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74" r:id="rId23"/>
    <p:sldId id="277" r:id="rId24"/>
    <p:sldId id="275" r:id="rId25"/>
    <p:sldId id="276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01:05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3091 2879 286 0,'-7'3'74'0,"-4"3"17"0,0 0-81 15,-9 5-8-15,-40 27-4 16,43-29 1-16,5-3 21 15,1-2 46-15,5-5 19 16,6-3 19-16,7-7 5 16,20-10-12-16,13-11-44 15,26-11-12-15,17-6-14 16,59-7-9-16,4 7-4 0,168 16-13 31,-8 1-12-31,-116 30-23 16,-52 21 1-16,-11 32-4 15,-180 11 7-15,-13 48 3 16,102-50-46-16,-5 4-115 16,-12-18 19-16</inkml:trace>
  <inkml:trace contextRef="#ctx0" brushRef="#br0" timeOffset="538.8611">3118 2970 358 0,'-3'-8'203'0,"-2"0"-37"15,4-1-87-15,4-3-28 16,4-3-29-16,20-7-12 0,7-5 39 16,58-19 23-16,26-7 3 15,56-9 13-15,27 4-19 16,57 2-16-16,-33 30-25 15,34 19-11-15,-23 25-17 16,-11 28-6-16,-43 16-3 16,12 12-3-16,-52 2 2 15,-7 1-25-15,-22-14-49 0,8 8-175 16,-19-13 17-16</inkml:trace>
  <inkml:trace contextRef="#ctx0" brushRef="#br0" timeOffset="4204.0361">3133 5166 20 0,'11'71'399'16,"-67"-34"-178"-16,-15 10 1 0,-12 15 2 15,14 1-212-15,21-7-15 16,36-19-14-16,37-9 0 15,24-18 23-15,27-2 23 16,-4-5 45-16,5 4 21 16,-20 8-15-16,-10 15-15 15,-25 4-17-15,-19 18-25 16,-22 8-20-16,-33 20-2 16,-14-10-4-16,-26-2-26 15,-6-21-58-15,5-23-215 16,25-25 28-16</inkml:trace>
  <inkml:trace contextRef="#ctx0" brushRef="#br0" timeOffset="4459.0999">3088 5188 975 0,'39'-17'224'0,"13"-5"110"16,-4 18-189-16,55-15-162 16,12 1 30-16,21 1-45 15,-7 6-120-15,0 0-224 16,-46 1-3-16</inkml:trace>
  <inkml:trace contextRef="#ctx0" brushRef="#br0" timeOffset="4832.9751">4014 5348 1008 0,'-58'47'190'16,"66"-38"80"-16,-3 7-278 0,15 21-45 15,11 6 21-15,22 21 25 16,5-2 16-16,9 21 2 16,-5-1 0-16,-3 18 1 15,-19-11-148-15,-4 5-144 16,-16-23-1-16</inkml:trace>
  <inkml:trace contextRef="#ctx0" brushRef="#br0" timeOffset="5041.9219">4592 5408 977 0,'-54'24'189'16,"-12"16"99"-16,-54 33-295 16,0 11 7-16,-12 23-2 0,25-8-6 15,9 3-78-15,50-29-100 16,21-12-104-16,30-26-75 16</inkml:trace>
  <inkml:trace contextRef="#ctx0" brushRef="#br0" timeOffset="5409.6433">4997 5383 893 0,'-44'71'103'0,"47"-48"131"15,0 5-269-15,0 19 5 0,-5 2 26 16,-2 16 23-16,-11-4-12 16,-7 19 0-16,-6-4-14 15,-8 2-14-15,2-14-217 16,6-11 53-16</inkml:trace>
  <inkml:trace contextRef="#ctx0" brushRef="#br0" timeOffset="5628.55">4645 5763 539 0,'-7'4'418'0,"5"0"-114"16,5-6-45-16,-3 0-255 15,1 1-25-15,44-1 5 16,73-2 14-16,-15-4 14 15,2 5-15-15,6-3-133 16,-33 0-151-16,-8 3-15 16,-23-4-176-16</inkml:trace>
  <inkml:trace contextRef="#ctx0" brushRef="#br0" timeOffset="5866.8902">6061 5357 1017 0,'6'-11'335'15,"-6"5"-26"-15,-3 11-287 16,-5 18-64-16,-6 13-61 16,-16 20 61-16,-1 11 34 15,-27 17 20-15,-8-5 2 0,-19 29 2 16,7-10-4-16,-8 9-57 15,22-16-61-15,14-9-203 16,36-51-10-16</inkml:trace>
  <inkml:trace contextRef="#ctx0" brushRef="#br0" timeOffset="6180.7659">6490 5531 296 0,'-54'27'527'15,"-16"1"-206"-15,-13 0-189 16,8 9 165-16,18-2-368 16,40-10-39-16,30-6 54 15,28-3 27-15,23-1 50 0,7-3 58 16,0 1 59-16,-13 2-45 15,-11 16-23-15,-26 3-37 16,-30 30-5-16,-31 7-5 16,-56 17 1-16,-11-14 5 15,-19-11-29-15,18-33-37 16,6-26-203-16,52-23-89 16,4-27-51-16,25-7-171 15</inkml:trace>
  <inkml:trace contextRef="#ctx0" brushRef="#br0" timeOffset="6318.2615">6520 5403 690 0</inkml:trace>
  <inkml:trace contextRef="#ctx0" brushRef="#br0" timeOffset="6356.3381">6701 5373 726 0,'138'-10'0'15,"2"7"375"-15,4 6-375 16</inkml:trace>
  <inkml:trace contextRef="#ctx0" brushRef="#br0" timeOffset="6797.779">7206 5782 840 0,'9'15'334'16,"4"-15"-7"-16,12 6-131 16,9 4-211-16,18-1 9 15,19 3 31-15,18-5-37 16,-9-5-75-16,6-2-261 16,-16 3 36-16</inkml:trace>
  <inkml:trace contextRef="#ctx0" brushRef="#br0" timeOffset="7214.4676">8394 5247 1129 0,'-12'0'226'16,"6"18"85"-16,8-11-313 16,2 7-56-16,20-3 11 15,14-3 32-15,26-10 50 16,5-1 19-16,17-4 21 16,-6 1 20-16,-3 9-24 15,-28 6-37-15,-15 19-28 16,-34 13-20-16,-26 29-1 15,-25 10 13-15,-35 37 14 16,-16 8 10-16,-28 12 7 16,13-17-9-16,1-4-5 15,39-39-10-15,31-19-7 0,55-27 10 16,46-15 13-16,34-13-3 16,34-9-17-16,3-9-11 15,19-4-103-15,-24 4-143 16,-5-5-163-16,-32-1-51 15</inkml:trace>
  <inkml:trace contextRef="#ctx0" brushRef="#br0" timeOffset="7564.6925">9126 5588 1171 0,'-5'15'293'16,"12"-12"60"-16,19 19-287 16,9 7-123-16,19 25 16 15,6 8 51-15,11 27 9 0,-11-8 1 16,11 14-15-16,-11-13-41 16,3 1-35-16,-17-26-301 15,4-31 51-15</inkml:trace>
  <inkml:trace contextRef="#ctx0" brushRef="#br0" timeOffset="7759.3431">9863 5606 707 0,'-31'19'616'0,"-25"18"-173"16,-21-31-28-16,-36 74-368 15,-28 23-44-15,-53 35-58 16,15-6-40-16,10 3-39 16,39-31-313-16,37-44 36 15</inkml:trace>
  <inkml:trace contextRef="#ctx0" brushRef="#br0" timeOffset="9408.5515">10168 5697 478 0,'3'15'325'16,"21"-12"-82"-16,19-9-32 16,35-4-218-16,16-3-16 15,24 4-162-15,-11 1-58 16,-11 13-42-16</inkml:trace>
  <inkml:trace contextRef="#ctx0" brushRef="#br0" timeOffset="9657.4935">10519 6060 1255 0,'31'2'200'0,"21"-5"141"15,5 7-418-15,12 2-316 16,-2-4 106-16</inkml:trace>
  <inkml:trace contextRef="#ctx0" brushRef="#br0" timeOffset="11208.4808">3547 7671 869 0,'-6'7'156'0,"23"-14"81"15,14-8-253-15,34-3 0 16,12 3 18-16,18-1 50 15,-9 1 23-15,7 15-3 16,-28 14-13-16,-10 15-20 16,-21 11-41-16,-29 28-17 15,-31 6 2-15,-17 14 17 0,-14-7 14 16,-13-1 8-16,20-25 8 16,11-13 4-16,14-25-17 15,16-8-20-15,22-9-5 16,17 0 8-16,3 3 2 15,17 5 13-15,6 7 16 16,1 19-6-16,-19 9-17 16,-28 29-1-16,-26 11 0 0,-39 24 16 15,-32-15 10-15,-33 1 14 16,0-31-9-16,-19-23-44 16,16-33-59-16,22-12-140 15,36-14-171-15,22-8 0 16,31 0-152-16</inkml:trace>
  <inkml:trace contextRef="#ctx0" brushRef="#br0" timeOffset="11538.6193">4664 8004 1374 0,'0'0'209'16,"0"0"134"-16,0 2-412 15,25 20-11-15,86 64 27 16,-10-28 23-16,3 1 27 16,11 13 3-16,-26-5 6 0,-9 21-33 15,-21-4-83-15,-7 3-229 16,-6-11 18-16</inkml:trace>
  <inkml:trace contextRef="#ctx0" brushRef="#br0" timeOffset="11768.364">5353 8102 1279 0,'-2'-15'305'0,"-2"2"76"16,3 11-408-16,-14 10-24 15,-8 15-9-15,-31 22-8 16,-17 16 33-16,-54 26 33 15,-4 5 2-15,-1 18-19 16,22-13-38-16,17-5-72 16,50-24-70-16,17-19-73 0,23-28-52 15,20-23-36-15</inkml:trace>
  <inkml:trace contextRef="#ctx0" brushRef="#br0" timeOffset="12226.9262">6126 8083 190 0,'-50'49'0'0,"42"-49"348"16,1 3-241-16,0-3 124 15,2 4-187-15,5-4 217 16,0 0-208-16,0 0 7 16,21 1 8-16,29 1-20 15,92 4-12-15,-44-9-36 16,13 4-44-16,-25-2-49 0,-10 1-207 15,-33 0 31-15</inkml:trace>
  <inkml:trace contextRef="#ctx0" brushRef="#br0" timeOffset="12468.659">6371 7992 1109 0,'-2'-4'365'15,"1"1"-55"-15,5 21-295 16,2 10-98-16,-3 21-97 16,-5 9 148-16,-4 23 19 15,-8-7 12-15,-12 19-12 16,-2-8-51-16,-1 13-235 15,4-17 50-15</inkml:trace>
  <inkml:trace contextRef="#ctx0" brushRef="#br0" timeOffset="12789.9767">7478 7834 1162 0,'9'10'302'16,"-13"-5"57"-16,-12 17-292 15,-5 10-150-15,-10 19 27 16,-3 8 33-16,-15 17 12 16,6-5 19-16,-6 3-23 15,10-10-47-15,10-8-246 16,17-16-39-16,11-9-115 16</inkml:trace>
  <inkml:trace contextRef="#ctx0" brushRef="#br0" timeOffset="13080.3138">8166 7924 1054 0,'-70'36'352'0,"3"-2"32"16,-10 16-245-16,6 6-152 0,11-2-42 15,23-16-40-15,22-8 50 16,22-14 5-16,20 2 28 16,4-3 55-16,9 9 55 15,-7-5-52-15,-1 12-4 16,-16 0-25-16,-19 21-12 16,-22 4-25-16,-33 11-31 15,-16-12-25-15,-23-17-306 16,-1-32 60-16</inkml:trace>
  <inkml:trace contextRef="#ctx0" brushRef="#br0" timeOffset="13266.4737">8000 7952 1335 0,'50'-12'315'0,"-35"-2"149"15,68 3-310-15,13 1-127 16,30-3-4-16,-4 4-30 16,3-3-193-16,-28 0-311 15,3-13 36-15</inkml:trace>
  <inkml:trace contextRef="#ctx0" brushRef="#br0" timeOffset="13790.0232">9970 8017 1003 0,'10'-1'139'0,"8"1"102"16,6 4-264-16,16-4 4 16,3 2 22-16,22-7 21 15,-7 3 7-15,8-7-195 16,-12 4-117-16,-9-2-26 16</inkml:trace>
  <inkml:trace contextRef="#ctx0" brushRef="#br0" timeOffset="13955.6827">9909 8370 733 0,'31'25'841'0,"11"-37"-308"15,35-1-587-15,26 6 54 16,28-29-521-16</inkml:trace>
  <inkml:trace contextRef="#ctx0" brushRef="#br0" timeOffset="25957.4458">13608 3358 459 0,'-2'0'231'15,"1"-4"-17"-15,-2 1-102 16,-3-18-71-16,1-6-37 16,7-54-3-16,10 50-4 15,17-9 6-15,13 1 5 16,21-7 13-16,13 8 4 0,35-10 2 15,-1 13-6-15,13-1-5 16,-6 12-10-16,3 13-9 16,-31 14-8-16,1 13-5 15,-22 12-2-15,-9 13-3 16,-14 1 11-16,7 4 5 16,-7-3 3-16,3 12-80 15,-8-14-133-15,10-1-6 16,-13-19-130-16</inkml:trace>
  <inkml:trace contextRef="#ctx0" brushRef="#br0" timeOffset="26436.5917">13710 3074 192 0,'-21'5'0'0,"14"-2"229"0,2-1-229 16,1-1 35-16,2-1-3 16,1 0 178-16,1 0-124 15,0 0 165-15,1-1-174 16,39-5-39-16,80-90-10 16,-25 42-14-16,41-21-11 15,29 1 28-15,53-3 3 16,4 6-8-16,47 10-4 15,-20 21-10-15,24 18-4 16,-39 16-7-16,3 20-3 16,-60 9-2-16,6 20-2 15,-57 6-2-15,-7 19-4 16,-33 3-8-16,11 13-53 16,-23 4-115-16,4 21-70 15,-10-14-65-15</inkml:trace>
  <inkml:trace contextRef="#ctx0" brushRef="#br0" timeOffset="27970.2063">11442 5678 474 0,'30'93'258'0,"-21"-100"-62"16,-3 7-65-16,14 7-156 16,16-7-14-16,31 0 24 15,5 6 19-15,41-10-27 16,1-3-167-16,22-2-5 15,-18-15-84-15</inkml:trace>
  <inkml:trace contextRef="#ctx0" brushRef="#br0" timeOffset="28468.5564">12689 5411 32 0,'-1'-1'0'16,"-1"-1"521"-16,1 1-521 0,1 1 211 15,9 13-265-15,19 27 304 16,61 60-223-16,-40-49 245 16,10 15-227-16,3 3-3 15,5 20-16-15,1 0-23 16,3 9-249-16,-12-12-31 15,-5-11-84-15</inkml:trace>
  <inkml:trace contextRef="#ctx0" brushRef="#br0" timeOffset="28676.6004">13535 5514 1114 0,'-9'-5'207'0,"-20"5"98"16,-19 12-318-16,-51 25-32 16,-18 18 18-16,-37 20 14 15,-5 13 16-15,-15 19-4 16,36-16-24-16,24-8-217 16,41-20-64-16,48-28-76 15</inkml:trace>
  <inkml:trace contextRef="#ctx0" brushRef="#br0" timeOffset="29711.7331">13913 5687 741 0,'-40'82'51'0,"63"-84"137"16,13 2-219-16,26-3 19 16,11 0 45-16,22 6 9 15,-1 3-16-15,20 10-87 16,-14-2-145-16,6 5 16 15</inkml:trace>
  <inkml:trace contextRef="#ctx0" brushRef="#br0" timeOffset="29982.331">15077 5361 475 0,'6'30'384'0,"41"2"-96"16,-7 19-283-16,12 11 288 16,12 9-279-16,0-12 10 15,1 15-1-15,-9 2 1 0,-1-1-51 16,-17-6-55-16,-2-3-56 15,-7-27-172-15,3-32-9 16</inkml:trace>
  <inkml:trace contextRef="#ctx0" brushRef="#br0" timeOffset="30160.9961">15709 5564 565 0,'-74'27'0'16,"39"-5"549"-16,-66 27-505 16,-6 15 338-16,-17 16-401 15,14-3 380-15,11 6-524 16,47-26-220-16,35-17 17 0</inkml:trace>
  <inkml:trace contextRef="#ctx0" brushRef="#br0" timeOffset="30986.7807">16342 5619 867 0,'0'68'108'0,"9"-71"140"0,1-3-243 15,21 8 19-15,17-7 30 16,33 1-7-16,10 2-13 15,20-1-12-15,-12-3-305 16,-9-4 106-16</inkml:trace>
  <inkml:trace contextRef="#ctx0" brushRef="#br0" timeOffset="31504.1979">17432 5237 736 0,'5'0'315'0,"2"0"-88"15,0 0-155-15,17 0-116 0,58-3-5 16,-28-3 2-16,13-6 95 16,17 0 21-16,-10 6-5 15,-4 12-12-15,-20 3-25 16,-23 22-9-16,-28 13-16 15,-35 23 3-15,-16 1 10 16,-19 18 15-16,2-13 6 16,6-15-9-16,26-20-16 15,21-8-11-15,23-17 14 0,11-7 19 16,22 13 12-16,11 2 24 16,-7 6 8-16,-10 16-22 15,-18 20-18-15,-41 19 4 16,-47-1-3-16,-62 11 8 15,-30-19 4-15,-9-24-74 16,10-32-107-16,16-33-298 16,55-25-14-16</inkml:trace>
  <inkml:trace contextRef="#ctx0" brushRef="#br0" timeOffset="33052.4918">11602 8009 926 0,'-50'86'206'0,"45"-84"58"16,16 3-253-16,6-2-61 16,16-5 14-16,34-5 46 15,16-3 22-15,23-8 5 16,-1 3-58-16,2 2-238 16,-24 7 26-16</inkml:trace>
  <inkml:trace contextRef="#ctx0" brushRef="#br0" timeOffset="33650.6036">12900 7530 769 0,'-29'141'349'0,"29"-137"-39"16,3-2-136-16,-6-4-236 0,3 1-36 15,0-1-26-15,2 1 68 16,28-15 23-16,82-41 26 16,-33 17 63-16,20-3 62 15,-6 12-67-15,2 7-5 16,-24 17-5-16,-9 17-30 16,-17 16-23-16,-19 9 2 15,-12 5-10-15,-13 31-1 16,-13 3 6-16,-35 24 3 15,-9 4 10-15,-41 24 15 16,-11-19 2-16,-24 0 11 16,21-29 5-16,0-22 0 15,34-26-7-15,14-20-9 16,29-14-11-16,11-11-9 16,17 2-8-16,20-8 11 15,14-1 17-15,21-3 13 16,26 7 11-16,38 5 11 0,1 10 4 15,21 12-7-15,-12 7-11 16,-18 8-7-16,-36 13-88 16,-11 3-123-16,-27 8-153 15,-14 16-49-15,-12-5-140 16</inkml:trace>
  <inkml:trace contextRef="#ctx0" brushRef="#br0" timeOffset="33982.1962">14212 7825 572 0,'43'15'0'0,"-40"-12"559"16,4 1-543-16,11 9 341 16,9 10-423-16,23 9 429 0,5 5-362 15,23 15 10-15,-4-3 6 16,12 12-36-16,-13-8-41 15,-3 9-306-15,-27-8 49 16</inkml:trace>
  <inkml:trace contextRef="#ctx0" brushRef="#br0" timeOffset="34174.4673">15033 7899 1462 0,'-24'-16'246'0,"-12"10"158"16,-11 18-430-16,-38 20-38 16,-17 13 30-16,-35 18 8 15,12 3 3-15,7 0-103 16,44-12-73-16,26-11-185 16,39-11-76-16</inkml:trace>
  <inkml:trace contextRef="#ctx0" brushRef="#br0" timeOffset="34535.7023">15314 8114 1120 0,'25'4'133'0,"24"-8"176"16,4 5-336-16,26 1 2 16,1-4-74-16,21 2 46 15,-16 2-17-15,4-4-239 16,-22-4 101-16</inkml:trace>
  <inkml:trace contextRef="#ctx0" brushRef="#br0" timeOffset="34999.6176">16311 7689 731 0,'-14'44'222'0,"23"-53"45"0,15 2-168 16,15-5-75-16,27-1 18 16,4-1 17-16,14 4 22 15,-8 2-4-15,-14 7-2 16,-23 8-25-16,-16 13-24 15,-20 8-26-15,-29 15 1 16,-16 9 1-16,-20 7 15 16,-5-4 15-16,2-5-6 15,22-19-10-15,18-3-3 16,35-10-6-16,23 0 7 16,8 3 8-16,14 10 11 15,-7 1-1-15,-22 25 4 16,-32 2-9-16,-56 27 0 15,-21-5-5-15,-43 1 5 16,-6-32-57-16,-16-23-385 16,42-46 108-16</inkml:trace>
  <inkml:trace contextRef="#ctx0" brushRef="#br0" timeOffset="48488.9683">12239 9367 184 0,'46'64'143'0,"-46"-32"-22"16,4 10-27-16,-1 25-55 16,2 2-19-16,-5 19-8 15,0-5-7-15,-2 7 2 16,-1-23-1-16,3-7-16 15,-1-24-15-15,-4-8-101 16,-9-22 12-16</inkml:trace>
  <inkml:trace contextRef="#ctx0" brushRef="#br0" timeOffset="48718.6203">12038 9794 654 0,'1'-12'377'0,"-1"-4"-60"0,-3 19-144 15,8-5-141-15,3-8-64 16,25 7-3-16,7-2 7 16,31-8 9-16,11-5 19 15,15-5-36-15,-3 0-71 16,3 6-70-16,-26 3-112 15,-17-11-56-15</inkml:trace>
  <inkml:trace contextRef="#ctx0" brushRef="#br0" timeOffset="49093.1568">12827 9397 489 0,'105'-12'456'0,"-83"5"-141"16,20-7-16-16,19-1-248 16,7-1-58-16,12 0 8 15,-9 4 5-15,-12 8-11 16,-19 6-5-16,-13 13-4 15,-23 9 1-15,-22 26 3 0,-22 17 6 16,-37 32 7-16,-20 11 5 16,-17 26 2-16,11-13 1 15,10-4 3-15,40-30 0 16,33-18 7-16,34-39 9 16,42-15 9-16,30-20 5 15,38-18-25-15,4-10-37 16,7-12-40-16,-24 1-302 15,-21-2 49-15</inkml:trace>
  <inkml:trace contextRef="#ctx0" brushRef="#br0" timeOffset="49373.5825">13836 9582 925 0,'-2'0'265'0,"1"1"34"15,1 14-251-15,13 28-34 16,35 46-38-16,2-31 56 0,-3-8-5 15,13 1-12-15,-10-10-43 16,2-7-290-16,-18-17 69 16</inkml:trace>
  <inkml:trace contextRef="#ctx0" brushRef="#br0" timeOffset="49508.6418">14228 9591 880 0,'-44'13'342'0,"-20"-1"33"15,-20 27-200-15,-14 11-114 0,-15 26-17 16,19-2-48-16,-9 23-371 16,20-15 101-16</inkml:trace>
  <inkml:trace contextRef="#ctx0" brushRef="#br0" timeOffset="50262.4285">3276 9963 452 0,'2'-3'373'16,"-1"-3"-90"-16,-1 3-32 15,0 0-252-15,0 1-20 16,0 4-18-16,6 29 3 15,10 83 20-15,-13-15 7 16,-1 2 12-16,-2 15-113 16,-5-13-137-16,3-8 8 15</inkml:trace>
  <inkml:trace contextRef="#ctx0" brushRef="#br0" timeOffset="50481.5735">3121 10401 471 0,'-2'-1'502'16,"2"-1"-160"-16,0 1-283 16,3-1 283-16,39-7-347 0,57-10 4 15,-3 9-40-15,3-3-40 16,20-10-42-16,-9-2-40 15,-23-19-180-15,-41-4 47 16</inkml:trace>
  <inkml:trace contextRef="#ctx0" brushRef="#br0" timeOffset="50795.9705">3922 9949 688 0,'82'-35'501'0,"-63"13"-116"16,6 2-53-16,13 9-314 15,7 5-37-15,5 9-30 16,-5 11-29-16,-14 18-33 16,-24 8 10-16,-27 25 9 15,-22 10 45-15,-22 32 37 16,-5 1 37-16,-4 8 3 15,21-20 2-15,18-16-1 16,22-34-9-16,26-12 10 16,17-19 4-16,38-11 5 15,19-5-16-15,27-7-22 16,-2-5-67-16,4 4-280 16,-33 5 37-16</inkml:trace>
  <inkml:trace contextRef="#ctx0" brushRef="#br0" timeOffset="51011.2368">4541 10099 1284 0,'9'19'239'15,"1"29"141"-15,99 58-395 16,-37-40-20-16,23 6-309 16,-2-7-34-16,-4-14-136 15</inkml:trace>
  <inkml:trace contextRef="#ctx0" brushRef="#br0" timeOffset="51169.3094">4946 10099 1149 0,'-100'85'338'16,"-8"-1"72"-16,-13 34-299 15,19 1-81-15,11 23-1 0,10-26-151 16,7-4-288-16,32-48 49 16</inkml:trace>
  <inkml:trace contextRef="#ctx0" brushRef="#br0" timeOffset="51578.9603">3045 11095 1147 0,'30'7'182'16,"16"0"156"-16,72-2-328 15,39-5 70-15,91-15 33 0,27-12-2 16,98-17-2-16,-23-2-31 16,69-3-32-16,-49 11-97 15,53 7-87-15,-66 11-310 16,1 0-3-16</inkml:trace>
  <inkml:trace contextRef="#ctx0" brushRef="#br0" timeOffset="52068.4531">11755 10751 1481 0,'-37'-6'315'0,"35"-4"108"16,36 8-416-16,68 4-29 16,32 2 6-16,88 5 46 15,24 0 5-15,96 6 2 16,2 4-25-16,63 9-134 16,-41-1-110-16,17 10-227 15,-92-16-86-15</inkml:trace>
  <inkml:trace contextRef="#ctx0" brushRef="#br0" timeOffset="52503.6269">12823 7438 1424 0,'-2'-1'403'0,"-1"1"-136"0,-1 1-530 16,-2 50 183-16,40 116-88 16,28-29 153-16,45 63 154 15,41 32 148-15,28 85-268 16,21 5 9-16,27 61-7 15,-35-2-22-15,-27 30-83 16,-20-65-93-16,-32 22-243 16,-50-85-32-16</inkml:trace>
  <inkml:trace contextRef="#ctx0" brushRef="#br0" timeOffset="54825.264">3346 12265 296 0,'7'9'-28'15,"26"-6"28"-15,10-12-117 16</inkml:trace>
  <inkml:trace contextRef="#ctx0" brushRef="#br0" timeOffset="55348.0463">4273 11936 699 0,'-3'6'166'0,"-19"24"68"15,-24 14-181-15,-7 15-47 16,-7 20 22-16,9-6-8 15,11-5 1-15,22-25 2 16,13-15 14-16,10-16 11 0,10 1 21 16,5-3 4-16,12 16 4 15,0 11-7-15,-13 31-4 16,-19 13-15-16,-23 44 1 16,-25-4-6-16,-26-2-16 15,2-36-34-15,-2-26-183 16,10-59-187-16,15-61-10 15,24-17-225-15</inkml:trace>
  <inkml:trace contextRef="#ctx0" brushRef="#br0" timeOffset="55602.7769">4319 11874 792 0,'-3'7'584'0,"0"-17"-144"15,0 14-43-15,3 1-440 16,0-5-3-16,3 0 0 16,19 7 11-16,27 5 24 15,67-1 12-15,-35-25 8 16,45-7-19-16,9 1-76 15,16 2-322-15,-13 2 53 0</inkml:trace>
  <inkml:trace contextRef="#ctx0" brushRef="#br0" timeOffset="56029.5098">5111 12259 1099 0,'14'22'361'16,"-1"4"14"-16,-8-41-262 0,14 40-128 15,9 8-7-15,18 29 21 16,6 3 22-16,8 22 7 16,7 5-5-16,7 25-106 15,-12-16-309-15,-8-21 64 16</inkml:trace>
  <inkml:trace contextRef="#ctx0" brushRef="#br0" timeOffset="56188.749">5415 12327 1650 0,'-111'71'431'0,"-22"-8"108"16,5 43-529-16,-1 28-523 15,30-35 107-15</inkml:trace>
  <inkml:trace contextRef="#ctx0" brushRef="#br0" timeOffset="57310.5078">6640 11785 788 0,'68'28'204'0,"-68"-10"73"16,0 9-224-16,3 10 12 16,0 9-18-16,-9 20-8 15,-1 4-9-15,-17 19-13 16,3-3-5-16,-2 19-18 0,-3-15-43 16,-3-13-258-16,8-23 55 15</inkml:trace>
  <inkml:trace contextRef="#ctx0" brushRef="#br0" timeOffset="57476.792">6462 12307 1538 0,'123'-76'352'0,"-61"52"145"15,17 4-464-15,31-10-59 16,-8 8-76-16,6 5-386 15,-18 3 37-15</inkml:trace>
  <inkml:trace contextRef="#ctx0" brushRef="#br0" timeOffset="57704.1705">7847 11705 877 0,'8'56'606'0,"-16"8"-126"15,-21-19-63-15,-23 30-402 16,-13 15-21-16,-24 28-12 0,6 2-13 16,-8 20-41-16,17-11-40 15,11 4-224-15,23-23-126 16,1-24-59-16</inkml:trace>
  <inkml:trace contextRef="#ctx0" brushRef="#br0" timeOffset="58004.3826">8155 12050 553 0,'-44'25'542'16,"34"-1"-166"-16,-5 9-334 15,9 1 314-15,10 7-387 16,24-5 7-16,23 2 17 16,8-4 10-16,8 2 39 15,-5-5 7-15,-19 18 3 16,-30 4-8-16,-42 24 2 15,-29 3-16-15,-24 6-25 16,-11-18-36-16,-14-17-133 16,23-35-260-16,7-34 6 15</inkml:trace>
  <inkml:trace contextRef="#ctx0" brushRef="#br0" timeOffset="58184.632">8222 12035 1486 0,'70'-1'369'0,"18"-5"95"16,12 0-444-16,9 3-202 16,-5 2-300-16,6-2 23 15</inkml:trace>
  <inkml:trace contextRef="#ctx0" brushRef="#br0" timeOffset="58769.0958">9810 11984 1301 0,'21'4'349'15,"5"-4"88"-15,28 0-331 0,9 3-140 16,17-3-13-16,-1-1-87 16,7-2-171-16,-24 0-133 15,-7 4-84-15</inkml:trace>
  <inkml:trace contextRef="#ctx0" brushRef="#br0" timeOffset="58933.9347">9757 12372 1657 0,'20'18'334'0,"28"-14"172"15,12-3-495-15,29-3-114 16,8-1-99-16,23-9-110 16,-18-6-194-16,0-19-76 15</inkml:trace>
  <inkml:trace contextRef="#ctx0" brushRef="#br0" timeOffset="59305.2792">11799 11969 547 0,'3'1'581'0,"22"-2"-178"16,15 7-325-16,25 0 330 15,17 1-400-15,11 2-20 16,-14 0-47-16,7 0-347 16,-12-3 76-16</inkml:trace>
  <inkml:trace contextRef="#ctx0" brushRef="#br0" timeOffset="59800.7308">12931 11555 1088 0,'-9'82'180'15,"9"-78"114"-15,-3-1-331 16,6-3 17-16,-5 0 25 16,1 0 36-16,1-3 38 15,0 2 32-15,1-2-7 16,45-16-6-16,51-8-11 0,-35 18-27 15,-2 9-24-15,-3 18 3 16,-16 6-6-16,-5 14 1 16,-17 2-8-16,-12 10 2 15,-17-1-6-15,-20 9-1 16,-11-9 0-16,-8 1 8 16,5-13-4-16,11-11-3 15,23-14-7-15,23 1-8 16,18 0 14-16,18 12 7 15,1 8 1-15,1 16 7 16,-19 10 5-16,-32 18-14 16,-49 8-3-16,-54 11 4 15,-28-7 5-15,-46-14 1 16,5-29-25-16,13-35 170 16,53-31-730-16,17-26 274 15</inkml:trace>
  <inkml:trace contextRef="#ctx0" brushRef="#br0" timeOffset="61814.6238">6304 13944 687 0,'-9'0'140'0,"2"1"69"15,4-1-199-15,3 0 21 16,0 0 16-16,0-1 11 16,1-1-1-16,9-1-4 15,41-6-23-15,66-4-17 16,-39 13-26-16,19 0-74 16,-11 4-104-16,7 8-77 15,-13 0-81-15</inkml:trace>
  <inkml:trace contextRef="#ctx0" brushRef="#br0" timeOffset="62082.6879">7792 13413 1139 0,'-20'31'280'0,"-25"15"46"15,-30 22-300-15,-5 20 2 0,-15 30 1 16,-3-3-27-16,5 10 21 16,29-24-49-16,5-7-118 15,22-29-123-15,13-13-89 16,15-32-68-16</inkml:trace>
  <inkml:trace contextRef="#ctx0" brushRef="#br0" timeOffset="62398.8542">8012 13686 1226 0,'-24'25'253'16,"3"-15"98"-16,9 1-363 15,20-1-11-15,23 1 3 16,9 0 20-16,6 4 26 16,13 3 13-16,-9 6-3 15,-11 5-2-15,-14 7-13 16,-28 17 8-16,-24 4-9 15,-29 6-2-15,-13-8-7 16,-19-10-38-16,16-26-54 16,-1-15-239-16,20-17-85 0,13-17 5 15,20-2-230-15</inkml:trace>
  <inkml:trace contextRef="#ctx0" brushRef="#br0" timeOffset="62547.7743">8083 13567 1032 0,'34'2'357'0,"15"-5"65"15,11-2-254-15,50 4-103 16,14-2-58-16,59-3-395 16,-12-4 81-16</inkml:trace>
  <inkml:trace contextRef="#ctx0" brushRef="#br0" timeOffset="63198.487">11540 13812 1155 0,'15'6'219'15,"16"0"130"-15,9-5-348 16,21 5 7-16,8-6 5 16,16 0-21-16,-11 2-48 15,4-1-294-15,-16 8 63 16</inkml:trace>
  <inkml:trace contextRef="#ctx0" brushRef="#br0" timeOffset="63441.0646">12821 13493 1267 0,'-56'51'256'16,"-5"9"126"-16,-22 34-378 15,8-4 0-15,-11 15 1 16,18-13-1-16,8 3-2 16,25-28-48-16,5-7-140 15,17-24-199-15,7-3-29 16</inkml:trace>
  <inkml:trace contextRef="#ctx0" brushRef="#br0" timeOffset="63751.6151">13074 13676 1255 0,'-57'37'338'16,"12"-31"78"-16,13 23-339 16,30-4-84-16,30 9-4 15,17-2 3-15,11 2 7 16,5-5 11-16,2 7 10 16,-18-5 5-16,-17 12 5 15,-24-3 0-15,-29 13-6 16,-24-2-18-16,-29 2-10 15,1-16-68-15,-3-22-70 16,16-24-187-16,2-33-109 16,26-20-83-16</inkml:trace>
  <inkml:trace contextRef="#ctx0" brushRef="#br0" timeOffset="63890.4856">13049 13579 1373 0,'95'-1'378'15,"28"-7"93"-15,1 8-387 16,30 5-64-16,-7 2-65 16,6-5-151-16,-32 1-274 15,-7-20-1-15</inkml:trace>
  <inkml:trace contextRef="#ctx0" brushRef="#br0" timeOffset="64451.4118">7157 11630 14 0,'13'20'721'0,"-5"-5"-408"15,4 3 13-15,8 13 11 16,17 40-367-16,6 15 45 15,23 58 44-15,5 29-8 16,28 79 12-16,-4 4 1 16,14 57 14-16,-14-23-4 15,1 33 3-15,-36-59-8 16,-10-9-10-16,-20-75-26 16,-16-24-17-16,-18-70-27 0,-9-33-404 15,-10-32-57-15,-23-15-126 16</inkml:trace>
  <inkml:trace contextRef="#ctx0" brushRef="#br0" timeOffset="64998.6269">4097 14695 911 0,'12'12'249'0,"37"0"42"16,66 44-244-16,-8-37-27 15,23-6-36-15,69 4 67 16,1-4-8-16,78-7 14 15,0-6 4-15,90-13 22 16,-25-14 2-16,83-9 13 16,-16 1-10-16,96 2-1 15,-58 8-26-15,95 9-5 16,-38 11-17-16,64 10-7 16,-61 1-14-16,55 13 5 15,-92 3 3-15,28-4 16 16,-28-6 59-1,-35 0-57-15,-72-15-11 16,-45-8-140-16,-79-3-417 16,-109-3 86-16</inkml:trace>
  <inkml:trace contextRef="#ctx0" brushRef="#br0" timeOffset="65552.5169">6569 15602 1397 0,'9'174'305'0,"-46"-157"127"16,9 6-433-16,23-9-26 16,27-7 4-16,21-4 4 15,20 3 14-15,6 1 32 16,13 14 19-16,-17 7-1 15,-15 21 9-15,-25 9-5 0,-35 26 3 16,-31-5-12-16,-31 13-2 16,-13-15-10-16,-21-15-13 15,12-31-50-15,-15-20-145 16,16-25-146-16,3-35-169 16,23-11-127-16</inkml:trace>
  <inkml:trace contextRef="#ctx0" brushRef="#br0" timeOffset="65752.0834">6633 15487 1040 0,'52'9'511'16,"-7"-10"-33"-16,40-8-164 15,19 2-297-15,27-7-101 0,-2 2-110 16,27 5-108-16,-36-2-178 16,-12 0-68-16</inkml:trace>
  <inkml:trace contextRef="#ctx0" brushRef="#br0" timeOffset="67248.1041">8892 15782 418 0,'-61'40'527'0,"49"-44"-175"0,12 5-246 15,21-2 256-15,11-4-343 16,35-2-4-16,17-3-4 15,30-14-103-15,-7 5-233 16,9-11-39-16,-31-6-160 16</inkml:trace>
  <inkml:trace contextRef="#ctx0" brushRef="#br0" timeOffset="67412.0621">9023 16068 1843 0,'28'0'363'16,"17"3"182"-16,29-9-628 15,18-9-67-15,16-5-396 16,-1-7 28-16</inkml:trace>
  <inkml:trace contextRef="#ctx0" brushRef="#br0" timeOffset="68025.6835">10204 15733 1173 0,'16'2'280'15,"32"-4"128"-15,15-6-307 16,31 2-51-16,9-3-25 16,8-8-39-16,-22 3-65 15,-13 8-359-15,-26 0 86 16</inkml:trace>
  <inkml:trace contextRef="#ctx0" brushRef="#br0" timeOffset="68354.8011">11513 15255 1009 0,'-25'31'285'0,"-5"16"73"15,1 11-268-15,-10 25-41 0,8 5-5 16,-3 6-7-16,0-6-4 16,-4 13-3-16,6-20-6 15,-2-2-10-15,5-11-16 16,1-2-17-16,10-26-138 15,4-11-242-15,9-18 27 0</inkml:trace>
  <inkml:trace contextRef="#ctx0" brushRef="#br0" timeOffset="68907.8996">12220 15316 913 0,'-52'37'244'0,"-67"46"63"15,74-48-252-15,-3-2-41 16,13-10-9-16,3 1 2 15,9-2 7-15,1 4 24 0,10-3 11 16,13 2 20-16,15-4 7 16,21-3 2-16,9-5-16 15,20 7-5-15,-3 2-16 16,2 2-5-16,-16 10-13 16,-9 13-4-16,-19 3-6 15,-17 13-2-15,-15 5-3 16,-34 7 2-16,-16-7-3 15,-33 2 0-15,-9-25 0 16,-18-11 3-16,23-20 4 16,5-14-2-16,35-17-2 15,9-9-4-15,32-11-3 16,11-17-4-16,19-6-14 0,36-18-4 16,17-1 0-16,34-10 0 15,8 2-1-15,18-15 15 16,-30 16 5-16,-7-2-2 15,-30 23 1-15,-22 13 2 16,-25 24 3-16,-16 15-24 16,-16 11-20-16,-30 10-25 15,-11 7-58-15,-28 13-306 16,-1 0 83-16</inkml:trace>
  <inkml:trace contextRef="#ctx0" brushRef="#br0" timeOffset="71718.9384">7702 15504 780 0,'2'-2'194'16,"-1"1"64"-16,1-1-218 15,-1 1-30-15,1-1 0 16,-1 2 6-16,0 2 15 16,4 7 7-16,17 38 18 15,48 51 5-15,-39-28 6 16,0-5-1-16,3 15-9 16,-10-9-14-16,-1 12-7 15,-8-14-29-15,-4-5-119 16,-3-25-150-16,-8-26-95 15,-8-25-124-15</inkml:trace>
  <inkml:trace contextRef="#ctx0" brushRef="#br0" timeOffset="71889.8547">8105 15642 1086 0,'10'0'353'16,"-8"1"34"-16,-2-1-288 15,-2 2-79-15,-1 8-26 16,-5 40-2-16,-80 58 8 16,23-25 3-16,-8-7-390 0,-8 7 129 15</inkml:trace>
  <inkml:trace contextRef="#ctx0" brushRef="#br0" timeOffset="72302.5304">5969 16554 471 0,'6'-3'292'15,"0"-1"-43"-15,1 2-86 16,-7 2-59-16,8 0-25 15,44 6-6-15,121 9 27 16,-19-15 14-16,37-10-12 0,59-11 14 16,13-12-26-16,51-7-10 15,-20 0-23-15,7 5-7 16,-61 11-110-16,-42 12-363 16,-69 14 91-16</inkml:trace>
  <inkml:trace contextRef="#ctx0" brushRef="#br0" timeOffset="72713.5339">7130 16882 1189 0,'-22'49'431'15,"10"-14"-27"-15,12-19-303 0,28-5-90 16,20-13-96-16,10 2 98 16,-7-3 4-16,0 11-5 15,-23 9-5-15,-16 16 9 16,-24 6-1-16,-31 17-8 16,-25-1-9-16,-33-9-29 15,-1-12-52-15,6-18-328 16,25-19-16-16,20-19-138 15</inkml:trace>
  <inkml:trace contextRef="#ctx0" brushRef="#br0" timeOffset="72877.6277">7321 16578 1097 0,'39'3'635'0,"25"-6"-98"15,-11-7-174-15,49-1-285 0,14-2-207 16,26 1-145-16,-13 0-263 16,4-7-114-16</inkml:trace>
  <inkml:trace contextRef="#ctx0" brushRef="#br0" timeOffset="73320.5401">10845 16723 2110 0,'144'7'564'15,"1"-20"-431"-15,31-2-175 16,33 1-72-16,-40 2-49 16,0 0-131-16,-31 0-122 15,-7-4-103-15,-24 2-74 16</inkml:trace>
  <inkml:trace contextRef="#ctx0" brushRef="#br0" timeOffset="73816.5217">11227 17120 542 0,'-72'52'692'0,"-5"-6"-237"0,3-2-334 15,29-8 312-15,35-5-457 16,42-16-3-16,31-6 11 15,11-6 22-15,16 4 9 16,-11-4 5-16,-16 10 5 16,-27 10-11-16,-24 14-10 15,-35-2 9-15,-36 13-34 16,-16-10-29-16,-23-17-68 16,6-17-47-16,14-15-297 15,20-18 49-15</inkml:trace>
  <inkml:trace contextRef="#ctx0" brushRef="#br0" timeOffset="73999.2884">11267 17096 1101 0,'55'8'606'0,"3"-10"-66"15,41 7-160-15,17 4-356 16,33-2-158-16,-11-4-401 16,-2 3 48-16</inkml:trace>
  <inkml:trace contextRef="#ctx0" brushRef="#br0" timeOffset="74570.5033">6479 15495 1404 0,'14'43'242'0,"16"18"160"15,12 16-422-15,17 47 22 16,13 18 17-16,23 49 40 16,-2 8 3-16,7 51 19 15,-5-19-9-15,-8 12-4 16,-28-48-27-16,-13-24-98 16,-16-64-159-16,-23-49-140 15,-19-66-142-15,-13-42-130 16</inkml:trace>
  <inkml:trace contextRef="#ctx0" brushRef="#br0" timeOffset="75538.0801">9820 18139 785 0,'-26'-13'219'0,"-3"-8"52"0,6 1-219 15,3-1-22-15,4-4-5 16,7 0 11-16,2 7 64 16,2 3 42-16,2 5 0 15,3 5-7-15,3 10-29 16,-3-5-67-16,9 8-39 15,36 43 8-15,50 73 2 0,-41-35 35 16,-8-1 13 0,-1 15-11-16,-11-14-16 0,-3 3-12 15,-9-15-147-15,-3-10-342 16</inkml:trace>
  <inkml:trace contextRef="#ctx0" brushRef="#br0" timeOffset="75778.7944">10380 17972 760 0,'-64'19'352'16,"-4"12"-7"-16,-29 42-148 15,-4 11-168-15,-24 16-5 0,10-5-10 16,-7 7-12-16,31-30 1 16,8 1-35-16,35-18-79 15,19-8-236-15,12-16 16 16</inkml:trace>
  <inkml:trace contextRef="#ctx0" brushRef="#br0" timeOffset="76273.7865">10712 18243 933 0,'4'19'236'16,"4"-5"61"-16,-7-7-268 15,5 2-36-15,2-2-10 16,5-2 15-16,3-7 23 0,9-4 15 15,11-2 6-15,11-1 7 16,11 6-30-16,4 6-18 16,0 3-169-16,-2 4-163 15,-13 8-8-15</inkml:trace>
  <inkml:trace contextRef="#ctx0" brushRef="#br0" timeOffset="76513.7671">10869 18513 1177 0,'4'6'454'0,"13"-8"-31"15,18-2-300-15,17-5-133 0,13-3-139 16,23-3-48-16,-11 0-148 16,-3 2-80-16,-17 10-124 15</inkml:trace>
  <inkml:trace contextRef="#ctx0" brushRef="#br0" timeOffset="76961.2819">11946 17862 452 0,'0'2'553'0,"0"-1"-180"16,1 1-264-16,18 10 273 16,26 4-365-16,48 3 2 15,-32-19-37-15,1 0-70 0,3-1-294 16,-11-1 43-16</inkml:trace>
  <inkml:trace contextRef="#ctx0" brushRef="#br0" timeOffset="77499.4135">12688 17516 1004 0,'53'1'212'0,"-48"7"93"16,-1 3-298-16,-1 9-5 15,1 0-1-15,-1 12 20 16,-7-3 9-16,-5 11 13 16,0 0 3-16,-6 11-1 15,2-4-13-15,3 12-9 16,-1-1-16-16,-2 7-22 15,1-6-21-15,-4-5-18 16,0-7-91-16,1-10-211 16,3-13 42-16</inkml:trace>
  <inkml:trace contextRef="#ctx0" brushRef="#br0" timeOffset="78249.0181">13494 17479 606 0,'-15'10'173'0,"-16"-1"41"16,-8 4-162-16,-14 11-19 16,0 4-7-16,-11 3 11 15,8-1 10-15,4 2 23 16,16-11-2-16,14 0 14 0,13-8-1 16,16 1 12-16,14-4-20 15,16 5 10-15,9-11-8 16,15 13-3-16,-6-3-23 15,4 6-9-15,-10 2-15 16,-6 12-8-16,-9-7-13 16,-3 8-2-16,-13-7 0 15,-15 6 2-15,-2-5 3 0,-20 2 8 16,-6-6 2-16,-18 0 3 16,1-7-2-16,-15-5-5 15,5-5-8-15,1-13-5 16,13-4-3-16,4-9-1 15,16-4 0-15,12-12-1 16,12-1-6-16,15-11-1 16,11-5 0-16,14-9 2 15,3 3 2-15,13-5 9 16,-4 4 2-16,-2-3-10 16,-11 14-9-16,-7 1 13 15,-17 11 2-15,-14 5 2 16,-4 15 3-16,-12 5 3 15,-11 13-21-15,-20 12-55 16,-3 7-59-16,-9 10-280 16,0 5 30-16</inkml:trace>
  <inkml:trace contextRef="#ctx0" brushRef="#br0" timeOffset="78748.6549">14305 17464 1063 0,'6'6'250'16,"-7"1"84"-16,-5 14-298 15,-9 4-39-15,-16 20 20 0,-12 2 22 16,-25 30 45-16,-20 7 21 16,-26 31 31-16,3 5-13 15,-18 22-15-15,20-22-41 16,10 1-27-16,30-32-53 15,3-16-104-15,27-26-80 16,7-11-75-16,18-21-208 0,14-14-7 16</inkml:trace>
  <inkml:trace contextRef="#ctx0" brushRef="#br0" timeOffset="79212.6756">14102 18082 275 0,'12'133'472'16,"-18"-111"-171"-16,-1 2-164 16,4-2 166-16,9-6-282 15,12-1-4-15,7-9 0 16,9-4 16-16,9 2 14 15,12 5 38-15,-6 4 35 16,-5 8-5-16,-9 3-7 0,-20 10-3 16,-28-2-30-16,-20 6-29 15,-5-6 7-15,-21 1-8 16,2-16-12-16,-6-5-28 16,5-10-30-16,-7-10-65 15,16-9-49-15,3-4-323 16,19 0-10-16,11-8-128 15</inkml:trace>
  <inkml:trace contextRef="#ctx0" brushRef="#br0" timeOffset="79507.187">14104 18051 1348 0,'32'13'403'0,"93"-21"75"15,-32-12-390-15,32-5-84 16,5 2-110-16,0 0-368 16,-20 5 42-16</inkml:trace>
  <inkml:trace contextRef="#ctx0" brushRef="#br0" timeOffset="180009.6744">22796 12650 873 0,'-3'-1'338'0,"0"-1"-27"16,1 1-230-16,1 1-66 0,1 9-34 15,13 41-32-15,33 66 48 16,-2-30 2-16,4 3 2 15,7 16 1-15,-5-6-16 16,-3 11-111-16,-11-17-184 16,-8-10-2-16,-6-37-171 15</inkml:trace>
  <inkml:trace contextRef="#ctx0" brushRef="#br0" timeOffset="180218.9959">23262 12664 1318 0,'-21'7'265'0,"-29"30"107"16,-20 21-408-16,-47 40-143 16,-19 8-91-16,-22 16-122 15,9-13-91-15,10-9 103 16,41-38 228-16,30-12 233 15,31-19-81-15</inkml:trace>
  <inkml:trace contextRef="#ctx0" brushRef="#br0" timeOffset="180655.7601">23478 12948 856 0,'24'22'211'16,"15"-22"51"-16,35 8-233 16,6-14-83-16,26 0-56 0,-4-3-35 15,1-6-118-15,-28 2-25 16</inkml:trace>
  <inkml:trace contextRef="#ctx0" brushRef="#br0" timeOffset="180864.5829">23738 13230 1215 0,'11'4'281'0,"12"0"109"15,-1 2-334-15,27 0-62 16,16-6-34-16,24 5-109 15,-3-7-112-15,3 1-128 16,-24 1-91-16</inkml:trace>
  <inkml:trace contextRef="#ctx0" brushRef="#br0" timeOffset="181238.643">24595 13033 1227 0,'2'16'292'0,"8"-18"67"16,9-1-332-16,20 2-67 15,13-2-11-15,22-4 18 16,3-1 4-16,22 1-75 15,-10-2-107-15,-8-3-145 16,-13 5-45-16</inkml:trace>
  <inkml:trace contextRef="#ctx0" brushRef="#br0" timeOffset="181807.134">25623 12670 728 0,'46'-17'313'16,"-44"14"-18"-16,-1 2-128 16,6 5-162-16,-5-4 12 15,19 0 22-15,29 0 20 16,61 3 5-16,-44 3 10 15,-14 6-11-15,-11 16-3 16,-23 12-10-16,-19 25-2 16,-19 6-14-16,-44 11-3 15,-20-11-6-15,-20-6-8 16,9-25-7-16,10-12-2 16,40-17 6-16,29-7-8 15,31-7-1-15,28 2 1 16,17-1 2-16,22 11-4 0,-4 7 10 15,-5 16 2-15,-25 3-3 16,-29 18 3-16,-38-1 0 16,-53 5-13-16,-23-6-5 15,-34-11 0-15,2-22-8 16,8-12-8-16,42-15-108 16,21-8-314-16,30-4 64 15</inkml:trace>
  <inkml:trace contextRef="#ctx0" brushRef="#br0" timeOffset="182395.5593">26210 13633 820 0,'60'65'308'15,"-63"-58"30"-15,-8-1-240 16,-7 3-101-16,-6 3-11 16,3-6-13-16,4-2 11 15,5-5 48-15,12-10-1 0,13-6-1 16,5-1-1-16,10 0-17 15,-3 0 2-15,0 6 7 16,-7 8 3-16,-6 10 9 16,-18 4 3-16,-12 10 2 15,-11 0-4-15,-14 1-6 16,1-8-8-16,5-7-8 16,9-12-6-16,15-11-5 15,14-4-1-15,13-7-3 16,8 4-5-16,3 3-4 15,0 15 0-15,-7 5-1 16,-11 14 3-16,-16 6-16 16,-5 4-17-16,-6-4-177 15,4-3-146-15,12-5-30 16</inkml:trace>
  <inkml:trace contextRef="#ctx0" brushRef="#br0" timeOffset="182899.7869">27541 12838 857 0,'5'-17'231'0,"1"-4"42"16,-2 5-238-16,-1 1-24 15,-6 1-27-15,-7 3 46 16,-7 3 4-16,-15 10 19 15,-11 2 2-15,-24 21 12 16,-20 15 5-16,-38 27 9 16,-2 12-31-16,-5 26 19 15,26 4-6-15,30 20-5 16,49-19-13-16,39-2 13 0,30-24-20 16,36-21 1-16,24-34-2 15,26-21-7-15,-13-19-1 16,-7-14 1-16,-35-6-7 15,-36-9-13-15,-38 7 4 16,-45 5-4-16,-31 9-10 16,-36 13-78-16,-1 14-298 15,3-13-101-15,38-8-139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7:56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10121 13422 666 0,'0'2'204'0,"-3"-7"29"16,4 2-184-16,-1 2-53 15,2-1-10-15,25-11 6 16,79-34 7-16,-18 15 29 16,9 3 22-16,13-4 21 15,-17 12 16-15,-8 8-35 16,-30 10-31-16,-18 21-14 15,-34 20-19-15,-39 34-20 16,-25 19 31-16,-44 38 18 0,-18 2 9 16,-1 11 48-16,27-26 14 15,22-19 7-15,51-32-3 16,49-16-5-16,61-29-44 16,21-10-65-1,25-14-76-15,-2-10-81 16,-8-11-212-16,-53-6-13 15</inkml:trace>
  <inkml:trace contextRef="#ctx0" brushRef="#br0" timeOffset="283.8354">11378 13650 1141 0,'15'43'337'0,"3"-17"57"15,-5-32-308-15,10 1-96 16,6 2-12-16,30-12 0 16,1 5-5-16,3 3 3 15,-8 5 2-15,-9 5 0 16,-36 10 4-16,-29 17 8 0,-16 12 9 15,-14 8-8-15,-2-1-41 16,8-6-306-16,23-20 75 16</inkml:trace>
  <inkml:trace contextRef="#ctx0" brushRef="#br0" timeOffset="587.6421">11906 13889 1238 0,'-24'47'391'0,"6"-14"48"0,29-15-329 16,21-21-158-16,38-39-39 15,8-23-87-15,30-33-49 16,-2-11 22-16,11-20 33 16,-21 22 27-16,-6 6 84 15,-30 33 71-15,-25 21 30 16,-25 32 20-16,-24 27 52 15,-10 23 24-15,-12 26 4 16,4 22-9-16,5 25-33 16,21 0-46-16,18 21-24 15,15-16-28-15,16-11-58 16,4-28-27-16,11-18-133 16,-5-36-171-16,9-20-15 15</inkml:trace>
  <inkml:trace contextRef="#ctx0" brushRef="#br0" timeOffset="1082.1375">13630 13136 1260 0,'-28'-7'232'0,"69"5"136"0,14 11-378 16,38-4-24-16,14 1 9 15,22-8-2-15,-5 2-1 16,11-3-125-16,-27-3-193 16,-10-4 31-16</inkml:trace>
  <inkml:trace contextRef="#ctx0" brushRef="#br0" timeOffset="1302.7929">14006 13105 1129 0,'3'37'362'0,"1"-1"45"16,-1 11-287-16,3 12-113 15,2 7-29-15,-4 21-28 16,-1-3-18-16,-9 7-64 16,-4-16-53-16,-8-2-199 15,3-23 14-15</inkml:trace>
  <inkml:trace contextRef="#ctx0" brushRef="#br0" timeOffset="1558.1619">14415 13708 789 0,'13'28'359'0,"-16"-11"-15"16,-7 8-146-16,0-4-182 16,-5-7-12-16,0-12-11 15,15-17-3-15,10-13-1 0,18-11 20 16,12-7 10-16,23 0 14 15,-4 9 6-15,16 0 4 16,-5 8-12-16,3 8-39 16,-19 6-64-16,-2 5-302 15,-13 8 44-15</inkml:trace>
  <inkml:trace contextRef="#ctx0" brushRef="#br0" timeOffset="1886.2845">15369 13554 676 0,'-9'4'187'0,"-19"5"82"0,-11 8-178 16,-11 9 29-16,1 3 1 16,-3 11 8-16,14-8-33 15,8 8-16-15,17-12-43 16,8-1-14-16,13-12-14 15,14-6-4-15,7-17-4 16,14-4-3-16,0-1-2 16,6-8-3-16,-10 11 1 15,-10 5 2-15,-12 11 3 16,-5 14 2-16,-8 0 1 16,2 7-2-16,-2-6-16 15,8-2-55-15,2-14-28 0,-1-7-49 16,0-7-52-16,1-4-147 15,-9-3 41-15</inkml:trace>
  <inkml:trace contextRef="#ctx0" brushRef="#br0" timeOffset="2161.227">15680 13721 742 0,'0'-1'243'16,"-3"1"36"-16,-21 13-158 0,-51 54-63 16,44-27 4-16,20 1 3 15,8 2 8-15,11-10-23 16,12-5-6-16,14-12-14 15,24-5-48-15,6-16-54 16,14-6-171-16,-8-6-119 16,6-2-52-16</inkml:trace>
  <inkml:trace contextRef="#ctx0" brushRef="#br0" timeOffset="2455.1577">15973 13895 932 0,'2'-3'341'16,"-1"0"21"-16,39-18-208 15,56-8-140-15,-23 14-7 16,-3-8-3-16,7-5-5 16,-21-4-2-16,-13 1-6 15,-25 1-1-15,-24 6 2 16,-28 8 4-16,-27 16 14 15,-13 13 21-15,-14 17 34 16,10 10 5-16,8 9 1 16,36-2-15-16,37 2-17 15,34-9-47-15,40-6-86 0,9-12-99 16,36-5-234-16,-11-13-30 16</inkml:trace>
  <inkml:trace contextRef="#ctx0" brushRef="#br0" timeOffset="3309.097">11170 14763 756 0,'1'15'239'16,"-4"3"34"-16,-1 17-185 15,-5 11-82-15,-2 19-1 16,-3 2 0-16,-4 19 4 16,2-9 3-16,2-4 5 15,5-22 3-15,12-20 3 16,9-39-15-16,7-38-45 16,11-20-32-16,10-27-38 15,0-2-1-15,4-2 45 16,-5 24 53-16,-6 8 52 15,-14 29 48-15,-7 14 13 16,-8 22-13-16,-7 16 6 0,-4 15-34 16,-2 17-25-16,3 5 5 15,-2-4-13-15,10-12-13 16,14-16 22-16,15-26 12 16,11-20-22-16,14-10-9 15,27-13-6-15,-3 7-12 16,0 8-5-16,-9 20-4 15,-21 22 0-15,-36 22 1 16,-25 28 3-16,-20 5 4 16,-19 20 4-16,0-10-76 0,-1-1-286 15,19-23 66-15</inkml:trace>
  <inkml:trace contextRef="#ctx0" brushRef="#br0" timeOffset="3703.2025">12454 14916 520 0,'-15'11'394'0,"-6"-2"-110"16,-7 3-326-16,-7 2 309 0,-1 2-306 16,-4 2 28-16,7-4 28 15,8 10 35-15,3 1 9 16,6 3 2-16,5-4-20 16,10 0-19-16,13-9-27 15,11-15-8-15,13-15-29 16,13-10-24-16,4-1 5 15,-4-6 8-15,-9 7 6 0,-3 13 37 16,-13 16 37 0,-2 4 8-16,-6 12 5 0,2 12-8 15,-5 0-24-15,2 1-134 16,-4-1-178-16,-1-3-5 16</inkml:trace>
  <inkml:trace contextRef="#ctx0" brushRef="#br0" timeOffset="3959.815">12712 15052 513 0,'111'-48'488'0,"-92"48"-125"0,0 8-306 16,15 4 310-16,8 4-342 15,14 3-6 1,-3-1-15-16,5-5-22 0,-11-2-24 16,-4 5-79-16,-16-9-78 15,-6 4-79-15,-6-7-9 16,-11-5-23-16,-4-7 63 16,-7-5 36-16</inkml:trace>
  <inkml:trace contextRef="#ctx0" brushRef="#br0" timeOffset="4104.023">13211 15021 564 0,'-64'-51'317'0,"28"68"-13"16,-8 5-108-16,-9 15-97 15,1 6-55-15,-7 12 23 16,11-3-43-16,7 5-53 16,10-15-84-16,5-1-213 15,18-24-3-15</inkml:trace>
  <inkml:trace contextRef="#ctx0" brushRef="#br0" timeOffset="4283.2741">13582 15004 1305 0,'8'42'275'0,"-13"1"68"0,-5 3-473 16,-14 6-266-16,-2-14 1 16</inkml:trace>
  <inkml:trace contextRef="#ctx0" brushRef="#br0" timeOffset="4433.6434">13600 14634 605 0,'15'-7'0'0,"-9"2"410"16,0 5-641-16,3 9 231 15,3 2-108-15</inkml:trace>
  <inkml:trace contextRef="#ctx0" brushRef="#br0" timeOffset="4941.7433">13874 14976 581 0,'9'-7'121'0,"3"-5"43"15,0 11-169-15,4-4-23 0,-3 2 19 16,-2 3 42-16,-2 5 26 16,-2-1 31-16,-7-1 12 15,2 10-6-15,-2-1-31 16,-2 6-12-16,-2 6-24 16,-8 4-1-16,1-7-7 15,-3 2 1-15,0-8 0 16,4-12 5-16,13-7 3 0,10-8-11 15,11-10-3-15,13-2-4 16,1 5-7-16,4 4-8 16,-11 4 7-16,-4 11-4 15,-15-3-1-15,-4 8 7 16,-6 1 6-16,-1 4 7 16,-2-8 6-16,1-2 6 15,0 0-8-15,1-2-6 16,13-1-5-16,14-4-5 15,43-15-6-15,-44 19-2 16,-11 10 0-16,-7 17-1 16,-12 7-4-16,-6 10-51 15,-10 1-77-15,-5 4-207 16,3-18-7-16</inkml:trace>
  <inkml:trace contextRef="#ctx0" brushRef="#br0" timeOffset="5316.0802">14619 15030 1006 0,'-1'0'184'16,"-4"6"108"-16,-2 13-294 16,-5 2 2-16,2-1 13 15,-1 3 5-15,7 2 7 16,5-7-3-16,8-8 3 16,11-4-3-16,14-9-23 15,3-9 21-15,12-6-4 16,-4 5-7-16,0 1-3 15,-14 12 25-15,0 12-7 16,-13 9 8-16,-8 4 4 16,1 0-4-16,-4-1-89 15,-7-8-104-15,-1-4-208 16,-1-12-50-16</inkml:trace>
  <inkml:trace contextRef="#ctx0" brushRef="#br0" timeOffset="5855.1833">15247 15007 429 0,'5'11'234'0,"-1"-14"-51"15,-1-3-60-15,-3 4-127 16,0 1-5-16,0-1 38 16,0 1 39-16,0 0 31 15,2-1 1-15,-1 1-5 16,1-1-30-16,-1 1-22 16,1-1-34-16,2 2-4 15,2 0 3-15,1 0 5 16,-5 2 18-16,5 2 5 15,1 6-1-15,8 19-5 16,8 37-5-16,-26-47-14 16,2-10-3-16,5-9 3 15,6-11 1-15,10-7-1 16,6-2-3-16,4-2-2 0,0 10-4 16,0 4 4-16,-9 6 7 15,-2 2 14-15,-10 10 5 16,-3 2 4-16,-4 2-1 15,3-7 0-15,-3 2-11 16,11-8 0-16,9-5-4 16,20-1-4-16,5-3-8 15,9 5-6-15,-8 3-7 16,-1 16-1-16,-23 5-11 16,-9 17-8-16,-17-4-92 0,-11 14-278 15,-7-14 53-15</inkml:trace>
  <inkml:trace contextRef="#ctx0" brushRef="#br0" timeOffset="6500.1177">11038 16200 937 0,'44'-43'291'15,"-44"39"47"-15,-1 10-255 16,1 4-82-16,-2-10-13 15,-1 10-4-15,-17 38-3 16,-37 58 17-16,11-17 5 16,5 2 4-16,-2 15 7 0,22-9 7 15,18-8 11-15,18-26 1 16,25-9 4-16,15-25-1 16,25-14-8-16,1-10-16 15,11-10-22-15,-18-4-56 16,-10 6-303-16,-33-4 66 15</inkml:trace>
  <inkml:trace contextRef="#ctx0" brushRef="#br0" timeOffset="6813.7434">11343 16757 1454 0,'188'58'392'0,"-111"-61"98"16,-6-16-402-16,24-8-191 15,-2-7-129-15,-13-3-256 16,-37 4-73-16,-22 1-57 16,-27 7 344-16,-34 10 538 15,-9 13 96-15,-25 20-54 16,-1 16-44-16,-8 24-43 15,20 7-85-15,3 15-23 0,29-12-34 16,14 3-48-16,22-20-30 16,23-16-55-16,18-18-45 15,17-17-282-15,9-17 35 16</inkml:trace>
  <inkml:trace contextRef="#ctx0" brushRef="#br0" timeOffset="7118.0375">12833 15979 922 0,'-10'-29'295'15,"-20"4"40"-15,3 8-229 16,-8 8-267-16,-7 12-28 15,1 14 22-15,-14 14 72 16,6 9 31-16,2 16 210 16,11 3 28-16,8 20-13 15,15-4-69-15,8 16-16 16,11 1-27-16,5 11 1 16,-1-8-11-16,2 15-29 15,-12-15-64-15,-6-7-297 16,-9-21-16-16,-15-12-141 0</inkml:trace>
  <inkml:trace contextRef="#ctx0" brushRef="#br0" timeOffset="7235.4808">12202 16778 485 0</inkml:trace>
  <inkml:trace contextRef="#ctx0" brushRef="#br0" timeOffset="7322.7196">12257 16750 641 0,'44'-14'541'0,"8"1"-140"16,13 0-384-16,-4 2 379 0,4 2-429 16,-15 2-33-16,1 0-53 15,-16 1-58-15,-2-2-219 16,-11 1 35-16</inkml:trace>
  <inkml:trace contextRef="#ctx0" brushRef="#br0" timeOffset="7538.1443">12916 16347 981 0,'1'32'457'0,"-7"57"-50"15,11-37-242-15,1 13-100 16,0 2-108-16,-2 9 41 15,-5-14-59-15,-7 0-46 0,-1-18-48 16,-5-7-117-16,0-14-127 16,-9-11 12-16</inkml:trace>
  <inkml:trace contextRef="#ctx0" brushRef="#br0" timeOffset="7714.3149">12710 16781 1055 0,'31'-27'356'0,"5"-7"71"16,1 7-294-16,18-4-28 16,7 9-47-16,15 1-19 15,-5 4-44-15,10 0-99 16,-17 8-85-16,-10-1-250 16,-20 9-34-16</inkml:trace>
  <inkml:trace contextRef="#ctx0" brushRef="#br0" timeOffset="8059.1592">13642 16971 728 0,'-8'17'581'0,"4"-14"-140"0,-4 8-50 16,-3 5-417-1,-15 8-75-15,-3 4-44 0,-11 12-98 16,-2-5-37-16,-4 2-53 16,12-6 12-16,3-1 22 15,21-11 7-15</inkml:trace>
  <inkml:trace contextRef="#ctx0" brushRef="#br0" timeOffset="8316.7111">14221 16190 705 0,'9'29'0'0,"-2"23"588"0,1 12-576 15,-1 25 421-15,-3 3-434 16,-2 22 430-16,-7-3-451 16,-6 13-74-16,-3-17-69 15,-1-6-72-15,-2-36-192 16,-4-21-15-16</inkml:trace>
  <inkml:trace contextRef="#ctx0" brushRef="#br0" timeOffset="8630.9464">14224 16373 732 0,'52'-53'502'15,"2"4"-89"-15,22 3-53 16,1 15-297-16,15 9-18 16,-11 15-16-16,-14 18-11 15,-26 12-20-15,-26 21-10 16,-30 5-8-16,-39 19-8 15,-25 3-2-15,-33 12 6 16,12-15 8-16,1 6 16 16,25-19 12-16,19-6 12 15,30-18-2-15,13 3 0 16,12-11-7-16,24 3 0 16,6-4-3-16,15 7 1 0,1-6 0 15,11 7-7-15,-10-8-35 16,2 6-31-16,-12-7-378 15,-3-8 83-15</inkml:trace>
  <inkml:trace contextRef="#ctx0" brushRef="#br0" timeOffset="8797.5403">15046 16963 726 0,'1'58'133'16,"-1"-12"674"-16,-10 9-712 16,1-18-95-16,-10 0-491 15</inkml:trace>
  <inkml:trace contextRef="#ctx0" brushRef="#br0" timeOffset="8928.1552">15007 16619 894 0,'18'-31'335'0,"1"6"1"16,-7 6-250-16,6 1-396 15,3 14 50-15</inkml:trace>
  <inkml:trace contextRef="#ctx0" brushRef="#br0" timeOffset="9300.5168">15573 16707 895 0,'2'6'313'0,"-2"1"18"16,-14 5-232-16,0 10-79 15,-1-1-25-15,-2 9 8 16,0-5 16-16,3 6 29 15,8-6 11-15,-2 2 4 16,5-5-10-16,3 0-10 16,3-11-25-16,1-3-8 15,3-8-6-15,5-1-3 16,2 1 1-16,0 21 1 16,-3 4 2-16,-5 22 2 15,-9 10 8-15,-14 9-2 16,-6-12-5-16,-17 6-16 15,1-15-14-15,-10-16-26 16,3-17-17-16,3-13-80 16,9-16-69-16,5-6-169 0,18-4-26 15</inkml:trace>
  <inkml:trace contextRef="#ctx0" brushRef="#br0" timeOffset="9604.6712">15969 16151 1179 0,'12'19'370'0,"-1"17"56"16,-8 7-317-16,-3 25-70 15,-7 11-28-15,-3 20-6 16,-5-9-1-16,6 2-4 15,3-25-2-15,10-12-3 16,7-29 8-16,15-12 1 16,6-14 1-16,9 3-1 15,0-2 2-15,-4 17-12 16,-14 13-1-16,-16 13-13 16,-14 4-23-16,-10-4-151 15,-8-7-233-15,-1-20 2 16</inkml:trace>
  <inkml:trace contextRef="#ctx0" brushRef="#br0" timeOffset="10005.177">16711 16440 1405 0,'0'25'324'0,"-12"23"118"16,2 8-423-16,-7 21-34 15,1-6-33-15,-2 14-33 16,5-13-47-16,-8 1-305 15,0-14 76-15</inkml:trace>
  <inkml:trace contextRef="#ctx0" brushRef="#br0" timeOffset="10161.2062">16552 16739 1548 0,'42'5'352'0,"7"-8"71"16,2 10-545-16,0 5-381 0,-2 6 18 16</inkml:trace>
  <inkml:trace contextRef="#ctx0" brushRef="#br0" timeOffset="10289.5391">16923 17156 857 0,'-6'41'617'0,"-17"1"-136"15,-9-5-190-15,-13 1-233 16,4-13-218-16,-5-5-315 16,10-14 0-16</inkml:trace>
  <inkml:trace contextRef="#ctx0" brushRef="#br0" timeOffset="10783.5517">18004 16090 447 0,'26'-7'442'0,"12"-5"-127"15,-1-1-5-15,-3 4-249 16,-12 6-52-16,-12 10-7 16,-17 8 18-16,-33 24 3 15,-16 10 14-15,-32 22 51 16,-1 15 17-16,-11 31 0 16,14-6-6-16,6 15-10 15,35-12-49-15,16-12-15 16,33-34-18-16,27-14-14 15,19-37-11-15,29-5-66 0,5-22-50 16,8-17-313-16,-10-1 30 16</inkml:trace>
  <inkml:trace contextRef="#ctx0" brushRef="#br0" timeOffset="11089.2361">17927 16766 871 0,'-36'9'464'0,"70"4"-52"15,11-5-162-15,21 1-196 16,8-2-50-16,9 2-20 16,-16 3-4-16,-14 1-4 15,-16-1-1-15,-11 7 3 16,-20 5 15-16,-9 7 5 15,-12 2 6-15,-15 10 7 16,-7-5 13-16,-1 11 1 16,-2-13-3-16,3-1-43 15,13-10-42-15,5-1-94 16,8-15-51-16,8-5-191 16,6-8 26-16,9-7-72 15</inkml:trace>
  <inkml:trace contextRef="#ctx0" brushRef="#br0" timeOffset="11372.3914">18607 16905 926 0,'-20'43'366'0,"1"-1"13"15,-5 5-210-15,8-5-109 16,7-5-24-16,11-18-15 15,16-10-1-15,10-6-10 0,13-12 2 16,2-10 1-16,9 4 2 16,-9 3-1-16,-5 0-5 15,-12 6-6-15,-3 11-4 16,-14 8 3-16,-13 8 0 16,-10 7-2-16,-6 6-46 15,-5-4-43-15,-1-4-253 16,9-9-72-16,5-9-99 15</inkml:trace>
  <inkml:trace contextRef="#ctx0" brushRef="#br0" timeOffset="11712.5381">18987 17068 814 0,'68'-16'290'0,"-45"7"22"16,8-3-193-16,1-1-91 16,10-2 6-16,-5-1 0 15,-6-2-4-15,-10 2-7 16,-8 2 3-16,-13 13-10 0,-16 10-4 15,-12 6 8-15,-11 5 26 16,-1 11 16-16,-1 7-15 16,8-9 4-16,11 4-12 15,13-4-41-15,12 0-92 16,10-13-63-16,21-3-250 16,12-5-1-16</inkml:trace>
  <inkml:trace contextRef="#ctx0" brushRef="#br0" timeOffset="11957.1958">19642 16893 1286 0,'-33'40'467'16,"-1"-8"26"-16,-1 0-325 0,13-11-167 15,16-3-52-15,19-9-7 16,23-2 8-16,8 3 23 15,9 5 21-15,-7 3 37 16,-9 3-3-16,-17 4-9 16,-20 5-7-16,-26-5-7 15,-14-3-35-15,-10-7-32 16,-12-11-401-16,8-5 1 16,10-10-170-16</inkml:trace>
  <inkml:trace contextRef="#ctx0" brushRef="#br0" timeOffset="12190.8095">20229 17000 587 0,'20'11'494'16,"-18"-10"-88"-16,-20 8 0 16,-12 6-203-16,-21-2-42 15,-6 14-37-15,0-1-8 16,12 0-40-16,15-4-43 15,26 1-3-15,17 1-1 16,17 3-3-16,6 4-7 16,-5 2-17-16,-18 2-46 15,-31-13-58-15,-48-5-447 16,-28-22 75-16</inkml:trace>
  <inkml:trace contextRef="#ctx0" brushRef="#br0" timeOffset="16700.1389">22596 13009 400 0,'19'83'278'0,"-25"-86"-55"16,3-3-64-16,6-3-107 15,-3 8-40-15,0-1 5 16,1 1 7-16,1-1 21 15,-1-2 6-15,4 1 4 16,2-5-10-16,4-1-8 16,-6 1-23-16,4 2-9 15,0-2-9-15,-4 5-17 16,-1 2 1-16,1-1 1 16,-1 2 6-16,2 3 8 15,4 3 20-15,5 37-1 16,47 46-1-16,-36-36-3 15,3-8-3-15,1-4 3 16,-4-14 3-16,10-9 6 16,-3-14 2-16,12-16 11 15,-2-7-3-15,12-3-4 0,-7-2-11 16,-1 9-13-16,-16 23-25 16,5 21-4-16,-13 19 1 15,-2 26 9-15,-2 1 11 16,2-4 15-16,-5-19 7 15,1-22 22-15,2-34 15 16,9-36 12-16,2-21 10 0,5-22-36 16,-5-5-53-16,-5 4-130 15,-12 16-212-15,-5 12-15 16,-8 7-145-16</inkml:trace>
  <inkml:trace contextRef="#ctx0" brushRef="#br0" timeOffset="17108.3564">24241 12567 951 0,'0'-14'216'0,"-3"11"69"0,3 0-280 16,-1 3-28-16,1 0-23 15,0 0-11-15,0 0 2 16,0 1 2-16,1 8 19 16,7 28 18-16,5 56 21 15,-13-19 15-15,-3 9-1 16,1 12 1-16,2-13-6 15,5-5 1-15,1-30-6 16,4-22 11-16,7-19 7 0,15-13 9 16,5-9 3-1,6-5 1-15,-3 6-16 0,-3 11-28 16,-18 9-17-16,-7 19-11 16,-6 15 1-16,-4 17-131 15,-4 3-114-15,-10 5 6 16</inkml:trace>
  <inkml:trace contextRef="#ctx0" brushRef="#br0" timeOffset="17527.0778">25085 13173 428 0,'15'-7'514'16,"-9"-5"-221"-16,-9 6-282 15,2-3 191-15,4 6-365 16,-5 2-4-16,1-1 55 16,-1 1 44-16,1-1 79 15,-4 2 45-15,-27 6 17 16,-53 33 13-16,45-5-5 0,2 9-2 15,10-5-11-15,14 1-16 16,13-11-31-16,13-6-14 16,14-13-13-16,14-21-16 15,5-11 6-15,5-12 11 16,-2 1 1-16,-8 6-9 16,-12 13 0-16,-9 14-4 15,-7 13 6-15,0 19 12 16,-8 2 20-16,1 17-4 15,0 2-3-15,0 3-277 16,-1-15-21-16,5-12-105 16</inkml:trace>
  <inkml:trace contextRef="#ctx0" brushRef="#br0" timeOffset="17814.1368">25671 12662 904 0,'1'11'376'0,"-4"-4"-44"15,-7 14-147-15,1 16-228 16,-2 22 5-16,1 14 24 0,-2 10 25 15,8-6-9-15,-1 6 2 16,5-20-10-16,0-3-78 16,0-10-42-16,0-7-45 15,-7-14-175-15,-8-8 11 16</inkml:trace>
  <inkml:trace contextRef="#ctx0" brushRef="#br0" timeOffset="19158.1036">25466 12945 622 0,'-9'24'666'0,"0"-9"-470"0,5-39 91 16,4 21-255-16,6 3-245 15,12-4 173-15,8-8 177 16,34-9-159-16,15-3 18 15,30-14-41-15,-10 2-41 16,13 2-246-16,-19 9 21 16</inkml:trace>
  <inkml:trace contextRef="#ctx0" brushRef="#br0" timeOffset="19561.1438">26282 12467 491 0,'8'20'326'0,"11"-52"-70"16,5 11-65-16,19-3-162 15,7-1-27-15,5 3 5 0,-5 9 5 16,-4 1 0-16,-18 7-17 16,-4 11-29-16,-12 10-5 15,-17 19 14-15,-8 18 12 16,-18 28 49-16,-12 10 53 15,-10 17 35-15,10-3-11 16,1-6-12-16,26-23-56 16,11-8-130-16,22-22-137 0,8-9-133 15,0-21-92-15</inkml:trace>
  <inkml:trace contextRef="#ctx0" brushRef="#br0" timeOffset="19681.3325">26510 13436 1424 0,'20'29'197'0,"-10"-8"-197"15,-49-29-343-15</inkml:trace>
  <inkml:trace contextRef="#ctx0" brushRef="#br0" timeOffset="23484.1248">27649 12471 475 0,'17'-4'505'0,"-2"2"-91"16,-10 33-133-16,1 6-284 16,0 8-42-16,-4 24-39 0,-4 10-40 15,-4 25 137-15,-4-4 6 16,-6 20 4-16,-1-13-15 16,-2-2-115-16,1-26-183 15,-2-11-9-15,2-28-172 16</inkml:trace>
  <inkml:trace contextRef="#ctx0" brushRef="#br0" timeOffset="23978.4533">28074 12738 816 0,'-20'-46'265'0,"11"38"24"15,13 2-207-15,11-5-52 16,13-6-15-16,27-6 9 15,10-6 18-15,21 6 2 16,-3 9-5-16,2 13-5 0,-31 16-23 16,-12 25-10-16,-32 9-13 15,-25 19 4-15,-25 7 3 16,-10 8 16-16,-5-19 4 16,6-8 6-16,17-20 1 15,14-14-13-15,16-13 7 16,23-6 15-16,13-7 5 15,23 4 3-15,3 1 16 16,11 11-19-16,-19 1-22 0,-13 21-14 16,-32 6-7-16,-42 15-13 15,-29 0 2-15,-26 9 4 16,-14-16 0-16,-13-3-70 16,22-18-58-16,9-10-235 15,14-9-9-15</inkml:trace>
  <inkml:trace contextRef="#ctx0" brushRef="#br0" timeOffset="24552.6626">29532 12607 707 0,'25'-25'226'0,"-4"1"23"16,-6 13-185-16,-11-6-34 16,-11 8-34-16,-23 8 36 15,-11 11-5-15,-11 11 3 16,-10 16 2-16,-18 13 17 16,7 10 7-16,5 9 16 15,12 0-6-15,13-1 0 16,29-19-22-16,26-9 17 15,21-32-13-15,25-27-3 16,7-22-11-16,28-29-18 16,-1-14-30-16,3-10-3 15,-14 13-3-15,-2 10 4 16,-36 31 16-16,-15 20-10 16,-16 26 1-16,-18 25 7 15,-11 18 4-15,-11 27 11 16,-10 11 13-16,-13 32 12 15,-2-11-2-15,-6 16 4 0,7-18-4 16,3 5-16-16,6-31-26 16,6-3-152-16,7-28-263 15,2-20 24-15</inkml:trace>
  <inkml:trace contextRef="#ctx0" brushRef="#br0" timeOffset="25092.1144">30914 12504 433 0,'28'-20'447'0,"-1"3"-144"16,-5-7-292-16,-4 0 226 16,-12-13-354-16,-12 3 53 15,-14-12 12-15,-6-1 40 16,-7-1 45-16,-2 14 38 16,-5 9-42-16,7 16-13 15,-5 24-8-15,1 18-6 0,-9 21 11 16,0 9 15-16,-11 33 24 15,6 2 14-15,-1 26 17 16,12 7-3-16,6 12 0 16,7-20-22-16,5 5-12 15,7-31-32-15,-1-12-49 16,-1-24-49-16,-3-10-151 16,-1-22-142-16,-7-9-32 15</inkml:trace>
  <inkml:trace contextRef="#ctx0" brushRef="#br0" timeOffset="25327.992">30270 13136 1245 0,'23'-12'260'15,"20"5"123"-15,12 4-361 16,16-6-3-16,2 6-6 16,2-3-28-16,-14 0-26 15,-11-4-76-15,-17 4-70 16,-12-7-203-16,-8 1 6 16</inkml:trace>
  <inkml:trace contextRef="#ctx0" brushRef="#br0" timeOffset="25595.7704">31379 12573 888 0,'16'-9'339'16,"-13"9"4"-16,-9 17-182 15,-1 14-161-15,-3 25 7 16,-8 6 14-16,-6 29 10 15,-1 1 13-15,-8 11 8 16,1-8-6-16,1 9-6 16,1-23-8-16,-4-4-15 15,6-19-22-15,4-13-25 16,5-23-27-16,3-15-114 16,1-13-184-16,0-9-41 0,-6-4-135 15</inkml:trace>
  <inkml:trace contextRef="#ctx0" brushRef="#br0" timeOffset="25777.1198">30884 13129 1185 0,'15'1'274'0,"19"2"142"16,8 3-343-16,32 0 14 15,16 3 10-15,23-7-22 16,-8-4-32-16,4-4-9 15,-30-1-89-15,-23-5-407 16,-32 6 110-16</inkml:trace>
  <inkml:trace contextRef="#ctx0" brushRef="#br0" timeOffset="26828.7166">22929 15354 457 0,'12'3'339'16,"-8"-6"-77"-16,-2 2-20 15,-1-2-213-15,2-3-10 16,3-11 15-16,1 6 23 16,-5 5-2-16,-1 1 2 15,1 2-27-15,-1 0-27 16,1 2-21-16,-2 2-3 15,3 50-2-15,-17 91 34 16,0-52 21-16,6-4-6 0,10-25-7 16,12-20-9-16,16-30 16 15,22-26 2-15,6-16 5 16,10-11 6-16,4 4-1 16,4 11-41-16,-20 24-18 15,1 24-6-15,-15 19 0 16,-3 9 14-16,-8-14 24 15,5-9 14-15,-1-23 55 16,29-42 19-16,-5-28 15 0,6-32-26 16,-2-6-9-16,2-8-93 15,-27 29-74-15,-1 11-175 16,-9 38-178-16,-7 4-38 16</inkml:trace>
  <inkml:trace contextRef="#ctx0" brushRef="#br0" timeOffset="27184.4578">24573 14720 1184 0,'-3'25'228'0,"10"9"118"0,-14 5-356 16,-6 20-3-16,-5-1 5 16,-4 13 5-16,-9 6 3 15,-2 7 5-15,3-11 1 16,16 0-2-16,8-19-6 16,17-18-6-16,7-20 1 15,19-16 6-15,-4-10 3 16,5-6-23-16,-2 7 31 15,8 7-7-15,-11 16-9 0,-9 17-2 16,-8 12 29-16,-10 14-65 16,-14 7-42-16,0 3-257 15,2-12 33-15</inkml:trace>
  <inkml:trace contextRef="#ctx0" brushRef="#br0" timeOffset="27547.964">24877 15773 1387 0,'16'0'252'16,"9"0"163"-16,24-31-417 15,15-10-20-15,10-32 3 0,-6-4 7 16,-3-13-29-16,-26 19 9 16,-17 10 14-16,-13 27 8 15,-18 16-3-15,-13 23 8 16,-27 30 1-16,-12 18 1 16,-19 38 12-16,4 7 15 15,-10 16 18-15,26-14 3 16,11 1 0-16,22-28-6 15,11-8-18-15,22-25-15 0,20-18-14 16,16-23-30-16,26-20-265 16,5-15-115-16,2-8-68 15</inkml:trace>
  <inkml:trace contextRef="#ctx0" brushRef="#br0" timeOffset="27813.0953">25642 15698 1191 0,'-1'40'312'0,"-5"-18"87"15,-1-7-347-15,11-9-7 16,14-14-20-16,26-8 7 16,11-8 0-16,15-5 3 15,-7 4-10-15,-3 8-6 16,-29 17-8-16,-9 25 6 0,-16 17 0 15,-15 19 2-15,-4 7 1 16,-8 7-20-16,-10-9-43 16,1-12-114-16,17-19-73 15,-5-13-228-15,9-31-38 16</inkml:trace>
  <inkml:trace contextRef="#ctx0" brushRef="#br0" timeOffset="28367.5045">26429 14831 1049 0,'19'51'340'0,"29"-68"44"15,-3-8-263-15,22-5-75 16,4 2-22-16,-1 12-3 15,-14 16-2-15,-6 18-10 16,-24 23-4-16,-25 27 11 16,-28 20 10-16,-21 36-2 15,-10 5 8-15,-9 16 7 16,15-14-8-16,20-19-9 16,18-36-14-16,10-15-92 15,19-33 185-15,1-19-550 16,3-9 161-16</inkml:trace>
  <inkml:trace contextRef="#ctx0" brushRef="#br0" timeOffset="28523.3178">26538 16362 1958 0,'5'57'460'15,"-21"-37"-18"-15,-1 2-1002 16,-9-53 2-16</inkml:trace>
  <inkml:trace contextRef="#ctx0" brushRef="#br0" timeOffset="30399.3594">27848 14890 856 0,'13'17'327'15,"-22"-13"15"-15,8 14-197 16,-4 10-126-16,-11 21-4 16,3 12-2-16,-11 29 0 15,-4 3 11-15,-2 22-2 16,7-3-24-16,-3 1-19 15,9-23-139-15,3-8-201 16,7-28 3-16</inkml:trace>
  <inkml:trace contextRef="#ctx0" brushRef="#br0" timeOffset="31057.0262">28009 16018 366 0,'3'1'268'0,"2"1"-18"15,-2-2-75-15,-2 0-48 16,1 0-51-16,-1 0-33 16,1 0-21-16,-1 1 10 15,1-1-1-15,-1 0 14 16,1 2 4-16,-1-2 3 15,1 0-19-15,-1 0-8 16,0 0-19-16,-1 0-7 16,0 1-5-16,0 1 7 15,-1-1 8-15,0 1 7 16,-1-2 11-16,2 0 14 16,0-2-2-16,0 1 0 15,0-1-5-15,0 1-12 16,2-1-18-16,-1 1-9 15,0 1-3-15,-1 1-3 16,0 1-4-16,2 19 0 0,-4-10 7 16,1-3-5-16,-3 30 2 15,15-58 8-15,4-7 4 16,12-7 0-16,-2 3 4 16,2 4 5-16,-10 12 2 15,-2 9-7-15,-6 11-4 16,-4 7 1-16,-4 4-4 15,-5 5-1-15,1-5 8 0,-5-1 9 16,4-5 1 0,1-4 3-16,1-4-26 0,1-2-351 15,-1 0 103-15</inkml:trace>
  <inkml:trace contextRef="#ctx0" brushRef="#br0" timeOffset="31512.1098">29178 15239 286 0,'-27'17'276'16,"-22"31"-55"-16,-11 14-155 16,-14 33 190-16,3 6-151 15,2 7 42-15,25-16-8 16,8-1 7-16,23-30-13 0,15-15-28 15,11-21-38-15,21-16-9 16,13-24-13-16,20-28-2 16,7-7-11-16,16-36 0 15,-14-1-5-15,-2-8-11 16,-28 18-4-16,-13 1-4 16,-32 29-10-16,-23 13-6 15,-15 19-3-15,-14 8-32 16,0 12-27-16,-1 6-126 15,15 4-240-15,10-8 13 16</inkml:trace>
  <inkml:trace contextRef="#ctx0" brushRef="#br0" timeOffset="32067.1364">30356 14919 870 0,'-15'4'224'0,"-5"-5"64"0,-3 3-235 15,-2 0-42-15,-7 7 14 16,4 3 18-16,-7 13 23 16,8 0 3-16,-7 8 10 15,3 4-7-15,-3 7 2 16,7-5-18-16,-5 11 0 16,9-4-11-16,6 3-5 15,11-15-19-15,7-6 1 16,17-9 1-16,12-14 6 15,2-16-2-15,8-15-6 16,3-11-13-16,5-24-17 16,-7 0-6-16,11-7 0 15,-5 9 2-15,5 1 6 16,-9 17 2-16,-1 6-6 16,-13 18-2-16,-5 12-1 0,-12 20 5 15,-14 16 14-15,-11 15 12 16,-20 21 11-16,-10 10 14 15,-16 24-5-15,0 2-7 16,0 20-5-16,10-15-10 16,4 1-34-16,13-31-29 15,1-10-126-15,2-29-289 16,-2-2 23-16</inkml:trace>
  <inkml:trace contextRef="#ctx0" brushRef="#br0" timeOffset="32571.1232">30911 15430 965 0,'-4'12'297'15,"-7"4"27"-15,-5 8-245 16,-12 10-35-16,-3 4-36 16,-11 5 9-16,7-7 23 15,2-1 16-15,12-13 10 16,4-10 8-16,11-4 5 0,7-8-7 16,9 0-38-16,5 1-6 15,5 7-18-15,-3 3-9 16,-5 10 3-16,-16 7-5 15,-14 6-5-15,-24 11-3 16,-3-8-1-16,-15-2-54 16,10-8-48-16,1-6-48 15,24-17-38-15,7-7-226 16,17-7 65-16</inkml:trace>
  <inkml:trace contextRef="#ctx0" brushRef="#br0" timeOffset="32913.869">31086 15748 656 0,'12'9'492'0,"1"-9"-119"16,0 0-28-16,2 0-362 15,12-3-6-15,2-7 3 16,8-9 20-16,2-8 18 15,8-13 31-15,-8 3 5 16,-1-3 0-16,-11 7-18 16,-3 5-24-16,-11 15-39 15,-9 5-20-15,-6 13 2 16,-19 13 21-16,-19 13 26 0,-25 18 36 16,-8-1 19-16,-4 10 2 15,16-4-17-15,12-3-15 16,23-15-19-16,12 1-15 15,11-10-21-15,8-4-58 16,7-12-57-16,11-1-280 16,7-8 30-16</inkml:trace>
  <inkml:trace contextRef="#ctx0" brushRef="#br0" timeOffset="33155.4145">31760 15630 1136 0,'0'92'417'0,"-51"-55"51"15,0 16-278-15,16-3-109 16,15-7-21-16,27-6-33 15,27-14-46-15,15-15-61 16,21-12-396-16,-5-15 83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0:27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14602 6533 280 0,'-75'22'58'0,"70"-23"27"15,0 2-82-15,2-4-4 16,2 2 2-16,-1 1 1 16,1 0 15-16,-1 0 7 15,1 0 2-15,-1 0 2 16,1 0 1-16,-1 1-12 16,1 4-6-16,-2 10 26 15,1-1 7-15,4 6 12 0,17 43 11 16,-4-40-6-16,4 0-32 15,11 10 4-15,-1-8-9 16,11 8-4-16,3-7 13 16,6 5 14-16,-9-10-9 15,9 0 2-15,-10-8 3 16,-4-1-2-16,-7-6-7 16,-5 10-1-1,-6 1 70 1,17-28-57-16,8-8 8 0,2-9 1 15,13-15-15-15,-3-33-17 16,-6 26 5-16,-10 4-9 16,2-6-1-16,-10 11-6 15,0-2 1-15,-8 9-2 16,0-1-1-16,-4 13-3 16,-3 3 1-16,-4 3 0 15,0-2-3-15,-5 3-1 0,1 5-2 16,-4 1-4-16,-1 3-2 15,0 6-3-15,-2 0-4 16,-1 0-1-16,1 0-7 16,0 0-2-16,0 0-1 15,0 0 2-15,0 1 1 16,-1 1 7-16,-1-1 3 16,1 1 3-16,1 4-11 15,0-2-7-15,-2-2-10 16,2 1-58-16,-1-2-56 15,-1 1 2-15,2-1 0 16,0-1-100-16,-1 0 26 16,-1-1 21-16</inkml:trace>
  <inkml:trace contextRef="#ctx0" brushRef="#br0" timeOffset="305.4202">15486 6374 321 0,'-2'-4'104'0,"1"-2"3"15,-1 3-96-15,-1 0-16 0,0 0-10 16,0 2 7-16,1-1 18 15,-1 1 14-15,-2-1 12 16,4 2 7-16,-7 0 1 16,-1 0-5-16,2 0-10 15,-5 5-9-15,3-2-10 16,0 1-3-16,3-2 0 16,2 2 18-16,1-2 12 15,-1 3 25-15,2 0 3 0,1-4 2 16,2 1-7-16,8-1-3 15,21 1-22-15,45-7-7 16,-53-1-13-16,-7 9-22 16,-13 8-6-16,-8 5-1 15,-12 2 4-15,-9 9 10 16,-1-2 18-16,1 9-85 16,5-5-171-16,10 6 30 15</inkml:trace>
  <inkml:trace contextRef="#ctx0" brushRef="#br0" timeOffset="751.0968">14292 7594 773 0,'-3'1'141'0,"7"-8"92"15,17 2-224-15,21-3 3 16,9-3 12-16,21 1 8 15,3 2-8-15,-7 5-13 16,-14 3-37-16,-10 8-224 16,-16 1 49-16</inkml:trace>
  <inkml:trace contextRef="#ctx0" brushRef="#br0" timeOffset="1095.2672">14837 7383 796 0,'87'-6'197'16,"-95"5"24"-16,25-3-191 15,-2 2-92-15,16-8 16 16,8 1 58-16,16-6 28 15,-7 5 1-15,4 4-1 16,-12 9-27-16,-12 10-25 16,-25 9-13-16,-16 23 1 15,-14 4 1-15,-17 16 19 16,-2-3 19-16,3 0 1 16,15-19-7-16,21-6-8 15,21-19-8-15,32-11-67 16,18-13-115-16,32-13-59 15,-11-10-75-15</inkml:trace>
  <inkml:trace contextRef="#ctx0" brushRef="#br0" timeOffset="2113.281">15801 6483 449 0,'-22'40'214'16,"22"-40"-32"-16,0 1-62 16,-3 4-156-16,3-5 6 0,-1 1 21 15,-1 1 3-15,-1 12 2 16,0 19 4-16,3 47 1 16,14-34 5-16,0-2 6 15,13 8 8-15,4-9 0 16,9 2 9-16,2-14-1 15,17-3 5-15,-6-10-1 16,20-5 3-16,-8-7-7 16,5-6 1-16,-14-5-5 15,2-5 5-15,-17-3-1 0,2-10 8 16,-6-2 5-16,3-10-3 16,-6-2-6-16,0-6-3 15,-4 4-11-15,-1-4-11 16,-3 9 2-16,-4 2 1 15,-4 8-2-15,-2-4 5 16,-6 11 2-16,-1 4 5 16,-1 4 2-16,-3 0 4 15,0 8-4-15,-2-4-3 16,-3 4-7-16,0-1-5 16,0 1-7-16,0-1-5 15,0 1-4-15,0 0-7 16,0-1-4-16,0 2-8 15,0 0-3-15,0 0-4 16,-2 0 9-16,1 2 8 16,-2-1 12-16,-9 15 10 15,-1-2 10-15,-55 42 5 0,48-53 1 16,4 0 6-16,4-5 0 16,3-2 9-16,5 1 3 15,1-1-2-15,1 2-7 16,2-1-23-16,0 0-14 15,6-15-7-15,8-7-4 16,39-47 2-16,-28 55 18 0,0 5 0 16,-13 5-1-16,-1 4-16 15,-10 6-6-15,2 3-5 16,-3-6 2-16,0 0 3 16,0 1 15-16,2 4 6 15,3 7 4-15,9 5 3 16,39 44-2-16,-34-39-46 15,-2-2-102-15,-7 5-158 16,-17-13-28-16</inkml:trace>
  <inkml:trace contextRef="#ctx0" brushRef="#br0" timeOffset="2504.5399">15895 7523 688 0,'-6'13'175'16,"4"-10"23"-16,5 1-172 16,5-1-81-16,-8-3 17 15,1 0 38-15,1 0 20 16,24-1 12-16,51-8-6 15,-44 0-12-15,-2 0-71 16,-4 3-75-16,-2-3-89 16,-10-4-57-16</inkml:trace>
  <inkml:trace contextRef="#ctx0" brushRef="#br0" timeOffset="2876.3435">16283 7305 551 0,'-3'0'41'15,"0"0"88"-15,0 0-162 16,0 0 29-16,1 1 60 15,2 1 12-15,2-2 10 0,27 7 6 16,48 10-28-16,-47-16-29 16,-8 6-19-16,-4 11-19 15,-6 6-13-15,-15 10-7 16,-10 5 2-16,-10 8 15 16,1-4 12-16,-1 0 9 15,5-14 17-15,12-3-3 16,12-12-1-16,4 3 4 15,17-10-8-15,25 4-37 16,5-4-49-16,14 0-142 16,1-5-6-16</inkml:trace>
  <inkml:trace contextRef="#ctx0" brushRef="#br0" timeOffset="3885.4672">16934 6515 638 0,'-10'52'109'0,"14"-39"70"16,-1 2-168-16,-1 10-44 16,1-1 30-16,3 6 3 15,3-5-1-15,-3 12-1 0,3-1 0 16,4 4 1-16,-1-3 3 15,7 3 6-15,3-14 2 16,12-2 7-16,0-14 3 16,12-1 8-16,0-9 0 15,12-7 4-15,-6-5 1 16,7-7-1-16,-7-5-3 16,1-3 2-16,-8 4 7 15,-1-6 2-15,-11 6-2 0,-1-1-2 16,-8 2-5-16,0-5-10 15,-4 3-6-15,-5-2 0 16,-2-1-3-16,-2-1 0 16,-7 4-3-16,-7-2 3 15,6 11-2-15,-6-2 0 16,0 9-3-16,2 2-4 16,7 4-6-16,-6 1-2 15,0-1-1-15,0 1 5 16,0-1 5-16,0 1 7 15,0-1 7-15,-2 1-3 16,1 1-13-16,1-3-11 16,0 1-12-16,0 1-16 15,0-1-8-15,-2 1 11 16,1-1 7-16,-2 2 7 16,0 2 10-16,-27 2 15 15,-39 60 1-15,33-40 6 0,7-6 4 16,5-4 10-16,15-6 4 15,0-5 9-15,11-9-8 16,8-5-10-16,6-6-9 16,11-6-4-16,3 3-13 15,7-1 5-15,-5 0 4 16,-7 8-4-16,-5 1-4 16,-7 9-8-16,-9 3-6 0,-1 7-2 15,3 1 4-15,-7-8 9 16,1 1 7-16,0 5 6 15,1 17 5-15,1 6-28 16,13 41-32-16,-2-39-140 16,3-6-103-16,12 2-39 15</inkml:trace>
  <inkml:trace contextRef="#ctx0" brushRef="#br0" timeOffset="4285.6057">16992 7373 200 0,'5'6'145'0,"-1"0"-9"16,1-2-102-16,3 1 149 15,0-5-101-15,7-2 14 16,-1-5-16-16,25 1-14 16,1-1-29-16,9-2-53 15,-11 3-60-15,-1 0-139 16,-17 3-18-16</inkml:trace>
  <inkml:trace contextRef="#ctx0" brushRef="#br0" timeOffset="4589.7876">17349 7250 887 0,'12'-4'92'15,"16"-2"125"-15,51-2-266 16,-32 14 0-16,-1-1 41 15,1 4 7-15,-13-2 3 16,-4 3-3-16,-17 4-3 16,-1 5-9-16,-10 3-1 15,-19 12 4-15,-8 8 7 0,-6 5 7 16,-1-5 12-16,3-2 1 16,16-12 0-16,34-10 4 15,16-11-14-15,27-6-131 16,16-9-99-16,25-12-22 15</inkml:trace>
  <inkml:trace contextRef="#ctx0" brushRef="#br0" timeOffset="5602.7572">18116 6491 207 0,'-48'52'81'16,"46"-47"-5"-16,-4 5-29 15,8 6-62-15,-7 4 25 16,1-2 16-16,-2 7 20 16,7 0 13-16,-1 3 18 15,8 2-7-15,4 10 0 16,4-5-16-16,6 1 0 15,3-2-16-15,3-5 19 16,1-12 20-16,6-8 24 16,-10-6-23-16,2-6-2 15,-3-3-18-15,-1-8-18 0,-5 0-30 16,-3-7 19-16,-5-3-4 16,1-4-3-16,-5 4-6 15,-1-11 5-15,4 7-9 16,-6-2 1-16,5 5-3 15,-2-2 6-15,-2 11 0 16,1 0 3-16,5 1-4 0,-6 1-2 16,2 3-7-16,0-1-2 15,2 0-2-15,-4-2 3 16,3 0 1-16,1 2 0 16,1-7 1-16,-3 5 0 15,-3 8-2-15,-2 2-14 16,-2-1-12-16,-1 5-18 15,1 0-10-15,-1 0-6 16,1 0 9-16,-1 2 9 16,-10 19 14-16,-8 16 9 15,-22 46 11-15,24-48 13 16,4-7 13-16,5-8 15 16,4-14 11-16,2-8 2 15,3-5-17-15,0 5-22 16,-1-1-23-16,1-9 5 15,0-13-3-15,6-44 7 16,-2 51-1-16,2 1 0 0,-3 9-16 16,3 2-6-16,-3 7-1 15,-3-2 13-15,0-1 12 16,0 1 1-16,1 1 6 16,1 0 4-16,10 0-2 15,4 4-3-15,5 5-3 16,42 22-11-16,-42-10-50 15,-3 7-243-15,-3-3 56 16</inkml:trace>
  <inkml:trace contextRef="#ctx0" brushRef="#br0" timeOffset="6008.1899">18148 7308 432 0,'5'0'223'15,"4"4"-32"-15,0 2-61 16,6-1-128-16,3-2-5 0,11-5 15 15,3-4 3-15,-1 0-10 16,-6-4-34-16,-4 4-172 16,-11 2 36-16</inkml:trace>
  <inkml:trace contextRef="#ctx0" brushRef="#br0" timeOffset="6311.3823">18385 7139 774 0,'1'1'245'15,"0"1"3"-15,20 11-145 16,53 14-170-16,-32-29 13 16,-1 4 57-16,-1 2 1 15,-10 1-2-15,-5 1-4 16,-13 0-3-16,-3 5-11 15,-8 3-4-15,-4 10 0 0,-3 1 3 16,-3 4 12-16,2-3 13 16,3 2 1-16,2-8-1 15,8 3-3-15,6-6-13 16,9 1-17-16,5-4-28 16,8-6-156-16,-1-3-27 15,-6-7-71-15</inkml:trace>
  <inkml:trace contextRef="#ctx0" brushRef="#br0" timeOffset="6971.5653">18700 6453 362 0,'0'52'81'0,"3"-54"34"16,4 2-94-16,-2-1-18 15,-5 1 18-15,0 0 6 0,0 0-6 16,0 0-5-16,0 1-5 15,0 1-13-15,-2 1 3 16,-1 1 4-16,3 16 13 16,-1 3 11-16,1 53 8 15,6-48-1-15,6 7 0 16,0-3-9-16,7 0 2 16,0-4 0-16,18-4 10 15,0-8 10-15,16-8 26 16,-2-13 7-16,4-10 21 15,-12-2-1-15,1-14 2 16,-10-1-23-16,2-6-13 16,-4-1-29-16,1-2-7 15,-10-2-15-15,1-1-3 16,-9 12-7-16,-2 0-3 16,-8 4-4-16,4 11-13 15,-5 1-28-15,-1 7-103 0,-1 11-50 16,-1 10-83-16,-1 2-58 15,-1 17-28-15</inkml:trace>
  <inkml:trace contextRef="#ctx0" brushRef="#br0" timeOffset="7729.7106">19082 6543 548 0,'9'3'232'16,"-2"-6"-27"-16,1 2-82 15,4-4-156-15,8-3 8 16,7-3 33-16,7 1 10 16,-1-5 3-16,-5 3 10 15,-4 0-3-15,-8 5-8 16,-7 2-10-16,-6 2-7 16,-2 5-31-16,-1-2-8 0,-1 0 5 15,-1 1 2-15,1 10 4 16,1 18-18-16,3 47-42 15,6-40-121-15,1-8-11 16</inkml:trace>
  <inkml:trace contextRef="#ctx0" brushRef="#br0" timeOffset="8066.0212">19079 7206 578 0,'3'-14'188'16,"3"10"8"-16,0-4-131 15,4 8-73-15,8 0 6 16,0 2 2-16,3-4 13 0,4 7-10 16,0-5-112-16,-4 3-99 15,8 7-10-15</inkml:trace>
  <inkml:trace contextRef="#ctx0" brushRef="#br0" timeOffset="8349.9589">19510 7071 296 0,'6'21'472'16,"5"-19"-204"-16,5 3-175 15,3-5 178-15,11 3-319 16,-1 3 53-16,2 3 1 16,-8-5-7-16,-3 14-11 15,-12 6-6-15,-11 4-8 16,-9 1 6-16,-7 14 10 16,-8-7 18-16,8-2 4 15,7-12 12-15,27-2 1 16,29-16-100-16,70-4-100 15,17-9-92-15,39-18-95 16</inkml:trace>
  <inkml:trace contextRef="#ctx0" brushRef="#br0" timeOffset="10650.2445">6486 9003 996 0,'452'746'104'47,"-428"-746"-379"-47,8-25 120 16</inkml:trace>
  <inkml:trace contextRef="#ctx0" brushRef="#br0" timeOffset="10860.1475">7544 9092 843 0,'41'-42'256'16,"-22"20"32"-16,-8 15-258 16,-16 17-56-16,-21 21-10 15,-17 16 20-15,-18 35 14 16,-13 14 57-16,-31 38 28 0,-6 6 10 16,-23 48-25-16,11-2 2 15,-10 28-22-15,28-21-37 16,9 4-66-16,29-50-128 15,6-14-2-15,26-43-173 16,12-32-54-16</inkml:trace>
  <inkml:trace contextRef="#ctx0" brushRef="#br0" timeOffset="11188.6655">7206 10410 1110 0,'22'22'287'0,"15"-20"79"16,5-12-333-16,39-11-1 15,11-9-36-15,26-14 10 16,-12-4-1-16,-6-2 3 15,-40 11 5-15,-20 8-14 16,-37 16 0-16,-36 15-19 16,-32 21 0-16,-42 28 10 0,-16 19 19 15,-26 34 0-15,15 11 18 16,19 13-12-16,47-21-43 16,42-3-97-16,55-29-252 15,53-36 21-15</inkml:trace>
  <inkml:trace contextRef="#ctx0" brushRef="#br0" timeOffset="11424.1672">8668 10234 1468 0,'-2'0'294'16,"-23"40"135"-16,-50 64-447 15,70-48-9-15,20-3 9 16,12-7 7-16,-2 12 20 16,-10-5 11-16,-41 12 19 15,-37-5 0-15,-56 0-2 16,-24-20-35-16,-29-20-441 16,21-44 122-16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1:42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9305 10055 461 0,'4'1'73'0,"-2"5"51"0,1 1-142 16,-3-7 2-16,0 0 13 16,0 2 10-16,0-1 3 15,0 2 2-15,3 20-1 16,0 8-4-16,1 61-4 15,-7-38-1-15,-1 7 9 16,-4-2 10-16,2 7 24 16,2-20 8-16,-1-11 11 15,4-11 15-15,4-17 13 16,1-14-3-16,10-20-29 16,6-8-13-16,16-25-22 15,2 1-12-15,7-11-3 16,-4 16 27-16,5 3 2 15,-9 25-4-15,2 8-22 16,-13 16-24-16,3 14-12 16,-15 15 0-16,-5 17 11 15,-10 5 17-15,1-3 10 0,-3-9 4 16,10-16 18-16,11-26-4 16,31-12-7-16,9-12-1 15,20-3-1-15,-1 10-18 16,-1 13-2-16,-21 18-2 15,-7 29 6-15,-22 17 6 16,-23 24-25-16,-9 1-67 16,-21 13-229-16,-7-22 23 15</inkml:trace>
  <inkml:trace contextRef="#ctx0" brushRef="#br0" timeOffset="422.0325">10722 10099 1196 0,'113'114'290'15,"-63"-117"82"-15,4-3-373 0,12 2-149 16,5 1-107-16,-6 6-113 16,-19 4-102-16</inkml:trace>
  <inkml:trace contextRef="#ctx0" brushRef="#br0" timeOffset="695.1061">10885 10588 1044 0,'14'-1'207'16,"24"-5"108"-16,9 6-311 16,27-14-14-16,8-1-18 15,11 4-22-15,-14 3-265 16,2-5 59-16</inkml:trace>
  <inkml:trace contextRef="#ctx0" brushRef="#br0" timeOffset="1094.4806">11792 10185 1232 0,'31'83'250'15,"4"-70"124"-15,7-4-387 16,22 0-26-16,1-12-52 15,-2 2-281-15,-14-13 53 16</inkml:trace>
  <inkml:trace contextRef="#ctx0" brushRef="#br0" timeOffset="1592.0471">12517 9878 732 0,'-1'2'243'16,"0"-1"24"-16,1 1-184 15,0-1-62-15,1 1-6 16,36 11 18-16,58 0 19 0,-31-27 16 15,-5-3 3-15,1 1-1 16,-17 6-21-16,-10 19-22 16,-26 16-12-16,-12 28-5 15,-24 18-2-15,-30 34 11 16,-9 3 21-16,-6 7 42 16,9-16 38-16,29-16-15 15,50-37-23-15,46-24-6 16,31-21-103-16,48-17-105 15,9-8-333-15,3-39 53 16</inkml:trace>
  <inkml:trace contextRef="#ctx0" brushRef="#br0" timeOffset="18007.2375">8373 12292 667 0,'-92'143'257'16,"14"-14"13"-16,7 36-156 15,20-7-90-15,29-4-20 16,27-44-11-16,20-21-14 0,27-40-18 16,39-17-190-16,12-18-33 15,6-20-67-15</inkml:trace>
  <inkml:trace contextRef="#ctx0" brushRef="#br0" timeOffset="18422.0141">9201 12705 840 0,'10'12'243'0,"4"9"36"15,-4 5-203-15,8 20-99 16,3 9 10-16,8 7 8 15,2-8 13-15,6-10 9 16,-4-25 8-16,14-30 15 0,4-25 2 16,9-23-2-16,7-11-12 15,3-7-34-15,-8 12-33 16,-6 10-45-16,-14 19-59 16,-7 10-181-16,-5 11 27 15</inkml:trace>
  <inkml:trace contextRef="#ctx0" brushRef="#br0" timeOffset="18726.0483">10479 12520 492 0,'9'-3'150'0,"-9"3"-120"16,0 0-165-16,-1 0 17 16,-2 1-5-16,-36 4 44 15,-66 72 206-15,37-34 121 16,6-5 0-16,3 14 19 15,27-6-58-15,10 3-54 16,9-12-100-16,10-3-66 16,9-16-40-16,12-18-35 15,8-15-12-15,23-16-4 16,4-6 36-16,8 0 14 16,-9 10 35-16,-8 10 38 15,-23 19 21-15,-7 18 17 16,-9 14 2-16,-2 19 1 15,2 6-42-15,-2-4-268 0,0-21-18 16,9-40-102-16</inkml:trace>
  <inkml:trace contextRef="#ctx0" brushRef="#br0" timeOffset="18961.3627">11030 11801 820 0,'6'14'302'0,"-3"6"2"15,0 20-178-15,-1 23-144 16,-1 6 3-16,-2 34 9 16,-7 0 9-16,-7 25 8 15,2-8-5-15,-6 17-20 16,7-21-76-16,6 4-217 15,8-44 27-15</inkml:trace>
  <inkml:trace contextRef="#ctx0" brushRef="#br0" timeOffset="19245.0819">11349 12496 736 0,'10'0'453'0,"-5"6"-21"0,-11 25-86 16,4 3-319-16,4 14-38 16,5 5-39-16,5-8-40 15,6-14-43-15,4-20 130 16,8-21-3-16,-4-15-3 16,7-8 3-16,-8-1 5 0,0 9-2 15,-14 15-1-15,-4 19 15 16,-11 20 2-16,-5 25 2 15,0 9 4-15,7 25-53 16,4-10-106-16,8-4-210 16,18-22-21-16</inkml:trace>
  <inkml:trace contextRef="#ctx0" brushRef="#br0" timeOffset="19505.6077">11915 12876 796 0,'3'1'269'15,"4"0"30"-15,12-2-204 16,12-3-60-16,17-14-31 16,10-13-8-16,8-20 3 15,-11-4 2-15,1-8 2 16,-17 8 13-16,-17 10 1 16,-18 19-3-16,-23 21-9 15,-22 28-2-15,-29 25 16 0,-5 19 16 16,-4 32 12-16,20-4 4 15,23 3-5-15,36-15-35 16,34-10-30-16,15-32-168 16,27-8-155-16,8-16-14 15,15-22-185-15</inkml:trace>
  <inkml:trace contextRef="#ctx0" brushRef="#br0" timeOffset="19775.8756">13279 12173 819 0,'52'30'466'0,"-48"11"-73"15,-4-12-121-15,5 34-246 16,-4 17-28-16,1 22-4 16,-5-4-28-16,-12 21-81 15,-6-11-74-15,-10-10-71 16,-2-24-129-16,-8-21-20 16</inkml:trace>
  <inkml:trace contextRef="#ctx0" brushRef="#br0" timeOffset="19921.0215">13046 12803 355 0,'28'-24'405'16,"17"-7"-99"-16,4 0-28 16,17-6-100-16,1 1-65 15,12-5-65-15,-8 10 3 16,7-5-44-16,-14 7-47 0,1 9-311 16,-16 4 62-16</inkml:trace>
  <inkml:trace contextRef="#ctx0" brushRef="#br0" timeOffset="20205.027">14008 12037 825 0,'8'-4'296'0,"-3"4"4"16,-4 10-204-16,1 9-73 15,-2 11-17-15,-6 25 16 16,3 2 16-16,-6 19 5 15,0-1-8-15,9 7-7 16,5-21-16-16,11-8-7 16,11-28-9-16,17-19 7 15,-1-12 9-15,7-3 0 16,-5-1 3-16,-4 11 4 0,-19 17-8 16,-11 18-7-16,-16 7 5 15,-9 17-39-15,-7-3-402 16,3-17 115-1</inkml:trace>
  <inkml:trace contextRef="#ctx0" brushRef="#br0" timeOffset="20504.5184">14714 12481 1268 0,'-1'-7'256'0,"-22"13"124"15,-11 10-376-15,-10 15-7 16,-5 6 1-16,-6 11 5 16,21-11 1-16,6 1-3 15,18-14-1-15,14-2-18 16,18-14-9-16,8-11-11 16,16-12 0-16,7-6 0 15,-7-3 17-15,0 5 13 16,-12 12 17-16,-4 16 21 15,-13 10 5-15,-2 18 1 16,-9 6-7-16,-3 4-97 16,-4-8-169-16,1-18-141 15,4-23-96-15</inkml:trace>
  <inkml:trace contextRef="#ctx0" brushRef="#br0" timeOffset="20773.8391">15197 12133 1030 0,'3'14'228'0,"-2"18"110"16,5 10-289-16,-3 23-14 15,-1 10 6-15,-17 31-21 16,-6-6-64-16,-16 0-200 16,-3-19-112-16,-9-17 6 15,8-39 63-15,-1-31 93 16,14-30 306-16,7-20 176 15,17-10 19-15,10-10-3 16,12 18-32-16,28 3-104 16,7 26-76-16,24 8-39 15,13 14-75-15,18-4-351 16,-8 13 84-16</inkml:trace>
  <inkml:trace contextRef="#ctx0" brushRef="#br0" timeOffset="21239.0087">16511 12184 1107 0,'-9'3'340'0,"7"-3"42"16,7 3-310-16,-5-2-33 15,15 9-31-15,35 38 5 16,52 56 10-16,-29-29 2 15,-12-5-17-15,-2 11-95 16,-12-10-99-16,-7-22-220 0,-7-33-47 16</inkml:trace>
  <inkml:trace contextRef="#ctx0" brushRef="#br0" timeOffset="21378.0004">17302 12264 945 0,'-30'32'295'0,"-17"5"84"15,-18 36-257-15,-8 7-25 0,-11 28-14 16,5 2-40-16,2 20-174 16,13-28-258-16,18-10 13 15</inkml:trace>
  <inkml:trace contextRef="#ctx0" brushRef="#br0" timeOffset="21941.558">18220 12275 1078 0,'53'69'186'16,"-39"-59"117"-16,5 26-317 16,0 9 8-16,-4 19 18 15,-5 7 12-15,-13 20 17 16,-17-4 3-16,-23 8-1 16,-14-15-4-16,-27-2-3 15,-8-27-128-15,-10-25-261 16,1-46 42-16</inkml:trace>
  <inkml:trace contextRef="#ctx0" brushRef="#br0" timeOffset="22098.0519">18118 11752 637 0,'34'-1'580'0,"-13"-2"-214"0,7 2-565 15,4 5 199-15,13 9-468 16</inkml:trace>
  <inkml:trace contextRef="#ctx0" brushRef="#br0" timeOffset="22405.7307">18776 12190 886 0,'-9'66'304'15,"0"-20"30"-15,0 16-213 16,9-4-96-16,13-5-21 16,12-23-15-16,15-12-24 15,12-26-11-15,9-20-3 16,-6-7 9-16,-8-11 15 0,-16 12 34 15,-7 9 18-15,-11 19 5 16,1 7 11-16,3 15-4 16,3 16-8-16,-9 8-11 15,3-2-70-15,-4 5-236 16,2-3-49-16,0-22-132 16</inkml:trace>
  <inkml:trace contextRef="#ctx0" brushRef="#br0" timeOffset="22845.034">19649 12258 1079 0,'11'12'222'16,"-11"-8"67"-16,4 3-346 15,2 1-25-15,-6-8-25 16,0 0 60-16,0 1 22 16,0 1 43-16,3 13 17 15,-1-5 7-15,-2 3-4 16,0-4-10-16,0-7-7 16,0-1-13-16,1-1-1 15,18 0 1-15,17-9-2 0,38-16 1 16,-49 12 3-16,-6 13 0 15,-2 6 3-15,-16 1 3 16,5 5 2-16,-6-3 2 16,6-6 7-16,3-3-3 15,-8-2-4-15,16-4-8 16,26-8-4-16,41-7-10 16,-48 21 0-16,-14 10-1 15,-9 14 2-15,-13 10 4 0,-10 10 4 16,-6 2 0-16,-4 8 0 15,4-8-340-15,12-21 108 16</inkml:trace>
  <inkml:trace contextRef="#ctx0" brushRef="#br0" timeOffset="23055.1334">20473 12244 932 0,'1'21'396'16,"5"-8"-8"-16,-6 20-194 15,3 14-219-15,-1 23 16 16,1 9-9-16,-8 20-44 16,5-6-14-16,-13 18-141 0,-2-16-157 15,-17-18-30-15</inkml:trace>
  <inkml:trace contextRef="#ctx0" brushRef="#br0" timeOffset="23290.7958">20546 12212 718 0,'40'-15'474'0,"16"-3"-89"15,3 0-111-15,18 17-198 16,-7 11-58-16,-4 21-7 15,-23 5-6-15,-23 14 2 16,-32-2-2-16,-39 12 1 16,-21-11 4-16,-30-1-25 15,5-13-36-15,0-8-106 16,31-17-114-16,22-11-132 16,29-8-67-16</inkml:trace>
  <inkml:trace contextRef="#ctx0" brushRef="#br0" timeOffset="23515.2531">21399 12246 1311 0,'-17'7'276'0,"-11"1"115"16,-4 4-396-16,-2-2-20 0,7 0 0 15,9-2-1-15,14-8 12 16,8 1 15-16,4 5 8 15,-10-6 6-15,1 2 2 16,-8 38 1-16,-92 57-3 16,17-43-89-16,2-8-158 15,1-17-159-15,27-21-91 16</inkml:trace>
  <inkml:trace contextRef="#ctx0" brushRef="#br0" timeOffset="24068.8195">22301 11575 1143 0,'7'20'199'0,"5"15"128"16,3 19-339-16,7 13 27 15,0 17 39-15,1-9 15 16,-10 31 21-16,-12-7 11 16,-11 4-28-16,-6-17-38 15,-4-11-8-15,6-42-22 0,14-35-22 16,19-27 5-16,12-29 4 16,13-7-3-16,30-9 0 15,1 14 4-15,0 14 15 16,-8 26 0-16,-4 17-2 15,-31 19 1-15,-21 21 6 16,-24 9 5-16,-34 15 9 16,-23-8 16-16,-10 8 13 15,-4-17-18-15,-1-14-27 16,29-9-27-16,11-10-67 16,16-12-53-16,18-5-102 15,23 6-69-15,18-1-122 16,10 11-41-16</inkml:trace>
  <inkml:trace contextRef="#ctx0" brushRef="#br0" timeOffset="24308.4902">23138 12074 694 0,'37'33'604'16,"7"8"-160"-16,-10 8-417 0,15 10 417 15,-2-8-457-15,4-5-68 16,-17-21-42-16,3-12-39 16,-13-19-140-16,-1-18-125 15,1-22 28-15</inkml:trace>
  <inkml:trace contextRef="#ctx0" brushRef="#br0" timeOffset="24464.0267">23791 12067 483 0,'18'1'308'16,"-15"18"33"-16,-26 23-60 15,-11 10-90-15,-31 16-25 16,-12 1-26-16,-24 19-52 16,8-14-34-16,4 9-4 15,24-13-12-15,7 2-39 16,30-24-46-16,15-8-119 15,14-29-269-15,24-31 22 16</inkml:trace>
  <inkml:trace contextRef="#ctx0" brushRef="#br0" timeOffset="24658.0221">24065 11591 1722 0,'-5'110'499'0,"0"-19"98"0,-28 59-443 16,-10 32-149-16,-56 38 1 15,-33-20-37-15,-58 3-33 16,-17-51-532-16,-58-66 135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2:18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9337 9037 1034 0,'8'0'141'0,"2"4"120"16,2 8-312-16,13 24-16 15,0 11 28-15,3 24 7 16,-8 12 12-16,0 31 4 16,-11-1 10-16,-1 25 8 15,-2-14 6-15,-3-4 7 16,-6-33 1-16,-3-18 22 16,6-44 18-16,-6-24 19 15,12-26-27-15,22-31-1 16,13-5-24-16,23-14-20 15,23 11-17-15,7 12 38 0,-13 24 4 16,-1 20-4-16,-28 25-7 16,-9 32 6-16,-25 8-14 15,-26 40 7-15,-23 3 8 16,-41 19 12-16,-28-21-7 16,-24-6 6-16,11-33-12 15,-4-15-2-15,36-33-112 16,17-5-271-16,29-26 49 15</inkml:trace>
  <inkml:trace contextRef="#ctx0" brushRef="#br0" timeOffset="336.8829">10466 9788 1007 0,'18'-16'154'16,"29"4"138"-16,18 1-304 15,26 4-8-15,9-6-12 16,19 2-168-16,-18 2-92 0,-7 5-65 16</inkml:trace>
  <inkml:trace contextRef="#ctx0" brushRef="#br0" timeOffset="526.9984">10672 10206 1195 0,'46'1'260'16,"-17"-26"107"-16,34 10-352 15,15 0-97-15,21 1-289 16,-8-1 70-16</inkml:trace>
  <inkml:trace contextRef="#ctx0" brushRef="#br0" timeOffset="899.4442">12713 8970 941 0,'-55'33'142'0,"-50"25"119"15,-15 19-286-15,-31 38 16 16,4 8 73-16,10 24 44 15,43-7 41-15,28 18 39 16,51-30-77-16,46-9-36 16,33-38-31-16,36-30-31 15,17-47-39-15,27-39 82 16,-12-28-21-16,-11-27-5 16,-27-2-8-16,-43-3-30 15,-45 26-10-15,-56 8-6 16,-42 34-3-16,-37 27-9 15,-11 21 15-15,-17 27-394 16,37 11 129-16</inkml:trace>
  <inkml:trace contextRef="#ctx0" brushRef="#br0" timeOffset="4462.7495">17088 3475 224 0,'-45'12'206'0,"46"-14"-59"16,-2 5-136-16,2-3 138 16,-2 0-156-16,-1 0 24 15,1 0 4-15,1 0 15 16,0 0-12-16,1 0 3 16,1 0 1-16,39 2-4 15,58-2-5-15,-23-9 28 16,1 6 4-16,19-7 15 15,-11 4-5-15,0 1-4 16,-21 2-19-16,1 6-9 16,-16-3-17-16,10 2-6 15,-4 1-4-15,13 0 1 16,-4 1 0-16,4 5 2 0,-10-2 3 16,4 1 4-1,-17 1 4-15,-7-2 5 0,-8 1-3 16,-10 0-1-16,-8-2-6 15,0-1-5-15,-3-1-4 16,-4 7-4-16,0-5-2 16,-3 10-3-16,-1 2-1 15,8 14 0-15,0 4 2 16,6 14 3-16,6 8 2 16,2 17 4-16,3 0 3 15,0 12 7-15,-1 0 1 0,-2 10 3 16,-3-14-1-16,-2 13-1 15,-6-4-6-15,-6 9 5 16,-6-16 4-16,4 24 8 16,-5-13 3-16,-5 15 4 15,-3-9-6-15,-7 24-4 16,-2-10-8-16,0 16-1 16,3-18 5-16,1 25 6 15,2-13 0-15,-3 10 5 16,2-13 4-16,-7 16 2 15,4-24-3-15,-2-3 1 16,5-19-3-16,0-5-2 16,5-20-8-16,-2-4 12 15,5-11-4-15,0-3-3 16,-3-14-33-16,-4-11-90 0,6-16-324 16,-23-46 43-16</inkml:trace>
  <inkml:trace contextRef="#ctx0" brushRef="#br0" timeOffset="5242.7535">17207 3463 293 0,'4'-15'169'0,"2"-5"-6"0,-3 2-27 16,-1-1 9-16,-2 1-24 16,-5 3-3-16,2 2-12 15,2 5-46-15,-4 2-42 16,2 5-35-16,2 1-12 15,0 1-7-15,-1 7 3 16,2 38 5-16,6 51 25 16,0-15 3-16,6 5 4 15,-5 30 3-15,2 2 6 0,-5 35 15 16,-1-19 9-16,-11 47 7 16,2-4 9-16,0 40 1 15,-8-20-9-15,4 30-7 16,7-41-5-16,-7 12-7 15,-2-35-4-15,-3 3-1 16,0-30 0-16,-3 3 3 16,-1-31-4-16,1-3 4 15,5-24-1-15,0-1 2 16,1-23-4-16,6-5-1 16,9-23-5-16,7 1 0 15,14-13-1-15,25-2 3 16,12-8 8-16,35 0 5 15,13-8 0-15,11 0 4 16,0-2 2-16,32-1 6 16,-18-3 10-16,13-2 22 0,-2-4 16 15,2 2-6-15,-36 0-17 16,-15 2-100-16,-31 4 183 16,-28-5-647-16,-32-13 194 15</inkml:trace>
  <inkml:trace contextRef="#ctx0" brushRef="#br0" timeOffset="6626.0086">9531 12095 453 0,'-3'15'0'15,"6"4"416"-15,11 7-406 16,15 14 271-16,13 8-313 16,10 11 314-16,2-3-283 0,12 24 7 15,-10 5 0-15,0 14-286 16,-10-4 97-16</inkml:trace>
  <inkml:trace contextRef="#ctx0" brushRef="#br0" timeOffset="6825.4158">10582 12397 593 0,'13'-13'397'15,"-15"10"-91"-15,-5 3-73 16,-8 10-269-16,-20 26-8 15,-19 11 4-15,-29 32 11 16,-8 18 28-16,-10 32 7 16,16-15-2-16,8 8-34 15,26-26-35-15,8-7-181 16,11-34-33-16,9-6-82 16</inkml:trace>
  <inkml:trace contextRef="#ctx0" brushRef="#br0" timeOffset="7061.471">10662 12907 1379 0,'25'10'250'0,"10"-7"154"16,8 1-425-16,19 1-98 16,10-5-78-16,5 7-206 15,-12-10-69-15</inkml:trace>
  <inkml:trace contextRef="#ctx0" brushRef="#br0" timeOffset="7334.6716">11552 12798 1248 0,'-12'42'266'0,"3"16"119"0,0 4-369 15,8 14-11-15,4-19-3 16,11-8 0-16,20-27 0 15,27-22 6-15,7-25 5 16,26-22 4-16,-5-15 0 16,-5-12 1-16,-22 7-6 15,-6 9-3-15,-24 17-20 16,-3 14-148-16,-13 14-246 0,5 2 15 16</inkml:trace>
  <inkml:trace contextRef="#ctx0" brushRef="#br0" timeOffset="7663.5395">12840 12681 468 0,'3'20'356'15,"-17"43"-71"-15,-25-27-7 16,2 7-224-16,-7 13 11 16,5-7-7-16,8 4-1 15,12-17-23-15,10-5-3 16,12-21-8-16,16-12 6 0,8-13-3 16,7-12 3-16,4-4-3 15,-2 1-15-15,-11 11-14 16,2 18 2-16,-10 18 6 15,-6 19 4-15,-1 10 2 16,-2 4 3-16,-4-7-380 16,11-10 120-16</inkml:trace>
  <inkml:trace contextRef="#ctx0" brushRef="#br0" timeOffset="7903.214">13648 12034 553 0,'-12'33'579'16,"0"5"-516"-16,10 20 333 15,-8 12-401-15,0 33 404 16,-4-11-397-16,0 27-16 15,-4-10-41-15,10 13-174 16,5-29-170-16,12-7-40 16</inkml:trace>
  <inkml:trace contextRef="#ctx0" brushRef="#br0" timeOffset="8173.5679">13962 12733 976 0,'-8'3'323'0,"-7"3"44"16,-5 16-243-16,-7 11-91 15,0 10-13-15,10-2-16 0,6 1-17 16,14-15-2-16,22-21 4 16,6-20 0-16,17-11 7 15,2-8 13-15,1 1-1 16,-13 13-4-16,-4 14 5 15,-19 23 2-15,-11 17 3 16,-8 11-3-16,-3 8-89 16,-4-2-292-16,7-9 61 15</inkml:trace>
  <inkml:trace contextRef="#ctx0" brushRef="#br0" timeOffset="8457.6447">14345 12865 1243 0,'3'6'332'15,"30"6"86"-15,66-14-329 0,-40-23-84 16,24-13 0-16,-16-4-5 16,-2-2-6-16,-19 5-5 15,-19 2-4-15,-32 18 2 16,-39 19 16-16,-20 19 19 15,-32 27 41-15,1 21 12 16,9 23 0-16,34-7-20 16,43 2-52-16,46-22-78 15,48-11-126-15,20-28-117 0,42-8-112 16,-5-22-7-16,18-37-102 16</inkml:trace>
  <inkml:trace contextRef="#ctx0" brushRef="#br0" timeOffset="8857.4383">16577 12241 780 0,'-62'123'389'0,"47"-65"-31"0,2 30-134 16,-8 8-187-16,2 25-14 15,4 2-24-15,-4-4-80 16,1-29-44-16,-4-14-44 16,4-38-4-16,-17-26-183 15,1-16 102-15</inkml:trace>
  <inkml:trace contextRef="#ctx0" brushRef="#br0" timeOffset="9008.0499">16290 12846 432 0,'45'-39'206'16,"8"5"477"-16,19-4-357 16,10 1 130-16,10-3-380 15,-2 6-31-15,-10 0-82 16,-21 5-74-16,-16 3-345 15,-19 8 14-15</inkml:trace>
  <inkml:trace contextRef="#ctx0" brushRef="#br0" timeOffset="9291.0898">17322 12071 891 0,'9'-3'329'0,"-7"5"6"16,-1 8-194-16,-2 11-138 15,-5 13 7-15,-1 10 10 0,-7 14 10 16,-2 0 0-16,-5 8 1 16,3-9-15-16,9-2-4 15,11-13-5-15,14-10-1 16,18-18 2-16,23 1 0 16,-1-7 4-16,11 2 10 15,-14 9 2-15,-6 17 15 16,-24 2 7-16,-15 22 4 15,-15 0-7-15,-15 6-49 16,1-12-81-16,6-11-338 16,12-28 39-16</inkml:trace>
  <inkml:trace contextRef="#ctx0" brushRef="#br0" timeOffset="9666.0385">18033 12630 1112 0,'43'-18'200'16,"-57"28"108"-16,-12 11-315 0,-11 11 7 15,-3 7 27-15,-8 10 29 16,10-3 13-16,16 0-12 16,10-14-29-16,15-11-20 15,14-18-26-15,14-18 0 16,-2-13 0-16,13-4 10 16,-10 3 6-16,1 3 4 15,-14 17 0-15,-5 16 20 16,-13 18 1-16,-4 24 3 15,-6 11-1-15,-1 5-71 16,0-12-103-16,5-8-235 16,5-28-20-16</inkml:trace>
  <inkml:trace contextRef="#ctx0" brushRef="#br0" timeOffset="9877.1517">18544 12327 1280 0,'9'36'276'16,"6"20"121"-16,1 12-380 16,-1 29-26-16,-6 0-48 15,-7 17-145-15,-10-17-111 16,-4-8-85-16,-4-30-131 0</inkml:trace>
  <inkml:trace contextRef="#ctx0" brushRef="#br0" timeOffset="10042.6994">18347 12735 1374 0,'43'-14'1018'16,"6"-8"-465"-16,27 4-328 15,8 4-267-15,35 3-354 16,-8 7-200-16,-3-2 43 16,-18-5-72-16</inkml:trace>
  <inkml:trace contextRef="#ctx0" brushRef="#br0" timeOffset="10537.3224">19918 12526 587 0,'-135'75'1092'16,"92"-39"-273"-16,-3 23-559 15,3 9-243-15,7 20-244 0,16-13-248 16,21 2-40-16,27-22 491 15,21-18-29-15,18-23-68 16,20-19-189-16,-1-11 19 16</inkml:trace>
  <inkml:trace contextRef="#ctx0" brushRef="#br0" timeOffset="10820.9268">20381 12689 271 0,'40'93'352'16,"-55"-41"270"-16,21 9-381 16,9-5 127-16,13-16-377 15,6-21-2-15,17-26 9 16,-8-21 3-16,1-20 8 15,-7-2 7-15,-16-8 4 16,-20 11-6-16,-14 2-4 16,-9 16-25-16,-9 2-111 15,7 11-110-15,9 7-146 16,12 7-93-16</inkml:trace>
  <inkml:trace contextRef="#ctx0" brushRef="#br0" timeOffset="11030.595">20906 12846 450 0,'16'49'268'16,"-6"4"-39"-16,-10-20-87 15,-1-2-70-15,2-12-12 16,-4-34 32-16,3-25 29 0,11-20 48 16,3-13-15-16,12-13-23 15,8 10-36-15,6 4-40 16,3 14-63-16,7 5-92 15,-7 16-73-15,-2 4-239 16,1 20-15-16</inkml:trace>
  <inkml:trace contextRef="#ctx0" brushRef="#br0" timeOffset="11240.9561">21299 12852 499 0,'-7'13'468'0,"9"-14"-85"16,14-11-254-16,21-16 345 15,12-11-421-15,22-16-94 16,6-1 48-16,10 0-40 0,-16 11-47 16,-8 7 27-16,-26 11 24 15,-11 12-361-15,-21 9 1 16</inkml:trace>
  <inkml:trace contextRef="#ctx0" brushRef="#br0" timeOffset="11523.7995">21874 12754 512 0,'3'16'531'0,"18"-4"-154"16,10-3-303-16,16-5 204 15,14-6-468-15,18-16 202 16,-7-10-7-16,7-11 1 16,-22-2 104-16,-12-4 106 15,-26 11-208-15,-26 6-7 16,-27 12-4-16,-31 16 5 16,-18 17 2-16,-20 20 12 15,10 12 13-15,4 15-7 16,31 0-23-16,18 10-107 15,32-13-104-15,22-1-201 16,23-20-61-16</inkml:trace>
  <inkml:trace contextRef="#ctx0" brushRef="#br0" timeOffset="11749.9427">22677 12674 1372 0,'-3'-1'308'16,"-40"9"99"-16,-41 34-399 16,57-2-36-16,24-3-4 0,6 1 15 15,3-2 17-15,-6 10 1 16,-10-5 2-16,-20-1-7 16,-20-8-17-16,-26-6-43 15,-4-11-52-15,-1-6-286 16,23-3 42-16</inkml:trace>
  <inkml:trace contextRef="#ctx0" brushRef="#br0" timeOffset="12112.8722">23050 12775 1031 0,'28'-17'327'0,"-19"-6"40"15,6 1-247-15,1 10-118 16,-1 9-3-16,-9 6 5 0,9 19 8 16,-9 13 4-16,0 22 14 15,-5 8 4-15,-2 21 3 16,-2-8-21-16,3 7-20 16,-8-11-99-16,-5 0-284 15,-8-22-21-15,-8-15-158 16</inkml:trace>
  <inkml:trace contextRef="#ctx0" brushRef="#br0" timeOffset="12331.4208">23055 12899 296 0,'56'-102'422'16,"5"20"-114"-16,17 2-129 16,-4 24 228-16,24 7-261 15,-3 18-6-15,4 13-13 16,-26 18-50-16,-14 23-55 15,-38 11-2-15,-49 22-2 0,-32 6-10 16,-37 11 5-16,-15-9 9 16,-6-7-22-16,29-18-59 15,-3-11-115-15,39-13-114 16,10-11-163-16,19-2-69 16</inkml:trace>
  <inkml:trace contextRef="#ctx0" brushRef="#br0" timeOffset="12902.507">23979 12723 1126 0,'-76'80'257'0,"57"-34"99"16,6 6-327-16,4 1-21 16,6-6-4-16,16-5 14 15,7-24 13-15,20-11 8 16,6-19 6-16,11-19-1 16,-3-13-13-16,-6-4-12 15,-15-1-10-15,-18 1-3 16,-17 13-3-16,-14 0-3 15,-6 7-5-15,-6 1-70 16,6 6-48-16,2 1-48 0,13 5-200 16,11 3-29-16,16 2 71 15,12 2 66-15,11 4 69 16,7 1 229-16,-2 1 49 16,7 5 48-16,-14 5 4 15,-4 5 23-15,-13 14-5 16,-8 4 32-16,-19 1-31 0,-4 8-5 15,-2-6-32-15,4-8 4 16,5-12-16-16,18-12 8 16,12-18-11-16,11-10-7 15,-1-3-21-15,12-5-7 16,-6 11-18-16,-3 10 4 16,-10 10-19-16,-7 15-12 15,-24 12-25-15,-27 10-27 16,-9 1-32-16,-12 7-48 15,4-11-47-15,5 5-287 16,21-13 33-16</inkml:trace>
  <inkml:trace contextRef="#ctx0" brushRef="#br0" timeOffset="13247.01">25016 12821 826 0,'-5'28'465'0,"-1"-6"-58"16,1-3-129-16,6-1-220 16,24-13-18-16,18-25-38 15,15-29-38-15,9-14-12 16,18-34-9-16,-16-2-4 16,-1-3 44-16,-12 16 39 15,-10 9 35-15,-24 30 0 16,-16 17-5-16,-25 21-17 0,-21 25-3 15,-8 14-26-15,-9 19 0 16,2 15-1-16,7 18-3 16,17-7-11-16,5 13-26 15,9-11-11-15,9-10-37 16,13-21-28-16,9-18-51 16,7-20-35-16,14-16-3 15,12-12-14-15,11-9-101 16,0-2 74-16</inkml:trace>
  <inkml:trace contextRef="#ctx0" brushRef="#br0" timeOffset="13475.0728">25647 12650 819 0,'29'-23'337'16,"-8"8"24"-16,-7 3-208 15,-9 2-89-15,3 1 2 16,-4 1-1-16,2 4 0 16,0-1 36-16,-6 5 2 15,0 0-30-15,0 0-8 16,0 3-12-16,-4 21-17 15,-21 62-3-15,5-34 7 0,2-9-7 16,2 0-5-16,3-9-6 16,-2-9-21-16,-6-12-15 15,-19-7-9-15,-9-9-27 16,-13-9-36-16,-1-7-27 16,8 0-370-16,16-6 2 15,24-11-141-15</inkml:trace>
  <inkml:trace contextRef="#ctx0" brushRef="#br0" timeOffset="13874.9197">26847 12115 1242 0,'-6'5'239'15,"0"11"127"-15,-2 15-360 16,-4 21-17-16,-2 7 16 16,-7 30 7-16,2 2 1 15,-12 18-37-15,-3-12-54 0,-2 12-297 16,0-29 43-16</inkml:trace>
  <inkml:trace contextRef="#ctx0" brushRef="#br0" timeOffset="14224.1117">26522 12470 479 0,'43'-8'586'16,"-1"8"-209"-16,15 11-289 16,7 5 287-16,16 6-396 15,-7 0 14-15,-1 8 2 16,-21 2 4-16,-13 11 10 16,-22 0 7-16,-19 14 9 15,-8 0 4-15,-1 3 3 16,4-16-8-16,22-10-1 0,24-19-8 15,20-33 1-15,7-13 1 16,5-16-1-16,-20-7-5 16,-17-6 0-16,-27 9-5 15,-26 2-6-15,-30 15-2 16,-15 5-28-16,-3 11-50 0,-5 16-49 16,18 11-293-16,26 5 32 15</inkml:trace>
  <inkml:trace contextRef="#ctx0" brushRef="#br0" timeOffset="14654.6447">28317 12262 601 0,'18'30'555'0,"19"13"-156"16,9 10-358-16,24 36 361 15,-4 9-397-15,4 20 3 16,-20-1-14-16,-1 0-76 15,-18-34-81-15,3-4-240 16,-5-32-23-16</inkml:trace>
  <inkml:trace contextRef="#ctx0" brushRef="#br0" timeOffset="14855.3705">28671 12481 721 0,'-111'72'0'15,"-10"6"598"-15,-11 27-620 16,21-19 389-16,16 2-534 16,36-20 349-16,19-16-626 0,31-32 33 15,28-26-108-15</inkml:trace>
  <inkml:trace contextRef="#ctx0" brushRef="#br0" timeOffset="15300.893">29079 12544 1165 0,'59'41'280'16,"-4"-41"49"-16,-6 6-352 15,8 3-84-15,4-5-88 16,1-5-12-16,-14-2 31 16,-1-4-123-16,-5 2 57 15</inkml:trace>
  <inkml:trace contextRef="#ctx0" brushRef="#br0" timeOffset="15553.8199">29079 12916 1294 0,'43'8'268'16,"14"3"126"-16,16-14-392 15,0-5-11-15,11-11-48 16,-7-6-48-16,3-6-38 16,-10 3-204-16,5-5-33 15,-10 8-49-15</inkml:trace>
  <inkml:trace contextRef="#ctx0" brushRef="#br0" timeOffset="15856.4683">30138 12646 291 0,'-144'67'529'0,"103"-17"-203"16,8 3-170-16,11 9 188 15,40-5-312-15,17-5 9 16,16-18 3-16,15-11 1 15,8-20 4-15,6-25-2 16,2-16-7-16,2-17-2 16,-14-1-7-16,-20-10-22 15,-38 11-8-15,-43-1-6 16,-30 10-5-16,-28 0 0 16,-1 20-35-16,1 6-40 15,25 16-315-15,2 14 54 16</inkml:trace>
  <inkml:trace contextRef="#ctx0" brushRef="#br0" timeOffset="16156.7872">30917 12173 953 0,'-36'172'421'16,"56"-108"2"-16,8 19-163 16,0 28-187-16,-15 39 17 15,-23-8-43-15,-33 10-38 16,-22-21 12-16,-70-14 12 15,-25-40-171-15,-62-18-123 16,-3-37-171-16,-52-26-165 16</inkml:trace>
  <inkml:trace contextRef="#ctx0" brushRef="#br0" timeOffset="16779.9567">8933 12372 1367 0,'-121'157'513'0,"12"-30"102"0,28 33-318 16,5 8-14-16,25 20 0 15,43-24-362-15,35-24-6 0,31 3-8 16,81-14-635-16,13-52 203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2:44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9530 8477 654 0,'-50'71'400'0,"48"-77"-98"16,7 9-122-16,6 24-150 16,13 16-64-16,23 13 12 15,11 8 24-15,16 24 2 16,3-2 3-16,5 9-14 15,-13-4-68-15,2 5-229 16,-14-28 39-16</inkml:trace>
  <inkml:trace contextRef="#ctx0" brushRef="#br0" timeOffset="194.0307">10743 8770 769 0,'33'-22'336'0,"-56"13"-24"16,-2 21-129-16,-18 26-145 0,-46 39-14 15,-31 15 8-15,-29 36 11 16,-7 9-24-16,-33 32-1 16,21-10 2-16,8 34-1 15,26-22-16-15,15 3-61 16,51-39-65-16,34-30-246 16,40-62 0-16</inkml:trace>
  <inkml:trace contextRef="#ctx0" brushRef="#br0" timeOffset="539.5287">10673 9428 990 0,'26'0'200'0,"6"-6"107"15,10 9-283-15,33 0-18 16,17-3 11-16,18 3 0 16,-5-2-153-16,1 7-175 15,-39-4 5-15</inkml:trace>
  <inkml:trace contextRef="#ctx0" brushRef="#br0" timeOffset="720.1751">10718 9914 1239 0,'46'-6'426'0,"20"-15"36"16,-18 6-316-16,61 2-190 0,16 3-140 15,10-4-276-15,-24 5-26 16</inkml:trace>
  <inkml:trace contextRef="#ctx0" brushRef="#br0" timeOffset="1247.7">12224 9335 1146 0,'2'-8'269'15,"-5"8"89"-15,4 8-315 16,-1-8-63-16,0 1 6 16,5 20 10-16,4 19 2 15,8 43 5-15,-12-30 12 16,2 5 5-16,-8 16 4 15,-7 0 0-15,2 3 0 16,-1-16-9-16,2-14 7 16,8-27 0-16,9-41 0 15,12-24-3-15,31-24-3 16,10-14-15-16,28-12-3 0,2 18 1 16,-2 12 1-16,-20 22 1 15,-12 18 0-15,-26 23 2 16,-13 24 3-16,-17 14 3 15,-11 16 6-15,-9 2 3 16,-1-2 0-16,1-15-3 16,20-20 1-16,12-25 2 15,41-15-1-15,21-14-1 16,24-1-5-16,-9 13-6 16,2 19-9-16,-37 23-1 0,-25 26 4 15,-37 17 3-15,-38 35-5 16,-21 2-24-16,-17 11-160 15,9-15-247-15,24-26-2 16</inkml:trace>
  <inkml:trace contextRef="#ctx0" brushRef="#br0" timeOffset="1617.7952">13953 9373 526 0,'-2'0'0'0,"2"3"596"16,17 28-503-16,86 63 315 0,-33-28-399 16,-8-1 402-16,-4 8-407 15,-12-9-17-15,1 4-65 16,-5-15-73-16,-2-7-260 15,1-19 1-15</inkml:trace>
  <inkml:trace contextRef="#ctx0" brushRef="#br0" timeOffset="1817.2111">14813 9370 406 0,'-89'6'587'16,"-32"10"-204"-16,-27 30-242 16,-8 21 244-16,-41 19-370 0,26 7-16 15,11 11-78-15,31-20-76 16,25-1-76-16,57-25-153 16,32-27-45-16</inkml:trace>
  <inkml:trace contextRef="#ctx0" brushRef="#br0" timeOffset="2175.1483">15264 9487 826 0,'35'2'402'16,"13"-10"-35"-16,24 4-128 16,14 4-240-16,37 1-2 0,-10 1-1 15,5-1-4-15,-19-4-361 16,-8-4 120-16</inkml:trace>
  <inkml:trace contextRef="#ctx0" brushRef="#br0" timeOffset="2352.5377">15628 9358 674 0</inkml:trace>
  <inkml:trace contextRef="#ctx0" brushRef="#br0" timeOffset="2431.0672">15613 9495 684 0,'-13'105'554'16,"-5"-4"-141"-16,-4 8-423 16,0-15 395-16,-7 0-475 15,7-26-78-15,3-20-246 16,16-38 10-16</inkml:trace>
  <inkml:trace contextRef="#ctx0" brushRef="#br0" timeOffset="2700.9413">16745 8675 498 0,'-8'-15'257'16,"-9"-2"-257"-16,-13 9 6 15</inkml:trace>
  <inkml:trace contextRef="#ctx0" brushRef="#br0" timeOffset="3234.8764">15646 9066 785 0,'-3'8'209'0,"1"-8"42"16,-1 6-215-16,2-6-55 15,-1 0-1-15,1 0 0 16,-1 1 17-16,1 1 23 16,-1-1 26-16,1 14 5 15,0 16 4-15,-4 58-6 16,-1-31-19-16,-1 11-18 16,-2 4-3-16,-4 10-4 15,2-10 1-15,-4 4-29 16,5-14-72-16,-6-9-206 0,2-23 15 15</inkml:trace>
  <inkml:trace contextRef="#ctx0" brushRef="#br0" timeOffset="3847.9265">16579 8378 1238 0,'15'25'419'0,"20"62"-9"16,-29-7-325-16,-1 18-86 16,-8 40-84-16,-11-1 102 15,-15 18 2-15,-11-16 3 16,-6 6 3-16,1-37-12 16,8-16-3-16,12-36 5 15,18-36-7-15,17-38-11 16,41-30-2-16,18-14-3 15,38-16-10-15,1 12 0 0,13 13 19 16,-20 26 13-16,0 26 17 16,-35 26 10-16,-14 27 26 15,-34 16 12-15,-46 25-9 16,-37 1-7-16,-42 13 5 16,-17-23-10-16,-19-19-89 15,26-37-70-15,2-34-420 16,42-38 34-16</inkml:trace>
  <inkml:trace contextRef="#ctx0" brushRef="#br0" timeOffset="6116.1506">8619 11776 1182 0,'-6'-9'244'0,"0"3"111"16,3 9-386-16,5-1-47 15,-2-2 15-15,1 1 1 16,14 24 3-16,72 67 42 16,-38-35 43-16,25 21-17 15,-3 7 4-15,18 26-65 16,-7 3-118-16,1 18-137 15,-27-32-55-15</inkml:trace>
  <inkml:trace contextRef="#ctx0" brushRef="#br0" timeOffset="6310.0191">9841 12059 902 0,'6'-13'298'16,"-14"10"19"-16,-27 19-208 15,-18 21-125-15,-33 33-3 16,-21 16 23-16,-50 41 18 0,-7 11 3 16,-4 32 2-16,17-21-4 15,19 6-39-15,55-41-97 16,30-13-229-16,28-46 10 16</inkml:trace>
  <inkml:trace contextRef="#ctx0" brushRef="#br0" timeOffset="6774.8459">9902 12720 584 0,'4'9'374'0,"1"-6"-78"16,9 0-36-16,10 3-269 0,22 1 0 15,10 2-1-15,24-2-7 16,2 4-272-16,7 1-12 16,-24-5-95-16</inkml:trace>
  <inkml:trace contextRef="#ctx0" brushRef="#br0" timeOffset="6985.0917">9893 13179 1565 0,'22'-12'305'0,"17"1"162"15,14 2-476-15,34-9-130 16,20 5-75-16,16-7-251 0,-14 10-64 15</inkml:trace>
  <inkml:trace contextRef="#ctx0" brushRef="#br0" timeOffset="7373.939">11198 12787 703 0,'-12'23'416'16,"16"-18"-80"-16,19-7-43 15,12 4-308-15,24 1 4 16,4-3 33-16,17-3-53 0,0 0-97 15,10-2-223-15,-19-9-7 16</inkml:trace>
  <inkml:trace contextRef="#ctx0" brushRef="#br0" timeOffset="7822.2574">12171 12270 1160 0,'1'37'307'0,"2"-5"78"16,-10-7-311-16,1 11-125 16,5-2-13-16,6-10 2 15,4-14 9-15,17-20 30 16,16-21 54-16,35-20 34 15,12-1 16-15,19-2 10 16,-7 15-17-16,-5 17-13 16,-27 23-21-16,-15 29-22 15,-31 16-23-15,-31 34-3 16,-21 13 5-16,-51 33 11 16,-26 6 6-16,-33 21 6 15,0-22 0-15,-12-3-1 0,31-33 0 16,13-27-3-16,42-31-3 15,18-16-11-15,32-17 1 16,33-8 2-16,31-5 3 16,32 0 4-16,15 0 10 15,38 2 3-15,-8 7-4 16,7 5-20-16,-22 6-59 16,-7 7-409-16,-38 2 92 15</inkml:trace>
  <inkml:trace contextRef="#ctx0" brushRef="#br0" timeOffset="8171.058">13301 12489 1204 0,'13'7'567'0,"47"44"-132"16,-25-13-273-16,10 18-168 15,14 23-167-15,3 4 186 16,18 18-2-16,-16-18-4 16,2 3-26-16,-11-24-45 15,-4-7-141-15,-23-24-241 16,-6-6-9-16</inkml:trace>
  <inkml:trace contextRef="#ctx0" brushRef="#br0" timeOffset="8362.1839">14030 12677 1014 0,'-65'6'458'0,"-35"19"-21"16,-17 15-259-16,-35 36-86 16,5 7-86-16,-13 11-6 15,27-9-38-15,22-11-131 16,41-31-130-16,49-9-142 15,51-16-114-15</inkml:trace>
  <inkml:trace contextRef="#ctx0" brushRef="#br0" timeOffset="8771.9777">14822 12797 1289 0,'37'-7'261'0,"3"-5"126"16,19 6-378-16,29 4-1 15,-1 2-22-15,15 3-33 16,1 2-33-16,-9 1-151 16,-27 0-166-16,-11 2-6 15</inkml:trace>
  <inkml:trace contextRef="#ctx0" brushRef="#br0" timeOffset="9156.3168">15210 12427 534 0,'-10'23'457'0,"-2"23"-118"15,-3 11-318-15,-4 23 325 16,-3 2-331-16,-6 12 14 15,-3-10 6-15,-2 8 2 16,5-19-2-16,9 1-45 16,7-21-71-16,12-13-292 0,12-22 28 15</inkml:trace>
  <inkml:trace contextRef="#ctx0" brushRef="#br0" timeOffset="9580.0201">16483 12067 514 0,'-48'25'518'0,"-11"13"-148"15,4 10-21-15,-31 24-252 16,0 8-57-16,-7 25 11 16,19 4 39-16,21 22 43 15,36 1-33-15,32-10-2 16,27-26-12-16,26-14-40 15,10-39-42-15,13-35 19 16,-8-8-11-16,1-26-1 16,-25-7-3-16,-25-11-2 0,-26-1-3 15,-32-8-2-15,-31 16-2 16,-44 10 0-16,-6 12 3 16,-5 15 251-16,20 11-763 15,23-23 338-15</inkml:trace>
  <inkml:trace contextRef="#ctx0" brushRef="#br0" timeOffset="21412.2565">8287 15436 301 0,'3'1'200'0,"9"-10"26"0,6-6-58 15,7-20-15-15,-1-13-31 16,2-18-14-16,-6-2-49 15,-10-15-13-15,-7 4-21 16,-5-7-15-16,-11 5-22 16,-8-5-12-16,-2 16-3 15,-7 8 8-15,-4 20 12 16,-9 22 5-16,2 21 7 0,-17 35 5 16,-7 24-4-16,-11 41 14 15,9 10 18-15,8 39 40 16,19 0 7-16,22 30 8 15,27-12-12-15,15 29-12 16,1-19-39-16,8 13-82 16,-8-39-119-16,-6-11-200 15,-19-45-46-15</inkml:trace>
  <inkml:trace contextRef="#ctx0" brushRef="#br0" timeOffset="21597.2401">7566 15762 555 0,'40'1'657'16,"6"-2"-209"-16,34-8-325 0,19-2 337 16,33 1-440-16,1-3-29 15,15 4-277-15,-23 0-170 16,-16-21-66-16</inkml:trace>
  <inkml:trace contextRef="#ctx0" brushRef="#br0" timeOffset="21816.4921">9086 15373 1206 0,'-77'64'432'16,"-14"15"30"-16,-23 32-281 15,7 15-155-15,11 16-12 16,30-15-7-16,20-7-4 16,35-23-12-16,29-14-35 15,22-29-30-15,16-9-105 16,-1-21-186-16,12-13-92 16,-2-12-99-16</inkml:trace>
  <inkml:trace contextRef="#ctx0" brushRef="#br0" timeOffset="22056.4416">9262 15612 527 0,'4'34'0'15,"5"7"707"-15,0-35-565 16,22 40 319-16,8 9-461 0,15 16 460 16,0-6-467-16,15 11-56 15,-9-12-55-15,0-2-342 16,-9-10 43-16</inkml:trace>
  <inkml:trace contextRef="#ctx0" brushRef="#br0" timeOffset="22240.3934">9871 15689 1058 0,'-26'-9'377'0,"-24"6"32"16,-18 16-279-16,-25 22-73 16,-2 9-41-16,-19 27-7 15,12 6-10-15,7 12-60 16,24-2-54-16,20 4-246 15,34-27-51-15,34-23-113 16</inkml:trace>
  <inkml:trace contextRef="#ctx0" brushRef="#br0" timeOffset="22459.9145">10066 15363 1389 0,'37'64'372'16,"-10"31"109"-16,-15 19-391 15,-12 44-43-15,-26 7-52 0,-45 9-63 16,-25-27-29-16,-36-8-53 16,6-50-27-16,-13-32-277 15,30-32 98-15</inkml:trace>
  <inkml:trace contextRef="#ctx0" brushRef="#br0" timeOffset="22805.9809">10670 15698 1237 0,'14'49'232'0,"12"-55"137"16,17 0-369-16,6-4-11 0,16-4-23 15,-1 8-37-15,-6 2-298 16,-14 1 52-16</inkml:trace>
  <inkml:trace contextRef="#ctx0" brushRef="#br0" timeOffset="22955.9853">10789 15982 1664 0,'9'-1'342'0,"52"-1"88"16,16 1-732-16,16 1-198 15,-15-9-91-15</inkml:trace>
  <inkml:trace contextRef="#ctx0" brushRef="#br0" timeOffset="23316.0184">11769 15677 1206 0,'-8'46'504'0,"16"-21"-12"16,27-26-272-16,24 2-210 15,10-5-85-15,31-5-125 16,-7-1-288-16,12-28-4 16,-16-7-194-16</inkml:trace>
  <inkml:trace contextRef="#ctx0" brushRef="#br0" timeOffset="23913.1941">12786 15307 904 0,'1'0'820'0,"-1"-6"-396"16,0-8-189-16,6-3-155 16,12-3-159-16,19-11-152 15,16-4 249-15,27-4 11 16,3 10 2-16,10 6-2 0,-11 17-7 15,-17 21-5-15,-28 22-11 16,-28 29-3-16,-33 18 3 16,-39 46 5-16,-29 2 1 15,-25 19 0-15,0-13-1 16,-17 1-3-16,20-38-2 16,5-5 0-16,20-29 0 0,15-18 1 15,34-24 8-15,26-12 14 16,35-14 3-16,38-9 3 15,21 1-1-15,29-5-8 16,8 1-14-16,14 12-47 16,-23 7-44-16,-7 5-438 15,-21 9 91-15</inkml:trace>
  <inkml:trace contextRef="#ctx0" brushRef="#br0" timeOffset="24211.9919">13476 15591 697 0,'69'9'701'16,"-43"13"-213"-16,-16-26-6 16,37 31-413-16,16 8-68 15,18 12 4-15,6-1 2 16,14 11 1-16,-18-8-3 16,-6 11-74-16,-22-3-71 0,-11 0-354 15,-18-12 29-15</inkml:trace>
  <inkml:trace contextRef="#ctx0" brushRef="#br0" timeOffset="24408.5646">14210 15498 1418 0,'-66'53'479'0,"-25"9"45"15,-23 4-385-15,-9 24-145 16,12 0-104-16,-12 1-169 16,29-8-205-16,23-6-35 15,29-28-168-15</inkml:trace>
  <inkml:trace contextRef="#ctx0" brushRef="#br0" timeOffset="24742.1033">14926 15221 905 0,'0'12'481'15,"3"-2"-58"-15,-3 21-132 16,3 11-276-16,3 14-7 16,6 9 1-16,-1 24 1 15,0-12-3-15,-7 16-5 16,-1-7-29-16,-16 6-128 15,-12-15-277-15,-17 5 25 16</inkml:trace>
  <inkml:trace contextRef="#ctx0" brushRef="#br0" timeOffset="24947.1928">14656 15707 1296 0,'30'-8'477'16,"22"5"31"-16,3-16-334 15,16 12-108-15,10 1-74 0,17 3-148 16,-20 0-118-16,10 1-236 16,-17-7-96-16</inkml:trace>
  <inkml:trace contextRef="#ctx0" brushRef="#br0" timeOffset="25290.5196">16303 14972 1095 0,'-83'43'319'0,"-48"35"65"16,-10 19-282-16,-13 52 6 15,24-3 4-15,17 24 20 16,64-29 0-16,21 4-22 0,37-53-52 16,23-12-14-16,13-37-21 15,29-27-11-15,6-28-9 16,10-25-10-16,-19-7-17 15,-11-10-2-15,-41 8-3 16,-58 5 9-16,-36 23 7 16,-35 17 3-16,-13 12-38 0,-9 12-450 15,47 2 137-15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3:34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9243 9256 498 0,'78'53'154'0,"-71"-54"15"16,-4 5-112-16,2-2-67 15,-5-2 10-15,0 0 30 16,1-2 5-16,20-7 1 16,6-7-4-16,47-55-34 15,-45 24-47-15,-8-24-30 16,-13-4-10-16,-7-12 38 15,-8 9 57-15,-5-4 70 16,-3 23 38-16,5 13 8 16,-5 19-46-16,0 15-49 15,-4 15-49-15,-8 21-9 16,-7 9 1-16,-2 23 12 16,2 15 22-16,3 27 5 15,6 6-1-15,7 29-1 16,8 0 0-16,6 18 2 15,8-10 5-15,6 26-17 16,-5-20-72-16,-16-2-145 0,-8-48 0 16</inkml:trace>
  <inkml:trace contextRef="#ctx0" brushRef="#br0" timeOffset="196.1738">8649 9729 1269 0,'29'19'302'15,"-7"-18"90"-15,36 2-333 16,24-1-97-16,38-1-36 16,9-1-32-16,17-3-286 15,-17 3 29-15</inkml:trace>
  <inkml:trace contextRef="#ctx0" brushRef="#br0" timeOffset="434.6001">10644 9383 1100 0,'12'-7'315'0,"-26"-2"43"15,-36 14-281-15,-33 14-127 16,-22 28 5-16,-8 16 27 16,-11 17 5-16,28 2 5 15,29 21 17-15,34-14-4 16,21 10-5-16,30-9-116 16,19 2-224-16,14-27 30 15</inkml:trace>
  <inkml:trace contextRef="#ctx0" brushRef="#br0" timeOffset="695.6087">10752 9591 1440 0,'24'27'247'15,"1"2"164"-15,6 20-446 16,10 12 27-16,16 19-35 16,2-2-38-16,6 4-172 15,-4-13-158-15,1-18-42 16</inkml:trace>
  <inkml:trace contextRef="#ctx0" brushRef="#br0" timeOffset="874.4789">11352 9597 1119 0,'-98'47'256'0,"-20"8"100"0,-26 31-321 16,12 6-25-16,0 12-1 15,43-5-70-15,23-10-71 16,33-30-226-16,42-31-16 16</inkml:trace>
  <inkml:trace contextRef="#ctx0" brushRef="#br0" timeOffset="1128.2327">11820 9261 1101 0,'43'31'273'16,"-8"-5"91"-16,4 41-279 0,-7 19-70 15,-26 40 30-15,-40 3 8 16,-55 28-9-16,-23-25-16 15,-38-3-66-15,2-41-59 16,-3-21-242-16,40-39-69 16,7-38-94-16</inkml:trace>
  <inkml:trace contextRef="#ctx0" brushRef="#br0" timeOffset="1590.5929">12445 9644 1180 0,'-36'68'224'0,"70"-71"114"16,15 0-373-16,27 1-111 15,10-7-62-15,4 4-138 16,-20-1-58-16</inkml:trace>
  <inkml:trace contextRef="#ctx0" brushRef="#br0" timeOffset="1753.245">12506 10013 1421 0,'26'8'356'15,"16"-8"107"-15,17 5-476 16,8 1-192-16,22-6-258 16,-9-8-39-16</inkml:trace>
  <inkml:trace contextRef="#ctx0" brushRef="#br0" timeOffset="2208.4685">13545 9772 555 0,'24'7'591'16,"-25"2"-190"-16,17-11-333 0,19-2 332 16,28 1-433-16,2-4-6 15,24-4-106-15,4 7-256 16,5-7 32-16</inkml:trace>
  <inkml:trace contextRef="#ctx0" brushRef="#br0" timeOffset="2650.424">14562 9311 1035 0,'7'104'294'0,"11"-100"52"16,7-4-252-16,22-6-111 16,17-4 4-16,13-1 19 15,-12-5 17-15,6 1 8 16,-20 5-1-16,-11 4-8 15,-12 7-10-15,-12 20-19 16,-23 10-6-16,-21 26 7 16,-27 9 14-16,-50 25 9 0,-18 11 6 15,-30 28-2-15,12-10-5 16,2 3-5-16,43-15 2 16,19-25-5-16,40-40-3 15,13-12 11-15,29-19 5 16,30-21 4-16,21 0 5 15,54 4 3-15,17-12-10 16,32 19-8-16,-17 2-9 16,-1 10-76-16,-51 6-85 0,-22 13-273 15,-37-26-10-15</inkml:trace>
  <inkml:trace contextRef="#ctx0" brushRef="#br0" timeOffset="2965.8198">15336 9708 941 0,'0'0'330'0,"0"1"21"16,5 1-206-16,32 32-137 15,60 65 15-15,-45-39 6 16,19 14 3-16,-1-3 3 16,11 1-22-16,-8-9-15 15,7 8-91-15,-22-17-67 16,-6-5-225-16,-26-19-31 15</inkml:trace>
  <inkml:trace contextRef="#ctx0" brushRef="#br0" timeOffset="3160.9898">15800 9779 1192 0,'-83'34'263'0,"-31"21"110"16,-6 21-349-16,-16 23-14 16,11-6-15-16,5 6-14 15,37-20-14-15,30-17-341 16,43-38 95-16</inkml:trace>
  <inkml:trace contextRef="#ctx0" brushRef="#br0" timeOffset="3556.0954">16302 9701 290 0,'6'1'11'16,"7"-4"57"-16,-2-1-12 15,6-1-10-15,13 2 92 16,6 0 74-16,17-1 21 15,15 2-42-15,31 2-23 16,-3-7-67-16,5 4-32 16,-19-2-57-16,-13 4-39 15,-30 1-12-15,-14-1-5 16,-15 1-3-16,-8 1 8 16,-13-1-248-16,-2-12 91 15</inkml:trace>
  <inkml:trace contextRef="#ctx0" brushRef="#br0" timeOffset="3774.0183">16757 9391 1270 0,'3'16'273'15,"-3"15"120"-15,-3 8-358 16,-3 22-42-16,-5 4 13 0,-9 19-14 15,-4-1-23-15,-3 13-34 16,4-10-33-16,6 3-114 16,11-24-99-16,20-20-51 15,9-35-93-15</inkml:trace>
  <inkml:trace contextRef="#ctx0" brushRef="#br0" timeOffset="4153.7294">18276 9061 900 0,'-38'20'191'0,"-42"10"87"0,-13 7-267 16,-23 25-5-16,11-1 39 16,-6 32 31-16,25 4 12 15,12 21 23-15,28-10 10 16,28 20-26-16,36-28-25 16,41-17-8-16,27-29-16 0,38-29-27 15,-1-38-12-15,6-29 0 16,-19-13-1-16,-23-10 0 15,-48 6 28-15,-44 8-4 16,-39 17-6-16,-69 14-5 16,-23 20-4-16,-22 16 172 15,15 12-639-15,10-1 276 16</inkml:trace>
  <inkml:trace contextRef="#ctx0" brushRef="#br0" timeOffset="12901.8487">9134 12216 414 0,'12'-6'194'0,"6"-6"33"16,0 1-97-16,1-6-23 15,-4-3-24-15,-2-9-14 16,-4-2-33-16,-9-7 1 15,-7-2-2-15,-13-8 17 16,-3 5 1-16,-11-3 4 16,-2 5-8-16,-4 1-2 0,6 10-18 15,0 7-9-15,3 12-12 16,-11 16-7-16,2 18-10 16,-5 28-1-16,3 15 4 15,1 35 5-15,12 6 7 16,12 20 7-16,12-4 3 15,8 22 5-15,8-14 0 16,8 24-2-16,-7-27-21 0,-1-2-83 16,-9-37-76-1,-4-14-187-15,-9-44-40 0</inkml:trace>
  <inkml:trace contextRef="#ctx0" brushRef="#br0" timeOffset="13065.4154">8677 13150 196 0,'-144'-117'269'16,"126"75"-28"-16,1 2 22 15,8 6-43-15,9 6-26 16,7 10-56-16,11-3-21 16,8 1-19-16,19-7-18 15,4-1-6-15,26-6-6 16,7 1-12-16,21-1-79 16,3 6-119-16,14 1-266 15,-24 8-11-15</inkml:trace>
  <inkml:trace contextRef="#ctx0" brushRef="#br0" timeOffset="13340.2916">10537 11984 1117 0,'-43'17'510'16,"-16"15"-109"-16,-33 34-261 15,-4 23-148-15,-18 40-144 16,16 6 155-16,9 20 3 16,33-11 2-16,25 0 0 15,37-41-20-15,29-2-125 16,16-34-271-16,17-17 29 15</inkml:trace>
  <inkml:trace contextRef="#ctx0" brushRef="#br0" timeOffset="13680.5508">10780 12459 1361 0,'-46'45'290'16,"-7"6"122"-16,5 10-398 16,17 6-59-16,31-26-29 15,37-8 35-15,20-20 7 16,26-7 15-16,5-9 39 0,6 6 43 15,-25 3-32 1,-12 22-4-16,-35 14-6 0,-46 20-4 16,-31 0-6-16,-32 5-63 15,-14-12-53-15,-13-20-60 16,33-26-253-16,4-24-6 16,32-26-73-16</inkml:trace>
  <inkml:trace contextRef="#ctx0" brushRef="#br0" timeOffset="13845.6038">10968 12335 1343 0,'90'4'320'15,"16"5"105"-15,18-6-478 16,-17 9-111-16,8-15-263 0,-21-10-37 15</inkml:trace>
  <inkml:trace contextRef="#ctx0" brushRef="#br0" timeOffset="14043.5068">11771 11795 1350 0,'53'11'327'0,"41"13"127"16,-11 18-384-16,11 40-19 15,-6 22-3-15,-29 42 2 16,-52 8-10-16,-29 51-6 16,-36-20-30-16,-72 11-60 15,-20-36-45-15,-24-21-389 16,9-65-3-16,2-30-146 16</inkml:trace>
  <inkml:trace contextRef="#ctx0" brushRef="#br0" timeOffset="14459.6112">13023 12345 1404 0,'47'12'383'16,"6"-25"86"-16,17 8-483 15,0 10-232-15,-11 1-228 16,-30 5-78-16</inkml:trace>
  <inkml:trace contextRef="#ctx0" brushRef="#br0" timeOffset="14598.7134">12929 12646 1382 0,'3'12'348'0,"33"3"126"0,14 4-403 15,32 0-26-15,12-7-67 16,26-5-71-16,-14-11-381 15,5-21 52-15</inkml:trace>
  <inkml:trace contextRef="#ctx0" brushRef="#br0" timeOffset="15103.1232">14061 12630 550 0,'3'0'487'0,"9"-3"-158"16,7 1-125-16,19-4-116 15,14-1-59-15,42-5-61 16,8-6 33-16,18-3 34 15,-8 4-384-15,1 3 71 16</inkml:trace>
  <inkml:trace contextRef="#ctx0" brushRef="#br0" timeOffset="15492.912">15129 12147 1098 0,'47'60'414'0,"17"-64"-27"15,20-20-279-15,17 8-92 16,-2 7-92-16,-4 9 76 15,-36 9-9-15,-28 15-12 16,-25 11 0-16,-37 20 10 16,-22 19 11-16,-46 33 16 15,-12 19 15-15,-17 35 16 16,20-8-4-16,15-14 0 16,48-32-1-16,51-24 16 15,43-45-11-15,50-13 1 16,24-16-3-16,42-13-27 15,-4-13-57-15,15-11-113 16,-39 0-320-16,-10-16 34 16</inkml:trace>
  <inkml:trace contextRef="#ctx0" brushRef="#br0" timeOffset="15771.428">16813 11991 1529 0,'-84'67'336'0,"-50"38"141"15,23 24-449-15,0 37-5 16,31-6-3-16,24 10 2 15,39-34 0-15,32-13-15 16,34-44-41-16,30-27-109 16,5-32-352-16,14-15-5 15,-15-41-206-15</inkml:trace>
  <inkml:trace contextRef="#ctx0" brushRef="#br0" timeOffset="16266.7185">17069 12345 779 0,'-34'15'245'16,"10"-2"36"-16,-5 9-185 15,11-5-48-15,6 5 7 16,8-6-3-16,11 5 22 16,17-8 15-16,23 14 26 15,14-2-2-15,15 6 7 16,-5 0-10-16,-6 15-30 16,-30 2-27-16,-23 10 0 15,-30 2-16-15,-36 6-2 16,-19-15-2-16,-13-9-50 15,2-24-48-15,-7-26-82 16,28-21-59-16,6-17-156 16,19-8 13-16,8-8-75 15,23 10-52-15</inkml:trace>
  <inkml:trace contextRef="#ctx0" brushRef="#br0" timeOffset="16462.344">16985 12238 1130 0,'13'12'426'0,"27"-4"13"16,9-4-273-16,37 7-130 16,18-1-73-16,23-7-101 15,-19 0-102-15,0-14-200 16,-20-3-69-16</inkml:trace>
  <inkml:trace contextRef="#ctx0" brushRef="#br0" timeOffset="16690.5104">18171 11761 1508 0,'61'91'406'0,"-9"-20"101"16,0 40-410-16,-14 16-89 16,-27 44-6-16,-43-5-24 15,-52 28-48-15,-30-28-16 16,-24-11-61-16,3-44-63 16,-4-26-46-16,31-47-181 15,16-17 8-15</inkml:trace>
  <inkml:trace contextRef="#ctx0" brushRef="#br0" timeOffset="17209.5444">19013 12197 915 0,'10'6'401'0,"-12"-2"-77"0,7 16-217 16,2 3-107-16,-1 20-104 15,8 5 126-15,-4 21 13 16,0 2 3-16,-4 26 0 16,-4-5-10-16,-10 19-69 15,4-24-84-15,-7-5-239 16,-3-31-13-16</inkml:trace>
  <inkml:trace contextRef="#ctx0" brushRef="#br0" timeOffset="17404.1508">18716 12601 1245 0,'46'-17'292'15,"31"2"111"-15,9 9-362 16,22 1-20-16,-1-3-34 16,14-7-102-16,-18 3-102 15,-3-3-190-15,-15-1-61 16</inkml:trace>
  <inkml:trace contextRef="#ctx0" brushRef="#br0" timeOffset="17763.9525">20360 11912 891 0,'-28'17'292'15,"-34"9"30"-15,-22 32-206 16,-7 15-105-16,-17 28 22 15,18-1 23-15,13 29 28 16,31-13 34-16,31-1 35 16,30-18-25-16,43-13-11 15,20-44-18-15,39-22-35 16,13-28-41-16,-1-28 2 16,-31-16-11-16,-25-6-9 15,-47 0-8-15,-66 5-5 0,-37 13 0 16,-56 22-12-16,-11 15-40 15,-10 20-39-15,27 0-403 16,29-32 80-16</inkml:trace>
  <inkml:trace contextRef="#ctx0" brushRef="#br0" timeOffset="23700.5608">21382 12253 751 0,'-37'95'207'0,"63"-98"51"15,5 0-205-15,25-3-48 16,6 2-18-16,17-1-45 16,-8 1-48-16,-9-1-39 15,-21 5-107-15,-12 9-10 16</inkml:trace>
  <inkml:trace contextRef="#ctx0" brushRef="#br0" timeOffset="23891.5321">21371 12588 1457 0,'14'3'275'0,"32"6"154"0,9 6-456 16,34 1-99-16,-2-4-80 16,4-5-224-16,-22-7-49 15</inkml:trace>
  <inkml:trace contextRef="#ctx0" brushRef="#br0" timeOffset="24568.5653">22520 12447 866 0,'-3'-6'234'0,"7"0"50"16,10-1-210-16,23 1 18 15,18 2-41-15,41-8 16 16,17 7 6-16,24-6-36 16,-9 2-51-16,-1-9-328 0,-32 8-13 15,-18-22-129-15</inkml:trace>
  <inkml:trace contextRef="#ctx0" brushRef="#br0" timeOffset="28427.2146">23769 11723 310 0,'118'10'140'16,"-105"-17"24"-16,7 4-61 16,15 0-2-16,1 3-4 15,5 4 0-15,-5 4-23 16,-8 11-8-16,-18 8-18 0,-20 17 18 16,-26 11-2-16,-24 28 10 15,-7 9 4-15,-26 22 6 16,11-10-12-16,16-7 12 15,24-27-53-15,32-15-52 16,39-34 44-16,32-26-14 16,25-8-18-16,31-7 42 15,-6-6 41-15,20 1-78 16,-22 16-68-16,-13-3-302 16,-27 2 65-16</inkml:trace>
  <inkml:trace contextRef="#ctx0" brushRef="#br0" timeOffset="28667.6118">24686 11724 460 0,'38'71'493'0,"-32"-54"-159"16,-3 9-275-16,-6 10 276 15,-12 19-342-15,-7 6 11 16,-11 33 28-16,-1 9 16 16,-7 40 31-16,5 13 4 15,-8 39 4-15,-1-11-92 0,-5 15-378 16,7-54 74-16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6:50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14764 10329 219 0,'5'9'428'0,"-4"-3"-202"16,-2-4-152-16,1-2 113 16,0 2-215-16,1 1 17 15,13 22 34-15,48 57 24 16,-25-45 23-16,10 15-39 16,4 5-23-16,12 7-79 15,-2-11-96-15,10-7-90 16,-7-26-81-16</inkml:trace>
  <inkml:trace contextRef="#ctx0" brushRef="#br0" timeOffset="164.7677">15560 10453 877 0,'6'-9'214'0,"-11"8"32"16,2 11-254-16,-17 18-22 15,-14 11-22-15,-30 32 35 16,-15 16 25-16,-29 38 8 15,5 13 1-15,-16 38 0 16,18 0-16-16,5 18-255 0,21-32 76 16</inkml:trace>
  <inkml:trace contextRef="#ctx0" brushRef="#br0" timeOffset="599.608">15461 11010 389 0,'4'18'432'16,"2"-8"-154"-16,-5-11-237 16,11 5 232-16,5-1-295 15,15 0 6-15,5-9 14 16,20 0-45-16,3-4-44 16,4 3-183-16,-14 2-5 15</inkml:trace>
  <inkml:trace contextRef="#ctx0" brushRef="#br0" timeOffset="795.0431">15253 11453 482 0,'20'5'453'0,"22"-11"-132"15,16-8-288-15,19-5 289 16,14 4-434-16,17-5-209 16,-22 5 35-16</inkml:trace>
  <inkml:trace contextRef="#ctx0" brushRef="#br0" timeOffset="1876.2385">16822 10499 654 0,'-6'12'268'0,"-25"16"-50"0,-17 15-161 15,-33 28-74-15,-3 5-73 16,-4 10 91-16,23-15 11 16,3-10 5-16,40-20 2 15,13-8 76 1,63-17-47 0,25-3-2-16,32 1 3 15,5-14-33-15,5 3-171 16,-48 2-124-16,-25-5-20 15</inkml:trace>
  <inkml:trace contextRef="#ctx0" brushRef="#br0" timeOffset="2111.5931">17207 10549 1118 0,'-10'14'156'16,"-10"27"144"-16,-3 11-343 16,-13 28 20-16,1 11 26 15,-11 27 5-15,7-2 6 0,-11 27 4 16,-1 0 2-16,4 3-43 16,8-27-109-16,5-21-181 15,17-56-24-15</inkml:trace>
  <inkml:trace contextRef="#ctx0" brushRef="#br0" timeOffset="2531.7299">17308 11567 109 0,'-21'24'283'15,"6"-25"-114"-15,-1 1-63 0,10-5 65 16,1-10-154-16,5-3 0 16,5-2 50-16,5-4 15 15,4-1 26-15,2 6 1 16,0 2-1-16,-2 7-58 15,-4 8-21-15,-6 10-30 16,-10 13 5-16,-7 5 0 16,-15 10 8-16,-5-4 8 15,1 0 5-15,7-15 1 0,13-12-12 16,24-19-11-16,22-11 5 16,9-7 1-16,10-1-11 15,-3 8 7-15,-10 9-2 16,-19 17-12-16,-20 18-1 15,-14 9-53-15,-15 7-251 16,-5-10 78-16</inkml:trace>
  <inkml:trace contextRef="#ctx0" brushRef="#br0" timeOffset="3030.6463">17805 10834 682 0,'-4'7'346'15,"1"-4"-70"-15,0-1-159 16,2-1-82-16,-1-1-83 16,2 0 71-16,2-1 12 15,18-7 18-15,26-14 11 0,65-30-5 16,-41 24-11-16,4 3-8 16,-9 12-24-16,-7 11-22 15,-24 13-1-15,-9 15 0 16,-17 7 7-16,-28 23 13 15,-15 6 6-15,-36 23 4 16,-20 2 1-16,-21 29-4 16,12-18-8-16,3 1-1 15,30-25-1-15,15-12-2 16,30-32-3-16,13-8 11 16,19-9 12-16,23-1 13 15,22-7 2-15,29-5 5 16,10-3-13-16,15 0-21 15,-11 7-48-15,-14 5-166 16,-26 12-223-16,-16-15-15 16</inkml:trace>
  <inkml:trace contextRef="#ctx0" brushRef="#br0" timeOffset="3525.674">18844 10890 1193 0,'-5'17'212'16,"16"46"136"-16,24-39-352 16,17 10 1-16,3 2 21 15,11 14 5-15,-3-7-6 16,5 10-27-16,-10 1-55 15,-2-8-297-15,-9-18-5 16,-7-18-143-16</inkml:trace>
  <inkml:trace contextRef="#ctx0" brushRef="#br0" timeOffset="3699.577">19467 10967 1167 0,'-53'12'272'0,"-120"58"98"16,47 7-340-16,-24 22-21 16,11-6-20-16,-6 11-110 15,29-16-99-15,24-22-151 16,48-39-85-16</inkml:trace>
  <inkml:trace contextRef="#ctx0" brushRef="#br0" timeOffset="4328.8344">20054 10695 1160 0,'-3'10'199'15,"-9"12"134"-15,-29 55-346 0,12-19 0 16,-6 1 19-16,-1 18 1 15,8 2 5-15,0 16 1 16,10-17-2-16,5 11-1 16,4-21-56-16,2-14-75 15,8-29-88-15,-2-19-137 16,2-24-54-16</inkml:trace>
  <inkml:trace contextRef="#ctx0" brushRef="#br0" timeOffset="4509.6472">19715 11139 946 0,'6'-6'357'15,"-9"-1"3"-15,4 10-211 16,-1-5-142-16,0 2-12 16,2 0 5-16,42 0 1 15,67-10-10-15,-16 0-52 0,1-10-55 16,11 5-251-16,-21 10 20 15</inkml:trace>
  <inkml:trace contextRef="#ctx0" brushRef="#br0" timeOffset="5082.9933">21310 10674 861 0,'0'-3'187'0,"-3"0"77"15,-28-7-254-15,-80 8-12 16,38 23 1-16,-26 17 17 16,1 4 17-16,-6 17 33 0,16 8 8 15,9 8 7-15,32-5-14 16,17 4-11-16,24-19-31 15,21-14 8-15,20-26-5 16,26-21 1-16,15-22-9 16,29-21-17-16,-7-9-16 15,1-17 7-15,-12 1 1 16,2-3 8-16,-24 12 16 16,-7 5-4-16,-10 26-18 0,-14 16-12 15,-21 21-3-15,-16 26 8 16,-12 12 6-16,-16 30 19 15,-9 9 17-15,-15 27 15 16,2 1 10-16,1 22-16 16,8-18-25-16,-1 9-73 15,8-23-72-15,-1-11-292 16,2-28 12-16,-4-13-137 16</inkml:trace>
  <inkml:trace contextRef="#ctx0" brushRef="#br0" timeOffset="5496.916">21440 11705 892 0,'-16'21'184'15,"-12"-8"88"-15,-11-1-275 0,-1 1-1 16,6-10 3-16,6-1 0 16,13-13 2-16,21-2 12 15,15-6 2-15,22-8 2 16,6-5 5-16,13 5 8 15,-7 6 4-15,-5 9 2 16,-19 11-4-16,-10 19 5 16,-18 5-6-16,-22 10 1 15,-15-1-6-15,-15 4-6 16,-2-17-13-16,5-1-11 16,15-13-26-16,11-7-95 15,15-4-210-15,11-4 0 16,7-14-159-16</inkml:trace>
  <inkml:trace contextRef="#ctx0" brushRef="#br0" timeOffset="5990.6183">22499 10763 582 0,'12'-15'141'15,"-10"6"36"-15,-4 8-155 16,-1 5-26-16,2-4 26 15,-2 2 24-15,-33 12 26 16,-62 69 37-16,17-26 39 16,1 6-23-16,-33 35 12 15,32 9-10-15,4 20-32 16,31-5-42-16,16 2 7 16,35-36-17-16,13-19 4 15,22-32-7-15,28-23-1 16,7-20-11-16,19-24-10 15,-10-10-12-15,-8-15-3 16,-29 5-2-16,-25-8-1 16,-29 17-12-16,-38 8-11 0,-27 18 5 15,-36 14-8-15,-1 14-23 16,0 12-13-16,23 2-38 16,16-5-97-16,38-6-107 15,15-10-73-15,19-15-72 16</inkml:trace>
  <inkml:trace contextRef="#ctx0" brushRef="#br0" timeOffset="6429.7139">22776 10902 89 0,'15'12'0'16,"15"-8"545"-16,27-7-305 15,13-1 55-15,20-3-277 0,-8-2 297 16,7-6-282-16,-18 3 15 16,1 2 24-16,-21 4 0 15,-4 6 10-15,-23 10-2 16,-23 21 8-16,-23 17-10 15,-31 21 35-15,-9 19 2 16,-27 30 6-16,1 1-22 0,-2 23-116 16,23-13-476-16,8-30 93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8:05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14043 12640 818 0,'9'-12'250'0,"-9"2"35"16,-3 1-231-16,-4-3-107 15,-14-1-40-15,-12 1 0 0,-35 3 2 16,-13 7 28-16,-27 14 29 16,-8 13 42-16,-23 14 63 15,22 7 59-15,0 12-5 16,22 1-1-16,33 18-8 16,41-4-55-16,36 2-51 15,29-11 10-15,44-8 4 16,9-26 5-16,25-14-2 15,5-19-7-15,18-13-4 16,-17-12-6-16,1-17-1 16,-23-8-3-16,-23-2-1 15,-28 6-2-15,-21 6 2 16,-19 14-5-16,-15 20-9 16,-15 12-1-16,-19 25 0 15,-6 12 7-15,-28 22 13 16,-3 8 13-16,-18 20 19 15,6-6 9-15,-4 23-1 16,16-5-6-16,1 27-7 0,24-4-18 16,2 17-106-16,7-19-111 15,8 1-106-15,10-44-107 16,6-43-101-16</inkml:trace>
  <inkml:trace contextRef="#ctx0" brushRef="#br0" timeOffset="509.6688">15301 13068 782 0,'19'16'435'0,"-7"-8"-90"16,-11-11-162-16,-19-2-162 16,-10-1-67-16,-19 1-67 15,-14-4 83-15,-16 6 24 16,5 3 14-16,-14 15 44 16,12 4 33-16,-3 22-27 15,14 5-16-15,16 15-9 16,26-6-17-16,23 0-2 15,24-18-1-15,29-12 3 16,10-24 1-16,21-20 1 0,8-17-9 16,9-15-2-16,-12-3-4 15,-2-2 1-15,-20 12 0 16,-17 4 6-16,-19 10-4 16,-13 6-3-16,-11 6-6 15,-4 12-9-15,-10 11 1 0,-7 22 6 16,-7 8 8-16,-18 38 19 15,-7 13 17-15,-23 40 14 16,-10 10 2-16,-10 52 2 16,2 0-15-16,-5 21-7 15,17-31-87-15,11-14-289 16,15-51-116-16,11-45-128 16</inkml:trace>
  <inkml:trace contextRef="#ctx0" brushRef="#br0" timeOffset="929.6625">15495 14342 843 0,'-5'43'321'16,"1"-18"-8"-16,-7-17-216 15,4-13-59-15,7-2-63 16,13-17 55-16,2-10 7 16,12-13 14-16,5 4 16 15,8-5 6-15,-7 14-3 16,0 11-2-16,-10 17-41 0,-12 13-42 15,-16 20 22-15,-13 13 1 16,-10 1-7-16,-3 1 26 16,6-11 27-16,13-30-36 15,14-24-11-15,15-17-3 16,17-8-5-16,14-4-6 16,-4 18 1-16,-4 15-47 15,-16 18-21-15,-36 14-114 16,-20 3-233-16,-20-7 21 15</inkml:trace>
  <inkml:trace contextRef="#ctx0" brushRef="#br0" timeOffset="1387.914">16323 12975 1493 0,'-40'152'351'16,"94"-161"122"-16,18 2-425 0,42-3-47 15,13-2 1-15,14-4-1 16,-15 13 2-16,-9 4-3 15,-40 6-2-15,-28 16-7 16,-42 14-4-16,-34 18 2 16,-29 5 5-16,-30 11 5 15,0-10 4-15,0-8 4 16,26-21 1-16,25-12 0 16,38-17 3-16,37 2 3 15,24-4 1-15,7 11-7 16,5 4-1-16,-10 27-5 15,-33 8-3-15,-33 35-2 16,-30 8 5-16,-54 28 0 16,-29-6 3-16,-27 6 3 15,14-31 0-15,7-14-65 16,35-39-68-16,25-21-361 16,33-35 29-16</inkml:trace>
  <inkml:trace contextRef="#ctx0" brushRef="#br0" timeOffset="1912.277">18081 12935 1247 0,'-65'72'304'0,"35"-46"95"15,3 3-355-15,16 13-32 16,12-5 1-16,24 0 18 15,11-12 6-15,20-13 6 16,8-17 0-16,16-15-9 16,-3-19-13-16,6-17-2 15,-9-6-3-15,10-17 1 16,-2 6 1-16,21-4-10 16,1 14-5-16,7 11-7 15,-12 18-4-15,7 9-3 0,-28 13 6 16,-8 13 1-16,-21 13-7 15,-30 24 4-15,-31 23 4 16,-44 40 9-16,-32 14 7 16,-66 47 31-16,-18 6 20 15,-26 44 25-15,17-12 6 16,-2 40 7-16,52-41-35 0,29-14-34 16,37-56-161-16,17-27-427 15,29-62 68-15</inkml:trace>
  <inkml:trace contextRef="#ctx0" brushRef="#br0" timeOffset="2186.7628">18593 14363 1582 0,'-40'73'379'0,"18"-25"125"16,18 7-455-16,35-6-47 15,22-18-15-15,32-16 9 16,3-21 5-16,0-20 7 0,-20-9 7 16,-30-9-3-16,-52 0-12 15,-46 7-6-15,-23 10-16 16,-20-1 329-16,15 10-812 15,37-30 375-15</inkml:trace>
  <inkml:trace contextRef="#ctx0" brushRef="#br0" timeOffset="2831.783">18079 12887 69 0,'-75'48'124'0,"73"-51"4"16,5-5 16-16,2 4 22 15,-5 2-5-15,0 1 0 16,0 0-15-16,1-1 9 16,1 2-37-16,11 6-2 15,20 10-13-15,54 38-24 16,-44-31-33-16,4 1-77 15,-7-9-84-15,-10 1-85 16,-18-22-152-16,-11-16-37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38:4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10036 10785 681 0,'69'46'203'16,"-77"-46"4"-16,14 13-167 15,-6 5-114-15,2 19-4 16,-10 13 34-16,-7 17 9 16,-2 7 19-16,-4 23 9 15,-6-9 10-15,4 3 3 16,3-17-6-16,4-13-174 0,4-30 52 15</inkml:trace>
  <inkml:trace contextRef="#ctx0" brushRef="#br0" timeOffset="199.6919">10074 10909 1008 0,'10'12'246'0,"9"-6"68"16,2-12-268-16,41-3-66 16,18-1 4-16,34-5 4 15,0 0-30-15,11-1-124 16,-32 6-150-16,-18-2-24 16</inkml:trace>
  <inkml:trace contextRef="#ctx0" brushRef="#br0" timeOffset="374.4534">9994 11499 1001 0,'50'5'464'15,"5"-22"-34"-15,37-12-166 0,16 5-327 16,29 0-371-16,-8 5 107 15</inkml:trace>
  <inkml:trace contextRef="#ctx0" brushRef="#br0" timeOffset="704.5027">11398 11284 1175 0,'13'5'234'0,"0"7"116"16,-5 11-338-16,-2 17-35 15,-2 8 12-15,-7 14-56 16,-3 2-59-16,-9 10-222 16,-5-15-2-16</inkml:trace>
  <inkml:trace contextRef="#ctx0" brushRef="#br0" timeOffset="882.6578">11373 10880 1285 0,'14'4'335'0,"1"-2"12"16,-6-4-420-16,21 14-350 15,4-12-12-15</inkml:trace>
  <inkml:trace contextRef="#ctx0" brushRef="#br0" timeOffset="1137.4469">11929 11447 1297 0,'3'12'258'0,"15"-18"131"16,10-6-384-16,20-2-8 15,2-6-5-15,17-2 22 16,-7 0-9-16,9 6-3 0,-22 5 1 16,-1 10-17-16,-21 8-3 15,-23 20-3-15,-19 8-1 16,-17 22-38-16,-7 8-39 15,-1 12-277-15,19-10 36 16</inkml:trace>
  <inkml:trace contextRef="#ctx0" brushRef="#br0" timeOffset="1496.8236">13034 11092 774 0,'-35'17'221'16,"-1"7"53"-16,-5 21-174 15,1 11-49-15,7 18 21 16,13-7 17-16,9-2 19 16,13-22 5-16,15-11-20 15,16-23-13-15,35-29-27 16,12-23-40-16,22-33-38 15,1-11-6-15,8-26 2 16,-31 14 10-16,-18 0 17 16,-24 24 17-16,-14 13-40 15,-30 33-12-15,-29 23-13 16,-14 25-13-16,-22 30 6 0,-3 22 53 16,5 37 3-16,34 2 9 15,38 11-18-15,37-13-77 16,46-13-266-16,14-41 41 15</inkml:trace>
  <inkml:trace contextRef="#ctx0" brushRef="#br0" timeOffset="2111.2623">10016 11224 205 0,'-2'-2'403'0,"1"-1"-183"16,-2 3-127-16,-11 28 123 15,-24 79-246-15,13-14 13 16,-2 4 22-16,-11 15 8 16,2-7 5-16,-1 1-7 15,13-28-199-15,18-14-37 16,18-36-67-16</inkml:trace>
  <inkml:trace contextRef="#ctx0" brushRef="#br0" timeOffset="2660.4259">15027 10930 1156 0,'1'5'206'0,"8"23"106"16,4 41-340-16,-20-21-26 15,2 8 22-15,-2 20 19 16,-5-2 14-16,-1 6 14 15,4-12-10-15,-3-9 1 16,-1-19-189-16,-3-13-130 16,-7-26-19-16</inkml:trace>
  <inkml:trace contextRef="#ctx0" brushRef="#br0" timeOffset="2816.3362">14785 11415 542 0,'22'7'482'0,"12"-5"-68"0,-11-13-127 16,17 2-239-16,7 0-41 16,20-8-54-16,-9 2-97 15,4-3-183-15,-2-1-6 16,-2-5-146-16</inkml:trace>
  <inkml:trace contextRef="#ctx0" brushRef="#br0" timeOffset="3334.5348">15798 10680 838 0,'-4'6'298'16,"1"-2"-11"-16,9 13-200 15,-6 6-142-15,-5 11 1 16,-6 3 5-16,-9 18 26 16,0 7 29-16,-10 8 1 15,3 0 19-15,5 2-3 16,9-15-4-16,5-12 7 16,14-13-7-16,18-16-2 15,17-10 4-15,19-6 5 0,0-3-10 16,4 4-11-16,-15 10-10 15,-21 14 1-15,-19 7 3 16,-12 16 9-16,-7 2 5 16,-5 4 6-16,9-13-1 15,18-14-3-15,20-23-7 16,31-22-6-16,6-16-1 16,14-16-2-16,-12 0 4 15,-9-4 10-15,-27 14 8 16,-12 5-9-16,-17 17 3 15,-22 21 2-15,-21 19-1 0,-31 23 5 16,-9 14 14-16,-5 21 9 16,16-5 4-16,26 4-16 15,44-23-19-15,45-8-71 16,23-22-317-16,44-11-17 16,2-30-160-16</inkml:trace>
  <inkml:trace contextRef="#ctx0" brushRef="#br0" timeOffset="3815.5033">17915 11025 248 0,'4'19'560'0,"10"-1"-246"15,8-11-150-15,15 29 150 16,4 8-337-16,14 13 17 16,-7 2 7-16,11 3-71 15,-7-17-63-15,3-7-181 16,-4-14-33-16</inkml:trace>
  <inkml:trace contextRef="#ctx0" brushRef="#br0" timeOffset="3963.088">18710 11188 301 0,'-38'40'515'0,"-13"6"-173"16,-18 28-156-16,-8 8 193 15,-16 18-290-15,11-6-29 16,-5 5-46-16,8-12-108 16,11-5-285-16,28-27 15 15</inkml:trace>
  <inkml:trace contextRef="#ctx0" brushRef="#br0" timeOffset="4717.4846">19405 11336 877 0,'-90'-29'265'0,"90"26"-5"16,0 9-246-16,4 2-56 15,-4-8-46-15,0 2 79 16,2 1 23-16,8 12 21 0,6-2 11 16,57 40 4-16,-27-50 1 15,10 3-13 1,6-12-14-16,-4-3-35 0,3-1-171 16,-11 1-130-16,3-6-37 15</inkml:trace>
  <inkml:trace contextRef="#ctx0" brushRef="#br0" timeOffset="5071.3421">20498 11259 967 0,'3'-3'220'0,"-1"5"55"16,-1 12-269-16,-2 18-66 0,1-1 6 15,-3 15 26-15,-2 3 24 16,-4 13 29-16,3-4 14 16,3 2 10-16,6-11 8 15,3-9 15-15,18-25-12 16,19-18-1-16,9-16-7 15,17-12-7-15,1-12-18 16,3 0-2-16,-16 7-6 16,-11 9-1-16,-21 8-5 15,-8 12-34-15,-11 4-48 0,-11 3-309 16,-7 0 59-16</inkml:trace>
  <inkml:trace contextRef="#ctx0" brushRef="#br0" timeOffset="5401.6131">21494 11320 991 0,'-32'78'232'0,"-24"-39"93"15,-2 10-279-15,7 13-18 16,12-10-9-16,12-8-20 16,14-11-10-16,20-18-10 0,8-18 16 15,22-21-1-15,3-10 14 16,11-6-4-16,-10 4 4 16,-7 8-27-16,-19 21-3 15,0 17 9-15,-14 20 6 16,-5 20 0-16,1 1 11 15,4 8-25-15,-2-9-34 16,11-17-257-16,9-27 42 16</inkml:trace>
  <inkml:trace contextRef="#ctx0" brushRef="#br0" timeOffset="5640.7481">22277 10733 507 0,'7'6'0'15,"-14"4"496"-15,-5 19-472 16,2 9 304-16,-2 23-364 16,-1 6 366-16,2 27-332 15,1 1 6-15,-2 21 2 16,-1-2-13-16,1 18-110 15,3-30-191-15,12-15-24 16,3-33-167-16</inkml:trace>
  <inkml:trace contextRef="#ctx0" brushRef="#br0" timeOffset="5910.1553">22483 11489 854 0,'3'0'276'16,"-9"0"31"-16,0 4-241 15,6-4-55-15,-1 2-17 16,-2 11 9-16,-3 17 5 0,0 45 25 16,4-56 2-16,16-10 3 15,2-10-6-15,21-15-8 16,1-7-11-16,5-2-8 16,-8 1-9-16,-9 8-1 15,-20 10-17-15,-9 17-19 16,-13 20 25-16,-11 18 24 15,2-2-23-15,-5 15-4 16,10-11-160-16,12-7-142 16,22-19-71-16</inkml:trace>
  <inkml:trace contextRef="#ctx0" brushRef="#br0" timeOffset="6164.8844">22764 11744 917 0,'138'-17'238'16,"-74"-3"69"-16,7-13-258 15,3-1-30-15,-15 0-8 16,-10 3-1-16,-24 10 5 16,-14 5 14-16,-13 10 10 15,-26 13 12-15,-21 14 20 16,-22 20 3-16,-4 11-15 0,0 7-31 15,31-5-45 1,35 4-88-16,39-17-88 0,39-1-202 16,20-12-9-16</inkml:trace>
  <inkml:trace contextRef="#ctx0" brushRef="#br0" timeOffset="6689.0668">24888 10933 1005 0,'9'-12'136'16,"2"-45"97"-16,-4 20-298 15,-2 2-29-15,-1 3 53 16,-5 7 33-16,-7 7 9 16,-4 15 17-16,-14 13-14 15,-4 11-15-15,-12 13 9 16,1 11 16-16,-9 26 15 15,11 6 5-15,2 32 10 16,18 2 4-16,6 26-6 16,4-10-15-16,1 7-56 15,4-34-68-15,-11-5-192 16,0-33-10-16</inkml:trace>
  <inkml:trace contextRef="#ctx0" brushRef="#br0" timeOffset="7052.4768">24126 11504 439 0,'57'-18'374'15,"40"-9"-100"-15,2 5-265 16,25 0 259-16,-16 8-279 15,-5 4-6-15,-38 9-1 0,-1 9 8 16,-35 13 8-16,-10 13 10 16,-14 17 7-16,-10 17 10 15,-11 0 0-15,1-1-3 16,6-19-4-16,9-3 7 16,14-29-1-16,20-11-1 15,12-10 7-15,13-13 3 16,-6-16-2-16,2-10 23 15,-19-1 6-15,-16-6 5 16,-20 6-31-16,-11 5-47 16,-10 11-68-16,-3 5-172 15,5 9-129-15,13-3-30 16</inkml:trace>
  <inkml:trace contextRef="#ctx0" brushRef="#br0" timeOffset="7289.5881">25457 11798 1172 0,'-12'-3'314'0,"12"-19"68"16,3-12-341-16,17-28-32 15,6-5-28-15,35-14 33 16,13 8 20-16,28 5 21 15,-14 24 6-15,1 8-20 16,-32 20-76-16,-8 5-382 16,-19 11 72-16</inkml:trace>
  <inkml:trace contextRef="#ctx0" brushRef="#br0" timeOffset="7767.8662">27090 11096 1196 0,'37'24'186'16,"8"16"148"-16,9 25-378 16,7 9 41-16,14 24 16 15,-13-2 2-15,9 9 1 16,2-13 1-16,8 3-62 15,-15-24-80-15,-3-15-223 16,-14-20-12-16</inkml:trace>
  <inkml:trace contextRef="#ctx0" brushRef="#br0" timeOffset="7963.4054">27906 11330 443 0,'-79'8'506'0,"-23"8"-165"16,-21 14-261-16,-4 13 271 0,-27 22-337 15,19-3 6-15,1 9-38 16,28-9-51-16,18-5-282 16,48-28 34-16</inkml:trace>
  <inkml:trace contextRef="#ctx0" brushRef="#br0" timeOffset="8328.4612">28154 11364 1235 0,'36'3'276'0,"28"-4"82"16,29-2-355-16,6 3-110 15,6-9-18-15,-29 3-44 0,-12-1-46 16,-35 4-120-16,-9 3-2 16</inkml:trace>
  <inkml:trace contextRef="#ctx0" brushRef="#br0" timeOffset="8517.0552">28208 11598 1253 0,'25'26'251'16,"18"-34"115"-16,37 11-429 15,12-6-74-15,10-6-242 16,-15-11 8-16</inkml:trace>
  <inkml:trace contextRef="#ctx0" brushRef="#br0" timeOffset="9192.1477">29086 11013 679 0,'27'85'336'0,"-3"-79"-43"15,4-1-104-15,21-3-191 16,8-5-12-16,22-3 21 0,-1 0 3 16,13-1-1-16,-13 1 2 15,1 7 6-15,-25 13-12 16,-11 8-3-16,-25 15 7 16,-27 22 38-16,-23 17 37 15,-29 38 24-15,-17 7 7 16,-11 27-48-16,10-13-81 15,-8-4-386-15,17-60 48 16</inkml:trace>
  <inkml:trace contextRef="#ctx0" brushRef="#br0" timeOffset="13568.7433">8323 13342 17 0,'-28'-75'479'16,"25"76"2"-16,7 7-362 0,8 11 127 15,10 6-297-15,12 15 13 16,8 3 34-16,10 9 9 16,-1 4 7-16,9 8-8 15,-9-6-91-15,9 5-167 16,-8-27 16-16</inkml:trace>
  <inkml:trace contextRef="#ctx0" brushRef="#br0" timeOffset="13747.8265">9376 13335 572 0,'-67'68'460'16,"-17"19"-113"-16,-33 30-341 15,13 6 342-15,-1 23-367 0,19-7-57 16,16 7-271-16,38-26 47 15</inkml:trace>
  <inkml:trace contextRef="#ctx0" brushRef="#br0" timeOffset="14063.1738">9434 13889 1274 0,'20'-10'219'0,"10"-2"144"15,26 3-383-15,18-5-365 0,5 1 138 16</inkml:trace>
  <inkml:trace contextRef="#ctx0" brushRef="#br0" timeOffset="14229.4404">9539 14056 748 0,'-21'17'490'15,"9"-3"-106"-15,26-6-97 16,-3 1-251-16,7-2-42 16,33 1 7-16,14-7-112 15,22-7-274-15,-1-10 52 0</inkml:trace>
  <inkml:trace contextRef="#ctx0" brushRef="#br0" timeOffset="15366.4068">10784 13453 555 0,'49'6'320'0,"-43"-12"-37"16,-4 2-80-16,-2 1-170 15,-2 3-34-15,1 0-21 16,-1 0-20-16,1 1-16 15,-4 11 5-15,-12 34 22 16,-43 65 9-16,10-37 24 16,-3 17 43-16,10-16 9 0,15-10 3 15,31-17 5-15,28-20 3 16,25-22-26-16,17-13-14 16,11-13-22-16,20-14-72 15,-13-3-79-15,3-3-164 16,-16 5-30-16</inkml:trace>
  <inkml:trace contextRef="#ctx0" brushRef="#br0" timeOffset="15610.4953">11288 13443 1268 0,'-1'1'236'0,"-1"1"132"0,-4 17-377 16,-10 24-4-16,-24 53 9 15,6-27 5-15,-5 2 2 16,-13 22 1-16,2-6 2 16,-2 22-1-16,14-7-21 15,-1 6-159-15,20-30-198 16,9-6-11-16</inkml:trace>
  <inkml:trace contextRef="#ctx0" brushRef="#br0" timeOffset="16189.8109">11402 14370 443 0,'-4'2'204'0,"-1"-2"19"15,-1 0-120-15,5 0-13 16,-1-2-37-16,1 2-11 0,-1 0-20 16,1 0 8-16,-1 0-1 15,-1 0 3-15,-2 0 4 16,-6 5 25-16,5-5-4 16,3 0 1-16,0 0-5 15,0-2-9-15,2 1-26 16,1-2-4-16,1 0-7 15,1 0-4-15,1 0-2 0,1 0-3 16,-2 2-1-16,-1 1 2 16,-1 0 4-16,-1 1 2 15,-2 2 2-15,-24 3 1 16,-41 41-2-16,52-53 3 16,4-4-1-16,12-6 0 15,9-5-2-15,3 6-1 16,-4 2-4-16,4 1-5 15,-4 11-3-15,-4 5-3 16,-1 0-6-16,-3-4-16 16,0 2-4-16,0-1-24 15,-1 1-26-15,-1 5-236 16,1-1 64-16</inkml:trace>
  <inkml:trace contextRef="#ctx0" brushRef="#br0" timeOffset="16674.7121">11966 13547 409 0,'66'51'366'0,"-32"-77"-93"15,3 7-236-15,12-5 246 16,-5 2-256-16,9 1 25 15,-10 9 2-15,5 2-1 16,-17 7 8-16,4 6-27 16,-18 10-26-16,-16 11-12 15,-14 8-6-15,-23 20-3 16,-13 6 17-16,-32 29 5 16,-15 10 6-16,-21 21 7 15,16-4 2-15,0 3 8 16,38-34-2-16,34-13 3 0,44-29-4 15,44-18 2-15,27-20-7 16,30-5-10-16,5-13-28 16,20-8-118-16,-24 3-253 15,-4-12 23-15</inkml:trace>
  <inkml:trace contextRef="#ctx0" brushRef="#br0" timeOffset="17152.9218">13846 13147 1207 0,'-15'-6'235'0,"-8"13"109"15,-23 21-371-15,-6 14-8 16,-39 21-2-16,-9 20 29 16,-20 29 29-16,10 13 23 15,-8 33 16-15,42-3-1 16,26 11-2-16,41-22-44 0,30-18-49 15,22-42-48-15,20-22-156 16,1-25-156-16,7-22-18 16</inkml:trace>
  <inkml:trace contextRef="#ctx0" brushRef="#br0" timeOffset="17612.2379">13883 13576 458 0,'2'2'377'0,"7"2"-87"16,19 5-16-16,53-2-249 16,-25-15-4-16,8-4 4 0,18 0 4 15,-4-3 18-15,14 5 17 16,-12 1-21-16,-9 1-11 15,-24 8-14-15,-13 6-23 16,-28 9-15-16,-23 16 15 16,-25 15 3-16,-30 22 12 15,-4 15 16-15,-13 25 8 16,12 4 5-16,6 24-10 16,30-21-8-16,1-8-41 15,19-31-56-15,7-23-299 16,23-43 56-16</inkml:trace>
  <inkml:trace contextRef="#ctx0" brushRef="#br0" timeOffset="17882.0228">14982 13178 1208 0,'9'18'293'0,"9"4"92"16,11 30-324-16,6 16-75 15,2 41 10-15,-11 5 13 16,-17 39 13-16,-25-5 7 0,-18 31 7 16,-18-23 1-16,-31 1-20 15,-3-37-35-15,-16-18-108 16,3-47-294-16,-2-24-4 15,30-29-181-15</inkml:trace>
  <inkml:trace contextRef="#ctx0" brushRef="#br0" timeOffset="19499.4922">15883 13673 417 0,'-2'1'92'15,"1"1"45"-15,1-1-112 16,0 1 10-16,0-1 30 15,0 0 17-15,0-1 20 16,-2 0 1-16,1 0-6 16,-1 0-28-16,1 0-18 15,-1 2-27-15,1-1 3 16,-1 11-6-16,-5 27 6 16,-14 53 16-16,2-27 9 15,1 7-11-15,-4 16-9 16,6-8-51-16,-6 6-286 0,8-18 65 15</inkml:trace>
  <inkml:trace contextRef="#ctx0" brushRef="#br0" timeOffset="21044.4865">15665 13991 916 0,'-43'2'278'0,"42"-2"57"16,18 3-241-16,0-3-57 15,29-2-9-15,14-1-23 16,22-9-71-16,-4-3-142 16,8-1-133-16,-27-2-68 15</inkml:trace>
  <inkml:trace contextRef="#ctx0" brushRef="#br0" timeOffset="26568.7645">17282 13526 288 0,'-7'-9'220'16,"-8"3"-54"-16,-11-1-32 15,-5 2-51-15,-20 1-51 16,-1 2 25-16,-16-1-8 16,0 6-26-16,-25 15-10 15,1 9-6-15,-19 16 58 16,10 9 32-16,6 17 35 0,36 5 32 15,18 3-25-15,29-10-58 16,24-8-31-16,22-26-11 16,29-24-35-16,14-26 12 15,30-27-10-15,-2-14 0 16,14-13-18-16,-25 9 4 16,7-3 12-16,-27 28 6 15,-7 10-6-15,-29 23-6 16,-11 14 0-16,-25 23 0 15,-26 18 8-15,-12 20 8 16,-19 26 15-16,-5 8 6 0,-11 24 3 16,10-15-5-16,-6 1-61 15,11-23-105-15,-8-9-274 16,11-34-5-16</inkml:trace>
  <inkml:trace contextRef="#ctx0" brushRef="#br0" timeOffset="27024.4613">17274 14794 463 0,'-5'3'523'0,"10"-13"-183"16,12-4-300-16,13-8 262 0,14-3-377 15,8 1 16 1,-1 2 7-16,-13 7 22 0,-11 8 27 15,-21 8 35-15,-18 8 18 16,-10 6 4-16,-6 1 5 16,-2-1-10-16,6-5-17 15,14-11-24-15,16-11-7 16,13-4-4-16,11-8 0 16,-1 3 11-16,-1 8 20 15,-14 10-13-15,-17 12 2 16,-22 10-2-16,-20 14-28 15,-7-1-40-15,2-5-145 16,14-11-163-16,23-20-29 16</inkml:trace>
  <inkml:trace contextRef="#ctx0" brushRef="#br0" timeOffset="27428.0121">18619 13704 794 0,'5'-17'326'15,"-6"3"-37"-15,-9 9-206 16,-26 8-65-16,-10 16-63 0,-21 11 46 15,-8 19 32-15,-17 25 36 16,9 16 35-16,-1 33 33 16,16 0-41-16,16 3-36 15,28-24-11-15,30-11-30 16,21-48-31-16,26-17 29 16,15-20 28-16,12-19-22 15,-12-14-5-15,-3-13-2 16,-26 3-7-16,-26-12-9 15,-26 8-3-15,-33 5-2 16,-19 20-4-16,-24 4-10 16,5 21-33-16,4 6-148 15,32 4-225-15,33-4-10 16</inkml:trace>
  <inkml:trace contextRef="#ctx0" brushRef="#br0" timeOffset="28576.0114">19076 13656 1034 0,'-6'58'373'0,"45"-52"23"15,7-6-254-15,19 0-108 16,21 3-27-16,15-5 1 16,-8-8 1-16,8-2 6 15,-14-1 1-15,-16 0-1 16,-24 7-7-16,-18 12-8 15,-28 5-14-15,-22 32 33 16,-20 15 8-16,-39 36 14 16,-15 20 21-16,-29 34 10 0,1-8-32 15,1 7-28-15,30-34-71 16,7-21-408-16,18-45 85 16</inkml:trace>
  <inkml:trace contextRef="#ctx0" brushRef="#br0" timeOffset="49301.711">20482 14117 855 0,'-21'4'317'16,"18"-8"3"-16,3 0-224 15,11 2-84-15,-10-1 0 16,42-4-31-16,87-17 3 16,-33 8-17-16,21-1-285 15,-11 6 48-15</inkml:trace>
  <inkml:trace contextRef="#ctx0" brushRef="#br0" timeOffset="49616.1135">20472 14508 1291 0,'63'-7'266'16,"4"-5"87"-16,42 0-456 15,13-7-121-15,11-3-170 16,-23-1-50-16</inkml:trace>
  <inkml:trace contextRef="#ctx0" brushRef="#br0" timeOffset="50339.9383">21591 13908 878 0,'2'0'232'15,"-1"0"55"-15,4 0-225 16,26-3-61-16,52-10 7 16,-37-5 20-16,19-4 21 15,-1 0 4-15,7-2 17 16,1 12-4-16,2 3-6 0,-19 17-21 15,-9 17-7-15,-21 9-17 16,-26 16-3-16,-22 8 0 16,-25 6 14-16,-18-2-2 15,-9 0 2-15,8-14 2 16,11-11-5-16,26-12-16 16,23-4-1-16,20-7-7 15,20 7-5-15,10 4 3 16,12 8 4-16,-1-2-1 15,-2 15 3-15,-19 1 1 0,-24 14 0 16,-29-3 3-16,-37 13 4 16,-17-15 0-16,-36-2 3 15,6-22 1-15,-4-14-40 16,30-21-42-16,1-12-188 16,38-7-169-16,14-9-46 15</inkml:trace>
  <inkml:trace contextRef="#ctx0" brushRef="#br0" timeOffset="50923.4764">23406 13969 708 0,'-5'-16'161'0,"-1"4"59"16,2 4-203-16,-14-2-12 16,-7 1 6-16,-9 3 27 15,-11 0 14-15,-24 6 26 16,-1 11 7-16,-20 15 3 16,4 8-5-16,3 12-1 15,22 3-21-15,17 15-3 16,26-14-9-16,18 4-1 15,13-11-4-15,41-12 3 16,8-25-7-16,30-23-6 16,-5-12-20-16,23-23-4 15,-20 0-7-15,1-3 3 16,-29 11 5-16,1 7 6 0,-29 14-7 16,-14 13-4-1,-13 14-13-15,-8 19-2 0,-14 14-30 16,-16 31 33-16,0 12 4 15,-23 22 8-15,0 0 1 16,-3 14 28-16,8-14-30 16,-13 3-414-16,19-14-6 15,-4-20-136-15</inkml:trace>
  <inkml:trace contextRef="#ctx0" brushRef="#br0" timeOffset="51517.336">23741 14870 775 0,'4'12'233'16,"-16"-5"-9"-16,-7 6-221 15,-18 2-46-15,-3-3-39 16,3-3 57-16,10-5 58 0,8-8 39 16,13-8 13-16,13-6 0 15,11-3-22-15,13 1-27 16,8 2-30-16,10 3-1 15,-11 8 4-15,1 4 5 16,-14 9 21-16,-15 8 25 16,-11 7 1-16,-20 10 0 15,-15 2-3-15,-12 1-20 16,-3-9-23-16,7-6 3 16,16-11-3-16,11-8-15 15,14-5-6-15,9-1-16 16,0-2-22-16,9 3-89 15,-3 4-231-15,-2 5 4 16,-2-4-157-16</inkml:trace>
  <inkml:trace contextRef="#ctx0" brushRef="#br0" timeOffset="52011.8743">24363 14273 793 0,'13'72'308'0,"-57"-38"-9"16,-10 0-203-16,-2 15-63 15,17 2-12-15,10 5-12 16,17-4 49-16,24-3 34 15,19-12 9-15,31-11-6 16,9-17-15-16,12-13-24 16,-9-14-34-16,5-15-6 15,-23-5-5-15,-7-9 15 16,-17-1 9-16,-21-8 13 0,-23 1-3 16,-18-9-5-16,-11 6-16 15,-12-1-31-15,5 15-37 16,8 2-23-16,12 19-187 15,13 2-212-15,20 8 11 16</inkml:trace>
  <inkml:trace contextRef="#ctx0" brushRef="#br0" timeOffset="52461.4669">25096 14087 780 0,'-30'55'367'0,"51"-47"-37"15,17-2-179-15,8 2-84 16,24-5-82-16,6-3 46 15,14-3-11-15,-9 2 1 16,1 2 2-16,-27 14 2 16,-35 24 17-16,-43 19 5 0,-59 27-7 15,-11 13 1-15,-43 25 2 16,1-9-13-16,3 2-428 16,48-42 143-16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02:38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7351 12042 231 0,'-3'0'119'0,"3"-2"-10"16,-2-3-42 15,2 3-68-31,0 1 14 15,0-1 10-15,0 0 9 16,0 1 15-16,2-1-3 16,1-2-19-16,-3 1-11 15,4-1-10-15,11-6-1 0,10-6-2 16,72-34 2-16,-45 31 3 16,12-10 16-16,0-4 10 15,17-7 13-15,-10-4 1 16,2-11 1-16,0 3-13 15,10-12-5-15,-10 1-10 16,19-9 5-16,0 6 0 16,18-11 5-16,-2 8-5 15,17-12-1-15,-18 1-7 0,25-17-4 16,-4 8-6-16,24-16-1 16,-6 8 0-16,22-25 1 15,-28 20 2-15,25-23 7 16,-21 4 3-16,20-11 8 15,-18 18 2-15,26-16 2 16,-23 20 4-16,29-11 12 16,-22 12 0-16,22-14 10 15,-11 19-1-15,10-11-3 16,-32 15-13-16,14-8 1 16,-23 22-3-16,-10-11 7 15,-29 20-29-15,-3 10-66 16,-28 23-123-16,-8 13-188 15,-19 21-51-15</inkml:trace>
  <inkml:trace contextRef="#ctx0" brushRef="#br0" timeOffset="1422.7684">12258 8530 140 0,'-3'2'85'0,"3"-1"-21"0,-5-1-29 16,5-1-12-16,-4-1-13 16,4 2 77-16,-1-3 23 15,1 1 37-15,-4 0-4 16,2 0-6-16,2 1-54 16,-3-1-25-16,1 0-38 15,2 0-9-15,-3 2-6 16,3 0 5-16,-4 0 4 15,3-1 15-15,1 1 7 0,-4 0 22 16,4 0 1-16,0 0 3 16,0 0-9-16,0 0-1 15,0 0-20-15,0 0-1 16,0 0-5-16,0 0 3 16,0 0-5-16,0 0 0 15,0-2 1-15,0 0 0 16,4 0-9-16,-4 1-3 15,1-1-4-15,6 2-7 16,-2 0-3-16,-3 0 1 16,2 0 0-16,1 0 1 15,0 0 2-15,-2 0 0 16,4 2 0-16,2-1 0 16,5 5 0-16,-2-1 4 15,2 0 1-15,-5-3 3 16,4 3 0-16,-6-5 2 15,5 3-4-15,-1 1-1 0,-2 1-1 16,-3-1 3-16,5 1 0 16,-2-2 8-16,1 2 2 15,7 6 11-15,8 1-1 16,54 35 1-16,-42-26-7 16,11 8-2-16,6 7-18 15,13 18 7-15,6 7-3 16,10 24 4-16,4 3 3 0,24 30 15 15,5 2-6-15,19 24 10 16,2-9-3-16,17 23 1 16,-8-13-5-16,34 23-2 15,-2-10-9-15,39 19 2 16,-2-24-3-16,40 6-1 16,-47-27-3-16,48 12-1 15,-27-23-2-15,31 18-2 16,-40-13-1-16,50 25 1 15,-57-19-4-15,14 13-10 16,-29-11-11-16,10 6-60 16,-44-25-59-16,-6 16-350 15,-39-23 48-15</inkml:trace>
  <inkml:trace contextRef="#ctx0" brushRef="#br0" timeOffset="4377.7639">12264 8511 288 0,'-4'2'51'0,"2"-1"20"16,-1 1-106-16,-2 0-21 15,1 0 14-15,3-1 20 16,-5 1 22-16,3 0 27 15,1 0 21-15,2 1-10 16,-3-3-20-16,-1 2 13 16,3-1 1-16,-5 1 2 15,3 0 1-15,1 0-3 16,-1-1-22-16,-3 3-4 16,3 1-4-16,1 0 27 15,-3-5 16-15,2 2 23 16,1 0 2-16,-2-1 4 15,3 1-30-15,-3 0-19 16,4 0-15-16,-3-1-7 16,1 6-5-16,-1 2 3 0,1-2 3 15,-3 3-3-15,-4 2-1 16,-1 1 1-16,1 0 0 16,-7 7 1-16,-37 47 0 15,34-50 2-15,-1 3 0 16,-4 0 1-16,5-1 0 15,-3 7 1-15,6-5 9 16,-5 4 11-16,-1-3 9 16,3 11-15-16,0-7 0 15,-2 3-10-15,2 1-10 0,0-6-5 16,-2-8 16-16,-7 3 6 16,4-9 2-16,-6 6 0 15,1-1-3-15,-9 3-3 16,0-3-6-16,3 8-2 15,6-9-1-15,-1 7-1 16,8-9-1-16,1 2 3 16,2 1 2-16,5 3 2 15,-5-8 2-15,3 7 5 16,2-1 3-16,-8 1-1 16,1-1 0-16,-3 6 0 15,0 1-4-15,-4 3-6 16,2-5 0-16,-9 1-2 15,7-1-3-15,-6 0 2 16,4-6-1-16,-3 3 0 16,1-1-1-16,-3 2 1 15,-3 0-2-15,-7 9-1 0,-2-7 0 16,-7 3 1-16,0-1 0 16,1 1 0-16,9-9-1 15,10 6 1-15,6-2 0 16,-1-1 0-16,6-11 0 15,2 10 0-15,2-8-1 16,-7 4 0-16,4 3-1 0,-11 7 1 16,3-3-1-16,-10 3 1 15,2-2-1-15,-7 5 1 16,4 3-1-16,-8 4 0 16,4 0 1-16,-9 7-1 15,2-4 0-15,-6 4-1 16,0-3 1-16,6 9 0 15,13-6 1-15,-5 7-1 16,10-5 1-16,-8 6-1 16,2-4 2-16,-8 1-2 15,4-5 1-15,-9 3 0 16,8-10-1-16,-7-2 0 16,0-1 0-16,-9 2 1 15,4-4-1-15,-9 5 6 16,5 0 2-16,-1 9 1 15,13-9 0-15,6 5 1 0,8-9-5 16,-3 6-1-16,5-6-1 16,-7 1 3-16,2-4 4 15,-2 3 4-15,8-4 1 16,-17 6 1-16,6-3-5 16,-11 8-2-16,0-1-5 15,-8 8-1-15,3-10 0 16,-7 2 0-16,12-3-2 15,-4 7 1-15,11-8 0 0,-2 9 0 16,9 0-1-16,-3 3 0 16,-5-5 1-16,-4 5-1 15,1-4 1-15,-9 9-1 16,-1-6 0-16,-19 8-1 16,2-2 1-16,-1 10 0 15,2-8-1-15,5 9 1 16,20-14 1-16,7-2 1 15,3-13 0-15,2-2 5 16,5-15 2-16,1 3 1 16,1-4 9-16,-5 5 7 15,5-3-2-15,-2 7-1 16,6-4-3-16,-1 9-7 16,6-6-9-16,-5-1 2 15,10-4-3-15,-1-3 0 16,5-6-9-16,1-1-119 0,4 2-232 15,-22-2 28-15</inkml:trace>
  <inkml:trace contextRef="#ctx0" brushRef="#br0" timeOffset="10028.9947">12206 8759 604 0,'9'-11'-96'15,"-12"1"11"-15,3-4-36 16,8-8 35-16,-1-1 54 15,-3-1 71-15,4-2 28 16,3 5 25-16,-11 0 0 16,5 4-19-16,-2 1 26 15,8 8 1-15,-11 2-3 0,2 3-14 16,-2 1-4-16,0 2-32 16,0 0 12-16,0 0-20 15,0 0-5-15,0 0 5 16,0 0 5-16,0 0-7 15,0 0 6-15,0 0 5 16,0 0-8-16,0 0-9 16,0 16-5-16,-2 12-1 0,-15 56 3 15,11-47-3-15,-1 10 1 16,2 0 2-16,2 18-7 16,6 5-8-16,-1 11 2 15,1-3-2-15,3 12 10 16,-1-10 4-16,3 12 7 15,5-4-1-15,-1 15 0 16,3-8-10-16,-6 19-6 16,-4-11-3-16,-14 30-2 15,13-5-4-15,-4 34 2 16,-7-11-1-16,10 13-3 16,8-23-1-16,6 15 2 15,-1-28-1-15,8 7 1 16,-5-22-1-16,0 17 1 15,-8-26-3-15,-6 7 4 16,0-12 3-16,-2 10 14 16,-1-23 4-16,-4 17 5 0,-1-22-2 15,1 2-4-15,-3-18-16 16,5-12-3-16,0-25-4 16,2-4 0-16,1-15-1 15,-1-7 2-15,-4-2 0 16,2 0-1-16,0 0-2 15,0 0-39-15,-3 0-68 16,1 0 0-16,2 0-336 16,-3 0 47-16</inkml:trace>
  <inkml:trace contextRef="#ctx0" brushRef="#br0" timeOffset="10698.1348">11699 10446 555 0,'-137'-42'149'0,"128"44"46"16,-1 5-156-16,1 5-18 15,4 7-3-15,0 2 14 16,-6-1-7-16,8 10 38 15,1 5-2-15,-5 6 25 16,-5 9-11-16,3 18 6 0,-1 3-38 16,-4 7-2-16,0-5-44 15,9 3-76-15,0-20-77 16,0-11-145-16,1-21-42 16</inkml:trace>
  <inkml:trace contextRef="#ctx0" brushRef="#br0" timeOffset="11252.5359">11558 10579 580 0,'92'50'123'0,"-92"-50"51"0,4-1-173 15,1-1 2-15,-5 2 9 16,0 0 23-16,0 0 14 16,0 0 17-16,0 0 3 15,2-2-9-15,15-1-25 16,7-3-10-16,51-7 27 16,-53 11-8-16,-3 7 4 15,-8 2 5-15,-6 5 2 16,0 4-42-16,-1 1 2 0,-10 9-3 15,-2 5-3-15,-8 13 1 16,-6-3 0-16,-8 16-1 16,1-5 18-16,-1 0 23 15,11-6 5-15,5-5 5 16,28-10 1-16,24-6 11 16,26-15-24-16,28-15 2 15,14-9-7-15,10-5 0 16,-14-2-344-16,-5 0-107 15,-34 7-79-15</inkml:trace>
  <inkml:trace contextRef="#ctx0" brushRef="#br0" timeOffset="15021.3298">7341 10872 301 0,'0'2'104'16,"2"-1"5"-16,-2 3-91 15,0-1-68-15,3 10-1 16,-3-1 5-16,2-2 13 16,-2-3 33-16,0 0 18 15,0-5 12-15,0 1 3 16,0-1-5-16,0 5-6 16,3 2-8-16,11 10-7 0,-3 0 2 15,53 59 2-15,-42-52 7 16,-3-2 9-16,2-5 11 15,2-3 13-15,-11-11 13 16,2-12-5-16,-4-7-8 16,2-14-7-16,-2-12-19 15,6-12-15-15,1-1 6 16,8-8 7-16,-10 7 13 16,10-3 0-16,-5 17-6 15,5 0-11-15,-6 13-7 16,3 7-22-16,-1 12-8 15,-2 4 3-15,0 11 6 0,0 7 7 16,-3 2 9-16,-2 8 11 16,-4-8-1-16,-1-3 5 15,-1-9-3-15,3-16-3 16,3-11-6-16,12-15-1 16,6-2-11-16,12 7-10 15,-1 13 0-15,0 20 5 16,-3 27 4-16,0 17 5 15,-9 8 7-15,6 10-125 16,1-7-107-16,0-15-11 16</inkml:trace>
  <inkml:trace contextRef="#ctx0" brushRef="#br0" timeOffset="15527.9516">8431 10296 440 0,'21'-26'97'0,"10"-6"40"15,17-19-148-15,3-4-33 16,6-6-92-16,-12 9 2 16</inkml:trace>
  <inkml:trace contextRef="#ctx0" brushRef="#br0" timeOffset="15824.3093">8606 10511 777 0,'10'9'257'0,"2"-18"-26"16,4-10-205-16,12-17-80 15,3-11-78-15,10-7 35 16,3 6-106-16,-4-2-24 0,-16 13-68 16</inkml:trace>
  <inkml:trace contextRef="#ctx0" brushRef="#br0" timeOffset="16244.3647">8944 9336 724 0,'53'-31'101'16,"-49"33"71"-16,1 5-233 16,0 8 16-16,11 6 2 0,6 10 29 15,10 13 12-15,-5 1 13 16,11 10 7-16,-3-5-5 16,5 16 0-16,-7-7-2 15,5 5-37-15,-14-12-91 16,-8 7-61-16,-11-14-42 15</inkml:trace>
  <inkml:trace contextRef="#ctx0" brushRef="#br0" timeOffset="17328.2925">9515 9820 524 0,'78'38'114'0,"-64"-52"39"16,-8-5-145-16,4 2-62 16,2 4 13-16,-2 0 11 0,-4 6 11 15,-3 7 11-15,-1 0 12 16,-2 0-4-16,0 0-6 16,0 0-5-16,0 0 1 15,0 0 9-15,0 0 20 16,0 0 26-16,0 0 16 15,-2 0 17-15,2 0 12 16,-3 0-30-16,3 0-44 16,0-4-100-16,0 2 80 15,0 1-23-15,0-1 20 0,0 0 23 16,0 1 91-16,0 1-95 16,0 0 10-16,0 1-5 15,0 1-12-15,0 7-26 16,0-8-10-16,-4 1-11 15,2 0 5-15,2 0 20 16,-3-2 21-16,1 0 1 16,2 0 1-16,-3 0-9 15,1-2-13-15,2 0-4 16,2-1-2-16,1-1-2 16,-3 1 13-16,5-1 5 15,-5 1 8-15,2-1 10 16,2 3 9-16,-4-1-7 15,3 0-4-15,-3 0-4 16,2 2-2-16,1-3-1 0,-3 1 5 16,2 0 7-16,2 1-4 15,-4-1-20-15,1 0-5 16,3-1-6-16,-4-2-7 16,8-9 7-16,-6 9 19 15,2 1 16-15,-4 1 6 16,1 1 4-16,3 2 2 15,-4 0 3-15,0 2-9 16,0-1 1-16,0 1-7 0,0 0 13 16,0 0 2-16,0-2 9 15,0 0-2-15,0-2-4 16,0 0-22-16,0 0-16 16,0 1-15-16,0-1-4 15,0 2 7-15,2 0 10 16,1 0 9-16,-3 0 2 15,2 2-1-15,1-1-8 16,-3 1-2-16,4 0 5 16,-4 0 5-16,0-1 12 15,-4 1 13-15,4 0 8 16,-5-2-3-16,2 0-10 16,1-2-14-16,-3 0-7 15,5-1-10-15,-6-11 5 16,6-5 8-16,2 5 2 0,2 7-1 15,-4 4 1-15,1-1-4 16,3 2 5-16,-4 2 2 16,2 2 6-16,6 33 3 15,1 58-52-15,-23-65-47 16,0-2-43-16,4-15-145 16,-18-25-10-16</inkml:trace>
  <inkml:trace contextRef="#ctx0" brushRef="#br0" timeOffset="17853.2401">10061 8981 707 0,'-22'38'146'16,"8"-2"73"-16,2-6-211 15,3-6 3-15,9-10 5 16,4-14 15-16,11-5 6 0,15-13 24 15,8-4 5-15,15-6-4 16,5 9-17-16,1 5-10 16,-7 21-28-16,-4 19-7 15,-13 14 5-15,-16 21 5 16,-14 1 0-16,-15 7-44 16,-9-8-33-16,-14-9-147 15,-11-19-89-15,-6-12-51 16</inkml:trace>
  <inkml:trace contextRef="#ctx0" brushRef="#br0" timeOffset="18104.2424">9961 8846 943 0,'0'-4'190'16,"5"1"124"-16,47-18-256 16,88-85-45-16,-41 37 12 15,26-25-312-15,0 2 71 16</inkml:trace>
  <inkml:trace contextRef="#ctx0" brushRef="#br0" timeOffset="31755.9968">20832 8256 565 0,'54'64'161'0,"-54"-62"41"16,0-4-148-16,3-1-33 16,-3 3-1-16,0 0-4 15,0 0-4-15,0 0-3 16,0 0 5-16,0 0 1 16,0 0-2-16,0 2 6 15,2 8 2-15,7 38 7 16,4 56 0-16,-19-29 2 15,-5-2-2-15,1 5 1 16,-1-19-7-16,-2-12 14 16,7-25 13-16,12-32-6 15,7-23-7-15,19-28-6 16,4 0-5-16,9-25-1 16,2 11 11-16,-4 11 11 15,-3 17-4-15,0 16-19 0,-7 22-22 16,-4 18-10-16,-5 14-9 15,-4 18 7-15,-12-1 7 16,-3 5 10-16,-3-12 1 16,7-9-1-16,-1-15 1 15,11-11 4-15,6-5-3 16,4 4-2-16,6 8-2 16,-6 23 3-16,-10 22 2 0,-22 44 4 15,-14 15 11-15,-16 12-21 16,3-13-71-16,16-9-284 15,28-44 42-15</inkml:trace>
  <inkml:trace contextRef="#ctx0" brushRef="#br0" timeOffset="32116.163">22246 8305 590 0,'16'8'349'0,"25"-6"-55"16,13 5-74-16,33-14-243 15,6 0-54-15,21 0-215 16,-20-7 22-16</inkml:trace>
  <inkml:trace contextRef="#ctx0" brushRef="#br0" timeOffset="32287.0158">22551 8794 1298 0,'52'15'225'0,"9"-15"-95"16,4-7-520-16,22-21-47 15</inkml:trace>
  <inkml:trace contextRef="#ctx0" brushRef="#br0" timeOffset="33213.1196">24424 7079 826 0,'68'57'52'0,"-68"-43"138"16,0 9-249-16,-6 10 18 16,-2 15 65-16,-11 20 24 15,3 5 9-15,-12 25 18 16,2 5-6-16,-5 9-6 15,5-13-21-15,7-2-6 16,0-33-19-16,9-19 6 16,1-34 7-16,9-34-50 15,0-25-6-15,17-39-1 16,9-8-12-16,18-30 5 16,4 4 55-16,23-15 17 15,-7 27 2-15,6-9-5 16,-10 32-20-16,-11 16-6 15,-18 27-12-15,-8 10-5 16,-15 21-4-16,-3 15-2 16,-5 11 3-16,0 23 3 15,6 15 7-15,-1 24 7 0,3 11 7 16,18 18-1-16,7-2-5 16,11 9 2-16,-4-18-1 15,3-6 0-15,-15-22-1 16,-8-9-1-16,-11-20-1 15,-9-3 3-15,-5-6 1 16,-14-14 13-16,-5-12-2 16,-28-13-3-16,-7-9-4 0,-25-20-7 15,3 5-14-15,-14 4-24 16,22 10-25-16,9 4-156 16,24 11-100-16,9 1-43 15</inkml:trace>
  <inkml:trace contextRef="#ctx0" brushRef="#br0" timeOffset="33598.992">25244 7008 1194 0,'-2'64'217'0,"7"-48"129"0,19 11-364 16,2 8 14-16,26 8 6 16,2 1 3-16,17 10 2 15,-7-4-4-15,12-3-21 16,-17-4-28-16,-1-8-122 16,-15-16-166-16,0-35-16 15,-3-20-149-15</inkml:trace>
  <inkml:trace contextRef="#ctx0" brushRef="#br0" timeOffset="33779.022">26171 6952 697 0,'-4'16'240'0,"-17"24"44"16,-3 15-170-16,-14 23-19 16,0 14-3-16,-19 16 8 15,8-2-8-15,-18 25-6 16,2-6-27-16,-16 12-12 15,17-19-41-15,-7-5-92 0,22-35-74 16,15-21-228-16,13-42-31 16</inkml:trace>
  <inkml:trace contextRef="#ctx0" brushRef="#br0" timeOffset="34063.3713">23871 8554 1291 0,'-27'2'413'16,"13"-7"3"-16,31-2-345 16,32-7-78-16,53-19-70 15,29-10 93-15,72-9 24 16,19 0 17-16,74 5-8 15,6 14-8-15,55 7-8 16,-44 14-17-16,18 5-51 16,-66 3-34-16,-25 13-122 15,-69 10-91-15,-20 5-191 16,-49 9-53-16</inkml:trace>
  <inkml:trace contextRef="#ctx0" brushRef="#br0" timeOffset="34706.6995">24627 8868 439 0,'5'7'0'0,"-9"9"391"15,3 13-371-15,-17 20 263 16,-2 11-281-16,-15 20 292 15,-3 3-275-15,-11 19 14 16,11-8 15-16,0 5-11 16,17-18-6-16,7-15 2 15,9-36-6-15,10-39-14 16,20-36 1-16,18-38-18 16,6-23-11-16,18-34-7 15,6 6 3-15,5-10 11 16,-14 19 14-16,4 13-1 15,-13 34-5-15,-15 15-6 0,-14 36-10 16,-7 18 7-16,-14 21 6 16,-1 24 15-16,-1 22 8 15,4 28 16-15,-2 17-1 16,9 23-1-16,5-4-10 16,4-3-4-16,-8-11-9 15,6-4-1-15,-4-30 0 16,-6-11 5-16,-15-17 3 0,-15-14 3 15,-12-20-1-15,-47-12 0 16,-9-7-7-16,-39-7-16 16,1-7-17-16,-10 4-30 15,22 8-18-15,-3 6-61 16,31 6-69-16,16 4-163 16,15 3-2-16</inkml:trace>
  <inkml:trace contextRef="#ctx0" brushRef="#br0" timeOffset="35066.1552">25512 8788 582 0,'0'2'479'0,"11"17"-127"16,2 2-45-16,79 78-253 15,-28-42-54-15,25 17 18 16,1 1 4-16,17 8 0 16,-15-17-1-16,5 0 0 15,-14-12-170-15,4-13-226 16,-19-29 23-16</inkml:trace>
  <inkml:trace contextRef="#ctx0" brushRef="#br0" timeOffset="35209.0363">26188 8891 1095 0,'-73'71'414'0,"-1"29"2"16,-4 15-294-16,-28 32-170 16,4-14-357-16,-23 4 28 15</inkml:trace>
  <inkml:trace contextRef="#ctx0" brushRef="#br0" timeOffset="40090.8546">6958 12992 154 0,'10'-19'91'0,"-4"-19"-25"16,-1-9-71-16,-5 0-73 15</inkml:trace>
  <inkml:trace contextRef="#ctx0" brushRef="#br0" timeOffset="40523.3151">6669 12375 310 0,'-73'-17'118'15,"54"39"4"-15,3 4-86 16,2 7-10-16,4-3-7 16,6 11 9-16,4-1 30 15,11 3 29-15,3-6 24 16,0 4 18-16,10-9-79 0,9-6-146 15,12-12-112-15,12-18-30 16,-2-20-175-16</inkml:trace>
  <inkml:trace contextRef="#ctx0" brushRef="#br0" timeOffset="40703.8003">7022 12300 718 0,'-14'11'143'0,"-12"11"76"16,-17 6-217-16,-30 26 5 16,0 0-1-16,-13 24 1 15,-6 5-3-15,-17 21-2 16,10-9-43-16,-12 2-178 16,9-17 40-16</inkml:trace>
  <inkml:trace contextRef="#ctx0" brushRef="#br0" timeOffset="42535.5787">12179 8492 4 0,'-5'15'10'16,"-2"-4"12"-16,8 1 49 16,3 0 23-16,1 4 19 15,0 1 13-15,4 9-1 16,10 2-49-16,5 15-19 15,25 0-21-15,20 3-29 16,7-8-24-16,11-11-13 16,-9-23-122-16,-9-16 27 0</inkml:trace>
  <inkml:trace contextRef="#ctx0" brushRef="#br0" timeOffset="42666.1165">12716 8398 552 0,'-50'-8'143'16,"-35"32"54"-16,-14 30-158 15,-17 29-15-15,5 9-8 16,-10 31-30-16,24-14-77 16,-11 0-107-16,18-22-10 0</inkml:trace>
  <inkml:trace contextRef="#ctx0" brushRef="#br0" timeOffset="63067.9437">19754 11635 803 0,'4'-2'166'16,"-4"0"74"-16,5 1-232 15,11 1-21-15,-3 0 12 16,3 5 22-16,-4 3 12 15,12 32 24-15,6 71 12 16,-39-19 4-16,-6 9-16 0,-10 29-5 16,-2 0-18-16,-5 29-17 15,5-15-38-15,2 16-300 16,6-18 79-16</inkml:trace>
  <inkml:trace contextRef="#ctx0" brushRef="#br0" timeOffset="63792.365">20319 12765 304 0,'-106'80'112'0,"105"-91"69"16,-3 3-75-16,-1-10 8 15,0 6 0-15,12-7-37 16,0 7-36-16,10-5 5 16,6-1 8-16,6 1 8 15,-6 8 0-15,-3 2 1 16,1 6-16-16,-12 9-2 15,-6 11 1-15,-8 7 2 0,-12 2-3 16,-13 2-2-16,6-6-15 16,-5-12-11-16,6-14-12 15,6-10-1-15,17-10-2 16,0-8 7-16,5 2 5 16,5 4 9-16,15 0 2 0,-1 15-4 15,4 9-10-15,-4 18-4 16,-14 11-4-16,-24 21 2 15,-13 6 6-15,-22 4-55 16,-6-8-40-16,3-8-191 16,8-23-87-16,-4-28-79 15</inkml:trace>
  <inkml:trace contextRef="#ctx0" brushRef="#br0" timeOffset="64266.7541">21021 12075 664 0,'-38'61'478'0,"0"-18"-106"0,0 0-37 16,12-6-342-16,12-11-14 15,29-17 3-15,29-3 21 16,13-14 20-16,16 3 37 16,-1-6 15-16,5 16 3 15,-18 8-14-15,-11 23-12 16,-24 7-17-16,-34 28-10 16,-28 0 3-16,-21 13-4 15,-9-18-5-15,-15-9-56 16,12-28-40-16,2-24-130 15,12-22-140-15,5-18-121 16,17-13-69-16</inkml:trace>
  <inkml:trace contextRef="#ctx0" brushRef="#br0" timeOffset="64489.9726">20900 11893 1336 0,'78'-29'311'16,"-40"15"120"-16,10 2-374 0,46-4-50 16,15 0 3-16,42-8-68 15,-6 5-123-15,22-2-252 16,-43-5-25-16</inkml:trace>
  <inkml:trace contextRef="#ctx0" brushRef="#br0" timeOffset="65336.8875">22367 11883 191 0,'-48'156'522'16,"51"-144"-225"-16,8 7-114 16,8-5 115-16,21 8-299 15,8-4 4-15,25-15-2 16,5-3-15-16,12 2-16 16,-16-2-269-16,-1 2 68 15</inkml:trace>
  <inkml:trace contextRef="#ctx0" brushRef="#br0" timeOffset="65515.9337">22419 12654 810 0,'68'17'0'0</inkml:trace>
  <inkml:trace contextRef="#ctx0" brushRef="#br0" timeOffset="66332.5418">22246 12661 724 0,'0'4'280'15,"-3"-4"5"-15,3 0-179 16,0 0-84-16,0 0-28 15,0 0 5-15,0 0 4 16,0 0 60-16,0 0 61 0,12-2-19 16,47 2 2-16,81-5 2 15,-41-2-56-15,15-4-90 16,-17 3-28-16,-3-3-326 16,-23-1 52-16</inkml:trace>
  <inkml:trace contextRef="#ctx0" brushRef="#br0" timeOffset="66878.0051">24966 11144 941 0,'19'12'440'16,"-38"-15"-102"-16,21 5-226 16,-2-1-138-16,4 6-137 15,-4-7 141-15,-4 0 9 16,2 2 17-16,-3 7 25 16,-3 25 13-16,-91 69-5 15,42-48-4-15,-14 20-9 16,15-3-15-16,4 12-279 0,17-12-87 15,13-11-63-15</inkml:trace>
  <inkml:trace contextRef="#ctx0" brushRef="#br0" timeOffset="67297.0118">25266 11132 897 0,'-22'21'263'16,"1"-9"47"-16,-3 7-225 16,5 0-85-16,3 4 0 15,2-9 0-15,9-1 20 16,12-9 30-16,31-11 31 15,19-9 33-15,37-8-16 16,22-5-16-16,17 1-21 16,-25 7-31-16,-11 14-32 15,-44 14-2-15,-28 23 3 16,-32 11-6-16,-40 25 5 16,-17 9 1-16,-37 22 20 15,-1-14-4-15,5 0 4 16,29-19-5-16,29-10 2 0,44-30 6 15,43-3 4-15,35-19-11 16,34-11-61-16,4-7-59 16,19-8-160-16,-27 0-187 15,-13-4-43-15</inkml:trace>
  <inkml:trace contextRef="#ctx0" brushRef="#br0" timeOffset="67657.0214">24317 12172 821 0,'-25'18'267'15,"17"-10"56"-15,-1-1-182 16,26 4-25-16,32-11 24 16,29 1-11-16,78-13 6 0,47-2-23 15,86-12-23-15,2 0-34 16,43-3-8-16,-39 3-27 15,-18-2-67-15,-88 7-64 16,-9-1-242-16,-65 3-132 16,-18-9-81-16</inkml:trace>
  <inkml:trace contextRef="#ctx0" brushRef="#br0" timeOffset="68385.8526">24540 12640 928 0,'49'66'293'15,"-60"-47"41"-15,-1 0-234 16,-9 14-85-16,-12 9-9 0,-12 10 1 16,-3 0-2-16,-4 15 37 15,3-6 9-15,9 3 8 16,16-8 1-16,2-8 7 15,15-25-29-15,7-25-8 16,2-24-13-16,15-28-17 16,7-12-18-16,6-19-14 15,4 6-10-15,15-10 16 16,-11 22 16-16,0 3 9 16,-14 20 7-16,0 15-2 15,-13 24-14-15,-9 15 1 16,-4 19 0-16,-3 23 4 15,-1 11 11-15,3 13 5 16,6 2 0-16,18 14-1 16,9-14-1-16,11 2-1 15,1-18 2-15,-4-8 4 16,-10-19-3-16,-18-9 2 16,-24-11 3-16,-31-6-7 0,-21-11-12 15,-22-12-14-15,5-1-21 16,-14-13-95-16,15 5-73 15,10 1-196-15,18 8-32 16</inkml:trace>
  <inkml:trace contextRef="#ctx0" brushRef="#br0" timeOffset="68760.7455">25219 12621 1293 0,'-7'14'306'16,"13"26"110"-16,47 60-369 16,20-35-28-16,3-6-4 15,21 8-1-15,-5-15-10 16,12 0-65-16,-22-21-69 15,-6-5-295-15,-21-29 11 16</inkml:trace>
  <inkml:trace contextRef="#ctx0" brushRef="#br0" timeOffset="68909.9804">25852 12564 642 0,'-73'29'409'0,"-19"27"-41"16,-8 13-123-16,-23 21-105 15,8 11-83-15,4 22-19 16,18-7-72-16,-8 6-358 16,25-36 110-16</inkml:trace>
  <inkml:trace contextRef="#ctx0" brushRef="#br0" timeOffset="82736.9893">18969 14485 377 0,'-1'10'259'15,"1"-8"-15"-15,0 0-12 16,0-4-126-16,0 0 8 15,-4 0-4-15,4 2-18 16,0 0-60-16,0 0 28 16,-3 0 11-16,1 2-40 15,-8 36-12-15,-34 89 29 16,3-30-36-16,-4 40-37 16,-2 8 32-16,-7 20-16 15,11-12-42-15,6-6-303 16,10-43-6-16,-3-33-139 15</inkml:trace>
  <inkml:trace contextRef="#ctx0" brushRef="#br0" timeOffset="83346.9512">19370 15402 439 0,'123'-50'310'15,"-129"56"-56"-15,-4 8-42 16,0 7-174-16,-8 14-17 0,-2-7-14 15,-5-1-1-15,1-4 2 16,0-4 24-16,10-17 12 16,9-9 13-16,1-9 2 15,18-13 4-15,9 3-21 16,-3-9-6-16,13 5-11 16,2 8-6-16,-7 12-8 15,-11 3-6-15,2 14-5 16,-10 10 1-16,-11 9 0 15,-10 0 2-15,2-4 3 0,-15-4 3 16,1-11-2-16,3-18-1 16,2-3-1-16,10-10-3 15,6-2-3-15,12 0-5 16,5 11-4-16,1 16-73 16,-15 17-83-16,-7 27-179 15,-21 8-36-15</inkml:trace>
  <inkml:trace contextRef="#ctx0" brushRef="#br0" timeOffset="83741.8798">20101 14908 591 0,'-23'21'259'0,"-1"-1"26"15,3-1-144-15,13-1-52 16,6-15-30-16,17 1-4 15,5-10-19-15,6 1 7 16,1 0 5-16,6 14 7 16,-12 6-3-16,-5 23 11 15,-8 18-4-15,-10 15 6 16,-1-2-8-16,-18 6-4 16,-1-11-19-16,-18-12-8 15,-2-16-103-15,-8-15-196 16,7-16-143-16,-9-11-109 15</inkml:trace>
  <inkml:trace contextRef="#ctx0" brushRef="#br0" timeOffset="83991.4304">19962 14714 1497 0,'97'43'330'16,"-55"-62"142"-16,13-7-431 16,51-14-32-16,5-2 0 15,34-1-67-15,-1 3-96 0,7 11-319 16,-44 13 8-16</inkml:trace>
  <inkml:trace contextRef="#ctx0" brushRef="#br0" timeOffset="84641.3603">21553 14585 945 0,'19'-27'282'16,"2"6"81"-16,0 3-255 15,1 8-42-15,-8 12-26 16,-14 27-24-16,-19 20-23 0,-24 36-23 16,-15 17 29-16,-16 42 20 15,1-4 7-15,-3 8 13 16,22-29 4-16,6-15-2 15,23-48-16-15,1-30 0 16,24-35-12-16,21-36-2 16,14-31-5-16,20-42-5 15,18-12-6-15,15-31 9 16,-5 8 9-16,13-1 6 16,-10 31 0-16,-8 8-3 15,-15 39-7-15,-5 21-5 16,-19 20-11-16,4 28-1 15,-14 26 3-15,-8 31 5 16,-17 25 5-16,-13 46 20 16,-10 16 9-16,0 38 12 15,-2-5 6-15,7 5-11 0,0-41-14 16,-1-8-15-16,-4-48-33 16,-6-22-60-16,-9-32-14 15,-23-24-14-15,-2-31 10 16,-12-16 19-16,1-5 26 15,3-4-129-15,18 10-177 16,1 1-7-16</inkml:trace>
  <inkml:trace contextRef="#ctx0" brushRef="#br0" timeOffset="85135.711">22270 14564 1070 0,'5'7'367'0,"9"25"37"0,19 2-252 16,16 20-125-16,20 26-5 16,4 0-4-16,8 18-5 15,-18-11-11-15,9 10-103 16,-18-19-81-16,0-17-79 15,-11-28-156-15,-3-37-43 16</inkml:trace>
  <inkml:trace contextRef="#ctx0" brushRef="#br0" timeOffset="85280.0181">23064 14601 189 0,'-35'12'521'0,"-27"45"-157"16,-16 30-95-16,-19 45 128 15,5 1-285-15,-5 8-58 0,15-27-106 16,1-7-331 0,17-39 39-16</inkml:trace>
  <inkml:trace contextRef="#ctx0" brushRef="#br0" timeOffset="86738.5856">23539 14854 659 0,'-6'-7'173'0,"12"5"43"15,-1 2-190-15,-5 0-18 16,3 0-3-16,51 4 5 16,67 1 9-16,-27-12 6 15,10-7-23-15,14-8-226 16,-13-1 65-16</inkml:trace>
  <inkml:trace contextRef="#ctx0" brushRef="#br0" timeOffset="86953.1132">23639 15319 1251 0,'64'-23'244'0,"23"-13"115"16,39-15-482-16,-4-8-246 16,2-5 36-16</inkml:trace>
  <inkml:trace contextRef="#ctx0" brushRef="#br0" timeOffset="87246.5907">25030 14396 1478 0,'6'14'283'0,"-3"-3"125"16,-8 16-448-16,-5 24-35 15,-3 18-2-15,-13 28 27 16,-6 4 23-16,-14 30 16 16,3-6 13-16,0 12 14 0,13-24-50 15,8-4-128-15,17-34-109 16,3-23-111-16,4-33-127 15</inkml:trace>
  <inkml:trace contextRef="#ctx0" brushRef="#br0" timeOffset="87621.0982">25204 14701 967 0,'-35'63'256'15,"65"-63"57"-15,-6-9-242 16,24-17-78-16,30-14 17 16,14-8 31-16,28-13 28 15,-8 7 7-15,4 4 5 16,-24 15-17-16,-14 13-20 15,-40 22-30-15,-24 36 1 16,-28 32-6-16,-20 58 16 16,-23 29 16-16,-27 28 18 15,13-20 0-15,12-12 19 16,21-54-12-16,42-27 6 16,46-48 0-16,45-25-1 0,16-25-27 15,45-15-58-15,-10-1-72 16,-1-11-441-16,-44-1 54 15</inkml:trace>
  <inkml:trace contextRef="#ctx0" brushRef="#br0" timeOffset="89103.9565">20605 16726 377 0,'78'106'366'0,"-83"-92"-108"0,0 0-227 16,-9 12 227-16,-2 5-259 15,-6 17 1-15,-3 3 1 16,-9 23 21-16,1 6 11 15,-7 36 20-15,0-5 3 0,-8 31 6 16,9-13-18-16,-2-10-6 16,15-37-13-16,7-25 9 15,3-38-1-15,2-30-10 16,14-21-5-16,-3-29-3 16,3-10-13-16,14-19-4 15,8 1 8-15,4-27-2 16,12 17-2-16,20-8 1 15,1 8-2-15,3 7-1 16,-8 31 1-16,-6 11-2 16,-15 24-8-16,-2 14-4 15,-7 19 3-15,-1 19 4 16,1 14 1-16,-3 21 10 16,-2 15 6-16,5 16 1 15,4-2-2-15,-2 14 2 16,2-9 0-16,-7 6 1 15,-9-18 0-15,-12-7 6 0,-14-19 2 16,-29-12 4-16,-15-20-5 16,-14-17-9-16,-12-15-9 15,-18-12-7-15,21-7-6 16,-2-3 0-16,20 3 4 16,11 2-43-16,26 8-55 15,4 6-270-15,11 11 29 16</inkml:trace>
  <inkml:trace contextRef="#ctx0" brushRef="#br0" timeOffset="89478.2432">21283 17099 544 0,'53'-49'475'16,"-39"70"-130"-16,10 12-321 15,15 14 328-15,9 10-347 16,16 12 2-16,-7-4-3 16,11 0-42-16,-6-4-50 15,-6-4-265-15,-8-1 35 16</inkml:trace>
  <inkml:trace contextRef="#ctx0" brushRef="#br0" timeOffset="89748.2392">21754 17149 1000 0,'3'-2'420'0,"-3"1"-12"15,0 1-232-15,-3 0-146 16,-28 14-48-16,-91 62-29 16,46-21-26-16,-2 18-65 15,11-4-32-15,2-3-39 16,22-15-15-16,14-3-110 0,25-17 51 15</inkml:trace>
  <inkml:trace contextRef="#ctx0" brushRef="#br0" timeOffset="90301.9597">22414 17007 578 0,'2'2'145'0,"-2"0"48"15,3-1-157-15,2 3 28 16,15 3 14-16,9 0 29 15,54 5 4-15,-45-17 5 16,7-1-50-16,16-4-24 16,-2-2-72-16,8-6-275 15,-4 12 58-15</inkml:trace>
  <inkml:trace contextRef="#ctx0" brushRef="#br0" timeOffset="90618.0005">22613 17420 1139 0,'25'-18'236'0,"4"-4"111"0,16-6-337 16,16-3-7-16,24-2-3 15,1 10-41-15,15 4-306 16,-13 11 85-16</inkml:trace>
  <inkml:trace contextRef="#ctx0" brushRef="#br0" timeOffset="91200.9579">24187 16347 472 0,'59'27'385'16,"-54"-30"-98"-16,-5 6-16 15,5 4-256-15,-5-7-3 16,-2 2 6-16,-3 21 15 15,-4 25 4-15,-25 77 4 16,11-51-3-16,-8 15-10 16,8-13-13-16,3 2-25 15,11-22-25-15,9-10-139 16,9-18-93-16,3-11-68 0,5-15-115 16</inkml:trace>
  <inkml:trace contextRef="#ctx0" brushRef="#br0" timeOffset="91635.0114">24651 16376 547 0,'-9'9'294'0,"-1"1"-66"15,1-1-105-15,4 6-126 16,2-8-10-16,1-1-11 16,4-6 83-16,-2-2 58 15,0 0 19-15,3-1 12 16,11-10 10-16,26-4-37 16,57-64-53-16,-54 62-24 15,-10 13-24-15,-3 12-20 16,-15 13-7-16,-15 26 2 15,-12 8 4-15,-19 32 5 16,-9 7 6-16,-12 19 9 16,2-14 5-16,3-1 16 0,21-30 0 15,12-16 5-15,18-24-4 16,27-16 3-16,21-18-16 16,26-17-8-16,5-9-19 15,17-5-48-15,-13 5-39 16,-4-4-30-16,-24 15-276 15,-17 6-63-15,-27 8-56 16</inkml:trace>
  <inkml:trace contextRef="#ctx0" brushRef="#br0" timeOffset="91950.0522">23675 17598 703 0,'-20'-2'156'0,"6"1"70"15,12 4-189-15,12 2 8 16,10-12 72-16,30 4 74 15,21-7 18-15,59-22 35 16,21-4-1-16,62-28-48 16,19-16-68-16,45-15-21 15,-27 13-63-15,11-6-144 0,-60 29-139 16,-22 14-296-16,-60 19-74 16</inkml:trace>
  <inkml:trace contextRef="#ctx0" brushRef="#br0" timeOffset="92683.01">24268 17756 268 0,'2'0'389'0,"-2"-4"-141"15,3 3-161-15,-3-1 162 16,2 0-243-16,1 2-3 16,-3 0 6-16,0 2 25 15,0 0 20-15,2 6 30 16,2 18 9-16,-8 23 6 15,-15 55-24-15,-7-19-17 0,-3 3-32 16,-4 9-10-16,9-10-11 16,-1-7-40-16,10-26-49 15,3-16-277-15,6-19 38 16</inkml:trace>
  <inkml:trace contextRef="#ctx0" brushRef="#br0" timeOffset="93132.9585">24511 18300 938 0,'-18'37'212'0,"3"-11"64"16,-4-4-271-16,5-6-23 15,3-6-2-15,1-1 12 16,1-11 21-16,4-7 32 16,5 1 17-16,4-20 21 15,1 2 1-15,10-9-1 16,1 2-25-16,7-5-5 16,1 12-20-16,0 6-7 15,-10 13-9-15,2 14-3 16,-13 12-13-16,-3 12-3 0,-14 5 2 15,0 6-1-15,-10-14-1 16,0-8 4-16,3-8 3 16,7-13 3-16,4-8 3 15,6-7 5-15,4 1-3 16,9-1-4-16,3 4-5 16,5 3-1-16,-3 18-5 15,-3 10-4-15,-6 4-11 0,-5 4-11 16,-5 1-90-16,1-14-285 15,4-14 55-15</inkml:trace>
  <inkml:trace contextRef="#ctx0" brushRef="#br0" timeOffset="98459.6945">25252 17718 701 0,'-24'12'166'16,"-4"7"55"-16,8 4-197 15,-8 9-23-15,9-4 3 16,1 2 15-16,10-11 15 0,-1-2 14 16,13-8-35-16,6-8 2 15,14-2-10-15,20-4-4 16,7 1-5-16,8 6 36 16,9 6-1-16,-6 12 0 15,-13 9 8-15,-13 13 6 16,-8 1 5-16,-14 9 18 15,-18 2 5-15,-20 8-4 16,-11-5-11-16,-23-8-12 16,-8-9-24-16,-9-14-37 15,4-18-38-15,7-11-60 16,16-6-34-16,4-13-133 16,22-3-56-16,10-21-30 15</inkml:trace>
  <inkml:trace contextRef="#ctx0" brushRef="#br0" timeOffset="98744.0131">25174 17655 749 0,'19'45'122'0,"-13"-43"88"16,2-4-224-16,10 4 10 15,4-9 27-15,11-1 56 16,7-10 13-16,14-11 8 16,4-4-8-16,19 0-41 15,4 7-97-15,8 0-255 16,-13 3-10-16,-7-1-127 15</inkml:trace>
  <inkml:trace contextRef="#ctx0" brushRef="#br0" timeOffset="99278.9726">26365 16931 894 0,'10'1'177'0,"4"-2"94"15,5 1-263-15,16-5-6 16,8 8 8-16,2-10-14 15,-3 2-17-15,1 8-61 0,-14 4-49 16,1 2-145-16,-15 14-16 16</inkml:trace>
  <inkml:trace contextRef="#ctx0" brushRef="#br0" timeOffset="99563.6333">26443 17378 268 0,'8'9'372'15,"-2"-13"-100"-15,14-3-145 16,10-8 166-16,11-18-217 16,4-2-32-16,18-12-30 15,-4 4-71-15,12 1-236 16,-4 20 38-16</inkml:trace>
  <inkml:trace contextRef="#ctx0" brushRef="#br0" timeOffset="101564.0564">28092 16305 812 0,'7'-10'250'16,"-2"10"46"-16,-6-6-214 15,1 6-53-15,-4 0-12 16,2 0-12-16,-46 19-4 15,-63 35-3-15,33-16 4 16,2 6 3-16,-7 13 4 16,15-5 2-16,11 2 4 0,36-16-6 15,21-5-6-15,21-18 32 16,36-15 22-16,11-15 5 16,29-10 8-16,10 1 9 15,6 9-41-15,-27 16-29 16,-1 29-6-16,-31 20-4 15,-25 26-3-15,-20 7 8 16,-9 25 9-16,-19-2 0 16,-36 31 5-16,-20-16 1 15,-32 6-2-15,-8-22-4 0,-3-11 2 16,23-42-1-16,26-28-7 16,26-36-4-16,34-47-1 15,28-34-2-15,33-57 1 16,17-9 9-16,68-59 30 15,-17 3 5-15,-4-21 3 16,-19 45-8-16,-21 7-16 16,-71 66-38-16,9 32-97 15,-21 49-109-15,-33 32-230 16,-17 24-41-16</inkml:trace>
  <inkml:trace contextRef="#ctx0" brushRef="#br0" timeOffset="106645.3043">6326 12992 330 0,'-6'-5'268'16,"-4"3"-32"-16,1 2-20 15,8 0-105-15,1 0-11 16,-4 2-21-16,4 1 2 16,0 4-17-16,4 12-8 15,1 6-10-15,16 60-16 16,-18-47-16-16,-6 7-1 15,-3 3 0-15,-9 15 8 16,-4-4 2-16,-4 14 4 16,2-13-2-16,11-6-4 15,6-19-13-15,13-11-1 16,12-21-5-16,22-3 2 16,4-3 1-16,12-8 5 15,0-1 9-15,8 4 10 16,1-1-2-16,29 0 8 15,-2-1-4-15,27-4-12 0,-1-2-5 16,5-1 0-16,-29-2-7 16,30-2 6-16,-11 4 6 15,14 1 1-15,-5 6 3 16,12 1 10-16,-35 6 7 16,0 1 3-16,-7 2-8 0,27-7-2 15,-6-5-10-15,24-9-10 16,-10-5-5-16,10-7 0 15,-13 0 0-15,13-3 2 16,-18 5 2-16,18-4 5 16,-15 14-1-16,1-1 1 15,-20 3 1-15,34-4 1 16,-12 7-2-16,21 1 5 16,-13 3 1-16,-1 12 9 15,-12 0-1-15,17 3-2 16,-17-1-4-16,14 3-6 15,-12-8-10-15,-4 10-2 16,-29-7-2-16,15-9 1 16,-15-1 0-16,19-3 5 15,-12-7 1-15,15-1 2 16,-27 10-2-16,1-2-2 16,-25 6-5-16,-6 1-3 15,-17 6-3-15,-2-7 1 0,-17-3-1 16,3 3 1-16,-5-2 1 15,5 3-1-15,-1 2 1 16,6 4-1-16,-5-5-1 16,-8 7-4-16,-6-4-9 15,-1 4-21-15,-14-2-6 16,5-2-1-16,-4 0 4 16,3-1 12-16,-22-25 19 15,-27-73-7-15,45 53-6 0,5-6-5 16,12 11-2-16,2 12-79 15,-6 18-67-15,-13 22-311 16,-23 12 4-16</inkml:trace>
  <inkml:trace contextRef="#ctx0" brushRef="#br0" timeOffset="107355.0155">9370 14050 1216 0,'-59'33'492'16,"-19"8"-62"-16,-12 28-327 15,7 15-151-15,-9 15-143 16,19-16 121-16,9-2 37 16,17-27 48-16,9-16 67 15,31-19 39-15,23-2 19 16,8-8-29-16,19 14-18 15,6 6-38-15,1 21-17 16,-12 16-24-16,-5 37-11 16,-28 11-11-16,-6 25-5 15,-22-14 0-15,-17 1 2 16,-6-36 7-16,-5-19 7 0,-1-40 11 16,-1-25 6-16,18-25 5 15,11-25 4-15,20-13-2 16,28-16-5-16,23-10-6 15,23-35-7-15,11-3-14 16,26-18-19-16,-4 4-9 16,-8 5-4-16,-26 36 1 0,-31 11 8 15,-48 29 20-15,-47 18 13 16,-18 22 10-16,-25 9 5 16,3 24-17-16,-5 12-119 15,25 14-395-15,8 5 69 16</inkml:trace>
  <inkml:trace contextRef="#ctx0" brushRef="#br0" timeOffset="110639.6684">12468 12614 602 0,'57'12'230'0,"-57"-12"-1"15,0 0-152-15,0 4-76 16,0-4-15-16,-3 0 1 15,1 0 13-15,2 0 25 16,-3 0 14-16,3 2 10 16,-2-1 4-16,-2 1 0 15,-1 19-10-15,-9 10-10 16,-6 56-13-16,21-51-4 16,10-1-6-16,6-1-4 15,7-13 6-15,7-2 16 16,13-5 10-16,22 0 11 15,8-2-1-15,18 4 1 16,3-1-15-16,28 1-6 16,-8 1-10-16,27 2 5 15,-4-1 1-15,18-4 21 0,-21-11 2 16,20-8 5-16,-15-7-7 16,19-2-4-16,-13 9-23 15,20 3-3-15,-8-3-3 16,20 1-1-16,-13 3-2 15,29-13 3-15,-14 5-1 16,28 0 9-16,-27 2 2 16,25-8 2-16,-23 4-1 15,17-4-3-15,-31 1-10 16,6 5-4-16,-34 11-4 0,13-2 0 16,-34 10-1-16,1 6-1 15,-24-6 1-15,7 8-1 16,-33-1 0-16,5 2 2 15,-12-5 0-15,-1 2 0 16,-15-13 2-16,-5 1 0 16,-13-13 1-16,-6 5 3 15,-10-15 1-15,2 2-1 16,-22-9-3-16,-7-9-1 16,2-17-4-16,-13-8-6 15,-11-15-4-15,8-13-5 16,8 8-38-16,-14 2-72 15,12 21-99-15,-26 19-229 16,5 12-23-16</inkml:trace>
  <inkml:trace contextRef="#ctx0" brushRef="#br0" timeOffset="111858.7917">15313 13777 410 0,'11'2'1025'0,"-11"-4"-768"16,-11 11 2-16,-8 7-235 15,-10 13-234-15,-15 4-235 16,-18 17 457-16,3-5-5 16,-2 4 0-16,16-16 18 15,11 9 14-15,15-16 6 16,10 5 13-16,9-4 9 15,23 17-3-15,11-9 0 16,29 13 12-16,11-3-10 16,18 12-2-16,-2-10-15 0,7 14-15 15,-22-4-18-15,-10 26-4 16,-35-3-7-16,-35 22 5 16,-33-8 3-16,-21-1 9 15,-18-21 1-15,-11-19 5 16,8-30-7-16,1-32 0 15,11-27-11-15,25-42-8 16,32-14-6-16,36-33-3 16,23 0-4-16,30-19 3 15,5 16 8-15,13-12-1 16,-24 34-16-16,-8 4-36 16,-24 29-9-16,-15 16-60 15,-36 25-79-15,-15 19-213 16,-21 18 28-16</inkml:trace>
  <inkml:trace contextRef="#ctx0" brushRef="#br0" timeOffset="112474.4811">12622 14476 465 0</inkml:trace>
  <inkml:trace contextRef="#ctx0" brushRef="#br0" timeOffset="112542.2552">12738 14642 499 0,'0'68'-5'0,"-5"26"472"16,-7-6-489-16,0 6 22 16,-2-8-336-16</inkml:trace>
  <inkml:trace contextRef="#ctx0" brushRef="#br0" timeOffset="112713.1969">12435 14946 1081 0,'109'-89'316'0,"-45"65"71"16,25 14-320-16,3 12-155 16,8 11-279-16,-17 12 17 15</inkml:trace>
  <inkml:trace contextRef="#ctx0" brushRef="#br0" timeOffset="113446.4079">12051 16225 428 0,'60'134'615'0,"-105"-65"-204"15,-3 45-251-15,-6 13 258 16,-19 27-385-16,0-8-20 16,-8 20-22-16,17-25-26 15,-4 8-100-15,27-31-93 16,2-18-188-16,22-39-53 0</inkml:trace>
  <inkml:trace contextRef="#ctx0" brushRef="#br0" timeOffset="113819.7785">12773 16527 286 0,'33'0'622'0,"-9"-4"-293"15,-34-1-208-15,1 24 140 16,-15 21-406-16,-19 29-13 16,-22 11 22-16,-30 26 141 15,-5-6 60-15,-3 22 84 0,29-13 35 16,22 18 45-16,36-20-97 16,29-8-26-16,33-38-43 15,32-25-16-15,18-38-25 16,25-31-10-16,-3-22-9 15,-4-20-11-15,-36-3-15 16,-29 0-30-16,-58 25 3 16,-59 18 5-16,-44 37 12 15,-43 29 11-15,1 17-5 0,9 18-363 16,37-7 110-16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05:00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4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10-16T15:06:29.051"/>
    </inkml:context>
  </inkml:definitions>
  <inkml:trace contextRef="#ctx0" brushRef="#br0">8466 4903 881 0,'3'0'152'0,"-1"2"92"16,2-1-256-16,16 33-31 15,8 54 24-15,-33-30 11 16,-4 4 8-16,-5 19 11 16,-4-5 1-16,0 11 2 15,3-8-16-15,-1-5-130 16,3-22-116-16,-1-14-16 15</inkml:trace>
  <inkml:trace contextRef="#ctx0" brushRef="#br0" timeOffset="235.782">8287 5248 868 0,'14'-4'196'0,"12"10"71"16,27-5-254-16,13-2-54 16,14 4-10-16,-9-3-36 15,-2 1-180-15,-17 2 44 16</inkml:trace>
  <inkml:trace contextRef="#ctx0" brushRef="#br0" timeOffset="653.7975">9428 4662 814 0,'9'6'110'16,"-26"9"86"-16,-3 11-260 15,-7 1 6-15,-21 19 24 16,-11 1 26-16,-30 23 28 0,2 7 29 15,-12 22 31-15,14-4 1 16,20 4-5-16,28-16-15 16,22-12-12-16,38-23-32 15,27-19-12-15,15-17 15 16,22-24 0-16,1-10-2 16,-10-21 3-16,-26 0 2 15,-22-7-20-15,-30 8-5 16,-21 1-14-16,-19 17-5 15,-18 14-39-15,1 4-51 0,-7 19-185 16,18 11 21-16</inkml:trace>
  <inkml:trace contextRef="#ctx0" brushRef="#br0" timeOffset="997.8691">9694 5014 555 0,'-9'17'391'16,"-36"45"-107"-16,55-58-43 15,14 13-265-15,-1 5 0 16,14 15 14-16,-1 0 14 16,8 6 16-16,-4 1-11 15,9 4-84-15,-3-13-136 0,6-8-78 16,-9-21-95-16</inkml:trace>
  <inkml:trace contextRef="#ctx0" brushRef="#br0" timeOffset="1167.9237">10473 5072 790 0,'-6'14'211'16,"-11"-3"57"-16,-25 20-189 15,-11 15-49-15,-11 18 44 16,1 9 12-16,-7 17 10 15,11-5-12-15,-4-3-22 16,7-12-65-16,-10 1-212 16,8-16-150-16,7 0-50 15</inkml:trace>
  <inkml:trace contextRef="#ctx0" brushRef="#br0" timeOffset="10803.7027">11932 5406 527 0,'0'1'147'16,"0"-1"18"-16,0 0-143 15,0 1-52-15,0-1 25 16,3 2 16-16,8 2 25 15,24 5 25-15,65 2 7 16,-40-17-19-16,19 0-11 16,-4 0-16-16,7 3-236 15,-16 4 65-15</inkml:trace>
  <inkml:trace contextRef="#ctx0" brushRef="#br0" timeOffset="11252.856">13146 4955 695 0,'0'5'154'15,"0"-5"40"-15,-2 4-185 16,1-4-72-16,-1 2 10 16,-1 11 27-16,-12 25 12 15,-31 51 12-15,0-25 5 16,-1 4 3-16,-8 21 1 16,5-3-4-16,-5 15 2 15,15-24 1-15,2-8-1 16,9-21-22-16,4-8-167 0,13-17 45 15</inkml:trace>
  <inkml:trace contextRef="#ctx0" brushRef="#br0" timeOffset="11627.1541">13504 5154 923 0,'-9'7'124'0,"-16"23"126"16,-6 13-281-16,-17 26 7 16,8 1 17-16,-4 13 17 15,7-9-13-15,15 3 0 16,23-30 9-16,18-5 14 15,17-18 12-15,26-18 16 16,9-20 4-16,17-21 0 16,1-14-13-16,8-28-9 15,-18-5-13-15,-17-11-1 16,-28 11-15-16,-22 4-12 16,-27 17-8-16,-25 9-20 15,-6 18-22-15,-12 13-59 0,8 10-57 16,-3 18-113-16,16 8-32 15</inkml:trace>
  <inkml:trace contextRef="#ctx0" brushRef="#br0" timeOffset="11993.0968">13997 5493 785 0,'0'-2'153'0,"0"5"48"16,0 2-239-16,0-5-11 15,0 1-4-15,3 8 21 16,6 22 24-16,22 57 7 16,-13-47 7-16,3 2 0 15,-4-1-7-15,4 1-82 0,-3-14-111 16,1-2 3-16</inkml:trace>
  <inkml:trace contextRef="#ctx0" brushRef="#br0" timeOffset="12167.7347">14227 5527 819 0,'-24'9'252'0,"-16"0"34"0,-12 17-204 16,-17 11-85-16,-11 12-2 15,-6 5 4-15,0 11-62 16,18-3-508 0,31-22 146-16</inkml:trace>
  <inkml:trace contextRef="#ctx0" brushRef="#br0" timeOffset="15526.3437">21174 5130 1052 0,'1'0'136'0,"1"1"117"16,5 11-316-16,6 28-15 0,4 71 25 16,-22-39 26-16,-7 15 6 15,11-6 5-15,-7 14 6 16,5-18 6-16,0 0-1 15,5-19-44-15,-9-2-182 16,2-30 41-16</inkml:trace>
  <inkml:trace contextRef="#ctx0" brushRef="#br0" timeOffset="15765.816">21034 5549 1259 0,'36'11'290'0,"1"-4"94"16,-28-8-340-16,19 6-76 15,12-2 18-15,7 8 8 16,1-10-11-16,5 1-10 16,0-5-14-16,5-11-61 0,-3-6-28 15,15-5-28-15,-4-11-55 16,2-6-17-16,-16 4 38 15,6-6-58-15,-18 6 43 16</inkml:trace>
  <inkml:trace contextRef="#ctx0" brushRef="#br0" timeOffset="16095.3628">22521 4955 608 0,'-41'33'212'16,"7"-1"14"-16,-45 26-126 15,-17 13-100-15,-19 12 22 16,9 15 4-16,15 16 0 16,34-13-3-16,23 1-1 15,31-19-14-15,20-22 10 16,9-26 12-16,32-12 14 15,10-21 4-15,11-7 8 16,-10-21 4-16,-2-6 6 16,-30-1-31-16,-25-11-38 15,-24 4-15-15,-37 9-26 16,-19 4-20-16,-24 12-38 0,8 12-61 16,-4 15-134-16,35-5-27 15</inkml:trace>
  <inkml:trace contextRef="#ctx0" brushRef="#br0" timeOffset="16417.469">22511 5444 1063 0,'-6'9'47'0,"14"3"188"15,-1 9-325-15,12 2 20 16,11 4 78-16,17 1 12 15,4 2 1-15,15-1 2 16,-2 2-18-16,9 5-234 16,-11 0-24-16,4-14-85 0</inkml:trace>
  <inkml:trace contextRef="#ctx0" brushRef="#br0" timeOffset="16608.4485">23348 5592 920 0,'-16'25'192'0,"-8"2"73"16,-1 17-263-16,-17 17 0 16,-24 27-3-16,-17-1 45 15,-25 24 2-15,-12 6 0 0,-9 0-61 16,28-22-59-16,5-8-230 16,38-55 7-16</inkml:trace>
  <inkml:trace contextRef="#ctx0" brushRef="#br0" timeOffset="20520.437">15424 5382 690 0,'-5'1'159'15,"2"1"49"-15,0 2-192 16,0 1-53-16,2 1 42 16,1-5 23-16,1 4 17 15,39 17 17-15,57 7-48 16,-49-21 12-16,12-5-112 15,-10 0-143-15,3 1-34 16,-4-4-80-16</inkml:trace>
  <inkml:trace contextRef="#ctx0" brushRef="#br0" timeOffset="21088.1846">16761 5007 614 0,'-16'6'130'15,"-38"9"58"-15,-103 32-179 16,85-16-11-16,7-7 20 16,16 3 5-16,19-5-7 15,20-6 4-15,7 3 32 16,19-5-5-16,38 1 9 16,12 4 11-16,27 5 4 15,10-7-29-15,0 19-11 16,-27-4-17-16,-12 20-4 15,-35-1-20-15,-26 14-3 16,-19-12 6-16,-30 9 8 0,-19-17 2 16,-21-1 22-16,0-11 4 15,-6-15 2-15,20-11 1 16,8-17 13-16,25-7-5 16,16-17-17-16,17-1-9 15,24-24-1-15,20 1-9 16,44-22 0-16,9 1 16 15,28-5 4-15,-10 13-6 0,-8 3-2 16,-39 23-3-16,-17 11-3 16,-29 16-30-16,-11-5-12 15,-20 14-15-15,-13-5-61 16,-12-1-53-16,-15 1-164 16,-10 9-3-16</inkml:trace>
  <inkml:trace contextRef="#ctx0" brushRef="#br0" timeOffset="21512.5134">17099 5265 934 0,'6'-2'46'0,"9"10"170"16,7 7-277-16,16 10 21 15,7 1 75-15,12 14 11 16,4 3-5-16,16 6-1 16,-7-6-11-16,4 0-34 15,-15-7-34-15,-14-5-83 16,-16-15-87-16,-8-8-43 15,-14-11 10-15,11-17-64 16</inkml:trace>
  <inkml:trace contextRef="#ctx0" brushRef="#br0" timeOffset="21672.7425">17906 5349 280 0,'-28'-4'442'0,"-8"5"-157"0,-4 8-166 16,-29 22 167-16,-19 12-273 15,-30 15-6-15,-8 6-6 16,-12 7-9-16,18-10-58 16,9 4-221-16,34-22 46 15</inkml:trace>
  <inkml:trace contextRef="#ctx0" brushRef="#br0" timeOffset="22662.3886">2262 5520 237 0,'-8'14'332'0,"7"-5"-136"0,8-7-130 15,17 2 155-15,10-1-212 16,19 3 17-16,5 0 17 15,9 0-12-15,-15 1-24 16,11 4-234-16,-11-5-7 16,4-11-93-16</inkml:trace>
  <inkml:trace contextRef="#ctx0" brushRef="#br0" timeOffset="22898.4079">3184 5189 808 0,'8'-6'122'0,"-11"20"89"16,0 9-243-16,-6 17 4 16,-1 12 18-16,-16 16 5 15,-5 2 10-15,-10 13 3 16,-4-5-1-16,-2 8-25 15,9-14-72-15,4 5-127 16,20-23-8-16</inkml:trace>
  <inkml:trace contextRef="#ctx0" brushRef="#br0" timeOffset="23224.2669">3496 5299 291 0,'-21'-3'367'15,"-9"7"-136"-15,3 13-176 0,-7 23 175 16,3 6-244-16,3 16 7 16,12-1 5-16,6 4 6 15,12-18 4-15,10 2 5 16,11-18-2-16,27-7 14 15,12-18 2-15,23-15 5 16,-1-16-7-16,6-17 1 16,-22-7-17-16,-14-6-4 15,-28 4-11-15,-21-4-6 16,-23 9-17-16,-22 6-31 16,-13 12-48-16,-20 13-155 15,1 16 7-15</inkml:trace>
  <inkml:trace contextRef="#ctx0" brushRef="#br0" timeOffset="23555.4032">4134 5355 976 0,'-6'11'131'0,"18"8"126"16,6 3-298-16,13 12 12 15,-2 5 25-15,14-1 6 16,-10-1 3-16,4 3-14 16,-12-6-42-16,3-1-208 15,-3-17 42-15</inkml:trace>
  <inkml:trace contextRef="#ctx0" brushRef="#br0" timeOffset="23735.751">4571 5334 729 0,'-15'2'171'0,"-16"11"60"15,-14 11-201-15,-32 23-26 0,-13 8 5 16,-15 13 0-16,13-5 3 16,3 5-30-16,33-21-117 15,17-4-105-15,20-15-32 16</inkml:trace>
  <inkml:trace contextRef="#ctx0" brushRef="#br0" timeOffset="24439.8743">4775 5475 737 0,'-15'0'154'0,"17"-6"53"16,-2 8-220-16,12 1 4 0,6 4 10 15,11 2 11-15,8 0 20 16,18-3 6-16,-2 0-10 16,11-2-52-16,-5-2-81 15,2 5-133-15,-15-3-28 16</inkml:trace>
  <inkml:trace contextRef="#ctx0" brushRef="#br0" timeOffset="24906.7413">6073 5063 888 0,'1'-10'159'0,"-8"0"46"16,-9 13-262-16,-20 14-17 15,-10 16 10-15,-29 10 12 16,-10 10 51-16,-14 8 12 16,14-9 13-16,19-12-6 15,35-15-6-15,28-4 12 16,34-11-1-16,31-4 3 16,9 3 23-16,14 1 15 15,-5 1-13-15,-12 12-11 16,-21 7-13-16,-14 11-31 15,-24 4-7-15,-12 10 3 0,-15-11 9 16,-21 4 14-16,-8-14 19 16,-9-15 14-16,-1-16 14 15,8-12-17-15,18-18-17 16,18-22-17-16,28-4-13 16,25-22-16-16,16-5 3 15,21-12 16-15,-6 13 15 16,11 4 1-16,-19 20 2 0,-6 9 5 15,-23 19-15-15,-8 6-88 16,-26 8-250-16,-22-2 43 16</inkml:trace>
  <inkml:trace contextRef="#ctx0" brushRef="#br0" timeOffset="25187.8924">6434 5214 1082 0,'6'6'267'0,"6"12"44"16,6 0-285-16,8 10-81 15,14 12 27-15,-1 4 27 16,2 5 26-16,-7-1 27 16,-7-2-97-16,-6-8-68 15,-3 4-222-15,-4-16 3 16</inkml:trace>
  <inkml:trace contextRef="#ctx0" brushRef="#br0" timeOffset="25352.4242">6827 5306 1397 0,'-100'-1'300'0,"37"35"108"16,2 18-409-16,-31 25-71 16,-11 4-92-16,-17 17-248 15,14-24 22-15</inkml:trace>
  <inkml:trace contextRef="#ctx0" brushRef="#br0" timeOffset="32706.9397">18299 5468 323 0,'-3'3'227'0,"1"-2"-80"0,1 1-48 16,-1-1-104-16,-1 1-34 15,3-1 34-15,0 1 51 16,3 4 25-16,2-5 28 16,26 5-21-16,50 44-23 15,-22-42-30-15,1 1-46 0,9 1-137 16,-5-7-65-16,-5 0-33 16</inkml:trace>
  <inkml:trace contextRef="#ctx0" brushRef="#br0" timeOffset="32941.1775">18626 5395 367 0,'-138'-37'0'16,"146"50"356"-16,-23 17-340 15,1 3 215-15,-3 11-260 16,5 1 266-16,0 8-242 16,6-4 3-16,0 3-34 15,9-9-65-15,9-5-136 0,3-13-14 16</inkml:trace>
  <inkml:trace contextRef="#ctx0" brushRef="#br0" timeOffset="33344.3873">18987 5222 854 0,'83'3'69'15,"-69"7"138"-15,12 2-291 16,7 1 88-16,19-13 13 16,4 0 5-16,11-6 0 15,-5-4-4-15,-1 6-4 16,-18 4-8-16,-11 1-15 15,-14 6-9-15,-12 16-7 16,-9 3 0-16,-15 23 2 16,-12 5 11-16,-17 20 8 0,-5 7 4 15,-14 8-2-15,3-3 5 16,3 13 5-16,18-16-60 16,7-7-154-16,14-13 36 15</inkml:trace>
  <inkml:trace contextRef="#ctx0" brushRef="#br0" timeOffset="33650.3517">19641 5480 934 0,'13'13'270'0,"3"5"-4"16,-23-3-218-16,22 10-129 16,1 4 2-16,6 13 35 15,-1-8 38-15,3 4 3 16,4-2 3-16,4 5-10 15,-1-11-32-15,11 4-133 16,-8-7-86-16,-2-15-51 16</inkml:trace>
  <inkml:trace contextRef="#ctx0" brushRef="#br0" timeOffset="33855.3678">20021 5548 321 0,'-31'12'323'0,"-1"2"-100"0,-17 12-191 16,-3 8 195-16,-10 9-226 15,-1 1 4-15,-3 21 3 16,8-5-17-16,-1 5-71 16,13-6-148-16,10-9-1 15,24-26-121-15</inkml:trace>
  <inkml:trace contextRef="#ctx0" brushRef="#br0" timeOffset="34160.3932">20024 5523 729 0,'42'-14'108'0,"-44"23"86"16,4 6-206-16,2 4-6 16,2 6 37-16,4 5 38 15,4-2-15-15,-1 0-18 16,6 0-16-16,2-7-35 15,7-6-35-15,6-6-3 0,17-11-2 16,-2-9-150 0,7-13 48-16</inkml:trace>
  <inkml:trace contextRef="#ctx0" brushRef="#br0" timeOffset="34305.1192">20451 5619 596 0,'83'-40'172'0,"-100"61"55"15,-5 11-163-15,-25 16 5 16,-18 11-13-16,-30 28-9 15,-3-1-13-15,-23 18-10 16,23-11-23-16,5 2-126 16,26-28-129-16,12-26-7 15,31-35-166-15</inkml:trace>
  <inkml:trace contextRef="#ctx0" brushRef="#br0" timeOffset="35900.1798">7216 5383 38 0,'-1'-6'85'0,"-1"2"-17"16,1 1-7-16,1 0-22 16,0 0-14-16,0 0-23 15,0 2-2-15,0-1 4 16,0 2 2-16,0 0-3 0,0 6 2 16,4 25 0-16,8 61 4 15,-13-42 2-15,-1 5 1 16,-1-4-1-16,-1-6-12 15,1-12-74-15,1-12-3 16,7-14-34-16</inkml:trace>
  <inkml:trace contextRef="#ctx0" brushRef="#br0" timeOffset="36171.3684">7047 5451 511 0,'-4'0'85'0,"4"2"50"0,6-2-147 15,-6 0 4-15,1 0 20 16,5 1 26-16,19 10 11 15,58 20 0-15,-43-25-5 16,6 0-23-16,-4-2-68 16,2-1-137-16,-11 2 13 0</inkml:trace>
  <inkml:trace contextRef="#ctx0" brushRef="#br0" timeOffset="36654.6645">7440 5232 423 0,'-50'-7'113'0,"50"4"52"15,3 1-109-15,-6-4-5 16,3 6 9-16,0 0-9 16,0 0-7-16,1 0-13 15,21 0 3-15,24 2-10 16,56 1-8-16,-51-9-7 15,-1 7-3-15,-14-1-3 16,-11 2-4-16,-7 2-3 16,-7 5-39-16,-5-1 29 15,-6 6 1-15,-3 6 3 0,-13 6 3 16,-8 7 42-16,-21 17-25 16,-13 2-2-16,-7 9 1 15,5-3-1-15,-2 10-4 16,16-9-3-16,14 6-16 15,11-14-17-15,5-5-117 16,11-12-65-16,13-15-33 16</inkml:trace>
  <inkml:trace contextRef="#ctx0" brushRef="#br0" timeOffset="37000.3973">7650 5573 539 0,'0'-2'65'0,"0"2"82"16,0 0-160-16,0 2 9 16,0-1 17-16,3 14 19 15,3 4-12-15,5 4 1 16,26 36-6-16,-18-35-1 16,2-5-5-16,-2 5-12 15,-1-4-11-15,-1 6-122 16,-6-7-37-16,-4-3-38 15</inkml:trace>
  <inkml:trace contextRef="#ctx0" brushRef="#br0" timeOffset="37265.4343">7828 5640 757 0,'1'-3'123'0,"1"0"80"0,-2 1-227 15,0 2-20-15,-2 0 9 16,0 2 5-16,-12 10 6 16,-20 8 2-16,-41 42 21 15,33-38 7-15,-1 1 0 16,-6 8-8-16,14 7-8 15,-7 0-175-15,20-3 44 0</inkml:trace>
  <inkml:trace contextRef="#ctx0" brushRef="#br0" timeOffset="37654.0936">7902 5589 574 0,'37'9'112'0,"-40"-6"55"0,2-1-175 15,-1 2 5-15,2-4 5 16,0 0 2-16,0 1 6 16,0 1 7-16,3 4-4 15,2 16-3-15,11-6 0 16,49 48-1-16,-44-45-4 0,1 7-30 15,-4-10-64-15,0-3-96 16,-1-2-17-16</inkml:trace>
  <inkml:trace contextRef="#ctx0" brushRef="#br0" timeOffset="37912.4698">8175 5699 480 0,'-2'-3'131'0,"1"0"34"15,-1 0-151-15,1 0-10 16,-1 0-6-16,1 2 17 16,-1-1 7-16,1 1 19 15,-1 1 0-15,1 0-4 16,-1 1-11-16,-11 24-1 15,-39 72-6-15,12-28-1 0,-1 13 1 16,-10 11-219-16,7 2-12 16,5-31-68-16</inkml:trace>
  <inkml:trace contextRef="#ctx0" brushRef="#br0" timeOffset="44467.5278">1819 6634 241 0,'-2'4'345'15,"-8"-4"-143"-15,20 3-156 16,10 5 147-16,37-3-221 16,32 0 10-16,45-1 17 15,11-2 11-15,52-2 3 16,-5 4 1-16,20 1 5 16,12 2 0-16,54 1 2 15,-10-5-4-15,52-2-1 16,18-5-6-16,32-10 6 15,-22-2 4-15,52-9 21 0,-27 0 19 16,48-8 18-16,-43 3 3 16,65-5 12-16,-45 13-17 15,41-2-12-15,-63 12-20 16,39 6-25-16,-79 12-35 16,24 3-325-16,-67 6 78 15</inkml:trace>
  <inkml:trace contextRef="#ctx0" brushRef="#br0" timeOffset="45277.4736">12106 6589 849 0,'23'-7'120'0,"11"-3"75"16,15 2-252-16,31 1-5 15,18-1-3-15,24-2 78 16,2 5 8-16,39 0 12 16,-12 0 4-16,37 1 5 15,-9-4-4-15,48-1-12 16,-17 5-16-16,58-8 2 16,-8-4-2-16,54 2-11 15,-20 3 4-15,49-6 8 0,-29 5-3 16,40 6-1-16,-35 8 14 15,49 2 10-15,-32 5 8 16,45 6 15-16,-39-7 1 16,70 2-3-16,-36-1-2 15,55-5-5-15,-28-2-11 16,71 5-5-16,-46-5-2 16,65 2-3-16,-43 0-2 0,48 2-1 15,-58-6 0-15,46 5-11 16,-80 4-12-16,32-9-80 15,-57 3-84-15,31-8-196 16,-69 1-32-16</inkml:trace>
  <inkml:trace contextRef="#ctx0" brushRef="#br0" timeOffset="46530.3417">8474 3168 448 0,'-9'-25'248'15,"2"10"-18"-15,1 5-59 16,0 7-116-16,6 0-12 16,0 0-44-16,0 3-36 15,0 0-12-15,12 22 1 0,57 88 10 16,-4 1 58-16,24 25 47 16,49 53 27-16,6 11 6 15,21 56 12-15,-9-1-20 16,14 45-2-16,-42-24-27 15,-7 7-107-15,-20-56-188 16,0 4-99-16,-30-73-138 16</inkml:trace>
  <inkml:trace contextRef="#ctx0" brushRef="#br0" timeOffset="49310.3496">3171 7989 690 0,'-4'3'180'16,"-2"-3"43"-16,4 0-193 15,2 0-52-15,0 0 26 16,2 0 12-16,29-1 35 16,44 1 22-16,-33 7 12 15,-1 5-23-15,-7 13-15 16,-17 9-28-16,-22 15-3 0,-18 2-4 16,-31 14 20-16,-15-3 6 15,-20 3 7-15,4-14-5 16,-7-8-13-16,15-23-33 15,11-12-66-15,23-16-45 16,4-9-66-16,20-6-56 16,13-8-18-16,12-1 44 15,19-10-7-15,12 2 35 0</inkml:trace>
  <inkml:trace contextRef="#ctx0" brushRef="#br0" timeOffset="49537.034">3278 7656 977 0,'7'4'166'0,"8"-2"131"15,13 1-289-15,31 3-1 16,8-2 21-16,23 2-8 15,1-6-17-15,5-4-48 16,-20-8-85-16,12-13-172 16,-8-11-15-16</inkml:trace>
  <inkml:trace contextRef="#ctx0" brushRef="#br0" timeOffset="49961.3582">4310 8019 779 0,'0'-2'166'16,"3"4"65"-16,3 7-219 15,-6-9-38-15,0 1 14 16,2 1 15-16,12 23 21 16,54 46 10-16,-39-35 8 15,-4-2-4-15,-2 15-8 0,-5-2-31 16,0 14-139-16,-8-6-127 16,1 2-18-16</inkml:trace>
  <inkml:trace contextRef="#ctx0" brushRef="#br0" timeOffset="50171.9047">4680 8078 929 0,'-14'9'139'0,"-23"18"114"16,-12 7-295-16,-28 19 30 15,-17 6 9-15,-18 14-6 16,11-14-29-16,11 2-147 16,32-18-68-16,25-4-58 15</inkml:trace>
  <inkml:trace contextRef="#ctx0" brushRef="#br0" timeOffset="50481.587">4906 8152 960 0,'1'2'168'16,"8"2"105"-16,6 2-294 0,10 6 10 15,8 0 8-15,4 6 2 16,-2-1 3-16,7 12 0 16,-4-4-29-16,1 9-247 15,-5-3 71-15</inkml:trace>
  <inkml:trace contextRef="#ctx0" brushRef="#br0" timeOffset="50674.3117">5620 8142 956 0,'-12'3'265'0,"-13"7"67"16,-8 4-251-16,-12 17-66 15,-2 7 0-15,-18 16-3 16,6-4-6-16,-15 18-1 15,3 0-1-15,-15 5-22 0,16-9-30 16,-9 1-105 0,17-19-132-16,9-9-54 0,20-14-110 15</inkml:trace>
  <inkml:trace contextRef="#ctx0" brushRef="#br0" timeOffset="51129.3149">5910 8074 1224 0,'67'101'321'0,"-69"-96"-53"16,27 1-431-16,15 2 95 15,30 2-127-15,2-1 32 0,7 0-102 16,-1-2 88-1,-4-1-274-15</inkml:trace>
  <inkml:trace contextRef="#ctx0" brushRef="#br0" timeOffset="51482.159">6310 7945 1000 0,'-8'-12'299'0,"2"8"71"0,2 1-318 16,-2 6-54-16,5-3-32 16,-1 3-17-16,-8 17-14 15,-39 75 33-15,21-40 24 16,-12 16 6-16,3 0 2 16,1 6-31-16,12-7-45 15,5 2-230-15,12-20 31 0</inkml:trace>
  <inkml:trace contextRef="#ctx0" brushRef="#br0" timeOffset="52028.2453">7175 7758 875 0,'-12'27'349'0,"-77"47"-50"15,12-41-223-15,-9 10-86 16,18-5-87-16,7-2 84 0,29-8-12 15,15-2-16-15,14-12 20 16,15 2 19-16,18-4 12 16,25 6 30-16,11-2 39 15,20 11-8-15,-3 1-18 16,-7 16-12-16,-24 1-13 16,-15 11-19-16,-24 2-13 15,-13 4-7-15,-21-12 6 0,-23 2 13 16,-12-15 6-16,-26-13 9 15,4-17 11-15,1-14 1 16,28-18-9-16,13-17-18 16,35-1-22-16,29-22-2 15,22 0-7-15,26-14-3 16,8 1 17-16,15-17 17 16,-14 15 2-16,-13-1 1 15,-24 15-1-15,-14 12-8 16,-22 18-7-16,-15 6-58 15,-14 11-18-15,-23 15-125 16,-10 7-151-16,-15 14-4 16</inkml:trace>
  <inkml:trace contextRef="#ctx0" brushRef="#br0" timeOffset="52396.7062">7733 7997 1450 0,'17'63'259'16,"-19"-55"150"-16,9 8-444 16,5 5 6-16,9 9 7 15,7 4 15-15,9 7 7 16,-1-4 5-16,7 9-51 15,-6-4-49-15,-5-2-310 16,-8-14 33-16</inkml:trace>
  <inkml:trace contextRef="#ctx0" brushRef="#br0" timeOffset="52567.3146">8204 8041 1120 0,'-46'2'307'16,"-8"10"93"-16,3 10-317 16,-21 21-30-16,-8 7-15 15,-23 11-112-15,12-5-326 16,18-5 70-16</inkml:trace>
  <inkml:trace contextRef="#ctx0" brushRef="#br0" timeOffset="53744.0992">3279 7594 206 0,'-35'98'206'15,"27"-95"-54"-15,8-1-120 16,-4-2 144-16,2-1-134 15,2 0 18-15,-1 1-4 0,-1 0-8 16,2 0-23-16,-1 1-4 16,-1 0-16-16,1 11-5 15,-2 6 3-15,-3 10 6 16,-16 43-4-16,6-40-4 16,2 2 1-16,5 9-30 15,0-8-95-15,6 1-88 16,1-8-32-16</inkml:trace>
  <inkml:trace contextRef="#ctx0" brushRef="#br0" timeOffset="54692.8815">8695 8139 354 0,'-45'10'262'16,"44"-7"-57"-16,-5 3-18 15,6 0-184-15,0-6 17 16,0 0 14-16,0 0 30 15,3 0 15-15,29 8 21 16,50 2-15-16,-16-14-15 16,4 1-29-16,13 3-47 15,-9 1-121-15,3 1-178 16,-27-5-12-16</inkml:trace>
  <inkml:trace contextRef="#ctx0" brushRef="#br0" timeOffset="54977.947">9549 7912 332 0,'5'5'0'0,"2"2"318"15,-4 11-303-15,3 6 200 0,-11 10-228 16,0-2 235-16,-12 16-208 16,1-2 17-16,-9 14 5 15,4 3 2-15,-17 21-5 16,5-1-12-16,-4 16-65 16,3-14-100-16,4-8-113 15,15-30-47-15</inkml:trace>
  <inkml:trace contextRef="#ctx0" brushRef="#br0" timeOffset="55311.7015">9887 8108 308 0,'12'44'295'16,"-55"13"-84"-16,1 6-158 15,5 11 195-15,17-7-209 16,20 1 21-16,17-22 18 0,25-10-1 16,11-24-3-1,15-24 11-15,-6-21-22 0,10-19-15 16,-24-8-21-16,-8-10-9 15,-23 11-11-15,-13 1-13 16,-17 12-16-16,-15 9-14 16,-9 16-31-16,-14 9-30 15,1 14-231-15,0 8 52 16</inkml:trace>
  <inkml:trace contextRef="#ctx0" brushRef="#br0" timeOffset="55773.109">10241 8348 804 0,'25'10'206'16,"3"1"73"-16,14 6-229 16,-4 1-11-16,16 1-10 15,-7 4-9-15,8 9-10 16,-3 5-6-16,2 11-1 15,-9-2-2-15,1 1-290 16,-14-11 96-16</inkml:trace>
  <inkml:trace contextRef="#ctx0" brushRef="#br0" timeOffset="55953.3033">10857 8327 996 0,'-41'12'178'16,"-22"3"105"-16,-6 3-301 16,-38 19 2-16,-7 10 9 0,-9 12 3 15,30 1-17-15,4 8-260 16,30-18 80-16</inkml:trace>
  <inkml:trace contextRef="#ctx0" brushRef="#br0" timeOffset="56629.8382">11121 8308 950 0,'-9'114'78'0,"31"-114"184"0,15 3-282 16,21 0 6-16,11-2 43 16,14-1 42-16,-1 0-50 15,7-6-20-15,-18 5-92 16,-3-2-87-16,-19 4-104 15,-14-9-80-15</inkml:trace>
  <inkml:trace contextRef="#ctx0" brushRef="#br0" timeOffset="57104.052">12722 7960 819 0,'-10'-6'40'0,"-22"15"141"15,-18 4-250-15,-31 12 7 16,-14 8 58-16,-4 5 28 16,14-4 32-16,17-1 31 15,28-8-3-15,24-4-1 16,17-9-11-16,17 4-8 15,10-1-25-15,36 9 10 16,4-2 5-16,9 7-12 0,-6 3-18 16,-6 8-16-16,-29 4-21 15,-18 17 3-15,-29 5 0 16,-30 8 0-16,-22-7 19 16,-17-8 22-16,6-20 4 15,-4-17 25-15,26-17 9 16,17-19 13-16,15-11-20 15,16-24-25-15,22-9-27 16,19-19-14-16,17-3-16 16,25-11 15-16,1 9 20 15,6 4-1-15,-18 17 1 16,-15 9-19-16,-26 21-17 0,-20 7-15 16,-17 14-141-16,-11 2-218 15,1 8 31-15</inkml:trace>
  <inkml:trace contextRef="#ctx0" brushRef="#br0" timeOffset="57509.5923">13045 8259 548 0,'-61'80'332'0,"58"-81"-71"0,8 2-51 15,3 9-238-15,18 8 10 16,5 0 20-16,12 12 10 16,3 5 7-16,8 13-1 15,-8 0-13-15,5 9-79 16,-10-11-101-16,-1-3-99 15,-12-21-77-15</inkml:trace>
  <inkml:trace contextRef="#ctx0" brushRef="#br0" timeOffset="57678.3869">13511 8303 218 0,'-35'20'663'0,"-1"-1"-293"15,-41 5-133-15,-26 14 132 16,-17 32-378-16,4-1-9 16,-2 7-101-16,26-9-250 15,25-11 34-15</inkml:trace>
  <inkml:trace contextRef="#ctx0" brushRef="#br0" timeOffset="59651.7709">14104 8346 445 0,'-46'63'196'0,"43"-65"44"15,3 1-110-15,0 4 6 16,0-3-19-16,0 0-20 16,1 0-29-16,2 0-13 15,30 4-22-15,68 3-8 16,-33-5-4-16,16 4-5 15,-2-6-76-15,4 4-80 16,-24 1-176-16,-19-4-47 16</inkml:trace>
  <inkml:trace contextRef="#ctx0" brushRef="#br0" timeOffset="59871.4387">14388 8260 875 0,'-4'12'289'0,"4"-6"-9"16,12 6-182-16,-2 7-137 15,-4 12-7-15,0 4 26 0,-15 13 26 16,-9 6-7-16,-6 18-7 16,-1 1-32-16,2 0-138 15,11-16-105-15,1-12-4 16,16-27-175-16</inkml:trace>
  <inkml:trace contextRef="#ctx0" brushRef="#br0" timeOffset="60260.1341">14947 8016 1031 0,'1'7'178'0,"17"-1"124"0,-8 5-287 16,30 1-22-16,20-7 33 15,24-5 8-15,12-2-11 16,12-4-5-16,-13 0-8 15,-13 4-13-15,-34 8-9 16,-16 9-19-16,-21 10-4 16,-15 20-3-16,-21 9 5 0,-17 19 9 15,-10 11 22-15,-29 28 7 16,-3-7 31-16,-7 12 7 16,16-12 3-16,10-9-2 15,25-31-17-15,5-13-96 16,16-22-57-16,12-33-209 15,13-24-17-15</inkml:trace>
  <inkml:trace contextRef="#ctx0" brushRef="#br0" timeOffset="60516.4334">15628 8338 1297 0,'10'31'250'15,"8"7"134"-15,6-14-356 16,11 28-63-16,7 5 36 16,2 12 3-16,-2-16-1 15,-5 3-1-15,-9-17-37 16,-6-10-34-16,-11-12-75 15,-3-14-243-15,6-14 22 16</inkml:trace>
  <inkml:trace contextRef="#ctx0" brushRef="#br0" timeOffset="60709.6513">16062 8495 1196 0,'-27'-3'216'0,"-17"11"124"15,-18 12-353-15,-21 21-12 16,1 10 16-16,-10 6 7 16,12-2 5-16,6 4-8 15,23-13-35-15,5-3-142 16,19-13-128-16,17-3-33 16,18-14-163-16</inkml:trace>
  <inkml:trace contextRef="#ctx0" brushRef="#br0" timeOffset="60996.379">16056 8423 861 0,'61'48'148'0,"-42"-30"105"15,3-1-238-15,14 13-13 16,5 4 30-16,8 11 6 16,-6-16-7-16,0 5-15 15,-6-9-55-15,-1-5-240 16,-1-8 52-16</inkml:trace>
  <inkml:trace contextRef="#ctx0" brushRef="#br0" timeOffset="61192.7144">16786 8419 644 0,'3'16'390'0,"-6"8"-74"16,-12 7-66-16,-19 15-254 15,-3 6-1-15,-19 18 13 0,-6 1 7 16,-8 10 5-16,14-4-3 16,-5 8-14-16,15-14-36 15,3-9-214-15,11-19-87 16,-4-12-73-16</inkml:trace>
  <inkml:trace contextRef="#ctx0" brushRef="#br0" timeOffset="63846.3814">17328 8392 469 0,'23'3'-37'0,"12"-3"195"15,26-6-139-15,9-1 38 16,24 3 33-16,0-4 20 16,8 5-268-16,-16 11 35 15</inkml:trace>
  <inkml:trace contextRef="#ctx0" brushRef="#br0" timeOffset="64145.9341">17361 8764 947 0,'4'12'280'16,"2"-15"36"-16,18 6-219 15,13 0-122-15,31 0 0 16,9-3 17-16,34-9-70 15,5-6-240-15,4-3-2 16,-30-10-147-16</inkml:trace>
  <inkml:trace contextRef="#ctx0" brushRef="#br0" timeOffset="65078.3984">12479 3045 786 0,'36'43'232'16,"-48"-49"17"-16,3 8-220 16,-3 2-49-16,5 5-15 15,-2 16-3-15,1 14 37 16,11 28 22-16,15 17 11 16,19 55 9-16,16 8 8 15,26 47 10-15,2 8-6 0,23 58 17 16,9-8 5-16,14 46-2 15,-9-33-5-15,14 27-11 16,-21-52-34-16,-10-1-93 16,-11-51-288-16,7-25-18 15,-22-82-171-15</inkml:trace>
  <inkml:trace contextRef="#ctx0" brushRef="#br0" timeOffset="65711.3918">15656 3054 964 0,'6'3'101'16,"6"6"136"-16,10 16-304 16,5 17 52-16,23 36 36 15,12 14 28-15,30 49-2 16,12 16 19-16,31 49 18 15,2-6-7-15,31 49-6 16,-16-15 19-16,10 31-8 16,36 31 37-1,-4-8-66-15,-11-16-21 16,-7-11-47-16,-3-22-34 16,-65-73-357-16,-10 4 71 0</inkml:trace>
  <inkml:trace contextRef="#ctx0" brushRef="#br0" timeOffset="66470.8664">19001 2847 973 0,'1'-2'131'16,"17"2"118"-16,-3 12-288 15,66 89-6-15,-35-14 37 16,22 48 24-16,9 18 18 15,39 54 25-15,-14 5 8 16,21 49 14-16,-9-14-4 16,15 39 13-16,-24-25-17 0,18 29 4 15,-21-45-5-15,-3 24-17 16,-26-46-40-16,7 0-28 16,-18-43-382-16,20-26 86 15</inkml:trace>
  <inkml:trace contextRef="#ctx0" brushRef="#br0" timeOffset="68911.3595">19195 8009 384 0,'-31'25'258'0,"45"-22"-46"16,32-8-201-16,15-2 260 16,35-5-201-16,7 0 9 15,11 0 8-15,-17 8-23 16,-6 10-23-16,-35 12-25 0,-28 16-8 15,-25 16-7-15,-28 23 0 16,-27 8-4-16,-46 38 28 16,-11 4-4-16,-31 14 1 15,13-14-2-15,-5 3 3 16,42-41 0-16,20-23 1 16,42-28-6-16,27-4 21 15,27-24 5-15,38-6 5 16,25-3-3-16,34-2 4 15,0-7-25-15,9 3-79 16,-32 2-74-16,1 4-259 16,-42-13-6-16</inkml:trace>
  <inkml:trace contextRef="#ctx0" brushRef="#br0" timeOffset="69211.2751">20301 8410 599 0,'85'61'417'16,"-47"-72"-88"-16,23 10-22 16,10-2-301-16,33 2 0 15,-5 5-3-15,10-4-90 16,-21-1-97-16,-14-4-155 16,-30 8-67-16</inkml:trace>
  <inkml:trace contextRef="#ctx0" brushRef="#br0" timeOffset="69456.3838">20642 8247 749 0,'0'15'517'0,"6"-5"-132"16,6 4-18-16,2 8-427 15,3 13-23-15,-8 7 41 16,-9 10 0-16,-9 3 4 16,-6 14 16-16,-6-2 28 15,-5 16-1-15,5-2-48 16,0-5-215-16,3-21-94 16,9-21-94-16</inkml:trace>
  <inkml:trace contextRef="#ctx0" brushRef="#br0" timeOffset="69854.3569">21837 7863 874 0,'-35'37'178'16,"-13"15"88"-16,-26 25-258 15,-7 12 10-15,-23 27 48 0,14 1 20 16,10 19 19-16,23-16 2 16,38-6 1-16,35-32-36 15,36-29-9-15,27-34-20 16,39-29-4-16,-10-21-41 15,9-27-10-15,-22-12-10 16,-16-10 5-16,-42 8 3 16,-21 4 8-16,-28 25-23 15,-34 12-23-15,-32 22 26 0,-36 16-9 16,-8 15-6-16,-2 12-109 16,22 9-187-16,23 11-34 15,45-2-195-15</inkml:trace>
  <inkml:trace contextRef="#ctx0" brushRef="#br0" timeOffset="70206.7629">22233 8410 1335 0,'-3'0'199'16,"0"0"158"-16,0 2-400 15,1 1 15-15,5 35 44 16,45 57 28-16,1-42 0 16,10 9 2-16,-4-4-17 15,-2-1-63-15,-16-12-80 0,-4-8-268 16,-5-14-22-16,10-22-145 16</inkml:trace>
  <inkml:trace contextRef="#ctx0" brushRef="#br0" timeOffset="70383.4954">23012 8466 768 0,'15'-19'359'0,"-12"7"-33"15,-12 21-194-15,-25 22-50 16,-15 17-57-16,-43 30 34 16,-9 13 29-16,-32 35 27 15,1 4-15-15,-13 31 3 16,29-7-32-16,10 5-133 15,32-26-376-15,25-16 63 0</inkml:trace>
  <inkml:trace contextRef="#ctx1" brushRef="#br0">3699 8785 0</inkml:trace>
  <inkml:trace contextRef="#ctx0" brushRef="#br0" timeOffset="89435.8731">3747 9979 947 0,'54'82'158'0,"-53"-63"108"0,-1 9-270 15,-1 25-22-15,-5 14 30 16,-14 22 10-16,-5 1 8 15,-15 27-2-15,3-10-1 16,-9 4-1-16,6-21-8 16,6-7-31-16,9-32-38 15,10-17-231-15,9-19 39 16</inkml:trace>
  <inkml:trace contextRef="#ctx0" brushRef="#br0" timeOffset="89930.2928">4482 10120 760 0,'-6'21'180'0,"-19"8"70"15,-6 4-211-15,-11 10-25 16,4-3 3-16,4-6 4 0,16-13 2 16,8-13 6-16,21-16 5 15,28-22 5-15,11-9-6 16,15-12-6-16,4 0-4 16,3 4 4-16,-10 17-7 15,-1 18 1-15,-12 18-7 16,-9 24 1-16,-21 17-10 15,-32 33-2-15,-23 11-3 16,-27 29-5-16,-17 0-12 16,-25 14-6-16,4-25 0 0,-10-9 4 15,13-34 12 1,18-25 15-16,27-34 3 0,22-18 0 16,34-16 6-16,26-10 7 15,23 0-5-15,37 0 8 16,9 7 6-16,13 2 6 15,-11 15-8-15,19 10 0 16,-21 13-6-16,-4 20-40 16,-18 11-54-16,-8 18-290 15,-38 1 46-15</inkml:trace>
  <inkml:trace contextRef="#ctx0" brushRef="#br0" timeOffset="90339.7758">5474 10416 522 0,'-13'42'163'0,"12"-42"42"16,5 3-139-16,2 1 29 15,-6-4-7-15,1 2 11 16,22 5 13-16,15 26-19 16,50 49-31-16,-43-31-10 15,-5 2-20-15,-1 6-21 16,-8-5-38-16,-6-5-107 16,-8-11-185-16,-4-17-18 15</inkml:trace>
  <inkml:trace contextRef="#ctx0" brushRef="#br0" timeOffset="90574.0365">5978 10398 892 0,'-43'27'206'15,"-44"19"79"-15,-23 18-262 16,-26 29-9-16,-3-3-7 0,-11 11-2 16,40-13-2-1,29-13-65-15,25-23-190 0,39-12-35 16,28-27-118-16</inkml:trace>
  <inkml:trace contextRef="#ctx0" brushRef="#br0" timeOffset="90963.8821">6188 10441 791 0,'-3'2'283'0,"0"-1"20"15,0 4-176-15,0 2-108 0,6 8 9 16,6 4 0-16,55 55 10 16,-28-44 4-16,2 7-6 15,-4 0-16-15,2 3-10 16,-2-9-101-16,6-7-260 16,-6-15 53-16</inkml:trace>
  <inkml:trace contextRef="#ctx0" brushRef="#br0" timeOffset="91128.8628">6742 10591 716 0,'-3'-7'346'0,"-10"1"-6"15,-5 9-172-15,-14 13-57 16,-16 15-45-16,-32 25 4 16,-18 17-7-16,-30 29 7 15,3 9-3-15,2 27-37 16,20-8-73-16,11 16-360 15,35-47 60-15</inkml:trace>
  <inkml:trace contextRef="#ctx1" brushRef="#br0" timeOffset="8886.6499">2959 9190 0</inkml:trace>
  <inkml:trace contextRef="#ctx0" brushRef="#br0" timeOffset="97909.0407">7154 10732 568 0,'-64'47'105'0,"60"-47"53"15,1 2-169-15,1 1-5 16,2-3 13-16,0 0 43 16,2 0 29-16,25 3 46 15,69 2 12-15,-28-10 3 16,16-3-36-16,28 2-23 15,-12 0-44-15,4 5-126 0,-12 7-128 16,-24 1-71-16,-35-1-129 16</inkml:trace>
  <inkml:trace contextRef="#ctx0" brushRef="#br0" timeOffset="98182.382">8249 10499 998 0,'25'-10'190'0,"4"-5"80"16,-2 10-296-16,4 7-55 16,-6-1 13-16,-4 8 18 15,-10 5 20-15,-6 5 33 16,-6 0 30-16,-11 18-1 15,-12 5 0-15,-17 23 0 16,-9 9-13-16,-7 19-17 16,8-2-3-16,8 3-120 15,19-16-151-15,14-13-2 16</inkml:trace>
  <inkml:trace contextRef="#ctx0" brushRef="#br0" timeOffset="98536.7847">9090 10538 979 0,'-49'19'183'0,"-21"22"102"16,-1 17-295-16,-1 18 3 15,18 1 8-15,17 6 18 16,29-20 15-16,18-8 32 16,21-21 14-16,42-19 7 15,18-24-5-15,34-20-6 16,1-16-32-16,-2-22-10 16,-33-5-11-16,-25-11-10 15,-36 9-13-15,-26-3-31 16,-24 16-24-16,-35 14-30 15,-16 20-30-15,-33 15-50 16,-6 20-29-16,4 9-150 16,27 6 11-16</inkml:trace>
  <inkml:trace contextRef="#ctx0" brushRef="#br0" timeOffset="98946.4448">9709 10723 1172 0,'10'6'206'0,"13"13"133"15,8 5-351-15,15 13 5 16,3 0 15-16,7 10 1 16,-3-2 1-16,-2 2-3 15,-10-4-1-15,-4 4-181 16,-12-8-172-16,-1-12-4 0</inkml:trace>
  <inkml:trace contextRef="#ctx0" brushRef="#br0" timeOffset="99151.058">10205 10650 1026 0,'-68'43'255'0,"-34"28"71"16,-22 15-319-16,-25 21-103 15,-5-2-84-15,0 2-153 16,43-30-45-16</inkml:trace>
  <inkml:trace contextRef="#ctx0" brushRef="#br0" timeOffset="101903.3477">11334 10680 825 0,'15'0'199'16,"6"0"50"-16,7 6-233 15,10 0-23-15,7-2-23 16,20 1 35-16,-1-5-16 0,7 3-84 15,-6-2-132-15,1 3-26 16,-17 2-114-16</inkml:trace>
  <inkml:trace contextRef="#ctx0" brushRef="#br0" timeOffset="102119.8299">11402 10932 617 0,'6'-3'-30'16,"4"12"605"-16,14 1-345 16,6 3 120-16,8-5-350 15,13-4-12-15,9-2-123 0,-9 2-214 16,4 2 10-16</inkml:trace>
  <inkml:trace contextRef="#ctx0" brushRef="#br0" timeOffset="102861.7332">12880 10422 517 0,'-17'22'182'15,"-12"-1"15"-15,-3-2-129 16,1-2-41-16,14-7 14 0,6-10 14 16,12-7-4-16,20-7 4 15,4-11 0-15,12-8-22 16,13 1-6-16,23-7 37 15,-5 8 12-15,15 7 13 16,-1 10-5-16,-7 12-14 16,-20 18-38-16,-12 11-28 15,-22 10-29-15,-26 19 11 16,-29 5 7-16,-50 28 10 16,-24 2 11-16,-30 34 14 15,-7-22-12-15,-14-3-2 16,29-27-7-16,10-9-9 15,32-42-4-15,22-1 2 16,35-15 3-16,26-17 5 16,23-8 8-16,34-5 9 15,20 2-1-15,37-2 3 0,5 14-1 16,22 4 2 0,-18 8-8-16,-4 11-38 0,-29 9-42 15,-8 17-316-15,-25 7 54 16</inkml:trace>
  <inkml:trace contextRef="#ctx0" brushRef="#br0" timeOffset="103655.3475">14131 10594 995 0,'2'-2'228'0,"3"1"75"15,-5-1-283-15,3 2-26 0,-2 2 0 16,4 13 10-16,14 20 11 16,12 54 7-16,-29-44 0 15,-2 4 0-15,-8-1-2 16,-2 0-7-16,-1-4-9 15,-5-5-83-15,0-17-83 16,0-9-172-16,1-16-48 0</inkml:trace>
  <inkml:trace contextRef="#ctx0" brushRef="#br0" timeOffset="103848.8282">13947 10908 1053 0,'-99'-46'248'0,"118"37"90"16,6 6-306-16,27-3-14 15,13-1-7-15,12-2 3 16,-6 2-2-16,22-5-40 16,-17 3-57-16,-3-2-261 15,-8 3 28-15</inkml:trace>
  <inkml:trace contextRef="#ctx0" brushRef="#br0" timeOffset="104238.1667">15483 10213 754 0,'6'12'229'0,"-12"4"2"16,-18 7-200-16,-26 18-44 15,-15 8-42-15,-27 15 98 16,0-1 28-16,0 19 21 16,24-2 10-16,7 13 11 15,33-7-20-15,19 0-17 16,21-22-14-16,24-11-6 15,21-25-13-15,20-17-2 16,5-14-10-16,5-23-4 16,-19-14-7-16,-14-10-8 15,-31 0-8-15,-24-13-5 16,-27 18-40-16,-31 10-42 16,-13 12-17-16,-6 15-14 15,10 11-147-15,6 15-111 16,17-2 21-16</inkml:trace>
  <inkml:trace contextRef="#ctx0" brushRef="#br0" timeOffset="104628.4521">15709 10686 978 0,'-93'15'195'0,"90"-14"107"15,8 9-279-15,8 10 3 16,11 3 10-16,16 11 13 16,11 5-10-16,13 5-9 0,-5-7-23 15,-5 6-86-15,-14-7-109 16,-2-3-152-16,-11-20-64 15</inkml:trace>
  <inkml:trace contextRef="#ctx0" brushRef="#br0" timeOffset="104841.6496">16358 10742 1050 0,'-16'10'317'0,"-5"13"60"15,-10 17-271-15,-36 28-66 16,-8 12-11-16,-44 32 3 16,4 1-5-16,-10 14-29 15,25-10 289-15,-7-13-684 16,43-58 299-16</inkml:trace>
  <inkml:trace contextRef="#ctx0" brushRef="#br0" timeOffset="119946.0073">4055 13161 1133 0,'-32'6'262'15,"-7"14"103"-15,-33 27-334 16,-14 20-10-16,-40 28-8 16,0 1-12-16,2 9-108 15,35-23-245-15,32-16-14 16,52-48-183-16</inkml:trace>
  <inkml:trace contextRef="#ctx0" brushRef="#br0" timeOffset="120613.4249">4180 13819 375 0,'-9'-1'330'0,"0"-1"-69"16,2-1 3-16,-2-4-102 15,-3-5-39-15,-15-3 5 16,1-5-8-16,-8-13-41 16,-4-10-26-16,-15-21-13 15,-3-13-21-15,-26-34-7 16,-8 4-15-16,-33-32-48 16,14 9-24-16,11-1-139 15,28 37-173-15,1 11 3 16,31 38-155-16</inkml:trace>
  <inkml:trace contextRef="#ctx0" brushRef="#br0" timeOffset="121226.5843">5319 12610 890 0,'3'-9'205'0,"-11"17"70"0,-27 32-240 16,-17 25-7-16,-50 52 18 16,-23 28 26-16,-8 54 16 15,22-10-11-15,13 19-10 16,49-38-40-16,35-4-86 16,24-49-95-16,70-15-216 15,12-53-32-15</inkml:trace>
  <inkml:trace contextRef="#ctx0" brushRef="#br0" timeOffset="122409.9074">5737 12935 244 0,'-3'-3'469'0,"0"0"-176"15,0 1-154-15,0-2 128 16,1 2-294-16,1 2-5 0,-1 2-7 16,-8 41 6-16,-14 59 22 15,6-22 30-15,-1 6-5 16,-5 22 13-16,2-7 3 15,3 6 3-15,9-26-11 16,2-17-66-16,4-33-237 16,7-10 53-16</inkml:trace>
  <inkml:trace contextRef="#ctx0" brushRef="#br0" timeOffset="122841.9183">5879 13123 1113 0,'60'67'202'0,"-60"-67"97"16,8 1-338-16,1-4-2 15,-9 2 12-15,1-1 35 16,44-16 29-16,64-26 33 16,-35 17 33-16,9-4-13 15,-4 10-21-15,-11 10-24 0,-25 12-41 16,-12 20-41-16,-21 17-7 16,-35 27 12-16,-19 17 14 15,-39 29 12-15,-8-10 18 16,-9 3 17-16,26-26-6 15,13-14 11-15,34-38 11 16,18 1-21-16,17-9-21 16,14-3 19-16,24-3-10 15,38 1-10-15,16-6 17 0,21-2-27 16,-5 10-79 0,-13 11-310-16,-39 8 41 0</inkml:trace>
  <inkml:trace contextRef="#ctx0" brushRef="#br0" timeOffset="123260.4553">7068 13341 910 0,'2'-2'321'0,"-1"1"20"16,1-1-229-16,-1 1-102 16,2-1-21-16,15 4 5 15,0 5 2-15,54 38 17 16,-42-14 17-16,5 6 3 16,1-2-1-16,1 8 0 15,-2 0-17-15,4 3-93 16,-11-6-122-16,6-4-167 15,3-15-67-15</inkml:trace>
  <inkml:trace contextRef="#ctx0" brushRef="#br0" timeOffset="123459.4004">7840 13470 1274 0,'-11'14'270'15,"-9"13"127"-15,-25 23-376 16,-21 8-7-16,-28 34-6 0,-3 6-8 16,-28 28-29-16,1-2-24 15,5 14-24-15,20-37-8 16,13-14-13-16,46-32-270 16,43-27 101-16</inkml:trace>
  <inkml:trace contextRef="#ctx0" brushRef="#br0" timeOffset="123829.3239">8266 13514 1273 0,'66'-9'303'0,"12"0"120"16,20-3-388-16,-8 2-28 15,4 6-124-15,-31-1-140 16,-14 10-166-16,-18 3-91 16</inkml:trace>
  <inkml:trace contextRef="#ctx0" brushRef="#br0" timeOffset="124083.1722">9355 13070 473 0,'15'6'657'15,"-15"-2"-245"-15,-2 15-285 16,-6 14 285-16,-10 26-428 15,-10 12 14-15,-18 20 4 16,-8 5 6-16,-12 13 2 16,-1-5-1-16,-1 12-16 15,15-21-22-15,8-14-81 16,22-28-78-16,23-23-234 16,25-30-9-16</inkml:trace>
  <inkml:trace contextRef="#ctx0" brushRef="#br0" timeOffset="124402.5906">9962 13264 1142 0,'-22'12'250'15,"-30"23"104"-15,-14 14-338 16,-17 25-7-16,-2 3 6 0,13 10 39 15,26-6 37-15,21 3 2 16,32-22 2-16,45-3 17 16,16-22-33-16,36-23-33 15,13-26-3-15,15-30-2 16,-17-20-30-16,4-19-4 16,-32-1-6-16,-22-7-8 15,-35 14-7-15,-54-7-9 16,-32 19-41-16,-33 6-67 15,-7 22-54-15,-8 5-286 16,31 23 2-16,8 8-117 16</inkml:trace>
  <inkml:trace contextRef="#ctx0" brushRef="#br0" timeOffset="124702.6286">10848 12551 1245 0,'104'178'455'15,"-37"-79"44"-15,11 45-324 16,-11 16-52-16,-36 46-56 16,-55-12-12-16,-53 38-40 15,-41-11-60-15,-68 3 108 16,-9-46-602-16,-29-36 197 16</inkml:trace>
  <inkml:trace contextRef="#ctx0" brushRef="#br0" timeOffset="137421.5653">12199 13292 865 0,'25'-2'153'0,"12"-2"90"16,11 1-258-1,29-4-3-15,7 21 21 16,17-24 3-16,-14-5-30 0,-7 5-219 16,-25 5 61-16</inkml:trace>
  <inkml:trace contextRef="#ctx0" brushRef="#br0" timeOffset="137588.7611">12297 13627 1353 0,'22'25'379'15,"34"-46"83"-15,21 8-367 16,17 1-159-16,18-1-393 16,-7-4-4-16,14-6-183 15</inkml:trace>
  <inkml:trace contextRef="#ctx0" brushRef="#br0" timeOffset="138063.3766">13742 13188 1268 0,'6'-10'288'0,"36"-11"109"15,29 0-356-15,37-17-45 16,9 1 4-16,27-5 5 16,-21 10-2-16,-6 14-4 15,-37 19-5-15,-20 23-2 16,-52 16 2-16,-64 36 3 16,-20 10 7-16,-34 59 14 0,-18-6 1 15,-25 37 11-15,42-19 10 16,-2-6 16-16,39-60-6 15,52-8 15-15,50-46-9 16,46-24-18-16,30-20-36 16,16-14-52-16,1-10-49 15,16-11-381-15,-23 8 73 16</inkml:trace>
  <inkml:trace contextRef="#ctx0" brushRef="#br0" timeOffset="138411.3472">15227 13015 945 0,'-2'143'411'16,"-7"-131"-24"-16,5 11-174 15,4 11-217-15,4 13-2 0,1 11 6 16,-2 19 13-16,-8 6 0 15,-8 15-6-15,-6-12-37 16,-8-3-166-16,2-29-204 16,-2-12-26-16</inkml:trace>
  <inkml:trace contextRef="#ctx0" brushRef="#br0" timeOffset="138607.1593">14929 13486 992 0,'16'4'488'0,"11"-4"-28"16,-9-3-219-16,30 8-129 15,15-2-63-15,27-3-14 16,-1 1-21-16,15-2-64 16,-23-4-62-16,-7-5-275 15,-28 0-95-15,-4-5-99 16</inkml:trace>
  <inkml:trace contextRef="#ctx0" brushRef="#br0" timeOffset="138936.2899">16400 12766 921 0,'-36'38'501'0,"2"1"-72"16,-38 32-129-16,-10 13-308 16,-13 31-2-16,6-3 12 15,23 21 31-15,33-20 31 0,23 6 10 16,26-33 1 0,20-8-2-16,7-36-22 0,16-23-23 15,3-21-9-15,0-23-12 16,-14-18-12-16,-16-16-20 15,-29 0-10-15,-29-10-8 16,-23 15-3-16,-21 6-16 16,3 20-4-16,10 9-14 15,23 16-391-15,25 7 113 16</inkml:trace>
  <inkml:trace contextRef="#ctx0" brushRef="#br0" timeOffset="139232.3347">16706 13305 1061 0,'23'24'654'0,"2"4"-200"15,10 25-206-15,2 13-206 0,2 5-218 16,-7-8 163-16,-2 0-66 16,-12-17-56-16,-5-17-330 15,-3-16 45-15</inkml:trace>
  <inkml:trace contextRef="#ctx0" brushRef="#br0" timeOffset="139385.3579">17189 13406 1290 0,'-52'61'579'16,"0"5"1"-16,-17 35-284 15,4 9-193-15,-11 22-110 16,8-11-124-16,-8 14-93 15,20-37-362-15,12-49 8 16</inkml:trace>
  <inkml:trace contextRef="#ctx0" brushRef="#br0" timeOffset="144677.3742">3589 14763 518 0,'1'-1'186'15,"8"-5"-12"-15,3 4-132 16,13-4-44-16,6-1-46 16,18-2 60-16,6 0-2 15,12 0 5-15,-5 6 4 16,36 6 4-16,2 6-1 0,25 10 6 15,2 1 1-15,45 5 14 16,-14 0 8-16,42 0 24 16,-1-10 6-16,60 3 16 15,-26-6-13-15,73-1-4 16,-24-2-27-16,57 9-11 16,-37-3-20-16,76 3-2 15,-52-2-7-15,60-16 1 16,-42-18 3-16,68-13 3 15,-57-9 4-15,30-7 0 16,-65 11-12-16,22 15-111 16,-72 12-111-16,5 5-156 15,-66 3-89-15</inkml:trace>
  <inkml:trace contextRef="#ctx0" brushRef="#br0" timeOffset="145176.7712">5329 15317 438 0,'9'6'323'16,"-7"-4"-86"-16,-1 9-22 15,1 13-237-15,-5 25-5 0,0 16 14 16,-9 31 25-16,-2 8 16 15,-8 18 12-15,-1-4 3 16,-6 21-3-16,4-19-39 16,0 5-251-16,3-21-17 15,-2-17-103-15</inkml:trace>
  <inkml:trace contextRef="#ctx0" brushRef="#br0" timeOffset="145635.6236">5880 15578 445 0,'-10'19'206'16,"4"-16"20"-16,6-1-112 15,10-13-35-15,15-13 9 0,7-5-37 16,9-11 25-16,11 0 14 16,15 1 12-16,-2 16-20 15,1 12-14-15,-8 22-46 16,-18 30-28-16,-28 29-19 15,-53 32 0-15,-25 16 1 16,-28 35 19-16,-13-11 22 16,-18-4 5-16,40-27 4 15,6-17 4-15,32-40-11 16,20-17-11-16,31-20 2 16,35-16 2-16,16-5-4 0,23-18 4 15,20-5 4-15,31-10-58 16,-17 9-110-16,8-6-197 15,-20 1-23-15</inkml:trace>
  <inkml:trace contextRef="#ctx0" brushRef="#br0" timeOffset="145936.6244">6882 15782 973 0,'0'2'245'15,"0"-1"72"-15,1 1-255 16,35 7-54-16,66 53 4 15,-21-38 13-15,2 2-2 16,2 7-8-16,-16-4-14 16,-1 4-10-16,-16-11-130 15,3-5-202-15,-9-16 21 0</inkml:trace>
  <inkml:trace contextRef="#ctx0" brushRef="#br0" timeOffset="146102.5216">7661 15935 928 0,'53'-92'277'0,"-95"117"59"16,-17 17-250-16,-15 26-47 16,-3 12-16-16,-18 22-2 15,18-7-5-15,0 9-2 16,14-23-6-16,2-1-74 16,25-31-129-16,16-8-157 15,24-20-63-15</inkml:trace>
  <inkml:trace contextRef="#ctx0" brushRef="#br0" timeOffset="146416.3574">8049 15982 32 0,'19'5'780'0,"17"-5"-393"16,-11-8-12-16,40 2 15 15,13 2-404-15,19 4-75 16,-10 1-55-16,-6 7-251 16,-33 4-14-16</inkml:trace>
  <inkml:trace contextRef="#ctx0" brushRef="#br0" timeOffset="146659.374">9096 15557 1151 0,'-9'30'287'0,"-7"16"89"0,-2-2-319 16,-12 21-52-16,-5 0-1 15,-13 21 1-15,2-9 0 16,-5 21-1-16,8-12-1 15,6 8-24-15,16-23-33 16,3-11-120-16,12-26-206 16,17-11-3-16</inkml:trace>
  <inkml:trace contextRef="#ctx0" brushRef="#br0" timeOffset="146973.3362">9625 15692 830 0,'-24'18'301'0,"-17"7"21"15,-5 9-205-15,-24 28-80 16,3 12-17-16,1 11 35 16,9-2 34-16,16 6 36 15,26-20-38-15,25-5 10 16,19-26-26-16,30-21-25 15,3-34-35-15,25-31 38 16,1-24-14-16,-5-21-8 0,-25 3-11 16,-20 1-3-16,-36 21-8 15,-44 13 2-15,-11 25-1 16,-21 7-10-16,13 17-20 16,11 4-27-16,38 5-423 15,43-33 105-15</inkml:trace>
  <inkml:trace contextRef="#ctx0" brushRef="#br0" timeOffset="147806.8254">13300 14695 971 0,'-97'0'398'0,"93"-5"-72"0,2 5-277 16,13 2-65-16,-11-2-50 16,28 3-40-16,92 1 102 15,12-2 31-15,22-4 22 16,74-2 10-16,24-7-8 16,82-3-6-16,-3-1-16 15,73-1-8-15,-23 2-10 16,20 8 1-16,-65 9-2 0,18 8 1 15,-72 9 0-15,-1 6-1 16,-50 0-5-16,8 2-50 16,-53-5-68-16,1-4-269 15,-36-12 19-15</inkml:trace>
  <inkml:trace contextRef="#ctx0" brushRef="#br0" timeOffset="148291.7744">13862 15228 429 0,'-6'-1'244'0,"1"5"-33"16,-3 11-85-16,-5 21-67 16,-3 8-19-16,-7 27 38 15,1 14 21-15,-10 18 24 16,2-3-9-16,-1 20-14 15,3-14-43-15,-3-4-66 16,10-17-69-16,10-15-188 16,5-32-80-16,-5-34-76 15</inkml:trace>
  <inkml:trace contextRef="#ctx0" brushRef="#br0" timeOffset="148697.2988">14351 15344 815 0,'-7'10'146'0,"4"5"96"0,1 0-244 16,8-5 2-16,21-7 27 15,20-10 9-15,29-13 16 16,14-3 6-16,21-2 29 16,-14 1-14-16,-7 15-11 15,-29 12-20-15,-18 21-24 16,-29 14-38-16,-25 35 18 16,-31 16 2-16,-33 25 6 15,-19 0 23-15,-27 7 45 16,13-29-9-16,17-16 13 15,35-29-9-15,31-11-4 16,43-22-25-16,35-5-11 16,23-9-12-16,35-4 5 15,3-6-102-15,3 1-106 16,-17 1-240-16,-12-2-58 16</inkml:trace>
  <inkml:trace contextRef="#ctx0" brushRef="#br0" timeOffset="149006.7243">15259 15790 666 0,'5'-3'414'0,"17"-5"-67"15,7 5-108-15,20 5-173 16,11 1-49-16,8 7-1 16,-6 5-5-16,2 4-4 15,-10 3-3-15,6 11-35 16,-8 0-50-16,-1-4-277 15,-11-1 43-15</inkml:trace>
  <inkml:trace contextRef="#ctx0" brushRef="#br0" timeOffset="149204.3764">16117 15680 1190 0,'-3'30'409'16,"-18"-1"36"-16,-20 4-301 15,-36 29-107-15,-14 12-29 16,-14 26 0-16,4-6-2 16,5 9-3-16,34-26-10 15,12-6-49-15,15-24-54 16,16-17-53-16,15-17-287 16,5-14 35-16</inkml:trace>
  <inkml:trace contextRef="#ctx0" brushRef="#br0" timeOffset="149516.3568">16164 15822 598 0,'62'76'659'0,"-25"-78"-210"0,-26-2-2 16,47-1-372-16,17-2-110 15,27-2-22-15,-13 0-28 16,7 0-97-16,-26 5-169 15,-20 1-61-15,-32 4-113 16</inkml:trace>
  <inkml:trace contextRef="#ctx0" brushRef="#br0" timeOffset="149769.9784">17220 15409 1315 0,'0'16'387'0,"3"15"64"15,5 0-341-15,-8 30-127 16,-8 9-22-16,-11 14 7 16,-9-10 2-16,-14 9 5 15,5-17 24-15,3 8-2 16,12-15-29-16,3-4-113 15,17-23-184-15,8-15-101 16,16-25-128-16</inkml:trace>
  <inkml:trace contextRef="#ctx0" brushRef="#br0" timeOffset="150085.3418">17697 15612 969 0,'-40'167'246'0,"3"-128"81"16,3 5-273-16,16 8-5 16,27-9 4-16,28-1 28 15,23-22 1-15,36-15 5 16,5-19-17-16,14-21-16 15,-11-10-27-15,-12-9-7 16,-35-1-11-16,-23-7-13 16,-35 13-2-16,-51 3 1 15,-28 18-3-15,-34 10-29 16,1 12-20-16,-8 4-360 16,29-6 76-16</inkml:trace>
  <inkml:trace contextRef="#ctx0" brushRef="#br0" timeOffset="150818.3634">5211 16699 976 0,'1'2'236'0,"-2"-5"54"16,14-5-283-16,27-27 10 15,36-23 28-15,58-46 44 16,31-39 60-16,109-74 41 16,43-37-22-16,105-72-22 15,18-2-21-15,100-51-22 16,-40 19-33-16,37 16-11 15,-91 66-13-15,-7 10-18 0,-94 76-16 16,-31 41-15-16,-91 42-26 16,-39 20-84-16,-67 43-51 15,-35 19-189-15,-53 21-189 16,-13 9-27-16</inkml:trace>
  <inkml:trace contextRef="#ctx0" brushRef="#br0" timeOffset="151831.4892">8413 17440 1097 0,'-53'70'251'0,"57"-61"78"16,18 8-296-16,8 10-68 15,25 15 10-15,4 4 26 16,11 20 11-16,-7 7 10 16,13 32 4-16,-11 11 0 15,5 27-14-15,-13-9-35 16,-3 0-326-16,-20-27-6 16,-12-30-136-16</inkml:trace>
  <inkml:trace contextRef="#ctx0" brushRef="#br0" timeOffset="152035.5551">9160 17536 1297 0,'-46'23'366'16,"-102"74"63"-16,7 4-356 15,-1 18-194-15,-15 27-103 16,29-11-57-16,4-6-147 16,41-34-49-16</inkml:trace>
  <inkml:trace contextRef="#ctx0" brushRef="#br0" timeOffset="152461.3927">10167 17754 1283 0,'61'-6'246'16,"23"5"100"-16,37 4-508 16,2-2-221-16,8 10 6 0</inkml:trace>
  <inkml:trace contextRef="#ctx0" brushRef="#br0" timeOffset="152666.6765">10327 18150 1654 0,'52'6'353'15,"34"-24"157"-15,25-1-567 16,13-2-105-16,24 2-344 16,-28 4 1-16</inkml:trace>
  <inkml:trace contextRef="#ctx0" brushRef="#br0" timeOffset="153508.794">12700 16781 607 0,'1'9'331'0,"-1"-8"-40"0,0 1-102 15,0-1-161-15,2 1-1 16,-1-1-5-16,29 8 22 16,50-4 10-16,-24-17 15 15,6 3 0-15,2 9-28 16,-11 12-22-16,-7 14-17 15,-18 16-22-15,-32 19-24 16,-26 7 29-16,-25 18 10 16,-10-5 10-16,-24 11 19 15,12-17 19-15,6-3 6 16,24-19 15-16,11-12-29 16,26-17-13-16,23-9-1 15,15-9-23-15,23-11-58 16,11-3-7-16,33-6-31 15,-3 4-296-15,2-4 54 16</inkml:trace>
  <inkml:trace contextRef="#ctx0" brushRef="#br0" timeOffset="153999.8994">13880 16932 961 0,'43'52'269'16,"-47"-40"44"-16,-2 1-274 16,-3 15-26-16,-4 2-16 15,-7 14-16-15,4-2 23 16,-2 8 4-16,3-7 2 16,2 4-1-16,6-11-15 15,-4-5-109-15,5-12-112 16,-1-8-97-16,0-8-112 15</inkml:trace>
  <inkml:trace contextRef="#ctx0" brushRef="#br0" timeOffset="154254.2316">13697 17227 518 0,'-51'-21'474'0,"60"21"-127"16,12 0-304-16,19-4 320 16,12-4-339-16,32-10 7 15,3 4-11-15,7-7-83 16,-16 5-235-16,-2 8-69 0</inkml:trace>
  <inkml:trace contextRef="#ctx0" brushRef="#br0" timeOffset="154836.9499">15179 16656 369 0,'0'-7'401'0,"0"0"-110"0,-3 5-31 15,2 2-161-15,-2 0-74 16,-12 2-12-16,-24 14 1 16,-69 45 32-16,39-12 12 15,-14 23 29-15,4 4 16 16,-1 11 23-16,23-11 1 16,17 2-32-16,29-19-29 15,22-7-23-15,18-12-29 0,27-15-23 16,8-17 19-16,9-17 2 15,2-12-1-15,-8-8-8 16,-24-4-13-16,-14-3-28 16,-18 5-27-16,-29 2-27 15,-17 9-13-15,-22 4-98 16,2 12-70-16,-4 5-116 16,13 4-60-16</inkml:trace>
  <inkml:trace contextRef="#ctx0" brushRef="#br0" timeOffset="155279.0076">15293 17062 1026 0,'2'2'272'0,"2"-1"67"16,5 5-292-16,9 11-27 16,48 40-17-16,-30-37 12 15,-2 3 9-15,8 2-3 16,-7-2-3-16,1 8-32 15,-14-6-46-15,3-4-47 16,-7-8-253-16,9-8 33 16</inkml:trace>
  <inkml:trace contextRef="#ctx0" brushRef="#br0" timeOffset="155437.1418">15846 17116 1263 0,'-60'35'336'0,"-3"11"89"16,-14 24-347-16,0 7-59 16,-3 19-17-16,7-8-41 15,-8 5-386-15,16-13 106 16</inkml:trace>
  <inkml:trace contextRef="#ctx0" brushRef="#br0" timeOffset="155961.3373">12360 17920 809 0,'17'3'364'15,"18"-1"1"-15,45 1-117 16,25 0-131-16,66-6 17 15,51-5 8-15,92-17 27 16,19-5-32-16,98-11-33 16,-10 4-21-16,28-5-47 15,-58 16-63-15,3-2-98 16,-86 13-96-16,-21 15-331 16,-85 7 12-16</inkml:trace>
  <inkml:trace contextRef="#ctx0" brushRef="#br0" timeOffset="156594.5268">12592 18080 488 0,'10'51'411'15,"-7"-43"-102"-15,-5 0-44 16,-2 17-209-16,-1 9-45 16,-2 18 3-16,-3 0 2 0,-10 15 9 15,1-11 1-15,-4 9-2 16,3-12-32-16,1-1-155 16,10-16-169-16,15-16-22 15</inkml:trace>
  <inkml:trace contextRef="#ctx0" brushRef="#br0" timeOffset="156978.2986">12817 18314 157 0,'6'-6'323'0,"2"0"147"0,3-7-290 15,13-15 114-15,10-6-272 16,26-6 50-16,6 0 25 16,16 1 13-16,-6 13-9 15,-3 8-19-15,-26 13-45 16,-11 20-27-16,-23 19-23 15,-23 30-5-15,-20 10 2 16,-26 17 2-16,-14-4 28 16,-9 2 33-16,17-30 33 0,10-4-20 15,27-17 1-15,31-11-15 16,36-20-23-16,35-8-83 16,13-8-25-16,31-10-352 15,-6 4 42-15</inkml:trace>
  <inkml:trace contextRef="#ctx0" brushRef="#br0" timeOffset="157652.9289">13953 18325 987 0,'-24'89'340'0,"24"-92"29"15,6 3-257-15,0 0-86 16,-6 0-22-16,1 0-1 16,10 1 15-16,15 9 12 15,57 29 12-15,-44-21-5 16,4 10-8-16,-9-3-33 15,-2 8-108-15,-12-5-107 0,0-4-187 16,-5-11-64-16</inkml:trace>
  <inkml:trace contextRef="#ctx0" brushRef="#br0" timeOffset="157839.3481">14487 18418 974 0,'-32'22'728'15,"-11"-4"-261"-15,-9 22-172 16,3 7-243-16,-9 17-274 16,10-2 165-16,-4 14-41 15,9-17-34-15,-2 2-69 16,19-23-16-16,5-4-29 16,18-19-124-16,6-21 23 15</inkml:trace>
  <inkml:trace contextRef="#ctx0" brushRef="#br0" timeOffset="158256.5187">14904 18428 1022 0,'4'9'389'0,"6"-7"11"15,-4-1-253-15,9-1-102 16,12-4-34-16,25-7-3 16,10 0 4-16,18-15-1 15,4 7-3-15,-2-2-46 0,-23 1-46 16,-3 2-162-16,-22 9-167 15,-5 4-41-15</inkml:trace>
  <inkml:trace contextRef="#ctx0" brushRef="#br0" timeOffset="158522.3683">15856 18055 621 0,'40'9'533'15,"-49"9"-143"-15,-9 10-376 16,-1 9 374-16,-12 18-389 16,1-2 3-16,-2 6 6 15,2-4 2-15,-1 1 1 16,12-13-22-16,1 3-80 15,5-4-72-15,10 1-235 16,3-11-22-16</inkml:trace>
  <inkml:trace contextRef="#ctx0" brushRef="#br0" timeOffset="158865.551">16152 18317 644 0,'-22'57'526'0,"-6"-17"-132"16,-8 3-21-16,10-1-355 0,15 0-18 15,20-2-9-15,21-6 24 16,19-13 13-16,16-6 13 15,-3-12 12-15,15-17 0 16,-9-9-18-16,-1-7-7 16,-20-1-11-16,-8-6-20 15,-26 4-5-15,-32 5 3 16,-24 9-1-16,-19 1 2 16,-8 6 13-16,-8 5-54 15,18 2-62-15,7-7-334 16,18-11 33-16</inkml:trace>
  <inkml:trace contextRef="#ctx0" brushRef="#br0" timeOffset="183161.4813">17718 17522 513 0,'-6'47'404'16,"3"-48"-81"-16,6 1-85 15,9 1-128-15,6-2-73 16,17 2-18-16,7 1-12 15,12-5-5-15,-2 3-75 16,-3 4-232-16,-10 5-27 16,-7 0-136-16</inkml:trace>
  <inkml:trace contextRef="#ctx0" brushRef="#br0" timeOffset="183324.4866">17955 17692 361 0,'-65'96'399'15,"72"-99"-95"-15,15 0-200 16,8-5 218-16,20-1-257 16,10-5-27-16,15 1-83 15,-4 1-107-15,5 3-88 16,-20 0-84-16,-3 11-90 16</inkml:trace>
  <inkml:trace contextRef="#ctx0" brushRef="#br0" timeOffset="183664.3216">19678 16790 565 0,'8'-3'0'0</inkml:trace>
  <inkml:trace contextRef="#ctx0" brushRef="#br0" timeOffset="183805.8981">19689 16784 637 0,'0'0'-26'16,"0"0"633"-16,0 6-370 16,8 31 125-16,7 64-361 15,-15-41 7-15,-6 23 8 16,-2-1 1-16,-9 13-1 15,-1-7-5-15,-4 3-70 0,2-27-68 16,3-13-252-16,11-30 0 16</inkml:trace>
  <inkml:trace contextRef="#ctx0" brushRef="#br0" timeOffset="184089.364">20449 16925 441 0,'2'-2'-108'0,"-7"1"120"15</inkml:trace>
  <inkml:trace contextRef="#ctx0" brushRef="#br0" timeOffset="184291.962">20449 16908 200 0,'2'-3'440'16,"-1"0"-123"-16,1 2 29 16,-1-4-119-16,1 2-128 15,-1 1-36-15,-1-1-42 16,0 0-39-16,0 1 19 16,0 2 10-16,0 2 5 0,14 46 9 15,-3 58 3-15,-14-25-1 16,-3-4-12-1,-5 22-4-15,-4-13-21 0,7-3-17 16,-5-23-131-16,1-19-210 16,3-35 12-16</inkml:trace>
  <inkml:trace contextRef="#ctx0" brushRef="#br0" timeOffset="184522.6243">20307 17218 757 0,'59'-9'455'16,"-51"11"-96"-16,4 2-95 16,2 5-304-16,7 0-25 0,7-8-7 15,6-2 39-15,2-2 20 16,14-15 12-16,7 0 16 15,14-4-109-15,-6 0-233 16,7-2 22-16</inkml:trace>
  <inkml:trace contextRef="#ctx0" brushRef="#br0" timeOffset="185160.8671">21203 16762 813 0,'-53'-29'327'0,"56"24"5"16,-8 0-190-16,11 2-115 16,-6 2-20-16,2-1-8 15,44-1 4-15,60-6 16 16,-35 11 25-16,-4-1 2 0,-11 14-2 16,-20 12-2-16,-17 25-13 15,-25 8-17-15,-22 25 2 16,-21-8 0-16,-26-5 7 15,1-23 4-15,1-12 4 16,18-29 5-16,18-2 9 16,31-11-15-16,21-4-10 15,18 0-4-15,22 7-10 16,2-1-12-16,4 14 5 16,-17 7 1-16,-26 19 1 15,-31 11 2-15,-40 12 2 16,-19 0 4-16,-16 6 2 15,3-15 0-15,2-16-3 16,27-21-87-16,6-10-349 16,17-13 87-16</inkml:trace>
  <inkml:trace contextRef="#ctx0" brushRef="#br0" timeOffset="185551.5117">21827 17006 1254 0,'21'50'302'0,"-20"-48"97"16,3 2-365-16,7 4-24 16,11-1-8-16,11 1 23 15,10 6 11-15,10 9 10 16,-1 0-3-16,-5 7-18 15,-11-3-49-15,-7-4-91 16,-14-8-88-16,-4-7-82 16,-7-11-68-16,-1-17-49 15,1-3-1-15</inkml:trace>
  <inkml:trace contextRef="#ctx0" brushRef="#br0" timeOffset="185691.3264">22409 16981 799 0,'-2'27'536'0,"-17"-1"-134"15,-19 17-160-15,-11 13-147 16,-19 20-146-16,-6 0 65 16,-12 10-13-16,12-9-33 0,3-5-141 15,16-17-235-15,-2-12 4 16</inkml:trace>
  <inkml:trace contextRef="#ctx0" brushRef="#br0" timeOffset="186544.424">19281 17734 52 0,'-11'-3'103'0,"4"3"-33"16,-5-2-9-16,5 4-25 16,-1-2 27-16,-2 1 11 15,-2 5 61-15,5-5 64 16,-2 7 17-16,1-8-31 15,8 9-10-15,3 0-50 16,-3-9-44-16,0 0-10 16,9 6-8-16,39 2 7 0,85 52 24 15,-25-48 1 1,70-2 12-16,31-6 2 0,63-1-16 16,8-4-22-16,59 1-20 15,-32 0-21-15,22-5-13 16,-48 5-14-16,6-1-15 15,-63-1-19-15,-2-2-49 16,-57 0-40-16,-10-2-139 16,-42 1-225-16,-12 7 13 15</inkml:trace>
  <inkml:trace contextRef="#ctx0" brushRef="#br0" timeOffset="187452.34">20120 18024 387 0,'5'-13'326'16,"-10"1"-95"-16,-11 9-10 15,-6 4-233-15,-20 11-21 16,-9 7 25-16,-17 17 41 16,5 13 30-16,-15 22 55 15,10 3 32-15,2 18 29 16,15-5-21-16,3 4-7 16,25-19-32-16,18-4-40 15,18-22-45-15,23-16-7 16,11-26-14-16,14-26-14 15,-2-9 2-15,1-12-18 0,-26 3-21 16,-22 2-28-16,-26 14-6 16,-27 11 8-16,-20 11 10 15,-16 15-24-15,3 8-30 16,4 12-273-16,26 1 41 16</inkml:trace>
  <inkml:trace contextRef="#ctx0" brushRef="#br0" timeOffset="187963.6763">20269 18316 713 0,'63'118'346'0,"-42"-110"-17"16,-2 1-143-16,11 5-127 15,4 1-30-15,15-1-9 16,-3-1-9-16,4 0-4 16,-7 1-7-16,0-4-50 15,-13 2-53-15,-5-3-153 16,-4-5-83-16,1-10 0 16,-1-6-130-16</inkml:trace>
  <inkml:trace contextRef="#ctx0" brushRef="#br0" timeOffset="188127.9101">20848 18516 221 0,'68'-49'0'0,"-59"43"511"16,-6 6-313-16,0 4 139 16,-5-4-255-16,1 0 288 15,-2 2-322-15,-14 28-3 16,-74 54-5-16,33-29-25 16,-1-5-19-16,-4 8-22 15,16-11-28-15,3-1-83 0,15-10-86 16,13-1-143-16,12-18-45 15</inkml:trace>
  <inkml:trace contextRef="#ctx0" brushRef="#br0" timeOffset="188747.3439">21270 18483 1002 0,'-55'64'374'0,"61"-66"15"16,16 5-263-16,21-3-68 16,9-4-50-16,22-5-30 15,0-4-24-15,0 1-147 16,-12-4-200-16,-8 11-6 15</inkml:trace>
  <inkml:trace contextRef="#ctx0" brushRef="#br0" timeOffset="189076.3628">22218 18288 1190 0,'-21'32'283'16,"-14"-7"82"-16,-8 4-350 15,-12 8-20-15,12-5-11 16,6-10 34-16,15-5 25 0,17-4 14 16,21-7 2-16,16 4 4 15,12 5-20-15,6 4-13 16,1 4-9-16,-4 5-4 15,-17 4-12-15,-20 5-8 16,-17-3 1-16,-20-1-3 16,-13-12-9-16,-7-14-39 15,2-13-42-15,7-11-273 16,14-10-66-16,11-15-100 16</inkml:trace>
  <inkml:trace contextRef="#ctx0" brushRef="#br0" timeOffset="189236.3081">22170 18243 1444 0,'18'24'487'16,"18"-11"49"-16,13-7-398 16,25 2-94-16,16-6-103 15,20-4-477-15,-2-16 119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05:38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6300 8861 665 0,'39'-29'222'15,"-4"-8"55"-15,-6 15-187 16,-4 1-6-16,-13 9-19 16,-7 1-4-16,-19 11-25 0,-38 11-15 15,-22 13-16-15,-61 23-21 16,-20 22-14-16,-39 35 3 15,-8 14 12-15,-8 38 9 16,45-5 51-16,11 14 39 16,62-16 5-16,58 2 4 15,60-42 3-15,90-21-21 16,43-39-38-16,73-39-4 16,21-31-37-16,28-27-131 15,-51-6-268-15,13-19 7 16</inkml:trace>
  <inkml:trace contextRef="#ctx0" brushRef="#br0" timeOffset="638.9593">7370 9350 1006 0,'-48'-97'199'15,"53"95"114"-15,19 9-292 0,46 2-11 16,25-4 10-16,45 0 3 16,20-5-9-16,15-5-51 15,-7 0-418 1,-17-2 115-16</inkml:trace>
  <inkml:trace contextRef="#ctx0" brushRef="#br0" timeOffset="879.1271">7921 8969 1269 0,'6'50'249'0,"-6"14"137"0,1 17-382 16,-1 32 8-16,-1-5-6 16,-17 18-75-16,6-11-112 15,0 9-207-15,5-27-39 16</inkml:trace>
  <inkml:trace contextRef="#ctx0" brushRef="#br0" timeOffset="1433.428">8968 8539 862 0,'-4'0'267'16,"-2"1"42"-16,2 20-204 16,2 7-94-16,-6 29 5 15,2 11 16-15,-13 36 22 0,4 7 2 16,-2 29 7-16,1-5 1 16,2 18-15-16,4-30-23 15,-1-16-7-15,8-39-4 16,3-33 2-16,14-47-1 15,15-37 1-15,4-22-2 16,26-28-6-16,14-1-4 16,27-4-1-16,2 24 1 15,21 14 2-15,-13 31 8 0,-8 27 1 16,-38 20 2-16,-15 38 8 16,-37 16 8-16,-44 31 0 15,-40 4 1-15,-65 16 3 16,-24-16-10-16,-26-18-8 15,22-26-13-15,-10-24-9 16,55-26-116-16,13-21-347 16,39-6 71-16</inkml:trace>
  <inkml:trace contextRef="#ctx0" brushRef="#br0" timeOffset="1957.9123">10545 9083 877 0,'5'14'272'15,"5"-21"54"-15,34 2-204 16,23-11-109-16,44 4 3 16,12-11-6-16,26-3-79 0,-24-6-78 15,-23 2-184-15,-39 8-24 16</inkml:trace>
  <inkml:trace contextRef="#ctx0" brushRef="#br0" timeOffset="2156.3839">10619 9445 1374 0,'76'-17'431'16,"13"-23"-4"-16,30 14-392 15,3 4-487-15,8 3 27 16</inkml:trace>
  <inkml:trace contextRef="#ctx0" brushRef="#br0" timeOffset="2930.5461">12298 8447 745 0,'26'-45'500'16,"16"1"-178"-16,39-4-127 15,22 13-169-15,32-5-158 0,-17 6 186 16,11-3 40-16,-23 16 2 16,-19 6 5-16,-33 23-12 15,-28 20-17-15,-40 14-20 16,-28 38-7-16,-29 6-4 16,-31 10 1-16,1-13 3 15,8-7-28-15,20-38-8 16,21-8-1-16,38-29-4 0,31-2-8 15,27-3 3-15,20 9 0 16,5 6 0-16,-3 32 4 16,-17 21 5-16,-25 39 8 15,-28 16 4-15,-46 34 6 16,-28-9-8-16,-71 12 1 16,-7-30-4-16,-36-20-5 15,22-44-54-15,0-32-77 16,54-41-49-16,0-35-101 15,38-13-25-15,16-16 9 16,34 6 32-16,37-2-85 16,36 22 87-16</inkml:trace>
  <inkml:trace contextRef="#ctx0" brushRef="#br0" timeOffset="3370.0447">14514 8488 1082 0,'-17'-1'366'16,"-45"8"-4"-16,-11 22-287 15,-15 20-75-15,-48 27-73 16,5 12 75-16,-29 30 25 16,34 4 32-16,20 27 54 15,49-11 53-15,41 4-14 16,60-34-20-16,68-28-24 15,46-44-53-15,66-46-54 16,3-44 13-16,36-41-2 16,-33-20-3-16,-22-29 1 15,-60 7 1-15,-48-5 4 16,-91 24 0-16,-110 11-5 16,-50 27-21-16,-95 26-84 15,-31 40-450-15,-47 21 99 0</inkml:trace>
  <inkml:trace contextRef="#ctx0" brushRef="#br0" timeOffset="8701.18">20120 4333 934 0,'109'14'270'16,"21"-26"51"-16,69 0-233 16,33 13-95-16,72 1-6 15,-32 5 0-15,36-12 0 16,-46 0 0-16,1-7 5 15,-67-8 12-15,-7-7 5 16,-61-3 2-16,-27 8 4 0,-56-3-1 16,-32 3-14-16,-42 1-15 15,-65-3 15-15,-51 1-5 16,-80-1-4-16,-32 7 12 16,-69 10 15-16,23 5-12 15,-31 7 14-15,51 13 3 16,27 2 3-16,83 1-2 15,32 7-9-15,77-2-21 0,75 5 4 16,61-3-4-16,88 7-48 16,29 1-63-16,72-10-215 15,-29-23-4-15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05:50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8390 816 0,'3'-21'287'0,"-8"5"21"16,-17 9-196-16,-16 12-114 0,-40 16 0 16,-16 16 0-16,-41 27 5 15,-18 19 19-15,-35 37 10 16,23 3 0-16,7 21 1 16,42-18 14-16,35-1 4 15,58-35-3-15,56-12 5 16,45-38-2-16,56-17-33 15,30-25-43-15,41-26-96 16,-3-10-132-16,1 0-138 16,-45 1-71-16</inkml:trace>
  <inkml:trace contextRef="#ctx0" brushRef="#br0" timeOffset="269.4407">7400 8651 448 0,'-11'61'402'0,"13"5"-108"16,2 33-262-16,6 3 271 0,4 19-288 16,0-11-34-16,1 6-275 15,1-24 75-15</inkml:trace>
  <inkml:trace contextRef="#ctx0" brushRef="#br0" timeOffset="469.2278">7036 9147 863 0,'48'-5'310'0,"25"-2"53"16,9-7-208-16,49 9-74 15,-1 1-20-15,21-6-27 16,-9-6-74-16,5 1-330 0,-53-11-12 15,-7-23-153-15</inkml:trace>
  <inkml:trace contextRef="#ctx0" brushRef="#br0" timeOffset="869.1996">8459 8260 1102 0,'6'29'288'0,"3"18"92"16,2 7-284-16,-3 32-67 15,-6 23 11-15,-7 35-3 16,-14-14-10-16,-2-13-21 16,2-38-8-16,5-28-2 15,12-53-6-15,21-35-2 16,21-18 14-16,22-20 6 15,6 3 10-15,15 9 13 16,-5 32 2-16,-5 33 5 16,-21 36-5-16,-14 43 2 15,-17 18-8-15,-26 28 3 16,-14-8-3-16,-35 3 1 16,-5-30-8-16,-41-21 0 15,-13-38-13-15,-3-28-32 16,12-24-24-16,12-18-60 15,31-8-33-15,25-5-86 0,15 8-52 16,26-6-138-16,20 11-11 16</inkml:trace>
  <inkml:trace contextRef="#ctx0" brushRef="#br0" timeOffset="1159.0289">9713 8676 504 0,'0'1'121'0,"0"1"506"16,62 3-383-16,152-13 118 16,-74-13-375-16,7-3-4 15,-31 10-28-15,-26 2-23 16,-41 6-295-16,-53 10 63 16</inkml:trace>
  <inkml:trace contextRef="#ctx0" brushRef="#br0" timeOffset="1339.3488">9734 8967 872 0,'81'3'430'16,"25"-11"-36"-16,-18-8-140 16,27 11-155-16,-11 5-86 0,-9 7-96 15,-33 1-69-15,-11 1-264 16,-24-2-37-16,-6-19-90 15</inkml:trace>
  <inkml:trace contextRef="#ctx0" brushRef="#br0" timeOffset="1767.0147">11167 8293 1404 0,'-11'3'272'0,"20"-3"131"16,15 0-433-16,25-10-5 16,18 1-5-16,22-8 17 0,1 1 15 15,7 2 16-15,-19 12 18 16,-14 9 6-16,-29 19-6 15,-46 40 2-15,-39 21-2 16,-37 31-10-16,-18 3 3 16,-11 7-23-16,24-43-26 15,29-26-4-15,34-43-21 16,43-33 1-16,24-30 26 0,35-7 33 16,13 0 10-16,23 14 28 15,-13 20 8-15,-13 39-18 16,-31 24-12-16,-47 49-5 15,-53 10-14-15,-44 26-44 16,-30-8-21-16,-28-7-160 16,11-42-163-16,9-19-34 15,33-42-166-15</inkml:trace>
  <inkml:trace contextRef="#ctx0" brushRef="#br0" timeOffset="2155.5376">12206 8821 1156 0,'-48'89'323'15,"43"4"89"-15,15-4-320 16,47-10-28-16,35-27-21 0,54-26-5 16,15-31-17-16,42-29-6 15,-23-31-6-15,-3-39 0 16,-51-3 4-16,-34-16 0 15,-59 10 1-15,-77 7 2 16,-42 34 5-16,-55 18 16 16,-21 30 21-16,-48 34-62 15,31 18-70-15,6 12-388 16,41-6 24-16</inkml:trace>
  <inkml:trace contextRef="#ctx0" brushRef="#br0" timeOffset="4652.1144">6847 11240 530 0,'49'62'250'0,"-23"-76"23"16,10-10-108-16,7 0-73 16,-8 4-27-16,-9 1 8 15,-9 9-29-15,-17 8 6 16,-29 11-11-16,-53 19-6 16,-13 13-22-16,-37 34-5 15,-17 27-12-15,-22 51 22 16,25 6 33-16,8 27 36 15,44-25-4-15,61-9 9 16,76-49-5-16,84-31-16 16,51-44-33-16,68-21-3 15,-12-26-153-15,4-3-312 16,-49-4 39-16</inkml:trace>
  <inkml:trace contextRef="#ctx0" brushRef="#br0" timeOffset="5153.5531">7921 11713 867 0,'0'-11'220'15,"16"4"94"-15,17 1-247 16,28-5-10-16,20-13-7 16,49-11-12-16,5-3-52 15,7 2-172-15,-27 11-140 16,-24 22-41-16</inkml:trace>
  <inkml:trace contextRef="#ctx0" brushRef="#br0" timeOffset="5371.5381">7854 12252 1095 0,'43'0'379'0,"30"-24"34"15,7 8-280-15,55-15-137 16,10-6-108-16,13-4-298 16,-37-2 29-16</inkml:trace>
  <inkml:trace contextRef="#ctx0" brushRef="#br0" timeOffset="7207.0052">9824 11025 528 0,'-19'-6'247'16,"19"-9"2"-16,10-6-93 16,18-2-98-16,27-10-4 15,11 1-13-15,17-1 9 16,-1 7-3-16,5 7 10 15,-29 15 6-15,-4 14-15 16,-26 15-7-16,-21 20 1 16,-23 12-10-16,-22 19-8 15,-21-5 15-15,-19 6-13 16,11-18-12-16,6-20 1 16,25-23-10-16,37-18-6 15,37-15 1-15,32-6 1 0,15 8-4 16,17 4 10-1,-19 17 5-15,-5 20 6 0,-31 15 6 16,-23 32 6-16,-33 15 3 16,-44 39 0-16,-36 7-4 15,-49 20-2-15,-13-22-7 16,-19-16-5-16,30-38-8 16,1-26-33-16,47-33-36 15,7-16-79-15,28-8-51 0,17-5-226 16,27-4 13-16</inkml:trace>
  <inkml:trace contextRef="#ctx0" brushRef="#br0" timeOffset="7647.4066">11373 11229 612 0,'-66'28'173'0,"-8"8"84"15,-37 16-172-15,-5 11 27 16,-11 18 50-16,27-1-13 15,11 12-13-15,48-4-4 16,41 1-22-16,41-24-49 16,51-14-10-16,21-30-13 15,41-25-4-15,-8-27-8 16,32-28-5-16,-27-14-6 16,-1-24-1-16,-33 2 1 15,-12 3 3-15,-56 21 2 0,-44 5 0 16,-48 28-3-16,-51 0 2 15,-20 5-8-15,-21 5-18 16,12 9-29-16,6 3-96 16,41 8-106-16,17 4-103 15,35-5-109-15,19-8-71 16</inkml:trace>
  <inkml:trace contextRef="#ctx0" brushRef="#br0" timeOffset="7988.6852">12212 11682 762 0,'33'-33'291'0,"12"-5"12"0,27-1-159 16,19 12-130-16,30-5 2 15,-16 12 0-15,3 18-1 16,-25 4-9-16,-10 13-64 15,-30 10-58-15,-10 9-200 16,-26-13-17-16</inkml:trace>
  <inkml:trace contextRef="#ctx0" brushRef="#br0" timeOffset="8397.3151">13561 10888 1303 0,'11'5'260'0,"-8"19"135"16,-1 26-386-16,-4 27-8 0,-1 8 4 15,-2 22-2-15,-4 2-7 16,-1 20 5-16,-1-8 0 15,-6 7 0-15,6-24 4 16,5-17 8-16,2-37-1 16,8-43-9-16,11-38-9 15,15-42-12-15,9-12-11 0,19-33-7 16,4 14 11-16,14 9 19 16,2 29 18-16,11 23 16 15,-8 31 10-15,-3 31 22 16,-29 29-1-16,-36 39 16 15,-32 15 1-15,-45 32 16 16,-21-6-12-16,-17-7-3 16,0-29-39-16,-14-40-152 15,24-43-390-15,-5-65 51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06:11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7805 8506 153 0,'-19'-85'320'16,"11"83"-123"-16,-3 4-95 16,2 1 90-16,4 1-187 15,4-4-12-15,-3 0 0 16,4 0 6-16,0 0 8 16,0 0 8-16,0 1 23 15,0 1 12-15,19 7 31 16,35 8 25-16,90-6-7 15,-32-30-22-15,49-9 2 16,2 2-31-16,16 5-30 16,-20 7 3-16,6 4 1 15,-39 18-15-15,-10 6-2 16,-29 0-4-16,-14 17-8 16,-39 7 4-16,-49 18 10 15,-41 17 5-15,-41 38 6 0,-31 8 8 16,-99 49-2-16,24-1-10 15,-32 50 2-15,10-48-3 16,-11 10 0-16,85-40-3 16,2-8-35-16,56-63-48 15,22 5-139-15,46-33-144 16,53-26-42-16</inkml:trace>
  <inkml:trace contextRef="#ctx0" brushRef="#br0" timeOffset="435.1555">10080 9336 732 0,'-13'-12'316'16,"-17"0"-24"-16,-6 12-187 15,-20 24-67-15,-6 13-67 16,-35 20 32-16,-5 14 1 16,-34 28 11-16,3-6 16 15,-9 22 43-15,34-15 7 0,32 6 8 16,55-32 2-16,86-9-2 16,47-34-29-16,56-21-12 15,30-29-29-15,31-7-140 16,-41 0-288-16,-25-7 15 15</inkml:trace>
  <inkml:trace contextRef="#ctx0" brushRef="#br0" timeOffset="863.7636">11175 9170 507 0,'65'0'418'16,"-62"-14"-113"-16,-3 12-9 16,0 21-295-16,-3 18 1 15,-3 8 10-15,-1 33 16 16,-10 3 16-16,-4 25-1 15,-1-11-6-15,1 23-19 16,-2-12-36-16,3 3-145 16,1-29-163-16,-2-9-23 15,-7-36-174-15</inkml:trace>
  <inkml:trace contextRef="#ctx0" brushRef="#br0" timeOffset="1090.1466">10676 9631 1138 0,'11'3'300'0,"41"-20"82"15,12 13-298-15,23 3-82 16,34 1 9-16,0-2-13 15,0 4-91-15,-25-1-93 16,-3-1-198-16,-34-3-56 16</inkml:trace>
  <inkml:trace contextRef="#ctx0" brushRef="#br0" timeOffset="1433.1283">12324 9043 989 0,'-1'26'202'0,"-5"-9"98"15,6 4-299-15,-8 9-35 16,-3 1 14-16,-18 12 14 16,-4 2 5-16,-16 21 29 0,-8-2 8 15,-22 21 15-15,-3 2-1 16,-20 17 22-16,5-7-8 16,5 23-1-16,19-9-11 15,2 0-127-15,31-16-127 16,7-12-172-16,20-43-94 15</inkml:trace>
  <inkml:trace contextRef="#ctx0" brushRef="#br0" timeOffset="1828.0929">12576 9431 1057 0,'-104'117'219'0,"-2"-26"102"16,16 12-300-16,15 23 37 15,34-10 40-15,29 1-8 16,17-20 10-16,54-18 6 15,32-44-36-15,53-31-35 16,17-34 6-16,28-48-9 0,-14-24-18 16,2-25-2-16,-45 2-4 15,-21-3 1-15,-42 33-5 16,-47 3-3-16,-51 28-11 16,-56 5-8-16,-8 21-9 15,-22 13-28-15,13 17-28 16,19 3-78-16,53 12-79 15,22 3-193-15,27-7 28 16,57 4-121-16</inkml:trace>
  <inkml:trace contextRef="#ctx0" brushRef="#br0" timeOffset="2301.9876">14549 8899 966 0,'21'-7'217'0,"-4"-12"83"15,-10 18-280-15,-3 7-24 16,1 17 4-16,-10 1 15 15,-11 20 10-15,-8 2 33 0,-7 5 13 16,-9 18 23-16,-5 11 0 16,-12 20 14-16,-6 13-23 15,-6 22-12-15,1-3-25 16,1-2-20-16,15-31-28 16,19-25-1-16,21-48-3 15,32-50-20-15,27-26 8 16,33-35 4-16,15-5-2 15,16-11 3-15,-9 23 24 0,-3 7 1 16,-14 33-1-16,-5 29-4 16,-23 32-6-16,-14 39-5 15,-29 14 3-15,-52 27 5 16,-31-4 11-16,-42 5 5 16,-11-28 3-16,-35-17-119 15,25-47-119-15,-3-38-236 16,28-43-83-16</inkml:trace>
  <inkml:trace contextRef="#ctx0" brushRef="#br0" timeOffset="3221.172">15722 9529 180 0,'-7'0'372'16,"7"-4"-138"-16,5 4-98 16,-5-2 121-16,2 1-196 15,50-6-7-15,89-14 14 16,-46 4-29-16,7-1-11 15,-24 8-19-15,-5 13-64 16,-40 8-66-16,-7 3-164 16,-18 8-5-16</inkml:trace>
  <inkml:trace contextRef="#ctx0" brushRef="#br0" timeOffset="3406.1232">15639 9990 456 0,'14'7'651'15,"24"-18"-234"-15,24 4-265 16,32-5 257-16,12-3-451 0,10-18-56 16,-19 7-319-16,-5-23 46 15</inkml:trace>
  <inkml:trace contextRef="#ctx0" brushRef="#br0" timeOffset="3910.0725">16984 9126 483 0,'-23'137'406'0,"4"-109"-105"0,7-2-296 15,7 0 295-15,6-14-282 16,24-14 34-16,8-15 34 15,45-11-3-15,13-12-16 16,26-3 42-16,-7 8-18 16,1 3-18-16,-41 18 6 0,-13 12 1 15,-38 18-66-15,-43 25-2 16,-39 27-15-16,-62 27 8 16,-11 13 9-16,-39 25 9 15,12-5-14-15,-2 16-2 16,47-29-2-16,18-11 6 15,41-35-5-15,47-19 24 16,48-34 18-16,61-7 19 16,14-13-5-16,66 2 6 15,10 1-25-15,28 2-24 16,-33 1-39-16,7 8-114 16,-66-3-109-16,-18-7-294 15,-39-7-46-15</inkml:trace>
  <inkml:trace contextRef="#ctx0" brushRef="#br0" timeOffset="4462.2524">18455 9220 1071 0,'34'-10'228'0,"24"-6"112"15,16-1-314-15,34-11 30 16,1-3 23-16,26-7 8 16,-14 10 5-16,-10 2 6 15,-38 8-34-15,-18 24-34 16,-43 16-4-16,-45 18 3 16,-31 21-12-16,-47 18 11 15,-13 1 5-15,-3-3-7 16,35-20-18-16,14-16-7 15,59-25-3-15,38-13 0 16,26 1 0-16,28 1 2 16,17 7 4-16,4 18 7 15,-18 8 1-15,-22 26 8 0,-33 9 2 16,-58 36 7-16,-44 5-5 16,-44 13-2-16,-12-18-10 15,-17-15-12-15,33-46-25 16,13-29-50-16,32-29-27 15,14-26-82-15,32-10-69 16,16-11-221-16,28-3 18 16</inkml:trace>
  <inkml:trace contextRef="#ctx0" brushRef="#br0" timeOffset="4793.1609">20252 9052 1253 0,'-9'24'209'0,"-12"12"124"16,-17 11-377-16,-35 21 6 15,-13-2 18-15,-20 20 40 16,4-13 37-16,8 7 14 0,32-18-5 16,37-6 5-16,46-21-18 15,55-13-14-15,30-18-14 16,31-8 3-16,7-13-28 16,21-11-101-16,-32 0-219 15,2-12-109-15,-26-6-128 16</inkml:trace>
  <inkml:trace contextRef="#ctx0" brushRef="#br0" timeOffset="4958.3154">21016 8806 977 0,'19'1'437'16,"-19"20"0"-16,-12 45-178 16,-9 29-188-16,-43 53-4 15,-21 9-6-15,-42 43 12 16,-10-3-13-16,-12 46 2 15,23-14-35-15,-4 35-511 16,28-30 140-16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06:26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8062 8097 602 0,'21'119'196'16,"-23"-119"10"-16,2 0-177 16,2 0-46-16,-2 0-47 15,0-2 22-15,0 2 17 16,0 0 21-16,0 0 33 16,0 0 23-16,0 0 19 15,29 6-8-15,96 1 4 16,-28-9-10-16,38-10-2 0,7 0-11 15,26-1 2-15,-19 8-11 16,16 5-5-16,-37 9-8 16,-3 3-7-16,-33 9-12 15,-30 3-6-15,-36 0 1 16,-28 11 8-16,-45 17 6 16,-51 16 14-16,-13 6 16 15,-33 25 17-15,2-5-2 0,-7 13 7 16,38-10-11-16,-12 7-15 15,19-21-38-15,12 1-77 16,28-31-62-16,15-4-232 16,20-16 3-16,24-12-114 15</inkml:trace>
  <inkml:trace contextRef="#ctx0" brushRef="#br0" timeOffset="360.308">10193 8766 487 0,'-10'5'399'0,"-13"0"-104"16,-22 9-8-16,-12 12-295 16,-18 19-13-16,-4 12-4 15,-24 14 4-15,10 0 8 16,-13 16 22-16,9-11 23 16,2-5 35-16,34-13 8 0,30-8 16 15,45-19 0-15,52-12-1 16,32-8-33-16,36-8-22 15,22-10-48-15,22 0-139 16,-37 0-244-16,-13-3 3 16</inkml:trace>
  <inkml:trace contextRef="#ctx0" brushRef="#br0" timeOffset="699.2353">11344 8462 872 0,'6'14'249'16,"3"17"53"-16,-12 13-225 16,-4 27-68-16,-5 3-1 15,10 22-2-15,-3-1-1 16,-1 7 1-16,6-11 7 16,-3 9 4-16,-7-18-15 0,1-4-47 15,-1-21-55-15,-6-12-219 16,2-28 4-16</inkml:trace>
  <inkml:trace contextRef="#ctx0" brushRef="#br0" timeOffset="909.4004">11111 8950 506 0,'30'-6'652'16,"43"-27"-218"-16,-35 35-301 16,15 5 304-16,20 0-428 15,5 3-19-15,14-3-77 16,-5-5-60-16,-4-9-290 16,-21-3 8-16</inkml:trace>
  <inkml:trace contextRef="#ctx0" brushRef="#br0" timeOffset="1198.2818">12454 8350 953 0,'-21'17'369'0,"-6"18"26"16,-8 22-211-16,-8 16-125 15,3 19-14-15,-14 31-5 16,7-11-20-16,-5 18-10 16,13-15-21-16,-10-4-61 15,9-26-39-15,2-14-119 16,14-31-49-16,5-20-68 16,19-23 1-16,8-23 94 15,13-10 129-15,17-11 22 16,0 5 47-16,18-6 63 15</inkml:trace>
  <inkml:trace contextRef="#ctx0" brushRef="#br0" timeOffset="1558.2181">12822 8800 1003 0,'-19'21'349'15,"-21"5"16"-15,-23 12-254 16,-29 23-91-16,1 1-19 15,-10 13-18-15,16-4 23 16,12 2 24-16,30-12 12 16,21 1 9-16,25-12 11 15,37-8-2-15,33-21-21 0,43-27-6 16,22-20-10-16,32-26-7 16,-33-15 1-16,12-18 3 15,-41 2 1-15,-17-7 6 16,-39 17 0-16,-31-4 1 15,-54 19-10-15,-27 11-3 16,-20 19-8-16,-24 12-5 16,17 20-20-16,4 13-48 15,21 7-43-15,18 6-73 16,34-4-74-16,39-2-58 16,25-8 63-16,19-2-47 15,5 1 5-15,24 8 81 16</inkml:trace>
  <inkml:trace contextRef="#ctx0" brushRef="#br0" timeOffset="2007.3175">14308 8343 1206 0,'12'-30'252'16,"-10"13"92"-16,-2 24-353 0,-9 14-26 16,3 8 2-16,-8 15 15 15,3 1 34-15,-11 15 40 16,3-1 20-16,-7 23 24 16,-7-1 3-16,-7 34-4 15,7-10-35-15,-16 5-14 16,10-27-26-16,6-16-8 15,14-32-8-15,13-26 2 16,32-21-5-16,21-25-4 16,16-4-1-16,23-25-6 15,6 3-3-15,10 4 3 16,-19 19 3-16,-6 14 1 16,-24 42 4-16,-14 27 3 15,-27 23 0-15,-24 28 3 16,-27 8 3-16,-44 9 2 15,-17-10-2-15,-27-9 1 16,3-30-7-16,-3-22-66 16,35-30-47-16,11-29-155 15,31-12-216-15,22-19-20 0</inkml:trace>
  <inkml:trace contextRef="#ctx0" brushRef="#br0" timeOffset="2421.5558">15377 8735 1446 0,'25'3'278'0,"2"2"108"0,17 13-455 16,28 2-50-16,8-6-13 15,12 2-48-15,-16-13 24 16,-8-6 11-16,-25-6 4 16,-22 4-157-16,-37 3 84 15</inkml:trace>
  <inkml:trace contextRef="#ctx0" brushRef="#br0" timeOffset="2558.063">15402 9099 1160 0,'38'8'313'16,"7"-13"69"-16,28 0-317 16,6 5-162-16,24-24-291 15,-20 3 60-15</inkml:trace>
  <inkml:trace contextRef="#ctx0" brushRef="#br0" timeOffset="3280.339">16408 8518 801 0,'35'-31'297'0,"17"10"39"15,35-2-177-15,4 1-92 16,31-4-9-16,4 8-26 16,9 1-14-16,-32 10-14 15,-22 19-10-15,-32 13 16 16,-44 21 18-16,-43 19 3 16,-39 39 6-16,-21 6 1 15,-43 27-9-15,6-8-14 16,-10 6 0-16,23-28-2 15,17-6 2-15,46-28-5 0,45-11-6 16,52-25 6-16,40-15 6 16,33-13-18-16,21-9-34 15,-6-11-35-15,28-6-71 16,-24 3-275-16,-9-1 45 16</inkml:trace>
  <inkml:trace contextRef="#ctx0" brushRef="#br0" timeOffset="3849.3395">17807 8440 290 0,'7'0'516'0,"-4"0"-200"0,2-2-172 16,-1 2 177-16,-4 0-312 15,1-2-1-15,3 1 13 16,6-6 11-16,23-14 22 16,61-33 6-16,-32 35 15 15,2 7-7-15,4 7-3 16,-13 17-16-16,-18 30 13 16,-29 15-6-16,-32 33 2 15,-24 14-7-15,-23 19-3 16,-4-28-23-16,7-5-7 15,25-38-8-15,28-22 1 16,25-27-3-16,44-10 1 16,22-6 0-16,31 2-2 15,-1 16-3-15,5 14 0 16,-33 14-4-16,-23 23 0 16,-37 11-1-16,-56 22-17 15,-46 1-18-15,-56 12-4 0,-12-22-17 16,-30-12-68-16,24-34-31 15,-3-18-144-15,46-25-140 16,8-12-38-16</inkml:trace>
  <inkml:trace contextRef="#ctx0" brushRef="#br0" timeOffset="4329.3193">18992 8270 282 0,'40'-10'456'0,"0"13"-175"0,-13 4-174 16,-16 21 168-16,-16 6-282 15,-35 27 8-15,-23 0 12 16,-32 20 66-16,8-3 27 16,-6 18 26-16,29-25-11 15,17-2-8-15,36-17-57 16,37-14-16-16,35-15-25 0,47-9 3 16,11-13-3-16,32-2-4 15,-19-15-101-15,-8-8-161 16,-32-1-172-16,-14-13-84 15</inkml:trace>
  <inkml:trace contextRef="#ctx0" brushRef="#br0" timeOffset="4493.2559">19661 8234 437 0,'0'-96'197'16,"-9"34"10"-16,4 20-55 16,-9 34-35-16,-12 30 52 15,-10 25 50-15,-9 53-32 16,-2 20-60-16,-14 50 31 15,4 10-43-15,-5 46-50 16,3-13 22-16,-12 30-64 16,22-25-466-16,4 6 88 15</inkml:trace>
  <inkml:trace contextRef="#ctx0" brushRef="#br0" timeOffset="7937.6711">7303 11201 721 0,'0'2'212'0,"0"-7"40"16,-4 3-198-16,3 0-61 15,1 1-5-15,-4-1-5 16,2 0 4-16,2 1 12 0,-5-1 19 16,2 0 7-16,-1 2 13 15,3-3 2-15,-5 1 0 16,3 0-13-16,1 0-12 15,-1 2-10-15,1 0 7 16,2 0 10-16,2 2 23 16,31 12 21-16,121 12 22 15,-38-31-2-15,36-2-5 16,8-4-20-16,4 3-11 16,-39 6-24-16,-4-3-7 15,-34 5-8-15,-14 2-4 16,-25-2-9-16,-23 3-10 15,-20 6 3-15,-33 20 10 16,-20 11 5-16,-30 26 8 16,-11 19 12-16,-41 41-7 15,9 4-11-15,-9 32-3 0,14-17-2 16,5 4-2-16,38-43-46 16,23-14-94-16,28-40-95 15,34-10-173-15,17-30-68 16</inkml:trace>
  <inkml:trace contextRef="#ctx0" brushRef="#br0" timeOffset="8492.1352">9114 11741 684 0,'110'32'238'0,"-110"-35"42"16,-5 0-152-16,-5-1-81 15,6 4-5-15,-20 2-6 0,-38 13-8 16,-70 37 12-16,30 16 43 16,12 15 7-16,-2 13 4 15,23-8-13-15,25 0-29 16,49-23-40-16,53-24 3 15,28-18-7-15,55-18-69 16,11-14-60-16,25-8-267 16,-30-6-15-16</inkml:trace>
  <inkml:trace contextRef="#ctx0" brushRef="#br0" timeOffset="9426.3274">10507 11642 748 0,'-33'48'168'16,"28"-49"58"-16,6 1-219 16,11-4-12-16,-12 2-3 15,2 1 4-15,40-3 8 16,79-1 4-16,-47 7-1 16,27 3-194-16,-9 7-42 15,10 0-53-15</inkml:trace>
  <inkml:trace contextRef="#ctx0" brushRef="#br0" timeOffset="9771.4837">10654 12092 1212 0,'52'0'316'0,"21"-3"101"0,10 8-337 16,26 7-105-16,-17 0-55 15,-9 4-63-15,-40-25-274 16,-17-29 20-16</inkml:trace>
  <inkml:trace contextRef="#ctx0" brushRef="#br0" timeOffset="13258.5018">12459 11428 363 0,'-72'-15'109'0,"60"10"26"16,5 3-79-16,-6 4 20 15,8-2 6-15,2 0 15 16,3 0 17-16,-4 0-10 16,3 0-23-16,1 0-15 15,0-2-13-15,8 0-15 0,46-6-2 16,83-24 4-1,-45 10 5-15,8 4-1 0,-13 8-11 16,-18 14-17-16,-26 11-14 16,-13 13-18-16,-21 19-6 15,-23 36 2-15,-21 14 7 16,-33 36 6-16,-23 13 13 16,-31 3 9-16,8-24 9 15,1-12 5-15,37-41 9 16,22-14 11-16,39-17-23 15,49-16 0-15,31-12-4 0,40-6-7 16,22-15-7-16,22-10-21 16,-19-1-43-16,1 2-298 15,-35 7 46-15</inkml:trace>
  <inkml:trace contextRef="#ctx0" brushRef="#br0" timeOffset="13818.6533">13570 11508 1027 0,'5'2'204'0,"6"-2"105"15,4-2-307-15,15-6 1 16,51-20 8-16,-46 16 6 15,6 1 9-15,-6 4 9 16,-5 7-8-16,8 11-5 16,-14 6-11-16,-19 14-5 15,-5 9-6-15,-14 10 12 16,-15-3 4-16,5 5 6 16,4-15-2-16,0-13-3 15,16-8-16-15,15-8 0 16,6-3-5-16,26 4 2 15,6 5 0-15,15 10 10 16,-10 6 1-16,-13 18 1 16,-30 16 10-16,-41 20 10 15,-32-3 1-15,-25 7 3 16,4-18-3-16,-14-23-33 16,26-20-28-16,3-13-55 0,18-10-32 15,2-11-127-15,20-2-132 16,28-8 0-16</inkml:trace>
  <inkml:trace contextRef="#ctx0" brushRef="#br0" timeOffset="14217.662">14873 11598 710 0,'7'-10'206'16,"0"7"36"-16,3 6-176 16,-8-1-81-16,-2-2 3 15,0 0 8-15,-2 0 22 16,-1 1 11-16,-13 8 23 15,-24 7 25-15,-51 67-4 16,58-48-14-16,8 4 1 16,15-2-16-16,12-1-5 15,20-5 5-15,34 4 4 0,15-7-1 16,31 1-1 0,4-8-14-16,5 0-11 0,-23-9-14 15,-7-3-42-15,-25-8-50 16,-13-4-114-16,-25-7-110 15,6-18-66-15,-5-14-93 16</inkml:trace>
  <inkml:trace contextRef="#ctx0" brushRef="#br0" timeOffset="14446.5835">15745 11281 1034 0,'-4'2'258'15,"8"0"-23"-15,-3 15-395 16,-2 11 182-16,-10 31 2 16,-13 17-3-16,-19 28 108 15,-14 10 107-15,-8 37-217 16,8-9-4-16,4 11-5 16,14-18-22-16,10-3-21 15,5-37-76-15,-1-10-116 16,3-28-145-16,10-8-43 15</inkml:trace>
  <inkml:trace contextRef="#ctx0" brushRef="#br0" timeOffset="14788.262">15958 12077 742 0,'81'64'464'16,"-46"-74"-82"-16,13 6-64 16,10 11-312-16,20 3-9 15,-6 1-9-15,15 3-11 16,-14-9-127-16,0 2-235 16,-25-2 36-16</inkml:trace>
  <inkml:trace contextRef="#ctx0" brushRef="#br0" timeOffset="15121.3112">17327 11371 1027 0,'24'-8'193'16,"0"4"101"-16,0 8-311 0,-8 13-4 15,-11 9 8-15,-13 19 22 16,-13 5 23-16,-14 20 18 16,-3 2 18-16,-24 27 31 15,3-5-19-15,0 32-9 16,3-2-13-16,1 18-28 15,25-23-61-15,-2 10-95 16,2-41-65-16,6-15-63 16,15-40-132-16,4-30-3 15</inkml:trace>
  <inkml:trace contextRef="#ctx0" brushRef="#br0" timeOffset="15565.3054">18392 11534 624 0,'-5'-3'-141'0,"-7"11"107"16,0-1-236-16,-5 2 180 15,-8 0 255-15,10-8 96 16,-15 8 15-16,1 5-37 0,-15 9-20 16,1 11-32-16,-14 25-47 15,8 10-44-15,4 35-6 16,21-3 0-16,15 20 11 16,18-17-34-16,28-1-7 15,15-41-7-15,31-13-17 16,9-37-21-16,22-26 11 15,-12-26-2-15,14-31-6 16,-27-12-2-16,-5-26-2 16,-25 3-3-16,-20-10-6 15,-43 20-2-15,-36-6-5 16,-17 33-4-16,-16 5-79 16,2 22-19-16,12 11-90 15,26 24-103-15,16 5-158 16,14 16 3-16</inkml:trace>
  <inkml:trace contextRef="#ctx0" brushRef="#br0" timeOffset="16121.2689">19747 11319 186 0,'0'-14'383'0,"0"-3"-136"16,2 7-100-16,2 6 127 15,-8 2-222-15,2 2 7 16,2 0-2-16,-3 2 2 16,-8 12 2-16,-4 47 20 15,-67 67-8-15,41-33-3 16,11 13-9-16,-1 27-16 16,12-15-17-16,-9 10-7 15,15-19-11-15,-3-11 0 16,11-34-3-16,-6-21-5 0,11-26 2 15,2-17-26 1,3-19-11-16,7-16-7 16,4-9-2-16,17-10 1 0,10 0 26 15,21-5 10-15,9 10 34 16,19 14 8-16,-5 16 0 16,-4 13 9-16,-16 25 7 15,-18 16-7-15,-30 4 5 16,-38 16 34-16,-38-3 0 15,-47 3 3-15,-16-15-17 0,-41-20-9 16,12-20-173-16,-2-17-368 16,37-24 67-16</inkml:trace>
  <inkml:trace contextRef="#ctx0" brushRef="#br0" timeOffset="19101.3019">9302 14526 440 0,'4'16'125'0,"-8"12"18"15,-49 58-252-15,6-48-46 16,2 14-52-16</inkml:trace>
  <inkml:trace contextRef="#ctx0" brushRef="#br0" timeOffset="19454.8922">9616 15230 936 0,'-43'-5'239'0,"-47"7"66"15,-27 17-266-15,-23 22-31 16,0 22-7-16,-21 32 12 16,20 7 6-16,15 25 16 15,29-4 17-15,19 5 41 16,47-31-1-16,50-1 15 16,46-34-4-16,43-25-9 15,29-34-41-15,69-26-37 16,-2-22-48-16,23-7-410 15,-34-8 88-15</inkml:trace>
  <inkml:trace contextRef="#ctx0" brushRef="#br0" timeOffset="20288.0257">10654 15547 967 0,'-2'-5'192'16,"16"2"99"-16,45-4-281 16,28-12-6-16,39-9 3 15,14-14 7-15,15-1-14 16,-29 8-26-16,-1 6-138 0,-40 12-136 16,-12 3-21-1</inkml:trace>
  <inkml:trace contextRef="#ctx0" brushRef="#br0" timeOffset="20464.2443">11006 15823 886 0,'10'33'634'15,"28"-12"-143"-15,0-75-95 0,32 40-337 16,11-7-159-16,32-6-390 15,-8-8 102-15</inkml:trace>
  <inkml:trace contextRef="#ctx0" brushRef="#br0" timeOffset="21093.2559">13307 14332 998 0,'-12'18'294'15,"3"-32"25"-15,9 10-260 16,3 4-98-16,13-7 11 16,8-7 12-16,21-6 55 15,7-3 23-15,16-3 25 16,-6 3-5-16,2 10-25 16,-15 7-15-16,-6 13-1 15,-19 12-43-15,-10 20-3 16,-14 6 15-16,-19 24-9 15,-10 6-23-15,-25 22 36 16,-7-9 2-16,-17 18 7 16,6-18 2-16,8-5 20 15,20-25-16-15,15-8 2 0,34-24-5 16,28-9 2-16,21-12-8 16,29-8-2-16,5-11-13 15,13-2-41-15,-9 1-38 16,10-2-82-16,-19 6-82 15,9 2-209-15,-7 8 3 16</inkml:trace>
  <inkml:trace contextRef="#ctx0" brushRef="#br0" timeOffset="21600.0142">14613 14362 842 0,'-1'1'269'15,"1"1"37"-15,-4-2-201 16,4 0-91-16,4-2 0 15,9-6 8-15,36-1 27 16,55-74 10-16,-44 55 12 0,-14 9-4 16,-3 14-9-16,-19 10-33 15,-10 21-9-15,-23 10-11 16,-20 22 3-16,-20-1 3 16,-18 12 3-16,-1-5-6 15,4 2 0-15,21-22-3 16,19-6-2-16,11-14 1 15,26-17 1-15,16-11 0 16,16-1 0-16,4 0 2 16,13 5 2-16,-8 5-2 0,-6 16 1 15,-15 10 2-15,-14 18 1 16,-14 3-1-16,-25 7 0 16,-24-6 11-16,-18-1 8 15,-6-19-21-15,-13-5-32 16,6-9-26-16,8-14-97 15,13-8-97-15,-7-4-178 16,16-10-20-16</inkml:trace>
  <inkml:trace contextRef="#ctx0" brushRef="#br0" timeOffset="21966.6643">15920 14084 946 0,'0'7'258'15,"-26"21"36"-15,-16 8-264 16,-25 32-32-16,-11 1-29 0,-6 8 77 16,26-8 19-16,7-5 15 15,39-26 4-15,47-12 0 16,22-19-29-16,31-16-17 16,9-4-23-16,23-12-23 15,-21 8-23-15,1-2-15 16,-27 3-15-16,-9 2-139 15,-22 8-177-15,-13-8 14 16</inkml:trace>
  <inkml:trace contextRef="#ctx0" brushRef="#br0" timeOffset="22175.9492">16317 14067 1048 0,'-21'35'424'16,"3"20"-17"-16,3 11-262 16,-15 29-79-16,1 8-88 15,-14 20 57-15,-1-5-17 16,-9 8-12-16,6-17-53 16,-2-3-139-16,20-30-242 15,1-13-4-15</inkml:trace>
  <inkml:trace contextRef="#ctx0" brushRef="#br0" timeOffset="22472.4409">16680 14662 460 0,'71'-33'195'15,"2"10"515"-15,24 1-392 16,0-1 116-16,14 9-447 15,-17 2-86-15,6 5-331 0,-32 7 34 16</inkml:trace>
  <inkml:trace contextRef="#ctx0" brushRef="#br0" timeOffset="22758.4055">18165 14067 59 0,'6'-4'885'15,"-3"1"-439"-15,-8 15-39 16,1-12 37-16,-6 16-455 16,-4 37 4-16,-88 69 8 15,53-49 10-15,-11 20 18 16,9-3 4-16,-1 27 5 15,4-5-3-15,-2 10-11 16,12-18-32-16,-1 7-71 16,15-32-49-16,9-23-42 15,9-25-308-15,12-40 60 16</inkml:trace>
  <inkml:trace contextRef="#ctx0" brushRef="#br0" timeOffset="23179.7144">18897 14141 910 0,'19'-13'229'16,"-5"7"59"-16,-18 15-253 0,-20 12-23 15,-16 8 10-15,-22 18 17 16,-6 5 89-16,-10 16 39 16,19-1 1-16,11 27 4 15,23-4-13-15,8 7-74 16,22-14-40-16,9-5-12 16,9-32-17-16,8-19 1 15,21-32-7-15,29-26-9 16,2-23-5-16,18-31-2 15,-8-10-6-15,-4 3-1 16,-34 9 18-16,-15-6-1 16,-31 27-1-16,-27 12-14 15,-20 8-11-15,-12 11-51 16,7 12-44-16,-1 10-128 16,20 4-52-16,14 1-57 0,20 3-80 15,9-5-3-15</inkml:trace>
  <inkml:trace contextRef="#ctx0" brushRef="#br0" timeOffset="23624.8793">19825 13998 950 0,'6'-7'499'15,"-1"-5"-61"-15,-5 8-172 16,0 11-323-16,-2-7 14 16,-1 2 2-16,3 5 26 15,-11 29 51-15,-13 70 69 16,15-40-7-16,-5 20 16 16,-1 6-23-16,-4 17-16 15,3-10-38-15,-6-3-22 16,6-25-16-16,6-16 4 15,6-37-2-15,4-32-2 16,14-24 4-16,15-20-3 16,10-6-11-16,23-3-2 15,6 11 4-15,9 8 4 16,-4 23 4-16,5 15 8 0,-24 17 5 16,-2 19 5-16,-21 19 1 15,-19 16 6-15,-20-1 3 16,-22 8 11-16,-29-14 9 15,-40-16-24-15,-8-24-42 16,-28-16-107-16,12-14-105 16,2 1-339-16,20-3-1 15</inkml:trace>
  <inkml:trace contextRef="#ctx0" brushRef="#br0" timeOffset="24257.1164">13464 15504 872 0,'-19'-12'301'0,"6"5"35"15,11 5-248-15,-2 4-21 16,10 1-35-16,-6-3-17 15,3 0 23-15,28 4 39 16,89 10 40-16,10-14 18 16,31 0 0-16,74 0 3 15,34-2-32-15,85-1-22 16,16 6-12-16,81 4-6 16,-11-2-20-16,69 6-8 15,-36-3-22-15,33 1-15 16,-62-6-21-16,50-4 7 15,-92-15 1-15,22 2 10 16,-88-8 14-16,-11-1 7 16,-102 8-39-16,-20 15-114 15,-84 3-421-15,-32 18 67 16</inkml:trace>
  <inkml:trace contextRef="#ctx0" brushRef="#br0" timeOffset="24880.874">16235 16028 296 0,'47'41'250'0,"-56"-41"-62"16,7 2-153-16,-11 3 195 16,13-5-166-16,-4 0 14 0,2 0 71 15,2 0-12-15,0 0 11 16,40 7-4-16,97 3 1 16,-31-10-67-16,20-1-9 15,-11-1 2-15,-13 16 1 16,-29 7-15-16,-27 27-3 15,-30 20-4-15,-30 41-38 16,-20 9-38-16,-29 29-117 16,-6-13-115-16,-13-3-211 15,17-44-73-15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06:59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7500 8294 663 0,'-24'4'333'15,"5"-8"-9"-15,-5 9-132 16,-13 8-167-16,-18 13-10 16,-23 19-16-16,-36 31-11 15,-13 16 23-15,-13 27 29 16,24-8 17-16,8 9 17 16,60-21 2-16,42-11 2 15,55-32-21-15,64-16-9 16,37-27-23-16,50-18-60 15,20-12-58-15,12-7-311 16,-52-18 24-16</inkml:trace>
  <inkml:trace contextRef="#ctx0" brushRef="#br0" timeOffset="440.8277">8263 8608 763 0,'-16'7'284'16,"16"-7"3"-16,0 2-158 16,4 3-141-16,-4-5 3 15,0 0 6-15,59 10 3 0,76 11-35 16,-33-17-37-16,-14-4-216 16,-11-7 24-16</inkml:trace>
  <inkml:trace contextRef="#ctx0" brushRef="#br0" timeOffset="735.9784">8252 9052 704 0,'38'0'238'15,"6"5"55"-15,23-8-182 16,11 1-20-16,9 0-334 15,-19-8 90-15</inkml:trace>
  <inkml:trace contextRef="#ctx0" brushRef="#br0" timeOffset="3889.6634">10028 8372 528 0,'-126'-12'117'0,"107"14"46"16,0 1-139-16,3 3-22 15,2-6 62-15,9 3 41 16,0-3 42-16,5-2 5 15,-4 1 7-15,4-1-59 16,0 0-38-16,0 0-38 16,4 2 0-16,20-12-10 0,35-5 14 15,57 0 3-15,-52 17-6 16,-12 19-14-16,-19 3-6 16,-22 13-10-16,-17 10 5 15,-13 7 4-15,-14-7 10 16,-1-3 7-16,1-11 2 15,12-14-10-15,16-7-11 16,26-6-15-16,27 1 9 16,15 2-4-16,9 16 7 15,-2 10 9-15,-15 20 8 16,-31 17-10-16,-36 22 8 16,-43 3 7-16,-65 12 3 15,-1-17 2-15,-21-8-2 16,17-28-22-16,14-23-53 15,52-24-26-15,6-12-73 16,25-11-37-16,28-12-199 16,28-1 31-16</inkml:trace>
  <inkml:trace contextRef="#ctx0" brushRef="#br0" timeOffset="4222.8998">11259 8507 1201 0,'-49'26'242'0,"-29"28"119"16,-22 21-355-16,-8 32-2 15,20 1 2-15,22 10-3 16,35-20-6-16,41-7-7 15,42-33 7-15,38-23 14 16,14-30 9-16,31-29 15 16,-8-18 10-16,-1-34 5 15,-34-5-7-15,-24-13 0 16,-44 6-6-16,-34-2-3 16,-39 22-24-16,-32 0-27 15,-11 23-41-15,-14 4-120 16,20 16-255-16,11 15 18 15</inkml:trace>
  <inkml:trace contextRef="#ctx0" brushRef="#br0" timeOffset="4534.0188">12023 8906 1231 0,'34'18'259'16,"3"-8"129"-16,32 2-370 15,20-5 10-15,35-7-16 16,1-9-31-16,7-8-148 16,-25-2-221-16,-22-11-5 15,-42 1-202-15</inkml:trace>
  <inkml:trace contextRef="#ctx0" brushRef="#br0" timeOffset="4967.4845">13310 8258 1305 0,'44'7'290'16,"-53"-2"99"-16,2 11-374 0,-5 17-52 15,-4 13 4-15,-5 13 10 16,2 11 8-16,2 9 15 16,10-8 0-16,4 13 16 15,8-8 4-15,9 5 5 16,0-13-4-16,5-13 5 16,1-34-2-16,24-33-2 15,3-26-1-15,22-21-6 16,4-10-14-16,8 6 2 15,-19 20 2-15,-6 20 2 16,-27 22 8-16,-11 32 23 16,-24 26 4-16,-30 33 11 15,-14 2 3-15,-42 9 5 16,-19-25-2-16,-29-21 2 16,18-37-76-16,-13-22-119 15,33-22-110-15,7-14-262 16,31-22-81-16</inkml:trace>
  <inkml:trace contextRef="#ctx0" brushRef="#br0" timeOffset="6165.2177">19196 8559 636 0,'0'-5'247'15,"-5"5"15"-15,-28 9-168 16,-15 3-47-16,-46 7-24 16,-15 7-21-16,-18 19 12 0,6 5 8 15,-16 34 14-15,21 4 8 16,-9 27 28-16,25-6-4 15,41 10 1-15,59-28 10 16,87-13 8-16,62-35-32 16,95-26-133-16,16-24-132 15,41-20-168-15,-41-13-133 0</inkml:trace>
  <inkml:trace contextRef="#ctx0" brushRef="#br0" timeOffset="6645.4302">20155 8554 700 0,'19'52'196'0,"-25"-48"46"0,13 8-175 16,2 3-71-16,19 3 30 15,17-10 5-15,38 3-2 16,14-9-3-16,28-2-33 15,-4-4-55-15,-7 6-61 16,-41-4-103-16,-17 2-42 16,-20 2-43-16</inkml:trace>
  <inkml:trace contextRef="#ctx0" brushRef="#br0" timeOffset="6815.2093">20125 9182 1517 0,'69'-12'323'0,"16"6"108"16,28 1-287-16,12 4-609 16,-7-29 214-16</inkml:trace>
  <inkml:trace contextRef="#ctx0" brushRef="#br0" timeOffset="10638.8913">21854 8131 770 0,'-10'0'183'0,"1"-5"64"15,8 7-214-15,1-2-4 16,0 0 16-16,0 0 20 16,39 0 11-16,105-12 3 15,-31-2-13-15,27-2-16 16,-24 2-21-16,-15 7-26 15,-46 9-21-15,-27 15-1 16,-47 8-1-16,-40 18 6 16,-22 11 15-16,-39 29 16 15,-12-1 0-15,1 13-2 16,25 0-4-16,28-1 2 16,43-23 0-16,35-7 14 15,37-22 4-15,55-15 3 16,18-14-3-16,41-8-19 15,2-9-36-15,-8-4-138 16,-43-3-137-16,-10-11-72 0,-43-3-138 16</inkml:trace>
  <inkml:trace contextRef="#ctx0" brushRef="#br0" timeOffset="11138.91">23166 8102 566 0,'-9'8'107'0,"-10"6"61"15,-1-3-158-15,-1 3 18 16,2-6 29-16,7-3 66 16,12-8 24-16,17-4 18 15,7-10-5-15,21-1-20 16,16 1-62-16,12 1-23 16,-4 4-26-16,-5 14-12 15,-17 10-11-15,-7 11-6 16,-28 3-3-16,-19 17 3 0,-5 0 3 15,-16 3 8-15,-7-3 4 16,6 4 1-16,5-18-4 16,5-12 4-16,19-11 0 15,13-12 0-15,24-6 1 16,20 5-1-16,5 13-6 16,1 14-10-16,-18 17-3 15,-28 17 0-15,-39 8 1 16,-27 9 3-16,-20-7-2 15,-26-8-5-15,6-22-10 16,3-16-289-16,23-22-97 0,6-15-63 16</inkml:trace>
  <inkml:trace contextRef="#ctx0" brushRef="#br0" timeOffset="11477.8285">24256 8121 1086 0,'-2'9'149'0,"-22"15"132"0,-18 12-334 15,-17 11 16-15,-8 0 28 16,-8 12 18-16,18-4 20 16,14-6 14-16,19-9 9 15,32-6 33-15,37-18-7 16,37-14-5-16,15-6-13 16,24-6-10-16,-5-4-35 15,0-7-33-15,-29 6-55 16,-9-6-310-16,-24 7 59 15</inkml:trace>
  <inkml:trace contextRef="#ctx0" brushRef="#br0" timeOffset="11690.8681">24661 8104 377 0,'-24'58'162'16,"-24"90"414"-16,13-35-298 16,4 3 94-16,-6 12-325 15,8-15-39-15,5-18-68 16,10-31-62-16,3-21-54 16,8-39-195-16,19-30 16 15</inkml:trace>
  <inkml:trace contextRef="#ctx0" brushRef="#br0" timeOffset="11929.0316">24953 8559 1450 0,'39'-8'409'0,"-21"-3"77"0,25 8-373 16,12 10-149-16,30-2-9 16,-1-3-79-16,4-4-193 15,-12-3-158-15,-13-7 9 16,-29-2-237-16</inkml:trace>
  <inkml:trace contextRef="#ctx0" brushRef="#br0" timeOffset="12227.7727">26042 8117 1229 0,'-1'18'443'0,"2"-8"12"16,-8 13-262-16,-6 15-219 15,-10 17 1-15,-6 15 20 16,-11 18 3-16,0-5 5 16,-12 20 0-16,-2-12 2 15,-8 3-29-15,13-16-29 16,6-7-51-16,19-21-28 16,10-15-68-16,17-25-13 0,11-11-44 15,10-20 15-15,20-14-83 16,6-3 21-16</inkml:trace>
  <inkml:trace contextRef="#ctx0" brushRef="#br0" timeOffset="12587.0044">26704 8190 378 0,'11'-17'390'0,"-3"1"-139"15,-11 15-226-15,-9 11 238 16,-7 6-262-16,-19 11 21 16,-11 1 35-16,-8 24 32 15,-5 5-99-15,-3 28 133 16,12-3-5-16,16 23 14 0,25-16-21 16,31-4 105-16,26-26-135 15,32-16-11-15,11-34-29 16,31-28-11-16,-6-21-15 15,17-31-4-15,-24-7 0 16,-4-19 3-16,-38 10-1 16,-26 4-5-16,-38 20-8 15,-48 8-19-15,-25 20-21 16,-33 6-33-16,9 10-30 16,-5 6-30-16,34 10-236 15,22 17-88-15,30 0-48 0</inkml:trace>
  <inkml:trace contextRef="#ctx0" brushRef="#br0" timeOffset="13079.8886">27732 7826 1064 0,'12'-15'274'0,"4"1"26"15,-6 10-287-15,4 11-81 16,-9 5-18-16,0 7 52 16,-1 2 26-16,-10 0 38 0,1 3 33 15,-9 14-4-15,1 4 8 16,-12 17 7-16,6 7-4 15,-15 20-16-15,4 8 8 16,-6 15-4-16,17-12-8 16,-7-1-22-16,21-27-12 15,1-27 15-15,14-30 2 16,15-28 5-16,21-17-2 0,12-19-2 16,9-3-18-16,11-15-6 15,-5 27-6-15,-4 5-3 16,-15 17-4-16,-2 19-8 15,-24 32-4-15,-18 12-2 16,-25 16 1-16,-29 17 4 16,-37 0-428-16,-34-3 447 15,-6-20 4-15,-7-8 2 16,3-25-17-16,9-11 334 16,29-13-513-16,13-12-270 15,22-11-36-15</inkml:trace>
  <inkml:trace contextRef="#ctx0" brushRef="#br0" timeOffset="13699.96">22133 9137 937 0,'-3'-5'186'0,"3"-1"100"15,14 5-268-15,-14 1 13 16,5 0 22-16,52 1 24 16,66 3 2-16,-17 10 14 0,12-7-14 15,53 3-6-15,4 0-15 16,52 8 5-16,2-17-12 16,62 13 2-16,-21 0-7 15,58 7 4-15,-35-7-8 16,58 5-3-16,-40-5-3 15,37 1-1-15,-43-8-9 16,48-5-5-16,-62-4-2 16,33-12-2-16,-58-8 0 0,2-6-7 15,-70 2-6-15,-6-3-31 16,-69 4-52-16,-14 6-51 16,-53 6-370-16,-27-3 68 15</inkml:trace>
  <inkml:trace contextRef="#ctx0" brushRef="#br0" timeOffset="14373.8361">24478 9601 218 0,'0'4'234'0,"-4"4"-93"16,-22 53-12-16,12-49-73 16,4-1-83-16,0-4 92 15,11-6 8-15,17 1 40 16,6-7 8-16,18-4 35 15,15 4-10-15,19-2-8 0,-3 0-46 16,20 7-18-16,-16 4-37 16,4 6-15-16,-26-3-16 15,-3 5-7-15,-27 0-6 16,-6 14 6-16,-14 4 10 16,-15 23 18-16,-15 15 9 15,-22 34 6-15,-6 1-5 16,-30 18-17-16,-1-10-75 15,-11 9-64-15,8-51-276 16,-15-40 14-16</inkml:trace>
  <inkml:trace contextRef="#ctx0" brushRef="#br0" timeOffset="20088.3599">6696 10669 504 0,'-14'-7'115'0,"6"4"56"16,4 3-142-16,8 2-1 15,-4-2 9-15,0 0 18 16,0 0-1-16,0 0 7 16,0 1 3-16,0 3-1 0,14 30-12 15,31 74-6-15,-16-49-7 16,8 22-6-16,6 4-5 16,5 21-4-16,-4-9-18 15,4 9-280-15,-3-25 85 16</inkml:trace>
  <inkml:trace contextRef="#ctx0" brushRef="#br0" timeOffset="20327.8845">8050 10721 1168 0,'17'-5'214'0,"-22"17"129"16,-23 19-334-16,-36 32-31 15,-33 27 21-15,-43 42 24 16,-15 3-9-16,-44 42 4 16,10-6-1-16,-3 6-1 15,38-24-5-15,12-6-21 16,57-45-37-16,26-13-114 16,40-39-118-16,17-15-87 15,23-16-104-15</inkml:trace>
  <inkml:trace contextRef="#ctx0" brushRef="#br0" timeOffset="20689.5197">8226 11271 1048 0,'-8'78'228'16,"8"-75"92"-16,8-1-302 16,17 8 1-16,34 2-1 15,18-1 4-15,26-6-9 16,6-5-52-16,-2 2-297 16,-29 1 67-16</inkml:trace>
  <inkml:trace contextRef="#ctx0" brushRef="#br0" timeOffset="20874.3968">8304 11770 991 0,'0'9'241'16,"25"-8"111"-16,18-1-251 15,30-10-58-15,13-11 13 16,27-17-32-16,-2-5-66 0,14-18-69 15,-9 9-253-15,2-3 29 16</inkml:trace>
  <inkml:trace contextRef="#ctx0" brushRef="#br0" timeOffset="21421.2018">10018 10895 335 0,'-208'86'304'0,"198"-79"-3"16,1-9-19-16,4-8-100 16,15-11 5-16,9-7-58 15,30-13-40-15,15-1-19 16,26-1 13-16,-2 7-14 16,8 10-18-16,-24 19 0 0,-16 20-5 15,-25 12-23-15,-21 35 3 16,-32 8 4-16,-32 29-1 15,-20-3-3-15,-27 1 6 16,18-27-10-16,5-16-11 16,35-35 6-16,38-20-2 15,39-15-10-15,34-10-3 16,18 1-3-16,18 8-7 16,-8 13 5-16,-8 26 0 15,-31 11 2-15,-22 38 3 16,-32 18 3-16,-46 29 6 15,-38 0-2-15,-46 16-8 16,-8-33-16-16,-11-21-77 16,20-39-46-16,22-23-81 15,40-28-44-15,10-7-206 16,19-12 49-16</inkml:trace>
  <inkml:trace contextRef="#ctx0" brushRef="#br0" timeOffset="21841.9765">11416 11087 850 0,'-12'23'195'0,"-22"4"77"16,-6 10-242-16,-17 16-17 15,-2-1 10-15,-23 18 41 16,18-1 24-16,-4 14 36 16,22-1 37-16,27 4-4 15,41-9-33-15,46-20-9 16,34-29-36-16,57-35-35 15,11-30-10-15,28-44-8 16,-23-13-20-16,-9-29 0 16,-52 10-1-16,-32-6-1 15,-47 27-1-15,-35 0 3 16,-40 30-2-16,-52 8-7 16,-19 26-15-16,-28 13-65 15,16 13-64-15,9 14-341 0,50 2 30 16</inkml:trace>
  <inkml:trace contextRef="#ctx0" brushRef="#br0" timeOffset="22262.9564">12536 11468 528 0,'-16'12'327'0,"16"-8"-69"16,19 1-42-16,21-5-236 15,28-3 5-15,13-3 18 16,16 1 5-16,-12-5 3 15,10 6-17-15,-22 4-90 16,8 4-169-16,-18-13 9 16</inkml:trace>
  <inkml:trace contextRef="#ctx0" brushRef="#br0" timeOffset="22605.8299">13430 11082 411 0,'-37'54'363'16,"46"-49"-67"-16,10 16-232 16,11 1 261-16,13 14-227 15,5 3-9-15,15 11-9 16,-4-2 6-16,3 23-9 0,-8-6-24 16,-1 14-29-16,-1-1-42 15,7 6-113-15,-10-22-88 16,-6 0-184-16,-5-22-45 15</inkml:trace>
  <inkml:trace contextRef="#ctx0" brushRef="#br0" timeOffset="22818.9252">14210 11070 1439 0,'-165'98'419'0,"54"-33"81"15,-5 13-392-15,-63 48-157 16,10 6-80-16,-34 36-64 16,11-14-307-16,-4-31 24 15</inkml:trace>
  <inkml:trace contextRef="#ctx0" brushRef="#br0" timeOffset="24437.522">18557 11309 973 0,'0'22'284'16,"-4"-27"45"-16,10 17-237 15,-1 7-111-15,9 14 10 16,8 2 18-16,13 19 9 16,17 5 3-16,21 14 2 15,1-4-2-15,16 21-2 16,-7-19-163-16,-1 7-205 0,-21-21 16 16</inkml:trace>
  <inkml:trace contextRef="#ctx0" brushRef="#br0" timeOffset="24647.791">19429 11753 305 0,'24'-54'221'16,"-5"-3"10"-16,-12 20-50 16,0 10-25-16,-6 14-47 15,-1 17 0-15,-5 18-19 16,0 25 2-16,-14 12-10 16,-21 42 17-16,-21 11-20 15,-41 22-13-15,-16-1-15 16,-31 30-1-16,18-19-26 15,-8 9 8-15,37-9-94 16,19-14-99-16,39-40-229 16,10-24-35-16</inkml:trace>
  <inkml:trace contextRef="#ctx0" brushRef="#br0" timeOffset="25111.8847">20149 11730 605 0,'-86'132'609'0,"94"-123"-265"15,3-11-63-15,18-5-204 16,4-2-214-16,40-3 169 16,26-4 2-16,29-4-15 15,-7 1-20-15,16 3-120 16,-35 6-130-16,-17 3-126 15,-50 3-114-15</inkml:trace>
  <inkml:trace contextRef="#ctx0" brushRef="#br0" timeOffset="25282.8511">20208 12328 1518 0,'77'-19'355'0,"-10"0"124"16,41 5-560-16,9-1-400 15,5-15 71-15</inkml:trace>
  <inkml:trace contextRef="#ctx0" brushRef="#br0" timeOffset="26134.8616">22262 10912 914 0,'-59'69'179'15,"59"-67"90"-15,0 0-266 16,0-4 11-16,0 0 49 15,0 1 51-15,0-1-6 16,3 0-2-16,21-3-8 16,20-7-46-16,79-20-46 15,-47 13 9-15,11 4-3 16,-13 1-5-16,4 5-2 16,-26 8-5-16,-9 11-3 15,-13 2-8-15,-16 18-8 16,-14 6 2-16,-25 21 5 15,-13 0 3-15,-15 20 9 16,-20-8 9-16,-14 4 7 16,4-9 3-16,-4 2 10 15,15-11-3-15,18 8-2 16,26-10-8-16,18-7-7 0,24-8-3 16,29-18 7-16,23-9 2 15,20-8 4-15,5-10 0 16,11-8-14-16,-21 1-29 15,-11-3-90-15,-22 1-91 16,-1-3-222-16,-26-2-36 16</inkml:trace>
  <inkml:trace contextRef="#ctx0" brushRef="#br0" timeOffset="26643.8921">23433 11045 1204 0,'-2'-5'105'0,"-1"9"122"15,1-3-408-15,-1-1 36 16,3 0 66-16,-4 0 38 15,2 0 93-15,2 0 91 16,-3 0-21-16,3 0 1 16,3-1-5-16,23-11-37 15,89-32-39-15,-32 27-8 0,-5 0 1 16,12 11 11-16,-28 10-26 16,-6 11-2-16,-29 8-13 15,-13 15-9-15,-22 9-11 16,-22 14 25-16,-13-8 4 15,-16 1 4-15,2-9-2 16,8-9 2-16,16-23-1 16,14-8-2-16,23 2-1 0,22-12 1 15,10 3-4-15,18 4-4 16,0 10-2-16,3 10-6 16,-23 9-4-16,-25 27 4 15,-33 9 2-15,-44 16 3 16,-29-8 6-16,-19 3-11 15,0-24-29-15,-5-14-78 16,34-27-57-16,14-9-256 16,11-20 5-16</inkml:trace>
  <inkml:trace contextRef="#ctx0" brushRef="#br0" timeOffset="27032.1213">24613 11115 526 0,'9'-4'519'0,"-3"1"-236"0,-2 10-54 15,-4-7-184-15,-4 1-183 16,-21 43 158-16,-47 55 26 16,33-56 12-16,4 0-9 15,21-15-2-15,19-5 8 16,25-11-17-16,32-5-18 15,13-7-5-15,29-13-51 16,-2 0-58-16,-5-8-34 16,-23 7-81-16,-8-3-153 15,-26 1 46-15</inkml:trace>
  <inkml:trace contextRef="#ctx0" brushRef="#br0" timeOffset="27256.8011">25121 10995 1037 0,'-19'7'275'15,"-1"21"73"-15,-2 8-267 16,-13 27-30-16,-3 11-16 16,-22 20 1-16,-3 3-1 15,-15 22-19-15,7-13-23 16,4 0-26-16,22-23-30 0,17-19-26 15,28-36-116-15,19-21-175 16,14-19 30-16</inkml:trace>
  <inkml:trace contextRef="#ctx0" brushRef="#br0" timeOffset="27533.2458">25464 11340 1102 0,'7'57'221'0,"-9"-45"111"15,2 2-333-15,21-2 2 16,12 1 4-16,22-8 2 0,20-4 1 15,9-9 6-15,1-4-5 16,7-11-5-16,-17-3-26 16,-8-2-152-16,-13 9-168 15,-12-5-19-15</inkml:trace>
  <inkml:trace contextRef="#ctx0" brushRef="#br0" timeOffset="27798.8719">26356 11146 952 0,'76'61'445'16,"-69"-37"-31"-16,-17 11-157 15,-6 10-258-15,-11 15 0 16,-12 6-16-16,-14 9-2 15,4-9-1-15,-5 10 3 16,9-12 3-16,7 2-15 16,14-18-31-16,10-6-99 15,11-16-234-15,20-16-4 16,12-29-145-16</inkml:trace>
  <inkml:trace contextRef="#ctx0" brushRef="#br0" timeOffset="28156.3321">27042 11160 1055 0,'-22'24'324'0,"-13"9"46"15,-8-2-276-15,-21 11-82 16,3 6-16-16,2 11 1 15,11-3 3-15,15 3 12 16,20-6 12-16,24 1 29 16,4-19 10-16,37-13 10 15,16-13-8-15,24-19-10 16,1-18-27-16,32-24-8 16,-36-5-10-16,6-9 3 15,-31 5-4-15,-16-5-2 16,-28 21-5-16,-24 0-7 15,-32 7-9-15,-18 5-6 16,-8 11-39-16,-4 2-53 16,21 8-34-16,15 5-298 15,27 4 37-15</inkml:trace>
  <inkml:trace contextRef="#ctx0" brushRef="#br0" timeOffset="29354.401">22561 12287 548 0,'-38'7'279'0,"12"1"-63"16,7 4-126-16,16 2-55 15,11 0-49-15,25 0 99 16,11-4 43-16,44-3 20 16,32-7-3-16,65-5 2 15,25-7-32-15,98-14-30 16,-3 3-17-16,59 4-13 15,-23-3-27-15,53 8-3 16,-55 2-5-16,49 5 6 16,-41 5 1-16,50 2-6 15,-58 0-2-15,18 4-3 0,-66 1-10 16,19-14-2-16,-69 7 0 16,-8 2-13-16,-48-1-15 15,-7 9-14-15,-62 15-138 16,-22-2-290-16,-47 13 51 15</inkml:trace>
  <inkml:trace contextRef="#ctx0" brushRef="#br0" timeOffset="29968.3809">25396 12644 844 0,'31'128'198'16,"2"-123"81"-16,21 0-239 15,14-5-13-15,18-7-4 16,-3-3-5-16,28-9-3 16,-10-5 14-16,11-4 39 15,-15 5 14-15,9-1 10 16,-23 9-4-16,-7 6-19 15,-27 11-41-15,-14 13-19 16,-21 10-8-16,-37 13 2 16,-22 8 4-16,-36 17 1 15,-13-1 7-15,-17 23-1 16,11 0-1-16,3 14-3 16,20-11-34-16,-13 15-83 15,14-20-71-15,-16 4-220 16,4-22-34-16</inkml:trace>
  <inkml:trace contextRef="#ctx0" brushRef="#br0" timeOffset="32925.2844">27751 11267 401 0,'-2'-3'324'15,"2"-1"-90"-15,-3 1-38 16,1-1-90-16,2 1-90 16,-3-1 55-16,3 3 2 15,0 1-18-15,3 3 21 16,21 51 3-16,85 85 21 15,-43-56-16-15,7 19-11 16,0-7-30-16,-16 1-41 0,-21-36-43 16,-8-6-50-1,-18-26-51-15,-6-26-174 0,-8-21-51 16,3-25-57-16</inkml:trace>
  <inkml:trace contextRef="#ctx0" brushRef="#br0" timeOffset="33085.3982">28165 11337 411 0,'-52'45'627'0,"-31"10"-204"0,-7 27-239 16,1 4 253-16,-6 24-436 16,21-13-127-16,16-30-297 15,20-43 0-15</inkml:trace>
  <inkml:trace contextRef="#ctx0" brushRef="#br0" timeOffset="198558.801">13761 14825 942 0,'10'0'266'15,"-20"3"49"-15,-47 25-245 16,-13 22-81-16,-27 68 2 15,-24-12 8-15,-9 22 13 16,24-5 9-16,13 26 6 0,30-17 4 16,30 31-2-16,26-5-8 15,13 15-20-15,13-22-42 16,29 6-305-16,11-33 72 16</inkml:trace>
  <inkml:trace contextRef="#ctx0" brushRef="#br0" timeOffset="199412.4491">14584 15175 967 0,'5'5'298'0,"-12"-7"-19"16,-17 2-248-16,-20 26-70 16,-13 5-54-16,-29 13 44 15,-3 3 48-15,-8-1-1 16,12-11 32-16,7-4 21 16,28-7 11-16,9 2 9 15,15-1-11-15,22 1 0 16,18 5-14-16,24 5-1 15,16 2-14-15,29 8-4 16,-2 0-13-16,11 10-2 16,-22 1-6-16,-10 11-3 15,-25-13-2-15,-14 9 1 16,-18-10-1-16,-25 0-7 16,-13-11-9-16,-24 7-14 15,-12-18-1-15,-14-3 0 16,-5-19 7-16,7-10 12 0,15-12 14 15,9-10 8-15,23-13 7 16,29-10 8-16,9-9-4 16,36-20-207-16,24-8 196 15,32-18-13-15,6 3-11 16,20-16-8-16,-23 23 193 16,-14 1-224-16,-29 25 6 15,-20 9 7-15,-21 20 17 16,-26-1 6-16,-16 17 29 15,-21 1 11-15,-13 11-2 0,-18 2-5 16,8 12 4-16,-3 5-48 16,20 4-79-16,15-1-245 15,34 1 18-15</inkml:trace>
  <inkml:trace contextRef="#ctx0" brushRef="#br0" timeOffset="199793.3566">14994 16085 458 0,'6'5'486'16,"-10"9"-148"-1,-17 29-275-15,-12 20 276 0,-25 23-334 16,-12 8-4-16,-11 10-11 16,8-14-20-16,0-10-101 15,26-20-206-15,4-25 16 16</inkml:trace>
  <inkml:trace contextRef="#ctx0" brushRef="#br0" timeOffset="200446.8162">15634 15310 346 0,'116'40'307'0,"-100"-51"-81"16,-3 1-3-16,1 3-138 16,-3 0-27-16,-1 9 18 15,-1-4 19-15,-1 2-10 16,-8 0-13-16,0-3 0 16,0 1-16-16,11-2-7 15,27-15-6-15,83-24 6 16,-53 20-1-16,-1 1 8 15,-13 5-11-15,-4 20 9 16,-19 2-9-16,-1 21-9 16,-16 0-13-16,1 11-2 15,-15-1-16-15,-13 16-4 16,-12-7 2-16,-20 19 4 0,-26 0 0 16,-26 9 2-16,-9 0 1 15,-29 14-4-15,23-11-1 16,6 0 2-16,42-17-1 15,22-8 0-15,54-20 0 16,32-10-1-16,30-11 4 16,35-1-1-16,14-8-2 15,21-2-2-15,-21-5-3 0,12-2-42 16,-29 1-34-16,-18-11-383 16,-22 10 83-1</inkml:trace>
  <inkml:trace contextRef="#ctx0" brushRef="#br0" timeOffset="200955.8982">17032 15331 574 0,'35'-16'0'0,"8"2"462"16,26-1-458-16,2-3 347 16,27-9-333-16,-3 1 357 0,12-7-325 15,-24 8-1-15,-10 15-8 16,-31 19-15-16,-30 20-13 16,-33 14-16-16,-46 27-1 15,-25 6 7-15,-49 26 7 16,1 4 5-16,-9 24 7 15,36-19 12-15,22-2 16 16,52-29 1-16,38-12 8 16,41-39-8-16,60-12-9 15,28-17-17-15,46-12-25 16,-5-10-27-16,20-9-66 16,-31-4-79-16,0-7-297 15,-39-6 31-15</inkml:trace>
  <inkml:trace contextRef="#ctx0" brushRef="#br0" timeOffset="201275.974">18363 14986 1123 0,'12'0'381'0,"5"-14"30"0,8 10-267 16,8 15-141-16,17 20-10 15,12 9 6-15,30 31 16 16,-9 12 14-16,9 23 38 16,-21 8 22-16,-40 42 32 15,-52-1-3-15,-57 30-2 16,-38-10-45-16,-57 0-28 15,-11-53-41-15,-15-50-546 16,21-72 159-16</inkml:trace>
  <inkml:trace contextRef="#ctx0" brushRef="#br0" timeOffset="209227.8425">21568 15154 489 0,'-20'14'286'0,"1"-11"-19"15,10-3-113-15,4 4-58 16,6-10-55-16,-1 5-7 16,0 1-12-16,9-2 24 15,34-1 16-15,82-17 31 16,-47-2 5-16,35-4 7 16,-2 0-26-16,3 5-17 15,-26 11-35-15,-10 10-28 16,-45 15-24-16,-33 29 2 15,-33 15 3-15,-45 19 2 0,-19 8 15 16,-17 25 13-16,5-12-3 16,3 3 0-16,44-8 6 15,24-4 4-15,31-29 5 16,47-16 12-16,46-17-2 16,51-21-14-16,26-11-31 15,26-12-93-15,-14-1-98 16,-16-18-212-16,-51-3-32 15</inkml:trace>
  <inkml:trace contextRef="#ctx0" brushRef="#br0" timeOffset="209706.7655">22891 14991 947 0,'48'102'193'0,"-50"-114"74"0,4 7-277 16,2 1-17-16,-4 3 7 15,0-1 20-15,1 0 22 16,3 0 26-16,25-8 18 16,68-23 24-16,-45 21 18 15,21-9-10-15,0 2-17 16,13 2-5-16,-1 5-34 16,-5 10-26-16,-21 11-2 15,-7 20-19-15,-37 13-11 16,-42 29 9-16,-18 14-4 0,-37 15 9 15,-11-1 16-15,-8 7 25 16,23-28 9-16,21-9 7 16,36-19 2-16,37-10-3 15,32-19-22-15,39-7-25 16,12-11-34-16,24-8-105 16,-11-2-92-16,-11-8-239 15,-33-3-38-15</inkml:trace>
  <inkml:trace contextRef="#ctx0" brushRef="#br0" timeOffset="210165.7198">25063 15152 1283 0,'4'26'334'16,"-27"-3"-257"-16,-36 3-90 16,-13-4-20-16,-31 11 11 0,-16 0 18 15,-2 2 34-15,25-1 9 16,11 12 12-16,33-15-1 15,23 12-3-15,29-12-19 16,29 4-12-16,20-6-19 16,32-3-53-16,11-10-53 15,24-7-270-15,-13-6 21 16</inkml:trace>
  <inkml:trace contextRef="#ctx0" brushRef="#br0" timeOffset="210630.4821">25871 15378 1237 0,'-9'6'294'0,"-6"-4"75"15,-4 5-371-15,-23 4-106 16,-7 1-28-16,-1-4 1 16,2-4 20-16,-6-1 61 15,11-1 85-15,-4 3 50 0,7 4 12 16,-12 5 14-16,12 7-35 16,2 11-11-16,14 3-24 15,20 7-5-15,22-2-5 16,27-4-3-16,21-13-6 15,41-15-4-15,-1-18-49 16,15-16-30-16,-15-11-4 16,1-13 6-16,-39 5 3 15,-9 0 56-15,-25 16 30 16,-11-1 7-16,-28 16-6 0,-14 9-3 16,-9 10-11-16,-10 23-6 15,1 12-8-15,1 15 0 16,12 1-22-16,5 8-99 15,12-16-98-15,8-6-135 16,5-19-86-16</inkml:trace>
  <inkml:trace contextRef="#ctx0" brushRef="#br0" timeOffset="211244.8079">26593 15424 1172 0,'-10'25'257'16,"-4"8"109"-16,-7 10-344 0,2-2-15 16,5 3-28-16,9-15-10 15,-3-6 1-15,6-11 4 16,12-14 11-16,1-13 31 15,11-15 25-15,8-1 6 16,9-9 11-16,-6-2 6 16,18 1-2-16,6 17-14 0,5-4-6 15,6 11-15-15,10 10-14 16,-16 8-6-16,-3 3-4 16,-16 4-53-16,-8 5-100 15,-16 0-75-15,-10 0-201 16,-8-6-55-16,13 3 20 15,11-7 126-15,14-6 415 16,5-2 124-16,16 0-64 16,-11-4-1-16,-6 4-36 15,-8-2-53-15,-2 3 8 16,-18 3-6-16,-4-3 32 16,-6 4 21-16,-10 4 51 15,3-4-1-15,-1 0 23 16,-25 6-21-16,-33 14-17 15,-58 14-53-15,60-18-9 16,21-1-20-16,27-2-4 16,36-8-12-16,25 3-2 0,10 8-12 15,8 1-9-15,-18 8-4 16,-8 16-2-16,-35 4-3 16,-23 16 1-16,-43-4-2 15,-41 0-39-15,-16-18-29 16,-21-17-112-16,7-24-186 15,15-22-99-15,43-12-102 16</inkml:trace>
  <inkml:trace contextRef="#ctx0" brushRef="#br0" timeOffset="212297.2449">22710 16733 597 0,'0'9'234'0,"-5"-9"24"16,-12 7-153-16,-2-6-71 15,-11 13-13-15,-6 5-12 16,-21 4-1-16,-2 1 20 16,-12 4 25-16,1-4 16 15,-9 9 29-15,18 2-4 16,-5-2 5-16,21-2-23 15,12 5-17-15,23-15-30 0,24-2 2 16,26-3-10-16,32-2 2 16,17-6 3-16,32 10 5 15,-10-8-13-15,9 9-1 16,-29 0-3-16,-9 11-6 16,-34-6-9-16,-8 5-3 15,-29 1 4-15,-17 12 1 16,-23-6 5-16,-23 9 5 15,-12 0 5-15,-33-3-10 16,-5-20-6-16,-20 4-2 16,17-17 0-16,2-13 6 15,31-11 8-15,14-13 6 16,43-19 3-16,27-22 1 16,35-7-14-16,34-23-28 15,18 5-23-15,20-10-66 16,-16 18-32-16,-11-8-37 0,-25 21 19 15,-24 6 16-15,-18 18 98 16,-15 6 61-16,-5 27 43 16,-6 6 5-16,1 3-7 15,-4 8-147-15,4-1-226 16,0 0 17-16</inkml:trace>
  <inkml:trace contextRef="#ctx0" brushRef="#br0" timeOffset="212981.7172">23509 16917 148 0,'-5'45'211'0,"0"-47"-65"16,6-1-17-16,-6 5-50 15,5-2-45-15,0 0 29 16,-1 0 33-16,-3 0 29 15,4 0 23-15,0 1 7 16,-3 1-31-16,1 12-33 16,-3 12-28-16,-18 62-27 15,21-51-16-15,-3 18 0 16,2 2 1-16,-6 23 8 16,2 5-1-16,-7 21-2 15,4-7-24-15,1-1-79 0,4-21-53 16,0-18-235-16,1-28-8 15</inkml:trace>
  <inkml:trace contextRef="#ctx0" brushRef="#br0" timeOffset="213535.711">23364 17342 281 0,'0'5'324'15,"-4"-3"-84"-15,4-1-160 16,4-1 185-16,20 2-210 16,35-7 4-16,100-30-12 15,-46 6 22-15,-4 8-5 16,2 7-1-16,-38 11-16 0,-23 13-12 16,-35 21-26-16,-51 9-4 15,-40 12-4-15,-51 10 10 16,-13-1 9-16,-30 0-5 15,25-7-8-15,1-6-21 16,47-6-26-16,14-8-120 16,50-4-117-16,36-20-65 15,40-10-110-15</inkml:trace>
  <inkml:trace contextRef="#ctx0" brushRef="#br0" timeOffset="213944.9474">24497 17283 457 0,'-23'8'368'15,"6"-1"-141"-15,3-7-49 16,0 5-200-16,-5 8-38 16,-2 6 8-16,2 5 105 15,-3 14 60-15,3 4 20 16,17 11 19-16,2-2 0 0,14-1-54 16,12-19-50-16,22-7-42 15,10-22-35-15,14-12-24 16,-4-18-2-16,-4-3 1 15,-17 0 24-15,-9 1 17 16,-26 11 20-16,0 10 7 16,-15 13 7-16,-2 13 5 15,-6 9-2-15,2 5-7 16,-1 8-32-16,5 2-33 16,5-13-303-16,0-4 65 15</inkml:trace>
  <inkml:trace contextRef="#ctx0" brushRef="#br0" timeOffset="214214.8281">25247 17321 1313 0,'-14'26'301'16,"-93"64"112"-16,63-55-382 15,20-8-49-15,24-9-16 16,11 1-1-16,13-14 1 16,14-3 9-16,0 3 29 15,-3-2 13-15,-11 3 4 0,-27 9 0 16,-18 15-6-16,-24 3-23 16,-18 6-35-16,-15 1-34 15,7-7-324-15,7-5 63 16</inkml:trace>
  <inkml:trace contextRef="#ctx0" brushRef="#br0" timeOffset="214508.8299">25958 17385 650 0,'-68'42'564'16,"-8"6"-151"-16,-13-1-394 16,18-5 390-16,7-18-414 0,35-10-3 15,17-9-1-15,20-2 6 16,6-1 7-16,0 5 8 16,7 3 8-16,-7 8 1 15,-18 4 0-15,-11 9-7 16,-24 8-18-16,-11-8-27 15,-7-5-113-15,5-12-113 16,12-13-171-16,30-13-79 16</inkml:trace>
  <inkml:trace contextRef="#ctx0" brushRef="#br0" timeOffset="215038.8133">26167 17546 1085 0,'-5'33'522'15,"2"-43"-99"-15,6 10-255 16,2 1-138-16,-5-2-142 16,0-1 116-16,52-1-1 15,61-8 1-15,-37-8 2 16,-7 0 2-16,-6-5 3 15,-25-2-1-15,-4 5-2 16,-23 10-4-16,-25 6 0 16,-12 12-1-16,-28 11-2 0,-18 4 3 15,-29 15 2-15,13 4-2 16,-4 6-1-16,35-2 0 16,13-2-11-16,39-8-15 15,26-2-73-15,22-16-38 16,30-13-114-16,12-16-73 15,14-11-76-15,-9-10 85 16,7-12 49-16,-17 9 113 0,-1-4 90 16,-25 5 114-16,3-1 77 15,-17 8 33-15,-14 2 54 16,-12 9 10-16,-4 6 8 16,-11 13-60-16,-8 19 10 15,-5 5-30-15,2 15 21 16,3 4-18-16,4 20 2 15,5-10-29-15,-10 14-37 16,-27-6-34-16,-22-1-20 16,-27-25-61-16,-37-22-60 15,-13-27-433-15,15-59 103 16</inkml:trace>
  <inkml:trace contextRef="#ctx0" brushRef="#br0" timeOffset="256504.9159">8115 7972 352 0,'195'104'54'15,"-201"3"36"-15,-75 51-132 16,-11 45 6-16,102 40 3 15,15 10 10-15,18 43 28 16,4-12 36-16,31 51 24 16,0-35 8-16,5 45 5 15,-17-31-18-15,-13 46-5 16,-44-39-20-16,-37 46 0 0,-39-39-2 16,-27 41 10-16,-22-57-4 15,-28 13 3-15,13-65-4 16,-34-6 7-16,11-79-10 15,3-34 21-15,26-70 17 16,-12-54 20-16,23-65 10 16,-47-74-53-16,2-54-40 15,-36-83-37-15,7-20-26 16,-26-73-20-16,50 6 47 0,1-76 17 16,42 39 14-16,18-81 4 15,55 23-2-15,15-42 1 16,17 68 2-16,16-39 15 15,19 87 2-15,7 1-4 16,7 73-3-16,26 0-2 16,4 64-18-16,34 21-14 15,14 52-2-15,39 14-8 16,-4 53-3-16,50 34 2 16,-16 39 5-16,23 61 5 15,-32 39 5-15,42 70-6 16,-41 26-1-16,5 98-9 15,-28 32-15-15,-4 92-72 16,-56 16-131-16,-29 107 6 16</inkml:trace>
  <inkml:trace contextRef="#ctx0" brushRef="#br0" timeOffset="261036.7921">14506 8537 535 0,'8'-7'617'0,"-16"-5"-325"16,-3 1-39-16,11 15-267 16,6 18-253-16,9 4 243 15,13 20 3-15,-4 11 3 16,6 12 16-16,-6-5 3 15,0 25 0-15,0-11-2 0,-5 36 1 16,1-1 1-16,-10 69 2 16,-20 10 1-16,-10 66 1 15,-7-3 1-15,-10 43 0 16,-1-46 0-16,-5 8-1 16,0-59 0-16,-11 9-6 15,-3-37-18-15,-21 21-21 16,-4-24 3-16,-25 24 15 15,5-26 14-15,-9 2 39 16,14-34 30-16,-4-15 19 16,32-40-6-16,-18-29 9 15,6-43-18-15,-20-57-9 16,8-39-21-16,-8-81-25 16,22-47-27-16,-17-87-25 15,29-10-8-15,-15-66-4 16,8 24-18-16,-18-27-22 15,19 60 53-15,-3-13 12 16,22 60 14-16,14-17 37 0,32 50 33 16,27-28-31-16,19 40-8 15,35-24-7-15,15 43-6 16,28-6-1-16,5 37 0 16,47-1-2-16,-6 53-1 15,30 23-5-15,-8 56 0 16,20 77-4-16,-29 58 2 15,-2 78 6-15,-38 43 3 0,-18 83 0 16,-59 2 7-16,-25 66 0 16,-31-30-62-16,-21 70-238 15,-21-70 61-15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16:51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23844 11038 336 0,'0'2'91'0,"3"2"41"0,-3-4-69 16,2 1 17-16,6 17 27 15,-2-1-25-15,-1 11-23 16,19 55-1-16,-20-47-20 15,1 9-19-15,5 14 32 16,-1 16 32-16,-4 38-10 16,-5 22 3-16,-3 52 19 15,-3 16-12-15,3 47-4 16,3-10-11-16,9 59 3 16,1-12-22-16,4 38 10 15,-6-12-7-15,3 64 20 16,-8-24-6-16,3 29 4 15,-6-8-18-15,5 33-6 16,-5-41-23-16,1 9-4 16,-2-51-7-16,-4 3 2 15,-4-67-4-15,-5-1 0 0,-7-55-1 16,-3 11-29-16,1-57-65 16,-8-11-376-16,2-46 75 15</inkml:trace>
  <inkml:trace contextRef="#ctx0" brushRef="#br0" timeOffset="725.0332">22315 16503 157 0,'7'12'312'16,"4"-5"156"-16,18 8-272 15,20 8 99-15,174 11-107 32,-6-8-69-32,77 2 11 15,41-9 1-15,77-5-53 16,-116-10-17-16,120-4-14 16,-9-9-12-16,66-17 11 15,-13-10-3-15,98-16-1 16,-35 5 6-16,63 0 2 15,-65 14-13-15,49 21-5 16,-114 15-9-16,15 22-15 16,-93 16-27-16,-7 18-60 15,-110-2-74-15,6 13-363 16,-74-30 54-16</inkml:trace>
  <inkml:trace contextRef="#ctx0" brushRef="#br0" timeOffset="3953.7261">21877 16055 170 0,'-52'32'168'0,"43"-32"-51"16,8 0 0-16,-3 3-89 16,4-3-7-16,0 0 18 15,0 0 6-15,0 0 3 0,0 0-8 16,0 0-9-16,0 0-13 16,4 0-2-16,-4 0-2 15,31 5 8-15,54 9 4 16,-42-14 17-16,0 0 5 15,11 0 10-15,0 2-1 16,8-4 10-16,-3-1-11 16,14-3 10-16,0-4 3 15,3-13-10-15,-3-1-13 0,10-2 0 16,-11-3-12-16,10-2-6 16,-9 3 10-16,19 0 3 15,-11-3-2-15,13 1-2 16,-8-1-9-16,11-7-3 15,-24-2-2-15,19-5-1 16,-4 3-1-16,9-3 6 16,-5 0 1-16,24 2 6 15,-15 1-1-15,4-6 6 16,-13-1-6-16,12-11-3 16,-14-8-8-16,21-12-5 15,-14-1-7-15,24-13-2 16,-8 9-2-16,1-12 0 15,-10 10-1-15,11-10 1 16,-18 14 0-16,19-23 7 16,0 18 2-16,14-18 4 15,-23 7 3-15,18-15 0 0,-17 12-2 16,2-33-6-16,-11 5-4 16,26-25-2-16,-19 4-2 15,5-18-2-15,-18 26 4 16,8-11 6-16,-13 26 0 15,7-9 3-15,-11 19 0 16,16-14-2-16,-12 16-4 16,-1-29-1-16,-4 20-1 15,-7-19 0-15,-17 16-3 0,-10 1 3 16,-20 37 1-16,-1-6 7 16,-9 24 1-16,-2 1 5 15,-8 8-3-15,-4-1-3 16,-5 12-9-16,-1 5 2 15,-8 13-1-15,9 6 5 16,-5 11 2-16,1 4 3 16,4 6-1-16,-1 2-5 15,-3 3-5-15,2 1 0 16,2-1-6-16,-3 0-4 16,1 1 1-16,2-1-3 15,-3 2-4-15,3 0-2 16,0 0 0-16,0 0-2 15,0 0 2-15,0 0-3 16,0 0-6-16,0 2-10 0,0-1-96 16,0 1-401-16,0 0 95 15</inkml:trace>
  <inkml:trace contextRef="#ctx0" brushRef="#br0" timeOffset="6165.5706">22565 10427 439 0,'86'154'170'0,"-80"-142"-1"16,-5-7-94-16,3 4-80 15,-4-2-9-15,0-7 0 16,0 0 11-16,0 1 10 16,0 1-1-16,0 0 10 15,2 0 4-15,1 3-7 16,6 10-9-16,1 10 6 0,25 48-7 15,-25-41 3-15,4 3 2 16,0 2 13-16,0-1 7 16,10 9 13-16,-8-3 4 15,11 11 8-15,3-8-9 16,8 13 1-16,-3-5-11 16,13 8-4-16,-5-7-8 0,8 6 2 15,1-4 2-15,7 15 8 16,-2-5 2-16,5 15 2 15,-8-1-3-15,15 14-8 16,-1-15-9-16,17 20 0 16,3-15-3-16,14-3 2 15,4-19 15-15,10 4 8 16,-16-19 1-16,15 10 4 16,-6-5 0-16,17 14-13 15,-9-3-6-15,33 8-3 16,-15-7-7-16,44 12-1 15,-9-8-21-15,38 11 16 16,-23-6 15-16,40 14 18 16,-25-13-33-16,13 8 23 15,-30-9-15-15,41 8-16 16,-30-17-16-16,28 13 32 0,-25-12-6 16,36 1-3-1,-29-15-1-15,13-5 0 0,-22-7-1 16,27 7 0-16,-23-4 3 15,8 7 14-15,-27-3 12 16,9 1 18-16,-25-12 18 16,4-1 5-16,-22-4-11 15,0-1-8-15,-36-3-18 16,1 0-14-16,-28-7-5 16,4-6-3-16,-12-5-3 15,-4-6-1-15,-18-4-7 0,-9-1 3 16,-15 1 3-16,-1-1 1 15,-11 1 0-15,1 2 0 16,-3 0-4-16,-1 0-3 16,-4 5-2-16,4-3-3 15,-9 0 1-15,4-2-1 16,-9 0-1-16,0 0-11 16,0 0-11-16,-3-2-151 15,1 0-150-15,-22-7-218 16,-37-51-118-16</inkml:trace>
  <inkml:trace contextRef="#ctx0" brushRef="#br0" timeOffset="8492.2135">29052 12368 204 0,'9'-3'207'0,"-9"-1"-100"16,-9 4-7-16,6-2-101 15,-8 2-13-15,-48 4-4 16,-67 13 54-16,29-1 6 16,5 6-3-16,-17 3 6 15,15-1-10-15,-1 0 7 0,22-5 6 16,-6 2 11-16,6-4-4 15,-9 6 1-15,-10 1 7 16,-24 9-6-16,9-3-14 16,-77-41-6-1,11 79 16 1,57-6-35-16,19-10 18 16,5-15 4-16,96 37 5 15,6-84-2-15,-45-2 4 16,11 1-16-16,7 20-4 15,6-2-8-15,1 1-4 16,5-1-9-16,5 2-2 16,-4-14-1-16,4 5-8 15,0-2-12-15,0 2-52 16,0-2-53-16,0 1-54 16,0-1-144-16,0-2-9 15</inkml:trace>
  <inkml:trace contextRef="#ctx0" brushRef="#br0" timeOffset="9042.7503">27125 12637 228 0,'0'-2'32'0,"0"0"45"16,0 1-49-16,0-1 1 16,0 2 21-16,0 0 10 15,0 0 9-15,0 0 19 16,2 0-2-16,2 0 13 16,-4 0-1-16,3 0-9 0,-3 0-25 15,2 2 3-15,1-1-12 16,-3 1-1-16,2 0-9 15,1 0-3-15,-3-1-14 16,2 1-3-16,2 0 19 16,-4-1 12-16,3 1 0 15,-1 0 3-15,-2 0-3 16,3-1-24-16,-3 1-15 0,2 0-3 16,2-2-4-16,-4 0-1 15,1 0-2-15,3 0-23 16,-4 0-66-16,0 0-274 15,0 0 46-15</inkml:trace>
  <inkml:trace contextRef="#ctx0" brushRef="#br0" timeOffset="9930.9862">26599 13155 547 0,'17'5'417'0,"-10"14"-98"16,2 0-335-16,-4 9 320 15,-5-7-318-15,-14 3 1 16,-2-6 2-16,-18-3 20 16,-13-6 19-16,-10-2-1 15,-2-7-4-15,-5-4 2 16,12-4-10-16,7-3-9 16,15-1 6-16,13-5 10 15,15-6-1-15,21-1 10 16,7-4 1-16,16-5 9 15,6-3 1-15,16 5 16 16,-6 13-5-16,0 4-2 16,-14 11-15-16,-6 24-12 15,-19 5-21-15,-14 9-8 16,-14 10-2-16,-25 8 4 0,-20-9 4 16,-31 6 3-16,-7-15 4 15,-6-4 1-15,13-16 1 16,15-9 0-16,24-17-2 15,20-4-4-15,20-10-5 16,22-6-1-16,19 2 1 16,20-4 5-16,4 2 4 15,14 1 7-15,-16 11-1 0,-3 9-1 16,-20 10-10-16,-6 12-2 16,-23 5-5-16,-10 6 1 15,-9-3 0-15,-15-2 13 16,1-8-27-16,-1-5 30 15,6-10-1-15,11-10 0 16,8-5-12-16,18-7 26 16,11-3-31-16,13 4 3 15,-4 11-1-15,1 4 1 16,-11 15 0-16,-10 15 3 16,-17 5-3-16,-9 9-1 15,-13-4 3-15,3-6-26 16,1-14-31-16,11-16-82 15,6-23-84-15,18-3-85 16,7 0-107-16,3-1-41 16</inkml:trace>
  <inkml:trace contextRef="#ctx0" brushRef="#br0" timeOffset="10779.2364">27233 12697 356 0,'57'108'208'16,"-52"-108"-29"-16,-8-2-62 15,6-1-79-15,-6 1-22 16,1 0-6-16,2 1-4 15,-3-1 0-15,1 0-3 16,-2-1-1-16,3-1 5 16,-5 1 3-16,3-1 1 0,-1 1 4 15,3-1 5-15,-4 1-1 16,1-1-1-16,2 1 3 16,2-1-3-16,-5 1 5 15,5-1 10-15,-3 3 16 16,3-1 1-16,-6 0 5 15,3 1-12-15,1-1-6 16,-17 2-17-16,-15 7-4 16,-58 29-6-16,43-6 0 15,-3-4 0-15,-1 10 3 16,1-3 3-16,-2-5 2 16,14-6 2-16,2 4 11 15,8-5 0-15,15-11 2 16,6 4-1-16,-1-5 3 15,10-2-8-15,0-7 7 16,0 0 0-16,0-2 10 16,0 0-3-16,0 1 0 0,1 1-11 15,3 0-6-15,-4-2-14 16,2 2-12-16,1 0-8 16,-3 0-7-16,2 0-7 15,1 0-37-15,-3 0-49 16,4-4-271-16,-2 3 41 15</inkml:trace>
  <inkml:trace contextRef="#ctx0" brushRef="#br0" timeOffset="11573.6332">26864 12770 1011 0,'8'16'169'16,"-2"-6"109"-16,-1 6-318 15,0-2 15-15,-3 1 5 16,-2-11 19-16,0 1 32 16,0-3 16-16,0-1 5 15,0 1 0-15,0 0-12 16,0 0-28-16,0-2-9 15,0 0-5-15,0 0-2 16,0 0 2-16,0 0 1 0,3-2 3 16,-3 0 3-16,4 0 3 15,-4 1 3-15,1-1-1 16,3 2 2-16,-4-3-1 16,0 1 6-16,0 0 1 15,0 0 0-15,0-1-3 16,0-1-2-16,0 1-8 15,0-1-4-15,0 3-4 0,0-4 2 16,0 1 1-16,0 1 0 16,0-1 3-16,0 1 0 15,0-1-1-15,2 1-1 16,1-4-1-16,2-9 0 16,0 4 0-16,4-4 2 15,-2 3 1-15,-2 0 0 16,-1 7 2-16,-4-1-1 15,0 0-1-15,0 1 0 16,0 1-1-16,0 0-1 16,0 0 1-16,0 0 2 15,0-2 1-15,0 2 3 16,0 1 1-16,0 1 0 16,0-1-2-16,0 1-3 15,0-1-3-15,0 2 1 16,0 1 1-16,-4 1 3 15,3 1 5-15,-15 29 5 0,-41 69 0 16,19-47 4-16,8-4 6 16,-4-3 9-16,4-5-1 15,11-5-1-15,10-9-3 16,13-7-1-16,3-3-6 16,22-11 15-16,4-2 6 15,19-6 5-15,-3 3-1 16,15-5 3-16,-7 5-11 0,5-4-26 15,-13 9 17-15,-1 0 21 16,-13 1-167-16,-30-8-379 16,-29-19 117-16</inkml:trace>
  <inkml:trace contextRef="#ctx0" brushRef="#br0" timeOffset="13618.998">29614 12436 684 0,'45'69'133'0,"-57"-41"71"16,-2 3-201-16,-9 5-4 15,2-4 10-15,-8 2 13 16,1-9 6-16,2-5 13 16,-2-8 5-16,4-6 8 15,9-8-5-15,1-7 3 16,5-6-2-16,7-10 8 15,9 1-7-15,11-5 7 16,2-1-5-16,10 4 2 16,6 2-11-16,-5 10-10 15,-3 11-14-15,-4 11-2 0,-13 11-10 16,-16 16 7-16,-14 0 6 16,-14 11 5-16,-11-7-8 15,-9-3-9-15,4-12-10 16,4-12-14-16,12-17-8 15,9-7-3-15,22-5 9 16,7-11 11-16,11 5 19 0,17-1 13 16,1 9 5-1,5 9-8-15,-5 15-17 0,-9 17-74 16,-20 12-148-16,-10 4-163 16,-11-9-54-16</inkml:trace>
  <inkml:trace contextRef="#ctx0" brushRef="#br0" timeOffset="14183.2424">30397 11643 1078 0,'12'-13'196'15,"-9"0"112"-15,-8 8-322 16,-19 10 13-16,-11 4 14 16,-20 19 36-16,-6 8 8 0,-24 21 5 15,11 8-10 1,1 46 92 0,16-13-84-1,19-4-13-15,33-28 8 16,24-19-39-16,29-70 0 15,14-13-6-15,20-30 7 0,1-7-9 16,-8-3-3-16,-10 8-1 16,-7 9 0-16,-19 23-5 15,-14 17-10-15,-11 17-4 16,-4 19 0-16,-10 15-1 16,-10 23 7-16,-8 11 10 15,-3 19 6-15,-8-5 1 16,-9 15-2-16,5-15-22 15,-5-2-112-15,3-21-145 0,4-2-158 16,12-18-104-16</inkml:trace>
  <inkml:trace contextRef="#ctx0" brushRef="#br0" timeOffset="15501.5868">30925 11635 908 0,'-5'0'188'0,"0"8"93"16,-14 27-269-16,-63 67-1 16,58-57 1-16,3 1 2 15,7-15 11-15,6-5 30 16,11-18 10-16,13-1 17 16,8-7 17-16,9 0-11 15,5 4-25-15,7 10-3 16,-10 5-15-16,-7 26-14 15,-9 7-2-15,-23 7-2 16,-11 1-7-16,-18 8-1 16,-2-26-5-16,-13-8-7 15,8-11-17-15,-4-16-65 16,20-16-60-16,0-10-153 16,5-3-51-16,5-8-79 0,9-8-77 15</inkml:trace>
  <inkml:trace contextRef="#ctx0" brushRef="#br0" timeOffset="15762.846">30891 11654 851 0,'12'-9'317'0,"19"1"66"16,4 2-155-16,22-11-46 15,-2-2-95-15,8-9-6 16,-15-5-55-16,-1 6-77 16,-26 4-91-16,-7 0-192 15,-14 13-79-15,-14-4-97 16</inkml:trace>
  <inkml:trace contextRef="#ctx0" brushRef="#br0" timeOffset="17433.4291">31551 11361 692 0,'3'2'142'0,"-3"-1"69"15,-3 1-207-15,3-2 0 16,0 0 13-16,-2 0 10 15,2 2 3-15,-12 22 3 16,-9 19 1-16,-41 72 2 0,32-44 2 16,-8 7 3-16,7-14 0 15,8-3 9-15,22-20-6 16,13-15 1-16,16-22 5 16,25-23 8-16,6-16-8 15,17-12-5-15,-6-6-14 16,9-3-8-16,-14 6-60 15,-17 5-169-15,-20 14-95 16,-7 3-50-16,-21 16-185 0</inkml:trace>
  <inkml:trace contextRef="#ctx0" brushRef="#br0" timeOffset="17678.5568">31913 11252 459 0,'0'-2'6'16,"-4"14"457"-16,8 12-270 15,-8 8 100-15,-1 18-261 16,-7 14 13-16,-10 26 24 16,-6 0 1-16,-8 28 1 15,-3-3-16-15,-4 11-10 16,5-20-24-16,-2 8-41 15,12-27-38-15,8-4-231 0,6-27-79 16,14-4-82-16</inkml:trace>
  <inkml:trace contextRef="#ctx0" brushRef="#br0" timeOffset="17904.9842">32029 12359 1177 0,'4'40'328'16,"-18"24"73"-16,-16 2-309 16,-3 2-90-16,-19 12-26 15,-3-11-33-15,-16 2-194 16,12-22-150-16,0-8-44 15</inkml:trace>
  <inkml:trace contextRef="#ctx0" brushRef="#br0" timeOffset="19220.9879">32471 11470 349 0,'-12'0'381'15,"-2"0"-340"-15,-54 19 135 16,58-5-151-16,5-4-151 16,-4-3 155-16,4-1 175 15,0-8-146-15,1 0 33 16,4 0 8-16,-2 1 8 16,-1-1-10-16,3-2-20 15,0 1-30-15,0 0-4 16,9-10-15-16,31-14-7 15,62-53 11-15,-36 47 16 16,-7 7-1-16,3 3-7 16,-22 11-13-16,-7 12-9 15,-21 16-17-15,-9 12-2 16,-13 10 4-16,-18 35 5 16,-10 10 1-16,-12 26-1 0,-2 7 0 15,-2 19 10-15,11-22 9 16,10-2 0-16,12-33 3 15,11-12 1-15,15-31-9 16,14-9-7-16,12-20-2 16,19-12-26-16,-5-7-46 15,4-4-249-15,-6-5-132 16,-8-13-81-16</inkml:trace>
  <inkml:trace contextRef="#ctx0" brushRef="#br0" timeOffset="19702.0108">32885 12231 862 0,'5'0'264'0,"9"-3"43"0,-4-1-221 15,11 1-69-15,2-8-6 16,-2 4 10-16,1 9 7 15,-3-7-2-15,-12 5 8 16,-7 7 8-16,-7 7-4 16,-12-4-6-16,-9 14 1 15,-10-3-10-15,7-3-10 16,3-6-2-16,13-7 2 0,3-14-5 16,15 1 1-16,11-6-2 15,5 0 2-15,0 5-2 16,11 9 4-16,-10 7-2 15,-11 12 1-15,-14 9-49 16,-13 0-46-16,-6 3-42 16,-2-19-259-16,7-28 28 15</inkml:trace>
  <inkml:trace contextRef="#ctx0" brushRef="#br0" timeOffset="21657.0137">33143 11257 571 0,'4'7'153'0,"-10"7"65"15,-2-7-155-15,-13 8 10 16,-2-1-10-16,-6 9-10 15,-14-3-21-15,-1 12-13 0,5-3-9 16,-5 1 17-16,15-1 10 16,10 2 13-16,14-3 3 15,11 0 4-15,19-7-17 16,16-4 0-16,3-3-7 16,4-6 7-16,-5 1-3 15,2 3 0-15,-15 2-10 16,-2 10-6-16,-4 4-10 0,-14 15-3 15,-6 2-3-15,-11 13 1 16,2-10 1-16,-2-1 1 16,-5-19-3-16,-1-1 2 15,0-14 0-15,-1-5 0 16,0-6-2-16,3-2 3 16,1-9-2-16,0-6 0 15,1-4-1-15,0-14-1 16,9-2-1-16,-1-13-1 15,6-3-1-15,10-16-1 16,1 6 1-16,7-15 0 16,9 1 0-16,3 2 7 15,-2 16-1-15,2 2 1 16,-9 17 1-16,-4 6 0 16,-8 8-7-16,2 2-18 15,-11 6-26-15,-2 7-103 16,3 4-110-16,-6 2-127 0,0 3-76 15</inkml:trace>
  <inkml:trace contextRef="#ctx0" brushRef="#br0" timeOffset="22031.4887">33472 11217 551 0,'39'83'260'15,"-55"-64"-21"-15,-7 12-86 16,4-6-147-16,-1 6 41 16,6-14 23-16,-2 2 28 15,7-7 6-15,9-5 8 16,9-3-35-16,7 6-8 15,8-8-22-15,9 10-2 16,-2 0-8-16,7 9 2 16,-10 0-9-16,-4 17 0 15,-10 0-5-15,-12 14-3 16,-13-2-6-16,-9-1-7 16,-12-11-12-16,-2-7-36 15,4-15-43-15,-4-11-151 0,4-10-108 16,2-5-70-16,9-11-128 15</inkml:trace>
  <inkml:trace contextRef="#ctx0" brushRef="#br0" timeOffset="22306.7825">33465 11266 1024 0,'2'1'299'16,"2"-1"56"-16,-4 0-263 15,5 0-114-15,19 0 6 16,-3 2-18-16,55 8-64 15,-52-10-37-15,1-3-28 16,-6 3-174-16,19-4 16 16</inkml:trace>
  <inkml:trace contextRef="#ctx0" brushRef="#br0" timeOffset="22721.014">33729 10914 905 0,'35'-63'191'0,"-32"70"83"15,-3 14-257-15,14 5-19 16,-12 5 15-16,11 9 18 16,1 5 16-16,0 12 29 15,-9 6 9-15,1 18 10 16,-6 11-12-16,-19 35-11 15,-14 3-31-15,-28 36-11 16,-15-5-20-16,-32 11-31 16,8-26-30-16,-2-6-162 15,18-38-163-15,17-12-19 16,23-34-180-16</inkml:trace>
  <inkml:trace contextRef="#ctx0" brushRef="#br0" timeOffset="23319.9933">29813 11335 817 0,'-118'88'230'0,"26"2"91"16,2 18-211-16,-9 58-16 15,18 18 20-15,5 29 12 16,36-10-35-16,40 29-15 15,40-37-27-15,57 0-92 16,27-40-98-16,36-13-272 16,-4-61 2-16</inkml:trace>
  <inkml:trace contextRef="#ctx0" brushRef="#br0" timeOffset="25481.9809">18789 7391 485 0,'-19'-5'324'0,"5"-7"-62"16,12-9-88-16,9 2-116 0,7-2-51 15,5 4 6-15,6 6-5 16,4 11 7-16,9 7 3 15,6 24 4-15,6 15-6 16,16 19 6-16,-4 8-1 16,16 24-2-16,0-1-5 15,0 20-19-15,-19-16-21 0,22 1-271 16,-22-42 63-16</inkml:trace>
  <inkml:trace contextRef="#ctx0" brushRef="#br0" timeOffset="25690.6911">19815 7147 1160 0,'-206'114'300'16,"90"-10"81"-16,-32 38-344 15,15 2-97-15,-18 24-30 16,14-33-159-16,7 6-132 16,33-41-8-16</inkml:trace>
  <inkml:trace contextRef="#ctx0" brushRef="#br0" timeOffset="26097.0564">20047 7604 559 0,'35'2'313'0,"13"-2"-48"16,-10-10-54-16,40-1-222 15,14-3 8-15,7-5-262 16,-9-3 91-16</inkml:trace>
  <inkml:trace contextRef="#ctx0" brushRef="#br0" timeOffset="26381.6304">20281 7811 1234 0,'4'8'239'16,"16"-3"123"-16,-15 9-358 15,4-2-31 1,12-64-52 0,45-3-135-16,8 27-145 15,16-29-25-15</inkml:trace>
  <inkml:trace contextRef="#ctx0" brushRef="#br0" timeOffset="27837.0025">20794 8204 442 0,'-16'17'358'16,"-1"-6"-97"-16,7-4-266 16,-1-2 272-16,11-8-263 15,2 3 14-15,-2-2 9 16,0 0 16-16,0-1 2 16,3-1 1-16,6-12-8 15,7-4-4-15,60-44-17 16,-50 53-9-16,-2 2-10 0,-1 8-10 15,-11 6-8 1,-14 4-3-16,-12 6 3 0,-26 3 5 16,-8 6 12-16,-23 5 14 15,8-6 7-15,-1-4 2 16,19 0 2-16,9-9 3 16,20-8-1-16,16-4-3 15,19-8-2-15,16-9 0 16,8-2-5-16,16-1-5 15,2 1 2-15,-11 19-9 16,-15 9-10-16,-7 5-8 16,-27 14-23-16,-16 7-166 15,-11-12-137-15,-12 1-23 16</inkml:trace>
  <inkml:trace contextRef="#ctx0" brushRef="#br0" timeOffset="29235.4706">22111 7173 903 0,'-2'-4'161'0,"2"4"92"16,0 4-267-16,0-4 22 15,-3 0 117 1,-27 0-54 0,-77 5-8-16,30 10-20 15,-6 11-46-15,12 20 0 16,7 16 16-16,-3 11 17 15,18-6-1-15,11-3-6 16,24-13-8-16,23-11-23 16,12-16-20-16,25-17 15 15,13-12 10-15,12-23 13 16,-1-9 12-16,16-27 8 0,-8 2-6 16,-5-7-2-16,-5 10-6 15,-11 8-11-15,-19 29-16 16,-9 13-14-16,-17 20-4 15,-12 20 1-15,-12 10 7 16,-17 29 12-16,-13 6 13 16,-22 19 4-16,-3-3 2 15,-1 11-4-15,19-15-26 0,3 2-175 16,25-29-146-16,-3-14-37 16</inkml:trace>
  <inkml:trace contextRef="#ctx0" brushRef="#br0" timeOffset="29624.8243">22691 7336 951 0,'-24'53'207'0,"-4"1"91"0,8-9-279 16,0-8-22-16,15-20-7 15,5-10-7-15,14-5 22 16,21-4 14-16,-2-3 19 15,12-2 13-15,3 8 2 16,-4 8-27-16,-15 14-16 16,-6 25-5-16,-23 16-5 15,-28 16-25-15,-12 3-24 16,-21 2-32-16,2-21-12 0,-19-13-93 16,6-24-120-16,-5-15 37 15</inkml:trace>
  <inkml:trace contextRef="#ctx0" brushRef="#br0" timeOffset="29881.9622">22565 7280 528 0,'43'11'0'16,"-38"-17"463"-16,33-2-440 15,16-1 317-15,24-5-334 0,-3-1 336 16,15 1-359-16,-12-2-30 16,-7 0-206-16,-31 4-90 15,-7-3-67-15</inkml:trace>
  <inkml:trace contextRef="#ctx0" brushRef="#br0" timeOffset="30295.041">23506 7051 90 0,'71'9'171'0,"-64"-11"50"16,1 2-19-16,-2 0 90 15,-6 0-62-15,0 0-55 16,0 0-102-16,0 0-38 15,-2 2-33-15,-3 24-15 0,-23 29 19 16,-36 74 19-16,26-48 10 16,-11 9 4-1,6-20-1-15,13-15-9 0,11-24-15 16,5-13-13-16,28-22 2 16,21-11 1-16,12-6 0 15,27-7-14-15,9-5-16 16,13-5-28-16,-4 7-85 15,-1 1-201-15,-28-4 40 16</inkml:trace>
  <inkml:trace contextRef="#ctx0" brushRef="#br0" timeOffset="30503.8435">23974 6871 1051 0,'-6'31'266'16,"-2"13"81"-16,-17 34-233 16,6 22-93-16,-15 35 37 15,-4-1 20-15,-11 15-9 16,9-19-46-16,-7 3-131 16,13-37-133-16,9-10-172 15,3-42-99-15</inkml:trace>
  <inkml:trace contextRef="#ctx0" brushRef="#br0" timeOffset="31193.2842">20983 8154 449 0,'0'0'37'0,"0"0"84"16,0-2-121-16,0 0 40 16,0 2 46-16,0 0 26 15,0 0 14-15,0 0-16 0,0 2-32 16,0 0 6-1,-9 6-14-15,-3 8-7 16,-16-4 11-16,-55 49 10 16,61-61-18-16,6 2-15 0,7-11-25 15,8-3 2-15,6-7-10 16,10-7-1-16,8 0-6 16,8 1 8-16,2 8-8 15,0 3-7-15,-12 14-23 16,-2 4-2-16,-16 10 8 15,-6 13 9-15,-13 6-28 0,-13 9 58 16,-13-6 20-16,-3 4-3 16,-3-21-1-16,1-3 33 15,12-13-40-15,7-15-32 16,18-5 5-16,10-6-7 16,16-1-5-16,20-5-3 15,4 6 27-15,12-3-15 16,-9 12-5-16,-6 7-6 15,-18 12-5-15,-7 13-42 16,-16 4-104-16,-23-6-239 16,-5-28 10-16</inkml:trace>
  <inkml:trace contextRef="#ctx0" brushRef="#br0" timeOffset="41198.0128">25881 3567 743 0,'0'0'142'0,"2"2"72"16,7 6-197-1,18 51-58-15,60 59 27 16,-47-23 1-16,-5 3 5 0,11 11 4 15,-2-4 4-15,-5 8-14 16,-4-23-15-16,-2 7-178 16,-14-19 36-16</inkml:trace>
  <inkml:trace contextRef="#ctx0" brushRef="#br0" timeOffset="41427.3232">26335 3872 757 0,'-27'7'357'16,"6"5"-56"-16,-17 31-128 0,-4 20-273 15,-22 23-10-15,0 8 29 16,-4 10 4-16,6-17 11 15,3 10-10-15,10-30-159 16,-3-6 34-16</inkml:trace>
  <inkml:trace contextRef="#ctx0" brushRef="#br0" timeOffset="42070.9081">26647 3955 563 0,'9'-2'-18'0,"-1"4"121"16,3 2-207-16,3 1 87 0,-4 4 43 15,-1 4 21-15,-7-2 22 16,3 8-12-16,0 5-8 15,-2 6-11-15,-3 1-18 16,2 5-14-16,-4-8 14 16,-1-6 5-16,-2-6 8 15,3-9 16-15,4-14-5 16,8-10-5-16,9-9-11 16,18-16-15-16,2-1-18 0,10-7 0 15,-6 8 4-15,-10 6 5 16,-9 13 4-16,-8 9 0 15,-7 12-3-15,-4 13-3 16,0 3-2-16,0 12 0 16,4-2 2-16,-7-5 4 15,3-9 3-15,17-10 6 16,-1-17 4-16,21-12 2 16,3-1 0-16,17 6 1 15,-8 10-3-15,3 23 1 16,-22 15-3-16,-2 24 3 15,-18 6 0-15,-4 9-56 16,-13-11-67-16,7-9-68 16,9-31-97-16,-7-31-58 15</inkml:trace>
  <inkml:trace contextRef="#ctx0" brushRef="#br0" timeOffset="42396.709">27945 3678 807 0,'9'22'201'0,"-1"10"64"15,-6 6-196-15,1 17-95 16,-6 9 23-16,3 7 21 16,-7-12-18-16,-7 5-68 15,4-20-76-15,-2-10-123 16,-9-21-60-16</inkml:trace>
  <inkml:trace contextRef="#ctx0" brushRef="#br0" timeOffset="42562.1255">27886 3251 401 0,'28'14'0'0</inkml:trace>
  <inkml:trace contextRef="#ctx0" brushRef="#br0" timeOffset="42924.5855">28215 3740 597 0,'-5'18'423'0,"0"13"-94"15,-4 12-358-15,13 16 361 16,1-10-333-16,-5-10-6 16,0-19 0-16,10-29 11 15,9-21 9-15,28-20-9 0,12-11 5 16,10 9-8-16,-3 11 2 16,-7 25 1-16,-21 21-14 15,-22 40 8-15,-13 16 10 16,-17 28-38-16,-13-3-40 15,-13 13-145-15,-3-21-114 16,-1-22-47-16</inkml:trace>
  <inkml:trace contextRef="#ctx0" brushRef="#br0" timeOffset="43445.014">28998 3428 1037 0,'103'76'80'16,"-79"-63"-79"-16,-15-8-235 16,-2 2-374-16</inkml:trace>
  <inkml:trace contextRef="#ctx0" brushRef="#br0" timeOffset="43639.6928">29014 3933 1329 0,'28'15'-79'15,"-9"-1"79"-15,-4 3-496 16</inkml:trace>
  <inkml:trace contextRef="#ctx0" brushRef="#br0" timeOffset="44208.9602">29584 3536 949 0,'0'92'157'0,"14"-89"107"16,10 9-260-16,13-12-40 15,9 5 35-15,24-12 6 16,1-1-19-16,10-18-62 16,-3 7-138-16,4-21-60 15,-18 5-79-15</inkml:trace>
  <inkml:trace contextRef="#ctx0" brushRef="#br0" timeOffset="44867.1928">30655 3213 363 0,'9'5'0'0,"-28"8"239"16,19 7-265-16,1 12 226 0,-1 16-181 15,-1-1 207-15,-13 12-177 16,-5 3 6-16,-6 18 1 16,-6-2-14-16,-7 29-6 15,14-15-20-15,-9 5-121 16,9-29-113-16,-1-16-41 16,10-31-132-16</inkml:trace>
  <inkml:trace contextRef="#ctx0" brushRef="#br0" timeOffset="45301.0669">30891 4023 196 0,'-19'36'106'0,"-4"2"0"16,-8-3-78-16,7-12 147 15,-4-6-52-15,7-5 0 0,4-14-4 16,6-6-40-16,1-8-32 16,5-3-39-16,15-12-7 15,-10-4-5-15,16-1 5 16,1 1 11-16,9 2-1 15,-10 12 0-15,11 11-1 16,-11 8-6-16,1 13-6 16,-11 8 13-16,2 10 9 15,-8-3 5-15,-7-2 10 16,-3-5 8-16,-1-6-4 16,6-19 1-16,0-2-21 15,7-6-16-15,6-7-12 16,1-5-13-16,7 9-36 15,-6 3-15-15,7 9-196 16,-4 8 33-16</inkml:trace>
  <inkml:trace contextRef="#ctx0" brushRef="#br0" timeOffset="45814.5348">31624 3269 277 0,'3'1'260'0,"-3"8"-73"16,-10 17-166-16,-9 4 167 16,-42 53-182-16,25-50-1 15,3 0 0-15,-2-6 20 16,-8 3 12-16,5 8 18 16,-2 2 6-16,2 19 9 15,5 14-15-15,12 13-4 16,16-4-16-16,6 1 4 15,18-26 0-15,14-15 12 16,11-30 1-16,15-24 7 16,5-23-10-16,26-31-7 15,-4-17-13-15,11-14-3 16,-17 7-8-16,-4 5 4 0,-27 19-1 16,-11 12-6-16,-28 16-14 15,-20 5-26-15,-18 9-8 16,-17 7-10-16,-7 8 0 15,-15 7 2-15,13 9 16 16,2 7-175-16,16 2-121 16,8-3-20-16</inkml:trace>
  <inkml:trace contextRef="#ctx0" brushRef="#br0" timeOffset="46260.1298">32514 3253 268 0,'9'-7'218'0,"-4"2"-63"15,-5 1-18-15,-2 4-110 16,-1 0 28-16,-1 2 30 16,-11 7 10-16,-25 22 10 0,-57 68 0 15,26-37-34-15,12-4-38 16,-14 20 13-16,6 6 4 16,4 24 6-16,25-16-10 15,17 14-1-15,21-25-3 16,21-19-5-16,21-29-1 15,18-15 7-15,3-22 0 16,8-6 3-16,-18-14-11 16,-4-4-7-16,-21 0-3 15,-16 7 1-15,-17-3-11 0,-21 12-11 16,-16 10-17-16,-13 2-60 16,-3 0-60-16,-4 4-265 15,14-11 24-15</inkml:trace>
  <inkml:trace contextRef="#ctx0" brushRef="#br0" timeOffset="48186.6349">25841 5202 345 0,'51'-66'254'0,"-43"55"-47"16,-2 3-200-16,-1 1 221 15,-5-2-194-15,0 9-1 16,0 0-13-16,0 2-5 16,0 3-12-16,8 38 0 0,22 60-1 15,-6-29 1-15,0-1-2 16,6 21-2-16,-2-6 0 15,6 11-18-15,-4-16-56 16,3-5-155-16,1-42 14 16</inkml:trace>
  <inkml:trace contextRef="#ctx0" brushRef="#br0" timeOffset="48396.6244">26451 5111 805 0,'-27'14'133'0,"-22"23"93"15,-10 27-249-15,-36 33 16 16,-4 12 12-16,-12 21 7 16,14-7 3-16,-7-12 3 15,30-28-206-15,17-24-46 16,17-38-56-16</inkml:trace>
  <inkml:trace contextRef="#ctx0" brushRef="#br0" timeOffset="49071.04">26505 5384 872 0,'83'22'108'0,"-88"-15"82"16,5 0-255-16,0 5-17 15,5-3 32-15,-1-6 29 16,-3 1 39-16,-1-4 18 16,0 0-3-16,-1 0-2 15,1 1 0-15,-4 12-18 16,1 14-14-16,-13 60 3 15,16-51-1-15,-10 4-1 16,5-10 4-16,-1-4 1 16,8-14 0-16,2-5 0 15,6-18 2-15,6-11-3 16,3-11-1-16,3-9 2 0,-3-1 2 16,2 5 4-16,-7 10 7 15,0 11 7-15,-7 10-4 16,5 7-6-16,-10 7-8 15,-2-7-6-15,0 2-6 16,0 1 8-16,0 21 8 16,-2-1 8-16,-2 43 2 15,1-58 15-15,6-8-4 16,22-17 1-16,4-4-5 0,18-5-3 16,1 5-14-16,3 8-8 15,-17 14-10-15,-3 17-3 16,-24 15 0-16,-7 22 1 15,-10-1-9-15,0 6-7 16,1-8-166-16,7-15-95 16,18-39-38-16</inkml:trace>
  <inkml:trace contextRef="#ctx0" brushRef="#br0" timeOffset="49583.9842">27784 5363 749 0,'-5'-9'173'15,"-4"7"37"-15,-1-1-214 0,-4 15-9 16,-2-8-13-16,-13 6 18 16,-1 4 17-16,-11 17-7 15,2-7-6-15,0 14 2 16,39-38 4-16,-63 85 7 15,44-48 6-15,7 3 0 16,3-6-6-16,6-4-9 16,8-8-11-16,12-15 2 15,-1-14 5-15,12-15 9 16,6-15-15-16,6-9-17 16,-7 2 23-16,-5 3 8 15,-11 11 8-15,-8 13 3 16,-6 17 15-16,-1 12-23 15,-4 11-9-15,2 25-12 16,0 9 18-16,0 16 3 0,2-2-19 16,2 0-86-16,-3-19-132 15,11-10 2-15</inkml:trace>
  <inkml:trace contextRef="#ctx0" brushRef="#br0" timeOffset="49938.2825">28051 5297 660 0,'0'2'156'0,"0"8"49"16,0 21-184-16,8 59-19 16,1-48 9-16,8 7 17 15,1-4 7-15,2 8 6 16,8-9-11-16,-4 6-5 15,1-7-17-15,4 1-60 16,1-17-60-16,16-11-134 16,13-28-33-16</inkml:trace>
  <inkml:trace contextRef="#ctx0" brushRef="#br0" timeOffset="50134.4889">28519 5354 1240 0,'-106'-38'341'16,"49"61"59"-16,-2 25-312 15,10 21-131-15,-22 18 8 16,4-5 9-16,-18 8-3 16,-2-14-109-16,-5 2-255 15,33-29 38-15</inkml:trace>
  <inkml:trace contextRef="#ctx0" brushRef="#br0" timeOffset="51202.2619">29038 5079 1320 0,'11'88'124'0,"-11"-76"117"15,-5-2-407-15,8 3-92 16,2 0 46-16,-1 0-90 16,-4-6 60-16,5-1-36 15</inkml:trace>
  <inkml:trace contextRef="#ctx0" brushRef="#br0" timeOffset="51378.1708">28853 5824 1408 0,'35'36'194'16,"-11"-18"-102"-16,-19-22-431 15,4-6-392-15</inkml:trace>
  <inkml:trace contextRef="#ctx0" brushRef="#br0" timeOffset="53283.9946">29692 5127 901 0,'5'4'165'0,"3"-6"89"16,-6 4-262-16,-2-4-19 15,0 2 16-15,4 0 5 16,-4 0 6-16,20-2 4 15,12 0 6-15,59-13 6 16,-51 6 2-16,9 0 1 16,-6 9 0-16,11-1-3 15,-11 1-9-15,-5 8 5 16,-13-1-3-16,-6 12 2 16,-19 6-1-16,-14 20-1 15,-11 0 4-15,-14 12 8 16,-8-10 3-16,2-4 12 15,12-22 7-15,9-7-10 16,15-14-8-16,18-7-11 16,15-4-19-16,5 10-10 0,9 4 0 15,11 21-4-15,-11 11 17 16,-12 24 13-16,-16 9 9 16,-27 24 11-16,-31-9 6 15,-20 16-21-15,-3-28-32 16,-7-14-128-16,10-33-201 15,-3-31-5-15</inkml:trace>
  <inkml:trace contextRef="#ctx0" brushRef="#br0" timeOffset="53913.234">30528 5814 889 0,'78'55'143'0,"-72"-57"38"16,-3 1-300-16,2-1-33 15,-8 0-7-15,3 0 64 16,0 1 68-16,0 1 62 16,-2 0 37-16,2 0 12 15,-5 0-10-15,1 1-19 16,-4 3-23-16,-4 1-30 15,6-3-10-15,3-2-2 16,3-2 6-16,0-1 6 16,0-1 31-16,28-17 30 15,41-39-7-15,-53 56-12 16,-9 11-8-16,-7 7 0 16,-7 8-21-16,-5 6 9 15,-8-2 6-15,3-5-16 16,2-7-45-16,4-5-47 0,1-25-196 15,-4-10 10-15</inkml:trace>
  <inkml:trace contextRef="#ctx0" brushRef="#br0" timeOffset="55031.9806">31367 4921 519 0,'109'-12'110'16,"-109"15"12"-16,7-1-150 16,-7-2-22-16,-1 0-22 15,1 0 114-15,-4 0 51 16,2 0 23-16,2 0 8 0,-3 0-3 16,1 0-48-16,2 0-47 15,-3 0-16-15,-1 2-9 16,2-1 1-16,-3 1 0 15,-12 8 2-15,-9-3 0 16,-64 61 3-16,48-51 5 16,-15 11 1-16,5-4 1 15,-3 6 14-15,8-1-4 16,12-1-9-16,16-5 0 16,16-4 4-16,25-4-8 15,22-8 9-15,9 4 8 0,25-10 1 16,-2 11-6-16,-1-1-4 15,-14 8-10-15,-11 17-4 16,-21 8-2-16,-11 11 3 16,-13 7-4-16,-10 11 2 15,-8-14 5-15,-11 5 5 16,-2-19 0-16,-8 4 3 16,-3-18-2-16,-3-10-2 15,6-7 4-15,1-12 8 16,14-18-23-16,3-13-1 15,11-8-3-15,10-20-8 16,11-11-8-16,11-18 20 16,13 1 4-16,4-12 7 15,-1 12 0-15,-8 8-1 16,-8 31-1-16,-8 4 0 16,-8 18-3-16,-11 6-25 15,1 6-27-15,-1 0-62 0,-1 3-66 16,-3 1-171-16,4-8-3 15</inkml:trace>
  <inkml:trace contextRef="#ctx0" brushRef="#br0" timeOffset="55645.2451">32197 4836 681 0,'16'71'-3'0,"-16"-76"95"15,1-2-180-15,3-2-18 0,-8 7 80 16,4 1 74 0,0-1 53-16,0 0 20 0,0 0-6 15,0 1-3-15,0-1-38 16,0 0-21-16,0 0-19 15,0 1 5-15,0 1-12 16,4-4 2-16,-4 1-4 16,28-4-6-16,6-16-2 15,63-48 25-15,-57 56 3 16,-2 13-6-16,-10 9-4 0,-9 15 7 16,-19 10-19-16,-17 20 5 15,-9 3 19-15,-12 4 13 16,3-5-26-16,7-11-4 15,9-19-12-15,9-5-12 16,10-8-15-16,14-8 15 16,-2 3 0-16,12 6-4 15,4-2-3-15,-18 26 0 16,-15 25-3-16,-21 28 13 16,-26 2 17-16,-50 22-47 15,-7-19-57-15,-14-16-282 16,3-33 12-16</inkml:trace>
  <inkml:trace contextRef="#ctx0" brushRef="#br0" timeOffset="56728.0085">25677 6840 225 0,'0'-5'18'16,"0"1"230"-16,0 1-142 15,0-1 52-15,0-1-120 16,0-4 17-16,-4 6 16 16,4-2 20-16,-3-1 18 15,1 1-43-15,2 2-47 16,-3-1-26-16,1 1-28 15,2-1-28-15,2 3 23 16,3 1 37-16,31 19 5 16,51 62 4-16,-52-22 6 15,-11 2-12-15,2 1-129 16,-4-12-87-16,8-17-16 16</inkml:trace>
  <inkml:trace contextRef="#ctx0" brushRef="#br0" timeOffset="56932.3984">26323 6665 770 0,'4'-5'174'0,"-10"8"27"15,-7 11-178-15,-8 5-63 16,-12 17 17-16,-9 11 37 16,-13 24 27-16,-8 7-15 15,-8 28 2-15,11 5-6 16,-22 24-8-16,4-19 0 15,0 9-18-15,16-28-57 0,0-8-193 16,29-39 35-16</inkml:trace>
  <inkml:trace contextRef="#ctx0" brushRef="#br0" timeOffset="57537.4046">26550 6803 508 0,'9'0'19'16,"-4"7"90"-16,0-1-153 15,-5-6 30-15,-2 1 53 16,-1 6 1-16,-2 24 9 0,-28 60 2 15,12-60-10-15,4-4-11 16,6-14 7-16,3-1-18 16,11-17-15-16,11-13 2 15,10-6-7-15,11-16-9 16,3-5 9-16,11-5 11 16,-4 6-10-16,-4 10 8 15,-10 18 5-15,1 7 12 16,-15 11 3-16,-3 10 8 15,-11-1 2-15,-1 10 1 16,-9-8-9-16,7 1-8 16,0-5-8-16,16-11 1 15,3-10-3-15,10 2-3 16,4-1 3-16,-3 10 2 16,-6 14-8-16,-10 24 6 15,-14 17 6-15,-18 22 13 16,-2 2 5-16,-10 10-243 0,6-20-47 15,13-27-64-15</inkml:trace>
  <inkml:trace contextRef="#ctx0" brushRef="#br0" timeOffset="57818.0221">27507 6741 508 0,'1'21'379'0,"10"-2"-91"15,-13 16-307-15,2 3 302 16,-5 8-289-16,5 3 7 15,-12-4 4-15,10-10-43 16,-3-14-70-16,1-13-179 16,3-18-14-16</inkml:trace>
  <inkml:trace contextRef="#ctx0" brushRef="#br0" timeOffset="57968.1823">27493 6495 1261 0,'5'5'36'16,"4"-3"115"-16,-2 1-459 15,-7-3-83-15,3 0-9 16</inkml:trace>
  <inkml:trace contextRef="#ctx0" brushRef="#br0" timeOffset="58241.1834">27784 6859 994 0,'3'-2'194'16,"2"0"73"-16,8-8-246 16,11-6-86-16,7-4 23 15,9-5 62-15,3-1 24 16,1 2-5-16,-6 14-3 15,-14 4-5-15,0 15 0 16,-12 15-25-16,0 18 6 16,-6 1-1-16,-6 16-7 15,-6-5-24-15,3 1-73 16,-7-15-88-16,1-3-84 16,7-15-52-16,-1-6-68 15</inkml:trace>
  <inkml:trace contextRef="#ctx0" brushRef="#br0" timeOffset="58522.2847">28699 6458 748 0,'-4'28'460'16,"4"-19"-217"-16,0-4-57 15,9 5-487-15,0-6-124 16,-2-4 71-16</inkml:trace>
  <inkml:trace contextRef="#ctx0" brushRef="#br0" timeOffset="58687.5242">28539 6982 1339 0,'-5'24'21'16,"0"-1"-21"-16,10-9-432 16</inkml:trace>
  <inkml:trace contextRef="#ctx0" brushRef="#br0" timeOffset="60385.0106">29245 6777 1047 0,'-4'0'235'0,"8"-5"79"16,1 10-297-16,-5-6-41 15,5-1 10-15,43-3 9 16,63-11 13-16,-38 4 5 16,0 3-12-16,5 4-218 15,-21 9-103-15,-7 1-51 16</inkml:trace>
  <inkml:trace contextRef="#ctx0" brushRef="#br0" timeOffset="61051.3344">30062 7022 834 0,'70'14'187'0,"-60"-28"78"0,0 12-236 15,3 0-51-15,-8 8 0 16,-5 4 0-16,-5 7-6 16,-9 4 0-16,-9-2 36 15,-3 5 5-15,-3-4 4 16,-9-5 2-16,8-8 22 16,8-5 15-16,15-11-6 15,-2-6-2-15,23-3-3 0,5-6-26 16,0 1-18-16,5 1 3 15,6 3 0-15,-6 7 5 16,-8 10 2-16,-3 7 2 16,-13 12 2-16,-10 13 2 15,-7 1 0-15,-7 6 5 16,-2-8 3-16,1-6-21 16,11-20-32-16,9-13-59 15,12-15-9-15,10-9-4 16,8-5 12-16,13 5 7 15,-9 4-31-15,2 16-128 16,-3 8-6-16</inkml:trace>
  <inkml:trace contextRef="#ctx0" brushRef="#br0" timeOffset="61685.9011">31244 6403 715 0,'26'-9'131'16,"-2"1"79"-16,4 2-216 16,-9 5 29-16,0-3 31 15,-3 1 17-15,-8 1 27 16,-8-3 3-16,2 0-3 16,-4 3-61-16,-1 2-18 15,-2 0-25-15,-44 3-6 16,-63 13-8-16,39 8 32 15,-3 4 4-15,-8 10 5 16,8 0-1-16,9 7 5 16,18 0-4-16,11-1 0 15,19-3-6-15,12 3 0 16,9-13-3-16,8-2 3 16,14-10 8-16,23-20 8 15,5-10-3-15,12-11 3 0,4-9-1 16,-1-8-7-16,-8 10-7 15,-5 1-3-15,-16 6-7 16,-5 4-6-16,-17 11-6 16,-2 4-8-16,-9 5 0 15,-5 12-1-15,0 1 4 0,-9 13 2 16,-6-2 8-16,-10 14 4 16,-4 5 3-16,-13 17 3 15,2 2-1-15,6 13-9 16,4-13-24-16,8-2-59 15,11-20-33-15,11-16-136 16,4-19-115-16,11-12-16 16</inkml:trace>
  <inkml:trace contextRef="#ctx0" brushRef="#br0" timeOffset="62883.9947">31854 6337 501 0,'78'-36'110'0,"-64"25"57"0,-2 3-147 16,0-1 9-16,-5 5 9 16,-3 1 27-16,-4 0 2 15,0 1 18-15,0 2 7 16,-4 0-29-16,2 0-46 16,2 0 13-16,-3 0-18 15,1 2-16-15,-15 6 23 16,-14-1 29-16,-56 66-22 15,40-47 2-15,7 0-1 16,-17 9 0-16,7-1-7 16,-11 13 5-16,21 2 2 0,-5 6 9 15,18 2 2-15,-1 18-7 16,12-4-30-16,6 3-29 16,10-9 44-16,10-8-7 15,9-26 10-15,14-19 27 16,2-19 35-16,5-15-44 15,1-10 0-15,-1-7 1 16,-7 4 2-16,-14 2-17 16,-14 10-9-16,-24 10-6 15,-10 7-8-15,-13 6-14 16,-1 6-16-16,3-3-55 16,16 1-70-16,3-1-205 15,18 0-27-15,11-9-110 16</inkml:trace>
  <inkml:trace contextRef="#ctx0" brushRef="#br0" timeOffset="63597.5667">32532 6280 63 0,'58'-23'510'0,"-47"15"-256"16,3 4-60-16,-6 4 21 16,-2-2-279-16,-5 4 31 15,-2-2 11-15,1 0 52 16,-6 0 29-16,-13 11 12 16,-27-6 2-16,-60 80-7 15,56-51-4-15,3 1 1 16,16-4-41-16,12-1 22 15,8-9-11-15,11-4-24 16,0-5-7-16,12-2 51 0,6-3-22 16,6 4 16-16,5-1 1 15,4 6-1-15,-3 6-23 16,-6 11-6-16,-8 2-7 16,-16 13-9-16,-16 8-2 15,-8 22 2-15,-9-7 3 16,-7 10 3-16,4-22 6 15,4 2 1-15,8-33 2 16,0-11 7-16,12-15 1 0,15-14 3 16,1-16-14-16,13-26-16 15,5-13 0-15,13-18-7 16,8 2-8-16,20-15 16 16,-1 17 13-16,21-2-7 15,-10 13 3-15,-5 1 5 16,-16 17-1-16,-18 5-3 15,-20 18-12-15,-17 5-17 16,-16 13-18-16,-11 2-19 16,-4 9-15-16,-10 2-116 15,1 0-210-15,-6 5 13 16,6 5-182-16</inkml:trace>
  <inkml:trace contextRef="#ctx0" brushRef="#br0" timeOffset="64472.0043">25665 7870 847 0,'12'-7'-76'0,"-2"1"160"15,4 5-277-15,-4-3 51 16,4 2 126-16,-3 1 71 15,-6-1 42-15,4 2 50 16,-9 0-50-16,0 0 4 16,0 0-6-16,1 0-12 15,3 0-21-15,-2 0-5 16,6 3-22-16,-3-1-24 16,-1 0 2-16,1 0 1 0,0-1-1 15,0 10 1-15,4 4-1 16,1 6-4-16,20 52-4 15,-21-44-4-15,1 8-1 16,4 1 1-16,1 2 1 16,6 7 2-16,2-9-16 15,6-2-237-15,1-10-38 16,11-3-82-16</inkml:trace>
  <inkml:trace contextRef="#ctx0" brushRef="#br0" timeOffset="64721.9682">26524 7883 476 0,'2'13'400'0,"-23"11"-112"15,-17 10-285-15,-24 29 285 16,-11 6-297-16,-33 27 23 15,4 2 9-15,-9 24 4 16,14-8 2-16,-5 7-31 16,31-23-64-16,10-13-133 15,14-30-102-15,14-20-16 16,23-23-127-16</inkml:trace>
  <inkml:trace contextRef="#ctx0" brushRef="#br0" timeOffset="65384.0014">26467 8126 437 0,'14'-7'32'15,"-4"-2"43"-15,-1 4-88 16,1 4 16-16,4-1 50 15,-12-2 32-15,7 8 33 16,-9-4-29-16,0 0-7 16,0 0-23-16,0 0-2 15,0 0-4-15,0 0-3 0,0 0 1 16,0 0-17-16,0 2-8 16,0 8-3-16,-4 19-9 15,-12 65-5-15,-3-58 8 16,4-1-2-16,15-11-4 15,5-1-11-15,11-18-12 16,13-15 23-16,4-11 0 16,7-14 2-16,1-5 8 15,15-6 11-15,-4 9-25 16,0 9-4-16,-12 13-7 0,-11 10-2 16,-18 17 1-16,-13 9 8 15,-12 6 4-15,-2 10 11 16,-3-11 5-16,7-4-13 15,12-10-4-15,26-15 6 16,11-14-4-16,23-2-3 16,4-2 10-16,9 2-6 15,-16 12-14-15,-8 15-7 16,-25 15-1-16,-19 8 7 16,-15 14-4-16,-18 14-184 15,2-5-107-15,4-11-32 16</inkml:trace>
  <inkml:trace contextRef="#ctx0" brushRef="#br0" timeOffset="65874.9987">27962 8043 426 0,'11'-4'19'0,"-1"-4"127"16,-1 4-89-16,-9 1 43 15,-4 3 42-15,3 0 11 16,-3 0-34-16,-12 2-18 15,-22 4-33-15,-59 27 0 16,44-7-9-16,-10 11-16 16,10-1-19-16,4 4-6 15,7 0-10-15,22-7-8 16,9-11-13-16,22-9-3 16,8-6 2-16,21-18 6 15,1-4 7-15,15-15 10 16,-10 2 5-16,-8 1 2 15,-13 6-5-15,-10 9 3 0,-11 15-14 16,-8 16 2-16,-1 2-5 16,-5 17 0-16,-2 7-3 15,-1 11 13-15,10-8-6 16,8 2-59-16,9-10-77 16,16-12-178-16,2-12-25 15</inkml:trace>
  <inkml:trace contextRef="#ctx0" brushRef="#br0" timeOffset="66191.9711">28162 8088 642 0,'-4'0'207'0,"2"0"71"16,2 2-154-16,0-1-25 15,14 27-19-15,35 64-22 16,-20-59-30-16,4 12-43 15,2-7-1-15,3 2-54 0,2-5-40 16,-2 8-194-16,-3-12 9 16</inkml:trace>
  <inkml:trace contextRef="#ctx0" brushRef="#br0" timeOffset="66414.7626">28680 8121 1031 0,'-2'3'593'0,"-15"-3"-281"0,-18 18-255 15,-17 1-94-15,-23 15-92 16,-3 5-96-16,-6 4 240 16,14 2-4-16,13 7-10 15,22-19-22-15,6-2-120 16,24-14-134-16,1-17-54 15,8-1-140-15</inkml:trace>
  <inkml:trace contextRef="#ctx0" brushRef="#br0" timeOffset="66819.354">28952 7882 1275 0,'31'7'218'0,"-7"-4"131"16,-8 4-354-16,-11 3-80 15,-2 3 17-15,-1-1-92 16,-2-2-140-16,-2 2-43 16,-6-7-136-16</inkml:trace>
  <inkml:trace contextRef="#ctx0" brushRef="#br0" timeOffset="66967.5653">28985 8228 1440 0,'8'39'359'0,"-11"-26"-3"15,-2 3-688-15,-1 0-213 16</inkml:trace>
  <inkml:trace contextRef="#ctx0" brushRef="#br0" timeOffset="68165.492">29768 7746 512 0,'10'-10'231'0,"-13"3"-67"16,-2 14-301-16,-8 9 345 16,-18 11-203-16,-19 8 28 0,-9 15 69 15,-12 20 4-15,2-1-37 16,12 14-15-16,27-1-29 15,11-11-15-15,24-21-19 16,19-12 22-16,11-26 9 16,17-12 18-16,2-14 5 15,10-6 16-15,-3-8-19 0,-8 0 2 16,-22-5-6-16,-18 5 5 16,-31 8-29-16,-30 6-10 15,-8 12-23-15,-15 6-47 16,7 8-20-16,7-2-256 15,29-8 59-15</inkml:trace>
  <inkml:trace contextRef="#ctx0" brushRef="#br0" timeOffset="68710.0025">30213 8095 790 0,'92'59'110'0,"-101"-40"95"16,-6-2-220-16,-10 4-24 15,1 2 37-15,0-4-2 16,5-14-12-16,7-5 11 16,12-9-3-16,7-12 10 15,3 2 22-15,4-5 38 16,2 5-4-16,-6 7-16 15,-1 7-18-15,-9 13-5 16,-11 13-17-16,-8 7-7 16,-5-2 17-16,0 2-74 0,5-13-186 15,5-8 33-15</inkml:trace>
  <inkml:trace contextRef="#ctx0" brushRef="#br0" timeOffset="69095.0864">30809 7733 496 0,'30'22'312'0,"-55"13"-57"16,1 3-294-16,0 7 308 16,3-9-257-16,2 3 9 15,14-15-2-15,1-5-2 16,13-10-8-16,7-3 23 15,11-11 0-15,8-5 1 0,8-4-8 16,11 0-30-16,-9-3-47 16,7-2-110-16,-14 3-109 15,-3 1-29-15,-20-1-103 16</inkml:trace>
  <inkml:trace contextRef="#ctx0" brushRef="#br0" timeOffset="69334.1152">31123 7729 977 0,'54'-95'140'0,"-63"102"126"15,4 7-286-15,-9 13 3 16,-2 6 23-16,-13 14 23 16,-1 3 6-16,-11 14 0 15,1 1-3-15,-2 7-3 16,2-6-3-16,6 2-28 15,6-20-13-15,12-6-32 16,1-19-22-16,15-8-57 16,-5-6-56-16,10-4-109 15,2-3-10-15</inkml:trace>
  <inkml:trace contextRef="#ctx0" brushRef="#br0" timeOffset="69829.0562">31676 7663 275 0,'-14'-3'296'15,"9"6"-123"-15,-16 16-159 16,-4 2 175-16,-7 10-189 15,-3 2 59-15,2 4 42 16,9-13-2-16,10-2-14 16,3-8-31-16,17-3-24 15,2-3-27-15,8 1 15 16,3-4 12-16,7 7 23 16,-7 4 7-16,-2 7 1 15,-3 9-13-15,-14 14-6 0,-14 0-20 16,-15 6-4-16,-2-7-12 15,-11-8-41 1,4-13-20-16,-5-10-117 0,13-14-116 16,-6-12-57-16,6-11-92 15</inkml:trace>
  <inkml:trace contextRef="#ctx0" brushRef="#br0" timeOffset="70038.5647">31535 7668 736 0,'24'-22'395'0,"15"1"-48"16,4 12-110-16,12 8-224 16,3-6-24-16,9 3-32 15,-10 1-31-15,2-6-34 16,-10 0-21-16,-9 1-206 15,-18 3 66-15</inkml:trace>
  <inkml:trace contextRef="#ctx0" brushRef="#br0" timeOffset="70547.586">32237 7616 28 0,'57'54'159'0,"-57"-50"-61"16,-3 1 3-16,6 0 90 16,-3-5-57-16,0-2 31 15,0 1 4-15,2-1-5 16,1 0-56-16,-3 0-40 15,7 1-38-15,5-1-25 16,-10 2-14-16,2 2-9 16,6 29 20-16,-20 78 33 15,-29-47 29-15,-14 16 23 16,4-8-4-16,6-3 0 16,24-11-28-16,33-9-19 15,31-28 17-15,31-12-1 16,5-13-6-16,13-11-16 0,-13-7-43 15,-3 3-401-15,-20-1 85 16</inkml:trace>
  <inkml:trace contextRef="#ctx0" brushRef="#br0" timeOffset="72758.7479">31885 7870 131 0,'-55'64'97'0,"51"-50"8"16,3-11-24-16,2 4 40 15,3-9-7-15,-4 0 10 0,0 1-15 16,0-1-5-16,2-1-41 16,1-1-13-16,-3 1-22 15,2-4-2-15,10-2-8 16,-2-5-1-16,4-1-5 16,55-58 0-16,-50 54-4 15,2-4-2-15,2-1-3 16,-4 1 0-16,0-1 0 15,-3 3 0-15,-1 0 2 16,2 11 0-16,-11-7-2 0,2 8-4 16,4 2-4-16,2 7-10 15,0-3 0-15,16 10-1 16,-8-2 5-16,2 5 4 16,-3-6-77-16,3 6-153 15,-5-8 25-15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8T15:20:11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7041 6701 826 0,'-3'-7'125'0,"1"5"89"16,-3 2-246-16,5 0 3 16,-4 0 31-16,3 0 32 15,-13 2 17-15,-19 5 18 16,-56 19 7-16,56-5-8 15,6 0-12-15,6 8-6 16,16 4-20-16,10-7-9 16,4-5-1-16,15-5 5 15,2-15 0-15,12-8 4 16,2-7 7-16,1-8 0 16,-6 1-6-16,-11-10 4 15,-13 15-3-15,-6 1-14 0,-2 6-18 16,-8 11-12-16,2 13-29 15,8 34-21-15,4 20 20 16,4 46 9-16,1 23 7 16,2 48 24-16,-6-15 20 15,-20 24 1-15,-18-27 5 16,-39-7 11-16,-27-43 0 16,-27-24-25-16,-9-49-80 15,-26-30-278-15,10-43 36 0</inkml:trace>
  <inkml:trace contextRef="#ctx0" brushRef="#br0" timeOffset="348.0591">7776 6595 992 0,'-134'63'221'15,"48"-3"82"-15,11 15-286 16,18 26-5-16,33-3-8 16,15 13 4-16,26-21 5 15,32-3-25-15,24-26-21 16,34-14-19-16,14-23-264 0,15-19 65 16</inkml:trace>
  <inkml:trace contextRef="#ctx0" brushRef="#br0" timeOffset="689.0398">8266 6729 359 0,'-5'-2'255'0,"0"0"-57"16,1 1-49-16,3 1-125 0,-3-4-28 16,-1 4-2-16,5 0 49 15,-4 4 17-15,3 4 5 16,9 36 8-16,32 53 2 15,9-37-43-15,4-8-13 16,10 2-52-16,-9-12-63 16,-1-11-174-16,-15-19-10 15</inkml:trace>
  <inkml:trace contextRef="#ctx0" brushRef="#br0" timeOffset="887.7458">8630 6706 662 0,'-26'12'801'16,"-3"-1"-501"-16,-32 8-110 16,-7 16-166-16,-11 25-169 15,2 6-167-15,-1 14 312 16,20 1-14-16,2-3-39 16,21-19-39-16,9-7-55 15,18-20 9-15,22-22-69 16,20-26-45-16,10-25 44 15</inkml:trace>
  <inkml:trace contextRef="#ctx0" brushRef="#br0" timeOffset="1066.5307">8663 6606 733 0,'33'17'191'15,"10"13"81"-15,6 8-211 16,1 38 29-16,-8 16 11 15,-18 29-18-15,-28 6-27 16,-30 18 9-16,-32-23-10 16,-50-8-377-16,-11-32-10 0,-20-32-93 15</inkml:trace>
  <inkml:trace contextRef="#ctx0" brushRef="#br0" timeOffset="2909.0523">5972 9265 765 0,'130'-80'295'0,"-130"53"20"16,-14 23-202-16,-26 9-91 15,-22 16-29-15,-21 29 0 16,-18 25-9-16,-30 36 28 16,14 22 21-16,-18 46 20 0,19-2 3 15,21 22 4-15,50-22-37 16,45-9-68-16,50-48-85 15,45-15-221-15,8-37-16 16</inkml:trace>
  <inkml:trace contextRef="#ctx0" brushRef="#br0" timeOffset="3660.3152">6161 9891 805 0,'-5'-7'233'0,"0"3"45"16,5 3-217-16,0 1-73 16,0 0 1-16,0 0 1 15,15 0 4-15,32 0 17 16,71 3-2-16,-51-3-41 15,10-5-237-15,-15 3 56 16</inkml:trace>
  <inkml:trace contextRef="#ctx0" brushRef="#br0" timeOffset="4122.5105">7022 9518 1057 0,'45'-22'224'0,"-50"20"84"15,8-3-328-15,8 10-25 16,-11-9-6-16,3 3-4 15,37-5 32-15,61-7 24 16,-58 7 16-16,-3 5 11 16,-19 8 9-16,-8 8-9 15,-9 9-6-15,-4 9 6 0,0 2 0 16,-9 1 2-16,-1-4-7 16,5-12-4-16,-4-9-20 15,9-2-11-15,9-11-6 16,15 0 1-16,11 0 4 15,22 8 17-15,-4 0 12 16,5 15 2-16,-13 14 9 16,-51 27 11-16,-33 20-2 15,-32 27-3-15,-26 2-4 16,-30 3-25-16,21-23-47 0,-5-26-133 16,28-32-138-16,7-12-50 15,36-16-143-15</inkml:trace>
  <inkml:trace contextRef="#ctx0" brushRef="#br0" timeOffset="4394.106">8062 10196 1295 0,'19'3'277'0,"-17"10"97"0,-22 11-355 16,-30 35-85-16,-17 15 17 16,-48 18 5-16,-6-2 24 15,0-1-19-15,29-30-33 16,19-18-281-16,49-20 60 15</inkml:trace>
  <inkml:trace contextRef="#ctx0" brushRef="#br0" timeOffset="4705.0655">8566 9695 1248 0,'-23'144'370'15,"-13"-141"40"-15,8 6-355 16,25 20-152-16,27-9-3 16,14-1 18-16,14-2-2 15,5-7 30-15,-3-4 97 16,-14 7 14-16,-7 8 3 15,-18 9 23-15,-23 22 24 16,-23 7-68-16,-37 8-12 16,-10-4-14-16,-22-10-108 0,11-21-108 15,3-27-226-15,42-19-63 16</inkml:trace>
  <inkml:trace contextRef="#ctx0" brushRef="#br0" timeOffset="4892.8454">8620 9622 1427 0,'57'-9'293'16,"16"3"142"-16,29-5-445 15,14 1-36-15,33-8-229 16,-16-6-159-16,1-14-66 15</inkml:trace>
  <inkml:trace contextRef="#ctx0" brushRef="#br0" timeOffset="5065.9634">9892 8944 1203 0,'12'90'254'16,"-4"27"134"-16,-18 54-324 15,-25 1 19-15,-32 58 15 16,-25-2 0-16,-43 26-123 0,-14-40-139 16,-35-20-280-16,12-89-71 15</inkml:trace>
  <inkml:trace contextRef="#ctx0" brushRef="#br0" timeOffset="5659.0839">5603 11314 244 0,'24'182'418'15,"-67"-107"-147"-15,-19 27-138 16,-11 56 156-16,0 3-170 16,9 26 12-16,21-22-4 15,39-7-8-15,28-53-16 16,30-13-119-16,19-40-57 15,13-21-290-15,-8-22-36 0,-1-25-113 16</inkml:trace>
  <inkml:trace contextRef="#ctx0" brushRef="#br0" timeOffset="6095.1484">6334 11905 880 0,'14'7'220'0,"-4"-9"79"15,11 2-223-15,7-5-47 16,12-5 34-16,3-1 16 16,9-8-3-16,-3 2-7 15,-4 5-5-15,-7 8-26 16,-14 13-5-16,-10 14-9 16,-12 29-1-16,-18 17 10 15,-13 25 10-15,-10 6-12 0,-9 15 4 16,3-18-1-16,3-7-9 15,18-26-13-15,22-9 11 16,13-20-6-16,22-16-1 16,7-10-3-16,27-7-81 15,6-9-105-15,13-4-105 16,-13-4-176-16,0 1-80 16</inkml:trace>
  <inkml:trace contextRef="#ctx0" brushRef="#br0" timeOffset="6510.6826">8155 11879 430 0,'9'-7'95'0,"-4"2"-1"15,0-5-209-15,4-2-12 16,-2-8-68-16</inkml:trace>
  <inkml:trace contextRef="#ctx0" brushRef="#br0" timeOffset="6974.9039">7298 12746 1308 0,'-6'33'293'0,"-13"7"78"15,-15 7-441-15,-15 24-209 16,1 7-128-16,-18 7-2 16,9-13-187-16</inkml:trace>
  <inkml:trace contextRef="#ctx0" brushRef="#br0" timeOffset="7272.5437">8275 11775 1160 0,'-17'19'245'0,"-3"26"114"15,0 16-343-15,-29 29 0 16,-5 9-2-16,-24 15-3 16,-3-8-1-16,-14 3-4 15,22-25-2-15,9-12-57 16,26-27-79-16,33-20-237 15,29-32-3-15</inkml:trace>
  <inkml:trace contextRef="#ctx0" brushRef="#br0" timeOffset="7541.8486">8628 12060 1489 0,'-57'71'362'0,"3"-68"113"16,11 49-449-16,33-12-82 15,25-11-5-15,23-15 0 0,21 2 6 16,5-7 38-16,8-4 27 16,-15 2 11-16,-9 7 5 15,-24 5 5-15,-24 19 1 16,-24 7-19-16,-30 12-91 15,-18-2-79-15,-18-8-294 16,6-33-19-16</inkml:trace>
  <inkml:trace contextRef="#ctx0" brushRef="#br0" timeOffset="7736.4449">8595 11864 339 0,'49'1'739'16,"5"-4"-293"-16,24 3-200 15,7 7 204-15,36 3-437 0,-5 4-10 16,5-2-159-16,-19-7-156 16,-1-15-138-16,-53-13-157 15</inkml:trace>
  <inkml:trace contextRef="#ctx0" brushRef="#br0" timeOffset="7906.5082">9500 11290 1067 0,'35'12'351'0,"-1"4"79"0,18 48-264 16,-3 22-67-16,-9 58 7 16,-13 17-24-16,-27 46 7 15,-33-13-10-15,-41 26-9 16,-27-34-50-16,-55-17-67 15,-8-40-472-15,-44-44 89 16</inkml:trace>
  <inkml:trace contextRef="#ctx0" brushRef="#br0" timeOffset="10953.1277">13116 7998 401 0,'5'48'181'0,"-5"-53"-1"15,-10 7-84-15,5-4-65 16,1 0 7-16,4 1-3 16,0-1 6-16,0 0-1 15,0 0 2-15,-1 1-14 16,1 1-8-16,0 0-9 0,0-2-1 16,0 2-1-16,0 0 8 15,0 0 6-15,0 2 4 16,0 3 4-16,6 24 2 15,17 55-5-15,-21-41-5 16,-13-10-2-16,17 5-1 16,-8-14-7-16,-5-1 1 15,2-16 1-15,10-5 8 16,-2-11 0-16,-3 7 1 16,0-1 2-16,9-32-1 15,79-59-6-15,-39 44 4 16,-2 5 1-16,3 0-4 15,-8 9-5-15,-8 4-3 16,-10 15-10-16,-5 7-6 16,-8 13-6-16,-6 6-2 0,-1 5 1 15,-4-1 5-15,0 1 8 16,5-7 7-16,2-8 6 16,17-12-2-16,12-4-4 15,13 0 3-15,-1 1 1 16,1 20-12-16,-14 20-1 15,-6 19 0-15,-15 14 8 16,-9 18 1-16,-5-6 7 16,-5 11-68-16,-4-21-98 15,9-7-199-15,0-26-46 16</inkml:trace>
  <inkml:trace contextRef="#ctx0" brushRef="#br0" timeOffset="11363.1035">14369 7866 918 0,'55'66'209'0,"-55"-59"57"0,19 2-246 15,20-4-39-15,18-10 10 16,7 1 2-16,31-12-116 16,-6 1-151-16,2-1-4 15</inkml:trace>
  <inkml:trace contextRef="#ctx0" brushRef="#br0" timeOffset="11716.6084">14457 8306 675 0,'25'13'474'0,"2"-17"-109"0,46-12-22 16,29-10-377-16,63-12-70 15,10-10-254-15,38-23-7 16,-26 5-161-16</inkml:trace>
  <inkml:trace contextRef="#ctx0" brushRef="#br0" timeOffset="13008.1522">16336 6604 756 0,'-9'-2'185'15,"7"2"54"-15,-1 0-215 16,3 0-39-16,0 0 0 16,3 0 9-16,13 9 4 15,24 14 9-15,64 34 0 16,-56-24 0-16,11 10-4 16,-14 7-2-16,11 11-1 0,-3 8-21 15,10 4-181-15,-13-11-37 16,9-22-67-16</inkml:trace>
  <inkml:trace contextRef="#ctx0" brushRef="#br0" timeOffset="13228.7286">17429 6689 539 0,'0'0'217'0,"-5"7"-39"0,-13 10-119 16,-11 11-60-16,-25 22-61 15,-13 18 97-15,-17 20 12 16,3 6 0-16,-16 26 7 16,9-6-6-16,-4 9-13 15,7-7-22-15,5 2-55 16,32-26-76-16,15-12-127 16,22-28-25-16</inkml:trace>
  <inkml:trace contextRef="#ctx0" brushRef="#br0" timeOffset="13708.1234">16954 7551 305 0,'69'46'96'0,"-65"-46"14"16,-4 0-61-16,5-3-18 16,-5 3 22-16,0 0 21 15,0 0 6-15,0 0 9 16,0 0-31-16,0 0-18 15,2 2-15-15,1-1-9 16,-1 6-12-16,7 11 3 16,-1-1 7-16,-6-3 19 15,15 50 9-15,-20-52 11 16,3 2-3-16,3-2-6 16,3-5-18-16,13 0-7 15,12-5-8-15,16-9 0 16,6 0 1-16,12 2 2 15,-8-2-4-15,0 5-3 16,-19 2-1-16,-2 7-3 16,-17 2-3-16,-1-1-59 15,-13 4-58-15,0 2-164 16,-10-2-20-16</inkml:trace>
  <inkml:trace contextRef="#ctx0" brushRef="#br0" timeOffset="14163.6972">18098 7164 968 0,'71'50'175'0,"-17"-45"109"16,29-5-314-16,-2-3 14 15,-1-7-108-15,-13-3-158 16,-9-6 6-16</inkml:trace>
  <inkml:trace contextRef="#ctx0" brushRef="#br0" timeOffset="14373.1425">18843 6729 1026 0,'78'69'429'15,"-45"-32"-74"-15,20 16-246 16,10 8-120-16,15 15-144 16,-5-5 108-16,-4-1-165 15,-12-27-145-15,-3-20-31 16</inkml:trace>
  <inkml:trace contextRef="#ctx0" brushRef="#br0" timeOffset="14562.1389">19675 6878 159 0,'43'-62'200'0,"-8"8"-56"0,-15 31-9 15,-2 2-114-15,-17 21-34 16,-11 11 14-16,-9 11-4 16,-14 17 48-16,-3 13 67 15,-16 26 46-15,0 0-3 16,1 15 8-16,13 3-41 15,-10 20-32-15,13-23-52 16,7 11-12-16,2-19-158 16,4-10-176-16,17-35 10 15</inkml:trace>
  <inkml:trace contextRef="#ctx0" brushRef="#br0" timeOffset="14732.583">19768 7523 1301 0,'-2'64'320'15,"-5"-28"101"-15,-13 27-377 16,1 3-107-16,-11 20-164 16,2-18-194-16,-1-11-28 15</inkml:trace>
  <inkml:trace contextRef="#ctx0" brushRef="#br0" timeOffset="15105.3292">15856 8390 1039 0,'86'-30'258'0,"89"-10"143"15,44 6-287-15,120-11-18 16,32 5-6-16,76-4-6 16,-47 10-59-16,65 4-11 15,-91 13-10-15,7 1-30 16,-81-1-46-16,5 3-172 16,-92 0-184-16,16-3-35 15</inkml:trace>
  <inkml:trace contextRef="#ctx0" brushRef="#br0" timeOffset="15596.6062">16892 8568 296 0,'0'2'301'0,"2"1"-65"15,3 6-163-15,9 8 193 16,-6 11-191-16,68 73 3 0,-46-44-17 15,18 24-10-15,3-1-13 16,1 12-30-16,-4-14-28 16,-10 3-44-16,-19-27-46 15,-3-7-43-15,-7-21-89 16,1-21-32-16,6-24-19 16</inkml:trace>
  <inkml:trace contextRef="#ctx0" brushRef="#br0" timeOffset="15765.607">17399 8714 692 0,'-38'-2'263'15,"-8"14"6"-15,-27 25-153 16,-2 20-103-16,-25 23 0 16,3 6 0-16,-5 18 2 15,24-10-2-15,-2 6-92 16,35-22-201-16,10-1 29 15</inkml:trace>
  <inkml:trace contextRef="#ctx0" brushRef="#br0" timeOffset="16253.6607">17472 9137 714 0,'11'60'226'0,"-11"-61"-22"16,5 4-203-16,5 1-15 16,-10-4-14-16,5-2-1 15,32-2 68-15,55-1 6 16,-56 3 1-16,-3 2-7 15,-14 9-18-15,-3 10-1 16,-11 2-4-16,-12 12-3 16,-10 5 2-16,-8 4 8 15,-1-4 2-15,7 0 3 16,11-7-2-16,13-8-5 16,12-9-21-16,18-4-46 15,-6-8-88-15,11-11-161 0,-4-3-10 16</inkml:trace>
  <inkml:trace contextRef="#ctx0" brushRef="#br0" timeOffset="16485.3869">18165 8934 1103 0,'78'74'235'0,"-34"-63"106"15,8 1-341-15,15 5-47 16,-8-5-10-16,5-5-145 16,-3 0-138-16,12-14 3 15</inkml:trace>
  <inkml:trace contextRef="#ctx0" brushRef="#br0" timeOffset="16720.2002">18910 8651 1065 0,'87'44'458'0,"-47"-6"-12"15,19 28-196-15,14 8-249 16,12 20-2-16,-21-9-26 16,3 7-73-16,-23-23-47 15,-1-7-51-15,-14-15-168 0,-10-14-52 16,-5-17-9-16</inkml:trace>
  <inkml:trace contextRef="#ctx0" brushRef="#br0" timeOffset="16913.2696">19657 8792 1330 0,'-156'69'304'0,"64"11"116"15,9 8-384-15,-9 16-29 16,6-8-49-16,8-3-100 15,26-16-80-15,12 1-198 16,23-16-60-16</inkml:trace>
  <inkml:trace contextRef="#ctx0" brushRef="#br0" timeOffset="17184.1074">19884 9343 941 0,'-8'33'338'0,"-10"14"1"15,-1 12-261-15,-5 8-138 16,0-6-139-16,-1-7-141 16,12-25-43-16</inkml:trace>
  <inkml:trace contextRef="#ctx0" brushRef="#br0" timeOffset="18385.7941">16826 7655 7 0,'-2'-2'156'0,"2"0"-71"16,-3 0-4-16,1 2 5 16,-3 0-78-16,1 0-2 15,3 0-4-15,-6 2 1 16,0 0-1-16,2 0 5 15,1-1 16-15,-1 1 17 16,1-2 15-16,3 0 61 16,-4 0-3-16,1 0-15 15,2 0-16-15,2 0-14 16,0 0-58-16,0-2 8 16,6 1 11-16,19-13 4 15,52-23 1-15,-62 30 0 16,3 6-10-16,-3-3-10 15,1-5-4-15,1 9 1 16,-6-6 1-16,2 4 3 16,-7 2 8-16,4 8 6 0,-7-14 0 15,-3 6 1-15,0-2-3 16,2 0-9-16,2 2-6 16,15 0-3-16,-14 0-5 15,0 0-1-15,-3 0-3 16,1 0-7-16,-3 0-3 15,2 0 2-15,2 0 2 16,-4 2 1-16,0 0 9 0,-4 17 3 16,2-4-2-16,-6 9-2 15,-22 48 0-15,20-46 0 16,-6 0 0-16,2 1-1 16,1-8 1-16,2 4 1 15,1-6 1-15,1-6 4 16,4-6 2-16,5-2 6 15,0-4 2-15,0-1 3 16,0 0-6-16,0 0-5 16,0 1-7-16,0-1-2 15,2 0-4-15,15-3 1 16,4-5 2-16,71-18 4 16,-46 23 0-16,18-2 0 15,-5 5-6-15,7-1-99 16,-16 1-221-16,-6 0 35 15</inkml:trace>
  <inkml:trace contextRef="#ctx0" brushRef="#br0" timeOffset="18982.4813">20683 7925 512 0,'4'0'409'16,"8"0"-103"-16,21 2-9 16,58 6-303-16,-39-13-15 15,-3 3-16-15,-6 4-17 16,-13-9-227-16,-4 4-15 16,-9 3-78-16</inkml:trace>
  <inkml:trace contextRef="#ctx0" brushRef="#br0" timeOffset="19264.6148">20730 8365 1062 0,'31'-3'219'16,"12"8"105"-16,4-1-319 0,7-3-36 15,-11 3-38-15,6-9-254 16,-6 1 37-16</inkml:trace>
  <inkml:trace contextRef="#ctx0" brushRef="#br0" timeOffset="21291.0864">23098 6817 1134 0,'-64'151'246'16,"26"-90"88"-16,30-18-317 16,27-12-45-16,19 6 11 15,10-8 9-15,9 2 16 16,-3-3 5-16,0 9 11 16,-25 1 13-16,-18 19 10 15,-18 0 2-15,-36 12 1 16,-25-8-10-16,-15-5-43 15,1-30-50-15,-4-9-43 16,22-24-301-16,20-17 47 16</inkml:trace>
  <inkml:trace contextRef="#ctx0" brushRef="#br0" timeOffset="21487.0886">23395 6583 1419 0,'36'2'272'0,"32"-4"152"15,24 11-422-15,41-4-5 16,11 2-27-16,15 0-162 16,-37-2-232-16,-3-13-15 15</inkml:trace>
  <inkml:trace contextRef="#ctx0" brushRef="#br0" timeOffset="21886.359">24748 6998 1005 0,'127'-9'185'15,"-22"4"25"-15,6 5-509 16,-38 1 16-16</inkml:trace>
  <inkml:trace contextRef="#ctx0" brushRef="#br0" timeOffset="22230.0816">25493 6646 669 0,'-28'53'563'0,"8"-40"-206"16,6 30-370-16,35 4 402 15,15 1-430-15,12-13 46 16,18 5 52-16,5-7-23 0,-3-4 13 15,-20-3-3-15,-20 14 0 16,-31 7-10-16,-49 22-3 16,-28 6-15-16,-31 8-18 15,-15-2-24-15,-15-15-76 16,41-28-74-16,11-24-276 16,32-12 14-16</inkml:trace>
  <inkml:trace contextRef="#ctx0" brushRef="#br0" timeOffset="22424.0364">25817 6458 1430 0,'118'-1'419'0,"-26"-10"81"16,59 16-391-16,-1 15-163 15,22 2-120-15,-40-5-129 16,-20-8-197-16,-39-5-70 16</inkml:trace>
  <inkml:trace contextRef="#ctx0" brushRef="#br0" timeOffset="23144.2444">22076 8128 737 0,'14'3'147'0,"26"1"89"15,19 8-213-15,50-7 39 16,14 0 24-16,64 2 45 16,23-5 8-16,76-9 13 15,12 5 3-15,67-6-6 16,-13 2-44-16,55 6-15 16,-39 7-19-16,34 4-50 15,-52 3-23-15,15-2-79 0,-68-11-79 16,2-6-307-16,-67-10 12 15</inkml:trace>
  <inkml:trace contextRef="#ctx0" brushRef="#br0" timeOffset="25395.1356">22419 8702 473 0,'-3'1'161'16,"1"1"5"-16,-1 0-76 15,-1 0-71-15,4-1 30 16,4 1 40-16,23 8 22 16,70 8-15-16,-52-18-12 15,-5 1-32-15,-9 13-24 16,-10 7-25-16,-12 19-2 15,-14 12-2-15,-26 24 11 16,-18 8 16-16,-34 25 7 16,-14-2 0-16,-14 2 5 15,19-10-4-15,23-9-4 16,36-32-4-16,47-19 13 16,34-19-4-16,54-19-2 15,18-9-2-15,22-8-99 16,-10-1-73-16,1-6-222 0,-41 2-45 15</inkml:trace>
  <inkml:trace contextRef="#ctx0" brushRef="#br0" timeOffset="26164.1415">23520 9262 770 0,'15'53'321'16,"-17"-56"-11"-16,11 6-143 16,8 3-175-16,22-8 1 0,14-2 10 15,27-6 0-15,14-2 0 16,27-4 1-16,-7 4-45 15,-10 10-43-15,-22 6-230 16,-15-1 19-16</inkml:trace>
  <inkml:trace contextRef="#ctx0" brushRef="#br0" timeOffset="26625.1033">24797 8927 419 0</inkml:trace>
  <inkml:trace contextRef="#ctx0" brushRef="#br0" timeOffset="26693.9538">24850 8937 480 0,'49'0'401'0,"5"2"-103"0,23-4-286 16,-5-6 287-16,9 3-384 16,-17-1-212-16,4-9 39 15</inkml:trace>
  <inkml:trace contextRef="#ctx0" brushRef="#br0" timeOffset="27343.1119">25854 8636 678 0,'-2'73'147'0,"2"-75"77"15,2-7-182-15,6 6 20 16,-8 3 16-16,0-4 16 16,9-1-5-16,45-18-2 15,58-18-30-15,-34 27-9 16,7 2-15-16,9 3 11 15,-27 4-9-15,-10 10-1 16,-22 0-2-16,-21 20 7 16,-24 8-13-16,-29 17 5 0,-9 2 2 15,-20 10 1-15,6-13-13 16,13-4-6-16,17-14-10 16,25-12 0-16,26-1 1 15,22-6 1-15,9 3 5 16,4 3 15-16,-4 9 10 15,-17 17 10-15,-33 11-17 16,-46 13-5-16,-34 6-19 16,-34 6-22-16,-15-12-32 15,-34-20-85-15,27-22-99 16,-8-15-198-16,21-25-59 0</inkml:trace>
  <inkml:trace contextRef="#ctx0" brushRef="#br0" timeOffset="31267.0972">22551 6450 128 0,'100'15'206'16,"-93"-23"133"-16,-3 1-168 0,-4 3 67 16,0 4-228-16,0 0-29 15,0 2-39-15,-4 5 55 0,-9 29 56 16,-38 67 93-16,8-46 95 16,-4 9-120-16,-12 20-47 0,-10 41-47 15,1 1-49-15,6 13-93 16,10 1 86-16,16-9-268 15,22-48 16-15</inkml:trace>
  <inkml:trace contextRef="#ctx0" brushRef="#br0" timeOffset="32411.0887">27183 8114 451 0,'64'100'47'0,"-50"-100"79"16,10 6-114-16,0-10 20 0,0 4 65 15,9-2-15-15,2-3-11 16,5 2-24-16,-7 3-63 15,7 2-196-15,-13-1 51 16</inkml:trace>
  <inkml:trace contextRef="#ctx0" brushRef="#br0" timeOffset="32680.066">27179 8653 758 0,'19'4'203'0,"11"-3"57"15,8-1-197-15,14-1-27 16,7-8 9-16,-4 4 6 15,-3-11-8-15,-5 2-38 16,-6-1-52-16,-4-4-250 16,-3-2 30-16</inkml:trace>
  <inkml:trace contextRef="#ctx0" brushRef="#br0" timeOffset="33397.9985">29342 6720 847 0,'-6'11'155'0,"3"1"90"15,-6 10-250-15,-3 8-12 16,-10-1 13-16,1 16 1 16,-2 2 15-16,-6 9 18 15,5-3 12-15,-15 24 14 16,-4-3 5-16,-26 25-9 16,-9-4-16-16,-2 16-16 15,11-17-48-15,10-2-98 16,35-32-61-16,6-13-124 15,17-28-64-15</inkml:trace>
  <inkml:trace contextRef="#ctx0" brushRef="#br0" timeOffset="33883.1202">29879 6911 389 0,'40'-30'77'15,"-54"22"39"-15,-12 25-110 16,1-3 41-16,-18 21 44 16,-5 3 15-16,-15 15 29 15,1-1 19-15,3 20-27 16,10 6-11-16,8 17-21 16,20-10-37-16,21-9 6 15,19-15-11-15,43-25-9 16,18-22 11-16,26-23 12 15,10-17-22-15,28-39-11 16,-16-10-12-16,7-26 0 16,-15 4-4-16,-18-19-2 15,-50 30-7-15,-42-8-7 16,-34 25-6-16,-42 8-3 0,-22 30-11 16,-25 17-68-16,13 23-57 15,-1 13-242-15,27 9-3 16,8 25-127-16</inkml:trace>
  <inkml:trace contextRef="#ctx0" brushRef="#br0" timeOffset="34805.7341">28177 8114 181 0,'-15'16'157'15,"-1"-3"2"-15,-3-6-23 16,19-1 5-16,-5-6-14 15,10 3 6-15,-5-3-24 0,0 0 2 16,2 0-23-16,10 0 0 16,33-2-1-16,109-8 20 15,-24 3 13-15,64-2-15 16,19 4-19-16,54-4-20 16,-33 8-30-16,21-5-28 15,-42 5 6-15,5 1-4 16,-50-7-5-16,-3 2-29 15,-49 1-30-15,-19-3-30 16,-38 5-24-16,-16-8-306 16,-24-2 93-16</inkml:trace>
  <inkml:trace contextRef="#ctx0" brushRef="#br0" timeOffset="37517.0607">28756 8731 1144 0,'-14'85'249'0,"9"-71"-15"15,0-7-267-15,10 7-30 16,0 1-28-16,14-3 104 16,11-1 85-16,15 3-54 15,10-9 1-15,14 2 2 16,-11 0-21-16,-5 5 3 16,-18 4-3-16,-2 10-1 15,-18 1-4-15,4 17-1 16,-15-5-6-16,-4 15 3 15,-9 2-2-15,-6 1 4 16,-13-5 4-16,-21 12 6 16,-20-14 1-16,-26 2 3 0,-11-5-6 15,-17-5-8-15,9-21-19 16,8-15-61-16,26-14-37 16,13-20-71-16,29-14-70 15,17-13-79-15,17 3 0 16,25-14 1-16,17 2-29 15</inkml:trace>
  <inkml:trace contextRef="#ctx0" brushRef="#br0" timeOffset="37817.0962">28775 8667 892 0,'59'52'257'0,"8"-59"90"16,15 0-252-16,20-3-6 15,-15 3-20-15,15-7-20 16,0 0-30-16,11-5-12 0,-16 2-91 16,-10 1-282-16,-20-3 63 15</inkml:trace>
  <inkml:trace contextRef="#ctx0" brushRef="#br0" timeOffset="39364.5369">31041 8026 732 0,'-95'58'189'15,"104"-58"86"-15,5 6-227 16,15-1 12-16,6-3-4 16,22-4-8-16,-3 4-30 15,17-8 20-15,-7 3-32 16,-7 1-21-16,-21 4-27 16,-3-9-134-16,-19 10-120 0,-14-3-28 15</inkml:trace>
  <inkml:trace contextRef="#ctx0" brushRef="#br0" timeOffset="39599.1221">30970 8485 1052 0,'47'3'214'15,"7"4"67"-15,19-3-407 0,-2-2-154 16,3-8-43-16,-11-13-119 16</inkml:trace>
  <inkml:trace contextRef="#ctx0" brushRef="#br0" timeOffset="41086.0372">32013 7864 277 0,'-48'85'214'16,"15"-69"-40"-16,-2 6-157 15,-1 3 186-15,0-5-153 16,-1 3 10-16,6-4-6 16,7-7 7-16,10-8-4 15,9-1 12-15,6-12-6 0,18-3 0 16,14 0 2-16,21-12-4 16,5 1-14-16,28 1 11 15,3 3 4-15,-2 7-4 16,-15 8-9-16,-9 6-4 15,-28 8-23-15,-11 11-9 16,-18 3-13-16,-9 13 4 16,-9 3-2-16,-30 15 8 15,-28 1 2-15,-32 16 4 16,-15 8-6-16,-30 26 0 16,16-7-1-16,14 15 0 15,42-20 20-15,17-11 2 16,41-29 0-16,33-9 29 15,30-23 9-15,36-3-19 16,23-6-3-16,29-1 0 0,0-12-30 16,-8 10-39-1,-34-10-51-15,-16-5-135 0,-39 1-254 16,-17-18-8-16</inkml:trace>
  <inkml:trace contextRef="#ctx0" brushRef="#br0" timeOffset="42414.8134">12783 11061 85 0,'0'0'365'15,"0"0"-163"-15,0 2-45 16,4-1 53-16,15 31-192 16,43 47 0-16,-32-42 0 0,1 3 2 15,5 3 3-15,-4-1-3 16,4 20 0-16,4-1-9 15,12 3-149-15,-7-12-97 16,14-9-24-16</inkml:trace>
  <inkml:trace contextRef="#ctx0" brushRef="#br0" timeOffset="42623.123">13650 11080 742 0,'14'-2'751'0,"0"8"0"15,-25 2-583-15,-3 20-148 16,-8 12-149-16,-18 20-139 16,-19 10-146-16,-62 41 441 15,12 7 4-15,-18 39-4 16,2 5-13-16,-6 14-34 16,53-39-47-16,-6-8-280 15,27-50-1-15,17-21-130 16</inkml:trace>
  <inkml:trace contextRef="#ctx0" brushRef="#br0" timeOffset="43099.5078">13736 11735 626 0,'9'64'193'0,"-9"-60"16"16,0-6-165-16,11 7-22 16,-11-5-28-16,0 0 43 15,3 0-5-15,32 13-4 16,62 21-15-16,-40-10-247 0,7 4 75 16</inkml:trace>
  <inkml:trace contextRef="#ctx0" brushRef="#br0" timeOffset="43479.0874">13619 12351 1056 0,'-4'-9'175'0,"4"9"114"16,4 7-315-16,-4-7-4 15,0 0 15-15,0 0 13 16,24 7-13-16,24-5-138 0,56-4-135 16,-22-8-18-16</inkml:trace>
  <inkml:trace contextRef="#ctx0" brushRef="#br0" timeOffset="44226.0653">14724 11806 833 0,'0'0'163'0,"0"0"86"0,0 0-243 15,0 2-9-15,0 0 12 16,4 13 13-16,-4 5 3 16,1 7 9-16,5 55 0 15,-12-37 0-15,-1-2-10 16,-6 11 0-16,4-7-6 15,-5 12 1-15,-5-14-1 16,9-2 6-16,4-13-2 16,-2-3 0-16,6-22-1 0,2-5-9 15,5-8-17-15,-5 6-8 16,0-5-5-16,24-47-3 16,77-57 4-16,-40 40 21 15,-6 9 11-15,9 1 9 16,-15 20 2-16,-6 4 3 15,-10 20-13-15,-4 13-1 16,-10 17-6-16,-13 21 1 16,-6 11 3-16,-14 21 4 15,-5 0 4-15,-6 2 12 16,5-18 0-16,1-17 0 16,13-16 0-16,8-18 6 15,21-8 2-15,20-10-15 16,5-5-2-16,11-2-4 15,4 1-16-15,-10 4-16 16,-23 21 11-16,-1 16 1 16,-15 3 1-16,-9 26 3 0,-10 2-1 15,-9 7-23-15,4-6-29 16,-9 8-165-16,5-18-192 16,12-9-18-16</inkml:trace>
  <inkml:trace contextRef="#ctx0" brushRef="#br0" timeOffset="44612.0906">15876 11912 343 0,'96'-33'194'16,"-96"33"351"-16,15 12-309 15,1 13 107-15,17 14-312 0,5 13 1 16,10 16 14-16,-4-7 9 16,4 13-11-16,-8-10-8 15,-2 13-7-15,-10-8-38 16,-12 7-95-16,-16-12-80 16,3-10-204-16,-10-24-40 15</inkml:trace>
  <inkml:trace contextRef="#ctx0" brushRef="#br0" timeOffset="44836.7334">16576 11876 527 0,'-13'-9'452'16,"-17"6"-118"-16,-22 20-1 15,-7 16-322-15,-27 33-17 16,-10 10-1-16,-16 18-3 16,6-4-2-16,-1 3-35 15,29-22-61-15,5-6-218 16,31-22 7-16</inkml:trace>
  <inkml:trace contextRef="#ctx0" brushRef="#br0" timeOffset="45240.9256">17086 11791 969 0,'3'-2'235'0,"-3"0"78"16,-3 4-269-16,-6 45-35 16,-22 76 2-16,12-35 2 15,0-3-1-15,0 5-1 16,0-20-9-16,8 6-65 16,1-24-64-16,1-7-199 15,4-21-17-15</inkml:trace>
  <inkml:trace contextRef="#ctx0" brushRef="#br0" timeOffset="45480.0035">16810 12240 1189 0,'-1'-4'305'15,"1"1"83"-15,1-1-321 16,13-6-76-16,30-13 2 16,54-15 4-16,-32 26 1 15,2 9-9-15,10-2-69 16,-6-8-71-16,-2 8-235 16,-18-12-16-16</inkml:trace>
  <inkml:trace contextRef="#ctx0" brushRef="#br0" timeOffset="45989.0978">17724 11338 716 0,'72'19'121'16,"-70"-20"28"-16,1 2-189 15,3 1-60-15,-6-2 29 16,0 0 104-16,0 0 54 16,0 0 45-16,0 0 13 0,-4 2 10 15,2 5-25-15,-6 36-3 16,-13 68-16-16,7-35 7 15,-5 9-77-15,0 26-16 16,3 0-22-16,-8 5-23 16,5-10-23-16,5-12 53 15,4-32-7-15,5-27 10 16,5-23 1-16,10-22-6 16,9-15-1-16,16-23-7 15,8-6-14-15,11-10-2 16,5 7 5-16,17-1 3 15,-8 31 9-15,10 13 4 16,-11 19 8-16,-5 28 13 16,-18 14 5-16,-20 17 17 15,-29 5 5-15,-38 14 5 16,-30-11-11-16,-33-5-65 16,-15-20-297-16,-30-25-108 0,26-27-127 15</inkml:trace>
  <inkml:trace contextRef="#ctx0" brushRef="#br0" timeOffset="50577.0694">12463 13063 243 0,'-5'-7'312'0,"1"7"-120"16,8 5-153-16,-4-5 145 15,0 2-204-15,0 2 11 16,20 34 12-16,43 57 10 15,-20-41 3-15,1-2-2 16,13 21-1-16,-14 0-4 0,6 8-27 16,-10-6-61-16,1-11-123 15,-16-28-5-15</inkml:trace>
  <inkml:trace contextRef="#ctx0" brushRef="#br0" timeOffset="50816.0228">13087 13330 1017 0,'0'0'211'16,"0"2"97"-16,-6 31-302 15,-26 86-4-15,-20-30-9 16,-7-1 0-16,-25 20-11 15,-2-11 1-15,-22 0-3 0,13-14 3 16,3 0-94-16,28-22-115 16,10-2-67-16,35-24-113 15</inkml:trace>
  <inkml:trace contextRef="#ctx0" brushRef="#br0" timeOffset="51131.3227">13173 13894 713 0,'25'-6'156'0,"14"5"78"16,19 2-216-16,16-6 6 15,-1 2-76-15,8 8-173 16,-17 0 23-16</inkml:trace>
  <inkml:trace contextRef="#ctx0" brushRef="#br0" timeOffset="51331.5055">13281 14190 1130 0,'10'5'393'0,"14"-8"93"16,11-8-465-16,26-1-196 15,6-3-226-15,-3-8-178 16</inkml:trace>
  <inkml:trace contextRef="#ctx0" brushRef="#br0" timeOffset="51855.03">14395 13646 120 0,'0'3'362'0,"-2"-3"-126"15,2-5-34-15,0 5 88 0,0-2-179 16,0 0-26-16,2-1-8 15,7-4-36-15,39-7-12 16,58-71 4-16,-47 56 14 16,-6 6-1-16,10 6-1 15,-20 12-6-15,-8 17-21 16,-11 12-22-16,-19 30-3 16,-26 12 6-16,-22 22 8 15,-14 8 9-15,-25 13 5 16,3-14-1-16,-1 0-3 15,19-22-7-15,18-10-6 16,24-25-3-16,35-16 6 16,27-13 1-16,30-19 3 15,19-6-2-15,32-8-6 16,-6-4-71-16,9 4-140 16,-23 5-178-16,-16 0-43 15</inkml:trace>
  <inkml:trace contextRef="#ctx0" brushRef="#br0" timeOffset="52255.1287">15499 13731 799 0,'-16'-2'278'0,"6"0"14"16,6 0-218-16,-1 2-65 16,2 0-37-16,3 2 41 15,12 14 13-15,36 25 19 16,70 55 11-16,-40-44 11 16,-12-2-43-16,-11 11-55 0,-17-9-55 15,-5-4-248-15,-19-11 15 16</inkml:trace>
  <inkml:trace contextRef="#ctx0" brushRef="#br0" timeOffset="52485.1161">15928 13762 1123 0,'-5'0'377'0,"-55"12"39"16,-102 90-287-16,55-31-100 16,6 7-24-16,-4 12-56 15,35-10-27-15,13-9-57 16,19-20-30-16,17-17-128 16,21-23-70-16,25-30-6 15</inkml:trace>
  <inkml:trace contextRef="#ctx0" brushRef="#br0" timeOffset="52808.0953">16722 13505 879 0,'2'11'213'16,"1"-13"59"-16,-3 0-244 15,-3 2-47-15,1 0-1 16,2 0 6-16,-3 0 21 0,1 0 26 16,2 2 27-16,-4 7 13 15,-11 32 11-15,-4 65 4 16,19-51-20-16,-6 18-19 15,6 2-14-15,-5 1-83 16,-9 0-140-16,-3 2-183 16,0-29-59-16</inkml:trace>
  <inkml:trace contextRef="#ctx0" brushRef="#br0" timeOffset="53008.3979">16528 13795 1555 0,'16'76'311'16,"18"-66"161"-16,9 1-464 16,22 4-44-16,0-6-39 15,5 2-47-15,-17-8-350 16,-1-12 58-16</inkml:trace>
  <inkml:trace contextRef="#ctx0" brushRef="#br0" timeOffset="53473.0883">17502 13211 559 0,'-4'-7'440'0,"-1"10"-149"16,0 13-344-16,-6 10 314 16,1 0-346-16,-4 12 28 15,-3-5 44-15,6 5 51 16,5 2 42-16,-3 20 31 15,4 1 9-15,-4 19-8 16,-1-2-42-16,-4 12-19 16,3-17-40-16,1-9-29 0,7-24-8 15,3-21-6-15,15-29-6 16,18-27 7-16,14-10 17 16,22-17 0-16,9 2 4 15,9-8 19-15,-16 20 8 16,3 3 6-16,-20 25 4 15,3 27 15-15,-19 23-1 16,-8 25 7-16,-30 13 9 16,-25 25 15-16,-18-12-7 15,-40 4-7-15,-17-18-13 0,-18-19-116 16,7-27-378 0,-9-19 76-16</inkml:trace>
  <inkml:trace contextRef="#ctx0" brushRef="#br0" timeOffset="69806.817">12037 15610 1006 0,'-11'55'235'16,"3"-55"76"-16,-3 5-294 15,-1 9-47-15,0 0-2 16,0 2 3-16,5-2 5 15,7-4 13-15,5-3 20 16,16-2 20-16,7-1 17 0,15 3 11 16,2 0 3-16,7 10 11 15,0 4-13-15,2 20-14 16,-18 8-6-16,-8 15 2 16,-28 4-8-16,-25 18 9 15,-18-4-2-15,-19-1 1 16,-2-13-16-16,-9-16-58 15,5-30-45-15,-10-22-35 16,11-24-241-16,-6-9-61 16,19-5-39-16</inkml:trace>
  <inkml:trace contextRef="#ctx0" brushRef="#br0" timeOffset="70045.8043">11699 15371 1290 0,'206'36'335'0,"-156"-22"96"16,26-19-356-16,16-9-95 15,26-5-69-15,-4 5-75 16,8 0-267-16,-15-2 0 0</inkml:trace>
  <inkml:trace contextRef="#ctx0" brushRef="#br0" timeOffset="70481.1043">13232 15761 1406 0,'19'8'282'16,"16"-4"144"-16,13 1-432 15,11 2-23-15,9 2-71 16,-11-3-68-16,-8 3-258 16,-20 3 2-16</inkml:trace>
  <inkml:trace contextRef="#ctx0" brushRef="#br0" timeOffset="70677.0938">13383 16083 1079 0,'24'26'418'0,"16"-10"-3"16,2 6-294-16,11-3-531 0,-8-1 76 16</inkml:trace>
  <inkml:trace contextRef="#ctx0" brushRef="#br0" timeOffset="71294.6616">14308 15471 290 0,'18'52'451'0,"13"-71"-147"16,26-3-157-16,7-1 180 15,21-10-260-15,2 5-7 16,6 2-7-16,-15 7-17 0,-7 11-3 15,-21 8-16-15,-17 15-6 16,-33 16 3-16,-34 37 3 16,-23 13-2-16,-25 39 16 15,-6 1 18-15,-8 25 28 16,27-23 14-16,21 5 22 16,18-29-11-16,37-3-12 15,29-32-35-15,32-14-14 16,17-26-29-16,35-22-34 15,-10-16-38-15,12-15-137 16,-22-4-309-16,-17-12 32 16</inkml:trace>
  <inkml:trace contextRef="#ctx0" brushRef="#br0" timeOffset="71559.1279">15973 15147 1665 0,'-34'55'352'16,"-53"11"159"-16,-25 18-496 16,-15 35-20-16,2 2-12 15,4 30 12-15,31-9 0 0,26 25 5 16,24-27 11-16,31 9 8 15,25-29-18-15,31-6-60 16,6-46-57-16,25-14-395 16,4-40 55-16</inkml:trace>
  <inkml:trace contextRef="#ctx0" brushRef="#br0" timeOffset="71835.1533">15915 15901 1155 0,'3'26'342'0,"4"-33"67"15,10 4-279-15,8-6-94 16,30-8 14-16,11-4 5 16,22-7 3-16,4 2-23 15,3-2-136-15,-25 11-348 16,-13-2 49-16</inkml:trace>
  <inkml:trace contextRef="#ctx0" brushRef="#br0" timeOffset="72372.566">16611 15331 488 0,'50'137'486'0,"-51"-137"-142"16,-5-2-8-16,-2-2-294 15,8 3-53-15,-2-3 4 16,-1 3 10-16,3-19 34 16,-4 0 30-16,4 2 29 0,9-41 2 15,-1 52-4-15,6 9-27 16,11 0-9-16,9 5-20 15,10 0 6-15,4 10-2 16,2 13 1-16,-20 1-7 16,-4 14 2-16,-21 9-8 15,-24 8 3-15,-9-3-1 16,-12 5 3-16,2-15-9 0,0-11-5 16,19-17-10-16,24-16-6 15,23-12-7-15,17 0 1 16,10-4-1-16,10 6 1 15,-20 14 2-15,1 17-1 16,-27 16-2-16,-19 18-2 16,-22 11 4-16,-28 11 0 15,-27-8 1-15,-16-10-7 16,-4-20-21-16,-7-20-96 16,29-20-62-16,4-20-340 15,28-1 8-15,24-8-153 16</inkml:trace>
  <inkml:trace contextRef="#ctx0" brushRef="#br0" timeOffset="72712.1129">17431 15204 1464 0,'57'31'329'0,"16"-12"131"16,3 9-427-16,11 16-23 15,-22 2-5-15,-13 27 6 16,-29 12 5-16,-21 19 16 15,-28 9 16-15,-37 24-4 16,-13-11-11-16,-35 6-36 16,0-30-44-16,-12-15-43 15,23-40-133-15,3-23-280 16,33-24 51-16</inkml:trace>
  <inkml:trace contextRef="#ctx0" brushRef="#br0" timeOffset="73031.3244">18262 15364 1281 0,'6'-12'294'0,"-1"10"103"15,-7 2-375-15,2 0-24 16,0 2-10-16,0 11 19 16,0 32 11-16,0 68 11 15,0-40 4-15,-5 19-3 16,-9-2-42-16,-9 11-126 15,-3-8-286-15,-6 1 27 16</inkml:trace>
  <inkml:trace contextRef="#ctx0" brushRef="#br0" timeOffset="73252.5066">17961 15660 1367 0,'12'19'372'0,"26"7"95"0,21-5-375 15,28 1-64-15,3-4-19 16,17-13-7-16,-10-15-66 16,4-18-144-16,-23-7-251 15,3-15-8-15,-22 1-218 16</inkml:trace>
  <inkml:trace contextRef="#ctx0" brushRef="#br0" timeOffset="73616.102">19132 14994 781 0,'16'47'656'0,"-2"10"-175"16,-9 9-471-16,-5 24 464 16,-9-1-484-16,-12 17 2 15,-11-8 3-15,-8 24 4 16,2-13 7-16,-4-10-2 16,11-30 0-16,12-24 1 15,15-43-5-15,23-40-15 16,19-16-4-16,21-21-7 15,18-4-4-15,14 2 8 16,-4 31 16-16,-7 14 26 0,-25 31 14 16,-6 37 24-16,-34 25 11 15,-34 27 28-15,-21 11-8 16,-38 5 1-16,-27-21-17 16,-36-22-139-16,3-39-490 15,-10-60 106-15</inkml:trace>
  <inkml:trace contextRef="#ctx0" brushRef="#br0" timeOffset="75653.1659">11844 17251 578 0,'71'139'242'0,"-93"-125"5"0,-9 12-101 16,-2 2-105-16,0 5-6 15,7-2-7-15,3-5-5 16,18-5-17-16,5-6 10 16,14-3 11-16,5-3 26 15,5-2 10-15,2 5 10 16,-1 7-8-16,-8 2-9 16,-12 15-9-16,-27 20-3 15,-18-1-5-15,-23 6-30 16,-6-5-43-16,-4-13-327 15,21-24-15-15,0-21-148 16</inkml:trace>
  <inkml:trace contextRef="#ctx0" brushRef="#br0" timeOffset="75877.7819">11940 17286 1218 0,'19'14'352'0,"-14"-23"69"0,33-1-300 16,16-7-122-16,53-20-36 16,18-6-40-16,26-9-343 15,-9 10-6-15,15 1-155 16</inkml:trace>
  <inkml:trace contextRef="#ctx0" brushRef="#br0" timeOffset="76218.0887">13478 17394 782 0,'73'-7'752'0,"-4"-30"-357"0,34-3-87 15,6 9-370-15,14 5-610 16,-23 11 362-16</inkml:trace>
  <inkml:trace contextRef="#ctx0" brushRef="#br0" timeOffset="76413.1134">13577 17711 904 0,'23'17'529'0,"13"-22"-72"16,2-5-141-16,33-11-294 15,21-12-123-15,19 5-346 16,-12-12 29-16</inkml:trace>
  <inkml:trace contextRef="#ctx0" brushRef="#br0" timeOffset="76832.6716">14930 17546 786 0,'2'12'320'0,"17"-5"13"0,9-7-198 15,31-3-55 1,10-4-60-16,26-17 16 0,-6-2-38 16,25-7-109-16,-15 1-106 15,7-6-130-15,-25 9-89 16</inkml:trace>
  <inkml:trace contextRef="#ctx0" brushRef="#br0" timeOffset="77204.9763">16684 16917 664 0,'-4'5'479'15,"-11"4"-138"-15,-25 6-417 16,-17 11 398-16,-25 18-374 15,-6 1 39-15,-9 26 32 16,0 0 68-16,10 21 42 16,21-6 1-16,18 12-4 15,27-13-11-15,31-2-47 16,29-24-43-16,23-18-16 16,11-30-19-16,20-30-11 15,-1-18-29-15,-2-20-9 16,-26-7-2-16,-17-4-4 15,-36 13 5-15,-50 8 25 0,-23 17 8 16,-26 27 6-16,-2 17 11 16,-9 17-60-16,36 7-305 15,20 6-17-15,22-22-157 16</inkml:trace>
  <inkml:trace contextRef="#ctx0" brushRef="#br0" timeOffset="77631.1189">17464 17037 1152 0,'8'72'376'16,"-8"-77"39"-16,-3 7-300 16,-6 10-89-16,4 7-26 15,-5 14-2-15,-1 5 3 16,-4 16-1-16,6-2 3 16,-2 10-13-16,-2-5-30 15,2 6-29-15,-1-9-346 16,0 6 73-16</inkml:trace>
  <inkml:trace contextRef="#ctx0" brushRef="#br0" timeOffset="77841.6094">17172 17362 923 0,'39'2'565'16,"9"-17"-89"-16,27-6-99 16,16 5-362-16,24-5-39 15,-13 6-47-15,-5-4-168 16,-15 5-235-16,-4 0-12 16</inkml:trace>
  <inkml:trace contextRef="#ctx0" brushRef="#br0" timeOffset="78364.1261">18583 16669 600 0,'3'-3'186'0,"3"-1"79"16,-6 4-139-16,0-2 24 16,0 1-14-16,0-1-28 15,0 0-32-15,0 2-29 16,0 0-28-16,0 2 20 15,10 27 12-15,7 79 8 16,-20-49 1-16,1 22 3 16,-1-8-15-16,-8 19-16 15,6-16-10-15,-9-5-5 16,11-26-9-16,-2-19 10 16,8-31-1-16,4-24 1 0,15-13-2 15,17-12-1-15,20 2-11 16,24-1 7-16,3 20 7 15,15 14 6-15,-13 20 13 16,-12 25 12-16,-27 19-3 16,-33 26-3-16,-37 6 6 15,-55 15 1-15,-37-9-8 16,-31-14-20-16,0-32-20 16,-3-17-201-16,41-20-330 15,13-36 25-15</inkml:trace>
  <inkml:trace contextRef="#ctx0" brushRef="#br0" timeOffset="80250.1568">12274 18271 523 0,'5'69'193'15,"-1"-76"29"-15,1-1-130 16,0 2-30-16,-5 5-13 15,0-1-22-15,0 2 6 0,0 0-1 16,2 0 18-16,1 2 8 16,8 25 11-16,3 65-12 15,-37-38-5-15,6 1-14 16,-14 15-23-16,6 1-35 16,10 7-84-16,9-16-94 15,-4-5-124-15,12-22-60 16</inkml:trace>
  <inkml:trace contextRef="#ctx0" brushRef="#br0" timeOffset="80510.0485">13156 18212 935 0,'9'19'365'15,"-9"-14"6"-15,1 9-197 16,-1 3-178-16,-1 13-17 16,-10 6-2-16,-8 13-1 15,-9-4 4-15,-6 15 4 16,-6 1 16-16,-7 12-17 16,7 2-33-16,4 1-34 15,15-12-34-15,2-9-33 0,14-27-180 16,8-30 56-16</inkml:trace>
  <inkml:trace contextRef="#ctx0" brushRef="#br0" timeOffset="80746.2737">13570 18505 1198 0,'31'-16'261'0,"16"-5"116"16,12-1-357-16,33-9-45 16,5 1-63-16,14-3-283 15,-9 7 31-15</inkml:trace>
  <inkml:trace contextRef="#ctx0" brushRef="#br0" timeOffset="80960.0944">13769 18716 1234 0,'21'4'414'16,"12"-11"41"-16,-3-2-298 16,41-5-180-16,8-5-79 15,17-2-349-15,-18 6-5 16,8-1-183-16</inkml:trace>
  <inkml:trace contextRef="#ctx0" brushRef="#br0" timeOffset="81349.0944">15140 18146 888 0,'-9'38'365'0,"-6"12"-4"15,-4-8-194-15,-6 20-142 16,5 1-21-16,-5 6 0 16,6-13 2-16,0 4-1 15,9-13 2-15,6-4-12 16,8-18-11-16,11-24-21 16,6-21-7-16,21-24-13 15,3-11 11-15,17-13 12 0,-5 9 23 16,11 4 21-16,-13 13 15 15,16 30 19-15,-12 28 9 16,-7 24 29-16,-20 18-1 16,-29 31 31-16,-32-2 1 15,-34 6 2-15,-20-15-31 16,-33-12-18-16,2-33-517 16,-15-42 141-16</inkml:trace>
  <inkml:trace contextRef="#ctx0" brushRef="#br0" timeOffset="84364.7534">22291 11217 316 0,'-10'5'366'0,"-1"-7"-126"15,-8 1-195-15,-2-1 189 16,-12 7-249-16,-6-1 6 16,-22 11 5-16,2 3 13 15,-10 15 21-15,1 6 6 16,6 20 12-16,10 5 4 16,12 20-2-16,21-6-19 15,14-4-6-15,12-18-10 16,24-16 1-16,-2-30-1 0,25-26 0 15,3-17 0-15,21-19-3 16,-9-10-7-16,8-6 1 16,-20 13-1-16,-12 6 7 15,-26 23 1-15,-5 11-8 16,-9 17-12-16,0 24 12 16,-1 17-8-16,-3 19 4 15,3 6 7-15,-8 19 11 16,-6-8-10-16,-32 13 9 15,-22-2 10-15,-29 1 0 16,-18-17 11-16,-29-3 8 16,6-19-10-16,-3-15-12 15,16-11-9-15,1-2-53 16,32-9-46-16,17-9-102 16,26-3-102-16,15 1-79 15,22-13-68-15</inkml:trace>
  <inkml:trace contextRef="#ctx0" brushRef="#br0" timeOffset="84693.128">23395 11104 771 0,'17'2'462'0,"-22"3"-83"15,-18 2-117-15,-25 19-228 16,-16 16-42-16,-23 24 6 16,-5 6 10-16,-10 24 27 15,19-6 15-15,7 17 16 16,32-11-1-16,29 3-6 15,25-32-32-15,33 3-39 16,27-29-40-16,20-15-106 16,2-15-105-16,6-13-177 15,-21-17-57-15</inkml:trace>
  <inkml:trace contextRef="#ctx0" brushRef="#br0" timeOffset="84997.5603">23539 11416 1374 0,'3'0'266'16,"-3"0"127"-16,2 0-394 15,12 6-9-15,1 4 0 16,8 4 11-16,60 53 15 16,-40-34-6-16,8 2-5 15,4-5 7-15,6 4-16 16,-4-1-33-16,0 4-96 16,-14-5-106-16,-5-9-100 15,-17-11-61-15,-5-17-81 16</inkml:trace>
  <inkml:trace contextRef="#ctx0" brushRef="#br0" timeOffset="85217.9572">24351 11338 958 0,'-10'-8'373'0,"-18"8"-12"0,-1 7-289 15,-39 13-26-15,-13 15-38 16,-42 38-35-16,-18 0 35 15,-13 19 38-15,28-7-38 16,6 6-4-16,37-26-4 16,26-7-29-16,22-21-20 15,21-6-61-15,23-15-66 0,20-15-193 16,11-6 10-16</inkml:trace>
  <inkml:trace contextRef="#ctx0" brushRef="#br0" timeOffset="85507.4106">24608 10990 1018 0,'19'10'469'16,"10"-1"-38"-16,9 14-159 15,6 9-282-15,15 10 8 16,-11 5 6-16,-5 14 23 16,-13-8 2-16,-16 24 12 15,-18 13 0-15,-34 19 4 16,-16-3-20-16,-43 17-23 0,-10-24-33 16,-13-18-63-16,27-32-52 15,-2-13-220-15,44-22-101 16,13-9-61-16</inkml:trace>
  <inkml:trace contextRef="#ctx0" brushRef="#br0" timeOffset="86041.3479">25479 11324 909 0,'44'51'243'0,"-18"-46"75"16,7-2-256-16,15 3-24 16,4-1-12-16,3-2-22 15,-11 4-26-15,-3 0-14 16,-16-3-5-16,-13 4-72 15,-5 3-163-15,-7 6-20 16,-12 9-107-16</inkml:trace>
  <inkml:trace contextRef="#ctx0" brushRef="#br0" timeOffset="86346.9135">25452 11747 955 0,'17'0'270'0,"2"-1"78"15,5-4-247-15,6 3-39 16,10 2 11-16,-2 2-15 0,7-1-10 16,1 3-12-16,-2-4-53 15,-10 0-45-15,-9-4-139 16,-10-1-194-16,3-2-14 16</inkml:trace>
  <inkml:trace contextRef="#ctx0" brushRef="#br0" timeOffset="87614.7606">26444 10869 912 0,'-1'1'193'0,"1"1"89"16,-4 0-247-16,4-2 15 15,4 0 32-15,30 0 8 0,96-19 13 16,-48-6-17-16,15 5-10 15,-18 1-31-15,3 13-12 16,-25 13-17-16,-14 12-10 16,-24 11-10-16,-17 20-2 15,-17 6 2-15,-37 23 3 16,-21 1 6-16,-19 24 5 16,-7-10 3-16,-17 22 2 15,10-16 1-15,-6 11 6 16,17-24 1-16,11 1 0 15,32-23-1-15,23-8-4 16,29-19-5-16,33-5 6 16,15-14 5-16,30-10 4 15,11-4 0-15,16-7-2 16,-9-5-12-16,8 0-64 16,-19 0-64-16,-13-1-350 15,-13 1 40-15</inkml:trace>
  <inkml:trace contextRef="#ctx0" brushRef="#br0" timeOffset="88049.0046">27576 11226 1104 0,'-5'1'261'0,"0"-1"87"16,1 0-314-16,2 0-24 15,-3 2-3-15,2 0 3 0,-6 10 10 16,-3 17 10-16,12 55 5 16,36-48 8-16,8 7 19 15,16 15 13-15,-1 1-11 16,5 12-6-16,-12 0-8 15,-2 2-97-15,-13-20-72 16,-3-2-326-16,-14-24 13 16</inkml:trace>
  <inkml:trace contextRef="#ctx0" brushRef="#br0" timeOffset="88277.3196">28085 11288 968 0,'-1'0'555'0,"-51"9"-90"16,-129 65-174-16,55 8-269 15,5 1-52-15,-18 11 0 16,28-8-7-16,18-11-164 15,27-30-238-15,29-19 11 16</inkml:trace>
  <inkml:trace contextRef="#ctx0" brushRef="#br0" timeOffset="89162.0713">28763 11077 522 0,'3'1'-87'0,"11"6"147"15,-2-5-139-15,6-2 60 16,-5 0 110-16,-2 0 87 15,-2 0 9-15,-4 0 31 16,-4 0-52-16,3 0-11 16,-4 2-49-16,5 10-8 0,-3 17-34 15,-18 68-5-15,-5-52 9 16,-1 18 9-16,3 1-11 16,-2 17-9-16,2-4-13 15,0 15-63-15,0-13-57 16,-2-6-103-16,7-28-102 15,0-14-42-15,4-25-48 16,0-27-45-16</inkml:trace>
  <inkml:trace contextRef="#ctx0" brushRef="#br0" timeOffset="89412.7389">28418 11458 969 0,'0'-4'467'15,"16"-4"-52"-15,11 11-151 16,6 1-285-16,16 3 0 16,4 7 15-16,29-6 1 15,3-1 11-15,10 2 7 16,-8 0-48-16,-14-11-77 15,-25 4-56-15,-18-11-250 16,-15 5-25-16</inkml:trace>
  <inkml:trace contextRef="#ctx0" brushRef="#br0" timeOffset="90075.124">29683 10934 485 0,'-45'51'452'0,"50"-53"-134"16,-7 5-28-16,-1 15-229 16,-2 6-62-16,-1 19 2 15,-2 6 8-15,-3 12 20 16,3-1 13-16,-3 4 17 15,1-10 2-15,-9 7-9 16,5-2-35-16,-7-4-95 16,7-3-108-16,4-8-91 15,10-17-104-15,-3-15-68 16</inkml:trace>
  <inkml:trace contextRef="#ctx0" brushRef="#br0" timeOffset="90371.1125">29939 11151 585 0,'14'14'508'16,"-9"0"-117"-16,1 17-336 16,1 5 365-16,-11 11-353 15,4 12-7-15,-5 21-4 16,-6-2 8-16,-6 14 6 16,2-2-81-16,-1-5-428 15,-7-21 128-15</inkml:trace>
  <inkml:trace contextRef="#ctx0" brushRef="#br0" timeOffset="99071.0816">21806 13729 836 0,'0'12'288'0,"-5"-12"50"16,-4 2-267-16,-10 3-68 15,-7-3-17-15,-16 8-10 16,-3 6-13-16,-22 10 55 16,-6 8 3-16,-10 15 0 15,7 6-7-15,-1 8-3 16,24-6 26-16,21 2 3 15,27-14-1-15,16-9 4 16,18-11 1-16,20-15-26 16,8-24-2-16,10-15-6 0,3-11 3 15,11-16-1-15,-12-3-3 16,2-8 11-16,-22 13 16 16,-11 0 9-16,-19 25-1 15,-3 6-11-15,-11 22-16 16,0 11-12-16,-1 16-17 15,-8 16 0-15,-5 11 8 16,-1 18 7-16,3 6 3 16,-15 16 11-16,1-4 7 15,-17 17 23-15,-9-9 6 0,-33 14 9 16,-6-13 0-16,-34 3 2 16,7-23-37-16,-13-19-13 15,17-28-14-15,-7-26-28 16,32-22-29-16,3-23-23 15,27-12-13-15,28-26-13 16,28-2-36-16,31-6-34 16,15 4-61-16,25-6-140 15,9 15-17-15</inkml:trace>
  <inkml:trace contextRef="#ctx0" brushRef="#br0" timeOffset="99355.7204">22865 13268 479 0,'5'-12'0'16,"-5"1"455"-16,-9 13-439 15,-20 19 288-15,-9 8-341 16,-27 25 356-16,-16 17-295 15,-35 30 11-15,0 1 18 0,-21 26 29 16,9-8 1-16,19 13 3 16,41-18-9-16,44 4-20 15,39-23-48-15,48-8-94 16,15-34-77-16,22-16-253 16,-8-21-18-16</inkml:trace>
  <inkml:trace contextRef="#ctx0" brushRef="#br0" timeOffset="99642.147">23166 13765 606 0,'-5'6'476'16,"-11"16"-121"-16,-8 1-389 15,-9 23 359-15,-10 6-358 16,-14 18 4-16,1-6 8 16,-5 14 39-16,11-9 4 15,2 6-6-15,20-15-33 16,12-2-318-16,16-20 78 15</inkml:trace>
  <inkml:trace contextRef="#ctx0" brushRef="#br0" timeOffset="99970.8111">23539 13791 1207 0,'-65'155'264'0,"5"-100"111"15,4 9-358-15,-1 14-29 16,9-7-2-16,10 9-1 16,22-16 0-16,23-10 6 15,26-21 17-15,24-23 3 16,16-20 1-16,26-27-2 0,1-13 0 15,7-26-4-15,-22 8-4 16,-12-3-12-16,-43 14-23 16,-44 10-22-16,-40 19-5 15,-34 13-3-15,-13 8-30 16,-18 5-245-16,22 11 94 16</inkml:trace>
  <inkml:trace contextRef="#ctx0" brushRef="#br0" timeOffset="100314.6719">24386 13315 1177 0,'116'81'247'0,"-48"-27"113"16,8 12-346-16,-3 26 1 0,-25 5 13 15,-18 27 15-15,-36-4 3 16,-46 31 0-16,-26-14-11 15,-29 15-23-15,-4-25-22 16,-24-16-131-16,19-42-81 16,1-15-182-16,31-33-83 15</inkml:trace>
  <inkml:trace contextRef="#ctx0" brushRef="#br0" timeOffset="100750.1864">25195 13970 854 0,'-2'2'250'0,"-1"1"62"16,3 6-206-16,3-4-53 15,23 14 4-15,80 14-14 16,-35-43-7-16,-2-3-27 16,4-4-57-16,-2-2-71 0,-10 3-228 15,-20 9 4-15</inkml:trace>
  <inkml:trace contextRef="#ctx0" brushRef="#br0" timeOffset="100929.118">25304 14289 1359 0,'30'14'420'0,"29"-11"65"15,8-11-376-15,34-6-170 16,-4 0-105-16,-4-2-317 16,-22 6-1-16</inkml:trace>
  <inkml:trace contextRef="#ctx0" brushRef="#br0" timeOffset="101951.3205">26384 13540 574 0,'-57'-4'339'16,"57"4"-63"-16,-4-6-131 15,8-3-86-15,-4 7-80 16,1-1 57-16,31-4 9 15,84-82 26-15,-47 55 9 16,12-3 5-16,-6 13-28 16,-9 14-20-16,-23 20-31 15,-19 26-13-15,-38 22 4 0,-29 39 3 16,-24 15 5-16,-36 34 7 16,-18-2 6-16,0 15-3 15,10-32 6-15,19-14 9 16,43-37 0-16,39-15 10 15,40-30 1-15,47-14-8 16,17-12-10-16,29-6-14 16,-2-10-38-16,11-4-82 15,-31 1-305-15,-18-11 51 16</inkml:trace>
  <inkml:trace contextRef="#ctx0" brushRef="#br0" timeOffset="102291.7074">27701 13384 848 0,'-12'12'322'0,"-6"4"1"16,-4 3-210-16,-13 19-82 15,-13 10-21-15,-25 25-20 16,-5-3 28-16,-18 21 35 16,3-2 32-16,3 17-5 15,36-11-1-15,14 30-7 16,45-19-35-16,34 1-34 15,30-15-96-15,23-4-318 16,10-32 71-16</inkml:trace>
  <inkml:trace contextRef="#ctx0" brushRef="#br0" timeOffset="102680.9433">28189 13784 362 0,'11'-1'259'0,"-20"-11"-92"16,4-1-37-16,1 3-211 15,4-7 43-15,-1-2 61 0,2 3 85 16,-2 4 57-16,1-6 25 16,-6 8-18-16,6 7-52 15,-10 11-63-15,-9 11-19 16,-14 9-20-16,-15 24-20 16,-10 12 42-16,-16 18 21 15,3 10 6-15,-7 25 2 16,14-11 0-16,-4 3-36 15,25-10-51-15,10-16-114 16,23-29-85-16,15-23-201 16,19-27-50-16</inkml:trace>
  <inkml:trace contextRef="#ctx0" brushRef="#br0" timeOffset="103014.787">28359 13973 1211 0,'-43'26'321'16,"-1"11"82"-16,5 10-337 16,-5 20-57-16,8-4-13 15,1 13 2-15,14-7 1 16,21 4 3-16,20-18 5 15,16-6 13-15,21-28 3 16,30-21 2-16,10-23-9 0,19-29-27 16,0-15-13-16,-5-18-2 15,-31 3 0-15,-37-8 3 16,-40 19 21-16,-46 5-1 16,-35 21-4-16,-33 2-26 15,4 18-53-15,4 6-53 16,32 16-253-16,32-1 11 15</inkml:trace>
  <inkml:trace contextRef="#ctx0" brushRef="#br0" timeOffset="103324.6207">29144 13429 1095 0,'43'40'365'16,"70"69"39"-16,-18-62-271 16,-13 27-115-16,-16 4-11 15,-11 26 22-15,-43-1 10 16,-38 32 21-16,-36-2 6 0,-65 30 4 15,6-19-21-15,-42 4-26 16,18-37-53-16,2-16-136 16,57-43-284-16,-4-26-29 15,65-36-199-15</inkml:trace>
  <inkml:trace contextRef="#ctx0" brushRef="#br0" timeOffset="103715.4067">30151 13824 502 0,'8'37'487'0,"3"13"-137"0,3 7-291 15,-4 9 202-15,0 19-239 16,-6-14-5-16,-13 11-36 16,-6-8-31-16,-17-3 81 15,1-21-290-15,-17-17-104 16,1-17-14-16</inkml:trace>
  <inkml:trace contextRef="#ctx0" brushRef="#br0" timeOffset="103900.0923">30045 14169 377 0,'95'-12'482'16,"2"-4"401"-16,25 8-513 16,-10 1 166-16,-6 0-529 0,-30-3-46 15,-15-3-96-15,-33-4-57 16,-8-5-57-16,-7 1-274 15,-3-14 54-15</inkml:trace>
  <inkml:trace contextRef="#ctx0" brushRef="#br0" timeOffset="104095.2355">31092 13585 1297 0,'17'49'343'0,"-3"6"101"15,-4 7-365-15,4 22-20 16,-4-6-25-16,-8 17-5 16,-7-7-24-16,-7 9-80 15,-5-17-95-15,-8-12-290 16,6-28-3-16,5-40-166 16</inkml:trace>
  <inkml:trace contextRef="#ctx0" brushRef="#br0" timeOffset="104288.4034">31520 13526 430 0,'15'64'0'0,"11"30"940"0,2-11-634 16,-19 35 259-16,-8 2-549 15,-8 16 522-15,-15-18-591 16,-8-1-64-16,1-27-47 15,-11-5-145-15,-1-37-229 16,-18-18 22-16</inkml:trace>
  <inkml:trace contextRef="#ctx0" brushRef="#br0" timeOffset="107249.3383">23485 15766 691 0,'5'-4'192'0,"-10"4"69"16,-6 4-202-16,11-4 10 15,-6 2-11-15,-45 15-8 16,-56 77-16-16,46-37-2 16,11-2-9-16,7 6 20 15,25-13 15-15,18 4-12 16,23-15-15-16,20-15 41 15,11-18-18-15,13-23-16 16,-2-23 13-16,16-17 15 16,-8-1-42-16,-2-8-4 15,-17 12-6-15,-15 10 8 16,-23 18 1-16,-9 7-7 16,-11 18-11-16,-6 16-2 15,-4 15-12-15,-7 28-2 0,-10 17 8 16,-9 48 9-16,1 2 5 15,-13 38 17-15,-7-5 6 16,-19 11 6-16,-9-32-1 16,-29 0-2-16,-4-38-15 15,-11-21-4-15,28-31-4 0,3-20-7 16,25-25-7-16,4-23-5 16,32-8-145-16,9-21-312 15,16-10 56-15</inkml:trace>
  <inkml:trace contextRef="#ctx0" brushRef="#br0" timeOffset="107532.5184">24755 15608 1062 0,'12'4'332'16,"-29"6"34"-16,-32 19-268 16,-13 11-134-16,-32 26 0 15,-8 12 10-15,-24 26 32 0,10 9 32 16,-4 24 57-16,28-9 6 16,19 18 1-16,35-23-23 15,33-16-31-15,40-29-64 16,32-17-105-16,15-42-72 15,18-24-257-15,-8-28-24 16</inkml:trace>
  <inkml:trace contextRef="#ctx0" brushRef="#br0" timeOffset="108356.2441">26133 15745 1031 0,'5'28'458'0,"9"-2"-17"16,15 17-191-16,9 11-224 15,7 26-6-15,-15 10-7 16,-16 28 2-16,-30-1-3 16,-36 36-2-16,-24-7-1 15,-28-6-19-15,-12-26-22 0,-20-18-71 16,20-41-71-16,6-23-286 16,21-13 22-16</inkml:trace>
  <inkml:trace contextRef="#ctx0" brushRef="#br0" timeOffset="108658.0835">26652 16152 1227 0,'207'-8'282'16,"-133"-11"105"-16,2 8-574 15,-12 6-192-15,-12 14-23 0</inkml:trace>
  <inkml:trace contextRef="#ctx0" brushRef="#br0" timeOffset="108842.0865">26732 16454 72 0,'31'0'823'16,"11"-7"-385"-16,13-8-77 15,11-1 13-15,9 0-740 16,-18 2-63-16,-9 4-128 16</inkml:trace>
  <inkml:trace contextRef="#ctx0" brushRef="#br0" timeOffset="109350.0458">27824 15984 862 0,'-7'19'233'16,"-2"-36"59"-16,4 15-208 15,7-6-31-15,10-3 43 16,-2-1 13-16,20-5 21 16,8-4-19-16,15-2-11 15,1 8-41-15,9 8-15 16,-15 9-21-16,-10 20 5 15,-24 13-1-15,-14 19 8 16,-33 11-11-16,-26 17 1 16,-7-2-10-16,-1-4-8 15,8-21-8-15,21-18 13 16,27-25-3-16,22-21-2 16,22-10-2-16,31-5-2 15,9 7-6-15,3 3 0 16,-12 17-1-16,-12 21-2 0,-33 9 0 15,-23 26-1-15,-25 4-2 16,-49 20-6-16,-14-5 2 16,-19-7-18-16,-5-22-35 15,5-20-76-15,42-36-46 16,7-22-228-16,27-10-24 16,21-23-78-16</inkml:trace>
  <inkml:trace contextRef="#ctx0" brushRef="#br0" timeOffset="109603.9734">28787 15929 1483 0,'9'21'442'0,"-6"3"58"15,-15-5-415-15,-4 21-58 16,-3 10-58-16,-10 33 36 16,-6 2 1-16,-11 28 1 15,6-6-1-15,-9 16-4 16,11-25-44-16,-7-1-44 16,7-26-421-16,-5-9 81 15</inkml:trace>
  <inkml:trace contextRef="#ctx0" brushRef="#br0" timeOffset="113964.2316">25058 15932 784 0,'5'28'258'0,"-13"-14"41"16,1 15-168-16,-12 3-57 16,-9 16 16-16,-5 6 4 15,-12 20 21-15,-7-3-17 0,2 4-4 16,8-13-25-16,6-6-10 15,17-20-32-15,5-6-20 16,9-15-20-16,5-3-12 16,0-10-37-16,8 2-80 15,-8-4-291-15,0-2 7 16,2 0-171-16</inkml:trace>
  <inkml:trace contextRef="#ctx0" brushRef="#br0" timeOffset="114323.1196">25562 15974 1134 0,'23'5'306'16,"-13"-3"63"-16,-13-2-321 15,1-5-87-15,2 3-19 16,-3 2-5-16,1 0 14 15,-26 9 40-15,-69 34 41 16,38-2 57-16,2 18 24 16,-2 23 16-16,16-1 0 15,13 25-5-15,25-17-43 0,35-6-17 16,18-33-14-16,32-29-22 16,12-39-11-16,22-35-3 15,-8-30-1-15,-9-30-1 16,-30 4-5-16,-27 3-2 15,-31 19-3-15,-37 18-13 16,-26 39-18-16,-32 23-69 16,-1 16-63-16,-12 15-346 15,28 2 40-15</inkml:trace>
  <inkml:trace contextRef="#ctx0" brushRef="#br0" timeOffset="117488.662">20997 10543 1104 0,'14'-2'266'16,"-13"-12"87"-16,3 7-309 16,-3 0-52-16,5 9 3 15,-6-2-2-15,0 0-4 16,0 5 0-16,0 51 10 15,0 67-6-15,-2-23 16 16,-3 15 13-16,-9 41 10 16,3 19 20-16,-13 52 15 15,5 2-6-15,-14 12-5 0,12-33-4 16,-17-28-118-16,4-67-87 16,-15-44-262-16,2-48-39 15</inkml:trace>
  <inkml:trace contextRef="#ctx0" brushRef="#br0" timeOffset="119164.6655">20967 10395 312 0,'94'56'-63'16,"-91"-53"169"-16,-3-4-89 15,0-5 182-15,0 5-7 16,0-1-31-16,0 0-22 15,0-1-57-15,0-1-60 16,0 1 32-16,0-1-17 16,2 1-26-16,15-4-1 15,32 2 3-15,86 12 16 0,-38 6 15 16,38-2 30-16,-12 1 12 16,42-7 28-16,-16-3 20 15,26 0-15-15,-24 3-27 16,17-10-12-16,-33 5-33 15,26-7-32-15,-17-7 3 16,22-9-5-16,-17-3-4 16,40-8 5-16,-19-1 2 15,33 5 10-15,-30 4 2 0,26 0 3 16,-40 11-4-16,13-2-4 16,-28 1-11-16,10 2-4 15,-17 5-4-15,31-1-1 16,-22 5-1-16,20 3 0 15,-12 7 1-15,6 9 6 16,-31 5 3-16,14 7 4 16,-24-2 3-16,21 1-2 15,-8-8-5-15,26 4-1 16,-16-9 0-16,26 2 7 16,-22-5 8-16,20-1 9 15,-22-1 5-15,12-3 2 16,-18-4-5-16,18-11 1 15,-15-1-20-15,8-7-4 16,-14 0-6-16,40 0-1 16,0 7-6-16,19 3 11 15,-7 9-1-15,12 0 0 0,-45 2-3 16,2 0-1-16,-19-6-2 16,11 1 1-16,-20-3-1 15,16-1 0-15,-28 2-4 16,-5 0 4-16,-9-2 2 15,14 0-3-15,-28 0-1 16,2-3 4-16,-20 1 1 16,-8-5 12-16,-29 2 13 0,-4-3 12 15,-15 1 11-15,-2 3-18 16,-3 8-30-16,-9 3-24 16,-3 3-5-16,1-3-18 15,2 2 12-15,-4 7 11 16,-2 36 13-16,-14 92-8 15,15-38 3-15,-9 38 2 16,1 6-5-16,-3 43-14 16,-7-13-6-16,4 51-10 15,0-14-5-15,-1 27 4 16,4-32 15-16,7 1 7 16,-5-57 12-16,4-14 6 15,0-46 4-15,-1-11 0 16,-1-28-1-16,-4-12-17 15,1-19-7-15,1-7-21 16,-8-10 2-16,-13-14 4 16,-5-4 18-16,-21-15 8 0,-8-4 23 15,-14-8-1-15,1 3-4 16,-4 0-1-16,11 9-1 16,-17 3-1-16,16 11 1 15,-16 1 5-15,9 4 1 16,-19 4 0-16,12 4 0 15,-12-4-1-15,13-1-4 16,-35-2 1-16,2 6 2 0,-29-2 4 16,-8 4 1-16,-14 5 5 15,29 6 0-15,-17-3 5 16,24 4 1-16,-16 5-3 16,13-4-5-16,-25 3-2 15,18 4-5-15,-23-3-5 16,8-2 3-16,-24 0-1 15,18-3-2-15,-21-2 1 16,19-2-2-16,-3 2 1 16,14-7 0-16,-27 7 0 15,22-2-2-15,-23 0 0 16,22 0 0-16,-20 0-1 16,29-3 0-16,-23 0 1 15,21 0 0-15,-24 5-1 16,9-2 0-16,-38 10-1 15,20-1 1-15,-6 5-1 16,16 0 1-16,-11-1 1 0,41-8 0 16,-8-3 1-16,13-7 1 15,-10-12 1-15,16-4-1 16,-33-4 0-16,13-3-1 16,-15-6-1-16,18 6 0 15,-4-1 0-15,29 6-2 16,-3 1 2-16,13 5-1 15,1 2 0-15,31 4 0 0,7 6-1 16,10 4-2-16,0 15-1 16,11 7-1-16,-21 14-1 15,10 1 1-15,-5 13 1 16,7-5 2-16,-12 6-6 16,15-13-12-16,-3 1-40 15,16-15-42-15,3-4-31 16,19-14-25-16,-2-1-56 15,6-7-40-15,-20-2-210 16,1-9 18-16</inkml:trace>
  <inkml:trace contextRef="#ctx0" brushRef="#br0" timeOffset="119814.6712">21815 15215 916 0,'53'64'395'15,"-53"-75"-27"-15,5 3-172 0,-1 4-210 16,-4 4-12-16,0 0 15 15,-4 2 12-15,4 5 8 16,-5 43 8-16,-3 58 23 16,6-17 20-16,-7 10 8 15,1 34 14-15,8 20 13 16,0 44-18-16,0 0-20 16,8 25-13-16,-3-37-10 15,9-8-18-15,-5-55 0 0,6-21-2 16,-6-46-6-16,2-12-27 15,-15-22-21-15,-6-17-42 16,-6-11-39-16,-13-14-155 16,-15-5-195-16,1-21-5 15</inkml:trace>
  <inkml:trace contextRef="#ctx0" brushRef="#br0" timeOffset="120753.1991">21690 15187 803 0,'0'-2'573'16,"3"0"-218"-16,2 1-150 15,21-13-179-15,59-35-178 16,-26 34 131-16,4 2 34 16,25 3 14-16,4 8 4 15,27 6 8-15,-9 4 0 16,23 1 2-16,42 7 40 16,14-1-36-16,10 4 10 15,23-8-1-15,34-1 5 16,-32-6-11-16,32-4 4 15,-23-11-12-15,32 3-3 16,-44-1-12-16,27 0-7 16,-21-6-10-16,35-1-5 15,-42 0 2-15,40-3 7 16,-28 2 4-16,33 0 9 16,-22 1 11-16,37 4-7 15,-37 2-7-15,24-3-4 16,-32 3-8-16,-6 0-8 15,-31 1 1-15,17 0 0 16,-28 9 0-16,-2 7-1 16,-25 5 2-16,-15 9-1 15,-34 3-2-15,-28 8-1 16,-29 2-4-16,1 13-4 16,-20 2-2-16,-11 3 0 0,-10 0 3 15,-2 17 4-15,0-1 6 16,-1 24 2-16,-3 5 1 15,3 40 0-15,-3-14-2 16,-6 47-2-16,2-6 0 16,6 46 1-16,-1-23 1 15,3 28-1-15,12-35 3 16,4 13-1-16,-4-42 0 0,11 8 1 16,-2-17-1-16,7-3-2 15,-8-30 0-15,-2-10-2 16,-16-31-3-16,-14-16-7 15,-24-19-6-15,-20-16-6 16,-27-15 1-16,-47-28-3 16,-3-14 3-16,-23-26 10 15,-15-5 9-15,-49-7-2 16,28 14 5-16,-79 0 5 16,-16 17-5-16,-47 3 0 15,20 15 6-15,-56-4 1 16,54 5 1-16,-44-8-1 15,24-1-5-15,-50-15-3 16,29 2 1-16,-66-4-1 16,25 11 2-16,-51 14 3 0,35 20 7 15,-54 19-1-15,42 20 1 16,-2 18-8-16,75 10-10 16,17 9-90-16,80 6-69 15,19 15-383-15,65-8 27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09:13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 5321 384 0,'-10'5'190'16,"-4"-3"-22"-16,7-2-82 15,2 2-67-15,4-1-13 16,1 1 5-16,9-1 21 15,41 5 20-15,92-7-10 16,-45-12-14-16,-10 1-50 16,8 4-178-16,-23 10 14 15</inkml:trace>
  <inkml:trace contextRef="#ctx0" brushRef="#br0" timeOffset="526.4992">3303 5194 672 0,'-7'-6'209'0,"-2"-3"35"15,3 6-197-15,-2 3-81 16,-9 7-16-16,-12 2-4 15,-14 16-3-15,-10 11 45 16,-14 11 41-16,8 1 22 0,9 7 5 16,23-12-2-16,20-3-6 15,22-18-22-15,29-12 0 16,9-19-6-16,13-17 12 16,-1-10-10-16,3-11-15 15,-18-1-16-15,-8 5 3 16,-14 20-14-16,-19 8-9 15,-17 21 15-15,-15 22 13 16,-7 13 5-16,-3 16-2 16,13 6 3-16,11 2-36 15,16-16-28-15,29-9-196 16,17-26 0-16,31-25-78 16</inkml:trace>
  <inkml:trace contextRef="#ctx0" brushRef="#br0" timeOffset="960.9008">4064 4736 669 0,'0'-49'168'16,"-1"46"31"-16,7 7-181 0,-2 11-59 16,7 3 6-16,-4 13 5 15,3 6 21-15,-5 18 16 16,-2 6 16-16,-12 17 20 16,-6 2 5-16,-10 15-1 15,3-15-7-15,1-10 15 16,3-27-15-16,20-24-22 15,12-35-2-15,31-29-2 16,14-14-23-16,31-21-1 16,-1 6 30-16,3 9 15 15,-28 25-5-15,-12 20-9 16,-30 37-13-16,-22 27 46 16,-27 21-3-16,-45 29 22 15,-28 6 15-15,-18 4 13 16,4-21-81-16,1-18-274 15,36-29-104-15,21-39-87 16</inkml:trace>
  <inkml:trace contextRef="#ctx0" brushRef="#br0" timeOffset="2068.9867">14384 5339 525 0,'-28'6'178'0,"16"-2"16"15,25-2-105-15,27-5-42 16,19-8 12-16,39-2 42 16,13-5-2-16,20 0-12 15,-11 2-28-15,11 6-319 16,-28 7 77-16</inkml:trace>
  <inkml:trace contextRef="#ctx0" brushRef="#br0" timeOffset="2539.0904">16018 5084 792 0,'-58'19'156'15,"-15"8"82"-15,-16 13-224 16,8 0 14-16,-1 12 25 16,23 0 3-16,18-5-1 15,20-13-11-15,18-6 24 16,19-20-11-16,23-25 8 16,19-11 1-16,33-18 0 15,3-13-38-15,3-2-6 16,-17 9-8-16,-19 2-19 15,-39 16-17-15,-26 27-7 16,-30 14-10-16,-25 24-3 16,-7 24 15-16,-3 25 16 15,14-2 5-15,33 5-24 16,31-16-28-16,40-18-125 16,22-33-144-16,38-29-22 0</inkml:trace>
  <inkml:trace contextRef="#ctx0" brushRef="#br0" timeOffset="2938.8481">16757 4432 940 0,'3'0'115'16,"-2"5"111"-16,2 6-281 16,-1-2-6-16,2 21 18 15,2 10 32-15,-2 18 26 16,-2 8 12-16,-8 35 23 16,-4 4 12-16,-16 24 6 15,-6-13-15-15,-4-4 1 16,10-32-15-16,3-25 10 15,17-40 8-15,24-28-65 16,18-23-76-16,24-14 69 16,10-7 56-16,6-5 56 0,-11 22-31 15,-12 18-30-15,-28 19 15 16,-19 37 13-16,-19 22-125 16,-46 27 92-16,-20 2 43 15,-26 1-421-15,6-42 9 16</inkml:trace>
  <inkml:trace contextRef="#ctx0" brushRef="#br0" timeOffset="8220.7979">16561 2687 79 0,'61'35'128'0,"-5"-39"-23"16,26 3-41-16,-1 1 58 0,35 0-36 15,-5-6-2-15,21-3 10 16,-15 3 1-16,7-6-1 16,-34 5-13-16,-17-2 2 15,-33 6-35-15,-21 0-17 16,-35 3-9-16,-40 1-21 16,-35 8-16-16,-51 0 11 15,-18 3 9-15,-37 1 1 16,25 2-1-16,11-5 1 15,48-1 19-15,27-4 2 16,48-4 8-16,36-4 3 16,39-1 5-16,45-2-6 15,19 3 2-15,32-3 4 16,11 3 6-16,17 6 5 16,-26-2-2-16,-9 2-8 15,-29 3-13-15,-30 0-17 16,-39-6-16-16,-22 3-40 0,-28-7-41 15,-43 4-269-15,-8-8 54 16</inkml:trace>
  <inkml:trace contextRef="#ctx0" brushRef="#br0" timeOffset="15834.6487">11729 5200 713 0,'3'46'112'15,"30"-45"89"-15,31-2-223 0,8-2 24 16,23 3-63-16,-9 0-139 15,4 7 22-15</inkml:trace>
  <inkml:trace contextRef="#ctx0" brushRef="#br0" timeOffset="16069.1243">12913 5037 662 0,'-6'6'122'0,"-7"10"27"16,-8 5-158-16,-23 17 2 16,-10 5 7-16,-27 21 61 15,2-3 45-15,-1 13-12 16,21-12-3-16,32-3-7 16,48-22-27-16,56-10-6 15,28-18-60-15,67-11-277 16,0-16 84-16</inkml:trace>
  <inkml:trace contextRef="#ctx0" brushRef="#br0" timeOffset="16663.7021">8106 5140 888 0,'51'24'154'0,"17"-22"117"15,13-5-271-15,29 4 12 16,-8 1-49-16,-4 8-216 16,-34-1 37-16</inkml:trace>
  <inkml:trace contextRef="#ctx0" brushRef="#br0" timeOffset="16932.4217">9684 4881 426 0,'-9'-3'381'15,"-13"6"-105"-15,-12 6-33 16,-12 26-184-16,-10 14-44 16,-24 24 6-16,3 4 38 15,11 5 12-15,25-14-8 0,54-6 12 16,60-22 1-16,91-19-102 16,51-20-72-16,81-19-246 15,5-28-21-15</inkml:trace>
  <inkml:trace contextRef="#ctx0" brushRef="#br0" timeOffset="20267.3192">2411 6628 576 0,'37'-22'100'0,"11"2"65"15,18 1-175-15,38-2 1 16,4 4 4-16,24 2 5 16,-11-2-4-16,28 9-1 15,-16 2 1-15,30-2 0 16,-12 4 1-16,36 1 0 15,-14-6 2-15,22 4 0 16,-30 0 4-16,52-9 12 16,-18 7 9-16,25-8 22 15,-8 0 9-15,45-1 12 16,-36 5-7-16,55 4 0 16,-17 7-20-16,48 9-6 15,-26 6-15-15,67 3-6 16,-41 1-6-16,67 3-1 15,-45-9-3-15,75-4 1 16,-45-12-1-16,57-6 3 16,-35-4 1-16,72-6 6 15,-50 3 1-15,68-1 10 0,-38 4 1 16,61 1 3-16,-43 16-4 16,76 5 0-16,-54-1-10 15,76 1-3-15,-54 0-4 16,65-6 0-16,-66-11 2 15,53-2 11-15,-77-1 2 16,40 0 0-16,-93-7 0 16,27 7-21-16,-77 7-43 0,1 13-215 15,-78-2-57-15,7-1-86 16</inkml:trace>
  <inkml:trace contextRef="#ctx0" brushRef="#br0" timeOffset="21390.8252">2626 2881 766 0,'-25'9'192'16,"14"9"26"-16,7 4-219 16,16 31-36-16,10 27-6 15,34 48 24-15,17 23 35 0,31 52 18 16,2 3 6-1,14 43 14-15,-13-8-8 0,37 43-7 16,-13-24-8-16,21 23-3 16,-4-42-16-16,20 14-100 15,-21-49-185-15,12-6 26 16</inkml:trace>
  <inkml:trace contextRef="#ctx0" brushRef="#br0" timeOffset="23132.8287">12254 2734 1093 0,'-15'-1'237'16,"9"-1"75"-16,-7 28-318 16,8 16-78-16,2 41 23 15,8 30 31-15,7 63 25 16,19 23 32-16,18 71 21 15,19 7-4-15,24 75 5 16,10-23-8-16,9 37-2 16,-10-43-15-16,17 31-98 15,-14-64-270-15,7-1 48 16</inkml:trace>
  <inkml:trace contextRef="#ctx0" brushRef="#br0" timeOffset="25858.9684">3655 7050 662 0,'-118'49'146'0,"112"-49"61"16,3-2-194-16,13 1 3 16,-10 1 8-16,2-2 25 15,23-2 10-15,68-6 17 16,-47 1-6-16,8 3-15 16,-11 9-30-16,-6 7-15 15,-15 9-28-15,-12 24-3 16,-17 12 5-16,-18 9 12 15,-11 0 6-15,-13 2 17 16,5-20 3-16,4-10-10 16,16-15-16-16,15-8-16 15,23-9-8-15,14 2 8 16,9 3 11-16,9 12 15 16,-2 6 12-16,-11 20 5 0,-20 8-5 15,-25 17 14-15,-31 1 3 16,-46 11 10-16,-19-14-3 15,-9-14-33-15,15-23-53 16,6-23-267-16,39-22 37 16</inkml:trace>
  <inkml:trace contextRef="#ctx0" brushRef="#br0" timeOffset="26402.7042">4546 7634 918 0,'78'37'195'16,"-81"-48"86"-16,0 6-298 0,-3-1-4 16,6 4 0-16,-1 1 5 15,-2 1 10-15,-22 9 33 16,-67 39 9-16,37-11-6 15,-9 12 21-15,8-4 4 16,10 1-4-16,18-12-6 16,21-2 9-16,23-17-20 15,24-10 2-15,15-13-2 16,19-14 0-16,-5-12-4 0,7-5-5 16,-17-2-11-16,-10 4-1 15,-24 10-10-15,-6 17-17 16,-21 11-6-16,-16 22 1 15,-12 9-1-15,-11 24 8 16,-2-1 17-16,6 5-12 16,13-12-23-16,17-5-20 15,21-19-27-15,25-11-55 16,23-20-217-16,45-9 54 16</inkml:trace>
  <inkml:trace contextRef="#ctx0" brushRef="#br0" timeOffset="26698.8764">5568 7592 1148 0,'-5'2'197'16,"-26"10"119"-16,-46 56-356 16,28-30 9-16,-1 8 7 15,-23 15 14-15,7 1 29 0,-4 9 51 16,14-7 2-16,25 0 1 16,34-15-2-16,47-11-36 15,27-19-57-15,59-17-360 16,6-21 99-16</inkml:trace>
  <inkml:trace contextRef="#ctx0" brushRef="#br0" timeOffset="27518.7028">5975 7905 629 0,'10'55'179'16,"5"-52"55"-16,24-2-175 0,21-2-4 16,29-2-13-16,11-8-50 15,20 2-227-15,-21 1 53 16</inkml:trace>
  <inkml:trace contextRef="#ctx0" brushRef="#br0" timeOffset="27846.8673">7385 7416 968 0,'-7'25'145'0,"-13"18"96"16,-12 12-300-16,-24 22-11 15,-5 4 25-15,-12 4 15 16,14-18 35-16,12-13 33 16,29-24 12-16,33-15 10 15,28-18 0-15,29-6 13 16,10-7-18-16,32-7-9 15,-5 0-42-15,14 2-297 16,-21-3 59-16</inkml:trace>
  <inkml:trace contextRef="#ctx0" brushRef="#br0" timeOffset="28086.3901">8031 7243 705 0,'0'47'207'16,"-30"9"45"-16,10 44-182 15,-9 5-51-15,-14 28 3 16,-7-5-4-16,-12 8 5 16,3-29-3-16,-7-7-11 15,15-30-13-15,6-15-90 16,19-29-121-16,6-8-60 15,16-13-95-15</inkml:trace>
  <inkml:trace contextRef="#ctx0" brushRef="#br0" timeOffset="28630.3805">8512 7897 1011 0,'5'-7'263'0,"-4"1"69"15,-1 6-289-15,-1 0-56 16,-1 0-18-16,-1 0 12 16,-16 2 13-16,-33 5 36 15,-51 21 26-15,36 0 41 16,8 11-5-16,4 10 2 15,30 1-31-15,28 1-15 0,32-9-10 16,47-6-3-16,26-12-25 16,22-2-112-16,5-13-314 15,19-17 30-15</inkml:trace>
  <inkml:trace contextRef="#ctx0" brushRef="#br0" timeOffset="29435.8523">9382 7935 870 0,'-2'1'356'0,"2"0"-17"15,0 1-169-15,2-1-211 0,13 8 15 16,26 8 15-16,75 9-16 16,-39-23-59-16,11 0-236 15,-9 2 25-15</inkml:trace>
  <inkml:trace contextRef="#ctx0" brushRef="#br0" timeOffset="29769.5715">10776 7785 958 0,'8'4'61'0,"-13"2"142"16,-16 11-284-16,-21 12 15 0,-11 7 90 15,-28 14 110-15,-8 5 56 16,-8 13 48-16,17-3-13 15,26 9-25-15,36-17-93 16,49-4-35-16,34-19-43 16,49-10-4-16,8-17-24 15,30-10-143-15,-11-13-324 16,0-17 33-16</inkml:trace>
  <inkml:trace contextRef="#ctx0" brushRef="#br0" timeOffset="31263.7896">12038 7989 439 0,'-29'42'359'16,"29"-44"-114"-16,6 2-267 15,11-3 260-15,14-1-249 0,16-8 9 16,15-1 26-16,26-5-37 16,-2 2-107-16,-2-1-138 15,-14 11-43-15</inkml:trace>
  <inkml:trace contextRef="#ctx0" brushRef="#br0" timeOffset="31427.8698">12129 8204 1136 0,'3'18'294'0,"11"-6"70"15,-10-12-299-15,14 4-75 16,10-1 18-16,28-3 31 16,12-1-156-16,24-4-243 15,-1-8 28-15</inkml:trace>
  <inkml:trace contextRef="#ctx0" brushRef="#br0" timeOffset="32294.9067">13686 7638 243 0,'2'3'229'0,"-1"2"-33"16,1-2-10-16,1 3-81 15,-2-5-38-15,1 0-3 16,-1 1-20-16,0-1-9 16,-1 1 12-16,0-1-2 15,0 1-10-15,-1-1-3 16,0 1-17-16,-1 1-3 16,1-3-4-16,-1 1 14 15,1 1 13-15,-1-1-2 16,1 1-4-16,-1-1-3 15,1 1-10-15,-1-1-16 16,-1 17 2-16,0 7 0 16,5 46-13-16,13-46 14 15,11-2 7-15,22 0 20 16,5 0 21-16,14 2 19 16,-4 0-15-16,-3 11-2 15,-16-4-19-15,-16 8-20 0,-28-3 10 16,-31 9 13-16,-24-9 0 15,-40 2 10-15,1-14 3 16,-22-9-24-16,15-14-34 16,-2-14-30-16,29-9-35 15,-5-6-35-15,23 1-18 16,10-5-82-16,18 10-65 16,16-7-71-16,18 5-64 15</inkml:trace>
  <inkml:trace contextRef="#ctx0" brushRef="#br0" timeOffset="32489.6408">13665 7653 1457 0,'17'4'314'15,"33"-32"139"-15,24 18-383 16,18 1-104-16,38-4 41 15,15 2-26-15,36 0-195 16,-18-1-192-16,-12-11-50 16,-35 1-237-16</inkml:trace>
  <inkml:trace contextRef="#ctx0" brushRef="#br0" timeOffset="32951.079">14926 8052 1385 0,'19'0'184'0,"9"3"202"16,21-2-414-16,36-2 8 15,17-1 57-15,22 1-272 16,-16-1-152-16,5-1-36 15</inkml:trace>
  <inkml:trace contextRef="#ctx0" brushRef="#br0" timeOffset="33543.8413">16625 7862 429 0,'-21'-6'422'16,"-11"24"-130"-16,-20 1-255 15,-6 5 257-15,-25 11-301 16,-7-1 10-16,-8 15 55 15,10-9 20-15,10 8 4 16,26-10-8-16,25-2 6 16,33-14-34-16,39-7 3 15,23-12 0-15,25-18 12 0,4-12-6 16,23-16-20-16,-24-1-23 16,-12-5-3-16,-25 10-2 15,-14 10-19-15,-38 17-12 16,-21 15 7-16,-21 18-1 15,-16 19-1-15,-3 10 22 16,5 8 7-16,24-5-8 16,24-1 9-16,27-18 2 15,32-7-6-15,13-14-16 16,15-13-84-16,-7-12-88 16,1-8-250-16,-18-13-26 0</inkml:trace>
  <inkml:trace contextRef="#ctx0" brushRef="#br0" timeOffset="33967.8638">17542 7272 1005 0,'-18'15'119'0,"-10"15"149"0,-2 8-304 15,5 17 8-15,0-5 46 16,4 25 66-16,9-1 22 16,-6 14 41-16,2-6-38 15,0 8-13-15,1-23-40 16,3-11-34-16,11-23-38 15,11-20 53-15,9-26 5 16,18-26-19-16,9-4-7 16,15-10-6-16,-2 7-13 0,-4 9-4 15,-15 25 15 1,-6 6-2-16,-18 24 6 0,-14 25 17 16,-12 16-3-16,-42 23 15 15,-15 8 10-15,-28 1 6 16,-7-23-4-16,-18-30-104 15,34-33-410-15,21-47 106 16</inkml:trace>
  <inkml:trace contextRef="#ctx0" brushRef="#br0" timeOffset="50462.1246">3989 9666 500 0,'-48'61'170'16,"44"-64"26"-16,4 0-147 16,-2 2-28-16,2-1-38 0,0 1-16 15,0-1 19-15,2 1 19 16,11-4 36-16,29-5 33 15,57-18 12-15,-37 19-18 16,6 5-9-16,-11 4-24 16,-12 5-13-16,-16 10-8 15,-15 6-6-15,-12 9 13 16,-26 22 15-16,-14 5 16 0,-23 10-4 16,-1-3 6-16,5-11 0 15,19-28-17-15,26-13-16 16,30-19 5-16,32-11 22 15,11-1-9-15,22 4 13 16,-6 4 1-16,-3 14-19 16,-30 18-27-16,-14 22-8 15,-27 10 1-15,-39 30 17 16,-29 2 32-16,-40 5-17 16,-4-14-8-16,-11-14-24 15,23-29-25-15,14-19-59 16,40-17-11-16,11-5-121 15,26-7-164-15,22-3-10 16</inkml:trace>
  <inkml:trace contextRef="#ctx0" brushRef="#br0" timeOffset="51106.8701">5298 10019 620 0,'6'-3'322'0,"0"-1"-158"16,-6 4-58-16,0-2-94 15,-2 2-93-15,1-1 79 16,0 1 87-16,-1-2-78 16,-1 2 0-16,-15 3-5 15,-32 9 3-15,-73 38-7 0,33-2 2 16,-18 18 17-16,16 1 11 16,9 12 5-16,34-11-2 15,22-3-15-15,26-19-15 16,23-12 6-16,21-19 2 15,22-23 13-15,8-12 20 16,18-16 1-16,-12-8-11 0,-14-7 1 16,-25 8-9-16,-12 5-31 15,-26 17-10-15,-16 14-13 16,-2 17-9-16,-11 15-2 16,5 8 19-16,6 1 8 15,10-4 6-15,15-4-3 16,13-8 3-16,17-5 2 15,2-8-23-15,10-1-170 16,-7-2-73-16,5 5-60 16</inkml:trace>
  <inkml:trace contextRef="#ctx0" brushRef="#br0" timeOffset="51641.3497">5916 10047 1062 0,'3'-3'197'16,"-6"5"86"-16,-5 11-313 15,-8 8-2-15,-19 16 18 16,-8 12 36-16,-17 22 57 15,1-2 11-15,6 3-12 0,25-13-28 16,26-6-10-16,32-23-51 16,36-9-103-16,16-14-185 15,29-11-57-15,-1-13-138 16</inkml:trace>
  <inkml:trace contextRef="#ctx0" brushRef="#br0" timeOffset="54681.8104">6935 10139 386 0,'-96'46'288'0,"81"-47"-73"16,13-1-54-16,2 5-146 16,-1 1-42-16,1-4 9 15,1 0 11-15,11 6 34 16,31 6 37-16,76 2 0 16,-42-20-6-16,17-5-2 15,-6-1-292-15,11-5 65 16</inkml:trace>
  <inkml:trace contextRef="#ctx0" brushRef="#br0" timeOffset="55019.9525">8295 9772 690 0,'-26'94'137'0,"-24"-51"76"16,9 2-210-16,14-1-20 15,22-16 6-15,31-5 21 16,17-10 14-16,22-1 36 16,7 0 55-16,8 1 27 15,-14 6 13-15,-15 11 14 16,-25 6-133-16,-35 17-14 15,-30 2-25-15,-41 2-22 16,-15-12-34-16,-16-8 91 16,15-25-48-16,0-6-79 15,33-15-82-15,7-10-169 16,18-1-30-16</inkml:trace>
  <inkml:trace contextRef="#ctx0" brushRef="#br0" timeOffset="55259.876">8492 9647 834 0,'0'14'480'15,"0"-4"-102"-15,-2-28-140 0,8 24-269 16,12 0-40-16,19 7 5 15,10-7 54-15,24-7 17 16,21-7 28-16,30-4-99 16,-4-2-138-16,8-6-162 15,-27 4-109-15</inkml:trace>
  <inkml:trace contextRef="#ctx0" brushRef="#br0" timeOffset="55650.753">9882 10019 1384 0,'-19'-3'234'0,"-18"16"151"0,-34 24-422 15,-6 12 11-15,-25 27 12 16,7 2 17-16,12 1 13 15,40-18-7-15,25-2 2 16,44-20 8-16,45-10 9 16,28-8-23-16,39-8-94 15,2-10-103-15,22-13-214 16,-27-26-79-16</inkml:trace>
  <inkml:trace contextRef="#ctx0" brushRef="#br0" timeOffset="58086.8203">11291 10004 61 0</inkml:trace>
  <inkml:trace contextRef="#ctx0" brushRef="#br0" timeOffset="58166.546">11290 10009 558 0,'-2'1'372'16,"2"1"-67"-16,21 7-329 15,28-2 336-15,60 0-293 16,-45-10-21-16,10 9-214 16,-10 3-95-16,-4 3-57 15</inkml:trace>
  <inkml:trace contextRef="#ctx0" brushRef="#br0" timeOffset="58371.7916">11368 10432 1395 0,'16'-4'211'0,"8"-3"153"0,19 2-536 16,7-5-68-16,23-1-142 16,-5-9-86-16</inkml:trace>
  <inkml:trace contextRef="#ctx0" brushRef="#br0" timeOffset="58959.2132">13169 9680 1071 0,'3'66'289'0,"-22"-61"-4"16,-8 2-256-16,-25 17-36 15,-5 7-39-15,-9 6 60 16,9-1 59-16,14-2-50 15,21-15-13-15,14-4-14 16,16-2-3-16,8 8 7 16,5 0 15-16,5 11 18 15,5 7 14-15,-4 11-4 16,-8-1-17-16,-14 18 0 16,-17-5-2-16,-18-4 13 15,-8-15 13-15,-19-12-60 16,7-31-55-16,3-21-200 0,13-17-152 15,14-23-78-15</inkml:trace>
  <inkml:trace contextRef="#ctx0" brushRef="#br0" timeOffset="59166.82">13353 9586 1519 0,'40'15'251'0,"15"-9"190"15,11-6-447-15,42 2-141 16,11-2-61-16,17-5-225 16,-19-7-80-16</inkml:trace>
  <inkml:trace contextRef="#ctx0" brushRef="#br0" timeOffset="59510.3758">13799 10099 805 0,'60'-4'545'16,"16"7"-169"-16,19-6-632 16,-11 7 275-16,4-5-467 15,-19-7-183-15</inkml:trace>
  <inkml:trace contextRef="#ctx0" brushRef="#br0" timeOffset="60003.8323">15061 10018 583 0,'-5'-2'224'15,"-2"5"22"-15,-4 2-157 16,-15 5-15-16,-10 5-24 0,-29 8-11 16,-9 6 16-16,-12 6 15 15,12 2 30-15,4 6 15 16,33-6-14-16,14-1-27 15,18-5-24-15,23-7-17 16,19-16 9-16,31-18-39 16,14-12 3-16,7-18 11 15,-14-8-24-15,-4 2-22 16,-29 9 41-16,-19 11-4 16,-12 15-15-16,-16 16 6 15,-11 16-1-15,-5 16 1 16,2 6 9-16,4 7 3 15,20-6-5-15,26-7-12 16,21-16-26-16,33-18-84 16,9-15-42-16,12-14-237 15,-17-13-14-15</inkml:trace>
  <inkml:trace contextRef="#ctx0" brushRef="#br0" timeOffset="60411.996">16062 9495 1036 0,'4'1'324'15,"-8"1"-20"-15,-6 8-274 16,-4 6-80-16,-3 11-78 15,-4 8 128-15,-4 14 38 16,4 6 19-16,-4 27 19 16,2 2 3-16,0 14-2 15,5-9-28-15,5-9-13 16,4-30-18-16,7-16-1 16,10-31 14-16,17-19-24 15,9-8-7-15,19-17-4 16,8-1-4-16,7 8-26 15,-10 15 16-15,-3 17 7 16,-11 25 9-16,-11 21 9 16,-16 14 13-16,-31 20 14 15,-28-7 6-15,-41 1 2 0,-20-21-21 16,-31-22-109-16,14-26-326 16,-4-42 49-16</inkml:trace>
  <inkml:trace contextRef="#ctx0" brushRef="#br0" timeOffset="64496.2675">4146 12210 673 0,'84'28'230'0,"-79"-35"30"16,9-3-154-16,1-1-82 15,4 2 1-15,-1-1-1 16,-4 1 10-16,-8 2 5 16,-14-2 1-16,-11-2-4 0,-26 6-20 15,-15 6-23-15,-17 17-15 16,1 19 0-16,-14 24 2 16,17 11 20-16,12 24 13 15,20-4 10-15,22 2 12 16,34-16 9-16,33-13 19 15,25-32 2-15,57-27 3 16,18-21-45-16,27-19-42 16,3-5-337-16,-9-2 55 15</inkml:trace>
  <inkml:trace contextRef="#ctx0" brushRef="#br0" timeOffset="65421.377">6024 11286 713 0,'1'-8'291'15,"-2"2"-29"-15,-5 17-160 16,-4 16-139-16,-17 38 14 0,-17 25 1 15,-29 49 64-15,-16 18 43 16,-10 45 16-16,8-11-8 16,20 3 1-16,45-37-26 15,41-9-40-15,30-48-21 16,38-19-101-16,17-25-104 16,21-28-173-16,-7-32-60 0</inkml:trace>
  <inkml:trace contextRef="#ctx0" brushRef="#br0" timeOffset="66559.1194">6526 11787 330 0,'-1'-2'207'0,"-1"2"-1"16,-1-3-73-16,0 2-27 15,0-1-29-15,-4 1-2 16,-1-1-5-16,4 1 31 16,1-1 3-16,0 1-11 15,2-1-17-15,1-1-7 16,1 0-33-16,33-10 2 15,59-46 3-15,-42 51-4 16,-8 5-20-16,-9 20-12 16,-18 11-17-16,-10 16-4 15,-10 8 4-15,-19 21 14 16,-11-5 10-16,-7 7 12 0,-1-18 3 16,5-11 0-16,14-21-12 15,12-9-14-15,17-8-17 16,18 2-13-16,5 3 14 15,10 7 5-15,2 5 9 16,-5 16 6-16,-15 2 12 16,-23 21-7-16,-21 4 6 15,-46 12 10-15,-19-13 10 16,-37-8 4-16,2-26-19 16,3-25-89-16,42-27-92 0,18-16-243 15,50-14-38-15</inkml:trace>
  <inkml:trace contextRef="#ctx0" brushRef="#br0" timeOffset="67267.2974">7551 12117 571 0,'2'-7'270'0,"-2"-2"28"15,1 3-164-15,-2 4-54 16,-1 2-30-16,1-1-15 16,-1-1-19-16,1 1 49 15,-1-1 6-15,-1 1 5 16,0-1-15-16,-15-2-11 16,-2 2-36-16,-65 14-11 15,41 12-8-15,-15 16 0 16,2 10-1-16,-6 8 20 15,12-3 10-15,8 3 7 16,28-12 6-16,17-6-7 16,16-14-1-16,28-14 6 15,13-18-5-15,25-23-6 0,13-13 3 16,14-16-10-16,-17-2-20 16,-9 5-11-16,-30 13 9 15,-23 11-8-15,-24 21-12 16,-16 16 6-16,-11 19 10 15,-11 15-5-15,1 9 12 16,-1 0 14-16,17-6-1 0,29-5-18 16,26-13-30-1,32-2-327-15,13-1-40 0,3-15-119 16</inkml:trace>
  <inkml:trace contextRef="#ctx0" brushRef="#br0" timeOffset="69156.2301">8283 12121 437 0,'-14'6'355'0,"7"-3"-83"0,14-1-41 16,23 1-120-16,14-3-52 16,38-2 4-16,8-5 0 15,23-5-40-15,-7-1-109 16,9-1-236-16,-27 5 16 16</inkml:trace>
  <inkml:trace contextRef="#ctx0" brushRef="#br0" timeOffset="71795.7638">9635 11867 1151 0,'-50'25'284'0,"-2"6"88"15,10 7-327-15,7 2-89 16,19-6-15-16,14-2-4 16,12-19 4-16,22-4 26 15,43-2 97 1,7-2-2-16,-2 1-7 15,-5 8-18-15,-25 18-12 0,-51 8-24 16,-41 11 45-16,-30 0 8 16,-17 5 8-16,-7-17 5 15,-1-11-3-15,31-16-79 16,12-11-95-16,19-8-71 16,10-5-252-16,13-13-25 15</inkml:trace>
  <inkml:trace contextRef="#ctx0" brushRef="#br0" timeOffset="72020.0423">9780 11672 1623 0,'57'5'286'16,"18"-15"182"-16,42 1-521 16,15-3 12-16,22-2-80 15,-18 0-95-15,-4 0-251 16,-48-2-14-16</inkml:trace>
  <inkml:trace contextRef="#ctx0" brushRef="#br0" timeOffset="72290.8618">10722 10988 1654 0,'92'182'318'0,"-45"-103"172"16,-14 26-461-16,20 33-70 15,-16 14 43-15,-28 39 3 16,-31-13 1-16,-56 13 6 16,-36-35 4-16,-57-3 5 15,16-42-3-15,-28-24-109 16,31-41 50-16,5-30-465 16,60-28 59-16</inkml:trace>
  <inkml:trace contextRef="#ctx0" brushRef="#br0" timeOffset="72904.7783">11929 12055 566 0,'3'-2'463'15,"6"-1"-127"-15,8 3-342 16,20-4 341-16,14 1-352 16,15-5 17-16,-1 1 2 15,0 1-37-15,-19 5-37 16,-11 5-263-16,-21 11 35 16</inkml:trace>
  <inkml:trace contextRef="#ctx0" brushRef="#br0" timeOffset="73069.7389">11891 12376 610 0,'13'18'655'0,"20"-14"-194"16,11-14-366-16,26 3 363 16,13-4-475-16,21-4-125 15,-8 4-281-15,-1-6-38 16,-26-6-201-16</inkml:trace>
  <inkml:trace contextRef="#ctx0" brushRef="#br0" timeOffset="73402.6855">13421 11806 1374 0,'-39'10'287'16,"-21"11"137"-16,5 10-430 15,6 6-22-15,18-9-15 16,27-1-9-16,30-8 2 0,28 2 38 16,12-3 29-16,16 2 31 15,-13 3 24-15,-8 9-20 16,-27 4-16-16,-9 11-8 15,-35 1-6-15,-36 6-8 16,-25-5 15-16,-34-6 3 16,-18-16-6-16,-3-9-81 15,27-21-59-15,17-15-233 16,35-1-114-16,11-20-87 16</inkml:trace>
  <inkml:trace contextRef="#ctx0" brushRef="#br0" timeOffset="73607.8712">13322 11772 1405 0,'29'1'458'0,"4"-4"40"15,25-3-321-15,25 0-206 16,44-2 0-16,9-4-36 15,18-3-125-15,-22 0-177 16,0-7-128-16,-40-2-138 16</inkml:trace>
  <inkml:trace contextRef="#ctx0" brushRef="#br0" timeOffset="73908.5351">14141 12167 1334 0,'72'-7'399'0,"-9"-24"70"15,55 12-382-15,10 7-220 16,8 3-335-16,-22 6 37 16</inkml:trace>
  <inkml:trace contextRef="#ctx0" brushRef="#br0" timeOffset="74376.8574">15344 12089 344 0,'14'-5'164'0,"-8"-2"5"15,-3 3-71-15,-12 1-27 16,8 1-2-16,-20 1 16 16,-31 2 33-16,-69 21 42 15,54 3 6-15,1 15 17 16,14 6-10-16,9 12-36 15,22-4-47-15,14-4-20 16,13-7-31-16,25-15-5 16,13-15-15-16,24-20-5 0,0-12-9 15,20-18-7 1,-14-5-7-16,-5-8 1 0,-21 8 5 16,-13 11 0-16,-24 12-2 15,-14 20 2-15,-13 17 2 16,-10 22-2-16,1 5 3 15,4 8 4-15,10-12-9 16,19 1-52-16,13-21-35 16,12-12-134-16,5-12-210 0,4-20-2 15</inkml:trace>
  <inkml:trace contextRef="#ctx0" brushRef="#br0" timeOffset="74775.871">16080 11634 1322 0,'20'40'409'15,"-6"-44"21"-15,-1 44-360 16,0 14-73-16,2 10-75 15,-7 0 80-15,-7 23 1 16,-5 1 19-16,-14 15 12 0,-10-12 1 16,-12-4 5-16,4-28 0 15,7-19-3-15,11-32-14 16,28-29-23-16,26-15-12 16,30-20-7-16,6-3-20 15,25-6 3-15,-2 14 23 16,0 10 21-16,-24 25 13 15,-6 20 8-15,-29 21 9 16,-45 27 16-16,-37 4-9 0,-36 10 0 16,-21-9-5-16,-23-15-64 15,24-24-78-15,10-38-411 16,31-27 54-16</inkml:trace>
  <inkml:trace contextRef="#ctx0" brushRef="#br0" timeOffset="78305.1728">6205 14409 267 0,'-17'-12'479'0,"3"3"-158"15,-12 3-150-15,0-3 172 16,-26 18-291-16,-6 11-25 15,-32 20-17-15,-8 13-9 16,-28 34-6-16,16 5 23 0,10 15 12 16,36-9 25-16,24-7 0 15,50-21 5-15,54-17 10 16,31-26-3-16,44-24-108 16,34-15-75-16,38-22-283 15,-38-16-37-15</inkml:trace>
  <inkml:trace contextRef="#ctx0" brushRef="#br0" timeOffset="78698.601">7196 14490 575 0</inkml:trace>
  <inkml:trace contextRef="#ctx0" brushRef="#br0" timeOffset="78767.4181">7321 14519 602 0,'55'-3'442'16,"-1"1"-169"-16,-10 8-469 16,-10 7 196-16,-12 10-391 15</inkml:trace>
  <inkml:trace contextRef="#ctx0" brushRef="#br0" timeOffset="78907.8676">7160 14884 1228 0,'4'24'577'16,"10"-6"-80"-16,4-43-280 15,24 31-231-15,7-8-119 16,43-7-429-16,4-13 104 16</inkml:trace>
  <inkml:trace contextRef="#ctx0" brushRef="#br0" timeOffset="80023.4447">7190 14527 772 0,'-2'-1'214'16,"2"-1"55"-16,0 0-222 0,0-1-21 15,0 0-16-15,2 0-6 16,-1 0-6-16,1 0 4 15,6 0 3-15,7 0 2 16,6 1 10-16,52 11 11 16,-38-1-9-16,24-10-5 15,11 1-109-15,16-2-190 16,-5 1 13-16</inkml:trace>
  <inkml:trace contextRef="#ctx0" brushRef="#br0" timeOffset="80652.1299">10395 13329 1635 0,'-55'21'320'0,"-6"14"154"16,1 13-514-16,6 3-30 0,26-8 2 15,12-9-21-15,11-13 8 16,14-7 30-16,12-7 37 16,22 5 15-16,1-2 24 15,7 11 8-15,-8 1-1 16,-9 9 0-16,-30 3-3 15,-30 15 4-15,-19-1 7 16,-14 3 4-16,-5-6-6 16,-11-10-35-16,18-20-44 0,1-13-104 15,13-16-80-15,5-5-252 16,21-6-8-16</inkml:trace>
  <inkml:trace contextRef="#ctx0" brushRef="#br0" timeOffset="80875.7004">10193 13358 1559 0,'60'60'241'15,"2"-62"199"-15,43-1-497 16,8-3 27-16,17-4 25 0,-13-2-49 16,9-3-387-16,-31 2 130 15</inkml:trace>
  <inkml:trace contextRef="#ctx0" brushRef="#br0" timeOffset="81257.8618">11109 13756 1171 0,'0'-5'222'0,"19"2"119"15,9 2-344-15,21-1-12 16,10 1 7-16,18-5-10 0,-4 4-37 16,16 5-37-16,-5-6-250 15,-1 0 35-15</inkml:trace>
  <inkml:trace contextRef="#ctx0" brushRef="#br0" timeOffset="81810.9046">12454 13710 770 0,'0'-3'301'16,"-2"0"24"-16,-11 0-204 16,-9 1-106-16,-17 5-19 15,-10 0-11-15,-17 8-13 16,-1 9 42-16,0 7 40 15,11 4 15-15,6 12 16 0,19-3 3 16,10-1-14-16,15-7-31 16,19-2 4-16,15-14-11 15,23-11 2-15,5-10-2 16,11-16-3-16,-5-11-16 16,9-7-6-16,-16 4-8 15,-11-2-6-15,-7 17-1 16,-16 6-26-16,-19 14-25 15,-17 10 30-15,-12 12 5 0,-10 0 6 16,6 11 31-16,3-3 25 16,13-8-28-16,24-1 11 15,19-5-2-15,19-9-6 16,10-2-8-16,14-4-32 16,-9-4-70-16,3 0-115 15,-20 3-223-15,-8-6-13 16</inkml:trace>
  <inkml:trace contextRef="#ctx0" brushRef="#br0" timeOffset="82269.5116">13227 13198 724 0,'0'-5'153'0,"0"21"16"15,-2-16-189-15,1 3-29 16,-3 3-28-16,2-6 132 16,-1 0 52-16,3 1 8 15,-1 1 19-15,-5 27 5 0,-17 62-11 16,12-36-35-16,-3 19-4 15,2-2-20-15,-1-1-9 16,4-14-23-16,8-7-9 16,4-26-12-16,12-15 21 15,10-18 2-15,16-8-1 16,8-11-3-16,10 2-3 16,-2 6-23-16,3 11 3 15,-14 9 4-15,0 17 4 16,-15 8 0-16,-13 15-2 15,-15 6-8-15,-28 6 14 16,-23-3 0-16,-32-6 6 16,-16-21-1-16,-30-18-74 15,14-20-90-15,1-18-341 16,22-3 9-16</inkml:trace>
  <inkml:trace contextRef="#ctx0" brushRef="#br0" timeOffset="82992.7371">9711 14314 45 0,'-2'13'491'16,"7"-13"-228"-16,12-6-22 15,10-2 30-15,26-7-241 16,14-2 5-16,22-5 29 16,31 3 12-16,55-3 30 15,8-2 21-15,78 3-2 16,10 8-30-16,76 6-14 16,-23 1-26-16,70 6-14 15,-39 1-1-15,57 1 3 16,-70-4-1-16,30-2 2 15,-73-1-11-15,-1-5-1 16,-74-6-56-16,-15-4-213 16,-64-2-238-16,-31-9-49 15</inkml:trace>
  <inkml:trace contextRef="#ctx0" brushRef="#br0" timeOffset="83872.0491">10177 14650 551 0,'-69'18'149'0,"63"-18"57"0,3 0-145 16,0 2 7-16,1-2-23 16,1 0-30-16,-1-2 117 15,1 2 0-15,-2 0 21 16,3-1 25-16,-2-1 31 15,2 1-122-15,0-1-9 16,2 1-28-16,48-13-5 16,85-15-13-16,-39 14 2 15,2 9-6-15,-2 5-5 16,-35 7-5-16,-9 7-7 16,-25 8-6-16,-17 5 5 15,-18 7 4-15,-17 7 11 16,-19-2 4-16,-8 1 2 15,-1-12-7-15,5-5-2 16,19-13-8-16,12-3-9 16,19-6-3-16,20 1-1 15,14 2-3-15,17 10-3 0,2 8 4 16,-2 16 0-16,-16 3-2 16,-24 12 5-16,-27 6 4 15,-38 10 5-15,-27-9 4 16,-33 0 1-16,1-14-8 15,-11-20-47-15,20-20-38 16,6-16-36-16,32-8-113 16,3-5-281-16,18 8 67 15</inkml:trace>
  <inkml:trace contextRef="#ctx0" brushRef="#br0" timeOffset="84476.4102">11112 14902 378 0,'71'65'167'15,"-56"-68"24"-15,-3-1-71 16,-4 1 6-16,-3 2 11 15,-5 2 26-15,-2-1-15 0,-1 0 7 16,-7 5-32-16,-39 15-32 16,-50 32-32-16,38-16 16 15,9-1-5-15,6 7 5 16,23-2 15-16,9-3 1 16,16-8-28-16,14-8-1 15,17-12-23-15,23-13-5 16,8-13-9-16,19-15-10 15,-3-13-17-15,4-1-5 16,-23 3-3-16,-6 9 3 16,-26 8 11-16,-6 17-7 15,-19 3 1-15,-13 19 2 16,-3-1 2-16,-1 21 2 16,-3-7 11-16,5 14 2 15,16-10-1-15,11-6 0 16,11-7-2-16,11-8-42 15,7-7-45-15,6-1-151 16,-3-1-290-16,13-3 4 0</inkml:trace>
  <inkml:trace contextRef="#ctx0" brushRef="#br0" timeOffset="84920.3321">12352 14969 1242 0,'23'-5'379'0,"23"0"90"0,13 3-359 16,26-8-20-16,2-1-41 15,17 1-23-15,-15-2-38 16,4-1-77-16,-20 4-78 16,-5-1-308-16,-19-1 3 15</inkml:trace>
  <inkml:trace contextRef="#ctx0" brushRef="#br0" timeOffset="85295.888">13491 14569 764 0,'54'107'277'0,"-86"-84"79"15,-7 4-212-15,-1 3-22 16,5-10-20-16,13 0-10 16,22-9-25-16,28 0 27 15,10-5 1-15,16 9 16 16,-4 2-27-16,-1 13-13 0,-17 4-29 15,-14 15-1-15,-19 0-18 16,-25 12 3-16,-22-10-2 16,-34 3 5-16,-8-20-4 15,-17-13-41-15,9-21-48 16,10-12-95-16,28-10-69 16,8-11-298-16,26-4 23 15</inkml:trace>
  <inkml:trace contextRef="#ctx0" brushRef="#br0" timeOffset="85520.4344">13471 14621 1477 0,'30'-6'345'0,"7"3"124"15,-7 3-425-15,32 6-37 16,12 3 0-16,19 0 0 16,6-3 2-16,18-2-19 15,-22-4-77-15,-9-3-386 16,-15-3 78-16</inkml:trace>
  <inkml:trace contextRef="#ctx0" brushRef="#br0" timeOffset="86199.4892">11093 15012 288 0,'3'1'237'0,"1"-2"-60"16,2-2-173-16,-6 3 196 15,0 0-157-15,1-2 24 16,17-1 46-16,15-4 21 16,44-15-21-16,-36 16-34 15,-4 9-54-15,5-2-184 16,-7 4-152-16,2-1-36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13:55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12001 12413 363 0,'51'45'217'0,"-77"-8"-8"16,-4 18-61-16,5 30-6 16,12 3-34-16,19 10 37 15,16-14-28-15,24-13-16 16,14-31-40-16,26-26-15 16,2-34-18-16,9-30 3 15,-15-11-1-15,-14-14 3 16,-31 4-1-16,-35-8-8 15,-34 20-8-15,-34 4-2 16,-14 8-7-16,-14 9-5 16,15 18-2-16,15 8-85 15,34 10-108-15,24 13-185 16,27 2-55-16</inkml:trace>
  <inkml:trace contextRef="#ctx0" brushRef="#br0" timeOffset="315.5879">13193 12647 829 0,'7'37'477'0,"-7"0"-70"0,-10 18-93 16,-9 12-323-16,-15-5-5 16,-8-29-1-16,-8-44 4 15,8-46 3-15,26-49 16 16,22-12 13-16,35-15 4 16,16 27 1-16,42 22 1 15,3 41-5-15,17 31-7 16,-14 31-35-16,21 35-401 15,-29 5 117-15</inkml:trace>
  <inkml:trace contextRef="#ctx0" brushRef="#br0" timeOffset="7799.6733">12968 15825 39 0,'16'-9'353'15,"-25"0"-156"-15,8-7-18 0,-7 3 59 16,11 11-135-16,-38-2 3 16,35 8 12-16,3-1-10 15,31-7-27-15,3-14-34 16,37-10-4-16,15-3-14 0,17-5 5 16,-12 5-10-16,-5 15-16 15,-32 10-20-15,-14 22-15 16,-25 14-7-16,-17 16-4 15,-14 3 3-15,-24 22 14 16,-9-3 18-16,-16 18 34 16,1-2 30-16,5 13 45 15,19-20 0-15,25 0 7 16,30-19-25-16,34-8-19 16,14-19-40-16,25-6-40 15,-1-3-58-15,15-2-361 16,-20-1 66-16</inkml:trace>
  <inkml:trace contextRef="#ctx0" brushRef="#br0" timeOffset="8098.6707">14285 16505 1218 0,'7'12'292'0,"-16"12"74"15,-3 10-368-15,-22 18-190 16,-13 6-141-16,-17 10-57 16,2-12-144-16</inkml:trace>
  <inkml:trace contextRef="#ctx0" brushRef="#br0" timeOffset="8653.6638">14910 15790 608 0,'44'17'163'0,"-44"-15"37"16,0-2-172-16,3 1-5 15,-3-2 7-15,1-1 45 16,7 0 23-16,35-12 32 16,47-12 16-16,-31 6 16 15,2 7-13-15,9 4-71 16,-15 5-35-16,-5 2-39 16,-20 11-37-16,-13 13-55 15,-17 5 68-15,-20 22 10 16,-23 9 13-16,-30 20 17 15,-10 7 33-15,-10 17 2 16,11-9 2-16,13-1 2 16,32-24-15-16,20-12-8 15,23-19-16-15,24-16-17 0,23-13-14 16,30-10-80-16,9-16-82 16,12-5-258-16,-17-7-14 15</inkml:trace>
  <inkml:trace contextRef="#ctx0" brushRef="#br0" timeOffset="8983.5916">16007 15966 1175 0,'-35'33'245'16,"8"-1"80"-16,28-4-374 16,31-10-1-16,31-5 18 15,19-5-7-15,13-8 21 16,-2-3 70-16,2 6 3 16,-27 0-15-16,-10 15 8 15,-21 5 8-15,-32 20-33 16,-30 3-14-16,-27 6 6 15,-19-6 4-15,-13-10 4 16,5-20-11-16,5-9-66 16,12-8-77-16,4-13-253 0,14-5-4 15</inkml:trace>
  <inkml:trace contextRef="#ctx0" brushRef="#br0" timeOffset="9253.5933">16046 15717 1136 0,'-9'12'312'0,"6"-9"66"16,0-2-323-16,1 1-40 15,2 1-16-15,18 6 22 16,33 4 14-16,82-6 15 16,-49-18 6-16,17-4-27 15,-6 4-72-15,-3 1-369 16,-17 1 70-16</inkml:trace>
  <inkml:trace contextRef="#ctx0" brushRef="#br0" timeOffset="9866.6588">17795 15652 894 0,'4'13'276'15,"-1"-10"5"-15,-11-3-226 16,-7 8-121-16,-10 2-5 15,-18 0 32-15,-29 11 35 16,-6-5 28-16,-18 11 18 16,4-3 51-16,6 5 24 15,34-3-11-15,15 3-12 16,30-5-20-16,26 4-43 16,16-1-26-16,22 5 2 15,9 1 1-15,13 8 9 16,-12-1-3-16,-10 18 4 15,-21-1 2-15,-18 5-9 16,-20-4 0-16,-17 1-3 0,-6-18-2 16,-6-5 5-16,5-15 14 15,-3-21 8-15,8-15-9 16,18-25-29-16,19-15-23 16,26-28-10-16,19 0-7 15,30-19 6-15,-3 10 30 16,4 2 12-16,-23 18 4 15,-12 6-3-15,-32 23 1 0,-22-5-7 16,-27 13-3-16,-28 13-41 16,-10 14-52-16,-21 7-299 15,0 11 44-15</inkml:trace>
  <inkml:trace contextRef="#ctx0" brushRef="#br0" timeOffset="10836.8814">18090 16893 222 0,'-46'67'563'0,"-7"-16"-231"0,-19 3-168 15,10-6 83-15,4-7-571 16,17-13 27-16</inkml:trace>
  <inkml:trace contextRef="#ctx0" brushRef="#br0" timeOffset="13752.0848">19897 15779 721 0,'55'-25'268'0,"-45"16"12"16,-6 2-183-16,-2 1-66 16,-1 9-26-16,-1-3 14 15,0 0 10-15,0 0 6 16,-1 0 5-16,-2 0 15 15,-22 10 0-15,-73 54 24 16,34 1 29-16,-17 29-10 16,13 5-11-16,8 16 9 15,18-11-24-15,18-3-28 16,25-32 8-16,16-11-1 16,11-24-18-16,15-12-7 15,1-22-9-15,1-11-5 16,-8-15-9-16,-9-8-20 0,-21 2-16 15,-20-4-13-15,-20 14 0 16,-30 7-1-16,-17 14 12 16,-12 4-20-16,16 7-23 15,15-4-188-15,30 0-166 16,37-15-44-16</inkml:trace>
  <inkml:trace contextRef="#ctx0" brushRef="#br0" timeOffset="14259.0525">20602 15876 1031 0,'-2'3'301'16,"1"-3"57"-16,-2 4-293 15,-3 15-29-15,-19 2-32 16,-42 43 5-16,54-48 6 16,13 2 15-16,6-5 7 15,17 5 20-15,9 6 6 0,8 7 5 16,-5 7-12-16,-2 17 1 15,-20 1-18-15,-28 10 1 16,-19-3-6-16,-16-5 3 16,-8-18-5-16,-23-22-33 15,9-23-62-15,0-18-189 16,13-8-231-16,2-21-39 16</inkml:trace>
  <inkml:trace contextRef="#ctx0" brushRef="#br0" timeOffset="14425.6468">20525 15923 615 0,'75'-6'889'16,"1"3"-307"-16,26 9-366 16,8 4 366-16,19-4-623 0,-9-3-75 15,5-12-166 1,-25-8-303-16,-10-20-3 0</inkml:trace>
  <inkml:trace contextRef="#ctx0" brushRef="#br0" timeOffset="17016.7108">19035 15853 583 0,'-5'-3'215'0,"-11"6"-7"16,-14 6-137-16,-16 15-73 16,-2 10 0-16,-9 18 51 15,3 1 38-15,3 20 43 16,17-6 11-16,9 2-11 16,19-17-40-16,22-5 3 15,24-26-32-15,31-24-3 16,12-23 1-16,15-29 1 15,-6-15-23-15,-3-17-5 0,-30 7-8 16,-18 0 0-16,-24 22-9 16,-26 8-9-16,-21 15-14 15,-17 12-18-15,1 14-20 16,-3 3-132-16,12 9-252 16,-7-8 33-16</inkml:trace>
  <inkml:trace contextRef="#ctx0" brushRef="#br0" timeOffset="17986.5935">22313 16282 797 0,'47'50'296'0,"-47"-35"6"0,-3 0-210 15,3 10-60-15,-1 9-36 16,5 24 5-16,5-4 4 15,-8 23 6-15,-2 3-7 16,-12 14-18-16,-4-19-47 16,-9-11-189-16,6-27-58 15,-14-46-90-15</inkml:trace>
  <inkml:trace contextRef="#ctx0" brushRef="#br0" timeOffset="18219.5048">22167 16359 958 0,'35'-34'229'16,"9"7"94"-16,18-6-270 16,2 7-12-16,23 5 15 15,-8 12-11-15,-4 12-2 16,-20 10-9-16,-6 15-4 16,-37 5-7-16,-45 10 4 15,-22 0-5-15,-29 3-8 16,-17-3-5-16,-16 3-35 15,28-9-31-15,-2-3-61 16,25-4-38-16,18-7-221 16,28-11 26-16</inkml:trace>
  <inkml:trace contextRef="#ctx0" brushRef="#br0" timeOffset="18553.7508">22741 16525 969 0,'-2'1'408'0,"4"-5"-63"15,7 7-237-15,-9-3-100 16,17-3-97-16,34-5 98 0,92-21 19 16,-51-4 1-16,5-7 3 15,-25 4-13-15,-14 4-11 16,-43 2-55-16,-27 11-6 15,-25 19-3-15,-37 16 17 16,-24 12 15-16,-22 27 60 16,4 4 5-16,-2 11 0 15,35-6-10-15,21-1-10 16,35-14-20-16,20-3-8 16,32-16-29-16,30-8-60 15,14-13-46-15,29-9-218 16,13-10 2-16,6-11-94 15</inkml:trace>
  <inkml:trace contextRef="#ctx0" brushRef="#br0" timeOffset="18803.6822">23570 16499 268 0,'-22'3'494'0,"-6"11"-156"15,-6 11-143-15,4 4 180 16,6 6-279-16,16 0-34 15,16-1-1-15,18-10-9 16,22-11-9-16,13-10 2 16,15-15-8-16,-5-11-18 15,-7-10-9-15,-24-1-16 0,-24-5-11 16,-34 10 0-16,-23-2-1 16,-16 11-13-16,-2 3-66 15,1 6-78-15,21 10-228 16,27 1-20-16</inkml:trace>
  <inkml:trace contextRef="#ctx0" brushRef="#br0" timeOffset="18997.6796">24126 16408 889 0,'0'47'443'0,"-3"14"-19"16,-2 8-203-16,-2 26-121 15,-8 10-61-15,-3 8-21 16,-3-20-40-16,-2-4-23 16,1-40-16-16,-1-22-62 0,3-35-91 15,-1-17-188-15,5-24-1 16</inkml:trace>
  <inkml:trace contextRef="#ctx0" brushRef="#br0" timeOffset="19208.4827">24023 16479 599 0,'37'-34'541'0,"3"5"-133"16,15 10-15-16,-4 10-315 15,8 6-38-15,-13 12-30 0,-11 16-6 16,-23 4-4-16,-28 19 1 16,-32 4 1-16,-36 3 2 15,-8-8 2-15,-3-2-16 16,21-17-20-16,14-12-95 15,27-10-56-15,12-9-237 16,17-9-20-16</inkml:trace>
  <inkml:trace contextRef="#ctx0" brushRef="#br0" timeOffset="19617.3019">24883 15923 949 0,'5'-4'369'0,"-2"2"-49"0,-6 11-251 16,2-9-88-16,-2 1-81 16,-13 29 73-16,-76 55 32 15,36-32 35-15,5 5 27 16,5 16 33-16,18-3 25 15,10 6-24-15,15-12-28 16,15-3-15-16,19-20-30 0,26-13-29 16,14-15 17-16,15-17 2 15,-5-18-2-15,-2-12 0 16,-28 2-4-16,-15-1-11 16,-27 10-3-16,-33 11 0 15,-26 14-2-15,-24 22 22 16,1 12 25-16,4 15 16 15,32 2 12-15,41 11-4 16,40-18-24-16,50-4-97 16,17-16-79-16,21-12-78 15,-17-23-302-15,-1-17 18 16</inkml:trace>
  <inkml:trace contextRef="#ctx0" brushRef="#br0" timeOffset="34066.6435">11611 5884 780 0,'-4'-16'-47'0,"12"-2"47"16,-5 2-230-16,6-7 122 16,2 4 102-16,-2 0 117 15,-12 3 125-15,4-1 1 16,-2 8-100-16,-1-2-56 0,5 6-74 15,22 7-36-15,6-2-28 16,48 0 31-16,25 4 26 16,64-17 51-16,29-9 28 15,74-2 42-15,6 3-23 16,77-6 1-16,-8 11-25 16,82 10-7-16,-34 0-26 15,54 2-4-15,-37 7-11 16,45-3 3-16,-74 3-5 15,33 4 25-15,-61 1 10 0,4-3 25 16,-79 3 4-16,-14-5 5 16,-70-3 2-16,-23-2 1 15,-64-2-19-15,-19-2 3 16,-37 0-11-16,-15-1-29 16,-21 2-20-16,-1 1-12 15,-6-2-29-15,-7-6-58 16,32-10-663-1,12-11 222-15</inkml:trace>
  <inkml:trace contextRef="#ctx0" brushRef="#br0" timeOffset="57196.739">24625 11701 731 0,'-18'60'174'0,"-37"-46"77"16,-7-4-212-16,1 2 24 15,9-3 6-15,17 1 8 0,25-5-14 16,35-1 4-16,15 1-23 16,9 5-10-16,7 0-17 15,-4 14-4-15,-24 7-7 16,-18 5 7-16,-11 4 6 16,-27 10 11-16,-21-7 8 15,-16-9-16-15,-1-10-47 16,0-15-98-16,18-20-99 15,23-14-143-15,22-6-58 16</inkml:trace>
  <inkml:trace contextRef="#ctx0" brushRef="#br0" timeOffset="57480.8289">25222 11352 570 0,'-3'8'0'0,"1"7"393"16,-8 10-393-16,-2 16-46 15,6 10 19-15,0 15 319 16,0 0-300-16,-1 11 298 0,4-2-296 15,-3 19 3-15,-9-10 5 16,-3 11-130-16,1-12-122 16,-4-8-40-16,-4-30-160 15</inkml:trace>
  <inkml:trace contextRef="#ctx0" brushRef="#br0" timeOffset="57678.3283">24992 11668 1216 0,'12'36'399'0,"28"29"-43"16,-9-62-339-16,19 7-176 15,13-4-146-15,33-2-76 16,-4-5-9-16</inkml:trace>
  <inkml:trace contextRef="#ctx0" brushRef="#br0" timeOffset="58035.0043">25989 11792 797 0,'-30'100'257'15,"17"-102"6"-15,-8 8-194 16,-8 13-97-16,-5 8-6 16,-9 10 13-16,-2 3 23 15,4 2 6-15,11-10 5 0,12-4-3 16,14-11-3-1,22-16-1-15,11-11-6 0,20-15-6 16,2-8 3-16,0-4 0 16,-15 6-2-16,-8 6 1 15,-16 16 2-15,-5 10 6 16,-2 13 0-16,-1 14-1 16,2 6-18-16,3 7-248 15,1-7 70-15</inkml:trace>
  <inkml:trace contextRef="#ctx0" brushRef="#br0" timeOffset="58281.0244">26266 12067 582 0,'0'16'375'0,"-7"2"-78"0,-8-9-90 15,-2-6-133-15,7-3-28 16,7-12-34-16,8-9 29 16,12-7-5-16,7 3-17 15,12-4-4-15,-2 7-3 16,10 6-6-16,-4 4-26 16,2 8-181-16,-2 2-146 0,-9 4-33 15</inkml:trace>
  <inkml:trace contextRef="#ctx0" brushRef="#br0" timeOffset="58529.9033">27024 11557 1192 0,'-1'38'209'16,"-5"2"134"-16,-4 17-375 16,2 2 14-16,-4 12 1 15,-1-7 2-15,-8 4 1 16,5-6 7-16,-3 3-77 16,-4-13-90-16,-5-7-153 0,5-14-64 15</inkml:trace>
  <inkml:trace contextRef="#ctx0" brushRef="#br0" timeOffset="58710.7263">26784 11935 1429 0,'11'-8'322'15,"17"1"117"-15,2 2-399 0,27 1-98 16,4-2-31-16,12 0-73 15,-13 2-76-15,4 5-206 16,-24 2 9-16</inkml:trace>
  <inkml:trace contextRef="#ctx0" brushRef="#br0" timeOffset="58860.8654">27449 12120 935 0,'-3'37'301'0,"1"1"37"16,2-5-223-16,-2-6-453 15,-7-18 114-15</inkml:trace>
  <inkml:trace contextRef="#ctx0" brushRef="#br0" timeOffset="59010.7527">27475 11576 1491 0,'6'9'124'0,"1"-9"109"0,6 10-685 16,8-8-34-16</inkml:trace>
  <inkml:trace contextRef="#ctx0" brushRef="#br0" timeOffset="59309.5909">27701 12107 10 0,'0'22'726'16,"-1"-16"-369"-16,1-6-13 15,1 0-38-15,-1-2-440 16,2-1 3-16,41-6 24 16,53-71 27-16,-35 40 85 0,-7 8 95 15,3 4 16-15,-16 13-17 16,-1 10-24-16,-9 14-43 16,-11 16-12-16,-20 8-16 15,-17 16 1-15,-8 0-106 16,-5 3-244-16,4-9 41 15</inkml:trace>
  <inkml:trace contextRef="#ctx0" brushRef="#br0" timeOffset="59748.6584">28756 12009 787 0,'-13'3'111'16,"-5"3"107"-16,-18 3-215 15,-10 1 66-15,-14 6 37 16,-1 6 37-16,3 1-17 15,20-4-42-15,11-3-23 16,25-4-35-16,16-7-31 16,11-7 15-16,15-7-21 15,4-4-19-15,-1 0 15 0,-7-2-4 16,-5 0-7-16,-13 13 20 16,-2 17 30-16,-6 13-11 15,4 35 8-15,-8 15 6 16,-8 30 3-16,-8-4-10 15,-21 10 4-15,-27-21-3 16,-24-8 1-16,-14-35-1 0,-24-23-23 16,15-30-57-16,4-31-313 15,12-20-5-15,4-18-152 16</inkml:trace>
  <inkml:trace contextRef="#ctx0" brushRef="#br0" timeOffset="60146.9989">29547 11910 1212 0,'1'0'314'0,"1"1"80"15,-1 3-319-15,16 32-113 0,49 63-2 16,-45-41 9-16,-3 18 0 16,-14-4 7-1,-8 22-5-15,-16-1-19 0,-14 11-141 16,-10-30-108-16,1-8-66 16,3-38-144-16</inkml:trace>
  <inkml:trace contextRef="#ctx0" brushRef="#br0" timeOffset="60372.5518">29865 11813 1407 0,'79'-12'290'15,"-14"24"132"-15,-6-3-437 16,-19 13-25-16,-19 12-11 15,-23 5-11-15,-24 7 19 0,-28 3 23 16,-34-2 12-16,-7-11-11 16,-15-2-93-16,15-13-91 15,17-8-178-15,32-9-69 16</inkml:trace>
  <inkml:trace contextRef="#ctx0" brushRef="#br0" timeOffset="60656.642">30191 12003 1098 0,'27'67'329'0,"-44"-33"46"15,17-2-288-15,5 11-94 16,11-9-9-16,11-6-45 15,5-16 15-15,19-18 9 16,-4-14 8-16,1-16 9 16,-13-1 38-16,-10-7 0 15,-26 8-7-15,-17 0-7 16,-20 14-6-16,-11 4-23 16,3 12-65-16,4 6-255 15,13 5 43-15</inkml:trace>
  <inkml:trace contextRef="#ctx0" brushRef="#br0" timeOffset="60885.7076">30711 12071 313 0,'6'53'522'0,"-9"1"-193"0,2 33-185 15,-4 12 189-15,-4 21-335 16,-9-6-22-16,-8 8-25 16,-8-27-2-16,0-18 2 15,-5-36 4-15,1-30-230 16,5-31-6-16,-3-34-82 16</inkml:trace>
  <inkml:trace contextRef="#ctx0" brushRef="#br0" timeOffset="61090.8323">30726 11938 1093 0,'55'-27'358'0,"-1"8"39"16,-11 13-284-16,-4 13-116 16,-14 12-24-16,-20 16 6 15,-31-1 4-15,-21 13 8 16,-14-7 20-16,-17 3 3 0,5-7-3 15,1-7-195-15,15-17-194 16,19 0-7-16,26-17-252 16</inkml:trace>
  <inkml:trace contextRef="#ctx0" brushRef="#br0" timeOffset="61390.6428">31182 12006 1096 0,'-6'9'239'0,"-13"10"96"16,-8 8-314-16,-8 16-38 16,2 3 5-16,5 1 3 15,13-10 4-15,9-6 8 16,12-18 7-16,21-14 3 15,8-9-6-15,13-7-1 16,-1 1-7-16,1 6-7 16,-14 10-3-16,-8 7 0 15,-12 12-1-15,-16 2-58 16,-7-2-107-16,-1-8-152 16,-6-16-41-16</inkml:trace>
  <inkml:trace contextRef="#ctx0" brushRef="#br0" timeOffset="61644.7806">31585 11258 1091 0,'-6'9'408'0,"3"11"-46"16,5 13-276-16,-1 23-104 15,0 17-102-15,-3 30 121 16,-4-2 2-16,-11 21 3 16,1-8 3-16,-6 15-1 15,3-24-15-15,-2-1-121 16,10-29-72-16,0-19-171 16,11-32-86-16</inkml:trace>
  <inkml:trace contextRef="#ctx0" brushRef="#br0" timeOffset="61965.8497">31989 12022 1285 0,'-6'5'210'0,"-26"2"140"0,-13 12-388 15,-8 9 6-15,3 2 16 16,2 9 15-16,14-5 12 16,9-2 8-16,10-7 0 15,9 2 2-15,11-15 5 0,11-5-2 16,8-5-10 0,13-10-4-16,3-2-2 0,1 0-7 15,-7 4-8-15,0 9-2 16,-10 9-1-16,0 4-269 15,-11 5 161-15,-4 1 160 16,0-13-416-16,-9-30 356 16</inkml:trace>
  <inkml:trace contextRef="#ctx0" brushRef="#br0" timeOffset="62214.6739">32231 11487 1140 0,'-5'101'316'0,"20"-55"72"16,-10 24-301-16,3 7-83 15,-2 16-16-15,-13-7-20 16,-3 13 16-16,-1-11-7 15,-5 0-53-15,-3-22-39 16,-1-13-241-16,0-26 1 16</inkml:trace>
  <inkml:trace contextRef="#ctx0" brushRef="#br0" timeOffset="62425.6563">32001 11981 1864 0,'92'-43'344'0,"-79"46"188"15,20 7-595-15,13-1-125 16,3 1-108-16,1-4-115 16,-3-7-112-16,-2-4 262 15,-11-2-52-15,0-4 62 16,-6 3 309-16</inkml:trace>
  <inkml:trace contextRef="#ctx0" brushRef="#br0" timeOffset="62564.3854">32703 12212 1493 0,'-10'53'315'0,"-15"-3"92"16,-14-7-799-16,2-14-62 15,-7-32-153-15</inkml:trace>
  <inkml:trace contextRef="#ctx0" brushRef="#br0" timeOffset="62710.1897">32568 11618 1595 0,'21'28'270'0,"1"-6"84"15,-10-7-536-15,5 4-307 16,-6-4 7-16</inkml:trace>
  <inkml:trace contextRef="#ctx0" brushRef="#br0" timeOffset="63159.3758">32983 12022 429 0,'-25'107'415'0,"10"-94"-121"16,0 8-258-16,-2 16 256 15,3-2-296-15,4 1 6 16,13 0 7-16,4-7 8 15,8-14 28-15,9-8 10 16,1-8-3-16,5-15-6 16,-2-5-6-16,-2-9-26 15,-6 1-7-15,-10 1-7 16,-8 5-17-16,-10 3-92 16,-2 6-92-16,-5 5-151 15,3 2-63-15</inkml:trace>
  <inkml:trace contextRef="#ctx0" brushRef="#br0" timeOffset="63434.6606">33140 12154 1069 0,'82'65'242'0,"-87"-38"121"0,4 5-297 16,4-3-14-16,4-3 64 15,11-5 45-15,16-5-30 16,12-1-15-16,4-3 25 16,1 1-66-16,-8 4-70 15,-11 3 12-15,-26 1-85 16,-10 3-446-16,-54-43 115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15:58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11961 13484 820 0,'-20'52'188'0,"-14"-40"65"15,-4 15-229-15,-14 11-20 16,0 8 21-16,0 12 56 15,14-3 17-15,11 1 18 16,27-3-6-16,28-5-9 16,15-14-50-16,30-13-10 15,11-18-15-15,12-21-5 16,-10-15-9-16,-3-10-6 16,-31 0-7-16,-13-7-6 15,-28 10-3-15,-12-1-8 0,-8 8-3 16,-12 5-8-16,-14 9 1 15,-7 8-26-15,2 11-41 16,-4 3-41-16,10-3-228 16,9-18 19-16</inkml:trace>
  <inkml:trace contextRef="#ctx0" brushRef="#br0" timeOffset="539.5241">12873 13613 461 0,'9'27'397'0,"-18"-6"-90"16,0 8-246-16,-6-5 309 16,-10-2-255-16,-2-5-4 15,1-11-6-15,2-9-9 16,0-5-26-16,10-2-27 16,-1-9 7-16,7-4-3 15,8-11-14-15,8-3 0 0,10-10 0 16,7-2-10-16,18 0-1 15,-2 7-4-15,23 2-4 16,1 12-4-16,15 9-3 16,-9 12-4-16,13 8-5 15,-21 10-42-15,-8 6-37 16,-30-2-405-16,-27-24 85 16</inkml:trace>
  <inkml:trace contextRef="#ctx0" brushRef="#br0" timeOffset="2392.6668">23130 12558 803 0,'61'14'238'0,"-58"-19"18"16,-2 5-216-16,1 9-67 16,-4-9-10-16,1 2 10 15,-15 30 25-15,-48 79 15 16,11-29 11-16,-14 23 8 15,-3 3-5-15,2 15 1 16,16-25-8-16,8-5-35 16,20-27-64-16,11-16-198 15,14-26 15-15</inkml:trace>
  <inkml:trace contextRef="#ctx0" brushRef="#br0" timeOffset="2677.3512">23398 12895 284 0,'-75'234'452'0,"33"-159"-163"15,11 25-166-15,25-17 177 16,31-17-266-16,23-38 4 15,35-28 9-15,18-38 3 16,21-33 2-16,-15-12-9 0,-17-21-9 16,-35 8-7-16,-34-3-52 15,-34 25-20-15,-51 14-49 16,-19 37-46-16,-31 27-225 16,3 21 61-16</inkml:trace>
  <inkml:trace contextRef="#ctx0" brushRef="#br0" timeOffset="4086.2913">24411 13142 494 0,'52'11'219'16,"-50"-14"3"-16,-2 1-114 15,0 5-96-15,0-3-11 16,0 0-7-16,-2 0 2 16,1 2 14-16,-5 9-10 15,-9 13-18-15,-43 50 68 16,35-47-7-16,-3-6 0 15,15-8 22-15,5-6 18 16,12-8-57-16,22-15-6 16,9-4-4-16,13-5 0 15,1-2 0-15,-4 4-14 16,-19 9 0-16,-6 7-9 16,-13 6-8-16,0 8-1 15,-6 2 3-15,0 9 7 0,-6-8 9 16,7 3 5-16,-2-5 6 15,11-10 3-15,12-10 2 16,14-4 4-16,5-3-1 16,10 3-9-16,-8 7-11 15,-15 18-13-15,-18 10-3 16,-20 16 6-16,-14 11 6 16,-12 8 7-16,2-14 4 15,0-2-67-15,12-11-120 0,17-12-116 16,11-8-66-16</inkml:trace>
  <inkml:trace contextRef="#ctx0" brushRef="#br0" timeOffset="4341.7391">25248 13216 212 0,'17'9'620'0,"-8"7"-283"0,-4 7-134 16,-10 11 111-16,-3 10-373 15,5 5-8-15,-6-9-101 16,0-7-162-16,8-14 17 15</inkml:trace>
  <inkml:trace contextRef="#ctx0" brushRef="#br0" timeOffset="4504.7376">25241 12916 1232 0,'3'-2'277'15,"0"1"49"-15,6 1-432 16,4 5-218-16,17 12-92 16,47 26-57-16</inkml:trace>
  <inkml:trace contextRef="#ctx0" brushRef="#br0" timeOffset="4714.9048">26063 12480 1094 0,'-3'9'207'0,"-7"17"120"15,1 17-312-15,-2 21-30 16,1 10 15-16,-9 24 15 0,4-5-12 16,-3 16-1-16,2-15-3 15,-3 6-99-15,5-29-54 16,-5-9-177-16,0-24-56 15</inkml:trace>
  <inkml:trace contextRef="#ctx0" brushRef="#br0" timeOffset="4983.3892">26256 12548 1091 0,'6'15'236'0,"-4"12"99"15,-2 16-300-15,-5 19-54 16,-1 13 19-16,-6 20 1 16,-3-3 1-16,-7 9 1 15,1-11 0-15,-7 6-46 16,3-16-60-16,4-4-66 15,0-18-19-15,2-12-150 16,6-20 22-16</inkml:trace>
  <inkml:trace contextRef="#ctx0" brushRef="#br0" timeOffset="5254.6303">26386 13222 1137 0,'-2'24'461'0,"-8"-3"-163"0,-9 11-175 15,0 5-4-15,-1 5-276 16,3-4 79-16,0-4 52 15,5-13-163-15,5-16-190 16,1-10 123-16,9-22-71 16,4-11-7-16</inkml:trace>
  <inkml:trace contextRef="#ctx0" brushRef="#br0" timeOffset="5379.3224">26441 12892 982 0,'9'-5'325'15,"-11"-1"33"-15,-2 3-265 16,2 3-141-16,1 0-230 16,-1 0-83-16,1 2-82 0</inkml:trace>
  <inkml:trace contextRef="#ctx0" brushRef="#br0" timeOffset="5723.4712">26759 13304 879 0,'-15'6'120'0,"-1"2"78"15,0 3-262-15,-8 10-1 16,0-5 21-16,1 6 70 15,0 0 53-15,4 6 34 16,9-2-40-16,8 2-6 16,7-6-33-16,21-10-35 15,7-12-41-15,20-19 1 16,5-14-19-16,6-14-3 16,-15-2 4-16,-6 0 26 15,-24 12 42-15,-18 6 1 16,-17 17-17-16,-15 10-111 15,-3 8-117-15,3 10-28 16</inkml:trace>
  <inkml:trace contextRef="#ctx0" brushRef="#br0" timeOffset="6047.4495">27269 13256 829 0,'15'3'216'0,"-10"6"57"16,-12 7-219-16,0 8-57 16,-5 4 6-16,-6 6 17 15,-4-6 17-15,4-2 24 16,6-14 21-16,18-7 22 15,13-13-9-15,15-9-12 16,6-3-21-16,11 3-22 16,-10 11-23-16,2 18-5 15,-10 13-3-15,-9 21-5 16,-14 9-19-16,-9 9-383 16,-10-29 117-16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18:11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11546 11390 576 0,'-74'45'257'15,"60"-52"-23"-15,13 6-131 16,4 6-135-16,4 10-11 16,-2 8 0-16,10 15 13 15,4 6 26-15,18 17 14 16,1-4 8-16,16 14 4 15,0-3 2-15,7 4-21 16,-7-14-77-16,2-5-145 16,-10-20 6-16</inkml:trace>
  <inkml:trace contextRef="#ctx0" brushRef="#br0" timeOffset="244.9429">12289 11416 1125 0,'-10'12'191'15,"16"15"125"-15,-19 22-332 16,-10 28-13-16,-14 14 22 0,-17 24 8 16,-7-4 2-16,-21 16 3 15,10-19 3-15,-8 2-7 16,16-17-21-16,2-2-19 15,22-31-20-15,1-3-21 16,11-17-239-16,10-8 77 16</inkml:trace>
  <inkml:trace contextRef="#ctx0" brushRef="#br0" timeOffset="719.3075">12030 12324 296 0,'43'79'241'0,"-46"-82"-59"16,0 0-4-16,5 4-174 0,-2-2 4 16,0-1 9-16,1 1 23 15,18 0 26-15,23-4 6 16,44-4-5-16,-40 6-8 15,-3 6-26-15,-8 0-29 16,-11 9-6-16,-20 16-1 16,-18 15-3-16,-18 13 4 15,-6 7 8-15,-11 5 17 16,9-12 3-16,9-11 3 16,22-19 2-16,15-14 0 15,16-18-17-15,36-10-38 16,18-9-36-16,11-5-224 15,-6 3 25-15</inkml:trace>
  <inkml:trace contextRef="#ctx0" brushRef="#br0" timeOffset="1079.836">13114 11905 803 0,'9'2'330'16,"28"2"-3"-16,70-5-151 16,-30-4-180-16,10 1 3 15,-10-2 0-15,-6 6-326 16,-20 10 106-16</inkml:trace>
  <inkml:trace contextRef="#ctx0" brushRef="#br0" timeOffset="1310.2303">13080 12280 1222 0,'36'6'242'0,"16"-15"126"0,26 0-427 16,8 0-58-16,4-1-235 16,-17-5-15-16,-3 0-139 15</inkml:trace>
  <inkml:trace contextRef="#ctx0" brushRef="#br0" timeOffset="1887.6505">15071 11601 673 0,'5'-13'160'16,"-10"0"56"-16,-5-2-195 15,-11 2-26-15,3 1-4 16,-28 10 13-16,-12 11 7 0,-20 19 14 16,-8 12 21-16,-16 15 13 15,10 0-5-15,5 7 9 16,26-6-10-16,14 5 2 16,26-10-11-16,25-3 3 15,26-13-11-15,28-18 1 16,14-14-6-16,20-18-6 15,3-14-11-15,3-17-5 16,-15-2-6-16,-8-3 3 16,-23 6 1-16,-17 8 4 15,-14 16 0-15,-9 7-7 16,-3 12-6-16,-6 4-2 16,-5 12-2-16,-11 12 8 15,1 11 12-15,-10 16 25 16,-5 15 11-16,-13 33 29 15,0 4-1-15,-16 37-1 0,-2 0-22 16,6 21-105-16,18-14-215 16,8-13-160-16,17-68-109 15</inkml:trace>
  <inkml:trace contextRef="#ctx0" brushRef="#br0" timeOffset="2412.4437">11378 14081 804 0,'5'8'406'0,"-4"-5"-42"15,5 12-126-15,0 14-230 0,3 68-7 16,-19-37 2-16,-2 13 0 16,-7-5 1-16,-7 3-35 15,0-17-56-15,-4-9-280 16,5-18 40-16</inkml:trace>
  <inkml:trace contextRef="#ctx0" brushRef="#br0" timeOffset="2597.0877">11458 13778 1115 0,'18'-6'338'0,"-4"-3"51"0,-7 7-295 16,9 8-233-16,6 2-256 15,15 7 32-15</inkml:trace>
  <inkml:trace contextRef="#ctx0" brushRef="#br0" timeOffset="2879.9437">11727 14424 553 0,'-18'28'0'0,"7"-19"527"16,16-11-527-16,20-13 40 16,18-8-39-16,30-19 372 15,5-8-376-15,9-2 377 16,-10 11-374-16,-13 8 0 16,-24 20-1-16,-9 17-1 15,-16 15 0-15,-8 21 1 16,-4 8 3-16,-4 11-1 15,-4 2-9-15,-2 2-33 16,0-12-35-16,-4-4-163 16,2-13-134-16,-11-6-33 15</inkml:trace>
  <inkml:trace contextRef="#ctx0" brushRef="#br0" timeOffset="3150.6781">12728 13558 379 0,'26'20'496'0,"-15"0"-170"15,-2 16-227-15,0 6 229 0,-2 29-325 16,-6 6-3-16,-5 18 2 15,-6 5-2-15,-11 25-28 16,0-22-34-16,-11-6-73 16,2-26-75-16,-4-18-74 15,1-28-14-15,1-17-51 16</inkml:trace>
  <inkml:trace contextRef="#ctx0" brushRef="#br0" timeOffset="3345.931">12535 14064 1068 0,'25'-17'349'16,"2"4"16"-16,15 1-296 0,1-1-34 16,14-2-34-16,-5 0-35 15,15-4-7-15,-2 1-44 16,12 6-112-16,-13 5-176 15,10 10-13-15</inkml:trace>
  <inkml:trace contextRef="#ctx0" brushRef="#br0" timeOffset="3654.8457">13177 14284 1038 0,'-5'20'286'15,"7"-50"69"-15,12 32-269 16,16-5-72-16,17-17 1 16,11-5 0-16,15-13-2 15,-7-7-4-15,-6-1-1 16,-20 11-3-16,-18 4-3 16,-22 13-7-16,-24 15-5 15,-17 10-1-15,-24 24 6 16,-12 17 4-16,-11 29 10 15,11 1 7-15,3 7-4 16,24-17-10-16,16-4-41 16,25-27-32-16,18-11-80 15,16-11-70-15,16-12-145 16,8-9-12-16</inkml:trace>
  <inkml:trace contextRef="#ctx0" brushRef="#br0" timeOffset="3864.6236">13517 14465 328 0,'18'15'382'16,"-9"-2"-107"-16,-9-5-25 16,3-2-141-16,0-6-57 15,-3-2 8-15,1-1-22 0,13-49-11 16,79-75 37-16,-22 37 11 16,2-2-9-16,16 0 23 15,-5 28 12-15,-7 11-63 16,-24 23-71-16,-4 11-119 15,-25 13-143-15,-3 5-109 16,-10 9-88-16</inkml:trace>
  <inkml:trace contextRef="#ctx0" brushRef="#br0" timeOffset="4124.5196">14708 13991 1192 0,'-13'5'271'16,"-23"11"105"-16,-23 16-347 16,-14 7-25-16,-5 7-4 15,11-5-3-15,13-8 1 0,28-11 4 16,25 0 3-16,14-10 5 16,15 10 13-16,3 5 2 15,3 4 1-15,-11 0-1 16,-23 12 1-16,-24-7-11 15,-19 7-32-15,-10-12-46 16,-8-6-123-16,18-13-222 16,3-10-12-16</inkml:trace>
  <inkml:trace contextRef="#ctx0" brushRef="#br0" timeOffset="4433.8836">14711 14427 582 0,'43'0'576'0,"9"-11"-169"15,-2-3-350-15,10-4 333 16,-6-3-419-16,-2-1-29 16,-21-6-2-16,-10-1 8 15,-17 3 23-15,-21 2 19 16,-11 8 28-16,-21 20 16 15,-11 18 2-15,-14 21 7 16,9 6 7-16,-3 12 6 16,21-8-7-16,20 1-28 0,26-20-19 15,27-2-44-15,26-15-34 16,21-7-93-16,-2-14-61 16,26-8-175-16,-6-3-20 15</inkml:trace>
  <inkml:trace contextRef="#ctx0" brushRef="#br0" timeOffset="4644.7506">15659 14319 700 0,'-61'38'563'0,"-16"4"-174"16,8-7-106-16,-7 13-136 15,20-6-160-15,16 1 87 16,31-8-1-16,27-1-10 15,17-15-31-15,23 0-22 16,6-11-32-16,5-6-76 16,-11-7-73-16,-3-6-302 15,-8-4 24-15</inkml:trace>
  <inkml:trace contextRef="#ctx0" brushRef="#br0" timeOffset="4928.1063">16115 13702 1174 0,'49'64'307'15,"-50"-34"71"-15,-5 11-335 16,0 21-32-16,7 3-31 0,-1 21 32 16,3-4 1-1,-4 8 1-15,1-8 2 0,-8 2-112 16,-3-14-116-16,-6-8-178 16,1-22-93-16</inkml:trace>
  <inkml:trace contextRef="#ctx0" brushRef="#br0" timeOffset="5126.2336">15883 14159 1552 0,'49'0'485'0,"37"-5"70"15,-1 1-418-15,28 4-233 16,-6 3-220-16,8-18-238 16,-33-12-108-16</inkml:trace>
  <inkml:trace contextRef="#ctx0" brushRef="#br0" timeOffset="9405.5867">20002 13009 366 0,'76'46'197'0,"-72"-48"338"16,6 20-336-16,5 13 118 0,0 28-337 15,-5 4 17-15,-4 20 4 0,-10 14 3 16,-17 35 9-16,-9 0 2 16,-10 34 0-16,-4 1-15 15,-2 8-162-15,11-40-168 16,14-22-15-16</inkml:trace>
  <inkml:trace contextRef="#ctx0" brushRef="#br0" timeOffset="9805.4915">20596 14144 963 0,'-34'52'274'0,"-3"-1"30"16,1-5-274-16,4 5-45 16,4-22-37-16,7-15 36 15,7-17 13-15,7-18 8 16,13-12 12-16,19-10 12 16,6 0-2-16,14-4 5 15,1 16-2-15,1 9-7 16,-14 16-11-16,-5 21-3 0,-21 11-4 15,-16 23 1-15,-16-1 3 16,-6 0-1-16,-3-11-1 16,4-11 1-16,10-25-3 15,18-11-14-15,11-11-6 16,18-12-50-16,10 2-102 16,13-3-179-16,-8 0-9 15</inkml:trace>
  <inkml:trace contextRef="#ctx0" brushRef="#br0" timeOffset="10239.0401">21796 13136 726 0,'7'-10'291'0,"-5"1"3"16,-10 6-202-16,-8 10-64 15,-15 10-36-15,-23 20 15 0,-8 9 10 16,-24 25 42-16,2 12 15 15,1 26 22-15,19 1-8 16,15 16-5-16,35-18-24 16,33-13-4-16,24-36-19 15,32-23 1-15,16-38-6 16,9-21 5-16,-20-11-10 16,-17-15-7-16,-31 1-6 0,-44 1-1 15,-35 14-23-15,-36 12-5 16,-19 21-4-16,-18 18-46 15,24 7-45-15,14 5-309 16,44 1 52-16</inkml:trace>
  <inkml:trace contextRef="#ctx0" brushRef="#br0" timeOffset="10589.7403">22599 13276 998 0,'1'-8'138'15,"-2"14"122"-15,-17 13-284 16,-13 17-3-16,-11 5 39 16,-24 25 35-16,-9 0 24 15,0 8 3-15,14-11-5 16,23-6-2-16,41-20-26 16,46-14-16-16,23-16-15 0,38-9-21 15,4-11-15-15,19-8-86 16,-25-5-243-16,5-13 42 15</inkml:trace>
  <inkml:trace contextRef="#ctx0" brushRef="#br0" timeOffset="10749.2854">23209 13310 368 0,'-15'44'249'15,"-16"14"387"-15,-18 32-350 16,-4 14 118-16,-17 35-366 15,2 2-9-15,-11 32-60 16,8-13-120-16,-4 2-253 16,17-47-11-16</inkml:trace>
  <inkml:trace contextRef="#ctx0" brushRef="#br0" timeOffset="12371.4512">23532 13514 639 0,'-6'0'304'16,"6"-10"-59"-16,6 1-141 16,6-5-75-16,25-3-73 15,13-4 109-15,17-3 36 16,-2 1 28-16,6 3-7 16,-16 10-1-16,-8 10-30 15,-19 13-34-15,-13 18-30 16,-19 9 3-16,-14 21-2 15,-21 0-6-15,-11 6 1 16,1-11-7-16,3-9-3 16,15-20-3-16,30-14 2 15,23-2-2-15,13-4-1 16,10 5 4-16,1 10 1 16,-21 15-7-16,-21 11 2 15,-13 11 3-15,-56 15-2 16,-31 6-3-16,-39-9 6 15,3-18-16-15,-5-16-92 0,45-26-91 16,16-32-266-16,55-16-32 16</inkml:trace>
  <inkml:trace contextRef="#ctx0" brushRef="#br0" timeOffset="12827.4895">24407 13936 376 0,'22'0'480'16,"-2"8"-163"-16,-13 9-225 15,3 15 230-15,4 2-314 16,3 6 3-16,0-6-1 16,9 0-5-16,4-10-21 15,22-5-154-15,-3-7-156 0,14-17-18 16</inkml:trace>
  <inkml:trace contextRef="#ctx0" brushRef="#br0" timeOffset="13005.8848">24994 14047 340 0,'-48'36'631'16,"-5"4"-240"-16,-32 27-203 15,3 7 206-15,-6 10-377 16,13-5-9-16,-13 4-1 15,26-21-3-15,4-7-61 16,17-14-55-16,16-14-283 16,26-24-1-16,30-14-147 15</inkml:trace>
  <inkml:trace contextRef="#ctx0" brushRef="#br0" timeOffset="13405.7133">25044 14209 822 0,'16'84'247'0,"-7"-84"43"0,16 3-207 15,9-10-69-15,27-5 1 16,15-13 2-16,17-12 6 16,-3-3 7-16,-4 3-1 15,-19 7-11-15,-21 8-12 16,-31 12-8-16,-35 10-8 16,-21 11-8-16,-30 18 9 15,-14 3 17-15,-24 23 24 16,12 1 12-16,0 6 12 15,21-10-1-15,18-1-11 16,33-20-31-16,25-7-36 16,30-10-34-16,29-14-24 15,18-6-170-15,25-7-105 16,1-8-18-16</inkml:trace>
  <inkml:trace contextRef="#ctx0" brushRef="#br0" timeOffset="13719.1141">25977 14258 238 0,'0'-5'434'16,"-7"-2"-142"-16,-1 7-137 15,-9 3 156-15,-6 9-249 16,-15 10-8-16,-4 8 8 16,-7 7 2-16,9 0-9 0,6-2-10 15,23-5-10-15,14-11-31 16,14-6-6-16,25-8 2 15,8-12 1-15,3-20-3 16,1 0 2-16,-4-11 2 16,-17-1-2-16,-4 4 3 15,-11 17 18-15,-5 9 10 16,-7 13-12-16,-6 19 0 16,-7 5-3-16,-5 9-24 15,-1 0-38-15,-2-3-112 16,5-12-140-16,7-4-86 15,9-14-125-15</inkml:trace>
  <inkml:trace contextRef="#ctx0" brushRef="#br0" timeOffset="13949.9181">26324 14338 806 0,'13'25'276'0,"-10"-10"26"15,-9 1-191-15,0 3-90 16,-7-1-2-16,-3-2 1 15,-8-10 15-15,2-4 4 16,1-14 9-16,5-13 4 16,16-21-12-16,16-2-12 15,22-14 8-15,16 9 4 16,26-2 6-16,-5 17-4 0,10 6-8 16,-14 16-39-16,-3 6-121 15,-21 13-288-15,5 0 45 16</inkml:trace>
  <inkml:trace contextRef="#ctx0" brushRef="#br0" timeOffset="14175.6727">26904 14076 1748 0,'-44'108'506'0,"29"-64"45"15,12 1-507-15,12 9-69 16,16-3-32-16,17 2-31 16,-7-19 66-16,-7 2-1 15,-17-11-4-15,-31-1-13 16,-27-11-89-16,-24-3-202 0,1-7-184 16,-5-6-79-16</inkml:trace>
  <inkml:trace contextRef="#ctx0" brushRef="#br0" timeOffset="14407.006">27236 14676 1982 0,'11'-5'-30'16,"-68"-17"324"-16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0:22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11574 13163 942 0,'-46'25'264'15,"-1"17"-187"-15,2 5-14 16,4 21-15-16,8 25-2 15,38-26-7-15,15-16-12 16,31-20-3-16,15-27-7 16,32-29 10-16,7-25-1 15,11-26-2-15,-20 2-5 0,-16-6 4 16,-37 16-3-16,-34 2 2 16,-31 20-2-16,-35 14 1 15,-14 11-5-15,-26 8-4 16,12 15-6-16,5 2-45 15,30-2-100-15,26 3-218 16,46-16-4-16</inkml:trace>
  <inkml:trace contextRef="#ctx0" brushRef="#br0" timeOffset="502.4098">12433 13201 1010 0,'-7'11'288'16,"1"-2"55"-16,7 3-267 15,-2 10-85-15,-1 4-17 16,-1 7 1-16,-1 3-2 15,-7-5 9-15,-2-9 23 16,-5-9 30-16,1-16 24 16,3-29 26-16,16-20 6 15,18-31 11-15,23-16-7 16,36-24-8-16,16 20-2 16,16 10-14-16,9 22-20 0,13 28-110 15,-20 37-321-15,-13-3-105 16,-26 2-172-16</inkml:trace>
  <inkml:trace contextRef="#ctx0" brushRef="#br0" timeOffset="5627.3638">22566 10884 888 0,'-5'-1'141'0,"11"5"100"15,17 14-271-15,2 7 10 16,13 11 24-16,8 2 15 16,12 20 9-16,1 4 3 15,12 14-4-15,-8-6-12 16,0 1-20-16,-14-21-23 15,-7-14-72-15,-17-23-73 0,1-23-99 16,-12-19-47-16</inkml:trace>
  <inkml:trace contextRef="#ctx0" brushRef="#br0" timeOffset="5821.3782">23361 10992 556 0,'21'-8'265'15,"-3"2"-29"-15,3 1-101 16,-1 11-150-16,4 7-16 15,-8 10 5-15,-19 18 2 16,-14 26 28-16,-31 29 17 16,-7 15 15-16,-28 33 25 15,9 3 11-15,-3 7-14 16,15-24-11-16,-2-2-23 16,29-29-65-16,-1-10-243 15,11-24 40-15</inkml:trace>
  <inkml:trace contextRef="#ctx0" brushRef="#br0" timeOffset="6395.0869">23492 11972 858 0,'4'3'260'15,"-2"-5"28"-15,2 4-209 16,-4-2-101-16,3 0 3 16,-2 0 27-16,42 1 25 15,55-8 14-15,-30-17 18 0,0-6 11 16,20-8-19-16,-16 5-19 15,-8 1-8-15,-15 12-15 16,-13 7-12-16,-26 9 7 16,-15-4-7-16,-18 5-7 15,-23 3-4-15,-10 0-4 16,-27 11 5-16,-9 4 6 16,-7 14 7-16,16 7 5 0,3 7-1 15,29-5-6-15,22 10-5 16,27-7-8-16,26 1-11 15,22-7-14-15,37 5-95 16,1-9-89-16,49-6-89 16,2-20-40-16,15-21-95 15</inkml:trace>
  <inkml:trace contextRef="#ctx0" brushRef="#br0" timeOffset="6630.4679">24835 11766 1585 0,'-49'7'306'0,"-7"14"154"16,12 9-481-16,5 2-19 15,15-2-3-15,23 2-1 16,17-14 10-16,17 4 16 0,1-4 18 16,4 7 13-16,-10 4-3 15,-26 14 5-15,-33 5-3 16,-25 7 4-16,-23-1-2 15,-29-11-23-15,0-17-73 16,-3-5-364-16,20-20 61 16</inkml:trace>
  <inkml:trace contextRef="#ctx0" brushRef="#br0" timeOffset="8157.5376">22513 13351 916 0,'11'-118'308'0,"0"100"36"16,-5 3-238-16,0 9-100 16,3 8-9-16,-1 11 1 15,-6 14 10-15,-2 14 17 16,-3 32 21-16,0 13 3 15,-7 36 9-15,-2 12-11 16,-3 36-4-16,0-7-21 0,-9 6-79 16,7-39-83-16,3-23-258 15,4-45-14-15</inkml:trace>
  <inkml:trace contextRef="#ctx0" brushRef="#br0" timeOffset="8457.2007">23262 13358 1072 0,'-6'29'337'0,"-3"-1"46"16,-1 27-259-16,1 10-122 15,-6 28 3-15,2 5 2 16,-14 23 4-16,-5 1-1 16,-16 25-15-16,7-23-69 15,-2-7-315-15,9-31 62 16</inkml:trace>
  <inkml:trace contextRef="#ctx0" brushRef="#br0" timeOffset="8940.4661">23453 14409 1017 0,'-9'-5'198'0,"2"0"94"0,5 3-306 16,11-13 3-16,5-6 6 16,5-4 40-16,9 2 45 15,5-1 3-15,-7 8-9 16,7 2 0-16,-12 16-42 16,-8 11-34-16,-15 9 4 15,-11 8 7-15,-14 1-3 0,-7 0 8 16,-3-13 0-16,3-11 4 15,9-5-1-15,15-11-3 16,13-4-3-16,13-5 1 16,11 2-4-16,8-2 0 15,-1 12 2-15,-4 4-11 16,-9 7-13-16,-14 5-241 16,-11 5-149-16,-8-22-41 15</inkml:trace>
  <inkml:trace contextRef="#ctx0" brushRef="#br0" timeOffset="9405.9678">24611 13456 853 0,'3'2'406'0,"14"-5"-32"0,-22 4-161 15,1 5-191-15,-8 6-15 16,-4 6-2-16,-24 16 18 15,-15 10 12-15,-22 19 24 16,0 20 13-16,-9 31 20 16,21 0-10-16,25 15-4 15,29-14-21-15,28-17-19 16,21-36-5-16,29-22 18 16,5-28-21-16,5-27-19 15,-10-16 22-15,-9-19-20 16,-33-5-22-16,-10-12 11 15,-20 9 10-15,-27 4-23 16,-23 14-1-16,-16 9-26 16,-2 11-34-16,2 4-134 15,25 14-304-15,36 0 20 16</inkml:trace>
  <inkml:trace contextRef="#ctx0" brushRef="#br0" timeOffset="9837.654">25438 13518 512 0,'4'-10'228'15,"-1"1"-77"-15,-3 2-252 0,-4 2-70 16</inkml:trace>
  <inkml:trace contextRef="#ctx0" brushRef="#br0" timeOffset="10345.8378">25431 13473 37 0,'-2'-3'341'15,"1"0"-121"-15,-1 0 22 16,1 0 32-16,-1 0-127 16,1 1-16-16,-1 1-27 0,1-1-16 15,-1 1-24-15,1-1-11 16,-1 1-4-16,1-1 6 15,-1 1-13-15,-1-1 3 16,0 2-6-16,-4 0 6 16,-5 2-3-16,2 1 5 15,5-2 0-15,1 1 19 16,1-1 12-16,1 1-6 16,2-1-5-16,6-1-7 15,40 5-23-15,49-11-24 16,-50-6 3-16,-14 2-6 15,-17 4-12-15,-17 6-3 16,-26 10-3-16,-32 18 0 16,-11 11 4-16,-26 24 7 15,-3 10 0-15,-9 38 1 16,20 2 3-16,0 24 14 16,23-3 2-16,20-4 7 0,21-35-1 15,25-9-5-15,20-36-7 16,26-16 0-16,12-22-6 15,26-18 3-15,-4-13 5 16,1-18-11-16,-19-12-5 16,-14-13-16-16,-28 6-8 15,-17-2-13-15,-19 16 1 16,-30 19 2-16,-17 24 11 16,-14 24-5-16,-1 12-11 0,-1 12-18 15,30-7-122-15,14-2-337 16,29-11 64-16</inkml:trace>
  <inkml:trace contextRef="#ctx0" brushRef="#br0" timeOffset="10719.321">25985 13619 1198 0,'-48'-4'227'0,"63"5"140"0,10-5-351 15,31 4 2-15,14-6 21 16,31 0 33-16,4 0 2 15,12 3 22-15,-24 8-6 16,-8 9-19-16,-38 7-43 0,-26 18-7 16,-27 15-26-16,-39 32 1 15,-30 12 11-15,-39 40 25 16,-8-3 9-16,-6 7-9 16,21-31-6-16,27-15-6 15,41-45-248-15,30-23-275 16,23-30 13-16</inkml:trace>
  <inkml:trace contextRef="#ctx0" brushRef="#br0" timeOffset="11514.0073">27281 13926 704 0,'47'59'371'0,"-62"-44"-50"16,-6 18-100-16,-1 1-222 16,-10 10-3-16,-4-8 3 15,3-1 14-15,7-11 9 0,7-11 9 16,17-11 29-16,29-14 2 16,13-10-10-16,10-12-7 15,8 2-9-15,-2 3-33 16,-19 11-6-16,-10 11-3 15,-14 16-2-15,-11 13 4 16,-10 4 6-16,-2 9 11 16,-5-7 5-16,6-9 24 15,9-16 1-15,18-15-1 16,10-12-7-16,18-1 0 16,3 6-26-16,0 7-9 15,-15 16-7-15,-16 19-1 16,-23 17 1-16,-13 15 3 15,-8 2 5-15,-4 3 0 16,12-14-18-16,14-14-145 16,16-22-266-16,26-23 23 0</inkml:trace>
  <inkml:trace contextRef="#ctx0" brushRef="#br0" timeOffset="11719.5597">28224 14159 1551 0,'-4'54'192'15,"-4"3"95"-15,-7-3-751 16,-4-9-8-16</inkml:trace>
  <inkml:trace contextRef="#ctx0" brushRef="#br0" timeOffset="11899.9515">28095 13721 899 0,'8'2'857'0,"5"-4"-341"16,11 1-94-16,-4 1-582 0,4 6-255 16,13 1-237-16,-9-2-36 15</inkml:trace>
  <inkml:trace contextRef="#ctx0" brushRef="#br0" timeOffset="12127.3673">28948 13422 877 0,'-4'56'704'16,"-6"10"-186"-16,-8 23-547 16,-1 10 523-16,-11 21-531 15,-1-8 11-15,-3 11-7 16,4-17 10-16,6-19-67 15,8-35-68-15,7-20-336 16,5-37 9-16,10-38-167 16</inkml:trace>
  <inkml:trace contextRef="#ctx0" brushRef="#br0" timeOffset="12347.327">29283 13360 1067 0,'28'19'524'16,"-5"18"-48"-16,-32 8-193 15,4 23-255-15,-11 10-26 16,-9 29 0-16,-11-2 1 16,-19 21 2-16,4-3-2 15,-7 12-85-15,1-30-87 16,4-7-310-16,19-31-10 0</inkml:trace>
  <inkml:trace contextRef="#ctx0" brushRef="#br0" timeOffset="12618.6214">29322 14170 1660 0,'4'49'404'0,"-7"5"130"0,-12-6-568 16,2 7-181-1,6-18-177-15,-4-10-142 0,8-18-150 16</inkml:trace>
  <inkml:trace contextRef="#ctx0" brushRef="#br0" timeOffset="12757.8424">29511 13673 1752 0,'-18'28'381'0,"5"-12"-52"16,12-19-821-16,2 9-72 16</inkml:trace>
  <inkml:trace contextRef="#ctx0" brushRef="#br0" timeOffset="13141.24">29773 14138 1077 0,'-17'23'361'16,"-14"13"41"-16,-5 3-289 16,6 9-53-16,13-3-37 15,14-7 6-15,20-12 1 16,20-12 4-16,12-14-4 16,21-13-3-16,-2-15-13 15,5-8-4-15,-19 1-11 0,-17-4-5 16,-26 7-22-16,-32 8-8 15,-22 8-23-15,-15-1-82 16,5 9-60-16,-2 2-214 16,29-2-16-16</inkml:trace>
  <inkml:trace contextRef="#ctx0" brushRef="#br0" timeOffset="13491.3795">30310 14142 617 0,'-2'8'215'16,"1"-1"29"-16,-2 5-142 15,-3 9 12-15,-2 2 12 16,-3 10 49-16,0 4-1 16,-2 1 4-16,1-8-46 15,6-6-29-15,9-14-19 16,15-11-8-16,13-8-21 16,22 1 4-16,5 2-12 0,7 8-1 15,-9 11-12-15,-5 8-9 16,-25-3-20-16,-14 6 296 15,-21-4-826-15,-23-40 360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1:35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12440 702 0,'8'-59'152'0,"0"47"55"15,7 4-206-15,12 7-25 16,1 7-5-16,12 1 0 16,-9 14 5-16,-1 28 11 15,-9 15 16-15,-11 30 27 16,-15 25 26-16,-2 25 13 16,-6-14 0-16,-4-13 4 15,7-35-11-15,4-35 7 16,8-43-11-16,12-32-14 15,13-16-14-15,23-33-7 0,10-6-23 16,9-6 30-16,-7 18 11 16,2 19-8-16,-28 39-8 15,-2 38-12-15,-16 31-24 16,-7 32-28-16,-15 8-33 16,0 24-257-16,-11-9 53 15</inkml:trace>
  <inkml:trace contextRef="#ctx0" brushRef="#br0" timeOffset="350.032">6757 12225 1154 0,'-18'19'192'0,"-16"12"135"0,-15 14-349 16,-32 45 8-1,-18 23 17-15,-24 37 14 0,12-1 7 16,10 19 5-16,39-35-1 16,25-3 0-16,68-19-148 15,28-22-236 1,33-46 22-16</inkml:trace>
  <inkml:trace contextRef="#ctx0" brushRef="#br0" timeOffset="735.2305">7170 12655 1056 0,'-11'25'199'16,"-13"12"113"-16,-13 30-320 15,-3 10 13-15,3 13 7 16,12-13 7-16,16-3 14 16,19-26 8-16,20-16 16 15,11-18 4-15,17-20 4 0,0-15-12 16,8-32-3-16,-14-13-14 15,-7-15-6-15,-19-2-9 16,-20-6-18-16,-19 24-10 16,-18 7-9-16,-12 19-12 15,-9 13-52-15,9 12-44 16,6 4-274-16,25 7 28 16</inkml:trace>
  <inkml:trace contextRef="#ctx0" brushRef="#br0" timeOffset="959.8196">7859 12345 1212 0,'12'58'307'15,"-2"-30"102"-15,14 34-326 16,4 35-54-16,-1 33 4 15,-17 2-10-15,-25 7-13 16,-31-20-16-16,-54-11-46 16,-20-37-50-16,-15-15-322 15,0-23 53-15</inkml:trace>
  <inkml:trace contextRef="#ctx0" brushRef="#br0" timeOffset="1634.4433">8586 12692 531 0,'-3'1'276'15,"0"1"-20"-15,0-1-83 16,1 1-141-16,-1-1 2 16,1-1-5-16,1 0 11 15,1 0 0-15,11 0 1 16,29-3-9-16,54-9-79 16,-47 8-125-16,21 2-129 15,-14 4-69-15</inkml:trace>
  <inkml:trace contextRef="#ctx0" brushRef="#br0" timeOffset="1814.0492">8610 13034 716 0,'50'13'681'15,"19"-24"-268"-15,11-6-744 16,14-20 331-16,-2-12-626 16</inkml:trace>
  <inkml:trace contextRef="#ctx0" brushRef="#br0" timeOffset="3167.0308">10207 12290 742 0,'4'-4'318'0,"-5"1"-18"16,4-2-181-16,-3 5-106 16,0 2-37-16,4 14 8 15,2 24 12-15,-9 83 16 16,-18-31 17-16,-5 31 13 16,-7 6 4-16,1 16-11 15,11-29-23-15,-1-10-18 16,10-40-155-16,9-29-153 15,6-27-16-15,3-22-168 16</inkml:trace>
  <inkml:trace contextRef="#ctx0" brushRef="#br0" timeOffset="3596.0317">10706 12493 924 0,'-6'15'313'15,"-9"-9"-4"-15,5 7-249 16,4-1-69-16,9-9-55 16,13-7 76-16,18-16 12 15,6-5 11-15,28-9 19 16,8 3-2-16,2 1-12 15,-14 23-17-15,-5 9-9 16,-32 18-15-16,-34 34-6 16,-32 20 4-16,-28 29 9 15,-21 25 5-15,-35 21 6 16,-6-11-2-16,-7-6 3 16,20-31-3-16,17-30 2 15,38-31 0-15,34-21 12 16,44-19 5-16,42-12 8 15,27-7-2-15,37-9-4 0,1 3-10 16,21-2-10-16,-29 9-14 16,-11 8-86-16,-31 7-69 15,-3 9-272-15,-38 0-17 16</inkml:trace>
  <inkml:trace contextRef="#ctx0" brushRef="#br0" timeOffset="3939.5026">11962 12640 665 0,'-40'19'575'0,"-96"55"-154"15,44 0-400-15,6 24 400 16,24-3-415-16,19 6 4 16,37-24 25-16,47-15 27 15,28-28 10-15,52-24 5 16,18-27-1-16,35-28-21 16,-25-21-25-16,-5-35-8 15,-45 4-9-15,-40-12-15 16,-51 14-15-16,-57 2-15 15,-36 35 20-15,-55 16-13 0,-7 28-29 16,-10 14-439-16,37 14 136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6T15:25:38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10182 13356 938 0,'17'37'212'16,"-34"-42"64"-16,-44 8-276 15,-32 10-38-15,17 27 15 16,-1 0 25-16,16 0 28 16,35-10 31-16,21 1-9 15,23-9-21-15,18 7 1 16,5-1-15-16,3 6-13 16,-8 0-4-16,-18 16 30 15,-24 2-9-15,-36 18 5 16,-23-4-1-16,-24-6 17 15,0-26-24-15,6-14-7 16,26-27-214-16,32-14-149 16,33-7-27-16</inkml:trace>
  <inkml:trace contextRef="#ctx0" brushRef="#br0" timeOffset="372.9386">10496 13822 976 0,'-2'-4'351'0,"1"-1"-11"16,2 2-260-16,-1 2-66 15,2-1-64-15,24-8 43 16,75-26 12-16,-31 1 0 15,-5-1-8-15,-6-11-13 16,-25 8-3-16,-19-1-5 16,-21 15 3-16,-30 9 14 15,-20 20 18-15,-24 22 28 16,-13 17 13-16,-26 23 14 16,16 10 10-16,15 19-12 15,29-9-28-15,22 2-16 16,43-14-25-16,44-7-34 15,20-25-22-15,38-14-88 16,9-21-106-16,16-14-129 16,-16-17-65-16</inkml:trace>
  <inkml:trace contextRef="#ctx0" brushRef="#br0" timeOffset="643.5948">11531 13647 1132 0,'-39'14'267'16,"-3"11"111"-16,2 13-330 0,-3 19-4 16,10-2 3-16,11 11-3 15,16 1-13-15,15 0-2 16,13-20-7-16,14-6-30 15,5-18-21-15,9-16-35 16,4-14-28-16,20-13-96 16,-9-9-152-16,16-10-39 15,-14 4-100-15</inkml:trace>
  <inkml:trace contextRef="#ctx0" brushRef="#br0" timeOffset="943.45">12270 13714 981 0,'-44'9'212'0,"1"7"93"16,-6 17-289-16,7 5-8 16,5 11 12-16,14-4 10 15,15 1-8-15,16-11-10 16,12-5 19-16,13-18-8 15,13-12-8-15,1-15 12 16,11-21 12-16,-5-14-17 16,-4-5-6-16,-13 6-5 15,-11-1 0-15,-24 11 6 0,-17 16-3 16,-13 6-4-16,-16 4-5 16,1 4-86-16,1 2-293 15,9 5 62-15</inkml:trace>
  <inkml:trace contextRef="#ctx0" brushRef="#br0" timeOffset="1302.8099">12577 13794 972 0,'-11'3'266'0,"4"0"48"0,1-2-280 15,3 2-42-15,3-3-24 16,0-1 34-16,2-1 12 16,9-5 27-16,31-2 25 15,59-62 24-15,-47 47-2 16,4 13-9-16,-18 13-27 15,-9 9-18-15,-22 14-28 16,-12 24-5-16,-15 1 3 16,-10 8-43-16,-1-3-13 15,0-8-57-15,10-19-58 0,16-10-57 16,11-13-6-16,21-13-118 16,11-7 27-16</inkml:trace>
  <inkml:trace contextRef="#ctx0" brushRef="#br0" timeOffset="1662.0148">13297 13643 1195 0,'-42'92'303'0,"-19"-36"90"15,10 3-337-15,16 8-35 16,22-6-4-16,28-18 17 0,25-21 4 16,30-26 3-16,13-34-13 15,20-31-42-15,2-11-24 16,12-33-2-16,-16 7-2 16,-5-7 10-16,-20 26 37 15,-20 5 6-15,-31 33-5 16,-13 21-11-16,-18 25-3 15,-11 21 9-15,-3 14 6 16,-2 26 11-16,4 10 19 0,5 15-8 16,16-7-9-16,10 8-64 15,8-13-65-15,10-8-315 16,8-16 33-16</inkml:trace>
  <inkml:trace contextRef="#ctx0" brushRef="#br0" timeOffset="1994.033">14587 13896 895 0,'-51'54'273'0,"-8"11"36"15,-9 15-323-15,10-6-295 16,3-2-5-16,32-29-169 0</inkml:trace>
  <inkml:trace contextRef="#ctx0" brushRef="#br0" timeOffset="2249.1616">15010 13301 656 0</inkml:trace>
  <inkml:trace contextRef="#ctx0" brushRef="#br0" timeOffset="2283.07">15415 13268 661 0,'151'-9'0'0,"-30"-3"400"16,-7 2-400-16</inkml:trace>
  <inkml:trace contextRef="#ctx0" brushRef="#br0" timeOffset="2516.0697">15218 13336 1389 0,'12'54'389'15,"11"0"90"-15,1 26-375 16,-3 14-100-16,-8 27-25 15,-14-13-120-15,-13-7-112 16,-8-25-112-16,-8-23 41 16,4-40-22-16,3-22 10 15,7-16 156-15</inkml:trace>
  <inkml:trace contextRef="#ctx0" brushRef="#br0" timeOffset="2941.0766">14883 13286 1403 0,'0'0'289'0,"9"0"139"15,40 4-413-15,96 7-17 16,-38-7-3-16,27-7-76 16,6 0-79-16,14-4-77 15,-17-4-188-15,-6 0-32 0</inkml:trace>
  <inkml:trace contextRef="#ctx0" brushRef="#br0" timeOffset="3386.3318">15829 13695 862 0,'-40'78'194'0,"57"-50"81"15,-1 12-240-15,9 11 0 0,-1-4-8 16,0-5-8-16,-7-24 21 16,6-30 6-16,-1-24-4 15,9-22 19-15,0-11 14 16,11-13-7-16,-5 16-12 15,3 5-5-15,-8 16-18 16,1 11-68-16,-7 15-79 16,3 4-276-16,2 6 7 15</inkml:trace>
  <inkml:trace contextRef="#ctx0" brushRef="#br0" timeOffset="3744.0089">17053 13517 601 0,'-34'4'345'16,"6"-1"-49"-16,-20 9-73 16,-2 13-197-16,-20 11 0 15,-1 1 6-15,-7 12 23 16,14-2 7-16,6 4 7 15,26-5-3-15,14-2-5 16,19-16-20-16,22-14-9 16,11-23-27-16,22-22-12 15,5-9-5-15,10-12-3 16,-8 9-2-16,-3 7 15 16,-22 15 6-16,-11 14 6 0,-12 13 5 15,-9 10 7-15,-11 8 4 16,1 13-12-16,-2 3-26 15,-2 0-104-15,2-10-103 16,8-8-188-16,8-7-56 16</inkml:trace>
  <inkml:trace contextRef="#ctx0" brushRef="#br0" timeOffset="3984.921">17527 13551 1065 0,'-40'16'318'0,"-24"8"71"15,-1 10-288-15,-3 11-25 16,20 1-26-16,14 10 3 16,29-10-12-16,22-3-19 15,19-12-29-15,25-15-54 16,4-16-47-16,10-6-139 15,-13-10-172-15,4-5 8 16,-20 6-146-16</inkml:trace>
  <inkml:trace contextRef="#ctx0" brushRef="#br0" timeOffset="4269.2173">17671 13761 1092 0,'1'-2'447'0,"15"-9"-54"16,21-5-273-16,49-23-109 15,-28 16-115-15,-5-7 99 16,-2 0 0-16,-23 1-5 0,-19 5-6 16,-28 11 26-16,-33 11 12 15,-12 13 8-15,-12 18 36 16,8 11 12-16,12 19-15 15,34 4-9-15,14 6-6 16,26-5-27-16,22-2-59 16,16-16-56-16,20-12-369 15,8-14 51-15</inkml:trace>
  <inkml:trace contextRef="#ctx0" brushRef="#br0" timeOffset="6360.327">9882 15055 463 0,'-3'0'222'0,"2"-3"-17"15,0 1-69-15,1 1-114 16,8 1 6-16,37 1 29 16,69 4 18-16,-30-8 3 15,30-9 7-15,-6 0-5 0,2-3-29 16,-24 11-23-16,-27 4-15 15,-45 18-16-15,-46 25-2 16,-33 13 2-16,-40 30 0 16,-4 15 0-16,-22 29 13 15,20-10 4-15,7 0 18 16,32-27 13-16,13-8 8 16,30-38-15-16,31-10-6 15,29-16-9-15,34-18-10 16,9-15-23-16,39-15-45 15,-1-7-45-15,2 2-263 16,-29-1 25-16</inkml:trace>
  <inkml:trace contextRef="#ctx0" brushRef="#br0" timeOffset="6601.2352">10071 15462 1473 0,'16'8'293'0,"19"-17"155"16,26-3-440-16,40-13-16 15,19-8-21-15,22-8-110 16,-18 7-108-16,-11 1-202 15,-42 15-57-15</inkml:trace>
  <inkml:trace contextRef="#ctx0" brushRef="#br0" timeOffset="6975.3574">10971 15673 506 0,'-3'29'758'15,"15"-17"-367"-15,12-30 1 16,20-11-287-16,17-5-299 15,10-20 130-15,-12 0-35 16,-7-9-22-16,-22 14 7 16,-26 3 35-16,-22 18 72 15,-32 12 38-15,-17 22 27 16,-20 22 10-16,7 20 10 0,-2 29 0 16,22 4-12-16,15 6-12 15,20-11-29-15,13 0-108 16,14-26-66-16,16-10-242 15,4-18-19-15</inkml:trace>
  <inkml:trace contextRef="#ctx0" brushRef="#br0" timeOffset="7215.0618">11447 15742 669 0,'13'34'303'0,"-3"-11"-2"15,-10-10-158-15,2-1-51 16,4-11-40-16,0-17 19 16,2-12-18-16,18-31-3 15,15-14-5-15,26-16-7 16,19 6 2-16,19-7 15 16,-6 28-3-16,-4 10-9 0,-23 21-15 15,-12 16-145-15,-32 13-157 16,-21 14-140-16,-19 9-135 15</inkml:trace>
  <inkml:trace contextRef="#ctx0" brushRef="#br0" timeOffset="7513.6159">12420 15431 891 0,'-14'16'260'16,"3"5"51"-16,-6 24-229 16,-6 7-68-16,9 7 12 15,16-9 6-15,14-4 20 16,17-22 11-16,27-17 19 16,4-19-8-16,13-22-5 15,-10-18-19-15,-7-13-9 16,-21 2-19-16,-32-6-3 15,-35 20-8-15,-37 20-3 16,-9 18-5-16,-19 4-52 16,17 14-69-16,29 2-304 0,39-9 33 15</inkml:trace>
  <inkml:trace contextRef="#ctx0" brushRef="#br0" timeOffset="8759.0046">12980 15871 875 0,'1'2'298'0,"-1"-1"31"15,0 15-228-15,-10 14-79 16,-41 49-62-16,2-36-39 16,1-5-249-16,-18 2 32 15</inkml:trace>
  <inkml:trace contextRef="#ctx0" brushRef="#br0" timeOffset="10149.1834">9879 16714 86 0,'-45'-3'125'16,"48"-6"7"-16,-1 2 6 15,1-2 1-15,-1 8 17 16,-2-1 11-16,0 1-38 16,0 1-15-16,-2 0-19 15,1 1-48-15,-2 8-26 16,-24 41-5-16,-30 57-8 16,6-21-2-16,-2 0-2 15,-3 18 2-15,14-17 8 0,5-6 11 16,21-18 2-16,19-13 2 15,20-20 6-15,26-14 2 16,18-10-10-16,17-12-5 16,5-3-20-16,2-3-320 15,-29 3-8-15,-25-2-120 16</inkml:trace>
  <inkml:trace contextRef="#ctx0" brushRef="#br0" timeOffset="10493.7262">10331 17242 1105 0,'49'-6'328'15,"-6"-5"61"-15,19-3-281 0,9-4-103 16,8 0-50-16,-17-6-25 15,-6-4-22-15,-25 7-4 16,-13-2 14-16,-18-3 51 16,-20 1 29-16,-15 6 25 15,-18 10 7-15,-9 11-5 16,-15 14 1-16,1 15-7 0,-5 16-2 16,19-1-6-16,11 6 0 15,20-6-6-15,22 0 0 16,24-12-1-16,27-1-22 15,11-8-32-15,25-12-32 16,5-10-257-16,3-19 44 16</inkml:trace>
  <inkml:trace contextRef="#ctx0" brushRef="#br0" timeOffset="10794.041">11420 16486 1052 0,'10'-24'291'15,"-25"7"61"-15,4 2-303 16,-7 10-100-16,-13-5-5 0,-5 4 0 16,-17 10 6-16,0 10 28 15,-13 5 22-15,1 15 2 16,-3 18 7-16,12 4 2 15,1 20 15-15,13 2 11 16,16 22 8-16,11-6-2 16,8 7-4-16,14-12-17 15,9 1-26-15,1-21-36 16,3-10-30-16,-3-19-283 0,-11-15 56 16</inkml:trace>
  <inkml:trace contextRef="#ctx0" brushRef="#br0" timeOffset="10976.6014">10813 17095 1126 0,'41'-4'435'16,"-11"2"-20"-16,25-8-276 15,10 1-99-15,24-6-133 16,-2 3 32-16,0 2-340 15,-20 2-27-15,-12-9-150 16</inkml:trace>
  <inkml:trace contextRef="#ctx0" brushRef="#br0" timeOffset="11139.9431">11595 16671 447 0,'15'5'429'0,"-8"5"-163"16,-1 17-36-16,7 11-135 15,-4 22-135-15,-6 5 108 16,3 16-6-16,-9-2-36 16,-12 5-125-16,-9-16-214 15,-2-3 9-15</inkml:trace>
  <inkml:trace contextRef="#ctx0" brushRef="#br0" timeOffset="11284.0714">11386 17156 1015 0,'43'-30'257'16,"3"2"88"-16,29-2-289 16,-1-1-23-16,15 2-19 15,-4 5-62-15,1 6-298 16,-26 11 68-16</inkml:trace>
  <inkml:trace contextRef="#ctx0" brushRef="#br0" timeOffset="12032.069">12436 16680 775 0,'-3'-7'286'0,"3"-1"17"16,0 4-204-16,0 4-69 16,0 0-35-16,0 0-7 15,0 0 0-15,0 0 4 16,-1 1 20-16,-1 29 22 15,-2 51 15-15,1-24 23 16,1 6 9-16,-4 6-1 16,2-10-17-16,-5-4-9 15,-4-24-80-15,-2-9 34 16,1-10 32-16,-2-12-54 16,4-5-54-16,3-9 1 15,6-9 59-15,11-14-43 16,5-9 51-16,11-13 52 15,3 3 51-15,8-9-100 16,1 11 5-16,13-3 15 16,-4 5 8-16,12 1 12 15,-2 4 9-15,4 2-9 0,-9 14-22 16,1 11-5-16,-19 12-14 16,-7 20-12-16,-19 13 8 15,-12 24 7-15,-20 7-2 16,-25 20 2-16,-12 0 3 15,-20 7-1-15,-2-14-1 16,1-11 4-16,23-25 3 0,15-11-1 16,27-22-4-16,19-15-4 15,25-4-4-15,22-8-4 16,13-3-1-16,14 7 1 16,0 9 3-16,-5 14-4 15,-15 11-5-15,-11 18-9 16,-27 8-3-16,-26 6 0 15,-20 2 3-15,-34 4 6 16,-16-17 12-16,-19-7 4 16,9-5-16-16,4-17-104 15,25-8-125-15,5 1-172 16,19-1-89-16</inkml:trace>
  <inkml:trace contextRef="#ctx0" brushRef="#br0" timeOffset="12330.8358">12996 17067 473 0,'-13'31'130'0,"8"-4"475"15,18-1-354-15,19-2 118 16,19-5-360-16,12-11-9 0,11-16-9 16,-6-8-2-16,-12-11 3 15,-19-2-2-15,-25-2 5 16,-27 8 7-16,-31 3-3 16,-13 14-6-16,-11 6-5 15,7 4-1-15,5 6-346 16,24 1 111-16</inkml:trace>
  <inkml:trace contextRef="#ctx0" brushRef="#br0" timeOffset="12623.0637">13476 16997 754 0,'16'33'431'15,"-8"-15"-61"-15,-16 1-103 0,4 3-242 16,1 3-11-16,4-3-13 16,1 4 4-16,7-9-1 15,2-5 0-15,4-4-1 16,4-7-16-16,-1-8-14 16,9-4-18-16,-2-2-1 15,-3-2 0-15,-2 2 17 16,0 5 19-16,-11 11 20 0,2 3 4 15,-7 5-7-15,2 7-143 16,-3-2-201-16,4-6 7 16</inkml:trace>
  <inkml:trace contextRef="#ctx0" brushRef="#br0" timeOffset="12826.6101">13766 17215 1065 0,'61'27'345'16,"-37"-53"48"-16,11-2-269 15,7 2-94-15,6-4-15 16,0 12-10-16,-4 6-34 16,-16 8-35-16,-8 8-68 15,-19 8-97-15,-16 6-166 16,-10 4-13-16</inkml:trace>
  <inkml:trace contextRef="#ctx0" brushRef="#br0" timeOffset="13115.194">14273 17128 529 0,'-11'23'603'0,"4"2"-191"16,1 4-318-16,9 0 305 15,7-14-413-15,21-16-9 16,11-17-3-16,16-22-10 16,-2-15 9-16,12-25 11 15,-15 1 6-15,-11-2 3 16,-18 14 16-16,-13 12 13 16,-19 36 2-16,-15 22 15 15,-8 22 13-15,-6 27-12 16,-1 9-9-16,1 9-5 15,11-4-86-15,6 2-367 16,11-17 2-16,10-1-186 16</inkml:trace>
  <inkml:trace contextRef="#ctx0" brushRef="#br0" timeOffset="13251.503">14696 17416 944 0,'14'27'390'16,"-8"7"4"-16,-11 0-261 15,-14-1-99-15,-14-11-137 16,-8-7-281-16,-4-12-11 16,-5-12-151-16</inkml:trace>
  <inkml:trace contextRef="#ctx0" brushRef="#br0" timeOffset="13784.6977">15290 16603 658 0,'8'24'645'0,"2"20"-185"16,-3 15-390-16,-1 33 398 15,0 3-448-15,-7 10 0 16,-7-7-61-16,-3 3-61 16,-4-26 15-16,-6-5-31 15,6-24-7-15,-6-22 35 16,4-30 45-16,0-31-30 16,11-15 28-16,4-22 5 15,6-5 23-15,14-35 11 0,8 6 13 16,16-15 28-16,7 10 27 15,19-5 17-15,2 36 10 16,11 17 12-16,-10 19-28 16,-1 18-32-16,-24 24-18 15,-17 20-2-15,-35 12-8 16,-23 37 10-16,-23 9 7 16,-19 35 6-16,1 2-6 0,-7 0-6 15,18-22-10-15,6-8-5 16,20-35-5-16,11-12-2 15,17-16 0-15,16-5 4 16,9-11-2-16,13 1-7 16,4-8-14-16,2 1-77 15,-11 1-65-15,-9 0-286 16,-13 6 7-16</inkml:trace>
  <inkml:trace contextRef="#ctx0" brushRef="#br0" timeOffset="13950.262">15818 17163 1052 0,'29'28'334'0,"-1"2"35"16,-5 1-362-16,-10-1-259 15,-10-10-124-15,-8-14-114 16</inkml:trace>
  <inkml:trace contextRef="#ctx0" brushRef="#br0" timeOffset="14077.08">15702 16704 1083 0,'27'0'201'0,"8"3"-99"15,2 6-413-15,14 13-98 16</inkml:trace>
  <inkml:trace contextRef="#ctx0" brushRef="#br0" timeOffset="14390.139">16299 17119 1281 0,'-24'22'409'15,"2"3"69"-15,7 8-355 16,8-4-131-16,13-6-96 16,12-10-18-16,7-7-5 15,3-9 27-15,0-5 52 16,-3 0 79-16,5 5 14 0,-8 10 5 16,-4 17 6-16,-8 17-3 15,-8 26-3-15,-17 13-6 16,-10 7-14-16,-8-8-11 15,-14-5-24-15,-4-24-14 16,-12-17-38-16,0-14-25 16,-2-12-129-16,13-9-215 15,6-12 17-15</inkml:trace>
  <inkml:trace contextRef="#ctx0" brushRef="#br0" timeOffset="14743.4835">16848 16573 1293 0,'-1'37'294'15,"-8"14"112"-15,-3 20-372 16,0 6-29-16,1 9-1 16,-1-19-1-16,9 5 1 0,6-26-2 15,7-13 3-15,6-17 0 16,18 2 1-16,-2-17-1 16,3 7 3-16,-1 1-3 15,-7 4 0-15,-14 5-1 16,-1 5 1-16,-13 0-18 15,-7-1-113-15,1-7-182 16,-13-6-111-16,-2-14-137 16</inkml:trace>
  <inkml:trace contextRef="#ctx0" brushRef="#br0" timeOffset="14941.0985">17317 16685 1318 0,'11'28'382'16,"3"4"74"-16,-4 31-359 15,-1 9-98-15,-9 14-83 16,-6-3-43-16,-10 6-88 16,-6-21-54-16,-13-6-170 15,-2-20 21-15</inkml:trace>
  <inkml:trace contextRef="#ctx0" brushRef="#br0" timeOffset="15076.2577">17131 17248 402 0,'-40'-83'388'0,"82"56"-28"15,19-3-4-15,5 7-78 16,14-6-88-16,-10 3-107 16,11-8-125-16,-13 6-119 15,-4-4-303-15,-15 10 20 16</inkml:trace>
  <inkml:trace contextRef="#ctx0" brushRef="#br0" timeOffset="15828.0255">18334 16646 1065 0,'-10'0'337'0,"-14"7"35"16,-11 11-294-16,-11 19-62 0,-8 15-32 16,-11 22 3-16,7 5 14 15,2 20 14-15,15-9 4 16,7 8 2-16,17-21-5 16,10 0-6-16,11-25-12 15,7-15-4-15,6-29-381 16,7-19 126-16</inkml:trace>
  <inkml:trace contextRef="#ctx0" brushRef="#br0" timeOffset="16272.0014">18189 16655 1364 0,'33'-5'317'0,"7"-5"116"15,0 3-396-15,16-1-27 16,3 7-10-16,-6 5-1 16,-14 11-6-16,-21 21 5 15,-23 13 4-15,-30 25 4 16,-20 1 4-16,-19 4 7 15,4-14-6-15,2-12-1 0,21-23-2 16,16-14-2-16,22-11-6 16,28-10 0-16,17-2-2 15,20-7-1-15,7 7 2 16,9 4 3-16,-13 10 1 16,-12 19 3-16,-29 11 0 15,-22 13 0-15,-25 3 0 16,-33 8 0-16,-12-16-2 15,-22-10-3-15,0-20-6 0,-8-14-22 16,19-18-18-16,5-14-66 16,27 1-67-16,15 0-267 15,11 11 24-15</inkml:trace>
  <inkml:trace contextRef="#ctx0" brushRef="#br0" timeOffset="16572.442">18810 17224 1200 0,'-48'126'247'0,"50"-101"120"16,21-9-346-16,11-17 1 16,18-16 1-16,0-5-9 15,1-6-14-15,-17 1-20 16,-20 4-3-16,-26 11-4 16,-21 10-33-16,-11 8-30 15,1 3-268-15,5 5 35 16</inkml:trace>
  <inkml:trace contextRef="#ctx0" brushRef="#br0" timeOffset="16995.0951">19372 17212 1230 0,'0'7'361'16,"0"-2"63"-16,-1 4-343 15,-1-9-99-15,1 1-3 0,0 1 15 16,-1 4-6 0,1 7 23-16,-1-1 32 15,1-3-12-15,1 0-9 0,0-5 8 16,1-2-5-16,1-1-15 15,5 3-5-15,8 4-6 16,4-2-3-16,40 7-3 16,-42-19 2-16,-3 3 2 15,3 2 5-15,-4 2 1 16,0 5 1-16,1 3 0 16,-5 3-1-16,-4 1-4 15,-2 4-12-15,-1-3-8 0,-2 3-12 16,3-7-3-16,3 0-3 15,0-2-53-15,3-2-289 16,-2-3-29-16,-4-5-146 16</inkml:trace>
  <inkml:trace contextRef="#ctx0" brushRef="#br0" timeOffset="17306.9573">19624 17314 896 0,'14'9'429'0,"0"1"-22"15,34 25-217-15,-32-40-138 0,9-5-52 16,20-10-5-16,7-2 4 15,14-3 32-15,-2 6 16 16,-8 4-4-16,-17 14-3 16,-13 5-11-16,-20 9-21 15,-15 7-42-15,-8 0-37 16,-9 1-93-16,3-5-71 16,3-7-200-16,10-6-12 0</inkml:trace>
  <inkml:trace contextRef="#ctx0" brushRef="#br0" timeOffset="17575.0253">20049 17319 242 0,'97'-52'248'16,"-77"47"0"-16,-6 10 31 16,-11 7-60-16,-12 11 29 15,-5 4-6-15,-2 9-19 16,3-7-55-16,5-4-19 16,14-13-55-16,17-19-32 15,9-20-38-15,14-20-17 16,6-10-15-16,7-20-15 15,-10 5-5-15,-5-7 15 16,-15 13 12-16,-12 5 7 16,-8 24 5-16,-9 22 9 15,-7 24-13-15,-5 31 0 16,-4 13-3-16,-6 15-14 16,5 2-45-16,11 4-159 0,11-16-160 15,10-2-114-15,4-17-158 16</inkml:trace>
  <inkml:trace contextRef="#ctx0" brushRef="#br0" timeOffset="17745.0124">20744 17560 1849 0,'-16'9'375'0,"-27"33"153"15,-11 2-662-15,-15-1-314 16,-2-9-119-16,-14-13-156 16</inkml:trace>
  <inkml:trace contextRef="#ctx0" brushRef="#br0" timeOffset="18162.9165">21851 16570 631 0,'-30'12'451'0,"-35"21"-92"16,-6 16-108-16,-39 34-152 15,-1 7-62-15,-8 21 41 16,36-6 11-16,18 4 14 15,39-31 4-15,23-5-15 16,22-24-43-16,31-12-26 16,10-17-34-16,15-11-65 15,5-12-49-15,-3-10-280 16,-21-3-68-16,-13-8-92 16</inkml:trace>
  <inkml:trace contextRef="#ctx0" brushRef="#br0" timeOffset="18418.9114">21495 17209 1335 0,'10'9'451'0,"14"-2"47"0,4-1-353 16,23 0-87-16,8-3-42 15,5 2-36-15,-8-2-10 16,-6 1-3-16,-23 3-2 15,-15 10 4-15,-8 2 33 16,-16 12 8-16,-8 2 1 16,-10 7-3-16,-4-8-25 0,0 2-96 15,10-11-71-15,8-10-264 16,11-6-28-16,13-17-129 16</inkml:trace>
  <inkml:trace contextRef="#ctx0" brushRef="#br0" timeOffset="18674.0006">21996 17305 906 0,'0'6'464'0,"-2"6"-66"16,4-2-217-16,-5 1-98 16,1 2-103-16,1-1 43 15,4 0-1-15,6-5 2 16,5 2-8-16,16-7-7 15,6-5-9-15,5-3-4 16,-2 0-4-16,2 0-2 16,-11 7 5-16,-5 8 7 15,-9 8 2-15,-8 2-1 0,-6 2-22 16,-4-4-123-16,-4-6-277 16,-6-16 28-16</inkml:trace>
  <inkml:trace contextRef="#ctx0" brushRef="#br0" timeOffset="18957.906">22359 17368 1041 0,'97'-11'374'0,"-79"4"24"15,-8 2-285-15,13-7-71 16,6-1-51-16,8-5-13 15,2-1-11-15,-4 3-8 16,-9 1 14-16,-26 6 17 16,-20 3 14-16,-21 12 21 15,-5 3 22-15,-15 18 6 16,3 4 16-16,4 10-2 16,12-1-29-16,7 0-101 15,18-10-68-15,23-3-252 16,19-17-62-16,32-15-93 15</inkml:trace>
  <inkml:trace contextRef="#ctx0" brushRef="#br0" timeOffset="19543.2453">23067 17225 1463 0,'-45'9'355'15,"-45"22"85"-15,56-17-435 0,17-1-50 16,17-3-33-16,11 2 34 16,8-6 15-16,2-1 15 15,-5-5 19-15,-6 3 3 16,-4-2-1-16,-6 1 2 16,-1-2-1-16,-1 0 3 15,1 0 0-15,-1 0-4 16,1 0-2-16,1 0 0 15,0 0-1-15,0 0 2 16,0 0 6-16,0 0 1 16,0 0-1-16,0 0-2 15,0 0-5-15,0 0-2 16,0 1-1-16,0 0 4 16,0 1 2-16,0-1 2 15,0 1 0-15,0-1 0 0,0-1-3 16,0 2-4-1,0-2-3-15,0 0 1 0,0 0 0 16,0 0-2-16,0 1 1 16,0-1-3-16,0 0-2 15,0 0-1-15,0 0 2 16,-2 2 6-16,1-1 9 16,-2 1 11-16,-21 7 5 15,-54 54 3-15,45-39-5 16,2-2-4-16,12-5-13 15,3-1-9-15,7-7-10 0,9-6-26 16,4-3-18-16,7-5-15 16,-11 4-53-16,0-1-57 15,0 1-66-15,-2-1-76 16,-2 1-84-16,-39-17-31 16</inkml:trace>
  <inkml:trace contextRef="#ctx0" brushRef="#br0" timeOffset="19900.9181">23151 17317 1349 0,'-27'19'324'0,"7"-7"111"16,27 5-375-16,12-9-44 16,14 12 9-16,13 5 14 15,0 13 28-15,-12 2 1 0,-14 17 0 16,-15-5-13-1,-30-12-56-15,-29-14-87 0,-40-30-65 16,0-39-60-16,-11-43-298 16,7-27 63-16</inkml:trace>
  <inkml:trace contextRef="#ctx0" brushRef="#br0" timeOffset="30725.0042">22621 13110 714 0,'-15'7'221'0,"-1"3"32"16,1 8-175-16,-7 10-76 15,-10 21-1-15,-3 13 2 16,-17 30 0-16,-1 2-2 16,-5 29-1-16,6-2-1 15,14 8-1-15,24-25 37 16,35-8 38-16,31-40-19 16,31-23 6-16,25-30 1 0,30-18-36 15,-6-10-35-15,-1-6-42 16,-28 4-91-16,-29 8-172 15,-48 5-32-15</inkml:trace>
  <inkml:trace contextRef="#ctx0" brushRef="#br0" timeOffset="30934.196">22197 13634 1059 0,'-7'2'288'0,"23"-13"67"16,23-4-295-16,27-4-44 15,29-2-17-15,40-1 3 16,-2 6-17-16,23 1-126 0,-19 6-127 16,-8 2-89-16,-35 1-138 15</inkml:trace>
  <inkml:trace contextRef="#ctx0" brushRef="#br0" timeOffset="31150.0696">23584 13370 1070 0,'31'0'344'16,"0"-6"35"-16,19-1-282 16,8 0-172-16,28-8-177 15,-2 0-131-15,-2 2-47 16</inkml:trace>
  <inkml:trace contextRef="#ctx0" brushRef="#br0" timeOffset="31311.0442">23634 13759 1119 0,'19'20'314'0,"24"-8"53"0,-3 0-323 16,22-14-133-16,11-6-306 16,20-12 32-16,-22-17-183 15</inkml:trace>
  <inkml:trace contextRef="#ctx0" brushRef="#br0" timeOffset="31759.1978">25157 12985 776 0,'-3'36'169'0,"-31"4"74"0,-9 16-231 16,-37 23 5-16,-2-5 4 16,-13 1 24-16,17-14 21 15,22-9 0-15,42-26 3 16,38-11 11-16,29-16-5 15,39-7-35-15,9-8-2 16,17-9-50-16,-11 0-85 16,3-2-263-16,-29 2 29 15</inkml:trace>
  <inkml:trace contextRef="#ctx0" brushRef="#br0" timeOffset="31952.0067">25491 13050 954 0,'2'2'304'0,"1"24"44"16,-27 66-246-16,-22-16-71 15,0 4-13-15,-7 21 4 16,13-4 5-16,6 10-10 16,15-22-14-16,10-1-106 15,12-23-134-15,13-17-137 16,-3-23-94-16</inkml:trace>
  <inkml:trace contextRef="#ctx0" brushRef="#br0" timeOffset="32236.5619">25740 13864 585 0,'-40'25'0'16,"-10"-3"576"-16,8 2-562 16,10-3 325-16,20-13-448 0,19-18 425 15,17-11-379-15,10-8 57 16,10-2 41-16,4 1 46 16,-10 12 8-16,-11 14-32 15,-15 16-28-15,-22 14-9 16,-19 7-16-16,-14 5-50 15,2-7-18-15,4-10-325 16,24-16 58-16</inkml:trace>
  <inkml:trace contextRef="#ctx0" brushRef="#br0" timeOffset="32582.0727">26491 13238 925 0,'-38'18'263'16,"-25"15"56"-16,-5 16-247 16,-4 20-28-16,15 10 6 15,11 7 19-15,21-12 14 16,24-6 23-16,24-23-15 15,34-19-10-15,18-21-16 0,25-23-23 16,2-18-31-16,9-24-1 16,-18-10-8-16,-16-6-2 15,-29 7 5-15,-32-1-3 16,-38 24-12-16,-29 8-14 16,-21 17-15-16,-13 9-66 15,14 11-63-15,18 1-270 16,20 3 13-16</inkml:trace>
  <inkml:trace contextRef="#ctx0" brushRef="#br0" timeOffset="33051.6403">27406 12935 883 0,'21'68'284'0,"-22"-73"33"0,7 11-216 16,0-4-108-16,-6-2 0 16,0 0 6-16,0 0 6 15,0 0 8-15,0 0 5 16,0 0 1-16,-2 1 6 16,-1 1-1-16,-9 17 4 15,-10 8 1-15,-80 62 13 16,38-43 1-16,-1 4 10 15,9-6-4-15,10 1-4 16,31-20-10-16,36-6 2 16,28-14-10-16,22-8-1 15,7-9-1-15,18-6-4 16,-16-1-28-16,-4 1-20 16,-18 0-402-16,-9-2 112 15</inkml:trace>
  <inkml:trace contextRef="#ctx0" brushRef="#br0" timeOffset="33240.9646">27731 12920 1470 0,'16'111'315'0,"-59"-26"140"15,-19 29-433-15,-8-8-12 16,-11 17-26-16,17-16-25 0,3-2-19 15,21-32-21-15,12-18-375 16,18-35 126-16</inkml:trace>
  <inkml:trace contextRef="#ctx0" brushRef="#br0" timeOffset="34604.3672">28098 13083 1000 0,'-10'-2'280'0,"11"2"60"16,-4-5-281-16,3 3-32 16,0 1-13-16,6-4 18 15,34-19 12-15,68-16 27 16,-39 26 7-16,9 8 4 0,-10 13-25 16,-9 12-3-16,-27 9-19 15,-25 15 14-15,-25 9-6 16,-22 6 12-16,-4-6-5 15,-2-5-3-15,12-16-18 16,17-14-3-16,26-16-6 16,27-2 6-16,16-1 0 0,10 7 1 15,-4 8-9-15,-21 21-1 16,-43 11-9-16,-62 15-8 16,-33 1-5-16,-40 1-9 15,-5-14-24-15,-8-16-84 16,41-17-83-16,18-12-109 15,39-7-193-15,19-2-28 16</inkml:trace>
  <inkml:trace contextRef="#ctx0" brushRef="#br0" timeOffset="35152.7899">29471 13284 991 0,'-46'17'329'16,"18"-4"36"-16,-9 5-238 16,18-3-120-16,9-6-9 15,15-5 3-15,13-1 10 16,9-3 6-16,11 4 20 16,-1 4 10-16,-1 8 0 15,-12 8-8-15,-21 14 1 16,-29 7-12-16,-30 8 0 15,-12-7-5-15,-30 0 1 16,11-18-17-16,-5-13-12 16,21-12-61-16,6-6-57 0,29-10-77 15,7 1-231-15,23-8 9 16</inkml:trace>
  <inkml:trace contextRef="#ctx0" brushRef="#br0" timeOffset="35487.6795">29495 13477 1070 0,'43'56'222'0,"-28"-53"112"16,5-1-313-16,19 2-6 15,13-4 6-15,26-7 11 16,11-4-6-16,0-5 0 16,-19-2-7-16,-10 2-12 15,-40 4-11-15,-38 8 2 16,-34 8 0-16,-32 14 9 16,-17 10 18-16,-15 17-4 15,10-1-4-15,23 11-6 16,34-9-21-16,25-8-21 15,24-11-51-15,31-6-152 16,17-18-137-16,21-5-44 0</inkml:trace>
  <inkml:trace contextRef="#ctx0" brushRef="#br0" timeOffset="35753.2584">30321 13391 685 0,'0'3'507'0,"-13"30"-113"16,-54 41-66-16,14-24-272 16,13 5-51-16,5 0-4 15,17-9-4-15,10-5 6 16,20-16-6-16,16-13-15 15,14-10-26-15,17-14-106 16,9-4-71-16,6-13-175 16,-8-5-52-16</inkml:trace>
  <inkml:trace contextRef="#ctx0" brushRef="#br0" timeOffset="36083.0103">30625 13465 729 0,'39'82'273'0,"-59"-56"14"0,10 5-158 16,4-1-116-16,15-2 0 15,18-11-2-15,5-4 1 16,8-16-2-16,15-7 5 16,-6-7-3-16,0-9 1 15,-12-3-1-15,-9 7 8 16,-22 0 0-16,-25 1 1 16,-15 5-3-16,-9 3-12 15,-6 5-31-15,-5 1-299 16,13 4 80-16</inkml:trace>
  <inkml:trace contextRef="#ctx0" brushRef="#br0" timeOffset="36396.979">31154 13478 1155 0,'-13'18'206'0,"-4"-3"119"15,10 1-344-15,13-10-1 16,19-10 19-16,13-8 10 16,20-6 7-16,6-1 2 15,0 1 18-15,-13 5-1 16,-11 7 0-16,-19 9-2 0,-7 10 3 15,-16 9-19-15,-14 14-14 16,-14 0-9-16,-11 7-70 16,-1-8-62-16,7-5-243 15,8-7-3-15</inkml:trace>
  <inkml:trace contextRef="#ctx0" brushRef="#br0" timeOffset="36936.0462">31852 13452 962 0,'-43'18'236'16,"-9"4"100"-16,-3 10-259 0,12 4 3 15,6-2 20-15,18-7-3 16,19-2 11-16,15-18-25 16,19-11-9-16,9-12-22 15,20-20-36-15,4-13-28 16,4-12 6-16,-7-1-7 16,-8-6 1-16,-22 18 12 15,-13 1 5-15,-20 22-3 0,-14 11-1 16,-14 16 2-16,-14 15 3 15,-5 14 0-15,-2 14-1 16,7 5-2-16,13 9-22 16,15-3-36-16,20-4-35 15,18-19-103-15,23-6-69 16,6-19-49-16,13-15 96 16,-6-8 34-16,5-4 111 15,-15-3 73-15,1 3 125 16,-12 13-27-16,-9 5 60 15,-18 7 31-15,-10 17 73 16,-16 11-28-16,-11 17 3 16,-7 2-55-16,0 14-29 15,7-9-74-15,2-3-33 16,8-15-62-16,-2-16-94 16,-10-27-174-16,-34-42-248 15,-8-30-56-15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F7C3-A568-43B6-9082-A53A8EB9786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C368-D91A-401A-A77C-D683BD7F4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2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2 Review</a:t>
            </a:r>
          </a:p>
          <a:p>
            <a:pPr algn="l"/>
            <a:r>
              <a:rPr lang="en-US" dirty="0" smtClean="0"/>
              <a:t>10 multiple choice questions (Test 2): 80 points</a:t>
            </a:r>
          </a:p>
          <a:p>
            <a:pPr algn="l"/>
            <a:r>
              <a:rPr lang="en-US" dirty="0" smtClean="0"/>
              <a:t>2 free response questions (Test 2 FR): 20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stone is thrown upwards from the top of a building at an initial speed of 35 mph.  Its height is given by the formula:</a:t>
            </a:r>
            <a:br>
              <a:rPr lang="en-US" dirty="0" smtClean="0"/>
            </a:b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+ 35t + 120</a:t>
            </a:r>
            <a:br>
              <a:rPr lang="en-US" dirty="0" smtClean="0"/>
            </a:br>
            <a:r>
              <a:rPr lang="en-US" dirty="0" smtClean="0"/>
              <a:t>where t is measured in seconds after being thrown and h(t) is measured in feet.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8832"/>
            <a:ext cx="10515600" cy="2338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will the stone reach the ground?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4" y="4829260"/>
            <a:ext cx="1438275" cy="1314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19640" y="4651200"/>
              <a:ext cx="8220600" cy="176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080" y="4643640"/>
                <a:ext cx="8236440" cy="17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stone is thrown upwards from the top of a building at an initial speed of 35 mph.  Its height is given by the formula:</a:t>
            </a:r>
            <a:br>
              <a:rPr lang="en-US" dirty="0" smtClean="0"/>
            </a:b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+ 35t + 120</a:t>
            </a:r>
            <a:br>
              <a:rPr lang="en-US" dirty="0" smtClean="0"/>
            </a:br>
            <a:r>
              <a:rPr lang="en-US" dirty="0" smtClean="0"/>
              <a:t>where t is measured in seconds after being thrown and h(t) is measured in feet.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8832"/>
            <a:ext cx="10515600" cy="2338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maximum height of the stone?  When will this happen?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66" y="4720417"/>
            <a:ext cx="2019300" cy="1390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642480" y="4370040"/>
              <a:ext cx="7815960" cy="189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360" y="4362840"/>
                <a:ext cx="7829280" cy="19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out Answer Choice C for Questions 1 –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this a linear relationship?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08680" y="2285640"/>
              <a:ext cx="4922280" cy="166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2280600"/>
                <a:ext cx="4930560" cy="16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slope of the 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01240" y="3547800"/>
              <a:ext cx="5762520" cy="125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4040" y="3539520"/>
                <a:ext cx="5778360" cy="12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7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y-intercept of the 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55320" y="1198800"/>
              <a:ext cx="8094240" cy="3778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1640" y="1191960"/>
                <a:ext cx="8118000" cy="37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6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equation of the 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23760" y="3016080"/>
              <a:ext cx="3467880" cy="2956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9440" y="3009240"/>
                <a:ext cx="3483000" cy="29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0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relates variables x and 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639"/>
            <a:ext cx="10515600" cy="3730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this equation to estimate the y-value that corresponds to an x-value of 5.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27" y="1339293"/>
            <a:ext cx="2509638" cy="9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56040" y="3107520"/>
              <a:ext cx="5848200" cy="170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840" y="3101040"/>
                <a:ext cx="5862600" cy="17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7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near-linear data, determine the equation of the linear model that most closely matches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687" y="2314832"/>
            <a:ext cx="2295454" cy="81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06226"/>
            <a:ext cx="93345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6" y="3620538"/>
            <a:ext cx="1685925" cy="647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313240" y="3718440"/>
              <a:ext cx="3138120" cy="526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7840" y="3715200"/>
                <a:ext cx="315288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7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near-linear data, determine the equation of the linear model that most closely matches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687" y="2314832"/>
            <a:ext cx="2295454" cy="81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109" y="3295136"/>
            <a:ext cx="788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accurate (as a percent) is this linear model?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63" y="4285038"/>
            <a:ext cx="1914525" cy="1047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703040" y="4521960"/>
              <a:ext cx="2262960" cy="74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5120" y="4516200"/>
                <a:ext cx="2281320" cy="7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equation:</a:t>
            </a:r>
            <a:br>
              <a:rPr lang="en-US" dirty="0" smtClean="0"/>
            </a:br>
            <a:r>
              <a:rPr lang="en-US" dirty="0" smtClean="0"/>
              <a:t>5(x + 3) – 2x = -x – (x + 3)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32" y="2615998"/>
            <a:ext cx="1581150" cy="1476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88200" y="900720"/>
              <a:ext cx="8933400" cy="585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160" y="893520"/>
                <a:ext cx="8945640" cy="58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7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7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near-linear data, determine the equation of the linear model that most closely matches the data: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687" y="2314832"/>
            <a:ext cx="2295454" cy="81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109" y="3295136"/>
            <a:ext cx="788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linear model to find the value of </a:t>
            </a:r>
            <a:r>
              <a:rPr lang="en-US" i="1" dirty="0" smtClean="0"/>
              <a:t>p</a:t>
            </a:r>
            <a:r>
              <a:rPr lang="en-US" dirty="0" smtClean="0"/>
              <a:t> in the following coordinate point: (7,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85120" y="3844800"/>
              <a:ext cx="7740000" cy="156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60" y="3839400"/>
                <a:ext cx="7753680" cy="15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1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pitch of a roof has a slope of 1.5.  If the peak of the roof is 12 feet higher than the walls, and located in the exact center of the house, how wide is the house?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29840" y="2490480"/>
              <a:ext cx="7951680" cy="416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5160" y="2482920"/>
                <a:ext cx="7966080" cy="41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9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for the number of vehicles parked.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87040" y="1456920"/>
              <a:ext cx="6446880" cy="219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400" y="1449000"/>
                <a:ext cx="6463440" cy="22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9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this equation for c.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70000" y="2962080"/>
              <a:ext cx="3031920" cy="1525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1360" y="2952720"/>
                <a:ext cx="3050640" cy="15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0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for the revenue of parking those vehicles.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74440" y="3006000"/>
              <a:ext cx="4898520" cy="832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8320" y="2997720"/>
                <a:ext cx="4913640" cy="8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this equation for c.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14680" y="2889360"/>
              <a:ext cx="4780440" cy="3219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7480" y="2883240"/>
                <a:ext cx="4795560" cy="32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3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parking lot charges $7 for a car and $10 for a bus to park for the day.  The lot sold 30 parking tickets for the day and earned $234.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3643"/>
            <a:ext cx="10515600" cy="39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the system (using a graphing calculator).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01" y="5166792"/>
            <a:ext cx="2095500" cy="1495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027520" y="2607840"/>
              <a:ext cx="8318160" cy="3849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320" y="2600280"/>
                <a:ext cx="8331840" cy="38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5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20508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 smtClean="0"/>
                  <a:t>Using the crossing method, solve the following equation: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205080"/>
              </a:xfrm>
              <a:blipFill rotWithShape="0">
                <a:blip r:embed="rId2"/>
                <a:stretch>
                  <a:fillRect l="-2377" t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8573"/>
            <a:ext cx="10515600" cy="31783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a sketch of both graphs (label your axis with a scale and label your intersection point).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51" y="4069598"/>
            <a:ext cx="3381296" cy="2214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610" y="4069597"/>
            <a:ext cx="3275442" cy="22148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730920" y="1156680"/>
              <a:ext cx="5450040" cy="5463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6240" y="1153080"/>
                <a:ext cx="5463360" cy="54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0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2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linear equation has the values of g(-3) = 5 and g(2) = 15.  Determine the equation of the linear function, and use it to find g(10).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35267" y="270933"/>
            <a:ext cx="52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58680" y="2320560"/>
              <a:ext cx="9787680" cy="4490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0400" y="2310120"/>
                <a:ext cx="9804600" cy="45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4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Popper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1 – 5, bubble in Answers Choice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 for x:</a:t>
            </a:r>
            <a:br>
              <a:rPr lang="en-US" dirty="0" smtClean="0"/>
            </a:br>
            <a:r>
              <a:rPr lang="en-US" dirty="0" smtClean="0"/>
              <a:t>5xy + 8x – 6y = 10x + 8x – 7xy + 2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50520" y="1024200"/>
              <a:ext cx="8176320" cy="5799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480" y="1017000"/>
                <a:ext cx="8186400" cy="58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6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 for c:</a:t>
            </a:r>
            <a:br>
              <a:rPr lang="en-US" dirty="0" smtClean="0"/>
            </a:br>
            <a:r>
              <a:rPr lang="en-US" dirty="0" smtClean="0"/>
              <a:t>ab + 3ac – 4c = c + 5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07840" y="958320"/>
              <a:ext cx="6166080" cy="4572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440" y="951480"/>
                <a:ext cx="6175800" cy="45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4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initial value of the equation, and interpret its meaning.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4039437"/>
            <a:ext cx="211455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47" y="4039437"/>
            <a:ext cx="1695450" cy="123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178520" y="1984320"/>
              <a:ext cx="7884000" cy="4201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3480" y="1977480"/>
                <a:ext cx="7900200" cy="42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population after 2 years?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158" y="4380981"/>
            <a:ext cx="169545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334" y="4295256"/>
            <a:ext cx="2009775" cy="140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193280" y="4492800"/>
              <a:ext cx="5705280" cy="54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5000" y="4486680"/>
                <a:ext cx="572256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will the population reach 9 million people?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47" y="4053724"/>
            <a:ext cx="1981200" cy="1381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52520" y="4100400"/>
              <a:ext cx="5756760" cy="119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6760" y="4096080"/>
                <a:ext cx="5771880" cy="12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0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people in a certain city is given by the equation, where x is measured in years and P(x) is measured in millions of people.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715826"/>
              </a:xfrm>
              <a:blipFill rotWithShape="0">
                <a:blip r:embed="rId2"/>
                <a:stretch>
                  <a:fillRect l="-2087" t="-741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1611"/>
            <a:ext cx="10515600" cy="2865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the population ever level out?  If so, to what value?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8" y="4199052"/>
            <a:ext cx="20478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4199052"/>
            <a:ext cx="1390650" cy="1114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090320" y="3917880"/>
              <a:ext cx="6929640" cy="134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2760" y="3911760"/>
                <a:ext cx="6949800" cy="13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5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stone is thrown upwards from the top of a building at an initial speed of 35 mph.  Its height is given by the formula:</a:t>
            </a:r>
            <a:br>
              <a:rPr lang="en-US" dirty="0" smtClean="0"/>
            </a:b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+ 35t + 120</a:t>
            </a:r>
            <a:br>
              <a:rPr lang="en-US" dirty="0" smtClean="0"/>
            </a:br>
            <a:r>
              <a:rPr lang="en-US" dirty="0" smtClean="0"/>
              <a:t>where t is measured in seconds after being thrown and h(t) is measured in feet.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8832"/>
            <a:ext cx="10515600" cy="2338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height of the building?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36640" y="4401000"/>
              <a:ext cx="2763720" cy="45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1960" y="4394520"/>
                <a:ext cx="2779560" cy="4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853</Words>
  <Application>Microsoft Office PowerPoint</Application>
  <PresentationFormat>Widescreen</PresentationFormat>
  <Paragraphs>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MATH 1311</vt:lpstr>
      <vt:lpstr>Solve the equation: 5(x + 3) – 2x = -x – (x + 3)</vt:lpstr>
      <vt:lpstr>Solve the equation for x: 5xy + 8x – 6y = 10x + 8x – 7xy + 2</vt:lpstr>
      <vt:lpstr>Solve the equation for c: ab + 3ac – 4c = c + 5</vt:lpstr>
      <vt:lpstr>The number of people in a certain city is given by the equation, where x is measured in years and P(x) is measured in millions of people. P(x)=14/(1.2+〖0.2〗^(x-1) )</vt:lpstr>
      <vt:lpstr>The number of people in a certain city is given by the equation, where x is measured in years and P(x) is measured in millions of people. P(x)=14/(1.2+〖0.2〗^(x-1) )</vt:lpstr>
      <vt:lpstr>The number of people in a certain city is given by the equation, where x is measured in years and P(x) is measured in millions of people. P(x)=14/(1.2+〖0.2〗^(x-1) )</vt:lpstr>
      <vt:lpstr>The number of people in a certain city is given by the equation, where x is measured in years and P(x) is measured in millions of people. P(x)=14/(1.2+〖0.2〗^(x-1) )</vt:lpstr>
      <vt:lpstr>A stone is thrown upwards from the top of a building at an initial speed of 35 mph.  Its height is given by the formula: h(t) = -16t2 + 35t + 120 where t is measured in seconds after being thrown and h(t) is measured in feet.</vt:lpstr>
      <vt:lpstr>A stone is thrown upwards from the top of a building at an initial speed of 35 mph.  Its height is given by the formula: h(t) = -16t2 + 35t + 120 where t is measured in seconds after being thrown and h(t) is measured in feet.</vt:lpstr>
      <vt:lpstr>A stone is thrown upwards from the top of a building at an initial speed of 35 mph.  Its height is given by the formula: h(t) = -16t2 + 35t + 120 where t is measured in seconds after being thrown and h(t) is measured in feet.</vt:lpstr>
      <vt:lpstr>Popper 19</vt:lpstr>
      <vt:lpstr>The following table relates variables x and y:</vt:lpstr>
      <vt:lpstr>The following table relates variables x and y:</vt:lpstr>
      <vt:lpstr>The following table relates variables x and y:</vt:lpstr>
      <vt:lpstr>The following table relates variables x and y:</vt:lpstr>
      <vt:lpstr>The following table relates variables x and y:</vt:lpstr>
      <vt:lpstr>Based on the near-linear data, determine the equation of the linear model that most closely matches the data:</vt:lpstr>
      <vt:lpstr>Based on the near-linear data, determine the equation of the linear model that most closely matches the data:</vt:lpstr>
      <vt:lpstr>Based on the near-linear data, determine the equation of the linear model that most closely matches the data:</vt:lpstr>
      <vt:lpstr>The pitch of a roof has a slope of 1.5.  If the peak of the roof is 12 feet higher than the walls, and located in the exact center of the house, how wide is the house?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A parking lot charges $7 for a car and $10 for a bus to park for the day.  The lot sold 30 parking tickets for the day and earned $234.</vt:lpstr>
      <vt:lpstr>Using the crossing method, solve the following equation: √(x^2-5x+12)=3^x </vt:lpstr>
      <vt:lpstr>A linear equation has the values of g(-3) = 5 and g(2) = 15.  Determine the equation of the linear function, and use it to find g(10).</vt:lpstr>
      <vt:lpstr>Popper 20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16</cp:revision>
  <dcterms:created xsi:type="dcterms:W3CDTF">2016-10-13T13:37:29Z</dcterms:created>
  <dcterms:modified xsi:type="dcterms:W3CDTF">2019-10-18T15:30:20Z</dcterms:modified>
</cp:coreProperties>
</file>