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7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5T16:02:46.6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8442 5900 473 0,'77'-56'155'0,"-60"48"22"0,0 0-119 16,0 5-63-16,-1 2-14 16,-3 4 0-16,-13 3 9 15,-13 9 8-15,-17 16 13 16,-16 19 14-16,-39 38 4 16,-17 13-9-16,-22 35 7 15,18-5 10-15,4-3 23 16,38-37 0-16,97-38 102 31,52-36-92-31,39-6-22 16,21-16-2-16,9-13-28 15,-66 27-40-15,-15-6-261 16,-35-5 70-16</inkml:trace>
  <inkml:trace contextRef="#ctx0" brushRef="#br0" timeOffset="226.992">8259 6222 813 0,'29'-19'230'0,"9"1"48"15,26 1-204-15,9 0-80 16,22-2-8-16,2-1-38 16,5-3-226-16,-21 6 48 15</inkml:trace>
  <inkml:trace contextRef="#ctx0" brushRef="#br0" timeOffset="422.005">8634 5821 525 0,'0'0'488'0,"26"4"-135"16,93-1-316-16,-10-18 242 15,10 5-508-15,9-4-120 16,-26-1-90-16</inkml:trace>
  <inkml:trace contextRef="#ctx0" brushRef="#br0" timeOffset="856.9877">9297 6168 767 0,'0'2'156'0,"13"25"85"16,44 63-222-16,2-23-6 15,4 8 5-15,2 9 0 16,-5-7-13-16,-10 4-59 16,-16-26-60-16,-13-11-136 15,-4-18-30-15</inkml:trace>
  <inkml:trace contextRef="#ctx0" brushRef="#br0" timeOffset="1050.9896">9702 6363 718 0,'-105'-35'308'0,"41"46"-15"0,-9 19-143 16,1 21-178-16,-1 16-17 16,12 1-13-16,-1 13-40 15,14-14-32-15,13-6-140 16,19-15 9-16</inkml:trace>
  <inkml:trace contextRef="#ctx0" brushRef="#br0" timeOffset="1334.2611">10162 6290 919 0,'-4'6'218'0,"-1"9"72"0,2 7-248 16,3 19-50-16,-1 15 6 15,-10 22 1-15,-3 6 6 16,2 19 1-16,-6-10-1 15,4 18-47-15,8-7-115 16,-8-2-137-16,2-29-46 16</inkml:trace>
  <inkml:trace contextRef="#ctx0" brushRef="#br0" timeOffset="1590.5217">10175 6229 974 0,'47'-15'209'0,"12"9"95"15,5 20-284-15,3 14-20 16,-19 12 0-16,-18 21 0 16,-30 8-2-16,-46 10 4 15,-28-5 8-15,-31 1 4 16,-2-20-2-16,-4-18-5 15,30-21-23-15,29-14-130 16,28-14-107-16,28-13-59 16,31 1-136-16</inkml:trace>
  <inkml:trace contextRef="#ctx0" brushRef="#br0" timeOffset="1992.5771">11027 6289 598 0,'-162'85'218'16,"110"-49"11"-16,-3 25-130 15,25 9-91-15,9 8 4 16,13-14 3-16,11-9 21 16,18-28 4-16,31-22 6 15,14-23-5-15,18-16-1 16,-4-13-19-16,-3-19-1 15,-39 4-1-15,-17-2 3 16,-26 6-2-16,-24 0-11 0,-13 19-15 16,-9 4-42-16,9 10-39 15,4 7-217-15,24 10 35 16</inkml:trace>
  <inkml:trace contextRef="#ctx0" brushRef="#br0" timeOffset="2357.0852">11402 6400 414 0,'7'151'401'16,"-28"-118"-116"-16,9 10-262 15,7-14 236-15,10-19-273 16,7-16 3-16,14-20 16 16,0-18 20-16,19-12 26 15,4 3-1-15,9 2 5 16,-11 24-17-16,1 12-7 16,-19 19-11-16,-13 21-6 15,-11 13-8-15,-13 12 1 16,-1 5-2-16,-3 3-32 15,4-11-37-15,8-8-97 16,11-13-50-16,7-10-53 16,7-13 19-16,10-9-8 0,-2-5 79 15,2-7 28-15</inkml:trace>
  <inkml:trace contextRef="#ctx0" brushRef="#br0" timeOffset="2712.5396">11947 6541 417 0,'12'7'312'0,"5"-3"-69"16,8 1-248-16,49 4 255 15,-46-20-234-15,8-7 6 16,-2-3 4-16,7-10 1 15,-15 5-2-15,-5 0-2 16,-16 5-7-16,-19-2-9 16,-18 9-2-16,-12 14-2 15,-8 13-3-15,-12 23 9 16,9 10 4-16,8 16 4 16,18-1-1-16,20 6 1 15,23-13-9-15,15-10-2 16,6-12-8-16,15-12-34 15,-7-20-34-15,22-19-98 16,-1-10-45-16,6-10-78 0,-9-1-52 16</inkml:trace>
  <inkml:trace contextRef="#ctx0" brushRef="#br0" timeOffset="3027.4678">12465 6540 587 0,'0'0'200'0,"0"0"38"16,-3 1-149-16,2 1-21 16,1 0-2-16,0-2 5 15,0-2-15-15,23-9-4 16,70-44-16-16,-34 20-1 16,-9 3-5-16,2 11 1 15,-9 10 2-15,-17 16-3 16,-9 12-16-16,-10 16 0 15,-19 10 5-15,-5 9-9 16,-1-3-1-16,-9 2-13 16,5-8-22-16,9 0-45 15,3-11-17-15,7-5-38 16,11-12-3-16,9-15-30 16,4-12-27-16,13-8-67 15,4-6 4-15</inkml:trace>
  <inkml:trace contextRef="#ctx0" brushRef="#br0" timeOffset="3285.995">13304 5723 759 0,'-3'8'215'0,"3"6"39"16,0 2-194-16,0 18-59 15,-2 4 5-15,2 38 28 16,-3 5 12-16,-4 26 8 16,-3 4-3-16,1 29-6 15,-3-24-24-15,-6 6-28 16,1-22-27-16,0-10-39 16,2-32-25-16,-3-15-110 15,9-24-86-15,-8-17-8 16</inkml:trace>
  <inkml:trace contextRef="#ctx0" brushRef="#br0" timeOffset="3538.976">13074 6266 1025 0,'6'0'319'16,"18"-3"46"-16,11 6-269 15,11 6-77-15,9-5-32 16,9 3-5-16,-17-4-6 16,5 0-50-16,-14-9-54 15,-3 2-225-15,-11 4 18 0</inkml:trace>
  <inkml:trace contextRef="#ctx0" brushRef="#br0" timeOffset="3838.2814">13697 6252 515 0,'29'110'423'0,"-43"-68"-106"0,-3 7-309 16,1 11 298-16,-4-3-323 15,6 0-9-15,0-16-92 16,4-8-200-16,4-11 39 16</inkml:trace>
  <inkml:trace contextRef="#ctx0" brushRef="#br0" timeOffset="4023.24">13799 5809 911 0,'-9'18'401'0,"14"-4"-114"16,4-31-227-16,11 28-437 16,1-2-26-16,6 4-93 15</inkml:trace>
  <inkml:trace contextRef="#ctx0" brushRef="#br0" timeOffset="4537.9367">14296 6429 501 0,'-12'-5'109'0,"3"-4"40"15,-11 4-140-15,-6-2-11 16,-5-2 13-16,-2 3 37 15,-7 4 16-15,-1 13 10 16,6 7 14-16,-1 19 11 16,13 5-29-16,10 7 7 15,16-8-4-15,7-6-5 16,11-9-14-16,9-12 8 16,4-14-16-16,9-11-2 15,-5-7-14-15,1-14-4 16,-5 3-12-16,-10 1-2 15,-13 12-8-15,-3 8-2 16,-10 19-2-16,-6 10 2 16,-1 8 1-16,9 11 7 15,5-4 2-15,13-2 3 16,19-16-6-16,15-10-31 0,7-16-36 16,10-9-109-16,-13-6-135 15,-3-16-57-15,-13-4-104 16</inkml:trace>
  <inkml:trace contextRef="#ctx0" brushRef="#br0" timeOffset="4809.5894">14842 5732 128 0,'7'26'608'16,"-2"3"-269"-16,-5 35-62 16,4 25 83-16,1 40-318 15,3 10-7-15,-16 19-5 16,5-15-125-16,-11 5-266 15,-12-43 44-15</inkml:trace>
  <inkml:trace contextRef="#ctx0" brushRef="#br0" timeOffset="27133.0145">8026 8094 273 0,'-19'-26'292'0,"3"3"-90"15,6 14-163-15,3 3 200 32,-2 1-214-17,1 1-2-15,6 11-5 16,-1 4-11-16,11 13-13 15,18 13 0-15,-5 24 3 16,10 9 3-16,15 34 3 16,-8 8 2-16,0 53 1 0,-6 18-2 15,-8 62-1-15,-15 8 5 16,-6 75 9-16,-3-4 4 16,-7 57 24-16,7-26 22 15,7 75 8-15,4-39-4 16,4 60 3-16,7-35-20 15,3 78-18-15,-8-54-14 16,5 83-3-16,0-56-10 0,0 68 2 16,-5-57-3-16,10 51-4 15,-1-76-11-15,-5 48-109 16,5-82-219-16,-5 14 26 16</inkml:trace>
  <inkml:trace contextRef="#ctx0" brushRef="#br0" timeOffset="28201.493">5448 16576 753 0,'-12'-8'189'0,"7"2"48"16,7-2-222-16,18-1-20 16,9 0-9-16,18 0-1 15,8 0 10-15,13 1 4 16,-7 5 3-16,32 5 3 0,2 2-1 15,27 5 7-15,1 0 6 16,28 2 27-16,9-6 16 16,37-5 28-16,-11-8 4 15,50-3 9-15,-1-2-22 16,33-9-8-16,-10 3-20 16,59-12-10-16,-17 2-11 15,72-9-2-15,-20 3 3 0,72-6 4 16,-30 4 5-16,82-7 6 15,-45 6-2-15,80-18 2 16,-27 4-7-16,106-11 4 16,-47 9-6-16,88-7 7 15,-40 10-11-15,74-1 1 16,-69 14-5-16,77 0 1 16,-64 8-7-16,76 5 1 15,-84 9-5-15,71 2-7 16,-87 9-11-16,69 5-48 15,-103-6-65-15,63 2-390 16,-93-1 66-16</inkml:trace>
  <inkml:trace contextRef="#ctx0" brushRef="#br0" timeOffset="33030.2905">8306 11475 40 0,'-69'65'63'0,"50"-53"10"16,-3-2 58-16,-1 0 45 15,7-4-4-15,-1 0 0 16,8-6-8-16,4 3-58 16,5-4-46-16,0-1-13 15,5 1-15-15,47 1-8 16,74-9-8-16,-24 4 0 16,-7 2-70-16,28 3-200 15,-25 2 32-15</inkml:trace>
  <inkml:trace contextRef="#ctx0" brushRef="#br0" timeOffset="33843.2961">6334 11194 435 0,'-9'134'246'0,"-23"-105"-62"15,-2 6-107-15,2 7-40 16,6-6-42-16,9-4-39 16,13-7 58-16,18-12 9 15,4-10 25-15,15-4 29 16,10-5 8-16,16-5-4 15,1-4-11-15,33-5-23 16,-3-1-38-16,7 2-123 0,-14 7-165 16,-9 8 2-16</inkml:trace>
  <inkml:trace contextRef="#ctx0" brushRef="#br0" timeOffset="34078.0207">6882 11060 590 0,'-3'-1'349'0,"-6"13"-59"15,-6-1-104-15,-8 24-149 16,-7 12-41-16,-25 29 2 16,-12 8 2-16,-5 39 3 15,2-2-3-15,3 17 0 16,27-14-4-16,11-10-52 15,16-42-73-15,10-18-161 16,15-32-21-16</inkml:trace>
  <inkml:trace contextRef="#ctx0" brushRef="#br0" timeOffset="34526.6771">7207 11293 671 0,'26'58'184'0,"-40"-50"45"0,-2 1-179 16,0-1-47-16,1 4-1 15,3-3 0-15,-5 2-1 16,-4-1 6-16,1 4 19 16,6-2 12-16,5 3 22 15,11 4 17-15,22-2 14 16,5-4 2-16,24 4 15 15,5 0-9-15,14 6-2 16,-13 6-15-16,-7 21-13 16,-35 6-25-16,-34 34-9 15,-33 5-14-15,-31-1-8 16,-7-15-19-16,-8-15-64 16,19-41-69-16,1-26-286 15,24-23 17-15</inkml:trace>
  <inkml:trace contextRef="#ctx0" brushRef="#br0" timeOffset="34754.7037">7187 11263 1428 0,'38'6'310'0,"20"-14"143"16,15-4-417-16,33-1-41 15,5-7-52-15,9-3-386 16,-19-5 82-16</inkml:trace>
  <inkml:trace contextRef="#ctx0" brushRef="#br0" timeOffset="38998.4461">8266 11632 311 0,'0'-2'143'0,"-3"1"-7"16,-1-1-76-16,1 1-32 15,1 1-22-15,-5 0 2 16,2 0 5-16,-4 0 30 16,4 0 30-16,1 0-9 15,-4 0-15-15,4 0 11 16,0 0-32-16,3 0-31 15,-4 0 9-15,2 0 10 16,0 0-8-16,2 0 20 16,-4 0 11-16,5 0 14 15,-3 0 1-15,2 0-4 16,1 0-20-16,-3 0-9 0,3 0-15 16,-2 0-3-16,-1 0-4 15,3 0 1-15,-3 0-1 16,1 0 1-16,2 0 0 15,-3-2 0-15,2 2 1 16,1 0 5-16,0 0 1 16,0 0 3-16,0 0 1 0,0 0 0 15,0 0-4-15,0 0 1 16,0-1 0-16,0-1 2 16,0 0 1-16,0 1 3 15,0-1 5-15,0 1 3 16,0-1 5-16,0 1 5 15,0-1-12-15,1-1-5 16,2 0-6-16,-3 0-7 16,2 0 2-16,-2 0 16 15,0 0 6-15,0 0 13 16,0 0 6-16,0 0 1 16,0-2-7-16,0 2-5 15,0 0-14-15,0 0-11 16,0 0-9-16,0 0-2 15,0 2-2-15,0 1 2 16,3-3 5-16,-3 1 4 16,3 0 1-16,-1 2 9 0,-2 0 3 15,12 0 8-15,5 2-1 16,4 3 5-16,47 4-5 16,-42-5-5-16,3 1-8 15,2-1-1-15,-7-1-3 16,8 1-3-16,-3-4 5 15,5 0 2-15,-5-4-3 16,3 0 7-16,-8-1 3 16,2-2 4-16,-2 1-2 15,4-2 4-15,1 5-5 0,6-5-3 16,1 5-3-16,4-3 2 16,1-1-2-16,3-1-1 15,-2 2-2-15,5-6 1 16,-5 4 0-16,13-4 5 15,-4-8 0-15,7 2 1 16,-5 0-4-16,8 1-2 16,1 5-7-16,11 4-1 15,-5-1-2-15,12-2 0 16,-5-1 1-16,6-3-1 16,-10-4 1-16,13 1 2 15,-11-3 2-15,17-5 5 16,-12 2 5-16,15-2 0 15,-5 1-2-15,7-1 1 16,-16 0 0-16,7-2-9 16,-21 0-4-16,20-12 5 15,-8 4-1-15,17-5-11 0,-7-2-3 16,17-6 13-16,-16 13-4 16,7-18-5-16,-15 9 7 15,9-12 4-15,-8 9-9 16,1-16 3-16,-6 18-1 15,5-9 0-15,-10 8 1 0,3-6 1 16,-15 7-1 0,1-11 4-16,-9 3-3 0,4-4-2 15,-3 7 5-15,11-3 0 16,-6 9-4-16,6 0 4 16,-7 1 2-16,2-8-4 15,-14 3-3-15,4-6-2 16,-7 8 4-16,-3 0-4 15,-9 6-1-15,6-5 4 16,-9 5 2-16,3-4-4 16,-3 4 2-16,7-7 3 15,-7 0-4-15,8-13 2 16,1-4 1-16,4-5 2 16,3 6 1-16,5-3 2 15,-6 13 0-15,6-8 0 16,-9 3-3-16,5-5 0 15,-5 9-4-15,6-6-1 0,-3 9-1 16,-2-4 1 0,-9 5 0-16,4-5 0 0,-9 6 0 15,-2-4 2-15,-3 7 1 16,1-9 1-16,-4 10 2 16,5-7-1-16,-4 10 1 15,11-3-4-15,-8 4-1 16,5-12 0-16,-6 10-1 15,-2-8-1-15,-1 13 1 16,0-1-1-16,-5 8 1 16,2-9-1-16,-2 5 1 0,2-9 0 15,-2 3 1-15,0-6 0 16,-3 6 1-16,-1-2-2 16,-2 2 1-16,3-2-1 15,-6 11 0-15,5 1 0 16,-4-2-1-16,1 2 0 15,-1 6 0-15,4-7 0 16,-2 1-1-16,2 0 2 16,-1 6-1-16,-1-1-1 15,2 8 0-15,-3-2 0 16,-2 6-1-16,-2-1-438 16,-1 6 440-16,-1-2 1 15,1 7 0-15,0 0-1 16,1 1 439-16,-1 2-441 15,0 1-2-15,0-1-1 16,0 1-2-16,0 1-1 16,0 0 0-16,0 0 0 0,0 0 2 15,0 0 0-15,0 0 1 16,0 0 1-16,-1 0-1 16,1 0-1-16,0 0-1 15,0 0 0-15,-3 0 0 16,3 0-1-16,0 0-2 15,0 0-3-15,0 0-1 0,0 0-3 16,-2 0 1-16,2 0 0 16,-3 1 2-16,0 1 2 15,-23 5 3-15,-61 67 2 16,40-49 4-16,-13 6 2 16,10-4-1-16,4 5 1 15,4-6 1-15,8-1 0 16,11-4 0-16,-7-3 2 15,4-7 1-15,9-5 4 16,5-3 3-16,4-3 4 16,7 2-2-16,2-2 0 15,-1-2-6-15,0 1-4 16,0-3-9-16,3 1-4 16,2-13-1-16,21-4 0 15,46-46 0-15,-42 47 5 16,-1-1 2-16,2 1 0 0,11 6 1 15,5-4 0-15,1 5 1 16,-3 3 0-16,-6 4-1 16,-9 2-2-16,-12 6-2 15,2 0-2-15,-3 5-1 16,4 4 1-16,1 5 1 16,-1 4 1-16,0 3 2 15,5 10 1-15,-8 1 1 16,10 6 2-16,-7 3 4 15,10 13 1-15,-5-1 2 0,-17 3-575 16,-23-22 194-16</inkml:trace>
  <inkml:trace contextRef="#ctx0" brushRef="#br0" timeOffset="43889.0157">17043 5700 197 0,'9'-3'0'0,"-17"-7"408"16,2 7-316-16,-5 0 102 0,-19 9-261 16,-20 6 248-16,-40 23-240 15,-19 9 30-15,-26 25 17 16,4 15 23-16,-11 27 13 15,28-8 9-15,21 16 5 16,36-15 2-16,31-11-10 16,45-26-3-16,45-14-1 15,24-22-3-15,57-13-22 16,16-12-46-16,15-18-186 16,-24-5 18-16</inkml:trace>
  <inkml:trace contextRef="#ctx0" brushRef="#br0" timeOffset="44313.0759">16712 6305 580 0,'3'5'129'16,"-3"-8"51"-16,1-2-161 0,-1 5-27 15,0-1 0-15,3 1 2 16,-3-3-4-16,43-9 2 15,50-20 5-15,-37 9 3 16,-4 4 2-16,-6 7 3 16,-16 12-2-16,-1 11 6 15,-16 7 11-15,-12 19 20 16,-7 7 4-16,-18 20 7 16,-19 3-5-16,-16 6-9 15,-1-12-18-15,4-11-28 16,18-24-37-16,13-12-181 15,24-14-5-15,11-31-90 16</inkml:trace>
  <inkml:trace contextRef="#ctx0" brushRef="#br0" timeOffset="44594.601">17111 6520 732 0,'-4'25'212'15,"4"-13"29"-15,0-11-178 0,4-1-58 16,4-15 2-16,18-8 8 16,13-10 29-16,25-15 11 15,3 6-16-15,10-1-2 16,-16 8-1-16,-11 11-31 15,-24 8-36-15,-9 6-102 16,-17 7-166-16,-5 7-2 16,-12 5-151-16</inkml:trace>
  <inkml:trace contextRef="#ctx0" brushRef="#br0" timeOffset="44849.0237">17579 6360 491 0,'49'55'132'0,"-43"-40"41"16,-2 2-141-16,6 10-4 0,-3-4-6 16,12 2 11-16,-3-7 4 15,13-3 9-15,2-6 7 16,13-10 4-16,5-5-13 16,-2-11-2-16,-9-7-2 15,-7-7 25-15,-19 5-5 16,-34-7-4-16,-7 11-10 15,-16 7-13-15,1 4-38 16,-11 7-42-16,20 7-44 16,6 3-207-16,12-3 20 15</inkml:trace>
  <inkml:trace contextRef="#ctx0" brushRef="#br0" timeOffset="45297.9927">18478 6450 433 0,'8'11'337'0,"-11"-4"-108"15,-11-5-47-15,10 4-189 16,4 2-4-16,-3-2-7 15,3-6 4-15,0 0 56 16,0 0 13-16,0 1-44 0,0 1 19 16,3 8 18-16,3 16-34 15,26 35-33-15,-11-52 23 16,17-4 4-16,2-14-3 16,12-8-9-16,-7 8-1 15,-7-8 0-15,-12 10-5 16,-4 11 7-16,-13 11 13 15,0 5 9-15,2 11 1 16,2-2 2-16,4-5-1 16,12-9 4-16,11-9-7 0,10-23 0 15,5-10 0-15,-3-14-3 16,-14 0-10-16,-5-8-12 16,-14 9-17-16,-10 11-51 15,-2 5-63-15,1 6-162 16,1 6-4-16</inkml:trace>
  <inkml:trace contextRef="#ctx0" brushRef="#br0" timeOffset="45571.6632">19487 6086 638 0,'-4'-21'164'0,"-1"13"46"16,5 0-183-16,0 7-36 15,0 1-11-15,0 0 4 16,0 0 12-16,0 1 13 16,5 34 19-16,13 58 15 15,-6-33 4-15,-4 11-4 16,1 19-9-16,-6-11-16 15,-6 7-9-15,-6-15-250 16,-3-11 70-16</inkml:trace>
  <inkml:trace contextRef="#ctx0" brushRef="#br0" timeOffset="45798.5583">19186 6413 831 0,'9'-3'178'0,"3"-4"78"16,17 7-235-16,23 0-27 16,10 0 10-16,23-6 0 15,13-3-17-15,1-8-154 16,-14-1-91-16,-13-7-40 0</inkml:trace>
  <inkml:trace contextRef="#ctx0" brushRef="#br0" timeOffset="46069.009">20095 5799 327 0,'-7'54'-63'0,"7"-59"115"16</inkml:trace>
  <inkml:trace contextRef="#ctx0" brushRef="#br0" timeOffset="46407.8763">20088 5848 367 0,'0'0'139'16,"0"0"21"-16,0 0-71 0,0 2-15 15,0-1 16-15,9 18 9 16,3 26 0-16,5 54-16 15,-22-18 3-15,1 1-10 16,-1-1-30-16,5-17-6 16,0-11-7-16,9-25 3 15,13-19 3-15,4-12 8 16,19-8 2-16,9 1 9 16,5 5-13-16,-9 13-18 15,-2 25-4-15,-15 16-1 16,-7 15-13-16,-12 11-374 0,-16-51 124 15</inkml:trace>
  <inkml:trace contextRef="#ctx0" brushRef="#br0" timeOffset="57322.0285">30574 8726 221 0,'-24'-4'10'15,"-2"-1"-10"-15,4 8-67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5T16:04:18.4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7971 7672 841 0,'7'84'259'0,"-19"-78"31"15,15 1-210-15,14 21-82 16,4 5-8-16,5 10 10 16,-4 6 1-16,-4 9-1 15,-7-16-65-15,-10-7-227 16,-7-10 52-16</inkml:trace>
  <inkml:trace contextRef="#ctx0" brushRef="#br0" timeOffset="154.0115">7965 7358 604 0,'-13'-12'566'0,"4"-5"-200"16,9 16-422-16,9 2 303 0,8 4-651 15,14 7 3 1</inkml:trace>
  <inkml:trace contextRef="#ctx0" brushRef="#br0" timeOffset="451.9786">8489 8010 958 0,'-14'12'197'0,"-1"-4"97"0,6-8-285 16,9-5-20-16,12-11-19 16,2-15 22-16,15-11 5 15,0 0 1-15,1 3 23 16,-4 13 21-16,-5 14-25 16,-13 16-3-16,1 27 4 15,-12 10-2-15,-1 24 2 16,-9 1-2-16,-2 12-22 15,0-11-31-15,6-6-100 16,-8-25-181-16,12-11 5 16</inkml:trace>
  <inkml:trace contextRef="#ctx0" brushRef="#br0" timeOffset="644.0004">8932 7931 203 0,'10'20'568'0,"-3"-2"-236"15,1 2-117-15,-4 12 122 16,1 14-322-16,-5-4-110 16,-5 7-238-16,-4-8 38 15</inkml:trace>
  <inkml:trace contextRef="#ctx0" brushRef="#br0" timeOffset="823.7174">8881 7565 550 0,'7'-21'443'0,"2"3"-108"15,-4 5-60-15,7 12-223 16,0 2-82-16,10 4-110 15,-4 0-143-15,6 5-49 16,-7-2-129-16</inkml:trace>
  <inkml:trace contextRef="#ctx0" brushRef="#br0" timeOffset="1003.9616">9420 7293 845 0,'18'9'159'0,"4"11"93"16,4 21-247-16,-5 12 14 16,-4 17 10-16,-3 12-1 15,-2 30-6-15,-8-6-45 16,1-2-246-16,-5-26 57 16</inkml:trace>
  <inkml:trace contextRef="#ctx0" brushRef="#br0" timeOffset="1198.0879">9140 7917 779 0,'17'6'400'0,"4"-12"-43"16,-3-26-145-16,16 14-173 15,5 1-35-15,28-3 3 16,-4 8-20-16,12 2-100 15,-5 2-102-15,0-1-147 16,-15-2-84-16</inkml:trace>
  <inkml:trace contextRef="#ctx0" brushRef="#br0" timeOffset="1347.9239">9766 7765 545 0,'114'39'310'0,"-107"-5"-15"15,0 12-106-15,-4-2-99 16,2 9-26-16,-5-4-40 15,0-3-26-15,-8-14-25 16,-1-13-98-16,-3-15-152 16,-6-32-31-16,1-21-121 15</inkml:trace>
  <inkml:trace contextRef="#ctx0" brushRef="#br0" timeOffset="1483.0906">9847 7489 941 0,'1'-9'245'0,"-2"10"64"15,2 6-278-15,-1-7-65 16,0 0-42-16,0 0-73 16,4 0-68-16,20 9-85 15,61 21-24-15</inkml:trace>
  <inkml:trace contextRef="#ctx0" brushRef="#br0" timeOffset="1810.212">10444 7742 695 0,'-35'24'283'0,"-19"2"11"0,-12 2-161 15,-1 11-89 1,3 6-23-16,4 9 3 0,18-5-7 16,16 4 3-16,9-8 0 15,9-7 1-15,12-9-10 16,8-10-14-16,-3-15-14 15,12-18-20-15,5-11 0 16,8-14-6-16,-8-1 7 16,3 7 16-16,-11 8 21 15,-1 12 2-15,-13 17 16 16,4 14 14-16,-4 8-4 0,10 14-2 16,-2 3-2-16,10-1-15 15,7-11-30-15,9-16-97 16,1-20-67-16,12-22-126 15,-4-16-70-15</inkml:trace>
  <inkml:trace contextRef="#ctx0" brushRef="#br0" timeOffset="1995.0105">10894 7180 1222 0,'-30'41'257'16,"-4"23"122"-16,2 26-364 16,9 12 3-16,-3 37-12 0,10-4-41 15,11 2-335 1,0-10-12-16,2-16-147 16</inkml:trace>
  <inkml:trace contextRef="#ctx0" brushRef="#br0" timeOffset="2320.6549">11354 7800 649 0,'10'29'267'0,"-7"12"30"16,-16 2-128-16,10 21-100 15,11 1-5-15,1 1-4 16,6-18-33-16,8-14-100 16,2-25 98-16,22-33 106 15,0-19-108-15,16-24-7 16,-7-3 75-16,8-6-173 15,-29 13-172-15,3 4-96 16,-13 15-7-16</inkml:trace>
  <inkml:trace contextRef="#ctx0" brushRef="#br0" timeOffset="2639.1064">12504 7814 342 0,'-20'4'289'0,"-15"-8"-102"16,-34 5-205-16,5 4 218 0,-12 13-170 15,3 9 57-15,-3 12 48 16,18 2 10-16,1 17-6 16,11-11-57-16,4 3-24 15,24-12-37-15,8-1-15 16,15-22-4-16,9-9 5 15,15-15 0-15,9-14 0 16,0-3 5-16,1 6-3 16,-5 7-7-16,-4 13-1 15,-8 16-2-15,4 9 0 16,-2-1-25-16,7 7-25 16,10-18-299-16,15-17 67 15</inkml:trace>
  <inkml:trace contextRef="#ctx0" brushRef="#br0" timeOffset="2873.7613">12729 7027 1085 0,'44'71'258'15,"-53"-1"90"-15,-9 20-317 16,10 34-11-16,-4 1-15 16,3 28 9-16,0-9-5 0,1-5-38 15,8-28-58-15,3-6-267 16,2-34 32-16</inkml:trace>
  <inkml:trace contextRef="#ctx0" brushRef="#br0" timeOffset="3203.2239">13232 7724 643 0,'-12'10'487'0,"-6"15"-101"15,-7-7-39-15,-1 28-308 16,0 10-38-16,5 2 26 15,12-8-28-15,9-9-4 16,14-22 1-16,15-12 0 16,1-13 0-16,8-14 1 0,0-5 2 15,-3 5-6-15,-13 5-3 16,-2 13 2-16,-16 16 0 16,-4 24 4-16,-8 9 5 15,5 11 2-15,2-3-5 16,9-8-62-16,5-20-60 15,13-19-112-15,3-25-103 16,11-19-31-16,-4-1-73 0</inkml:trace>
  <inkml:trace contextRef="#ctx0" brushRef="#br0" timeOffset="3493.6667">13529 8092 991 0,'17'-9'312'15,"56"-20"58"-15,-30 22-267 16,7 2-48-16,14-4-18 16,-7 3-21-16,7-14-4 15,-17 5-7-15,-6-11-4 16,-18 3-13-16,-25 0-1 16,-30 16 0-16,-32 10 11 15,-18 18 24-15,-12 8 58 16,14 14 10-16,15 11-407 15,28 1 400-15,25 8-20 16,15-7-51-16,15-4-21 0,28-17 398 16,26-14-419-16,13-19-65 15,22-11-364-15,-1-13 9 16,-8-16-179-16</inkml:trace>
  <inkml:trace contextRef="#ctx0" brushRef="#br0" timeOffset="3764.5506">14531 7337 216 0,'-60'181'801'0,"57"-158"-800"16,15-11-131-16,-2 0-75 15</inkml:trace>
  <inkml:trace contextRef="#ctx0" brushRef="#br0" timeOffset="3898.0112">14557 7620 1113 0,'38'198'453'16,"-46"-161"-266"-16,-1-43-389 15,9-8-341-15</inkml:trace>
  <inkml:trace contextRef="#ctx0" brushRef="#br0" timeOffset="5170.0369">15654 7056 739 0,'47'81'144'0,"-47"-84"72"16,0 5-213-16,-4 7-11 15,4-9 14-15,-3 1 19 16,-6 15 16-16,-22 31 15 15,-62 52 6-15,34-18 5 16,-8 10-10-16,10 0-23 16,24-16-24-16,31-11-17 15,37-32-19-15,46-26-12 16,21-15 102-16,38-12 102 16,-3 1-83-16,8-8 1 15,-26 9-25-15,-12 0-124 16,-43 7-385-16,-29-15 145 15</inkml:trace>
  <inkml:trace contextRef="#ctx0" brushRef="#br0" timeOffset="5420.0397">16239 7067 588 0,'5'26'428'0,"-5"68"-97"16,-23-17-351-16,-15 11 356 15,-31 29-329-15,-7 1 5 0,-24 26 2 16,0-17-1-16,-9 7-17 16,23-26-18-16,12-12-96 15,23-43-97-15,25-18-131 16,26-30-67-16</inkml:trace>
  <inkml:trace contextRef="#ctx0" brushRef="#br0" timeOffset="5765.0479">16690 7373 511 0,'-85'72'444'0,"20"-34"-117"0,11 0-305 16,27 2 314-16,40-16-310 15,47-1 22-15,21-9 9 16,33 2 14-16,3-3-1 15,-11 13-9-15,-30 2-23 16,-15 14-11-16,-41 3-12 16,-37 16 4-16,-21-4-2 0,-39-4-6 15,-20-16-19-15,-7-15-60 16,14-17-69-16,7-31-291 16,35-17 25-16</inkml:trace>
  <inkml:trace contextRef="#ctx0" brushRef="#br0" timeOffset="5995.0347">16808 7280 992 0,'32'-1'449'0,"26"-4"30"16,3-5-218-16,48 7-109 15,24 3-49-15,36 0-4 16,-18-7-48-16,27 6-13 15,-34-10-16-15,-21-2-11 16,-42-6-30-16,-16-7-105 16,-40 5-106-16,-28-22-306 0,-20-10-30 15</inkml:trace>
  <inkml:trace contextRef="#ctx0" brushRef="#br0" timeOffset="11671.0779">20423 7047 553 0,'2'2'115'0,"-2"-1"54"16,-2 1-156-16,-2-1 3 15,-51 22 7-15,-69 28 4 0,36-16 6 16,6 12-6-16,-15 17 4 15,17 6-3-15,7 5 3 16,21-7-2-16,18 1 0 16,39-16-7-16,24-4-8 15,18-11-7-15,17-3-9 16,12-11 7-16,19-4-2 16,-11-6 3-16,15 6-62 15,-19-1-73-15,-6 1-85 16,-29 1-25-16,-23-25-95 15</inkml:trace>
  <inkml:trace contextRef="#ctx0" brushRef="#br0" timeOffset="12026.0463">20278 7535 862 0,'11'-6'229'0,"38"-11"44"15,-45 26-205-15,10 9-110 16,3-2 12-16,7-1 25 0,4-8 4 16,1-5 1-16,10-5 2 15,-2-3 3-15,-4 1-3 16,-7 4-3-16,-4 8-7 15,-13 10-4-15,-2 15-3 16,-14 25-12 0,2 13 26-16,-15 15 1 15,4-6-8-15,-3-9-33 16,10-32-16-16,-3-7-46 16,7-21-46-16,1-8-101 15,10-2 13-15</inkml:trace>
  <inkml:trace contextRef="#ctx0" brushRef="#br0" timeOffset="12267.1691">21088 7803 545 0,'4'14'407'16,"-4"-8"-103"-16,-3-9-64 15,2 0-216-15,1 1-52 16,0 1 2-16,0-2 8 16,0 0 7-16,12-17 7 15,2-8-4-15,66-37-27 16,-40 43-96-16,-2 6-101 16,5 8-55-16,-10 7-99 0</inkml:trace>
  <inkml:trace contextRef="#ctx0" brushRef="#br0" timeOffset="12512.0179">21484 7652 404 0,'72'76'166'15,"-88"-45"6"-15,3 14-64 16,-1 4-60-16,11 0 23 16,7-11 8-16,13-7 16 15,9-22 1-15,20-23-11 16,1-18-22-16,17-21-8 15,-4-10-16-15,-10-5-11 16,-20 13 1-16,-17 3-12 16,-18 20-11-16,-12 5-44 15,-7 13-32-15,-7 6-27 0,-2 13-86 16,2 4-124-16,5 5 31 16</inkml:trace>
  <inkml:trace contextRef="#ctx0" brushRef="#br0" timeOffset="12848.9709">22071 7719 153 0,'-3'9'213'0,"3"8"-43"16,-5 3-5-16,-2 3-39 15,2 7-54-15,3 11-16 16,-1-4-22-16,6-2-16 15,4-8 3-15,8-5 14 16,6-21 1-16,14-10 11 16,3-8 3-16,5-6-6 15,-13 1-16-15,-4 3-22 16,-13 16-17-16,-10 15-2 16,-6 16-2-16,-5 7 3 15,2 2 16-15,-2-2-1 16,8-16 5-16,12-19 15 15,11-12 0-15,23-30 4 16,0-13 8-16,10-5-23 16,-16-1-84-16,1-1-201 0,-20 22 24 15</inkml:trace>
  <inkml:trace contextRef="#ctx0" brushRef="#br0" timeOffset="13120.0408">23107 7268 669 0,'3'3'170'0,"2"0"31"15,-8 11-164-15,6 15-59 16,-3 9 15-16,0 20 21 15,4 7 13-15,-1 21 2 16,-3-1-9-16,0 22-7 16,-6-22-9-16,-3-6-117 15,0-24-109-15,-5-14-12 16,-5-36-144-16</inkml:trace>
  <inkml:trace contextRef="#ctx0" brushRef="#br0" timeOffset="13315.3775">22801 7954 894 0,'-2'1'311'0,"-1"-8"42"0,6 1-239 16,-3 4-48-16,0 1-29 15,2-2-5-15,22-13-11 16,62-36-1-16,-51 33-9 16,1-1-81-16,-10 8-44 15,-5 3-105-15,-8 1-63 16,8-6-90-16,-3-10 80 15,11-11 32-15,5-2 16 16</inkml:trace>
  <inkml:trace contextRef="#ctx0" brushRef="#br0" timeOffset="13599.3802">23682 7095 491 0,'3'6'0'0,"-6"3"390"16,6 8-415-16,1 11 315 16,1 7-296-16,-10 14 325 15,-4 12-263-15,-1 9-1 16,3-9-17-16,3 0-9 16,4-18-9-16,14-25-4 15,4-16 15-15,8-8 3 16,3-4-4-16,4 1-16 15,-7 12-17-15,-9 16-14 16,-14 16-2-16,-24 27 10 0,-17 16-9 16,-16 13-328-16,-2 1 122 15</inkml:trace>
  <inkml:trace contextRef="#ctx0" brushRef="#br0" timeOffset="14437.0834">24627 6977 849 0,'3'5'167'0,"-15"10"76"0,-5 14-228 15,-14 21-59-15,-5 7 25 16,-7 14 9-16,5 4 12 16,3 22 7-16,6 5 6 15,-1 23 2-15,11-7-13 16,-1-7-86-16,7-29-98 0,-3-22-74 15,6-38-91-15</inkml:trace>
  <inkml:trace contextRef="#ctx0" brushRef="#br0" timeOffset="14666.4468">24593 7061 869 0,'51'-9'278'0,"16"-12"34"15,-3-8-211-15,53 4-109 16,-4 8-16-16,10-4-18 16,-21 12-20-16,-12 4-79 15,-38 4-70-15,-18 8-67 0,-37 10 9 16,-32 5-83-16</inkml:trace>
  <inkml:trace contextRef="#ctx0" brushRef="#br0" timeOffset="14843.2214">24432 7544 925 0,'10'1'269'0,"12"-10"35"0,26 6-207 15,16 2-107-15,20-4-50 16,6-4-37-16,25 0-207 16,-18 0-17-16</inkml:trace>
  <inkml:trace contextRef="#ctx0" brushRef="#br0" timeOffset="15142.1707">25584 7481 309 0,'-5'5'122'16,"-7"-2"23"-16,-31 11-40 16,-16 3 0-16,-17 12 41 15,-2 1-7-15,-6 11 0 16,29-3-36-16,13 6-26 16,19-5-49-16,8-8-33 15,18-9-3-15,13-13 5 16,18-18-3-16,19-19 4 0,11-2 21 15,13-8-4-15,-20 4-2 16,-5 11 1-16,-23 14-4 16,-10 12-4-16,-19 16-3 15,3 16-9-15,-6 4-22 16,3 1-116-16,4-5-79 16,20-15-71-16,2-20-119 15</inkml:trace>
  <inkml:trace contextRef="#ctx0" brushRef="#br0" timeOffset="15336.0346">26035 7602 366 0,'0'1'185'15,"-21"12"24"-15,-25 12-53 16,-6 9-47-16,-15 13 30 16,11-1 5-16,1 6-18 15,21-8-26-15,25-1-11 16,21-10-42-16,19-4-44 15,19-9-44-15,16-16-106 16,-2-10-181-16,7-13-17 16,-7-18-135-16</inkml:trace>
  <inkml:trace contextRef="#ctx0" brushRef="#br0" timeOffset="15596.0366">26576 6927 453 0,'5'-9'283'15,"-5"7"-82"-15,-5 10-29 16,2-7-205-16,-1 24-2 16,-21 89 51-16,10-35 33 0,-5 31 6 15,2-5-2-15,-8 23-2 16,6-12-14-16,-13 0-44 15,10-26-19-15,-6-5-53 16,3-39-71-16,0-16-68 16,0-16-25-16,-6-29-60 15</inkml:trace>
  <inkml:trace contextRef="#ctx0" brushRef="#br0" timeOffset="15951.0294">26253 7564 956 0,'17'-8'234'15,"-13"4"72"-15,21 8-253 0,1 5-68 16,12-4 12-16,-3-1 5 16,17 3 3-16,-7-7 6 15,12-5 5-15,-10 3-3 16,-1 4-1-16,-13-2-5 15,-5 0-6-15,-18 8-4 16,0 1-6-16,-6 3 1 16,-4 5 1-16,0 2 1 15,-4-2 3-15,-1 0 5 16,-4 4 2-16,1-5 2 0,-4-3 1 16,7-1 1-16,-4-7 2 15,2-6 4-15,2-12 5 16,1-5-14-16,4-3-44 15,6-1-49-15,9-2-242 16,3 4 16-16</inkml:trace>
  <inkml:trace contextRef="#ctx0" brushRef="#br0" timeOffset="16463.5866">26780 7571 774 0,'43'-7'270'0,"-58"16"18"16,-13 8-185-16,-19 18-84 15,1 9-9-15,-13 9 27 0,12 2 16 16,4 8 12-16,19-12-5 16,24-5-1-16,19-14-22 15,29-18-15-15,11-23-23 16,27-28-29-16,-4-18-6 15,-1-19-3-15,-19-3 2 16,-12-2 13-16,-27 18 30 16,-11 6 0-16,-7 22-12 15,-5-4-10-15,0 13-65 0,-5 6-65 16,13 4-9-16,1-1 7 16,3 10 10-16,-1 10 60 15,4 4 66-15,-6 12 19 16,-9 17 3-16,-4 8 5 15,-8 9 2-15,-7 16 3 16,7-7-4-16,-5 2 1 16,5-11-3-16,8-20 58 15,-1-23 8-15,5-21 21 16,9-22 13-16,3-24 13 16,5 1-25-16,17-15 13 15,1 13-14-15,17 5-9 16,10 15-16-16,16 7-36 15,-5 11-32-15,6 4-52 16,-7 11-39-16,-20-5-153 0,-14 2-168 16,0 0-22-16</inkml:trace>
  <inkml:trace contextRef="#ctx0" brushRef="#br0" timeOffset="17060.8575">28309 7194 847 0,'12'24'512'0,"11"5"-144"15,-32-32-162-15,14 15-337 16,7 3-122-16,0-6-163 15,-7-15-3-15</inkml:trace>
  <inkml:trace contextRef="#ctx0" brushRef="#br0" timeOffset="17255.4478">28276 7652 1282 0,'7'31'228'15,"2"-1"-21"-15,-16-6-480 16,-1 10-159-16,2-17-129 16</inkml:trace>
  <inkml:trace contextRef="#ctx0" brushRef="#br0" timeOffset="17768.0873">28838 7235 864 0,'-9'21'110'0,"0"-16"97"15,1-2-243-15,13-13-16 16,16-6 19-16,17-7 23 0,8 0 23 15,18-6 5-15,-5 2-1 16,22 2 10-16,-15 10 11 16,5 9-17-16,-11 9-8 15,-4 24 13-15,-32 4 7 16,-24 21 16-16,-21 10 15 16,-43 28 6-16,-17 1-9 15,-36 31 0-15,1-1-7 16,-15-1-22-16,32-29-8 0,15-11-7 15,45-32-1-15,46-19 19 16,45-16 14-16,46-1 11 16,16-3-1-16,32 8-6 15,-10 7-29-15,21 8-61 16,-25 3-73-16,-13 3-64 16,-38-16-227-16,-8-15-8 15</inkml:trace>
  <inkml:trace contextRef="#ctx0" brushRef="#br0" timeOffset="18746.6211">14464 9899 504 0,'7'-3'288'16,"-2"9"-66"-16,2-6-116 16,-7 0-65-16,0 0-34 15,0 0-17-15,5 2 54 0,29 12 16 16,55 21 8-16,-8-23 23 16,26 2 5-16,93-5 4 15,34 1-2-15,103-5 15 16,47-5-18-16,110-9-22 15,-27 1-11-15,64 4-12 16,-78 2-29-16,-14 8-41 16,-111 13-20-16,-10 11-40 15,-88 0-55-15,10 13-295 16,-38-6 76-16</inkml:trace>
  <inkml:trace contextRef="#ctx0" brushRef="#br0" timeOffset="21772.0906">23924 10099 352 0,'9'20'61'0,"25"12"43"16,12 9-104-16,13 17 26 16,19 0 20-16,45 4 6 15,14-5 12-15,51-4 20 16,28-21-5-16,45-26-7 16,3-20 8-16,37-16-3 15,-32-11-22-15,19 4-7 16,-31 28-7-16,-11 30-23 15,-54 31-11-15,3 39-8 16,-53 19-4-16,-19 35 0 16,-42-6 15-16,-5 22 18 15,-33-9 13-15,-4 7 13 16,-14-36 7-16,-1-10-30 16,-10-41-72-16,-2-25-248 15,-6-38 24-15</inkml:trace>
  <inkml:trace contextRef="#ctx0" brushRef="#br0" timeOffset="22342.0462">27896 11583 841 0,'0'0'238'0,"2"-3"42"15,1 1-212-15,-3 4-83 16,12 18 1-16,6 28 15 16,11 64 10-16,-20-51 6 15,-4 1 8-15,-5-12 2 16,-2-12 27-16,-10-22 1 16,-18-29 3-16,-12-22-6 0,-5-24 7 15,-12-5-27-15,-5-11-10 16,4 14-13-16,-4 17-38 15,5 24-51-15,2 22-94 16,15 19-41-16,8 14-148 16,22 8-19-16</inkml:trace>
  <inkml:trace contextRef="#ctx0" brushRef="#br0" timeOffset="23485.1555">28475 11964 148 0,'14'-41'305'0,"6"-11"-64"16,-2 11 20-16,6 3-44 0,-8 12-97 16,-4 9-57-16,-9 17-51 15,-6 21-51-15,-11 19 13 16,-12 41 16-16,-4 12 30 16,-16 32 22-16,-1 3 36 15,-8 15-13-15,12-27-7 16,8 1-10-16,23-36-9 15,30-16-19-15,25-42-3 16,24-23-1-16,6-20-8 16,11-13-60-16,-8-5-66 15,-10 2-226-15,-25 9-7 0</inkml:trace>
  <inkml:trace contextRef="#ctx0" brushRef="#br0" timeOffset="23709.0351">28030 12223 1035 0,'58'-2'237'0,"37"-7"94"16,20 3-297-16,46-9-15 15,2 0-5-15,15-8-37 16,-24 6-115-16,3 3-198 0,-38 7-10 16</inkml:trace>
  <inkml:trace contextRef="#ctx0" brushRef="#br0" timeOffset="25436.1448">29945 11764 332 0,'7'-23'388'16,"4"2"-127"-16,4 1-198 16,-1 0 201-16,10-1-261 15,-9 4 9-15,2 2 20 0,-5 3 6 16,1 4 0-16,-9 11 6 15,-8 22 8-15,-13 16-8 16,-18 47-2-16,-12 26 3 16,-42 45 44-16,-25 13-2 15,-45 61 0-15,-5-13-4 16,-28 42 0-16,24-22-49 16,3 3-9-16,50-64-9 15,8-20-16-15,38-53-34 0,11-29-167 16,25-38-167-16,7-28-71 15,17-22-183-15</inkml:trace>
  <inkml:trace contextRef="#ctx0" brushRef="#br0" timeOffset="25846.0477">29759 13125 1328 0,'3'27'326'0,"1"-7"99"0,-4-5-380 15,17-7-34-15,9-10-7 16,7 1 12-16,6 1 4 16,0 9 4-16,-5 11-4 15,-1 25 6-15,-7 12-5 16,-21 10 10-16,-10-2 3 16,-21 10 9-16,-9-16 0 0,-9-4-15 15,0-17-25-15,-23-10-42 16,3-21-31-16,-14-20-41 15,-1-10-1-15,-2-2-16 16,23 0 17-16,5 2-113 16,15 7-168-16,7 9 13 15</inkml:trace>
  <inkml:trace contextRef="#ctx0" brushRef="#br0" timeOffset="26050.0409">29850 12855 1287 0,'35'-17'463'0,"20"-7"31"0,23 18-278 16,44-12-99-16,10-1-44 15,34 1-46-15,-21 0-83 16,12-4-488-16,-33-7 60 15</inkml:trace>
  <inkml:trace contextRef="#ctx0" brushRef="#br0" timeOffset="27200.5964">29855 12829 637 0,'0'-3'159'0,"0"2"56"16,0-1-177-16,0 1-1 16,0-1 25-16,0 2 32 15,0 0-14-15,0 2-3 16,0 14-9-16,0 24-62 15,0 41-101-15,-5-42-201 16,5-16 14-16</inkml:trace>
  <inkml:trace contextRef="#ctx0" brushRef="#br0" timeOffset="31223.0114">6393 13589 29 0,'5'2'0'0,"-1"-1"443"16,-13 3-252-16,9-4-4 15,-3 0-243-15,2 0 231 16,1 1-219-16,-3 1 17 15,3-1 35-15,-3 1 20 16,3 16 21-16,0 17 8 16,6 59-2-16,-2-8 2 15,5 14-5-15,-4 54-6 16,-10 17 0-16,1 36 4 16,-8-23-10-16,-7-10 0 15,-2-61-5-15,4-34 19 16,0-55 1-16,1-31 9 0,7-19-21 15,13-21 4-15,14-14-22 16,25-20-7-16,15 5 0 16,41 0 27-16,6 19 0 15,19 24 2-15,-8 31-4 16,2 42-14-16,-49 24-9 16,-34 35 4-16,-58 12-4 15,-82 38 4-15,-35-15 2 16,-48 4-2-16,-5-30-20 15,-10-28-68-15,63-51-84 16,12-27-82-16,45-36-82 0,29-28-73 16,49-7 24-16,48-21-16 15</inkml:trace>
  <inkml:trace contextRef="#ctx0" brushRef="#br0" timeOffset="31548.1011">8396 13836 1269 0,'-145'131'380'0,"-26"19"79"15,10 64-307-15,45 3-86 16,40 14-14-16,50-42-12 16,47-3-30-16,43-58-49 15,43-30-156-15,7-47-152 16,22-19-143-16,-25-48-137 15</inkml:trace>
  <inkml:trace contextRef="#ctx0" brushRef="#br0" timeOffset="31951.2974">9080 14053 1016 0,'-3'36'271'15,"-24"27"72"-15,-16 19-276 16,-22 46-54-16,4 9-3 16,1 20-4-16,21-31-5 15,31-8-8-15,29-51-3 16,34-22-4-16,15-26 1 15,22-12-14-15,-15-11-29 16,1-5-280-16,-18-5 70 0</inkml:trace>
  <inkml:trace contextRef="#ctx0" brushRef="#br0" timeOffset="32191.9635">8681 14476 1196 0,'-9'2'401'0,"-3"-10"38"16,21-3-312-16,27 2-93 15,19 0-31-15,40-9-3 16,14-5 2-16,24-3-11 15,0-4-58-15,16-2-374 0,-30 10 93 16</inkml:trace>
  <inkml:trace contextRef="#ctx0" brushRef="#br0" timeOffset="32416.6517">9902 13792 1396 0,'52'52'366'16,"-49"1"129"-16,39 39-398 15,-5 20-50-15,-22 47-6 16,-36 11-25-16,-55 28-44 16,-31-16-9-16,-52 1-60 15,7-49-49-15,-13-32-343 16,31-47 64-16</inkml:trace>
  <inkml:trace contextRef="#ctx0" brushRef="#br0" timeOffset="32838.8251">10521 14405 1287 0,'16'-7'265'0,"13"-2"126"15,6 3-388-15,20 2-19 16,14-1-107-16,21 4-267 16,-11 1 45-16</inkml:trace>
  <inkml:trace contextRef="#ctx0" brushRef="#br0" timeOffset="33048.3243">10423 14805 1770 0,'53'3'370'0,"28"-29"144"15,27 8-580-15,42-2-471 16,-11-13 107-16</inkml:trace>
  <inkml:trace contextRef="#ctx0" brushRef="#br0" timeOffset="37919.3508">12316 13870 542 0,'-20'29'243'0,"-7"7"-11"16,-19 27-91-16,-4 16-120 15,-11 32 10-15,3 0 6 16,-1 10 29-16,16-27 1 0,12-5 25 16,30-32 1-16,31-12 5 15,13-32-17-15,38 4-7 16,21-3-28-16,34-5-16 16,-11-3-28-16,18 11-103 15,-23 0-117-15,-4-5-165 16,-32-17-73-16</inkml:trace>
  <inkml:trace contextRef="#ctx0" brushRef="#br0" timeOffset="38172.1574">13424 14077 865 0,'8'-9'294'15,"-11"9"26"-15,-9 15-196 0,-7 19-98 16,-23 36-6 0,-18 18 7-16,-34 42 3 0,-13 4-6 15,-24 26 3-15,7-16 2 16,-7 3-3-16,34-38-5 16,5-2-8-16,33-35-26 15,16-16-27-15,36-26-79 16,20-19-252-16,28-23 41 15</inkml:trace>
  <inkml:trace contextRef="#ctx0" brushRef="#br0" timeOffset="38517.6006">13935 14237 1185 0,'-119'196'412'0,"12"-130"34"15,22-1-264 1,25-5-184-16,63-20 10 16,20-15 6-16,44-14 8 15,10-6 9-15,19-2 13 16,-11 9-12-16,-6 11-7 0,-35 13-11 15,-28 22 3-15,-47 8-7 16,-45 14 5-16,-20-3 1 16,-11-6 3-16,13-22-6 15,16-19-70-15,40-30-72 16,9-25-69-16,17-14-70 16,6-15-237-16,3-10 57 15</inkml:trace>
  <inkml:trace contextRef="#ctx0" brushRef="#br0" timeOffset="38702.1369">13866 14107 1638 0,'124'-6'514'15,"-44"-4"77"-15,74-7-394 16,26 2-185-16,61-8-74 15,-15 8-80-15,21-5-82 16,-60 2-371-16,-32-18 16 16</inkml:trace>
  <inkml:trace contextRef="#ctx0" brushRef="#br0" timeOffset="39731.84">15284 14795 768 0,'26'-2'171'0,"54"-21"69"15,-45 3-228-15,-1 2-40 16,-13 9-11-16,-7 3-9 16,-11 7 38-16,-12 7 39 15,-8 6 33-15,-12 2 24 16,-14 6 11-16,-8 4-36 16,0-6-37-16,9-7 4 15,7-4-10-15,18-10 12 0,12-1 4 16,10-7 9-16,9-3 3 15,15-5-10-15,1 7-14 16,10-4-5-16,-2 5-9 16,-5 9-12-16,-11 7 0 15,-7 6-4-15,-14 2 2 16,-14 6 5-16,-9-4 4 16,-4 1 15-16,-1-4 6 15,1-2 4-15,12-7-3 0,5-5 4 16,9-3-9-16,5-5 0 15,-5 6-7-15,1 1-5 16,2-1-6-16,2 1-5 16,-5 1-29-16,0 1-345 15,0 27 108-15</inkml:trace>
  <inkml:trace contextRef="#ctx0" brushRef="#br0" timeOffset="40700.2871">16729 14112 819 0,'-2'-3'218'0,"-6"1"51"15,-1 5-234-15,9-3-17 16,-4 0-6-16,-8 7 19 16,-22 2 13-16,-56 75 10 15,40-48-2-15,4 4-5 16,11-11-17-16,9-10 17 15,12-16 1-15,37-24 5 16,18-15 8-16,28-13 5 16,25 0-21-16,42-10 4 15,-12 14 0-15,11 7 7 16,-10 9-7-16,-14 16-7 16,-31 22-17-16,-21 18-21 0,-21 19-18 15,-50 36 0-15,-35 11 4 16,-43 47 6-16,-24 10 11 15,-65 34 6-15,4-12 1 16,-11 17 2-16,23-43-2 16,6-18-1-16,55-47-4 0,26-34 6 15,31-42-1-15,35-26 9 16,37-14 5-16,34-7 11 16,38 6-4-16,61 1 5 15,16 18-8-15,25 12-7 16,-14 16-23-16,-4 15-89 15,-49 12-79-15,-26 11-343 16,-41-2 4-16</inkml:trace>
  <inkml:trace contextRef="#ctx0" brushRef="#br0" timeOffset="41782.9274">18201 12617 403 0,'107'57'343'0,"-112"-47"-92"15,0 1-241-15,-7 9 242 16,-1 6-253-16,-7 12 2 15,-9 11 0-15,-11 18 1 16,5 1 1-16,-3 5 5 0,9-12 4 16,15-7 2-16,16-21 0 15,24-4-1-15,10-12-4 16,28-5-36-16,-3-7-28 16,11-5-44-16,-13-3-24 15,-11 0-146-15,-24-1 28 16</inkml:trace>
  <inkml:trace contextRef="#ctx0" brushRef="#br0" timeOffset="42073.0246">17809 12969 352 0,'-4'-1'503'0,"1"-4"-191"16,7 4-221-16,-4-1 223 16,8 1-320-16,44-5 2 15,83-11 12-15,-20 5 10 16,10 1-11-16,18 0-2 0,-11 2-10 15,9 3-8-15,-30 14-308 16,-23-8 94-16</inkml:trace>
  <inkml:trace contextRef="#ctx0" brushRef="#br0" timeOffset="42343.1807">19696 12532 1159 0,'12'21'302'16,"-32"-10"79"-16,-22 38-297 16,-31 7-97-16,-39 36 10 15,-19 7 2-15,-42 29 1 16,0 3 2-16,-2 19 1 15,24-17 6-15,12 3-42 16,43-28-41-16,20-11-42 16,34-28-271-16,16-19 34 15</inkml:trace>
  <inkml:trace contextRef="#ctx0" brushRef="#br0" timeOffset="42912.2444">19292 13245 1273 0,'-44'23'282'0,"-3"6"109"16,1 14-377-16,0-5-23 15,19-8-6-15,19-10 0 0,22-19 7 16,27-11 10-16,11 1 11 15,15-4 16-15,-6 9 14 16,-2 13 13-16,-17 11-31 16,-29 13 0-16,-29 8-12 15,-36 10-11-15,-12-12-21 16,-20 1 7-16,15-22-18 16,1-12-61-16,20-9-66 15,12-9-248-15,18-6 3 0,8 0-130 16</inkml:trace>
  <inkml:trace contextRef="#ctx0" brushRef="#br0" timeOffset="43220.7292">19207 13114 517 0,'-2'0'745'0,"24"-4"-265"0,20 2-308 16,71 13 304-16,35-1-513 16,68 2-441-16,7-12 124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5T16:07:20.7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9196 6310 609 0,'110'-26'119'0,"-109"21"63"16,7-4-181-16,-5 2 0 15,3-2 4-15,6-2 1 16,-4 3 0-16,-2-1-1 16,-1 5-2-16,1-3-1 15,-6 4-2-15,0 3 2 16,0-1 8-16,0-1 16 15,0 2 5-15,0 0 8 16,0 0 2-16,-3 0-1 16,3 0-14-16,0 0 9 15,0 0 8-15,0 0 25 16,0 0 1-16,0 0 3 16,0-1-11-16,0 1-16 15,0 0-33-15,0 0-12 0,0 0-11 16,0 0-7-16,-3 0-3 15,1 1-4-15,-2 7 3 16,-13 33 2-16,-18 50 6 16,13-31 9-16,7-1 7 15,1-1 5-15,5-15 5 16,6-7-3-16,6-11-6 16,11-7-4-16,-5-3-4 15,11 5-2-15,3-2 3 0,27 1 13 16,19-1 11-16,47-9 9 15,18-10 14-15,49-9 6 16,-2-3-10-16,8-7-7 16,-35 9-14-16,-14 13-22 15,-55 7-96-15,-25 12-239 16,-25 7 43-16</inkml:trace>
  <inkml:trace contextRef="#ctx0" brushRef="#br0" timeOffset="659.0342">10554 6487 427 0,'-17'90'155'0,"17"-80"-2"15,-4-10-90-15,-1 6-78 16,1 5 6-16,-1-2 15 16,2-1 15-16,3 2 13 0,3-1 5 15,2-1 21-15,4 0 11 16,8-2 15-16,1-2-10 15,6 6-4-15,-2 0-24 16,-6 8-21-16,-8 7-25 16,-14 13 12-16,-12-3 14 15,-28 11-4-15,-11-2 1 16,-16-3-13-16,5-9-42 0,1-5-109 16,15-8-121-16,15-7-30 15,27-6-110-15</inkml:trace>
  <inkml:trace contextRef="#ctx0" brushRef="#br0" timeOffset="1051.6144">11324 6778 1060 0,'56'30'230'0,"-51"-1"74"16,-5 8-307-16,-5 22-29 16,-2 2-28-16,-4 6-8 15,-6-14-39-15,0-8-197 16,-7-29 5-16</inkml:trace>
  <inkml:trace contextRef="#ctx0" brushRef="#br0" timeOffset="1235.1465">11507 6436 1324 0,'1'11'71'0,"4"-5"153"16,12 5-441-16,12 7-67 0,-7 2-43 15,6 9 24-15</inkml:trace>
  <inkml:trace contextRef="#ctx0" brushRef="#br0" timeOffset="1444.6938">11652 6794 213 0,'-13'22'347'15,"6"-4"-157"-15,7 0-8 16,7-1-149-16,10-5-114 16,14-12 79-16,2-7 6 15,14-9 40-15,1-2 64 16,-1 1-10-16,-6 10-23 0,-6 7-9 16,-10 10-36-16,-12 13-29 15,-8 8 7-15,-14 13-10 16,-5 0-33-16,-3 6-103 15,0-7-128-15,5-9-29 16</inkml:trace>
  <inkml:trace contextRef="#ctx0" brushRef="#br0" timeOffset="1635.1317">12231 6922 1207 0,'0'6'217'0,"6"7"128"0,1 3-382 15,-3 9-84-15,-8-1-69 16,-3-4-159-16,-11-12-52 16</inkml:trace>
  <inkml:trace contextRef="#ctx0" brushRef="#br0" timeOffset="1783.0075">12206 6616 261 0,'10'-11'289'0,"2"5"-79"15,8 0-145-15,1 8 155 16,0-5-196-16,5 6-11 16,0 1-51-16,-5 1-185 15,2-5 38-15</inkml:trace>
  <inkml:trace contextRef="#ctx0" brushRef="#br0" timeOffset="1978.1985">12763 6447 951 0,'15'41'212'0,"-7"12"90"16,-4-4-267-16,-4 32-26 15,-4-3 5-15,-9 13-5 16,3-10-14-16,-12-2-47 0,-1-29-43 16,-4-13-214-16,-2-22 16 15</inkml:trace>
  <inkml:trace contextRef="#ctx0" brushRef="#br0" timeOffset="2178.0228">12494 6976 775 0,'-32'-52'364'0,"54"38"-29"0,11 3-122 16,8 4-218-16,13 1-1 16,-1 4 0-16,-1 2-47 15,-12 3-47-15,-2 2-174 16,-14-2-60-16,-3-2-78 15</inkml:trace>
  <inkml:trace contextRef="#ctx0" brushRef="#br0" timeOffset="2357.6752">13206 6863 1002 0,'5'17'254'0,"-1"1"82"16,6 14-263-16,-7 8-100 0,1-1-35 16,-8-4-129-16,-1-9-145 15,-10-26-44-15</inkml:trace>
  <inkml:trace contextRef="#ctx0" brushRef="#br0" timeOffset="2498.2019">13185 6663 839 0,'-5'-9'206'0,"5"2"1"16,9 2-247-16,5 2-106 15,11-2-141-15,10-2 36 16</inkml:trace>
  <inkml:trace contextRef="#ctx0" brushRef="#br0" timeOffset="2851.1817">13564 6724 1022 0,'-30'22'209'0,"4"8"98"16,5 10-304-16,-1 7-5 15,6-11-6-15,0-7-4 0,12-9 1 16,8-15 5-16,12-13 3 16,5-18-45-16,9-4 0 15,4-13-7-15,-1 7 0 16,-10 5 8-16,-10 16 57 16,-4 18 34-16,-11 20 14 15,-5 16 11-15,3 13-9 16,12 9-6-16,0-8-21 15,10-13-76-15,12-20-79 0,16-29-67 16,1-20-66-16,22-21-66 16,-10-7 63-16,4-21-21 15</inkml:trace>
  <inkml:trace contextRef="#ctx0" brushRef="#br0" timeOffset="3017.7928">14066 6424 1385 0,'14'21'268'16,"7"82"149"-16,-38-18-415 15,-4 5 11-15,-4 7-33 16,3-8-48-16,0 2-174 16,5-25-180-16,10-21-43 15</inkml:trace>
  <inkml:trace contextRef="#ctx0" brushRef="#br0" timeOffset="3431.0917">14581 6807 385 0,'9'15'380'0,"8"15"-72"16,18 57-220-16,-18-38 241 16,1-10-255-16,14-5 3 15,-1-22-14-15,16-22 13 16,3-21-2-16,-3-16 2 16,-4-7-21-16,-3 1-18 15,-21 9-38-15,-2 7-19 16,-3 16-238-16,7 3-150 0,4 7-40 15</inkml:trace>
  <inkml:trace contextRef="#ctx0" brushRef="#br0" timeOffset="3760.8745">15718 6861 724 0,'-11'-15'225'15,"5"1"32"-15,-23 4-174 16,-1 8-78-16,-11 4 30 16,-4 7 16-16,-12 9 27 15,3 5 12-15,-11 11 6 16,11 7-26-16,1 6-63 16,15-6 24-16,12 0 38 15,20-12 39-15,15-14-96 16,21-12 52-16,18-10-49 15,5-4-50-15,11-1-51 16,-4 3 93-16,-7 3-3 16,-7 12-4-16,-4 3-10 15,-13-3-25-15,2 0-23 16,-7-13-171-16,7-21-152 16,7-13-20-16</inkml:trace>
  <inkml:trace contextRef="#ctx0" brushRef="#br0" timeOffset="3942.0021">15986 6273 582 0,'0'0'258'0,"2"6"42"16,1-1-457-16,-3-5 112 15,0 0-395-15</inkml:trace>
  <inkml:trace contextRef="#ctx0" brushRef="#br0" timeOffset="4108.6321">15995 6282 1 0,'19'-3'0'16,"-3"-6"357"-16,47-23-126 15,-58 25 7-15,2 1-141 16,-2 3 158-16,-5 3-191 16,0 0-5-16,-3 1 20 15,-2 37 4-15,-16 72 15 16,-1-34-11-16,-2 14-4 15,3 4-25-15,-1 11-7 16,16-15-32-16,3-7-53 16,6-16-59-16,6-22-282 15,5-26 32-15</inkml:trace>
  <inkml:trace contextRef="#ctx0" brushRef="#br0" timeOffset="4453.9575">16226 6738 598 0,'30'91'343'0,"-31"-81"-50"15,-3 5-94-15,-5 11-157 16,2-2-26-16,5 0 4 16,7-4-1-16,4-5 2 15,8-8-10-15,12-12-16 16,1-7-8-16,5-8-2 16,-1-1-4-16,-5 1-4 15,-8 11 9-15,-3 10 14 16,-10 10 10-16,-2 15-8 15,-3 4-10-15,0 7-144 16,-6-7-145-16,11-10-28 16</inkml:trace>
  <inkml:trace contextRef="#ctx0" brushRef="#br0" timeOffset="4839.37">16834 6875 530 0,'-5'5'315'0,"-7"-1"-54"0,-3 7-50 16,-4 4-215-16,6 3 21 15,1-7 24-15,8 3 8 16,12-7 9-16,18-4 7 15,8-6-9-15,16-7-28 16,2-12-12-16,3-7-10 16,-16 1-9-16,-10-4-10 15,-17 9 2-15,-19 1 0 16,-22 18 2-16,-20 10 0 16,-10 11 22-16,1 12 12 15,13 4 3-15,24 8 2 16,30-6 3-16,38 0-40 15,16-10-24-15,16-5-60 16,-3-13-53-16,8-4-205 16,-15-7 8-16</inkml:trace>
  <inkml:trace contextRef="#ctx0" brushRef="#br0" timeOffset="5350.0642">15677 6895 428 0,'38'-21'191'0,"-43"30"-16"16,-8 3-94-16,-3 6-37 16,-2 14-7-16,11 5 45 15,-6 12 1-15,21-1-5 16,4 6-5-16,14-10-31 15,41-23-4-15,11-27-296 16,24-38 98-16</inkml:trace>
  <inkml:trace contextRef="#ctx0" brushRef="#br0" timeOffset="6270.5563">21153 5208 45 0,'-23'54'0'16,"-28"14"346"-16,-17-5-194 15,-26 36 46-15,1 3-166 16,0 12 218-16,24-10-168 15,13-2-1-15,27-23-22 16,26-6 7-16,23-21-31 16,15-19-6-16,32-11 7 0,32-15 1 15,12-10-34-15,30-6-63 16,-10 3-53-16,-28 0-55 16,-24 6-126-16,-14 0-10 15</inkml:trace>
  <inkml:trace contextRef="#ctx0" brushRef="#br0" timeOffset="6504.8797">20812 5658 297 0,'14'17'562'0,"24"-16"-235"16,58-9-176-16,19-5 180 16,44-9-358-16,-7-3 10 15,2-4-132-15,-47 3-124 16,-16-3-58-16,-54 6-151 16</inkml:trace>
  <inkml:trace contextRef="#ctx0" brushRef="#br0" timeOffset="6676.0039">21062 5192 693 0,'99'53'489'0,"15"-64"-105"15,23 10-488-15,37 2 344 16,-25 7-623-16,10-2-16 15</inkml:trace>
  <inkml:trace contextRef="#ctx0" brushRef="#br0" timeOffset="7022.1714">22060 5676 813 0,'15'6'102'0,"7"12"109"16,11 5-259-16,10 9 34 15,6 2 16-15,18 7 3 16,1-3 1-16,8-1-103 16,2-8-117-16,8-10 2 15</inkml:trace>
  <inkml:trace contextRef="#ctx0" brushRef="#br0" timeOffset="7197.2307">22740 5710 618 0,'-79'33'170'0,"-34"11"50"16,-14 7-149-16,-14 23 4 15,35-5-8-15,12 5-13 0,42-13-24 16,23 0-151-16,25-30-93 15,17-17-61-15,42-21-117 16</inkml:trace>
  <inkml:trace contextRef="#ctx0" brushRef="#br0" timeOffset="7404.6854">23162 5665 1244 0,'-5'19'228'0,"5"13"131"16,0 10-351-16,-4 18-41 15,-4 10 30-15,-1 21 6 16,-5-2 2-16,-5 14-32 16,0 5-76-16,-2-7-258 15,6-43 27-15</inkml:trace>
  <inkml:trace contextRef="#ctx0" brushRef="#br0" timeOffset="7633.1475">23321 5652 1307 0,'54'-6'248'0,"-17"9"118"0,-14 24-418 15,-16 19-16-15,-28 3 11 16,-37 16 1-16,-27-7 20 16,-28 1 30-16,3-13 1 15,8-5-123-15,25-24-150 16,26-9-51-16,34-13-158 16</inkml:trace>
  <inkml:trace contextRef="#ctx0" brushRef="#br0" timeOffset="8213.1984">24546 5093 840 0,'-9'27'138'0,"0"17"106"15,-3 8-209-15,-1 24-57 16,-3 13 11-16,6 20 50 15,-3-1 5-15,-12 11-41 16,-1 3-5-16,-3 5-237 16,7-31 32-16</inkml:trace>
  <inkml:trace contextRef="#ctx0" brushRef="#br0" timeOffset="8471.9795">24634 5114 1274 0,'69'-3'240'15,"25"-2"136"-15,-1 16-375 16,22 21-23-16,-13 17 23 16,-8 15-2-16,-39 4-2 0,-32 30 1 15,-46-2 5-15,-62 21 7 16,-25-10 5-16,-44 7 4 15,-7-33 1-15,-19-2-34 16,44-35-48-16,-9-10-42 16,36-22-287-16,6 5 45 15</inkml:trace>
  <inkml:trace contextRef="#ctx0" brushRef="#br0" timeOffset="8886.5695">25180 5873 790 0,'-9'109'277'15,"20"-106"20"-15,13-4-184 16,31 7-92-16,21-14-5 16,19-11-3-16,-6-7 6 15,17-5 0-15,-33-7-3 0,-18 3 1 16,-22 9-12-16,-28 5 0 16,-34 9-3-16,-32 15 1 15,-41 10 5-15,-49 24 25 16,-12 10 3-16,-6 32 2 15,22-2-5-15,41 2-12 16,46-11-22-16,39-4 2 16,27-29-2-16,59-7-41 15,21-14-32-15,59-13-138 16,13-9-123-16,11-10-23 16,-27-5-135-16</inkml:trace>
  <inkml:trace contextRef="#ctx0" brushRef="#br0" timeOffset="9142.159">26501 5739 876 0,'-44'9'225'15,"-14"7"65"-15,-3 3-237 16,-33 13-44-16,6 1 13 15,-12 16 30-15,7-2 9 16,0 16 9-16,37-5 3 16,10 6-8-16,28-14-53 0,23-9-9 15,24-20-21-15,18-13-64 16,14-14-81-16,20-12-189 16,-2-4-16-16</inkml:trace>
  <inkml:trace contextRef="#ctx0" brushRef="#br0" timeOffset="9576.7825">26956 5892 606 0,'-52'-4'139'0,"-96"15"74"16,49 16-114 0,9 5 8-16,-3 21 20 0,21-2 20 15,16 5 3-15,18-1-72 16,14 0-29-16,16-25-17 16,19-9-25-16,14-5-30 15,30-29 1-15,14-14-3 16,21-14 10-16,-6-3 4 15,3-19 8-15,-20 18 14 16,-8 0 14-16,-16 19-12 16,-5 16 3-16,-8 19 2 0,-4 8 2 15,-9 12-2-15,4 6 4 16,-2-5-4-16,0 4-2 16,7-8-6-16,8-5-17 15,-4-7-37-15,8-4-63 16,-4-5-40-16,0-1-40 15,-13 1-23-15,-3 4-113 16,-10 2 58-16</inkml:trace>
  <inkml:trace contextRef="#ctx0" brushRef="#br0" timeOffset="9940.983">27445 5885 922 0,'0'-9'191'16,"0"4"86"-16,-5 8-259 16,5-3 0-16,0 2 17 15,10 31 21-15,29 49 9 16,2-31 2-16,2-4-21 16,7 0-5-16,-10-13-16 15,7-11-11-15,-4-23-10 16,10-16-11-16,-9-11-10 15,7-4-13-15,-16 2 5 16,-9 8-4-16,-16 10 9 0,-17 21 7 16,-15 11 45-16,-25 31 25 15,-12 6 14-15,-18 27 6 16,-3-1 2-16,-10 12-35 16,14-22-23-16,-5 6-10 15,21-27-14-15,10-13-24 16,18-18-30-16,11-6-278 15,13-19-71-15,-1-20-89 16</inkml:trace>
  <inkml:trace contextRef="#ctx0" brushRef="#br0" timeOffset="11767.9214">23673 3124 744 0,'0'3'212'0,"4"5"30"16,10 1-195-16,27 0-59 15,32 5 38-15,80-2 51 16,51-1 37-16,172 1 26 16,57 6 2-16,163 25-38 15,17 18-50-15,112 15-36 16,-104 5-42-16,51 9-112 16,-105-13-250-16,21-28 29 15</inkml:trace>
  <inkml:trace contextRef="#ctx0" brushRef="#br0" timeOffset="16697.1236">8263 9087 271 0,'51'11'245'0,"-42"-19"-62"15,-5-4-43-15,9 5-46 16,-4 0-34-16,3 4-50 0,-4 0 17 16,-4 3 3-16,-4 0-2 15,0 0-1-15,-3 0 22 16,2 2 18-16,-16 44-9 16,-47 71 0-16,6-32-5 15,-24 37-16-15,-2 5-16 16,-9 19-5-16,24-18-13 15,14 3-114-15,28-34-185 16,-2-19 17-16</inkml:trace>
  <inkml:trace contextRef="#ctx0" brushRef="#br0" timeOffset="17116.0416">8814 9305 355 0,'-2'14'276'0,"-10"1"-60"0,-6-1-40 15,-19 21-119-15,-6 14-27 16,-12 19 28-16,-1 7 22 16,-3 15 7-16,16-6 2 15,12-8-7-15,27-18-27 16,27-17-24-16,19-29-8 16,27-23-6-16,15-22-4 15,19-30-1-15,-2-13-3 16,-2-18 0-16,-23 10 0 15,-18 2 2-15,-36 22-1 0,-25 4-2 16,-22 25-5-16,-31 10-21 16,-8 12-31-16,-14 9-31 15,11 6-263-15,12-8 50 16</inkml:trace>
  <inkml:trace contextRef="#ctx0" brushRef="#br0" timeOffset="17321.0324">9638 9441 623 0,'-64'52'0'0</inkml:trace>
  <inkml:trace contextRef="#ctx0" brushRef="#br0" timeOffset="17376.0514">9442 9654 632 0</inkml:trace>
  <inkml:trace contextRef="#ctx0" brushRef="#br0" timeOffset="17491.8109">9361 9841 637 0,'6'83'525'0,"32"-24"-127"16,43-27-376-16,19-24 386 16,39-33-384-16,-25-20-6 15,17-28-4-15,-33-5-6 0,-11-15-1 16,-46 11-2-1,-20-1 1-15,-45 29-12 0,-45 9-1 16,-24 24-2-16,-32 15-32 16,2 17-60-16,13-2-305 15,29 3 55-15</inkml:trace>
  <inkml:trace contextRef="#ctx0" brushRef="#br0" timeOffset="19058.2095">9595 9488 339 0,'0'-3'123'15,"0"0"-26"-15,0 0-111 16,-3 0-31-16,2 0-27 0,1 0 41 16,-3 0 37-16,1 0 51 15,2 0 21-15,-3 0 16 16,3-1-10-16,-3 3-15 15,2-1-26-15,1 1-6 16,-3 1-8-16,1 1-1 16,-27 13 7-16,-61 82 7 15,38-43-1-15,2 19 18 16,4-8 3-16,7 6 9 16,13-13-10-16,17-3-7 15,13-20-27-15,10-2-71 16,15-9-84-16,24 4-150 15,5-19-31-15</inkml:trace>
  <inkml:trace contextRef="#ctx0" brushRef="#br0" timeOffset="19359.2214">10839 9159 295 0,'-52'85'-118'15,"52"-92"85"-15</inkml:trace>
  <inkml:trace contextRef="#ctx0" brushRef="#br0" timeOffset="19722.5522">10784 9223 126 0,'-1'-3'277'16,"-2"0"-98"-16,0 1-65 15,-19 2 84-15,-4 12-139 16,-44 51-11-16,46-23 9 16,7-11-7-16,13-4 12 0,7-11 1 15,15-14 15-15,8-6 11 16,15-18-22-16,11-10-17 16,16-18-14-16,9 1-25 15,13-12-22-15,-2 13 19 16,3-2 4-16,-10 15-1 15,-2 5 0-15,-10 13-1 16,-5 2-4-16,-17 11-6 16,-9 6-6-16,-13 9-4 15,-16 11 10-15,-18 7 10 0,-20 23 19 16,-17 8 12-16,-35 26 12 16,-10 6-3-16,-28 21 1 15,-3-4-12-15,2 18-4 16,25-17-6-16,14 11-8 15,31-25-21-15,7 4-74 16,13-28-64-16,-2-8-257 16,1-27-2-16</inkml:trace>
  <inkml:trace contextRef="#ctx0" brushRef="#br0" timeOffset="20061.4544">11252 9794 990 0,'5'43'301'0,"-22"-16"48"15,-1 13-245-15,6 3-100 16,7 1-1-16,0-12 3 15,16-3 1-15,10-8 18 16,11-12 21-16,3-15 19 0,8-9-27 16,-8-2-3-16,-1-15-27 15,-14 5-24-15,-14-1-26 16,-12 10 22-16,-23-2 2 16,-9 11 7-16,-14 9 5 15,4 5 6-15,-2 5-23 16,15-1-25-16,6 7-324 15,17-7 72-15</inkml:trace>
  <inkml:trace contextRef="#ctx0" brushRef="#br0" timeOffset="20436.9906">12206 9706 1050 0,'13'6'325'15,"38"11"68"-15,128 24-312 16,-65-20-85-16,5 4-351 15,-32-16 43-15</inkml:trace>
  <inkml:trace contextRef="#ctx0" brushRef="#br0" timeOffset="21185.6275">13263 9410 733 0,'4'0'194'0,"4"-7"47"0,4 8-190 16,14-1-46-16,7 0 9 15,19-6 20-15,9 3 13 16,44-9 0-16,11 0-8 16,32-5-1-16,-3 3-6 0,9-4-12 15,-35 0-1 1,-5 9 0-16,-38 4-10 15,-12 8-10-15,-21 9-6 0,-20 17 2 16,-25 11 5-16,-34 16 8 16,-13 11 22-16,-26 20 22 15,2 1 9-15,-15 11 2 16,19-12-3-16,-13 18-17 16,6-10-15-16,-14 10-13 15,6-15-11-15,-2-3-6 16,21-26-129-16,15-26-250 15,33-34 37-15</inkml:trace>
  <inkml:trace contextRef="#ctx0" brushRef="#br0" timeOffset="21754.5259">15063 9186 643 0,'-84'95'183'0,"53"-72"37"16,10 1-167-16,-3 3-48 16,10-2 2-16,6-1 20 15,11-12 19-15,10-4 15 16,8-8 4-16,22-11-4 16,7-2-13-16,14-16-18 15,-3-2-14-15,1-8-4 16,-13-1 2-16,6-6 2 15,0 10 3-15,26-2 4 16,-1 6-1-16,22 1 0 16,1 8-5-16,5 2 5 15,-23 7-1-15,-4 10-7 16,-28 8-5-16,-31 18 7 16,-38 14-4-16,-40 34 6 0,-25 0 6 15,-50 26 13-15,-3 6 4 16,-49 16-9-16,22-15-7 15,-1 22-1-15,35-26-10 16,4 9-11-16,53-18 0 16,7-1-21-16,12-22-23 15,3 1-115-15,19-24-202 16,3-16-28-16,17-17-152 0</inkml:trace>
  <inkml:trace contextRef="#ctx0" brushRef="#br0" timeOffset="22101.0125">15675 9954 448 0,'-29'23'406'0,"-9"11"-81"16,0 7-242-16,-1 1 262 15,17 1-296-15,12-5 13 16,20-17-18-16,22-13-9 0,17-12 16 16,4-28 16-16,11-13-18 15,0 0-5-15,-19-3-12 16,-15 3-7-16,-13 19-10 15,-29 3-2-15,-19 11-7 16,-5 10-58-16,5 2-63 16,27-9-304-16,25-8 28 15</inkml:trace>
  <inkml:trace contextRef="#ctx0" brushRef="#br0" timeOffset="23147.9938">16847 9616 946 0,'8'-5'248'0,"-2"-4"55"16,26 2-238-16,17 1-82 15,26-8 7-15,15 0 23 16,21-7 2-16,-4 6-1 16,-1 1-323-16,-17 9 104 15</inkml:trace>
  <inkml:trace contextRef="#ctx0" brushRef="#br0" timeOffset="23334.0109">17107 9942 808 0,'80'26'934'15,"10"-32"-512"-15,34-19-139 16,11 12-727-16,27-7-317 16</inkml:trace>
  <inkml:trace contextRef="#ctx0" brushRef="#br0" timeOffset="24332.9816">19742 9107 242 0,'27'3'0'0</inkml:trace>
  <inkml:trace contextRef="#ctx0" brushRef="#br0" timeOffset="24740.3858">19823 9110 373 0,'26'-1'0'15,"-5"-2"376"-15,-9-2-202 16,-3 0 80-16,-13-2-221 16,-13 1-2-16,-21 0-3 15,-14 1-13-15,-35 8-5 16,-9 8 0-16,-18 12 16 15,9 9 20-15,7 15 15 16,23 3 0-16,13 8-3 16,31-6-17-16,19 4-19 15,20-15-15-15,22-7 10 16,16-17 3-16,29-11 6 16,1-18 1-16,29-10-3 15,-7-5-11-15,20-7-3 16,-23 2-2-16,-5-4-2 0,-26 5-2 15,-8 2-2-15,-28 9-1 16,-10 5-4-16,-10 9-2 16,-4 12 0-16,-8 11 6 15,-9 6-97-15,-3 9 117 16,-10 20 10-16,-9 1 3 16,-20 20 2-16,-5 9 105 15,-19 27-101-15,1-7 5 0,-16 26-2 16,13-11-9-1,5 9-5-15,16-31-17 0,9-4-39 16,17-30-22-16,5-17-103 16,11-31-122-16,6-7-120 15,9-26-8-15,18-18-128 16</inkml:trace>
  <inkml:trace contextRef="#ctx0" brushRef="#br0" timeOffset="25263.9867">20467 9328 250 0,'-21'0'0'0,"-2"0"353"16,-3 3-238-16,9-3 153 15,5 0-178-15,12-6 206 16,17-6-240-16,17-6-10 16,17-5 13-16,10-2-12 15,14 5 28-15,-5 13-1 0,-3 10-2 16,-20 17-16-16,-13 15-9 15,-32 12-26-15,-30 15 3 16,-22 2 11-16,-26 13-7 16,-7-12 0-16,2-7-4 15,27-18-9-15,11-13-8 16,26-19 5-16,29-7 1 16,16-1-2-16,18 6-2 15,-4 5-2-15,8 12 3 16,-14 10-1-16,-12 22 1 15,-29 6 1-15,-33 32 17 16,-33-2-3-16,-57 13-2 16,-10-20-3-16,-35-6-21 15,13-42-36-15,1-10-18 16,39-27-156-16,-2-10-158 16,39-4-71-16,36-11-163 15</inkml:trace>
  <inkml:trace contextRef="#ctx0" brushRef="#br0" timeOffset="25829.1867">21543 9308 955 0,'-4'0'254'0,"-34"6"63"16,-42 17-285-16,48-3-73 15,-1 0-7-15,-14 4 1 16,9-2 3-16,-1-6 40 15,3 3 40-15,13 2 14 16,18-3 5-16,15-1 15 16,15-5-13-16,23-6-27 15,7-12-32-15,16-15-20 16,2-7-29-16,5-10 15 16,-3-10 30-16,7-9 12 0,-10 10 18 15,9-6 16-15,-14 10-19 16,6 6-19-16,-14 15 7 15,14 5-4-15,-6 11-2 16,-7 7-1-16,-13 7-1 16,-12 19 0-16,-32 10 21 15,-50 18 21-15,-16 9-1 16,-42 32 18-16,-15 0 14 0,-32 24 7 16,19 5 7-16,-9 21-12 15,23-13-19-15,-16 11-45 16,32-19-60-16,-3 2-115 15,11-28-49-15,2-17-239 16,29-29 5-16</inkml:trace>
  <inkml:trace contextRef="#ctx0" brushRef="#br0" timeOffset="26173.8121">21621 10381 874 0,'-14'17'306'16,"2"5"24"-16,3 6-217 15,9 5-88-15,12-4-30 16,23-7-8-16,13-13-2 16,19-18 1-16,-2-16 3 0,-2-11 21 15,-21-1 11 1,-20 1 2-16,-31 10-2 0,-30 9 13 16,-15 17-5-16,-10 4-18 15,1 10-65-15,14 6-285 16,17-9 44-16</inkml:trace>
  <inkml:trace contextRef="#ctx0" brushRef="#br0" timeOffset="47762.8841">6989 12497 23 0,'116'9'128'0,"-104"2"30"16,0 4 15-16,7 0 6 15,-7 2-10-15,0-3-77 16,2-4-45-16,-5-7-15 15,-6-9-1-15,2-15 15 16,-10-11-22-16,-3-20-20 16,-10-7 15-16,-14-16-14 15,-3 10-14-15,-3-1 50 16,-9 16 28-16,1 9-3 16,15 18-5-16,-4 9-17 15,2 16-87-15,-14 13 37 16,-1 15-15-16,-19 25 3 15,11 12 12-15,-2 26 59 16,20 8-39-16,15 36 16 16,20 6 14-16,20 52 1 15,7-4-1-15,14 30-5 0,2-30-25 16,7 9-26-16,-13-58-306 16,-13-14 85-16</inkml:trace>
  <inkml:trace contextRef="#ctx0" brushRef="#br0" timeOffset="47958.0747">6198 13579 929 0,'21'-25'288'0,"8"-5"82"15,6 7-238-15,25-6-48 16,12-1-15-16,48-7-7 15,6 1-34-15,31 4-408 16,-15 0-12-16,6-11-132 16</inkml:trace>
  <inkml:trace contextRef="#ctx0" brushRef="#br0" timeOffset="48233.9461">7616 13213 1155 0,'-112'108'301'15,"10"5"88"-15,47-17-336 16,51-5-20-16,37-22-21 15,40-5-58-15,17-14-41 16,17-9-37-16,-9-18-36 16,-13-24-541-1</inkml:trace>
  <inkml:trace contextRef="#ctx0" brushRef="#br0" timeOffset="48802.288">8501 12950 190 0,'34'36'426'0,"-75"-1"-161"16,-16 18-113-16,-19 39 115 0,4 7-245 16,-4 6-9-16,23-20-2 15,15-10 20-15,32-32 9 16,25-10 10-16,21-13 1 16,22-2-11-16,7-9-25 15,9 1-15-15,-16-7-13 16,-27 1-307-16,-27 1 100 15</inkml:trace>
  <inkml:trace contextRef="#ctx0" brushRef="#br0" timeOffset="49048.1124">8178 13370 869 0,'0'2'286'16,"0"-4"51"-16,21-4-198 16,34-6-98-16,116-23 1 15,-69 19-32-15,26 3-215 16,-21 1-144-16,-2-13-43 15</inkml:trace>
  <inkml:trace contextRef="#ctx0" brushRef="#br0" timeOffset="49264.8495">9120 12808 1095 0,'24'4'282'16,"5"12"96"-16,2 16-286 0,7 27-69 15,0 14 9-15,-6 41 13 16,-24 7-11-16,-22 27-51 16,-29-4-55-16,-42 10-51 15,-17-32-55-15,-29-15-56 16,4-40 0-16,-7-38-85 16,32-31 29-16</inkml:trace>
  <inkml:trace contextRef="#ctx0" brushRef="#br0" timeOffset="50016.9463">9908 13298 498 0,'-6'42'128'0,"6"-41"47"0,4-4-139 16,1-3-3-16,-5 4 4 16,0 1-6-16,17-2 0 15,18 0-7-15,62 1-9 16,-37 2-67-16,2-1-149 16,-8-4 16-16</inkml:trace>
  <inkml:trace contextRef="#ctx0" brushRef="#br0" timeOffset="50276.0666">9842 13641 1075 0,'13'-1'290'15,"8"-5"73"-15,5 3-288 16,26-2-94-16,7-1-30 16,26-5-107-16,-4 1-207 15,8-3 7-15</inkml:trace>
  <inkml:trace contextRef="#ctx0" brushRef="#br0" timeOffset="50889.1436">7506 13298 349 0,'-66'83'216'15,"59"-92"22"-15,8 2-90 16,5-3-69-16,5-12 3 16,13-3-35-16,22-17-36 15,10-8 25-15,25-20 15 16,9-2-27-16,37-11-268 0,-15 11-6 16,6-12-96-16</inkml:trace>
  <inkml:trace contextRef="#ctx0" brushRef="#br0" timeOffset="67256.0027">10797 12953 378 0,'-64'36'177'15,"140"-88"494"32,-67 52-642-47,12-3-4 16,-13 5 20-16,6 2-14 15,10 7-20-15,-3 10-5 16,-12 8-6-16,1 11 1 16,-10-3 2-16,0-2 3 15,-4-11-1-15,8-10 3 16,5-11 0-16,20-3 2 16,6-2-1-16,18 2 7 15,3 9 3-15,1 25 13 16,-21 15 4-16,-17 30 7 15,-28 11-4-15,-48 27 0 0,-36-6-12 16,-21 13 12-16,-5-24-3 16,-6-1 2-16,23-39-4 15,6-15-74-15,18-28-92 16,0-15-236-16,8-21-23 16</inkml:trace>
  <inkml:trace contextRef="#ctx0" brushRef="#br0" timeOffset="67889.4568">11930 13084 410 0,'4'0'86'0,"-4"0"19"15,4-2-143-15,-5 1-7 16,1-1 41-16,-3 1 33 16,3-1 74-16,0 0 51 15,0 1 35-15,0-1-31 0,0-1-8 16,0 0-49-16,0 0-9 15,-4 2-28-15,3-1 4 16,1 1-13-16,-3-1-3 16,-31-2-12-16,-60 25-3 15,42 12-13-15,2-2-5 16,16-4-7-16,30-4 3 16,25-17-3-16,32-1 2 15,11-4 3-15,14 4 2 16,-14 6 1-16,-9 18 2 15,-26 10-4-15,-29 21 3 16,-21 4 3-16,-46 16-9 16,-26-13-6-16,-19-4-2 15,13-20-15-15,-6-15-67 16,33-26-62-16,21-7-109 16,25-5-167-16,1-10-34 15</inkml:trace>
  <inkml:trace contextRef="#ctx0" brushRef="#br0" timeOffset="68140.5176">11905 12809 952 0,'-2'-6'278'16,"2"20"47"-16,9-11-241 16,8 9-75-16,17-7 7 15,14 1 2-15,32-15-12 16,9 1-38-16,18-13-307 16,-2-1 63-16</inkml:trace>
  <inkml:trace contextRef="#ctx0" brushRef="#br0" timeOffset="68563.7455">12676 12895 891 0,'6'1'227'0,"-6"-5"49"0,14-2-240 15,7 1-66-15,22-7 0 16,12-11 10-16,21-1 14 15,-3-1 3-15,8-1 15 16,-17 8 1-16,-5 9 11 16,-24 7-3-16,-1 7 2 15,-22 7-9-15,-8 23 9 16,-13 14-5-16,-33 29 1 16,-18 11 14-16,-21 33 14 15,-4-3-2-15,1 8-3 16,23-21 0-16,23 4-113 15,17-35-271-15,-1-19 44 16</inkml:trace>
  <inkml:trace contextRef="#ctx0" brushRef="#br0" timeOffset="68918.1256">13363 13064 1080 0,'43'97'150'0,"-37"-92"142"0,20-5-327 15,15-8 17-15,20-4 38 16,6 3 5-16,9 3 6 15,-10 9 2-15,-4 17 6 16,-27 18-3-16,-27 27 6 16,-37 11-5-16,-37 20 0 15,-14-9-10-15,-21 5-8 16,10-31-16-16,-2-8-60 16,29-32-4-16,4-10-201 15,22-20-102-15,8-11 4 16,13-7-178-16</inkml:trace>
  <inkml:trace contextRef="#ctx0" brushRef="#br0" timeOffset="69113.1152">13372 12945 1170 0,'166'-102'500'0,"-97"82"-10"16,41 0-220-16,19 14-264 16,36 2-73-16,-11-1-75 15,3 0-348-15,-41-10 19 0</inkml:trace>
  <inkml:trace contextRef="#ctx0" brushRef="#br0" timeOffset="70746.0343">14865 13329 331 0,'38'49'103'0,"-44"-48"9"0,-7 7-106 16,1-5-38-16,3-6-13 16,0 0-14-16,1-12 28 15,4 1 44-15,4-8 36 16,4 4 30-16,1 1 32 16,4 4 13-16,2-3 3 15,-1 7-26-15,15 49 52 31,-21-22-118-31,-16 7-21 16,-2 2-3-16,-15 8 3 16,-18-44 4-16,12 23 12 15,9-8 5-15,6-9-3 16,16-11-5-16,7-10-3 16,15-5-14-16,11-2-1 15,5 7 4-15,8 1 9 16,-7 11 1-16,-1 9 2 15,-13 7-6-15,-12 18 1 16,-18 10-8-16,-15 9-37 16,-11 0-31-16,-8-5-95 15,10-14-121-15,-1-30-40 16,20-9-87-16</inkml:trace>
  <inkml:trace contextRef="#ctx0" brushRef="#br0" timeOffset="71394.8749">15915 12652 871 0,'-14'17'327'0,"-18"-2"-48"15,1-19-267-15,-11 28-65 0,-13 10-11 16,-21 25-5-16,-7 10 69 16,-10 37 79-16,11 6-44 15,23 25 18-15,34-17 13 16,39-4-6-16,32-34-14 16,38-19 14-16,5-39-15 15,44-30-13-15,-2-23 5 0,25-41 7 16,-21-17-27-16,1-30-1 15,-42-4-3-15,-25-11 1 16,-40 22-3-16,-26-4 4 16,-24 32-10-16,-27 8-25 15,-14 33-25-15,-28 25-54 16,2 25-37-16,-2 17-251 16,18 3 22-16,11 12-102 15</inkml:trace>
  <inkml:trace contextRef="#ctx0" brushRef="#br0" timeOffset="73282.4295">16597 13752 663 0,'11'55'-11'0,"-18"-50"79"16,-7 4-215-16,-15 5-19 15,-11-2 127-15,-6 2 105 16,4-10 64-16,1-1 45 16,13-7 25-16,11-4-67 15,5-1-62-15,3-5-27 16,9-1-26-16,5-5-4 16,8 2-2-16,3-3 1 15,5 1 5-15,0 0 6 16,2 8-3-16,3 6-6 15,-2 9-5-15,-2 7-5 16,-8 9-6-16,-10 7 2 16,-18-4 4-16,-7 6 7 0,-8-7 3 15,-3 0 7-15,5-8-1 16,5-7 4-16,9-8-5 16,5-8-2-16,3-6-5 15,8-7-1-15,7 4-5 16,3-3 22-16,3 7 22 15,5 4-21-15,-3 8-23 16,-9 5 16-16,-3 6-20 16,-12 8-16-16,-7 3 23 0,-6 0 22 15,-2-2-30-15,4-3-36 16,8-13-44-16,1-7-38 16,8-12-123-16,10 1-91 15,9 2-8-15</inkml:trace>
  <inkml:trace contextRef="#ctx0" brushRef="#br0" timeOffset="73955.9478">17707 12808 686 0,'17'-12'157'16,"-5"-1"67"-16,-6 9-199 0,-6-2-13 15,-6 0-3-15,3 4 0 16,-9 1-4-16,-40 1 24 16,-76 9 10-16,30 20 7 15,-1 6-1-15,-1 21 11 16,22 7-17-16,3 14 7 15,36-5 2-15,17 10 10 16,9-18-1-16,22 0-2 16,17-24-16-16,19-10-17 15,12-22-10-15,28-17-13 16,1-22-4-16,13-14 2 16,-8-9 11-16,0-8-1 15,-28 5 2-15,-4 6 2 16,-25 14-3-16,-11 5-1 15,-14 14-8-15,2 12-5 16,-10 9 2-16,-7 10 3 16,3 10 17-16,-15 15 16 0,-11 7 9 15,-5 19 0-15,-1 6-4 16,-8 21-12-16,7-1-10 16,-2 17-6-16,6-8-7 15,-5 9-20-15,11-18-17 16,0-7-25-16,5-26-13 0,4-11-127 15,4-31-111-15,0-30-48 16,9-22-128-16</inkml:trace>
  <inkml:trace contextRef="#ctx0" brushRef="#br0" timeOffset="74614.3358">18129 12805 733 0,'-35'90'252'0,"32"-93"32"15,6-5-153-15,6-1-61 0,8-5 17 16,9-3 1-16,12-4 7 16,2 3-25-16,13 3-6 15,-9 4-27-15,2 3-15 16,-15 8-19-16,-10 17 1 16,-18 10-3-16,-15 21 5 15,-17 13 8-15,-18 9 7 16,-5-8-2-16,6-7-6 15,11-18-10-15,23-15-1 16,28-15-1-16,32-3-2 16,11-5 3-16,17 5 4 15,-7 8-1-15,3 14-3 16,-25 8 0-16,-21 27 1 16,-19 1 2-16,-23 19 5 15,-35-3 8-15,-31 7 22 16,-3-16 2-16,-25-2-1 15,9-23-10-15,-5-11-11 0,25-16-56 16,3-9-33-16,23-10-25 16,11-1-74-16,23-2-116 15,4-10-127-15,9-6-35 16</inkml:trace>
  <inkml:trace contextRef="#ctx0" brushRef="#br0" timeOffset="75185.3298">19121 11789 519 0,'39'86'157'0,"-82"-26"28"16,-12 2-143-16,-1 21-1 16,-2-15 5-16,9 2 19 15,20-16 3-15,12 2 3 16,13-15-21-16,22 3-34 16,9-4-35-16,5 1-33 15,5-6-16-15,10-3-41 16,-1-11-28-16,-3-4-92 15,-4-14 8-15</inkml:trace>
  <inkml:trace contextRef="#ctx0" brushRef="#br0" timeOffset="75471.6205">18823 12130 1203 0,'23'-3'287'0,"19"4"101"15,9 4-348-15,22-4-113 16,1 7-82-16,9-2-230 16,-4-7-36-16</inkml:trace>
  <inkml:trace contextRef="#ctx0" brushRef="#br0" timeOffset="77856.3102">11856 12905 336 0,'61'-9'125'0,"-57"2"2"16,-4 4-82-16,3-1-30 15,-3 3-3-15,-3-1 41 16,3 1 18-16,0-1 26 16,-1 1-2-16,1-1-9 15,0 1-40-15,0-1-26 16,0 1-29-16,0-1-10 15,0 1 1-15,0-1 6 0,0 1 12 16,0-1 23-16,0 1 17 16,0 1 7-16,0 0-3 15,0-2-3-15,0 2-17 16,-3-1-12-16,3-1-7 16,-3 1-2-16,1-1-1 15,-2 2-3-15,1 0-2 16,1 0-2-16,-3 2-2 15,-10 7 1-15,2 6 2 0,-51 64 3 16,47-45 4-16,0 2 0 16,5-4 0-16,6-3 2 15,6-7-1-15,0-9-2 16,1-8-1-16,8-10-12 16,4-4-14-16,3-11-13 15,4 0 4-15,-6-1 6 16,-2 1 16-16,-3 8 15 15,-1 5 26-15,-4-3 6 16,1 4 0-16,0 0-4 16,-1-1-16-16,-4 5-268 15,0 1 71-15</inkml:trace>
  <inkml:trace contextRef="#ctx0" brushRef="#br0" timeOffset="81051.3267">5028 4559 552 0,'-14'40'194'0,"6"-57"8"16,4 10-153-16,1-4-78 16,6-1-32-16,0-4-18 15,1 0 50-15,5-6 59 16,-4 6 58-16,0-1 50 0,-2 2 17 15,6 7-44-15,8 3-46 16,54-2-11-16,31 1-28 16,58 0 21-16,52 1 26 15,73-6 32-15,9 1 8 16,122-1 23-16,2-4 10 16,114-13-29-16,0 3-33 15,107-7-57-15,-85-2-88 16,102 2-417-16,-98 9 78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5T16:12:32.9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14003 12451 450 0,'3'-9'240'0,"-3"-1"-29"16,-4-4-95-16,-7 5-85 16,-3 3-35-16,-15 6 11 15,-9 12 9-15,-26 17 22 16,-6 13 17-16,-11 22 16 15,14 22-1-15,11 22 13 16,30-5-9-16,15 0 9 16,27-17-6-16,26-20 16 15,22-37-18-15,34-25-2 16,13-25-16-16,17-35-9 16,-21-14-22-16,-17-11-4 15,-35 6-9-15,-34-2 2 16,-38 14-1-16,-35 1-3 15,-24 10-5-15,-23 9-5 16,-1 16-9-16,5 8-6 16,31 12-213-16,43-8-187 0,39-7-9 15</inkml:trace>
  <inkml:trace contextRef="#ctx0" brushRef="#br0" timeOffset="532.8161">15054 12608 370 0,'-25'49'364'0,"-5"1"-107"16,-4 5-221-16,-12 2 225 16,11-13-253-16,-7-17 61 15,7-21 24-15,-7-29 27 16,12-15 8-16,9-26 3 16,22-9-62-16,31-24-20 15,21 8-28-15,62-1-8 16,28 19-4-16,45 16-2 15,-6 32-28-15,33 25-26 16,-55 8-355-16</inkml:trace>
  <inkml:trace contextRef="#ctx0" brushRef="#br0" timeOffset="3665.1232">24503 7059 631 0,'3'19'167'16,"-6"-18"40"-16,3 7-155 15,0 0-66-15,-3-8 30 16,3 0 10-16,0-2 4 15,0-1-2-15,0-23-2 16,12-78-21-16,-13 21-12 16,-7 2-1-16,-1-15 0 15,-8 12 6-15,-9 0 4 0,2 22 3 16,1 5-4 0,3 25-8-16,-2 10-15 0,-3 16-7 15,-5 16-10-15,-2 16 3 16,0 21 13-16,10 14 18 15,1 28 15-15,9 10 20 16,3 29 16-16,4 1 3 16,-1 39 3-16,9-10-7 15,2 19-3-15,-5-25-17 0,3 4-22 16,-3-47-46-16,-3-10-217 16,-7-41 40-16</inkml:trace>
  <inkml:trace contextRef="#ctx0" brushRef="#br0" timeOffset="3865.4416">23702 7588 930 0,'10'-20'378'16,"15"-4"-43"-16,20-2-232 15,19 8-90-15,35 4-87 16,4 0 91-16,25-5 8 15,-19-1 0-15,29 1 0 16,-18 6-27-16,-3 4-174 16,-27 6-184-16,5-16-20 15</inkml:trace>
  <inkml:trace contextRef="#ctx0" brushRef="#br0" timeOffset="4159.5265">25933 6523 617 0,'-20'-15'445'0,"-23"48"-99"15,-13 24-371-15,-23 30 373 16,-13 10-340-16,-31 43 17 15,16-13 6-15,5 28 6 16,23-16 1-16,32 15-4 16,42-38-15-16,22 10-28 15,13-35-32-15,13-16-88 16,3-31-64-16,1-22-196 16,0-29-20-16</inkml:trace>
  <inkml:trace contextRef="#ctx0" brushRef="#br0" timeOffset="4532.6735">26346 6787 707 0,'9'-29'236'16,"-4"7"16"-16,-13 13-189 15,-10 17-52-15,-8 15-12 16,-34 19 18-16,-19 12 19 0,-17 33 44 16,0 6 8-16,-6 35 28 15,29 0-7-15,13 12-6 16,36-21-35-16,23-10-19 16,22-36-33-16,26-25 12 15,16-30-5-15,22-24 5 16,2-25 4-16,-2-14 3 15,-21-7-20-15,-21-12-2 16,-37 7-8-16,-35 7-6 16,-23 15-8-16,-27 20-10 15,-6 15-10-15,2 18-4 16,16 10-118-16,28-1-268 16,43-15 53-16</inkml:trace>
  <inkml:trace contextRef="#ctx0" brushRef="#br0" timeOffset="4802.642">26812 6289 849 0,'63'201'472'0,"5"-136"-138"0,9 27-169 16,3 16-138-16,-3 38-129 16,-30-10 170-16,-35 40-1 15,-36-16-7-15,-33 16 0 16,-36-27-18-16,-47-3-31 16,-2-47-49-16,-15-24-367 15,10-43 83-15</inkml:trace>
  <inkml:trace contextRef="#ctx0" brushRef="#br0" timeOffset="5299.7024">27902 7235 499 0,'96'-3'144'16,"2"-16"2"-16,8 6-267 15,-19 7-28-15</inkml:trace>
  <inkml:trace contextRef="#ctx0" brushRef="#br0" timeOffset="5807.5044">27838 7573 630 0,'92'-5'531'16,"40"-1"-158"-16,5 6-406 16,8-6 251-16,-26-5-557 15,-5-21-52-15,-33-16-146 0</inkml:trace>
  <inkml:trace contextRef="#ctx0" brushRef="#br0" timeOffset="7454.9797">29050 6992 215 0,'0'2'294'16,"-3"-5"-102"-16,-2 1-128 16,2 2 139-16,2 0-178 0,1 0 27 15,0-1 38-15,0-1 38 16,0 1 1-16,29-10 5 16,82-21-19-16,-17 17-31 15,5 4-31-15,10 7-17 16,-35 8-27-16,-16 19-9 15,-39 15 5-15,-42 28-1 16,-35 18 10-16,-34 39 12 16,-13 3 3-16,-9 24-10 15,24-19-6-15,5-5 3 16,37-42-2-16,41-14-3 16,31-36 16-16,54-18 3 15,36-23-14-15,49-12-45 16,-10-11-38-16,-1-8-350 15,-45-3 49-15</inkml:trace>
  <inkml:trace contextRef="#ctx0" brushRef="#br0" timeOffset="8089.5336">30034 6950 543 0,'0'0'302'0,"4"0"-41"16,-4 1-89-16,0 1-123 15,0-1-7-15,0 1 49 16,6 2 15-16,47-1 13 15,96-6-14-15,-33-16-10 16,-1 2-58-16,0 8 0 0,-37 9-24 16,-20 10-12-16,-32 13-3 15,-31 17 22-15,-28 6-13 16,-19 8 11-16,-11-3 9 16,-7-3-3-16,12-16-9 15,11-7 2-15,21-15-8 16,19-3 7-16,22-3-1 15,17 2 4-15,11 3 1 16,11 11 7-16,0 6-4 16,-15 21-2-16,-17 10-4 0,-27 20 4 15,-36 0 2-15,-32 16 4 16,-17-11-1-16,-29-9 0 16,5-30-21-16,1-14-51 15,25-23-38-15,14-22-85 16,32-5-65-16,14-2-53 15,22 0-140-15,18-9 8 16</inkml:trace>
  <inkml:trace contextRef="#ctx0" brushRef="#br0" timeOffset="8608.5185">31124 6875 969 0,'93'-52'204'16,"-96"55"96"-16,11 11-265 16,-8 4-37-16,4 11 33 15,-8 11 21-15,-16 19 19 16,-7 10 10-16,-16 24 18 16,-12 13-16-16,-7 30 0 15,1-6-24-15,1 8-11 16,17-20-30-16,10-21-38 15,12-39-31-15,8-32-122 0,9-29-232 16,2-35-22 0,16-10-153-16</inkml:trace>
  <inkml:trace contextRef="#ctx0" brushRef="#br0" timeOffset="9131.214">31499 7011 710 0,'0'0'280'16,"0"0"0"-16,-3 1-138 16,2 1-144-16,-9 1 11 15,3 0 15-15,4-2 9 16,1-1 1-16,2-1 7 16,5-1-6-16,47-17 0 15,96-27-5-15,-68 32 6 0,-11 10-8 16,-10 11 0-16,-30 8-7 15,-10 17 8-15,-19 5 0 16,-13 12 5-16,-8-1 4 16,-19 4 5-16,2-14-14 15,2-7 2-15,14-19-4 16,21-7-3-16,34-2 1 16,15 6 11-16,2 1-6 15,2 29 6-15,-14 12 0 16,-29 26 5-16,-27 9-3 15,-49 42 6-15,-32-15-4 0,-36-2-2 16,6-22-28-16,-10-24-106 16,40-44-89-16,-12-17-306 15,30-20-28-15</inkml:trace>
  <inkml:trace contextRef="#ctx0" brushRef="#br0" timeOffset="9792.7212">28004 7160 179 0,'-1'6'177'16,"1"0"-50"-16,-5 5-107 15,2-4 125-15,2-2-107 16,-2 4 24-16,3-6 31 16,0-3 30-16,0 2-8 15,51 11-6-15,80-9-24 16,-38-12-30-16,-6-1-54 16,-3-8-261-16,-24 2 69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5T16:13:05.8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25418 5641 157 0,'-3'0'296'16,"3"0"-107"-16,0-3-99 16,0 3 95-16,0 0-165 15,3 0-10-15,-3 3 17 16,14 0 11-16,11 31 16 16,47 52-2-16,-43-29 1 15,-3 1-16-15,1 12-9 16,2-5-18-16,0 1-21 15,6-19-36-15,3-10-205 16,8-19 43-16</inkml:trace>
  <inkml:trace contextRef="#ctx0" brushRef="#br0" timeOffset="230.6287">26091 5816 926 0,'40'22'134'0,"-58"10"125"0,-13 18-290 16,-5 15 24-16,-18 31 22 16,-8-4-12-16,-10 24 0 15,7-2-12-15,1-4-198 16,26-25-54-16,16-7-62 15</inkml:trace>
  <inkml:trace contextRef="#ctx0" brushRef="#br0" timeOffset="497.4179">26125 6750 821 0,'-9'54'162'16,"-8"-3"29"-16,6 0-338 15,-4 5-98-15,0-19-51 16</inkml:trace>
  <inkml:trace contextRef="#ctx0" brushRef="#br0" timeOffset="950.4821">26517 6258 671 0,'-16'76'267'16,"36"-79"-6"-16,23-3-105 15,12 3-193-15,10-6 21 16,-5 3-1-16,2 3-21 16,-17 1-223-16,-4 4 48 15</inkml:trace>
  <inkml:trace contextRef="#ctx0" brushRef="#br0" timeOffset="1205.4233">26593 6616 1186 0,'14'17'177'15,"7"-11"146"-15,9-3-355 16,16 2-48-16,1-1 0 16,10-10-131-16,-4-6-112 15,7-9-36-15</inkml:trace>
  <inkml:trace contextRef="#ctx0" brushRef="#br0" timeOffset="1775.6966">25546 7325 1049 0,'17'-11'244'15,"51"-20"75"-15,-59 44-279 16,13 3-82-16,4 24 13 15,-2 4 19-15,3 13 5 16,1-1 5-16,-2 9-247 16,-5-11-65-16,7 5-59 15</inkml:trace>
  <inkml:trace contextRef="#ctx0" brushRef="#br0" timeOffset="2007.7867">26236 7475 1002 0,'-13'19'271'16,"-9"11"63"-16,-19 17-269 16,-15 40-62-16,-8 9-5 15,-22 25 5-15,2-3 0 0,7 3-2 16,17-31-7-16,-25-8-581 31,35-38 191-15</inkml:trace>
  <inkml:trace contextRef="#ctx0" brushRef="#br0" timeOffset="2512.4377">26066 8124 263 0,'4'51'0'0,"1"-48"219"16,-2-3-207-16,6 4 178 15,-9-4-147-15,1 0 176 16,21 0-147-16,14 0-1 15,41-4-11-15,-52-2 0 16,1 0-15-16,0 1-14 16,-9 0-3-16,1-1-12 15,-2 6-11-15,-10 6-5 16,-6 10 5-16,-9 13 9 0,-5 7 6 16,-11 14 6-16,4-2 4 15,3-6-7-15,13-14-9 16,11-8 3-16,19-20-5 15,20-11-7-15,13-9-33 16,14-4-269-16,-5-1 68 16</inkml:trace>
  <inkml:trace contextRef="#ctx0" brushRef="#br0" timeOffset="2848.1515">26815 7750 627 0,'5'3'255'16,"-2"-2"-9"-16,11 2-117 15,7 2-130-15,51-2 4 16,-39-12 19-16,-1-3 0 0,0-1-10 16,-4 4-16-16,-4 6-91 15,-7 2-139-15,-8 4-33 16,-4 4-111-16</inkml:trace>
  <inkml:trace contextRef="#ctx0" brushRef="#br0" timeOffset="3024.4606">26942 8024 704 0,'0'9'222'0,"0"-9"46"16,5 0-171-16,-5-3-51 15,1 1-1-15,19-1-8 16,15-4-34-16,53-16-282 16,-54 9 74-16</inkml:trace>
  <inkml:trace contextRef="#ctx0" brushRef="#br0" timeOffset="3337.4227">27735 7527 419 0,'4'-3'245'0,"-4"5"-40"16,0 13-24-16,0 6-222 15,-4 13 43-15,-9 5 34 16,0 13 6-16,-13 2 31 16,-20 16 12-16,-4-5-18 15,-14 11-9-15,-5-7-13 0,1-2-25 16,20-21-24-16,7-5-80 16,24-20-143-16,11-15-64 15,20-6-98-15</inkml:trace>
  <inkml:trace contextRef="#ctx0" brushRef="#br0" timeOffset="3699.7031">28009 7736 624 0,'-104'99'115'15,"95"-85"78"-15,23-7-175 0,7-4 15 16,20-4 11-16,2-2 4 16,10 3 2-16,-10 1-9 15,-2 10-4-15,-12 7 16 16,-15 16 14-16,-22 1-1 15,-18 11 5-15,-13 1-4 16,-25 3-21-16,-3-13-25 16,-11-4-54-16,20-13-51 0,9-19-70 15,16-11-39-15,13-12-26 16,23-10 34-16,6-6 12 16,12-1 6-16,17-13 36 15</inkml:trace>
  <inkml:trace contextRef="#ctx0" brushRef="#br0" timeOffset="3941.4188">28050 7631 823 0,'64'0'305'15,"-38"-2"14"-15,26 1-163 16,10 1-164-16,14-6 13 0,1-7 2 16,10-6-7-16,-20 0-17 15,4-3-63-15,-14-1-49 16,-2 3-51-16,-25 8-138 16,-1 4-2-16</inkml:trace>
  <inkml:trace contextRef="#ctx0" brushRef="#br0" timeOffset="4299.786">28820 7564 778 0,'-16'67'194'0,"-6"-40"60"15,-12 8-212-15,-9 23-38 16,1 2 12-16,-6 8 41 16,10-11 14-16,12 5 24 15,19-18 2-15,19 0 9 16,15-19-34-16,33-9-11 16,12-20-24-16,16-25-5 15,-6-11-20-15,7-16-5 16,-30-3-5-16,-10-8-4 15,-28 19-5-15,-9-5-6 16,-18 12-11-16,-9 3-19 0,-12 13-12 16,-10 4-11-16,-1 9-48 15,7 4-46-15,13 2-186 16,24-6 10-16</inkml:trace>
  <inkml:trace contextRef="#ctx0" brushRef="#br0" timeOffset="4669.495">29638 7602 737 0,'-30'14'179'0,"-16"7"72"15,3 11-197-15,-8 8-7 16,3-1 15-16,-2 8 30 16,15-1 19-16,3 4-3 15,21-9-11-15,20 1 15 16,22-12 1-16,19-9-49 16,19-10-25-16,25-17 17 15,1-14-30-15,-2-18-27 16,-19-3 19-16,-17-20 20 15,-34 12-24-15,-16-3-2 0,-8 13-8 16,-21-4-5-16,-5 16-57 16,1-5-56-16,-4 6-233 15,-9 1-99-15,11 3-95 16</inkml:trace>
  <inkml:trace contextRef="#ctx0" brushRef="#br0" timeOffset="6265.7271">28195 5863 563 0,'0'-7'110'0,"0"5"33"16,0 1-166-16,-3 1-7 16,3-2 19-16,0 2 21 15,-2 0 35-15,2 0-7 16,-3 0-21-16,2 0-2 0,1 0-12 16,-3 2 7-16,1-1 22 15,2-1 20-15,-3-1-3 16,2-2-36-16,-7-26-15 15,-73-82 2-15,48 53-4 16,-2-2-3-16,1 18 34 16,-4 10-17-16,7 19-19 15,-5 26-11-15,1 11-9 16,-3 22-2-16,9 4 12 16,1 20 14-16,13 5 11 0,4 18 8 15,4 4 12 1,-1 81 43-1,-4-18-67 1,1 6-95-16,1-15-119 16,-1-23-31-16</inkml:trace>
  <inkml:trace contextRef="#ctx0" brushRef="#br0" timeOffset="6462.3284">27526 6378 654 0,'27'-13'424'0,"40"-9"-94"15,-53 22-38-15,13 5-317 16,13-4 1-16,6 1 14 16,15 0-71-16,6-2-84 0,14-10-165 15,-13 4-45-15</inkml:trace>
  <inkml:trace contextRef="#ctx0" brushRef="#br0" timeOffset="6766.1368">28573 5902 616 0,'-25'19'138'15,"0"6"50"-15,-6 24-170 16,-10 5-21-16,-6 12 32 16,-5 2 23-16,-2 15 33 0,6-18 4 15,14 10 5-15,17-2-30 16,20-9-20-16,19-14-36 15,16 2-37-15,2-26-29 16,5-5-94-16,-10-7-134 16,-6 3-5-16</inkml:trace>
  <inkml:trace contextRef="#ctx0" brushRef="#br0" timeOffset="7180.3001">28782 6170 584 0,'6'-8'170'0,"-3"4"27"0,-3 4-165 16,-3 0-37-16,1 0-7 16,2 1 6-16,-7 10 17 15,-6 25 15-15,-67 48 30 16,40-31 21-16,6-1-5 15,9 9-5-15,11-8-14 16,14-2-26-16,14-12-23 16,14-8-22-16,8-16-23 15,18-10-15-15,1-1-119 0,-6-14-95 16,-8-1-9-16</inkml:trace>
  <inkml:trace contextRef="#ctx0" brushRef="#br0" timeOffset="7481.4067">28638 6430 223 0,'-108'-17'130'0,"105"19"27"15,-1 0-8-15,8-1-27 16,-4-2-2-16,0-1-30 16,24 0-29-16,28-2-44 15,63-5-29-15,-45 4-40 16,14-7-164-16,-11-3 16 15</inkml:trace>
  <inkml:trace contextRef="#ctx0" brushRef="#br0" timeOffset="7689.4233">29050 6098 724 0,'64'14'298'16,"-46"9"-3"-16,7 27-124 16,-3 14-179-16,-9 33 18 15,-21 2 14-15,-32 16-34 16,-33-7-83-16,-44 2-208 16,-4-34 6-16</inkml:trace>
  <inkml:trace contextRef="#ctx0" brushRef="#br0" timeOffset="78139.8647">19461 11213 295 0,'-42'-43'0'16</inkml:trace>
  <inkml:trace contextRef="#ctx0" brushRef="#br0" timeOffset="78300.4339">19431 11152 306 0,'4'-3'11'0,"-4"3"312"16,0 0-169-16,0 0 82 16,-3 0-178-16,2 1 16 15,-2 40 2-15,-22 77-4 16,0-21-20-16,-18 84 55 31,3 69-72-31,-27-6-19 16,6-14-15-16,6-27-121 15,25-94-200-15,-2-105 27 16</inkml:trace>
  <inkml:trace contextRef="#ctx0" brushRef="#br0" timeOffset="78821.544">20109 11333 703 0,'-4'18'199'0,"-1"-4"43"16,-4-3-178-16,-8 15-45 15,-4 0 0-15,-8 9 10 16,-5 0 7-16,8 3 3 16,8-20 12-16,6-10 13 0,12-19-7 15,18-24-5-15,11-9-7 16,31-11-21-16,11-2-14 15,28 0-1-15,-6 14 5 16,9 8 12-16,-25 14 0 16,-9 21 1-16,-25 19-5 15,-22 30-7-15,-30 17-10 16,-34 43-1-16,-40 16-4 0,-50 43 5 16,-15-5-1-16,-32 6-1 15,16-36 6-15,22-27 7 16,52-51 30-16,18-26-3 15,59-31-2-15,43-13-3 16,30-6-7-16,29-5-25 16,17 3 1-16,28 9 1 15,-6 13-2-15,10 12-1 16,-19 8-26-16,-3 19-291 16,-30 4-102-16,-10-9-85 15</inkml:trace>
  <inkml:trace contextRef="#ctx0" brushRef="#br0" timeOffset="79212.1445">21293 11796 853 0,'-1'0'300'0,"-4"0"19"16,5 2-219-16,5 24-47 16,38 68-36-16,4-25 16 15,-4-4 0-15,11 8-6 16,-6-7-19-16,11-2-99 16,-12-17-101-16,-1-10-97 15,-9-21-66-15,1-25-93 16</inkml:trace>
  <inkml:trace contextRef="#ctx0" brushRef="#br0" timeOffset="79371.5226">21952 12067 84 0,'27'-51'0'16,"-11"17"327"-16,-4 11-327 15,-15 29 189-15,-19 25-189 0,-16 10 105 16,-21 29-12-16,-24 11 211 16,-25 18-207-16,9 1 249 15,6 10-263-15,12-12-14 16,22 2-51-16,29-24-84 15,11-16-280-15,12-24 31 16</inkml:trace>
  <inkml:trace contextRef="#ctx0" brushRef="#br0" timeOffset="79915.1339">22132 12116 846 0,'-31'49'275'15,"22"-43"28"-15,14 2-222 16,11 4-61-16,12-2-19 15,22-5 4-15,17-14 4 16,28-6-2-16,7-8-4 16,9-15-12-16,-16-5-14 15,-7-3-21-15,-29-2-18 0,-25-7-14 16,-22 14-1-16,-15 4-7 16,-23 13 3-16,-38 13 46 15,-17 20 33-15,-42 31 30 16,-10 15 33-16,-14 21 31 15,31 6-15-15,11 9-5 16,48-17-16-16,31-7-22 16,31-16-28-16,28-3-95 15,28-25-214-15,37-10 23 16</inkml:trace>
  <inkml:trace contextRef="#ctx0" brushRef="#br0" timeOffset="80408.5069">23487 11997 594 0,'0'-19'152'0,"-2"-1"46"15,-2 6-160-15,-9 3 1 16,-3 7 16-16,-24 7 20 16,-6 6 50-16,-18 15 30 15,0 7 12-15,-17 10-24 16,19 8-15-16,6 7-46 15,21-3-34-15,18 2-34 16,21-9 2-16,18-13-19 16,16-17-23-16,21-22-42 15,5-17-26-15,8-23-1 16,-14-3 15-16,1-15 24 16,-21 17 46-16,-12 3 41 15,-14 24 0-15,-2 22 26 16,-20 20 3-16,4 24-3 15,-4 15-14-15,-4 14-6 0,0-4-57 16,10 6-126-16,4-23-110 16,1-14-107-16,11-23-18 15,23-37-105-15</inkml:trace>
  <inkml:trace contextRef="#ctx0" brushRef="#br0" timeOffset="80708.4658">24064 12054 938 0,'13'10'279'0,"-12"4"93"15,4 10-256-15,-1 16-24 16,-5 6-18-16,-13 4-16 16,-3-4-39-16,-12-10-23 15,3-13-14-15,-4-17-4 16,5-16 1-16,7-19 9 15,8-12 21-15,25-14 17 16,23-2 7-16,18-10 8 16,8 11 2-16,12 3 9 15,-7 11-6-15,4 10-3 16,-13 19-12-16,8 7-50 16,-10 7-63-16,6-2-176 15,-3-1-189-15,11-2-37 16</inkml:trace>
  <inkml:trace contextRef="#ctx0" brushRef="#br0" timeOffset="80964.3052">25227 11933 1380 0,'-184'73'460'16,"100"-50"44"-16,17 9-392 0,23 6-102 15,35-12-62-15,15-3 0 16,14-8 4-16,10 1 14 16,4-4 36-16,-1 12 4 15,-12 8 2-15,-33 14 0 16,-24 0 0-16,-51 7-22 16,-24-6-20-16,-39-12-270 15,14-20-161-15,-13-28-58 16</inkml:trace>
  <inkml:trace contextRef="#ctx0" brushRef="#br0" timeOffset="81893.3791">22086 12349 327 0,'-2'2'138'0,"-2"-1"24"16,1-1-81-16,1 0-6 16,2 0-16-16,-3 0-17 0,2 0-12 15,1 0 21-15,-3 0 17 16,3 0 25-16,0 2-35 15,3 1-2-15,27 14-23 16,77 39-58-16,-26-50-253 16,33-18 104-16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5T16:17:21.7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7789 8377 472 0,'6'-23'200'15,"-3"1"6"-15,-6 3-121 16,3 1-35-16,3 6-35 15,-3 1 16-15,0 5-10 0,0 3-22 16,0 3-19-16,-3 0-1 16,3 2-7-16,0 48 14 15,5 64 30-15,-7-6 57 16,-1 17 17-16,-6 40 21 16,-7-2-14-16,-3 12-8 15,2-30-39-15,5-8-330 16,5-44 81-16</inkml:trace>
  <inkml:trace contextRef="#ctx0" brushRef="#br0" timeOffset="588.0122">8471 9441 617 0,'4'-8'202'16,"-7"-2"19"-16,6 10-151 15,-3-2-89-15,-3 2-4 16,2 0 7-16,1 2 9 16,-6-1 11-16,-39 16 12 15,-48 54 5-15,42-46 4 16,9-7 1-16,16-9 11 15,22-12-6-15,24-21 0 16,7-2-5-16,19-11-1 16,4 4-11-16,7 4 10 15,-12 12 7-15,-5 3 8 16,-11 14-18-16,-8 6 0 16,-16 5-4-16,-17 12-1 15,-13 7-6-15,-22 4 17 16,-9-1-2-16,-4-7 1 0,13-13-8 15,13-16-18 1,30-11-4-16,18-14-4 0,19 1-6 16,10 0 1-16,2 7 11 15,-2 5-33-15,-9 13-34 16,1 4-33-16,-17-7-205 16,8-32 26-16</inkml:trace>
  <inkml:trace contextRef="#ctx0" brushRef="#br0" timeOffset="932.8988">9438 8402 824 0,'34'58'370'16,"-39"-54"-33"-16,5 7-134 16,5 13-234-16,-3 17 10 15,-13 13 24-15,-10 29 17 16,-18 7 16-16,-6 23 2 0,-3 3-1 15,3 16-8-15,7-25-27 16,10-6-110-16,16-34-105 16,3-20-107-16,18-32-54 15,8-29-103-15</inkml:trace>
  <inkml:trace contextRef="#ctx0" brushRef="#br0" timeOffset="1277.6217">9972 8595 1122 0,'-37'43'225'16,"-56"41"107"-16,60-45-339 15,28-5-23-15,27-11 19 16,25-11 12-16,17-9 16 16,8 1 15-16,8 3 23 15,-11 5-19-15,-13 12-10 16,-19 13-4-16,-37 16-1 16,-38 11 0-16,-29 18 4 15,-16-3 5-15,-19-1-37 0,9-26-22 16,5-22-62-16,27-30-76 15,11-22-73-15,27-24-123 16,23-15-31-16</inkml:trace>
  <inkml:trace contextRef="#ctx0" brushRef="#br0" timeOffset="1468.4869">10239 8486 847 0,'76'51'684'15,"26"-46"-162"-15,52-19-8 16,-55-16-515-16,49-36-199 16,68-4-319-16,-19 30 9 15</inkml:trace>
  <inkml:trace contextRef="#ctx0" brushRef="#br0" timeOffset="2860.335">10101 8553 41 0,'-3'1'62'0,"-1"1"-22"0,-1-1-2 15,-7 4-58-15,0-2-19 16,10-2 0-16,-2 2 4 15,1-3 7-15,-2 0 90 16,2 2 28-16,2-1 11 16,-4 1 4-16,2-1 18 15,0 1-8-15,1-1-4 0,-2-1 5 16,1 0-9-16,1 0-19 16,-1 0-48-16,2-1-21 15,1-1-14-15,-3-1 1 16,3 0-1-16,3-10 1 15,1-3 1-15,1 4-2 16,-1 3-3-16,4-2 0 16,18 1-1-16,55-47 4 15,-43 44 5-15,5 0 4 16,-8 4 3-16,3 3-10 16,-9 6-7-16,1 6-73 15,-4 2-167-15,-2-7 25 16</inkml:trace>
  <inkml:trace contextRef="#ctx0" brushRef="#br0" timeOffset="4618.7857">11115 9075 753 0,'-3'3'224'0,"8"-1"37"15,16 2-196-15,29 2-47 16,22 0-14-16,51-4 19 15,19-7 1-15,41-2 4 16,-5-1-3-16,36-1 0 16,-31 3-7-16,-4 3-3 15,-35-2-8-15,-19 1 1 16,-51-4-3-16,-14-3-18 16,-28-2-60-16,21-15-60 15,-53 2-169-15,23-25-23 16</inkml:trace>
  <inkml:trace contextRef="#ctx0" brushRef="#br0" timeOffset="4962.729">12551 8906 631 0,'-9'8'325'16,"6"-11"-42"-16,12 3-85 16,11 1-203-16,27-4 0 15,8-5 12-15,25-4 9 0,10-3 3 16,14 3 3-16,-12 9 5 15,-10 6-3-15,-24 12-5 16,-28 16 5-16,-39 7 0 16,-46 20-4-16,-26 2-1 15,-45 21-10-15,1-3-32 16,-15-6-26-16,33-25-286 16,22-43 67-16</inkml:trace>
  <inkml:trace contextRef="#ctx0" brushRef="#br0" timeOffset="7774.703">14272 8437 1229 0,'-8'-5'175'0,"11"10"147"15,0 10-383-15,-1 14-15 16,1 14 29 0,29 10 27-1,-54 2 11-15,-20 122 16 16,-3-14 16-16,-5 18-69 15,-26-1-158-15,53-54-109 16,19-70-84-16</inkml:trace>
  <inkml:trace contextRef="#ctx0" brushRef="#br0" timeOffset="8152.6732">14860 9224 358 0,'-17'8'307'0,"-13"0"-76"16,-5 13-213-16,-17 16 219 15,3 4-222-15,-4 3 4 16,7-1 0-16,6-5-1 15,19-12-3-15,10-8-6 16,16-11-7-16,22-16-6 16,8-12-18-16,20-10-15 15,6-5 0-15,6-14 6 16,-15 4 5-16,-6 9 16 16,-19 8 12-16,-7 10 1 15,-11 23 2-15,-1 18 19 16,-2 5 5-16,-6 13 9 15,-2 4 3-15,4-2-90 0,-4-11-194 16,-2-2 24-16</inkml:trace>
  <inkml:trace contextRef="#ctx0" brushRef="#br0" timeOffset="8423.7177">15290 9360 897 0,'-5'27'203'0,"-4"-8"84"16,-5 2-257-16,-6 3-20 15,2-7 3-15,6-5 18 16,4-13-18-16,16-27-1 16,9-16 4-16,22-17 12 15,15-1-15-15,14-5 18 16,2 15 0-16,11 11-9 15,-18 18-16-15,-2 14-49 16,-3 17-76-16,1 8-73 16,-7 3-138-16,-2-6-47 15</inkml:trace>
  <inkml:trace contextRef="#ctx0" brushRef="#br0" timeOffset="8842.1777">16373 9116 704 0,'-19'3'224'16,"-10"2"34"-16,1 3-179 16,-13 11-58-16,6 10-12 0,-6 11 4 15,3-1 2 1,-2 4 9-16,11-8 3 0,3-6 2 15,14-11-7-15,1-4-17 16,11-6-12-16,16-4-2 16,5-4-3-16,13-13-3 15,4 0 13-15,3 3-1 16,-6-4-3-16,-2 6 1 16,-10 16 4-16,2 13 4 15,-4 10 4-15,-4 25 7 16,-5 4 16-16,-8 23 18 15,-7-3 5-15,-19 10 12 16,-12-16 2-16,-33 2-8 16,-14-22-17-16,-22-10-11 15,2-26-39-15,-1-15-91 16,24-18-68-16,6-12-134 16,28-10-62-16,2-15-63 15</inkml:trace>
  <inkml:trace contextRef="#ctx0" brushRef="#br0" timeOffset="9256.2339">16814 9401 293 0,'-6'-3'264'0,"-2"6"-69"15,8 0-169-15,-3-3 184 16,3 0-154-16,0 0 35 16,3-1-16-16,23-5-22 15,69-20 11-15,-28-6-36 16,-11 1-37-16,2-4 14 15,-23 8 16-15,-14-1-16 16,-13 13 0-16,-20 4 7 16,-14 13 5-16,-34 12 10 15,-8 16 4-15,-30 13 10 16,10-1-4-16,-7 16-7 16,36-6-12-16,9-3-39 0,33-9-41 15,21-1-95-15,24-18-94 16,28-14-71-16,8-17-68 15</inkml:trace>
  <inkml:trace contextRef="#ctx0" brushRef="#br0" timeOffset="9496.1709">17494 9432 879 0,'0'21'237'0,"-13"6"68"16,-3 4-257-16,2-2-15 15,2-12-19-15,3-25-24 16,13-23-5-16,15-23 16 16,9-7 18-16,20-20 11 15,4 14 30-15,7 4 0 16,-1 21-17-16,7 8-15 16,-5 25-15-16,13 14-97 15,-3 11-123-15,3 6-144 16,-13-4-72-16</inkml:trace>
  <inkml:trace contextRef="#ctx0" brushRef="#br0" timeOffset="9810.7748">18884 8661 713 0,'42'18'256'0,"-46"-6"13"0,-1 8-150 15,4 10-112-15,-4 18 15 16,2 10 14-16,-1 10 7 15,4 7-3-15,-5 22-2 16,2-8-23-16,-9 8-54 16,-2-15-62-16,-4-7-213 15,1-31 1-15</inkml:trace>
  <inkml:trace contextRef="#ctx0" brushRef="#br0" timeOffset="10007.7039">18801 9156 408 0,'31'-21'514'0,"16"-8"-170"0,3 10-244 16,18 9 246-16,0 8-357 16,-7 5-87-16,-15 2-91 15,-4-5-75-15,-20-3-81 16,-5-14 18-16,-4-6-15 15</inkml:trace>
  <inkml:trace contextRef="#ctx0" brushRef="#br0" timeOffset="10339.7655">19589 8440 628 0,'13'1'454'15,"-4"-1"-114"-15,-2 9-26 16,3 16-333-16,2 14-7 16,-3 7 22-16,-9 17 19 15,-5 4 14-15,-7 16 10 16,-2-8 1-16,2 12-2 16,3-18-17-16,4-15-13 15,10-25-11-15,21-18-8 16,7-22-2-16,19-4 3 15,5-6 5-15,1 1 4 16,-19 11 8-16,-4 15 4 16,-10 11-2-16,-18 21 1 15,-7 9-5-15,0 14-77 16,0-8-124-16,-7-2-124 0,14-30-57 16,19-26-142-16</inkml:trace>
  <inkml:trace contextRef="#ctx0" brushRef="#br0" timeOffset="10744.5916">20467 8975 952 0,'-18'3'116'0,"-20"1"105"15,0 10-285-15,-9 6 2 16,8-5 34-16,-6 5 40 16,10-2 31-16,-3 9 23 15,9-1 19-15,1 9-18 16,13 3-23-16,9-2-21 16,10-11-37-16,10-9-35 15,11-15 11-15,13-15-1 16,1-10 8-16,12-9 17 15,-7 1 17-15,1-2 24 16,-16 10 10-16,-1 8 13 16,-8 10 0-16,-7 11-2 0,4 10-19 15,-5 11-5-15,-6 6-12 16,-2 5-5-16,-8-2-13 16,-2-9-49-16,3-7-18 15,2-11-213-15,2-14-30 16,15-17-67-16</inkml:trace>
  <inkml:trace contextRef="#ctx0" brushRef="#br0" timeOffset="10950.7002">20594 9176 836 0,'99'-34'211'0,"-95"48"90"16,1 3-225-16,-2 1-28 15,-7-3 6-15,11-6 15 16,8-16-9-16,27-16-20 15,12-6-5-15,23 0-1 16,0-3-13-16,9 15-9 16,-22 19 11-16,-5 16-2 15,-16 12-26-15,-19 15-359 16,-24 2 102-16</inkml:trace>
  <inkml:trace contextRef="#ctx0" brushRef="#br0" timeOffset="11823.389">22446 8188 1027 0,'0'-3'171'0,"0"2"133"15,0 2-276-15,-3 51-9 16,-11 81 32-16,2-36 42 0,-2 2-14 15,-1 28-14-15,1-8-9 16,-3 12-14-16,-4-17-27 16,-5-8-43-16,5-40-48 15,4-10-41-15,3-31-277 16,16-34 45-16</inkml:trace>
  <inkml:trace contextRef="#ctx0" brushRef="#br0" timeOffset="12572.0483">23889 8815 837 0,'-84'22'231'0,"3"9"58"16,31 1-252-16,20-5-8 15,28-7-14-15,30-5 10 16,19-7 6-16,20 4 16 16,5-4 3-16,-4 9-9 15,-25 4-13-15,-25 15-7 0,-29 6-1 16,-48 14-1-16,-29 0 0 15,-24 1-7-15,1-18-14 16,1-10-50-16,33-13-25 16,14-15-34-16,33-7-12 15,16-3-119-15,15-5-57 16,24 0-7-16</inkml:trace>
  <inkml:trace contextRef="#ctx0" brushRef="#br0" timeOffset="12856.8033">24200 9083 1034 0,'-12'82'240'15,"0"-52"93"-15,15 15-299 16,10-4-13-16,21-5 1 15,15-10-6-15,18-24 4 16,0-20 0-16,1-19-2 16,-20-3-3-16,-15-10 0 15,-24 10-11-15,-27 7-3 16,-25 9-3-16,-12 7-10 0,1 11-27 16,6 6-21-16,36 9-296 15,46-6 63-15</inkml:trace>
  <inkml:trace contextRef="#ctx0" brushRef="#br0" timeOffset="13466.3656">26329 8199 533 0,'-160'41'186'0,"18"23"27"16,5 17-79-16,-15 23 28 15,38-13-33-15,36 14-11 16,53-15-7-16,35-9-52 16,49-28-59-16,42-9 19 15,13-29-2-15,19-8-70 16,-10-9-135-16,-9 2-152 16,-36-6-64-16</inkml:trace>
  <inkml:trace contextRef="#ctx0" brushRef="#br0" timeOffset="13779.9994">25845 8847 963 0,'-5'7'276'15,"22"-8"54"-15,16-1-245 16,36-4-84-16,13 0-1 16,23-8 9-16,-12-4-3 15,9 1-13-15,-33 8-2 0,-13-3 0 16,-25 9-6-16,-10 18-3 16,-21 8 11-16,-17 17 1 15,-10 11 1-15,-16 16 4 16,2 0-2-16,-3 10-102 15,12-10-124-15,6-3-91 16,17-25-113-16</inkml:trace>
  <inkml:trace contextRef="#ctx0" brushRef="#br0" timeOffset="14007.0588">26642 9130 1052 0,'-2'-3'311'15,"7"-24"43"-15,16 1-279 0,25-2-73 16,24-8-8-16,9-1-9 16,16-4 16-16,-7 3 0 15,-1 3-57-15,-25 7-69 16,-2 7-230-16,-17 15-4 15</inkml:trace>
  <inkml:trace contextRef="#ctx0" brushRef="#br0" timeOffset="14215.3689">27288 8883 613 0,'-52'142'333'16,"57"-115"-39"-16,4 10-88 15,8 1-179-15,16-5-1 16,1-13-5-16,14-12 3 15,0-16-2-15,2-13-3 16,-13-8-8-16,-16-11-17 16,-21 5-14-16,-24-4-8 15,-15 8-5-15,-12 4-35 16,5 13-88-16,6 5-143 16,19 10-10-16</inkml:trace>
  <inkml:trace contextRef="#ctx0" brushRef="#br0" timeOffset="14724.3321">27837 8950 891 0,'0'46'177'16,"-5"-46"88"-16,-3 3-257 16,4 2-17-16,1-5 9 0,1 0 11 15,2 0 5-15,-4 0 15 16,1 0 6-16,-2 0 13 16,-4 4 0-16,-3 4 7 15,-8 21-11-15,-7 54-5 16,39-48-11-16,9 5-7 15,10-16-10-15,11-11 2 16,5-18 2-16,8-7 2 16,-4-9-3-16,-4-1 0 15,-21 5-4-15,-8 5-63 16,-13 9-62-16,-7 9 117 16,-7 8-1-16,-3 17 2 15,3 4 56-15,9 3 61 16,9-11-111-16,21-12 0 15,21-21-2-15,17-23 4 16,-1-10-4-16,2-15-5 16,-17 0-5-16,-11-6-18 0,-23 13-20 15,-9-3-59-15,-10 11-19 16,1 3-57-16,-8 13-93 16,0 5-80-16,4 10-4 15</inkml:trace>
  <inkml:trace contextRef="#ctx0" brushRef="#br0" timeOffset="15023.3469">28693 8374 1006 0,'5'0'243'0,"-2"2"82"16,1 12-268-16,9 37-63 15,-4 51 17-15,-14-27 10 16,-2 4 3-16,-3 19 2 16,1-11-4-16,-7 10-3 15,0-10-16-15,3-8-18 16,0-25-27-16,1-9-110 15,6-17-167-15,-3-18-28 0,1-16-139 16</inkml:trace>
  <inkml:trace contextRef="#ctx0" brushRef="#br0" timeOffset="15236.0423">28442 8914 945 0,'-3'-13'260'0,"6"4"57"16,-3 12-251-16,7 0-61 16,-7-3-2-16,0 0 5 15,17 0 3-15,23-1 2 16,48-11-4-16,-36-2-44 16,-12-6-56-16,2-6-236 15,-10 2 16-15</inkml:trace>
  <inkml:trace contextRef="#ctx0" brushRef="#br0" timeOffset="15774.5287">29135 8301 1034 0,'2'-7'174'0,"-2"5"116"0,3 5-315 15,-6-3 8-15,3 0 11 16,-2 2 18-16,2-1 12 16,0 8 17-16,0 8 5 15,0 12 12-15,-3 49-1 16,-1-28 0-16,-4 0-14 16,-6 20 0-16,1-1-2 15,0 7-12-15,4-15-10 16,5-3 1-16,5-23-7 0,16-15 0 15,1-19 1-15,14-4 1 16,6-7 1-16,10 8 2 16,-9 10-5-16,-2 13 5 15,-14 9-1-15,-8 22-6 16,-15 2-39-16,-12 2-39 16,0-38-354-16,4-39 68 15</inkml:trace>
  <inkml:trace contextRef="#ctx0" brushRef="#br0" timeOffset="21868.8945">14310 10568 248 0,'30'-27'438'15,"-22"18"-166"-15,-11 4-149 16,-2 5 152-16,4 0-291 15,1 0-25-15,-3 8 37 16,-5 36 7-16,-19 79 14 16,7-31 29-16,-15 37 30 15,-8 4-30-15,0 39 3 16,2-6-13-16,2 17-2 16,10-25-8-16,7-11-62 15,13-48-118-15,6-20-175 16,6-53-36-16</inkml:trace>
  <inkml:trace contextRef="#ctx0" brushRef="#br0" timeOffset="22214.2516">14941 10783 308 0,'10'-11'575'16,"-13"-2"-230"-16,3 8-191 15,-3 11 177-15,3 12-350 16,-6 5 1-16,-1 25 16 15,-7 9 13-15,-7 30 25 16,-8 11 13-16,-23 30 6 16,-3 7-8-16,-8 27-5 15,10-16-22-15,3-4-60 16,21-39-67-16,12-29-284 16,20-59 25-16</inkml:trace>
  <inkml:trace contextRef="#ctx0" brushRef="#br0" timeOffset="22868.776">15787 10847 448 0,'0'-8'304'16,"9"-45"-79"-16,-12 53-84 15,-8 8-97-15,-6 4-33 0,-7 9-8 16,-10 5 55-16,-19 12 24 16,0 0 23-16,1 5-14 15,6-10-29-15,19-1-15 16,27-13-21-16,21-6-16 16,17 0 15-16,11 0 13 15,-3 1 2-15,-4 15 0 16,-13 6-4-16,-12 20-4 15,-20 6-12-15,-31 21 2 16,-17-4-3-16,-35 4-3 16,-8-18-2-16,-16-9 1 15,20-28-10-15,2-11-28 16,27-24-19-16,6-4-49 16,21-5-36-16,4-3-101 15,18 0-79-15,15-5-47 16,10-12-70-16</inkml:trace>
  <inkml:trace contextRef="#ctx0" brushRef="#br0" timeOffset="23126.838">15753 10737 1095 0,'-3'2'232'15,"11"-2"102"-15,21 3-314 16,18 0-11-16,38-9 11 16,8-11 9-16,26-3-3 15,-11 2-13-15,7-11-27 16,-27 9-345-16,-7-3 96 15</inkml:trace>
  <inkml:trace contextRef="#ctx0" brushRef="#br0" timeOffset="23652.2371">16957 10481 677 0,'-33'26'200'16,"-5"2"33"-16,-8-1-180 16,2 10-45-16,-2-7-6 15,-1 2 2-15,7-6 26 0,2 1 16 16,14-5 2-16,10-7-2 15,14 0-1-15,14-1-23 16,10-9-14-16,20-8-4 16,11-1-2-16,18-14 0 15,6-9 0-15,11-16 1 16,-9 2 2-16,12-11 7 16,-12 5 1-16,1 4 3 15,-9 19-3-15,-1 4-1 16,-20 14-7-16,-10 9-4 15,-13 8-3-15,-19 15 3 16,-17 12 5-16,-29 23 13 16,-24 10 7-16,-37 34 16 15,2 4 4-15,-36 40 5 16,14-20-9-16,-19 15-2 16,30-23-14-16,-22 3-7 0,39-48-10 15,7 11-15 1,29-29-15-16,10-13-51 0,22-19-22 15,7-9-157-15,6-11-107 16,17-9-23-16</inkml:trace>
  <inkml:trace contextRef="#ctx0" brushRef="#br0" timeOffset="23935.671">17225 11519 355 0,'-25'33'526'15,"12"-2"-190"-15,9 9-212 16,8-2 213-16,15-2-331 16,10-13 0-16,10-18 2 15,4-16 2-15,6-13 3 16,-13-10 1-16,-11-6-4 15,-25 7-6-15,-22 1-5 16,-20 8-3-16,-18 10-2 16,4 14 0-16,9 3-71 15,15 3-269-15,36-6 64 0</inkml:trace>
  <inkml:trace contextRef="#ctx0" brushRef="#br0" timeOffset="24943.8605">18679 11127 568 0,'-91'48'188'0,"79"-51"19"16,21 6 166 31,12-2-342-47,25-5 10 15,1 2 27-15,22-4-3 16,45 0-11-16,22-3-7 15,6 1-22-15,2 2-6 16,-29 1-9-16,-13 4-3 16,-29 1-4-16,-17 1-14 0,-22 1-1 15,-5-1-330-15,-12-4 97 16</inkml:trace>
  <inkml:trace contextRef="#ctx0" brushRef="#br0" timeOffset="25289.7416">19688 11005 738 0,'-1'-4'143'16,"1"2"79"-16,0 1-211 16,0-1 12-16,0 1 26 15,26-10 9-15,67 5 12 16,-46 17-8-16,0 4-11 16,-12 3-49-16,-10 1 17 15,-13-1-13-15,-20 11 5 16,-5-2 4-16,-42 11 32 15,-9 5-26-15,-22 3-2 16,6-8-18-16,0-2-312 16,36-13 93-16</inkml:trace>
  <inkml:trace contextRef="#ctx0" brushRef="#br0" timeOffset="25604.8504">20986 10623 874 0,'-10'18'228'0,"-9"2"63"15,-4 12-263-15,-15 12 11 16,-11 7-27-16,-8 17 28 16,1-1-1-16,-11 20 29 15,6 1-7-15,2 14 0 16,8-13-28-16,6 4-46 16,17-23-71-16,8-14-278 15,20-24 33-15</inkml:trace>
  <inkml:trace contextRef="#ctx0" brushRef="#br0" timeOffset="26012.6999">21417 10870 688 0,'20'-49'238'0,"-46"63"23"15,-8 10-200-15,-28 23 31 16,-2-4-31-16,-14 24 33 16,5 0 7-16,3 20 9 15,30-15-27-15,23 8-12 16,26-19-34-16,33-6 1 15,22-29-14-15,21-17-2 16,0-23-5-16,10-22 0 16,-19-13-10-16,-12-19 1 15,-18 2-1-15,-16-10-1 16,-21 7-6-16,-21 2-2 16,-20 17-28-16,-13 4-15 15,-6 17-8-15,2 10-22 16,11 8-22-16,22 8 25 15,16-3-294-15,30 10 88 0</inkml:trace>
  <inkml:trace contextRef="#ctx0" brushRef="#br0" timeOffset="26367.8091">21956 10957 1134 0,'-51'35'244'0,"-12"20"104"16,11 3-307-16,5 16 26 16,23-11-4-16,15 4 0 15,25-9 47-15,24-8-16 16,18-21-31-16,15-16 2 15,8-26 2-15,6-25-43 16,-11-14-12-16,-9-20-3 16,-17 5-5-16,-19-9-13 15,-34 9-10-15,-31 3-6 16,-15 15-5-16,-19 5-21 16,-4 17-9-16,10 7-87 15,27 12-101-15,4 5-205 16,22 3-35-16</inkml:trace>
  <inkml:trace contextRef="#ctx0" brushRef="#br0" timeOffset="27017.383">22796 10647 5 0,'-73'104'183'0,"64"-98"-33"15,-3 3 19-15,7-1 35 16,-2-7-67-16,7 2-24 16,-2-3-45-16,2 0-21 15,0 0 38-15,0 0 5 0,0 0 7 16,32 10 8-16,52-4 5 15,-32-20-62-15,0-3-13 16,12-3-4-16,-7 1-5 16,12-6-4-16,0 1-8 15,11-5-4-15,-13 1-2 16,10 3-2-16,-16 5-3 16,-11 3-1-16,-17 8 0 15,-10 7-2-15,-15 10-5 16,-17 13-4-16,-13 11 3 0,-26 16 5 15,-9 5 4-15,-28 15 29 16,-10 1 19-16,-14 18 26 16,2-3 3-16,-4 16-1 15,21-8-22-15,-11 8-14 16,20-22-29-16,-1 3-17 16,7-22-11-16,2-7-13 15,21-19-10-15,11-4-48 16,18-17-28-16,8-8-262 15,18-8-36-15,22-6-101 16</inkml:trace>
  <inkml:trace contextRef="#ctx0" brushRef="#br0" timeOffset="27281.7176">23136 11365 1167 0,'-4'31'326'15,"-12"1"72"-15,-2 1-310 16,0 11-76-16,10 2-7 16,8-8 2-16,9-15 3 15,13-16 5-15,4-13 7 16,2-16 1-16,-5-7-3 0,-7-10-7 16,-16 7-13-16,-22 0-9 15,-14 8-3-15,-13 9-6 16,2 12-21-16,4-2-137 15,23 7 2-15,32-2-239 16,26-5-56-16</inkml:trace>
  <inkml:trace contextRef="#ctx0" brushRef="#br0" timeOffset="27692.5005">24119 10893 919 0,'-36'-2'333'0,"43"13"17"15,-11 6-219-15,4 15-108 16,0 6-16-16,0 12 11 15,-5 0-1-15,-4 10 1 16,-6-9-4-16,-4 6-26 16,3-13-55-16,-6-3-170 15,6-18-133-15,-4-9-59 16</inkml:trace>
  <inkml:trace contextRef="#ctx0" brushRef="#br0" timeOffset="27872.4012">23886 11272 803 0,'-26'-119'359'0,"57"106"-8"15,7 0-195-15,14 3-72 16,10 4-49-16,2-4-1 0,-9 3-8 16,1-1-31-16,-5 2-63 15,-13 0-170-15,-5-2-138 16,2-1-53-16</inkml:trace>
  <inkml:trace contextRef="#ctx0" brushRef="#br0" timeOffset="28120.6474">24845 10629 1134 0,'7'20'257'0,"-4"7"102"15,-9 19-320-15,-3 21-30 16,0 11 6-16,-21 12 7 16,-9-8-1-16,-6 9-2 15,0-14-8-15,-3-6-15 16,11-17-22-16,5-10-46 16,11-28-41-16,3-5-261 15,13-11 12-15,10-20 11 16,11-12-220-16</inkml:trace>
  <inkml:trace contextRef="#ctx0" brushRef="#br0" timeOffset="28455.6396">25393 10785 942 0,'-51'25'318'0,"-16"4"32"16,-20 2-221-16,20 1-118 0,10 0-10 15,28-12 4-15,25-1 11 16,27-8 9-16,25 1 14 16,9 2 12-16,28 7 6 15,-13 4-12-15,-7 13-10 16,-24 6-15-16,-36 12-6 15,-39-5-7-15,-30 2 0 16,-12-7 1-16,-11-11 0 16,20-17-3-16,-6-15-80 15,26-17-54-15,6-15-229 16,12-9-61-16,10-15-108 16</inkml:trace>
  <inkml:trace contextRef="#ctx0" brushRef="#br0" timeOffset="28677.1561">25375 10733 1379 0,'57'6'278'15,"5"-6"108"-15,-1 11-434 16,12-1-60-16,-18-5 4 15,4-4-42-15,-4-1 29 16,0-6 25-16,-17-6 50 0,2-3-268 16,-10-17 130-16</inkml:trace>
  <inkml:trace contextRef="#ctx0" brushRef="#br0" timeOffset="29099.7051">26130 10501 1194 0,'18'37'383'16,"-29"-2"50"-16,-16 9-289 15,16 0-140-15,17 6-5 16,11-22-3-16,9-16 5 16,6-13 3-16,3-16 9 15,-6-12 3-15,1-12 6 16,-13 1-5-16,0-9-4 15,-8 13-8-15,9-1-20 16,7 13-17-16,22-2-14 16,8 5 1-16,23-2 5 0,1 4 19 15,11 0 23-15,-14 5 14 16,0 8 2-16,-24 4-3 16,-9 13 0-16,-27 9-11 15,-28 18 0-15,-30 6 2 16,-36 25 12-16,-20 1 0 15,-28 20 25-15,15-1 3 16,-5 17-4-16,9-13-7 16,-3 13-1-16,17-19-28 0,-6 0-25 15,9-29-19-15,14 1-66 16,17-19-39-16,11-14-265 16,19-13-44-16,29 3-88 15</inkml:trace>
  <inkml:trace contextRef="#ctx0" brushRef="#br0" timeOffset="29410.3334">26569 11222 1248 0,'-40'26'289'0,"-13"13"105"15,-2 12-371-15,6 16 0 0,11-11-11 16,13 2 0-16,19-14 21 16,12-12-3-16,10-20 28 15,16-18-4-15,1-17 1 16,8-12-21-16,-6-3 0 16,-6-1-29-16,-19 8-6 15,-15 7 2-15,-16 7-1 16,-13 5-1-16,1 1-21 15,-1 4-113-15,11 5-119 0,6 0-208 16,10 1-82-16</inkml:trace>
  <inkml:trace contextRef="#ctx0" brushRef="#br0" timeOffset="30687.4037">27297 9892 765 0,'3'-40'180'0,"-15"-9"12"0,-22 1-209 15,-20-4-48-15,-15 6 3 16,-47-1 22-16,-16 15 47 16,-47 12 0-16,-11 17 8 15,-63 29-2-15,29 20-7 16,-63 47 9-16,11-2 14 16,-6 51 58-16,52 12 33 0,5 59 39 15,90-12 7-15,58 69-4 16,52-13-54-16,63 39-28 15,37-37-34-15,53 1-5 16,21-60-5-16,57-25 8 16,11-68-5-16,75-43 1 15,7-52-12-15,62-44-8 16,-28-41-10-16,41-61-3 16,-79-29-28-16,-18-54 3 15,-91-5-4-15,-41-57 1 16,-107 9 2-16,-41-40 37 15,-58 49-3-15,-69 16 9 16,-40 82-2-16,-70 58-3 16,-33 89-29-16,-68 45-81 15,6 47-359-15,-14 22 75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5T16:19:06.2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4802 7996 254 0,'-14'-12'136'0,"-2"-3"8"15,3 4-44-15,4 7 11 16,0-4 26-16,1 5-50 16,-1 9-18-16,5 9-20 15,-9-2-46-15,4 20-43 16,-3 8 34-16,-8 19 5 0,10 13 10 15,7 37 11-15,-7 1 4 16,6 37 3-16,5 1-1 16,-1-3-24-16,-1-32-62 15,10-15-171-15,0-45 18 16</inkml:trace>
  <inkml:trace contextRef="#ctx0" brushRef="#br0" timeOffset="275.9948">4479 8156 350 0,'41'-44'402'16,"35"0"-129"-16,19-11-201 16,11 6 212-16,18 2-265 15,4 11 4-15,9 23 0 16,-24 27-1-16,0 27 12 15,-22 19-6-15,-31 25-2 16,-39 6-5-16,-46 27 6 16,-52-7-11-16,-42 12 2 15,-20-17-1-15,-24 3 0 16,15-30-79-16,11-4-162 16,26-28-112-16,18-12-83 15</inkml:trace>
  <inkml:trace contextRef="#ctx0" brushRef="#br0" timeOffset="784.8312">5764 8659 910 0,'-5'-3'181'0,"14"5"82"16,3 2-263-16,14 2-18 16,17-7 12-16,24-11 14 15,11-5 18-15,24-12 14 16,-3-11-1-16,-3-2-3 16,-26 8-7-16,-12-2-10 0,-32 10-19 15,-18 7-9 1,-24 10-6-16,-32 11-4 0,-24 15 10 15,-44 15 20-15,-7 16 26 16,-18 24-4-16,27 7-4 16,7 19-7-16,43-7-18 15,22 3-19-15,34-20-14 16,30-9-18-16,25-27-34 16,55-24-148-16,17-19-87 0,33-11-29 15</inkml:trace>
  <inkml:trace contextRef="#ctx0" brushRef="#br0" timeOffset="1049.493">7100 8522 321 0,'-13'9'422'15,"-16"-6"-144"-15,-17 13-193 16,-10 11 196-16,-18 9-261 16,-2 10 4-16,0 14 17 15,17-7 4-15,17 8 1 16,41-8-9-16,34-10-5 16,19-14-16-16,38-23-32 0,15-21-41 15,7-8-272-15,-24-11 45 16</inkml:trace>
  <inkml:trace contextRef="#ctx0" brushRef="#br0" timeOffset="1260.7587">7283 8799 971 0,'43'22'292'0,"-17"-50"50"0,-8-2-242 15,10-5-99-15,14-5 4 16,6 7-2-16,6-10-3 16,0 6-6-16,8-4-2 15,-10 3-166-15,0 3-170 16,-14 12-1-16</inkml:trace>
  <inkml:trace contextRef="#ctx0" brushRef="#br0" timeOffset="1635.0046">7863 8716 658 0,'9'13'318'0,"3"-23"-22"16,31 5-81-16,21-4-220 15,29-9 11-15,6-2 9 16,23-6-7-16,-28-3-9 16,-9-1 8-16,-24-1-2 15,-18 2-1-15,-28 11-7 0,-15 3-11 16,-24 5-12-16,-28 15 10 16,-21 12 8-16,-29 12 10 15,-5 10 14-15,-12 19 14 16,26 5-9-16,8 10-8 15,33-6-6-15,23 1-5 16,25-17-4-16,26-10-1 16,33-21-5-16,43-5-42 15,12-14-52-15,27-5-206 16,-5-8 10-16</inkml:trace>
  <inkml:trace contextRef="#ctx0" brushRef="#br0" timeOffset="2038.8283">8957 8514 942 0,'-5'0'231'15,"-28"16"83"-15,-62 36-256 16,42-10-23-16,4 2-2 15,6 10-4-15,14-10-6 16,13 0-12-16,8-17-4 16,8 1 4-16,0-20 2 15,17-10 11-15,13-6 2 0,28-14 1 16,8-14-6-16,18-8-8 16,-7 3-12-16,-7-2-2 15,-22 15-1-15,-10-1 4 16,-17 10 7-16,-12 9 4 15,-9 5 4-15,-12 11 17 16,-9 11 2-16,-14 18 1 16,3 6-1-16,0 14-5 15,7-3-18-15,12 0-38 16,17-16-38-16,19-13-107 16,14-23-93-16,14-23-148 15,4-15-55-15</inkml:trace>
  <inkml:trace contextRef="#ctx0" brushRef="#br0" timeOffset="2292.0433">9608 8560 1045 0,'-17'6'263'0,"-12"11"84"0,-9 4-306 16,-9 4-9-16,12-7-18 15,3-3-7-15,18-3-4 16,31-4 1-16,18-3 2 15,12-2 10-15,6 4 7 16,-1 2 2-16,-18 4-2 16,-25 20-1-16,-40 11-7 0,-31 14-5 15,-14 2-11-15,-19 1-35 16,5-22-39-16,14-8-130 16,24-24-177-16,11-7 8 15,27-15-152-15</inkml:trace>
  <inkml:trace contextRef="#ctx0" brushRef="#br0" timeOffset="2524.4339">9961 8595 1209 0,'31'104'250'16,"-51"-36"118"-16,-3 6-361 0,6-7-5 15,-9-2-4-15,7-22-60 16,-4-17-192-16,3-14-114 16,-8-27-83-16</inkml:trace>
  <inkml:trace contextRef="#ctx0" brushRef="#br0" timeOffset="2672.7923">9949 8329 1293 0,'38'-5'295'16,"-41"-6"60"-16,28 22-383 15,-3 6-405-15,21 12 68 16</inkml:trace>
  <inkml:trace contextRef="#ctx0" brushRef="#br0" timeOffset="2907.5599">10239 8757 570 0,'-13'15'653'15,"12"-9"-394"-15,1-7-57 16,5-7-121-16,-4 6-121 15,11-7-127-15,40-18 257 16,62-55-41-16,-40 46-1 16,-7 11-14-16,-8 6-8 0,-19 12-12 15,-11 7-9-15,-20 13-8 16,-15 15-77-16,-19 7-71 16,-10 17-212-16,-6 1-24 15</inkml:trace>
  <inkml:trace contextRef="#ctx0" brushRef="#br0" timeOffset="3250.7744">11062 8638 937 0,'3'-11'200'0,"-12"8"86"16,-8 9-279-16,-20 17 18 15,-5-2 23-15,-18 14 13 16,7 7 4-16,7 3 2 16,16-16-24-16,8 2-30 15,18-16-9-15,17-15 3 16,4-9 0-16,12 1 5 16,6 2 8-16,3 9 10 15,-4 12 5-15,-13 27 23 16,-16 9 6-16,-30 21 29 15,-14 4 15-15,-30 9 24 0,-15-13-22 16,-25-13-34-16,5-20-60 16,-29-23-162-16,14-26-169 15,1-22-213-15,25-19-85 16</inkml:trace>
  <inkml:trace contextRef="#ctx0" brushRef="#br0" timeOffset="4514.7442">12171 7789 659 0,'-20'-61'260'0,"24"52"-23"16,-4 15-178-16,0 17-72 15,6 3-22-15,0 26 26 0,-9 13 30 16,-2 30 40-16,-7 8 0 15,-14 24 5-15,-9-13-9 16,1-3-3-16,4-30-16 16,9-21-2-16,13-35-1 15,13-20-21-15,11-25-6 16,24-16-3-16,22-10-7 16,33-10 4-16,15 10 14 0,-2 14-1 15,-11 20 0-15,-17 22 1 16,-36 19-10-16,-20 15 3 15,-28 7 6-15,-42 8 6 16,-27-3 3-16,-41 4-3 16,-2-10-14-16,-25-4-58 15,26-13-40-15,-3-10-41 16,36-9-228-16,6 1 37 16</inkml:trace>
  <inkml:trace contextRef="#ctx0" brushRef="#br0" timeOffset="4811.2097">12959 8373 1373 0,'2'82'201'15,"-4"-77"175"-15,21 8-414 16,10 12 6-16,4-2 26 16,16 4 27-16,9 2-10 0,1-2-58 15,-4-1-71-15,5-1-263 16,-9-3 2-16</inkml:trace>
  <inkml:trace contextRef="#ctx0" brushRef="#br0" timeOffset="4964.3675">13785 8481 637 0,'6'14'370'0,"-21"9"-46"16,-14 2-99-16,-21 27-175 15,-11 14-28-15,-29 24 13 16,-3 1-8-16,-14 22 1 15,14-14-14-15,4 1-137 16,25-28-224-16,21-8 13 16</inkml:trace>
  <inkml:trace contextRef="#ctx0" brushRef="#br0" timeOffset="5932.0461">14956 7896 200 0,'-85'50'100'0,"82"-60"30"0,3-1 1 16,3 0-35-16,-2 4 0 15,4-3-5-15,2 1-33 16,-2 3-32-16,-5-3 15 16,4 0 20-16,0 7-1 15,0-2-4-15,-4 4-12 16,0 0-25-16,0 0-28 16,0 0 2-16,0 0 2 15,0 0 10-15,0 1 16 16,0 1 8-16,0-1 16 15,2 1 5-15,5 1 9 16,18 9-6-16,69 13 1 16,-44-19-13-16,19-6-6 15,-5 1-14-15,0 7-8 16,-26-1-9-16,0 3-12 0,-16 8-9 16,-10 21 2-16,-15 12 0 15,-31 29 8-15,-30 23 14 16,-33 21 8-16,-12-3 1 15,-25 11 12-15,18-25 0 16,13-8 4-16,27-29-2 0,21-12-5 16,29-24-13-16,32-9 29 15,26-18 13-15,46-7 14 16,16-13 5-16,62-6 5 16,5-4-35-16,28 12-116 15,-41 2-212-15,-11 10-138 16,-65 5-121-16</inkml:trace>
  <inkml:trace contextRef="#ctx0" brushRef="#br0" timeOffset="6517.0097">16239 7872 65 0,'-1'1'324'0,"1"1"-129"16,-5-1-26-16,-2 2 40 16,-15 2-154-16,2 5 12 15,-44 54-2-15,46-47 12 16,9-3 7-16,6 0-5 15,6-5-29-15,14-11-14 16,13 2 15-16,25-24-2 16,9-10-8-16,40-16 2 15,5-6 8-15,15-11-38 16,-13 13-5-16,4 7-3 16,-44 20-3-16,-11 14-20 15,-25 18-12-15,-19 29-6 16,-19 13 0-16,-32 27 6 15,-27 21 16-15,-68 40 16 16,2 1 14-16,-33 26 27 0,11-13 7 16,-5 17 0-16,63-37-14 15,-5-1-18-15,47-36-294 16,25-21-87-16,36-46-76 16</inkml:trace>
  <inkml:trace contextRef="#ctx0" brushRef="#br0" timeOffset="6801.7314">16639 8737 1175 0,'-17'38'244'0,"8"0"118"15,18 9-341-15,20-4-6 16,18-8 14-16,38-24 6 16,4-24-6-16,5-25-2 15,-16-7-15-15,-25-15-23 16,-43 7-24-16,-49 4 3 16,-41 26-104-16,-32 11 65 15,-6 18-9-15,-11 14-279 16,40-3 149-16</inkml:trace>
  <inkml:trace contextRef="#ctx0" brushRef="#br0" timeOffset="8369.4263">17959 8298 631 0,'-20'3'106'0,"9"-3"72"16,0 5-188-16,7-1 27 16,4 1 25-16,0-5 21 15,0 0 18-15,3 0 15 16,35 7-17-16,90 1 5 16,-26-9-14-16,26-6-13 15,-9-2-14-15,17 5-13 16,-28 8-20-16,-7 2-4 15,-28 10-3-15,3 3-1 16,-24 4-1-16,7-1-7 16,-12-1-18-16,4-6-106 15,-9-7-189-15,10-17 10 16</inkml:trace>
  <inkml:trace contextRef="#ctx0" brushRef="#br0" timeOffset="8813.7477">19193 8153 751 0,'5'0'318'0,"-5"0"-182"16,4 6-80-16,-5-6-92 15,-2 0-92-15,3 0 121 16,-3 0 123-16,1 2-94 15,2 0 1-15,-3-1 11 16,3 1-3-16,34 10-1 16,80 9 1-16,-32-16 2 15,-7 8-20-15,-10 12-8 0,-28 1-10 16,-28 13 11-16,-33 2 2 16,-42 13 11-16,-22-9 4 15,-16 13-38-15,2-12-68 16,14-3-217-16,37-22 8 15</inkml:trace>
  <inkml:trace contextRef="#ctx0" brushRef="#br0" timeOffset="9262.4298">20641 7885 819 0,'0'-1'207'0,"-3"-1"20"15,3-1-237-15,0 0-3 0,0 0-4 16,0 0-10-16,0 1 45 16,0 1 16-16,0 1 3 15,0 1 18-15,0 51 10 16,-11 67 24-16,-5-40-5 15,-23 28 3-15,-3-6-19 16,-4 11-8-16,3-19-22 16,1-12-19-16,16-28-20 0,9-18-131 15,8-26-134-15,6-27-107 16,10-15-129-16</inkml:trace>
  <inkml:trace contextRef="#ctx0" brushRef="#br0" timeOffset="9757.7524">21565 7893 842 0,'-22'49'168'0,"6"-43"85"16,-6 0-250-16,6 8 1 16,-6 4 9-16,-8 3 8 15,-11 7 17-15,1 4 9 16,-23 16 17-16,2 4 13 15,-6 21 8-15,16 3-4 16,17 7-20-16,29-12-16 16,34-2-7-16,25-23-10 0,27-16-9 15,5-19 15-15,21-19 0 16,-5-15-7-16,-3-18-35 16,-21-6-3-16,-8-14-1 15,-33 0-4-15,-13-2-7 16,-28 12 30-16,-1 2-15 15,-10 12-21-15,-1 8-61 16,4 10-38-16,3 0-31 16,2 9 3-16,-1 2-43 15,8 0 1-15,8 2-59 16,10 5-16-16</inkml:trace>
  <inkml:trace contextRef="#ctx0" brushRef="#br0" timeOffset="10146.9521">22414 8067 491 0,'3'-7'120'0,"-8"15"42"16,-7 3-96-16,-6-1-36 15,-20 10 31-15,-8 0 21 0,-18 7 3 16,4 5-15-16,-1 20 48 16,23 5-20-16,6 7-8 15,28-7-9-15,33 0 3 16,26-22-54-16,42-15 4 16,19-20-2-16,24-19 1 15,-21-13-14-15,1-22 0 16,-40-4-5-16,-19-6 2 15,-32 1 0-15,-28-2-5 16,-27 19-8-16,-21-4-4 16,-25 13-11-16,-13 10-40 15,12 10-25-15,0 0-92 16,25 17-90-16,19-4-103 16,29-1-49-16</inkml:trace>
  <inkml:trace contextRef="#ctx0" brushRef="#br0" timeOffset="10731.7237">23359 7742 360 0,'36'24'274'0,"-43"-24"-131"0,-1 3-48 16,-1-4-71-16,-8 2-90 16,0-2 143-16,-6-2 1 15,-1-3 7-15,-6 6-39 16,1-5-25-16,-2 8-7 16,1 5-5-16,-7 7-6 15,5 5 1-15,-1 12 15 16,7 3 8-16,1 8 7 15,21-8-1-15,11-3 14 16,9-16-4-16,20-5 5 16,11-26-4-16,20-6 0 15,-6-16-15-15,13-6-7 16,-7-9-9-16,6 5 11 16,-14 5 0-16,17 7 2 15,-13 9-1-15,1 10-6 16,-12 9-10-16,3 7-5 0,-13 7-3 15,6 1 0-15,-15 1 0 16,-2 3-2-16,-15-1 1 16,-14 12 6-16,-20 6 8 15,-34 21 2-15,-29 10 6 16,-29 20 2-16,-1 1-5 16,-17 23 8-16,14-5 0 15,2 16 0-15,29-14-2 16,0 3-4-16,25-27-24 0,11-14-10 15,17-27-72-15,8-7-52 16,9-21-57-16,8-13-185 16,10-2 2-16</inkml:trace>
  <inkml:trace contextRef="#ctx0" brushRef="#br0" timeOffset="11074.4323">23949 8368 581 0,'-17'14'172'0,"-17"3"47"15,-13-4-146-15,-11 15-9 0,6-4 11 16,-3 8 28-16,11-4-6 15,6 8-1-15,17-2-16 16,16-5-21-16,20-5-26 16,30-4-3-16,13-14-7 15,28-15-8-15,0-5 4 16,-1-13 2-16,-21-4 1 16,-20-7 15-16,-28 8-4 0,-36-5-2 15,-28 9-10-15,-16-2-14 16,0 5-121-16,17-6-271 15,32-1 51-15</inkml:trace>
  <inkml:trace contextRef="#ctx0" brushRef="#br0" timeOffset="12023.3616">26367 7789 436 0,'-7'2'81'0,"-2"-2"59"15,-1 0-96-15,7-2 32 16,0 2 30-16,2 0 6 0,1 0-3 16,0-1-37-16,4-1-13 15,42-12-21-15,87-21 9 16,-36 8 8-16,22 9 22 15,-20 1-5-15,-1 12-10 16,-34 10-21-16,-17 19-15 16,-26 1-30-16,-13 17-6 15,-13 6 9-15,-28 19 11 16,-31 3 7-16,-50 23 7 16,-24 4 18-16,-28 21-5 15,-7-13-9-15,8 1-3 16,44-22-3-16,27-25-9 15,39-31 15-15,41-19 9 16,36-24 5-16,46-16 9 16,22-1-3-16,46-1-17 15,15 4-10-15,35 11-7 16,-29 8-32-16,-16 7-21 0,-40 3-387 16,-19-7 98-16</inkml:trace>
  <inkml:trace contextRef="#ctx0" brushRef="#br0" timeOffset="12664.0033">27896 7655 484 0,'-12'8'140'15,"7"-8"5"-15,1 0-87 16,1-3-79-16,1 1 23 15,-1 1 41-15,-1-2 17 16,1 0-7-16,-7-2-7 16,-6-3-13-16,-12 4 3 15,-43 5-4-15,40 19 14 16,10 2-1-16,4 10 11 0,12-2-1 16,7 5 1-16,10-6-1 15,11-6 11-15,15-13-11 16,29-13-4-16,9-7-10 15,26-19-17-15,2-3-15 16,6-12-2-16,-28 3-1 16,-1-4 2-16,-31 9-1 15,-9 4-1-15,-13 9-2 0,10 0-5 16,-9 9-1-16,4 7 0 16,-5-2 0-16,-1 6-8 15,-13 4-3-15,-9 10-5 16,-15 7-6-16,-26 25-5 15,-11 7 2-15,-43 28 36 16,-14 8 21-16,-35 21 29 16,4 0 14-16,-16 31 10 15,27-10-30-15,-8 10-20 16,34-18-44-16,7 2-74 16,25-38-66-16,10-14-239 15,24-31-2-15</inkml:trace>
  <inkml:trace contextRef="#ctx0" brushRef="#br0" timeOffset="13043.2825">28216 8362 60 0,'-9'116'377'16,"-25"-92"63"-16,-8 8-253 15,11 3 95-15,19 5-230 16,17-13 16-16,19-7 17 15,23-6 3-15,23-16-3 16,1-14-32-16,6-12-14 16,-17-10-19-16,-15-11-12 15,-29 1-12-15,-18-1-6 16,-15 9-9-16,-18 2 7 16,-13 8-2-16,-1 4-109 15,6 9-234-15,5 0 42 16</inkml:trace>
  <inkml:trace contextRef="#ctx0" brushRef="#br0" timeOffset="13579.003">29088 7986 531 0,'0'-2'232'15,"6"4"-18"-15,-1-2-109 16,-5-2-92-16,3 1-15 16,13-1 39-16,27-2 15 15,55-12 12-15,-43 7-2 16,15 3-5-16,-8-1-29 0,-5 0-293 15,-7-2 78-15</inkml:trace>
  <inkml:trace contextRef="#ctx0" brushRef="#br0" timeOffset="13981.6402">29128 8307 1357 0,'30'6'251'0,"23"-1"128"15,-1 4-525-15,24 0-11 16,2-10-107-16,3-7-133 16,-22-10 30-16</inkml:trace>
  <inkml:trace contextRef="#ctx0" brushRef="#br0" timeOffset="17762.7536">24732 8150 1112 0,'14'-6'401'0,"-2"3"19"16,2 6-272-16,36 0-89 16,20 3-50-16,38-1-35 15,29-7-65-15,37-10-340 16,-11-24 37-16</inkml:trace>
  <inkml:trace contextRef="#ctx0" brushRef="#br0" timeOffset="19553.0678">31281 7613 983 0,'2'0'166'16,"1"0"119"-16,-3-8-305 16,0 6 18-16,-3 1 19 15,1-2 3-15,-1-3 16 0,-18-6 9 16,-31 2 2-16,-67-35-7 16,29 58-6-16,-4 18-13 15,-2 22 15-15,23 5 17 16,16 18 7-16,28-1 1 15,34-5 5-15,28-18-17 16,48-14-9-16,17-24-6 16,30-33-1-16,-5-8-7 15,14-28 1-15,-27-4-12 0,-12-10 2 16,-33 14-1-16,-13 2-4 16,-25 19-2-16,-17 15-15 15,-23 14-4-15,-17 20-3 16,-13 14 0-16,-15 32-2 15,5 12 18-15,-7 28 14 16,12 1 6-16,-12 24 7 16,4-11 3-16,-16 14-3 15,7-24-11-15,-7-7-11 16,17-30-16-16,11-13-23 16,18-34-23-16,6-11-84 15,13-20-88-15,17-14-234 16,12-11-13-16</inkml:trace>
  <inkml:trace contextRef="#ctx0" brushRef="#br0" timeOffset="20256.3088">32141 7677 582 0,'-11'56'432'0,"5"-64"-99"15,6 1-350-15,-8-4 351 16,-1 3-328-16,-7 1 2 16,-6-4 1-16,-4 8 1 15,-3 8-1-15,-6 5 1 16,6 9 1-16,-1 19 13 16,-2 3 6-16,4 3 7 15,13 3-4-15,14 2 2 16,14-14-8-16,21-8 11 15,16-1 4-15,19-6 10 16,-2-2 1-16,1 10-3 16,-8 1-20-16,-16 10-10 0,-24 3-11 15,-28 12-1-15,-25 1 1 16,-33 11 3-16,-5-5 2 16,-30 0 1-16,5-16-2 15,-6-7 0-15,21-15 1 16,5-12 7-16,29-13 1 15,10-17 6-15,36-12 1 16,31-24 3-16,25-9-7 16,26-27-4-16,18-1-4 0,20-11-3 15,-14 5-6-15,-3-10-1 16,-20 23-3-16,-15-2-2 16,-32 17-2-16,-22 9-12 15,-29 23-2-15,-20 12-4 16,-19 15-1-16,-14 11-14 15,7 11-11-15,1 4-54 16,18 5-29-16,16-2-73 16,16-7-17-16,16 3-52 15,11-1 15-15,22-3-108 16,5 3 33-16</inkml:trace>
  <inkml:trace contextRef="#ctx0" brushRef="#br0" timeOffset="20765.9465">33069 7500 878 0,'-8'-2'188'0,"-5"7"87"0,-4 1-251 15,0 3 1-15,-9-4 17 16,-3 2 4-16,-16 5 9 16,-3 5-3-16,-3 8 5 15,3 5-11-15,6 10 6 16,13 1-11-16,20 1-6 16,9-10-4-16,22-6 4 15,17-18-9-15,28-19 2 16,4-12 2-16,31-19-7 15,-7-7-11-15,-2-4 0 16,-25 4-1-16,-8 2 0 16,-34 19-1-16,-5 5-12 15,-16 11-10-15,-5 20-3 16,-5 9 1-16,-4 12 1 16,-8 10 21-16,-7 28 14 15,-7 0 6-15,-37 32 17 16,-13 6 8-16,-43 31 1 0,10-8-7 15,-11 18-3-15,8-19-18 16,-7-2-9-16,44-28-15 16,-6-13-37-16,25-29-30 15,25-13-85-15,25-20-86 16,13-22-228-16,14-17-1 16</inkml:trace>
  <inkml:trace contextRef="#ctx0" brushRef="#br0" timeOffset="21082.7282">32947 8588 524 0,'-39'44'0'16,"-3"8"451"-16,-2 7-389 16,11-6 335-16,8-5-301 15,24-16 344-15,22-20-308 16,14-20-23-16,20-28-10 16,9-9-15-16,0-2-22 15,-21 0-36-15,-14 1-11 16,-28 19-10-16,-19 2-35 15,-20 3-38-15,0 2-433 0,3 5 101 16</inkml:trace>
  <inkml:trace contextRef="#ctx0" brushRef="#br0" timeOffset="24386.9704">7411 11469 276 0,'13'-31'169'0,"-7"13"-14"16,-3 3-10-16,-8 10-117 16,-3-6 63-16,-1 8 17 15,-17-3 3-15,-3 6-6 16,-13 12 8-16,-8 16-66 15,-19 31-23-15,0 17-15 0,-24 45-8 16,0 13 22-16,-35 38 25 16,25-6 16-16,13 20 16 15,36-35 17-15,48-22 5 16,70-54-19-16,48-38-7 16,28-59-14-16,47-54-24 15,1-26-17-15,7-37-10 16,-40-16-11-16,-16-16-4 15,-58 27-1-15,-37-15 0 16,-33 31-1-16,-33 9-16 16,-20 37-12-16,-28 18-67 15,-8 37-49-15,-17 21-187 16,15 24-55-16,-6 17-74 16</inkml:trace>
  <inkml:trace contextRef="#ctx0" brushRef="#br0" timeOffset="25012.197">8105 12528 218 0,'65'45'359'16,"-62"-49"-124"-16,-1 7-122 16,-7 3 136-16,4-6-207 15,-2 1-12-15,-31 4 0 0,-60 56-4 16,42-47 6-16,9-8 1 15,10-6 24-15,14-8 20 16,7-4 9-16,9-2-4 16,11-4-6-16,4 0-24 15,6-1-27-15,-1 6-15 16,0 3-7-16,-3 10-10 16,-16 11-11-16,-10 9 19 15,-5 9 2-15,-9 1 1 16,-3-2 11-16,11-12 8 15,3-9-24-15,13-18-2 0,11-12-1 16,10-3-3-16,8 2-6 16,4 9 5-16,2 11-52 15,-10 15 7-15,-6 4-314 16,-14-1 60-16</inkml:trace>
  <inkml:trace contextRef="#ctx0" brushRef="#br0" timeOffset="25684.221">9804 11272 721 0,'34'-14'270'0,"-13"-4"19"15,-16 1-173-15,4 13-74 16,-14-1-16-16,-16-2-12 16,-10 7 2-16,-33 6 15 15,-29-2 16-15,-18 18 19 16,-2 7 3-16,-21 13 8 16,20 10-11-16,12 27 0 15,12-3-10-15,18 16 4 16,33-7-11-16,28 3-6 15,26-25-18-15,28-10-3 16,21-25-3-16,18-28-1 16,-2-26-1-16,19-23-2 15,-2-20-4-15,10-13-8 16,-19 6-2-16,11-6-2 0,-27 18-1 16,-13 7 0-16,-19 18 0 15,-3 8-1-15,-19 15-2 16,-6 13-2-16,-6 9-1 15,-7 21-2-15,-7 10 9 16,-13 27 9-16,-10 6 7 16,-24 27 17-16,-10 14 9 15,-24 25 9-15,-1-10-1 16,5 13-4-16,18-20-16 16,17-15-49-16,22-27-55 15,13-14-111-15,6-28-108 0,4-15-209 16,-4-19-29-16</inkml:trace>
  <inkml:trace contextRef="#ctx0" brushRef="#br0" timeOffset="26283.6967">10847 11388 914 0,'-25'-5'305'0,"4"-5"31"15,-8 7-232-15,6 7-124 16,-10 7-8-16,-5 1-2 16,-23 19 7-16,-6 2 23 15,-19 10 37-15,1 2 14 0,0 9 11 16,17-12-2-16,18 3-8 16,23-7-25-16,27-3 7 15,17-3-2-15,25-2 6 16,12 1 12-16,20 7 10 15,-8 1-16-15,8 9-9 16,-20-1-10-16,-5 6-13 16,-24-3-8-16,-15 7 1 15,-18-2 0-15,-26 2 2 16,-17-3 0-16,-26-4 3 16,-3-16 0-16,-7-8-1 15,15-16 1-15,11-13 2 16,25-11-30-16,26-21 27 15,23-10 28-15,29-28-32 16,22-7-3-16,29-34 25 16,-1 0-29-16,14-16-41 15,-19 14 45-15,-14 4 14 0,-25 33-43 16,-15 19-48-16,-24 25-43 16,-9 15-341-16,-12 17 28 15</inkml:trace>
  <inkml:trace contextRef="#ctx0" brushRef="#br0" timeOffset="26603.134">11447 11042 1323 0,'73'32'278'0,"-39"2"140"16,6 14-372-16,5 32-31 16,3 17 20-16,-15 33 0 15,-33 10-10-15,-38 32 1 16,-31-8-6-16,-36 28-1 15,-23-16-6-15,-62 13-125 16,10-22-117-16,-47 7-115 16,-2-48-110-16,-39-31-115 15</inkml:trace>
  <inkml:trace contextRef="#ctx0" brushRef="#br0" timeOffset="26972.0855">7155 10826 984 0,'-29'-3'483'15,"-16"-5"-58"-15,-41 34-170 16,-1 38-270-16,-41 67-27 16,2 41 10-16,-40 92 10 15,9 22 11-15,0 75 4 16,41-16 18-16,47 40 4 15,62-64 1-15,74 1-19 16,52-84-40-16,82-21-369 16,-2-87 89-16</inkml:trace>
  <inkml:trace contextRef="#ctx0" brushRef="#br0" timeOffset="30402.6017">11988 10495 704 0,'0'0'194'0,"2"-1"35"16,-4 4-197-16,2-3-29 15,0 0-4-15,0 0 23 16,0 0 32-16,0 0 29 16,2 0 9-16,31-2 2 0,51-9-20 15,-36 2-20-15,-4 2-28 16,1 4-15-16,-6 6-10 16,-6 7-3-16,-16 7-3 15,-22 20 7-15,-19 4 7 16,-17 15 5-16,-2 7 4 15,-6 7 5-15,11-18-1 16,17-2 6-16,9-17-2 16,7-7 5-16,17-12 0 0,23-8-3 15,16-6-14-15,26 0-76 16,0-6-119-16,5 7-203 16,-24 4-51-16</inkml:trace>
  <inkml:trace contextRef="#ctx0" brushRef="#br0" timeOffset="30781.6832">13197 10506 332 0,'-29'17'363'0,"0"-5"-114"15,-10 9-197-15,-3 5 209 16,-2 9-208-16,6-2 19 16,0 4 25-16,12-3 5 15,14 2-3-15,12-8-30 16,26-6 4-16,29-8-23 15,39-12-2-15,13-16 1 0,21-15-11 16,-23-9-22-16,-15-22 4 16,-43 12 0-16,-22-10 3 15,-42 12-31-15,-47 14-31 16,-26 23-17-16,-29 1-90 16,-4 16-284-16,13 0 84 15</inkml:trace>
  <inkml:trace contextRef="#ctx0" brushRef="#br0" timeOffset="32339.9334">22566 5586 1047 0,'264'-4'233'16,"-48"1"109"-16,-19-2-309 16,9-1 5-16,-25-2 3 0,-56-4-4 15,-23 0 2-15,-27-2 3 16,-45-1-16-16,-51-2-2 15,-52 3-16-15,-71-1-6 16,-43 8-7-16,-78 2 13 16,-28 13-2-16,-30 7 6 15,43 0 3-15,14 0 8 16,76 5-2-16,51-3-2 16,69-6-9-16,35 5-30 15,43 9-6-15,60 8 13 16,36 4 15-16,77 16 1 15,33 4 19-15,66 5-119 16,-10 4-298-16,27-18 38 16</inkml:trace>
  <inkml:trace contextRef="#ctx0" brushRef="#br0" timeOffset="64688.9472">13631 11776 359 0,'-12'10'0'15,"5"-9"502"-15,14-4-410 16,21 8 213-16,20 1-334 0,38-3 336 16,17-2-309-16,38-2-14 15,-1-8-67-15,17 4-70 16,-29 0-154-16,-18-2-43 15</inkml:trace>
  <inkml:trace contextRef="#ctx0" brushRef="#br0" timeOffset="64926.8144">13892 12361 1372 0,'9'7'491'0,"34"-9"-28"0,15-3-355 16,29 1-183-16,18-1-191 15,23 1-194-15,-24-1 4 16</inkml:trace>
  <inkml:trace contextRef="#ctx0" brushRef="#br0" timeOffset="65613.0928">15558 12968 763 0,'-18'-9'247'0,"-11"-2"30"0,7-1-194 16,18 3-87-16,4-4-11 16,14 1 5-16,15-4 18 15,1-1 17-15,8-6 28 16,3 5 14-16,-3 4-5 15,-12 0-19-15,-4 14-9 16,-16 15-18-16,-12 8 3 16,-20 6 8-16,-28 12 12 15,-7-7-13-15,-3-5-1 16,5-11-6-16,12-12-3 16,27-15-11-16,23-12 16 15,14-7 0-15,16-5 3 16,7 7 1-16,3 11-11 15,-10 19-17-15,-7 15-51 16,-18 9-87-16,-13 6-88 16,-12-13-68-16,22-27-77 15,12-36-30-15</inkml:trace>
  <inkml:trace contextRef="#ctx0" brushRef="#br0" timeOffset="66062.6995">17155 11612 990 0,'28'-66'316'0,"-50"56"40"16,-2 16-260-16,-26 15-81 16,-7 20-14-16,-33 25 3 15,-10 18 5-15,-30 30 31 16,11 6 24-16,5 33 32 16,29 2 9-16,16 22 2 15,48-23-21-15,21-5-22 16,26-41-34-16,38-29-5 15,21-44-7-15,29-35-9 0,5-35-3 16,2-24-5-16,-21-8-9 16,-25-17-3-16,-42 8 3 15,-29 1 1-15,-26 11 2 16,-37 6 1-16,-17 26-1 16,-24 19-4-16,8 19-14 15,2 21-88-15,30 4-81 16,39 2-283-16,42-12-17 15</inkml:trace>
  <inkml:trace contextRef="#ctx0" brushRef="#br0" timeOffset="66407.334">18303 11591 1230 0,'-47'10'354'15,"-25"10"69"-15,-39 36-313 16,4 22-110-16,-33 42 3 16,4 5-1-16,4 28 21 15,42-10 9-15,23 9 7 16,50-36 1-16,50-14 17 15,39-42-17-15,41-28-7 0,18-46-8 16,21-33-26-16,-24-16-21 16,-21-19-13-16,-47 6-12 15,-86 10-4-15,-58 28 19 16,-53 21 2-16,-29 28 3 16,-10 15-417-16,53 12 143 15</inkml:trace>
  <inkml:trace contextRef="#ctx0" brushRef="#br0" timeOffset="74220.0555">18652 11717 632 0,'-75'47'280'0,"65"-48"-22"16,-2-2-143-16,2 4-87 15,7 5-30-15,-6-1 10 16,2-1 16-16,2 1 14 0,19 1 8 15,22-14 10-15,24 2 6 16,48-12-16-16,23-6-16 16,40-13-9-16,2 10-13 15,10-7-12-15,-36 14 8 16,-16 17-5-16,-55 19-2 16,-50 25 8-16,-57 29 3 0,-62 36 10 15,-35 15 21 1,-50 36 24-16,3 0-4 0,-34 19 0 15,43-19-10-15,9 3-53 16,41-27-386-16,15-28 105 16</inkml:trace>
  <inkml:trace contextRef="#ctx0" brushRef="#br0" timeOffset="76556.729">20356 12351 433 0,'-64'17'133'0,"55"-19"28"16,1 2-116-16,1 0-16 15,5 0-5-15,2 0 9 16,-3 0-2-16,2 2 12 15,1-1 7-15,0 1 17 16,6 2-1-16,47 8 11 16,96-6 2-16,-16-19-13 15,-2-1-20-15,31-3-9 16,-18 8-16-16,1 1-30 16,-46 4-14-16,0 4-15 15,-41 1-56-15,-6 1-52 16,-18-1-131-16,-4 6-9 15</inkml:trace>
  <inkml:trace contextRef="#ctx0" brushRef="#br0" timeOffset="76822.7315">21301 12179 47 0,'0'1'0'0</inkml:trace>
  <inkml:trace contextRef="#ctx0" brushRef="#br0" timeOffset="77091.5856">21348 12080 308 0,'38'-45'267'16,"-42"47"-47"-16,-1-1 0 15,2 1-139-15,2-2-8 16,1 0-25-16,0 1 11 0,0 1-14 16,0 0 6-16,32 16-2 15,73 21 9-15,-41-31-19 16,0 4-8-16,-18 7-9 16,-8 11-11-16,-28 2-13 15,-28 20 3-15,-29 6 5 16,-32 19 3-16,-13 0-1 15,-36 8-33-15,11-10-39 0,2-2-260 16,29-22 36-16</inkml:trace>
  <inkml:trace contextRef="#ctx0" brushRef="#br0" timeOffset="78269.1272">23613 11735 222 0,'124'-108'485'0,"-112"81"-196"16,-8 7-133-16,-2 8 133 16,1 9-288-16,-6-3 5 15,-8 6 1-15,8 0-1 16,-15 3 0-16,-37 12 3 15,-78 38-6-15,21 2 1 16,-1 14 1-16,-18 33 17 16,7 12 10-16,1 26 23 15,34-7 22-15,33 7 1 16,35-26-15-16,47-18 7 16,29-34-17-16,48-19-14 15,19-35 1-15,24-31 3 0,-19-14-15 16,-4-16-3-16,-42-5-7 15,-34-6-6-15,-39 17-7 16,-37-2-6-16,-27 14-5 16,-36 12-6-16,-10 19 1 15,-6 8-27-15,10 21-29 16,13 13-31-16,33 0-323 16,28-5 65-16</inkml:trace>
  <inkml:trace contextRef="#ctx0" brushRef="#br0" timeOffset="78734.7065">24881 11690 1001 0,'-4'-10'240'0,"-4"3"76"16,-1 2-290-16,-6 4-21 0,-2-1-4 16,-10 2 5-16,-15 5 18 15,-22 12 18-15,-13 13 16 16,-42 34 18-16,3 24 6 15,-37 43 7-15,9 11-15 16,7 29 10-16,40-22-9 16,24-3-11-16,57-39-14 15,45-13 5-15,35-40-25 16,33-28-5-16,7-37-10 16,15-21-6-16,-22-27-6 0,-16-24-4 15,-29 7-3-15,-28-6 0 16,-28 12 0-16,-30 6-13 15,-13 24-18-15,-7 10-63 16,7 20-47-16,-2 10-313 16,25 11-13-16,0 6-129 15</inkml:trace>
  <inkml:trace contextRef="#ctx0" brushRef="#br0" timeOffset="79153.4802">24746 13055 312 0,'-5'3'0'16,"5"1"448"-16,-3-5-343 15,3-1 188-15,0 1-282 16,3-1 294-16,-3-1-282 16,9-8 21-16,5-2 12 15,-6 4 7-15,34-40-9 0,-55 53-9 16,-7 10-20-16,-15 6-9 16,-7 3-10-16,4-2-2 15,11-6 11-15,15-15 3 16,12-6 0-16,13-9 16 15,7-2 7-15,3 4-9 16,-2 8-9-16,-5 7-5 16,-19 11-12-16,-20 7-2 15,-11 4-3-15,-4-1-10 16,3-7-25-16,20-16-172 16,23-13-201-16,22-16-17 15</inkml:trace>
  <inkml:trace contextRef="#ctx0" brushRef="#br0" timeOffset="79642.1248">25515 11790 999 0,'2'-3'268'0,"-2"0"75"15,-2 0-282-15,2 1-17 16,2 2-13-16,48 0 0 15,90-7-8-15,1-15 1 16,-7-3-8-16,32-7 18 16,-27 6 1-16,-10 3-1 15,-40 20-8-15,-21 15-8 16,-31 20-23-16,-40 29-3 16,-31 23 2-16,-38 25 6 15,-10 7 8-15,-38 24 35 16,5-16 32-16,1 5 8 15,20-19 8-15,-13 9-5 16,31-26-42-16,13-5-44 16,11-30-78-16,7-14-90 15,22-30-45-15,-2-17-38 0,12-15-45 16,4-11-104-16,10-5 74 16</inkml:trace>
  <inkml:trace contextRef="#ctx0" brushRef="#br0" timeOffset="80172.7574">27323 11658 757 0,'-6'-8'335'0,"-11"-6"-47"16,5 7-186-16,-17 5-80 15,-5 5-159-15,-14 11 151 16,2 7 7-16,-6 8 12 16,17 5 6-16,11 2 87 15,16-5-82-15,19-1 2 16,24-9-13-16,21-13 0 15,16-17-8-15,22-11-4 16,2-15-7-16,6-14 4 0,-19 1-4 16,-7-7 1-16,-15 3-1 15,6 6-1-15,-12 7-4 16,0 8-4-16,0 14-2 16,-13 8-5-16,-11 9-3 15,-10 11 2-15,-16 12 3 16,-19 22 16-16,-24 7 12 15,-29 28 15-15,-15 11 6 16,-33 26 16-16,-2-2-13 0,-8 20 1 16,23-10-3-16,-10 9-12 15,38-27-27-15,4-2-6 16,16-24-13-16,-4-11-98 16,13-22-41-16,-6-9-131 15,9-17-177-15,7-5-31 16</inkml:trace>
  <inkml:trace contextRef="#ctx0" brushRef="#br0" timeOffset="80485.8688">27632 12537 400 0,'-25'30'420'0,"-14"7"-124"0,-8 8-180 15,1 3 299-15,13-10-293 16,19-5 24-16,23-13 6 16,32-17-46-16,19-6-54 15,13-11 15-15,-1-12-21 16,-4-6 1-16,-25 3-1 0,-22-3 10 15,-28 5-11-15,-27 12-19 16,-13 9-45-16,-25 4-141 16,7 10-363-16,-4-13 38 15</inkml:trace>
  <inkml:trace contextRef="#ctx0" brushRef="#br0" timeOffset="89498.6383">8123 14694 211 0,'67'43'435'0,"-71"-56"-172"15,4 23-126-15,1 12 146 16,2 18-255-16,-3 15-3 15,2 23 0-15,1 2-2 16,6 30-21-16,-1 0-11 16,1 33-43-16,-6-9-101 15,-15 2-134-15,-10-37-29 0</inkml:trace>
  <inkml:trace contextRef="#ctx0" brushRef="#br0" timeOffset="89828.2417">8288 14831 694 0,'17'-33'312'15,"-8"11"-7"-15,7 1-143 16,7 4-118-16,18 7-19 15,14 2-15-15,18 5-2 16,5 4-5-16,20 13 1 16,-8 9-3-16,3 7 0 15,-26 1 0-15,-14 18 4 0,-32-2 5 16,-42 11 11-16,-35 7 4 16,-33 21 2-16,-13-6-3 15,-23 7-10-15,14-8-28 16,4 1-79-16,19-18-60 15,7-1-190-15,25-14-28 16</inkml:trace>
  <inkml:trace contextRef="#ctx0" brushRef="#br0" timeOffset="90222.6882">9189 15433 491 0,'-5'12'310'0,"0"-6"-54"16,4-7-103-16,2 5-82 15,-1-4-55-15,3 0 1 16,10-1 2-16,31-10 8 16,56-25 3-16,-36-9 4 15,-12 7-1-15,-4 3 1 0,-24 6-8 16,-32 9-11-16,-33 20-8 16,-17 14-1-16,-16 15 3 15,-29 23 23-15,9 9 12 16,-1 13 4-16,16 1-5 15,18 7-32-15,44-16-53 16,40-7-108-16,37-18-206 16,28-25 5-16</inkml:trace>
  <inkml:trace contextRef="#ctx0" brushRef="#br0" timeOffset="90517.702">10342 15226 992 0,'-32'1'230'0,"-13"1"87"16,-3 13-289-16,-3 8-13 15,0 1-8-15,-8 14 0 16,7 0 0-16,-6 10 6 15,2-1 3-15,-1 17 14 16,16-8 2-16,11 10 1 0,20-10-5 16,26-4-3-1,17-22-18-15,30-13-51 0,2-21-67 16,24-16-248-16,-4-9 11 16</inkml:trace>
  <inkml:trace contextRef="#ctx0" brushRef="#br0" timeOffset="90771.6827">10664 15576 739 0,'-5'29'276'0,"-10"3"12"15,1-3-181-15,1-2-76 16,7-8-20-16,-1-16 4 15,7-17-2-15,13-16 7 16,0-19 6-16,9-4 1 16,7 5 1-16,1-2 6 15,8 12-13-15,17 6-30 16,-3 1-57-16,12 7-264 16,0 12 40-16</inkml:trace>
  <inkml:trace contextRef="#ctx0" brushRef="#br0" timeOffset="91211.7192">11155 15665 835 0,'-8'10'264'0,"11"1"46"15,5-2-225-15,18-1-41 16,12-7-21-16,26-16-3 16,4-11-13-16,18-15 2 15,-6-3 2-15,3-8 3 16,-21 8 7-16,-7-2 10 15,-21 14-4-15,-16 2-4 16,-18 8-5-16,-18 8-10 16,-19 14 0-16,-24 11 15 15,-7 12 16-15,-21 15 23 16,8 3 10-16,4 13 4 16,19-3-18-16,7 6-20 15,30-10-28-15,29 9-42 16,21-13-33-16,26-5-90 15,15-14-86-15,27-7-86 0,-1-17-64 16,12-14-63-16</inkml:trace>
  <inkml:trace contextRef="#ctx0" brushRef="#br0" timeOffset="91586.3498">12334 15377 1005 0,'-22'-8'258'0,"-17"0"79"16,-2 16-285-16,-11 16-15 16,1 10-107-16,-9 21 119 15,10 3 2-15,3 13 5 16,13-7-5-16,10 2 102 16,15-19-147-16,12-11-22 15,10-20-22-15,7-18 5 16,6-13-8-16,5-16 29 15,-10-8 14-15,5 1 17 16,-9 6-9-16,-8 4 7 16,-6 16 0-16,1 8 0 15,-4 7 1-15,0 13-1 16,5 7-7-16,-2 11 5 16,-3 1-1-16,1 4-3 15,4-8-3-15,0-4-13 16,2-10-19-16,2-3-58 15,4-7-42-15,6-11-152 0,7-4-118 16,17-10-38-16</inkml:trace>
  <inkml:trace contextRef="#ctx0" brushRef="#br0" timeOffset="91835.927">12671 15485 594 0,'-44'6'531'15,"-9"14"-150"-15,-8 6-366 16,4 2 358-16,12-2-387 16,20-4 0-16,21-9 7 15,19-5 11-15,11 1 30 16,7 2 13-16,10 4 17 16,-5 2 0-16,-12 15-3 15,-15 3-28-15,-27 11-19 16,-22-2-45-16,-15-5-77 15,-3-17-82-15,4-15-249 16,30-20-12-16</inkml:trace>
  <inkml:trace contextRef="#ctx0" brushRef="#br0" timeOffset="92165.3299">13028 15634 703 0,'3'-8'615'15,"18"5"-168"-15,5 0-429 16,17 0 377-16,1 0-475 16,6-4-25-16,-4-10-20 15,-11-1-13-15,-17-8 77 0,-18-11 59 16,-13 14 20-16,-30 14 38 15,-16 5 32-15,-22 14-3 16,9 22-18-16,-9 9 25 16,28 0 0-16,15 14-36 15,30-4-52-15,17 2-19 16,20-10-42-16,31 1-91 16,1-18-62-16,23-5-213 15,-4-16-19-15</inkml:trace>
  <inkml:trace contextRef="#ctx0" brushRef="#br0" timeOffset="92673.9446">15064 15320 597 0,'-158'178'581'0,"133"-136"-170"15,9-7-365-15,9 0 350 16,20-9-405-16,14-10 3 15,14-16-3-15,28-12 5 16,-1-8 8-16,1-6 1 16,-11-1-3-16,-14 0 7 15,-27 11 6-15,-25-5 5 16,-15 10-2-16,-28 2 3 0,-3 3-8 16,-2-3-51-16,9 1-61 15,16-5-324-15,19-6 37 16</inkml:trace>
  <inkml:trace contextRef="#ctx0" brushRef="#br0" timeOffset="92974.2854">16216 14366 967 0,'-29'-21'346'0,"-21"10"18"15,-9 19-226-15,-11 16-129 16,7 19-13-16,8 20 7 16,25 10 6-16,13 17 38 15,17 1 15-15,24 19 14 16,7-10 9-16,7 10-46 15,0-14-82-15,2 0-144 16,-11-20-244-16,-16-10-22 16,-14-31-163-16</inkml:trace>
  <inkml:trace contextRef="#ctx0" brushRef="#br0" timeOffset="93113.8348">15732 15134 432 0,'35'-19'792'15,"32"-4"-293"-15,11 1-259 16,28 3 244-16,7 8-490 16,15-3-34-16,-7 7-459 15,-7-16 129-15</inkml:trace>
  <inkml:trace contextRef="#ctx0" brushRef="#br0" timeOffset="93992.4881">17856 14456 719 0,'-25'3'321'0,"-9"-3"-13"15,8 0-172-15,9 8-84 16,4-3-38-16,0-2 28 16,21-5 5-16,13-13 14 15,22-10 6-15,47-13 8 16,12-4-25-16,23 2 7 0,-8 13-13 16,-13 13-9-16,-44 19-15 15,-19 20 0-15,-40 14-6 16,-36 18 9-16,-24 3 11 15,-31 11-4-15,-8-4-8 16,1-7-8-16,28-17-9 16,22-10-11-16,30-18 2 0,34-6 1 15,22 2 0-15,21 6 1 16,4 4 6-16,5 25 6 16,-27 9 1-16,-30 22 3 15,-38 9-3-15,-54 14 3 16,-25-8-1-16,-25-8 21 15,7-27-3-15,-18-20-33 16,35-31-50-16,-6-15-137 16,29-3-285-16,5-13-9 15,31 0-185-15</inkml:trace>
  <inkml:trace contextRef="#ctx0" brushRef="#br0" timeOffset="94636.6776">18960 14411 477 0,'3'1'253'16,"-3"1"-26"-16,0-1-67 16,0 1-109-16,-3-1 21 15,1 1 17-15,-1-1 32 16,2 1-9-16,1-1-2 16,9-1-28-16,43-4-19 15,85-24-28-15,-36 12 15 16,-16 9-2-16,-12 15-4 15,-15 12-2-15,-18 15-3 16,-36 9 8-16,-22 23 11 0,-19 2-2 16,-7-2 0-16,3-9-2 15,15-13-30-15,25-32-15 16,37-13-1-16,27 3-2 16,30 0 2-16,4 9 2 15,-2 15 0-15,-30 14-3 16,-33 20 1-16,-58 6-1 15,-65 19-8-15,-39-7-3 0,-22 8 2 16,2-22-18-16,-2-17-64 16,38-32-25-16,22-8-75 15,18-22-69-15,17-12-216 16,28-4 44-16</inkml:trace>
  <inkml:trace contextRef="#ctx0" brushRef="#br0" timeOffset="94923.8929">20249 14388 168 0,'-29'32'-3'15,"29"-43"3"-15,0 5-59 16</inkml:trace>
  <inkml:trace contextRef="#ctx0" brushRef="#br0" timeOffset="95495.9308">20327 15433 408 0,'139'8'390'0,"-113"-13"-96"16,-5 10-223-16,-13 5 259 15,-14 15-239-15,-11-6 0 0,-11 6 12 16,-5-2 1-16,-5-10-30 15,7-7-46-15,5-15 2 16,11-3-21-16,11-14-11 16,8 5 23-16,8-4 27 15,5 10-13-15,-3 5 0 16,-2 13-14-16,-7 7-12 16,-7 10 0-16,-15 8 10 15,-7-1-9-15,1-6 4 16,-1-13-3-16,14-11-48 15,12-17-27-15,22-13 5 16,1-1-2-16,10 4-13 16,-6 2 14-16,-3 21-200 15,-13 8-132-15,-14-15-48 16</inkml:trace>
  <inkml:trace contextRef="#ctx0" brushRef="#br0" timeOffset="96014.7546">20893 14455 967 0,'3'0'193'0,"-3"-2"99"15,13-2-277-15,35-15 2 16,61-22 16-16,-28 17 21 16,4 4 46-16,2 8 36 15,-15 7 0-15,-10 14 6 16,-22 13 0-16,-20 25-31 15,-19 9-36-15,-22 25-9 16,-8-6-30-16,-6 6-39 16,6-30-22-16,8-11 1 15,19-29-2-15,11-16 7 16,20-18 29-16,23 8 2 16,5 12-11-16,14 9 2 15,-11 12 1-15,-9 25 1 16,-26 9 3-16,-34 9 3 0,-29 12-1 15,-37 9-9-15,-3-10-16 16,-15-5-12-16,6-20 18 16,-6-17-21-16,22-20-8 15,-12-12-59-15,16-7-50 16,6-5-343-16,29-4 37 0</inkml:trace>
  <inkml:trace contextRef="#ctx0" brushRef="#br0" timeOffset="96663.7525">22424 14188 316 0,'49'-3'451'0,"-60"-3"-156"15,-16 12-186-15,-8 9 206 16,-17 10-271-16,2 8 11 16,3 16 8-16,13-5 4 0,16 2-12 15,13-13-17-15,23-2-8 16,11-14-10-16,16-11-6 15,8-11-1-15,25-15-2 16,-5-9-5-16,17-13-1 16,-14-7-1-16,12-4 0 15,-10 4 3-15,18 0-1 16,-9 14-1-16,14 3-1 16,-11 14-3-16,-13 7 0 15,-22 7-1-15,-14 7 1 16,-25 12 0-16,-18 14 1 15,-22 12 32-15,-25 28 18 16,-18 10 11-16,-32 34 27 16,-3 5 15-16,-4 26-16 15,12-10-15-15,-17 23-14 16,22-25-43-16,-13 2-70 0,8-26-52 16,-13-3-126-16,26-37-280 15,5-20 31-15</inkml:trace>
  <inkml:trace contextRef="#ctx0" brushRef="#br0" timeOffset="97098.4437">22953 15194 658 0,'-21'20'316'0,"-3"5"-20"16,5 1-147-16,-2 14-78 16,12 1-22-16,15 5 18 15,15-16 4-15,22 1 4 0,19-16-4 16,12-9-11-16,2-18-14 16,0-3 13-16,-20-10-5 15,-10-2 4-15,-29-2-14 16,-32 5-9-16,-20-1-21 15,-22 7-21-15,-7 1-42 16,5-1-282-16,16 4-109 16,16-9-91-16</inkml:trace>
  <inkml:trace contextRef="#ctx0" brushRef="#br0" timeOffset="112854.4325">14147 17051 693 0,'61'-17'292'15,"-75"8"-6"-15,9 4-155 16,2 9-117-16,-1 12-8 16,-10 9 0-16,-13 19 16 15,-9 17 13-15,-15 41 9 16,-4 3-6-16,-5 26-5 15,10-9-18-15,3 6-74 16,21-40-77-16,8-5-69 16,15-32-122-16,15-19-45 15</inkml:trace>
  <inkml:trace contextRef="#ctx0" brushRef="#br0" timeOffset="113200.75">14650 17423 355 0,'-17'21'425'15,"-9"13"-112"-15,-8 8 1 0,1 16-157 16,15 6-67-16,13 2 0 15,20-18-39-15,26-10-11 16,23-21-17-16,22-21-17 16,-2-18-11-16,15-16 19 15,-14-8-13-15,-21-4 0 16,-29 0 3-16,-23-14-3 16,-30 5 2-16,-19-7 19 15,-7 2-2-15,-11 6-14 16,13 20-12-16,-9 11-169 15,12 13-221-15,2 8 3 16</inkml:trace>
  <inkml:trace contextRef="#ctx0" brushRef="#br0" timeOffset="113544.8171">15608 17487 911 0,'-7'16'314'16,"-4"10"26"-16,-4-7-231 16,3 19-85-16,7 4-23 15,17 10-1-15,13-9 2 0,17-4 4 16,15-13 3-16,31-17 0 15,2-19-2-15,8-21-17 16,-13-13-6-16,-17-11-11 16,-39-1-1-16,-29-5 1 15,-38 3 20-15,-42 2 7 16,-9 2 7-16,-10 6-32 16,9 5-47-16,15 8-51 15,33 9-207-15,2 2 4 16</inkml:trace>
  <inkml:trace contextRef="#ctx0" brushRef="#br0" timeOffset="114144.99">16651 17049 338 0,'-43'49'83'16,"22"-43"22"-16,-8 5-82 16,0 4-21-16,11-7 61 15,1 1 41-15,3-5 30 16,6 0 13-16,8-8 3 16,-3 8-61-16,3-4-30 15,0 0-27-15,3 0-16 16,2 0 4-16,45 15 7 15,52 5 1-15,-16-25-3 16,-4-6-8-16,16-19-13 16,-18-2-6-16,4-14 1 15,-24 5 2-15,-4-2 22 16,-18 10 19-16,-4 4 7 0,-17 14-6 16,-13 12-3-16,-12 15-19 15,-17 23-20-15,-10 14 18 16,-28 28 24-16,-10 13 13 15,-20 26 22-15,0-2 5 16,-18 10-25-16,21-21-18 16,4-5-16-16,24-31-29 15,13-5-38-15,17-19-46 16,9-3-46-16,14-16-281 0,11 2 45 16</inkml:trace>
  <inkml:trace contextRef="#ctx0" brushRef="#br0" timeOffset="114453.2161">17140 17811 303 0,'-17'15'0'15,"2"7"538"-15,-11 13-374 16,3 1 184-16,7 1-317 16,11-10 325-16,19-7-336 15,7-18-8-15,17-22 5 16,0-8 1-16,-4-13-2 16,-17-1 0-16,-8-1-1 0,-22 17-8 15,-25 8-8-15,-13 16-3 16,-4 5-43-16,3 6-64 15,11 2-261-15,24-5 25 16</inkml:trace>
  <inkml:trace contextRef="#ctx0" brushRef="#br0" timeOffset="115040.2388">18009 17517 473 0,'-11'-1'365'0,"7"-4"-59"16,2-1-94-16,2 6-97 16,2 0-74-16,17 0-7 15,33 1-1-15,81 1 7 16,-36-13 10-16,18-1-30 16,-13-2-42-16,5 2-317 15,-34-9 56-15</inkml:trace>
  <inkml:trace contextRef="#ctx0" brushRef="#br0" timeOffset="115731.7424">19789 16950 950 0,'-9'-4'249'0,"-25"10"70"0,-7 9-273 16,-18 17-16-16,-7 5-6 15,-19 22 25-15,4 11 5 16,-4 31 10-16,13 1-5 15,8 21-8-15,28-7-26 16,13 0-5-16,20-31-9 16,18-3 2-16,3-27 0 0,23-14 6 15,7-21-2-15,13-18 3 16,-4-19-3-16,0-12-4 16,-24-8-5-16,-20-8 0 15,-18 5 2-15,-32-1 0 16,-10 7 0-16,-12 7-3 15,-1 13-7-15,-1 7-42 16,19 8-27-16,13 7-104 16,20 3-251-16,22 4 30 15</inkml:trace>
  <inkml:trace contextRef="#ctx0" brushRef="#br0" timeOffset="116120.0021">20624 17179 527 0,'14'-35'388'16,"-11"-2"-101"-16,-7 14-105 15,-9 7-100-15,-8 8-98 16,-29 14 33-16,-14 11 28 15,-38 23 20-15,-11 8 8 0,-26 39 24 16,14 9 13-16,2 18 3 16,31-8-15-16,31 11-5 15,32-30-24-15,44 0-7 16,25-25-27-16,32-4 0 16,5-25 0-16,24-11-10 15,-26-25-17-15,-1-8 2 16,-22-9-1-16,-21-4 1 15,-24-2-8-15,-20-8-11 16,-15 7-32-16,-4-8-68 16,-1 9-60-16,7 0-40 15,21 11-265-15,19-5 49 16</inkml:trace>
  <inkml:trace contextRef="#ctx0" brushRef="#br0" timeOffset="116552.4855">20867 18000 913 0,'-5'-4'303'0,"2"-6"35"16,2 7-253-16,-3 2-36 15,3-1-37-15,1 2-1 16,-3 0-3-16,3-1 1 16,-3-1 7-16,1 1 13 15,2-1 17-15,0 1 1 16,0-1 2-16,0 1-7 15,0-2-15-15,0 0-3 16,0 0 1-16,2-2-2 16,1 2-1-16,-3 0 5 15,3 1-10-15,-3 2-2 16,0 2 1-16,-3-1-28 16,3 1-46-16,-3-1-108 15,3-1-106-15,3 0-164 16,5-1-58-16</inkml:trace>
  <inkml:trace contextRef="#ctx0" brushRef="#br0" timeOffset="116955.749">21420 17147 1382 0,'0'0'368'0,"0"0"73"15,0 1-389-15,30 10-67 16,85 12-18-16,-22-22-20 15,-6-5 27-15,7-2 2 16,-19-6 16-16,-7-2 5 16,-17 5 5-16,-13 4-5 15,-12 5-6-15,-10 11-4 16,-6 13 2-16,-20 23 9 16,-11 13 18-16,-17 24 10 15,-8 7 5-15,-10 16-2 16,-7-4-7-16,-5 6-58 0,11-15-51 15,-2 0-349-15,16-22 57 16</inkml:trace>
  <inkml:trace contextRef="#ctx0" brushRef="#br0" timeOffset="117454.7921">20795 18012 302 0,'-17'6'433'0,"4"-4"-155"15,-1-4-191-15,6-2 171 16,8-7-281-16,12-7 5 15,10-5 30-15,8 0 39 16,4 3 25-16,-4 7 8 16,1 10-3-16,-11 6-25 15,-11 9-15-15,-14 9-7 16,-15 10 2-16,-7-5 5 0,-7-2-8 16,-1-4-11-16,2-16-9 15,11-5-10-15,7-2-22 16,9 0-11-16,-2-3-106 15,1 6-244-15,7 0 37 16</inkml:trace>
  <inkml:trace contextRef="#ctx0" brushRef="#br0" timeOffset="118083.721">22763 17113 713 0,'-70'16'254'0,"32"2"20"15,-10 11-195-15,6 9-44 16,5-5-34-16,19 3 20 16,24-11 2-16,27-12 7 15,10-15 9-15,20-18 10 16,1-9-58-16,1-16-4 16,-10-1 9-16,7-6 22 15,-13 9 5-15,9-2 46 16,-3 13-2-16,9-3-14 15,-5 10-32-15,10 7-12 16,-13 12-11-16,-5 6 1 16,-18 9 3-16,-11 14 15 15,-18 10 7-15,-21 19 22 16,-21 12 7-16,-39 49 13 0,-16-2 0 16,-38 23-2-16,24-9-18 15,8 6-7-15,29-35-22 16,9-1-69-16,39-22-46 15,-20-6-134-15,11-26-211 16,2-11-5-16</inkml:trace>
  <inkml:trace contextRef="#ctx0" brushRef="#br0" timeOffset="118557.2327">23340 17848 952 0,'-15'12'286'16,"-8"9"79"-16,-3 1-255 15,2 5-18-15,6-1-25 16,9 3 1-16,10-12-21 15,19-4 2-15,6-10-12 16,13-4 0-16,3-13-8 16,-7 2-7-16,-11-2-17 0,-15-1-7 15,-9 1 2-15,-29 4 8 16,-4 1 7-16,-15-1 7 16,4 3 3-16,-6-4-80 15,24 0-79-15,14 1-315 16,16-2-1-16</inkml:trace>
  <inkml:trace contextRef="#ctx0" brushRef="#br0" timeOffset="119606.7419">24490 17761 197 0,'-72'43'188'15,"46"-48"-57"-15,0 3-14 16,0 2-87-16,9 2-14 15,1 1 65-15,3 0 34 0,13 2 43 16,0 1 40-16,5-3-20 16,-5-3-58-16,8-2-27 15,34-1-42-15,77-18-41 16,-27 1 4-16,17-15-5 16,-2-6 5-16,24-8 22 15,-7-7 9-15,8-31 9 16,-5-3-3-16,-4-24-14 15,-15-11-30-15,19-21-18 16,-23 13-11-16,24-19 5 16,-5 15 9-16,1-14 15 15,-22 8 10-15,10-24 0 16,-25 17-2-16,6-15-4 16,-16 20-9-16,-12-4 0 15,-27 30 2-15,-23-1 3 16,-31 24 9-16,-39-3 6 15,-21 23 5-15,-31-1 16 16,-17 20 3-16,-58-9-4 0,6 16-6 16,-37-4-5-16,1 12-16 15,-17 2-4-15,53 16-5 16,-29 6 0-16,32 13-3 16,-3 8-1-16,38 6 0 15,14 6 3-15,51-2 0 16,26-3-4-16,21-2-7 0,14 3-30 15,2 2-27-15,1 9-64 16,2 3-57-16,11 11-266 16,4-1 35-16</inkml:trace>
  <inkml:trace contextRef="#ctx0" brushRef="#br0" timeOffset="120434.0885">24549 14401 210 0,'21'48'157'0,"-16"-48"-32"15,-5 1-9-15,0 1-74 16,0-2 9-16,0 0 29 16,0 0 12-16,0 0 13 15,0 0-1-15,0 0-22 16,0 0-28-16,0 0-9 0,0 0-19 15,0-2-18-15,0 1 0 16,0-1 0-16,0 2-8 16,0 0 0-16,-3 0-2 15,1 0 2-15,-1 0 1 16,2 2 1-16,-7 1 10 16,-13 7 23-16,0 3 12 15,-60 29 26-15,38-26 16 16,-16 6 6-16,4 4-18 0,3 2-6 15,5-2-25-15,13-4-13 16,17-6-18-16,4-3 1 16,10-8 2-16,3 6 23 15,16 2 24-15,19 10 11 16,13 5 6-16,31 16 3 16,11-2-20-16,12 10-23 15,-17-5-34-15,4 4-443 16,-33-7-49-16,-44-26-159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5T16:23:10.24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85">
        <inkml:traceFormat>
          <inkml:channel name="X" type="integer" max="2944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5.27508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1" timeString="2019-11-15T16:27:38.150"/>
    </inkml:context>
  </inkml:definitions>
  <inkml:trace contextRef="#ctx0" brushRef="#br0">13378 4364 772 0,'3'-1'139'15,"-3"1"77"-15,0 3-231 16,0-3-33-16,-3 0 19 16,2 1 15-16,-37 40 19 15,-69 65 14-15,26-1 38 16,4 9-12-16,39 43 13 31,51-21-32-31,39-37 2 16,59-61 1-16,23-23 10 15,16-64-13-15,-15-3-80 0,-2 16-216 16,-26 8 37-16</inkml:trace>
  <inkml:trace contextRef="#ctx0" brushRef="#br0" timeOffset="390.1536">14288 4651 480 0,'10'48'0'0,"-10"-34"380"16,-2 4-380-16,-1 14-11 16,-2 16-2-16,-4-1 292 0,-12 14-279 15,4 1 282-15,-7 8-342 16,2-15-100-16,0-6-119 16,2-25-60-16</inkml:trace>
  <inkml:trace contextRef="#ctx0" brushRef="#br0" timeOffset="555.6286">14288 4373 1603 0,'3'-6'157'0,"2"12"-157"15,-3 2-430-15</inkml:trace>
  <inkml:trace contextRef="#ctx0" brushRef="#br0" timeOffset="933.6421">14645 4803 975 0,'-3'3'208'0,"-9"15"80"15,1 11-268-15,-6 14-51 16,7 0 18-16,1-5 6 15,4-15 8-15,13-13 25 16,8-17 10-16,19-22 10 16,16-11 10-16,17-13 3 15,-4 4-17-15,5 5-9 16,-19 15-14-16,-7 20-19 16,-17 21-7-16,-9 20-7 15,-13 11 1-15,-12 18-42 16,-8 1-34-16,-1 4-196 15,2-15-56-15,4-3-91 16</inkml:trace>
  <inkml:trace contextRef="#ctx0" brushRef="#br0" timeOffset="1362.6703">15165 5030 979 0,'1'-3'333'16,"2"0"5"-16,2 0-200 16,19-11-158-16,62-16 8 15,-44 21 17-15,15-7 19 16,-7 0-15-16,-3-10 8 15,-16 1-1-15,-7-1 9 16,-19 5 9-16,-10 4-22 16,-16 7-25-16,-25 14 25 15,-13 8 21-15,-31 28-38 16,-3 10 20-16,-2 22 21 16,22 3-32-16,14 10-31 15,34-9 19-15,21-3-22 16,20-22-8-16,44-15-34 15,12-24-26-15,34-21-58 16,2-14-11-16,19-21-20 16,-28-8 33-16,2-7 30 0,-21 3-57 15,-2-2-15-15,-18 18 7 16</inkml:trace>
  <inkml:trace contextRef="#ctx0" brushRef="#br0" timeOffset="1707.1204">16119 4963 630 0,'0'-9'275'0,"-5"0"-10"0,-7 3-115 16,-5 1-114-16,-4-1 1 16,0-2 5-16,-5-1 9 15,-5-1-6-15,-2-1-2 16,-1 6-3-16,-13 8-9 16,4 10-7-16,-7 16 5 15,15 9-2-15,-8 10 13 16,22 6 8-16,4 10-2 15,17-16-11-15,5-6-2 16,21-13-14-16,3-26-2 16,13-20 2-16,13-18 4 15,-3-8-6-15,3-12-3 16,-8 11-3-16,-13 8-2 16,-13 14-10-16,-7 16 0 15,-14 18 10-15,-5 26 10 16,-4 14 0-16,-3 11-1 15,3 2-30-15,-2-7-124 0,6-18-63 16,10-28-235-16,10-20-40 16</inkml:trace>
  <inkml:trace contextRef="#ctx0" brushRef="#br0" timeOffset="1759.0532">16140 5062 84 0,'40'-88'264'0,"-4"21"-264"16,3 13 146-16</inkml:trace>
  <inkml:trace contextRef="#ctx0" brushRef="#br0" timeOffset="1998.6881">16340 4866 285 0,'97'86'297'0,"-97"-48"-72"0,0 7 7 16,-3-9-145-16,-6-1 13 15,-3-7 15-15,-5-5-15 16,4-8-7-16,-7-1 4 16,11-11-31-16,-8-10-27 15,8-6 17-15,4-15 13 16,7-8 2-16,1-15 8 15,13 4-1-15,7-5 5 16,14 11 0-16,33 6 3 16,14 15-22-16,21 13-27 15,-3 13-71-15,-1 9-80 16,-34-4-391-16,-12-20 48 16</inkml:trace>
  <inkml:trace contextRef="#ctx0" brushRef="#br0" timeOffset="4047.6408">16796 8243 702 0,'0'-1'196'0,"0"-1"39"15,0 1-192-15,-3-1-31 16,3 1-6-16,0-1 1 16,0 1 1-16,0-1-3 15,3 1-5-15,23-1-4 16,63 2-1-16,-32 14 3 16,1-1 4-16,1 16 3 15,-12 3-24-15,-1 14 6 16,-18-2 3-16,1 25 5 15,-17-5 3-15,-17 24 39 16,-15 5 5-16,-380 561 258 47,396-657-309-47,4 6-10 16,-1-3-17-16,1 0-1 15,0 0-120-15,0 0 6 16,0 0-136-16,0 0-57 15</inkml:trace>
  <inkml:trace contextRef="#ctx0" brushRef="#br0" timeOffset="4424.2579">16779 9247 666 0,'-3'-1'151'16,"1"-1"60"-16,2 1-185 15,-3-1-16-15,2 2-2 16,1 0-3-16,-3 2 0 0,-11 30-4 16,-15 47 9-16,12-41 20 15,4-4 10-15,0-2 14 16,9-8 0-16,11-3-8 16,16-15 12-16,28-12-6 15,9-7-35-15,20-1-6 16,-7-8-285-16,-1 7 42 15</inkml:trace>
  <inkml:trace contextRef="#ctx0" brushRef="#br0" timeOffset="4809.2483">17439 8885 625 0,'4'-5'266'0,"9"-1"-19"16,0 6-120-16,18-1-133 16,10 1-10-16,15-7 16 15,-1-3-20-15,2-2-111 16,-12-2-90-16,-10-1-29 15,-6 4-132-15</inkml:trace>
  <inkml:trace contextRef="#ctx0" brushRef="#br0" timeOffset="5108.1531">18286 8533 817 0,'0'29'156'16,"-24"6"85"-16,-14 0-237 16,-16 17-10-16,4 1 20 15,-2-1 9-15,19-11 1 16,16-11 15-16,25-17 9 0,27-13 7 15,16-10-7-15,30-9-16 16,8-6-52-16,1-1-100 16,-19 5-114-16,-7 7-79 15,-21 4-76-15</inkml:trace>
  <inkml:trace contextRef="#ctx0" brushRef="#br0" timeOffset="6535.6737">18623 8473 622 0,'0'6'298'0,"0"-3"-25"16,-4 8-138-16,4-11-174 16,0 11 0-16,-13 35 3 15,-29 63 4-15,11-37 40 16,-21 15 2-16,2-2-1 0,-17 23-51 16,8-4-4-16,-10-2-193 15,13-15-5-15,5 0-63 16</inkml:trace>
  <inkml:trace contextRef="#ctx0" brushRef="#br0" timeOffset="7189.6865">16963 9756 986 0,'-26'43'176'16,"48"-48"102"-16,14 1-286 15,4-2-20-15,6 4 13 16,1 7 16-16,5 5-3 15,-10 10 1-15,4 11 1 16,-11 5 3-16,-13 24 7 16,-22 10 4-16,-23 29 7 15,-15 9-1-15,-13 26 12 16,-8-9 0-16,-14 3-3 16,9-29 2-16,-6-5 2 0,5-30-19 15,6-10-24-15,19-22-14 16,5-8-59-16,14-18-2 15,4-9-242-15,10-5 51 16</inkml:trace>
  <inkml:trace contextRef="#ctx0" brushRef="#br0" timeOffset="7534.6397">16817 10670 641 0,'81'75'318'15,"-92"-69"-43"-15,-4 12-203 16,-2 8-2-16,-7 6-97 16,1 0 9-16,-11 0 8 15,1-7 14-15,2-6 5 16,7-6 0-16,6-3-3 15,7-5-1-15,9 1-12 16,4 0-3-16,-2-6 10 16,0 0 8-16,33 3 10 0,65-1 17 15,-26-9 11-15,-1 0-12 16,-1 2-16-16,-16 4-9 16,-7 4-196-16,-26 1-11 15,-2 1-109-15,-15-8-140 16</inkml:trace>
  <inkml:trace contextRef="#ctx0" brushRef="#br0" timeOffset="7835.6961">17349 10602 681 0,'87'-47'339'16,"-80"40"-21"-16,10-3-132 15,4 2-130-15,22-6-22 16,4 1-17-16,8-1-40 15,-12 5-40-15,0 0-81 16,-19 3-67-16,-10 0-120 16,-10-2-23-16</inkml:trace>
  <inkml:trace contextRef="#ctx0" brushRef="#br0" timeOffset="8059.4279">17800 10391 215 0,'124'-127'96'16,"-103"107"7"-16,-3 11-29 15,-1-2-38-15,-9 8 50 16,-4-2 6-16,-4 13-1 0,-8 10 0 16,-13 11 15-16,-14 17-52 15,-2 6-1-15,2 12-9 16,10-11-22-16,5-7-4 16,20-16-3-16,10-6 10 15,16-19 3-15,12-13-12 16,16 1-36-16,-1-10-227 15,-6-4 37-15</inkml:trace>
  <inkml:trace contextRef="#ctx0" brushRef="#br0" timeOffset="8256.5468">18282 10151 1196 0,'9'-2'241'0,"-6"19"114"16,-6 18-342-16,-11 20-32 0,-6 13 15 16,-10 28 6-16,-5-3 2 15,-3 14 0-15,4-14-69 16,4 6-293-16,10-23 73 16</inkml:trace>
  <inkml:trace contextRef="#ctx0" brushRef="#br0" timeOffset="8717.6837">16904 11236 1111 0,'-92'96'199'0,"109"-98"126"16,9 13-325-16,17 7-13 0,6 11 22 15,5 15 7-15,-8 11-3 16,-6 20-1-16,-14 7 11 16,-20 26 1-16,-18-3-4 15,-17 14 3-15,-10-8 0 16,-21 0-17-16,2-25-11 15,-8-7-1-15,7-21-97 0,-5-8 0 16,18-16 2-16,3-16-250 16,13-15 85-16</inkml:trace>
  <inkml:trace contextRef="#ctx0" brushRef="#br0" timeOffset="9037.7059">16639 12232 698 0,'0'14'224'0,"-14"7"32"16,-41 54-183-16,14-40-45 15,10-2-9-15,10 1 16 0,7-10-4 16,10-3 33-16,10-8 4 16,18-7 5-16,5-3-14 15,18-3 4-15,10-5-35 16,10 5-11-16,-15 2-18 16,-5 4-27-16,-21 1-2 15,-6 1-161-15,-14-2-157 16,-8-7 5-16</inkml:trace>
  <inkml:trace contextRef="#ctx0" brushRef="#br0" timeOffset="9294.2535">17235 12017 937 0,'85'66'295'0,"-82"-59"43"15,11-2-243-15,21-2-67 16,6-3-18-16,11 0 2 16,-2-6-19-16,-1 3-54 15,-17-3-43-15,-6 1-198 16,-10 4-42-16,-5-21-71 15</inkml:trace>
  <inkml:trace contextRef="#ctx0" brushRef="#br0" timeOffset="9499.1812">17724 11897 528 0,'94'-54'394'15,"-106"70"-94"-15,6-1-57 0,-5 18-203 16,5 6-40-16,-1 3 1 15,10-1 6-15,1-9 0 16,13-16 22-16,26-13 1 16,9-5-7-16,7-10-65 15,2 3-62-15,-6-7-225 16,-17 7-16-16</inkml:trace>
  <inkml:trace contextRef="#ctx0" brushRef="#br0" timeOffset="9678.6474">18218 11761 670 0,'-8'3'314'0,"-6"9"-15"15,-7 10-157-15,-8 23-73 16,-5 10-47-16,-5 15 25 16,1 3-6-16,-8 16 7 15,6-14-10-15,-2 8-26 0,5-5-64 16,7 4-288-16,8-19 49 15</inkml:trace>
  <inkml:trace contextRef="#ctx0" brushRef="#br0" timeOffset="10171.5443">16890 12884 1076 0,'-111'-50'227'0,"123"54"100"16,19 9-308-16,8 5-19 15,24 5 14-15,-8 3 14 16,4 13 5-16,-12 5 1 16,-12 11 8-16,-18 6-10 15,-14 21-1-15,-15-1-14 16,-19 8 0-16,-10-13-11 16,-18-2-2-16,-2-22-46 0,-6-6-87 15,6-20-97-15,11-2-157 16,16-12-69-16</inkml:trace>
  <inkml:trace contextRef="#ctx0" brushRef="#br0" timeOffset="10490.7215">16736 13495 848 0,'-3'0'253'0,"2"0"43"15,-31 21-231-15,-55 71-48 16,44-48-16-16,5-1 8 16,9-10 4-16,6-4 11 0,15-15-1 15,13-4-2-15,7-7 18 16,26-3-2-16,5-1-10 15,4 4-32-15,-1 0-1 16,-2 6-29-16,-19 2-8 16,-4 3-60-16,-3-5-58 15,2-3 0-15,-2-6-149 16,4-11-33-16</inkml:trace>
  <inkml:trace contextRef="#ctx0" brushRef="#br0" timeOffset="10742.0955">17320 13481 1070 0,'110'57'377'0,"-92"-51"22"15,3-5-260-15,17 8-124 16,8-4-42-16,6 0-66 16,-9-2-48-16,-1-3-97 15,-16-5-57-15,-1-3-84 16,-4 1-10-16</inkml:trace>
  <inkml:trace contextRef="#ctx0" brushRef="#br0" timeOffset="10957.6655">18030 13376 623 0,'0'3'379'16,"-3"-3"-69"-16,3 0-138 15,-1 0-132-15,1 0-54 0,-3 0-1 16,-11 22 11-16,-61 52 22 16,61-51-6-16,7 3 6 15,14-11 1-15,10-4 0 16,12-2-3-16,9-1-28 15,-3-8-37-15,3 0-165 16,-4-3-110-16,-7-4-48 16</inkml:trace>
  <inkml:trace contextRef="#ctx0" brushRef="#br0" timeOffset="11144.3987">18326 13291 682 0,'3'-8'254'0,"-3"8"18"15,0 8-168-15,-3-8-13 16,1 0-23-16,-10 32 7 16,-23 59-1-16,6-33-14 15,-1-2-28-15,-8 12-29 0,-1-1-52 16,-8 10-207-16,0-8-3 16,-3 1-90-16,2-20-155 15</inkml:trace>
  <inkml:trace contextRef="#ctx0" brushRef="#br0" timeOffset="11548.6294">16962 13944 746 0,'-72'52'303'16,"84"-55"-3"-16,17 11-152 15,11 9-150-15,6 5 2 16,-2 10 3-16,2 17 17 15,-19 6-4-15,-6 21 40 16,-8-3-2-16,-13 22 17 16,-14-4-16-16,-17 14 13 15,-14-15-43-15,-19 5-8 0,0-22-22 16,-14-8-16-16,14-22-16 16,-3-2 1-16,20-12-59 15,-1 3-73-15,16-9-45 16,6 3-130-16,14-3-44 15</inkml:trace>
  <inkml:trace contextRef="#ctx0" brushRef="#br0" timeOffset="11848.9232">16643 14930 733 0,'0'0'350'0,"0"0"-35"16,-4 3-154-16,-10 31-148 15,-58 42-29-15,51-41 2 16,4-9 11-16,8-6 14 16,14-10 9-16,11-5 12 15,10-5 3-15,14-6-1 16,3-3-9-16,15 1-6 15,-10 0-11-15,6 4-33 16,-15 4-32-16,2 1-139 16,-15 1 0-16,-4-7-149 0,-15-2-62 15</inkml:trace>
  <inkml:trace contextRef="#ctx0" brushRef="#br0" timeOffset="12080.6596">17344 14849 1147 0,'11'10'287'0,"9"-1"88"15,10-2-324-15,8-1-68 16,5 0-40-16,0 1-81 15,-8-10-39-15,-6-4-150 16,-12 0-20-16,1-11-39 16</inkml:trace>
  <inkml:trace contextRef="#ctx0" brushRef="#br0" timeOffset="12298.6987">17674 14836 1101 0,'89'-5'287'0,"-98"13"71"16,0-4-314-16,-8 8-34 16,1 2-17-16,2 8-2 0,3-7 3 15,10 5 1-15,5-7-1 16,5-4 0-16,8-4 2 16,8 3-24-16,-4-8-36 15,9 0-94-15,-4 0 1 16,-4-5-193-16,-9-1-5 15</inkml:trace>
  <inkml:trace contextRef="#ctx0" brushRef="#br0" timeOffset="12469.7173">17899 14891 278 0,'105'-84'384'0,"-105"78"-64"16,0-2-22-16,-3 11-77 15,0-3-94-15,2 0-19 16,-2 5-41-16,-3 40 4 15,-65 56-10-15,44-31-3 16,3 3-39-16,-2 9-406 16,4-18 106-16</inkml:trace>
  <inkml:trace contextRef="#ctx0" brushRef="#br0" timeOffset="22188.6787">12836 16597 962 0,'-5'-20'243'0,"-7"-15"78"16,0 0-278-16,3-9-20 16,-11-2-16-16,5-1-6 15,-7 7-4-15,-1-4-2 16,1 5 1-16,5 2 3 15,3 8 2-15,-3 3-2 16,2 20-17-16,-8 20-5 16,-3 15-1-16,-10 27 3 15,1 17 14-15,4 31 29 0,10 10 11 16,6 34 5-16,13 1 14 16,7 39-2-16,-5-13-11 15,7 17-3-15,-2-35-16 16,-1 0-84-16,-7-48-80 15,2-26-217-15,-14-42-23 16</inkml:trace>
  <inkml:trace contextRef="#ctx0" brushRef="#br0" timeOffset="22376.7298">12151 17257 551 0,'8'1'552'0,"9"-1"-149"16,9 9-315-16,29 2 334 16,13 1-384-16,30 0 0 15,4-7-36-15,17 3-139 16,-22-4-285-16,10-7 32 16</inkml:trace>
  <inkml:trace contextRef="#ctx0" brushRef="#br0" timeOffset="22609.3162">13346 16853 1297 0,'-29'17'293'15,"-30"28"114"-15,-14 22-379 16,-12 52-17-16,4 11-6 15,-5 21 2-15,27-17-1 16,25-2 0-16,21-37 0 0,17-7-53 16,15-24-46-1,19-11-321-15,-5-16 40 0</inkml:trace>
  <inkml:trace contextRef="#ctx0" brushRef="#br0" timeOffset="23272.7052">13654 17010 327 0,'48'-58'369'0,"-50"52"-127"15,-3 3-205-15,-5 6 194 16,-1-3-248-16,-1 3 10 16,3 1 19-16,1-1 17 15,1-3 25-15,0-1 20 16,7 1-19-16,-3-2-18 15,3 2 0-15,-3 0-17 16,2 0-13-16,1 0 21 16,-3 0 12-16,1 0-1 15,-1 0 3-15,2 0 1 16,-4 0-11-16,2 0-1 16,0 0-7-16,-2 0-5 15,-4 0-10-15,0 0-2 16,0 2-2-16,1 3 3 0,-8-1 4 15,6 33 10-15,-44 45 7 16,54-30 20-16,7 6 15 16,16 12-3-16,9 0-6 15,8 6-5-15,5-15-20 16,7 3-50-16,-12-17-65 16,-4-4-181-16,-10-11-180 15,-13 1-63-15</inkml:trace>
  <inkml:trace contextRef="#ctx0" brushRef="#br0" timeOffset="23492.2378">14063 17042 1284 0,'-52'29'290'16,"-24"24"115"-16,-31 45-371 15,-9 11-27-15,-15 27-2 16,15-13 0-16,7 8-9 16,28-33-28-16,17-8-116 15,29-29-106-15,18-20-153 16,23-32-93-16</inkml:trace>
  <inkml:trace contextRef="#ctx0" brushRef="#br0" timeOffset="23776.9034">14246 16742 1573 0,'21'12'328'0,"-18"0"146"0,12 19-456 15,7 8-30-15,2 37 1 16,-10 16 2-16,-20 40 3 16,-19 7-1-16,-36 25 5 15,-18-16 4-15,-37 18 3 16,2-38-43-16,-11-12-98 16,40-38-98-16,13-20-238 15,38-45-51-15</inkml:trace>
  <inkml:trace contextRef="#ctx0" brushRef="#br0" timeOffset="24232.5473">14697 17118 1071 0,'29'55'309'16,"-11"-51"63"-16,20 2-280 16,8-1-117-16,23-5-130 15,7-5-215-15,14-1 1 16</inkml:trace>
  <inkml:trace contextRef="#ctx0" brushRef="#br0" timeOffset="24468.5623">14647 17590 1377 0,'19'28'415'0,"7"-12"69"0,25-14-368 16,5-2-195-16,32 0-405 16,11-3 94-16</inkml:trace>
  <inkml:trace contextRef="#ctx0" brushRef="#br0" timeOffset="28111.178">15435 8652 304 0,'114'44'0'16,"-105"-38"231"-16,-1-2-238 0,-4 4 182 15,-4 3-174-15,-1-7 198 16,-7 4-168-16,-4 3 8 16,-2 2 4-16,-12 3-2 15,-6 5-19-15,-17-1-5 16,-4-5-6-16,-17-7-1 16,-2-4 15-16,-13 1 10 15,9-2 1-15,-14 0 7 16,9 4-1-16,-20 1-13 15,10-2-11-15,-23 3-1 16,12 2-7-16,-10-4 4 16,15-2-1-16,-14-3 7 15,5-5 4-15,-26 1 4 16,8-3 0-16,-8-7 6 16,14-3-2-16,3-14-3 15,32 2-4-15,-8-11-3 16,22 4-9-16,-4-3-2 0,17 9-3 15,-7-18 1-15,23 6-1 16,-2-5 0-16,13 2 1 16,12-9 1-16,5 14-8 15,3-12-10-15,9 2-13 16,4-9-18-16,4 5-7 16,32-11 1-16,2 15-2 15,30-10 17-15,9 6 21 16,25-6 13-16,-8 8 8 0,22-7 19 15,4 9-3-15,33 2-3 16,-3 8-4-16,27 3-7 16,-1 10-6-16,17 6-2 15,-31 9-2-15,15 3 0 16,-18 5 9-16,15 2 12 16,-21 8 10-16,10 6-4 15,-21 2-4-15,14 15-6 16,-24 1-12-16,2 10-13 15,-14 4 4-15,-1 12-3 16,-27-2 1-16,11 8 3 16,-25-3 2-16,11 2 1 15,-20-8 2-15,-6 1-5 16,-24-7-8-16,-22-2-1 16,-25-6 1-16,-31 2 11 0,-32-7 13 15,-43 2 16 1,-15-2 6-16,-61 2 10 0,-3-5-5 15,-49 5-1-15,-4-1 4 16,-43 2 2-16,29 1-9 16,-38 6-6-16,30-5-89 15,-39 8-377-15,44-4 86 16</inkml:trace>
  <inkml:trace contextRef="#ctx0" brushRef="#br0" timeOffset="30228.7203">15544 17315 710 0,'-55'39'187'0,"51"-53"55"16,-1 1-197-16,5 2-18 15,5-1-9-15,9 6 8 16,10 1 7-16,19-1 9 15,7 2 7-15,32-7 13 16,13-4-10-16,14-1-64 16,-6 4-105-16,2 8-184 15,-32 4-38-15</inkml:trace>
  <inkml:trace contextRef="#ctx0" brushRef="#br0" timeOffset="30741.6547">16540 16851 324 0,'1'11'270'15,"-5"1"-56"-15,-10 8-16 16,-3 12-142-16,-15 14-18 16,0 7-20-16,-15 23-2 15,4 3-8-15,-12 13 20 16,9-13 19-16,7-7 26 0,14-27 6 15,21-10 7 1,21-27-18-16,21-13-19 0,14-5-29 16,28-5-13-16,-3-8-42 15,9-2-97-15,-9 9-192 16,-9-12 1-16</inkml:trace>
  <inkml:trace contextRef="#ctx0" brushRef="#br0" timeOffset="31012.6984">16931 16571 1089 0,'22'6'690'0,"4"5"-263"15,-22-2-463-15,10 20 75 16,-2 9 74-16,-10 24 74 15,-13 9-199-15,-15 29 197 16,-17 2-192-16,-12 47-188 16,5-4-191-16,-14 27 395 15,8-10-3-15,-4 19-29 16,18-38-35-16,3 1-32 16,7-33-334-16,19-9 72 15</inkml:trace>
  <inkml:trace contextRef="#ctx0" brushRef="#br0" timeOffset="31456.1956">17225 17182 1075 0,'0'14'320'0,"10"5"55"16,6 10-296-16,61 69-56 15,-16-39-12-15,6 4-14 0,-13 4 8 16,3 6 5-16,-14-7-10 15,-13 8-109-15,-6-1-109 16,-7-1-162-16,-17-19-90 16</inkml:trace>
  <inkml:trace contextRef="#ctx0" brushRef="#br0" timeOffset="31732.7244">17797 17173 60 0,'-5'-3'634'0,"-20"0"-308"16,-76 29-41-16,28 32 22 15,-5 13-332-15,-15 19-4 16,8-6 9-16,5 10 6 16,27-14 11-16,10-7-137 15,27-14-162-15,11-4-2 16</inkml:trace>
  <inkml:trace contextRef="#ctx0" brushRef="#br0" timeOffset="32311.4557">18082 17450 792 0,'2'23'509'0,"10"-28"-174"16,26 7-146-16,17-7-163 0,29-8-184 15,2-4 139-15,26-14-24 16,-15-1-187-16,4-3-118 15,-37 8-30-15</inkml:trace>
  <inkml:trace contextRef="#ctx0" brushRef="#br0" timeOffset="32555.7941">18478 17072 875 0,'8'14'456'0,"1"6"-50"16,-23 9-173-16,14 19-176 0,0 15-49 16,-6 21-3-16,-4-4-1 15,-3 10-11-15,1-10-10 16,-2 5-169-16,-1-13-224 15,0-10 10-15</inkml:trace>
  <inkml:trace contextRef="#ctx0" brushRef="#br0" timeOffset="33093.5564">18865 17011 906 0,'39'125'85'0,"-49"-114"-48"16,0-3-285-16,10-8 80 15,3-8 69-15,9-4 141 0,11-7 178 16,13-2 45-16,3 3-82 16,9-2-38-16,0 3-67 15,5-3-10-15,-6 10-24 16,0 5-8-16,-12 11-11 15,-9 14-10-15,-15 18-1 16,-28 20 3-16,-19 14 4 16,-28 30-1-16,-11-6 0 15,-23 18-9-15,10-12-3 0,-2-6 9 16,34-33 11-16,10-2 13 16,29-26 5-16,29-11 12 15,19-12-12-15,31-9-6 16,12-9-14-16,19-6-11 15,-13-3-21-15,6-5-7 16,-25 2-7-16,1-1-5 16,-24 1-386-16,-7-6 129 15</inkml:trace>
  <inkml:trace contextRef="#ctx0" brushRef="#br0" timeOffset="33448.4362">19570 16857 1246 0,'108'75'420'0,"-111"-31"50"0,-9 19-311 15,-5 13-120-15,-11 34-17 16,-10-10-19-16,-7 13-8 16,2-14-33-16,0 5-26 15,8-28-14-15,3 4-30 16,9-11-24-16,2-3-52 15,4-21-55-15,14-14-157 16,18-25-20-16</inkml:trace>
  <inkml:trace contextRef="#ctx0" brushRef="#br0" timeOffset="33883.677">20105 16879 138 0,'0'41'200'16,"0"-35"-2"-16,-10 9 9 16,3 7-65-16,-19 16 0 15,0 9-35-15,-12 11-12 16,7 3 11-16,2 3 12 15,16-11-9-15,14-6 8 16,25-15-29-16,15-13-17 16,14-18-21-16,18-9-8 15,-4-8-34-15,3-10-22 16,-18-2-122-16,-6-5-255 16,-22 4 24-16</inkml:trace>
  <inkml:trace contextRef="#ctx0" brushRef="#br0" timeOffset="34047.6706">20373 16865 1599 0,'-55'213'502'16,"-4"-66"51"-16,-7 19-454 15,-10 30-109-15,21-14 279 16,0 10-861-16,8-43 365 0</inkml:trace>
  <inkml:trace contextRef="#ctx0" brushRef="#br0" timeOffset="91602.3879">7352 8524 74 0,'-84'45'41'15,"80"-45"-5"-15,2 2-44 16,7-1 66-16,-5-1-21 16,0-1 17-16,0 1 18 15,0 0 16-15,0 0-18 16,0 0-14-16,-3 0-14 15,3 0-14-15,0 1-15 0,3 1 7 16,10 4 6-16,24 5 21 16,41 5 5-16,-28-3 8 15,-12 3-3-15,2 6 4 16,-10 10-13-16,-6 19 2 16,-11 3-4-16,-9 13 8 15,-13 6-4-15,-12 17 4 16,-11-3 5-16,-29 13-8 15,-6-5-14-15,-6 5-9 16,6-17-1-16,1-7-37 16,20-23-45-16,7-7-240 15,14-19 45-15</inkml:trace>
  <inkml:trace contextRef="#ctx0" brushRef="#br0" timeOffset="92306.2237">7148 9352 413 0,'0'2'175'0,"3"-1"-33"15,-3 1-124-15,1 0 2 16,2-2-28-16,-3 0 27 0,2 0 42 15,1 1 25-15,-3 1-32 16,0-1-6-16,0 13-1 16,-9 12-19-16,-20 62 14 15,12-44 5-15,3 10 9 16,11-4 23-16,12-4 32 16,16-25-1-16,27-21 1 15,21-12-11-15,29-25-48 16,3-9-108-16,-7 1-304 15,-22 4 40-15</inkml:trace>
  <inkml:trace contextRef="#ctx0" brushRef="#br0" timeOffset="103657.609">7847 8665 259 0,'22'44'322'0,"-24"-47"-117"16,-1 11-162-16,3 4 156 15,3 3-216-15,-6-4 9 0,11 15 6 16,-1 0 5-16,5 3-10 16,2 0-12-16,9 12-182 15,1-12 44-15</inkml:trace>
  <inkml:trace contextRef="#ctx0" brushRef="#br0" timeOffset="103929.6977">8000 8804 643 0,'-57'-35'271'0,"42"36"-14"0,9 10-147 16,-6 15-94-16,-2 8-16 15,-10 16-17-15,-2-3 7 16,-9 6-76-16,3-8-170 15,1-12 22-15</inkml:trace>
  <inkml:trace contextRef="#ctx0" brushRef="#br0" timeOffset="104582.2875">8489 8386 277 0,'38'60'50'15,"-52"-48"29"-15,-5 5-82 16,5-3 9-16,5-1 63 16,1-5 64-16,13-7-22 15,7 1 4-15,9-2-4 16,0-2-57-16,7 1-55 16,-4 7 24-16,-7 6 1 15,-9 3 6-15,-13 13 8 16,-6-1-2-16,-10 4 0 15,-2-7-5-15,-6-4-78 0,3-9-86 16,-3-11-114-16,11-7-57 16</inkml:trace>
  <inkml:trace contextRef="#ctx0" brushRef="#br0" timeOffset="104687.7184">8411 8536 156 0</inkml:trace>
  <inkml:trace contextRef="#ctx0" brushRef="#br0" timeOffset="104789.4476">8396 8447 307 0,'5'-12'0'16,"2"2"286"-16,13-6-286 15,6 0 45-15,12-6-45 16,9-1 39-16,23-9-39 16,10 0 26-16,14-3-185 15,-1 8 159-15,0 6-43 16</inkml:trace>
  <inkml:trace contextRef="#ctx0" brushRef="#br0" timeOffset="105113.6923">9167 8140 523 0,'92'42'231'15,"-92"-42"-11"-15,0 6-93 16,-8 19-127-16,-9 7 1 15,-18 15 7-15,-11 8 3 0,-30 27 2 16,-14-1-1-16,-24 32 1 16,10-1-5-16,-7 13-74 15,23-20-167-15,15-2 31 16</inkml:trace>
  <inkml:trace contextRef="#ctx0" brushRef="#br0" timeOffset="105711.7383">8817 8868 308 0,'0'-5'179'0,"-10"1"-1"16,10-4-51-16,0 7-54 15,0-1-11-15,0-1-8 16,2-1-19-16,15-21-7 16,42-43-8-16,-24 42-7 15,2 7 15-15,6 3-3 16,-15 6-3-16,0 4-2 15,-11 5 5-15,-8 15-2 16,-15 7 7-16,-11 19 11 16,-7 7 1-16,-7 8-6 15,2-8-14-15,11-8-7 16,13-19-4-16,22-9 7 16,18-13 8-16,12 2 17 15,4 2 5-15,-4 6-3 0,-21 11-6 16,-26 22 1-16,-34 13-17 15,-42 14-12-15,-23-5-22 16,-12-8-324-16,13-20-12 16,-1-37-127-16</inkml:trace>
  <inkml:trace contextRef="#ctx0" brushRef="#br0" timeOffset="110652.6436">9664 8373 231 0,'-5'-11'162'0,"1"-1"-21"16,4 7-85-16,0 11-142 15,1 10-1-15</inkml:trace>
  <inkml:trace contextRef="#ctx0" brushRef="#br0" timeOffset="111390.632">9519 8498 136 0,'-56'97'-55'0,"50"-85"38"15</inkml:trace>
  <inkml:trace contextRef="#ctx0" brushRef="#br0" timeOffset="111667.8042">9448 8617 163 0,'0'1'217'0,"0"1"-57"15,0-1 5-15,0 1-92 16,0-1-29-16,3 1-27 16,-2 5-3-16,7 12-8 15,-4-3 19-15,22 45 21 16,-15-58 12-16,7-4 14 15,7-2 2-15,1-6-18 16,-4-13-15-16,-2 4-9 16,-14-2 0-16,-12-3 8 0,-11 5 3 15,-4 6-4-15,-9 6-5 16,1 4-15-16,0 2-33 16,10 2-54-16,3 2-52 15,20-1-159-15,25-1-17 16,14-2-73-16</inkml:trace>
  <inkml:trace contextRef="#ctx0" brushRef="#br0" timeOffset="112029.3053">9978 8553 240 0,'-8'59'198'0,"-1"-45"-44"16,5-1-133-16,-4-2 187 15,5-5-104-15,-2-6 21 16,9-6-4-16,-4 5-3 16,1-3-35-16,2-3-26 15,18-19-21-15,48-44-4 16,-55 61-14-16,1 12-55 16,-1 7-98-16,-2 18-175 15,-15-4-13-15</inkml:trace>
  <inkml:trace contextRef="#ctx0" brushRef="#br0" timeOffset="112452.1915">10630 8178 578 0,'51'9'308'0,"-51"14"-42"16,-8 7-79-16,-6 24-199 16,2 2 6-16,-12 14 7 15,1-1 7-15,-1 4 1 16,2-8 5-16,4 17-46 15,10-8-92-15,5-1-92 16,6-18-56-16,2-22-100 16</inkml:trace>
  <inkml:trace contextRef="#ctx0" brushRef="#br0" timeOffset="112987.416">10768 8860 630 0,'-40'76'187'16,"28"-66"33"-16,-2 3-160 15,-3 1-59-15,-4 0-1 16,9-8 8-16,-2-5 22 15,6-4 15-15,8-4 16 16,5-4-6-16,0-7-15 16,8 3-21-16,4 1-16 15,3 6-17-15,-8 2 4 16,2 9 5-16,-14 6 0 16,0 3 4-16,-8 7 6 0,-1 2 4 15,-8 2 4-15,3-6-1 16,-1-2 1-16,9-9-2 15,3-1 7-15,3-5-2 16,0-2-5-16,0 1-8 16,0 1-35-16,0-2-40 15,0 2-220-15,3-1 35 16</inkml:trace>
  <inkml:trace contextRef="#ctx0" brushRef="#br0" timeOffset="113406.3788">11271 8364 418 0,'-74'99'337'15,"13"-38"-69"-15,-3 16-230 0,16 4 257 16,20 4-243-16,28-18 1 15,22-6 1-15,17-21-17 16,19-20 3-16,-2-22 1 16,4-16-7-16,-17-13-16 15,-14-8-14-15,-25 4-13 16,-37 6-9-16,-36 21 3 16,-32 13 1-16,-7 18-30 0,18 7-282 15,37-7 82-15</inkml:trace>
  <inkml:trace contextRef="#ctx0" brushRef="#br0" timeOffset="133802.4581">7494 9925 109 0,'-54'6'97'16,"9"-3"-23"-16,2 2 13 15,8-5-35-15,1 2 33 16,15-2 15-16,2-7 33 16,6 4-6-16,0 0 1 15,10-3-39-15,1 2-25 16,0 2-45-16,0 1-21 16,0-1-23-16,0 1-2 15,26-10 8-15,68-12 13 16,-36 20 7-16,6 9 2 15,-3 5-1-15,6 10-1 0,-15 7-2 16,-5 13 2-16,-10 6 4 16,-11 23 9-16,-14 2 3 15,-15 22 10-15,-11-7 3 16,-19 18 6-16,-13-12-4 16,-18 4-1-16,-2-16-10 15,-14 3-21-15,10-19-47 16,1-2-211-16,25-14-8 0,1-1-106 15</inkml:trace>
  <inkml:trace contextRef="#ctx0" brushRef="#br0" timeOffset="134311.7347">7174 10838 658 0,'41'44'161'0,"-40"-42"44"16,-5 4-175-16,-5 9-50 16,4 3 7-16,-3 7 3 15,-1 0 6-15,0 6 0 16,3-8 3-16,9 0 3 16,5-8 18-16,8-9 17 15,27-8 7-15,26-8 3 16,4-2-4-16,20-2-114 15,-11 6-168-15,-10 10 12 16</inkml:trace>
  <inkml:trace contextRef="#ctx0" brushRef="#br0" timeOffset="134818.6374">8451 10125 616 0,'114'24'347'15,"-114"-24"-67"-15,-4 15-66 16,-1 8-250-16,-1 18 8 16,-5 7 9-16,-9 23 12 0,2 5 8 15,-12 20 3-15,5-9 1 16,-1 5-55-16,5-22-92 15,6-6-133-15,9-29-43 16</inkml:trace>
  <inkml:trace contextRef="#ctx0" brushRef="#br0" timeOffset="135286.7187">8667 10867 248 0,'-9'46'0'0,"9"-46"313"16,-3-4-230-16,-2 1 160 15,5 2-175-15,0-1 205 16,-3 1-206-16,3 1-20 15,0-3-18-15,0 1-29 16,0 2-4-16,0 0-4 16,-1 2 6-16,1 1 7 15,-5 4 10-15,1 4 2 0,1-6-10 16,3-2-32-16,-3-2-41 16,3-1-45-16,3 0-46 15,4-1-122-15,28-8 14 16</inkml:trace>
  <inkml:trace contextRef="#ctx0" brushRef="#br0" timeOffset="136080.5415">8004 10296 692 0,'-52'7'243'0,"45"-11"15"16,7 7-174-16,3-2-99 16,-3-1-23-16,0 0 5 15,0 2 10-15,0-1-6 16,1 19 11-16,5 7-15 15,13 50-38-15,-12-39-139 16,-1 0-11-16,10 0-64 16</inkml:trace>
  <inkml:trace contextRef="#ctx0" brushRef="#br0" timeOffset="136319.1462">8105 10417 357 0,'0'-3'312'15,"0"2"-80"-15,-8 1-214 16,-31 18 215-16,-45 46-223 15,41-12-9-15,10-2-233 16,7-4 76-16</inkml:trace>
  <inkml:trace contextRef="#ctx0" brushRef="#br0" timeOffset="137008.2087">8942 10251 721 0,'-48'45'131'0,"51"-49"53"16,5 6-202-16,3-2-34 15,13-2 18-15,14-5 37 16,6-1 27-16,11-2 14 16,3-1 3-16,2 3-1 15,-16 2-19-15,2 3-16 16,-16 3-15-16,-6 3-5 16,-2-1-3-16,-9 4-3 15,-5 3 4-15,-3 6 6 16,-8 10 17-16,-11 10 13 15,-3 6 8-15,-13 17 8 0,-4 0 6 16,-4 16-9-16,4-5-10 16,-1 4-4-16,5-17-8 15,3-2-6-15,13-24-28 16,2-3-123-16,12-16-132 16,15-3-17-16</inkml:trace>
  <inkml:trace contextRef="#ctx0" brushRef="#br0" timeOffset="137366.6091">9783 10405 930 0,'-21'23'220'0,"-5"0"73"16,1 0-262-16,7 4-65 16,18-10 3-16,17 0 14 15,10-5 8-15,24-6 22 16,8-3 22-16,2 3 7 16,-8 2-13-16,-5 5-12 15,-21 18-16-15,-16 7 1 16,-16 6 0-16,-32 13 8 15,-14-7 6-15,-27-1 4 0,-7-8-5 16,-11-9-7-16,22-14-17 16,10-7-80-16,31-17-38 15,10-8-172-15,25-7-19 16,22-8-75-16</inkml:trace>
  <inkml:trace contextRef="#ctx0" brushRef="#br0" timeOffset="137548.4038">9937 10277 445 0,'26'0'554'0,"15"-4"-183"16,8 5-267-16,35 1 263 15,10-2-397-15,17 3-26 16,-10 3-314-16,-20-3 63 15</inkml:trace>
  <inkml:trace contextRef="#ctx0" brushRef="#br0" timeOffset="138188.7295">7986 10344 777 0,'-5'0'165'16,"2"0"54"-16,2 0-222 15,-2 0-27-15,0 0 4 16,1 0 6-16,2 2 16 0,-4 13-1 16,4 5 1-1,1 12 0-15,11 41-4 0,-9-35-75 16,2 0-128-16,4 12-1 15,8-24-118-15</inkml:trace>
  <inkml:trace contextRef="#ctx0" brushRef="#br0" timeOffset="141745.9939">7611 11339 560 0,'0'2'147'0,"-3"-2"41"15,1 0-157-15,2 0-23 0,-3 0-7 16,3 0 1-16,-3 0-1 15,2 0-7-15,1 0-1 16,0 0-1-16,0 1-2 16,1 1-1-16,24 13 6 15,59 40 3-15,-45-28 0 16,7 20 4-16,-8 5 3 16,2 6 10-16,-16 8 3 15,2 7 17-15,-9-6 5 16,-8 15 13-16,-9-6-9 0,-8 7 11 15,-9-9-11-15,-13 5-2 16,-10-12-14-16,-8 8 3 16,3-12-15-16,-2-1-28 15,9-16-48-15,9-10-204 16,17-13 29-16</inkml:trace>
  <inkml:trace contextRef="#ctx0" brushRef="#br0" timeOffset="142271.6296">7680 12281 549 0,'50'45'129'0,"-46"-43"45"16,-4 1-141-16,0 0-46 15,0-3 11-15,0 0 9 16,0 0-3-16,0 0 0 16,-3 2 1-16,2-1-2 15,-5 8 0-15,-5 6-2 16,4-2-1-16,-33 43-2 15,37-51 1-15,3-1 1 16,3 1 9-16,-3-5 7 16,0 0 3-16,0 1 2 15,0 1-1-15,0-1-1 16,4 1-4-16,22 4-41 16,46 2-40-16,-49-18-134 0,-14 0-13 15</inkml:trace>
  <inkml:trace contextRef="#ctx0" brushRef="#br0" timeOffset="142600.2839">7561 12317 653 0,'3'0'153'0,"-2"2"53"16,2-1-168-16,2 1-56 15,4 10 18-15,3 9 2 16,14 45 1-16,-33-45 0 16,2-4 1-16,-4 3 1 15,6-8 0-15,1 0 1 16,2-3-1-16,6-1 6 15,5-4 8-15,7-4 11 16,2-4 0-16,12-4-6 16,-3 4-66-16,0-2-190 15,-12 4 22-15</inkml:trace>
  <inkml:trace contextRef="#ctx0" brushRef="#br0" timeOffset="143378.9222">8494 11577 319 0,'100'-14'241'0,"-98"14"-65"16,-2 2-192-16,0-1 192 15,0-1-185-15,0 0 3 16,0 0 25-16,0 0 18 15,0 0 1-15,0 0-1 16,0 0-1-16,0 0-17 16,0 0-18-16,0 0 0 15,0 2 1-15,0-1 4 16,0 1 0-16,0-1 3 16,0 1 3-16,0-1 8 15,0 1 5-15,0-1 6 16,0 5-13-16,-2 19 0 15,-1 7-3-15,-6 67-4 16,1-38 17-16,1 26 33 16,1 6 16-16,1 18 17 0,-1-14-30 15,0-1-81-15,1-26-65 16,-7-21-241-16,-5-35-19 16</inkml:trace>
  <inkml:trace contextRef="#ctx0" brushRef="#br0" timeOffset="143873.8077">9033 12316 720 0,'5'0'116'0,"-8"6"89"16,1 4-214-16,2-10-2 16,-3 2 12-16,-6 10 18 0,-3 8-1 15,-57 39 11-15,55-56 3 16,2-6-12-16,12-10-23 16,12-9-11-16,10 0-14 15,5-4 4-15,5 4 15 16,-1 1 20-16,-5 12 6 15,-5 6 2-15,-12 12 1 0,-10 6 5 16,-16 8-3-16,-15 9-9 16,-5-5-9-16,-4-2-54 15,6-8-59-15,6-8-137 16,20-14-10-16</inkml:trace>
  <inkml:trace contextRef="#ctx0" brushRef="#br0" timeOffset="144412.4583">9827 11568 367 0,'3'-5'347'16,"0"-1"-160"-16,-9 4-50 15,5 2-126-15,1 0-124 16,-3 2 99-16,1 0 10 15,-31 23 5-15,-65 55 6 0,20-32 17 16,-3 12 14-16,2 19 20 16,15-3 4-16,15 13 3 15,30-13-13-15,9-5-4 16,7-23-15-16,11-6 0 16,4-20 1-16,31-13 0 15,9-11-5-15,21-13-3 16,2-9-6-16,2-5-4 15,-26-2-4-15,-13 1-1 16,-17 7 1-16,-21-2-1 16,-12 9-4-16,-23 4-1 15,-8 5-2-15,-22 4-5 16,4 13-5-16,-3 0-5 16,7 7-53-16,8-2-101 15,22-1-83-15,3-6-59 16,11-1-103-16</inkml:trace>
  <inkml:trace contextRef="#ctx0" brushRef="#br0" timeOffset="144941.83">10434 11693 707 0,'-37'6'152'0,"-19"1"66"16,-4 4-211-16,-13 9 0 15,14 1-4-15,5-1-1 16,24-2 0-16,7 0 11 15,15-2 10-15,4-4 5 16,1 3 9-16,12 3 17 16,2 1-8-16,7 4-5 15,11-2 6-15,30 5-1 16,-4 0-13-16,14 6-3 16,-5-5-2-16,-9 7-11 15,-23-4-9-15,-13 4-3 16,-22 2 3-16,-15 4 0 0,-17-2 2 15,-24-5 2-15,-1-7 2 16,-2-9 1-16,10-11 1 16,5-12 3-16,25-11-1 15,7-18 2-15,21-3-1 16,29-17-6-16,17 0-4 16,20-22 1-16,13 5 0 15,5-6 1-15,-21 11 2 0,-2 2-17 16,-25 30-16-16,-13 7-130 15,-18 16-210-15,-22 6 11 16</inkml:trace>
  <inkml:trace contextRef="#ctx0" brushRef="#br0" timeOffset="149426.0262">8181 11984 152 0,'-3'1'147'16,"3"1"-25"-16,-3-1-19 16,1 1-55-16,-2-2-26 15,-1 0-21-15,-11 3-1 16,3 0 9-16,0-3 24 15,5 0 17-15,-1 0 18 16,6 0-3-16,1 0-9 16,-1 0-19-16,-1 0-4 15,4 1-13-15,-3 2 6 0,6 19 6 16,4 4 1-16,24 42-3 16,-22-37 0-16,-1-4-8 15,-2 4-20-15,-3-6-39 16,0 0-193-16,-2-7 37 15</inkml:trace>
  <inkml:trace contextRef="#ctx0" brushRef="#br0" timeOffset="149681.9067">8169 11996 519 0,'0'0'320'0,"0"1"-40"16,0 1-90-16,-3-1-119 16,1 5-44-16,-5 20-2 15,-79 49-14-15,31-31-52 16,8 10-126-16,-12 0-123 15,12-8-47-15</inkml:trace>
  <inkml:trace contextRef="#ctx0" brushRef="#br0" timeOffset="150938.4875">7719 12811 567 0,'-10'-46'117'0,"10"46"48"15,1 0-167-15,8 3-3 16,-9-3 3-16,3 0 7 15,6 6 22-15,25 11 14 0,39 68 4 16,-39-22 12-16,-13 10 7 16,-1 21 3-16,-6 9-4 15,-18 12 14-15,-9-8 8 16,-16 9-9-16,-11-19-16 16,-18-7-7-16,11-15-22 15,-8-4-38-15,11-23-17 16,1-12-66-16,13-16-69 15,2-8-163-15,18-19-15 16</inkml:trace>
  <inkml:trace contextRef="#ctx0" brushRef="#br0" timeOffset="151258.6788">7532 13745 340 0,'-2'0'294'0,"-1"6"-76"15,-11 30-203-15,-14 60 206 16,23-48-204-16,0-1 31 0,2-4 13 15,11-5 19-15,12-17 5 16,10-7 4-16,13-16-30 16,16-10-10-16,1-14-21 15,8-7-11-15,-13 2-27 16,-7 2-140-16,-23 8-177 16,-6 4-1-16</inkml:trace>
  <inkml:trace contextRef="#ctx0" brushRef="#br0" timeOffset="151598.8299">8515 13199 806 0,'7'3'337'16,"-7"-6"-137"-16,0 9-116 16,0-6-87-16,0 2-84 15,0 36 90-15,0 66 93 16,-4-43-77-16,-4 16 5 0,-4-4 0 15,6 14-2-15,-2-3-7 16,4 9-45-16,-1-14-71 16,5-6-209-16,5-24 4 15</inkml:trace>
  <inkml:trace contextRef="#ctx0" brushRef="#br0" timeOffset="152136.2796">8937 14088 557 0,'-5'12'311'16,"1"-12"-40"-16,-1-2-68 16,5-2-195-16,0 2-7 15,0 1-2-15,0-2 1 16,0 0-2-16,0 0 0 16,0-1 1-16,0-2-6 15,0 3-8-15,3 0 0 16,-3 0 3-16,0 0 10 0,0 0 9 15,0 0 8-15,0 0 6 16,0 0-1-16,0 1-5 16,0 1-3-16,0-1-2 15,0 1 7-15,0-1 8 16,2 1 8-16,1-1-4 16,-3 1-5-16,1-1-9 15,-1 2-7-15,-1 0-7 0,-2 2-2 16,-15 16-2-16,-71 48-1 15,59-59-5-15,-1-11-12 16,28-7 5-16,8-6 5 16,8-6 2-16,9 2 6 15,2 9 10-15,-2 1-6 16,2 7-8-16,-3 5-289 16,-4 2 86-16</inkml:trace>
  <inkml:trace contextRef="#ctx0" brushRef="#br0" timeOffset="157088.6884">9736 13178 553 0,'120'14'206'0,"-117"-22"2"0,-7 8-134 16,1 3-108-16,3-3 9 16,-5 0 14-16,-3 5 4 15,-22 21 23-15,-69 74 33 16,45-34-1-16,-16 14 11 15,-1 3 20-15,11 10 0 16,19-13-10-16,18 1 0 16,31-15-20-16,24-16-18 15,4-26-1-15,24-19 1 16,-4-26-8-16,11-22 0 16,-18-7 0-16,-6-10-5 15,-19 8-8-15,-19 7-3 16,-22 17-3-16,-17 12-5 15,-8 14-5-15,-18 13-15 16,7 10-23-16,3 14-114 16,4-1-175-16,20 4-1 15</inkml:trace>
  <inkml:trace contextRef="#ctx0" brushRef="#br0" timeOffset="157788.7485">10359 13315 596 0,'92'43'166'0,"-96"-58"45"16,0 4-168-16,1 0-7 0,-2 2-2 16,-4 2-2-16,-3 11-2 15,-5-1 0-15,-1 0-7 16,-16 6-6-16,-1 4-9 15,-15 5 8-15,-2 11 5 16,-12 9 23-16,9 4 10 16,0 12 14-16,17-8-3 0,8 8-5 15,18-6-22-15,15-3-9 16,10-13-5-16,21-21 6 16,13-22-2-16,34-22 1 15,0-13-5-15,16-21-14 16,-10 6-13-16,-3-4-4 15,-32 7-1-15,-6 4 1 16,-16 22 1-16,-4 14-3 16,-17 24 2-16,-1 23-1 15,-13 14 0-15,-10 24 11 16,-3 4 6-16,-11 16 1 16,-5-3 1-16,-6 15-40 15,5-14-81-15,-10 10-239 16,-1-25 14-16</inkml:trace>
  <inkml:trace contextRef="#ctx0" brushRef="#br0" timeOffset="158402.2673">7753 14141 474 0,'0'-12'228'0,"-2"6"-12"15,-1 7-113-15,6 2-76 16,-3-3-15-16,0 0-21 16,2 2 7-16,5 21 13 15,15 19 13-15,49 50 12 16,-49-30 17-16,-6 5 3 15,-5 25 7-15,-11-1-4 16,-14 14-9-16,-7-6-13 0,-20 8 1 16,-8-25-2-16,-18 8-19 15,3-18-14-15,-17-4-15 16,16-15-76-16,-10-2-118 16,23-22-101-16,5-3 8 15,17-11-134-15</inkml:trace>
  <inkml:trace contextRef="#ctx0" brushRef="#br0" timeOffset="158687.0294">7442 15105 950 0,'-9'20'203'0,"0"3"88"16,-4 17-304-16,0 2-15 15,-4 12-12-15,5-12 11 16,-1-7 13-16,9-13 31 16,13-10 26-16,8-9 16 15,16-6-2-15,10-3-9 16,16-13-11-16,1 1-43 15,4-2-301-15,-20 10 79 0</inkml:trace>
  <inkml:trace contextRef="#ctx0" brushRef="#br0" timeOffset="159111.0604">8510 14491 695 0,'3'3'190'0,"-13"5"48"15,1 19-177-15,-1 12-36 0,-3 23 24 16,-4 7 8-16,0 14 11 15,-3-2-5-15,-3 14-3 16,4-10-23-16,-4 9-14 16,6-14-30-16,0-7-99 15,8-20-209-15,6-24 17 16</inkml:trace>
  <inkml:trace contextRef="#ctx0" brushRef="#br0" timeOffset="159469.7037">8643 15313 973 0,'-18'24'245'0,"-2"-10"73"16,6-2-276-16,0-1-61 0,7-11-23 15,7-10-4-15,12-5 5 16,0-12-58-16,6-2 117 16,-4 0 26-16,1 4 2 15,-10 9-2-15,4 10 52 16,-1 13-86-16,-8 11-9 16,-5 10 1-16,5 4 0 15,-8 3 7-15,-1-14-1 0,5-4 1 16,1-15-1-16,-2-9 2 15,5 3 2-15,-3 2-11 16,3 1-7-16,0-1-55 16,0 1-271-16,0-1 63 15</inkml:trace>
  <inkml:trace contextRef="#ctx0" brushRef="#br0" timeOffset="159875.7177">9102 14880 766 0,'-3'-3'202'0,"-3"-6"39"16,-2 9-218-16,-1 3-61 0,9-5 2 15,-3 1 4-15,3 1 37 16,0 0 18-16,0-2 19 16,0 1 23-16,3-1 9 15,35-2-9-15,52-25 1 16,-17 7 1-16,8 1-25 16,9-5-11-16,-7 11-15 0,3 15-7 15,-27 3-7-15,-10 11 1 16,-22 8 3-16,-17 12 4 15,-15 4 21-15,-24 20 12 16,-14 3 1-16,-21 14 0 16,0-2-4-16,-3 10-26 15,19-11-49-15,-3 7-337 16,25-12-5-16,-3-3-149 16</inkml:trace>
  <inkml:trace contextRef="#ctx0" brushRef="#br0" timeOffset="190786.728">26377 8484 118 0,'-5'-2'130'0,"-4"1"-58"15,6 1-16-15,0-2-46 16,1 1-31-16,-2-1 53 16,1 1 13-16,1-1 6 15,-3 1-2-15,2-1-23 16,0 1-22-16,2 1-7 16,1 0-2-16,1 0 5 15,12 4 11-15,23 13 7 16,42 32 5-16,-40-17 17 15,-12 9 7-15,-5 17 12 16,-9 7 1-16,-16 15 13 16,-13 5 0-16,-16 14-10 15,-3-11-16-15,-14 8-10 16,4-20-11-16,-2 2-23 16,10-24-14-16,-4-12-76 15,15-17-139-15,-5-3-8 16,6-6-121-16</inkml:trace>
  <inkml:trace contextRef="#ctx0" brushRef="#br0" timeOffset="191146.7084">26027 9336 605 0,'4'1'207'0,"-3"1"10"16,-1 1-151-16,3-2-63 15,-3 4-15-15,9 7 3 16,-4-4 5-16,7 13 2 15,22 52 3-15,-38-36 1 16,4-2 2-16,5-3 0 16,3-11-1-16,10-10 13 15,16-20 4-15,11-13 2 16,-1-8 0-16,20-14-45 16,-6 2-117-16,-1 10-95 0,-16 11-53 15</inkml:trace>
  <inkml:trace contextRef="#ctx0" brushRef="#br0" timeOffset="191444.4902">26785 8664 647 0,'0'-15'153'0,"-5"10"48"16,10 2-184-16,0-3-29 15,-5 4 2-15,0 2 3 16,1 0 20-16,5 3 9 16,16 29 8-16,37 84 4 15,-54-38 0-15,-4 22-13 16,-2-4-6-16,-10 0-1 15,6-21-5-15,10-11-241 16,-2-37 80-16</inkml:trace>
  <inkml:trace contextRef="#ctx0" brushRef="#br0" timeOffset="191879.7415">27174 9275 975 0,'-14'24'187'16,"6"-12"85"-16,7-1-315 16,-4-2-2-16,5-9-4 15,2-4 9-15,-2 2 4 16,0-1 10-16,0 0 0 16,4-18 2-16,4-5 5 15,13-35 5-15,-13 50 10 16,-2 8-1-16,3 3-3 15,-1 9 0-15,4 2 3 16,-7 3 3-16,-5 8 9 16,-8 1 7-16,2 2 3 15,-6-10-2-15,-2 2-44 16,6-8-194-16,4-6-6 0,-5-17-106 16</inkml:trace>
  <inkml:trace contextRef="#ctx0" brushRef="#br0" timeOffset="192434.8418">27634 8585 666 0,'-2'27'201'15,"-19"0"20"-15,0 24-179 16,-5 11-40-16,-6 16-41 16,0-7 59-16,7-8-15 15,4-23 4-15,17-18 2 16,13-23 34-16,26-25 10 15,15-15 0-15,22-16-4 16,4-7-16-16,2-3-73 16,-14 17-33-16,-13 14-17 15,-17 11-15-15,-13 13-73 16,-13 6-31-16,-8-2-2 0,-5-2 19 16,-4-1 58-16,-3-4 118 15,-2-2 130-15,-1 3 82 16,6-4-18-16,0 7-39 15,1-4-23-15,5 11-50 16,2-6-52-16,-4 9 17 16,5 1 2-16,0 0-4 15,-3 1 0-15,1 1 5 0,-1 39 3 16,-6 55-5-16,5-20-6 16,1 2-13-16,6 4-35 15,1-15-28-15,5-9-74 16,11-29-134-16,6-15 4 15,0-14-94-15</inkml:trace>
  <inkml:trace contextRef="#ctx0" brushRef="#br0" timeOffset="192809.9349">28084 8542 546 0,'0'-2'208'16,"0"1"4"-16,1-1-129 15,7 1-46-15,31-16-7 16,70-21 30-16,-45 17 5 15,6-13 6-15,-3 2-13 16,0 3-17-16,-20 8-24 16,0 9-10-16,-12 13-9 15,-6 14-10-15,-16 11 8 0,-13 26 4 16,-17 8 21-16,-29 39 8 16,-6 16 4-16,-24 29-2 15,0-12-21-15,-7 11-88 16,19-35-88-16,-3-7-147 15,17-26-50-15</inkml:trace>
  <inkml:trace contextRef="#ctx0" brushRef="#br0" timeOffset="193393.7211">26308 9928 379 0,'4'-1'315'0,"1"-7"-82"15,4 1-227-15,13-1 228 16,2-1-234-16,14 0 4 16,9 4 2-16,8 13 3 15,-3 2 3-15,-2 19 7 16,-15 14 6-16,-6 26 0 15,-15 4-1-15,-22 29 5 0,-14 0-4 16,-21 18-4-16,-7-18-1 16,-11-4-1-16,6-24-8 15,4-7-4-15,12-27-22 16,5-11-79-16,14-8-105 16,-1-7-87-16,15-6-83 15</inkml:trace>
  <inkml:trace contextRef="#ctx0" brushRef="#br0" timeOffset="193726.9693">26177 10753 464 0,'46'77'316'16,"-51"-69"-66"-16,-1 6-29 16,-5 5-220-16,8 12 0 15,-1-1 1-15,7 1 0 16,-2-7 14-16,8-2 18 15,7-16 3-15,16-14 3 0,4-12-9 16,8 2-87-16,2-3-78 16,-6 5-65-16,-11 9-93 15,-3 2-41-15</inkml:trace>
  <inkml:trace contextRef="#ctx0" brushRef="#br0" timeOffset="194178.3157">27105 10062 897 0,'69'0'168'16,"-60"26"97"-16,3 11-272 15,0 22 11-15,-9 2 6 16,-6 23 4-16,-6-5 3 16,0 13-1-16,-8-12-7 15,5 0-58-15,3-29-62 16,4-12-60-16,5-20-111 15,5-13-36-15</inkml:trace>
  <inkml:trace contextRef="#ctx0" brushRef="#br0" timeOffset="194637.3955">27424 10772 430 0,'114'20'161'16,"-110"-21"2"-16,1 8-103 15,1-7-66-15,-6 0-16 16,0 0 33-16,0 0 6 16,-1 0 10-16,1 0 10 15,-3 0 19-15,1 0-26 0,-3 0-1 16,2-1 0-16,2-2-3 15,2-13-11-15,16-11 2 16,34-45-3-16,-26 57 6 16,-12 17 9-16,-7 10 13 15,-11 11-4-15,-4 6-20 16,-8-5-47-16,4 0-216 16,-4-10 24-16</inkml:trace>
  <inkml:trace contextRef="#ctx0" brushRef="#br0" timeOffset="195271.7071">26555 9004 326 0,'-3'0'132'16,"3"-4"19"-16,0 3-85 15,0-1-27-15,0 1-17 16,0-1-8-16,0 2-13 16,0 0 1-16,3 0 3 15,-3 2 1-15,12 6-4 16,9 5-1-16,43 60-1 0,-36-35-71 16,-4-6-83-16,2-1 5 15</inkml:trace>
  <inkml:trace contextRef="#ctx0" brushRef="#br0" timeOffset="195494.8686">26721 9069 660 0,'0'-1'122'0,"0"1"72"16,-3 13-197-16,-15 39-10 15,-33 55-7-15,16-49-126 0,2-19-49 16,-1-7-38-16</inkml:trace>
  <inkml:trace contextRef="#ctx0" brushRef="#br0" timeOffset="196111.0454">26754 10366 611 0,'48'56'133'0,"-47"-41"61"16,4 7-174-16,2 5-7 15,6-1 2-15,3 7 0 16,1-4-12-16,5-7-44 16,-6 0-49-16,3-3-44 15,-10-13-70-15,-5-14-28 16</inkml:trace>
  <inkml:trace contextRef="#ctx0" brushRef="#br0" timeOffset="196289.2448">26918 10379 560 0,'-10'11'246'15,"-5"9"-12"-15,-17 9-126 16,-4 15-100-16,5 2-27 16,1 8-7-16,5-6-6 15,12-3-6-15,5-16-183 16,11-3 59-16</inkml:trace>
  <inkml:trace contextRef="#ctx0" brushRef="#br0" timeOffset="197093.2101">27940 10193 581 0,'51'-51'112'0,"-39"31"60"15,9 2-159-15,10 2-2 16,2 1 25-16,5 1 21 16,0 11 15-16,-3 8-11 15,-4 2-20-15,2 18-11 16,-11 7-14-16,-15 6-14 16,-7 2 6-16,-16 8 0 15,-13-10-2-15,-9 0-2 16,6-10 0-16,-2-8 6 15,14-16-1-15,11-4-1 16,14-7 1-16,16-6 1 0,12 0-4 16,10 5-1-16,-5 5 0 15,0 12 5-15,-15 10 4 16,-15 19 11-16,-17 4 3 16,-20 18 3-16,-11-2-4 15,-18 7-7-15,2-9-24 16,-11-5-44-16,18-21-45 15,-1-7-92-15,16-14-39 16,5-3-17-16,11-9 15 0,13 0 27 16,11 5 59-16</inkml:trace>
  <inkml:trace contextRef="#ctx0" brushRef="#br0" timeOffset="197631.0674">28786 10181 383 0,'-3'-9'191'0,"-11"8"-17"16,-7 4-78-16,-9 9-74 15,-4 5-20-15,-9 8-1 0,1 0-1 16,4 4 0-16,9-9 23 16,7-4 6-16,15-7 3 15,5-4 3-15,14-10 34 16,5 4 4-16,9-5 6 16,12 3 8-16,5 1 2 15,6 10-29-15,-7 6-22 16,4 8-10-16,-8 7-11 15,-4 13-3-15,-13-1-3 0,-4 14-4 16,-11-2 2-16,-12 3 1 16,-11-7 1-16,-9 3 5 15,-11-20 3-15,-10-3-2 16,8-8-5-16,-7-10 6 16,12-13-4-16,8-11-3 15,17-6 1-15,9-26 1 16,14-16-10-16,24-29-4 15,5-6 0-15,16-31 1 16,4 18-1-16,1 10-20 16,-17 25 0-16,-3 16-3 15,-15 34-27-15,-20 13-98 16,-10 5-69-16,-16 20-104 16,-9 10-93-16</inkml:trace>
  <inkml:trace contextRef="#ctx0" brushRef="#br0" timeOffset="198305.7537">26288 11304 271 0,'0'3'385'15,"0"-7"-135"-15,5 2-162 16,-5 2 165-16,0 0-228 16,3 0-7-16,26 6 4 15,51 25-1-15,-44-12 2 16,3 6-4-16,-7 10-1 0,-4 12 11 15,-4 5 4-15,-10 12 9 16,-10 6-7-16,-14 17 3 16,-10-6-10-16,-14 4-3 15,-1-6-9-15,-7-10-1 16,6-21-8-16,-5-5 0 16,12-14-6-16,2-6-8 15,10-3-9-15,0-11-48 16,10-5-57-16,5-10-212 15,-1-1 11-15</inkml:trace>
  <inkml:trace contextRef="#ctx0" brushRef="#br0" timeOffset="198625.7394">26314 11999 663 0,'34'62'140'15,"-41"-43"64"-15,4-1-194 16,3 3-6-16,-4 2 1 16,-4-5 27-16,4 1 13 15,-6 3 18-15,6 0 3 0,4-2 2 16,-3-2-27-16,1-1-10 15,7-5-11-15,9-11 14 16,5-8 3-16,18-8 5 16,4-1-21-16,5 0-42 15,-6 3-44-15,-10 10-140 16,-13 5-112-16,0 8-18 16</inkml:trace>
  <inkml:trace contextRef="#ctx0" brushRef="#br0" timeOffset="199091.6013">27283 11435 692 0,'-4'17'211'16,"-5"7"34"-16,-4 22-172 16,-3 3-67-16,0 15 4 15,1-9 8-15,-2 10 22 16,5-7 8-16,-1 7 7 15,0-7-4-15,1 8-14 16,0-11-43-16,-5-5-108 16,8-4-189-16,-5-1 6 0</inkml:trace>
  <inkml:trace contextRef="#ctx0" brushRef="#br0" timeOffset="199480.697">27364 12323 339 0,'-9'17'396'0,"-3"4"-148"16,-3-1-8-16,-1-5-179 15,6-2-43-15,8-16-39 16,2-11 44-16,9-15 1 16,8 0-2-16,6-8-1 15,4 9-10-15,-1 3-3 16,-7 16-1-16,-4 9-5 16,-11 14 1-16,-7 9 2 15,-4 2 1-15,-4 3 1 16,0-8 1-16,2-7 2 15,5-5 2-15,-1-8 1 16,2-3-1-16,2 1-13 16,1 1-26-16,-4-1-143 15,4 1-128-15,-1-1-25 16</inkml:trace>
  <inkml:trace contextRef="#ctx0" brushRef="#br0" timeOffset="199989.8249">27870 11685 856 0,'28'-37'237'0,"19"-11"64"16,6 5-227-16,11 9-64 15,-12 13-7-15,-6 14-4 16,-16 17-3-16,-18 18-96 16,-12 5 128-16,-21 14 9 15,-12 2-2-15,-13 6-3 16,2-9 91-16,6-10-104 15,16-13 7-15,10-12 17 16,17-14-1-16,24-11 2 0,9-1-5 16,26-4-16-16,4 7-19 15,4 8 0-15,-20 7-2 16,-10 14 3-16,-28 15 6 16,-20 18 5-16,-21 8 4 15,-25 12-7-15,-8-11-14 16,-13 2-25-16,0-21-25 15,3-8 2-15,17-12 0 16,-1-1-10-16,24-9 7 16,8-3-35-16,18-8-62 15,13-4-51-15,11-4-122 16,13-11-14-16</inkml:trace>
  <inkml:trace contextRef="#ctx0" brushRef="#br0" timeOffset="200208.7528">28689 11578 821 0,'-5'11'344'16,"-7"10"-3"-16,-9 25-159 15,-1 12-162-15,-11 30 5 16,4 1-1-16,-8 7 0 15,5-14-3-15,2 5-10 16,4-22-101-16,-5-7-272 0,-2-9 57 16</inkml:trace>
  <inkml:trace contextRef="#ctx0" brushRef="#br0" timeOffset="201226.2153">26410 12645 261 0,'-58'-46'67'15,"57"51"33"-15,-4 2-54 0,5-7 20 16,0-1 16-16,0 1 14 15,2 0 2-15,5 0-2 16,27 3-22-16,56 15 3 16,-48 0-8-16,4 10-2 15,-3 2-11-15,-4 21 8 16,-5 5-11-16,-8 11 4 16,-9 5-6-16,-16 14 6 15,-7-3-15-15,-23 13-4 16,-6-9-9-16,-20-1-8 15,-3-11-12-15,-10-2-6 16,7-20-7-16,6-1-32 16,9-6-38-16,8-5-263 15,10-7 49-15</inkml:trace>
  <inkml:trace contextRef="#ctx0" brushRef="#br0" timeOffset="201681.8247">26224 13579 833 0,'55'41'501'16,"-55"-35"-224"-16,3 2-390 15,-3 8 100-15,0 10 98 16,-3 8-254-16,-5-1 184 16,2-7 183-16,6-4-173 15,6-12-177-15,23-20 178 0,17-7-4 16,20-5-2-16,1 0-323 15,10 3 97-15</inkml:trace>
  <inkml:trace contextRef="#ctx0" brushRef="#br0" timeOffset="204890.725">27352 12924 386 0,'14'-112'333'0,"-2"91"-85"15,0 10-40-15,6 1-151 16,2 4-54-16,2 7 1 15,-6 8 8-15,-4 17 13 0,-2 15 7 16,-4 28 6-16,-8 9-3 16,-5 34-8-16,0 1-15 15,-3 12-13-15,4-14-11 16,3 0-9-16,7-36-213 16,1-9-52-16,-2-22-52 15</inkml:trace>
  <inkml:trace contextRef="#ctx0" brushRef="#br0" timeOffset="205345.5304">27735 13772 814 0,'-13'9'246'0,"4"-3"24"0,5 4-223 15,-9-4-61 1,15-3-16-16,-4-2 4 0,2-4 19 15,0 2 9-15,0-1 14 16,0-1 22-16,0-11 8 16,10-13 12-16,25-43-4 15,-11 55-8-15,-10 15-20 16,-4 15-10-16,-8 15-12 16,-8 15 7-16,-11 0 8 15,0-1 5-15,1-10 0 16,3-10 4-16,4-16 1 0,5-13 3 15,4-8-42-15,0-6-75 16,4 3-86-16,1-1-84 16,2 8-115-16,3 1-30 15</inkml:trace>
  <inkml:trace contextRef="#ctx0" brushRef="#br0" timeOffset="205970.7935">28138 13192 749 0,'49'58'256'0,"-46"-54"16"15,6-8-185-15,20-13-66 16,5-9 4-16,10-9 21 15,3-3 13-15,-1 1-2 16,-17 11-10-16,-6 13-26 16,-14 25-21-16,-10 24-5 15,-12 19-1-15,-13 34 5 16,-15 5 3-16,-12 22-7 16,-2-12-1-16,0-1 5 0,12-28 11 15,18-16 29-15,25-28 13 16,25-16 8-16,15-17 9 15,27-14 3-15,2-9-38 16,12-8-48-16,-14-1-68 16,-3 5-312-16,-22 13 24 15</inkml:trace>
  <inkml:trace contextRef="#ctx0" brushRef="#br0" timeOffset="206434.2504">28748 13228 846 0,'38'-15'299'15,"-47"12"-9"-15,-3 0-218 16,7-2-59-16,5-4-40 0,5-1 86 16,12-12 3-16,10-2 1 15,19-16 12-15,13 1-18 16,5-2-21-16,-3 9-5 15,-7 6-7-15,-16 18-16 16,-12 16 3-16,-10 11-1 16,-14 24 4-16,-4 9 2 15,-10 29 7-15,-14 9-3 16,-6 15 14-16,2-9 4 0,-1 6 6 16,10-26-9-16,7-9-7 15,10-23-27-15,1-10-66 16,6-24-79-16,-2-7-296 15,-8-9 19-15</inkml:trace>
  <inkml:trace contextRef="#ctx0" brushRef="#br0" timeOffset="207065.646">27131 13187 719 0,'-55'-20'135'0,"51"26"76"16,-6 10-215-16,6-4 5 16,4 6 4-16,4 4 2 15,1 6 0-15,-2-3-7 16,-1 11-65-16,-2-4-100 15,3-4-53-15,-6-1-78 16</inkml:trace>
  <inkml:trace contextRef="#ctx0" brushRef="#br0" timeOffset="207218.7043">27096 13279 810 0,'33'-23'249'0,"-49"56"65"15,-4 8-260-15,-1 8-65 16,-2-5-18-16,1-1-147 16,7-16-138-16,4 1 30 15</inkml:trace>
  <inkml:trace contextRef="#ctx0" brushRef="#br0" timeOffset="207752.7251">26421 13883 841 0,'10'2'183'0,"16"0"76"15,12 2-241-15,10 13-7 16,7 10 1-16,-4 19 21 15,-16 6 7-15,-6 30 5 16,-16 6-2-16,-26 24 4 0,-5-1-18 16,-15 23-7-16,-10-26-19 15,0-3-64-15,10-30-79 16,2-14-181-16,11-25-26 16</inkml:trace>
  <inkml:trace contextRef="#ctx0" brushRef="#br0" timeOffset="208173.7394">26405 14769 934 0,'-33'140'224'15,"39"-101"81"-15,6-7-264 16,13 5-4-16,1-13-6 16,9-7 1-16,-3-14-17 15,-2-4-85-15,-7-7-89 16,-3-3-171-16,-11 5-48 15</inkml:trace>
  <inkml:trace contextRef="#ctx0" brushRef="#br0" timeOffset="209835.7332">27038 13288 451 0,'-2'-2'117'0,"-1"1"40"16,2-1-90-16,1 1-21 0,-3-2 17 15,1 0 1-15,2 0-8 16,-3-1-31-16,2 1-11 15,1 2-14-15,0-1-4 16,0 1 3-16,0 1 9 16,0 0 12-16,0 1 11 15,4 5 21-15,10 25 10 16,24 45-7-16,-21-45-7 16,-5-6-10-16,6 4-19 15,2-18-22-15,-6 3-34 16,-2-7-8-16,-3 0-4 15,-4-6-11-15,-2 2-49 16,-6-4-125-16,3-1-1 16,0 2-107-16</inkml:trace>
  <inkml:trace contextRef="#ctx0" brushRef="#br0" timeOffset="210170.7514">27155 13254 934 0,'-3'0'213'0,"2"0"81"15,-4 0-273-15,2 2-9 16,0-1-1-16,2 1-5 16,-4-1 2-16,2 1-19 15,1-1-25-15,-5 12-92 16,-5 11-174-16,-2 52 11 15</inkml:trace>
  <inkml:trace contextRef="#ctx0" brushRef="#br0" timeOffset="211233.5542">27151 14586 508 0,'-3'-2'177'0,"1"1"46"16,2 1-125-16,2 1-8 15,7 13-18-15,23 20-3 16,43 48-29-16,-42-44-36 16,-4-3-41-16,-8-5-136 15,-4-11-89-15,-5-10-39 16</inkml:trace>
  <inkml:trace contextRef="#ctx0" brushRef="#br0" timeOffset="211408.8312">27369 14508 621 0,'-17'28'320'15,"-14"13"-54"-15,-5 9-128 16,-4 14-137-16,10-3-51 16,1-3-32-16,11-16-34 15,10-5-147-15,8-19 18 16</inkml:trace>
  <inkml:trace contextRef="#ctx0" brushRef="#br0" timeOffset="212082.4975">27828 14409 1050 0,'0'-8'336'0,"-7"7"26"16,7 12-285-16,-4 13-60 16,7 8-21-16,-3 24-22 15,1 8 28-15,-2 20 1 0,-2-6 0 16,-8 13-1-16,-1-13-41 15,3 4-42-15,1-18-182 16,5 9-102-16,6-22-67 16</inkml:trace>
  <inkml:trace contextRef="#ctx0" brushRef="#br0" timeOffset="212446.4536">28102 15163 1023 0,'-9'29'218'15,"-8"-7"88"-15,3-7-291 16,7-12-26-16,7-14 8 15,3-10 20-15,7-11 15 16,6-3 6-16,9-5 16 16,1 7 8-16,5 8-23 15,-2 13-17-15,0 12-8 16,-12 11-17-16,-8 15-15 16,-5 1 21-16,-11 7 3 15,-10-2 2-15,3-5 1 16,-3-12 0-16,4-9-1 0,5-13-51 15,7-13-178-15,1 2-150 16,6-7-59-16</inkml:trace>
  <inkml:trace contextRef="#ctx0" brushRef="#br0" timeOffset="212860.6198">28475 14763 697 0,'-3'10'170'16,"6"-1"86"-16,2 2-139 16,4-16 3-16,5-10 38 15,7-17 14-15,16-13-6 16,-2-9-51-16,15 2-27 15,0 8-42-15,-2 17-23 16,-15 22-28-16,-6 24-11 16,-14 17-1-16,-13 25-1 15,-9 11 6-15,-11 19 4 16,-6-4 3-16,0 4 2 16,5-16 5-16,4-6 2 0,15-19 17 15,16-17 19-15,7-17 4 16,19-23 2-16,6-12 0 15,9-15-16-15,4 1-43 16,-4-4-57-16,-12 10-40 16,-16-1-97-16,-6 11-117 15,-13 7-110-15,0 1-37 16</inkml:trace>
  <inkml:trace contextRef="#ctx0" brushRef="#br0" timeOffset="213150.7446">29356 14446 876 0,'-21'41'201'15,"-8"15"75"-15,-9 23-247 16,-3-2-5-16,-2 2 47 15,11-17 26-15,6-10 42 16,20-28 14-16,23-16 7 16,19-19-25-16,28-13-44 15,10-6-45-15,23-10-19 16,2 2-95-16,8-8-147 16,-19 5-23-16,-7-2-172 0,-29 8-51 15,-11 3-11-15</inkml:trace>
  <inkml:trace contextRef="#ctx0" brushRef="#br0" timeOffset="213298.7904">29899 14488 1110 0,'3'-6'341'16,"-23"79"85"-16,-1 11-296 0,-17 23-9 16,1-7-28-16,-12 12-32 15,5-21-44-15,-6 5-44 16,12-21-444-16,7-1 107 15</inkml:trace>
  <inkml:trace contextRef="#ctx0" brushRef="#br0" timeOffset="226826.2132">4490 5425 382 0,'-72'65'129'15,"-26"24"12"-15,-1 14-91 16,-32 28-37-16,9-12-2 0,14-5 17 16,35-31-1-16,36-12-2 15,62-36 3-15,48-20 12 16,24-15-52-16,31-10-75 15,-9-12-45-15,5-6-47 16,-30 6-94-16</inkml:trace>
  <inkml:trace contextRef="#ctx0" brushRef="#br0" timeOffset="227102.9052">4034 5902 631 0,'0'12'232'0,"18"-15"-1"16,20-5-123-16,14-3-136 15,24 1 9-15,0-4 21 16,22 0 1-16,-8 1 1 16,4-1-232-16,-8-3-5 15,-15-13-79-15</inkml:trace>
  <inkml:trace contextRef="#ctx0" brushRef="#br0" timeOffset="227290.0709">4432 5390 1216 0,'12'6'342'16,"21"-21"44"-16,36 1-300 16,28 8-143-16,36 0-63 15,29 6-73-15,22 1-193 16,-24 7-29-16</inkml:trace>
  <inkml:trace contextRef="#ctx0" brushRef="#br0" timeOffset="227551.6646">5313 5391 518 0,'-19'25'550'0,"13"-16"-193"0,17 24-302 16,10 8 311-16,10 14-385 16,4 2 14-16,6 0 14 15,-3-9-64-15,6 5-155 16,-7-13-157-16,1-21-54 15</inkml:trace>
  <inkml:trace contextRef="#ctx0" brushRef="#br0" timeOffset="227740.9912">5712 5594 704 0,'-21'27'417'0,"-27"5"-65"16,-32-7-96-16,-18 28-231 15,-4-1-21-15,0 10-4 16,16-5-10-16,15 2-65 16,36-22-49-16,23-2-103 15,16-17-117-15,34-11 3 0,17-16-78 16</inkml:trace>
  <inkml:trace contextRef="#ctx0" brushRef="#br0" timeOffset="227955.746">6093 5629 1176 0,'-2'1'193'0,"-5"5"107"16,1 13-348-16,-2 17-22 15,-9 9 23-15,-4 15 19 16,-5 3 23-16,-7 22 7 15,-6 1 3-15,4 20-108 16,6-7-192-16,-4-12 29 16</inkml:trace>
  <inkml:trace contextRef="#ctx0" brushRef="#br0" timeOffset="228175.2715">6136 5609 1253 0,'22'-3'281'16,"0"-2"108"-16,-4 10-364 15,-1 19-59-15,-5 11 9 16,-20 26-4-16,-25 5-2 16,-45 21-12-16,-12-7 3 15,-23-2-59-15,10-20-57 16,5-9-203-16,31-26 15 15</inkml:trace>
  <inkml:trace contextRef="#ctx0" brushRef="#br0" timeOffset="228778.1574">6671 5803 731 0,'-107'22'157'0,"61"-12"70"15,4 8-214-15,-1 12-2 16,8 5 0-16,4 8-1 0,10-6-3 16,9 2-2-16,13-11 1 15,7-10 9-15,4-23 6 16,6-13 13-16,2-8 4 16,-3-7 7-16,-6 1-3 15,-1 3 3-15,-8 13-9 16,-2-8-6-16,3 9-13 0,1-7-11 15,1 1-13-15,7 0 0 16,0 6 4-16,2 2 6 16,-2 9 1-16,-1 8 0 15,-5-2-3-15,-6 4-6 16,0 5-5-16,0-11 3 16,-3 0 4-16,3 1-1 15,0 1 0-15,0-1 0 16,0 1 1-16,29 11 2 15,66 0 6-15,-44-24 24 16,-3 3 3-16,-7 2-6 16,-25 8-7-16,-6 19 2 15,-10 4-15-15,-14 8 1 16,-3 4-5-16,5 4-9 16,12-15-106-16,21-3-148 15,17-17-68-15,19-12-115 16</inkml:trace>
  <inkml:trace contextRef="#ctx0" brushRef="#br0" timeOffset="229102.8831">7198 5946 1161 0,'-41'12'219'0,"56"-15"96"16,0 0-352-16,17-2-13 15,2-4-4-15,9-5 37 16,-4-4 22-16,-1 0 31 16,-16-3 12-16,-9 1-2 15,-19 4-15-15,-26 10-15 16,-10 6-26-16,-15 14-7 15,-7 6 2-15,-4 13 4 16,17 4-7-16,9 16-92 16,16-8-68-16,18 2-155 15,23-17-63-15</inkml:trace>
  <inkml:trace contextRef="#ctx0" brushRef="#br0" timeOffset="229283.4041">7100 6055 140 0,'133'-62'219'0,"-112"44"-17"16,-4 7-2-16,0 8-23 15,6 6-41-15,15-3-35 0,8 0-40 16,21-6-12-16,3-5-16 16,6-2 37-16,-9-7 38 15,-3 1 18-15,-21 12 1 16,-8-4-2-16,-15 5-74 16,-7 9-106-16,-5 6-82 15,-3-1-258-15,-4 4-4 0</inkml:trace>
  <inkml:trace contextRef="#ctx0" brushRef="#br0" timeOffset="229534.4989">8237 5568 1070 0,'5'-18'229'16,"-2"7"94"-16,-3 6-342 15,0 7-19-15,-3-2 4 16,3 0 6-16,-5 1 6 15,-8 28 37-15,-33 63 5 16,28-40 0-16,-5 24 0 16,5 5-12-16,-11 22-187 15,1-10-133-15,-5-8-28 16</inkml:trace>
  <inkml:trace contextRef="#ctx0" brushRef="#br0" timeOffset="229696.7142">7884 5882 518 0,'9'-15'431'15,"-4"-7"-104"-15,7 13-307 16,5 3 315-16,4 1-316 16,22 4-1-16,4-1-6 0,12-5-3 15,1 1-23-15,1 0-55 16,-19 2-51-16,-1 3-95 15,-7 1-125-15,-4-3-19 16</inkml:trace>
  <inkml:trace contextRef="#ctx0" brushRef="#br0" timeOffset="229857.0566">8672 5751 760 0,'7'10'252'0,"0"6"39"16,5 2-200-16,0 17-51 15,-11 8-15-15,-1 25-19 16,-9 4-31-16,-12-4-53 16,3-13-14-16,2-14-62 15,6-35-136-15,-7-22 42 16</inkml:trace>
  <inkml:trace contextRef="#ctx0" brushRef="#br0" timeOffset="230005.5641">8638 5560 1321 0,'12'-23'373'0,"-4"-1"-69"15,6 13-397-15,-5 5-106 16,8 2-300-16,7 1 126 0</inkml:trace>
  <inkml:trace contextRef="#ctx0" brushRef="#br0" timeOffset="230330.2104">9111 5786 776 0,'-35'20'320'0,"-13"5"-11"16,6 3-180-16,-4 7-103 15,20 2-23-15,14 5-24 16,15-11-13-16,15-18 2 16,11-14 1-16,14-17 6 15,4-11 5-15,0-8 34 16,-8 5 3-16,-4 11 4 16,-16 12-5-16,-9 10 3 0,-6 22-3 15,1 23-1-15,-1 10-5 16,12 11-19-16,0-9-28 15,10-15-91-15,0-30-124 16,21-39-59-16,10-27-87 16</inkml:trace>
  <inkml:trace contextRef="#ctx0" brushRef="#br0" timeOffset="230489.7008">9873 5448 463 0,'-3'51'417'15,"-6"15"-93"-15,-5 24-261 16,0 9 286-16,-6 35-284 16,2-11-13-16,-2 19-376 15,-1-16 114-15</inkml:trace>
  <inkml:trace contextRef="#ctx0" brushRef="#br0" timeOffset="245289.3987">8230 6800 356 0,'52'31'126'0,"-37"-51"8"16,-3 6-70-16,2 4-45 15,-2 4 17-15,-7 1 17 16,-13 11-6-16,-27 11 12 15,-23 4-10-15,-37 19 2 16,-4 15-18-16,-24 18 19 16,12 3 2-16,1 15 6 15,37-5-11-15,9 7-2 0,39-17-12 16,28-3-20-16,28-17-20 16,25-7 7-16,11-17 15 15,7-9-144-15,-3-11-138 16,19-10 9-16</inkml:trace>
  <inkml:trace contextRef="#ctx0" brushRef="#br0" timeOffset="246263.0127">8760 6965 240 0,'-3'0'130'16,"3"0"-71"-16,-3 0-9 15,2 0-143-15,1 2-5 16,-3-1 112-16,1 1 90 0,2-1 25 16,-3 1 27-16,3-1 8 15,0 1-47-15,0-1-62 16,0 1-15-16,3 1-20 16,-3-3 1-16,2 0-6 15,1 1 0-15,1-1 4 16,-1 0 19-16,-3 0 8 15,2 0 21-15,1 2 4 16,-3-2 5-16,1 0-8 0,2 0-5 16,-3 0-17-16,2 0-6 15,1 0-10 1,-3 0-24-16,0 0-10 0,-3 0-12 16,1 0-6-16,-14 3-5 15,-15 6 13-15,-54 26 1 16,47-15 8-16,-8 9-2 15,12 1 0-15,4 5-5 16,9-4 1-16,8 5 1 16,13-5 4-16,5-2-1 15,6-6-7-15,10-5-30 16,6-3-26-16,12-1-157 16,-1-5-80-16,18-7-41 15</inkml:trace>
  <inkml:trace contextRef="#ctx0" brushRef="#br0" timeOffset="246632.4547">9294 6807 504 0,'4'-2'343'0,"-1"-3"-88"16,-1 5-73-16,-2 0-179 15,0 0-39-15,0 2-1 16,3 15 15-16,-3 13 5 15,1 45 10-15,-7-37 4 16,-10 0 12-16,-6 14 5 16,-2-2 3-16,-2 13 0 15,-3-15-3-15,6 1-82 16,3-9-74-16,4-4-106 16,2-11-62-16</inkml:trace>
  <inkml:trace contextRef="#ctx0" brushRef="#br0" timeOffset="247012.1589">9387 7122 669 0,'-5'9'97'0,"2"-1"62"15,-2-2-179-15,-4 9-35 16,-3 0 50-16,-9 10 43 16,4 1 26-16,-4 1 15 15,9-4-17-15,5 4-12 16,1-8-24-16,9-9-3 16,7-4-3-16,14-10 7 15,6-8 4-15,21-5 2 16,-3-2-5-16,3-2-5 15,-13 9 5-15,-14-6 5 16,-13 7 4-16,-13 0 6 16,-2 2-3-16,-8 2-23 15,-2-1-23-15,-1 2-45 16,4 1-35-16,-1 1-116 16,9 1-103-16,10-3-17 15</inkml:trace>
  <inkml:trace contextRef="#ctx0" brushRef="#br0" timeOffset="247367.1446">9894 7177 718 0,'0'9'246'0,"-14"0"20"15,-5-6-177-15,-15 6-112 16,-1 3-4-16,0 2 0 15,9-2 0-15,9-6-2 16,17-1-2-16,17-11 37 16,6 0 7-16,11-5 13 15,4 7 20-15,1 5 22 16,-7 1-33-16,-4 8-7 16,-12 2-12-16,-8 10 0 15,-11-2-4-15,-11 4 10 16,-12-4 5-16,-10 0 3 15,-1-7-9-15,-4-7-9 16,6-4-37-16,3 1-20 16,9-5-24-16,2 4-57 15,7 3-43-15,3 5-109 16,11 1-15-16</inkml:trace>
  <inkml:trace contextRef="#ctx0" brushRef="#br0" timeOffset="247757.1139">10155 7274 781 0,'-2'0'221'0,"-2"0"44"15,1 2-213-15,1-2-61 16,2 0-2-16,0 0 7 16,5 0 7-16,37 0 11 15,48-12 7-15,-44-8 1 16,-18 5-3-16,-7-1 0 16,-14 10-2-16,-20-1-35 15,-15 11-5-15,-20 11-1 16,-10 11 2-16,-12 3 1 15,10 9 32-15,13 5 1 16,22-2-3-16,13-3-9 16,21-7-3-16,23-13 10 15,16-16-2-15,28-15-81 16,9-9-146-16,17-12-44 16,-15 5-126-16</inkml:trace>
  <inkml:trace contextRef="#ctx0" brushRef="#br0" timeOffset="248085.0458">11022 6861 935 0,'0'5'148'0,"0"7"99"15,-4 8-275-15,-16 10-20 16,-3 9 28-16,-24 8 9 16,1 0 15-16,-9 3 17 15,8 1 10-15,1-6-6 16,25-8-4-16,10-4-5 16,11-7-10-16,14-11-7 15,24-4-6-15,21-9-38 16,13 1-33-16,6-8-35 15,-2 2-13-15,-12-5-65 16,-26 4-33-16,-12-14 34 16,-18 7-64-16</inkml:trace>
  <inkml:trace contextRef="#ctx0" brushRef="#br0" timeOffset="248272.724">10815 7058 700 0,'-11'11'277'16,"4"-2"-13"-16,11-6-169 15,8 4-106-15,14 1-5 16,20-5-32-16,12-3-25 16,9-6-127-16,0-9-57 0,-11-13-78 15</inkml:trace>
  <inkml:trace contextRef="#ctx0" brushRef="#br0" timeOffset="248497.1149">11043 6887 964 0,'-21'-65'206'15,"55"59"89"-15,25-2-277 16,5 5-42-16,12 2-6 15,-6-1-267-15,10-1 71 16</inkml:trace>
  <inkml:trace contextRef="#ctx0" brushRef="#br0" timeOffset="250617.6304">11351 7052 476 0,'16'50'168'15,"-19"-53"4"-15,1 3-118 16,-1 2-74-16,3-2 3 15,0 0 7-15,0 0 22 16,0 1 27-16,0 2 35 16,0-3 11-16,3 5 17 15,2 4-6-15,-4-1 3 16,2-5-31-16,2 1-10 16,-4-1-16-16,2-1-11 15,-3-1-15-15,3 1 3 16,-3-1-1-16,2 1 10 0,1-1 12 15,-3 1 9-15,1-1-9 16,2-1-2-16,-3 0-15 16,2 2-15-16,1-2-16 15,-3 1-4-15,3 1-4 16,-1-1-1-16,-2 1 4 16,0 1 3-16,0 12 1 15,0 2 1-15,-5-6 2 16,0 4 4-16,2-4 6 15,2-7 14-15,1-2 12 0,-3-1 10 16,1 1-43-16,2-4-15 16,0-1-12-16,14-23-12 15,26-61-12-15,-21 48 38 16,-2 13 8-16,6 2-6 16,6 13-1-16,-3 6-2 15,3 7-1-15,0 2-1 16,-11 6 5-16,-1 9 1 15,-3 1 2-15,-7 11 7 16,-2-2 5-16,-7 10 4 16,-5-11 3-16,-9 4-54 15,7-11-75-15,3 0-182 16,0-12-20-16</inkml:trace>
  <inkml:trace contextRef="#ctx0" brushRef="#br0" timeOffset="250933.0755">11703 7203 1034 0,'2'0'188'16,"1"0"101"-16,-3 1-310 16,0 2-2-16,3 12-6 0,6 7 6 15,29 31-4-15,5-51 18 16,4-11 23-16,8-8-8 15,0-5 13-15,-2 0 14 16,-21 2-13-16,-9 1-9 16,-24 1 17-16,-2 6-16 15,-11 0-13-15,-7 6-39 16,-8-2-42-16,7 8-116 16,-4-7-43-16,2 7-47 15,15-11 64-15,6 5 19 16,13-2 99-16,12 4 45 15,4-4 40-15</inkml:trace>
  <inkml:trace contextRef="#ctx0" brushRef="#br0" timeOffset="251193.2734">12092 7088 880 0,'46'19'163'16,"-54"-9"89"-16,7 4-255 15,-7 10-17-15,3-5 14 16,1 2 5-16,5-6 6 16,-5-7 28-16,8-11 7 15,4-3 4-15,-8 4-2 16,0 2-1-16,3-4-26 0,-3 1-14 16,6-2-15-1,-3 2-6-15,-3 1 0 0,2 1-4 16,1 2-7-16,-3 6-102 15,4 22-145-15,13 35 1 16</inkml:trace>
  <inkml:trace contextRef="#ctx0" brushRef="#br0" timeOffset="251531.5416">12580 7189 404 0,'1'0'143'15,"-2"-6"45"-15,-2-3-70 16,0 7-40-16,1 1-2 16,-1-1-6-16,2 1-30 15,-24 1-33-15,-2 3 2 16,-49 20-5-16,44-7-1 0,9 3-1 16,-3-4 2-16,6-5-1 15,14 1 7-15,1-8 8 16,2 0 24-16,11 0 6 15,-8-4 5-15,0-1 0 16,0 2-2-16,0-3-47 16,1 3-8-16,-1 3-5 15,3 14-3-15,-12 35-5 16,-39 58 23-16,8-45 5 16,-12-7-47-16,9-17-73 15,-7-23-172-15,7-15-14 0</inkml:trace>
  <inkml:trace contextRef="#ctx0" brushRef="#br0" timeOffset="251964.9088">12769 6822 357 0,'0'0'214'0,"4"-2"-7"0,-5 2-80 16,1-1-36-16,0 1-49 15,0 0-27-15,0 0-22 16,0 0-11-16,0 0 3 15,0 1 10-15,-5 16 15 16,-2 23 15-16,-22 50 5 16,6-36 2-16,1-6-4 15,10 2-2-15,3-20-9 16,5-7 9-16,10-17 5 0,9-7 7 16,-4-8-1-16,8 3 4 15,0-1-14-15,-3 9-9 16,-3 10-10-16,-4 11-2 15,-5 1-14-15,1 5-52 16,1-3-80-16,-1-6-141 16,8-14-31-16</inkml:trace>
  <inkml:trace contextRef="#ctx0" brushRef="#br0" timeOffset="252224.7421">13156 6509 863 0,'8'4'188'15,"8"26"77"-15,44 49-215 16,-47 3-51-16,-8 10 62 15,-14 27 10-15,-20 10 5 16,-32 36 3-16,-15-13-37 16,-26 10-34-16,-10-33-343 15,-19-37 99-15</inkml:trace>
  <inkml:trace contextRef="#ctx0" brushRef="#br0" timeOffset="255545.355">3264 16812 758 0,'-3'12'269'16,"-27"3"18"-16,-86 67-178 15,53-31-105-15,7 19-10 16,15-3-3-16,9 7 1 16,12-17 2-16,11-7 3 15,18-24 6-15,15-15 0 16,10-17-1-16,22-22-6 15,16-14-10-15,10-21-39 16,2-2-4-16,-3-15 5 16,-20 18 15-16,-19 2 46 15,-17 21 58-15,-8 7 38 16,-13 17-3-16,1 10-11 16,-1 11-35-16,-1 17-19 0,3 14-35 15,2 23-1-15,0 8 2 16,-8 29-1-16,-8 5 0 15,-13 18 8-15,-22-7 7 16,-47 14 12-16,-12-22 5 16,-21-3 14-16,-4-20-5 15,-15-12-2-15,28-24-10 16,-22-17-8-16,20-22-23 0,10-13-28 16,31-7-15-16,17-13-38 15,34-2-37-15,15-13-263 16,18-1 63-16</inkml:trace>
  <inkml:trace contextRef="#ctx0" brushRef="#br0" timeOffset="255844.9162">4394 16512 1046 0,'-57'44'366'16,"-33"27"42"-16,-10 9-259 16,-35 38-84-16,14 3-31 15,5 27-1-15,35-11-10 16,23 3-9-16,44-30-7 15,14-1-22-15,17-36-23 16,18-15-66-16,11-20-78 16,25-4-249-16,3-23 17 15</inkml:trace>
  <inkml:trace contextRef="#ctx0" brushRef="#br0" timeOffset="256132.2298">4308 16886 601 0,'3'17'679'15,"-24"4"-223"-15,25 7-361 16,9 5 361-16,8 13-462 16,9 1 5-16,10 10 1 15,1-5-15-15,11 8-92 0,-2-5-89 16,5-1-261-16,-11-27-34 16</inkml:trace>
  <inkml:trace contextRef="#ctx0" brushRef="#br0" timeOffset="256309.2153">4848 16926 875 0,'-29'11'498'0,"-31"10"-49"16,-22 13-164-16,-20 30-183 16,6 15-66-16,-6 33-21 15,24-9-41-15,14 0-68 16,21-16-66-16,14-8-296 15,25-42 28-15</inkml:trace>
  <inkml:trace contextRef="#ctx0" brushRef="#br0" timeOffset="256567.9313">5230 16545 1028 0,'37'90'608'0,"-34"-9"-91"16,-8 27-130-16,-8 20-361 15,-21 39-109-15,-13-17-105 16,-23 10-46-16,-11-35-14 15,-15-16-29-15,-2-54-142 16,-19-20 145-16</inkml:trace>
  <inkml:trace contextRef="#ctx0" brushRef="#br0" timeOffset="256970.2777">5614 17133 705 0,'51'-10'531'0,"2"2"-230"0,19 0-724 16,-16 4 460-16</inkml:trace>
  <inkml:trace contextRef="#ctx0" brushRef="#br0" timeOffset="257162.6491">5733 17433 1084 0,'31'49'694'16,"-10"-28"-173"-16,25-11-80 15,22-1-574-15,27-21-445 16,2-19 147-16</inkml:trace>
  <inkml:trace contextRef="#ctx0" brushRef="#br0" timeOffset="260308.4243">6678 16867 665 0,'-20'29'226'16,"11"-42"32"-16,9 15-174 15,-4-5-27-15,4 6-27 16,0-3-17-16,0 0 7 0,0 0 2 16,-3 1 24-16,-6 39 28 15,-22 62 4-15,5-18-2 16,2 12-7-16,-7 27-29 16,7-2-20-16,1 8-12 15,6-22-30-15,0-11-95 16,8-37-97-16,6-13-146 15,-4-32-70-15</inkml:trace>
  <inkml:trace contextRef="#ctx0" brushRef="#br0" timeOffset="260732.4633">6968 17182 652 0,'9'1'337'16,"0"-7"-36"-16,5-7-135 15,22-9-119-15,7-2-40 0,17-10 0 16,0 2-1-16,12 7-3 16,-12 12-1-16,-4 13-4 15,-18 17-4-15,-12 21 7 16,-23 14 3-16,-29 35 13 16,-17 16 11-16,-21 16 41 15,5-7 24-15,4-4 39 16,12-34 30-16,22-14-43 15,26-19-39-15,16-11-30 16,14-14-39-16,35-7-82 16,3-18-2-16,14-2-34 15,0-4-343-15,-17-7 66 16</inkml:trace>
  <inkml:trace contextRef="#ctx0" brushRef="#br0" timeOffset="261661.3602">8094 17215 549 0,'-78'43'175'0,"65"-38"41"16,-9-1-153-16,-2 10 10 15,10 1-10-15,-6 2 6 16,7-3 1-16,5 4-14 15,4-4-22-15,-3-5-11 16,4-2-12-16,0-7-11 16,3-7 13-16,0 5 11 15,0-1 7-15,3-9 5 16,7-14-3-16,31-42-3 16,-23 54-12-16,11 6-10 15,-11 8-11-15,-1 11 3 16,-2 4 0-16,-18 13 3 0,-14 5 5 15,-7 7 3-15,1-5-3 16,-7 0 15-16,8-14 14 16,10-10 6-16,8-8 1 15,-4-9-3-15,8-8-20 16,5 2-14-16,2 3-8 16,5-5-5-16,2 11-3 15,3 4-96-15,-8 3-262 16,5-12 47-16</inkml:trace>
  <inkml:trace contextRef="#ctx0" brushRef="#br0" timeOffset="262914.8147">8765 16911 448 0,'-5'-78'230'0,"2"58"-23"15,3 2-95-15,0 0-79 16,0-2-28-16,3 9 16 15,-3 5 3-15,-3 9 33 16,0-3 12-16,2 2 19 16,-4 16-3-16,-12 34 6 15,-16 56-19-15,14-26 1 16,3 7-7-16,3 34-24 16,4-3-13-16,6 8-14 15,6-18-274-15,-6-15-105 16,3-44-46-16</inkml:trace>
  <inkml:trace contextRef="#ctx0" brushRef="#br0" timeOffset="263843.686">9082 17493 657 0,'46'64'177'15,"-46"-66"43"-15,0 2-189 16,3-6-22-16,-3 5-10 15,0-1 8-15,0 2 8 16,0-4 12-16,0 0 4 16,0 1-6-16,0 0-13 0,0 2-11 15,0-1-15-15,0 2-1 16,-3 2 7-16,3-1 16 16,-5 7 14-16,5-2 24 15,-5-1 5-15,5-4-1 16,-3 1-15-16,2-2-8 15,1-2-21-15,0 1 0 16,1-2-2-16,2-2-2 16,10-3-1-16,-4 1 0 15,-5 4 0-15,-2 3 2 16,1-3 3-16,-3 3 3 16,3 0 8-16,-3 3-3 15,0-3-3-15,0 1-1 16,0 1-2-16,0-1-7 15,0 1 1-15,0-1-1 16,0 1-1-16,-3-1-4 0,3 1-1 16,-3-1-1-16,1 4 3 15,2 0 3-15,-3-1 5 16,2-1 3-16,1-1-2 16,-3-1-16-16,1 1-19 15,2-2-9-15,0 0-9 16,2 0 10-16,1-2 26 15,-3 1 11-15,1-1 8 16,2 1 4-16,-3-1-50 0,-3 2-239 16,2 2 64-16</inkml:trace>
  <inkml:trace contextRef="#ctx0" brushRef="#br0" timeOffset="264263.0577">9315 16975 958 0,'46'-19'238'0,"-42"16"73"16,13 3-260-16,4-4-151 15,27-2 111-15,8-2 117 16,16-6-97-16,-1-2 2 16,15 2 111-16,-18 2-112 15,4 0-117-15,-20 10 90 16,-13 7-8-16,-19 16-5 15,-23 29 4-15,-20 19 6 0,-39 37 6 16,-14 22 24-16,-37 17 17 16,5-8 1-16,4 3 0 15,26-31-9-15,16-6-27 16,33-28-165-16,10-8-251 16,3-26 26-16</inkml:trace>
  <inkml:trace contextRef="#ctx0" brushRef="#br0" timeOffset="264890.9739">9085 17634 506 0,'0'2'307'0,"0"0"-22"16,0-1-106-16,0 1-77 16,-3-1-53-16,1 1-20 15,2-1-20-15,-4 2-3 16,1-3 0-16,1 0 4 15,-1 0 3-15,-1-3 8 16,4 0 2-16,-4 0 13 16,12-14 11-16,4-1-9 15,48-40-8-15,-42 47-7 16,-3 13-14-16,-6 10-7 16,-12 11 7-16,-6 11 7 15,-15 8 4-15,-20 4 3 16,-2-5-3-16,-1-7 8 0,7-10 3 15,11-16-5-15,15-15-4 16,11-6-4-16,8-7-7 16,12-8 2-16,7 3 5 15,8 3-2-15,-3 7-2 16,5 15-50-16,-13 12-61 16,-12 10-311-16,-14-1 43 15</inkml:trace>
  <inkml:trace contextRef="#ctx1" brushRef="#br0">9455 16570 0</inkml:trace>
  <inkml:trace contextRef="#ctx0" brushRef="#br0" timeOffset="269013.1423">10255 16362 699 0,'-97'9'228'0,"101"-9"26"15,4 10-189-15,18 14-36 16,3 3-27-16,15 16 4 16,2 3 2-16,9 10 0 15,-8 0 0-15,5 13-12 16,-14-10-46-16,5 7-211 16,-13-13 40-16</inkml:trace>
  <inkml:trace contextRef="#ctx0" brushRef="#br0" timeOffset="269220.7475">10681 16338 1193 0,'-92'49'257'0,"-14"24"91"15,-39 38-402-15,8 5-33 16,-5 10-35-16,37-19-70 16,33-8-156-16,45-47 54 15</inkml:trace>
  <inkml:trace contextRef="#ctx1" brushRef="#br0" timeOffset="7141.1085">10364 16251 0</inkml:trace>
  <inkml:trace contextRef="#ctx1" brushRef="#br0" timeOffset="9134.6961">10364 16251 0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431-5989-4E2C-A6A3-CBC1CAF5B03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13A3-D1DB-49E5-AAAC-B3EDC855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2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431-5989-4E2C-A6A3-CBC1CAF5B03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13A3-D1DB-49E5-AAAC-B3EDC855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1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431-5989-4E2C-A6A3-CBC1CAF5B03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13A3-D1DB-49E5-AAAC-B3EDC855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2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431-5989-4E2C-A6A3-CBC1CAF5B03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13A3-D1DB-49E5-AAAC-B3EDC855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7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431-5989-4E2C-A6A3-CBC1CAF5B03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13A3-D1DB-49E5-AAAC-B3EDC855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3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431-5989-4E2C-A6A3-CBC1CAF5B03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13A3-D1DB-49E5-AAAC-B3EDC855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5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431-5989-4E2C-A6A3-CBC1CAF5B03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13A3-D1DB-49E5-AAAC-B3EDC855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1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431-5989-4E2C-A6A3-CBC1CAF5B03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13A3-D1DB-49E5-AAAC-B3EDC855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8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431-5989-4E2C-A6A3-CBC1CAF5B03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13A3-D1DB-49E5-AAAC-B3EDC855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2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431-5989-4E2C-A6A3-CBC1CAF5B03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13A3-D1DB-49E5-AAAC-B3EDC855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42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5431-5989-4E2C-A6A3-CBC1CAF5B03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13A3-D1DB-49E5-AAAC-B3EDC855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5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85431-5989-4E2C-A6A3-CBC1CAF5B03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913A3-D1DB-49E5-AAAC-B3EDC8553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6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customXml" Target="../ink/ink8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Test 3 </a:t>
            </a:r>
            <a:r>
              <a:rPr lang="en-US" dirty="0" smtClean="0"/>
              <a:t>Review</a:t>
            </a:r>
          </a:p>
          <a:p>
            <a:r>
              <a:rPr lang="en-US" dirty="0" smtClean="0"/>
              <a:t>12 Questions: All Multiple Choice</a:t>
            </a:r>
          </a:p>
          <a:p>
            <a:endParaRPr lang="en-US" dirty="0" smtClean="0"/>
          </a:p>
          <a:p>
            <a:r>
              <a:rPr lang="en-US" dirty="0" smtClean="0"/>
              <a:t>Additional Popper 33: Answer A for #1 – 10</a:t>
            </a:r>
          </a:p>
        </p:txBody>
      </p:sp>
    </p:spTree>
    <p:extLst>
      <p:ext uri="{BB962C8B-B14F-4D97-AF65-F5344CB8AC3E}">
        <p14:creationId xmlns:p14="http://schemas.microsoft.com/office/powerpoint/2010/main" val="16797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56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the following tables of values as linear, exponential or neither.  Find an equation if linear or exponential.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529" y="2067545"/>
            <a:ext cx="1272617" cy="37928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680" y="2168482"/>
            <a:ext cx="1311618" cy="36919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7705" y="2168482"/>
            <a:ext cx="1324619" cy="368484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801000" y="1570680"/>
              <a:ext cx="9964080" cy="50205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4160" y="1563480"/>
                <a:ext cx="9978480" cy="503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795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following table shows the number of alligators in a nature preserve.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399"/>
            <a:ext cx="10515600" cy="3738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Rescale the table so that x = 0 corresponds to 2005 and find the exponential regression of the table.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335" y="1529448"/>
            <a:ext cx="5944074" cy="85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23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following table shows the number of alligators in a nature preserve.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399"/>
            <a:ext cx="10515600" cy="3738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year will the population reach 2000 alligators?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335" y="1529448"/>
            <a:ext cx="5944074" cy="85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0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46270"/>
          </a:xfrm>
        </p:spPr>
        <p:txBody>
          <a:bodyPr>
            <a:normAutofit fontScale="90000"/>
          </a:bodyPr>
          <a:lstStyle/>
          <a:p>
            <a:r>
              <a:rPr lang="en-US" dirty="0"/>
              <a:t>The Richter scale is used for comparing </a:t>
            </a:r>
            <a:r>
              <a:rPr lang="en-US" dirty="0" smtClean="0"/>
              <a:t>the magnitudes </a:t>
            </a:r>
            <a:r>
              <a:rPr lang="en-US" dirty="0"/>
              <a:t>of </a:t>
            </a:r>
            <a:r>
              <a:rPr lang="en-US" dirty="0" smtClean="0"/>
              <a:t>earthquakes</a:t>
            </a:r>
            <a:r>
              <a:rPr lang="en-US" dirty="0"/>
              <a:t>. </a:t>
            </a:r>
            <a:r>
              <a:rPr lang="en-US" dirty="0" smtClean="0"/>
              <a:t>An increase of </a:t>
            </a:r>
            <a:r>
              <a:rPr lang="en-US" i="1" dirty="0" smtClean="0"/>
              <a:t>t</a:t>
            </a:r>
            <a:r>
              <a:rPr lang="en-US" dirty="0" smtClean="0"/>
              <a:t> on the Richter scale means an increase of </a:t>
            </a:r>
            <a:r>
              <a:rPr lang="en-US" i="1" dirty="0" smtClean="0"/>
              <a:t>10</a:t>
            </a:r>
            <a:r>
              <a:rPr lang="en-US" i="1" baseline="30000" dirty="0" smtClean="0"/>
              <a:t>t</a:t>
            </a:r>
            <a:r>
              <a:rPr lang="en-US" dirty="0" smtClean="0"/>
              <a:t> in the magnitude of the earthquake.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11395"/>
            <a:ext cx="10515600" cy="35655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earthquakes register a 3.5 and a 6.1 on the Richter scale.  Compare their magnitudes.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41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volume of a cube change if its edge decreases by 12%.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Formulas to know: 	Volume of a cube: V = e</a:t>
            </a:r>
            <a:r>
              <a:rPr lang="en-US" baseline="30000" dirty="0" smtClean="0"/>
              <a:t>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Volume of a sphere: V = </a:t>
            </a:r>
            <a:r>
              <a:rPr lang="en-US" baseline="30000" dirty="0" smtClean="0"/>
              <a:t>4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n-US" dirty="0"/>
              <a:t> 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3</a:t>
            </a:r>
          </a:p>
          <a:p>
            <a:pPr marL="0" indent="0">
              <a:buNone/>
            </a:pPr>
            <a:r>
              <a:rPr lang="en-US" baseline="30000" dirty="0"/>
              <a:t>	</a:t>
            </a:r>
            <a:r>
              <a:rPr lang="en-US" baseline="30000" dirty="0" smtClean="0"/>
              <a:t>			</a:t>
            </a:r>
            <a:r>
              <a:rPr lang="en-US" dirty="0"/>
              <a:t>Area of a rectangle: A = L W</a:t>
            </a:r>
          </a:p>
          <a:p>
            <a:pPr marL="0" indent="0">
              <a:buNone/>
            </a:pPr>
            <a:r>
              <a:rPr lang="en-US" dirty="0"/>
              <a:t>				Area of a triangle: A = ½ B H</a:t>
            </a:r>
          </a:p>
        </p:txBody>
      </p:sp>
    </p:spTree>
    <p:extLst>
      <p:ext uri="{BB962C8B-B14F-4D97-AF65-F5344CB8AC3E}">
        <p14:creationId xmlns:p14="http://schemas.microsoft.com/office/powerpoint/2010/main" val="3848733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270"/>
          </a:xfrm>
        </p:spPr>
        <p:txBody>
          <a:bodyPr/>
          <a:lstStyle/>
          <a:p>
            <a:r>
              <a:rPr lang="en-US" dirty="0" smtClean="0"/>
              <a:t>Given the following logistic growth model: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86249"/>
                <a:ext cx="10515600" cy="544521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−0.255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If the initial value is N(0) = 40, determine the value of b.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What is the carrying capacity of the function?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Determine the coordinates of the point of inflection of the function.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86249"/>
                <a:ext cx="10515600" cy="5445210"/>
              </a:xfrm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2576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Determine the composite function f(g(x)) if: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2108"/>
            <a:ext cx="10515600" cy="50648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f(x) = 2x + 8		and		g(x) = e</a:t>
            </a:r>
            <a:r>
              <a:rPr lang="en-US" baseline="30000" dirty="0" smtClean="0"/>
              <a:t>x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this to determine the value of f(g(2)).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71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522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certain quantity increases by 12% every day.  What is the daily growth factor?</a:t>
            </a:r>
            <a:br>
              <a:rPr lang="en-US" dirty="0" smtClean="0"/>
            </a:br>
            <a:r>
              <a:rPr lang="en-US" dirty="0" smtClean="0"/>
              <a:t>What is the weekly growth factor?</a:t>
            </a:r>
            <a:br>
              <a:rPr lang="en-US" dirty="0" smtClean="0"/>
            </a:br>
            <a:r>
              <a:rPr lang="en-US" dirty="0" smtClean="0"/>
              <a:t>What is the monthly (30 day) growth factor?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31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03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Bacteria in a petri dish have an initial number of 45 colonies and are multiplying from there.  Sketch a possible graph of their population growth.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955160" y="2045160"/>
              <a:ext cx="9051840" cy="43059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48680" y="2039400"/>
                <a:ext cx="9061560" cy="431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19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103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Bacteria in a petri dish have an initial number of 45 colonies and are multiplying from there.  Sketch a possible graph of their population growth.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If the population will double in 5 hours, determine the formula for hourly population growth.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2093040" y="2489760"/>
              <a:ext cx="9018360" cy="31010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88360" y="2484000"/>
                <a:ext cx="9030960" cy="311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080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39178"/>
          </a:xfrm>
        </p:spPr>
        <p:txBody>
          <a:bodyPr>
            <a:normAutofit/>
          </a:bodyPr>
          <a:lstStyle/>
          <a:p>
            <a:r>
              <a:rPr lang="en-US" dirty="0" smtClean="0"/>
              <a:t>The number of trees in a forest is declining by 7% every year.  The current population of the forest is 3575 trees.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11395"/>
            <a:ext cx="10515600" cy="35655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Write an exponential function to model this situation.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799640" y="1124640"/>
              <a:ext cx="8767800" cy="39474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93880" y="1119600"/>
                <a:ext cx="8779320" cy="396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402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39178"/>
          </a:xfrm>
        </p:spPr>
        <p:txBody>
          <a:bodyPr>
            <a:normAutofit/>
          </a:bodyPr>
          <a:lstStyle/>
          <a:p>
            <a:r>
              <a:rPr lang="en-US" dirty="0" smtClean="0"/>
              <a:t>The number of trees in a forest is declining by 7% every year.  The current population of the forest is 3575 trees.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11395"/>
            <a:ext cx="10515600" cy="35655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Determine the population of the forest in 6 years.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853" y="3457921"/>
            <a:ext cx="3402675" cy="24108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218" y="3457921"/>
            <a:ext cx="3868177" cy="241086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4872600" y="2264040"/>
              <a:ext cx="6645240" cy="24649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64680" y="2258640"/>
                <a:ext cx="6663240" cy="247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144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39178"/>
          </a:xfrm>
        </p:spPr>
        <p:txBody>
          <a:bodyPr>
            <a:normAutofit/>
          </a:bodyPr>
          <a:lstStyle/>
          <a:p>
            <a:r>
              <a:rPr lang="en-US" dirty="0" smtClean="0"/>
              <a:t>The number of trees in a forest is declining by 7% every year.  The current population of the forest is 3575 trees.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11395"/>
            <a:ext cx="10515600" cy="35655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Determine when the population will reach 1500 trees.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145" y="3309591"/>
            <a:ext cx="3383108" cy="212693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6858000" y="1981800"/>
              <a:ext cx="3904200" cy="26506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52960" y="1975680"/>
                <a:ext cx="3919320" cy="266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89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4404"/>
          </a:xfrm>
        </p:spPr>
        <p:txBody>
          <a:bodyPr/>
          <a:lstStyle/>
          <a:p>
            <a:r>
              <a:rPr lang="en-US" dirty="0" smtClean="0"/>
              <a:t>Popper 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9530"/>
            <a:ext cx="10515600" cy="4987433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Answer Choice D for #1 – 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4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formula for the weight of a toddler is given by: w(t) = </a:t>
            </a:r>
            <a:r>
              <a:rPr lang="en-US" dirty="0" smtClean="0"/>
              <a:t>35(1.15)</a:t>
            </a:r>
            <a:r>
              <a:rPr lang="en-US" baseline="30000" dirty="0" smtClean="0"/>
              <a:t>t </a:t>
            </a:r>
            <a:r>
              <a:rPr lang="en-US" dirty="0"/>
              <a:t>where t is measured in months.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the monthly growth rate of the child? (give as a percent increase or percent decrease)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777400" y="2946240"/>
              <a:ext cx="7783560" cy="15256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71280" y="2938680"/>
                <a:ext cx="7799400" cy="154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4422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5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high temperature in the month of December decreases by 2% every day.  By what percent of the original will it decrease by the 20</a:t>
            </a:r>
            <a:r>
              <a:rPr lang="en-US" baseline="30000" dirty="0" smtClean="0"/>
              <a:t>th</a:t>
            </a:r>
            <a:r>
              <a:rPr lang="en-US" dirty="0" smtClean="0"/>
              <a:t> of the month?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612440" y="1961640"/>
              <a:ext cx="10396080" cy="45619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8840" y="1952640"/>
                <a:ext cx="10409040" cy="457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882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446</Words>
  <Application>Microsoft Office PowerPoint</Application>
  <PresentationFormat>Widescreen</PresentationFormat>
  <Paragraphs>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MATH 1311</vt:lpstr>
      <vt:lpstr>Bacteria in a petri dish have an initial number of 45 colonies and are multiplying from there.  Sketch a possible graph of their population growth.</vt:lpstr>
      <vt:lpstr>Bacteria in a petri dish have an initial number of 45 colonies and are multiplying from there.  Sketch a possible graph of their population growth.  If the population will double in 5 hours, determine the formula for hourly population growth.</vt:lpstr>
      <vt:lpstr>The number of trees in a forest is declining by 7% every year.  The current population of the forest is 3575 trees.  </vt:lpstr>
      <vt:lpstr>The number of trees in a forest is declining by 7% every year.  The current population of the forest is 3575 trees.  </vt:lpstr>
      <vt:lpstr>The number of trees in a forest is declining by 7% every year.  The current population of the forest is 3575 trees.  </vt:lpstr>
      <vt:lpstr>Popper 32</vt:lpstr>
      <vt:lpstr>The formula for the weight of a toddler is given by: w(t) = 35(1.15)t where t is measured in months.</vt:lpstr>
      <vt:lpstr>The high temperature in the month of December decreases by 2% every day.  By what percent of the original will it decrease by the 20th of the month?</vt:lpstr>
      <vt:lpstr>Identify the following tables of values as linear, exponential or neither.  Find an equation if linear or exponential.</vt:lpstr>
      <vt:lpstr>The following table shows the number of alligators in a nature preserve.</vt:lpstr>
      <vt:lpstr>The following table shows the number of alligators in a nature preserve.</vt:lpstr>
      <vt:lpstr>The Richter scale is used for comparing the magnitudes of earthquakes. An increase of t on the Richter scale means an increase of 10t in the magnitude of the earthquake. </vt:lpstr>
      <vt:lpstr>How does the volume of a cube change if its edge decreases by 12%.  </vt:lpstr>
      <vt:lpstr>Given the following logistic growth model:</vt:lpstr>
      <vt:lpstr>Determine the composite function f(g(x)) if:</vt:lpstr>
      <vt:lpstr>A certain quantity increases by 12% every day.  What is the daily growth factor? What is the weekly growth factor? What is the monthly (30 day) growth factor?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1311</dc:title>
  <dc:creator>Matthew Caputo</dc:creator>
  <cp:lastModifiedBy>Dr. Caputo</cp:lastModifiedBy>
  <cp:revision>11</cp:revision>
  <dcterms:created xsi:type="dcterms:W3CDTF">2016-11-10T14:19:10Z</dcterms:created>
  <dcterms:modified xsi:type="dcterms:W3CDTF">2019-11-15T16:31:00Z</dcterms:modified>
</cp:coreProperties>
</file>