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9" r:id="rId24"/>
    <p:sldId id="280" r:id="rId25"/>
    <p:sldId id="282" r:id="rId26"/>
    <p:sldId id="281" r:id="rId27"/>
    <p:sldId id="284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03T15:07:41.1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3486 10225 448 0,'0'-9'227'15,"-10"-6"-12"-15,8 8-85 16,-5 1-96-16,5 4-16 16,2 1-17-16,0 1-5 15,-3 0-30-15,2 0-7 16,1 1-3-16,-7 48-3 15,-81 62-6-15,30-31 19 16,-4-4 29-16,-4-2 48 16,18-28 13-16,14-12 5 15,27-15 12-15,30-4-18 16,23-12-10-16,21-4 3 16,10-5 4-16,18-3 0 15,-18-1 1-15,7 5-124 0,-13 2-198 16,15 8 36-1</inkml:trace>
  <inkml:trace contextRef="#ctx0" brushRef="#br0" timeOffset="434.341">3987 10498 759 0,'41'40'314'0,"-44"-51"-14"15,3 8-202-15,8-3-73 16,5-3-31-16,11-5-27 15,5-7 26-15,17-12 8 16,0-5 11-16,3-5-28 16,-9 3-27-16,2 4-21 15,-22 13 0-15,-5 8 3 16,-15 6 29-16,-13 12 14 16,-9 13 12-16,-23 20 27 15,-13 10 2-15,-20 20 6 16,-1-1 16-16,-1 2 17 15,18-16-29-15,19-3-10 16,33-15-12-16,26 0-12 16,18-11-26-16,31-3-127 0,8-14-127 15,16-10-14-15</inkml:trace>
  <inkml:trace contextRef="#ctx0" brushRef="#br0" timeOffset="744.3148">4910 10315 511 0,'-83'85'481'16,"26"-66"-207"-16,0 2-39 15,14-6-151-15,10-1-183 16,20-9 149-16,14 2-17 15,14-7-26-15,15 0-24 16,4-3 11-16,12 8 6 16,0-5 10-16,-7 1-2 15,-13 11-5-15,-13 7-3 16,-19 5 5-16,-31 18 7 0,-19 1 5 16,-32 7-4-1,-3-3-39-15,-4-2-294 0,28-11 69 16</inkml:trace>
  <inkml:trace contextRef="#ctx0" brushRef="#br0" timeOffset="1059.0986">5474 10250 916 0,'-16'16'374'0,"-20"11"-13"16,-13-11-214-16,-22 20-126 16,1 5-34-16,-2 4 10 15,16-11 18-15,7-7 4 16,28-17-1-16,9-1-21 16,20-3-24-16,0 1 2 15,6-4-1-15,5 9 1 16,-3-4 18-16,-10 5 18 15,-3 2-12-15,-12 16 8 16,-14-8 5-16,-14 7 6 16,-5-8-109-16,-8-5-260 15,4-14 48-15</inkml:trace>
  <inkml:trace contextRef="#ctx0" brushRef="#br0" timeOffset="1350.6516">5721 10050 1088 0,'-4'3'163'16,"4"5"111"-16,0 17-331 16,0 7 2-16,0 22 15 15,-5 6 39-15,-4 28 12 16,4-13-9-16,-6 13-170 16,-1-11-109-16,-4-5-39 15</inkml:trace>
  <inkml:trace contextRef="#ctx0" brushRef="#br0" timeOffset="1526.1014">5555 10622 305 0,'-41'-68'0'0,"38"53"550"16,6 0-550-16,9 2 133 16,8-2-158-16,6 3 334 15,6-5-338-15,5-1 336 16,23-6-316-16,9 2-9 15,19-5-291-15,2-1 97 16</inkml:trace>
  <inkml:trace contextRef="#ctx0" brushRef="#br0" timeOffset="1884.9055">6296 9869 671 0,'0'-1'105'0,"0"2"67"15,4 13-204-15,-2 4 2 16,8 2 13-16,-1 10 20 16,-4 7 19-16,-5 13 14 15,-5 4-8-15,-8 14 5 16,-2 0-7-16,2-9-2 15,4-11-8-15,4-11 9 16,10-21-2-16,8-19 2 16,8-4 1-16,3-10 6 15,-4 2 20-15,-3 7-6 16,-7 11-7-16,-4 11 0 16,-8 10 1-16,-2 12-20 0,-6 5 8 15,-5 7 9-15,-2-4-157 16,4 9-170-16,4-20 2 15</inkml:trace>
  <inkml:trace contextRef="#ctx0" brushRef="#br0" timeOffset="2274.1035">6921 10348 867 0,'2'7'920'15,"-7"-17"-531"-15,-1 1-181 16,-6 5-200-16,-1 8-192 16,-8 6-188-16,-1 14 336 15,-18 0 13-15,-7 13 10 16,1-4 6-16,3-1 2 15,6-10-1-15,20 5-15 16,13-20-12-16,8 1 5 16,10-7-2-16,9-8 6 0,3-11 16 15,6 5 16-15,-2-5-4 16,-9 0 0-16,-8 8-1 16,-3 10-11-16,-5 1-3 15,-10 11-1-15,2 7-3 16,-6 13-3-16,2 0-25 15,3 13-269-15,8-2 77 16</inkml:trace>
  <inkml:trace contextRef="#ctx0" brushRef="#br0" timeOffset="2542.1338">7022 10588 815 0,'10'-12'388'0,"-1"-4"-30"15,-16 8-186-15,7 1-130 16,0 4-49-16,0 2-5 16,0 1 1-16,0-2 2 15,0 1 7-15,3-1 1 16,5 1 0-16,37-8 0 16,50-8 2-16,-29 9-2 15,1 3 0-15,-9 4-1 16,-17 8-1-16,-7 3-3 15,-10 8 4-15,-8 12 2 16,-2 4 6-16,-7 1-349 16,-14-5 123-16</inkml:trace>
  <inkml:trace contextRef="#ctx0" brushRef="#br0" timeOffset="7934.8484">4311 11782 646 0,'3'-12'401'0,"-7"3"-76"15,-4 5-148-15,-8 19-141 16,-14 8-94-16,-23 31-49 16,-23 18 0-16,-23 25 12 15,4-1 30-15,8 15 40 16,20-21 48-16,27 1 9 15,27-20 5-15,22-1-5 16,12-19-19-16,11 0-3 16,5-17-83-16,15 3-179 15,-4-13 27-15</inkml:trace>
  <inkml:trace contextRef="#ctx0" brushRef="#br0" timeOffset="8238.0939">4253 12151 981 0,'5'0'235'0,"-4"0"221"15,4 0-378-15,20 0-92 16,13-1 76-16,76-4-92 16,-34-4-145-16,20 5-151 15,-5 2 78-15</inkml:trace>
  <inkml:trace contextRef="#ctx0" brushRef="#br0" timeOffset="8418.1189">4864 12075 1177 0,'103'-1'220'0,"-117"13"107"15,9 10-343-15,-2 8-30 16,-7 14 14-16,5 9 27 15,1 11 11-15,-3-2-87 16,5 14-241-16,2-9 50 16</inkml:trace>
  <inkml:trace contextRef="#ctx0" brushRef="#br0" timeOffset="8653.1164">5192 11843 1310 0,'24'4'212'16,"10"13"163"-16,18 11-401 16,3 6 19-16,0 24 25 15,-14 10-2-15,-14 25 2 16,-21 0-35-16,-30 27-122 15,-19-11-242-15,-34 3-7 16,-12-29-202-16</inkml:trace>
  <inkml:trace contextRef="#ctx0" brushRef="#br0" timeOffset="9372.8122">6062 12006 442 0,'-2'3'311'0,"2"15"-77"16,-3 7-265-16,-1 16 269 16,-2 8-246-16,-1 16 12 15,-5 3-161-15,-9 14-78 16,0-9-29-16</inkml:trace>
  <inkml:trace contextRef="#ctx0" brushRef="#br0" timeOffset="9544.5062">5655 12376 997 0,'11'-12'344'0,"-6"-4"22"16,7 3-236-16,13-1-140 15,25-5-17-15,12 0-24 16,21 1-23-16,3 0-290 16,-10-8 71-16</inkml:trace>
  <inkml:trace contextRef="#ctx0" brushRef="#br0" timeOffset="9838.1602">6557 12007 682 0,'-21'0'551'0,"-10"8"-153"16,4 2-85-16,-5 18-260 15,2 6-58-15,-4 3-15 16,12-3 2-16,5-4 4 16,17-9-14-16,11-3-11 15,9-2 18-15,9 5 25 16,5 2 14-16,0 4 2 15,-2 0 0-15,-12 7-3 16,-12 4-11-16,-19 14 4 0,-15 0-13 16,-11 3-83-1,0-11-84-15,-13-11-83 0,9-23-87 16,-5-20-43 0,13-17-8-16</inkml:trace>
  <inkml:trace contextRef="#ctx0" brushRef="#br0" timeOffset="10005.011">6392 12095 397 0,'24'-18'698'15,"1"-4"-262"-15,5 2-238 0,23 4 236 16,8 3-427-16,22 2-20 16,1 7-16-16,8 4-14 15,-15 6-9-15,-3-2-380 16,-15 2 123-16</inkml:trace>
  <inkml:trace contextRef="#ctx0" brushRef="#br0" timeOffset="10397.0567">7407 12102 1277 0,'37'73'384'0,"-30"-82"53"15,7 0-358-15,14 0-97 16,7 3-76-16,11 0-170 15,2 2-173-15,-4 7-32 16</inkml:trace>
  <inkml:trace contextRef="#ctx0" brushRef="#br0" timeOffset="10556.7713">7299 12514 1599 0,'3'-6'462'0,"4"-3"40"0,14 9-455 16,20-1-143-16,13 1-82 16,26 6-387-16,-15-8 82 15</inkml:trace>
  <inkml:trace contextRef="#ctx0" brushRef="#br0" timeOffset="13528.386">8300 11821 579 0,'12'3'354'0,"0"-2"-82"15,-12-1-116-15,1 0-142 16,2 2-57-16,-3-1 6 0,8 11 15 16,0 22 13-16,-12 50 8 15,-27-29 2-15,-3 2 3 16,-3 2 1-16,15-12 0 16,10-5 58-16,21-22 12 15,31-9 21-15,14-17 3 16,37-10 2-16,17-8-78 15,16-6-126-15,-8 5-248 16,-11-3 14-16</inkml:trace>
  <inkml:trace contextRef="#ctx0" brushRef="#br0" timeOffset="13778.0563">8903 11872 1573 0,'55'-53'274'0,"-52"71"168"16,1 20-458-16,-8 42-21 15,-8 18 24-15,-16 30 20 16,-6 8 0-16,-3 22-46 15,13-17-56-15,15 24-355 16,12-28 57-16</inkml:trace>
  <inkml:trace contextRef="#ctx0" brushRef="#br0" timeOffset="19894.0605">14200 9850 495 0,'0'-22'239'15,"-3"6"-5"-15,1 5-83 0,-1 8-133 16,-4-6-34-16,-7 4 8 15,-24 10 8-15,-14 9-37 16,-26 11 22-16,-11 21 26 16,-27 24-15-16,8 7-17 15,-3 16 48-15,24-6 20 16,17-2-13-16,40-27-6 16,30-10 11-16,30-22-13 0,29-10-9 15,14-9 13-15,22-8-8 16,-11-8-25-16,11 2-256 15,-21-5 57-15</inkml:trace>
  <inkml:trace contextRef="#ctx0" brushRef="#br0" timeOffset="20238.1838">13893 10284 911 0,'-3'2'190'0,"2"-1"80"16,1 1-274-16,0-1-21 16,0 1 8-16,29 7 7 0,66-8 9 15,-25-23 17-15,5-2 3 16,13 2-5-16,-19 1-3 15,-7 9-6-15,-23 6-8 16,-11 11-9-16,-21 8-21 16,-18 18 3-16,-18 11 6 15,-18 14 10-15,-6 5 6 16,-17 3 27-16,12-8 0 0,-2-9-1 16,20-13-212-1,17-6-65-15,23-14-48 0</inkml:trace>
  <inkml:trace contextRef="#ctx0" brushRef="#br0" timeOffset="20484.3854">14419 10582 1195 0,'0'-6'323'0,"1"3"64"15,-2 2-339-15,1-1-54 16,0 1-13-16,6-4-10 16,37-12 19-16,65-74 5 15,-33 39 6-15,16-6 0 16,-13 8-7-16,5-2-86 0,-21 15-58 16,-4 11-227-16,-21 11-1 15,-12 4-124-15</inkml:trace>
  <inkml:trace contextRef="#ctx0" brushRef="#br0" timeOffset="21037.1626">15383 10290 176 0,'-3'2'0'15,"3"-2"367"-15,-1-2-257 16,1 2 107-16,0 0-202 16,0 0 236-16,0 0-195 15,0 0 10-15,0 0 7 16,0 0-10-16,0 0-19 15,0 0-24-15,0 0-9 16,0 0-8-16,0 0-6 16,0 0 0-16,0 0 0 15,0 0 0-15,0 2 9 16,0-2 4-16,1 0 5 0,30 1 4 16,58-11 3-16,-43-7-7 15,1 0 0-15,-12 2-3 16,-10 2 3-16,-12 2 0 15,-3 4-2-15,-13 1-15 16,-14 1-14-16,-9 2-6 16,-27 5-3-16,-15 7-5 15,-9 3 9-15,-2 5 10 16,-2 12 9-16,19 2 4 0,4 6 7 16,14-3 1-16,8 7-2 15,15-7-9-15,11-1-15 16,20-9-2-16,16 1 0 15,16-10-19-15,24-8-258 16,15-8 6-16,17-8-106 16</inkml:trace>
  <inkml:trace contextRef="#ctx0" brushRef="#br0" timeOffset="21382.0684">15937 10308 1005 0,'-9'4'294'0,"-17"1"21"16,-7 7-278-16,-19 11-52 15,-9 6-50-15,-2 11 55 0,0-11 9 16,7 5 5-16,18-10-1 16,10 1-4-16,19-11-5 15,10-1-11-15,18-10 4 16,18-11-1-16,9-8 2 15,17-3 5-15,-1-5 6 16,3 0-9-16,-10 13 0 16,-12 3-1-16,-12 10 3 15,-10 7 6-15,-10 2 4 0,-6 6 6 16,-5 2 6-16,1 3 4 16,-2-1-12-16,1-2-8 15,1-8-47-15,7-6-44 16,-1-12-213-16,6-6 19 15</inkml:trace>
  <inkml:trace contextRef="#ctx0" brushRef="#br0" timeOffset="21618.3703">16328 9905 1067 0,'2'-7'218'0,"4"11"79"16,-4 6-305-16,7 17-40 0,-1 3 1 16,1 14 12-16,-9 4 17 15,4 15 5-15,-8 2 8 16,-5 15 13-16,-2-8-6 16,-3 0-82-16,-1-17-84 15,1-9-120-15,-2-25-78 16</inkml:trace>
  <inkml:trace contextRef="#ctx0" brushRef="#br0" timeOffset="21836.0678">16057 10338 941 0,'16'-12'226'0,"10"-3"77"15,6-1-267-15,23 1-26 16,7 1-4-16,8-2-12 16,-4 6-23-16,-2-2-52 15,-12 8-33-15,-6 2-133 16,-9 5-47-16,-5 1-37 16</inkml:trace>
  <inkml:trace contextRef="#ctx0" brushRef="#br0" timeOffset="22221.7667">16650 10469 680 0,'16'3'229'0,"5"-10"28"16,4 3-164-16,24-1-67 16,1-4-8-16,3-12 6 15,-4 4-4-15,-6-4 2 16,-13-6 0-16,-11 2 4 16,-7 10-1-16,-12 0-20 15,-15 5-12-15,-23 6-9 16,-13 11-7-16,-18 14 19 15,-4 4 38-15,-8 8 45 16,15 5 11-16,4 4 3 16,18-11-22-16,7 3-21 15,16-3-59-15,11-4-64 16,11-7-36-16,18-3-78 16,11-10-179-16,20-8 22 15</inkml:trace>
  <inkml:trace contextRef="#ctx0" brushRef="#br0" timeOffset="22476.1321">17195 10613 907 0,'-2'14'287'0,"-8"-6"39"15,5 1-225-15,2 0-102 16,6-12 27-16,11-9 3 15,8-13 0-15,13-7 6 0,4-17 6 16,2 4-25-16,7-2 3 16,-2 10 5-16,0 4-6 15,-2 8-6-15,11 10-15 16,-12 9-46-16,1 8-181 16,-7 5-146-16,-7-2-47 15</inkml:trace>
  <inkml:trace contextRef="#ctx0" brushRef="#br0" timeOffset="22755.8365">18077 9889 1080 0,'21'-11'285'15,"19"-3"66"-15,10 2-291 16,33 3-64-16,8 4 0 16,12-1 0-16,-14 6 8 15,0 3-56-15,-18-3-57 16,-6 3-245-16,-14 3 6 15</inkml:trace>
  <inkml:trace contextRef="#ctx0" brushRef="#br0" timeOffset="23000.0307">18498 9821 722 0,'-3'26'344'0,"-4"8"-30"16,-4 29-115-16,-5 3-198 15,0 10 0-15,-4 19 11 16,3-10 0-16,-4-2-9 16,5-20-7-16,4-13-14 15,4-26-4-15,4-18-304 16,14-15 97-16</inkml:trace>
  <inkml:trace contextRef="#ctx0" brushRef="#br0" timeOffset="23340.2008">19018 9789 1065 0,'1'-11'284'0,"-2"27"56"0,-5 0-320 16,-6 11-104-16,-9 11 10 16,-4 8 10-16,-10 9 12 15,1 0 52-15,1-2 5 16,11-8 5-16,1-11 9 16,12-15 2-16,11-9 6 15,10-13-3-15,13-5-5 16,7-1-9-16,10-2-6 15,-4 4-11-15,-2 7 7 16,-15 7 2-16,-5 14 11 16,-15 7 12-16,-10 17 5 15,-10 2 1-15,-3 5-32 16,-3-6-49-16,4-9-287 16,11-12 49-16</inkml:trace>
  <inkml:trace contextRef="#ctx0" brushRef="#br0" timeOffset="23705.0283">19434 10228 1079 0,'0'3'391'16,"-9"0"-110"-16,-3 6-453 15,-8 4 106-15,-14 12 105 16,-3-2-174-16,-5 14 174 16,2-8 172-16,-4 2-161 15,13-7-161-15,4-2 139 16,8-8-41-16,7-6-55 16,12 0-21-16,10-10 4 15,5-4-25-15,7-11 6 16,3-4 50-16,4-4 66 15,-6 10 42-15,-6 6 19 16,-7 9 15-16,-4 15-13 16,-2 9-31-16,-7 5-27 15,2 2-27-15,-4 9-135 16,2-6-149-16,0-4-20 16</inkml:trace>
  <inkml:trace contextRef="#ctx0" brushRef="#br0" timeOffset="23944.6491">19671 10481 1345 0,'19'-3'276'0,"7"-6"137"0,12 1-402 15,10 0 3-15,6 8-1 16,-8 2-15-16,-6 14-11 15,-15 8-11-15,-20 8-8 16,-17 4-29-16,-16 13-80 16,-9-6-17-16,-11 4-17 15,1-10-209-15,9-10 66 16</inkml:trace>
  <inkml:trace contextRef="#ctx0" brushRef="#br0" timeOffset="26075.6508">13721 11779 912 0,'-47'24'218'16,"-14"14"53"-16,-22 19-294 15,3 11-35-15,-98 484 327 63,205-532-263-63,9-10-16 0,-8-5 3 15,12-3-308-15,28 10-5 16,-9-18-105-16</inkml:trace>
  <inkml:trace contextRef="#ctx0" brushRef="#br0" timeOffset="26296.6015">13658 12216 1038 0,'65'-40'320'16,"-48"34"32"-16,16 2-235 15,10-4-149-15,18 1 3 16,5-6-4-16,13-5-319 16,-9 2 94-16</inkml:trace>
  <inkml:trace contextRef="#ctx0" brushRef="#br0" timeOffset="26494.8927">14617 11856 1367 0,'5'9'336'0,"-10"3"84"15,5 19-357-15,0 11-101 16,-7 14-36-16,2 6 10 16,-2 15 3-16,-6-6-176 15,1-1-185-15,4-20 40 16</inkml:trace>
  <inkml:trace contextRef="#ctx0" brushRef="#br0" timeOffset="26734.8685">15035 11452 1164 0,'31'6'226'0,"9"11"101"15,5 18-335-15,5 30-27 16,0 12 0-16,-10 19 33 16,-19 2 6-16,-21 17 2 15,-15-12 5-15,-28 14 5 16,-10-15-20-16,-20 0-4 16,5-28-170-16,-15-13-3 15,23-30-162-15,8-18-95 16</inkml:trace>
  <inkml:trace contextRef="#ctx0" brushRef="#br0" timeOffset="27300.5515">15595 11489 1075 0,'81'-22'197'16,"-81"23"99"-16,6 3-317 16,5 1-16-16,2-2 12 15,8-3 26-15,11-2 16 0,11-5 6 16,14-6-1-16,0-1-2 15,6 2-4-15,-13 5-11 16,-9 6-9-16,-8 8-3 16,-6 8-13-16,-16 9-1 15,-12 11 1-15,-11 5 4 16,-16 18 4-16,-11-2 15 16,0-1 31-16,4-15 20 15,10-4 8-15,13-20-6 0,17-6 1 16,14-5-27-16,27-8-16 15,12 0-22-15,17-2-61 16,1 1-125-16,4 1-168 16,-25 3-56-16</inkml:trace>
  <inkml:trace contextRef="#ctx0" brushRef="#br0" timeOffset="27661.368">16384 12030 1260 0,'17'-3'224'16,"20"1"144"-16,16 4-371 0,15-2-8 16,5-2 17-16,19 2 7 15,-17 2-18-15,-2-4-47 16,-13 2-38-16,-3 0-245 15,-23 0-1-15,-11 0-27 16,-14 0-188-16</inkml:trace>
  <inkml:trace contextRef="#ctx0" brushRef="#br0" timeOffset="27876.0922">16953 11895 1083 0,'-84'-86'326'0,"70"99"44"16,3 6-289-16,-9 18-102 15,-2 5-14-15,-9 17 19 0,4-1 1 16,-2 13 13-16,5-10 3 16,0 13 9-16,9-7 0 15,-4-4-251-15,6-14-114 16,8-9-46-16</inkml:trace>
  <inkml:trace contextRef="#ctx0" brushRef="#br0" timeOffset="28457.095">17038 11902 1045 0,'75'-52'187'15,"-66"52"103"-15,6-6-311 16,1 0-7-16,6 0 15 15,-2-1 24-15,-1 0 22 16,-4 4 6-16,-3 0 6 16,-1 1-6-16,3-2 2 15,2 4-8-15,5-5 8 16,4-2-1-16,5-2-3 0,10 2 17 16,10-10 0-16,3 0-11 15,11 0-6-15,-8 10 5 16,-4-2-25-16,-12 9-13 15,-12 7-19-15,-12 4-2 16,-11 4-11-16,-10 8 0 16,-23 10 4-16,-13 2 20 15,-20 16 7-15,3-8 9 0,1-8 9 16,25-8 9-16,12-8-6 16,24-14-2-16,18-2-2 15,14-2-6-15,16 7-9 16,4 0 2-16,3 15-2 15,-14 3-5-15,-17 19-7 16,-28 8-5-16,-40 15-2 16,-24-4 7-16,-31 1 8 15,-4-16 7-15,-25-13 313 16,10-20-733-16,1-12 342 16</inkml:trace>
  <inkml:trace contextRef="#ctx0" brushRef="#br0" timeOffset="34555.078">18377 12087 146 0,'53'-4'0'16,"20"-1"233"-16,-2 4-227 16,3 1-6-16,-8 0 19 15</inkml:trace>
  <inkml:trace contextRef="#ctx0" brushRef="#br0" timeOffset="34801.3033">18383 12428 1323 0,'5'7'364'16,"1"2"52"-16,12-6-335 15,3-1-131-15,11 2-45 16,10 1 8-16,1-2-18 16,-2 6-306-16,-5 1 60 15</inkml:trace>
  <inkml:trace contextRef="#ctx0" brushRef="#br0" timeOffset="35349.0606">19328 11958 1304 0,'90'-25'197'0,"-90"28"125"16,0 5-401-16,0 2-16 16,-8 8 10-16,0 4 48 15,-31 68 9 1,-1-23 32-1,3-6 12-15,15-8 46 16,16-5 26-16,58-75 30 16,22 16-4-16,38-11-1 15,16-3-42-15,21-5-63 16,-20 1-84-16,-10-1-345 16,-41 5-6-16,-23-3-171 15</inkml:trace>
  <inkml:trace contextRef="#ctx0" brushRef="#br0" timeOffset="35602.5039">19907 11973 1077 0,'-6'-10'745'15,"4"-1"-283"-15,1 7-264 16,1 1-149-16,0 0-138 15,0 0-139-15,0 0 187 16,1 2 1-16,1 1 14 16,8 13-1-16,5 37 2 15,-31 100 10-15,-26-31 6 0,-20 45 7 16,-3 2 2 0,4 31 1-16,26-31-407 0,18-34 128 15</inkml:trace>
  <inkml:trace contextRef="#ctx0" brushRef="#br0" timeOffset="92636.9712">30416 8296 1215 0,'71'-7'318'0,"-43"-1"46"16,18-7-338-16,18 1-93 16,13 2-2-16,1 1 28 15,-11 4 28-15,-5 1 29 16,-18 3-8-16,-2-3-354 15,-20-3 122-15</inkml:trace>
  <inkml:trace contextRef="#ctx0" brushRef="#br0" timeOffset="93015.824">30651 8477 850 0</inkml:trace>
  <inkml:trace contextRef="#ctx0" brushRef="#br0" timeOffset="93077.1162">30798 8489 785 0,'108'13'376'16,"16"-12"-185"-16,-14-2-597 15,-11-12 406-15,-35-8-519 16</inkml:trace>
  <inkml:trace contextRef="#ctx0" brushRef="#br0" timeOffset="94088.3615">32233 7985 883 0,'17'7'155'15,"-4"5"84"-15,3 3-291 0,-1 0-5 16,-2-3 13-16,-5-1 52 15,-4-3 21-15,1-4 30 16,-5 1 16-16,-3-5-10 16,1 1-41-16,-5 8-11 15,-27 24-4-15,-66 60-3 16,44-45 10-16,-3 8 25 16,10-3 25-16,10 6-13 15,19-11-3-15,24 1-2 16,21-15-17-16,30-9 1 15,24-10 40-15,32-6-15 16,-12-9-6-16,12-3-4 16,-19 0-27-16,-9-11-26 15,-34 3-39-15,-2-9-79 16,-16-2-65-16,-4-8-211 16,-8 5-28-16</inkml:trace>
  <inkml:trace contextRef="#ctx0" brushRef="#br0" timeOffset="94449.2606">32966 7926 1218 0,'-26'65'255'0,"-22"41"157"16,-9 20-350-16,-25 55 12 16,8 9 2-16,-7 39-34 15,2-20-78-15,-26 20-391 16,15-50 73-16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03T16:15:49.0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30668 2216 186 0,'-3'-2'34'0,"-9"1"-4"16,-12-1-77-16,-3 1-22 15</inkml:trace>
  <inkml:trace contextRef="#ctx0" brushRef="#br0" timeOffset="747.4167">30533 2199 18 0,'-95'-13'73'0,"77"9"4"15,3 2 54-15,7 2 43 16,6-3-47-16,11 2-44 0,-9-1-13 16,50-1-48-16,115-4-38 15,-28 4 41-15,28 0 17 16,-11 3-5-16,6 4-3 15,-46-2-14-15,0 1 7 16,-24 0 0-16,-10-2 11 16,-20-4 4-16,-13-1 14 15,-25-2-2-15,-11 2 4 16,-3-2-17-16,-8 7-21 16,-11-2-21-16,-35-4-13 15,-21 5-10-15,-49-6 7 16,-14-1 17-16,-25-5 4 15,14 3 2-15,5-6 26 16,36 2 9-16,17 1 8 16,35 3 2-16,19 3 4 15,24 6-23-15,2-3-12 16,11 2-6-16,-5-1 0 0,46 1-3 16,85-4 3-16,-31 2 6 15,19 5-5-15,-20-2-4 16,-16 1 1-16,-28-2-1 15,-12 2-4-15,-30-2-1 16,-7 4-20-16,-18 3-12 16,-18 7-3-16,-16 3 1 15,-35 8 8-15,-29-2 22 16,-65 4 9-16,-4-6 0 0,-3 0-1 16,31-10 0-16,23 0 20 15,75-7 8-15,34-10-11 16,41-9-6-16,53-8-4 15,56 0-19-15,51-4 0 16,22 6 16-16,40 13 8 16,-39 16 2-16,-35 8-3 15,-59 6-11-15,-29 6-29 16,-60-5-18-16,-33 3-4 16,-36 0 2-16,-64 2 4 15,-26 2 25-15,-52-9 14 16,-13-10 4-16,-11-7 0 15,56-10-1-15,22-11 14 16,61 2-18-16,49-16-68 16,57 1-9-16,62-3 16 0,29 3-1 15,23 1 51-15,-16 16 73 16,-1 14 2-16,-53 12-27 16,-30 17-37-16,-36 13-40 15,-38 14-3-15,-37-3-16 16,-63-1-260-16,-11-15 108 15</inkml:trace>
  <inkml:trace contextRef="#ctx0" brushRef="#br0" timeOffset="14195.556">15995 4877 717 0,'-15'-12'172'16,"14"0"43"-16,-4 7-215 15,20 2-15-15,6-4 5 16,48-8 31-16,29-8 28 16,80-9 36-16,34-2 3 15,103-1 0-15,11 13-28 0,80 4-10 16,-17 12-23-16,59 4-6 15,-53 1-7-15,50-4 0 16,-74-3-2-16,28-6-1 16,-66-5-2-16,31 7 0 15,-64 2-108-15,34 17-226 16,-49-10 40-16</inkml:trace>
  <inkml:trace contextRef="#ctx0" brushRef="#br0" timeOffset="17274.9346">22971 4082 95 0,'46'18'176'16,"-49"-18"19"-16,-3 3-160 15,-1-1 77-15,7-2-160 16,-5 0 50-16,1 0 23 16,-21 1 5-16,-8-1-3 15,-48-3 0-15,35-3 5 16,1-1-6-16,2-3 35 0,8 1 10 15,13 3 14-15,13-3 9 16,3 0 0-16,4 3-22 16,4 2-1-16,-2 2-12 15,0 1-14-15,0-1-10 16,0 1-44-16,-2-1-23 16,2 2-18-16,-3 0-16 15,-2 9 5-15,-40 31 37 16,-70 70-3-16,30-41 13 15,-10 28 13-15,12 0-6 16,-10 9-4-16,26-16 18 16,13 0 1-16,18-27 5 0,15-9 4 15,20-21 5-15,10-5 24 16,19-9 25-16,13-1-10 16,5 0-14-16,24 1-13 15,4 3-33-15,9 4 2 16,-8 0 38-16,4-5 36 15,-21 4-56-15,-8-6-102 16,-14-5-225-16,-14-5-65 16</inkml:trace>
  <inkml:trace contextRef="#ctx0" brushRef="#br0" timeOffset="17679.9037">23436 4327 747 0,'-29'10'144'0,"-32"2"71"16,-3 12-212-16,-10 7-40 0,-7 9 42 15,17 4 17-15,2 11 13 16,20-4 13-16,19 0 11 16,17-3-21-16,15-8 12 15,19-15 2-15,27-9 10 16,23-11 11-16,30-13-8 16,-1-14-19-16,17-19 3 15,-14-10-12-15,-24-3-10 16,-33 3-1-16,-23-1-9 15,-39 12-24-15,-36 8-16 16,-11 8-33-16,-30 2-50 16,-1 16-24-16,-6 3-137 15,24 7-67-15,9 7-30 16</inkml:trace>
  <inkml:trace contextRef="#ctx0" brushRef="#br0" timeOffset="17937.2899">23995 4880 667 0,'7'25'320'0,"-11"-7"-59"16,-24 8-62-16,-18 7-279 0,-33 10 14 15,-4-5 59-15,-12 1 5 16,13-14 5-16,6-1 4 16,36-14-4-16,15 0-171 15,16-7-92-15,25-11-36 16</inkml:trace>
  <inkml:trace contextRef="#ctx0" brushRef="#br0" timeOffset="18265.0204">24521 4614 988 0,'-190'8'209'0,"171"13"73"16,-17-1-290-16,18 4-33 15,15-5 10-15,18-2 30 16,21 0 36-16,8 1 12 16,26 9 15-16,8 1-5 15,10 9-20-15,-23-2-26 16,-13 7-16-16,-24-3-16 16,-35 3-3-16,-23-7 10 15,-40-4 9-15,-10-2 6 16,-22-17-15-16,6-15-24 0,-17-18-149 15,29-16-137-15,16-20-20 16</inkml:trace>
  <inkml:trace contextRef="#ctx0" brushRef="#br0" timeOffset="18307.1084">24044 4755 25 0,'41'-46'0'0</inkml:trace>
  <inkml:trace contextRef="#ctx0" brushRef="#br0" timeOffset="18453.7684">24175 4582 536 0,'97'-113'494'16,"-68"103"-220"-16,37-2-46 16,18 10-188-16,46 5-188 15,13 12 190-15,30 5-50 16,-15-3-77-16,14-6-212 16,-40-5 10-16</inkml:trace>
  <inkml:trace contextRef="#ctx0" brushRef="#br0" timeOffset="18935.3647">25285 4125 626 0,'-7'5'232'0,"14"1"-21"16,9 1-104-16,21 7-126 15,18-1 22-15,24 3 30 16,1-4 30-16,26-6-4 16,-4-6-15-16,-2-1-7 15,-17-2-16-15,-9 3-8 16,-28 3-20-16,-21 8-12 15,-18 7-16-15,-19 19-30 16,-13 9 1-16,-12 40 9 16,-4 10 9-16,4 32 6 15,13-1 26-15,6 26 0 16,20-32 0-16,11 8 21 0,2-24 11 16,1-5 12-16,-3-31 11 15,-5-4 27-15,-23-22 4 16,-24-6 6-16,-21-14 10 15,-34-13 25-15,-20-10 1 16,-28-16-6-16,6-9-9 16,-14-8-72-16,30 6-131 15,-7 2-284-15,23 9-19 16</inkml:trace>
  <inkml:trace contextRef="#ctx0" brushRef="#br0" timeOffset="20162.9255">7182 7524 779 0,'-20'8'249'0,"10"-5"6"16,10-3-212-16,2 0-48 16,-2 0-37-16,0-2 73 15,-2 1 7-15,2-2 11 16,0-5 5-16,5-33-5 16,12-54-23-16,0 31-4 15,-6 0-8-15,3-2-1 16,-16-1-4-16,-1 3-1 15,-10 14-2-15,-2 3 2 16,-6 14-2-16,5 2 1 16,6 13 0-16,1 5-18 15,2 5-14-15,2 10-23 0,1 8-12 16,-8 14-11-16,-2 14 7 16,-2 29 17-16,0 21 30 15,1 42-2-15,5 14 8 16,-1 32 3-16,5-3-12 15,-5 20-12-15,-1-20 31 0,-6 21 21 16,-6-25 5 0,-14 15 17-16,-10-26 11 0,-30 1-13 15,-11-39-3 1,-19-9 26-16,6-38-2 0,-26-21 10 16,17-27 0-16,-24-18-3 15,8-16-18-15,3-17-6 16,27-10-18-16,11-8-18 15,36-2-21-15,13-8-47 16,12 11-53-16,13-8-265 16,7 5 42-16</inkml:trace>
  <inkml:trace contextRef="#ctx0" brushRef="#br0" timeOffset="20715.1393">6743 9349 712 0,'-7'72'120'0,"-15"-47"77"15,-6 6-216-15,7 9 11 16,9-2 16-16,10 1 13 16,7-10 16-16,20-3 29 15,8-13 17-15,17-9 18 16,3-12 1-16,14-16 0 15,-9-9-21-15,-9-8-7 16,-15-2-19-16,-14-3-2 0,-17 9-14 16,-13 0-12-16,-8 9-25 15,-17 5-25-15,-5 10-24 16,-5 4-55-16,8 9-37 16,5 5-223-16,18-1 23 15</inkml:trace>
  <inkml:trace contextRef="#ctx0" brushRef="#br0" timeOffset="21434.9609">8133 6920 377 0,'-26'10'296'0,"-18"9"-73"16,-9 1-22-16,-14 15-171 15,-3 2-20-15,4 0 28 16,15-10 3-16,20-6 3 16,22-11-15-16,21-3 11 15,18-4-18-15,26 0 10 16,6-3-2-16,21 0 13 16,-7 3-13-16,-2 11-11 15,-25 3-16-15,-20 14-8 16,-27 7 1-16,-38 7 14 15,-26-3 9-15,-31-1 13 0,-3-9 8 16,-11-10 1-16,27-18-7 16,6-8-68-16,28-11-104 15,22-12-198-15,23-7-34 16</inkml:trace>
  <inkml:trace contextRef="#ctx0" brushRef="#br0" timeOffset="21674.4967">8102 6794 1140 0,'0'-3'329'0,"3"1"36"16,1-4-308-16,46-16-28 15,70-5-36-15,3 20 27 16,3 1 17-16,22 0-15 16,-16 3-397-16,0-1-20 15,-58-4-131-15</inkml:trace>
  <inkml:trace contextRef="#ctx0" brushRef="#br0" timeOffset="23842.8743">8309 7936 353 0,'105'-104'399'0,"-105"97"-139"16,-6 4-229-16,5 6 176 15,-2-3-275-15,1 1 2 16,-1 2 14-16,-3 39 23 16,-80 50 38-16,29-29 6 0,-9 1 0 15,-2 13-2-15,6-9-2 16,4-3-28 0,26-17-56-16,11-5-145 0,12-24 0 15</inkml:trace>
  <inkml:trace contextRef="#ctx0" brushRef="#br0" timeOffset="24291.7992">8851 8022 206 0,'-22'15'188'0,"-18"7"-33"16,4 8 2-16,-11 11-87 16,8-1-8-16,2 10 10 15,8-10-6-15,14 0-4 16,13-11-15-16,16-4 3 15,17-13-5-15,28-11 5 16,8-10 4-16,25-16 4 0,-2-12-8 16,8-13-6-16,-20 1-13 15,-11-6-2-15,-30 10-4 16,-12 1 15-16,-29 7-2 16,-17 7-11-16,-6 10-16 15,-23 6-13-15,-8 10-20 16,-10 11-3-16,3 5 7 15,-11 6 10-15,23 3-72 0,1 5-87 16,18 1-97-16,16 7-48 16,18-1-105-16</inkml:trace>
  <inkml:trace contextRef="#ctx0" brushRef="#br0" timeOffset="25010.9403">9726 8034 105 0,'48'41'410'15,"-54"-47"-192"-15,1 3-115 16,1 6 13-16,4-3-184 15,-3 0 46-15,0 0-28 16,-12 3 15-16,-17 8 95 16,-47 23 1-16,35-6-85 15,1 2 42-15,-3 8 50 16,9 1-28-16,4 12-47 16,13-9 37-16,5 5 10 15,13-10-14-15,11 2-6 16,15-17 13-16,10-3 21 15,10-16 1-15,14-15 7 0,4-10-6 16,5-12 0-16,-9-3-7 16,-3-10-9-16,-15 10 2 15,-14-8-1-15,-11 10-5 16,-11-2-3-16,-11 13-4 16,-2-1-22-16,0 8-4 15,-7 0-15-15,4 8-16 16,8 1-135-16,-5 2-120 15,-3 6-54-15,7 2-145 0</inkml:trace>
  <inkml:trace contextRef="#ctx0" brushRef="#br0" timeOffset="25465.8829">10513 8077 336 0,'-3'4'0'0,"-3"1"302"16,-3 2-302-16,-3 6 6 15,-8 5-25-15,-7 4 226 16,-4-1-211-16,-9 4 209 0,1-1-207 15,-5 9 5 1,5-2 2-16,7 13 1 0,8-4 1 16,9 3-1-16,14-10-6 15,11 1 6-15,11-12 7 16,11-6 7-16,10-10 10 16,13-4 36-16,3-16 0 15,11-9 1-15,-7-8-3 0,5-9 1 16,-12-2-32-16,-5-2 3 15,-19 4-1-15,-9 4 1 16,-14 6-8-16,-8 4-3 16,-9 8-10-16,-7 2-23 15,-9 7-13-15,-2 3-41 16,-4 3-31-16,0 1-153 16,8 4-73-16,15 2-45 15</inkml:trace>
  <inkml:trace contextRef="#ctx0" brushRef="#br0" timeOffset="25865.2292">11083 8244 201 0,'-41'33'264'16,"-7"10"-78"-16,8 1-119 16,9 10 125-16,15-6-165 0,11 1-5 15,14-12 3-15,20-6 24 16,11-11 7-16,17-19 13 15,5-10 11-15,30-14 2 16,-4-13-38-16,4-10 0 16,-18 0-10-16,-8-3-6 15,-35 3-10-15,-16-1 0 16,-21 7-21-16,-22 1-16 16,-10 10-16-16,-20 5-35 15,0 9-16-15,0 8-203 16,14 5 44-16</inkml:trace>
  <inkml:trace contextRef="#ctx0" brushRef="#br0" timeOffset="26298.5857">12518 7755 529 0,'0'-3'106'0,"-2"2"49"16,-1 2-152-16,1-1-14 15,2 0 8-15,-3 0 20 16,2 0 22-16,-2 0-14 16,-15 5 0-16,-34 14 0 15,-58 28-19-15,16 1-9 16,-6 7 30-16,-8 22 37 16,13-3 36-16,5 15-21 15,32-12-11-15,18 13-15 16,23-17-34-16,20 8-34 15,17-19 25-15,17 4-3 16,5-22-4-16,8-3-6 16,3-15-241-16,11-7-26 15,-6-15-71-15</inkml:trace>
  <inkml:trace contextRef="#ctx0" brushRef="#br0" timeOffset="26680.0056">12744 7966 1072 0,'-8'-5'167'0,"-13"17"80"16,-5 7-301-16,-16 12 4 15,-7 9 3-15,-16 11 31 16,6-5 33-16,-6 10-26 16,15-9 1-16,4 5-4 15,29-6-1-15,17 2 1 16,23-16 4-16,19 2 7 15,9-10 11-15,13-2 4 16,-4-8 2-16,10 2-3 16,-11-6-30-16,2 1-30 15,-11 0-219-15,-8 1 41 16</inkml:trace>
  <inkml:trace contextRef="#ctx0" brushRef="#br0" timeOffset="26949.8583">12271 8259 389 0,'0'1'333'0,"13"-1"-81"16,38-4-233-16,58-9 229 15,-45 5-262-15,9 4-232 16,-2 1-6-16,3-5-97 16</inkml:trace>
  <inkml:trace contextRef="#ctx0" brushRef="#br0" timeOffset="27187.3048">13102 8241 871 0,'18'6'200'0,"-5"-6"58"15,17-3-227-15,5 3-76 16,16 0 22-16,2-1 20 16,14-1 3-16,-7-1-36 0,13-1-223 15,-8-5 52-15</inkml:trace>
  <inkml:trace contextRef="#ctx0" brushRef="#br0" timeOffset="27652.4609">14577 8020 567 0,'9'-7'277'0,"-10"1"-234"16,-20 6-40-16,-25 5-22 15,-7 2-178-15,-29 3 61 16,-5 4 285-16,-12 5 64 16,14 3-174-16,8 5 80 0,24 1 74 15,16 5-148-15,26-4-149 16,16-2 92-16,2-5 2 16,23 0 7-16,8-8 11 15,19-7 11-15,2-7 8 16,22-6-4-16,-8-7 0 15,9-5-4-15,-13 3-4 16,-2-1 1-16,-21 4 0 16,-9-1 1-16,-15 5-2 0,-7 2-2 15,-14 6-20-15,-2 2-19 16,-4 4-8-16,5-6-2 16,-3 1 5-16,-8 20 22 15,-7 13 24-15,-42 54 5 16,37-46 5-16,-7 9-3 15,6-8-31-15,7 1-133 16,9-10-122-16,8-7-30 16</inkml:trace>
  <inkml:trace contextRef="#ctx0" brushRef="#br0" timeOffset="27952.5974">15002 7634 445 0,'42'41'0'0,"-4"-4"355"15,16 21-355-15,-2 4 24 16,-2 23-24-16,-13-8 45 15,-19 15-45-15,-15-5 24 0,-18 12-24 16,-18-13 28-16,-27 16 0 16,-10-11 301-16,-17-7-306 15,-2-19 279-15,0-7-460 16,19-25-167-16,20-18-23 16</inkml:trace>
  <inkml:trace contextRef="#ctx0" brushRef="#br0" timeOffset="28507.0037">15896 8207 374 0,'-33'-7'408'0,"-81"11"-126"15,31 29-215-15,5 13 228 16,6 4-276-16,25-7 0 16,19 1-2-16,23-14-3 15,17-11 1-15,22-2 28 16,17-11 22-16,11-14 3 15,36-8 4-15,1-14-5 16,21-22-30-16,0-4-21 0,10-16 0 16,-23-4-6-16,4-10-28 15,-22 10 21-15,-6-11-12 16,-24 16-5-16,-4-5 0 16,-23 13 29-16,-6 5-22 15,-15 21 5-15,-5 6-4 16,-7 19-36-16,-11 9-35 15,-4 9 11-15,-8 15 16 16,-6 11-20-16,-8 19 35 16,2 9 36-16,2 16-8 15,5 4 3-15,8 13 32 16,9-5 0-16,8 9 6 16,4-12-2-16,4-2-22 15,3-27-20-15,2 3-54 16,3-19-53-16,5-9-46 15,8-16-161-15,1-22 11 16</inkml:trace>
  <inkml:trace contextRef="#ctx0" brushRef="#br0" timeOffset="28801.0586">17242 7817 643 0,'-18'26'104'0,"-19"17"78"16,-9 8-197-16,-16 24 22 16,4-7 15-16,-2 12-1 15,21-11 10-15,11 0 6 16,25-18-7-16,18 0 12 15,14-22 3-15,28 1 0 16,9-12-18-16,19 3-72 16,-4-11-74-16,8 3-130 15,-21-13-54-15</inkml:trace>
  <inkml:trace contextRef="#ctx0" brushRef="#br0" timeOffset="29054.6045">16642 8121 1273 0,'24'8'398'15,"5"-13"42"-15,53 2-289 16,26 5-176-16,40 7-77 16,20-3-48-16,17-6-291 15,-37-11-13-15</inkml:trace>
  <inkml:trace contextRef="#ctx0" brushRef="#br0" timeOffset="150751.657">19852 15084 1073 0,'-9'-8'258'0,"-3"-4"77"0,2 6-313 16,4 3-42-16,-2 3-7 15,4-3 11-15,3 3 14 16,-1-2 47-16,1 1 18 15,1-1 2-15,0-1-8 16,1 1-14-16,14-6-43 16,26-2-15-16,45-38-10 15,-44 48-14-15,-7 14 4 16,-4 8-1-16,-17 8 7 16,-11 5 6-16,-14 2 19 0,-14 6 6 15,-7-3 9-15,-3-4 1 16,6-8 0-16,8-4-4 15,17-13-6-15,13 0 0 16,11-2 1-16,17 5-1 16,-4 4 5-16,5 18-4 15,-9 8-1-15,-24 32 4 16,-27 2 3-16,-36 20 2 16,-24-9 7-16,-22 3 2 15,0-30-4-15,11-7-3 16,25-25-3-16,17-5-377 15,40-19 121-15</inkml:trace>
  <inkml:trace contextRef="#ctx0" brushRef="#br0" timeOffset="153080.3441">20510 15138 286 0,'0'-22'435'0,"-3"10"-169"16,3 0-178-16,-2 4 168 15,4 6-286-15,-2 2 0 16,0-2 7-16,0 2 6 16,0 0 4-16,-2 0 35 15,2 0 30-15,0 0-3 16,0 0-3-16,0 0 37 15,0 0 2-15,0 0 2 0,0-1 33 16,0-1-26-16,2 1-37 16,9-2-32-16,31-8-30 15,48-17-20-15,-38 13 30 16,-7 5 3-16,-5 1-3 16,-14 3-1-16,-2 11-16 15,-12 2-3-15,-3 8-4 16,-9-2 2-16,-5 23 4 15,-11 2 6-15,-5 16 5 16,-8 2 2-16,-9 18 3 16,-10-15 1-16,-7 5 0 15,6-9-1-15,3 2 0 16,13-15 0-16,13-4 5 16,12-11 5-16,8-3-1 15,8-15 1-15,5 3 3 16,6-1-2-16,11-3 4 0,4-4 4 15,18-2 4-15,3 1-3 16,19-5 1-16,-3-7-5 16,6 2 0-16,-16 3-77 15,-5-7-41-15,-24 1-44 16,-11 8-82-16,-12 2-201 16,-9-9 72-16</inkml:trace>
  <inkml:trace contextRef="#ctx0" brushRef="#br0" timeOffset="153522.9522">21354 15178 664 0,'-82'43'153'16,"8"3"84"-16,17 0-168 0,25-17 13 15,12-6 15-15,20-12 2 16,25 1-2-16,12-1-23 15,30 3-6-15,7 3-15 16,6 9-16-16,-11 3-19 16,-7 15-9-16,-25 8-11 15,-13 13 0-15,-18-1 4 16,-18 8 7-16,-17-9 5 16,-35 0 11-16,-10-9 0 15,-24-6 3-15,9-12-1 16,-6-15 2-16,21-21-15 0,9-17-84 15,22-15-128-15,11-17-190 16,23-3-65-16</inkml:trace>
  <inkml:trace contextRef="#ctx0" brushRef="#br0" timeOffset="153784.81">21292 15236 1063 0,'8'0'739'0,"4"0"-299"16,-10-2-260-16,23 4-136 16,11-1-134-16,21-4-135 0,16 0 226 15,32-9 11-15,-9-1 5 16,15-2 6-16,-16 2-19 15,-19-1-39-15,-32 7-80 16,-14 0-328-16,-30-5-6 16,-16-2-162-16</inkml:trace>
  <inkml:trace contextRef="#ctx0" brushRef="#br0" timeOffset="154322.6888">22853 15132 1018 0,'-2'1'355'0,"-10"4"12"16,-41 11-244-16,-58 30-153 15,36 0-19-15,12 4 10 16,13 13 11-16,19-7 3 16,17 2 4-16,14-6 29 15,18-1 8-15,10-14 6 16,23-5 17-16,14-16 12 16,18-22-14-16,4-15-2 0,13-22-26 15,-15-7 21-15,-6-14 4 16,-24 8-1-16,-15-3-15 15,-24 13 16-15,-19 0-33 16,-22 15-14-16,-17 1-15 16,-9 9-5-16,-10 9-9 15,2 8-58-15,-1 1-58 16,19 9-229-16,8 3 12 16</inkml:trace>
  <inkml:trace contextRef="#ctx0" brushRef="#br0" timeOffset="154637.6588">23589 15212 704 0,'-12'12'236'0,"-6"10"24"0,-5 5-193 16,-28 19-33-16,-2 7-22 15,-2 14 28-15,6-13 20 16,9 3 42-16,30-19 7 15,31-7 19-15,20-14-22 16,21-10-10-16,6-14-37 16,35-16-6-16,-1-9-37 15,-1-19-10-15,-14 4-11 16,-6 0-1-16,-35 7-8 0,-29 1 15 16,-22 11-3-16,-27 0-11 15,-19 7-21-15,-27 8-62 16,-4 7-64-16,2 9-99 15,18 4-138-15,18 5-32 16</inkml:trace>
  <inkml:trace contextRef="#ctx0" brushRef="#br0" timeOffset="154904.0036">24214 15428 281 0,'-7'54'247'15,"-2"-1"-37"-15,-5 11 10 16,3-10-76-16,6-2 34 16,8-19-9-16,22-14 14 15,32-14-10-15,27-14-35 0,15-14-63 16,26-15-7-16,-14-7-25 16,-19-5-25-16,-35 9 6 15,-26-1-3-15,-45 8-23 16,-60 0-13-16,-39 6-29 15,-34 1-64-15,-27 8-52 16,-18 10-270-16,40 6 24 16</inkml:trace>
  <inkml:trace contextRef="#ctx0" brushRef="#br0" timeOffset="155566.6248">19261 14394 778 0,'-28'42'355'0,"-23"-28"-31"0,-20 20-142 16,-7 9-182-16,-10 18-7 16,23-7-9-16,19-1 0 15,26-18-12-15,33-3 10 16,19-16 8-16,14 0 9 16,3-6 22-16,0 5 13 15,-18 0-11-15,-14 12-2 16,-23 5-3-16,-39 19-2 15,-17 2 2-15,-39 5 3 16,-10-6-5-16,-13-9-4 16,20-17-10-16,3-18-7 15,38-17-345-15,18-24 0 16,29-13-118-16</inkml:trace>
  <inkml:trace contextRef="#ctx0" brushRef="#br0" timeOffset="155804.9395">19148 14156 568 0,'-3'35'0'0,"-6"10"449"15,-16 20-457-15,-4 16 342 16,-16 21-341-16,4-5 342 15,-10 17-330-15,14-15 3 0,-3-1 0 16,20-26-31-16,6-18-31 16,5-45-284-16,14-42-4 15,13-25-122-15</inkml:trace>
  <inkml:trace contextRef="#ctx0" brushRef="#br0" timeOffset="155958.697">19231 14382 326 0,'37'-22'251'0,"-12"15"-126"15,-17 26 14-15,-10 11-44 16,-6 8-65-16,-10 21 52 16,-7 12 66-16,-17 15-55 15,-4 5-29-15,-7 23 5 16,-3 0-5-16,1 7-337 16,13-26 105-16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03T16:19:07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12887 4417 554 0,'-10'-3'363'0,"4"-7"-131"16,-3 4-129-16,-3 0-135 15,0 15-136-15,-1-9 104 0,-6 4 42 16,-8-11 36-16,20 16 40 16,-4-12 40-16,5 6-7 0,4 1-34 15,2-4-17-15,0 0-17 0,0 0-18 16,0 0-17-16,0 0 11 15,0 0 8-15,0 0 5 0,2-1 10 16,15-1 4-16,21-1 3 16,54-10-5-16,-28 1-2 15,2 2-6-15,13-6-5 16,-1 5-2-16,23-1-2 16,-2 6-1-16,24-2-2 15,-3 0 2-15,21-7 0 16,-5 2 0-16,35-6 0 0,-14-2 0 15,17-4 1-15,-9 6-1 16,17-1 2-16,-29 5 0 16,8 1 0-16,-2 3 0 15,17 2-1-15,-21 6 0 16,11 0-2-16,-9 3 0 16,15-1 1-16,-21 1 0 15,9 1 0-15,-1-2 7 0,21 2 6 16,-18 2 2-16,13 3 2 15,-10 0 0-15,18 2-5 16,-23 1-2-16,17 4 3 16,-2-6-3-16,27 1 2 15,-14-1 0-15,9-2-1 16,-27-7-4-16,0-1 10 16,-42 2 6-16,-17 1 2 15,-33 0-2-15,-11 7-4 16,-30 3-17-16,-10 7-70 15,-15 2-71-15,-14 0-225 16,-14-17-6-16</inkml:trace>
  <inkml:trace contextRef="#ctx0" brushRef="#br0" timeOffset="13146.4135">17063 4579 18 0,'0'1'34'16,"0"1"4"-16,0-1 29 15,0-1 6-15,0 0 28 16,0 0-2-16,0 0 4 16,0-1-24-16,0-1-9 0,-3 1-28 15,1-1-12-15,2 1-16 16,-4-1-8-16,1 1-7 16,-27-9-4-16,-48-8 0 15,22 22-1-15,-7-1 1 16,-8 2 1-16,6 2 3 15,-8 3 2-15,16-8 2 16,3-5 1-16,19 12-1 16,4 0-1-16,19-5 0 15,3 4 3-15,9 3 2 0,-3-12-1 16,6 1-7-16,-3 4-8 16,0-4-5-16,0 2-3 15,0 2 1-15,0 38 5 16,-6 50 6-16,-13-18 3 15,-9 4 1-15,-12 23-1 16,-6-9 0-16,-8 7 0 16,9-22 0-16,7-3 4 15,6-23 3-15,11-1 2 16,6-16 1-16,15-4 6 16,0-10 2-16,11 1 10 15,5-11 7-15,20 1 19 16,1-5 7-16,20-3 14 15,6-6-8-15,20 3-7 16,-11 3-16-16,5 1-16 16,-19 5-34-16,-5 6-110 0,-22-2-109 15,-4 2-13-15,-17-13-139 16</inkml:trace>
  <inkml:trace contextRef="#ctx0" brushRef="#br0" timeOffset="13690.0544">17540 4881 292 0,'-9'12'0'16,"-47"40"327"-16,26-33-298 15,3 14 175-15,-1 8-240 16,3-2 229-16,0 7-217 0,8-3-2 16,3-2 11-16,12-5 15 15,11 4 12-15,15-8 13 16,8-2 24-16,16-12-1 16,24-10 10-16,5-11 10 15,23-10-7-15,-6-6-12 16,0-12 0-16,-11 0-9 15,-17-11-7-15,-27-1 9 16,-11-7 22-16,-12-2-1 16,-20-6 5-16,-1 9-6 0,-6 0-7 15,-1 14-32-15,-5 7-26 16,6 5-30-16,-4 10-64 16,3 1-38-16,0 3-182 15,3 5-30-15,3 1-68 16</inkml:trace>
  <inkml:trace contextRef="#ctx0" brushRef="#br0" timeOffset="14078.0482">18612 5346 547 0,'3'9'214'0,"-19"6"-8"16,-17 7-108-16,-20 18-112 15,-6 3 0-15,-20 10 10 16,8-4 6-16,-2 2-8 16,17-14-6-16,9-5-46 15,25-15-72-15,5-5-78 16,19-17-37-16</inkml:trace>
  <inkml:trace contextRef="#ctx0" brushRef="#br0" timeOffset="14615.1776">19000 4940 629 0,'-1'3'194'0,"-2"-3"12"16,0 0-157-16,1 0-66 16,-2 0-3-16,1 0 16 15,1 0 24-15,2 0 10 16,0 0 8-16,14 0-4 16,35-6-8-16,96-20-6 15,-53 8-7-15,16-6-7 16,-15 5 5-16,0 0-3 15,-23 2 1-15,-5 6-2 16,-28 3-2-16,-7 5-12 16,-18 5-9-16,-6 7-22 15,-8 5-5-15,-11 17-1 16,-6 11 8-16,-16 19 12 16,-9-1 19-16,-11 25 5 15,-3-7 8-15,1 13 7 16,11-14 2-16,9 4 6 0,17-26-8 15,9-12-40-15,5-19-11 16,7-18-191-16,14-23 18 16</inkml:trace>
  <inkml:trace contextRef="#ctx0" brushRef="#br0" timeOffset="15183.0881">20043 4626 721 0,'3'0'96'0,"-3"0"89"16,1 0-215-16,2 0 3 16,-3 0 48-16,2 0 38 15,10 3 4-15,16-3 7 16,61-10-5-16,-20-9-23 16,13-2-28-16,10 5-1 0,-9 11-3 15,-6-2-1 1,-27 5-3-16,-12 8-12 0,-18-3-17 15,-14 3-24-15,-11 12-5 16,-13 11-3-16,-7 7 9 16,-10 17 14-16,-4 10 20 15,-2 24-1-15,7 0 3 16,3 20 0-16,10-3 4 16,5 16 5-16,7-20 5 15,6 13 4-15,3-18 2 16,3 0 2-16,4-26 0 0,-3-3 3 15,1-23-2-15,-1-15 6 16,-1-14 2-16,-13-3 3 16,-12-10 8-16,-35-2 2 15,-5-1-6-15,-47-4 6 16,-11 1-1-16,-12-1-11 16,16 3-27-16,-16 1-251 15,48-5 68-15</inkml:trace>
  <inkml:trace contextRef="#ctx0" brushRef="#br0" timeOffset="15891.0072">18086 4868 75 0,'-47'22'7'15,"48"-22"14"-15,-1 1-18 16,5 1 13-16,-5-2 9 15,0 0 4-15,0 0 64 16,0 0 20-16,-2 0 28 16,2-2 5-16,-3 1 5 15,2-1-62-15,1 1-25 16,-3-1-33-16,0 1-14 0,1 0-12 16,-6-2 0-16,-18-5 0 15,-48-14 26-15,43 15 32 16,-10 1-5-16,5-2 1 15,-7 5-1-15,5 3-30 16,-4 2-28-16,2 2 2 16,2 8-23-16,8 3-63 15,5 9-184-15,13-2 21 0</inkml:trace>
  <inkml:trace contextRef="#ctx0" brushRef="#br0" timeOffset="22374.0368">11126 9506 788 0,'-13'-4'160'0,"13"0"72"16,3 2-233-16,1-10 0 16,5-3 3-16,0-7 5 15,0-4 16-15,-5-17 12 16,-4 1 22-16,5-8 12 15,-7-1 2-15,-2-11-3 16,-1 6-7-16,1-3-16 16,-11 7-9-16,-3 4-6 15,4 17-12-15,0 7-8 16,1 14-34-16,1 6-30 16,3 8-3-16,-3 15-1 15,-1 4-14-15,1 25 9 0,5 7 29 16,5 24 3-16,4 5 4 15,2 29 15-15,4-4 17 16,3 34-5-16,-6-5 3 16,-4 23-1-16,-2-13 0 15,-8 9-2-15,-7-34-2 16,-9-1-1-16,-4-36 25 16,-17-3 18-16,-4-26 20 0,-20-3 14 15,-7-19 9-15,-1-5-14 16,10-18-14-16,-11-12-22 15,17-5-22-15,0-5-53 16,4 2-55-16,0 4-256 16,12 4 25-16</inkml:trace>
  <inkml:trace contextRef="#ctx0" brushRef="#br0" timeOffset="22933.1971">11129 10704 857 0,'-24'0'150'0,"7"8"88"15,-4 9-263-15,-4 3 1 16,4 3 9-16,5-1 7 16,7-4 9-16,9-3 13 15,9-8 13-15,7 0 26 16,5-5 7-16,8-4 11 15,8-7-1-15,-4-7-2 16,-3-6-17-16,-5-5 9 16,-13 2 3-16,-17-8-29 15,-1 10-18-15,-12-1-23 16,-7 6-21-16,-12 5-40 16,8 7-6-16,-7 0-100 15,14 6-156-15,13 3-4 0</inkml:trace>
  <inkml:trace contextRef="#ctx0" brushRef="#br0" timeOffset="23796.7369">11465 8866 264 0,'-91'9'76'16,"86"-6"-2"-16,2 2-76 15,6-1-16-15,-3-4-12 16,0 0 33-16,0 0 26 16,2 0 28-16,33 5 13 15,52 1 6-15,-32-11 7 16,3 1-18-16,12 2-21 16,-13 1-10-16,1 4-10 0,-15 4-14 15,-7 0-61-15,-20-1 51 16,-4 3-4-16,-3 3-5 15,-8-1-3-15,2 9 57 16,-7 16-50-16,-1 4 6 16,-10 1 7-16,-1 5 5 0,-6 5 2 15,1-11-2-15,-4 7 0 16,6-6-3-16,5 2-185 16,1-8 62-16</inkml:trace>
  <inkml:trace contextRef="#ctx0" brushRef="#br0" timeOffset="25213.9438">12782 9263 240 0,'2'2'180'0,"-2"-2"-83"16,-2-2-79-16,1 2 212 15,-1 0-85-15,1 0-55 16,-5 0 30-16,-36 9-63 15,-69 20-81-15,31-6-56 16,-26 19 80-16,-3 5-5 0,-14 18-4 16,20 2 19-16,8 11 1 15,42-9 2-15,22 0 0 16,32-18-3-16,33-2 40 16,22-17-2-16,39-7 13 15,18-14 16-15,23-7 5 16,5-5-79-16,16-2-278 15,-33 4 67-15</inkml:trace>
  <inkml:trace contextRef="#ctx0" brushRef="#br0" timeOffset="25969.1305">13579 9425 638 0,'70'-3'196'0,"-75"0"14"16,2 3-168-1,-1 0-57-15,4 0-6 16,-3 0 3-16,1-1 14 15,-1 1 3-15,-3 0-4 0,-31 5-5 16,-51 22-3-16,31 3-3 16,4 2 5-16,0 14 11 15,17-12 9-15,14 8 1 16,13-5 3-16,10 3 1 16,8-6-4-16,15 2 5 15,6-5 5-15,10 0 9 16,-2-6 5-16,8 3-127 15,-9-4-126-15,-6-2 2 16</inkml:trace>
  <inkml:trace contextRef="#ctx0" brushRef="#br0" timeOffset="26324.4176">13853 9499 755 0,'3'4'136'0,"-10"1"73"16,-7 8-214-16,-6 7-26 0,-13 8 12 15,-6 4 17-15,-5 7 0 16,10-7-2-16,6 5-3 16,16-8-1-16,7-3-1 15,13-4-1-15,8-1 13 16,11-7 5-16,8 2 10 16,7-7 3-16,-1-3 5 15,-4 3-215-15,-1 1-22 16,-17-13-67-16</inkml:trace>
  <inkml:trace contextRef="#ctx0" brushRef="#br0" timeOffset="26525.0379">13549 9724 1219 0,'9'3'189'0,"12"-6"138"16,25 0-364-16,12 0 0 16,28-4 16-16,2 1-26 15,24 0-279-15,-15-4 0 16,-3-16-145-16</inkml:trace>
  <inkml:trace contextRef="#ctx0" brushRef="#br0" timeOffset="26760.1356">14468 9418 1209 0,'29'7'255'16,"-29"3"87"-16,23 17-323 15,5 9-80-15,-5 17 21 16,-6 5 23-16,-20 16 6 15,-18-3-3-15,-34 6-2 16,-8-12 2-16,-31-1 1 16,7-23-15-16,-8-7-299 15,33-14 95-15</inkml:trace>
  <inkml:trace contextRef="#ctx0" brushRef="#br0" timeOffset="27193.0545">14915 9769 968 0,'-235'80'354'0,"172"-68"12"0,6 16-216 16,20 1-162-16,8-2-12 15,23-8-8-15,15-2 38 16,24-12 16-16,29-16 16 16,21-18 12-16,39-21 17 15,6-14-41-15,19-13-36 16,-23 3-24-16,-2-4-14 16,-44 16-11-16,-21-2 7 15,-31 10 25-15,-17 10 1 16,-24 14 0-16,-20 13-5 15,-4 17-12-15,-14 11-5 16,0 10 17-16,-2 12 23 16,11-1 11-16,2 13 12 15,14 4 7-15,10 16-8 0,14-6-8 16,17 20 2-16,11-10 7 16,14 10 10-16,7-17-101 15,24-3-247-15,2-22 55 16</inkml:trace>
  <inkml:trace contextRef="#ctx0" brushRef="#br0" timeOffset="27700.5465">15888 9465 1014 0,'58'-68'359'16,"-70"63"-16"-16,-6 10-249 15,-19 16-138-15,-9 5-24 16,-14 17 4-16,0 3 29 16,-5 10-2-16,24-5 10 15,11 10-4-15,21-11 5 0,23 8 0 16,20-14 20-16,31 2 15 16,9-15 4-16,18 2-34 15,-2-17-42-15,3-3-230 16,-16-8 9-16</inkml:trace>
  <inkml:trace contextRef="#ctx0" brushRef="#br0" timeOffset="27911.0376">15545 9582 1121 0,'-12'9'437'0,"19"-6"-30"16,21-15-265-16,48 12-147 0,20 4-45 15,48 1 13-15,13 1-40 16,18 4-328-16,-35-5 72 16</inkml:trace>
  <inkml:trace contextRef="#ctx0" brushRef="#br0" timeOffset="28927.0185">8453 8804 596 0,'3'-6'280'0,"-9"-3"-40"15,6 9-137-15,0 0-91 0,0 2-41 16,3 4-4-16,13 28 13 16,22 65-4-16,-23-40 4 15,-3 13 2-15,1-1 11 16,-8 16 9-16,-5-7-14 16,-9 12-202-16,-7-21 63 15</inkml:trace>
  <inkml:trace contextRef="#ctx0" brushRef="#br0" timeOffset="29119.4665">7819 9612 1000 0,'111'20'229'15,"-3"-51"114"-15,74-1-295 16,25 5 6-16,50 2 9 15,-13 10-32-15,45 14-30 16,-54 3-50-16,19 7-304 16,-40 6 61-16</inkml:trace>
  <inkml:trace contextRef="#ctx0" brushRef="#br0" timeOffset="29719.4514">7727 10169 527 0,'19'3'249'0,"8"-6"-22"16,-2-6-93-16,33-3-128 16,8-3-8-16,25-6 4 15,1 4 3-15,7-7 2 0,-25 2 0 16,1-2 4-16,-18 2 3 15,5-3 5-15,-16 7-2 16,6 2-6-16,-14 11-9 16,-4 11-11-16,-22 12-4 15,-18 22 3-15,-21 10 7 16,-18 18 4-16,-9 11 3 16,-11 16-1-16,10-14-1 0,2 8 2 15,11-9 4-15,-8-1 8 16,13-20-21-16,-4 0-238 15,8-17 73-15</inkml:trace>
  <inkml:trace contextRef="#ctx0" brushRef="#br0" timeOffset="29998.2309">8820 10271 937 0,'18'0'144'0,"17"3"118"0,8 1-290 16,22-2 23-16,-2-2 14 15,17-6 4-15,3-6-2 16,19-6-110-16,-7 0-168 16,1-7 17-16</inkml:trace>
  <inkml:trace contextRef="#ctx0" brushRef="#br0" timeOffset="30260.972">9706 10093 741 0,'-37'13'319'0,"-80"78"13"16,47-41-189-16,5 15-66 16,19-4-49-16,18 1-20 15,23-20-14-15,31-7 14 16,18-18 15-16,27-17 28 16,15-12 9-16,21-21 11 15,-7-19-13-15,7-19-1 16,-29 6-19-16,-26-15-23 15,-32 18-19-15,-46 12-11 16,-31 20-15-16,-22 5-52 16,-4 16 262-16,0 4-571 15,27-2 235-15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03T16:25:09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8796 10961 625 0,'73'126'214'15,"-76"-123"12"-15,0-1-144 16,3-1-94-16,0-1 7 15,-2-1 15-15,2-1 41 16,0 1 12-16,-3-1 12 16,2-1-5-16,-3-16-7 15,-4-21-37-15,-8-55-8 16,8 45-12-16,-2-9-3 16,0 11 0-16,-2-1 8 15,-3 9 13-15,-1 3 22 16,-1 14 6-16,-2 5 5 15,1 7-10-15,-1 5-19 0,3 5-27 16,-2 1-27-16,5 9-12 16,-4 12-9-16,3 7 2 15,5 27 1-15,0 8 17 16,4 29 9-16,-3 4 6 16,-9 38 8-16,1-5 5 15,-3 35 1-15,-4-14 1 16,3 11 2-16,0-33-3 0,-6 4 4 15,-7-36 1 1,-7-6 9-16,2-19 8 0,-20-1 3 16,0-15 2-16,-13-14 13 15,-6-19-3-15,-12-8-1 16,6-20 3-16,-10-18 1 16,10-5-18-16,0-13-13 15,16 1-12-15,1-2-26 16,20 7-20-16,9 6-54 15,10 11-57-15,17-2-57 16,10 5-135-16,12-3-19 16</inkml:trace>
  <inkml:trace contextRef="#ctx0" brushRef="#br0" timeOffset="3672.0805">7856 12776 725 0,'-58'76'305'16,"49"-78"-13"-16,6-2-199 15,5 2-106-15,-2 2-42 0,0-1-10 16,1-1 8-16,35-11 28 16,61-27 34-16,-27 6 5 15,5 3 5-15,5-5-249 16,-11 16 76-16</inkml:trace>
  <inkml:trace contextRef="#ctx0" brushRef="#br0" timeOffset="4200.2077">8336 12810 772 0,'10'5'339'0,"0"-16"-35"15,13-8-129-15,8-3-207 16,31-9-3-16,10-2 31 0,11 2 5 15,-9 6 1-15,-1 6 0 16,-30 10-2-16,-13 7-7 16,-16 5-8-16,-9 8-8 15,-14 6 14-15,-18 17 0 16,-7 6 9-16,-13 9 10 16,2-4 8-16,8-7-15 15,17-17-6-15,20-3-9 16,20-11 3-16,13 1 1 15,8-1 1-15,13 9 8 16,-13-2 8-16,-8 15-1 16,-12 4-1-16,-27 11 0 15,-21 4 2-15,-35 7 3 16,-17-14 2-16,-10-2 4 16,11-11-3-16,5-12-80 15,26-9-242-15,4-5 48 16</inkml:trace>
  <inkml:trace contextRef="#ctx0" brushRef="#br0" timeOffset="4792.4275">9531 10789 778 0,'-8'11'178'0,"-69"44"63"16,46-43-220-16,11-1-33 15,8-2-2-15,9-4 5 16,19-5 3-16,8-3 19 16,10 4 9-16,3 2 9 15,1 5-1-15,-11 5-1 0,-11 11-14 16,-19-1-2-16,-17 16 9 15,-17-4 8-15,-21 5 21 16,-3-8 5-16,-6-4 6 16,11-15-11-16,7-10-78 15,21-10-157-15,10-17-139 16,14-9-82-16</inkml:trace>
  <inkml:trace contextRef="#ctx0" brushRef="#br0" timeOffset="4976.7685">9611 10625 1535 0,'13'-9'325'0,"-2"0"139"16,5 8-446-16,15 1-22 15,5-5-5-15,17-4-3 0,14-1-99 16,21-12-353-16,-5-14 69 15</inkml:trace>
  <inkml:trace contextRef="#ctx0" brushRef="#br0" timeOffset="5858.6028">10165 11352 426 0,'0'-1'503'0,"0"0"-240"16,0-1-44-16,-5 2-193 15,-36 12-184-15,-69 40 126 16,47-8 8-16,-3 15 6 16,21 1 27-16,12 5 19 0,21-9-14 15,11 0-16-15,10-14 32 16,16-4 13-1,15-17-22-15,26-7 35 0,8-14 26 16,21-15-23-16,-7-12-15 16,-1-13 27-16,-25-6-6 15,-8-15 9-15,-28 4 3 16,-20-9-5-16,-21 12-12 0,-19-3-6 16,-15 13-18-16,-13 7-19 15,3 15-15-15,-8 5-15 16,15 8-108-16,20 6-307 15,26-2 71-15</inkml:trace>
  <inkml:trace contextRef="#ctx0" brushRef="#br0" timeOffset="6374.9973">10997 11862 682 0,'-3'-1'345'0,"2"-1"-30"16,-4 1-156-16,2-1-130 16,2 1-60-16,-2-1 15 15,3 1 9-15,12-5 13 16,37-9 39-16,96-13 9 15,-46 15-55-15,18 4-45 16,-19-3-273-16,-15-22 30 16</inkml:trace>
  <inkml:trace contextRef="#ctx0" brushRef="#br0" timeOffset="6875.2981">12698 11093 1236 0,'-45'56'216'0,"-27"-13"133"0,-2 24-367 16,-20 31-13-16,19 10 10 16,-5 19-4-16,22-15 14 15,11 2 2-15,32-30 5 16,25-4 10-16,21-22 9 15,29 6-7-15,15-13-164 16,18-6-185-16,-1-20 8 16</inkml:trace>
  <inkml:trace contextRef="#ctx0" brushRef="#br0" timeOffset="7317.9337">12834 11555 1214 0,'-49'70'257'16,"52"-67"63"-16,6 10-353 15,9 16-39-15,10 6 0 16,18 8 27-16,7 7 46 0,17 7 16 16,-2-4 5-16,1 15 1 15,-8-3 1-15,-2 14-13 16,-14-9-60-16,-4-1-53 16,-8-15-230-16,-3-26-1 15</inkml:trace>
  <inkml:trace contextRef="#ctx0" brushRef="#br0" timeOffset="7555.2081">13512 11637 288 0,'-11'16'798'16,"-6"-11"-371"-16,-15 12-191 0,-10 18 156 15,-29 19-487-15,-16 6 25 16,-32 15 18-16,7-8 17 16,-17 10 17-16,25-13 23 15,14-5 1-15,36-13-29 16,17-11-181-16,33-15-170 16,34-20-36-16</inkml:trace>
  <inkml:trace contextRef="#ctx0" brushRef="#br0" timeOffset="7960.0256">13663 11425 1322 0,'110'-4'292'0,"-68"-11"107"15,3 1-365-15,38 1-63 16,5-3 12-16,10 3 15 16,-11 7 4-16,-13 1 2 15,-37 5-24-15,-15 9-19 16,-25 3-2-16,-23 15-2 15,-19 7 0-15,-26 28 24 0,-4 0 21 16,-4 8 10-16,26-14 2 16,16-1-2-16,34-29 5 15,34-2 2-15,15-9-5 16,22-3 1-16,9-5 7 16,7 2-17-16,-16-3-39 15,5-3-37-15,-12 3-318 16,-12-9 56-16</inkml:trace>
  <inkml:trace contextRef="#ctx0" brushRef="#br0" timeOffset="8196.0348">14540 11785 1365 0,'28'85'265'0,"-10"-78"45"16,4 3-339-16,15-1-19 15,11 2-18-15,13-3 62 16,-4-9 67-16,7-3-86 16,-6-5-38-16,0-3-310 15,-8-2 67-15</inkml:trace>
  <inkml:trace contextRef="#ctx0" brushRef="#br0" timeOffset="8619.9161">15488 11557 1410 0,'-175'52'453'0,"104"-17"45"16,36-14-366-16,-1 6-169 15,16 5-33-15,17-5-11 16,20-5 7-16,19 3 9 16,10-2 39-16,19 3 12 15,2 2 12-15,2 9 5 16,-9 2-2-16,-16 14 0 16,-28 2-2-16,-31 15-2 15,-29-6-5-15,-20 10-4 16,-2-14-12-16,-5-11 7 15,13-19 9-15,15-21 26 16,13-24 13-16,12-22 19 16,11-9 10-16,16-22-6 15,15 0-22-15,17-6-11 16,21 4-9-16,29-6-10 16,3 16-4-16,15-4 2 15,-10 17-2-15,-15 1-27 16,-23 12-14-16,-20-2-13 0,-17 15-47 15,-13-5-44-15,-17 6-289 16,-15-3 53-16</inkml:trace>
  <inkml:trace contextRef="#ctx0" brushRef="#br0" timeOffset="8810.3292">15937 11472 1121 0,'80'-94'294'0,"-73"97"39"16,-7 8-310-16,5 15-56 15,2 8-1-15,2 19 32 16,0 12 33-16,3 9 9 16,-8-4 4-16,1 13-11 15,-7-12-51-15,-5 6-40 16,-5-7-257-16,-1-10-60 16,1-22-105-16</inkml:trace>
  <inkml:trace contextRef="#ctx0" brushRef="#br0" timeOffset="9099.0567">16458 10883 1510 0,'30'28'260'16,"12"16"151"-16,-1 13-453 16,12 33-2-16,-5 0-1 15,-17 26 46-15,-22 0 4 16,-12 21 4-16,-24-15 3 16,-23 14 6-16,-8-22 6 15,-16 5-53-15,4-26-51 0,5 0-189 16,15-24-159-16,20-32-63 15</inkml:trace>
  <inkml:trace contextRef="#ctx0" brushRef="#br0" timeOffset="9573.0713">17166 11806 1274 0,'-75'37'347'0,"-2"4"63"0,3 4-356 16,3 16-24-16,31-8-46 15,18-7 5-15,17-17 5 16,26-9-16-16,20-26 25 16,26-22 45-16,11-18-20 15,22-20 7-15,-5-9 7 16,4-20-31-16,-21 5-32 16,-5-10 28-16,-21 9-5 0,-9-1-5 15,-18 27-32-15,-10 7-31 16,-15 24 8-16,-17 12-1 15,-8 16 6-15,-15 13 29 16,2 12 29-16,-7 12-14 16,14 14 7-16,0 24-4 15,19 7 1-15,11 22 0 16,7 0 9-16,11 7-105 16,14-18-230-16,14-4-47 15,-1-30-169-15</inkml:trace>
  <inkml:trace contextRef="#ctx0" brushRef="#br0" timeOffset="9803.9013">17609 11708 1394 0,'-9'44'548'0,"9"14"-25"15,37-27-272-15,11 0-293 16,24 15 2-16,7 3 15 16,5 9-47-16,-14-9-32 0,4-2-46 15,-16-13-175 1,0-7-177-16,-8-18 33 0</inkml:trace>
  <inkml:trace contextRef="#ctx0" brushRef="#br0" timeOffset="9952.8816">18206 11809 849 0,'-72'34'0'16,"-14"7"709"-16,-39 22-709 16,5 5-29-16,-19 16-156 15,13-2 185-15,-9-7 19 16</inkml:trace>
  <inkml:trace contextRef="#ctx0" brushRef="#br0" timeOffset="10464.9351">18913 11865 1379 0,'24'-6'316'16,"23"-7"114"-16,14 8-413 15,17 2-217-15,7 0-238 16,-8 0 8-16</inkml:trace>
  <inkml:trace contextRef="#ctx0" brushRef="#br0" timeOffset="10626.0996">19058 12025 1217 0,'19'5'454'0,"17"0"6"16,4 6-290-16,18 1-188 15,8 0-86-15,25 1-361 16,-9-12 73-16</inkml:trace>
  <inkml:trace contextRef="#ctx0" brushRef="#br0" timeOffset="11820.2268">21189 11018 866 0,'49'57'193'0,"-49"-55"50"15,0 2-238-15,-3-2-47 0,3-4 14 16,0 1 11-16,0-2 4 16,-1-13 1-16,-4-32 1 15,-9-57 10-15,0 40 28 16,-5-8 6-16,0 12-10 16,-5-5 13-16,0 10-7 15,-2 4-29-15,-1 16 9 16,-3 4 15-16,8 18-16 15,-2 8-19-15,4 8 5 0,-1 5-9 16,0 11-11-16,-1 7-4 16,3 12 2-16,0 28-1 15,1 9 8-15,10 42 1 16,7 13 6-16,-4 38 1 16,10 10 1-16,-5 31 3 15,0-19 2-15,-5 21 3 16,1-28 3-16,-12 11 4 15,-1-41 4-15,-15 3 9 16,-5-41 8-16,-9-14 25 16,-7-37 13-16,-14-16 25 15,-4-29-4-15,-17-20-7 16,4-17-27-16,-12-15-100 16,8-8-54-16,-6 1-220 15,15 5-22-15</inkml:trace>
  <inkml:trace contextRef="#ctx0" brushRef="#br0" timeOffset="12293.9255">20667 13148 848 0,'-3'-3'169'0,"3"5"75"15,3 1-258-15,-3-3-23 16,0 0 14-16,0 0 10 16,5 0 7-16,27-3 12 15,52-8-70-15,-40 2-172 16,14 5 27-16</inkml:trace>
  <inkml:trace contextRef="#ctx0" brushRef="#br0" timeOffset="12858.1768">21222 12954 783 0,'44'46'190'0,"-47"-50"39"0,2-1-222 15,4 4-23-15,-3-2-5 16,0 1 53-16,0 1 32 15,1-1 18-15,13-4-1 16,23-10 3-16,49-15-32 16,-40 22-21-16,-12 6-16 15,-2 3-10-15,-18 10-11 16,-3 7-13-16,-9 2 4 16,-8 15 2-16,-10-1 6 15,-9 7 10-15,-21 0 7 0,-3-3 5 16,3-18 1-16,9 3 8 15,16-12-5-15,17-5-11 16,20-2-13-16,18 4 4 16,7 1-8-16,5 4 1 15,-1 5 7-15,-4 4 7 16,-19 3-9-16,-16 4 1 16,-12-1 1-16,-16 7 6 15,-27-8 3-15,-29-3 3 16,-10-13-1-16,-29-12-288 15,6-9-54-15,-3-16-80 16</inkml:trace>
  <inkml:trace contextRef="#ctx0" brushRef="#br0" timeOffset="13542.778">21761 10237 754 0,'-1'1'240'15,"-2"1"-10"-15,1-1-207 16,-2 1-49-16,-4 11-44 16,-5 5 47-16,-27 46 13 15,39-42 7-15,6 3 12 16,15-10 10-16,-4 3 32 0,23 1 33 16,1-3-15-16,5 3-21 15,-13 4 0-15,5 3-25 16,-23-2-28-16,-14 4 13 15,-16-6 19-15,-19 5 1 16,-7-8 2-16,-16-4 4 16,2-7-21-16,-2-11-62 15,12-3-56-15,6-11-222 16,23 3-1-16</inkml:trace>
  <inkml:trace contextRef="#ctx0" brushRef="#br0" timeOffset="13803.9916">21806 10305 1030 0,'8'-3'307'0,"12"-3"6"0,0-1-278 16,12-1-60-16,8 2-52 15,14-3 117-15,-5 1 21 16,12-6 18-16,-6 1 0 16,7-5-6-16,-9 2-38 15,1 1-18-15,-13 3-83 0,-4-1-123 16,-21 4-208-16,-2 3-35 16</inkml:trace>
  <inkml:trace contextRef="#ctx0" brushRef="#br0" timeOffset="15477.9226">21503 11776 664 0,'0'-1'264'16,"0"-5"-21"-16,8 7-137 15,-8-2-101-15,9-1 25 16,37-1 26-16,77-7 38 16,-45 0 1-16,21 2-10 15,-11 1-39-15,-1 2-109 16,-29 4-234-16,-5 4-45 15,-23-15-155-15</inkml:trace>
  <inkml:trace contextRef="#ctx0" brushRef="#br0" timeOffset="15864.9121">22434 11541 577 0,'-3'3'502'0,"3"-3"-178"16,4 6-356-16,-4-6 349 16,3 1-367-16,3 20 39 15,27 19 49-15,58 52 19 16,-37-49 9-16,12 13-9 16,-9-7-20-16,0 4-8 0,-15-1-5 15,-10 4-24 1,-9-10-18-16,-7 3-72 0,-9-9-65 15,-5-6-240-15,-11-13 1 16</inkml:trace>
  <inkml:trace contextRef="#ctx0" brushRef="#br0" timeOffset="16125.3045">23001 11715 1272 0,'-9'8'220'0,"-3"4"130"15,-4 5-372-15,-9 13-19 16,-12 7 18-16,-18 5 15 16,-4-5 7-16,-14 7 6 15,0-8 2-15,-4 5 1 16,17-2 6-16,2 2-29 15,16-8-51-15,13-5-97 16,8-15-196-16,17-11-15 16</inkml:trace>
  <inkml:trace contextRef="#ctx0" brushRef="#br0" timeOffset="16568.3308">23031 11296 565 0,'44'11'401'0,"-32"-19"-121"16,9 2-68-16,17-1-205 16,11 1-51-16,18-2 20 15,-4 4 33-15,5 4 9 16,-16 0 9-16,-7 2-7 16,-22 3-10-16,-8 6-19 15,-12 4-9-15,-7 11-8 16,-14 10 11-16,-22 5 5 15,-4 7 15-15,-8 1 15 16,12-9 3-16,10-2 6 16,26-14 17-16,29-3 17 15,24-15 10-15,22-6 21 16,24-11-22-16,29 1-80 16,-19-4-8-16,5 6-356 0,-27-3 27 15</inkml:trace>
  <inkml:trace contextRef="#ctx0" brushRef="#br0" timeOffset="16961.3148">23770 11915 538 0,'4'-5'436'0,"14"3"-119"16,11 2-321-16,20-3 338 15,21-4-321-15,13 2 31 16,-3 4 4-16,9-7 2 16,-11 5-11-16,-2 9-104 0,-21-6-167 15,1 2-133-15,-19-2-102 16</inkml:trace>
  <inkml:trace contextRef="#ctx0" brushRef="#br0" timeOffset="17214.9188">24173 11558 1327 0,'8'36'350'16,"9"-9"35"-16,-19 20-365 16,2 8-65-16,-3 12-65 15,-1-16 111-15,-1 3-1 16,1-14 1-16,-3 0 3 16,2-6-8-16,-4 4-88 15,2-2-86-15,2 1-208 16,-2-16-52-16</inkml:trace>
  <inkml:trace contextRef="#ctx0" brushRef="#br0" timeOffset="17751.5638">25132 11486 851 0,'-37'0'446'0,"-16"3"-64"15,14-2-155-15,-30 13-206 16,-5 6-37-16,-2 3 7 16,14-3 17-16,10-3 1 15,23-7-4-15,20 6-16 16,9-5-6-16,20 12-10 15,10 7 0-15,26 8 12 16,4 4 21-16,11 11 1 16,-3-5-5-16,-6 5 13 15,-19 2-7-15,-13 7-3 16,-19-6 7-16,-24 16 6 16,-16-6-11-16,-29 1-7 15,-12-11-8-15,-22-5 5 16,14-22 5-16,4-16 8 15,16-13 19-15,18-13 10 16,30-12-27-16,18-22-36 16,16-5-40-16,37-16 15 15,12 1 19-15,6-6 2 16,-1 13 40-16,4-7 41 16,-28 18-25-16,-4-1-20 0,-16 13 16 15,-10 1-19-15,-24 11-24 16,-19-6-62-16,-8 3-67 15,-10 2 18-15,6 4 12 16,0 3-247-16,16 19 166 16</inkml:trace>
  <inkml:trace contextRef="#ctx0" brushRef="#br0" timeOffset="18007.698">25741 11407 747 0,'-9'42'514'0,"-3"29"-105"16,4 15-449-16,-9 34 450 15,4-12-406-15,-11 12 3 16,8-24 0-16,-6 8 4 15,1-23 3-15,0 1-29 16,5-27-53-16,4-11-348 16,5-20 67-16</inkml:trace>
  <inkml:trace contextRef="#ctx0" brushRef="#br0" timeOffset="18515.3519">26473 11973 1165 0,'-42'-4'376'0,"-4"7"40"15,-5 6-301-15,-22 8-102 16,-1 7-25-16,0 9 14 16,12-4 4-16,11 4 2 15,28-8 4-15,14-1-2 16,13-9-2-16,24-6 25 16,23-12 7-16,27-18-8 15,17-13-9-15,34-17-9 16,-2-8-23-16,14-8 0 15,-21 2 10-15,-12-10 18 16,-34 4 2-16,-18-17-10 16,-29 10-10-16,-9 7-5 0,-11 16-10 15,-11 15-18-15,1 22-1 16,-10 8-2-16,-4 10 2 16,-4 8-1-16,1 12 15 15,-10 17 5-15,15 15 4 16,5 25-1-16,16 6 8 15,15 17 7-15,13-11-7 16,7 8-99-16,4-23-88 16,8 0-223-16,-9-22-60 0</inkml:trace>
  <inkml:trace contextRef="#ctx0" brushRef="#br0" timeOffset="18865.8237">27301 11858 1311 0,'-2'0'206'0,"2"1"156"0,18 29-379 16,61 65-24-16,-22-42 39 16,7 9 5-16,-8-10-9 15,-2 1-15-15,-20-17-23 16,0-8-79-16,-9-10-240 15,11-17 7-15,-10-15-145 16</inkml:trace>
  <inkml:trace contextRef="#ctx0" brushRef="#br0" timeOffset="19046.4608">27887 11960 1474 0,'-81'-42'341'0,"35"66"123"16,0 15-398-16,-32 21-96 16,-8 10-10-16,-14 14-64 15,12-12-69-15,-3 0-293 16,29-18 17-16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03T16:28:03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6881 11781 414 0,'6'-3'273'16,"-8"-2"-49"-16,4 1-45 15,-2 2-163-15,0 1-13 16,0-1 0-16,0-1 12 16,0 0 9-16,4-11 11 15,-2-13 25-15,2-49 4 16,-10 47-10-16,-4-7-6 16,0 11-11-16,-2-2-25 15,-4 7-11-15,2-1-3 16,-2 9-2-16,1 0-3 0,2 8-5 15,1 2-15-15,0 7-3 16,-1 9-7-16,4 10 3 16,-7 21 5-16,2 6 12 15,4 18 2-15,4-3 5 16,-1 16-1-16,2-7 3 16,1 13-1-16,-4 1 4 15,2 17-1-15,0-5 1 0,-7 13 1 16,0-15 2-16,-18 8 9 15,-6-18 8-15,-6 4 10 16,-2-13 3-16,-14 2 9 16,1-20 1-16,-13-13 7 15,-3-22-4-15,-16-14 10 16,8-22-4-16,-10-13-1 16,17-9-6-16,1-5-13 15,28 1-21-15,6 2-50 16,22 6-65-16,5 4-228 15,10 2 17-15</inkml:trace>
  <inkml:trace contextRef="#ctx0" brushRef="#br0" timeOffset="1611.8571">6160 13416 460 0,'1'-1'203'16,"-2"-1"-8"-16,2 2-105 16,-1 0-75-16,0-1-19 15,2-1 23-15,15 1 16 0,28-2 26 16,44-10 12-16,-33-2 1 16,2 0-22-16,13-4-101 15,-9 4-110-15,0 6-100 16,-16 9-84-16</inkml:trace>
  <inkml:trace contextRef="#ctx0" brushRef="#br0" timeOffset="1901.5991">6888 13049 1216 0,'8'6'298'0,"-8"-8"30"0,1 14-350 16,7 7-41-16,4 7-69 16,-6 11 24-16,-1 4 61 15,0 7 30-15,-8-3-27 16,-4 10 34-16,-2-3 32 15,-2 3-56-15,4-6-101 16,2-5-47-16,7-8-95 0,2-14-71 16</inkml:trace>
  <inkml:trace contextRef="#ctx0" brushRef="#br0" timeOffset="2303.0515">7146 13636 1219 0,'-4'7'252'0,"-2"-7"87"15,1 4-408-15,5-4-102 16,-3 0-4-16,2 2 9 0,-2-1 46 15,0 1 66-15,2-1 158 16,-4 1 38 0,1-2-7-16,-1 0-32 15,2-2-21-15,0-1-81 0,2 0-35 16,1-1-5-16,1 1 12 16,11-6-2-16,12 2 3 15,38 5 3-15,-49 21 7 16,-4-1 9-16,-9-1 9 15,0-1 7-15,3-1 5 16,-3-11 5-16,-3-2-4 16,3-1-19-16,-1-2-32 0,1-1-259 15,-3 2 50-15</inkml:trace>
  <inkml:trace contextRef="#ctx0" brushRef="#br0" timeOffset="2645.954">7591 13316 663 0,'-20'17'359'0,"-2"3"-49"15,-11 6-77-15,8 7-282 16,5-1-31-16,12-9 6 16,8-7 17-16,12-9 11 15,10-4 71-15,2-4 52 16,4-1 13-16,-3 4-16 16,0 1-14-16,-11 4-39 15,-7 11-17-15,-11 6-12 16,-17 11 8-16,-16 4 4 15,-16 4-21-15,-5-11-27 16,-13-6-275-16,13-18 46 0</inkml:trace>
  <inkml:trace contextRef="#ctx0" brushRef="#br0" timeOffset="2810.2043">7685 13169 1311 0,'46'-9'443'0,"2"-1"34"16,-25 4-325-16,23 4-178 15,12 11-103-15,7-4-351 16,-7 5 54-16</inkml:trace>
  <inkml:trace contextRef="#ctx0" brushRef="#br0" timeOffset="4653.8879">7078 11994 410 0,'0'-3'166'16,"0"3"5"-16,0-1-93 15,0 1-78-15,-3-2 1 16,2 2-6-16,1 0 16 15,-3 0 24-15,3 0 38 16,-2 0 7-16,2 0 9 16,0-1-13-16,0-1-8 15,0 1-27-15,-3-1-5 16,3 1-11-16,0-2-4 16,0 0-10-16,0 0-4 15,3 0-10-15,-3 0 0 16,2 0-4-16,1 0-5 15,-3 1-3-15,1 1 8 16,-1-1 6-16,0 2 9 16,0 0 9-16,0 2 17 15,0-1 19-15,-1 1 24 0,1-2 22 16,0 0-28-16,0 0-17 16,0-2-25-16,0 1-31 15,0-2-32-15,1 0 19 16,2 2-11-16,-3-1-1 15,2 1-13-15,-2 1-28 16,0 1-160-16,-2 1-100 16,-1-1-46-16</inkml:trace>
  <inkml:trace contextRef="#ctx0" brushRef="#br0" timeOffset="5147.6068">7382 11487 173 0,'3'-1'279'0,"-3"-1"-47"16,0 1-8-16,0 1-43 15,0-3-63-15,0 1-16 16,0 1-38-16,0-1-8 0,0 1-17 16,0-1-12-16,0 1-16 15,0 1-15-15,0 0-16 16,-3 0-4-16,1 1 0 15,-1 2-1-15,-19 26 10 16,-59 52 12-16,46-45 0 0,6 1 1 16,8-14 4-16,14 1 1 15,11-12 1-15,9-6 24 16,8-5 26-16,19-4 23 16,2-4-17-16,15-6 2 15,1 2-20-15,4-2-25 16,-14 8-22-16,-4 1-10 15,-16 3-31-15,-11 2-31 16,-8-1-272-16,-17-9 55 16</inkml:trace>
  <inkml:trace contextRef="#ctx0" brushRef="#br0" timeOffset="5389.7254">7527 11472 1269 0,'-2'-2'172'0,"2"-1"157"0,-3 1-379 16,2 4 0-16,-8 35 29 16,-16 69 26-16,13-48-4 15,-7 7 1-15,1-13 1 16,2-3-22-16,1-13-36 15,2-4-272-15,5-11-6 16,7-6-129-16</inkml:trace>
  <inkml:trace contextRef="#ctx0" brushRef="#br0" timeOffset="6062.0686">8296 11293 196 0,'16'5'30'16,"-59"15"24"-16,0 3-60 15,-4 3 69-15,5-3 38 0,10-1 29 16,11-7 2-16,4-4 1 16,15-5-70-16,4 0-20 15,6-1-20-15,-8-5 14 16,0 0 3-16,16 4 5 16,15 5-8-16,51 21-6 15,-54-14-13-15,2 9-3 16,-10 6-4-16,-8 11-3 15,-6-1-4-15,-7 5-1 16,-11-4 5-16,-12 2 7 16,-3-13 2-16,-13-1 9 15,2-8 6-15,1-6 12 16,9-13 9-16,4-6 8 16,9-11-3-16,12-9 5 15,6-2-15-15,18-15-11 16,9-9-1-16,23-13 4 15,5-2-7-15,13-5 4 16,-9 9 0-16,5 6-8 0,-17 15-7 16,-9 9 4-16,-18 11-18 15,-10 6-58-15,-25 10-336 16,-18 4 79-16</inkml:trace>
  <inkml:trace contextRef="#ctx0" brushRef="#br0">8854 12003 189 0,'92'44'163'0,"-88"-41"-52"16,-1 2-116-16,0-2 114 15,-3-3-125-15,0 0 73 16,0 0 30-16,0 0 43 16,0 0 20-16,0 0 12 15,0-2-52-15,0-1-42 0,2-12-44 16,-2-28-23 0,-9-42-9-16,-15 37 11 0,2 10 36 15,-12-4 16-15,3 12 4 16,-2 2-1-16,8 8-23 15,-2 3-26-15,7 8-16 16,-1 5-13-16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03T16:28:50.0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8903 11914 107 0,'-49'18'298'0,"48"-21"-115"16,-1 4-63-16,2-1 65 15,0 0-162-15,0 0-7 16,0 0-6-16,0 0 34 16,0 0 21-16,0 0 46 15,0-1 6-15,0-1 1 16,0 1-36-16,0 1-27 0,0-5-49 16,-1-1-5-16,1-8-1 15,-3-6 3-15,1 9 7 16,-10-46-3-16,8 50-6 15,-1 1-4-15,5 9-3 16,0-5 0-16,0 2 3 16,0 0 3-16,0 0 1 15,0 0-13-15,0 0-38 0,0 0-217 16,-3 0-43-16,2 0-92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03T16:28:52.3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9002 11987 654 0,'8'-6'414'15,"-7"0"-71"-15,-10 1-118 0,6 1-158 16,2 2-60-16,1 1-1 15,-3-1-1-15,1-1 1 16,-2-11 0-16,-11-23 4 16,-19-46 0-16,13 28 8 15,0 1 2-15,-4-8 2 16,2 10-4-16,-7-1-2 16,6 17-8-16,-1 10-7 15,4 12-9-15,-2 9-20 16,0 8-8-16,-11 19-10 15,2 10-6-15,-13 20-1 16,8 12 19-16,-4 22 10 16,14-2 9-16,3 18 14 15,13-7 9-15,6 15 4 16,5-17 1-16,3 17 7 0,3-17 1 16,1 8 3-16,-10-17-54 15,9 13-139-15,-6-25-163 16,-11 13-47-16</inkml:trace>
  <inkml:trace contextRef="#ctx0" brushRef="#br0" timeOffset="253.9045">8091 12523 1369 0,'48'-8'214'16,"17"6"165"-16,30-7-430 16,20 4 43-16,21 7 11 15,-11-4-52-15,5 2-184 16,-20 2-147-16,-11-10-72 15</inkml:trace>
  <inkml:trace contextRef="#ctx0" brushRef="#br0" timeOffset="459.8165">9612 12216 273 0,'-43'37'452'0,"-34"12"-197"0,-11 2-1 16,-12 23-136-16,7-5-139 15,9 8 100-15,26-9-5 16,16 2-1-16,22-18-15 16,15 6-21-16,17-14-33 15,19 1-6-15,16-13-238 16,32-16-96-16,4-21-47 16</inkml:trace>
  <inkml:trace contextRef="#ctx0" brushRef="#br0" timeOffset="734.8012">9581 12638 1420 0,'11'11'378'0,"8"7"131"16,5 2-391-16,14 16-170 15,7 7-20-15,17 1-33 0,4-8-32 16,17-1-169-16,-7-12 13 16,1-14-97-16,-19-17-149 15</inkml:trace>
  <inkml:trace contextRef="#ctx0" brushRef="#br0" timeOffset="925.9755">9615 12554 485 0,'-54'36'188'0,"-4"9"484"0,-9 13-414 15,14 6 112-15,7 12-483 16,25-16-65-16,17-2-225 16,21-18-15-16</inkml:trace>
  <inkml:trace contextRef="#ctx0" brushRef="#br0" timeOffset="1180.8046">10172 12427 644 0,'18'7'417'0,"7"15"-82"0,9 6-386 16,6 12 384-16,-3 8-341 15,-10 18 12-15,-20 4 5 16,-23 15 5-16,-14-2 9 15,-20 5-25-15,-8-19-38 16,-16-10-106-16,8-30-201 16,-7-17-7-16,23-18-143 15</inkml:trace>
  <inkml:trace contextRef="#ctx0" brushRef="#br0" timeOffset="1809.7403">10802 12834 1104 0,'37'6'291'16,"4"-15"54"-16,27 8-270 0,14-1-196 16,23 5-253-16,-7-3 81 15</inkml:trace>
  <inkml:trace contextRef="#ctx0" brushRef="#br0" timeOffset="2303.2871">11809 12395 769 0,'-175'119'209'15,"125"-66"48"-15,2-4-200 16,22 2-61-16,17-1 8 16,27-17 5-16,19-11 12 15,7-15 6-15,18-19 8 16,2-11 0-16,1-13 11 16,-11-5-2-16,-3-14 8 15,-15 13 3-15,-8-1 0 16,-7 15-14-16,-8 6-26 15,-11 16-36-15,-4 10-26 16,-7 16-8-16,-7 14-10 0,-3 10 11 16,-2 23 42-16,8 8 24 15,-8 31 24-15,0-4 29 16,-8 18 5-16,-7-13-13 16,-19-2-1-16,-3-30-15 15,-16-8-9-15,-6-26 11 16,-26-17-8-16,6-19-29 15,-8-23-25-15,15-12-26 16,10-16-58-16,27 2-54 16,16-9-218-16,24 7 30 0</inkml:trace>
  <inkml:trace contextRef="#ctx0" brushRef="#br0" timeOffset="2587.778">12699 12195 759 0,'-35'11'329'16,"-5"-2"-18"-16,-20 16-134 15,-5 10-193-15,-15 10 6 16,6 4 20-16,2 9 14 0,21-12 0 15,14 2 1-15,24-6 2 16,17-4-7-16,14-9-9 16,22-4 9-16,9-7 2 15,13-4-76-15,5-9-111 16,13-4-181-16,-14-7-54 16</inkml:trace>
  <inkml:trace contextRef="#ctx0" brushRef="#br0" timeOffset="2805.0636">12579 12447 1156 0,'-1'2'188'16,"1"16"138"-16,4 14-363 15,95 42 37-15,-27-35-10 16,0-4-37-16,7 5-152 16,-17-16-128-16,-4-2-49 15</inkml:trace>
  <inkml:trace contextRef="#ctx0" brushRef="#br0" timeOffset="3012.9202">13067 12419 519 0,'-33'14'386'0,"-10"2"-95"16,-24 13 1-16,-11 10-269 15,-13 11 10-15,13 4 21 16,7-2 7-16,18-10-13 16,8 3-23-16,20-14-34 15,9-4-91-15,2-12-35 16,14-5-51-16,8-17-159 15,9-10 33-15</inkml:trace>
  <inkml:trace contextRef="#ctx0" brushRef="#br0" timeOffset="3262.9982">13232 12323 545 0,'29'34'-21'16,"-6"-6"542"-16,7 27-308 16,-12 1 106-16,-2 21-312 15,-21-1 11-15,-12 11 6 16,-11-13 3-16,-14 9 3 16,-13-19 5-16,-14-15-49 15,-5-15-35-15,-5-18-32 16,12-23-142-16,10-9-134 0,21-7 10 15</inkml:trace>
  <inkml:trace contextRef="#ctx0" brushRef="#br0" timeOffset="3685.0159">13723 12495 1234 0,'-17'-3'236'0,"-20"24"121"16,-4 8-360-16,-15 22-31 16,8-3 15-16,4 7 7 15,19-13 7-15,11-10 2 16,19-15 22-16,20-17 22 16,13-18 6-16,28-27 7 15,8-15 0-15,19-32-39 16,0-3-42-16,18-21-29 15,-14 8 11-15,-6 0 5 16,-19 22 25-16,-16 8 27 16,-28 24 22-16,-19 19-20 15,-8 17-20-15,-15 14-24 16,-9 12-7-16,-12 19-2 16,-2 6 15-16,-15 16 24 15,13 5 22-15,10 20 3 0,12 2 2 16,17 16-9-16,21-9-4 15,13 6-12-15,3-20-19 16,17-5-66-16,-1-22-61 16,9-11-61-16,-7-17-157 15,-14-12-2-15</inkml:trace>
  <inkml:trace contextRef="#ctx0" brushRef="#br0" timeOffset="3882.7673">14361 12391 1397 0,'-3'0'251'0,"3"0"126"15,3 2-393-15,25 11-30 16,73 67 22-16,-36-34 20 16,-7-2 24-16,13 8-33 15,-6-12-46-15,-6 2-159 16,-5-11-174-16,-5-11-43 15</inkml:trace>
  <inkml:trace contextRef="#ctx0" brushRef="#br0" timeOffset="4070.761">14705 12484 803 0,'-71'27'375'16,"-17"9"-100"-16,4 5-246 15,-24 20-136-15,7 4 62 16,2 12 53-16,17-7 37 16,19 5-51-16,27-17-77 15,20-3-246-15,28-20-113 16</inkml:trace>
  <inkml:trace contextRef="#ctx0" brushRef="#br0" timeOffset="4314.9679">15549 12588 1201 0,'58'0'212'0,"37"5"140"16,11 0-379-16,20-3-30 16,-13-8-16-16,-2-9-120 15,-28-10-159-15,-15-6-2 16</inkml:trace>
  <inkml:trace contextRef="#ctx0" brushRef="#br0" timeOffset="4415.2542">16057 12243 482 0,'-24'30'0'16</inkml:trace>
  <inkml:trace contextRef="#ctx0" brushRef="#br0" timeOffset="4430.2961">15999 12345 588 0</inkml:trace>
  <inkml:trace contextRef="#ctx0" brushRef="#br0" timeOffset="4453.3555">15958 12458 590 0,'-24'68'0'0</inkml:trace>
  <inkml:trace contextRef="#ctx0" brushRef="#br0" timeOffset="4470.4042">15902 12649 620 0</inkml:trace>
  <inkml:trace contextRef="#ctx0" brushRef="#br0" timeOffset="4499.4795">15870 12804 632 0</inkml:trace>
  <inkml:trace contextRef="#ctx0" brushRef="#br0" timeOffset="5063.104">17920 12009 1396 0,'24'-39'316'15,"-11"-10"102"-15,-8 5-406 16,-10-20-97-16,-8-1-12 16,-12-15 16-16,-8 7 11 0,-7-8 23 15,3 17 64 1,-6 8-1-16,9 17-10 0,-4 8-6 16,2 14-18-16,-4 12-24 15,8 10 0-15,-2 11-6 16,13 9-8-16,12 22-10 15,15 16 34-15,13 31 26 16,6 7 26-16,5 31 29 16,-2-5 24-16,-6 25-6 15,-11-18-12-15,-16 22-3 16,-10-23-8-16,-11 8 13 16,-7-30-6-16,-16 5 4 15,5-27 2-15,-12-12 0 16,-2-27-14-16,-16-16-10 15,0-26-27-15,-21-45-53 16,3-18-51-16,-7-18 13 16,25-4-5-16,7-7-66 15,30 30-232-15,16 14 101 0</inkml:trace>
  <inkml:trace contextRef="#ctx0" brushRef="#br0" timeOffset="5748.9298">15896 12477 877 0,'1'-18'177'0,"2"-1"37"0,-1 0-302 16,6-4-77-16,7 4-2 16,-1-7 24-16,5 2 43 15,-3-6 97-15,-1 5 74 16,0-2 30-16,-9 10 9 15,0 0 23-15,-2 7-39 16,0 2-18-16,-4 3-31 16,5 2-20-16,-5 3-24 0,-3 0 18 15,1-3 12-15,2 1 36 16,-2 1 22-16,0-1 17 16,2-1-23-16,-3 0-8 15,3-4-26-15,-1-6-17 16,1 5-20-16,0 4-30 15,0 1-31-15,0 0-20 16,0 1-11-16,0 4 30 16,-3 24 28-16,-11 86 31 15,-2-43 17-15,-5 27 17 16,1-1-22-16,-6 19 3 16,-2-14-3-16,-1 12-7 15,-3-30-33-15,6-10-315 16,1-27 82-16</inkml:trace>
  <inkml:trace contextRef="#ctx0" brushRef="#br0" timeOffset="7246.9114">17146 13741 965 0,'0'-5'229'0,"4"4"70"16,4-7-283-16,-8 8-23 16,0-1-4-16,0-1 5 15,1 1 8-15,2 1 6 16,-3 0-3-16,2 0 13 16,-2 1 12-16,0 1-2 15,-2-1-8-15,-1 4-24 16,-22 10-38-16,-49 5-14 0,49-33 3 15,7-11 34-15,6 4 50 16,14-10 30-16,5 6 6 16,11-1 14-16,2 9-21 15,3-2-21-15,-7 17-8 16,-3 5-13-16,-5 11-13 16,-11 10-1-16,-9 9-27 15,-6-7-130-15,-9 2-208 16,2-18 3-16</inkml:trace>
  <inkml:trace contextRef="#ctx0" brushRef="#br0" timeOffset="7570.9627">17720 13114 349 0,'-31'107'360'0,"-28"-69"-112"16,4 5-211-16,-5 5 210 15,25-14-248-15,10-5 24 0,18-15 28 16,7-7 37-16,16-7 12 15,17-3 11-15,8-3-19 16,21 0-22-16,-2-1-35 16,9 4-33-16,-14-2-76 15,-6 8-291-15,-19-4 50 16</inkml:trace>
  <inkml:trace contextRef="#ctx0" brushRef="#br0" timeOffset="7784.8502">17851 13169 760 0,'3'1'350'16,"-2"7"-33"-16,10 24-115 16,0 53-227-16,-21-27 6 15,0 1 23-15,-7 15 6 16,6-7 4-16,-6 1-85 15,4-13-84-15,6-7-166 16,7-21-61-16</inkml:trace>
  <inkml:trace contextRef="#ctx0" brushRef="#br0" timeOffset="8215.0747">18731 13185 1037 0,'-37'-4'323'0,"-9"4"36"0,-20 13-254 16,-5 8-126-16,-12 5 0 16,9 1 7-16,9 3 2 15,24-10 4-15,14 1-7 16,20-3 8-16,11-2 27 15,12-1 15-15,14 7 13 16,7 4 8-16,8 5-5 16,-4 4-27-16,-8 17-9 15,-16-2-10-15,-14 7-2 16,-23-1-8-16,-25 5-6 16,-8-18 3-16,-6-11 12 15,2-12 13-15,11-26 18 16,23-21 3-16,26-23-7 15,20-14-11-15,31-18-12 16,12 8-7-16,26-4 7 16,-6 19 10-16,1 5 3 15,-27 22-4-15,-10 5-30 16,-31 12-60-16,-42 6-364 16,-29 9 70-16</inkml:trace>
  <inkml:trace contextRef="#ctx0" brushRef="#br0" timeOffset="9199.39">18200 11007 888 0,'-26'73'167'0,"27"-73"77"16,-4 3-280-16,-1-2 19 15,1-1 9-15,1 0 8 16,-2 2 20-16,-24 24 15 16,-51 56-20-16,50-49-8 15,3-1-6-15,16-4-3 16,9-4 2-16,12-9 21 15,26-3 38-15,23-6 8 16,27-8 7-16,15-4-2 16,20-6-19-16,-10 5-97 15,-17-6-278-15,-30 2-13 0,-26-5-152 16</inkml:trace>
  <inkml:trace contextRef="#ctx0" brushRef="#br0" timeOffset="9439.0463">18511 11052 446 0,'18'-5'622'0,"-12"4"-247"16,0 1-285-16,1 4 273 15,2 17-404-15,16 31 14 16,1 44 17-16,-32-28 21 15,-9-4-6-15,-15 12-1 16,2-7 7-16,-10 13-7 16,1-14-40-16,-2 4-99 15,8-15-237-15,1-4 5 0</inkml:trace>
  <inkml:trace contextRef="#ctx0" brushRef="#br0" timeOffset="9793.5983">18873 11621 1146 0,'-11'31'198'0,"-5"-3"92"15,4 0-351-15,-5-1 6 16,6-8 20-16,1-7 63 16,4-11 58-16,4-4 28 15,7-9 1-15,-5 11-13 16,0-2-59-16,1 0-31 16,1 2-29-16,-1-4-24 15,2 2-3-15,-3 2 3 16,0 1 12-16,0 3 13 15,-15 23 19-15,-65 41-19 16,51-52-24-16,14-12-319 0,19-14 64 16</inkml:trace>
  <inkml:trace contextRef="#ctx0" brushRef="#br0" timeOffset="10136.4186">19273 11284 904 0,'0'0'207'0,"-3"5"75"15,-3 36-259-15,-73 57-29 16,53-54-1-16,12 5 1 15,14-15 16-15,15-7 36 16,15-15 21-16,16-16 21 16,3-14 3-16,2-13-10 15,1-6-27-15,-6-11-24 16,-21 10-26-16,-8 1-31 16,-17 6-31-16,-21 5-1 15,-12 9 9-15,-16 5-36 16,2 3-17-16,1 6-213 15,15 4 17-15</inkml:trace>
  <inkml:trace contextRef="#ctx0" brushRef="#br0" timeOffset="10396.8723">20043 11351 805 0,'-46'18'384'0,"-16"-2"-22"0,13 8-160 16,15-2-178-16,6-3-36 16,19-5-4-16,16-6 14 15,11-3 12-15,16 2 12 16,6 1 17-16,3 4 0 16,-6 1-23-16,-9 6-12 15,-19 3-11-15,-27 10-3 16,-17 2-2-16,-24 1-89 15,-8-7-270-15,-15-31 64 16</inkml:trace>
  <inkml:trace contextRef="#ctx0" brushRef="#br0" timeOffset="10544.7051">20113 11112 1000 0,'62'-10'618'16,"13"4"-135"-16,-4 12-244 15,23 6-237-15,1 6-153 16,4 1-390-16,-21-4 126 16</inkml:trace>
  <inkml:trace contextRef="#ctx0" brushRef="#br0" timeOffset="11925.741">18668 11764 810 0,'69'-54'226'0,"-64"51"46"16,0 3-229-16,-1-2-42 15,-4 2-11-15,0-1 6 16,0-1 26-16,-3 1 20 16,2-1 13-16,1 1 11 15,-3-1-2-15,1-1-19 16,2 0-22-16,-2-3-9 16,-3-6-14-16,1 5-4 15,-1 1-3-15,2 0 4 16,2 0 4-16,-5-1-1 0,4 2-3 15,-2 1-2-15,4-2-2 16,-3 2 3-16,3-1 4 16,0-1 8-16,3 3 4 15,-3 0 2-15,1 0-10 16,2 0-6-16,-3 2-6 16,2 1 3-16,-1 0 1 15,1 1 14-15,-2 5 6 0,3 9 14 16,-3-4 2-16,-3-9 4 15,1 0 3-15,1-1 4 16,-1-1-9-16,-2 0 0 16,1 0-5-16,1-1-19 15,2-1-12-15,0 1-6 16,0-2-4-16,0 0-2 16,2-3 9-16,17-6 3 15,-3 3 5-15,47-42-3 16,-53 48-2-16,0 7-3 15,-1 3-2-15,3 10-2 16,-3 2 1-16,-5 9 1 16,-1-1 6-16,-3 4 2 15,-7-3 2-15,-6 2 3 16,1-8 1-16,-4-3 4 16,-5-7 6-16,5-8-5 0,-2-5-1 15,-4-3 2-15,8-2-3 16,-4-6 0-16,2-2 3 15,3-3-1-15,7 0-7 16,-3-9-8-16,12 11-10 16,1-4 0-16,2 4 0 15,6 0-1-15,3 14 3 16,-2-5-1-16,4 6-1 16,0 1-3-16,0 6 1 15,3 5-3-15,-5 3 2 0,-1 4 4 16,-7-1 4-16,-6 0 5 15,-2-2 10-15,-5 2 8 16,0-2-9-16,-15-7-375 16,-2-10 125-16</inkml:trace>
  <inkml:trace contextRef="#ctx0" brushRef="#br0" timeOffset="13208.0351">20237 12222 368 0,'41'2'554'0,"-45"-2"-204"16,0-8-221-16,-4 4 219 16,7 2-349-16,-1 1 4 15,1-1 6-15,-4-1 0 16,-15-8-5-16,-20-3-8 15,-57-5-15-15,19 28-5 16,-4 12-1-16,-7 13 5 16,12 3 7-16,18 12 13 15,27-6-1-15,12-1 3 16,22-15 1-16,19-2 1 16,8-17-3-16,19-13 9 15,3-12 3-15,16-10 7 16,-5-7 6-16,-1-6 11 15,-9 7 1-15,-17 1 7 16,-17 9-5-16,-9 6-15 16,-9 9-28-16,-4 8-32 0,2 14-15 15,-2 14-3-15,-4 12 5 16,-8 20 14-16,-5 10 24 16,-11 25 8-16,-10-3 8 15,-13 17 14-15,-1-6 5 16,-18-1 20-16,-3-30 8 15,-22-11 10-15,5-28-4 16,-21-21 6-16,10-21-20 16,-15-18-25-16,25-9-32 0,-1-11-73 15,31 0-64-15,19-4-279 16,41 10 22-16</inkml:trace>
  <inkml:trace contextRef="#ctx0" brushRef="#br0" timeOffset="13530.7845">20530 12290 1150 0,'-69'48'339'0,"27"-41"50"16,2 43-301-16,25 2-106 16,24 6-6-16,18-9 9 15,26-6 6-15,9-15 10 16,21-1-48-16,-10-9-61 15,5-5-59-15,-18-6-213 0,-16-8-12 16</inkml:trace>
  <inkml:trace contextRef="#ctx0" brushRef="#br0" timeOffset="14127.8398">21126 12071 925 0,'-52'59'309'0,"46"-56"-14"16,6 0-246-16,4 6-94 16,-4-9-20-16,0 2 21 15,6 9 47-15,9 21 27 16,61 43 13-16,-32-39 6 16,4-7-8-16,8 5-34 15,-3-10-74-15,-3-5-65 16,-12-10-194-16,-16-18-24 0</inkml:trace>
  <inkml:trace contextRef="#ctx0" brushRef="#br0" timeOffset="14319.6499">21526 12111 406 0,'1'-9'267'0,"1"9"-86"16,-8 12-22-16,-6 7-116 15,-28 8 32-15,-11 8 0 0,-27 16 52 16,-8-1-26-1,-19 7-23-15,7 0-43 0,3 7-10 16,27-14-27-16,7 1-15 16,32-13-173-16,17-14-127 15,16-15-33-15</inkml:trace>
  <inkml:trace contextRef="#ctx0" brushRef="#br0" timeOffset="14557.2026">21689 12110 918 0,'14'29'168'0,"17"19"112"15,8 2-271-15,2 24-3 0,-5 8 19 16,-21 8-2-16,-20-9-7 15,-29 4 4-15,-15-17 4 16,-23-6 0-16,4-20-17 16,-11-23-302-16,4-19 95 15</inkml:trace>
  <inkml:trace contextRef="#ctx0" brushRef="#br0" timeOffset="14848.7658">22472 12437 518 0,'28'12'426'16,"9"-5"-101"-16,26 8-305 15,11-5 315-15,9-2-309 16,-14-14-29-16,8-3-122 16,-21-6-207-16,-2 3 5 15</inkml:trace>
  <inkml:trace contextRef="#ctx0" brushRef="#br0" timeOffset="15454.9299">24056 11938 959 0,'14'-12'317'0,"-8"-7"-49"0,-6 4-255 15,-3-5-129-15,-1-6-17 16,-5-7 21-16,-10-8 76 15,-2-11 18-15,-4 2 30 16,-5 4-4-16,1 3-11 16,-8 19-8-16,-1 17-6 15,-6 14-6-15,6 14 5 16,-8 20 9-16,15 5 14 16,1 12 17-16,6 4 15 15,2 9 12-15,4 2 4 0,3 16 8 16,7 1-8-16,3 15-1 15,2-3-5-15,3 7 1 16,-4-22-49-16,2-8-46 16,1-23-55-16,-4-18-73 15,1-20-74-15,2-9-37 16,-7-10-18-16</inkml:trace>
  <inkml:trace contextRef="#ctx0" brushRef="#br0" timeOffset="15635.7479">23429 12363 722 0,'15'-8'529'0,"-3"7"-151"0,-11-3-116 16,18 8-237 0,-4 3-87-16,21-1-12 0,1-3 17 15,32 2-49-15,-2-8-41 16,25-2-198-16,6 4-2 15</inkml:trace>
  <inkml:trace contextRef="#ctx0" brushRef="#br0" timeOffset="15878.8307">24544 12277 514 0,'-35'6'197'16,"-8"0"2"-16,-24 6-89 15,11 7-85-15,-6 5 40 16,11 5 10-16,10 10-1 16,13-4-16-16,5 10-12 15,12-7-38-15,15 4-1 16,12-10 2-16,10 2 7 16,6-8 5-16,11-3-7 15,6-11-40-15,13-3-160 16,3-16-103-16,-2-5-62 15</inkml:trace>
  <inkml:trace contextRef="#ctx0" brushRef="#br0" timeOffset="16118.4507">24648 12296 1203 0,'41'42'195'16,"-6"-11"146"-16,6 6-366 15,3 15 15-15,-1-3 8 0,-1-1-35 16,-11-8-36 0,-6-5-19-16,-4-21-50 0,7-8-194 15,-1-10 68-15</inkml:trace>
  <inkml:trace contextRef="#ctx0" brushRef="#br0" timeOffset="16325.9713">24875 12382 1162 0,'-37'25'265'0,"-6"9"96"15,-3 9-341-15,-6 12-40 16,3-6-17-16,12-2-16 16,9-15-60-16,7-12-3 15,15-12 29-15,17-19-240 0,8-9 96 16</inkml:trace>
  <inkml:trace contextRef="#ctx0" brushRef="#br0" timeOffset="16549.9182">25264 12166 388 0,'34'38'394'0,"2"2"-106"0,5 18-227 16,-1 7 235-16,-13 18-263 15,-21-6-14-15,-22 11-2 16,-21-13-2-16,-20 4 4 15,-8-18-13-15,-6-13-43 16,3-22-47-16,1-20-224 16,17-24 10-16</inkml:trace>
  <inkml:trace contextRef="#ctx0" brushRef="#br0" timeOffset="16997.7887">25719 12361 1018 0,'-90'101'252'16,"39"-46"70"-16,4 9-293 15,-1 7-18-15,13-10-18 16,17-7 19-16,14-20 2 15,24-16 0-15,17-19 48 16,21-29 5-16,4-14-6 16,30-30-28-16,-10-14-5 15,17-16-51-15,-6 8-12 0,5-9 10 16,-27 12 14-16,-9-4-32 16,-20 19-1-16,-17 10 3 15,-18 19-4-15,-16 12 7 16,5 23 35-16,-24 8 4 15,0 9 14-15,-15 12 0 16,1 13 7-16,-5 11 1 16,16 14-1-16,6 21-12 15,19 3-4-15,9 15 3 16,14-1 2-16,15 5 9 16,5-16-6-16,14 4-49 15,-3-23-57-15,4-2-263 16,-6-22 12-16</inkml:trace>
  <inkml:trace contextRef="#ctx0" brushRef="#br0" timeOffset="17246.4559">26375 12395 1150 0,'0'0'318'0,"2"2"62"0,43 11-278 16,64 76-127-16,-29-38 12 15,1-3 20-15,3 0-6 16,-14-16-7-16,-14-9-33 16,-14-10-26-16,-20-9-28 15,-10-11-289-15,-8-17 68 16</inkml:trace>
  <inkml:trace contextRef="#ctx0" brushRef="#br0" timeOffset="17419.5773">26784 12339 1456 0,'-67'56'472'16,"5"-29"15"-16,-25 38-393 0,4 9-102 15,6 15-151-15,17-10 56 16,-5 7-384-16,19-27 54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03T16:28:20.1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8213 12544 879 0,'3'-8'247'0,"-3"7"44"16,0 2-259-16,0-2-41 15,0 1-26-15,1 0 26 0,4-2 12 16,30-4 20-16,52-7 23 16,-32 0-20-16,6-4-58 15,17 7-262-15,-11 3 41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03T16:49:26.6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8888 14788 980 0,'-10'-6'222'16,"4"3"72"-16,4 2-348 16,10 2-32-16,-8-2-4 15,16-1 7-15,34-1 26 16,93-16 80-16,-23-5 17 16,4 2 4-16,20-2 0 0,-17 8-14 15,-3 4-10-15,-24 11-13 16,-11 4 0-16,-26 3-6 15,-4 6-7-15,-19 7-4 16,-13 9-4-16,-12 9-3 16,-6 30 2-16,-14 8 4 15,-6 33 1-15,-1 11 1 16,0 47 0-16,3-14 5 0,0 28 11 16,5-19 10-16,8 21 13 15,-1-36 5-15,-3 11 4 16,6-25-8-16,-3 1-6 15,-8-31-2-15,-2 3 5 16,-6-26 28-16,-8-8 45 16,-1-25 26-16,-18-15 48 15,-8-28 6-15,-15-22-22 16,-8-12-48-16,-15-8-26 16,12 5-59-16,-9 4-55 15,13 16-67-15,-8 12-404 16,6 8 73-16</inkml:trace>
  <inkml:trace contextRef="#ctx0" brushRef="#br0" timeOffset="689.5833">11037 15464 917 0,'57'61'407'15,"-59"-57"-48"-15,-1 17-167 16,2 13-237-16,-4 16-16 15,1 5 13-15,-2 10 8 16,0-10 4-16,3-3-99 16,6-14-140-16,-8-8-53 15,-5-21-121-15</inkml:trace>
  <inkml:trace contextRef="#ctx0" brushRef="#br0" timeOffset="839.9829">11062 14959 1237 0,'11'16'40'16,"-1"-7"-40"-16,-1 3-385 16</inkml:trace>
  <inkml:trace contextRef="#ctx0" brushRef="#br0" timeOffset="1083.6301">11655 15639 992 0,'4'22'394'16,"-5"-50"1"-16,5 13-233 16,2-3-174-16,14-9-19 15,6-2 4-15,14-1 9 16,2 9 15-16,-1 8 4 15,-8 12 0-15,1 12-8 16,-11 10-10-16,0 22 0 16,-7 6 4-16,0 13-4 15,-8 0-33-15,-7 5-242 16,-2-19-66-16,5-16-94 16</inkml:trace>
  <inkml:trace contextRef="#ctx0" brushRef="#br0" timeOffset="1320.0836">12388 14781 989 0,'10'26'249'0,"-17"-6"58"16,7 24-242-16,5 11-211 15,-1 28 124-15,3 6 28 0,-2 19-54 16,-1-10-46-16,-11-2-29 16,1-25-180-16,-10-19-13 15,-5-31-95-15</inkml:trace>
  <inkml:trace contextRef="#ctx0" brushRef="#br0" timeOffset="1498.1223">12271 15453 507 0,'-102'-155'395'0,"92"134"-48"15,2 12-86-15,8 5-99 16,0 4-75-16,0 0-43 16,0 0-40-16,0-2-18 15,0 1-10-15,34-4-3 16,64-9 19-16,-22 5-53 16,2 1-28-16,29 7-71 15,-11 5-46-15,8 10-141 16,-13 2 15-16</inkml:trace>
  <inkml:trace contextRef="#ctx0" brushRef="#br0" timeOffset="1832.1001">12935 15410 746 0,'25'94'619'15,"-3"-109"-183"-15,12 3-467 0,24-7 422 16,9-2-470-16,4-9 9 16,-5 2 14-16,-9-1 24 15,-28 4 31-15,-4 2 19 16,-16 10 24-16,-18 4-32 16,-8 9-231-16,-16 12 213 15,-13 9 205-15,-25 19-222 16,-3 9-177-16,-5 17 435 15,11 5-220-15,12 9-235 16,28-12 186-16,16-1 159 16,24-19-231-16,16-16-26 15,15-17-9-15,19-11-215 16,0-8 46-16,8-12-79 16</inkml:trace>
  <inkml:trace contextRef="#ctx0" brushRef="#br0" timeOffset="1996.0764">13299 15751 813 0,'83'-53'409'0,"-77"41"-5"16,4-22-186-16,10-5-152 15,17-17-28-15,9-2-21 16,17-8-16-16,7 9 19 16,16 3 0-16,-17 14-40 15,19 3-200-15,-8 17-184 16,-2 7-43-16</inkml:trace>
  <inkml:trace contextRef="#ctx0" brushRef="#br0" timeOffset="2277.155">14275 15424 808 0,'-10'13'864'16,"2"-13"-427"-16,-6 2-83 15,0 2-338-15,-4 3-333 16,7 2 297-16,2 0 5 16,1 0 5-16,4-7-8 15,8 1-2-15,-4-3-2 16,0 0 2-16,0 1 2 16,0 1 12-16,5 29 3 15,-8 52 3-15,-33-36-1 16,-10-4-24-16,-14-6-145 0,2-13-146 15,0-5-87-15,20-15-163 16</inkml:trace>
  <inkml:trace contextRef="#ctx0" brushRef="#br0" timeOffset="2577.1187">14597 15710 696 0,'50'-18'417'16,"-22"-16"-65"-16,3-6-93 16,5 0-225-16,-7 1-39 15,-5 13-27-15,-11 6-1 16,-16 10-6-16,-23 9-29 16,-11 4 17-16,-25 13 31 15,-14 9 8-15,-14 16 34 16,13 4 37-16,-2 5 5 15,32-7-10-15,11-4-28 16,30-14-31-16,23-6-6 16,25-5-2-16,34-1-43 15,10-9-14-15,37-1-262 16,-6-4 32-16</inkml:trace>
  <inkml:trace contextRef="#ctx0" brushRef="#br0" timeOffset="2830.9996">15318 15527 733 0,'-196'86'870'0,"156"-54"-416"0,5-10-57 15,2 1-332-15,17 4-341 16,12-11 254-16,17 5 4 15,15-3 5-15,22-3 6 16,10-3 15-16,29-8-40 16,-2-10-38-16,9-1-90 15,-10-4-81-15,-7-3-202 16,-31-12 1-16</inkml:trace>
  <inkml:trace contextRef="#ctx0" brushRef="#br0" timeOffset="3091.0421">15967 15043 754 0,'-3'0'0'15,"3"6"525"-15,-2 6-607 16,-2 13 453-16,1 9-456 15,-3 18 453-15,3 1-376 16,-1 18 1-16,-4-4 2 16,-4 22 8-16,-3-8-16 15,-4 7-74-15,0-17-75 16,-6-7-104-16,3-27-107 16,-11-11-59-16</inkml:trace>
  <inkml:trace contextRef="#ctx0" brushRef="#br0" timeOffset="3241.2607">15620 15498 1307 0,'19'-19'502'15,"4"-1"-50"-15,22 1-340 16,16 4-118-16,21 0-153 16,7 7 70-16,17-4-128 15,-14 4-230-15,3 2-4 16</inkml:trace>
  <inkml:trace contextRef="#ctx0" brushRef="#br0" timeOffset="3675.0492">17423 14719 997 0,'-12'-2'288'0,"-18"9"29"16,-10 17-272-16,-23 22-66 16,-7 18-13-16,-17 25 1 15,17 6 36-15,8 16 10 16,29-5 6-16,20 17 8 15,20-13-11-15,23-3-32 16,13-21-24-16,18-9-99 16,5-26-194-16,10-14 16 15</inkml:trace>
  <inkml:trace contextRef="#ctx0" brushRef="#br0" timeOffset="4373.5446">17913 14988 820 0,'68'49'401'16,"-63"-52"-35"-16,-5-3-188 0,0-3-119 16,0 8-62-1,0-2-13-15,0 0-5 0,0-25 1 16,-5-48 6-16,-16 30-1 16,-7 2 5-16,-9-4 1 15,-4 10-10-15,-5 5-8 16,6 16-4-16,-3 9-7 15,13 10-3-15,-2 14-12 16,12 12 0-16,7 15-1 16,6 13 3-16,7 21 14 15,7 2 21-15,-4 22 12 16,3-2 9-16,3 16 15 16,-2-6-1-16,2 11-36 15,-1-24-77-15,-1-9-171 16,-6-26-9-16</inkml:trace>
  <inkml:trace contextRef="#ctx0" brushRef="#br0" timeOffset="4601.9535">17506 15290 806 0,'-12'-11'581'15,"3"-1"-132"-15,13 7-136 16,-2 5-254-16,4 0-98 16,-5 0-16-16,14 3 9 15,35 8 13-15,70 17 30 0,-32-9-96 16,-5 0-58-16,-5-1-247 16,-20-3-47-1</inkml:trace>
  <inkml:trace contextRef="#ctx0" brushRef="#br0" timeOffset="4854.1133">18114 15279 1012 0,'97'-45'448'0,"-91"48"-62"16,7 7-221-16,12 16-180 16,12 9-40-16,14 19 16 0,0 5 41 15,10 19-22-15,-5-8-24 16,-7 3-66-16,-12-16-73 16,-12-2-205-16,-19-22 6 15</inkml:trace>
  <inkml:trace contextRef="#ctx0" brushRef="#br0" timeOffset="5049.6322">18503 15446 1417 0,'-5'-3'359'0,"2"2"56"16,-34 2-382-16,-70 36-81 15,35 8-63-15,-2 8-75 16,3-3-73-16,11 1-181 16,29-17-45-16</inkml:trace>
  <inkml:trace contextRef="#ctx0" brushRef="#br0" timeOffset="5408.289">18963 15164 920 0,'-29'76'339'0,"29"-77"12"16,4 1-270-16,9 1-75 15,7 2-45-15,14-1-5 16,10-1-26-16,14 2-69 15,-5 0-134-15,3 1-43 16,-16-1-123-16</inkml:trace>
  <inkml:trace contextRef="#ctx0" brushRef="#br0" timeOffset="5574.027">18945 15470 902 0,'2'4'250'0,"8"-1"45"0,5 0-248 16,16 0-34-16,11 1-19 16,17-2-17-16,8-4-16 15,11-2-261-15,-4-2 53 16</inkml:trace>
  <inkml:trace contextRef="#ctx0" brushRef="#br0" timeOffset="5886.3386">19579 15330 935 0,'-74'27'381'0,"57"-14"-18"16,6 2-253-16,13 9-77 15,7 4-54-15,17 6 11 16,19-3 16-16,20-4 20 15,9-9-1-15,27-15-1 16,-11-11-4-16,5-15 1 16,-23-7 0-16,-10-13 13 15,-26 3 14-15,-18-1-21 16,-15 3-5-16,-22-2-9 16,-17 5-16-16,-28-1-17 15,1 8 16-15,-14 2-39 16,13 11-36-16,12 12-331 0,27 9 58 15</inkml:trace>
  <inkml:trace contextRef="#ctx0" brushRef="#br0" timeOffset="6097.8998">20179 15785 792 0,'-40'18'550'0,"-19"9"-264"16,0 5-761-16,5 2 475 16,19-8-677-16</inkml:trace>
  <inkml:trace contextRef="#ctx0" brushRef="#br0" timeOffset="6382.2038">21569 14874 410 0,'0'-18'0'0,"-11"-23"421"16,2-7-421-16</inkml:trace>
  <inkml:trace contextRef="#ctx0" brushRef="#br0" timeOffset="6590.7583">21271 14431 505 0,'-27'-1'105'0,"-8"10"31"16,2 11-132-16,-2 17 0 16,8 3 11-16,2 20 11 15,13 9 31-15,4 29 0 16,3 0 30-16,2 23 11 15,0-8-3-15,3 14-6 16,3-23-10-16,0 3-49 16,1-18-43-16,-4-11-27 15,-4-26-32-15,-7-8-26 16,-7-20-14-16,-13-17-144 16,-4-21 49-16</inkml:trace>
  <inkml:trace contextRef="#ctx0" brushRef="#br0" timeOffset="6772.5756">20807 15311 563 0,'17'-25'587'0,"5"7"-189"16,19 2-348-16,5 10 334 15,19 6-449-15,9 9-27 0,14 4-40 16,-10 6-28-16,5 2-224 15,-16-2 59-15</inkml:trace>
  <inkml:trace contextRef="#ctx0" brushRef="#br0" timeOffset="7031.2831">21487 15276 1281 0,'53'22'362'0,"-41"-12"57"16,13 8-353-16,10 16-70 0,5 6-25 15,11 13-23-15,1 5-23 16,-6-4-28-16,-12-14-12 15,-6 1-126-15,-16-16-139 16,-1-16 42-16</inkml:trace>
  <inkml:trace contextRef="#ctx0" brushRef="#br0" timeOffset="7222.656">22152 15428 839 0,'0'12'290'0,"-7"6"1"15,-7 4-192-15,-14 18-9 16,-10 5-66-16,-7 11 20 16,-4-1 18-16,-1-2-45 15,9-13-45-15,-1 4-100 16,13-14-116-16,8-3-108 16,13-10-115-16</inkml:trace>
  <inkml:trace contextRef="#ctx0" brushRef="#br0" timeOffset="7492.1264">22426 15240 1488 0,'34'-3'244'0,"11"5"129"0,17 2-576 16,8 2-129-16,-4-2-99 15,-12 1-112-15</inkml:trace>
  <inkml:trace contextRef="#ctx0" brushRef="#br0" timeOffset="7675.6166">22488 15473 1053 0,'17'6'334'0,"3"-3"51"15,6 0-299-15,14 2-38 16,1 1-42-16,14-6-9 15,-9-1-38-15,10-8-59 16,0-6-53-16,17-10-226 16,-3-3 2-16,13-5-95 15</inkml:trace>
  <inkml:trace contextRef="#ctx0" brushRef="#br0" timeOffset="7969.3953">23423 15256 421 0,'-37'8'397'15,"-4"4"-78"-15,1 2-57 16,1 9-69-16,18 0-95 16,12 7-21-16,9-2-20 0,21 6-4 15,13-1-17-15,24 2 2 16,3-8 4-16,14-6 9 16,-5-14-20-16,13-13-6 15,-12-13-5-15,-1-14-5 16,-13-1 7-16,-15-9 1 15,-26 3 1-15,-23-6-14 16,-19 6-11-16,-24-4-30 16,-11 8-14-16,-10 1-46 15,14 13-48-15,-1 4-47 16,28 15-48-16,24 6-171 16,30 4 28-16</inkml:trace>
  <inkml:trace contextRef="#ctx0" brushRef="#br0" timeOffset="8313.2171">23973 14716 626 0,'5'-3'666'0,"21"6"-241"16,6 8-381-16,17 16 375 16,2 13-464-16,14 18 9 15,-11 9 34-15,1 17 13 16,-18-5 3-16,-13 17 2 15,-24-7-3-15,-30 22-3 16,-23-6-12-16,-46 11-62 16,-21-19-68-16,-24 4-298 15,-23-31 15-15</inkml:trace>
  <inkml:trace contextRef="#ctx0" brushRef="#br0" timeOffset="8867.9619">21256 14476 929 0,'3'1'201'0,"-3"1"40"15,2-1-267-15,21 8-31 16,51 9-6-16,-32-11 36 0,-10 1 37 16,1-3 18-16,-3 7 5 15,-5 5 1-15,-9-1-5 16,5 11-5-16,-5-2-16 16,-6 7-16-16,-2 1-58 15,-4 5-207-15,-4-8 37 16</inkml:trace>
  <inkml:trace contextRef="#ctx0" brushRef="#br0" timeOffset="11954.0569">7783 9761 589 0,'-16'-4'238'0,"1"-7"0"0,3 3-135 16,-7 2-94-16,-3-3-20 15,-11 6-7-15,-5 0 2 16,-16 0 3-16,-6 6 4 15,-20 1 6-15,-11-1 7 16,-1 3-2-16,5 0 1 0,3-6 2 16,17-3 0-16,8-4-1 15,2-1 0-15,0-1 0 16,2 4-1-16,-7 5 0 16,-4 1 10-16,-8 5 10 15,11-2 3-15,-8 1 0 16,8-4 8-16,3 1-4 15,17-1 6-15,-2 2 15 16,13-4 1-16,3 2-2 16,13 1-9-16,1-5-22 15,8 4-46-15,-2 8-281 16,9 1 73-16</inkml:trace>
  <inkml:trace contextRef="#ctx0" brushRef="#br0" timeOffset="12180.6607">6379 9484 792 0,'-8'-1'243'16,"-5"4"-38"-16,-8 6-278 0,-19 17-188 16,-7 11-69-1</inkml:trace>
  <inkml:trace contextRef="#ctx0" brushRef="#br0" timeOffset="12315.0158">5828 9832 378 0,'-58'40'215'0,"11"0"-24"15,32-11-95-15,8-1-40 16,14-9-36-16,23-4 21 15,27-6 3-15,31-5 9 16,11-7 2-16,24-1-3 16,-11-1-54-16,4-2-234 15,-26-1 65-15</inkml:trace>
  <inkml:trace contextRef="#ctx0" brushRef="#br0" timeOffset="13317.8523">8961 9422 966 0,'6'0'273'0,"-3"0"27"16,-3 0-280-16,0 0-50 15,0 0-70-15,-30 6 8 16,-89 25 37-16,19-4 11 16,8 4 12-16,1 10 32 15,29-2 34-15,15 5-21 16,32-5-9-16,8 1-3 16,10-12 1-16,14-7 0 15,17-15 22-15,41-18 20 16,15-15 7-16,30-20 2 15,4-11-2-15,5-18-20 16,-30 2-10-16,-1-9 6 0,-34 17-1 16,-15-1 10-16,-27 18-4 15,-10 9-12-15,-17 21-19 16,-12 8-32-16,-13 17-16 16,-9 17-8-16,4 14 5 15,-13 10 5-15,11 6 26 0,6 14 6 16,11 1 7-16,8 12 9 15,15-3 7-15,14 6 6 16,16-15-3-16,25-4-43 16,11-24-106-16,28-24-154 15,-7-22-34-15</inkml:trace>
  <inkml:trace contextRef="#ctx0" brushRef="#br0" timeOffset="13576.5401">10154 9123 1172 0,'-59'9'212'0,"-16"13"122"15,1 12-351-15,-5 16-6 16,14 5 8-16,12 16-1 0,26-7 1 15,8 3-2-15,22-13-2 16,13-3-2-16,18-14 0 16,24-11-1-16,11-11-1 15,28-15 0-15,0-12-284 16,-5-20 95-16</inkml:trace>
  <inkml:trace contextRef="#ctx0" brushRef="#br0" timeOffset="13930.0881">10525 9360 1253 0,'-67'53'192'0,"39"-31"154"15,3 11-386-15,0 8 10 16,8-4 8-16,10 0 3 16,11-11-19-16,16-6 25 15,6-11 29-15,23-4 8 16,4-14 15-16,30-16 24 16,0-6-18-16,5-14-21 15,-19 1-1-15,-9-2 3 16,-34 13-18-16,-21-1-19 0,-29 12-13 15,-20 4-26-15,-16 6-30 16,-9 3-103-16,9 9-170 16,7 5-1-16,25-2-143 15</inkml:trace>
  <inkml:trace contextRef="#ctx0" brushRef="#br0" timeOffset="14156.6898">11313 9561 294 0,'-27'24'287'0,"-5"3"-58"15,2 4-41-15,-12 12-63 16,2-8-66-16,2 2-14 16,1-10-11-16,0-5-5 15,9-10-4-15,10-5 10 16,6-7 7-16,5-2-40 15,5-7-40-15,19-8-237 16,3 0 19-16</inkml:trace>
  <inkml:trace contextRef="#ctx0" brushRef="#br0" timeOffset="14502.4006">11796 9450 1189 0,'22'27'194'15,"-49"-14"137"-15,2 6-362 16,6 10-4-16,8-6 8 16,14 5 9-16,20-4 1 0,11-3 13 15,3-11 14-15,16-7 20 16,0-12 11-16,10-14 7 15,-7-6-5-15,-3-8 8 16,-11 2 0-16,-16-4-10 16,-17 10-14-16,-28-4-19 15,-11 8-20-15,-23 3-23 16,-5 5-5-16,3 3-52 16,9 5-7-16,14 4-72 15,19 2-70-15,7 0-111 16,12 0-6-16</inkml:trace>
  <inkml:trace contextRef="#ctx0" brushRef="#br0" timeOffset="14694.1455">12438 9118 308 0,'20'8'206'0,"0"8"1"0,3 8-19 15,9 17-69-15,8 8 19 16,6 13 12-16,3 6-31 15,-7 20-12-15,-17-1-29 16,-24 14-22-16,-26-12-13 16,-18-3-17-16,-18-27-41 15,-19-16-327-15,2-31 74 16</inkml:trace>
  <inkml:trace contextRef="#ctx0" brushRef="#br0" timeOffset="16447.3931">8550 10963 340 0,'-10'0'283'0,"0"-2"-67"16,4-4-39-16,0 2-129 16,-6 0-41-16,3 2 8 15,-3 1 10-15,-4-2 24 0,0-2 9 16,-2-2 6-16,-3 2-10 16,-6-7-13-16,1 2-23 15,-14-3-7-15,-3 4-7 16,-15-4 1-16,-3 5-1 15,-19 1-2-15,-1 4 0 0,1 1-1 16,6 2-1-16,-9-1 1 16,21-2 1-16,-4-2 0 15,0-2 0-15,-13 0 0 16,8 1 0-16,-22 0 0 16,10 1-1-16,-4 1 0 15,15 4-1-15,-6 0 1 16,17-2 0-16,-7 1 1 15,1-1 0-15,-10-4 1 16,6 2 0-16,-7 0-1 16,13 2 1-16,-2 1 4 15,12 5-1-15,-7-1 0 16,4 1 2-16,-4 2-2 16,1-1-2-16,-2-1 2 15,14-2 1-15,3-1 13 16,9-1 14-16,0-4 25 15,13 1 5-15,6 1 4 0,2-1-13 16,9 0-23-16,5 0-42 16,2 2-24-16,0-1-91 15,0 1-249-15,2 0 47 16</inkml:trace>
  <inkml:trace contextRef="#ctx0" brushRef="#br0" timeOffset="16762.9128">6090 10552 1026 0,'-16'51'187'0,"-46"-29"110"16,-12 8-415-16,-15 23-108 15,6 0-74-15,-11 7 4 16,31-17 61-16,11 1 184 16,21-23 135-16,10-6 114 15,14-10 2-15,7 3-52 16,11-4-62-16,15 1-12 16,6 2-25-16,16 2 3 15,14-2-6-15,28 4-15 16,1-2-78-16,12 1-200 15,-17-13 36-15</inkml:trace>
  <inkml:trace contextRef="#ctx0" brushRef="#br0" timeOffset="17471.7949">9660 10453 1077 0,'4'-12'244'16,"-7"-1"92"-16,6 6-313 15,-6-7-23-15,3 8-3 16,-4-4 0-16,-2-3-8 0,-10-14-7 15,-5-4 8-15,-12-17 7 16,-4 4 7-16,-7-5 17 16,5 14 9-16,-2 2-10 15,10 14-13-15,4 10-32 16,2 9-15-16,0 9-11 16,4 10-6-16,2 11-4 15,2 4 14-15,10 20-1 16,6 4 17-16,2 18 20 15,6-4 20-15,1 17 16 16,4-6 12-16,1 11 1 16,-1-13-6-16,1 6-2 15,3-12-31-15,1-15-46 16,-10-21-44-16,-2-11-44 16,-17-21-180-16,-13-18 31 15</inkml:trace>
  <inkml:trace contextRef="#ctx0" brushRef="#br0" timeOffset="17636.2324">9118 10819 5 0,'16'-6'0'0,"-6"-1"452"16,10-1-452-16,6 2 298 16,17-1-176-16,12 0 192 0,10 2-256 15,2 2 255-15,13 3-310 16,-14 3-315-16,-3-4 89 15</inkml:trace>
  <inkml:trace contextRef="#ctx0" brushRef="#br0" timeOffset="17915.9774">10215 10373 1204 0,'-50'34'223'0,"-82"49"126"16,58-32-363-16,3 14-5 16,18 4 7-16,14 4-2 15,29-6-5-15,8-4-3 0,14-17 2 16,13-3-2-16,8-13 2 15,23-9-20-15,6-12-23 16,18-11-260-16,-3-20 52 16</inkml:trace>
  <inkml:trace contextRef="#ctx0" brushRef="#br0" timeOffset="18290.9734">10599 10564 1108 0,'-5'2'738'16,"4"-1"-425"-16,-8 13-338 15,-9 15-159-15,-28 56-141 16,32-47-130-16,2-1 358 15,10-12 90-15,2-2 47 16,3-13 40-16,16-1 22 16,13-5-12-16,30-4-7 15,12-10-7-15,29-5-44 16,-3-9-47-16,-5-11-32 16,-29-1 1-16,-18-5 22 0,-29 2 38 15,-19-1 46-15,-14 11 21 16,-11 2-17-16,-3 8-40 15,-4 5-69-15,8 7-68 16,3 4-229-16,15 5 20 16</inkml:trace>
  <inkml:trace contextRef="#ctx0" brushRef="#br0" timeOffset="18560.9262">11568 10779 1302 0,'-26'12'217'0,"-21"13"151"15,-9 6-439-15,-14 11-11 16,8 5 12-16,0-5 1 15,14-11 1-15,17-2 46 16,16-12 27-16,2-11-5 16,6-8-60-16,14-4-240 15,9-10 50-15</inkml:trace>
  <inkml:trace contextRef="#ctx0" brushRef="#br0" timeOffset="18880.0645">11853 10640 1043 0,'0'1'308'0,"-7"8"-52"16,-14 16-356-16,-53 54 70 15,56-46-74-15,14 1 61 16,16-8 65-16,17-5 83 15,8-11-117-15,9-5 32 16,3-14 17-16,11-10 14 16,-6-5-4-16,3-6-2 15,-16 1-12-15,-11-1-20 16,-27 3-22-16,-31 4-21 16,-14 5-11-16,-20 0-45 15,-3 3-19-15,-2 1-151 16,21 3-51-16,8-1-60 15</inkml:trace>
  <inkml:trace contextRef="#ctx0" brushRef="#br0" timeOffset="19083.5977">12326 10345 523 0,'19'27'322'16,"2"-1"-39"-16,-6 1-38 15,11 15-164-15,4 12-9 16,0 23 19-16,-5 5-14 16,-13 19-11-16,-12-4-32 15,-30 3-63-15,-16-23-64 0,-37-9-267 16,-4-37 4-16</inkml:trace>
  <inkml:trace contextRef="#ctx0" brushRef="#br0" timeOffset="20628.2795">8435 11955 842 0,'0'-8'122'0,"0"0"71"16,0 5-275-16,0 2-9 15,-3-1 31-15,1 1 52 16,1-1 42-16,-1-1 45 16,2 2 6-16,-4-4-12 15,-12-1-34-15,-14 1-17 16,-48-46-19-16,26 45 1 15,4 5 11-15,-14-2 18 0,4-5 10 16,-8 4 12-16,8-1-1 16,-7-3-7-16,10-3-17 15,-13 1-4-15,13-1-10 16,-10-3 5-16,9 0 6 16,-14 1 15-16,9 3 0 15,-7-7 3-15,1 4-9 16,-2 1-10-16,11 3-17 15,0 2-6-15,12 5-4 0,0 4-1 16,9-1 0-16,-7 4 1 16,7 1 2-16,-2-6 8 15,7 1 3-15,-2-1 5 16,10-1 3-16,3-5 3 16,5 4-4-16,4-7-37 15,5 3-47-15,1-7-318 16,6-12 54-16</inkml:trace>
  <inkml:trace contextRef="#ctx0" brushRef="#br0" timeOffset="20837.8361">6896 11367 166 0,'29'57'604'0,"-49"-53"-285"15,-20 14-186-15,-8 10-21 16,-30 19-452-16,-5 4-78 16</inkml:trace>
  <inkml:trace contextRef="#ctx0" brushRef="#br0" timeOffset="20963.1396">6370 11744 424 0,'-36'16'318'0,"19"-9"-44"0,0-4-89 15,13 2-123-15,13 5-52 16,10 2-48-16,20 6-3 16,15 2 24-16,32 9 25 15,9-6 18-15,16 7-75 16,-7-2-184-16,4-1 32 16</inkml:trace>
  <inkml:trace contextRef="#ctx0" brushRef="#br0" timeOffset="22185.3452">9475 11723 325 0,'81'-27'333'0,"-79"21"-100"16,-7 3-8-16,1 3-189 15,4 0-58-15,-5 0-2 0,-4 2 1 16,-40 10 6-16,-50 13 9 15,33-3 27-15,0 2 4 16,0 1 10-16,11 0 3 16,3 8 5-16,18-4-6 15,6-1-5-15,15-1-10 16,8-2-8-16,13-7-3 16,17-6 24-16,4-14 26 0,35-14 24 15,9-15 27-15,26-18-51 16,2-10-22-16,14-24-23 15,-29 4-19-15,-3 2-19 16,-30 11 47-16,-11 2 0 16,-26 26 3-16,-3 6 0 15,-11 13 0-15,1 6-49 16,-6 10-48-16,-3 13 8 16,-3 8-8-16,-6 15-13 15,-6 10 40-15,-4 20 41 16,8 2-13-16,-3 14 4 15,11-9 8-15,9 5 8 16,12-16 9-16,9-4-36 16,9-13-37-16,16-10-224 15,14-14 21-15</inkml:trace>
  <inkml:trace contextRef="#ctx0" brushRef="#br0" timeOffset="24721.882">10628 11293 518 0,'-4'-6'206'0,"4"0"3"16,-3 9-132-16,2-3-74 16,1 0-13-16,-5 2 3 15,-19 17 24-15,-63 63 25 16,46-39 23-16,-17 14-7 15,12 3 1-15,-2 11-20 16,17-12-17-16,11 0-15 16,20-10 5-16,13-13 2 15,9-13-2-15,18 4-28 16,5-12-79-16,18 1-83 16,-2-6-96-16,-6-8-78 15</inkml:trace>
  <inkml:trace contextRef="#ctx0" brushRef="#br0" timeOffset="26069.9782">11034 11404 576 0,'-7'48'101'0,"-6"-41"60"16,-4 4-170-16,-5 6-6 15,-2 6 17-15,-1 5 17 0,1-3 7 16,2 9 9-16,6 0 5 15,4 2 2-15,3-4-5 16,9 1 6-16,9-10-3 16,9-5 13-16,6-6 1 15,14-5 3-15,5-11 4 0,12-12 8 16,-5-5-16-16,7-15 0 16,-15-5-4-16,-2-1-8 15,-14 5 27-15,-13 0 18 16,-10 11-15-16,-9 1-11 15,-9 7-20-15,-9 6-53 16,-4 5-42-16,-6 2-34 16,0 2-25-16,2 3-140 15,8-1-105-15,15 4-20 16</inkml:trace>
  <inkml:trace contextRef="#ctx0" brushRef="#br0" timeOffset="26625.6924">11510 11926 1217 0,'-8'0'208'16,"4"7"130"-16,2 4-367 0,1 0-6 16,2 1-34-16,4 0-10 15,4-6-52-15,4-9-209 16,12-7 42-16</inkml:trace>
  <inkml:trace contextRef="#ctx0" brushRef="#br0" timeOffset="26998.221">11916 11490 1133 0,'-8'27'173'15,"-55"48"112"-15,34-29-363 16,9 6 2-16,6 2-4 16,8-13 28-16,8-7 17 15,13-12 26-15,10-2 15 16,-3-13 41-16,20-7 25 15,5-6-3-15,23-12-1 16,-1-13-6-16,14-10-34 16,-13-4-20-16,-8-8-7 0,-24 4-6 15,-14 3-7-15,-19 9-3 16,-20 6-24-16,-12 10-1 16,-20 3-6-16,-1 10 1 15,-2 6-43-15,7 5-196 16,12 4 58-16</inkml:trace>
  <inkml:trace contextRef="#ctx0" brushRef="#br0" timeOffset="27444.1519">12557 11404 1011 0,'0'0'217'0,"0"0"84"16,-3 0-299-16,2 0-112 16,-2 2 1-16,1-1 39 15,2 1 20-15,-3-2 48 16,3 0 128-16,3-2-10 15,22-13-34-15,79-30-10 16,-46 27-39-16,1 7-40 16,2 10 11-16,-11 10-20 0,-20 9-8 15,-14 11-13-15,-16 5 0 16,-27 18 1-16,-22 1 20 16,-17 17 6-16,-4-3 16 15,4 1 6-15,15-18 1 16,19-2 0-16,24-23 0 15,13-6 3-15,15-6-1 16,31-5 8-16,9-11-1 0,26-4-54 16,2-2-55-16,8-8-227 15,-22-2-3-15</inkml:trace>
  <inkml:trace contextRef="#ctx0" brushRef="#br0" timeOffset="27838.0142">13090 11495 1383 0,'-3'0'249'0,"2"-2"135"16,2 1-403-16,48-7-60 15,64-4 19-15,-26 7 22 0,-13 0 8 16,-9 1 5-16,-19 2 29 16,-9 1 0-16,-28 2-6 15,-6 4-21-15,-9 2-6 16,-9 8-1-16,-5 7 0 16,-8 9 5-16,-5 3 20 15,3 0 5-15,15-7 1 16,11-2 0-16,10-6 10 15,15-2 17-15,4-1 16 0,9-1-10 16,-1-3-12-16,5-2 7 16,-5-5-20-16,2 2-57 15,-8 0-29-15,-2-4-154 16,-1 0-135-16,-2 0-51 16</inkml:trace>
  <inkml:trace contextRef="#ctx0" brushRef="#br0" timeOffset="28343.356">14254 11612 474 0,'15'81'532'0,"-15"-72"-190"16,0-9-18-16,0 2-307 15,0-2-87-15,0 0-11 16,0 1 16-16,-3 1 9 15,-1 8 32-15,-5 11 10 16,-78 47 11-16,33-37 7 16,2 3 5-16,1 2-24 15,9-5-29-15,15-2-78 16,10-9-102-16,3-6-58 16,2-8-67-16</inkml:trace>
  <inkml:trace contextRef="#ctx0" brushRef="#br0" timeOffset="29061.856">14511 11358 835 0,'3'0'288'0,"-3"0"-32"15,1 0-241-15,2 0-76 16,-3 0-59-16,2 0 44 0,1 0 97 15,-3 0 54-15,1 0 28 16,0 0 6-16,1 0 0 16,1 0-80-16,-3 0-42 15,1 0-16-15,2 0-6 16,-3 0 2-16,0 2 10 16,0 1 8-16,0-3 9 15,5 22 7-15,-4 8 4 0,5 59 7 16,-4-38 2-16,10 1 3 15,1-6-1-15,11-9 8 16,2-16 3-16,19-12 4 16,4-9 4-16,19-15 7 15,0-12-7-15,3-11-4 16,-12-2-2-16,-7-8-8 16,-22 8 8-16,-14 6 7 15,-15 11-5-15,-14-5-17 16,-12 5-12-16,-25 3-23 15,-4 6-14-15,-17 7-13 16,10 2-7-16,4 10-14 16,18 2-109-16,7 4-173 15,15-2 13-15</inkml:trace>
  <inkml:trace contextRef="#ctx0" brushRef="#br0" timeOffset="29316.3731">15379 11590 768 0,'-21'22'594'15,"9"-6"-150"-15,19-16-128 0,-12 16-331 16,0 5-103-16,-1-2-30 15,-4-1-18-15,5-2 61 16,1-13 34-16,-1-6 51 16,5 0 27-16,0 2-285 15,0-1 106-15</inkml:trace>
  <inkml:trace contextRef="#ctx0" brushRef="#br0" timeOffset="29705.4363">15842 11289 728 0,'6'-3'356'0,"-12"6"-105"16,-13 13-77-16,-6 9-270 15,-8 8 1-15,-1 1 49 16,5 1 47-16,9-6-8 16,10-1 26-16,10-6 29 15,10 0-3-15,10-7 13 16,17-6 16-16,6-9-21 0,17-13-38 16,-2-7-10-16,13-12-30 15,-12-2-17-15,-1-11 6 16,-18 5 22-16,-6-6 23 15,-19 9 28-15,-15 0 8 16,-15 9-17-16,-10 6-20 16,-5 10-31-16,-4 0-103 15,6 9-99-15,7 6-96 16,13 2-78-16</inkml:trace>
  <inkml:trace contextRef="#ctx0" brushRef="#br0" timeOffset="30050.8625">16297 11264 1289 0,'30'46'290'0,"-44"-39"83"16,2 14-387-16,1 4-45 15,6 4-46-15,10-2 34 16,6 3 22-16,10-12 18 16,9-2 35-16,7-10 38 15,9-8 24-15,3-2-15 0,4-9 1 16,-12-5-16-16,-2-2-15 16,-15 1-4-16,-14-7-14 15,-10 2-19-15,-15-6-31 16,-16 2-20-16,-12-5-12 15,-3 4 9-15,-3 4-21 16,12 8-14-16,12 4-215 16,13 7 37-16</inkml:trace>
  <inkml:trace contextRef="#ctx0" brushRef="#br0" timeOffset="30499.5046">17051 11154 1016 0,'-9'-10'199'0,"-6"4"80"0,2 3-308 16,0 3-18-16,5 1 17 15,5-2 27-15,9-5 14 16,-6 4 16-16,13-1-8 15,33-12 5-15,52-8-6 16,-37 17 26-16,-12 4 7 16,-9 4-1-16,-18 2-14 0,-6 10-28 15,-16 3-23-15,-18 12 1 16,-7 2 7-16,-16 10 3 16,-8-4 23-16,5-4 2 15,12-12-3-15,9-5 7 16,15-12 3-16,13 1 5 15,7-4-3-15,8 10-1 16,8 0-11-16,2 7-7 16,-2 1-10-16,-10 10-7 15,-15-3-2-15,-28 5 1 16,-17 3-17-16,-15-5-42 16,-9-10-11-16,1-9-86 15,18-13-74-15,17-20-113 16,27-6-22-16</inkml:trace>
  <inkml:trace contextRef="#ctx0" brushRef="#br0" timeOffset="30833.555">17480 11207 1424 0,'0'-3'285'16,"18"-6"55"-16,15 2-409 0,63 1-80 16,-35 15-64-16,13 3 59 15,-15-8 96-15,2-1 77 16,-24-1 28-16,-7-4 75 16,-14 2-22-16,-10 2-62 15,-11 5-65-15,-8 14-12 16,-8 4 1-16,-4 15 11 15,0 6 32-15,-6 10 9 16,9-1 1-16,2 3-17 16,7-9-11-16,6-11-10 15,5-17 1-15,2-19 63 16,12-22-360-16,3-20 162 16</inkml:trace>
  <inkml:trace contextRef="#ctx0" brushRef="#br0" timeOffset="31042.1091">18346 10948 539 0,'25'37'0'0,"-5"-37"566"16,3 55-496-16,-1 12 323 15,-13 33-391-15,-20-3 394 16,-30 29-390-16,-23-11-24 15,-26-1-22-15,-5-28-117 16,-22-12-121-16,18-34-120 0,-9-29-95 16</inkml:trace>
  <inkml:trace contextRef="#ctx0" brushRef="#br0" timeOffset="32086.005">9777 12702 843 0,'-12'-1'168'16,"-6"-1"77"-16,-11-2-260 15,-57-7-4-15,31 4 4 16,-3 1 5-16,-12-7 22 16,4-1 17-16,-11 1 17 15,18 0 4-15,-19-4 4 16,7 4-17-16,-9 0-9 15,-10-1-17-15,-37 3-7 16,10 2-7-16,-11-5 5 16,11 4-1-16,-10 0 2 15,28-4 2-15,-14-2 0 16,14 6 0-16,-8-2-29 16,24 4 28-16,-7 4 0 15,22 8-1-15,-11-4 1 16,5 3 29-16,-13-3-29 15,4 5 0-15,1-11 3 16,23 4 2-16,6-2 2 0,20-2 0 16,12 0 1-16,10 2-1 15,5-5-33-15,0-3-34 16,1 6-260-16,4-4 45 16</inkml:trace>
  <inkml:trace contextRef="#ctx0" brushRef="#br0" timeOffset="32402.1407">7294 12225 692 0,'0'21'491'15,"-6"-12"-380"-15,-66 43-230 16,26-30 112-16,-12 6-191 15,-1-4 181-15,-11 1 183 16,15-1 112-16,-2-11-285 16,8-3 13-16,7 1 9 15,19-7 5-15,6 1 5 16,8-5 3-16,8 2-37 16,5 6-18-16,-4-8-8 15,5 1 3-15,44 4 9 16,54 63 38-16,-23-46 4 0,12 0-43 15,22 1-247-15,-22-10 41 16</inkml:trace>
  <inkml:trace contextRef="#ctx0" brushRef="#br0" timeOffset="33735.3615">10732 12335 756 0,'12'43'172'15,"-12"-40"60"-15,1-6-220 16,4 3-11-16,-5 0-1 16,0-2 2-16,3 1-3 15,-3-2-8-15,7-15-6 0,-1-18 17 16,-7-41 15-16,-29 45 21 16,-1 10 16-16,-8 1-7 15,2 8-26-15,-4 11-24 16,8 12-20-16,1 8-10 15,5 9 3-15,3 10-3 16,7 3 7-16,5 7-5 16,7 4 6-16,10 17 5 15,-4-2 9-15,7 16 10 16,4 1 12-16,-4 4-23 16,0-10-97-16,-4-1-110 15,-11-35-24-15</inkml:trace>
  <inkml:trace contextRef="#ctx0" brushRef="#br0" timeOffset="33890.7745">10393 12674 1172 0,'40'-13'212'15,"0"-2"128"-15,16 6-344 16,27 3-96-16,8 5-240 15,5 8 58-15</inkml:trace>
  <inkml:trace contextRef="#ctx0" brushRef="#br0" timeOffset="34160.0379">10940 12646 1330 0,'0'-2'197'0,"0"2"142"16,2 2-398-16,10 14-7 16,19 23 27-16,55 60 25 15,-49-44 16-15,-3 6 7 16,-5-7-8-16,0 1-58 15,-5-15-47-15,1-3-231 16,-12-16-10-16,-1-17-114 16</inkml:trace>
  <inkml:trace contextRef="#ctx0" brushRef="#br0" timeOffset="34369.2885">11196 12778 886 0,'-30'16'411'0,"15"-9"-31"16,-11 13-156-16,-7 8-222 15,-8 13-15-15,5 2-18 0,5 5-59 16,7-14-37-16,11-5-113 16,10-18-26-16,12-8-85 15,10-9-29-15</inkml:trace>
  <inkml:trace contextRef="#ctx0" brushRef="#br0" timeOffset="34633.981">11605 12613 1265 0,'17'0'367'16,"-5"6"25"-16,12 10-343 0,10 10-112 15,15 11 16-15,-2 3 3 16,4 6-2-16,-11-8 28 16,-8-1-51-16,-16-13-89 15,5-3-76-15,-12-11-88 16,4-20-13-16,7-11-108 15</inkml:trace>
  <inkml:trace contextRef="#ctx0" brushRef="#br0" timeOffset="34789.3972">11941 12637 804 0,'-55'13'344'15,"22"4"-6"-15,-33 9-163 16,-1 5-150-16,-7 12-25 15,7 0-42-15,10 5-225 16,15-5-73-16,18-11-87 16</inkml:trace>
  <inkml:trace contextRef="#ctx0" brushRef="#br0" timeOffset="35068.8795">12705 12227 1154 0,'-145'106'243'0,"86"-33"108"16,7 20-338-16,12-1-13 15,10 9 3-15,17-18-9 16,8 3-10-16,14-26-14 16,12-9-10-16,4-17-28 0,17-12-277 15,13-31 86-15</inkml:trace>
  <inkml:trace contextRef="#ctx0" brushRef="#br0" timeOffset="36316.1763">13194 12395 407 0,'-21'48'291'0,"2"-36"-75"0,-8 11-239 15,-4 1 250-15,-4 15-224 16,8 2 13-16,5 5 5 16,7-7-8-16,9-2 15 15,7-9-2-15,10-7 20 16,7-16 30-16,19-8 20 16,6-10-15-16,13-12 5 15,-7-8-23-15,6-8-22 16,-27 4-15-16,-6-2 1 15,-18 7-5-15,-5-1-5 16,-20 6-13-16,-14 2-14 16,-7 10-19-16,-5 4-97 15,2 8-239-15,11 12 47 16</inkml:trace>
  <inkml:trace contextRef="#ctx0" brushRef="#br0" timeOffset="36552.7825">13729 12807 1563 0,'-6'0'245'0,"3"9"148"15,-2 5-521-15,5 8-169 16,0-1-146-16,5-8 19 16,2-13-194-16</inkml:trace>
  <inkml:trace contextRef="#ctx0" brushRef="#br0" timeOffset="36910.7337">14075 12520 1277 0,'-87'31'411'16,"68"-22"21"-16,1 15-286 0,10 10-195 15,-1 15-28-15,9-2 9 16,11 0 14-16,8-11-13 15,18-11 21-15,12-16 36 16,13-12 24-16,0-16 10 16,13-12 13-16,-13-3 0 15,-5-9 1-15,-14 1-9 16,-13 1 5-16,-18 7-12 0,-14-6-11 16,-17 10-9-16,-13-1-19 15,-10 9-23-15,-11 4-8 16,5 8-16-16,2 4-59 15,14 6-47-15,8 1-224 16,15 8 8-16</inkml:trace>
  <inkml:trace contextRef="#ctx0" brushRef="#br0" timeOffset="37884.9955">14912 12332 571 0,'0'3'406'0,"-1"-2"-94"16,1 1-86-16,-3-1-179 16,1 1-59-16,2-1 6 15,0 1 15-15,2-1 13 16,1-1 8-16,31 5 6 16,46-2-3-16,-40-5-7 15,-11 6-13-15,-1 2-5 16,-16 2-7-16,-7 7-33 15,-16 7 1-15,-15 10 4 16,-19 11 4-16,-14 15 0 16,-3 3 24-16,0 1 2 15,13-11-1-15,19-7-1 16,23-13 6-16,11-12 7 16,17-8 4-16,23-7 9 0,11-5 0 15,19-8-44-15,0-5-63 16,9-3-256-16,-16-4 11 15</inkml:trace>
  <inkml:trace contextRef="#ctx0" brushRef="#br0" timeOffset="38245.2975">15425 12412 1452 0,'-3'0'396'0,"6"-2"-34"15,29 1-436-15,78 1-77 16,-41 3-36-16,2 1-39 16,-19 7 127-16,-13-8 31 15,-20 0 65-15,-14 1 3 16,-10 6 12-16,-11-2 17 15,-8 11-13-15,-6 12-15 16,-4 2 8-16,6 2 3 16,9-4-2-16,18 3-3 15,9-10 3-15,21-3 11 0,5 0 2 16,16-5 6-16,2-4-3 16,10 0-58-16,-12-3-91 15,11-7-200-15,-11-6-26 16</inkml:trace>
  <inkml:trace contextRef="#ctx0" brushRef="#br0" timeOffset="38427.4985">16260 12841 1202 0,'-16'33'404'15,"-8"-12"-11"-15,-10 16-324 16,0 6-117-16,1 0-148 15,2-14 40-15,6 0-103 16,16-16-95-16,5-12-2 16,15-7-66-16</inkml:trace>
  <inkml:trace contextRef="#ctx0" brushRef="#br0" timeOffset="39067.1322">16943 12351 648 0,'-8'-1'372'0,"0"-1"-138"16,-7-1-124-16,-12-1-177 15,-1 5-36-15,-11 8 26 16,-5 1 101-16,0 4 48 15,12 2 10-15,0 2 3 0,11 0-22 16,5 10-21-16,7-5-33 16,4 7 1-16,10-5 1 15,5-3 17-15,5-7 10 16,18-6 14-16,8-13-2 16,18-11 5-16,2-7-15 15,12-9-7-15,-17-5-10 16,-7 3 5-16,-20 5-3 15,-11-4 4-15,-13 1-6 0,-7 4-22 16,-10 0-35-16,-5 2-94 16,0 10-267-16,-3 5 2 15,5 2-157-15</inkml:trace>
  <inkml:trace contextRef="#ctx0" brushRef="#br0" timeOffset="39284.3752">17329 12621 983 0,'3'10'538'16,"-7"-6"-90"-16,-1 4-153 15,1 5-351-15,-8 2-163 16,3 1-43-16,2-8-6 15,4-4 5-15,-2-11-128 16,13-10 138-16,4-6-8 0</inkml:trace>
  <inkml:trace contextRef="#ctx0" brushRef="#br0" timeOffset="39711.1857">17700 12247 597 0,'-20'27'170'0,"-49"44"34"16,35-46-151-16,0 5-24 15,6-3-4-15,7 7 9 16,7-8 8-16,14 2-1 16,9-4 0-16,12-3 10 15,3-11 3-15,19-4 2 16,6-7-4-16,8-7-12 16,1-8-13-16,1-3-11 15,-10-6-7-15,-7-4 13 16,-17 3 11-16,-6 1 24 0,-10-1 0 15,-13 3-17-15,-7-2-22 16,-6-1-17-16,-4 3-52 16,-4 2-41-16,8 8-15 15,1 4-73-15,4 4-78 16,6 2-55-16,8 3-37 16</inkml:trace>
  <inkml:trace contextRef="#ctx0" brushRef="#br0" timeOffset="40056.2956">18375 12304 1021 0,'-9'10'159'16,"-6"-1"74"-16,-7 7-299 15,-7 2-39-15,-8 4 6 16,1 5 73-16,-1-2 31 16,15-1 19-16,1 1 10 15,11 3 6-15,5-7 2 16,11-3-6-16,10-7 1 16,11-2 13-16,13-9 6 15,6-6-6-15,7-7-10 16,-2-3-9-16,-7-9-20 0,-10-2 14 15,-9 3 19-15,-13 2-4 16,-16 0-7-16,-11 8-155 16,-7-6-219-16,-8-1-10 15</inkml:trace>
  <inkml:trace contextRef="#ctx0" brushRef="#br0" timeOffset="40525.2371">18809 12249 757 0,'5'3'451'15,"-8"-2"-148"-15,6 7-167 16,-3-8-152-16,0 0-142 16,0 1 127-16,0 1 19 15,0-1 12-15,0 1 20 16,0-1 2-16,8 4 1 15,32 5-6-15,61 6-3 16,-43-11-8-16,-2 1-3 16,-13 4-1-16,-9 3-4 15,-17-2-4-15,-10 8-8 16,-10 0 0-16,-12 5 4 16,-7-6 6-16,-5 5 5 15,-2-8 13-15,5-4 6 0,11-7 21 16,5-3 20-16,8-2-2 15,0-3-15-15,0 4-15 16,0 0-31-16,0 0-32 16,0 0 4-16,2 1 12 15,-1 0 14-15,8 14 11 16,3 12 10-16,-2 41-2 16,-27-37 3-16,-4-4-2 0,-13-3-5 15,1-10-12-15,-4-3-38 16,6-11-27-16,-3-8-124 15,7-3-163-15,20-7 3 16</inkml:trace>
  <inkml:trace contextRef="#ctx0" brushRef="#br0" timeOffset="40894.2294">19363 12277 1141 0,'-3'1'372'0,"0"1"-100"16,2 4-434-16,-2 9-15 16,6-2 87-16,9 6-145 0,57 38 155 15,-14-52 223-15,-8-10-66 16,10-1-55-16,-8-5 178 15,-4 2-48-15,-12 8-80 16,-3 1-66-16,-17 10-54 16,-6 4-50-16,-11 9 32 15,-12 5 16-15,-10 5 36 16,-5 7 15-16,0 4 8 16,-10 1 12-16,10 1-6 0,1-2-9 15,14-14-11-15,4-8-70 16,12-14-74-16,27-20-154 15,8-9-37-15</inkml:trace>
  <inkml:trace contextRef="#ctx0" brushRef="#br0" timeOffset="41120.8203">20113 12197 1512 0,'22'36'241'16,"-1"6"191"-16,2 24-467 15,-2 9 27-15,-9 16 20 16,-23-13-28-16,-15 5-22 16,-32-19-13-16,-37-14-41 0,-11-25-42 15,-32-20-282-15,5-22 61 16</inkml:trace>
  <inkml:trace contextRef="#ctx0" brushRef="#br0" timeOffset="42243.375">8347 13572 566 0,'-44'47'253'16,"40"-56"-8"-16,-7 0-101 15,-7-1-188-15,-11 1-2 16,-5 0-2-16,-18 0 3 15,-6-1 1-15,-22-3 59 16,6-1 0-16,-9 1-1 16,0 0-5-16,-10-2-5 15,13 3-2-15,-24 2 0 16,-4 2 1-16,-7-2 29 16,15 2 9-16,-8 3 25 15,22-6 9-15,-1 1 12 16,8 4-20-16,-15-3-3 15,14 0-20-15,-2 0 10 16,15 0-4-16,1-8 1 16,23 3-2-16,-5-4-2 0,11 4-19 15,-1 0-6-15,10 7-10 16,-2-2-4-16,11 5-7 16,1-1-78-16,6 4-79 15,-3 5-215-15,5 3-30 16</inkml:trace>
  <inkml:trace contextRef="#ctx0" brushRef="#br0" timeOffset="42587.09">6234 13221 241 0,'103'3'0'0,"-98"-11"483"16,-13 5-379-16,-5 6 13 15,-8 5-408-15,-19 5 291 16,-11 3-281-16,-23 7 112 16,-9 2 162-16,-21 6 159 15,11 3 49-15,4 6 23 16,16-2-58-16,18-1-12 15,23-7-29-15,18 1-78 16,10-4-27-16,20 2-12 16,18-5-12-16,49-3-5 0,12-6 36 15,37-8-12-15,6-5-22 16,23-5-254-16,-34-11 54 16</inkml:trace>
  <inkml:trace contextRef="#ctx0" brushRef="#br0" timeOffset="43247.8268">10931 13403 666 0,'6'12'435'0,"-5"-9"-104"15,-1-2-76-15,0 2-338 0,0-3-14 16,0 0 28-16,-1 0 49 16,-1-1 36-16,2-1 17 15,-4-1 16-15,-5-34-16 16,-73-50-36-16,36 39-8 16,-3 5 6-16,-2 8 6 15,11 11 0-15,-2 9-5 16,8 12 4-16,3 15-7 15,9 6-13-15,-8 10 0 16,14 8 3-16,8 16-4 16,-3 2 2-16,9 19 7 15,7 0 4-15,-4 17 8 16,3-3 7-16,4 11 12 16,-1-12 6-16,-5-1-61 15,-4-19-207-15,-18-15-46 16,-13-25-119-16</inkml:trace>
  <inkml:trace contextRef="#ctx0" brushRef="#br0" timeOffset="43403.1355">10240 13790 1107 0,'49'-21'308'0,"-12"21"71"16,26-15-284-16,12 6-112 0,24 5-334 15,-4 7-26-15,-5-12-125 16</inkml:trace>
  <inkml:trace contextRef="#ctx0" brushRef="#br0" timeOffset="43682.5617">11402 13428 1342 0,'-54'16'239'0,"-3"14"145"16,0 14-405-16,-2 17 0 15,18 0 10-15,12 10 1 16,13-10-2-16,16-2-13 0,10-11 1 15,13-6 1-15,5-10-7 16,15-12-4-16,10-9-66 16,29-11-256-16,-7-8 53 15</inkml:trace>
  <inkml:trace contextRef="#ctx0" brushRef="#br0" timeOffset="44146.1008">12049 13406 900 0,'-6'9'256'16,"-27"1"47"-16,-44 57-230 15,46-39-83-15,0 12 2 16,13-6 3-16,5 6 6 0,6-10 7 15,14 2 7-15,6-15 17 16,11 0 24-16,12-15 4 16,24-7 8-16,-2-14-2 15,13-13-17-15,-6-5-25 16,-5-11-12-16,-25 7-4 16,-10-2-13-16,-23 9-6 0,-15-1-15 15,-17 15-16-15,-16 2-98 16,2 9-66-16,2 9-166 15,12 5-38-15</inkml:trace>
  <inkml:trace contextRef="#ctx0" brushRef="#br0" timeOffset="44344.0464">12418 13846 1792 0,'6'-3'383'15,"-6"13"45"-15,-3 2-632 16,-2 0-343-16,10-2-4 16,-1-1-209-16</inkml:trace>
  <inkml:trace contextRef="#ctx0" brushRef="#br0" timeOffset="44670.481">12867 13467 1380 0,'-21'16'259'15,"-52"70"146"-15,51-33-434 16,18 1-23-16,12-4-7 16,10-16 1-16,10-12-4 15,9-14 54-15,12-19 47 16,-3-8 16-16,12-15 9 16,-5-8 5-16,2-9-38 15,-18 3-20-15,-12-7-48 16,-22 8 12-16,-19 4-17 15,-17 10-3-15,-17 5-62 16,-2 15-17-16,5 8-261 16,16 8 13-16</inkml:trace>
  <inkml:trace contextRef="#ctx0" brushRef="#br0" timeOffset="45913.2133">13658 13449 770 0,'-3'1'291'0,"1"1"13"16,2-2-193-16,-3 0-88 16,3 1-26-16,0-1 18 15,0 0 13-15,0 0 17 16,3 0 39-16,7 0-14 16,17 0-20-16,52-4-14 15,-48-2-22-15,0 6-21 16,-9 3 2-16,-3 3-12 15,-10 1-12-15,-12 11-7 16,-3 0 2-16,-14 14 8 0,-4 2 11 16,-13 12 13-16,3-3 7 15,-3 5-2-15,12-11 0 16,5 0 5-16,16-15 3 16,11 2 6-16,10-5 5 15,9 3 6-15,10-5-4 16,10 0 4-16,3-2-15 15,5-7-60-15,3-4-58 16,5-3-264-16,-7-2 9 16</inkml:trace>
  <inkml:trace contextRef="#ctx0" brushRef="#br0" timeOffset="46333.0155">14283 13464 327 0,'1'0'378'15,"1"0"71"-15,-1 1-444 16,2 1 193-16,1 1-347 15,17 4 176-15,12-3 80 16,44-4 37-16,-33-7 39 16,-2 0-77-16,2 1-24 0,-13 6-60 15,0 3-32-15,-14 3-32 16,-8 4-20-16,-9 6 5 16,-5 12 6-16,-7 6 20 15,-13 14 27-15,-5-2 21 16,2 0 1-16,8-12 2 15,6-2 16-15,11-14 8 0,15-3-2 16,9-6 3-16,8 1 6 16,7-8-8-16,23-5-94 15,3-2-54-15,10-4-280 16,-7-4-12-16</inkml:trace>
  <inkml:trace contextRef="#ctx0" brushRef="#br0" timeOffset="46543.5926">15090 13877 649 0,'-5'10'590'0,"-11"11"-166"16,-9 7-388-16,-12 11 393 15,-2 4-423-15,-8 0-85 16,6-11-29-16,6-1-40 15,10-13-26-15,0-7-113 16,15-10 6-16,10-8-35 0,6-8-78 16</inkml:trace>
  <inkml:trace contextRef="#ctx0" brushRef="#br0" timeOffset="47067.6055">15881 13441 964 0,'7'0'376'0,"-11"0"-78"16,-8 0-304-16,-10 6-84 16,-6 5-27-16,-12 2 2 15,1 3 88-15,-14 11 114 16,4-2-18-16,-6 9 5 15,9 3 6-15,2 0-4 16,14-3-31-16,11 4-29 16,17-9-4-16,14-2 1 0,13-9 1 15,20-2 14-15,2-13 14 16,18-11 1-16,2-6-3 16,12-10 3-16,-13-7-11 15,-1-9-3-15,-19 4 1 16,-7-7 1-16,-23 9-9 0,-9-4-22 15,-11 12-23-15,-6 3-53 16,-17 6-52-16,-10 0-37 16,-3 8-76-16,1 4-155 15,10 5 34-15</inkml:trace>
  <inkml:trace contextRef="#ctx0" brushRef="#br0" timeOffset="47371.9405">16389 13735 3 0,'-9'13'786'0,"0"-5"-402"16,-7 5-4-16,-5 3 4 15,-6 5-397-15,5 9 8 16,-3-10-21-16,10-2-7 16,9-3-5-16,3-8-17 15,6-10-160-15,15 2-143 16,10-11-4-16</inkml:trace>
  <inkml:trace contextRef="#ctx0" brushRef="#br0" timeOffset="47710.8409">16827 13471 919 0,'-37'16'486'16,"-46"29"-65"-16,54-8-130 16,3 6-320-16,10 15-58 15,12-7-46-15,5-3-49 16,8-16 77-16,7-8 70 16,5-19 76-16,15-13 79 15,5-11 55-15,15-8-69 16,4-1-46-16,2-12-46 0,-15 3-32 15,-7 0-12-15,-19-3-5 16,-17-1-7-16,-18 9 2 16,-16 4-3-16,-11 9 7 15,-2 6-20-15,1 8-44 16,11 5-257-16,21 5 63 16</inkml:trace>
  <inkml:trace contextRef="#ctx0" brushRef="#br0" timeOffset="47980.5567">17263 13653 1122 0,'-5'36'375'0,"4"-12"20"16,1-5-297-16,6 6-76 15,13 0-20-15,11-6-21 16,14-7 14-16,23-15-17 15,1-11-20-15,6-16 4 16,-7-6 4-16,-11-11 14 16,-24 4 14-16,-14-6 7 15,-22 8-18-15,-24 4-15 16,-14 14 4-16,-13 6-70 16,-1 14-78-16,4 3-170 15,20 8-35-15</inkml:trace>
  <inkml:trace contextRef="#ctx0" brushRef="#br0" timeOffset="48474.6112">18091 13413 1451 0,'-9'51'280'15,"13"-54"74"-15,-1 1-508 16,6 2-121-16,-6-1 75 16,10-2 66-16,29-12 139 15,53-18 123-15,-49 13 138 16,-14 5-32-16,1 3-55 15,-12 9-130-15,-7 6-28 16,-8 7-59-16,-6 11-43 16,-15 4 43-16,-16 8 44 15,-6 1 0-15,-9 3 13 16,6-10-5-16,6-5-1 16,18-6 1-16,7-4 0 15,15-9 1-15,13 3-1 0,4 1 0 16,9 7-3-16,2-1-7 15,-1 6-7-15,-9 5-5 16,-19 6-5-16,-15-4 1 16,-34 16 5-16,-16-4 1 15,-12-1-7-15,5-12-10 0,-2-8-73 16,18-19-61-16,13-14-272 16,14-8 15-16</inkml:trace>
  <inkml:trace contextRef="#ctx0" brushRef="#br0" timeOffset="48853.9976">18689 13455 1515 0,'42'9'290'0,"-47"-8"78"16,-2 4-458-16,5-1-69 16,2-4-66-16,0 0 121 15,0 0 79-15,2 0 39 16,11-1 64-16,23-8 68 0,48-21-70 16,-32 20-24-16,-6 4-32 15,-5 6-15-15,-16 9-16 16,-4 10-10-16,-13 0 2 15,-7 15 5-15,-8 8 7 16,-8 7 7-16,-6 1 8 16,-4 9 2-16,1-13 3 15,-4 5 2-15,10-10-15 0,-2-10-43 16,8-12-16-16,4-8 91 16,19-23-425-16,8-16 171 15</inkml:trace>
  <inkml:trace contextRef="#ctx0" brushRef="#br0" timeOffset="49059.8697">19359 13287 1502 0,'25'20'343'0,"-4"14"124"16,-13 12-412-16,10 32-66 15,-3 11 3-15,-15 25 22 16,-16-10-7-16,-20 1-40 16,-14-29-38-16,-29-14-403 15,-8-40 84-15</inkml:trace>
  <inkml:trace contextRef="#ctx0" brushRef="#br0" timeOffset="51635.9955">16658 3333 1164 0,'5'29'246'16,"-17"-30"94"-16,-15 13-345 0,-17 19-41 15,-6 12-7-15,-10 10 30 16,-3 14 14-16,-1 11 10 0,22-11 8 15,14-6 3-15,16-14-28 0,21-7-12 16,22-18-7-16,6-1 7 16,9-6 9-16,8 4 8 15,-8-4 8-15,-5 12 7 16,-8 1-5-16,-24 21 25 16,-26 6 11-16,-23 17 16 15,-28-5 10-15,-27 1 0 0,1-16-54 16,6-14-342-16,26-29 84 15</inkml:trace>
  <inkml:trace contextRef="#ctx0" brushRef="#br0" timeOffset="52055.126">17452 3517 513 0,'-112'62'263'0,"39"-34"-32"16,11 5-88-16,-6 15-62 16,7 7-21-16,11 4 8 15,17-14-1-15,11 2-17 16,16-10-37-16,13-10-10 15,14-8 6-15,24-16 18 16,8-19 8-16,18-23 6 16,-1-11 4-16,-4-15-3 15,-23 10-11-15,-10 8-2 16,-21 17-1-16,-12 12-7 16,-8 26-10-16,1 14-7 0,-6 8-13 15,4 10-12-15,4-2-24 16,17-4-53-16,9-19-21 15,35-21-54-15,12-19-13 16,26-23-16-16,-4-8 12 16,12-3-51-16,-28 10 29 15</inkml:trace>
  <inkml:trace contextRef="#ctx0" brushRef="#br0" timeOffset="52339.869">17882 3589 774 0,'-15'36'343'15,"-32"60"44"-15,16-40-217 16,16-13-86-16,9-12-20 15,10-17-29-15,23-19-1 16,11-23 65-16,23-44-19 16,3-17-32-16,22-40 18 15,-8-6-37-15,-4-12-45 16,-17 33 13-16,-13 6 14 16,-25 35-33-16,-14 17-11 15,-13 24-6-15,-9 21-31 16,-4 22-2-16,-10 21-12 15,0 16-2-15,-2 21 26 16,5 8 38-16,10 22 11 16,23-1 17-16,26 9 24 15,25-11-23-15,36-4-60 16,16-34-64-16,33-24-233 16,-10-39-14-16</inkml:trace>
  <inkml:trace contextRef="#ctx0" brushRef="#br0" timeOffset="52863.1868">18996 3321 1067 0,'-157'157'468'16,"120"-93"-49"-16,50-6-270 0,-13 5-148 16,21-12 11-16,26-23-38 15,15-37 48-15,35-43 54 16,6-35-35-16,20-50-52 15,-7-5 5-15,-4-19-36 16,-30 18-23-16,-14 4-12 16,-28 38 17-16,-19 9 17 15,-26 35 39-15,-17 11 9 16,-9 29-1-16,-11 23-11 16,5 15-4-16,-4 18-8 15,5 8 5-15,10 15 12 16,14-2 9-16,7 14-2 15,17-6-4-15,19 7 3 16,14-9 3-16,14-7 11 16,11-21 6-16,16-13 13 15,-3-20 3-15,7-23 7 16,-17-10-6-16,-5-16-1 16,-22-1-9-16,-17-2-2 0,-21 7-8 15,-13 3-10-15,-7 14-11 16,-22 9-19-16,-10 11-8 15,-18 16-4-15,-5 11 5 16,0 17 2-16,14 2 7 16,17 13-3-16,23 2 3 15,18 12 1-15,18-5 7 16,32 15 14-16,15-15 1 0,20-7-42 16,6-28-44-16,24-27-327 15,-29-26 42-15</inkml:trace>
  <inkml:trace contextRef="#ctx0" brushRef="#br0" timeOffset="54457.2794">20473 3191 914 0,'4'-14'144'0,"2"19"90"16,6-1-258-16,4-2 7 15,12-11 50-15,5 3 28 0,20-16 28 16,-3-10 14-16,14-10 12 16,-3-1-49-16,1-6-7 15,-20 6-7-15,-10 9-20 16,-16 14-16-16,-30 11-8 16,-18 15-13-16,-21 20-2 15,-16 9-5-15,-17 21-9 16,10 8 19-16,9 18 1 15,19-5-10-15,27 3-5 16,24-18-6-16,34-4 0 16,18-26 28-16,23-20 12 15,18-21-21-15,39-19-20 16,-19-12-321-16,-8-28 51 16</inkml:trace>
  <inkml:trace contextRef="#ctx0" brushRef="#br0" timeOffset="55231.3007">20077 2428 998 0,'3'0'130'0,"-2"4"105"0,-1 5-304 15,0-8-35-15,0 7 15 16,3 38 48-16,9 47 36 16,-9-19 34-16,3 0 36 15,-6 23-18-15,-1-6-14 16,-2 28-9-16,3-6-15 16,-2 4-13-16,7-21 37 15,-4-9 6-15,2-36-3 16,-1-22 4-16,1-17 2 0,-3-15 134 15,1-15-6-15,-1-35-4 16,3-22-6-16,-3-37-6 16,7-11-136-16,-1-29-6 15,2 14-3-15,-1 0-3 16,-5 29-3-16,1 5-1 16,-6 36-2-16,1 19-3 15,2 24-6-15,5 5-20 16,-5 16-14-16,0 8-24 15,1 5-23-15,-2-7 10 16,1 27 17-16,0 93 11 16,0-32 22-16,0 32 26 15,4-1-3-15,3 36 9 16,-1-12 11-16,8 7-14 16,5-26-65-16,11-21-303 15,5-62 55-15</inkml:trace>
  <inkml:trace contextRef="#ctx0" brushRef="#br0" timeOffset="55945.9523">21789 2719 362 0,'95'58'193'0,"-73"-7"-22"16,14 30-41-16,5 14-122 15,2 29 10-15,-7-13 3 16,-8 4 7-16,-15-25 2 16,-11-17-4-16,-7-42-33 15,-21-31-183-15,-11-27 39 16</inkml:trace>
  <inkml:trace contextRef="#ctx0" brushRef="#br0" timeOffset="56127.4361">22020 2521 859 0,'83'-77'253'0,"18"10"60"16,-3 24-241-16,1 18-41 16,-23 27-19-16,-20 26-23 15,-38 16 1-15,-36 33 13 16,-31 11 10-16,-34 24 14 16,-3-10 12-16,-15 8-3 15,23-25-113-15,13-19-244 16,35-23 41-16</inkml:trace>
  <inkml:trace contextRef="#ctx0" brushRef="#br0" timeOffset="56440.009">22955 2755 1009 0,'-16'28'169'15,"8"9"109"-15,4 3-299 16,-1 0-19-16,13-13 37 16,2-8 51-16,6-17 27 15,13-17 26-15,3-13 8 16,2-15-10-16,-6-6-48 0,-14-6-37 16,-19 14-34-16,-24 8-12 15,-22 12-2-15,-12 8 7 16,3 11 12-16,-6 4 11 15,21-1-103-15,23 10-200 16,18 2-21-16,29-4-2 16,16-2-19-16,30 2 106 15,5 0 186-15</inkml:trace>
  <inkml:trace contextRef="#ctx0" brushRef="#br0" timeOffset="56580.3853">23582 2844 842 0,'3'13'168'16,"-8"-1"80"-16,2 9-225 16,2 1-45-16,-10 2 36 0,-2-6-9 15,-9-5-6-15,-6-12-251 16,-18-15 65-16</inkml:trace>
  <inkml:trace contextRef="#ctx0" brushRef="#br0" timeOffset="56771.4585">23319 2256 1107 0,'21'7'324'0,"-13"-4"5"16,6 6-232-16,10 7-224 0,9 21-12 16,-8 2 98-16,0 14-39 15,-7 8-13-15,-3 16-69 16,-7-12-63-16,10 9-63 15,9-14-39-15</inkml:trace>
  <inkml:trace contextRef="#ctx0" brushRef="#br0" timeOffset="56924.9265">23787 2786 748 0,'37'-28'236'0,"6"-5"37"16,9 5-203-16,10 3-39 16,-4 10 27-16,-7 6 7 15,-8 8-5-15,-5 5-1 16,-13 8-1-16,-4 4-43 15,0 4-11-15,1 5-18 16,-3-1-17-16,-1-2-110 16,3-6-198-16,11-10 10 15</inkml:trace>
  <inkml:trace contextRef="#ctx0" brushRef="#br0" timeOffset="57134.4831">24598 2068 712 0,'53'63'255'15,"-40"-17"16"-15,1 28-134 16,-1 9-141-16,-3 11 25 16,-5-17-3-16,-13 4-18 15,-5-22-31-15,-15-5-225 16,4-22-34-16,-5-15-88 15</inkml:trace>
  <inkml:trace contextRef="#ctx0" brushRef="#br0" timeOffset="57279.3659">24623 2364 638 0,'37'-59'505'16,"1"22"-122"-16,13 4-20 16,1 11-333-16,2 5-24 15,-8 7 4-15,5-2-12 16,-14 0-14-16,7 4-136 15,-2 3-62-15,12 12-176 16,-5 8-87-16</inkml:trace>
  <inkml:trace contextRef="#ctx0" brushRef="#br0" timeOffset="57668.6161">26228 2297 843 0,'-16'-13'155'16,"-8"5"96"-16,-14 3-245 16,-11 8 16-16,-10 8 12 15,5 13 3-15,-2 10-3 16,15 11-11-16,4 3-9 15,17-5-7-15,9-1-3 16,6-17 0-16,10-13 40 16,5-8 10-16,5-11 5 15,-2-12 6-15,11 1-4 16,1 0-41-16,-4-3-1 16,-5 13 3-16,2 5-31 15,-8 9-22-15,3 7 26 16,4 8-7-16,4-1-3 15,4 4 18-15,7-6 1 16,7-11-67-16,11-22-283 0,2-13 47 16</inkml:trace>
  <inkml:trace contextRef="#ctx0" brushRef="#br0" timeOffset="57862.2841">26699 1642 830 0,'14'8'812'0,"-10"-4"-459"0,1 15-88 16,-2 4-355-16,3 20-355 16,1 9 420-16,0 23 14 15,-5 2 19-15,-7 15-2 16,-3-5-24-16,-22 14-93 16,-7-12-115-16,-21 6-118 15,0-21-89-15</inkml:trace>
  <inkml:trace contextRef="#ctx0" brushRef="#br0" timeOffset="58012.6646">26311 2362 1309 0,'26'-43'264'0,"24"-11"132"16,11 15-370-16,38-7-36 16,12 8 15-16,13 4 9 15,-20 5-18-15,6-3-95 16,-36 7-301-16,-14 7-1 0,-27 2-195 15</inkml:trace>
  <inkml:trace contextRef="#ctx0" brushRef="#br0" timeOffset="58622.4472">18396 4777 1019 0,'7'-28'283'16,"-13"18"49"-16,3 10-274 15,-4 9-97-15,-18 17-4 16,-12 14 7-16,-17 34 7 15,-11 15 3-15,-6 27 11 16,16 4-3-16,4 24 3 16,21-14 0-16,25 21 6 15,14-18 5-15,22-4 11 16,24-37 2-16,28-28 11 16,5-48-6-16,43-45-34 15,-2-32-38-15,5-44-241 16,-25-11 27-16</inkml:trace>
  <inkml:trace contextRef="#ctx0" brushRef="#br0" timeOffset="58926.1293">19058 4908 1183 0,'-39'15'212'16,"-39"94"117"-16,51-38-352 0,14 11-4 15,13-14 11-15,21-3 11 16,16-17 15-16,22-13 28 16,6-17 29-16,23-21 9 15,-7-22 3-15,-1-21 13 16,-19-15-20-16,-8-10-26 16,-32 7-10-16,-20-1-37 15,-14 16-19-15,-32 12-22 16,-12 12-3-16,-11 9 7 15,5 8 24-15,6 5-1 16,26 0-105-16,26-3-119 16,24-4-164-16,32-2-101 15</inkml:trace>
  <inkml:trace contextRef="#ctx0" brushRef="#br0" timeOffset="59165.0754">19899 5391 1177 0,'-31'38'229'0,"-1"7"120"0,-4 11-355 15,2-9 7-15,6-1-1 16,6-12 0-1,5-3-37-15,8-10-37 0,9 3-278 16,17 0 44-16</inkml:trace>
  <inkml:trace contextRef="#ctx0" brushRef="#br0" timeOffset="59570.1411">20594 4890 1033 0,'-76'99'289'16,"42"-35"52"-16,8-3-276 15,15 8-90-15,16-18-6 16,13-7 14-16,17-17 24 16,20-15 33-16,4-17 23 15,18-24 18-15,-1-16-5 16,10-27-15-16,-20-6-27 16,-4-15-9-16,-20 12-23 0,-18-2-22 15,-33 25-7-15,-30 0 0 16,-11 23-2-16,-5 3 5 15,5 13 18-15,2 4-13 16,29 12-35-16,16-5-121 16,12 3-20-16,27-1-183 15,20 0 13-15,22 8-43 16</inkml:trace>
  <inkml:trace contextRef="#ctx0" brushRef="#br0" timeOffset="59791.8461">21552 4994 1177 0,'-16'26'244'0,"4"7"98"16,-4 4-345-16,-14 9-15 0,-7-3-13 15,-4 3 35-15,-5-11 0 16,4 1 1-16,17-8-12 15,6-6-13-15,14-7-177 16,22-3-149-16,5-8-23 16</inkml:trace>
  <inkml:trace contextRef="#ctx0" brushRef="#br0" timeOffset="60164.8381">21946 4631 673 0,'-75'100'527'0,"51"-48"-133"15,17 3-413-15,10 3 396 16,13-17-407-16,16-10 43 15,7-16 18-15,19-16 29 16,1-20 15-16,14-23 19 16,-4-13-35-16,4-17-14 15,-21-1-21-15,-9-7-8 0,-24 17-25 16,-30 7-11-16,-20 21-4 16,-18 9-2-16,-5 12-8 15,0 4-8-15,14 2-9 16,14-4-61-16,20-1-68 15,16-7-63-15,11-3-98 16,32-8-57-16,9-4-24 16</inkml:trace>
  <inkml:trace contextRef="#ctx0" brushRef="#br0" timeOffset="60349.0197">22773 3860 1189 0,'26'-1'344'16,"-2"10"44"-16,-6 28-244 15,9 15-187-15,-1 29 26 16,-6 21 64-16,-19 36 8 16,-14 6-9-16,-44 35 1 15,-18-7 6-15,-45 10-31 16,-13-35-42-16,-32-12-52 16,11-45-385-16,-12-19 67 15</inkml:trace>
  <inkml:trace contextRef="#ctx0" brushRef="#br0" timeOffset="62791.4832">17475 7580 382 0,'-14'-3'315'0,"7"5"-145"0,7 4-76 16,15 15-110-16,10 13-77 15,7 18 7-15,5 5 58 16,2 16 17-16,-6-5 15 16,1 15 10-16,-11-12 6 15,-2-1 14-15,-8-20 4 16,-4-10 77-16,-9-29 6 0,-10-41-71 15,-6-28-16-15,-5-29-10 16,-9-24-65-16,-11-35 14 16,8 19 104-16,4 6 54 15,8 29 15-15,5 22-12 16,16 45-22-16,4 14-32 16,0 22-129-16,8 16-14 15,6 14-7-15,10 20 2 16,-1 5-5-16,10 10 81 15,0-11 5-15,7-17 7 16,-5-25-1-16,5-15 23 16,-7-35 7-16,5-25 7 15,-5-3-5-15,-3-1-7 16,-2 4-30-16,-3 23-28 16,-9 23-13-16,3 23-3 15,-4 12 4-15,12 31 9 0,4 0 22 16,2 11 14-16,2-5 7 15,7 0 3-15,-15-24-144 16,11 6-227-16,-10-14 22 16</inkml:trace>
  <inkml:trace contextRef="#ctx0" brushRef="#br0" timeOffset="63002.6802">18805 7352 1216 0,'25'9'541'0,"-13"5"-123"15,22 5-293-15,-13 19-145 16,2 7-177-16,8 5 138 16,-6-4-21-16,-5 0-56 15,-11-13-51-15,-11-11-220 16,-19-25 44-16</inkml:trace>
  <inkml:trace contextRef="#ctx0" brushRef="#br0" timeOffset="63182.1576">18648 7065 729 0,'16'-5'563'15,"-16"2"-188"-15,12 5-485 16,6 4 384-16,7 4-481 15,12 5-1-15,-5 3-19 16,7 25 3-16,-4 9 10 16,2 13-25-16,-1 4-3 15</inkml:trace>
  <inkml:trace contextRef="#ctx0" brushRef="#br0" timeOffset="63360.6328">18984 7416 593 0,'46'77'396'15,"-37"-111"-38"-15,6-8-112 0,10-15-68 16,4 2-66-16,11-6-19 15,-6 21-30-15,3 8-14 16,-7 17-30-16,3 12-46 16,-5 21-1-16,1 17 8 15,0 8-8-15,12 15-62 16,-8-2-24-16,23-4-60 16,5-16-68-16,5-17-153 15,-9-27 33-15</inkml:trace>
  <inkml:trace contextRef="#ctx0" brushRef="#br0" timeOffset="64229.2094">16001 8114 339 0,'106'64'0'15,"-101"-35"265"-15,7 7-273 16,14 26 206-16,3 11-205 15,2 15 218-15,-6-9-187 16,-7-14 13-16,-7-23 10 16,-11-23 32-16,-11-30-43 15,-12-20-40-15,0-10-47 16,-16-20 25-16,2-6 3 0,5-14 35 16,6 5 58-16,6-14 83 15,17 4-18-15,19-16-9 16,12 14 26-16,18-15-45 15,3 17-51-15,15 12-27 16,-8 28-36-16,-1 12-46 16,-12 34 14-16,0 31 1 15,-14 18 9-15,-4 28 11 16,-16 18 21-16,-10 22 10 16,-14-11 4-16,-3-3 2 15,-3-23-2-15,5-26 8 16,6-27 2-16,8-11 1 15,2-8-8-15,2-14-8 16,4 4-10-16,-6 1-2 16,0-1 2-16,13-5 6 0,26-5 11 15,49-12-4-15,-45 16-26 16,11 2-94-16,-1 4-105 16,9-7-194-16,-4 0-58 15</inkml:trace>
  <inkml:trace contextRef="#ctx0" brushRef="#br0" timeOffset="64446.5705">17282 8031 948 0,'22'12'746'0,"-5"-8"-266"16,-35-2-139-16,6 14-512 15,19-1-400-15,7-26 30 16</inkml:trace>
  <inkml:trace contextRef="#ctx0" brushRef="#br0" timeOffset="65392.3729">20850 6857 306 0,'-1'-19'398'16,"5"-2"-137"-16,-4 5-180 15,-4 7 194-15,-2 0-234 16,1 2 16-16,5 1 13 0,-6 2-2 16,6 2-11-16,-3 1-39 15,2 1-27-15,-2 1-21 16,-21 18-3-16,-51 75 4 16,41-37 13-16,6 0 14 15,10-2 5-15,18-12 3 16,10-21-2-16,17-12 4 15,7-34 14-15,3-19 3 0,4-29 1 16,2-4 2-16,-3-1-13 16,-3 28-21-16,-7 17-25 15,-5 26-11-15,-1 25-1 16,-3 14 5-16,7 17 9 16,1 2 30-16,8 4 15 15,-4-11 4-15,7-10-34 16,-3-17-43-16,12-28-242 15,-14-21 24-15</inkml:trace>
  <inkml:trace contextRef="#ctx0" brushRef="#br0" timeOffset="65631.1406">21515 5877 1111 0,'17'-8'225'0,"-6"14"83"0,10 24-298 15,9 14-83-15,7 8 34 16,0 19 23-16,4 2 19 16,-2 20 16-16,-11-8 2 15,-1 17 9-15,-16-7-28 16,-8 14-314-16,-7-18 99 0</inkml:trace>
  <inkml:trace contextRef="#ctx0" brushRef="#br0" timeOffset="65782.4584">21483 6566 1405 0,'53'-49'361'0,"14"-12"96"15,4 9-371-15,31-12-101 16,3 11-28-16,9-3-101 15,-23 13-87-15,8 6-232 16,-19 13-46-16</inkml:trace>
  <inkml:trace contextRef="#ctx0" brushRef="#br0" timeOffset="66296.9798">23393 5315 668 0,'-53'37'203'15,"-24"17"51"-15,-1 31-138 16,5 10-59-16,-4 37 32 16,22-9 11-16,11 22-10 15,26-8-24-15,14 15-4 0,8-30-28 16,14 4 0-16,10-30 0 15,4-15-31-15,5-32-8 16,14-19-96-16,-5-27-268 16,4-21 46-16</inkml:trace>
  <inkml:trace contextRef="#ctx0" brushRef="#br0" timeOffset="67654.0406">23593 5866 765 0,'-1'-4'146'15,"-1"1"68"-15,1 1-213 16,-3 4-36-16,-17 26 19 0,-53 80 28 16,49-35 14-16,-5 25 12 15,9-7 6-15,11 16 3 16,10-14-18-16,10-1-9 15,11-34 10-15,0-16 13 16,4-35 83-16,25-32 54 16,8-21 14-16,13-43-7 15,3-12-14-15,2-19-85 16,-32 15-40-16,-23-5-2 16,-26 42-4-16,-23 9-24 15,-19 29-11-15,-26 20-46 16,7 19-46-16,0 12-106 15,15 10-79-15,18 4-214 16,33-8-22-16</inkml:trace>
  <inkml:trace contextRef="#ctx0" brushRef="#br0" timeOffset="67855.2924">24537 6185 1527 0,'-9'9'267'16,"-7"3"163"-16,7 1-446 15,-2 3-19-15,6-1 34 16,0-6 3-16,1-6-21 0,-2-8-129 16,6 4-290-16,0-2 21 15</inkml:trace>
  <inkml:trace contextRef="#ctx0" brushRef="#br0" timeOffset="68239.6405">24761 5444 476 0,'-83'127'363'0,"46"-52"-85"16,11-3-51-16,1 26-138 15,21-8-51-15,8-7 7 0,10-15-2 16,9-17 36-16,10-32 8 16,22-32 27-16,2-20 1 15,10-32 14-15,-2-14-42 16,-3-15-19-16,-27 6-29 15,-16 2-9-15,-15 25-18 16,-20 7-11-16,-14 15-25 16,-19 12-11-16,-7 13-1 0,-6 6 5 15,10 8-16-15,-1 5-47 16,25 4-62-16,20 1-131 16,23-1-82-16,27-3-41 15,12-2-74-15</inkml:trace>
  <inkml:trace contextRef="#ctx0" brushRef="#br0" timeOffset="68633.1291">25393 5364 477 0,'0'-1'176'0,"0"-1"9"16,-4 2-107-16,-1 0-24 15,-7 2 36-15,3-1 81 16,5-1 13-16,1 0 3 16,0-1-46-16,2-2-34 15,4-5-71-15,31-29-6 0,66-44 7 16,-39 47-1-16,-15 11-12 16,-8 13-11-16,-18 6-33 15,-13 20-33-15,-10 12 15 16,-6 21 9-16,-11 6 5 15,-6 22 24-15,-11-6 23 16,2 10-13-16,5-14-5 16,12-2-2-16,14-23 3 0,22-7-103 15,14-21 127-15,17-20 22 16,9-15 4-16,18-16 5 16,-7-6 106-16,7-7-142 15,-16 8-48-15,-5 5-90 16,-27 13-333-16,-14 2 51 15</inkml:trace>
  <inkml:trace contextRef="#ctx0" brushRef="#br0" timeOffset="69167.4771">26240 4891 903 0,'-3'2'233'0,"2"-2"60"16,-1 0-227-16,2-2-65 16,2-2 19-16,41-35 26 15,47-42 2-15,-32 44-2 16,-8 10-12-16,1 7-11 15,-20 9-23-15,-9 10-9 16,-15 10-27-16,-7 14-22 16,-9 8 23-16,-11 23 9 15,-8 8 7-15,-12 21 25 16,1-6 26-16,2 7-20 16,9-14 12-16,10-9 11 15,14-27 0-15,8-6 2 16,17-16 9-16,16-14 0 15,9-5-5-15,16-12-27 16,5-2-44-16,7-7-338 0,-5 4 58 16</inkml:trace>
  <inkml:trace contextRef="#ctx0" brushRef="#br0" timeOffset="69349.1368">27153 5088 1537 0,'0'39'347'16,"-12"2"81"-16,1 7-441 0,-9 17-40 16,-8 3-49-16,-2 5 95 15,2-9-10-15,-9-11-30 16,4-16-43-16,-5-12-340 16,1-19 76-16</inkml:trace>
  <inkml:trace contextRef="#ctx0" brushRef="#br0" timeOffset="70396.3797">27476 4536 132 0,'0'-3'205'0,"-2"1"-37"15,2 1 7-15,-4-1-40 16,1 1-40-16,1-1 26 16,-2 1 24-16,1 0-19 15,0-1 10-15,1 2-10 16,2-3-44-16,-3 2-52 16,2-1-10-16,1 1-5 15,-3-1-7-15,2 1-7 16,1-1 1-16,-3 1-1 15,3-1-3-15,-2 1 0 16,2-1 0-16,0 1 6 16,0-1 3-16,-1 1 4 15,-1 1 3-15,2 0-1 16,0 0-17-16,0 0 15 16,0 0 0-16,0 0 0 15,0 0 5-15,0 0 11 0,0 0-19 16,0 0-3-16,0 0-5 15,0 0-4-15,0 0 0 16,0 0 2-16,0 0 2 16,0 0 1-16,0 0 2 15,0 0 10-15,0 0 2 16,0 0 8-16,0 0 6 16,0 0 9-16,0 0-5 15,0 0 1-15,0 0-6 16,0-2 1-16,0 1-7 0,0-1 2 15,0 1-4-15,0-1-1 16,0 1-8-16,0-2-2 16,0 1-5-16,0 1-2 15,0 0 1-15,0-1 1 16,0 1-1-16,0-1 2 16,0 1-2-16,0-1 0 15,0 1-1-15,0-1-1 16,0 1-1-16,0-1 0 15,0 1-2-15,0-1-7 16,0 1-6-16,0 1-14 16,0 0-4-16,0 1-3 15,-3 18 6-15,-1 27 9 16,-7 48 17-16,20-31 5 16,8-3 6-16,9-1 0 15,7-13-1-15,7-9 10 0,-5-16 6 16,5-17 6-16,-6-20 6 15,12-21 20-15,-3-12-7 16,3-22-1-16,-9-2-6 16,-6-2-5-16,-20 8-27 15,-22 3-22-15,-14 15-4 16,-13 9-7-16,-4 11-6 16,1 8 4-16,5 8 18 0,14 10-40 15,6-2-36-15,8 5-222 16,16 3-59-16,17-1-85 15,12-2-180-15</inkml:trace>
  <inkml:trace contextRef="#ctx0" brushRef="#br0" timeOffset="70943.6702">28092 4685 30 0,'-6'70'0'0,"10"-67"654"15,-2 2-654-15,-4-1 284 16,2-4-335-16,0 0 369 15,-3 1-302-15,2 1 312 16,1-1-302-16,-3 1 10 16,1-1-1-16,1 1 14 15,-1-1 12-15,2-1-7 16,0 0-10-16,2 0-12 16,-1-1-18-16,1-1-46 15,1 2 4-15,-3 0 5 16,0 2 5-16,-5 20 5 15,-5 3 34-15,-24 43 8 16,21-56-10-16,5-7-15 16,8-8-22-16,9-14-195 15,7-5-172-15,8-7-26 16</inkml:trace>
  <inkml:trace contextRef="#ctx0" brushRef="#br0" timeOffset="71339.7357">28637 4048 970 0,'-34'24'175'0,"1"10"113"0,-8 15-281 15,4 1 19-15,1 10 14 16,14-4 8-16,1 9 2 16,12-6-13-16,6 2-1 15,8-15-2-15,2-9-3 16,7-19-7-16,9-24 34 16,10-16 30-16,13-20-27 15,6-7 3-15,8-17 7 16,-9 8-31-16,-7-1-23 15,-23 8 34-15,-9 5 7 16,-18 11-24-16,-9 2-11 16,-6 5-17-16,-4 6-20 15,1 4-41-15,4 2-57 0,6 7-83 16,11 0-265 0,20 2-4-16</inkml:trace>
  <inkml:trace contextRef="#ctx0" brushRef="#br0" timeOffset="71669.2864">29186 3927 1055 0,'-6'22'290'16,"-2"24"57"-16,-84 49-275 15,56-42-68-15,5 5 9 16,12-8 13-16,6 1 6 15,20-13 12-15,-1-10-20 16,9-11 10-16,14-17 21 16,13-17 5-16,16-17 3 15,4-10-2-15,9-15-21 16,-6 1-22-16,-15-3-8 16,-22 9-11-16,-16 3-17 15,-22 12-14-15,-23 3-16 16,-5 9 19-16,-7 4-34 15,7 7-17-15,5 2-94 16,27 4-95-16,24-2-151 16,15-5-69-16</inkml:trace>
  <inkml:trace contextRef="#ctx0" brushRef="#br0" timeOffset="72558.6232">29813 3709 838 0,'-2'-3'167'0,"-2"0"114"16,1-1-233-16,0-8 2 15,3-9 19-15,10-1 11 16,45-45-21-16,-15 48-8 16,-1 9-18-16,-7 5-16 15,-9 10-20-15,-9 5-18 16,-12 11-1-16,-7 14 6 15,-8 4 9-15,-11 7 11 16,2-3 13-16,1-5 4 16,7-16-2-16,8-5 3 15,10-8-3-15,7-5 5 0,8-4-4 16,13 6 0-16,2-2-3 16,8 8-6-16,-8 5-9 15,-7 17-4-15,-23 4-1 16,-23 20 4-16,-15 0 5 15,-15 8 9-15,-1-9 10 0,-5-8-55 16,18-15-41-16,4-18-299 16,12-22-7-16,21-15-141 15</inkml:trace>
  <inkml:trace contextRef="#ctx0" brushRef="#br0" timeOffset="72964.0155">30189 3534 980 0,'-1'0'301'0,"1"0"26"15,0 0-205-15,9 0-165 16,22-6 24-16,59-23 34 0,-46 4 9 16,2-4 0-16,-13 4-4 15,4 9-7-15,-10 3-9 16,5 10-8-16,-4 7-8 16,2 12-10-16,-6 8-4 15,-2 10-2-15,-7 6 13 16,-5 22 17-16,-11-2 14 15,-4 11 15-15,-7-2 8 16,-1 1-3-16,-3-20-8 0,5 1 1 16,10-16-16-1,-2-8-48-15,6-12-53 0,4-8-52 16,11-10-240-16,7-6 22 16</inkml:trace>
  <inkml:trace contextRef="#ctx0" brushRef="#br0" timeOffset="73287.5241">31066 3739 800 0,'53'21'211'0,"-53"-21"61"0,0 1-207 16,5 5-73-16,-5-6 9 15,-3 0 2-15,1 1 4 16,-2 11 10-16,-11 21 13 16,-28 59 5-16,12-45 5 15,-7 1-8-15,3-7-5 16,7-5 0-16,8-16-8 0,6-5-39 15,8-10-37-15,9-16-260 16,9-5 35-16</inkml:trace>
  <inkml:trace contextRef="#ctx0" brushRef="#br0" timeOffset="73721.6873">31641 3026 677 0,'-31'13'305'16,"-5"2"-68"-16,-11 12-157 0,1 6-81 15,3 20-74-15,10 0 103 16,8 12 19-16,10-5 4 16,14 3 6-16,7-17-11 15,6-7 11-15,7-17 1 16,7-6 9-16,10-16 22 16,13-9 11-16,6-11-10 15,2-16-3-15,-8-8-7 0,-7-13-20 16,-17-5-11-16,-12 0-1 15,-5 9-11-15,-13-1-9 16,-7 13-15-16,-8 4-10 16,-4 6-16-16,-1 3-46 15,4 8-29-15,5 4-89 16,14 7-111-16,20 8-162 16,7 1-28-16</inkml:trace>
  <inkml:trace contextRef="#ctx0" brushRef="#br0" timeOffset="73989.8524">31938 2598 1360 0,'33'-10'169'15,"26"13"213"-15,11 5-416 16,29 15 37-16,-14 8 24 16,-2 25 23-16,-23 12-40 15,-18 24-8-15,-50 1-3 16,-46 38 10-16,-38-5 6 16,-40 19 5-16,-9-10-91 15,-37 6-325-15,24-35 71 0</inkml:trace>
  <inkml:trace contextRef="#ctx0" brushRef="#br0" timeOffset="74905.9183">27652 4414 495 0,'-49'14'109'0,"45"-20"44"16,-1 0-143-16,2 3-6 16,3 1-8-16,-1 1-3 15,1 1-11-15,-3 0-10 16,1 0 7-16,-1 1 3 16,0 1 2-16,2-1-11 15,-7 8-5-15,2 6-20 16,-1-5 9-16,-5 11 3 15,-10 40 0-15,21-48-56 16,-1 2 30-16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03T15:10:03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7099 2356 837 0,'26'3'153'0,"34"-14"110"0,17-4-229 16,32-2-34-16,4 3 20 15,4-4 22-15,-22 8-24 16,7-1-74-16,-24 2-72 15,5 2-145-15,-20 4-50 16</inkml:trace>
  <inkml:trace contextRef="#ctx0" brushRef="#br0" timeOffset="171.1584">7679 2705 1379 0,'29'6'409'16,"19"-14"-161"-16,-11-7-204 16,58 2-65-16,2 3-34 15,23-10-354-15,-9 6 100 16</inkml:trace>
  <inkml:trace contextRef="#ctx0" brushRef="#br0" timeOffset="1183.9785">9651 1753 544 0,'9'11'141'16,"-5"-11"6"-16,10 13-129 15,-1 11-99-15,3 14 16 0,5 16 47 16,0-2 18-16,-7-3 68 16,0-9 58-16,-2-20-3 15,-3-12-5-15,-2-13 34 16,9-17-36-16,5-18-52 15,0-25-4-15,-1-11-7 16,-6-32-40-16,-7 1-18 0,-11-19 2 16,-8 15 10-16,-4-10 8 15,2 26 1-15,2 11 2 16,4 32-3-16,2 7-9 16,4 23-3-16,4 9 0 15,4 4-6-15,14-3-9 16,31 2 2-16,49-2 2 15,35 1 0-15,64 1 4 16,21 4 7-16,44 6 0 16,-12 6 1-16,29 6 2 15,-44 7-6-15,11 8-145 16,-41-1-178-16,-25-9 4 16</inkml:trace>
  <inkml:trace contextRef="#ctx0" brushRef="#br0" timeOffset="1913.0299">10695 1193 525 0,'-61'12'190'0,"55"-19"1"15,2 7-115-15,4 3-89 16,0-3 30-16,0 0 26 16,0 0 21-16,0 0 3 15,0 0-6-15,-3 0-37 16,2 0-30-16,1 0-19 15,-5 1-7-15,-2 4 1 16,-14 23 3-16,-52 52 15 0,47-39 4 16,1-4 4-16,4 9 1 15,2-9 1-15,7 0 3 16,10-7 1-16,7-2 10 16,4-13 15-16,16-5 23 15,3-7 2-15,21-6 6 16,14-7-5-16,31-3-5 15,1 1-22-15,13 0-1 16,-19 5-6-16,-20 2-17 16,-29 7-35-16,-10-2-255 15,-23 0 58-15</inkml:trace>
  <inkml:trace contextRef="#ctx0" brushRef="#br0" timeOffset="2227.0485">10932 1297 510 0,'12'-71'417'16,"-5"65"-131"-16,-2 2-324 15,-1 4 309-15,-4 0-324 0,0 0 0 16,3 1 10-16,-3 4 8 16,14 24-4-16,5 54 5 15,-27-29 15-15,-8 20 9 16,-8 1 13-16,-13 23 9 16,3 4 7-16,-4 17-57 15,2-17-146-15,18 0-53 16,14-32-95-16</inkml:trace>
  <inkml:trace contextRef="#ctx0" brushRef="#br0" timeOffset="2965.9718">11667 1499 686 0,'4'3'239'0,"1"-2"-10"15,-4 1-162-15,1-1-94 16,-1 1-8-16,2-1 19 16,-3 2 29-16,0-2 12 15,0 1 4-15,0-1 6 0,-3 1-1 16,2-1 1-16,-1 1-2 15,1-1 1-15,1-1-2 16,-3 0-7-16,3-1-8 16,0-1-6-16,3 1-5 15,-3-1-6-15,7 1-1 16,6-2-9-16,-5 0-7 16,-4 2-9-16,-4 1-2 15,2 0 0-15,-2 1 8 16,-2 2 22-16,-8 9 13 15,-42 3 10-15,-46 39 9 0,51-51 16 16,14-3-9-16,14-3 4 16,15-1-16-16,11-2-21 15,9 2-20-15,14 1-18 16,7 4-11-16,4 5 4 16,-1 6 19-16,-4 4-95 15,-11 8-178-15,-10-11 36 16</inkml:trace>
  <inkml:trace contextRef="#ctx0" brushRef="#br0" timeOffset="3969.1273">11572 1552 354 0,'-3'-9'203'16,"3"-1"-30"-16,3 2-73 16,1-1-60-16,1 6-23 15,2-2 10-15,-2 0 4 16,-5 4-3-16,0-1-9 16,0 1-11-16,0 1-16 15,1 0-5-15,2 0-1 0,-3 1-1 16,5 1 3-16,-1-1 5 15,-1 2 6-15,1 3 6 16,-2 0 17-16,4 3 29 16,-6-6 10-16,0 0 23 15,-3-3 8-15,1 1 10 16,-1 1-14-16,0-2 5 16,2 0-17-16,-3 0-5 15,1-2-28-15,0 1-16 16,1-2-24-16,2 0-13 15,0 0-12-15,2 0-5 16,-1 0-3-16,14-3-4 16,0 2-2-16,-9 4 1 15,0 0 7-15,-6 1 6 16,4 8 12-16,-4 12 11 16,-4-2 9-16,-48 39 11 15,19-48 5-15,2-4 19 0,7-6 3 16,8-10 7-16,12-1-7 15,7-5-8-15,7-3-29 16,11-2-12-16,2 5-12 16,6 2-2-16,-4 8-3 15,-5 6-3-15,-12 5-1 16,-4 5-4-16,-13 5 4 0,-17 7 4 16,-7 2-9-16,-8 1-151 15,1-7-147-15,12-12-22 16</inkml:trace>
  <inkml:trace contextRef="#ctx0" brushRef="#br0" timeOffset="4353.6943">12077 1339 748 0,'-4'-76'202'15,"-1"70"16"-15,5 6-222 16,-4 5-48-16,4-5-11 16,0 1 13-16,0 15 32 15,0 30 20-15,0 52 14 0,0-28 5 16,0 1-1 0,-6 18 13-16,-3-3 2 0,-4 22-52 15,-1-12-153-15,-2 2-47 16,0-27-101-16</inkml:trace>
  <inkml:trace contextRef="#ctx0" brushRef="#br0" timeOffset="4809.1864">9169 2601 935 0,'-5'-4'185'15,"5"4"72"-15,5 0-279 0,-3-3 5 16,16-2 17-16,35-5 36 16,129-21 51-16,-4 11 2 15,25 4-49-15,62 6 30 16,-9 5-29-16,48 5-28 15,-29 11 3-15,28-1 38 16,-53 5-42-16,25-2 3 16,-51 2-1-16,-17 3-6 15,-54 0-30-15,8-1-141 16,-39 6-206-16,-4 3-7 16</inkml:trace>
  <inkml:trace contextRef="#ctx0" brushRef="#br0" timeOffset="5418.9768">9636 2847 1183 0,'92'22'158'16,"-89"-17"107"-16,-6 3-363 15,1 9-12-15,4 5 24 16,-4 16 26-16,-9 5 38 15,-7 14 12-15,-1 3 17 16,-10 28 14-16,0-7 6 16,2 10-57-16,6-16-57 0,2 1-165 15,7-32-32-15</inkml:trace>
  <inkml:trace contextRef="#ctx0" brushRef="#br0" timeOffset="5800.5578">10203 3277 20 0,'61'-2'746'16,"-40"-14"-400"-16,4 5-15 15,16 7 10-15,5 4-382 0,20-6 7 16,-4 0 29-16,12-3 2 16,-16 5-34-16,10 2-292 15,-12 11-10-15,-4 7-134 16</inkml:trace>
  <inkml:trace contextRef="#ctx0" brushRef="#br0" timeOffset="6451.1812">11637 2952 849 0,'-7'6'268'0,"-23"3"35"16,-5 1-204-16,-25 11-74 16,-5 3-5-16,-1 2 19 15,15-3 7-15,14-6-14 16,22-8-17-16,32-3-7 16,18 3-10-16,17-3-10 15,10 6 7-15,15 12 5 16,-15-1-2-16,-4 10-5 15,-21 7-1-15,-16 6-3 16,-24-3 3-16,-22 7 14 0,-18-7 11 16,-18-4 12-16,-6-10 12 15,-11-9 8-15,8-15 1 16,2-13-75-16,19-9-76 16,8-12-265-16,10-1-17 15</inkml:trace>
  <inkml:trace contextRef="#ctx0" brushRef="#br0" timeOffset="6736.2765">11427 2962 603 0,'18'-47'561'0,"1"35"-173"15,15 3-357-15,27 2 376 16,16-1-394-16,20 1 14 16,-2 4 6-16,21 3-2 15,-17 2-21-15,5 1-110 0,-12 2-85 16,2 6-236-16,-31-5-50 15</inkml:trace>
  <inkml:trace contextRef="#ctx0" brushRef="#br0" timeOffset="7299.0035">13351 2519 1028 0,'-19'37'339'16,"33"-42"-121"-16,22-3-172 15,5-2-80-15,23-2-78 16,7-4 104-16,5 2 106 16,-7 2-121-16,5 8-148 15,-11 4-144-15,0 7-25 16</inkml:trace>
  <inkml:trace contextRef="#ctx0" brushRef="#br0" timeOffset="7515.3085">13314 2914 781 0,'0'7'0'16</inkml:trace>
  <inkml:trace contextRef="#ctx0" brushRef="#br0" timeOffset="7560.4283">13616 2917 724 0,'96'-6'0'0</inkml:trace>
  <inkml:trace contextRef="#ctx0" brushRef="#br0" timeOffset="9468.0783">13361 2967 732 0,'-41'3'181'0,"53"-16"60"0,7 2-196 15,2-4-6-15,4 1 14 16,3 0 32-16,2 4 4 16,2 1-8-16,-2 4-25 15,7 7-18-15,-3 1-29 16,10 6-4-16,-2 0-8 16,11 3-73-16,-5-5-73 15,12-4-180-15,-2-8-44 16</inkml:trace>
  <inkml:trace contextRef="#ctx0" brushRef="#br0" timeOffset="13765.2679">15275 1982 545 0,'16'121'71'0,"-20"-99"72"16,-4 7-166-16,4 0 5 15,-5-2 38-15,6-2 44 16,3-10 20-16,0-5 49 16,2-5 51-16,-2-7-16 15,0 1-30-15,0-2-9 16,10-40-49-16,15-89-48 16,-4 31-7-16,-9-23-7 15,1 1-8-15,0-21-1 16,-10 23-1-16,-6-14-2 15,-1 16-4-15,-3 1-13 16,-4 33-7-16,8 19-7 0,3 24-6 16,3 18 2-16,-3 17 2 15,5 5-29-15,-1 5-9 16,-4-3-6-16,9 6 2 16,41 3 24-16,110 67 48 15,-19-41 19-15,9-4 16 16,39 1 1-16,-11-4-10 15,0-6-3-15,-33-4-22 0,0-8-138 16,-43-5-174-16,-10-26-8 16</inkml:trace>
  <inkml:trace contextRef="#ctx0" brushRef="#br0" timeOffset="14320.9662">15897 1402 700 0,'28'-10'308'0,"-16"0"-26"0,0 4-124 16,-3 6-181-16,3 1-9 16,-3 2 7-16,-5 3-20 15,0 4-5-15,-8 8-3 16,-5 6 8-16,-10 16 10 16,-2 4 27-16,3 4 25 15,6-10 12-15,12-4 28 16,17-16 17-16,24-9 29 15,14-10-8-15,32-7 1 16,11-4-29-16,12-3-15 16,-11-1-30-16,-6 1-1 15,-30 5-16-15,-17 0-53 16,-26-1-40-16,-8-1-217 16,-7 1-56-16,-14-10-81 15</inkml:trace>
  <inkml:trace contextRef="#ctx0" brushRef="#br0" timeOffset="14515.4277">16601 1445 326 0,'-54'-102'244'16,"44"93"-36"-16,-5 12-59 16,3-1-59-16,2 1-40 15,-2 6 12-15,3 1-13 16,5 8-9-16,-1 2-11 16,5 16-7-16,9 5-19 0,0 25 0 15,0 2 7-15,3 34 14 16,-3 3 7-16,-6 9-45 15,-6-19-45-15,-2-7-173 16,1-35-44-16,-10-24-96 16</inkml:trace>
  <inkml:trace contextRef="#ctx0" brushRef="#br0" timeOffset="14946.5373">14936 2041 508 0,'-3'-5'220'0,"3"4"-99"16,3 4-83-16,-3-3-22 15,0 0-98-15,0 1 23 16,9 17 119-16,-6 12-28 16,69 44-34-16,-39-39 49 15,-1-3 45-15,8-1-52 16,-1-9-119-16,2-6-117 16,-4-17-3-16</inkml:trace>
  <inkml:trace contextRef="#ctx0" brushRef="#br0" timeOffset="15214.025">14589 2730 1174 0,'-9'1'269'16,"15"-1"46"-16,5 3-329 15,32 2-43-15,23-5 20 16,54-6 36-16,21-3 75 16,84-9 36-16,19 8-36 15,54-2-14-15,-16 9-15 0,36 0-26 16,-60 6-69-16,10 4-98 16,-59 7-166-16,0 1-90 15,-54-1-148-15</inkml:trace>
  <inkml:trace contextRef="#ctx0" brushRef="#br0" timeOffset="15789.1277">13674 3835 98 0,'274'2'0'0</inkml:trace>
  <inkml:trace contextRef="#ctx0" brushRef="#br0" timeOffset="16144.4061">14432 3527 951 0,'19'-2'561'0,"4"2"-190"16,-20-5-199-16,22-1-180 16,4 4-177-16,5-2 159 15,2-1 20-15,-2 1 2 16,-1-5 3-16,20-1 3 15,6 4 6-15,18 0 5 16,2 1-196-16,11 7-182 16,-19-1-1-16</inkml:trace>
  <inkml:trace contextRef="#ctx0" brushRef="#br0" timeOffset="16388.2243">15595 3277 1179 0,'-28'-5'118'16,"-20"18"175"-16,-1 16-355 0,-10 5-1 15,10-3 41-15,8-2 40 16,20-9-8-16,12-7 12 16,23-12-2-16,29-2 8 15,25-2 7-15,32 2-14 16,19-4-8-16,17 5 7 15,-23-1-14-15,2-2-169 16,-18-2-162-16,-3-5-5 16</inkml:trace>
  <inkml:trace contextRef="#ctx0" brushRef="#br0" timeOffset="16577.9688">16368 3106 1066 0,'-12'51'391'0,"-88"57"-17"0,42-34-277 16,4 18-82-16,17 2-81 15,0 4 72-15,17-19 3 16,3 7 1-16,8-18-144 16,9-7-244-16,8-21 34 15</inkml:trace>
  <inkml:trace contextRef="#ctx0" brushRef="#br0" timeOffset="16846.5486">17729 2826 1494 0,'42'-6'276'0,"13"-3"105"15,5 6-490-15,14 8-347 16,-5-1 57-16</inkml:trace>
  <inkml:trace contextRef="#ctx0" brushRef="#br0" timeOffset="17015.8769">17886 3065 991 0,'37'12'438'0,"-7"-18"-35"16,11-8-166-16,14 2-248 15,22-5-77-15,-1-7-45 16,17-7-270-16,-1 0-9 0</inkml:trace>
  <inkml:trace contextRef="#ctx0" brushRef="#br0" timeOffset="17507.0315">19757 1405 1379 0,'-104'-13'295'16,"88"7"49"-16,16 5-387 16,8 2-59-16,6-1 3 15,23 0 47-15,8-1 61 16,30 2 3-16,8 5 3 16,12 1-5-16,-13 4-5 15,-4 8-4-15,-31 0-16 16,-15 8-31-16,-25 6-29 0,-19 11 24 15,-15 5 3-15,-29 15 6 16,3-2 20-16,-5 4 35 16,17-12-28-16,9-11-8 15,38-12 9-15,24-4 39 16,9-13 0-16,29-3 9 16,7-2 10-16,20-6 1 15,-11-6-28-15,31-2 4 16,-12 4-2-16,17-5 8 15,-19-2-42-15,13 2-314 16,-25 5 91-16</inkml:trace>
  <inkml:trace contextRef="#ctx0" brushRef="#br0" timeOffset="17766.0063">19492 2585 188 0,'-42'23'0'16,"19"-9"617"-16,42-7-617 16,14-5 193-16,21-7-274 15,43-2 419-15,18-8-284 16,35-10 305-16,-4 1-298 0,20 3-7 15,-25 6-26 1,1 2-218-16,-29 0-170 0,13 5-23 16</inkml:trace>
  <inkml:trace contextRef="#ctx0" brushRef="#br0" timeOffset="18182.3099">19165 3291 865 0,'14'-16'451'0,"22"-3"-72"15,1 17-157-15,21-1-221 16,17-4-29-16,20 2-21 16,-12 4-24-16,3-8-53 15,-22-3-74-15,-4-6-179 16,-17 7 11-16</inkml:trace>
  <inkml:trace contextRef="#ctx0" brushRef="#br0" timeOffset="18425.3983">20151 3020 740 0,'-18'18'466'0,"-11"6"-136"0,-4-7-72 16,-16 10-308-16,5 10-11 15,1-1 13-15,22-5 44 16,9-6 2-16,24-13 12 15,27-2 17-15,12-1 0 16,18-7 5-16,8-2 1 16,13-2-11-16,-13-5-44 15,12-7-183-15,-14 3-152 16,4-6-40-16</inkml:trace>
  <inkml:trace contextRef="#ctx0" brushRef="#br0" timeOffset="18620.0812">20770 3022 1019 0,'-29'26'208'0,"-11"10"100"15,-6 10-297-15,-12 21-13 16,0-2 12-16,-4 7 7 16,9-6 5-16,2 5-16 15,14-11-31-15,9 10-112 16,15-9-110-16,13-23-83 15,9-21-98-15</inkml:trace>
  <inkml:trace contextRef="#ctx0" brushRef="#br0" timeOffset="18933.7341">21508 2488 1494 0,'71'0'117'0,"-19"-10"237"16,19 7-441-16,10-1-51 16,2-4 82-16,5 8-21 15,-22-7-35-15,-21 7-243 16,-16-6 75-16</inkml:trace>
  <inkml:trace contextRef="#ctx0" brushRef="#br0" timeOffset="19069.1037">21760 2802 1487 0,'32'-13'205'0,"19"-6"115"0,14 4-746 16,19-4 10-16</inkml:trace>
  <inkml:trace contextRef="#ctx0" brushRef="#br0" timeOffset="19355.2526">22727 1974 1399 0,'161'45'213'15,"-135"-50"133"-15,24 1-353 16,15-2-71-16,14-3 58 16,-7-3 26-16,1 0-37 15,-18 0-61-15,-1-5-286 16,-9-1 20-16</inkml:trace>
  <inkml:trace contextRef="#ctx0" brushRef="#br0" timeOffset="19548.0472">23826 1533 1440 0,'-6'20'254'16,"2"20"147"-16,-8 9-387 15,-8 24-88-15,-2 16 52 16,-15 21-34-16,-3-7-31 16,2 2-83-16,13-23-50 15,4-21 1-15,34-38-132 0,33-37 47 16</inkml:trace>
  <inkml:trace contextRef="#ctx0" brushRef="#br0" timeOffset="19798.1741">24602 1508 1093 0,'-21'41'397'0,"-11"26"21"16,-1 19-198-16,-22 48-261 15,-2 21 40-15,-29 31 2 16,-11-14 0-16,-23 6 4 15,9-30 5-15,-18-12 2 16,35-38 1-16,15-12-26 16,29-37-40-16,8-8-115 15,19-15-114-15,6-1-148 16,8-10-77-16</inkml:trace>
  <inkml:trace contextRef="#ctx0" brushRef="#br0" timeOffset="20238.1965">24313 2751 1058 0,'12'-5'280'16,"16"-2"34"-16,-3-2-240 15,7 1-153-15,19-2 14 16,0-2 78-16,4-1 9 16,-10 5 9-16,4 4 6 15,-18 1-20-15,-1 6-23 16,-18 6-25-16,-14 10-15 15,-18 6-13-15,-22 17 33 16,-16 4 24-16,-5 10 29 16,5-6 15-16,5 5 20 0,25-12-13 15,28 0-3-15,22-12-4 16,44 3 56-16,22-5-11 16,36-3-2-16,4-10-12 15,23-4-24-15,-21-6-94 16,3-10-77-16,-13-5-324 15,0 3 59-15</inkml:trace>
  <inkml:trace contextRef="#ctx0" brushRef="#br0" timeOffset="39128.1261">8167 6643 602 0,'53'-18'225'0,"9"-3"6"16,-8 11-131-16,42 5-93 15,2 8-38-15,14 5-203 0,-13 4 64 16</inkml:trace>
  <inkml:trace contextRef="#ctx0" brushRef="#br0" timeOffset="39324.0657">8427 7037 1103 0,'8'23'339'16,"-7"-30"13"-16,14 13-252 15,7 0-155-15,18 7-85 16,-1-1-54-16,19 4-157 16,-5-5-58-16</inkml:trace>
  <inkml:trace contextRef="#ctx0" brushRef="#br0" timeOffset="39880.94">10252 5746 1191 0,'-4'14'141'0,"-17"5"168"15,-14 12-361-15,-29 28-36 16,-12 12 28-16,-5 11 52 16,11-11-12-16,12-12 22 15,36-25 14-15,13-11 18 16,15-16-2-16,34-6 1 16,22-5 4-16,27-2-5 15,14-4-4-15,18-1-3 16,-26 1-6-16,-9 0-29 0,-29 2-28 15,-11-2-129-15,-22 2-169 16,-2-11-23-16</inkml:trace>
  <inkml:trace contextRef="#ctx0" brushRef="#br0" timeOffset="39995.9907">10624 5757 459 0,'-16'1'0'0</inkml:trace>
  <inkml:trace contextRef="#ctx0" brushRef="#br0" timeOffset="40122.383">10600 5755 600 0,'-1'5'-68'16,"1"-5"553"-16,0 1-328 15,-3 21 121-15,-6 29-318 16,-16 52 31-16,9-27 6 16,-4 2 14-16,2 17 7 15,2-13-7-15,-2 1-47 16,4-18-41-16,5-7-213 15,1-24 3-15</inkml:trace>
  <inkml:trace contextRef="#ctx0" brushRef="#br0" timeOffset="40405.0664">11037 5795 1188 0,'0'-7'156'16,"-3"19"140"-16,-1 13-357 0,-5 10-5 15,-1 13 34-15,-1 13 11 16,-5-8 9-16,-3 8 8 15,5-8 7-15,1 6 2 16,6-7-23-16,-2 0-127 16,1-17-144-16,-1-9-30 15</inkml:trace>
  <inkml:trace contextRef="#ctx0" brushRef="#br0" timeOffset="40612.111">10628 6294 1122 0,'-4'-4'242'15,"4"-6"91"-15,16-2-334 16,7-5-34-16,14 4 0 0,8 1 5 16,24-7 13-16,2 6 13 15,12 1-32-15,-12-1-64 16,15-5-212-16,-14 3 11 15</inkml:trace>
  <inkml:trace contextRef="#ctx0" brushRef="#br0" timeOffset="41134.963">11415 5906 894 0,'-7'-6'189'0,"7"2"79"16,7-2-274-16,-6 5-1 16,19-5-2-16,29-9-1 15,75-22 10-15,-41 19 15 16,-13 8 7-16,-8-1 0 0,-21 7-5 16,-8 2-8-1,-18 10-12-15,-9 4-13 0,-6 10 2 16,-8 12 16-16,-13 9 12 15,-14 4 10-15,1-7 11 16,0-6 9-16,4-16 3 16,11-6 16-16,14-9-7 15,14-2-11-15,6 2-15 0,10 11-21 16,5-1-28 0,3 14-4-16,-8 7 4 15,-16 22 2-15,-18 2 8 0,-28 14 7 16,-21 0 16-16,-34 2-15 15,-7-25-16-15,-21-9-314 16,21-17 79-16</inkml:trace>
  <inkml:trace contextRef="#ctx0" brushRef="#br0" timeOffset="41507.1391">9540 6986 1016 0,'37'-3'262'0,"34"-13"84"15,44-5-252-15,77-5-97 16,45 0 18-16,66 7 8 16,8 4-12-16,37 1 0 15,-46 0-1-15,14-1 3 16,-51-1 1-16,6-3-41 15,-61-2-42-15,35-1-293 16,-48 0 41-16</inkml:trace>
  <inkml:trace contextRef="#ctx0" brushRef="#br0" timeOffset="42532.9351">9602 7337 260 0,'-58'73'175'0,"60"-71"-52"15,8-2-168-15,15-2 209 16,5-5-118-16,20-2 36 16,2-6 18-16,19 0 17 15,-1 3-52-15,14 3-25 16,-13 6-27-16,3 8-10 15,-20 5-7-15,-17 8-12 16,-24 1-3-16,-28 21-3 16,-25 8 5-16,-35 23 5 0,-11 6 12 15,-18 9 18-15,17-18 20 16,13-7 15-16,37-23 19 16,11-7 16-16,22-11-50 15,22 2-1-15,10-6-4 16,13 0-33-16,10-4-2 15,30-1 39-15,-2-3-12 0,13-2-12 16,-9 3 17-16,8 3-14 16,-42-4-321-1,-19-10 106-15</inkml:trace>
  <inkml:trace contextRef="#ctx0" brushRef="#br0" timeOffset="42908.0982">10714 7432 805 0,'-142'-15'212'16,"86"42"60"-16,8 10-224 16,-5 18-40-16,12 1-10 15,5 7-2-15,20-6-2 16,11-5 5-16,14-15 7 0,9-1 10 15,12-5 6-15,7 0-6 16,-2-6-34-16,7 3-254 16,-5-7-8-16,4-3-119 15</inkml:trace>
  <inkml:trace contextRef="#ctx0" brushRef="#br0" timeOffset="43531.1332">11042 7372 420 0,'50'-20'237'16,"-48"17"-35"-16,-4 0-57 15,2 3-149-15,0 0 2 16,0 0-3-16,0 0-15 16,-3 0 0-16,2 0 0 15,-2 2-2-15,-15 25 0 16,-64 53 16-16,44-38 15 16,7-4 7-16,9-1 4 15,10-20 6-15,24 1 10 16,11-10-1-16,23 0 9 0,6-5 9 15,10 2-15-15,-4 1-16 16,3-2-82-16,-21-1-146 16,3 0-45-16,-14-1-95 15</inkml:trace>
  <inkml:trace contextRef="#ctx0" brushRef="#br0" timeOffset="43788.0167">11495 7348 1283 0,'1'-3'165'0,"-2"12"116"16,-1 12-405-16,-5 19-29 15,-3 7 29-15,-10 18 36 16,-9-4 40-16,-7 13 17 15,-1-15 24-15,-6 3-4 16,8-13 8-16,5 6 8 16,12-15-216-16,8-3-15 15,17-10-56-15</inkml:trace>
  <inkml:trace contextRef="#ctx0" brushRef="#br0" timeOffset="44070.9768">11887 7179 1182 0,'51'12'182'15,"-14"3"141"-15,19 28-369 16,-3 8 26-16,5 25 15 15,-24 0 1-15,-17 23 3 16,-26-13 3-16,-22 3 1 16,-17-15 1-16,-8-3 6 15,-2-25 2-15,8-6-51 16,16-14-64-16,4-5-225 16,8-9-1-16</inkml:trace>
  <inkml:trace contextRef="#ctx0" brushRef="#br0" timeOffset="44390.0622">12421 7505 907 0,'29'123'524'16,"-14"-117"-100"-16,-19-11-167 0,24 2-252 16,10 3-52-16,23-7 7 15,11 1 18-15,19-6-25 16,-2-1-28-16,7-3-119 15,-18 1-121-15,1-3-87 16,-18 2-89-16</inkml:trace>
  <inkml:trace contextRef="#ctx0" brushRef="#br0" timeOffset="44825.5178">13583 7275 1444 0,'-50'-19'230'0,"-101"7"98"15,52 42-433-15,-5 11-18 16,33-8 25-16,13-2 34 0,32-9 59 16,18-1 6-16,20-5 3 15,18 5 9-15,11 1 0 16,12 6 5-16,10 2 3 15,17 13-4-15,-8 3-11 16,-1 13-4-16,-16-1-5 16,-15 10-2-16,-28-7-3 15,-28 7 0-15,-21-16 0 16,-17 6 4-16,-1-13 6 0,-7-10 13 16,15-24 9-16,8-6 32 15,19-24 18-15,0-17-4 16,28-11-15-16,17-22-15 15,25 0-38-15,27-27-14 16,15-2 2-16,19-10 8 16,-7 13 10-16,-9 1 7 15,-32 31-2-15,-11 15-5 16,-31 22-31-16,-25 11-31 16,-25 16-353-16,-27 10 79 15</inkml:trace>
  <inkml:trace contextRef="#ctx0" brushRef="#br0" timeOffset="45613.514">12587 6817 478 0,'-9'-7'381'0,"9"-6"-96"0,3-1-15 16,1 5-272-16,1-1-4 16,5 3 6-16,0 1 8 15,2 3 9-15,9-5 2 16,6 4-2-16,21 1-7 15,6-1-6-15,29-1 3 16,9 2 1-16,23 2 6 16,4-2 2-16,35 0 2 15,-12-2-3-15,10 4-3 16,-15-4-3-16,6 2 0 16,-38 0-2-16,-7 2-2 15,-25-1-4-15,-9 2-31 16,-27 5-56-16,-8 2-236 15,-13 2 34-15</inkml:trace>
  <inkml:trace contextRef="#ctx0" brushRef="#br0" timeOffset="46095.3902">15130 6545 495 0,'35'-9'404'15,"17"-1"-105"-15,15 8-298 16,23-1 269-16,-2 3-315 16,6-3-37-16,-14-1-29 15,-14-2-187-15,-28 0 42 16</inkml:trace>
  <inkml:trace contextRef="#ctx0" brushRef="#br0" timeOffset="46363.0313">15198 6872 1283 0,'10'8'260'0,"-5"-7"94"16,1 4-380-16,13-2-11 16,3-2-9-16,18-2 34 15,13-2 8-15,14-6-69 16,-9-2-72-16,13 1-211 15,-18-8-27-15</inkml:trace>
  <inkml:trace contextRef="#ctx0" brushRef="#br0" timeOffset="47260.0178">17303 5555 431 0,'126'30'171'15,"-58"-49"27"-15,41-4-77 0,14 6-50 16,24-1 6-16,-12 6-14 15,3 2-14-15,-30-2-16 16,-11-2-14-16,-23 5-2 16,-16 2 4-16,-28 0-9 15,-17 14-7-15,-17 0-20 16,-21 22-25-16,-17 9 10 16,-25 29 3-16,-11 5 5 15,-12 29 19-15,14 1 20 0,9 9-16 16,21-13 6-1,14 3 3-15,16-22-122 16,4-2-123-16,3-24 3 0</inkml:trace>
  <inkml:trace contextRef="#ctx0" brushRef="#br0" timeOffset="47500.5786">17209 6529 1631 0,'98'3'270'16,"31"2"191"-16,65 10-513 16,30 0 54-16,45 9-9 15,-36-6-13-15,13-4-29 16,-48-6-12-16,-16-10-38 0,-51-4-29 15,9-1-314-15,-21 4 87 16</inkml:trace>
  <inkml:trace contextRef="#ctx0" brushRef="#br0" timeOffset="47981.1233">17799 7139 1012 0,'-37'15'224'0,"-16"17"41"16,-17 16-293-16,-10 20-35 0,6 6-27 16,13 6 81-16,24-15 35 15,15 3 19-15,22-17 14 16,21 1 6-16,25-14-1 15,37-5 4-15,20-14-10 16,34-21 3-16,0-17 7 16,10-27-18-16,-32-7-18 15,-14-17-5-15,-36 5-6 16,-29-6-19-16,-41 15-22 16,-49-2-12-16,-13 16 5 15,-32 4 0-15,4 16 18 0,-4 10-363 16,38 19 143-1</inkml:trace>
  <inkml:trace contextRef="#ctx0" brushRef="#br0" timeOffset="57617.0747">20970 5853 1000 0,'54'73'212'0,"-52"10"95"16,-2 22-294-16,2 35-9 15,-4-11-1-15,-12 21 3 16,0-11 2-16,0 8 2 16,-1-26 2-16,-2 7 0 15,6-36-11-15,-6-17-39 16,-1-32-53-16,2-16-229 15,1-30 22-15</inkml:trace>
  <inkml:trace contextRef="#ctx0" brushRef="#br0" timeOffset="57965.6403">20795 6404 1359 0,'5'-16'193'16,"11"-12"142"-16,9-1-396 16,8-6-20-16,5 4 36 15,14-6 52-15,-6 12 29 16,9-4 14-16,-5 9 2 16,16-3 5-16,0 9-16 15,16 5-13-15,-4 7-15 16,18 14-7-16,-10 15-5 0,6 26 4 15,-13 12 2-15,-5 35 5 16,-28 6 5-16,-26 38 3 16,-33-8-2-16,-36 18 11 15,-28-16 5-15,-16 1 8 16,-14-33-3-16,-17-22-36 16,16-37-44-16,1-30-144 15,9-32-271-15,21-38 9 16</inkml:trace>
  <inkml:trace contextRef="#ctx0" brushRef="#br0" timeOffset="58724.8718">23051 6268 581 0,'-1'13'282'0,"-2"8"-31"16,-2 4-108-16,-9 15-123 15,-12 9-12-15,0 22 27 16,-5 5 11-16,-15 13 8 15,3-7-3-15,-6 3-2 16,3-20-8-16,-3-7 4 16,15-24-3-16,9-12 15 15,13-11 19-15,5-17 10 16,7-17 0-16,13-18-11 0,11-12-24 16,16-19-26-16,6 0-24 15,8-7-13-15,1 16 3 16,6 0 1-16,-17 16 0 15,7 6 0-15,-10 23-5 16,-4 9-12-16,-15 10-10 16,-2 17-8-16,-9 19-1 15,-6 21 4-15,-4 6 13 16,2 39 13-16,-3 4 8 16,8 7 10-16,7-26 8 15,11 0 23-15,4-37 12 0,19-26 40 16,6-27 18-16,7-21 24 15,1-28-19-15,35-40-4 16,-7-9-38-16,17-29-21 16,3 8-27-16,4-21-4 15,-27 22-7-15,-14-8-14 16,-22 25-13-16,-17-1-37 16,-14 31-38-16,0 14-92 15,-5 18-36-15,5 15-280 16,4 25 22-16</inkml:trace>
  <inkml:trace contextRef="#ctx0" brushRef="#br0" timeOffset="63643.0079">25024 6046 1028 0,'42'-15'308'0,"-38"-6"64"16,4 5-270-16,-3 2-29 15,0 3-16-15,2 8 0 16,-10-3-4-16,-6 12-50 16,-4 4-41-16,-24 25-21 15,-4 14-12-15,-22 54-7 16,-3-3 50-16,-2 22 48 0,20-17 35 16,13-7 21-16,26-45 4 15,40 0-1-15,24-23-35 16,31-15-14-16,19-6-23 15,34-9-9-15,-9-5-42 16,10-1-134-16,-25 8-260 16,-23-2 11-16</inkml:trace>
  <inkml:trace contextRef="#ctx0" brushRef="#br0" timeOffset="63907.7572">24941 6312 1255 0,'21'15'522'0,"26"-13"-2"15,27-17-279-15,29-10-172 16,18-2-45-16,7-1-29 0,-22 7-77 16,-10-3-446-16,-36 5 85 15</inkml:trace>
  <inkml:trace contextRef="#ctx0" brushRef="#br0" timeOffset="64060.9124">25155 5934 1880 0,'5'5'485'16,"25"-7"135"-16,19 19-516 0,44-5-81 15,12-5-14-15,42 0-627 16,-8 1 217-16</inkml:trace>
  <inkml:trace contextRef="#ctx0" brushRef="#br0" timeOffset="84613.788">8898 11338 772 0,'0'-5'304'0,"0"-1"-25"16,-3 5-200-16,2-1-78 15,1 2-63-15,0-1 62 0,0-1-7 16,0 1-9-16,1-1 6 16,25-5-7-1,64-14-8-15,-23 14-5 0,7-5-15 16,13 5-184-16,-8 1-26 15,7 1-80-15</inkml:trace>
  <inkml:trace contextRef="#ctx0" brushRef="#br0" timeOffset="84820.1651">9366 11594 802 0,'26'27'438'15,"2"-18"-65"-15,19-12-86 16,15 1-307-16,21-13-367 16,-6-13 141-16</inkml:trace>
  <inkml:trace contextRef="#ctx0" brushRef="#br0" timeOffset="85424.0633">10535 10791 971 0,'8'6'268'0,"3"-5"44"15,19-1-239-15,10 2-111 16,12 1 9-16,4 1 28 16,8 1 5-16,-17-1-27 15,-5 2-162-15,-13 0-128 0,-5-6-42 16</inkml:trace>
  <inkml:trace contextRef="#ctx0" brushRef="#br0" timeOffset="85873.2082">11197 10532 678 0,'-35'69'165'0,"18"-64"73"16,3-2-134-16,5 0 1 15,7-2 58-15,4-4 58 16,-2 2-67-16,3-1-53 16,19-8-30-16,80-26-57 15,-19 19-57-15,0 0 46 16,3 5-1-16,-19 11-4 15,-22 2-19-15,-24 7-17 16,-21 16 7-16,-25 10 3 16,-31 19 6-16,-12 14 21 15,-20 8 15-15,10-4-8 0,14-7 7 16,28-23 5-16,29-6-5 16,32-15 5-16,30-8 6 15,22-3-5-15,28-2-32 16,6-14-43-16,12-9-179 15,-15-7-159-15,3-14-57 16</inkml:trace>
  <inkml:trace contextRef="#ctx0" brushRef="#br0" timeOffset="86082.7658">12204 10167 1299 0,'2'6'342'0,"5"0"50"0,11 4-360 16,22 22-56 0,6 9-19-16,12 18 14 0,-8 5 33 15,-8 18-10-15,-23-8-17 16,-27 16-41-16,-26-7-29 16,-31 12-167-16,-18-8-127 15,-25-5-24-15</inkml:trace>
  <inkml:trace contextRef="#ctx0" brushRef="#br0" timeOffset="86365.08">10654 10114 969 0,'-117'78'347'15,"13"2"21"-15,-6 27-206 16,19 7-134-16,12 22-1 16,38-21 1-16,33 9 3 15,36-23-12-15,42 2 6 16,17-27-27-16,45-12-127 15,9-27-271-15,17-9 24 16</inkml:trace>
  <inkml:trace contextRef="#ctx0" brushRef="#br0" timeOffset="87007.5484">12548 9963 349 0,'-4'0'430'15,"10"1"-127"-15,-6-2-5 16,0-1-198-16,0 1-77 15,3 1 14-15,22-8-6 0,67-9 7 16,-41 11 1-16,0 1-4 16,-14 7-20-16,-16 4-25 15,-13 6-14-15,-16 13 8 16,-16 7 5-16,-9 14 4 16,-4-3 26-16,6 2 25 15,12-14 10-15,34-5-1 16,26-12 5-16,42-4 4 15,9-4-49-15,28 0-393 16,-16-10 125-16</inkml:trace>
  <inkml:trace contextRef="#ctx0" brushRef="#br0" timeOffset="88015.8984">13342 10612 749 0,'-81'41'366'16,"76"-44"-37"-16,5 3-132 16,0 0-193-16,0 0-7 15,0 0 4-15,0-1 11 0,21-1 5 16,28 1 7-16,40-5-4 15,-33 1-89-15,-4 1-156 16,0-3-120-16,-15-2-98 16</inkml:trace>
  <inkml:trace contextRef="#ctx0" brushRef="#br0" timeOffset="88247.0211">13607 10421 1106 0,'-16'63'420'0,"11"-46"-201"16,1-3-144-16,-3 16-128 16,-5 6-116-16,-9 10 142 15,-4-5 142-15,-9 8-130 16,1-9-3-16,-2 1-102 15,8-12-213-15,15 0 18 16</inkml:trace>
  <inkml:trace contextRef="#ctx0" brushRef="#br0" timeOffset="88539.9564">14038 10504 1022 0,'-4'10'338'15,"-29"9"34"-15,-45 49-290 16,52-42-131-16,12-4-9 16,8 0-3-16,13-7 17 0,6 4 61 15,4-3 17-15,9 5 13 16,6-2 6-16,0 5-16 15,-2-5-15-15,-10 8-9 16,-20 0-19-16,-10 1-43 16,-20-5-46-16,-11-8-271 15,-2-16 32-15</inkml:trace>
  <inkml:trace contextRef="#ctx0" brushRef="#br0" timeOffset="88719.0046">13869 10536 1095 0,'37'-18'227'0,"33"-1"116"16,13 3-320-16,37-3-9 0,4 8 4 16,13-2-12-16,-25-2-60 15,4-1-291-15,-29-5 68 16</inkml:trace>
  <inkml:trace contextRef="#ctx0" brushRef="#br0" timeOffset="88959.8553">15155 10164 1141 0,'-53'30'430'16,"-18"4"-40"-16,-20 18-293 15,5 9-106-15,6 14-106 16,24-10 109-16,15-2-2 16,27-15 1-16,22 1 3 15,12-15 5-15,22 2-4 16,10-9-20-16,16-1-104 16,0-6-122-16,10-1-134 15,-15-6-98-15</inkml:trace>
  <inkml:trace contextRef="#ctx0" brushRef="#br0" timeOffset="89231.3882">15134 10471 271 0,'17'4'0'16,"8"2"589"-16,4-1-407 0,31-2 167 16,17-2-359-16,17-4 290 15,-5-1-430-15,6-2-195 16,-21-4-35-16</inkml:trace>
  <inkml:trace contextRef="#ctx0" brushRef="#br0" timeOffset="89588.0068">15801 10299 1488 0,'99'0'260'0,"-66"-4"163"16,1 10-436-16,4 2-52 15,2 3 22-15,-3 2 8 16,-12 0-1-16,-7-4-2 0,-13-4 21 16,-7 2 1-16,-7 5 0 15,-11 9 2-15,-10 10 3 16,-10 7 11-16,-2 1 2 15,1 1 4-15,11-10 2 16,16-4-1-16,24-1 3 16,15 2 7-16,14-6 0 15,23 0 2-15,3-5 4 0,9-9-16 16,0-7-25-16,5-4-103 16,-16-9-160-16,2-11-123 15,-14-6-100-15</inkml:trace>
  <inkml:trace contextRef="#ctx0" brushRef="#br0" timeOffset="89797.6653">16604 10035 718 0,'17'24'503'0,"3"12"-107"15,6 15-432-15,-1 29 433 16,-7 0-396-16,-13 17 7 15,-11-7 3-15,-28 9-2 16,-21-23-7-16,-27 4-5 16,-2-24-21-16,-27-10-36 0,16-24-53 15,5-16-286-15,26-16 53 16</inkml:trace>
  <inkml:trace contextRef="#ctx0" brushRef="#br0" timeOffset="90181.9661">17039 10535 766 0,'7'0'510'0,"20"1"-146"16,9 1-117-16,21 5-221 0,13 2-42 16,22-2-64-16,-6 1 32 15,6-10-194-15,-17-1-126 16,-5-14-61-16</inkml:trace>
  <inkml:trace contextRef="#ctx0" brushRef="#br0" timeOffset="90402.03">17414 10241 1159 0,'-16'37'322'16,"16"-4"65"-16,-8 19-282 15,5 7-125-15,-6 14 8 16,2-8 9-16,1-3-19 15,-6-13-9-15,3-2-28 16,2-8-49-16,-2-8-275 16,4-10 66-16</inkml:trace>
  <inkml:trace contextRef="#ctx0" brushRef="#br0" timeOffset="90800.9513">18237 10175 844 0,'-16'4'239'0,"0"1"41"16,-14 8-209-16,-5 6-89 15,-16 11 20-15,-7 8 35 0,-4 10 53 16,6-2 17-16,0 10 6 16,19-3-15-16,10 4-16 15,21-9-50-15,18 4-13 16,13-13-6-16,17-1 6 16,5-15 1-16,5-9 10 15,-9-11 7-15,-2-9 13 16,-17-7-2-16,-11-8-17 15,-5 1-7-15,-22-4-17 16,-12 3-19-16,-26 3-8 16,-9 7 15-16,-13 3-75 15,10 7 2-15,8 8-367 16,29 5 53-16</inkml:trace>
  <inkml:trace contextRef="#ctx0" brushRef="#br0" timeOffset="91595.9057">10310 11468 918 0,'-3'0'206'16,"3"-1"79"-16,3-1-261 16,46-17-33-16,65-18 3 15,-21 18 4-15,4 1 0 16,23 1 2-16,-2 3 2 16,24 0 12-16,-8 5 14 15,25 1-10-15,-10 3-8 16,24 1 8-16,-6 1-12 0,23 0-14 15,-20 3 11-15,36-5 16 16,-12 1 3-16,30 2 27 16,-17-2 10-16,39-6 8 15,-24 1 3-15,46-3-19 16,-19-8-31-16,33 0-3 16,-35 6-9-16,28-5 0 15,-36 1 13-15,44 9 14 16,-22-2-9-16,39-3 3 15,-30 5-8-15,35-1-4 16,-40-5-7-16,21-1 3 16,-43 3-3-16,26-1 0 15,-52 4-5-15,11 4-1 16,-36 3-6-16,7 3-5 16,-50 6-5-16,-2 3-132 15,-37 3-125-15,-14 8-147 0,-31 0-119 16</inkml:trace>
  <inkml:trace contextRef="#ctx0" brushRef="#br0" timeOffset="92120.0674">12424 12047 694 0,'0'2'484'16,"4"-5"-130"-16,-4 3-100 16,0 0-238-16,0 0-59 15,2 0 21-15,1 0 37 16,8 1 28-16,10 4 11 0,58 11 9 16,-42-16-18-1,23-1-7-15,4-7-37 0,10-2-24 16,-3-1-175-16,-9 3-205 15,-24 0-11-15</inkml:trace>
  <inkml:trace contextRef="#ctx0" brushRef="#br0" timeOffset="92477.9364">13044 11938 979 0,'138'-58'278'16,"-120"55"50"-16,10 0-245 15,5-1-97-15,17 2 11 16,0 1 16-16,7-1 5 16,-7 4 3-16,-6 2-7 0,-18 2-17 15,-13 6-8-15,-13 1-2 16,-25 12 1-16,-12 3 8 15,-18 18 8-15,-6 2 3 16,-6 7-1-16,22-5-3 16,10-3-1-16,28-11-2 15,16-5 11-15,15-9 14 16,28-4 10-16,13-5 1 16,16-4 4-16,11-7-8 0,15-4-83 15,-24-7-121-15,1-5-203 16,-14-7-43-16</inkml:trace>
  <inkml:trace contextRef="#ctx0" brushRef="#br0" timeOffset="92734.4291">14206 11998 430 0,'1'-43'334'0,"-4"43"-88"16,15 5-37-16,15-2-152 15,13-2-21-15,19-1 30 16,13-4 16-16,11-1 10 16,-4 1-4-16,11-5-18 0,-10 3-33 15,8 2-40-15,-14-2-85 16,-5-2-272-16,-21 2 32 15</inkml:trace>
  <inkml:trace contextRef="#ctx0" brushRef="#br0" timeOffset="92951.9464">14571 11853 446 0,'-10'8'356'15,"9"2"-94"-15,-4 6-8 16,1 7-247-16,4 8-14 16,1 1 8-16,-2 7 4 15,-5-4-1-15,0 4 2 16,-6-7-17-16,-1 5-138 16,1-11-118-16,12-7-26 15</inkml:trace>
  <inkml:trace contextRef="#ctx0" brushRef="#br0" timeOffset="93319.1055">15041 11831 1259 0,'7'-4'399'16,"2"-1"14"-16,3 5-355 15,12 2-83-15,5-1-22 16,13-2 15-16,1-2 35 16,4-2 39-16,-5 1-29 15,1-1-1-15,-14 4-2 0,-6 5-20 16,-13 1-21-16,-16 10-5 16,-18 5 1-16,-19 14 1 15,-6 2 16-15,-11 11 21 16,6-1 12-16,11-1 15 15,23-11 15-15,17-3 6 16,23-6 9-16,25-7 5 16,8-8-12-16,38 1-10 15,8-10-21-15,19-2-72 16,2-4-56-16,12-5-364 16,-28-4 42-16</inkml:trace>
  <inkml:trace contextRef="#ctx0" brushRef="#br0" timeOffset="94101.2891">19302 10975 891 0,'-38'53'344'0,"47"-56"-9"15,3 5-223-15,8-4-96 16,7 4-40-16,10-11 4 16,3 9 13-16,10-5-17 15,-5-4-29-15,5 11-274 16,-8 2 60-16</inkml:trace>
  <inkml:trace contextRef="#ctx0" brushRef="#br0" timeOffset="94323.2219">19388 11335 1292 0,'27'-3'327'0,"25"-3"78"15,1 1-367-15,23 7-143 16,-2-4-50-16,0-4-268 16,-27 1 12-16</inkml:trace>
  <inkml:trace contextRef="#ctx0" brushRef="#br0" timeOffset="99124.0298">21226 10127 975 0,'67'24'193'0,"-68"-23"84"16,1 1-295-16,0 4-31 15,-3-6 16-15,1 0 14 16,2 1 13-16,-4 1 14 15,-8 16 11-15,-4 22-9 16,-67 45-5-16,35-28 1 16,-4-4 1-16,2-1 1 15,14-19 9-15,11-5 15 16,27-13 9-16,26-10 25 0,22-2 5 16,39-3-4-16,6-4-16 15,18 0-10-15,-14 1-31 16,-7-3-7-16,-27-2-144 15,-15-1-216-15,-20-4 21 16</inkml:trace>
  <inkml:trace contextRef="#ctx0" brushRef="#br0" timeOffset="99354.2836">21743 10022 727 0,'-7'12'499'0,"-9"28"-110"15,-5 18-444-15,-18 39 422 16,-5 1-414-16,-15 19 19 16,-8-12 2-16,-14 13 8 15,11-21 10-15,6 14-135 16,15-17-221-16,20 1 15 15</inkml:trace>
  <inkml:trace contextRef="#ctx0" brushRef="#br0" timeOffset="99770.0935">21958 10612 491 0,'16'41'0'0,"5"-41"468"15,9 0-468-15,11 2 56 16,5-1-56-16,19-4 25 15,-2 0-14-15,-6 0 304 16,-8-1-390-16,-1 2 75 16,-16 4-309-16</inkml:trace>
  <inkml:trace contextRef="#ctx0" brushRef="#br0" timeOffset="100069.3244">23191 10221 1287 0,'1'0'120'0,"6"8"146"16,-11 13-381-16,-8 15-17 15,-7 4 42-15,-6 9 65 16,-14-6 50-16,-5 1 37 15,-2-2 15-15,-5 11 17 16,1 2 5-16,-12 13-30 16,3-1-31-16,-2 4-27 15,12-11-45-15,3-8-81 16,25-21-68-16,18-17-181 16,20-19-26-16</inkml:trace>
  <inkml:trace contextRef="#ctx0" brushRef="#br0" timeOffset="100443.4864">23470 10517 261 0,'-22'12'382'0,"-12"7"-145"16,-3 15-161-16,0 9 157 16,-4 12-246-16,10 0 62 0,-1 5 60 15,21-8-12 1,11 2 15-16,8-14 10 0,25-6-51 16,22-17-30-16,14-15 27 15,13-14-9-15,32-18-2 16,-9-13-1-16,3-11-16 15,-20-3-10-15,-14-9-1 16,-40 6-13-16,-25 3-30 16,-21 9-17-16,-24 10-13 15,-13 11-22-15,-11 6-54 16,2 8-23-16,-1 12-252 16,19 3 20-16</inkml:trace>
  <inkml:trace contextRef="#ctx0" brushRef="#br0" timeOffset="100885.4951">24438 10681 1217 0,'4'-6'241'0,"17"0"116"16,7 1-355-16,21-6-22 15,10 4 7-15,23-2 15 16,-8 1 2-16,-2-2-13 15,-14 3-14-15,-12 1-120 16,-19 3-216-16,7 1 18 16</inkml:trace>
  <inkml:trace contextRef="#ctx0" brushRef="#br0" timeOffset="101207.5509">24879 10320 347 0,'-12'16'411'0,"-1"2"-345"15,3-2 112-15,-13 0-26 16,4 5-273-16,-3 6 169 15,6 0 154-15,-5 1-108 16,0 1-123-16,-4 8 128 16,-3 2-28-16,-5 8-11 15,5 5-26-15,-3 3-11 16,3-6-23-16,9-5-60 16,8-14-70-16,5-11-202 15,21-13-11-15</inkml:trace>
  <inkml:trace contextRef="#ctx0" brushRef="#br0" timeOffset="101626.8676">25666 10222 543 0,'0'4'593'0,"0"4"-462"16,0-8-30-16,0 0-316 16,-3 1-56-16,1 1-21 15,-10 19 338-15,-59 56 60 16,19-46 20-16,-16 10 19 16,-6 2-14-16,-3 16-36 15,13 1-32-15,7 14-11 16,20-6-18-16,16 6-19 15,21-18 10-15,22-2 10 16,14-22 15-16,26-7 14 16,6-13 2-16,21-9 0 15,-11-12-6-15,-7-7-6 16,-22-3-2-16,-12-5 7 16,-28 0-13-16,-13 2-26 15,-15 3-17-15,-36-2-17 16,-19 3-12-16,-23 8 1 15,-2 6-28-15,0 1-336 16,37 9 98-16</inkml:trace>
  <inkml:trace contextRef="#ctx0" brushRef="#br0" timeOffset="102934.6477">20474 11484 289 0,'-47'46'281'0,"44"-47"-83"15,3-1-37-15,4 2-110 16,-4 0-69-16,0-1-1 16,3-1 6-16,34-4 9 0,52-13 6 15,-24 6 16-15,5-1-3 16,33 1-4-16,6 0-5 15,48 1-2-15,-5 2-2 16,44-1-2-16,-10 5 0 16,32-4-1-16,-20-2-3 15,51-3 40-15,-25-3 20 16,28-7 17-16,-20 5 2 0,30-7 3 16,-32 0-36-1,47 6-17-15,-24-2-15 0,36-8-1 16,-28 2 1-16,25 0-2 15,-30-2-1-15,11-3 1 16,-41 3-1-16,14-2-1 16,-50 3-3-16,-7-4-30 15,-34 11-29-15,-13 2-130 16,-41 5-101-16,-17 2-36 16</inkml:trace>
  <inkml:trace contextRef="#ctx0" brushRef="#br0" timeOffset="104614.3543">21868 12123 832 0,'3'0'254'15,"6"0"23"-15,7 0-225 16,17 0-34-16,9 0-33 16,15 1 33-16,-2 1 3 15,7-1-7-15,-7 1-42 16,-4-2-41-16,-5-2-228 15,-3-4 26-15</inkml:trace>
  <inkml:trace contextRef="#ctx0" brushRef="#br0" timeOffset="104986.1897">22442 11957 737 0,'46'-76'628'0,"-47"72"-208"16,10 4-446-16,9 0 440 15,11-5-473-15,23 1 32 16,6 0 31-16,4-2 8 16,-7 6 1-16,-6 3-3 15,-24 1-8-15,-12 6-15 16,-10 7-8-16,-18 9-1 15,-10 7-1-15,-25 20 4 0,-5 4 14 16,-18 5 6-16,14-6 4 16,9-4 6-16,25-18 0 15,29-9 3-15,21-8 3 16,30-10 1-16,19-3 1 16,17-5-9-16,-4 2-19 15,8-11-96-15,-21-5-103 16,-3-7-102-16,-22-2-117 15,-3-10-74-15</inkml:trace>
  <inkml:trace contextRef="#ctx0" brushRef="#br0" timeOffset="105328.3306">23259 12028 1162 0,'-34'18'424'0,"50"-26"-5"0,6 5-309 16,25 3-102-16,11 0-19 16,18-1-9-16,-1 0 17 15,14-2-37-15,-16-2-55 16,-2-1-114-16,-12 2-100 16,-9-1-108-16,-29-2-37 15</inkml:trace>
  <inkml:trace contextRef="#ctx0" brushRef="#br0" timeOffset="105542.7541">23630 11832 923 0,'-28'30'583'15,"11"-11"-140"-15,2 21-91 16,-3 8-413-16,5 14-5 15,-4-1-38-15,8 5-44 16,2-18-11-16,8-4-13 16,-1-17-3-16,11-14-161 15,7-16 41-15,31-17-38 16</inkml:trace>
  <inkml:trace contextRef="#ctx0" brushRef="#br0" timeOffset="106006.5181">24214 11862 462 0,'3'2'337'16,"-3"-1"-70"-16,1-1-42 15,2 0-193-15,-3 0 27 16,0 0 9-16,0 0 7 16,2 0 0-16,1 0 7 15,9-1-43-15,26-5-4 16,48-6-2-16,-28 7 7 15,-8 4-5-15,-1 8-7 16,-19-2-21-16,-10 11-18 16,-20 2-12-16,-20 17 3 15,-16 4 3-15,-20 17 14 16,-5 2 14-16,2 0 22 16,19-12 3-16,15-6 3 15,26-15 5-15,32-4 12 16,23-8-17-16,39-3-6 15,17-1-32-15,29-7-111 0,-9-5-320 16,9-18 40-16</inkml:trace>
  <inkml:trace contextRef="#ctx0" brushRef="#br0" timeOffset="106468.9256">26713 10880 1606 0,'78'15'310'15,"-32"-17"119"-15,-3 5-509 16,9 3-48-16,-6 3-130 0,-9-3 3 16,-24-2-4-16,2-2-136 15,-10-1 27 1</inkml:trace>
  <inkml:trace contextRef="#ctx0" brushRef="#br0" timeOffset="106605.9744">26742 11160 869 0,'29'0'930'16,"3"-8"-831"-16,11 8 284 15,9 3-426-15,15-4-497 16,-1 1 81-16,8 3 375 15</inkml:trace>
  <inkml:trace contextRef="#ctx0" brushRef="#br0" timeOffset="107812.8768">29138 10222 784 0,'29'-7'236'16,"-47"4"31"-16,-7 3-190 15,-7 3-101-15,-22 3 13 16,-2 5 24-16,-12 12 31 15,-5 3 11-15,-4 20 7 16,17 8-2-16,5 6-7 16,22-5-17-16,24 6 3 15,18-20 18-15,37 2 23 16,24-12 1-16,26-2 2 16,12-16-5-16,27-13-15 15,-6-16-21-15,13-14-4 16,-12-6-7-16,-14-7 1 15,-32 2 3-15,-19-5-1 16,-39 2-12-16,-18-11-28 16,-13 4-9-16,-28-2-20 0,-29 1-7 15,-32 5-58-15,-14 14-38 16,-25 11-313-16,19 18 30 16</inkml:trace>
  <inkml:trace contextRef="#ctx0" brushRef="#br0" timeOffset="108087.8999">28323 11007 1631 0,'25'-1'269'0,"21"-7"186"15,22-1-486-15,51-5-10 16,15-4 28-16,40-3 14 16,-8-1 1-16,32-2 2 15,-35 8 2-15,-12-2 0 16,-38 6-22-16,-14-1-49 16,-44 1-36-16,-6 2-123 15,-8 5-236-15,-7 5 23 16</inkml:trace>
  <inkml:trace contextRef="#ctx0" brushRef="#br0" timeOffset="108477.0319">29373 11234 715 0,'-33'13'508'0,"-4"-5"-150"0,-23 20-31 16,-4 4-406-16,-23 10 13 15,5 1 31-15,-5 4 66 16,25-2 26-16,5 8 7 16,23 0 4-16,18 4-13 15,25-8-23-15,32-2-1 16,18-13-4-16,33-12 6 15,13-13-7-15,26-15-1 16,-19-9-2-16,11-11 0 16,-26-13-3-16,-22-11 2 15,-29 7-11-15,-30-10-7 16,-38 5-4-16,-36 8-6 16,-19 8-5-16,-16-1-36 15,3 11-39-15,8 4-38 16,30 6-327-16,12 2 57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03T15:17:24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15272 6286 450 0,'-18'-9'562'15,"-10"0"-309"-15,-25 3-20 16,-14 12-237-16,-29 13-237 16,-8 9 237-16,-11 18 14 15,9 4 12-15,-3 11 26 16,26-4 7-16,10 9-4 15,26-12-11-15,19 0-7 16,28-9-20-16,29-4 6 16,23-16 5-16,24-10 11 15,11-16 8-15,30-18-3 16,-6-14-5-16,12-16 0 16,-18-4-5-16,-10-4-8 15,-37 9 2-15,-18-6 1 16,-27 11-2-16,-8 5 3 15,-14 13-24-15,-12 10-22 16,-9 21-8-16,-23 28-10 0,-8 12-10 16,-2 20 26-16,11 1 22 15,18 3 7-15,29-14 8 16,35-3 13-16,26-11 0 16,23-5 2-16,13-14-31 15,28-12-362-15,-9-19 109 16</inkml:trace>
  <inkml:trace contextRef="#ctx0" brushRef="#br0" timeOffset="352.8911">15761 6397 1225 0,'40'7'415'0,"6"-29"28"16,28 1-269-16,13 5-225 16,30-2-64-16,-13 5-20 15,-6-5-48-15,-29 5-18 16,-23 2-52-16,-30 2-95 16,-23 2 52-16</inkml:trace>
  <inkml:trace contextRef="#ctx0" brushRef="#br0" timeOffset="525.8778">15946 6653 1274 0,'33'1'557'0,"8"-6"-64"16,-8-4-298-16,33 0-204 15,13 3-92-15,13-7-209 16,-11-4-107-16,2-1-77 15,-21-2-157-15</inkml:trace>
  <inkml:trace contextRef="#ctx0" brushRef="#br0" timeOffset="902.9817">17694 5966 1558 0,'-15'-8'159'15,"-16"20"219"-15,-12 25-476 16,-19 15 6-16,-11 9 65 16,-28 25 32-16,4 1 15 15,-4 11 20-15,19-12 6 16,23 0 6-16,41-26-8 15,48-8 8-15,37-24-11 16,44-11 16-16,21-20 0 0,44-25 1 16,-7-20-13-16,7-19 4 15,-26-7-17-15,-26-12 7 16,-50 11-12-16,-38-1-25 16,-47 17-27-16,-51 15 1 15,-33 20-15-15,-62 21-30 16,-12 18-24-16,-13 11-109 15,16 6-280-15,29-4 5 16</inkml:trace>
  <inkml:trace contextRef="#ctx0" brushRef="#br0" timeOffset="39946.8063">13492 10944 806 0,'0'14'61'0,"6"20"123"16,10 49-246-16,-7-11 11 15,-3 6 44-15,-2 26 12 16,-4 7 5-16,-3 24-2 16,-1-15-30-16,-4-9-167 15,2-31 40-15</inkml:trace>
  <inkml:trace contextRef="#ctx0" brushRef="#br0" timeOffset="40222.0674">13658 10675 1351 0,'69'-14'260'0,"7"11"139"16,30 19-414-16,-11 17 4 15,-3 27 0-15,-25 17 0 16,-14 24-2-16,-49-2 7 15,-38 23 3-15,-29-17 7 16,-31 3 7-16,-12-16 6 16,-26 0 6-16,15-28 2 15,-8-16-3-15,26-22-84 16,16-17-184-16,34-21-164 0,36-21-90 16</inkml:trace>
  <inkml:trace contextRef="#ctx0" brushRef="#br0" timeOffset="40844.8666">14838 10784 1429 0,'-1'0'293'0,"-4"-3"96"0,2 14-418 16,-4 18-42-16,-10 8 3 16,-12 23 17-16,-8 9 32 15,-15 15 3-15,0-4 9 16,-3 6 7-16,9-25 5 15,9-7 14-15,12-22 14 16,4-22 12-16,14-20 5 16,9-22-32-16,8-12-15 15,15-20-14-15,12-1-12 0,9-9 7 16,-5 12 33-16,4 4 10 16,-14 20 1-16,0 6-3 15,-10 19-34-15,-3 22-20 16,-7 16-8-16,-9 27-2 15,-8 16 1-15,45 575 94 47,-16-674-7-31,31-16 3-16,-7 7 27 16,14-17-2-16,34-36-21 15,13-18-12-15,-17 6-19 16,0-11 6-16,-26 21 2 15,-9-1-3-15,-17 26-2 16,-10 10-5-16,-12 20-20 0,-8 11-38 16,-8 16-37-16,2 6-3 15,-3 11-304-15,2 14 10 16,0 7-91-16,10 6-232 16</inkml:trace>
  <inkml:trace contextRef="#ctx0" brushRef="#br0" timeOffset="41168.9256">16230 10779 1345 0,'-1'-3'303'0,"-9"9"87"16,-5 13-378-16,-16 26-58 15,-12 14-2-15,-21 34 20 0,-12 7 17 16,-21 21 2-16,9-11 1 16,10 1 12-16,18-27 9 15,22-20 6-15,32-22-4 16,30-19 14-16,23-15-2 16,39-14 1-16,13-8-3 15,35-11 7-15,-3 0-12 16,1 0-24-16,-28 4-40 15,-14 6-122-15,-35 9-131 0,-30-4-129 16,-29 3-106-16</inkml:trace>
  <inkml:trace contextRef="#ctx0" brushRef="#br0" timeOffset="41382.8572">16136 11250 1591 0,'-58'-106'374'0,"92"82"114"16,19 11-452-16,30-8-77 16,18 2-52-16,8-11-137 15,-20 5-251-15,-19-14-7 16,-35-1-213-16</inkml:trace>
  <inkml:trace contextRef="#ctx0" brushRef="#br0" timeOffset="41513.9587">16066 10738 1132 0,'0'1'421'0,"43"-7"19"16,34 2-240-16,22-1-190 15,37 4-18-15,23-4-38 16,22-2-394-16,-32-12 98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03T15:19:34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21443 4133 335 0,'-11'74'298'0,"4"3"-87"16,10-16-205-16,-2-17 135 0,2-11-283 16,2-10-72-16,-1-5-60 15</inkml:trace>
  <inkml:trace contextRef="#ctx0" brushRef="#br0" timeOffset="418.7832">21780 3111 942 0,'-16'-6'420'15,"-2"-2"-69"-15,8 8-288 16,0 0-78-16,2 8-44 0,4 6-45 15,-7 4 58-15,-2 28 69 16,-5 15-48-16,2 32 9 16,-5 20 8-16,1 32 13 15,3-1-2-15,2 19 8 16,7-21 1-16,6-4 9 16,4-35-10-16,0-15-26 15,3-36-24-15,-1-17-57 16,-1-18-37-16,-3-13-186 15,2-14 24-15</inkml:trace>
  <inkml:trace contextRef="#ctx0" brushRef="#br0" timeOffset="658.4896">21946 3906 391 0,'5'14'-147'15,"2"6"492"-15,-2 4-134 16,-1 13 26-16,-1 0-144 16,-6 7-53-16,0 1-10 15,-6 7-3-15,-1-9-53 0,-5-2-214 16,2-19 53-16</inkml:trace>
  <inkml:trace contextRef="#ctx0" brushRef="#br0" timeOffset="824.0671">22083 3595 1534 0,'1'0'108'0,"5"3"248"15,-2-3-522-15,-4 0-30 16,0 0 10-16,0 2-173 16,9 23-47-16</inkml:trace>
  <inkml:trace contextRef="#ctx0" brushRef="#br0" timeOffset="1338.0671">22506 3957 954 0,'3'-3'137'0,"-3"6"115"0,3 4-294 15,-3-7 14-15,0 0 20 16,0 1 14-16,0 13 2 15,-6 15 4-15,-13 57 2 16,12-46 2-16,-2-3 6 16,4-11 4-16,4-7 18 15,7-18 4-15,14-14-1 16,10-8-6-16,14-10-5 16,16-6-16-16,5 0 0 15,-9 9-3-15,-7 10-8 16,-16 11-2-16,-8 11-15 15,-18 8-10-15,-2 7 2 16,-1-2 7-16,-4 0 18 16,3-5 21-16,-1-9 22 15,5-9-3-15,11-13-6 16,10-5-15-16,15 1-22 16,6 6-27-16,4 17-12 15,-7 17-3-15,0 21 4 0,-27 12 14 16,2 25 12-16,-12-4 16 15,0 9 2-15,-3-3-25 16,11 6-62-16,0-21-65 16,0-3-59-16,3-16-145 15,-10-3-5-15</inkml:trace>
  <inkml:trace contextRef="#ctx0" brushRef="#br0" timeOffset="1663.587">21321 5086 394 0,'-12'4'617'0,"5"-7"-268"16,5 4-260-16,4 5 204 16,-2-6-400-16,1 2 20 15,8 10 43-15,28 34 31 16,42 53 41-16,-41-26 13 16,-1-2-12-16,0 9 1 15,-7-9-23-15,4 0-87 16,-3-18-85-16,-3-8-163 0,-2-31-59 15</inkml:trace>
  <inkml:trace contextRef="#ctx0" brushRef="#br0" timeOffset="1846.1279">21889 5219 690 0,'-26'6'478'15,"-3"9"-114"-15,-25 13-417 16,-11 7 419-16,-10 20-386 15,4 0 19-15,-8 6 7 16,12-7 0-16,11-2-72 16,18-16-58-16,7-9-243 15,29-13-9-15</inkml:trace>
  <inkml:trace contextRef="#ctx0" brushRef="#br0" timeOffset="2091.9388">22121 5368 1056 0,'3'6'130'0,"0"-1"140"15,6-1-309-15,-9-4 61 16,1 0 33-16,7-1 14 15,36-2 8-15,55-9-26 16,-27 2-14-16,-1-1-74 16,4-1-300-16,-19 2-10 15,-14 1-155-15</inkml:trace>
  <inkml:trace contextRef="#ctx0" brushRef="#br0" timeOffset="2426.0432">22558 5225 1132 0,'-4'-12'281'0,"-11"-40"46"16,18 51-305-16,-3 5-67 16,1-5 18-16,-1-1 18 15,-1 1 50-15,1-1 4 16,0 1-2-16,0-1-11 15,0 2-14-15,0-1-20 16,1 1-6-16,2 0-6 16,11 3-1-16,11 3 3 15,49 14 8-15,-34-11 8 16,1-1 5-16,2 6 2 0,-6 4 1 16,-6-4 0-16,-10-1-4 15,-12-4-4-15,-8-6-4 16,-5 0-88-16,-8 1-206 15,-23 2-81-15,-7-2-125 16</inkml:trace>
  <inkml:trace contextRef="#ctx0" brushRef="#br0" timeOffset="2877.2283">22893 5174 1073 0,'9'88'314'15,"-9"-90"-23"-15,-3 7-287 16,6-1-75-16,-6-4-69 15,1 0 136-15,2 2 33 16,-4-1-6-16,-24 11-7 16,-67 59 7-16,46-43-3 15,-6 3-27-15,6-4-7 16,3 3-59-16,17-8-79 0,4-4-174 16,8-5-22-16</inkml:trace>
  <inkml:trace contextRef="#ctx0" brushRef="#br0" timeOffset="3389.8538">23031 5231 371 0,'2'-2'321'0,"-2"1"-63"15,2-1-197-15,1 1 234 16,13-10-200-16,5-2-2 15,66-40-5-15,-33 35-24 16,3 3-11-16,-6 5-27 0,11 13-22 16,-29 10-18-16,-7 8-7 15,-11 8-5-15,-15 11 2 16,-9-1 15-16,-10 14 13 16,-6-11 9-16,4-4 12 15,2-10 0-15,10-7-2 16,7-15-17-16,11 0 1 15,8-3-1-15,0 7 1 16,3 4-2-16,5 8 7 16,-9 8-4-16,-11 15-8 15,-14 7 8-15,-33 11 16 16,-11-7 9-16,-29 0-10 16,-2-19-53-16,-15-18-67 15,25-20-285-15,-14-33 14 16</inkml:trace>
  <inkml:trace contextRef="#ctx0" brushRef="#br0" timeOffset="3959.0435">24784 2988 958 0,'58'19'220'0,"-49"-13"55"16,0-2-240-16,-6-4-77 16,3-3 31-16,-6 2 43 15,0-2 14-15,0-12 0 16,0-26-10-16,-18-62-21 15,-3 46-23-15,-19-6-10 16,2 11-9-16,-8 10-20 0,4 19-3 16,-4 19-12-16,6 14-1 15,-1 17-10-15,8 8 11 16,1 22 2-16,11 3 15 16,8 34 11-16,5 7 21 15,4 33 15-15,7-3 11 16,4 23 15-16,-2-18 5 15,5 2 9-15,-3-36-9 0,-4-7-26 16,-3-30-24-16,-10-14-214 16,-5-23-22-16,-17-9-80 15</inkml:trace>
  <inkml:trace contextRef="#ctx0" brushRef="#br0" timeOffset="4128.0154">24036 3731 1343 0,'34'-20'358'16,"-6"-10"-69"-16,18 12-283 16,6-3-65-16,7 2-66 15,-4 0 107-15,15 3 77 16,1-1-119-16,22 13-194 16,2 5-121-16,4 10-56 15</inkml:trace>
  <inkml:trace contextRef="#ctx0" brushRef="#br0" timeOffset="4359.0904">25340 3567 453 0,'-34'3'0'16,"-27"9"365"-16,-10 17-375 16,-15 16 276-16,7 5-275 15,4 8 290-15,22-3-274 16,11 0 3-16,21-5-5 15,15 3-6-15,15-7-1 0,16 2 13 16,8-7 5-16,13-8 7 16,3-8-10-16,13-3-100 15,-7-9-194-15,4-5-6 16,-19-7-164-16</inkml:trace>
  <inkml:trace contextRef="#ctx0" brushRef="#br0" timeOffset="4589.0308">25181 3877 401 0,'17'-9'390'15,"3"26"-129"-15,16-2-244 0,11 5 247 16,8 5-284-1,3 4 26-15,0 8 4 0,-10-4 7 16,-5-5-2-16,-12-6-27 16,-4 4-257-16,-12-13 80 15</inkml:trace>
  <inkml:trace contextRef="#ctx0" brushRef="#br0" timeOffset="4785.9817">25712 3844 1290 0,'-35'6'344'0,"-9"4"75"16,0 10-329-16,-32 14-117 15,-10 3 14-15,-15 12 4 16,8-7 9-16,4 7-3 16,23-9-27-16,17-6-59 15,23-13-57-15,15-10-274 16,28-16 17-16</inkml:trace>
  <inkml:trace contextRef="#ctx0" brushRef="#br0" timeOffset="5018.5529">26071 3505 531 0,'37'38'333'15,"5"19"-67"-15,-12 8-321 16,2 22 319-16,-16 2-272 16,-16 7 14-16,-20-16 11 15,-17 3 15-15,-9-19 7 16,-12-8 11-16,-3-19 3 16,2-6-51-16,6-17-57 15,-4-11-248-15,10-15 7 0</inkml:trace>
  <inkml:trace contextRef="#ctx0" brushRef="#br0" timeOffset="5257.9592">27070 3362 1510 0,'-11'17'-114'0,"25"-7"162"16,-22 14-462-1,4 3-236-15</inkml:trace>
  <inkml:trace contextRef="#ctx0" brushRef="#br0" timeOffset="5440.9871">26969 3856 1432 0,'-7'3'216'15,"-7"-8"122"-15,11 4-413 16,6-2-71-16,2 1 22 15,-5 1 27-15,0-2-241 16,4-9 78-16</inkml:trace>
  <inkml:trace contextRef="#ctx0" brushRef="#br0" timeOffset="5656.9769">27522 3352 780 0,'10'40'119'16,"-22"15"95"-16,-1 28-252 15,-4 9 33-15,-6 10 4 0,-7-15 4 16,0-4 12-16,5-28 9 16,5-16 37-16,3-25 26 15,5-21-91-15,1-20-224 16,14-23 61-16</inkml:trace>
  <inkml:trace contextRef="#ctx0" brushRef="#br0" timeOffset="5968.3706">27425 3457 323 0,'33'-99'240'0,"-5"25"-4"15,3 9-10-15,-7 19-58 16,-3 12 5-16,-4 17-40 0,-5 3-2 16,-4 3-45-16,-1 5-23 15,3 5-39-15,7 1-14 16,6 7-21-16,20 8-6 15,6 6 7-15,24 11 9 16,-1 13 3-16,22 13-1 16,-19 4 0-16,8 8-2 15,-27-4-1-15,-10 11 0 16,-29-6 2-16,-40 9 6 16,-34-4 3-16,-37 13 6 15,-20-15 1-15,-12-7 3 16,15-20-9-16,-13-12-33 15,29-23-34-15,0-15-38 16,20-7-19-16,8-3-8 16,34 2 19-16,25-5-163 15,25 0-8-15,32-4-46 16</inkml:trace>
  <inkml:trace contextRef="#ctx0" brushRef="#br0" timeOffset="6550.0194">28784 3309 506 0,'-9'25'337'0,"-18"17"-67"15,-6 7-304-15,-18 20 304 16,3-6-270-16,-4 2 7 16,14-15 4-16,-1-14 14 15,20-14 13-15,7-9 19 16,6-17-8-16,-1-15-93 16,8-4-56-16,7-18-20 15,2-10-19-15,20-8 9 16,4 3 92-16,6-8 71 15,6 12 20-15,1 0 29 16,-7 14 6-16,-3 8 0 16,-10 15-29-16,-4 10-15 15,-15 10-53-15,-4 16-33 16,-8 10 8-16,-12 20-1 0,-4 7 0 16,0 26 25-16,-6 3 24 15,10 4-9-15,10-14 6 16,11-8 8-16,11-30 8 15,18-18 6-15,12-20 40 16,24-17 12-16,8-23-3 16,21-30-4-16,1-11-4 0,6-23-37 15,-14-2-12-15,0-9 8 16,-23 33-5-16,-2 1-1 16,-24 23-14-16,-7 10-27 15,-20 20-28-15,-12-1-16 16,-13 9-43-16,-7 0-133 15,-5 13-124-15,-7 12-21 16</inkml:trace>
  <inkml:trace contextRef="#ctx0" brushRef="#br0" timeOffset="6846.3102">29917 3277 745 0,'-37'50'155'0,"-11"14"70"0,-10 14-221 16,-27 20 29-16,9-17 17 16,-1 1 12-16,15-20 5 15,16-9 15-15,34-26-33 16,19-9 25-16,27-12-9 15,43 0 3-15,12-8-12 16,30-2-14-16,2-1-50 16,7 1-44-16,-22-1-41 0,-6 7-270 15,-25-1 52-15</inkml:trace>
  <inkml:trace contextRef="#ctx0" brushRef="#br0" timeOffset="7096.9773">29837 3480 1156 0,'9'-8'263'16,"11"-2"93"-16,4 2-312 15,6 4-67-15,11-4 21 16,-8 1 14-16,4 0 3 0,-6 1 3 16,-3-6-253-16,-21 0-132 15,-21-1-41-15</inkml:trace>
  <inkml:trace contextRef="#ctx0" brushRef="#br0" timeOffset="7222.2296">30016 3278 1251 0,'50'-144'457'0,"36"124"5"16,-4 18-276-16,18-7-240 16,-2 5-44-16,-2-11-375 15,-20-18 78-15</inkml:trace>
  <inkml:trace contextRef="#ctx0" brushRef="#br0" timeOffset="41068.4676">21007 7457 748 0,'3'-2'276'15,"-3"-1"9"-15,0 0-175 16,0 0-121-16,0 0-21 16,0 0-7-16,-3 1-3 15,2 1 9-15,-1 2 9 16,-4 16 16-16,-7 33 12 16,-14 64 9-16,14-34 0 15,0-7-2-15,1 11 2 16,-2-8-1-16,0 5 0 0,3-13-5 15,4 3-55-15,2-16-57 16,5-6-159-16,2-15-23 16</inkml:trace>
  <inkml:trace contextRef="#ctx0" brushRef="#br0" timeOffset="41450.9951">21506 8040 777 0,'2'6'491'0,"1"16"-119"15,-8 6-476-15,4 14 423 0,-1 0-431 16,-1 12 4-16,-2-14-7 15,5-5-42-15,-5-11 50 16,2-18 22-16,2-25-193 16,-2-24 102-16</inkml:trace>
  <inkml:trace contextRef="#ctx0" brushRef="#br0" timeOffset="41608.1211">21697 7471 1285 0,'-4'1'410'0,"-5"-1"27"15,14-4-547-15,-5 4-329 16,1 0-46-16</inkml:trace>
  <inkml:trace contextRef="#ctx0" brushRef="#br0" timeOffset="42198.5504">21945 7782 1028 0,'-2'-2'458'16,"4"1"-147"-16,-5 1-351 16,3-2-121-16,0 2-20 15,0 0-28-15,0 2 120 16,0-1 121-16,0 1-31 16,0 2-26-16,0 1 39 0,0 2 3 15,0 2 1 1,0 10-2-16,0 2-7 0,1 64 2 15,-5-48 2-15,-2 13-1 16,-3-7 3-16,6-2 10 16,-1-17 2-16,-1-5 22 15,7-14 12-15,1-13 13 16,4-5-8-16,8-20-6 16,9-4-29-16,14-7-11 15,4 3-16-15,1 1-4 16,-5 17-2-16,4 8-4 15,-17 10-11-15,-2 10-13 16,-6 6-1-16,-7 13 2 16,-7 5 5-16,-10 4 11 15,2-8 13-15,1-7 33 16,4-11 20-16,16-14 12 0,8-8 1 16,17-6 7-16,7 3-30 15,3-1-23 1,-8 12-19-16,-3 8-9 0,-22 14-13 15,-9 13-1-15,-13 14 6 16,-13 12-99-16,-5 4-248 16,-6 9 56-16</inkml:trace>
  <inkml:trace contextRef="#ctx0" brushRef="#br0" timeOffset="42656.1821">20853 8831 1492 0,'-4'7'235'15,"10"10"144"-15,13 14-435 16,2 26-25-16,5 4 23 16,5 18 42-16,-8-8 17 15,0 1 0-15,-9-15-9 16,2-1-32-16,-4-12-29 0,-3-6-57 16,-2-15-25-16,-2-8 2 15,-2-11 22-15,5-18-184 16,4-7 116-16</inkml:trace>
  <inkml:trace contextRef="#ctx0" brushRef="#br0" timeOffset="42869.9186">21178 9012 1073 0,'-23'9'424'0,"-55"36"-40"16,32-43-276-16,-15 31-187 16,-3 5-96-16,-21 12-9 0,8 2 21 15,0 0-11-15,11-13 22 16,4-4-104-16,21-5 26 16</inkml:trace>
  <inkml:trace contextRef="#ctx0" brushRef="#br0" timeOffset="43303.1227">21499 9195 633 0,'-3'0'322'16,"2"-1"-46"-16,1-1-119 16,0 1-184-16,0 1-10 0,0 0 3 15,1 0 13-15,14 0 19 16,10 1 2-16,43 5 3 16,-37-4 0-16,-10 2-1 15,4 4-9-15,-9 2-16 16,1 3-16-16,-8-2-215 15,2-1-2-15,10-3-79 16</inkml:trace>
  <inkml:trace contextRef="#ctx0" brushRef="#br0" timeOffset="43979.9661">21809 8862 413 0,'-5'1'130'15,"2"4"-71"-15,-6 8-127 16,-3 2-165-16,-17 47 28 16,30-44 116-16,7-8 163 15,1 1 135-15,11 2-13 16,4-2 3-16,6 0-32 16,-2 4-39-16,3 1-73 15,-7-2-39-15,-8 5-10 16,-7-6-8-16,-11 5 4 15,-10 1 6-15,-23 5 13 16,-8-2 11-16,-18 8 22 16,-3-2 0-16,-7 3 0 0,18-7-18 15,4-2-118-15,20-7-181 16,8-2 8-16</inkml:trace>
  <inkml:trace contextRef="#ctx0" brushRef="#br0" timeOffset="44394.5489">22385 9069 1269 0,'-5'-7'9'0,"-14"19"187"16,-6 1-422-16,-14 12 29 15,-1 8 104-15,-6 0 72 16,12-5 55-16,9 6 63 16,10-6-24-16,9-1 2 15,11-1-25-15,5-2 10 16,10-11 4-16,28-10 36 15,15-9 1-15,20-17 5 0,4-8-15 16,8-9-23-16,-29 2-33 16,-12 4 5-16,-28 5 3 15,-15 1-17-15,-22 7-11 16,-24-1-16-16,-17 7-25 16,-12 2-59-16,-2 11-37 15,0-5-278-15,22 4 44 16</inkml:trace>
  <inkml:trace contextRef="#ctx0" brushRef="#br0" timeOffset="45055.199">24076 7256 534 0,'142'89'285'16,"-118"-95"-115"-16,-13-6-39 16,-1-4-249-16,-4-23-30 15,4-1 90-15,-5-16 94 16,-5-5 20-16,-8-4 14 16,4 10 29-16,-5 3-23 15,-7 18-62-15,-17 14-29 16,-6 15-18-16,-24 14-8 15,1 9 5-15,-7 20 7 16,12 8 9-16,0 30 4 16,23 7 5-16,-4 34 20 15,11 1 19-15,-2 29 0 16,2-18-1-16,-6 12 16 16,1-24 0-16,-4-8-26 15,7-32 2-15,6-13-3 16,7-30-14-16,4-16-30 0,3-20-5 15,-4-15-202-15,-2-11 55 16</inkml:trace>
  <inkml:trace contextRef="#ctx0" brushRef="#br0" timeOffset="45248.0849">23382 7819 1191 0,'11'-4'218'0,"10"2"121"16,9 1-353-16,23 2-12 16,15-2 14-16,31-4 14 15,1 2-26-15,23 2-88 16,-17-2-92-16,-9 3-136 16,-32-3-79-16</inkml:trace>
  <inkml:trace contextRef="#ctx0" brushRef="#br0" timeOffset="45538.0829">24515 7706 903 0,'-11'14'187'16,"-78"51"86"-16,38-38-265 15,-4 2-17-15,1 1 5 16,4 1 2-16,6-1 4 16,1 2 6-16,15-1 4 15,10 8 3-15,18-5-1 16,18 1 0-16,5-2-3 16,13 0 2-16,1-10-6 15,3 1-36-15,-12-5-39 16,9-5-146-16,-7-5-80 0,7-4-56 15</inkml:trace>
  <inkml:trace contextRef="#ctx0" brushRef="#br0" timeOffset="45834.0384">24530 7911 652 0,'-2'-11'378'0,"2"13"-183"0,3 8-399 16,6 5 387-16,-3 3-378 15,4 1 116-15,3-3 78 16,4 4 26-16,4-4 8 15,11 6 9-15,2 0-3 16,8 7-11-16,-5-4-40 16,1 0-204-16,-10-9 51 15</inkml:trace>
  <inkml:trace contextRef="#ctx0" brushRef="#br0" timeOffset="46089.5995">24941 7985 1243 0,'-157'-31'223'0,"76"62"115"15,-7 6-390-15,-3 13-7 16,8-11 5-16,6 2 13 15,29-14 18-15,7-6 13 16,21-11-4-16,9-2-58 16,6-6-58-16,8-2-185 15,8-2-14-15</inkml:trace>
  <inkml:trace contextRef="#ctx0" brushRef="#br0" timeOffset="46416.2584">25232 7619 1024 0,'29'21'182'0,"17"11"95"15,10 2-283-15,11 18-52 16,-5 3 8-16,-11 7 3 16,-19-8 12-16,-15 9 0 15,-25-8 7-15,-24 3 39 16,-19-6 16-16,-24 4 13 16,-8-11 7-16,-12-3 4 15,16-12-13-15,4-12-6 16,23-12-129-16,11-11-190 15,18-14 14-15</inkml:trace>
  <inkml:trace contextRef="#ctx0" brushRef="#br0" timeOffset="46781.9538">25968 7828 685 0,'74'46'300'16,"-49"-51"-19"-16,12 4-117 15,9 2-180-15,0 2-34 16,-2 3-5-16,-10-4-48 16,-11 1-48-16,-9-3-6 15,-6-2 24-15,-7 4-92 16,-2 4 70-16</inkml:trace>
  <inkml:trace contextRef="#ctx0" brushRef="#br0" timeOffset="46977.9988">26060 8084 825 0,'13'6'179'15,"3"-3"75"-15,8-1-218 16,8 2-23-16,6 2 7 15,0-5 5-15,-2 2 1 16,2-3-21-16,-10-4-11 16,-1-5-105-16,-6 0-165 15,4-4-4-15,-3-5-151 0</inkml:trace>
  <inkml:trace contextRef="#ctx0" brushRef="#br0" timeOffset="47396.149">27603 7552 554 0,'-50'12'-246'0,"-11"19"456"16,-35 17-240-16,-7 4 154 16,0 11-172-16,27-1 136 15,5 11 86-15,39-9-31 16,15 8 28-16,19-8 0 16,30 0-61-16,19-18 12 15,42 0 1-15,18-14-36 16,34-13-6-16,-4-19-10 15,25-14-33-15,-17-16 6 16,10-22 12-16,-32 0-3 16,-11-11 10-16,-41 2-6 15,-30-6-20-15,-32 12-29 0,-19-1-3 16,-38 12-16-16,-48 7-2 16,-21 11 4-16,-29 9-99 15,7 9-340-15,15 5 79 16</inkml:trace>
  <inkml:trace contextRef="#ctx0" brushRef="#br0" timeOffset="50385.9267">1149 13267 322 0,'-55'34'180'0,"6"4"-180"15,0 7 12-15</inkml:trace>
  <inkml:trace contextRef="#ctx0" brushRef="#br0" timeOffset="50560.2932">980 13396 347 0,'-2'0'279'0,"-2"-2"-35"16,4-1-44-16,1-6-95 15,35-34 2-15,72-49-27 0,-17 21 22 16,5-7 2-16,3-19 0 16,0 3-31-16,26-6-14 15,-17 16-33-15,10 7-16 16,-14 16-28-16,-5 2-75 15,-31 14-77-15,5-3-202 16,-30 5-25-16</inkml:trace>
  <inkml:trace contextRef="#ctx0" brushRef="#br0" timeOffset="50875.5947">1276 12527 873 0,'-15'9'222'0,"5"19"50"15,-2-2-238-15,8 8-79 16,4 15 10-16,4 5 9 0,12 22 9 16,10-1 14-16,11 11 3 15,4-6 3-15,14 18 5 16,-5-7 5-16,13 12-268 16,11 1 97-16</inkml:trace>
  <inkml:trace contextRef="#ctx0" brushRef="#br0" timeOffset="51298.4492">918 14479 1237 0,'9'-12'321'0,"2"-27"81"16,18-8-344-16,40-30-66 16,19-8-9-16,27-17 7 15,2 18 7-15,15 2-77 16,-24 23-76-16,11 3-80 15,-22 21-160-15,-15-2-57 16</inkml:trace>
  <inkml:trace contextRef="#ctx0" brushRef="#br0" timeOffset="51598.0535">1260 13569 998 0,'-8'16'239'16,"4"-5"52"-16,4 3-288 0,7 13-67 15,11 6 0-15,16 29 19 16,8 13 27-16,18 31 24 16,6 9 27-16,42 33-289 15,7-8-14-15,1-6-85 16</inkml:trace>
  <inkml:trace contextRef="#ctx0" brushRef="#br0" timeOffset="99743.5295">20129 10736 1380 0,'68'12'180'0,"-65"4"179"16,4 8-421-16,-2 16 11 16,1 10 36-16,1 8 7 15,-2 1-2-15,-7 15-2 16,-2 5 4-16,2 17 6 15,-4 1 4-15,-1 21 9 16,1-10 5-16,-1-7-5 16,2-24-19-16,-2-15-13 15,2-26-78-15,2-17-93 16,2-10-95-16,1-10-59 16,9-2-88-16</inkml:trace>
  <inkml:trace contextRef="#ctx0" brushRef="#br0" timeOffset="100043.4871">20675 11427 1091 0,'12'14'382'16,"-37"3"-84"-16,25 17-318 15,-7 9-149-15,-2 19-150 16,3-6 165-16,0 3 29 16,-7-11 45-16,7-10 43 15,4-18 44-15,2-8 5 16,-4-8-176-16,4-17-10 15,0-7-53-15</inkml:trace>
  <inkml:trace contextRef="#ctx0" brushRef="#br0" timeOffset="100209.9166">20779 11163 1469 0,'5'-18'260'16,"-7"9"22"-16,11 6-525 16,-5-3-216-16,5 9-81 15</inkml:trace>
  <inkml:trace contextRef="#ctx0" brushRef="#br0" timeOffset="100732.446">21188 11363 1131 0,'1'1'249'0,"-2"2"91"15,1 3-325-15,0-6-37 16,0 0 1-16,0 2 5 15,0-1 7-15,0 8 1 16,0 3 7-16,0 1 0 16,1-1 1-16,-1-3 2 15,0-3 5-15,0-5 8 16,3 1 3-16,-3-1 1 16,17 1-2-16,20-11-4 0,50-33-8 15,-37 5 0-15,-4 6 1 16,3-1 6-16,-22 10 1 15,1 4-4-15,-7 12-5 16,-5 6-11-16,-4 12-8 16,-5 11-4-16,-7 3 4 15,-4 3 6-15,1 2 9 16,-4-1 6-16,9-11 5 16,0-5 10-16,8-7-4 0,11-4 1 15,9 0 1-15,2 3-3 16,5 6-8-16,2 10-1 15,-5 9-2-15,-6 12-3 16,-9 9-4-16,-1 6-16 16,-6-10-16-16,-6-2-117 15,-3-12-223-15,1-4 2 16,-4-8-174-16</inkml:trace>
  <inkml:trace contextRef="#ctx0" brushRef="#br0" timeOffset="101139.3093">19517 12443 1157 0,'8'15'250'0,"5"5"108"16,8 9-333-16,8 12-28 15,4 5 5-15,4 7 0 16,-8-2-1-16,7 8-1 16,-6-9 2-16,2 10 1 15,-2-10 2-15,-5-6-8 16,-4-11-9-16,0-12-52 16,-10-18-54-16,6-20-246 15,-1-11 21-15</inkml:trace>
  <inkml:trace contextRef="#ctx0" brushRef="#br0" timeOffset="101377.0615">20133 12572 497 0,'0'-11'497'0,"-3"1"-168"0,-1 9-75 16,-17 2-145-16,0 2-144 15,-22 7 44-15,-8 8 2 16,-19 4 3-16,6 7 1 15,-23 8 1-15,13 3-5 16,-8 4-2-16,14-1-2 16,2 0-3-16,18-9-8 15,5-1-7-15,12-10-50 0,2-5-76 16,11-3-62-16,7-2-145 16,13-7-39-16</inkml:trace>
  <inkml:trace contextRef="#ctx0" brushRef="#br0" timeOffset="101677.9367">20203 12704 195 0,'-3'4'443'0,"4"1"-193"0,10-1-117 15,-11-4 119-15,0 0-264 16,21 3 21-16,11 1 20 16,47 5 15-16,-48-10 4 15,4-1 4-15,-5 4-29 16,-6-1-79-16,-7 1-65 15,-3 4-179-15,-11 1-28 16</inkml:trace>
  <inkml:trace contextRef="#ctx0" brushRef="#br0" timeOffset="102111.4554">20548 12588 1145 0,'49'-92'201'0,"-45"94"-67"15,-1 2-358-15,3 5-78 16,-6-9 21-16,0 0 134 15,0 2 208-15,3-1 77 16,-3 0 62-16,5 1 10 16,7 5-73-16,4 4-24 15,47 26-45-15,-43-30-12 16,-4 2-26-16,2 0-9 0,-2-3-12 16,-8 0-1-16,-4 0-5 15,-3 3-1-15,-5 0 6 16,-9 7 9-16,-8 5 2 15,-16 2 5-15,-5 1 2 16,-8 3-3-16,3-8-6 16,1-1-10-16,15-2-24 0,0-4-22 15,8-3-75-15,3 1-236 16,5-1 39-16</inkml:trace>
  <inkml:trace contextRef="#ctx0" brushRef="#br0" timeOffset="102445.2587">21047 12680 588 0,'9'3'216'16,"12"1"-10"-16,4 1-150 16,15 1-39-16,-1 1-43 15,9-1 45-15,0 0 3 16,4 0-7-16,-6-2-16 15,-5 2-59-15,-16-3-164 16,-7 2-4-16,-12-5-106 0</inkml:trace>
  <inkml:trace contextRef="#ctx0" brushRef="#br0" timeOffset="102833.9266">21549 12499 1494 0,'-1'2'293'0,"1"-1"91"16,0-1-431-16,0 0-35 15,43 2 1-15,59-8 43 16,-40 0 42-16,-3 3 1 0,-10 3 0 16,-12 4-7-16,-14 5-7 15,-16 13-6-15,-16 7 1 16,-21 18 5-16,-14 8 6 16,-20 17 9-16,-4-4 6 15,2 2 1-15,17-17-5 16,10-10-3-16,21-20-3 15,23-7 9-15,11-12 1 0,30-1 3 16,12-4 4-16,17-9-80 16,8-1-334-16,0-5 79 15</inkml:trace>
  <inkml:trace contextRef="#ctx0" brushRef="#br0" timeOffset="103429.026">23259 10724 478 0,'161'111'471'0,"-133"-109"-127"15,-7-5-282-15,0-6 292 16,-5-6-323-16,-4-14-6 16,-8-7-6-16,2-13 17 15,-6-4 1-15,-6-14 1 16,-3-1 0-16,-7-11-5 16,0 14-27-16,-3 5-17 15,-4 15-14-15,-6 20-13 16,1 19-2-16,-18 16-4 15,4 17 12-15,-5 20 3 16,4 5 12-16,1 19 2 16,17-1 8-16,0 23 4 15,19-4 16-15,8 33 7 16,6-4 3-16,-2 23 2 16,0-17 2-16,-7 8-15 15,-8-29-15-15,-1-3-33 16,-2-30-19-16,-8-17-26 15,4-26-29-15,-11-24-248 0,1-18 83 16</inkml:trace>
  <inkml:trace contextRef="#ctx0" brushRef="#br0" timeOffset="103630.0606">22845 11283 1462 0,'31'-8'461'0,"17"-3"57"16,5-1-391-16,35 3-144 15,17 6-106-15,12 3-137 16,-27 6-87-16,-5-2-174 16,-25-2-60-16</inkml:trace>
  <inkml:trace contextRef="#ctx0" brushRef="#br0" timeOffset="103913.1706">24107 11016 1173 0,'20'62'511'15,"-66"-45"-21"-15,-21 0-292 16,-28 16-168-16,-7 11-78 16,6 11-3-16,22-9 0 15,16 0 0-15,30-15 27 16,17-1 7-16,17-8 5 16,23 5 8-16,8-1 3 15,20 3-48-15,6-3-49 16,5 4-326-16,-12-3-9 0,-13-1-153 15</inkml:trace>
  <inkml:trace contextRef="#ctx0" brushRef="#br0" timeOffset="104224.6645">24165 11117 1549 0,'12'12'98'0,"0"14"219"15,4 11-480-15,5 5 13 16,4 10 67-16,-4-9 72 15,7-2 10-15,-3-5 12 16,3 2 2-16,-3-4-5 16,2-1-108-16,-8-11-86 15,-5-5-132-15,-2-17-91 16</inkml:trace>
  <inkml:trace contextRef="#ctx0" brushRef="#br0" timeOffset="104453.9003">24334 11200 609 0,'-61'32'599'0,"-28"19"-201"15,2 5-389-15,-17 9 341 16,5-2-561-16,1 3-212 15,39-17 23-15,7-6-183 16,31-24 305-16,24-17 364 16,20-21-86-16</inkml:trace>
  <inkml:trace contextRef="#ctx0" brushRef="#br0" timeOffset="104762.1236">24848 10804 1644 0,'52'23'295'0,"-9"19"140"15,1 15-517-15,-11 29-52 16,-15 4 4-16,-26 14 15 15,-21-11 37-15,-19 12 63 16,-8-26 59-16,-15 4 15 16,4-21 21-16,-14-9-14 15,10-22-49-15,-1-5-58 16,19-25-45-16,3-7-55 16,22-6-37-16,25-7-233 15,17-15 71-15</inkml:trace>
  <inkml:trace contextRef="#ctx0" brushRef="#br0" timeOffset="105071.9468">25411 11152 881 0,'78'-20'324'0,"-33"15"24"15,-1 10-221-15,18 7-80 16,1-4-35-16,3-2-99 15,-17 2-90-15,-1-1-172 16,-20-10-1-16,-15 5-135 16</inkml:trace>
  <inkml:trace contextRef="#ctx0" brushRef="#br0" timeOffset="105244.8902">25509 11412 231 0,'-14'16'450'16,"25"-6"-173"-16,20 1 7 15,7-1-97-15,13 2-104 16,2 0-129-16,5 0-25 16,-4-3-65-16,7-6-44 0,-15-9 4 15,0-3 30-15,-9-3 45 16,9-7-24 0,0 5-2-16,16-5-33 0</inkml:trace>
  <inkml:trace contextRef="#ctx0" brushRef="#br0" timeOffset="107391.6542">27508 10481 797 0,'15'-9'463'15,"-11"2"-187"-15,-4 7-177 16,-7 9-163-16,-11 9-164 16,-5-2 172-16,-14 9 26 15,-3 6 16-15,-17 8 4 16,-1-2 11-16,-4 4 33 15,13-1 17-15,5-4 24 16,23-8 23-16,24-4 16 0,22-8-17 16,33 0-1-16,24-2-21 15,30-1-20-15,5 2-44 16,15-5-92-16,-21-5-91 16,-12-5-49-16,-29-5-57 0,-9-14-98 15,-21-6 53-15</inkml:trace>
  <inkml:trace contextRef="#ctx0" brushRef="#br0" timeOffset="107602.3629">28261 10344 1372 0,'0'0'382'0,"-14"37"51"16,-46 77-381-16,-10-2-57 15,-4 11-58-15,-15 40 68 16,3-3 2-16,-1 27 0 16,13-18-16-16,0-5-15 15,19-36-100-15,0-11-317 16,6-39 56-16</inkml:trace>
  <inkml:trace contextRef="#ctx0" brushRef="#br0" timeOffset="139895.9371">844 15562 927 0,'-6'-17'202'0,"6"1"81"0,9 1-278 16,11-10-11-16,9-8 20 15,33-26 16-15,18-2 9 16,31-22 7-16,4 0 4 16,23-7-79-16,-6 13-104 15,18-7-189-15,-25 15-25 16</inkml:trace>
  <inkml:trace contextRef="#ctx0" brushRef="#br0" timeOffset="140233.5627">1218 14764 1467 0,'21'36'202'0,"25"22"197"16,16 19-444-16,54 44-15 16,22 14-207-16,47 13-129 15,-12-40-77-15</inkml:trace>
  <inkml:trace contextRef="#ctx0" brushRef="#br0" timeOffset="153483.4845">1943 16013 797 0,'-54'45'303'15,"-12"-1"14"-15,-8 30-172 16,-3 11-127-16,-3 7 0 16,25-9-7-16,6-2-14 15,9-25-28-15,1-7-143 16,10-15-151-16,-2-14-23 0</inkml:trace>
  <inkml:trace contextRef="#ctx0" brushRef="#br0" timeOffset="153706.4">1251 15999 1449 0,'-1'-3'394'0,"-1"1"67"15,4 7-430-15,-2-5-83 16,1 0-16-16,49 37 0 15,54 60 28-15,-9-22 1 16,20-1-67-16,35 19-311 16,-18-19 45-16</inkml:trace>
  <inkml:trace contextRef="#ctx0" brushRef="#br0" timeOffset="168511.9413">8430 16941 512 0,'2'0'594'15,"1"-2"-225"-15,-3-1-334 16,0-4 235-16,4-12-421 16,-7-8-1-16,-10-44 30 15,-8 40 63-15,0 3 77 0,-16-5 28 16,0 3-6-1,-28 1-2-15,-7 4-38 0,-31-5-7 16,4 8-6-16,-18-2 4 16,12 5 2-16,-21 0 1 15,8 7-2-15,-28 4-2 16,6 5 3-16,-28 5 0 16,7 2 1-16,-23 1 4 15,18-7 3-15,-29 1-2 16,10 1 2-16,-9-8 0 15,23-5 1-15,-27 6 0 16,20 2-2-16,-4-7 0 16,12 6 0-16,-45 6 0 15,33 6-2-15,-8-9 2 16,29 8 0-16,-38 5 0 16,48-1-1-16,-22 0 2 15,11 9-1-15,-52 5 1 16,49 6 0-16,-23 5 11 15,16 1 9-15,-26 11 14 0,42-3 5 16,-25 9 8-16,20 3-10 16,-29 11-7-16,41-6-13 15,-10 0 4-15,29-8-8 16,-12-1 0-16,31-14-1 16,-18 9-2-16,18-6-6 15,-11 9-1-15,25-2-3 0,0 9-1 16,19-2-1-16,-10 14-7 15,16-6-6-15,-7 11-10 16,20-7-6-16,6 5-10 16,23-7 2-16,17 13-7 15,31-9 7-15,20 17 15 16,18-4 20-16,14 7-1 16,1-17 14-16,13 1 5 15,-7-15-7-15,18-1-14 16,9-12 7-16,28 5-1 15,-3-7-1-15,19-4 0 16,12-10 5-16,28-2 0 16,-16-10 2-16,31-1 0 15,2-8 1-15,10-2 1 16,-34-1 12-16,56-4 14 16,-18 1-12-16,26-3-12 15,-13-1 16-15,32-3 1 16,-39 1 3-16,50-7-4 0,-30 0 21 15,45-7-14-15,-22-3-15 16,42-9-14-16,-41-2 13 16,45-5-9-16,-40 2-1 15,33-5-2-15,-37 2-1 16,32-16 2-16,-52-7 0 16,36-19 0-16,-42-2-2 0,21-20-19 15,-41 9-35-15,21-10-65 16,-51-1-31-16,4-24-28 15,-56 10 17-15,-17-10 61 16,-48 15 71-16,-31-17 41 16,-48 18 33-16,-56-17 10 15,-36 7-21-15,-93-11 3 16,-35 31-10-16,-106 8 0 16,-40 34-43-16,-142 24-248 15,6 22 62-15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03T15:30:31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9473 3530 784 0,'110'44'302'0,"-103"-47"-8"15,1-3-200-15,5 3-74 0,3-4-33 16,5 0 14-16,-5-1 23 16,5-5 15-16,-5-6 4 15,-5-9 2-15,-1-8-18 16,-10-13-51-16,-7 0-52 15,-16-3-38-15,-9 12-9 16,-33 18 17-16,-11 24 50 16,-35 33 79-16,-5 26 44 15,-29 32 13-15,18 17 0 0,1 20-4 16,33-13-31-16,25-1-4 16,44-27-5-16,40-15-1 15,37-27 3-15,38-5 0 16,17-23 1-16,37-9 6 15,-4-11-56-15,8-7-340 16,-29-11 95-16</inkml:trace>
  <inkml:trace contextRef="#ctx0" brushRef="#br0" timeOffset="335.0853">10516 3525 927 0,'-45'23'319'0,"0"-9"20"16,-22 28-202-16,-3 10-160 0,-8 10 9 16,21-4 8-16,17-2-3 15,26-23 2-15,26 2 8 16,20-7 5-16,30 1 7 16,9-7-8-16,12 1-120 15,-9-5-221-15,12 0 13 16</inkml:trace>
  <inkml:trace contextRef="#ctx0" brushRef="#br0" timeOffset="741.5238">10808 3629 792 0,'-2'2'236'0,"-1"-1"23"16,2 1-223-16,-4 4-65 15,-1 2-8-15,2 10 10 16,2 4 22-16,23 52 24 16,12-48 5-16,17 12 8 15,5-2 1-15,15 4-19 16,-10 1-43-16,0-1-158 15,-15-9-87-15,6-8-68 16</inkml:trace>
  <inkml:trace contextRef="#ctx0" brushRef="#br0" timeOffset="961.9124">11282 3705 757 0,'-40'17'201'0,"7"-3"-3"16,-14 10-178-16,-2 4-29 15,-13 12-15-15,-5-5 39 16,-6 7 39-16,19-8-32 16,5 0-15-16,16-6-28 15,14-1-228-15,16-10 52 16</inkml:trace>
  <inkml:trace contextRef="#ctx0" brushRef="#br0" timeOffset="1288.1788">11431 3448 567 0,'30'17'387'0,"14"18"-79"16,2 10-340-16,2 24 345 15,-11-2-304-15,-15 12 3 16,-24-8 9-16,-24 12 12 15,-20-18 3-15,-37 3 8 0,-3-10 8 16,-10-8-17-16,19-19-33 16,-3-13-121-16,26-14-127 15,3-12-124-15,15-7-108 16</inkml:trace>
  <inkml:trace contextRef="#ctx0" brushRef="#br0" timeOffset="1610.8207">11899 3644 1347 0,'-28'49'227'16,"49"-54"110"-16,20 4-372 15,7-5 4-15,14-6 5 16,-3 5-26-16,2 2-99 15,-15 1-219-15,-5-1-39 16</inkml:trace>
  <inkml:trace contextRef="#ctx0" brushRef="#br0" timeOffset="1789.8375">11978 4014 1405 0,'32'-6'251'16,"14"0"105"-16,14-8-486 16,8-4 10-16,3-7-14 15,-9 1-272-15,-4-9 121 16</inkml:trace>
  <inkml:trace contextRef="#ctx0" brushRef="#br0" timeOffset="3202.3085">12941 3291 407 0,'-17'-53'410'0,"14"44"-149"16,3 18-249-16,-4 0 241 0,7-5-287 16,-2 4 32-16,-1 1 27 15,-1-9 10-15,-1 0 6 16,1 0-3-16,1 0-20 15,-3 0-2-15,3 0 3 16,19-3 18-16,30-5 4 16,92-15 10-16,-54 12-2 15,7 1-7-15,-17 14-21 16,-20 7-18-16,-24 9-17 16,-29 19 6-16,-33 11 0 15,-23 27 7-15,-24 15 12 0,-26 21 11 16,1-2-6-16,-5-1-2 15,17-23-6-15,19-12-6 16,30-27-7-16,30-14 0 16,29-10 2-16,39-10 19 15,26-8 23-15,30-9-4 16,6-2-1-16,20-12-14 16,-25-1-58-16,-10-7-355 15,-23 9 96-15</inkml:trace>
  <inkml:trace contextRef="#ctx0" brushRef="#br0" timeOffset="3591.2473">14103 3287 209 0,'2'1'634'0,"-2"1"-297"0,3 11-128 16,-8 9 124-16,-23 57-381 15,-4-41 33-15,-14 10 2 16,0-2 1-16,-8 10 3 15,13 0 6-15,5-5 2 16,16-11-9-16,18-11-8 16,24-17 4-16,30-19 4 15,24-5 1-15,32-4 10 16,6-4 11-16,15 1-4 16,-14 6-3-16,-14 4 0 15,-27 0-151-15,3-7-170 16,-25-6 6-16</inkml:trace>
  <inkml:trace contextRef="#ctx0" brushRef="#br0" timeOffset="3849.3536">14915 3025 1116 0,'-4'-2'242'15,"1"2"48"-15,-21 12-319 16,-60 78-18-16,42-18-22 16,-14 19 115-16,4 1 19 15,-21 22 16-15,7-8-14 0,-14 11-11 16,10-15-18 0,-1 7-3-16,22-27-41 0,5-2-57 15,18-21-42-15,6-7-47 16,6-18-239-16,14-7 53 15</inkml:trace>
  <inkml:trace contextRef="#ctx0" brushRef="#br0" timeOffset="4302.8343">14841 3642 682 0,'6'24'119'16,"32"53"93"-16,1-40-187 15,4 2 39-15,10 8 11 16,-4-4-6-16,6 6 0 16,-8 1-25-16,-8-5-24 15,-7-7-41-15,-3-1-34 16,-7-14-225-16,6-13 26 16</inkml:trace>
  <inkml:trace contextRef="#ctx0" brushRef="#br0" timeOffset="4503.4362">15602 3691 792 0,'-23'21'175'0,"-10"-22"66"16,-23 39-203-16,-9 8-70 15,-23 9 33-15,-2-2 14 16,-23 12 4-16,18-10 2 15,-8 2 8-15,17-13-31 16,19-3-254-16,33-17 78 0</inkml:trace>
  <inkml:trace contextRef="#ctx0" brushRef="#br0" timeOffset="4999.1935">15817 3848 975 0,'31'-3'120'16,"9"3"148"-16,19-4-291 16,20 5 17-16,28-6 37 15,-5-3 25-15,18-1-18 16,-15 2-6-16,-1 1-57 15,-27 0-94-15,-3-1-181 16,-19-1-21-16</inkml:trace>
  <inkml:trace contextRef="#ctx0" brushRef="#br0" timeOffset="5231.7954">16571 3514 605 0,'-9'23'89'15,"-10"11"92"-15,1 6-168 16,-7 18 47-16,1-3 17 16,-5 10 9-16,3-7-10 15,-3 10-15-15,7-12-32 16,-1 8-139-16,10-9-141 15,7-14-1-15</inkml:trace>
  <inkml:trace contextRef="#ctx0" brushRef="#br0" timeOffset="5662.5894">16901 3509 1153 0,'110'-27'180'0,"-49"16"140"16,13 5-343-16,9 3 0 0,-14 3 33 15,-6 3 3 1,-26 1 0-16,-11 1-13 0,-17 1-17 16,-7 13-6-16,-5 6 0 15,-27 16 5-15,-20 13 14 16,-29 18 11-16,-7-3 1 16,-12 2-1-16,18-15 0 15,18-6 0-15,34-20-3 16,27-3 25-16,21-8 15 0,31-4 14 15,15-5 2-15,29 0 7 16,1-5-19-16,19-7-30 16,-16 1-53-16,0-4-169 15,-21-2-184-15,-2-3-36 16</inkml:trace>
  <inkml:trace contextRef="#ctx0" brushRef="#br0" timeOffset="5973.267">18111 3537 832 0,'-78'20'169'0,"2"0"81"15,14 7-221-15,7 1 21 0,23-10-6 16,23-2 12-16,27-1 13 15,23 4-7-15,10 5-24 16,14 6 10-16,0-2-9 16,6 13-16-16,-25-5-18 15,-9 7-12-15,-25 1 0 16,-27 11 7-16,-24-11 6 16,-5 4-7-16,-6-13 0 15,-5-14-45-15,13-15-33 16,1-16-269-16,5-18 45 0</inkml:trace>
  <inkml:trace contextRef="#ctx0" brushRef="#br0" timeOffset="6407.0036">17799 3534 1123 0,'43'-9'185'0,"27"1"130"15,21-1-334-15,49 1-1 16,6-1 24-16,19 0 9 16,-13 5 6-16,1-3 5 15,-41 1-2-15,-11 1-2 16,-31 5-9-16,-17-1-40 16,-32 5-25-16,-20 13-12 15,-23 11-3-15,-27 25 5 0,-19 14 34 16,-18 13 22-16,-6 0 25 15,-3 1 48-15,21-23 13 16,20-9 7-16,25-17-1 16,25-6 4-16,25-13-20 15,29-9 15-15,20-13 22 16,29-19-17-16,6-10-15 16,11-16-19-16,-17 1-26 15,-6-15-34-15,-34 6 13 0,-16-6-21 16,-28 8-16-16,-15-5-21 15,-16 21-10-15,-18 7-27 16,-2 14 2-16,-1 7-56 16,8 13-90-16,8 9-167 15,16 10-8-15</inkml:trace>
  <inkml:trace contextRef="#ctx0" brushRef="#br0" timeOffset="6832.1043">19831 3447 952 0,'9'55'228'16,"-43"-37"74"-16,-13 2-251 16,-20 14-80-16,-1 6 20 15,3 17 7-15,14-4 1 16,10 0 1-16,24-7 10 0,22-7 15 16,11-16 6-16,30-6 10 15,15-8 14-15,32-9 9 16,9-9-16-16,18-9-1 15,-19-6-6-15,-11-17-3 16,-29 2-4-16,-19-11 7 16,-26 1-6-16,-12-7-12 15,-11 13-18-15,-12-5-27 16,-11 13-16-16,-25 4-28 16,-7 10-22-16,-5 9-105 15,11 11-185-15,9 7 6 16</inkml:trace>
  <inkml:trace contextRef="#ctx0" brushRef="#br0" timeOffset="7176.4155">20320 3508 990 0,'-9'81'202'16,"-49"-26"96"-16,5 6-295 15,-2 4-1-15,27-13 14 16,15-8 11-16,13-14 19 16,20-8 41-16,22-1-1 15,20-6 3-15,11-7-6 16,20-9-8-16,-4-8-34 0,4-9-3 16,-23-4-12-16,-14-6-1 15,-23 3-11-15,-17-14-7 16,-18-1-18-16,-23-10-11 15,-10 2-5-15,-19-3-3 16,0 12 2-16,-7 5 13 16,14 18 11-16,14 2-36 15,17 8-46-15,25 4-314 16,22 3-3-16,20 0-157 16</inkml:trace>
  <inkml:trace contextRef="#ctx0" brushRef="#br0" timeOffset="7771.3678">21333 3462 47 0,'0'1'69'0,"-4"1"-10"16,1-2 2-16,0 0 0 15,-8 1 19-15,7-1 45 16,-1 0 3-16,2 0 9 16,1 0-20-16,0 0-38 15,-2 0-52-15,1 0-14 16,1 0-12-16,-2 0 42 16,1 0 21-16,0 0 20 15,1 0 4-15,-2 0 0 16,1 0-45-16,-15 3-12 15,-14 3-16-15,-60 19 13 16,38-4 6-16,-6 15 9 16,9 8 6-16,10 15-9 15,25 1-11-15,18 0 7 16,28-8 11-16,28-4 25 16,20-20 15-16,26-6 11 0,4-12-8 15,11-14-7-15,-22-14-27 16,-6-10 2-16,-38 0-3 15,-16-12-31-15,-29 0-40 16,-29-12-62-16,-24 0-43 16,-42-15-377-16,0 5 80 15</inkml:trace>
  <inkml:trace contextRef="#ctx0" brushRef="#br0" timeOffset="27377.3898">8935 6003 616 0,'5'8'238'0,"-5"10"-186"16,0 15-32-16,0 11-81 15,0 20-82-15,1 9 130 16,-2 17 130-16,-4-4-110 16,-6 21 25-16,-3-17 7 15,-5 12 7-15,1-17 0 16,2 6 2-16,-3-18-15 15,2-5-17-15,4-23-65 0,0-5-166 16,-4-28 22-16</inkml:trace>
  <inkml:trace contextRef="#ctx0" brushRef="#br0" timeOffset="27772.9077">8743 6243 636 0,'3'-40'232'16,"4"3"29"-16,7-2-146 15,8 5-82-15,18-3-14 16,4 6-6-16,24-2 1 16,5 7-1-16,78-26 73 31,-16 6-56-31,-6 44-17 15,-26 17-12-15,-15 24-20 16,-96 45 3-16,-26 39 12 16,-23-18 11-16,-40 21 13 15,-6-7 7-15,-28 7 1 16,19-32-9-16,8-8-1 16,37-32-4-16,17-10-13 15,34-19-13-15,25-5 39 0,23-9 10 16,32 4 3-16,10-1 11 15,33 0 15-15,-4-2-36 16,17 5-28-16,-21 0-20 16,4 7-341-16,-32 3 89 15</inkml:trace>
  <inkml:trace contextRef="#ctx0" brushRef="#br0" timeOffset="28101.6957">10436 6484 1163 0,'10'-9'112'0,"-17"15"124"15,-9 7-354-15,-21 16-3 16,-14 3 43-16,-23 17 72 16,-6-3 54-16,-7 15 18 15,22-6 16-15,14 4-8 16,32-7-49-16,31 4-1 16,17-13-9-16,25-3-8 15,11-6 13-15,8-7-41 16,-4-10-65-16,14-8-227 0,-13-9 10 15</inkml:trace>
  <inkml:trace contextRef="#ctx0" brushRef="#br0" timeOffset="28379.7414">10753 6628 586 0,'61'-42'346'16,"-35"59"-66"-16,16 9-354 16,7 1 357-16,8 9-291 15,-8 2 18-15,2 6 12 16,-14-5 7-16,4 4-8 15,-8-3-24-15,2-6-106 16,1-12-192-16,7-10 3 16</inkml:trace>
  <inkml:trace contextRef="#ctx0" brushRef="#br0" timeOffset="28601.7426">11208 6595 1488 0,'-51'17'275'0,"-7"12"156"15,-27 20-471-15,-13 9 14 16,-19 20 4-16,16-7 1 16,6 4-5-16,29-18-14 0,17-8-104 15,25-16-78-15,18-10-192 16,15-14-56-16</inkml:trace>
  <inkml:trace contextRef="#ctx0" brushRef="#br0" timeOffset="28855.9006">11544 6481 968 0,'40'31'178'0,"6"18"110"15,0 13-298-15,-12 18 20 16,-25-4 6-16,-29 5 2 16,-24-9 2-16,-35-3 12 0,-15-18 9 15,-13-1 2-15,11-18-18 16,-8-12-187-16,24-11-159 15,12-6-37-15</inkml:trace>
  <inkml:trace contextRef="#ctx0" brushRef="#br0" timeOffset="29211.8775">12218 6563 929 0,'71'32'476'0,"-41"-39"-150"16,17-1-199-16,8 11-196 16,14-1-196-16,-6 2 161 15,-4 4-222-15,-18 5 30 16</inkml:trace>
  <inkml:trace contextRef="#ctx0" brushRef="#br0" timeOffset="29367.2965">12387 6862 1686 0,'41'-5'308'0,"5"-11"178"16,18 6-548-16,33-2-216 15,7 2-215-15,4-4-35 16</inkml:trace>
  <inkml:trace contextRef="#ctx0" brushRef="#br0" timeOffset="30513.777">13687 6297 140 0,'-18'-3'313'16,"-7"2"-130"-16,3-6-86 16,-3 2 88-16,8 4-178 15,1-1 58-15,6 2 59 16,2-4 20-16,8-2 0 15,9-3 0-15,8-3-51 16,20-7-52-16,13 4-11 0,-6 15 32 47,2 1-46-47,36 7-8 0,-11 10-13 16,-22 10-5-16,-24 9 7 15,-50-6 14-15,-17 6 9 16,1-1 8-16,-4-7 1 15,13-10-1-15,7-5-15 16,20-10-17-16,19 2-7 16,11 3-10-16,15 3-7 15,10 7 15-15,17 6 12 16,-11 5 2-16,-6 11 1 16,-24 11 0-16,-35 13-13 15,-33 2 25-15,-35 9 29 16,-22-16-10-16,-27 0 10 15,10-23 9-15,-8-12-36 16,29-21-54-16,17-7-13 16,32-13-354-16,25-14 75 0</inkml:trace>
  <inkml:trace contextRef="#ctx0" brushRef="#br0" timeOffset="31142.8845">15122 6351 1352 0,'-20'-2'235'0,"-22"16"117"16,-8 5-428-16,-23 8-4 16,-5-2 11-16,-7-2 5 15,4-8 36-15,1-3 33 16,22-2 18-16,14-4-5 15,16 5-5-15,14-1-6 16,22 2-40-16,17 13-2 16,16 2 6-16,19 7 6 0,8-1 7 15,15 5 33-15,-11-7-1 16,5 9 2-16,-15-1 0 16,-8 5-3-16,-29 1-11 15,-12 5 5-15,-19-9 3 16,-26 5 3-16,-14-10 9 15,-28 1 12-15,-3-18-8 0,-17-4-4 16,13-15-3-16,5-6 3 16,23-10-2-16,12-11 14 15,21-3 6-15,23-12 16 16,20-3-8-16,21-20 0 16,15 1-12-16,39-10-2 15,4 2-12-15,12-1-4 16,-9 17-7-16,-4 2 1 15,-40 14-13-15,-23 6-36 16,-26 8-31-16,-31 5-198 16,-24 4-187-16,-30 10-28 15</inkml:trace>
  <inkml:trace contextRef="#ctx0" brushRef="#br0" timeOffset="31653.9919">15297 6687 1163 0,'16'5'139'16,"10"5"158"-16,18 11-349 15,14 8 23-15,16 13 39 0,0 1 21 16,4 12 5-16,-11-1-6 15,0 1-4-15,-14-10-25 16,-3 2-63-16,-20-13-59 16,3-3-213-16,-8-6-4 15,3-13-105-15</inkml:trace>
  <inkml:trace contextRef="#ctx0" brushRef="#br0" timeOffset="31845.5302">16141 6669 1477 0,'-42'3'354'0,"-27"21"115"16,-3 23-401-16,-47 33-86 16,-13 14 13-16,-23 21-5 15,14-5-7-15,9 4-132 16,42-18-321-16,26-7 54 15</inkml:trace>
  <inkml:trace contextRef="#ctx0" brushRef="#br0" timeOffset="41349.2066">9510 8930 686 0,'-6'0'352'15,"0"-13"-36"-15,6 14-154 16,-4 8-167-16,5 15-23 0,2 8-17 16,6 14 4-16,-1 9 27 15,2 22 6-15,-4 2 4 16,-5 26 4-16,-4 5 2 16,-7 32 4-16,-6-4 0 15,-4 11-58-15,3-23-66 16,-4-3-159-16,0-38-31 15</inkml:trace>
  <inkml:trace contextRef="#ctx0" brushRef="#br0" timeOffset="41652.4425">9304 9154 1024 0,'5'-56'316'15,"7"26"39"-15,25-22-259 16,17 0-94-16,29-9-7 16,12 13 12-16,16-1 11 15,-3 13 6-15,20 15-4 16,-16 15-2-16,5 14-8 16,-22 17-11-16,-18 22-11 15,-40 11-11-15,-28 27 4 16,-34-4 4-16,-48 20 8 15,-27-8 9-15,-25 5 15 0,2-22-6 16,-1-4-30-16,28-24-34 16,11-13-123-16,26-20-195 15,8-15-8-15</inkml:trace>
  <inkml:trace contextRef="#ctx0" brushRef="#br0" timeOffset="41970.1041">10692 9277 1141 0,'-31'0'227'0,"-10"13"109"16,-8 9-336-16,-22 18-17 16,-3 8 7-16,-17 13 2 15,8-1 6-15,0 5 0 16,23-11 1-16,18-2-4 16,26-14-12-16,19 2-45 15,16-6-45-15,20-3-98 16,6-4-122-16,21-3-24 15</inkml:trace>
  <inkml:trace contextRef="#ctx0" brushRef="#br0" timeOffset="42250.7454">10451 9526 926 0,'13'3'345'0,"2"3"-68"16,-9-3-232-16,13 8-94 15,61 41-94-15,-31-19 133 16,0-5 21-16,9 9-40 15,-1-3-72-15,-5 8-177 16,-10 2-13-16</inkml:trace>
  <inkml:trace contextRef="#ctx0" brushRef="#br0" timeOffset="42487.7783">11099 9431 944 0,'-10'10'272'0,"-33"1"35"15,-3 18-240-15,-7 11-121 16,-26 18 38-16,1 1 45 16,-9 14-19-16,14-12-18 15,9-2 48-15,24-15-54 16,14-8-149-16,14-18-49 15,12-12-76-15,9-15-144 0</inkml:trace>
  <inkml:trace contextRef="#ctx0" brushRef="#br0" timeOffset="42757.4582">11292 9269 745 0,'19'-1'209'16,"4"2"43"-16,12 10-159 15,2 7-100-15,9 5 20 16,-9 7 23-16,-9 16 0 16,-13 1-6-16,-12 18 7 15,-21 1 0-15,-26 14 4 16,-17-3-4-16,-19 1-9 15,-7-14-32-15,-13-5-103 0,17-19-90 16,1-10-129-16,18-15-78 16</inkml:trace>
  <inkml:trace contextRef="#ctx0" brushRef="#br0" timeOffset="43136.7846">12086 9335 1117 0,'-25'84'216'0,"28"-85"96"15,17-4-331-15,3 1-16 16,17-4 3-16,6-2 21 15,16 0-12-15,-4 1-75 16,8 6-210-16,-8 3 19 16</inkml:trace>
  <inkml:trace contextRef="#ctx0" brushRef="#br0" timeOffset="43315.0486">12105 9741 1311 0,'5'3'232'0,"20"-14"144"15,9 5-380-15,24-3-116 16,11 0-76-16,16-1-173 16,-16-2-66-16</inkml:trace>
  <inkml:trace contextRef="#ctx0" brushRef="#br0" timeOffset="44469.713">13268 8963 804 0,'-7'4'300'0,"4"-7"13"16,1 5-204-16,2-2-85 15,0-2-25-15,0 1 3 0,0-1 4 16,0 1 9-16,34-14 19 16,77-25 5-16,-37 21-7 15,6 5-3-15,-10 13-10 16,-17 11-13-16,-20 11-16 15,-12 23 4-15,-21 5 2 16,-17 14 6-16,-11-6 7 16,-16 10 11-16,-2-14-2 15,-5-4 0-15,17-15-5 16,6-4-8-16,24-14-12 0,11-4-10 16,18-2 0-16,17 4 2 15,11 7 8-15,9 8 8 16,-2 4 9-16,-4 13 4 15,-19 3 3-15,-15 4 0 16,-19-6 5-16,-24 7 8 16,-14-5-1-16,-24 5 4 15,-14-6-1-15,-22-4-18 16,6-11-35-16,-5-15-83 16,11-17-60-16,0-4-54 15,25-1-35-15,-3-5-26 16,24 6-5-16,21-11 11 15</inkml:trace>
  <inkml:trace contextRef="#ctx0" brushRef="#br0" timeOffset="45065.4146">14882 8998 672 0,'-62'30'367'0,"-4"-20"-59"0,-29 8-91 16,0 10-245-16,-18 5 5 15,16-8 13-15,12 3 28 16,27-16 15-16,17 1-4 15,29-10-16-15,17 0-5 16,11-3-14-16,28 2 7 16,11 1 15-16,24 6 20 15,1 5 3-15,6 10 2 16,-21 6-7-16,-3 10-6 16,-19-3-4-16,-9 13-2 15,-10 3-10-15,-15 16 6 16,-18-1 4-16,-20 15 1 15,-16-9-2-15,-29-2 5 16,-5-12-4-16,-17-10-6 16,4-17 2-16,-7-8 5 15,25-18 3-15,3-16 7 0,26-13 12 16,20-24-1-16,26-10-3 16,28-24-2-16,24-5-14 15,39-20-12-15,14 10-3 16,26-11-3-16,-7 18-3 15,-1 7 1-15,-32 17 1 16,-18 9 0-16,-28 14 5 16,-18 7 4-16,-19 4-10 0,-6 14-47 15,-6 6-39-15,-18 14-41 16,-9 12-312-16,-18 12-39 16,-10-2-77-16</inkml:trace>
  <inkml:trace contextRef="#ctx0" brushRef="#br0" timeOffset="45669.5846">15053 9363 1027 0,'12'1'264'0,"4"-1"40"16,0 8-262-16,12 6-84 15,11 6-3-15,10 9 18 16,-2 5 24-16,15 9-2 15,2 0-2-15,7 12 8 16,-7-4 7-16,4 8 1 0,-18-4 1 16,-8-2 0-16,-17-10-45 15,-4-6-165-15,-14-13-112 16,-14-10-61-16</inkml:trace>
  <inkml:trace contextRef="#ctx0" brushRef="#br0" timeOffset="45874.3982">15896 9361 1195 0,'-6'-9'304'0,"-17"6"73"16,-14 11-341-16,-37 16-51 16,-17 13-9-16,-28 10 9 15,5 11 12-15,-12 7 10 16,28-9 1-16,14 2-93 15,25-12-126-15,8-5-162 16,35-14-83-16</inkml:trace>
  <inkml:trace contextRef="#ctx0" brushRef="#br0" timeOffset="46291.3697">16236 9391 992 0,'-22'61'383'0,"72"-75"-16"16,20-3-234-16,26 5-119 16,5 0-19-16,29 3-57 15,-20 6-3-15,8 1-304 16,-17 1 51-16</inkml:trace>
  <inkml:trace contextRef="#ctx0" brushRef="#br0" timeOffset="47775.0982">18384 8578 1039 0,'-18'-23'389'15,"-7"6"-3"-15,-28 22-236 16,-5 22-171-16,-23 19-16 16,-13 13 14-16,-21 38 6 15,9 6 5-15,-8 19 0 16,20 1 3-16,17 13 2 15,40-25 4-15,32 5 3 16,33-21-7-16,30-5-41 16,13-23-39-16,27-7-278 15,-6-18 39-15</inkml:trace>
  <inkml:trace contextRef="#ctx0" brushRef="#br0" timeOffset="48196.0059">18495 9016 1361 0,'22'-6'280'0,"14"-9"64"16,54-25-357-16,-32 20-14 16,0 0-17-16,4 4 46 15,-19 7 46-15,-10 8-57 16,-14 11-12-16,-18 23-5 16,-17 16 0-16,-28 20 1 15,-13 10 12-15,-42 20 7 16,-3-4 2-16,-6 8 1 15,20-18 1-15,14-8 0 16,42-27 10-16,29-10 18 16,26-25 17-16,43-6 2 15,21-5 5-15,24-6 0 0,9-13-21 16,15-3-90-16,-20-3-78 16,-5-6-274-16,-35-2-14 15</inkml:trace>
  <inkml:trace contextRef="#ctx0" brushRef="#br0" timeOffset="48509.4624">19434 9163 910 0,'5'-6'242'16,"-10"7"41"-16,2 10-237 15,-6-1-83-15,-11 11 5 16,-10 5 27-16,-16 9 8 16,-6-3 9-16,-6 7-7 15,8-5-2-15,13-3-1 16,16-10-1-16,15-7 13 16,20-3 14-16,20-8 17 15,18-3 5-15,11-5 4 16,10-4-11-16,10 0-9 15,-8 1-16-15,-12-3-55 16,-9 4-71-16,-2-4-235 16,-16 3-2-16</inkml:trace>
  <inkml:trace contextRef="#ctx0" brushRef="#br0" timeOffset="48800.3677">19910 8778 1099 0,'6'-2'245'0,"-8"-2"67"15,2 8-321-15,0-4-42 16,0 0-2-16,0 4 12 16,-3 38 25-16,-10 65 10 15,-5-39 11-15,-9 19 3 16,-5-2 1-16,-10 17 3 15,-1-7 0-15,-7 14 2 16,-2-11 2-16,5 10 5 16,7-25-2-16,6-4-13 15,10-26-15-15,6-5-168 16,9-19-148-16,3-7-20 16</inkml:trace>
  <inkml:trace contextRef="#ctx0" brushRef="#br0" timeOffset="49183.7665">20181 9277 990 0,'1'0'218'0,"1"0"82"16,1 0-285-16,-3 0-16 15,1 0 0-15,2-3 4 16,-3 3 4-16,25 6 16 15,58 26-1-15,-25 1 5 16,6 3 2-16,10 11 5 16,-6-3-14-16,3 8-5 15,-24-4-18-15,2 3-57 16,-16-15-60-16,-5 1-224 16,-7-7 1-16</inkml:trace>
  <inkml:trace contextRef="#ctx0" brushRef="#br0" timeOffset="49423.2564">20812 9292 30 0,'-67'28'632'0,"2"-2"-303"0,-27 25-16 15,-19 10 20-15,-13 16-315 16,12-6-7-16,-5 1 0 16,27-12 0-16,15 0 3 15,21-15-192-15,17 1-159 16,25-11-9-16</inkml:trace>
  <inkml:trace contextRef="#ctx0" brushRef="#br0" timeOffset="49894.2082">21281 9345 1286 0,'24'-6'228'0,"13"0"138"15,12 6-372-15,15 0-24 16,10-1 25-16,17 2 13 15,-9 1-6-15,4-1-102 16,-11 5-224-16,1 4-47 16,-32-2-163-16</inkml:trace>
  <inkml:trace contextRef="#ctx0" brushRef="#br0" timeOffset="50134.841">21788 9121 993 0,'-11'21'184'16,"-2"3"104"-16,-6 7-282 0,-8 15-19 16,-2 3 20-1,-4 10 12-15,-3-4 3 0,-1 10 2 16,11-9-27-16,-7 11-98 15,12-12-161-15,8-3-49 16,9-17-135-16</inkml:trace>
  <inkml:trace contextRef="#ctx0" brushRef="#br0" timeOffset="50606.7631">22183 9037 1269 0,'0'1'241'0,"2"1"125"0,-1-2-369 16,33 3-20-16,51-9 12 15,-33-10 21-15,8-1 1 16,3 4 1-16,-10 10-5 16,-3 10-12-16,-13 7-12 15,-16 11-11-15,-17 6-9 16,-8 7 1-16,-20 2 8 16,-19 15 9-16,-6 3 10 15,-17 7 11-15,1-3 3 16,1-7 3-16,22-12 1 0,7-13 0 15,26-14-2-15,5-5 1 16,9-4-2-16,12 0 3 16,6-1 0-16,7-3 4 15,1 0-1-15,9 0 3 16,-4-1-4-16,14-2 3 16,3 0-3-16,23-5-38 15,1-1-48-15,15-9-100 16,-9-1-104-16,13-8-96 15,-22-1-63-15</inkml:trace>
  <inkml:trace contextRef="#ctx0" brushRef="#br0" timeOffset="50937.0156">23497 9072 1291 0,'-141'64'269'0,"93"-59"124"15,10 2-380-15,25 2-15 0,9-2-1 16,5-4-14-16,11 6-15 16,9 4 15-1,8 11 2-15,3 3 1 0,2 11 16 16,-6 2 14-16,-11 11-15 15,-17-5 0-15,-13 10 0 16,-13-6 6-16,-10 4 7 16,-1-13 5-16,-8-4-3 15,8-16-17-15,-1-11-59 16,1-14 106-16,-5-18-441 16,5-15 131-16</inkml:trace>
  <inkml:trace contextRef="#ctx0" brushRef="#br0" timeOffset="51385.7324">23263 9080 1296 0,'45'3'351'0,"-8"-14"74"16,13 5-322-16,8 6-131 15,23 2 13-15,-7-4 26 16,14 2 3-16,-5-1 2 15,7-2-2-15,-13 3-10 16,-5 6-44-16,-20 0-21 16,-12 3-27-16,-20 6-12 15,-17 2 5-15,-14 0 38 16,-18 12 17-16,-8 2 29 16,-24 9 14-16,-1 5 8 15,-8 2 8-15,15-4 4 0,6 5 4 16,23-13 3-16,14-1 7 15,16-10 1-15,18-2 5 16,14-11 2-16,32-7 4 16,17-7-5-16,18-15-6 15,-9-7-2-15,3-11 4 16,-26-5 4-16,-13-5 17 16,-21 5 1-16,-4-5-2 15,-21 9 0-15,-17-2-34 16,-20 11-22-16,-12 0-12 15,-3 0-19-15,-9 1-30 16,6 9-65-16,3 5-372 16,8 8 87-16</inkml:trace>
  <inkml:trace contextRef="#ctx0" brushRef="#br0" timeOffset="51870.3181">25052 9022 940 0,'-123'95'191'0,"52"-80"93"16,-3 7-280-16,-4 3 36 16,11-1 37-16,-3 5-20 15,29 4-22-15,5 3 23 16,17-4-36-16,7 4-36 16,14-1 23-16,14 1 33 15,9-7-17-15,17 1 6 16,10-5 4-16,20-6 4 15,-2-13-3-15,13-13 2 16,-5-11-3-16,13-16-2 16,-22-3-2-16,2-9-1 15,-13 5-4-15,-12-10-1 0,-16 13-2 16,-11-11-3-16,-10 10-33 16,-21 2-21-16,-10 9-8 15,-32-1-5-15,-3 9-30 16,-10 3-15-16,5 6-30 15,5 10-43-15,31 13-225 16,10 4 41-16</inkml:trace>
  <inkml:trace contextRef="#ctx0" brushRef="#br0" timeOffset="52275.1768">25840 9108 620 0,'-34'7'218'0,"-12"4"10"15,0-1-166-15,-13 5-3 16,3 1 4-16,-17 5 7 16,10-8 16-16,-7 14 18 15,8-2-51-15,11 8-15 16,19-1-19-16,11-1-1 15,21-4 6-15,18-3 17 16,17-3 21-16,34-2 20 16,8 0 1-16,13-7-7 0,-1-6-17 15,13-15-13-15,-28-7-11 16,0-11 6-16,-12-1 0 16,-7-6-3-16,-22 4 0 15,-8-2 4-15,-16 2-8 16,-14-4-29-16,-20 4-9 15,-24-5-25-15,-8 6-33 16,-15-8-18-16,6 8 5 16,14 5-113-16,18 8-255 0,9 8 51 15</inkml:trace>
  <inkml:trace contextRef="#ctx0" brushRef="#br0" timeOffset="52724.2667">26676 9121 351 0,'-19'-1'460'0,"-8"4"-164"0,-15 1-211 16,-20 5 211-16,-3 0-301 16,-5-2 24-16,11 2 11 15,1 0 7-15,17 6 0 16,4 6 0-16,13 2-20 16,6 4-8-16,14 0-5 15,17 5 11-15,11-4 6 16,10 2 12-16,3-6 5 15,22-3 11-15,1-11-9 16,20-6 1-16,2-10-8 16,22-7 1-16,-12-3-7 15,-9-14 5-15,-24 2-5 0,-7-6 0 16,-28 0-15-16,-24-8-37 16,-21 5-28-16,-23-6-25 15,-11 2-22-15,-16 2-41 16,-2 11-246-16,15 8 79 15</inkml:trace>
  <inkml:trace contextRef="#ctx0" brushRef="#br0" timeOffset="53063.8352">27074 8623 1318 0,'11'0'210'0,"2"12"148"16,8 9-385-16,7 9 18 15,15 19 28-15,-2 5 34 16,4 32 1-16,-13-3-14 0,-18 21-9 15,-23-8-12-15,-37 11-14 16,-21-21 4-16,-22 3 4 16,-19-17 3-16,-25 4 2 15,8-18-13-15,-15-8-108 16,14-11-228-16,3-19-99 16,25-17-154-16</inkml:trace>
  <inkml:trace contextRef="#ctx0" brushRef="#br0" timeOffset="62010.8098">16373 10791 1 0,'-2'1'6'0,"1"1"51"16,1-1 27-16,0-1 28 16,1 0 27-16,1 0 45 15,1-1-36-15,-3-1-3 0,1 1-22 16,2 1-31-16,-3 0-56 16,0 0 21-16,0 1-13 15,-19 48 15-15,-55 57 26 16,-6-15-7-16,-8 12-33 15,-20 23-7-15,13-8-16 16,9 14-117-16,26-28-209 16,24-17 43-16</inkml:trace>
  <inkml:trace contextRef="#ctx0" brushRef="#br0" timeOffset="64507.4017">16688 10767 414 0,'47'-4'215'16,"-42"-7"-25"-16,11 1-58 16,-2 1-113-16,2 0 7 15,0 6 6-15,-6 0 1 16,-4 3-9-16,-4 5-16 15,-4-5-14-15,2 1-2 16,-4 1 2-16,-11 35 2 16,-60 50 11-16,33-28 8 15,5-7 12-15,-3-1 16 16,13-10 1-16,11-11 3 16,13-15 16-16,27-2 19 15,10 0-6-15,31-11 5 16,9-2-1-16,21 0-19 0,-3-8-31 15,4 1-26-15,-22 5-76 16,-7 0-274-16,-23 2 49 16</inkml:trace>
  <inkml:trace contextRef="#ctx0" brushRef="#br0" timeOffset="64737.6862">17355 10705 465 0,'14'-7'558'16,"-18"4"-217"-16,4 9-313 16,0 1 268-16,0-7-385 15,-3 1 26-15,-1 39 25 16,-17 54 37-16,-12-17 18 16,-14 6 2-16,-32 32 5 15,-4 2-3-15,-22 32-3 16,12-23-23-16,4 1-121 15,33-35-195-15,14-9 2 16</inkml:trace>
  <inkml:trace contextRef="#ctx0" brushRef="#br0" timeOffset="65555.7656">17621 11074 118 0,'-9'-5'512'0,"2"-2"-227"16,4 3-69-16,1 1 104 16,-1 1-274-16,2 2-22 15,1 0-8-15,0 0 3 16,1 2-23-16,19 18 1 15,64 66 20-15,-30-22 9 16,-1-5-4-16,5 20-5 16,-12-4-3-16,-1 16-4 15,-15-8-19-15,-5 1-65 16,-10-16-47-16,-8-5-213 0,-2-26-5 16</inkml:trace>
  <inkml:trace contextRef="#ctx0" brushRef="#br0" timeOffset="65816.8159">18163 11136 1257 0,'-90'28'467'15,"53"-20"13"-15,-9 17-273 16,-10 10-209-16,-24 11-19 16,-3 9 3-16,-16 4-4 15,7-2-43-15,-6 8-46 16,22-6-127-16,2 9-135 16,17-14-85-16,11-5-112 15</inkml:trace>
  <inkml:trace contextRef="#ctx0" brushRef="#br0" timeOffset="66515.7531">18498 11267 327 0,'-1'0'511'0,"-1"0"-187"0,2 0-183 16,0 0 203-16,0 0-304 15,21 3 2-15,28 5 7 16,50 7-13-16,-26-9-3 15,-1 0-15-15,2 6-117 16,-7 0-117-16,-1 6-158 16,-24-2-96-16</inkml:trace>
  <inkml:trace contextRef="#ctx0" brushRef="#br0" timeOffset="66969.5219">19351 10936 1259 0,'21'56'401'16,"-17"-54"22"-16,4-5-363 15,1-6-55-15,7-3-2 16,25-6-19-16,10-1 32 16,18-2 30-16,6 10-33 0,0 5-35 15,-16 7 15-15,-10 14-18 16,-21 6-8-16,-16 10-4 16,-19 3 5-16,-18 18 6 15,-17 4 16-15,-28 20 7 16,-8 4 5-16,-9 17 2 15,11-11 0-15,11 0 2 16,31-22 1-16,18-14 10 16,16-23 10-16,16 1 8 15,13-13 5-15,34-2 7 16,11-2-10-16,29-2-6 16,6-9-7-16,11-2-63 15,-24 4-51-15,-7-2-119 16,-18-3-254-16,-8-23 0 15</inkml:trace>
  <inkml:trace contextRef="#ctx0" brushRef="#br0" timeOffset="67268.2288">20581 11118 835 0,'-54'14'345'0,"11"12"0"0,0-3-172 16,17-4-148-16,9-1-18 16,19-8 5-16,14-1 4 15,11 3 2-15,19 11 0 16,9 1 7-16,10 10-7 16,-10 5-10-16,-5 5-5 15,-20-4-5-15,-16 14-1 16,-17 0 3-16,-14 9 5 15,-19-13 6-15,-16 0-20 16,-10-16-32-16,-11-17-224 16,7-17-110-16,7-27-74 15</inkml:trace>
  <inkml:trace contextRef="#ctx0" brushRef="#br0" timeOffset="67732.5151">20552 11138 784 0,'46'-15'644'0,"6"9"-164"15,21-6-465-15,16 3 469 16,10-4-479-16,-10 1 6 16,4 3-4-16,-14 3-4 15,-1 5-13-15,-19 7-28 16,-5 2-73-16,-20 7-72 15,-13 10 33-15,-17 5 14 16,-14 13 24-16,-14 4 73 16,-15 16 75-16,-2-4-33 0,-5 3 28 15,13-14 20-15,13-2 12 16,20-17 1-16,29 2 18 16,16-10-16-16,26-5-8 15,9-10-8-15,35-16 4 16,-8-17-16-16,4-14-3 15,-12-1-5-15,-7-10 7 16,-37 9-4-16,-15-7 12 16,-34 6-22-16,-27-10-12 15,-20 7-14-15,-33 2-6 16,-11 13-17-16,-13 8 7 16,14 11-10-16,5 2-46 15,31 7-30-15,11 2-96 16,20 1-71-16,16 4-104 15,19 7-34-15,26 2-59 0</inkml:trace>
  <inkml:trace contextRef="#ctx0" brushRef="#br0" timeOffset="68148.1653">22795 10982 877 0,'-6'7'230'0,"-34"-1"75"16,-56 48-237-16,26-39-1 15,1 5 4-15,-11 10 11 16,7 5-4-16,6 14-5 15,20-1-16-15,11 2-13 16,28-11-16-16,9-4 5 16,18-10 3-16,30-4 14 15,13-9 9-15,21-10 8 16,17-11-5-16,5-12-3 16,-18-9-17-16,-10-13 4 15,-31 2-7-15,-9-8 5 16,-24 3-8-16,-10-6-30 15,-14 9-15-15,-19-9-11 0,-12 11-22 16,-3-1-56-16,0 11-31 16,11 3-367-16,18 18 55 15</inkml:trace>
  <inkml:trace contextRef="#ctx0" brushRef="#br0" timeOffset="68611.4731">23510 11029 1410 0,'42'43'304'0,"-47"-54"92"15,-3 2-418-15,-9 3-28 16,-8-2-7-16,-22-2 9 16,-10 11 46-16,-21 5 7 15,-1 6 8-15,-4 18 10 16,15 1-6-16,12 13-11 16,19 2 2-16,15 3 9 15,17-10 10-15,25-2 14 16,17-12 14-16,25-3 14 0,12-8-6 15,22-7-6-15,-5-11-14 16,9-13-4-16,-11-9-8 16,-1-8 1-16,-26-2-2 15,-3-6 8-15,-22 7 6 16,-12 4-22-16,-20 4-18 16,-19-3-31-16,-15 11-29 15,-22 3-49-15,-5-2-6 0,1 2-64 16,14 10-64-1,16 9-231-15,17-2 12 0</inkml:trace>
  <inkml:trace contextRef="#ctx0" brushRef="#br0" timeOffset="68976.8362">24404 11135 1205 0,'-33'3'208'0,"-17"3"144"16,-8-1-354-16,-16 7 43 0,7 2 21 16,5 9 13-16,16 3-9 15,15 3-10-15,29 5-35 16,37 2-10-16,18-5 38 15,21-1 14-15,13-13 14 16,24-5-1-16,-5-12 4 16,14-9-36-16,-6-10-10 15,-15-8-6-15,-28-1 3 16,-18-6 5-16,-32 6-5 16,-24-12-44-16,-19 0-46 15,-48-4-23-15,-29-1-38 16,-39-10 18-16,-4 14-400 0,-30 1 160 15</inkml:trace>
  <inkml:trace contextRef="#ctx0" brushRef="#br0" timeOffset="69944.7287">13649 10705 591 0,'-27'-1'240'0,"5"1"0"16,1 4-135-16,3 5-90 15,-1 7-15-15,3 5-15 16,2 14-7-16,3 3 1 15,3 25 0-15,7 1 1 16,-4 22 12-16,5 1 11 16,-4 10 9-16,1-26 5 15,-2-3 6-15,1-30 3 16,-1-15 21-16,1-17 6 0,-6-12 13 16,-4-14-3-16,-2-15 10 15,0-11-8-15,-2-24 13 16,3-2 10-16,9-23-11 15,6 4-14-15,18-18-13 16,15 12-21-16,24-3-31 16,6 17 13-16,27 4 2 15,-6 20-2-15,19-3-3 16,-4 14 4-16,18 10-5 16,-18 8-7-16,-1 20-10 15,-21 22-10-15,-21 16-3 16,-28 4-1-16,-26 17 12 15,-30 0 13-15,-57 16 14 16,-13 1 6-16,-30 9 6 16,-4-8-3-16,-18 2-3 15,39-18-2-15,-10-10-3 16,26-10-21-16,21-4-82 0,31-12-66 16,15-2-257-16,23-7-13 15</inkml:trace>
  <inkml:trace contextRef="#ctx0" brushRef="#br0" timeOffset="70244.7238">14340 10818 769 0,'-50'25'181'0,"-24"15"67"16,-8-2-223-16,2 14-15 15,9-7 14-15,8 2 16 16,24-10 16-16,5 8-22 16,12-5 2-16,12 16-18 15,5-4-24-15,11 5-55 16,13-5 8-16,6-3-63 15,8-15-106-15,17-4-59 16,4-17-37-16</inkml:trace>
  <inkml:trace contextRef="#ctx0" brushRef="#br0" timeOffset="70518.1495">14216 10992 1182 0,'0'2'157'0,"0"-1"137"16,4 8-352-16,4 3-9 15,21 6 37-15,57 52 25 16,-44-48 14-16,13 16 5 15,-5-4-32-15,6 14-116 16,-13-7-95-16,2 2-74 16,-16-10-123-16</inkml:trace>
  <inkml:trace contextRef="#ctx0" brushRef="#br0" timeOffset="70701.6389">14585 11114 894 0,'-34'-2'220'0,"-20"13"70"0,1 7-256 15,-21 20-23-15,9 5-9 16,-15 10 4-16,6-2-23 16,3 11-151-16,20-12-123 15,7-4-33-15</inkml:trace>
  <inkml:trace contextRef="#ctx0" brushRef="#br0" timeOffset="70993.7019">14714 10755 936 0,'14'11'353'15,"22"1"-68"-15,-12 8-223 16,5 7-108-16,-1 19-103 16,-11 6 159-16,-11 20 3 15,-15 7-1-15,-18 25 11 16,-14-8 7-16,-11 14-3 16,-7-10 2-16,-18 3 4 15,8-32-6-15,-8-2-1 16,5-26-4-16,4-10-51 15,20-23-53-15,4-4-257 16,16-18 12-16</inkml:trace>
  <inkml:trace contextRef="#ctx0" brushRef="#br0" timeOffset="71371.1369">15023 10927 923 0,'2'9'325'0,"-2"-6"-5"16,1-1-243-16,1-1-63 15,1 1-35-15,17 9 7 16,51 19 30-16,-41-30-5 15,0 3-9-15,-4 4-329 16,-12 5 97-16</inkml:trace>
  <inkml:trace contextRef="#ctx0" brushRef="#br0" timeOffset="71540.0026">14931 11293 1373 0,'11'-3'241'0,"20"3"140"16,7 3-408-16,17-3-25 16,1-3-55-16,4-3-269 15,-14-3 56-15</inkml:trace>
  <inkml:trace contextRef="#ctx0" brushRef="#br0" timeOffset="237192.138">15879 14228 175 0,'0'-1'303'0,"0"-2"-120"16,0 0-104-16,0 0 111 16,0 0-179-16,2 0 59 15,1 0 61-15,-3 0-3 16,1 0-10-16,-1-3 31 16,0 3-54-16,0 0-64 0,0 0-6 15,0 0-35-15,0 2-48 16,0 1-9-16,0 3 9 15,0 47 13-15,-4 79 41 16,-8-40 15-16,7-3 4 16,-3 23 1-16,2-6-3 15,-2 5 6-15,1-18 5 16,-2-4-27-16,0-36-30 16,-6-11-272-16,-2-18 46 15</inkml:trace>
  <inkml:trace contextRef="#ctx0" brushRef="#br0" timeOffset="237552.6791">15602 14969 38 0,'-56'58'0'15,"52"-63"592"-15,2 7-316 16,-1-2 21-16,2-2-303 16,1 1 304-16,0-1-289 15,0 2 22-15,0 0 23 16,0 0 3-16,0 0-21 0,-3 0-33 16,3 0-25-1,0 2-20-15,0 2 0 0,9 17 19 16,5 3 52-16,34 39 25 15,-13-52 32-15,4-17 13 16,19-15 13-16,2-12-27 16,4-14-22-16,-12-5-58 15,-11 5-80-15,-18 13-95 16,-35 10-261-16,-24 14-2 16</inkml:trace>
  <inkml:trace contextRef="#ctx0" brushRef="#br0" timeOffset="238015.6346">14866 15748 1416 0,'8'-9'313'16,"-8"3"117"-16,-5 11-423 15,4-5-34-15,-13 4-18 16,-36 20 10-16,-74 77 5 16,24-18 9-16,13 4 15 0,4 11 27 15,27-20 6-15,22-15-1 16,35-25 1-16,35-16 5 15,26-19-14-15,28-13-48 16,18-8-58-16,21-19-338 16,-25-6 39-16</inkml:trace>
  <inkml:trace contextRef="#ctx0" brushRef="#br0" timeOffset="238375.1066">15111 15988 1131 0,'41'101'370'15,"-41"-76"16"-15,3-7-300 16,6 9-89-16,3-1-23 15,13-1-20-15,3-10 39 16,18-16 14-16,7-15 12 16,18-17 11-16,-1-7 7 15,-3-7-15-15,-17 8-15 16,-25 6-15-16,-26 10-17 0,-42 11-26 16,-15 13 8-16,-19 11 1 15,-13 10 6-15,-10 12 9 16,25 4-8-16,5-1-70 15,24-3-52-15,14-6-196 16,24-9-25-16</inkml:trace>
  <inkml:trace contextRef="#ctx0" brushRef="#br0" timeOffset="238675.893">15864 15988 779 0,'6'-7'434'0,"-4"1"-31"16,-10 1-200-16,7 4-67 0,-2 1-98 16,-15 0-26-16,-19 3-24 15,-53 18 10-15,47-9 11 16,6-1 26-16,16-2 14 16,9-3 12-16,8-6-16 15,4 5-29-15,4-1-27 16,-4-4-11-16,0 2-8 15,8 14 7-15,5 18 19 16,-7 58 7-16,-31-45 3 16,-31 7 2-16,-14-13 7 15,-13-11-10-15,9-21-34 16,-5-21-400-16,26-21 112 0</inkml:trace>
  <inkml:trace contextRef="#ctx0" brushRef="#br0" timeOffset="239019.6471">16125 15470 615 0,'-1'1'828'0,"-2"1"-392"15,1-1-36-15,2 2-314 0,-3-3-309 16,2 0 182-16,1 0-8 16,-3 2-10-16,1-1-1 15,2 14 11-15,2 19 14 16,5 65 14-16,-7-40 13 15,-4 19 18-15,-7-6 1 16,-5 20-122-16,-6-13-138 16,-2 2-118-16,-1-20-132 0</inkml:trace>
  <inkml:trace contextRef="#ctx0" brushRef="#br0" timeOffset="239190.6747">15817 15945 1031 0,'22'-9'640'0,"6"-2"-114"16,-5 2-211-16,21 1-210 15,18-1-99-15,38 2-49 16,3-2-32-16,29 5-43 16,-5-5-400-16,10 0 71 15</inkml:trace>
  <inkml:trace contextRef="#ctx0" brushRef="#br0" timeOffset="239857.5999">19753 14279 1009 0,'34'-135'196'16,"-31"112"101"-16,1 3-295 15,-2 3 6-15,2 6 27 16,-1-1 47-16,-4 4 14 15,1 7 9-15,0-1-22 0,-2 2-63 16,1 0-58-16,1 2-25 16,-3 11-10-16,-3 38 5 15,-6 76 45-15,4-38 19 16,7-2 12-16,-6 8 5 16,4-24 0-16,3 6 9 15,0-15-12-15,1-5-66 16,3-20-70-16,1-6-220 15,-5-28-26-15</inkml:trace>
  <inkml:trace contextRef="#ctx0" brushRef="#br0" timeOffset="240012.4611">19727 14687 531 0,'-32'-48'431'16,"20"46"-214"-16,3 5-536 16,0 1 297-16</inkml:trace>
  <inkml:trace contextRef="#ctx0" brushRef="#br0" timeOffset="240337.3234">19566 14584 1211 0,'-104'-21'383'0,"100"20"5"16,4 8-350-16,-2 8-66 15,1 4-61-15,5 11 22 16,-4-4 27-16,8 13 25 15,-2-11 16-15,14 2 19 16,6-11 19-16,14-4 25 16,0-15 0-16,19-12 11 15,-10-10-8-15,6-10-4 16,-11 3-27-16,-7-4-38 16,-16 10-27-16,-5 3-30 15,-7 10-37-15,-8-3-351 16,11 10 113-16</inkml:trace>
  <inkml:trace contextRef="#ctx0" brushRef="#br0" timeOffset="241375.4335">19062 15384 1035 0,'5'-5'359'0,"-11"1"18"16,-10 7-272-16,-10 6-117 16,-18 13-28-16,-11 9 4 15,-14 25 3-15,-5 8 15 16,-2 12-1-16,18-11 3 16,12-1-2-16,23-22 3 0,30-7 8 15,24-15 9-15,25-3 8 16,16-14 10-16,22-6-51 15,1-9-83-15,9-5-224 16,-21-5-8-16</inkml:trace>
  <inkml:trace contextRef="#ctx0" brushRef="#br0" timeOffset="241725.9282">19302 15440 1280 0,'45'47'312'0,"-66"-30"75"16,5 15-361-16,4 16-65 15,-1 5 0-15,8-7-2 16,10-6 27-16,8-15 14 15,17-17 21-15,5-8 9 16,29-11 13-16,7-5 1 16,15-17-6-16,-12-8-28 15,-9-4-15-15,-28 7-14 16,-27-4-9-16,-27 19-5 16,-32 5 1-16,-15 9 8 15,-13 6 3-15,12 8 11 0,3 2-91 16,23-1-274-16,18-3 68 15</inkml:trace>
  <inkml:trace contextRef="#ctx0" brushRef="#br0" timeOffset="242025.2505">20142 15286 1556 0,'-29'58'472'0,"8"-48"28"16,5 1-460-16,7 3-91 15,13 6-40-15,14 2-36 16,6-3 65-16,4 8 23 0,-3-7 41 16,0 6 0-16,-4-3 2 15,-9 17-5-15,-14-4-7 16,-17 11 0-16,-21-5-1 15,-27-5 3-15,-4-21 6 16,-6-5-37-16,11-11-53 16,11-3-233-16,24-2-112 15,13-11-97-15</inkml:trace>
  <inkml:trace contextRef="#ctx0" brushRef="#br0" timeOffset="242350.6784">20828 14932 632 0,'1'12'604'0,"2"0"-234"16,-6-4-382-16,3 10 376 15,-1 4-439-15,-6 10 10 16,-1-1 49-16,-2 10 4 16,-5 1 3-16,2 17 5 0,-7 2 6 15,-6 26 11-15,1 6-6 16,-4 17-93 0,0-20-41-16,1-2-59 0,4-32-24 15,2-11-7-15,5-26-42 16,-8-9 29-16,5-11 1 15</inkml:trace>
  <inkml:trace contextRef="#ctx0" brushRef="#br0" timeOffset="242548.6621">20390 15452 508 0,'0'-16'1211'15,"4"4"-827"-15,5-3-389 16,7 5 75-16,9-4-300 15,8 4-229-15,16-2 433 16,6 6 384-16,10 6-372 16,-3 2-2-16,6 5-96 15,-3 3-121-15,9 11-125 16,-7-3-98-16</inkml:trace>
  <inkml:trace contextRef="#ctx0" brushRef="#br0" timeOffset="243369.5201">19418 16560 935 0,'38'27'311'0,"-48"-20"4"15,7 8-254-15,-1 6-57 16,4-1-25-16,-2 0-21 15,7-8 40-15,3-6 46 16,4-8 19-16,14-10 24 16,5-4 21-16,12-8 21 15,-2-2-78-15,-2 0-15 16,-16 9-24-16,-9 0-24 16,-22 5-23-16,-14 6 26 15,-15 5-5-15,-9 4-20 16,-3 3-19-16,5 7-108 15,13 2-123-15,14 3-113 16,11-2-92-16</inkml:trace>
  <inkml:trace contextRef="#ctx0" brushRef="#br0" timeOffset="243608.3542">19753 16597 165 0,'11'-3'370'15,"-9"5"-148"-15,1 2-11 16,-3 5-75-16,0-9-84 0,0 1-82 15,0 1 42-15,0 8 33 16,0-1 32-16,0-6 87 16,0-1 83-16,1-2-30 15,7-2-59-15,26-8 8 16,52-78-49-16,-36 48-122 16,-5 17 25-16,-4 3 18 15,-16 13-68-15,-7 11-221 16,-19 5-147-16,-35 15-73 15,-14 6-211-15</inkml:trace>
  <inkml:trace contextRef="#ctx0" brushRef="#br0" timeOffset="244462.2446">18231 17308 1038 0,'54'-22'187'16,"-51"32"100"-16,-2 14-303 15,5 7-26-15,-1 20 7 16,-1 5 23-16,-4 18 19 16,0-6 10-16,-10-4 11 15,-1-20 23-15,-1-7 20 16,1-23 5-16,-6-16 62 15,5-8 11-15,2-27-3 0,-2-19-16 16,12-22-13-16,12-5-54 16,18-14-13-16,8 17-17 15,19 6-9-15,-7 20-9 16,8 13-21-16,-9 19-8 16,-4 5-2-16,-11 14-7 15,2 8-6-15,-11 4 2 16,0 7 0-16,-7 5 2 0,1 8 11 15,-13-5 8-15,6 7 4 16,-4-1 3-16,-4 2-1 16,1-1 0-16,-8 11-2 15,-6 1-3-15,-18 7-7 16,-9 2-2-16,-14-4-2 16,-3-8 0-16,-2-11 12 15,11-18 12-15,9-7 13 16,15-7 4-16,6-3-5 15,11 2-11-15,5 2-17 16,1 4-14-16,-3-2 2 16,1 0 11-16,44 9 9 15,57 14 19-15,-31-3 7 16,-6-3-3-16,-1 9-3 16,-20-10-16-16,-5 8-81 15,-11-7-64-15,-7 11-338 0,-14-8 19 16</inkml:trace>
  <inkml:trace contextRef="#ctx0" brushRef="#br0" timeOffset="244798.1223">19045 17742 1386 0,'9'15'504'0,"7"-6"7"0,16-10-331 15,10-1-180-15,20-13-81 16,0-4-14-16,1-6 2 16,-18-2 6-16,-12-5 38 15,-17 8 55-15,-11 3 15 16,-10 6 1-16,-23 14-20 16,-13 4-27-16,-22 26-13 15,-8 6 5-15,-7 10 20 16,20-2 19-16,9 6 5 15,21-13 5-15,18-1 5 16,14-5-9-16,21 1 1 16,12-6-1-16,21-1-29 15,13-8-49-15,8-8-233 16,-4-11-147-16,2-8-77 16</inkml:trace>
  <inkml:trace contextRef="#ctx0" brushRef="#br0" timeOffset="245033.4178">19670 17710 1143 0,'-5'7'477'15,"5"2"-63"-15,0-1-313 16,5 6-64-16,4 4-62 0,7 0-57 16,5 1 88-16,11-8 36 15,5-11 32-15,14-14 10 16,-1-2 1-16,11-8 4 15,-11-5-37-15,-11-3-60 16,-11 7-32-16,-11-1-96 16,-14 3-10-16,-23 0-359 15,-4 5 55-15</inkml:trace>
  <inkml:trace contextRef="#ctx0" brushRef="#br0" timeOffset="245510.4984">20138 17824 1526 0,'23'-6'470'0,"4"-12"68"15,7 3-434-15,14-8-61 16,2 0-75-16,5-8-26 0,-15 9 3 16,-8-2 13-16,-17 10 18 15,-12-3-7-15,-12 13 5 16,-20 5-7-16,-13 13-15 15,-16 9-8-15,-2 10 22 16,0 13 4-16,20-2-19 16,3-1-40-16,25-7-11 15,11-8-8-15,8-16 10 16,14-9 37-16,15-9 40 0,16-9 8 16,1-6 1-16,9-2 17 15,-10-4-8-15,0-1 43 16,-15 7 50-16,1 0 42 15,-8 4 5-15,10 3 7 16,-7 2-37-16,12-7-39 16,-11 3-30-16,2 0-9 15,-11 2-14-15,-3 10-20 16,-13 5-10-16,-3 10-8 16,-1 11-3-16,-8 6 2 15,-9 3 17-15,-6 11-26 16,2-5-27-16,-6 1-55 15,5-7-56-15,7-4-39 16,8-12-9-16,19-11-191 16,5-10 77-16</inkml:trace>
  <inkml:trace contextRef="#ctx0" brushRef="#br0" timeOffset="245915.6276">21109 17473 623 0,'42'37'705'0,"-41"-31"-255"15,-1-3-396-15,-1 3 334 16,-2-6-476-16,1 1-5 15,-5 12 29-15,-12 17 41 16,-24 46 47-16,31-48 7 16,8-7 7-16,5-4 3 15,6-6-19-15,13-5-2 16,5-3-7-16,12-3-3 16,0-3-2-16,4-3-1 15,-7 3-4-15,-5 1-11 16,-12 5-5-16,-5 12-2 15,-7 9-3-15,-7 8 7 16,-4 5 15-16,2 8-60 16,2-7-56-16,4-4-161 15,8-14-150-15,12-13-5 16,7-11-148-16</inkml:trace>
  <inkml:trace contextRef="#ctx0" brushRef="#br0" timeOffset="246261.7566">21515 17828 797 0,'60'-77'488'0,"-58"80"-74"0,3-4-138 16,-4 2-223-16,-1-1-43 16,2 0-25-16,23 0 31 15,67-7 18-15,-25-9 24 16,7-4 18-16,1-11-7 15,-14 0-28-15,-3 3-19 16,-24 4-25-16,-11 5-28 16,-21 7-10-16,-23 12-19 15,-17 12 10-15,-29 13 20 16,-6 9 18-16,-2 5 45 16,19-2 44-16,10-5-4 15,29-14-12-15,23 3-9 16,19 0-25-16,33-2-16 15,21 3-9-15,29-1-48 16,7-9-33-16,19-3-409 16,-11-3 67-16</inkml:trace>
  <inkml:trace contextRef="#ctx0" brushRef="#br0" timeOffset="246965.708">20701 17828 783 0,'3'-9'466'0,"1"1"-54"15,-4 6-194-15,0 1-104 16,0-1-87-16,1 1 0 15,2-1-7-15,15-7 30 16,3-1 4-16,49-20-2 16,-48 29-21-16,2 4-22 15,-5 3-25-15,-1 17-12 16,-11 3-8-16,-3 8-12 16,-8-3-6-16,-1 6-47 15,-2-6-48-15,3-6-276 16,-1-4 39-16</inkml:trace>
  <inkml:trace contextRef="#ctx0" brushRef="#br0" timeOffset="247668.3029">18215 17347 1024 0,'-1'-9'311'0,"1"3"50"16,-5 3-292-16,5 3-71 15,0 0-43-15,0 0-18 16,0 2 3-16,0 18 11 15,0 23 28-15,2 68 16 16,-2-40 16-16,-6 17 2 16,-3-2-2-16,-3 10 3 15,2-10-40-15,-1 4-285 16,7-23 85-16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03T15:38:44.2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6157 8941 48 0,'-39'-72'90'0,"44"43"13"16,-2 11-4-16,1 5 60 15,1 8-43-15,-5 2-30 16,4 3-55-16,-4 0-19 15,0 0-34-15,0 0-5 16,28 3 14-16,59 8 23 16,-41-7 5-16,14-4 18 15,8-1 8-15,31-1 5 16,-6 2-8-16,21 3-7 16,-8 7-17-16,9 11-3 15,-7 4-4-15,27 2 11 16,-8 0 11-16,27 4 0 15,-8-3-2-15,19 3 5 16,-21-7-9-16,18 7-11 0,-22-9 3 16,32-3 11-16,-25-5-4 15,14 9-2-15,-16-6 1 16,5 5-1-16,-32 2-11 16,7 2-2-16,-21-4 17 15,-1 4 0-15,-8-3-1 16,-3 11-1-16,-18-4 0 15,21 12-16-15,-8-10-2 16,12 10 2-16,-10-5-1 0,9 6 1 16,-24-8-2-16,-6 7-1 15,-10-5-2-15,-2 10-1 16,-10-2 2-16,12 6 1 16,0-6 2-16,8-1 0 15,1-8 2-15,20 1-3 16,-8-7 4-16,7 8 4 15,-12-5 1-15,25 4 2 16,-10-8 0-16,21 4-1 16,-5-9-4-16,22-4 2 15,-20 0 0-15,17-1 2 16,-16-7-1-16,12-2 6 16,-12-7 1-16,15-3 2 15,-23-6 10-15,12-3 5 16,-4-4-3-16,20 0-2 0,-13-4-3 15,22 1-13 1,-23 0-6-16,6 1 1 0,-18 2-2 16,13-1 2-16,-23 1-1 15,16 1-1-15,-19 3-1 16,-6-3 2-16,-16 2-1 16,7-2 3-16,-12-3 6 15,2-1 3-15,-8 4 0 16,-6-3 2-16,-17 5-1 15,-8 1-2-15,-13 3-1 0,0 3 9 16,-8 2 2-16,1-1 4 16,-4 1-2-16,-1 1 0 15,0 0-13-15,0 0-5 16,0-2-7-16,-1 2-2 16,1-1-1-16,-3-1-1 15,1 2 3-15,2 0 2 16,0 0-1-16,0 0 0 15,0 0 0-15,0 0-1 16,0 0 0-16,-3 0 1 16,2-1 0-16,-1-1 2 15,1 1-2-15,1-1 0 16,-3-1-4-16,1 0-2 16,-6-8-4-16,0-9-3 15,-50-40-4-15,39 48-3 16,4 3 0-16,5 3 0 0,1 6 3 15,0 0 2-15,5 3 4 16,1-2 1-16,1-1 2 16,2 0-6-16,0 0-3 15,2 0-2-15,17-1 1 16,31-1-1-16,58-7 7 16,-26 9 2-16,-15 3 3 15,-2 3 0-15,-15 8-2 16,-17 5-7-16,-17-3-3 15,-13 6-6-15,-13 4-1 0,-30 6 5 16,-11 5 7-16,-23 6 6 16,-1-3 7-16,-8-6 3 15,20-8 1-15,15-9-41 16,18-9-59-16,30-11-335 16,16-15 50-16</inkml:trace>
  <inkml:trace contextRef="#ctx0" brushRef="#br0" timeOffset="659.3341">14457 9360 469 0,'15'-3'354'0,"-10"1"-87"15,-5 1-39-15,1-1-251 16,2 1-25-16,-3 1-4 15,2 0-5-15,-1 0 14 16,1 1 8-16,9 19 15 16,6 26 8-16,8 53 10 15,-21-24 4-15,-7 7 5 16,6 28 4-16,-7-8 0 16,-11 15 2-16,2-12 8 15,-1-9-5-15,-2-29-31 16,4-15-202-16,0-31 52 0</inkml:trace>
  <inkml:trace contextRef="#ctx0" brushRef="#br0" timeOffset="1442.6574">14460 9192 867 0,'17'-17'316'0,"-6"2"-17"15,-5 12-225-15,20-2-98 0,5 10-28 16,19-1 1 0,9-1 31-16,32 0 7 15,0 3 6-15,32-1 1 0,0 0 4 16,37 4 0-1,-4 3 3-15,33 5 1 0,-2 0 1 16,50 3 2-16,-19 0 0 16,53 1 1-16,-7-5 0 15,33-7 0-15,-36-6-1 16,34-10 0-16,-45-8 1 16,14-10 2-16,-44 1 11 0,10-7 9 15,-45 4 18-15,-6 2 18 16,-44 4-6-16,-6 7 0 15,-34 3-9-15,-8 2-17 16,-28 2-19-16,-2 7-3 16,-20 1-12-16,0 8-11 15,-8 6-8-15,1 12-11 16,-5 5 0-16,5 26 0 16,-4 7 8-16,1 32 8 15,-3-1 11-15,1 25 2 16,-1-2 4-16,-4 11-2 15,1-17-2-15,0 11-1 16,-3-21 1-16,2-3 0 16,-3-24 3-16,2-1 2 15,-4-27 1-15,-5-8-1 16,-8-13-2-16,-2-1-3 0,-9-10-1 16,0-1 1-16,-3-6 0 15,-7-1 1-15,-3-4 2 16,-23-5 2-16,-8-1 0 15,-41-7 2-15,-5-1-1 16,-37-8-1-16,-14 5-1 16,-42-10-2-16,-4 6 0 15,-73 0 0-15,4-2 0 16,-61-2 1-16,3 7 0 16,-58-4 9-16,49 2 11 0,-76 1 14 15,19 10 8-15,-64 7 11 16,40 4-5-16,-102 11-7 15,46 12-26-15,-61 5-115 16,53 0-278-16,-47-2 39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03T15:47:50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21508 5189 455 0,'81'39'100'16,"-75"-42"26"-16,5 3-110 15,-1 0-52-15,5 3 20 16,-2-2 47-16,3 2 17 16,2-7 15-16,-2 7-1 0,-1-6-9 15,-1 6-31 1,-10 0-26-16,-8 9-12 0,-26 7 1 15,-11 15 4-15,-38 19 15 16,-23 12 21-16,-43 27 6 16,0 9 1-16,-21 19-1 15,20-7 8-15,7 1 22 16,49-27-3-16,26-14-2 16,39-26-2-16,29-1 11 15,39-9-11-15,31 0 10 16,24-6 3-16,33 0 7 15,-1-6-24-15,6-2-33 16,-20-6-63-16,-16 6-171 16,-39-4-120-16,-19-10-66 15</inkml:trace>
  <inkml:trace contextRef="#ctx0" brushRef="#br0" timeOffset="1168.22">20724 6127 626 0,'5'3'206'0,"-4"-2"-45"16,-7 1-150-16,6-2-72 15,0 0 4-15,0 0 46 16,2-2 83-16,2 1-6 16,20-2-5-16,26-7-11 15,61-13-25-15,-25 10-25 16,11 1 8-16,27 6-3 16,-11 5-2-16,21-1-1 15,-17 5 1-15,33 0 0 16,-20-1-1-16,30-2 0 15,-9-2-1-15,37 4 0 16,-23-2 2-16,24 0 7 16,-27 3 6-16,32 4 20 15,-43-5 10-15,48-4 2 16,11-1-5-16,30-3-4 16,-24-4-17-16,40 2 0 0,-42 4 0 15,9-3 9-15,-15-1-1 16,29 1 1-16,-20-4-7 15,44 0-4-15,-42-1-9 16,35-8-2-16,-23 4-3 16,20-6 2-16,-33 0-1 15,34 5-1-15,-34 4 0 16,17-9 1-16,-11 10-3 16,16-3 1-16,-33-3 1 0,29 8 5 15,-33 6 2-15,4-7 3 16,-22 4-1-16,27 1-1 15,-43-6-4-15,7 0-1 16,-29 0-2-16,11 0 0 16,-33 4-1-16,18-3 0 15,-14 4-3-15,16 5 0 16,-16 8-1-16,19-3 0 16,-25 3-1-16,2 9 1 15,-31-6 1-15,0-5 0 16,-29 5 1-16,6 3 0 15,-6-10-1-15,9-1 0 16,-10 5 0-16,3-5 2 16,-16 1 1-16,-5 1 1 15,-17 3 1-15,-12-11 2 16,-9 4 0-16,1-4 2 16,-5 4 1-16,3-3 3 15,-2 5-3-15,-5-2 0 0,0-1-4 16,0 1-3-16,0-1-12 15,0-1-14-15,0 0-5 16,1-12-2-16,2-1 0 16,0 0 6-16,6-45 13 15,-12 52 0-15,-1 0 1 16,-5-3 0-16,0 2 4 0,-1-2 0 16,-5-4 8-16,0 0 14 15,6-1 10-15,-4-2 9 16,7 1 8-16,0 2 5 15,6 1-11-15,-4 2-14 16,9 5-14-16,-2 4-21 16,3 2-14-16,-6 2-8 15,2 0 3-15,32 5 2 16,65 13 13-16,-23-1 4 16,1 3 8-16,1 0-1 15,-20 0-1-15,-11 0-9 16,-23-2-7-16,-22 3-20 15,-19 0-1-15,-30 8 5 16,-20-4 12-16,-26 8 11 16,-2-3 24-16,-18-5 4 15,23-6 0-15,6 0-17 0,21-8-66 16,1-4-65-16,30-5-231 16,11-38-8-16</inkml:trace>
  <inkml:trace contextRef="#ctx0" brushRef="#br0" timeOffset="2546.9065">23185 5849 925 0,'90'4'251'0,"-92"-11"47"16,4 4-236-16,1 3-95 15,-3-2-5-15,0 2 9 0,0 0-14 16,0 0-13-16,-3 2 10 16,1 23 9-16,-14 73 11 15,4-45 19-15,-4 24 15 16,0 1-11-16,-1 23-242 16,-3-6 76-16</inkml:trace>
  <inkml:trace contextRef="#ctx0" brushRef="#br0" timeOffset="2893.807">21880 7176 996 0,'-5'-4'216'0,"5"17"12"15,11-16-215-15,5 1-84 16,11-2 5-16,7-2 54 0,19-6 54 15,-6-4-41-15,26 1-2 16,1 3 2-16,13 0-44 16,-2 2-72-16,17 4-155 15,-15 9-13-15</inkml:trace>
  <inkml:trace contextRef="#ctx0" brushRef="#br0" timeOffset="3415.965">22940 6906 768 0,'-6'43'111'16,"8"-44"80"-16,-2-2-226 15,4 0-4-15,-4 1 22 16,3 1 21-16,2-2 36 16,36-18 13-16,49-23-1 15,-27 22-3-15,0 2-4 16,10 10-26-16,-21 5-14 0,0 7-5 15,-24 5-4-15,-3 5-6 16,-25 5 1-16,-12 6 6 16,-13 11 5-16,-17 6 7 15,-14 2 9-15,9-4 7 16,10-11 0-16,9-11 5 16,19-10-15-16,25-4-11 15,9-2 15-15,14 1 16 16,12 11-14-16,9 12 0 15,-16 11 19-15,-14 17-15 16,-21 7-29-16,-33 17 15 16,-26-3 12-16,-39 5-5 15,-16-11-3-15,-12-1 12 16,10-26-16-16,-7-14-325 16,25-26 103-16</inkml:trace>
  <inkml:trace contextRef="#ctx0" brushRef="#br0" timeOffset="5921.3026">26083 5640 254 0,'-25'143'167'0,"19"-94"-35"0,-3 24-151 16,0 10 155-16,1 18-127 15,-1-5 4-15,3 5 4 16,0-23-151-16,1-2-2 16,2-26-55-16</inkml:trace>
  <inkml:trace contextRef="#ctx0" brushRef="#br0" timeOffset="6177.6388">25203 6905 395 0,'-5'16'539'0,"5"-3"-239"0,8-2-238 15,15-2 237-15,8-3-362 16,19 1 37-16,14-4 40 16,14-9 3-16,-1 2 2 15,6-2 0-15,-13 0-24 16,1-2-115-16,-18 7-196 16,10-1-2-16,-21-2-176 15</inkml:trace>
  <inkml:trace contextRef="#ctx0" brushRef="#br0" timeOffset="6386.2472">26485 6748 1288 0,'0'21'289'15,"1"-10"98"-15,4 37-330 16,-2 16-111-16,-6 27 30 15,-3 3 24-15,-18 20 3 16,-1-12-3-16,0 11-68 16,4-19-55-16,8 3-267 15,23-35 4-15</inkml:trace>
  <inkml:trace contextRef="#ctx0" brushRef="#br0" timeOffset="8143.8909">28624 5573 449 0,'50'1'214'0,"-50"2"-46"0,1 2-105 15,2 13-117-15,-3 4-7 16,0 9 24-16,-4 6 23 15,-1 4 23-15,-2 5 22 16,0 15-8-16,2 1 4 16,4 14-51-16,1-2-50 15,4 7-86-15,5-20-44 0</inkml:trace>
  <inkml:trace contextRef="#ctx0" brushRef="#br0" timeOffset="8533.8141">28889 6490 605 0,'-36'27'266'15,"-7"-8"-17"-15,-18 25-98 16,-5 11-180-16,-5 19 9 15,14 0 33-15,7 11 16 16,17-11 8-16,13 4 10 16,14-15 9-16,15 3-21 15,11-14-7-15,26-9 8 16,15-13 0-16,40-20-1 16,5-19 0-16,19-20-1 0,-14-7-6 15,-7-8 1-15,-41-1-3 16,-14-8-5-16,-33 10-5 15,-18-10-8-15,-28 8-8 16,-20-5 0-16,-16 10 2 16,-17 3 0-16,3 10-10 15,11 2-72-15,23 13-68 0,6 3-208 16,27 2-27-16</inkml:trace>
  <inkml:trace contextRef="#ctx0" brushRef="#br0" timeOffset="20757.5551">19898 4374 535 0,'1'-6'94'0,"1"3"67"16,-1-1-151-16,-1 3 1 15,0-2 12-15,0-6 14 16,3-31 7-16,-7-55 11 15,-11 40 27-15,-3-9 12 16,-3 4-7-16,-4-4-15 16,2 14-17-16,-3 5-33 15,-2 15-26-15,2 17-14 16,-1 7-15-16,-7 6-16 16,1 12-7-16,-5 15-7 15,5 8 3-15,1 23 3 16,14 12 13-16,3 26 4 15,18 3 16-15,-3 41 5 16,6-9 14-16,4 38 10 16,-1-6 4-16,-6 15-189 15,2-36 71-15</inkml:trace>
  <inkml:trace contextRef="#ctx0" brushRef="#br0" timeOffset="21012.2975">19116 4860 1198 0,'4'8'227'0,"10"-7"85"16,9 7-338-16,26 3-40 15,9-2 20-15,20-3 21 16,14-6 37-16,21-7-33 16,-10-4-36-16,16-6-259 15,-15-6 38-15</inkml:trace>
  <inkml:trace contextRef="#ctx0" brushRef="#br0" timeOffset="21207.4374">20246 4140 1444 0,'0'0'227'16,"3"30"144"-16,15 63-448 15,-5-23-145-15,2 16-14 16,-8 12-155-16,-10-10-31 15</inkml:trace>
  <inkml:trace contextRef="#ctx0" brushRef="#br0" timeOffset="22538.7257">21825 5355 122 0,'-3'-1'358'16,"0"-1"-157"-16,1 1-102 15,2-1 48-15,-3 1-187 16,2-1-15-16,1 1-14 16,-3 1 9-16,2 0 24 15,1 0-17-15,-3 1 19 16,0 38 22-16,-8 45 20 16,4-38 11-16,-5-4 4 15,3-1 11-15,-3-14 14 0,3-8 64 16,2-12 16-16,1-12 1 15,0-15-23-15,2-15-29 16,4-5-53-16,4-18-17 16,2 3-3-16,7-3 12 15,-1 12 12-15,5 3-13 16,-3 14-4-16,9 4-19 16,-3 8-6-16,-2 5-13 15,-5 5-11-15,2 10-7 16,-9 10 16-16,0 11 2 15,-2 4 9-15,1 15 10 16,-5 5 4-16,4 6 0 16,1-2 3-16,4 2 0 15,3-8 2-15,1-2 1 16,3-14 1-16,-1 1 1 16,0-11 1-16,4-9 12 0,2-5 9 15,4-12 11-15,8-18 3 16,-13-16 7-16,17 0-10 15,5-22 3-15,-10-2 0 16,10-5 17-16,1 11-1 16,-12-4 4-16,-15 17-16 15,2 7-16-15,-14 9-56 16,1 4-119-16,-5 7-195 0,0 5-6 16</inkml:trace>
  <inkml:trace contextRef="#ctx0" brushRef="#br0" timeOffset="23118.8875">22320 5654 589 0,'-2'-3'60'16,"-2"2"64"-16,1 2-175 15,3-2-4-15,0-1 32 16,0 1 47-16,0 0 25 16,3-1 13-16,-3 1 5 15,29-5 7-15,54-15-25 16,-32 0-1-16,-1 5-10 16,11-3-2-16,-11 4-13 0,0-3 4 15,-14 6 3-15,-12-3 21 16,-14 5 4-16,-7-3-3 15,-12 5-19-15,-10 1-19 16,-11 5-33-16,-20 7-7 16,-8 7-2-16,-12 7 10 15,4 5 7-15,-4 5 3 16,20-2-5-16,8 5-6 16,17-5 1-16,10 4 0 15,18-7 5-15,9 0 8 16,9-8 10-16,10-4 7 15,5-8 1-15,11-2-19 16,0-4-58-16,11-5-178 16,-8-1 17-16</inkml:trace>
  <inkml:trace contextRef="#ctx0" brushRef="#br0" timeOffset="23702.9884">22893 5564 888 0,'0'-3'95'16,"1"2"116"-16,2-1-255 0,-3 1-31 16,2-1 56-16,-2 1-3 15,0-1 18-15,0 1 5 16,0-1 3-16,-2 2 1 15,-1 0 1-15,-26 9-5 16,-62 19-2-16,44-8-4 16,2-6-3-16,5 10-5 15,20-6 0-15,9 1-1 16,8-3 3-16,15-1 11 16,5-12 11-16,8-1 13 15,9-7 5-15,7-10 5 16,-4-5-2-16,5 0 2 15,-11-2-3-15,-6-3 3 16,-10 6-1-16,0 2 6 16,-11 4-7-16,1 3-1 15,-2 5-23-15,-3 4-20 0,0 1-22 16,0 0-15-16,0 0-4 16,0 3 14-16,-3 26 14 15,0 59 12-15,-3-36 10 16,3 13 0-16,1 3 2 15,-7 12 3-15,2-6 1 16,-12 8 6-16,2-17 5 16,-18 1 17-16,-2-15 9 15,-9-4 11-15,1-14 21 16,-17-11 16-16,6-16-11 16,-20-19-9-16,-2-14-28 0,-5-18-100 15,12-9-80-15,-3-4-193 16,16 8-31-16</inkml:trace>
  <inkml:trace contextRef="#ctx0" brushRef="#br0" timeOffset="29170.218">23909 5297 22 0,'49'-19'457'0,"-46"10"-236"15,-6 5-22-15,1 2 2 16,2 2-240-16,0 0-20 16,0 0 7-16,0 0-3 15,0 0 12-15,2 2 6 16,5 23 21-16,63 68 5 15,-45-36 12-15,-9 17 4 16,-7 0 2-16,-7 6 3 16,-7-14-1-16,-1-6 0 15,-1-22 1-15,2-14 14 16,1-14-9-16,-11-19-91 16,-1-8-94-16,0-25-9 15</inkml:trace>
  <inkml:trace contextRef="#ctx0" brushRef="#br0" timeOffset="29390.7554">23946 5524 501 0,'-9'-65'201'15,"8"0"11"-15,6 11-132 16,24-3-36-16,11 12-30 16,14 1 14-16,4 2 7 15,4-4 25-15,-11 9 14 16,-2 6 12-16,-17 4-20 16,-1 11-11-16,-3 18-26 15,-7 11-10-15,-7 9-35 16,-7 20-23-16,-16 4 27 0,-16 14 5 15,-8-3 0-15,-22 2 28 16,-22-13 24-16,-3 0-39 16,6-15-43-16,0-6-261 15,25-12 59-15</inkml:trace>
  <inkml:trace contextRef="#ctx0" brushRef="#br0" timeOffset="30024.669">24450 5416 696 0,'-5'0'198'15,"1"0"20"-15,-1 6-166 16,2-6-101-16,2 1 4 15,-2 1 27-15,-11 20 4 16,-51 48 6-16,49-41 6 16,3-2 3-16,2 3 4 15,10-7 3-15,2-1 4 16,10-8 2-16,18-7 29 16,5-8 8-16,20-20 11 0,2-7 1 15,6-12 6-15,-10-3-23 16,-8-6-5-16,-23 13 32 15,-12 2-1-15,-15 9-18 16,-16 6-12-16,-9 12-28 16,-11 8-98-16,1 6-34 15,-1 7-105-15,10-1-115 16,11-1-8-16</inkml:trace>
  <inkml:trace contextRef="#ctx0" brushRef="#br0" timeOffset="30598.7309">25322 5251 289 0,'-53'45'402'0,"23"-42"-157"16,-3 10-178-16,-13 11 162 15,5 1-262-15,4 0 8 16,12-3 14-16,10-5 22 16,11-10 14-16,1-2-3 15,9-2-2-15,-6-3 0 16,0 0-16-16,0 1 1 16,0 2 4-16,4 18 12 15,-3 7 7-15,-14 43 16 16,-12-47 18-16,-3-32-462 31</inkml:trace>
  <inkml:trace contextRef="#ctx0" brushRef="#br0" timeOffset="37328.8521">26600 5008 328 0,'9'109'207'0,"-9"-84"-52"15,-7 1-201-15,4 14 195 16,-3 3-173-16,1 6 4 16,-2-9 9-16,3 5 3 15,1-11 4-15,1 0 6 16,-1-13 3-16,2-4 9 16,1-8 11-16,-3-6 10 15,1-10-30-15,2 5-25 16,0-5-3-16,5-45 11 15,5-52 7-15,5 33 52 16,1 6 29-16,5-7 0 16,0 15-25-16,1 11-20 15,-3 18-37-15,-6 9-28 16,1 25-11-16,1 12 7 16,1 16 5-16,5 15 11 15,5 11 24-15,11 16 9 0,0 1-3 16,8-4 1-16,-11-14 0 15,-5-12 16-15,-8-19 13 16,-2-14 49-16,-7-17 18 16,13-22 25-16,4-20-10 15,5-29-9-15,4-9-46 16,5-25-20-16,-7 9-28 16,-4-7-34-16,-11 26-23 15,-2 3-53-15,-8 28-43 0,-5 7-194 16,-5 16 28-16</inkml:trace>
  <inkml:trace contextRef="#ctx0" brushRef="#br0" timeOffset="37973.1362">27439 5426 222 0,'0'2'25'16,"0"-4"106"-16,1 1-40 15,-1-1 28-15,0 1 2 16,2-1-1-16,5-2-69 16,20-14-39-16,54-31-2 15,-48 24 2-15,4-6 3 16,-8-3 2-16,-4-8 0 16,-7 2 9-16,2-1 7 15,-12 7 0-15,0 6 9 16,-7 8 5-16,-5 9 1 15,-2 2-19-15,-9 10-21 16,2 8-20-16,-17 16-14 16,-1 6-14-16,-7 18 6 15,-2 6 17-15,-2 6 8 0,15-12 6 16,7 1-2-16,9-16-3 16,17-7-3-16,9-12 0 15,21-9 3-15,5-8 2 16,17-14-45-16,0-8-74 15,13-10-82-15,-6 3-50 16</inkml:trace>
  <inkml:trace contextRef="#ctx0" brushRef="#br0" timeOffset="38605.6552">28360 4994 784 0,'0'4'104'0,"-5"-7"68"16,1 3-237-16,4 0-11 15,0 0 59-15,-3 0 63 16,3 0 51-16,0 0 8 15,-1 0-26-15,1 0-26 16,-3 0-28-16,0 0-33 16,1 0 11-16,-16 8-9 15,-5 3-6-15,-53 32-5 0,48-25-2 16,7 6-2-16,6-2 4 16,10-3-1-16,13 4 5 15,4 2 3-15,9-5 3 16,4-3 9-16,3-4 11 15,-5-7 18-15,-3-12 9 16,4-18 105 0,-11 1-74-1,4-11-11-15,-9 0-4 16,0-3-22-16,-5 14-9 16,-6 0-6-16,3 9-8 15,-3 2-14-15,6 9-15 16,-3 3-20-16,7 5-18 15,-7-5 8-15,0 1 6 16,5 10 3-16,11 24 15 16,30 60 13-16,-30-43-7 15,2 15 0-15,-2-2 7 0,-4 12 6 16,-12-9 8-16,-7 15 14 16,-11-15 7-16,-9 14 9 15,-8-16 3-15,-27 2 9 16,-11-17-8-16,-23-11-8 15,-8-27-70-15,-23-13-264 16,14-16 51-16</inkml:trace>
  <inkml:trace contextRef="#ctx0" brushRef="#br0" timeOffset="41708.815">25368 5312 289 0,'0'-1'251'0,"0"-1"-129"16,0 1-37-16,0 1-99 15,0 0-95-15,0-2 117 16,-3 2 7-16,1 0 1 16,-1 0-2-16,-2 0-8 15,-24 5-6-15,-45 17-2 0,34-6-1 16,5 2 0-16,-7 3 0 15,11-2 1-15,0-1 2 16,10-5 2-16,5-3-3 16,10-1-3-16,5-1-3 15,1-4-5-15,0-4 0 16,0 0 8-16,0 0 8 16,1 0 4-16,2 2 5 15,5 2 0-15,9 7 5 16,-5-4 2-16,43 34 13 15,-51-32 7-15,-1 0 22 16,-7 3 2-16,-15-3 11 16,-8 3-9-16,-13 1 5 15,-7-3-12-15,-7-2 5 16,-2-4-16-16,-6-2-2 0,11-5-13 16,-2 1-28-16,10 1-41 15,6-1-84-15,13 2-90 16,2 0-69-16,15 0-72 15</inkml:trace>
  <inkml:trace contextRef="#ctx0" brushRef="#br0" timeOffset="42927.8789">29586 4837 545 0,'-22'65'161'16,"1"-43"24"-16,-8 15-131 16,8 9-67-16,-7 10 2 15,4-4 3-15,-3 9 3 16,-1-12 4-16,-4 1 9 15,5-10 6-15,-1-3 15 16,4-15 15-16,4-10 44 16,6-13-1-16,1-18-18 0,10-10-17 15,7-22-18-15,8-6-46 16,9-23 12-16,12 0 32 16,12-10-5-16,0 14-1 15,11 2-7-15,-8 27-25 16,-7 13-41-16,-10 23-1 15,18 84-80 1,-21 5 74 0,5 42 22-16,-4 9 10 15,-2 12 25-15,-21-65 4 16,12 8 4-16,-2-35 4 16,8-12 5-16,-4-16 15 15,7-20 11-15,4-17 52 16,11-27 55-16,-5-13-19 15,13-33-3-15,-4-7-13 16,4-32-54-16,-10 8-51 16,-3-7 20-16,-19 23-22 0,-6 5-7 15,-12 35-15-15,-9 14-46 16,-3 17-42-16,0 6-28 16,-1 14-266-16,-8 10 56 15</inkml:trace>
  <inkml:trace contextRef="#ctx0" brushRef="#br0" timeOffset="43555.7942">30339 5263 536 0,'3'2'108'0,"-3"-1"19"15,1 1-155-15,-1-1-30 16,0 4 9-16,3 2 22 16,-3 0 38-16,0-4 21 15,0 2 9-15,0-4 27 16,0 1 7-16,0-1 38 16,5 2 3-16,29-3 14 15,50-25-5-15,-26-19-22 16,-2-2-39-16,6-9-11 15,-14 6-13-15,-11-1-13 16,-19 16 13-16,-10 4 18 16,-8 12-23-16,-7 9 2 15,-6 3-1-15,-9 14-52 16,-11 8-22-16,-17 23 14 16,1 7-10-16,-9 11-9 15,12 3 41-15,9-4-1 16,18-15-1-16,5-5-7 15,16-12-2-15,13-11 2 0,1-7 4 16,22-14 5-16,11-2 9 16,17-8 6-16,0-10-13 15,10-1-11-15,-16 8-32 16,-2-3-28-16,-15 6-31 16,9-4-217-16,-9 4 9 15,6-10-75-15</inkml:trace>
  <inkml:trace contextRef="#ctx0" brushRef="#br0" timeOffset="44119.4644">31380 4877 429 0,'-3'4'381'0,"2"-2"-112"15,-4-2-32-15,4 0-219 16,-1 0-45-16,2 0 7 15,-3 0 24-15,2 0 8 16,-4 0 15-16,1 0-5 16,-17 2-3-16,-3 6-19 15,-42 22-9-15,41-7-7 16,4 2 2-16,-4 14 3 16,1 4 1-16,0 7 6 15,8-4 11-15,1 2 5 0,5-11 0 16,13-9 4-16,4-12 1 15,-1-6 0-15,6-7 6 16,4-6 12-16,-4-2 2 16,4-9 8-16,-2-7 1 15,2-7-4-15,-4 0-6 16,0-3 12-16,-3 6-9 16,-1 4-11-16,-3 6-16 15,7 5-20-15,0 4-23 16,8 10-11-16,1 5 1 0,9 21 1 15,-8 3 11-15,6 15 5 16,-7 4 8-16,-2 24 11 16,-10-5 12-16,-5 13 14 15,-12-7 6-15,-18 9 21 16,-6-23 6-16,-14-3 26 16,-6-17 6-16,-4-6 16 15,2-23-13-15,-29-13-7 16,0-7-25-16,-10-14-41 15,9-4-49-15,-7 5-47 16,31 4-50-16,5 3-324 16,10 9 74-16</inkml:trace>
  <inkml:trace contextRef="#ctx0" brushRef="#br0" timeOffset="47640.7734">21466 9289 849 0,'17'-11'274'0,"-22"7"27"16,2 4-209-16,3 3-119 15,-1-3-26-15,1 0 12 16,-5 0 12-16,-23 43-6 16,-89 78 23-16,31-23 20 15,-29 37-8-15,16 0-8 16,11 5 8-16,23-27 4 16,15-15 1-16,36-42-1 15,10-19-5-15,17-22 1 0,26-14 5 16,17-6 2-16,28-12 7 15,14-2 8-15,18-3 5 16,-17 5-14-16,-7 12-90 16,-30 10-73-16,-16 9-135 15,-33 5-74-15</inkml:trace>
  <inkml:trace contextRef="#ctx0" brushRef="#br0" timeOffset="48853.0561">20825 10184 792 0,'-4'-11'374'0,"-4"-2"-59"15,13-5-192-15,15-3-112 0,16 1-60 16,19-4-4-16,10-1 29 15,18 2 6-15,3 4 8 16,19 6 3-16,-13 2 4 16,10 3-4-16,-12 3-3 15,7 7-9-15,-16 1-3 16,23 5-3-16,-9 10 5 16,17 4 4-16,-8 2 9 15,32 6 5-15,-12-6 5 16,29 2 7-16,-15-2 1 0,22 1 1 15,-27-7 0-15,17 9 0 16,-27-4-2-16,23 7 6 16,-18-1 1-16,36 6 2 15,-13-7 1-15,22-2 0 16,-13-15-9-16,28 4 0 16,-20-7-2-16,11-6-1 15,-4-5-2-15,34 3 1 16,-27-3-1-16,21-4 0 15,-19-1-1-15,21 1-1 16,-34 1-1-16,30-3-1 16,-22 3-1-16,27-3-1 15,-26 0 1-15,33-3-1 16,-22-5 1-16,16 2 2 16,-22-4-1-16,45 5 0 15,-37-1 0-15,17 2 0 16,-22 3 0-16,25-1 0 0,-50-1 0 15,36-1 2-15,-19 1 1 16,25-1 4-16,-32-5 1 16,29-4 1-16,-23 4-1 15,10-4 0-15,-18 0-5 16,32-3 1-16,-18 4-2 16,1-3 1-16,-18 3-2 15,8-1-1-15,-29 9-1 0,-1-1 1 16,-17 10-1-16,13 4 0 15,-23 2 0-15,13 6 1 16,-12-3-1-16,4 4 0 16,-34-2 0-16,4 5 0 15,-32-2 0-15,-6 1 1 16,-14 1 1-16,8-1 0 16,-11 0 1-16,-2 1 0 15,-9-3 1-15,-5-2 2 16,-11-1 2-16,-3 1 4 15,-4-7 4-15,-5 0 8 16,0 0 5-16,0 0 17 16,0-1 13-16,-3 1 1 15,1-3-8-15,2 1 10 16,-3-1-5-16,2 0-25 0,-14-17-2 16,-47-65 2-16,28 48-13 15,-3-6-13-15,3 0 8 16,-3-4 1-16,4 13-3 15,3 0 4-15,5 3-3 16,1 2 1-16,-1 9-3 16,-4-5-1-16,1 5-6 15,-10 2-3-15,9 5-3 16,2 1-8-16,9 6-7 16,5 5-16-16,10-1-15 15,6 5-10-15,6 3 1 0,-9-6 0 16,3 2 15-16,37 11 16 15,49 64 11-15,-43-35-20 16,-9-1-22-16,-5 10 57 16,-14-10 0-16,0 14-2 15,-11-5 26-15,-7 12 24 16,-9-1-56-16,-10 15 2 16,-8-1 4-16,-29 10 2 15,-10-11 6-15,-19 3 2 16,-2-15-23-16,-15-7-60 15,20-11-48-15,-7-1-285 16,17-12 16-16</inkml:trace>
  <inkml:trace contextRef="#ctx0" brushRef="#br0" timeOffset="49452.4782">23824 9775 558 0,'-72'35'252'15,"42"4"-23"-15,1 10-105 0,-5 26-124 16,1 8-11-16,8 24 10 16,13-11 3-16,3 6-49 15,14-17-60-15,-5 2-123 16,0-25-31-16</inkml:trace>
  <inkml:trace contextRef="#ctx0" brushRef="#br0" timeOffset="49756.2064">22632 11415 662 0,'25'-3'115'0,"-4"-3"65"15,20-3-180-15,5-1-38 16,9-10 32-16,-6 0 20 15,9-10 5-15,-14 5 2 16,8-6 1-16,-6 13-10 16,-3-3-208-16,-4 8 66 15</inkml:trace>
  <inkml:trace contextRef="#ctx0" brushRef="#br0" timeOffset="50247.0553">23284 11018 988 0,'89'49'162'0,"-88"-48"34"16,4 0-280-16,2 4-33 15,-7-5 8-15,0 0 80 16,2 0 69-16,3-2 17 16,16 1 2-16,-5-2 3 0,47-13-25 15,-38 10-16-15,-12-2-16 16,5 8-12-16,1 5-7 16,-7 10-3-16,-3 10 3 15,-6 18 6-15,-6 4 10 16,-15 11 10-16,3 0 6 15,-2-3 2-15,8-20 0 16,1-10-5-16,8-14-10 16,8-10-10-16,5-2-3 15,14-2-6-15,8 1 10 0,14 8 3 16,1 5 8-16,-2 6 1 16,-17 9 3-16,-15 14 7 15,-20 2 12-15,-21 12 24 16,-15-8 9-16,-15-3 12 15,3-11-12-15,-3-14-72 16,9-18-83-16,9-13-234 16,17-17-18-16</inkml:trace>
  <inkml:trace contextRef="#ctx0" brushRef="#br0" timeOffset="50712.9322">26369 10055 1193 0,'-13'-8'240'0,"10"1"77"16,6 5-351-16,-3 2-19 16,0 0-19-16,0 0 36 15,0 0 0-15,0 0-17 16,0 0-2-16,-2 3-3 16,2 36 20-16,3 63 19 15,-6-32 20-15,-1 14 5 16,2-2-256-16,-8 14-9 15,-5-21-88-15</inkml:trace>
  <inkml:trace contextRef="#ctx0" brushRef="#br0" timeOffset="50938.4412">25803 10929 730 0,'0'7'427'0,"3"-11"-93"0,14-11-91 16,12 0-280-16,20-7-10 16,13-2 18-16,21-3 18 15,-9 5 12-15,5 0-15 16,-17 10-30-16,-6 0-106 16,-14 5-173-16,2 8 0 15,-10 4-147-15</inkml:trace>
  <inkml:trace contextRef="#ctx0" brushRef="#br0" timeOffset="51121.8453">26668 10665 979 0,'8'-1'250'0,"-5"6"40"16,-2 9-262-16,-4 15-73 15,2 6 0-15,-8 15 29 0,-7 6 24 16,-8 15 8-16,2-3 5 15,-5 18-8-15,5-1-46 16,-2 4-205-16,6-9-64 16,1-11-89-16</inkml:trace>
  <inkml:trace contextRef="#ctx0" brushRef="#br0" timeOffset="51543.0848">29204 9778 929 0,'2'14'256'0,"1"9"35"15,0 5-205-15,-3 3-151 16,-3 18 18-16,-2 7 40 16,-8 12 3-16,-3 0 3 15,-10 17-27-15,12-10-54 16,-9 7-205-16,3-10 22 16</inkml:trace>
  <inkml:trace contextRef="#ctx0" brushRef="#br0" timeOffset="51940.8979">29013 10985 391 0,'-19'53'81'0,"1"23"35"15,2-3-96-15,16 8 17 16,1-13 8-16,11 3 9 16,7-17 20-16,7-10-7 0,-1-16-13 15,16-20 30 1,5-20 7-16,19-28 2 0,2-15-5 15,8-22-1-15,-12 0 2 16,-6 0 25-16,-24 18 3 16,-14 2 35-16,-19 20 7 15,-12 2-24-15,-8 7-55 16,-20 4-36-16,-3 9-46 16,-11 8-62-16,-6 10-62 15,-8 5-330-15,10 4 65 0</inkml:trace>
  <inkml:trace contextRef="#ctx0" brushRef="#br0" timeOffset="59788.7755">20151 8695 89 0,'7'131'284'0,"-7"-114"-78"16,5-5-47-16,-2-9 69 16,-6-2-131-16,3-2 41 15,0-1-19-15,-2 1-1 16,-1-13-14-16,-8-36-16 15,-22-54-68-15,-10 32-14 16,-3 2-7-16,-10 0-1 16,-2 18 1-16,-4 5-4 15,19 17-2-15,-3 11-20 16,13 18-21-16,2 14 2 16,9 12 0-16,-3 30 0 0,9 9 18 15,-4 23 17-15,14 8-3 16,15 32 8-16,9-8 7 15,13 23 11-15,3-10 7 16,8 22 6-16,-4-19 2 16,5 13-3-16,-7-24-3 15,-1-2-8-15,-9-36-30 16,-19-12-28-16,-14-33-259 0,-22-20 52 16</inkml:trace>
  <inkml:trace contextRef="#ctx0" brushRef="#br0" timeOffset="59950.7186">19603 9604 1524 0,'30'19'286'16,"16"-5"161"-16,34-2-441 15,19 0-44-15,31-4-413 16,-8-14 147-16</inkml:trace>
  <inkml:trace contextRef="#ctx0" brushRef="#br0" timeOffset="64766.9785">21705 9274 899 0,'-8'-15'300'16,"5"8"13"-16,-1 5-234 15,7 4-133-15,-3-2-16 16,0 0 8-16,0 1 6 16,4 11 23-16,10 21 9 15,20 50 9-15,-12-26 2 16,0 0 6-16,8 17 5 15,-3-2 4-15,-1 1 8 16,-9-18 2-16,-4-15 3 16,-10-21-7-16,-2-18-28 15,-2-18-240-15,-11-28 62 16</inkml:trace>
  <inkml:trace contextRef="#ctx0" brushRef="#br0" timeOffset="65017.6848">21810 9453 292 0,'-18'-75'384'0,"-1"-2"-135"16,7 19-87-16,3 10-4 15,8 16-70-15,1 1-72 16,4 11 50-16,8 1 40 0,9-3-73 16,10-2 0-16,4 5 0 15,11 1-14-15,3 14-1 16,3 14-4-16,-6 5-9 16,-3 22-7-16,-9 7 8 15,-13 14 5-15,-17 6 2 16,-16 17 8-16,-14 1 1 15,-23 8 2-15,-7-13 0 16,-7-3-7-16,11-23-30 0,1-13-112 16,17-17-122-16,11-3-120 15,13-17-107-15</inkml:trace>
  <inkml:trace contextRef="#ctx0" brushRef="#br0" timeOffset="65660.8137">22285 9668 1052 0,'12'-15'199'0,"14"-7"111"15,3-8-309-15,16-7-11 16,-7 0 11-16,-1-3 5 15,-7 9 3-15,-7 3 10 16,-11 4 9-16,-3 2 8 16,-7 6 1-16,-4-2 2 15,-2 5-5-15,-1 5-5 16,-4 4-14-16,-7 11-22 16,-5 9-9-16,-11 20-12 15,-4 5-5-15,-2 20 1 16,1-2 20-16,7 2 9 0,15-13 5 15,14-8 1-15,7-18 3 16,16-6-1-16,12-7 0 16,5-7 9-16,5 1 3 15,14-9 4-15,-8-8-51 16,6-9-314-16,-13-6 83 16</inkml:trace>
  <inkml:trace contextRef="#ctx0" brushRef="#br0" timeOffset="65975.3552">23096 9129 1225 0,'-9'12'324'15,"-3"8"-1"-15,-13 13-311 16,1 10-122-16,-10 18 25 16,1 4 26-16,-8 7 94 15,16-8 10-15,4-3 8 16,6-17-12-16,14-5-13 16,11-21-14-16,17-1-6 15,7-17 3-15,25-16 8 16,11-9-7-16,23-9-79 0,-6-14-236 15,17-5-79-15,-17 7-138 16</inkml:trace>
  <inkml:trace contextRef="#ctx0" brushRef="#br0" timeOffset="67224.2695">24248 9512 975 0,'10'5'190'0,"-4"-4"77"0,-7 10-273 16,5 6-51-16,-2 7 7 15,-4 10 19-15,2 3 7 16,5 17 0-16,-2 5 6 15,6 19 6-15,2-1 9 16,4 18 8-16,-4-13 6 16,1-7 4-16,1-18 3 15,-7-16 2-15,-3-19 1 16,4-11 8-16,-11-11-1 0,-1-3-3 16,2-3 0-16,3 4-6 15,-3-1-8-15,2 0-3 16,1 0-8-16,-8-10-284 15,7 4-5-15,-6-10-100 16</inkml:trace>
  <inkml:trace contextRef="#ctx0" brushRef="#br0" timeOffset="67670.8446">23950 10450 790 0,'0'-1'133'0,"3"1"88"0,2-5-231 15,-5 4 4-15,3-1 35 16,22-4 25-16,70-88 32 15,-38 36 3-15,15-19 1 16,-7 6-24-16,12-5-15 16,-9 14-32-16,0 6-29 15,-15 11-35-15,-8 8-104 16,-20 18-168-16,-13 5-9 16,-11 7-135-16</inkml:trace>
  <inkml:trace contextRef="#ctx0" brushRef="#br0" timeOffset="67954.8389">24140 9669 533 0,'0'2'474'15,"-2"-7"-144"-15,4 4-330 0,-2-1 333 16,3 1-338 0,-3-2 30-16,25-10 29 0,51-75 0 15,-36 42-11-15,13-8-9 16,-1 0-19-16,6-4-18 16,-7 13-47-16,-5 5-112 15,-13 11-204-15,-6 9-13 16,-11 15-176-16</inkml:trace>
  <inkml:trace contextRef="#ctx0" brushRef="#br0" timeOffset="68418.2151">24756 9699 548 0,'12'21'393'0,"-5"-6"-106"15,-7-6-23-15,5 7-297 16,5 5 0-16,-7-4 16 15,6 1 12-15,0 0 13 16,1-8 3-16,-5-8 10 16,7-13 4-16,1-8 2 0,8-13-1 15,-1-7-7-15,17-16-11 16,0 6-1-16,6-1-1 16,-6 10-2-16,0 10-8 15,-13 18-1-15,-3 12-7 16,-12 14-1-16,-5 9 6 15,-5 9 8-15,-7 12 8 16,-1-3 7-16,-1 7 1 16,4-8-7-16,3 4-19 15,6-5-48-15,11 4-110 16,5-9-113-16,6-1-37 16,8-14-115-16</inkml:trace>
  <inkml:trace contextRef="#ctx0" brushRef="#br0" timeOffset="68663.1438">25599 9583 1242 0,'0'0'339'16,"-10"0"65"-16,-7 2-344 16,-9 14-78-16,0 9-15 15,-15 12 7-15,4 6 7 16,0 15 7-16,12-3 5 15,8-6 2-15,17-6 2 0,21-3 5 16,21-16 3-16,17-7 8 16,3-8 2-16,20-12-5 15,-8-10-45-15,4-12-42 16,-11 1-319-16,-5-8 48 16</inkml:trace>
  <inkml:trace contextRef="#ctx0" brushRef="#br0" timeOffset="69347.2023">27255 9469 1158 0,'-82'-13'229'0,"78"12"86"0,4 4-344 15,3 2-48-15,-3-5 3 16,0 2 20-16,0 2 23 16,12 32 12-16,19 48 20 15,-7-32 6-15,4 6-1 16,1 18 4-16,-5-5-26 16,-2 7 30-16,-5-10-5 15,-10-7-12-15,-3-27-13 0,-7-13 8 16,-2-20-46-16,-7-20-243 15,-5-15 71-15</inkml:trace>
  <inkml:trace contextRef="#ctx0" brushRef="#br0" timeOffset="69660.8144">27151 9503 572 0,'-9'-13'405'0,"6"-2"-118"15,3 2-124-15,3-3-96 16,6 2-61-16,8-3-50 15,-1 0 71-15,6 0 15 16,6 0 3-16,5-5 5 16,-4 6-14-16,14-2-10 15,2 8-12-15,13 1-6 16,-1 12-7-16,3 7-2 16,-12 5-1-16,6 9-2 15,-20 4-1-15,-3 10-1 16,-10 4-2-16,-12 18 5 0,-18 9 5 15,-19 16 4-15,-21 0 6 16,-30 7 13-16,-4-11 1 16,-18-2 1-16,11-23-71 15,3-10-166-15,33-21-140 16,13-8-12-16,26-17-209 16</inkml:trace>
  <inkml:trace contextRef="#ctx0" brushRef="#br0" timeOffset="70145.4364">27905 9841 684 0,'-34'54'464'0,"25"-53"-109"16,9-2-107-16,6 5-209 16,-6-4-60-16,3-1 9 15,6-4-86-15,25-14 119 0,48-39 10 16,-41 15 6-16,-7 3-1 15,-1 6 107-15,-13 3-111 16,-8 1 11-16,-12 11-7 16,-9 7-26-16,-7 12-15 15,-21 15-8-15,-7 16-18 16,-16 20-3-16,3 9 22 16,-10 13 7-16,20-4 6 15,11-2 3-15,17-16 4 0,16-11 1 16,19-18 1-16,20-9 6 15,10-11 5-15,25-11-2 16,10-8-5-16,23-9-57 16,-9-2-57-16,4-9-206 15,-24 1-110-15,-4-4-77 16</inkml:trace>
  <inkml:trace contextRef="#ctx0" brushRef="#br0" timeOffset="70369.3128">28717 9538 459 0,'-33'11'171'15,"-10"4"458"-15,-14 21-353 16,2 10 124-16,3 16-370 16,9 0 7-16,10 9 1 15,20-17-10-15,13-3 2 0,4-19-6 16,22-9 2-16,12-12-3 15,20-10-4-15,7-13-34 16,31-14 237-16,-2-4-663 16,-2-23 267-16</inkml:trace>
  <inkml:trace contextRef="#ctx0" brushRef="#br0" timeOffset="70875.0961">30192 8979 1126 0,'-4'0'297'0,"1"2"46"0,-6 18-269 16,-2 17-150-16,-3 61 12 16,14-43 37-16,-2 12 16 15,1-1 9-15,-1 19 4 16,4-5 9-16,1 12 1 15,-2-5-50-15,2-3-141 16,-6-23-124-16,-4-15-36 16,-7-28-168-16</inkml:trace>
  <inkml:trace contextRef="#ctx0" brushRef="#br0" timeOffset="71193.1433">29991 9066 726 0,'12'-7'622'16,"10"-12"-179"-16,18 11-440 15,13-2 432-15,18 4-477 0,3 6 24 16,0 12-5-16,-7 9 6 16,4 11 1-16,-6 8 7 15,-1 12 5-15,-8 0 3 16,-13 13-1-16,-18 2-1 15,-17 14-2-15,-17-5 2 16,-25 11 2-16,-18-10 2 16,-16 8 6-16,-2-17 6 15,-16-9-4-15,6-20-13 0,-7-8-46 16,8-27-28-16,-2-2-90 16,16-8-33-16,13 0-173 15,19-3 3-15,13 3-58 16</inkml:trace>
  <inkml:trace contextRef="#ctx0" brushRef="#br0" timeOffset="71893.2167">30819 9696 973 0,'12'10'337'15,"5"-7"2"-15,3-7-225 16,12-9-128-16,5-1-16 15,14-12 24-15,-6-7 36 16,1-11 24-16,-15 1-17 16,-1-3 5-16,-17 12 3 15,-4 4-18-15,-9 12-13 0,-6 11 27 16,-4 8-50-16,-24 14-9 16,-16 12-5-16,-29 17-11 15,-2 10-11-15,-7 9 45 16,19-6 4-16,17-1 1 15,30-13 2-15,13-8 1 16,16-11 2-16,21-3 4 16,14-11 1-16,24-4-1 15,8-7-11-15,14-5-41 16,-13-6-21-16,2-12-20 16,-14-1-30-16,-6-9-37 15,-5 1 4-15,6-7-52 16,-6 2-19-16,6-8 15 15,-8 6 47-15,-1-6 37 16,-12 15 195-16,-11-2 131 16,-11 14 39-16,-6 4 15 15,-13 9-8-15,-8 3-142 0,-13 11-93 16,-21 14-7-16,-3 9-6 16,-16 18 33-16,5 6 36 15,10 8 20-15,13-11-11 16,18 0-5-16,22-15-25 15,22-3-10-15,19-12-19 16,36-7 5-16,8-10-3 16,23-11-70-16,0-15 0 15,9-23-427-15,-25-8 67 0</inkml:trace>
  <inkml:trace contextRef="#ctx0" brushRef="#br0" timeOffset="82287.9401">4890 13157 859 0,'8'-4'152'16,"12"4"92"-16,6-8-251 15,36-2-12-15,21-1 28 16,35 0 12-16,2-3 4 16,22 1 6-16,-11 4 0 15,15 0-83-15,-18 6-97 0,-4 0-93 16,-29-1-34-16,-33-18-112 16</inkml:trace>
  <inkml:trace contextRef="#ctx0" brushRef="#br0" timeOffset="82542.0805">5499 13219 1141 0,'-10'-4'338'0,"1"-2"56"16,3 6-319-16,4 3-97 15,2-3-25-15,0 1-4 16,0 2 3-16,6 37 11 16,14 48 29-16,-12-31 6 15,1 7 3-15,-4 19-2 0,-4 2-3 16,-4 21-166-16,-6-5-177 16,-11 3 1-16</inkml:trace>
  <inkml:trace contextRef="#ctx0" brushRef="#br0" timeOffset="82633.324">5129 14157 524 0,'-12'-3'0'15</inkml:trace>
  <inkml:trace contextRef="#ctx0" brushRef="#br0" timeOffset="82721.7113">5129 14150 608 0,'25'-6'-36'0,"21"-6"608"16,7-6-328-16,27-7 114 15,2-3-340-15,8-3 2 16,-10 4-29-16,27-1-170 15,-20 7-178-15,3 8-25 16</inkml:trace>
  <inkml:trace contextRef="#ctx0" brushRef="#br0" timeOffset="82988.084">6139 13772 884 0,'9'-3'307'16,"-11"6"7"-16,-2 10-198 15,1 8-142-15,-4 3 4 16,5-1 18-16,-2-3 26 16,5-14 19-16,14-14 19 15,10-19-15-15,14-8 1 0,9 1-16 16,10 0-17-16,-3 7-16 16,-2 15 7-16,-16 12-14 15,-8 14-9-15,-16 5-6 16,-18 27 16-16,-11 12 18 15,-9 11-16-15,-3 1-32 16,4-1-301-16,18-17 47 16</inkml:trace>
  <inkml:trace contextRef="#ctx0" brushRef="#br0" timeOffset="83219.8015">6918 13799 752 0,'-121'142'745'15,"50"-102"-213"-15,8 9-461 16,31-11 435-16,21-2-530 16,31-17-18-16,28-3-4 15,19-11 6-15,23-16-12 16,14-9-24-16,41-10-141 15,-8-1-268-15,-9-3 6 16</inkml:trace>
  <inkml:trace contextRef="#ctx0" brushRef="#br0" timeOffset="83541.2671">8112 13170 991 0,'9'6'693'0,"-9"-10"-238"16,-3 23-253-16,10-6-669 16,1 10-99-16</inkml:trace>
  <inkml:trace contextRef="#ctx0" brushRef="#br0" timeOffset="83675.8549">8130 13513 1115 0,'-5'19'412'0,"1"-21"14"16,-4 13-302-16,7 4-235 16,-4-4-319-16,3-11 31 15</inkml:trace>
  <inkml:trace contextRef="#ctx0" brushRef="#br0" timeOffset="85682.7422">8728 12836 720 0,'13'-17'252'0,"-8"2"35"15,2 6-187-15,-7 5-52 16,0 4-35-16,-3 0-38 15,0 2-3-15,-32 41-5 16,-72 77 17-16,29-8 9 16,2 13 10-16,-2 14 18 15,35-7-2-15,20-3-1 16,20-20 8-16,30-2-12 16,44-21-79-16,46-21-218 15,6-25 33-15</inkml:trace>
  <inkml:trace contextRef="#ctx0" brushRef="#br0" timeOffset="86303.6503">9007 13444 1032 0,'0'-3'226'0,"3"0"92"16,10 3-306-16,3-2-14 0,6-4 5 16,8 3-5-16,17 1 7 15,5-4 5-15,33 5 4 16,2 2-34-16,14 1-300 16,-3 4-3-16,-20-9-129 15</inkml:trace>
  <inkml:trace contextRef="#ctx0" brushRef="#br0" timeOffset="86852.9947">9888 13130 597 0,'-21'9'336'0,"14"-9"-53"16,-1 3-75-16,7-3-211 15,-2 0 2-15,1 0 24 16,2 0 45-16,0-1 16 15,0-1 8-15,2 1-7 16,4-1-14-16,32-14-43 16,62-20-12-16,-38 26-8 0,3 1-2 15,-12 12-6-15,-7-1-17 16,-19 6-5-16,-11 4-3 16,-13 5 4-16,-10 6 11 15,-7 5 19-15,-11 5 5 16,4-3 7-16,-1-4-2 15,12-8-8-15,10 0-4 16,12-9-2-16,17 6-1 16,13 1 0-16,2 5-3 15,2 5-2-15,-4 14-5 16,-22 5-1-16,-27 16 3 16,-21 4 7-16,-40 4 9 15,-23-6 5-15,-29-4 5 16,5-22-13-16,-8-10-115 15,24-13-118-15,10 0-167 16,27-4-100-16</inkml:trace>
  <inkml:trace contextRef="#ctx0" brushRef="#br0" timeOffset="88399.0553">10343 13908 250 0,'6'-24'101'16,"-8"8"0"-16,6-5-48 16,-1 2-47-16,2 0 10 15,-5 6 18-15,0-2 37 16,0 3 35-16,-3 0 37 16,0 6 7-16,1-1-6 15,2 2-46-15,0 5-61 16,0 0-47-16,0 2-12 0,2 2-1 15,17 33 25-15,18 55 39 16,-41-33 36-16,-12 2 1 16,-26 12 5-16,-14-1-9 15,-38 14-117-15,-15-4-272 16,-29-23 48-16</inkml:trace>
  <inkml:trace contextRef="#ctx0" brushRef="#br0" timeOffset="89129.9188">10870 13307 910 0,'3'-5'342'0,"1"1"-3"0,10 1-203 16,11 0-156-16,18-3-7 15,4 1 16-15,11 0 9 16,-2-1 10-16,15 1 3 16,-11 5-344-16,5 2 115 15</inkml:trace>
  <inkml:trace contextRef="#ctx0" brushRef="#br0" timeOffset="89322.1147">11456 13090 1538 0,'37'128'380'0,"-48"-108"97"0,2 18-414 16,-12 21-66-16,0 12-25 16,5 25-49-16,3-4-33 15,5 7-169-15,11-20-213 16,11-10-11-16</inkml:trace>
  <inkml:trace contextRef="#ctx0" brushRef="#br0" timeOffset="89588.0903">11627 12705 889 0,'23'12'624'0,"15"24"-139"16,13 14-534-16,7 39 530 15,3 10-492-15,-15 31 2 16,-25-5 2-16,-23 25 4 16,-22-23 5-16,-26 18 8 15,-12-26-8-15,-33-2-92 16,-13-30-30-16,-28-16-363 15,5-34 12-15</inkml:trace>
  <inkml:trace contextRef="#ctx0" brushRef="#br0" timeOffset="91329.9396">14644 12748 880 0,'1'92'160'16,"8"-36"93"-16,8 17-271 16,-11-2 9-16,1 12 3 15,-4-5 1-15,-2 14 5 16,-5-6 5-16,0 6 2 15,-1-21-12-15,-7-10-51 0,-1-28-31 16,-8-26-170-16,-4-25-4 16,-8-23-62-16,1-14 158 15,-2-27 420-15,6 1 73 16,11-4-52-16,13 13-53 16,10-2-60-16,13 20-70 15,20 1-11-15,1 7-29 16,25 2-12-16,7 8-20 15,22 8-2-15,-3 12 2 0,21 19-8 16,-24 17-10-16,-3 26 2 16,-26 11-5-16,-17 18-2 15,-26 1 9-15,-25 13 9 16,-24-8 0-16,-38 12 8 16,-19-8-2-16,-33 2-1 15,6-21-3-15,-24-15-116 16,27-21-269-16,6-8 48 15</inkml:trace>
  <inkml:trace contextRef="#ctx0" brushRef="#br0" timeOffset="91719.8064">15362 13612 1100 0,'-4'15'448'16,"-5"-8"-17"-16,9-10-271 15,4 0-121-15,-4 2-53 16,2-1-1-16,26-11 16 16,76-41 2-16,-39 17 6 15,11-10 2-15,-17 6 0 16,-7 2 1-16,-23 15 2 0,-12 4-19 15,-20 9-13-15,-24 13-33 16,-25 8-31-16,-37 20 26 16,-13 13 49-16,-18 23-4 15,15 4 34-15,10 3 31 16,42-16-31-16,16-2-36 16,25-19 11-16,19-2-5 15,20-9-2-15,29-9-31 16,20-10-44-16,51-10-192 15,9-14-131-15,32-7-70 16</inkml:trace>
  <inkml:trace contextRef="#ctx0" brushRef="#br0" timeOffset="91931.1036">16355 13533 1023 0,'-48'18'473'0,"-3"-5"-27"16,-24 20-209-16,-2 9-201 15,-7 9-32-15,22-5-9 16,14-1-3-16,26-16 7 16,22 0 7-16,24-7 9 15,32-4 7-15,24-8 7 16,42-1-2-16,6-5-36 16,38-7 140-16,-4 5-594 15,-18-1 211-15</inkml:trace>
  <inkml:trace contextRef="#ctx0" brushRef="#br0" timeOffset="92978.6663">17944 12886 1176 0,'12'13'608'0,"-18"5"-146"15,-19 3-276-15,-23 28-158 0,-17 13-156 16,-27 36 98-16,-2 13 27 16,-4 27 2-16,18-16-3 15,22 12-8-15,30-26-6 16,32-6-34-16,33-34-28 15,42-1-104-15,20-23-264 16,46-11 31-16</inkml:trace>
  <inkml:trace contextRef="#ctx0" brushRef="#br0" timeOffset="93726.2428">18076 13261 1023 0,'-42'120'482'0,"51"-120"-80"16,0 1-177-16,8 2-282 15,20 2-6-15,16-4 35 16,19-1-17-16,7-1-32 15,14 2-310-15,-1 4 37 16</inkml:trace>
  <inkml:trace contextRef="#ctx0" brushRef="#br0" timeOffset="94220.858">19104 13335 176 0,'-21'12'0'16,"-1"-2"808"-16,-9 21-512 15,0 11 105-15,-2 15-458 16,12 6 446-16,7 0-431 16,12-8 17-16,10-6 2 15,5-15 5-15,12-10 20 16,0-12 9-16,20-9-3 15,5-11-12-15,14-10-29 0,1-16-16 16,9-17 3-16,-19-7 9 16,10-9 30-16,-15 3 34 15,17 2 11-15,-5 15-2 16,15 7-5-16,-7 12-22 16,5 7-14-16,-15 18-8 15,2 10-11-15,-15 8-2 16,-8 18-3-16,-14 4 5 15,-15 10 9-15,-20 1 13 16,-21 3 1-16,-11-9 4 16,-16-5 24-16,-7-12 8 0,-22-16 14 15,1-15 9-15,-6-16 17 16,6-9-11-16,-10-21 2 16,15 4-17-16,-7-8-13 15,13 7-25-15,-7 2-43 16,24 16-46-16,8 3-31 15,25 13-338-15,22 7 82 16</inkml:trace>
  <inkml:trace contextRef="#ctx0" brushRef="#br0" timeOffset="94502.6851">20419 13643 1114 0,'2'9'413'16,"-4"0"-54"-16,-2-3-294 15,-11 17-90-15,-7 13-89 16,-18 11 73-16,-8 7 35 15,-8 12 6-15,3-8 7 0,-11 4-40 16,14-10-40-16,-7-4-280 16,14-14 36-16</inkml:trace>
  <inkml:trace contextRef="#ctx0" brushRef="#br0" timeOffset="94810.7111">20668 13401 673 0,'56'21'583'16,"-45"-19"-232"-16,-23-4-59 16,27-2-310-16,1 2-70 15,12-4-1-15,6 0 76 16,15-1 12-16,3 1 1 16,15 3-61-16,-4 5-278 15,4 4 71-15</inkml:trace>
  <inkml:trace contextRef="#ctx0" brushRef="#br0" timeOffset="95266.1773">21409 13160 1457 0,'9'-6'381'0,"2"-1"77"16,1 7-416-16,6-3-58 16,6 3-25-16,8 0 10 15,1 0 16-15,-2 1 3 16,0 7-9-16,-9 8-14 0,-14 3 5 15,-11 17 3-15,-11 2 2 16,-18 11 17-16,-2-3 16 16,-3-3 4-16,13-15 1 15,6-6-2-15,15-14 2 16,6-5 1-16,6 1-4 16,9 5 5-16,3 3 1 15,10 7-4-15,-2 5-6 16,0 17-2-16,-19-1-5 15,-16 12-1-15,-19 3 2 0,-17 9-22 16,-10-17-19-16,-10-7-54 16,9-13-54-16,3-18-293 15,11-17 48-15</inkml:trace>
  <inkml:trace contextRef="#ctx0" brushRef="#br0" timeOffset="95540.9261">22210 12815 1513 0,'30'34'414'0,"2"21"76"0,19 5-403 16,-13 26-91-16,-1 17-6 15,-18 24-5-15,-26-14 29 16,-27 12-2-16,-19-16 0 16,-19-1 11-16,0-28-18 15,-13-15-64-15,2-31-57 16,-11-13-58-16,0-23-347 16,5-21 58-16</inkml:trace>
  <inkml:trace contextRef="#ctx0" brushRef="#br0" timeOffset="96967.9182">22948 13198 700 0,'0'-2'133'15,"1"-1"54"-15,1 1-201 0,-2 2-37 16,0 2-3-16,0 14 28 16,-2 33 12-16,1 49 13 15,9-23 17-15,7-7 16 16,15 6 33-16,7-16 11 15,13-12 30-15,4-30 16 16,24-16 41-16,-2-22-16 16,10-24 1-16,-18-9-14 0,1-14-26 15,-20-4-36-15,-15-5 1 16,-10 11-2-16,-8-3-13 16,-14 14-2-16,-8 1-14 15,-6 17-17-15,-4-1-80 16,4 11-42-16,3 7-380 15,0 11 51-15</inkml:trace>
  <inkml:trace contextRef="#ctx0" brushRef="#br0" timeOffset="97357.6895">24759 12870 1109 0,'43'-17'304'16,"-71"28"48"-16,-15 8-289 0,-22 25-95 16,-20 14-12-16,-21 22 19 15,15 6 8-15,-5 18 14 16,21-6 12-16,9 10 19 16,29-15 12-16,17-3 10 15,20-17-11-15,23 1-2 16,19-18-9-16,21-7-80 15,10-12-61-15,16-11-274 16,-11-24-11-16</inkml:trace>
  <inkml:trace contextRef="#ctx0" brushRef="#br0" timeOffset="97814.7326">24457 13357 1756 0,'4'-1'305'0,"22"2"184"15,11 5-514-15,25 4-73 16,12 2 3-16,13-3-6 16,-4-5-38-16,0-1-115 15,-18-3-189-15,-2-4 22 16</inkml:trace>
  <inkml:trace contextRef="#ctx0" brushRef="#br0" timeOffset="98021.2888">25344 13136 860 0,'8'30'0'0,"-7"14"610"15,-1 19-648-15,0 8 517 0,-4 22-476 16,-1-4 429-16,-1 13-553 16,6-11-48-16,5 3-308 15,11-24-2-15,6-20-102 16</inkml:trace>
  <inkml:trace contextRef="#ctx0" brushRef="#br0" timeOffset="98216.7369">25911 13859 1760 0,'-13'8'291'0,"-24"24"223"16,-9 14-530-16,-16 21-71 16,-8 1-27-16,-14 12-19 15,16-16-74-15,12-7-71 16,17-22 39-16,18-25-158 15,41-20 29-15</inkml:trace>
  <inkml:trace contextRef="#ctx0" brushRef="#br0" timeOffset="99096.6825">26622 13255 626 0,'-8'-5'361'15,"-1"5"-71"-15,-3 5-68 16,0 1-249-16,-1 0-2 15,4-2 23-15,1-2 18 16,8-1 20-16,-3-1 30 16,2 0 10-16,1 0 6 15,0 0-11-15,0 0-16 16,0-1-30-16,0 1-9 16,0 0-9-16,0 0 11 15,0 0 13-15,0 0 18 16,0 0 8-16,0 0 8 0,0 0-11 15,0 0-9-15,0 0-21 16,0 0-9-16,0 0-9 16,0 0 3-16,-3 0 1 15,3 0 7-15,0 0 5 16,0 0 9-16,-2 0-2 16,2 0-3-16,0 0-10 15,-3 0-15-15,2 0-14 0,-2 1-8 16,0 1-1-16,-7 23 4 15,-55 50 9-15,48-35 5 16,8-4 6-16,5-1 3 16,5-11 3-16,8-5 19 15,6-13 9-15,10-10 7 16,8-7 8-16,22-14-1 16,11-6-18-16,23-9-5 15,-1 0-6-15,-1-3-6 16,-23 9-7-16,1 4-5 15,-19 13-8-15,4 6-4 16,3 5-4-16,13 8 2 16,-7 7 2-16,10 9 1 15,1 4 2-15,0 12-1 16,-11 4 1-16,2 8 3 16,-18-4 2-16,-3-1 3 15,-11-8-2-15,-4-5-1 16,-8-9-4-16,-10-4-15 0,-11-5-4 15,-8-1 4-15,-13-6 6 16,-17-10 15-16,-16-6 17 16,-25-17 8-16,-11-6 2 15,-17-15 4-15,7-3-6 16,0-10 11-16,26 8-1 16,7-5-4-16,22 10-15 15,4 5-25-15,17 12-36 0,6-5-79 16,13 14-47-16,18 6-311 15,12 8 36-15</inkml:trace>
  <inkml:trace contextRef="#ctx0" brushRef="#br0" timeOffset="99398.9936">28150 12797 1282 0,'65'61'237'0,"-24"-1"146"16,21 34-365-16,2 11-4 15,-8 25 16-15,-32-13-5 16,-15 14-6-16,-25-14-13 16,-41-2 12-16,-23-26 8 15,-48-13 9-15,-18-26-437 16,-37-25 154-16</inkml:trace>
  <inkml:trace contextRef="#ctx0" brushRef="#br0" timeOffset="144121.852">21146 16245 329 0,'0'0'309'16,"2"0"-84"-16,1 0-47 15,-3 0-88-15,0 0-71 0,1 0-2 16,2 0 0-16,-3 0-9 16,0 0-7-16,0 1 0 15,0 1-8-15,0 21 7 16,-4 7 6-16,-27 56 10 15,13-46 9-15,-3 6 7 16,5-12-3-16,4 0 6 16,6-18-1-16,2-3 26 15,4-11 28-15,1-5 30 16,2-4-6-16,-3 5 0 16,0-1-36-16,6-9-30 15,3-17-33-15,59-45-5 16,-47 48-4-16,1 1 0 15,-3 4-2-15,-2 5-1 16,-8 1-2-16,2 9-1 16,-6 3-3-16,1 8-33 15,-3 7-3-15,4 9-2 16,-1 1 1-16,-1 12 2 0,0-2 35 16,4-2 6-16,-3-5 7 15,9-7 3-15,3-12 5 16,17-12 5-16,2-13 0 15,15-9-2-15,0-4-1 16,6-3-6-16,-11 5-8 16,-5 5-2-16,-11 12-3 15,-6 8-5-15,-15 5-4 16,1 8-2-16,-2 10 0 0,-8 7 1 16,-2 0 5-16,1 12 2 15,-5 3 4-15,-4 6 0 16,-3-9 5-16,4 10 3 15,-3-10 3-15,5 3-40 16,3-9-47-16,8 2-301 16,4-8 42-16</inkml:trace>
  <inkml:trace contextRef="#ctx0" brushRef="#br0" timeOffset="144512.8162">22075 16569 438 0,'51'-24'518'16,"-53"27"-189"-16,5 3-280 15,3 5 259-15,-3 6-357 16,-3 4 8-16,-3 10 16 15,-4-3 19-15,1 9 9 16,-6-4 8-16,3 1-33 16,0-6-72-16,-3-6-212 15,-4-20 9-15</inkml:trace>
  <inkml:trace contextRef="#ctx0" brushRef="#br0" timeOffset="144693.0344">22091 16197 584 0,'45'-16'772'16,"-41"25"-259"-16,-4-8-611 15,6 7 98-15,0 5-496 16</inkml:trace>
  <inkml:trace contextRef="#ctx0" brushRef="#br0" timeOffset="145022.5692">22438 16682 742 0,'-4'14'443'16,"-2"-12"-64"-16,4-2-111 16,2 1-230-16,0-2-38 15,0-1-28-15,2-1-15 16,21-13-18-16,80-65 29 16,-37 48 12-16,8 3 21 15,-14 13 17-15,-6 8 14 16,-15 9-20-16,-14 7-8 15,-15 4-7-15,-2 14 0 16,-10 4 3-16,-1 13 7 16,-4 2 9-16,-2 17-66 0,-4-3-60 15,1 7-242-15,3-4-10 16</inkml:trace>
  <inkml:trace contextRef="#ctx0" brushRef="#br0" timeOffset="145846.295">20671 17899 967 0,'10'-5'347'0,"-4"2"20"15,-6 0-254-15,2 0-117 16,1 0-40-16,6 0-19 0,-1 1 3 15,4 4 14-15,-3 7 12 16,2 31 19-16,39 59 18 16,-46-40-1-16,-4 11 9 15,0-18 6-15,0-6 10 16,0-15 14-16,0-20 14 16,0-21 29-16,0-24-3 15,0-12-14-15,5-28-16 16,7-4-13-16,8-11-31 15,-3 10 0-15,5 8 3 16,-1 27 1-16,-7 7 2 16,-5 20-3-16,3 11-11 15,-7 6-7-15,4 8-9 16,-2 7-6-16,6 11-2 16,-1 4 11-16,4 5 7 15,-2-5 11-15,5-5 6 16,0-11 5-16,9-10 7 15,1-8 3-15,12-10 5 16,1-2-4-16,6-6-3 0,-2 7-7 16,2 6-11-16,-11 12-9 15,-5 12-6-15,-8 10 1 16,-8 16 2-16,-11 5 8 16,-14 18 7-16,-7 1 6 15,-11 14-4-15,2-10-19 16,4 0-75-16,5-18-53 0,2-9-297 15,13-17 13-15</inkml:trace>
  <inkml:trace contextRef="#ctx0" brushRef="#br0" timeOffset="146355.5018">22096 18054 1047 0,'7'-3'398'0,"-7"-2"-17"16,-4 4-294-16,1-1-97 15,1 1-62-15,-1-1-5 0,-5 1 28 16,-32 2 18-16,-45 11 32 15,33 7 18-15,6 4 8 16,-10 14 9-16,9 6 0 16,1 8-3-16,12 4-15 15,4 0-4-15,15-8-8 16,6-8-19-16,9-14-12 16,9-10-5-16,5-11-6 15,12-10 7-15,1-4 16 0,13-15 12 16,-2-9 4-16,7-9 3 15,-11-5-12-15,-1 4 3 16,-13 14 2-16,-3 7 3 16,-9 14 1-16,0 10-2 15,-1 10-3-15,-2 11-3 16,1 7-1-16,0 10 2 16,-2 3 6-16,-3-1 3 15,2-8 2-15,-3-2-7 16,5-5-29-16,-1-2-117 15,1-5-114-15,4-4-87 16,3-6-118-16</inkml:trace>
  <inkml:trace contextRef="#ctx0" brushRef="#br0" timeOffset="146640.6697">22194 18018 1208 0,'0'-2'245'0,"17"2"119"16,13 8-356-16,59 39-12 15,-43-13 3-15,4 11 5 16,-4-2-1-16,0 4 1 15,-9-5-2-15,0 1-16 16,-4-11-22-16,-11-2-89 16,-3-9-78-16,-3-4-164 15,-7-2-44-15</inkml:trace>
  <inkml:trace contextRef="#ctx0" brushRef="#br0" timeOffset="146884.7708">22890 17974 1018 0,'-3'0'456'16,"-6"4"-45"-16,-13 9-233 16,-15 7-151-16,-25 17-32 0,-16 7-35 15,-10 20 41-15,2 1 4 16,-6 0 3-16,19-12 0 15,2-4 1-15,21-16-22 16,4-11-48-16,19-10-18 16,5-9-18-16,18-9-321 15,11-22 105-15</inkml:trace>
  <inkml:trace contextRef="#ctx0" brushRef="#br0" timeOffset="147268.4432">23300 16375 808 0,'89'43'1'15,"-89"-36"-1"-15,-1 10-268 0</inkml:trace>
  <inkml:trace contextRef="#ctx0" brushRef="#br0" timeOffset="147343.6546">23399 16507 203 0,'20'44'0'0</inkml:trace>
  <inkml:trace contextRef="#ctx0" brushRef="#br0" timeOffset="147370.7151">23404 16554 355 0</inkml:trace>
  <inkml:trace contextRef="#ctx0" brushRef="#br0" timeOffset="147887.0459">23236 17776 887 0,'5'18'806'16,"-5"-22"-265"-16,0 4-102 16,-3 1-749-16,3-1-258 15,0 0-126-15</inkml:trace>
  <inkml:trace contextRef="#ctx0" brushRef="#br0" timeOffset="148032.6512">23305 18123 588 0,'-5'27'554'0,"-1"-8"-236"15,-4-16-132-15,-5-1-457 16,-1-5-127-16</inkml:trace>
  <inkml:trace contextRef="#ctx0" brushRef="#br0" timeOffset="148496.6194">24503 15704 1045 0,'-88'120'210'0,"35"-86"102"16,-5 9-310-16,-25 25-8 16,6 9 12-16,-7 31 16 15,10-3 17-15,3 24-6 16,29-7 5-16,32 21-27 15,26-18-46-15,41 2-107 16,18-23-85-16,41-8-123 16,4-39-63-16</inkml:trace>
  <inkml:trace contextRef="#ctx0" brushRef="#br0" timeOffset="149127.0238">29336 15733 1084 0,'-15'70'312'0,"51"-39"56"16,30 15-269-16,10 10-112 15,5 27-2-15,-18 8 4 16,-25 18-9-16,-35-2-1 15,-43 15 6-15,-24-8 12 16,-39 20-62-16,-16-14-57 0,-39 12-226 16,1-22-17-16</inkml:trace>
  <inkml:trace contextRef="#ctx0" brushRef="#br0" timeOffset="149620.7652">24143 17754 595 0,'-5'17'415'0,"-23"6"-80"15,-16 11-83-15,-23 26-187 16,-2 8-50-16,-4 16-9 16,26-4-10-16,16 6 31 15,28-15 7-15,26-3 9 16,20-20 7-16,34-1 12 15,6-10-27-15,39-7-2 16,5-11-2-16,33-1-417 16,-4-5 140-16</inkml:trace>
  <inkml:trace contextRef="#ctx0" brushRef="#br0" timeOffset="150163.6646">29055 17344 1059 0,'0'-2'418'0,"4"7"-17"0,8 8-281 16,20 20-80-16,10 10-65 15,13 25 4-15,-2 3 19 16,-3 18 5-16,-21-6 3 16,-21 21 3-16,-24-10 0 15,-34 28-9-15,-15-7-32 16,-44 1-306-16,-15-18-67 0,-26-14-113 16</inkml:trace>
  <inkml:trace contextRef="#ctx0" brushRef="#br0" timeOffset="150583.8438">26313 18673 1170 0,'-2'9'338'0,"-2"-6"46"0,-8 14-328 16,-13 4-128-16,-31 13-101 15,-13 0-76-15,-30-4-135 16,-4-15-47-16</inkml:trace>
  <inkml:trace contextRef="#ctx0" brushRef="#br0" timeOffset="151306.6704">26147 17102 1194 0,'21'23'325'0,"-21"-3"72"15,3 10-316-15,-3 11-85 0,-14 14 1 16,-6-1-18-16,-22 6-373 16,-11-20-2-16,-21-25-152 15</inkml:trace>
  <inkml:trace contextRef="#ctx0" brushRef="#br0" timeOffset="174726.2142">24556 16523 504 0,'-56'-1'238'0,"47"-10"-6"15,5 5-125-15,-5-3-35 16,1 5-37-16,-1-3 15 15,2 1 5-15,-2-2 14 16,0 2-8-16,-3-3-4 16,3 3-21-16,2 4-14 15,4-3-19-15,3 5-16 16,0-1-14-16,3-1 20 16,13-4 14-16,35-7 18 15,78-18 15-15,-26 6 16 0,7-1-20 16,16-3-65-16,-18-1-171 15,-6-4-136-15,-35 6-61 16</inkml:trace>
  <inkml:trace contextRef="#ctx0" brushRef="#br0" timeOffset="175388.8407">25421 15858 598 0,'46'44'214'0,"-46"-47"-9"15,0 3-147-15,0 2-92 16,0-2-1-16,0 0 32 16,0 0 71-16,0-2 37 15,0 1 31-15,0-1 1 16,0 1-8-16,0-1-52 16,27-6-14-16,56-18-18 0,-36 12-1 15,3 2-7 1,13 4-5-16,-9 5-13 0,0 6-16 15,-17 9-13-15,-5 1-9 16,-20 1 5-16,-7 14 4 16,-10 2 13-16,-11 13 9 15,-9 4 9-15,-6 6 2 16,4-13 0-16,6-1-6 16,12-13-3-16,18 4-1 15,12-3-1-15,6 13-1 16,-1 3 1-16,-3 17 1 15,-16 3 1-15,-23 15 6 16,-26-7 4-16,-19 5-1 16,-10-24 0-16,-35-23-42 15,1-26-402-15,-8-17 114 16</inkml:trace>
  <inkml:trace contextRef="#ctx0" brushRef="#br0" timeOffset="186215.9954">24504 18030 355 0,'-1'-8'276'15,"1"1"-15"-15,0 3-17 16,-3 2-70-16,1 1 2 16,2-1-49-16,-3 1-15 15,2 1-44-15,1 0-26 16,0 0-31-16,1 0-10 16,17 1-8-16,34 5 1 15,68 10 6-15,-36-11-108 16,-1-5-254-16,11-3-5 15,-19-3-193-15</inkml:trace>
  <inkml:trace contextRef="#ctx0" brushRef="#br0" timeOffset="186484.9922">25703 17624 359 0,'-3'6'712'16,"0"-3"-291"-16,1 3-223 16,2-6 206-16,-4 10-430 15,-8 40 18-15,-21 99 26 0,-1-7 21 16,-7 7 21-16,-10 31 22 15,-2-13-53 1,0 29-468-16,13-59 145 0</inkml:trace>
  <inkml:trace contextRef="#ctx0" brushRef="#br0" timeOffset="269302.5444">26391 16236 545 0,'0'3'188'0,"0"-6"-16"16,-1 6-157-16,1-3-42 15,0-3-24-15,1 1 17 16,23-1 23-16,13-6 20 0,50-10 20 16,-33 3 26-1,-1-1 6-15,11 1 5 0,1 3-9 16,5 1-17-16,-8 6-115 16,-9 5-148-16,-17 1 7 15</inkml:trace>
  <inkml:trace contextRef="#ctx0" brushRef="#br0" timeOffset="269736.0473">27482 15824 106 0,'8'4'590'0,"-8"-1"-291"0,-11 3-66 16,-9 16 63-16,1 1-317 15,-5 12 0-15,1 1 16 16,0 2-4-16,7-4 3 16,-5 3 1-16,7-4 4 15,-1 14 0-15,-2-1 7 16,-3 9 2-16,8-10 3 15,0 2-51-15,3-14-46 0,6-7-208 16,2-12 0-16</inkml:trace>
  <inkml:trace contextRef="#ctx0" brushRef="#br0" timeOffset="270156.73">27647 16003 843 0,'-16'21'193'15,"-5"4"70"-15,-11 19-234 16,2 11-38-16,-2 10 1 15,8-2 1-15,12-3-10 16,14-14 4-16,11-7 6 0,5-12 5 16,10-8 12-16,4-7 19 15,14-11 19-15,-3-10 15 16,14-16-2-16,-4-11-10 16,0-23 6-16,-7-3-16 15,-12-8-8-15,-15 8 5 16,-10-3 21-16,-13 22-2 15,-15 3 16-15,-2 10-11 16,-6 10-10-16,1 9-22 0,-1 2-37 16,6 6-46-16,5 3-75 15,7-1-82-15,13-1-195 16,10 7-16-16</inkml:trace>
  <inkml:trace contextRef="#ctx0" brushRef="#br0" timeOffset="270740.7385">28124 16450 314 0,'3'0'178'16,"2"0"24"-16,-1 0-85 15,-4 0-5-15,0 0-30 16,0 0-26-16,2 0-32 0,1 0 3 15,-3 2-8-15,1-1 6 16,1 1 1-16,4 11 1 16,-3 4 1-16,-8 2 5 15,-36 42-3-15,12-50 6 16,6-3 6-16,6-10 41 16,7-4 6-16,3-2 2 15,10-4-8-15,10-8-14 16,3 4-46-16,21-3-16 15,0-2-8-15,11 3-10 16,-4 9 2-16,-2 8-7 16,-17 2-5-16,-9 8-3 15,-13 2-3-15,-18 5 14 16,-10 0 9-16,-9 1 10 16,-3-3 9-16,0 0 15 15,12-11-9-15,1-5-4 16,15-2-9-16,6 1-27 0,2 0-36 15,1 3-70-15,0-3-57 16,0 3-175-16,0 0-3 16</inkml:trace>
  <inkml:trace contextRef="#ctx0" brushRef="#br0" timeOffset="271149.7228">28695 15970 480 0,'-33'35'133'0,"-13"10"31"16,5 3-132-16,-1 1-21 16,13-11-4-16,9-8 25 15,16-17 22-15,4-2 33 16,7-11 33-16,14-5 33 0,6-2 2 15,13-2-71-15,7-3-85 16,11 2 21-16,-6 1-33 16,0 3-69-16,-11 7 47 15,-5-1-88-15,-13 3-183 16,-5-1-8-16</inkml:trace>
  <inkml:trace contextRef="#ctx0" brushRef="#br0" timeOffset="271405.633">29149 15874 901 0,'-41'71'189'15,"-2"6"93"-15,-7 23-262 16,4-7 0-16,-3 14-1 16,7-11 6-16,-1 8 2 15,12-21-140-15,0 7-134 16,3-23-46-16,-5-21-169 16</inkml:trace>
  <inkml:trace contextRef="#ctx0" brushRef="#br0" timeOffset="271975.0573">26742 17784 893 0,'51'52'237'0,"-53"-48"51"16,4-4-256-16,-2-1-53 15,0 1-5-15,0-2 7 16,3 1 22-16,22-2 45 0,65-6 11 16,-48-1 2-16,11-1-7 15,-11 2-18-15,-4 2-108 16,-5 2-106-16,-1 11-101 15,-11 6-55-15,-12 0-108 16</inkml:trace>
  <inkml:trace contextRef="#ctx0" brushRef="#br0" timeOffset="272328.7361">27616 17507 540 0,'6'12'303'0,"-9"1"-95"16,-4 15-367-16,-3 11 313 15,-14 14-294-15,-6-1 65 16,-10 10 77-16,-3-13 69 15,-6-2 47-15,20-8 13 16,4-5 8-16,10-15-51 16,10-4-19-16,10-6-25 15,15-9 11-15,16-4-6 16,26-5 2-16,5-5-2 0,20-8-6 16,-4 1-63-16,8 2-46 15,-25-2-148-15,-2 2-140 16,-21 3-50-16</inkml:trace>
  <inkml:trace contextRef="#ctx0" brushRef="#br0" timeOffset="272598.7432">28090 17456 738 0,'9'0'422'0,"-6"-3"-115"16,-4 3-274-16,-1 0-154 15,2 0 101-15,-3 0-56 16,2 2 90-16,-4 25 91 16,-20 50 88-16,9-24-170 0,-8 5-9 15,-10 14 0-15,-3 0-3 16,-12 16 1-16,6-5 1 16,-6 11-3-16,14-10 1 15,-1 1-57-15,13-19-56 16,-1-11-56-16,9-18-56 15,3-15-132-15,9-16 25 16</inkml:trace>
  <inkml:trace contextRef="#ctx0" brushRef="#br0" timeOffset="273168.0345">27981 18402 377 0,'-21'31'173'16,"6"-16"-6"-16,-4-1-68 15,7-2-79-15,3-6 9 16,5 0 24-16,-1-10 19 15,2 1 45-15,2 1 42 16,1 1-42-16,0-2-18 16,0-2-22-16,4-21-46 15,17-42-47-15,-3 33 31 16,5 7-4-16,6-1-1 0,-3 6-4 16,2 4-5-16,-2 10-8 15,-6 9-15-15,-8 8-4 16,0 7-1-16,-12 7 7 15,-10 9 5-15,-5-3 17 16,-10 5 10-16,-3-7 5 16,2-3 4-16,6-10 4 0,3-6 13 15,10-5 1-15,7-4 9 16,7-11-9-16,14-2-7 16,10-6-20-16,14-5-7 15,3-1-12-15,10 12 0 16,-15 2-9-16,-7 11-9 15,-20 7-10-15,-16 10-8 16,-21 2 12-16,-16 12 14 16,-9-7 11-16,-5 6 11 15,8-7 11-15,3-9-42 16,13-8-60-16,6 0-239 16,5 2 28-16</inkml:trace>
  <inkml:trace contextRef="#ctx0" brushRef="#br0" timeOffset="273826.583">28985 17596 1002 0,'-13'1'141'16,"-16"4"119"-16,-15 8-315 16,-3-1 24-16,-11 13 17 15,2-1 24-15,1 4 11 16,10-7 30-16,7 1 24 16,17-10-6-16,5-2-9 15,13-7-13-15,10 4-28 16,10 2-26-16,15 3 9 15,5 2 11-15,12 0 2 16,6 3 1-16,7 3 0 16,-9 6-8-16,-2 14-14 15,-14 4-1-15,-16 18 6 0,-20 2 3 16,-19 20-1-16,-11-8 5 16,-17 4 5-16,-3-18 0 15,-6-11 3-15,12-26 12 16,3-12 27-16,12-11 8 15,4-19 27-15,11-5 7 0,10-28-11 16,10-18-29-16,30-29-18 16,6-4-29-16,27-17-12 15,-9 4-4-15,19 12 1 16,-18 22 1-16,7 3-75 16,-27 19-39-16,7 22-97 15,-31 4-107-15,-15 15-118 16,-14 16-20-16</inkml:trace>
  <inkml:trace contextRef="#ctx0" brushRef="#br0" timeOffset="274636.5131">28111 18408 551 0,'-4'0'271'16,"1"0"-16"-16,0 0-117 15,1 0-111-15,-1 0-22 16,2 0-6-16,1 0-5 15,-3 0 10-15,1 0 9 16,2 0 1-16,-3 0-3 16,2 0-7-16,1 0 4 15,-3 0-6-15,1 1 3 16,-1-1 2-16,0 2 15 16,2-1 6-16,-3 1 60 15,1-1 18-15,1 1 23 16,-2-1-13-16,1-1-12 15,0 0-61-15,1-1-25 16,2-1-20-16,0-1 3 0,6-10 3 16,18-14 0-16,51-34 1 15,-39 51-4-15,-8 1-4 16,2 11-9-16,-10 6-5 16,-2 7-4-16,-6 0 1 15,-9 10 5-15,-4-1 10 16,-14 4 8-16,-16-10 9 0,-12 3 4 15,-3-7-4-15,-12-3-3 16,8-8 0-16,10-2 15 16,12-7 14-16,10-6 11 15,10-2 10-15,16-7-5 16,5-4-24-16,20-12-16 16,8 0-11-16,20-2-11 15,-2 5 0-15,0 7-3 16,-16 14 0-16,-7 12-11 15,-20 8-8-15,-13 17-6 16,-7 5-10-16,-17 10-62 16,-15-4-84-16,-15-5-217 15,-3-12-13-15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03T15:54:29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22041 3626 204 0,'42'16'0'15,"-62"7"290"-15,-23 23-270 16,-26 16 121-16,-48 28-217 16,6 5 212-16,-49 15-159 15,6-10 14-15,-12 7 18 16,38-22 17-16,-3-2 16 15,53-20 1-15,25-5 2 0,46-18-5 16,39-6 1-16,26-10 8 16,34-3 4-16,19-7 2 15,13 6-8-15,-12-1-9 16,-13 3-55-16,-37 2-72 16,-23-2-145-16,-25 0-11 15</inkml:trace>
  <inkml:trace contextRef="#ctx0" brushRef="#br0" timeOffset="1353.2847">20969 4466 401 0,'-8'-7'95'0,"4"4"5"16,10 7-93-16,4 2-50 16,2 2 23-16,13 1 48 15,0-7 37-15,14-3 23 16,7-3 2-16,17-5-1 0,4 6-35 15,18 4-12-15,-11 1-19 16,16 5-8-16,-14 0-6 16,17-1-1-16,-13 0 0 15,19 0-3-15,-9-3 4 16,14-6 17-16,-12-4 17 16,20-2-6-16,-5 0 2 0,21-6 1 15,-7 12-16-15,14-6-16 16,-14 2 8-16,18-3-4 15,-19 5-6-15,11-5 6 16,-13 1 3-16,30-3 7 16,-7 0 6-16,15-3 10 15,5-2 3-15,23-1-9 16,-27 3-17-16,18 2 4 16,-18 2-10-16,0-2-4 15,-11 4 8-15,28-1 9 16,-19 5-2-16,12-4-3 15,-14 5-4-15,20 0-2 16,-28 2-3-16,12-5 0 16,-3 2 6-16,27 1 3 15,-15 2 1-15,7 1 1 16,-11-1-2-16,13 1-2 16,-27-4-6-16,1 2-1 15,-11-1-2-15,24 2-1 0,-19 1-2 16,26 4 7-16,-19-2 1 15,19-1 2-15,-24 3-2 16,28 0 1-16,-32-1-3 16,33-2-1-16,-8 0-2 15,36 1 1-15,-36-1-1 16,25-3-1-16,-22 2 0 16,17 1 2-16,-45-2 0 15,20-1 0-15,-17 3 2 0,26 0-1 16,-24 2-1-16,12-1-1 15,-13-1-1-15,20 0-3 16,-25 2 1-16,4-4 0 16,-8-2 1-16,14 0-1 15,-26-4 0-15,13 1 2 16,-13 2-1-16,-7-1-1 16,-30 2 1-16,-5 1 1 15,-33-3 0-15,-11-4 3 16,-1 2 1-16,-1-1 2 15,-9 2 2-15,-2-1 2 16,-5 3 2-16,-5 0-1 16,-4 1 5-16,-4-1 5 15,-4 1-2-15,-3 1-2 16,0 1-2-16,0 1-8 16,0-1-11-16,-3 1-8 15,2-1-9-15,-1 1-6 0,1-1 2 16,-2 1 2-16,1-2 6 15,-10-6 4-15,-5-3 7 16,-49-51-2-16,46 46-1 16,-1-2 0-16,2 4 2 15,1 3 2-15,5 2 1 16,-4 0 2-16,10 5 3 16,-2-4 4-16,4 3 2 0,1 0 10 15,4 0 1-15,-3 5-11 16,3 0-16-16,0 1-8 15,0-3-14-15,5 3-8 16,32 3 11-16,65 11 8 16,-44 7 3-16,5 0 1 15,-9 1 1-15,-6 5-7 16,-21-4-3-16,-8 3-10 16,-19-6-6-16,-13 8-7 15,-15-2 14-15,-27 6 6 16,-15 1 11-16,-17 5 14 15,6-5 12-15,-16 1-3 16,14-10 2-16,5-1 2 16,16-9-9-16,-4-7-69 15,21-2-70-15,-1-7-69 16,6-17-183-16,1-9-22 0</inkml:trace>
  <inkml:trace contextRef="#ctx0" brushRef="#br0" timeOffset="2417.0134">23998 4115 468 0,'-48'2'107'0,"47"-2"9"0,-4 4-105 16,5 3-57-16,-3-7 1 15,2 2 16-15,-3 16 45 16,-7 14-3-16,-18 56 14 16,15-38 10-16,-2 12 14 15,-3-2-15-15,2 21-10 16,7-8-97-16,-2 5-79 15,-1-11-15-15</inkml:trace>
  <inkml:trace contextRef="#ctx0" brushRef="#br0" timeOffset="2917.1037">22285 5585 630 0,'-7'3'195'16,"6"-2"11"-16,5-1-163 16,-4 0-82-16,0 0 1 15,0 0 20-15,2 0 30 16,5 0 25-16,33 0 14 16,43-3 2-16,-31-3 0 15,0 0-20-15,1-1-18 16,-6 4-33-16,-2-4-90 15,-16 2-143-15,-1 2-5 16</inkml:trace>
  <inkml:trace contextRef="#ctx0" brushRef="#br0" timeOffset="3350.9161">22943 5371 525 0,'-4'-7'383'0,"1"4"-139"16,-2 2-319-16,5 1 315 15,0 0-310-15,0 0 34 16,0-2 45-16,3 1 22 16,31-7 9-16,57-14 10 15,-37 13-5-15,1 3-7 16,-10 6-20-16,-10 3-18 15,-13 6-20-15,-10 6-7 16,-12 0-6-16,-12 8 12 16,-11 10 12-16,-20 14 11 15,-12 5 10-15,-15 21 6 16,1-2-10-16,-2 6-2 16,13-15-3-16,6 2-3 15,17-18 0-15,3-9-5 16,27-13-4-16,13-1 20 15,18-12 10-15,18-7 14 16,14-5 16-16,16-7 18 0,-8-4-38 16,9 1-46-16,-9 2-49 15,-14 0-183-15,-25 9-88 16,-5 0-53-16</inkml:trace>
  <inkml:trace contextRef="#ctx0" brushRef="#br0" timeOffset="3840.8514">23622 5989 762 0,'-8'-6'308'0,"8"5"-51"16,-7 5-189-16,5-4-122 15,2 2-30-15,-4-1 5 16,-5 4 46-16,-6 5 36 15,9-7 17-15,0-3 19 0,5 0 5 16,-4 0-9-16,5-3-19 16,0 0-14-16,14-10-16 15,24-4-7-15,41-31 0 16,-53 48-13-16,-12 10 0 16,-14 3 1-16,-12 4 12 15,-10 6 14-15,-7 0 19 16,-5-6 16-16,9 0 11 0,6-7 26 15,10-10-4-15,9-3-1 16,6-3-14-16,-6 5-13 16,0-1-85-16,3 1-242 15,-3-1 55-15</inkml:trace>
  <inkml:trace contextRef="#ctx0" brushRef="#br0" timeOffset="4439.0696">24044 5500 466 0,'-12'6'38'16,"-10"0"49"-16,-5 5-134 16,0-3 12-16,7-2 71 15,8-4 94-15,7-5 40 16,5-7 10-16,9-4-24 16,24-2-47-16,13-3-75 15,23-2-15-15,2 9-5 0,3-1 7 16,-20 5 0-16,-8 5-6 15,-21 8-13-15,-9-1-16 16,-11 8-7-16,-1 7 2 16,-13 4 7-16,-10 9 11 15,-6 7 15-15,-23 10 8 16,-11-2 0-16,-14-4 0 16,11-10-5-16,6-10 10 15,26-15 5-15,23-11-23 16,31-5-22-16,25-8 13 15,13 3-15-15,10-2-16 16,1 4 16-16,-5 10 17 16,-16 10-17-16,-11 6-13 15,-15 4 6-15,-15 12 8 16,-15 0 7-16,-24 15 16 16,-8 3 18-16,-14 3 1 15,-14-8-1-15,-25-1-2 16,6-16-42-16,-10-9-43 0,12-8-23 15,2-1-95-15,26-2-94 16,2 2 2-16,11 2-76 16</inkml:trace>
  <inkml:trace contextRef="#ctx0" brushRef="#br0" timeOffset="5293.6371">24812 5397 274 0,'-1'-2'111'15,"-1"1"13"-15,-2-1-35 16,1 1-37-16,2 1 9 15,-4 0-4-15,2 0 13 16,0 0-9-16,2 0 23 16,-4 0 2-16,5 0 8 15,-3 0-20-15,3 0-10 16,0-2-29-16,9 1-10 16,31-1-10-16,59-5-2 15,-45 2-4-15,9 2-3 0,-11 2-5 16,-6 4-5-16,-19 0-6 15,-6 4-11-15,-15 4-5 16,-6 5 1-16,-11 6 6 16,-11 17 11-16,-11 8 13 15,-20 20 7-15,-2 2 1 16,-7 14-4-16,9-9-4 0,-2 8-2 16,13-18-2-16,7-1 5 15,11-20 2-15,9-4-46 16,12-14-47-16,21-15-185 15,9-16-5-15</inkml:trace>
  <inkml:trace contextRef="#ctx0" brushRef="#br0" timeOffset="6029.0786">27397 3989 337 0,'2'-3'172'16,"-2"2"-41"-16,0-1-36 0,0 2-135 16,0 2-4-16,0 7 7 15,1 19 5-15,-4 50-6 16,-6-44 16-16,2 8 16 16,-4-2 21-16,1 15 22 15,0-3-2-15,1-1-142 16,6-6 48-16</inkml:trace>
  <inkml:trace contextRef="#ctx0" brushRef="#br0" timeOffset="6837.2466">26742 5357 135 0,'-3'-3'-33'0,"2"0"135"16,-3 0-40-16,1 0 44 16,-3 0-73-16,1 0 3 15,2 1 10-15,0 1 10 16,2-1-2-16,-4 1 30 16,5-1 10-16,0 1 20 15,0-1-21-15,49-6-10 16,52-3-12-16,-43 13-5 15,-15-1-35-15,-8 2-15 16,-18-1-13-16,-10-1-12 16,-1-1-137-16,-3 3-107 15,-6-3-4-15</inkml:trace>
  <inkml:trace contextRef="#ctx0" brushRef="#br0" timeOffset="13422.1147">27606 5111 828 0,'-6'7'64'15,"-4"5"121"-15,-18 9-284 16,-2 5 51-16,-16 8 14 16,-7 2 12-16,-14 13 4 0,5 3 8 15,-15 13 4-15,13 2 22 16,8 13 19-16,17-8 3 16,11 1 4-16,16-17 1 15,20-4-10-15,12-18-5 16,22-13 33-16,11-15 11 15,39-14 23-15,3-15 1 16,12-20 0-16,-19-6-29 16,-5-8 3-16,-37 0-7 15,-15-4 8-15,-19 9 5 0,-7 2 0 16,-14 7-21-16,-3 1-35 16,0 13-27-16,-18-3-30 15,2 12-18-15,-6-1-41 16,8 8-14-16,-1 2-79 15,15 5-177-15,12 9 11 16</inkml:trace>
  <inkml:trace contextRef="#ctx0" brushRef="#br0" timeOffset="14001.2585">27761 5936 603 0,'0'-15'155'0,"11"9"28"16,1 6-157-16,-2 2-60 16,2 4 7-16,-3 0 28 15,-6-5 15-15,-3 6 4 16,-3 1 6-16,1-8 3 15,2 1-13-15,-4 1 3 16,-6 8 6-16,-13 6 4 16,-43 38 0-16,49-48 18 15,3-8 3-15,8-7-8 16,3-4-10-16,13-8-25 16,8 1-25-16,14-6-5 15,5 3 2-15,6 0 10 16,-3 13 21-16,-7 3 3 15,-12 11-4-15,-5 3-6 16,-13 5-6-16,-6 5 2 16,-4 3 4-16,-8-2 11 0,-6 0 9 15,-1-2 7-15,3-8-13 16,1-5-78-16,4-3-118 16,10-5-93-16,8-1-87 15</inkml:trace>
  <inkml:trace contextRef="#ctx0" brushRef="#br0" timeOffset="14850.4048">28705 5126 329 0,'1'-5'0'0,"4"7"164"15,-5-1-282-15,0-2 199 16,-3 1-183-16,1 0 218 16,1 0-103-16,0 0 45 15,-2 0 1-15,-3 1-6 16,-15 9-37-16,-15-4-16 16,-44 68-14-16,34-32-6 15,1 7 5-15,7 6 47 16,15 1 10-1,7 48 8-15,-13-5 8 16,9-12 7-16,2-4-39 0,9-61 5 16,5 2 5-16,29-2 22 15,-5-13 6-15,9-9 14 16,-4-17-3-16,-3-7 0 16,-1-1-18-16,-2-6-2 15,-13 4-1-15,-3 2 11 16,-8 5-11-16,-3-5-26 15,-7 10-24-15,-6 8-26 16,-1 3-18-16,-14 5-11 16,2 3 12-16,-3 4-37 15,5-2-38-15,5-2-183 16,11 1 3-16</inkml:trace>
  <inkml:trace contextRef="#ctx0" brushRef="#br0" timeOffset="15515.2176">28806 5339 473 0,'6'-2'108'0,"1"2"48"16,5-1-127-16,15-5-4 15,8 0 19-15,11-4 36 16,-3 1 22-16,9 0-13 16,-15 3-21-16,0 4-13 15,-16 2-45-15,-4 6-45 16,-9 5 11-16,-13 5-6 15,-6 3-6-15,-10 11 16 0,-7 1 17 16,-6 3 2-16,-2-3 13 16,0-6 12-16,13-8 3 15,4-7 12-15,8-8-2 16,20 2-3-16,12-2-5 16,13 0 6-16,10 4-14 15,21 8 0-15,-8-1-5 16,0 12-4-16,-12 5-13 0,-17 11-2 15,-18-1-1-15,-15 9 8 16,-19-3 7-16,-21 2 15 16,-5-5 7-16,-14-3 12 15,-1-12-4-15,-6-12-6 16,15-17-24-16,-1-23-63 16,13-6-47-16,9-1-114 15,14-1-111-15,15-6-23 16</inkml:trace>
  <inkml:trace contextRef="#ctx0" brushRef="#br0" timeOffset="16101.7194">31116 4192 646 0,'-4'18'74'16,"1"6"93"-16,-3 7-205 15,-9 6 23-15,5-5 15 16,-9 1 2-16,-2-9 2 16,3-11 11-16,6-6 9 15,0-5-188-15,1-8-4 16,2-12-56-16</inkml:trace>
  <inkml:trace contextRef="#ctx0" brushRef="#br0" timeOffset="16923.0918">31059 3967 590 0,'19'-71'119'0,"-19"66"44"16,0 5-175-16,4-1-4 16,-4 1 11-16,0 0 26 15,0 0 27-15,0 0 29 16,0-2 8-16,0 1 3 15,0-1-20-15,0 1-7 16,0-1-25-16,0 1-4 16,0 0-9-16,0 1 0 15,0-3-11-15,0 1-27 16,0 2-24-16,0 0-25 16,0 2-5-16,0 1 4 15,0 19 26-15,2 19 19 16,-7 50 22-16,1-26 6 15,4 0 2-15,-9 16 2 16,2-11 0-16,-2 6 5 16,1-17 2-16,-1-9 7 15,5-23 7-15,4-5 26 16,4-11 14-16,-5-13 39 0,2-1 34 16,7-10-21-16,-4-5-26 15,-4-18-15-15,8-1-41 16,-2-17-42-16,-3-3 14 15,1-14-3-15,-4 7-2 16,0-4-6-16,0 11-2 16,3 5-3-16,-3 16-1 15,4 5-4-15,-8 9 0 0,-2 4-3 16,0 3-1-16,-4 3-1 16,5 3 1-16,4 6-6 15,-4 3-4-15,5 0-23 16,0 0-40-16,0 0-306 15,0 0 6-15,0 0-134 16</inkml:trace>
  <inkml:trace contextRef="#ctx0" brushRef="#br0" timeOffset="17591.8909">31057 5149 805 0,'48'37'139'0,"-62"-43"41"16,1 11-241-16,-18-5-13 16,0 4-11-16,-14 5 56 15,8 3 25-15,-4 4 5 16,13 5 5-16,-6 10 2 15,8 8-4-15,1 11 4 16,13-4 1-16,12 7 3 16,12-11 14-16,18-2 25 0,11-15 14 15,21-4 26-15,4-9 9 16,5-15 0-16,-5-11-20 16,5-14-3-16,-14-6-21 15,-10-15 13-15,-10 2-1 16,-16-11-1-16,-21 9-12 15,-19-9-5-15,-14 12-29 16,-13-1-18-16,3 14-28 0,-4 4-24 16,10 12-134-16,-5 0-196 15,7 8 4-15</inkml:trace>
  <inkml:trace contextRef="#ctx0" brushRef="#br0" timeOffset="36325.9315">27243 13101 1184 0,'12'25'-108'0,"0"-1"108"15</inkml:trace>
  <inkml:trace contextRef="#ctx0" brushRef="#br0" timeOffset="36337.9635">27314 13227 646 0</inkml:trace>
  <inkml:trace contextRef="#ctx0" brushRef="#br0" timeOffset="36356.0784">27342 13299 605 0,'28'15'0'16</inkml:trace>
  <inkml:trace contextRef="#ctx0" brushRef="#br0" timeOffset="44694.6805">20489 3368 329 0,'-11'39'41'0,"10"-41"28"0,1 1-83 15,0 1-18-15,0 0 22 16,0-2 41-16,-3 2 30 16,3 0 11-16,0-1 47 15,0 0 16-15,0-1-23 16,0-5-10-16,4-26-14 16,7-63-47-16,-11 44-18 0,-3-9-3 15,-2 12-7 1,-8-4 13-16,-3 13 8 15,-1 0 14-15,3 15 0 0,-1 1 1 16,7 11-16-16,4 2-23 16,0 8-31-16,1 3-37 15,6 3-16-15,-3-3-27 16,0 2 6-16,0 10 10 16,8 28 31-16,18 63 16 15,-10-29 28-15,5 27 10 16,-5-6 5-16,9 22 3 15,-1-1 4-15,2-2-8 16,-2-20-41-16,-2 9-149 16,-7-23 26-16</inkml:trace>
  <inkml:trace contextRef="#ctx0" brushRef="#br0" timeOffset="44990.8944">20249 3813 1088 0,'-12'-8'217'0,"5"0"75"16,5 6-335-1,11 1-61-15,-2-1 3 0,-7 1 22 16,0-1 28-16,32-10 28 15,50-26 33-15,-24 2 3 16,-1 2 2-16,11-7-3 16,-5 4-6-16,4 0-46 15,-9 5-101-15,-11-8-403 32</inkml:trace>
  <inkml:trace contextRef="#ctx0" brushRef="#br0" timeOffset="45743.9442">20606 3087 523 0,'4'47'442'15,"-4"-45"-316"-15,0-5-118 16,0 1-80-16,0 1-62 15,0-1-64-15,0 1 271 16,0-1 18-16,0 1 11 16,0-1-20-16,0 1-20 15,0 1-31-15,0 0-14 16,0 0-7-16,0-2 6 16,-1 1 13-16,1 1 20 15,-3-4 13-15,1 1 18 16,1 0 0-16,-1-12-8 15,-5-6-16-15,-15-47-9 16,10 49-24-16,-1-5-6 16,1 6-5-16,-5-3-1 15,0 4-8-15,-1 0-28 16,3 8-37-16,-4 4-280 16,5 12-4-16,-2 5-125 0</inkml:trace>
  <inkml:trace contextRef="#ctx0" brushRef="#br0" timeOffset="46384.9927">21035 2879 826 0,'-4'-1'254'16,"1"0"12"-16,1 1-186 15,-2 0-150-15,1 1 7 16,-6 12 35-16,-6 15 6 16,-5 42 8-16,23-39 12 15,1-3 1-15,-1 2 7 16,1-5-10-16,1 0-119 16,-5-13-121-16,4-4-4 15,5-13-163-15</inkml:trace>
  <inkml:trace contextRef="#ctx0" brushRef="#br0" timeOffset="46580.5448">21188 2878 40 0,'0'9'629'16,"-3"12"-332"-16,0-2-27 15,-1 18 25-15,2 7-337 16,2 13-44-16,-3-8-66 0,2 8-144 16,1-14-49-16</inkml:trace>
  <inkml:trace contextRef="#ctx0" brushRef="#br0" timeOffset="47542.5524">22034 3937 505 0,'-76'6'225'15,"72"-12"-38"-15,1 9-117 0,6 11-95 16,1 5-27-16,8 9 1 16,6 3 18-16,10 8-2 15,0-4 8-15,6 14 1 16,-1-1 7-16,1 12 11 16,0 0 14-16,1-3-4 15,-5-14-6-15,-5-9 0 16,-6-20 3-16,-20-14-149 15,-8-12 60-15</inkml:trace>
  <inkml:trace contextRef="#ctx0" brushRef="#br0" timeOffset="47794.9971">21937 4011 604 0,'-7'-23'216'15,"6"5"6"-15,9-1-136 0,10 2-103 16,15-6 7-16,8 2 11 15,13-1 17-15,-4 5 7 16,15 6 4-16,-10 9-6 16,0 4-13-16,-12 5-11 15,-6 12-1-15,-20 8 3 16,-12 5 13-16,-18 5 16 16,-24 15 7-16,-9-4 2 15,-12-2-5-15,5-3-34 16,-4-8-97-16,14-14-103 15,11-8-81-15,14-8-89 16</inkml:trace>
  <inkml:trace contextRef="#ctx0" brushRef="#br0" timeOffset="48185.9416">22865 3911 728 0,'-12'-2'162'0,"0"8"-4"16,2 9-199-16,-13 7-71 16,6 3 12-16,-6 5 22 0,0 0 60 15,-1 1 12 1,11-6 5-16,4 2 3 0,9-7 2 15,9-2 14-15,11-3 14 16,20-6 115 0,24-23-56-1,6-8-13-15,-7-12-9 16,-6-7-11-16,-23-5 24 16,-30 16-2-16,-13-3-1 15,-9 11-8-15,-13 3-47 16,-7 12-34-16,-7 10-20 15,2 8-68-15,-14 9-111 16,5 2-83-16,2 8-62 16</inkml:trace>
  <inkml:trace contextRef="#ctx0" brushRef="#br0" timeOffset="48544.8878">23451 3757 789 0,'-7'14'176'16,"-10"-5"-27"-16,0 0-272 15,-7 15-14-15,-6 1 4 0,-2-1 47 16,4 2 73-16,5-3 124 15,9-7-65-15,8-3-4 16,6-5 8-16,9-1 9 16,2 0-35-16,15 5 7 15,-1-1 10-15,1 12-12 16,-2 1-4-16,-5 7-6 16,-14-6 1-16,-5 7 14 15,-8-12 15-15,-9-8-28 16,0-12-110-16,-3-10-109 15,0-15-56-15,3-17-134 16</inkml:trace>
  <inkml:trace contextRef="#ctx0" brushRef="#br0" timeOffset="58455.8362">24479 3674 25 0,'3'1'223'0,"-3"1"29"15,0-1-172-15,0 1 50 16,2-1-163-16,1 3-2 16,2 11 11-16,10 13 9 15,22 52 19-15,-23-37 19 16,-3 0 6-16,-6 8 7 15,-2-7 3-15,-3-8 6 16,-3-13 14-16,1-14 73 16,2-19-9-16,5-21-5 15,10-12-27-15,11-15-19 16,4 2-76-16,23-6-3 16,-2 8-4-16,6 14 2 15,-3 17-6-15,-4 17-2 16,-11 22-2-16,8 19 1 15,-13 5 9-15,-6 23 1 16,-7-1-13-16,-12 13-87 0,-17-5-105 16,-9 10-39-16,-4-16-111 15</inkml:trace>
  <inkml:trace contextRef="#ctx0" brushRef="#br0" timeOffset="59069.8615">25310 3681 754 0,'21'76'595'0,"-21"-79"21"15,0 17-632-15,1-6-112 16,5 4-112-16,-1 1-114 16,1-1-96-16,1-9 483 15,2 3 40-15,1-2 22 16,8-11 22-16,10-7 15 16,18-11 9-16,0-7-43 15,7-22-11-15,-11 4-16 16,-4-9-20-16,-18 14-24 15,-10 1 12-15,-7 17 18 0,0 5-7 16,-11 9-17-16,-5 4-10 16,6 15-37-16,-14 11-35 15,-13 13 3-15,-19 23 1 16,1 14 4-16,-6 6 32 16,12-5 5-16,15 1 2 15,24-18-5-15,14-13-6 16,18-15 5-16,26-13 3 15,6-19-10-15,22-12-63 16,1-11-69-16,1-19-184 16,-11-1-38-16</inkml:trace>
  <inkml:trace contextRef="#ctx0" brushRef="#br0" timeOffset="59759.6032">26265 3453 318 0,'5'-9'329'0,"-1"0"-97"16,-7 6-188-16,6-1 209 16,-6 2-218-16,2 1 22 15,1-1 5-15,-3 1 2 16,1-1-11-16,2 1-30 15,-2-1-42-15,0 2-11 16,-22 5-11-16,-22 14-8 16,-41 45 17-16,31-5 23 15,17 6 5-15,5 0 4 16,19-11 2-16,11-13 9 16,11-22 8-16,10-10 17 15,8-15 6-15,12-14 9 16,-2-10 3-16,13-14-14 0,-2-5-17 15,-5-6 2-15,-19 4-2 16,1 0-2-16,-15 14 0 16,1 1-7-16,-6 12-12 15,6 8-28-15,-3 12-18 16,6 11-19-16,-5 6-2 16,14 21-2-16,0 14 22 0,4 32 15 15,-6 10 27 1,-10 39 23-16,-21 1 22 0,-8 23 24 15,-26-18 3-15,-25 16 5 16,-3-31-12-16,-17-3-9 16,-11-35-6-16,-12-19-17 15,13-42 366-15,-48-34 73 16,6-47-824-16,3-51 655 16</inkml:trace>
  <inkml:trace contextRef="#ctx0" brushRef="#br0" timeOffset="64932.1964">27846 3700 780 0,'-3'2'56'0,"0"-1"103"15,2 4-215-15,-8 7-37 16,4 4 48-16,1-4 49 0,-2 53 4 16,12-38 3-16,7 15 2 15,0 7-2-15,13 20 1 16,-1 0-3-16,15 19 0 16,-3-11-1-16,4 9 3 15,-11-17 1-15,-2-7 3 16,-16-22 3-16,-3-10 2 15,-18-20 2-15,-7-17-210 16,-16-14 71-16</inkml:trace>
  <inkml:trace contextRef="#ctx0" brushRef="#br0" timeOffset="65155.9049">27799 4137 42 0,'-27'-75'175'0,"12"-5"-30"16,14 13-4-16,6-8 61 15,15 6-50-15,18-11-9 16,7 8-32-16,20-2-17 15,3 17-37-15,13 14-37 16,-9 26-9-16,-6 15-10 16,-14 21-3-16,-18 18 24 15,-25 12 12-15,-27 28 17 0,-22 3 9 16,-34 21 7-16,-6-2-19 16,-28-1-23-16,13-24-40 15,8-3-78-15,20-29-68 16,6-15-170-16,27-14-24 15</inkml:trace>
  <inkml:trace contextRef="#ctx0" brushRef="#br0" timeOffset="65485.8851">28581 3512 894 0,'-2'-1'-191'0,"-1"-2"274"16</inkml:trace>
  <inkml:trace contextRef="#ctx0" brushRef="#br0" timeOffset="65771.1525">28581 3499 514 0,'1'-3'204'0,"1"0"7"15,1 0-129-15,-3 0-55 16,1 0-35-16,2 0-3 16,-3 2-3-16,1 1 0 15,2 1 10-15,15 49 6 16,13 54 3-16,-13-45-3 16,0-11-1-16,4-10 11 15,3-23 11-15,9-12 32 16,3-16 14-16,5-26 26 15,-4-13 16-15,2-16-14 16,-6-3-27-16,-19-6 0 16,-13 18-15-16,-19 8-12 15,-5 20 6-15,-13 5-5 16,5 9-15-16,2 13-48 16,10 4-44-16,2 0-82 15,7 3-69-15,6-2-153 16,10-10-16-16</inkml:trace>
  <inkml:trace contextRef="#ctx0" brushRef="#br0" timeOffset="66339.8768">29213 3302 332 0,'-16'28'229'0,"2"-3"-41"0,10-6-93 16,0-2-20-16,4-3-37 15,11 0-27-15,7-2 18 16,10 5 26-16,2-2-13 16,4 6 9-16,-1 0-9 15,-1 7 7-15,-14 0-4 16,-3 15 9-16,-18-2-6 0,-15 7 14 15,-10-8 4-15,-22-3-54 16,-7-19-63-16,-6-1-89 16,2-14-100-16,-10-3-92 15,9 2-38-15</inkml:trace>
  <inkml:trace contextRef="#ctx0" brushRef="#br0" timeOffset="70198.9799">31376 3589 685 0,'78'-38'-26'0,"-78"47"149"16,0 5-185-16,0 3-39 16,-3 5 130-16,2 2 38 15,-2 10-15-15,0 0 1 16,-3 4 3-16,-2 2-26 16,4 0-21-16,-11-9 16 15,9-4 13-15,-1-12 10 16,1-8 20-16,-2-10-15 0,8-22-10 15,0-3-14 1,6-24-8-16,9-9-23 0,6-14 9 16,7 11 4-16,15-4-3 15,-3 25-7-15,7 10-7 16,-7 19-4-16,2 15-2 16,-8 15 3-16,-3 14 6 15,-10 7 5-15,1 21 3 16,-6 0 6-16,-4 7 0 15,-3-7-3-15,-4 2-11 16,-8-12-12-16,1-7-181 16,-11-7-59-16,-8-1-50 15</inkml:trace>
  <inkml:trace contextRef="#ctx0" brushRef="#br0" timeOffset="70810.1981">31943 3573 1062 0,'49'53'-66'16,"-43"-53"218"-16,10 5-338 15,0-2-44-15,5 0 167 16,0-6 77-16,7-3 15 16,-3-9 45-16,12-7 37 15,2-5-16-15,10-15 0 16,-1-2-5-16,4-9 1 16,-9 2-26-16,-4-1-20 0,-19 9-17 15,-6 8 5-15,-7 11-2 16,-7 5 9-16,-3 7 3 15,2 6-6-15,-11 5-21 16,-13 13-15-16,-8 8-20 16,-17 25-7-16,-1 8 0 15,3 14 7-15,10-12 7 16,15 1-4-16,17-21 2 16,16 2 1-16,12-10 3 15,24-5 3-15,9-10 9 0,10-10-1 16,-7-13-2-16,4-12-79 15,-16-3-43-15,-4-9-169 16,-8 4-32-16</inkml:trace>
  <inkml:trace contextRef="#ctx0" brushRef="#br0" timeOffset="71018.9176">32932 3017 821 0,'8'5'0'0</inkml:trace>
  <inkml:trace contextRef="#ctx0" brushRef="#br0" timeOffset="71458.9621">32940 3022 351 0,'0'-2'319'16,"0"1"-64"-16,0 1-56 15,0 0-87-15,0 0-72 16,-3 0-7-16,0 1-22 0,-8 4-5 16,-18 5-5-16,-56 74-3 15,47-33-2-15,1 18 1 16,3 1 0-16,7 3 6 15,17-20 5-15,5-10 3 16,7-25 6-16,5-2 1 16,7-8-1-16,0-8 4 15,1-6 1-15,6-6 8 16,-5-5 2-16,0-11 3 16,-1-3 0-16,0-13-7 15,0 2-12-15,-3-8-4 16,-2 5-7-16,5 4-9 15,-6 16-1-15,-2 3-9 16,2 13-7-16,4 4-10 16,-1 8-2-16,2 13-3 15,0 19 4-15,3 15 8 16,-4 12 10-16,-6 18 13 0,-11-3 17 16,-8 14 19-16,-9-11 17 15,-4 8 17-15,-12-8-23 16,-15 6-1-16,2-15-8 15,-15-1-10-15,-2-17-12 16,-11-8-3-16,-2-17-13 16,-28-12-10-16,-8-8-347 15,-13-5 106-15</inkml:trace>
  <inkml:trace contextRef="#ctx0" brushRef="#br0" timeOffset="72487.0269">28757 3285 549 0,'0'-4'43'0,"1"1"-2"16,2 0-175-16,-3 0 14 16,0 2 53-16,0-1 29 15,0 1 86-15,0 1 24 16,-3 0-10-16,2 1-2 15,-4 7-8-15,-2 11 10 16,-17 3-5-16,-47 45-10 16,49-47-20-16,-3 7-10 15,9-5-15-15,-1-1-6 0,13-3-5 16,13 1-149-16,8-11 50 16</inkml:trace>
  <inkml:trace contextRef="#ctx0" brushRef="#br0" timeOffset="81231.0571">20687 6892 104 0,'21'23'301'15,"-5"-1"-135"-15,-16-7-60 16,14 0 75-16,-3-2-162 0,-2-2 114 15,-6-17 26-15,2-15 12 16,-10-13-10-16,-2-27-9 16,-3-8-103-16,-11-11-28 15,-9 1-16-15,-2 1 1 16,-2 23 1-16,-5 4-26 16,6 25-11-16,-8 18-17 15,1 20-8-15,-7 16-10 16,1 17 18-16,-2 14 10 15,14 6 16-15,9 24-3 16,13 2 2-16,8 18 11 16,11 2 5-16,6 21 13 15,1-13 1-15,1 5 2 16,-5-22-281-16,-6-19 85 16</inkml:trace>
  <inkml:trace contextRef="#ctx0" brushRef="#br0" timeOffset="81403.6408">20050 7155 1085 0,'48'-13'362'16,"14"-8"28"-16,-4 5-266 16,37 3-116-16,16 2-32 0,20 7-118 15,-9 5-180-15,8 14-67 16,-31 9-172-16</inkml:trace>
  <inkml:trace contextRef="#ctx0" brushRef="#br0" timeOffset="81934.2356">21292 8188 1066 0,'-33'31'138'15,"-16"16"133"-15,-38 41-376 16,-12 13 66-16,-30 29 1 16,0-3 1-16,-7 16 16 15,38-31 29-15,13-13 4 16,44-32-1-16,30-15 11 16,37-25 2-16,26-8 12 15,22-7 2-15,25-2 8 16,2-7-4-16,10-7 0 15,-15-4-29-15,-13 1-16 16,-27-1-299-16,-19 1 77 16</inkml:trace>
  <inkml:trace contextRef="#ctx0" brushRef="#br0" timeOffset="83037.5766">20567 9052 1315 0,'23'29'356'15,"22"-15"62"-15,3-22-336 16,36 8-113-16,18-7 8 0,35-1 10 16,-2 2 21-16,11-5-2 15,-20-4 0 1,18-2-1-16,-24-2-1 0,16-4-3 15,-12 12 0-15,29-2 0 16,-8 5 0-16,34 8-1 16,-19 3 0-16,31 2-1 15,-29 1 1-15,23 0 0 16,-38-6 0-16,44 3 0 16,-19-3 2-16,14-6 1 15,4 0 9-15,26 0 2 16,-29 0 2-16,23-1 0 15,-3 7 2-15,20-2-7 16,-24 1-3-16,16-7-1 16,-12-1-1-16,20-1 0 15,-36-5-2-15,51-4-1 16,-20 2 1-16,19-2-1 16,-20-3 0-16,25 1 0 0,-34 3 1 15,48-5 0-15,-30 5 1 16,26-6 6-16,-16 2 3 15,21-3 5-15,-57 4 1 16,60-1 0-16,-39 3-6 16,18-5-2-16,-24 9-5 15,30-3-1-15,-54-4-1 16,51 7 0-16,-34 5-1 0,19-8 1 16,-23 11-1-16,17 1 0 15,-48 1-1-15,22 1 0 16,-29 5 0-16,7 1-1 15,-35 1 0-15,-7-2 0 16,-36 1-1-16,-4 1 1 16,-24-2 1-16,-6 1 1 15,-6-2 0-15,-9 1 3 16,-14-1 0-16,-9-3 3 16,-7 5 1-16,-5 1-5 15,-9-3-8-15,-3 0-11 16,-3-5-10-16,0 4-17 15,0 1-1-15,0-3 0 16,0 1 8-16,0 1 7 16,0-1 15-16,-3 1 9 15,3-1 5-15,0 1 7 16,0-1-1-16,0 0 3 16,0-1-1-16,0 0 1 0,0 0 2 15,0-3 5-15,-1-5 1 16,1-2-6-16,-5 0-6 15,-2-10-4-15,-23-42-6 16,14 42-5-16,0-1 5 16,-4-1 3-16,6 8 3 15,2 4 0-15,0 3 0 0,0 1-2 16,6 4-1-16,3-1 0 16,3 5 1-16,0 1 1 15,0 0 4-15,0 0-28 16,0 0-3-16,50 7-4 15,57 11-1-15,-37 6-4 16,-8 2 24-16,-9 12-1 16,-28-3-14-16,-16 11-16 15,-18 3 8-15,-44 18 8 16,-30-4 4-16,-40 20 19 16,-6-9 17-16,-14 2-3 15,14-17-1-15,-7-4 2 16,23-18 11-16,-20-12-460 15,14-20 159-15</inkml:trace>
  <inkml:trace contextRef="#ctx0" brushRef="#br0" timeOffset="83706.0044">23915 8660 275 0,'0'-4'543'0,"0"4"-247"0,0 7-179 15,0-7 146-15,0 2-344 16,0 11 15-16,0 15 28 0,-3 60 21 15,-2-45 25-15,1 6 4 0,0 4 8 16,-7 15 3-16,5-7-9 16,2 1-57-16,1-7-225 0,3-2 54 15</inkml:trace>
  <inkml:trace contextRef="#ctx0" brushRef="#br0" timeOffset="84635.2522">27416 8444 612 0,'-4'-1'-45'16,"4"8"557"-16,-5 14-352 15,1 6 133-15,3 15-339 16,-4 6 35-16,1 13 17 16,2-5-22-16,2 11-276 15,2-13 88-15</inkml:trace>
  <inkml:trace contextRef="#ctx0" brushRef="#br0" timeOffset="85132.0222">30448 8229 1279 0,'-1'12'346'16,"-4"-1"42"-16,13 9-329 16,-8 13-121-16,3 8 0 15,-9 17 29-15,4 6 30 16,-5 13 6-16,1-7 3 16,0 10-232-16,6-6-157 15,2-17-27-15</inkml:trace>
  <inkml:trace contextRef="#ctx0" brushRef="#br0" timeOffset="86040.0799">22872 10290 1117 0,'15'3'148'0,"12"-6"159"16,7-4-333-16,20 5 2 15,7-5 22-15,-2-1-10 16,-11 3-60-16,-2-1-237 15,-17-2 28-15</inkml:trace>
  <inkml:trace contextRef="#ctx0" brushRef="#br0" timeOffset="86397.6252">23515 9948 704 0,'19'-13'335'0,"3"-7"-51"16,-2 3-113-1,30-1-186-15,5 6-14 0,7-3 17 16,-10 5 17-16,-9 2-8 16,-15 8 2-16,-10 2-12 15,-12 4-12-15,-9 16-4 16,-11 8 3-16,-14 17 5 15,-9 12 13-15,-9 14 11 16,6-5 2-16,2-6 2 16,21-14-1-16,13-7 10 15,16-10 6-15,4-4 14 16,11-2 2-16,1-9 7 16,0-7-4-16,2-4-21 15,2-8-38-15,5-2-288 16,-1-1 60-16</inkml:trace>
  <inkml:trace contextRef="#ctx0" brushRef="#br0" timeOffset="86548.024">24230 10278 1168 0,'0'9'110'15,"2"3"-110"-15,-1-6-315 16</inkml:trace>
  <inkml:trace contextRef="#ctx0" brushRef="#br0" timeOffset="86967.7377">24401 9874 181 0,'-12'-6'661'15,"10"0"-351"-15,-5 3-124 16,10 2 110-16,-3-1-388 16,0 1 69-16,6-4 62 15,31-13 22-15,56-22 7 16,-47 26-4-16,-3 6-35 15,-7 11-39-15,-11 6-24 16,-16 7-9-16,-11 14 8 16,-5 7 10-16,-17 7 17 15,2 1 19-15,1-2 6 0,5-12-3 16,4-7 1-16,12-8-2 16,12-3 13-16,4-1 9 15,6 4 0-15,5 4-2 16,3 8-5-16,-10 6-14 15,-9 9-8-15,-11 1 5 16,-11 2 9-16,-5-10-1 16,-5-7-20-16,5-17-26 0,-3-18-357 15,5-17 81-15</inkml:trace>
  <inkml:trace contextRef="#ctx0" brushRef="#br0" timeOffset="87555.2441">26696 9810 958 0,'12'-3'694'16,"-3"-3"-663"-16,24 5 182 15,8 5 49-15,22-10-607 16,2 0 340-16,10 0 343 15,-11-2-362-15,-2-6-666 16,-13 10 434-16</inkml:trace>
  <inkml:trace contextRef="#ctx0" brushRef="#br0" timeOffset="88075.2615">27242 10281 602 0,'-3'11'333'15,"3"-10"-90"-15,11-8-47 16,6-4-265-16,3-5 19 16,7 3 76-16,0-4 26 15,-9 9 13-15,-2 2-22 16,-12 4-30-16,-1 2-31 15,-6 8-14-15,3-8-8 0,-4 0 23 16,1 4 5-16,-19 14 18 16,-45 34 46-16,51-54 39 15,5-10-12-15,11-5 7 16,3-6 6-16,5 4-40 16,2 3-41-16,0 5 6 15,-4 5-20-15,-1 8-23 16,-7 11-2-16,-9 1-4 15,-7 14 12-15,-6 0 25 0,-1-3-60 16,0-13-16-16,5-15-267 16,19-25 0-16</inkml:trace>
  <inkml:trace contextRef="#ctx0" brushRef="#br0" timeOffset="88494.776">28095 9495 901 0,'4'-2'354'16,"-4"-2"-45"-16,0 1-209 0,-3 3-185 15,2 0-12-15,-2 0 7 16,-18 9 49-16,-20-2 26 16,-63 83 10-16,49-38 11 15,-7 15 0-15,14 3 3 16,7 8 4-16,22-10 4 16,13 0 2-16,10-14 3 0,16-10 16 15,0-17 15 1,4-11 34-16,1-16 34 0,6-9-21 15,-3-10-11-15,-2-6-6 16,-6 1-38-16,-9-7-50 16,-14 6-1-16,-14 1-30 15,-12 8-19-15,-13 2-37 16,-4 13-31-16,0 2-268 16,9 7 63-16</inkml:trace>
  <inkml:trace contextRef="#ctx0" brushRef="#br0" timeOffset="89204.924">30494 9501 803 0,'25'-18'327'16,"-39"13"-13"-16,-4 7-159 16,-7 5-189-16,-12 5 3 15,-5 6 9-15,-16 4 5 0,1 2 17 16,-1 4 13-16,9 3 6 15,8 9 3-15,18 0 2 16,14 2-2-16,18-2-10 16,9-2 10-16,12-8 5 15,22-11 16-15,-1-6 11 16,15-16 2-16,-4-13-7 0,10-12-5 16,-12-6-10-16,-6-9 2 15,-14 6 0-15,-13-5 2 16,-17 8-12-16,-14 3-35 15,-12 4-28-15,-26 4-22 16,-2 8-28-16,-11 2-17 16,2-1-284-16,-18-2 86 15</inkml:trace>
  <inkml:trace contextRef="#ctx0" brushRef="#br0" timeOffset="91416.2014">21517 8151 219 0,'-2'44'212'15,"2"-44"-80"-15,0 2-133 16,-3 1 130-16,3-3-144 0,0 0 30 15,-1 0 33-15,1 0 0 16,-3 1 2-16,1 1-9 16,-1-1-22-16,-5 13-14 15,-13 5 1-15,-41 53 0 16,42-42-2-16,11 7 1 16,9-6-3-16,9 6 1 15,11-7-9-15,5-1-39 16,-3-3-37-16,11-6-104 15,-8-11-22-15</inkml:trace>
  <inkml:trace contextRef="#ctx0" brushRef="#br0" timeOffset="92120.5403">21831 8274 163 0,'-9'32'148'15,"-28"45"-39"-15,21-42-15 16,7 5-63-16,10-11-20 0,10-4 21 15,2-5 10-15,8-9 13 16,2-9 21-16,4-5 21 16,-2-4-17-16,15-8-7 15,-7-5-7-15,4-3-18 16,-8 1-16-16,-2-7 29 16,-11 10 9-16,-5-8 16 15,-11 7-1-15,-3 0 0 16,1 9-34-16,-8-7-12 15,4 10-20-15,3 0-4 16,1 0-5-16,-2 1-1 16,4 5-4-16,0 1-7 15,0-1-3-15,0 1-5 16,2-1-4-16,-1-1-1 16,21-8 3-16,49-27 2 15,-45 28 2-15,-6 3 4 16,0 4-1-16,-6 1-6 0,-3 2-10 15,-2 6-20-15,-4 0-1 16,-3 3 6-16,-5 3 10 16,4 3 16-16,-2-2 23 15,-2-4 16-15,2-3 12 16,6-9 11-16,-5 1-5 16,2 1-3-16,19-9-15 15,22-8-14-15,40-9-13 16,-48 20-5-16,-5 7-2 0,-5 4-6 15,-16 5-7-15,3 6 6 16,-9 6 9-16,1-1 6 16,-7-2 12-16,6-2 0 15,2-5-24-15,3-11-77 16,9-9-251-16,12-6-4 16,1-4-146-16</inkml:trace>
  <inkml:trace contextRef="#ctx0" brushRef="#br0" timeOffset="92390.2555">23050 8089 741 0,'-3'-6'235'0,"-2"0"-93"0,1 6-190 16,4 0-106-16,-5 0-9 15,-11 9 33-15,-16-2 166 16,-54 64 59-16,59-43 18 16,2 2 2-16,9-3-4 15,11 2-54-15,11-5-36 16,9 0 8-16,10-7 2 16,17-6-6-16,0-8-24 0,19-6-241 15,-6-12 44-15</inkml:trace>
  <inkml:trace contextRef="#ctx0" brushRef="#br0" timeOffset="92904.8171">22595 8594 539 0,'-19'24'156'0,"3"4"28"0,-1 7-138 15,8 1-52-15,8-7 11 16,5-8 15-16,8-8 28 15,6-8 14-15,15-10 11 16,1-3 2-16,32-65 47 31,1 0-79-15,-6 30-3-16,-15 2-6 16,-6-1-7-16,-32 66-23 15,-12 0-20-15,4-32-102 16,-4 7-182-16,1 4 8 0</inkml:trace>
  <inkml:trace contextRef="#ctx0" brushRef="#br0" timeOffset="93161.1392">23022 8578 657 0,'43'10'325'16,"-40"-9"-59"-16,0 17-63 15,1 7-270-15,5 8 13 16,-2-2 49-16,7 3 1 16,-7-3-1-16,2 6 0 0,-5 5 4 15,-2 14-64-15,-4 5-121 16,-1-2-74-16,2-16-81 15</inkml:trace>
  <inkml:trace contextRef="#ctx0" brushRef="#br0" timeOffset="93413.2344">23179 8459 1105 0,'9'-9'150'0,"11"0"143"15,1 6-333-15,7 0 3 16,5 8 26-16,-4 7 26 16,-3 1-7-16,-6 6 3 15,-6 5-1-15,-10 13 4 16,-8-6 2-16,-17 11 9 16,-9-1 7-16,-14-2-1 15,-4-13-10-15,-5-2-53 16,7-11-60-16,9-7-244 15,12-9 13-15</inkml:trace>
  <inkml:trace contextRef="#ctx0" brushRef="#br0" timeOffset="93967.8572">24769 7926 363 0,'-14'-6'266'0,"-14"12"-66"0,-10 4-220 15,-16 11 214-15,-3 4-209 16,-6 10 8-16,9-2 14 16,3 3 20-16,19-4 6 15,4 1-1-15,12-5-3 16,12 0-10-16,1-1-17 15,7-1 14-15,8-9 10 16,9-2 9-16,2-9 9 16,16-6 12-16,2-11-145 15,11-4-162-15,-4-5 12 16</inkml:trace>
  <inkml:trace contextRef="#ctx0" brushRef="#br0" timeOffset="94687.2117">24962 8028 484 0,'-10'10'85'0,"-1"4"54"15,-49 49-143-15,42-45-6 0,-1 1 7 16,5-4 8-16,7-4-4 16,1-1 3-16,6-3 3 15,10 1 6-15,1-2 4 16,5-2 5-16,3-2 0 16,2-7-1-16,-2-2-5 15,5-1-11-15,-11-4 29 16,-1-1 35-16,-6 1 16 15,-3 0 16-15,-2 5 7 16,5-2-30-16,-1 2-41 16,4-2-19-16,4-2-19 15,2-3-2-15,6-3-4 16,4 2 1-16,0 2 0 0,3 0-3 16,-7 5-3-16,-1 2-1 15,-5 5 1-15,0 0 0 16,-7 2 4-16,0 0-5 15,-2 2-1-15,-6-3-4 16,0 0-1-16,0 0-2 16,0 0 6-16,0 0 3 15,0 0 0-15,0 2 2 16,0-1 2-16,0 1 3 16,0 1 3-16,0 3 10 15,0-3 8-15,0-2 24 16,2 1 5-16,11 4 7 15,15-2-2-15,55-4 1 16,-49-10-20-16,3 1 4 16,-9 1-3-16,-1 2 6 0,-6 6-5 15,-5 2-8-15,-8 1-17 16,-7 7-10-16,-1 1-11 16,-6 2 2-16,2 0 6 15,-4 4 9-15,1-4 7 16,-3 2 1-16,4-3-3 15,-5 1-64-15,4-3-70 16,2-2-194-16,5-4-20 0</inkml:trace>
  <inkml:trace contextRef="#ctx0" brushRef="#br0" timeOffset="95017.2691">26018 7900 450 0,'13'12'203'15,"-51"0"-10"-15,-15 9-79 16,2 7-93-16,-7 6 54 15,13-7 19-15,0 2 14 0,18-5 4 16,8-2-20-16,10-7-51 16,6 3-11-16,12-5-10 15,12 1 9-15,6-5 3 16,19 1 6-16,-1-6-11 16,9-1-88-16,-7-1-62 15,2-1-215-15,-9-1-36 16</inkml:trace>
  <inkml:trace contextRef="#ctx0" brushRef="#br0" timeOffset="95659.2516">25509 8453 879 0,'-33'12'238'16,"-13"10"56"-16,-7 12-232 16,-5 9-65-16,12 2-2 15,6 2 2-15,15-16 1 16,12-3 0-16,11-14 18 0,15-5 28 15,8-11 24-15,18-10-11 16,13-10-3-16,23-12-27 16,-1-11-30-16,5-9-24 15,-13 8 10-15,-2-8 2 16,-24 7 12-16,-3 7 7 16,-9 12 0-16,-6-3 1 15,-13 17-2-15,-4 5-43 16,-7 8-17-16,-11 16-7 15,-8 7-6-15,-7 9 3 16,-2 3 40-16,-5 12 15 16,4-3 8-16,7 5 3 15,11-6 2-15,10 7 8 16,10-9 3-16,9-9 11 16,5-7 10-16,13-10-19 15,3-12-23-15,12-10-100 0,-3-6-105 16,9-5-87-16,-11-2-82 15</inkml:trace>
  <inkml:trace contextRef="#ctx0" brushRef="#br0" timeOffset="96050.2553">26026 8375 605 0,'1'8'623'0,"2"10"-339"16,-2 0-55-16,7 46-256 16,-11-42-256-16,1 3 265 15,-2-7 17-15,0 1 3 16,-1-6 2-16,-1 1 3 16,5-5 2-16,-4-3 10 15,2-3 4-15,2-3 9 16,1-2 0-16,0 1-1 15,0-1-8-15,1-1 10 16,19-12 4-16,11-10 10 16,46-40 7-16,-45 52 6 15,-7 5-13-15,5 8-18 16,-5 8-15-16,-4 5-13 16,-11 6-11-16,4 8-2 15,-13-6-1-15,-2 8 11 16,-4-2 0-16,2 0-41 0,-3-8-44 15,3 0-286-15,6-6 29 16</inkml:trace>
  <inkml:trace contextRef="#ctx0" brushRef="#br0" timeOffset="96708.9269">28480 7857 568 0,'-9'-4'199'0,"5"4"2"0,-13 3-119 16,2 4-94-16,-17 7 18 16,-8 1 23-16,-25 5 15 15,-5 4 3-15,-13 3 8 16,16 1-9-16,5 3 0 16,22-6-16-16,20 0-5 15,15-2-13-15,8-1 3 16,13-4-2-16,14-1 17 15,4-2-1-15,18-6-2 16,3-2-54-16,4-7-100 16,-7-1-176-16,-2-2-1 15,-13-1-144-15</inkml:trace>
  <inkml:trace contextRef="#ctx0" brushRef="#br0" timeOffset="97503.0939">28545 8053 624 0,'42'-25'198'0,"-54"23"-7"16,4 8-136-16,-10 3-105 15,2 0 8-15,-5 3 42 16,2-2 34-16,1-4-11 15,4 0 0-15,0 3-5 16,5 0-17-16,2 0-21 16,3 1 9-16,2 4-3 15,-1-4 1-15,8 2 9 16,-3-2 13-16,9 1 22 16,-1-6 11-16,8-5 15 15,3-4 4-15,11-6-10 16,1-8-22-16,1-1-5 15,-1 1-14-15,-1-6-13 16,-16 6 4-16,-1-1 4 16,-4 6-4-16,-4 2 2 15,-4 5 1-15,3 2 2 16,-2 2 0-16,-4 1 0 0,0 0-1 16,0-1 10-16,0 1 4 15,0-1 4-15,2-1 1 16,1 0-3-16,1-1-11 15,8-4-9-15,0 2-6 16,1 2-1-16,-4 1 1 16,5 0 1-16,-4 2 0 15,-6-1-8-15,2 2-5 16,-3 0-13-16,0 0-3 16,-3 0 4-16,2 0 8 0,1 2 11 15,1 9 16-15,-4 3 12 16,2-2 9-16,-2-7 34 15,0-3 7-15,2-1 4 16,10 1-9-16,21-5-9 16,47-19-34-16,-40 2-10 15,-13 6-5-15,-2 3 0 16,-10 2-2-16,-4 2-8 16,-6 6-8-16,-4-1-1 15,2 2-5-15,-3 0-6 16,0 0 0-16,0 0 3 15,0 2-1-15,0-1 2 16,0 9 9-16,0 11 10 16,-3-3 6-16,-4 46 5 0,5-51-2 15,4 2-12 1,1-8-15-16,6-5-75 0,6-7-74 16,17-2-143-16,7-7-37 15</inkml:trace>
  <inkml:trace contextRef="#ctx0" brushRef="#br0" timeOffset="97967.8833">29573 7801 677 0,'-33'61'361'0,"-2"-49"-46"16,-14 10-74-16,-7 9-263 16,1 0 18-16,10-4 7 15,10-5 5-15,16-4 1 16,10-5 9-16,13-4 8 15,12-1 7-15,5-3 2 16,18 3-8-16,5-4-35 16,14-2-136-16,-3-1-140 15,5-2-74-15,-27-4-138 16</inkml:trace>
  <inkml:trace contextRef="#ctx0" brushRef="#br0" timeOffset="98521.7709">28628 8312 438 0,'-27'39'261'15,"5"-15"-43"-15,1 11-47 16,5 2-174-16,3 0 6 16,8-12 6-16,7 6 25 15,5-13 22-15,2-7 34 16,9-8 8-16,10-8 6 15,2-8-25-15,14-20-18 16,0 11-35-16,4-6-15 16,-8 1-6-16,-3 5 8 15,-15 15 3-15,-7-10 6 16,-6 5 6-16,-2 5-32 16,-8-5-19-16,2 9-70 15,-1-1-75-15,-3 1-189 16,3 3-3-16</inkml:trace>
  <inkml:trace contextRef="#ctx0" brushRef="#br0" timeOffset="98990.8926">29142 8354 1320 0,'0'-3'176'0,"3"9"140"15,1-3-405-15,-4-3-2 16,0 1 1-16,0 1 41 0,9 21 13 16,12 54 7-16,-20-25 8 15,-2 3 16-15,-3 19 18 16,-11-3-4-16,-2 5 3 16,3-18-1-16,-1-11 5 15,3-20 4-15,6-12 1 16,-1-20-10-16,4-11-34 15,1-5-15-15,5-20 8 16,2-13-1-16,11-20 11 16,5 2 36-16,8-13-1 15,8 10-16-15,5 2 17 16,-4 18 16-16,11 6 3 16,-4 17 12-16,5 8 1 15,-4 14-22-15,7 8-20 16,-16 7-11-16,-7 2-10 15,-17 5-1-15,-14 6 9 16,-20 2 6-16,-16 7 12 0,-15 4 10 16,-16 3 9-16,1-9-1 15,-5-1-5-15,14-3-25 16,3-3-95-16,17-11-244 16,7 0 29-16</inkml:trace>
  <inkml:trace contextRef="#ctx0" brushRef="#br0" timeOffset="99574.8521">31472 7609 937 0,'-9'-6'133'0,"-7"-3"108"15,-9 1-274-15,-54-1-16 16,42 17 32-16,-12 5 12 16,8 1 8-16,-5 8 0 15,7 3 0-15,-1 8-3 16,12-5 1-16,-6 4 5 16,15-1 2-16,8 1 4 15,11-9 5-15,6 5 1 16,14-4 8-16,2-3 8 15,-1-3 2-15,1-4-15 16,-2-5-32-16,6-7-196 16,-1-2-78-16,12-6-72 15</inkml:trace>
  <inkml:trace contextRef="#ctx0" brushRef="#br0" timeOffset="100170.8686">31587 7846 760 0,'-4'-2'329'0,"-12"13"-111"16,-10 6-175-16,1 0-124 16,-3 5-116-16,4-4 183 0,7-1 5 15,5-6 8-15,7-2 13 16,5-2 4-16,0-4 3 15,0-3 18-15,0-1-12 16,0-1-18-16,2 2-19 16,-1-3-15-16,8-1-13 15,2-5 11-15,3-5 13 16,44-34 11-16,-44 27 9 16,-3 10-6-16,7-3-4 15,1 3 0-15,4-2 1 16,-1 7 1-16,0-1 3 15,-1 7 2-15,-8-3-6 16,-2 7-3-16,-6 6-6 16,0-1-2-16,-4-1 1 15,2-1 4-15,-4 1 4 16,2-4 8-16,-1-4 6 0,0 0 8 16,0 0 5-16,2 0 2 15,4 0-4-15,17-3-3 16,14-4-7-16,38-7-4 15,-46 11 9-15,-8 0 3 16,-3 11 0-16,-11-2 0 16,-4 0 2-16,-6 2-6 15,-6 7 6-15,-3-3 1 16,0 1 8-16,4-1-2 16,-1-1-1-16,0-7-7 15,6-1-3-15,3-3-9 16,-3 0-33-16,3 0-33 0,0 0-199 15,0 0 26-15</inkml:trace>
  <inkml:trace contextRef="#ctx0" brushRef="#br0" timeOffset="100416.945">32350 7812 1011 0,'0'16'501'0,"-43"46"-138"15,-3-38-229-15,-3 2-154 16,17 1-154-16,14-6 160 0,15-6 17 16,15-5 14-16,16-4 7 15,25-3 5-15,7 0-65 16,9-3-74-16,-6-2-268 15,-6-2-10-15</inkml:trace>
  <inkml:trace contextRef="#ctx0" brushRef="#br0" timeOffset="101398.391">31444 8124 835 0,'0'0'121'16,"0"0"92"-16,0 2-239 15,-2-1-15-15,2 1 26 16,-3-1 20-16,2 2 16 16,1 0 3-16,-3-1 12 15,1 0 3-15,1 0-7 16,-1 4-3-16,-1 1-4 16,-1 7-12-16,0 0-1 0,-5 13 3 15,-15 43-2-15,15-33 1 16,0-3 0-16,-4 7 0 15,-2-2-2-15,3-5 11 16,3-10 7-16,0-10 46 16,8-5 14-16,1-19 15 15,0-2-10-15,3-12-6 16,3 7-38-16,0-13-8 16,-2 6-15-16,7-1-2 15,-3 6-6-15,6-6-6 16,1 2-10-16,2 1 1 15,3 4-1-15,5-1-2 16,-4 4 3-16,4 2 0 16,-3 4-2-16,2 2 1 15,-11-1 3-15,2 1 4 16,-6 2 1-16,-2-5 1 0,-2 0 3 16,0-4 2-16,3 0-3 15,-1-7-1-15,2 3-2 16,4-3-5-16,-4 4-5 15,2 2-2-15,-1 6-1 16,-4 1-1-16,-2 7 0 16,5-1-1-16,-12 1-8 15,3-1-11-15,0 2-4 0,-1-1-3 16,1 1-8-16,-3 0 0 16,1 0 5-16,2 0-2 15,-2 0 4-15,0 1 8 16,-2 1 9-16,-17 20 3 15,-49 46 6-15,38-39 1 16,6-4 4-16,1 7 1 16,10-2 2-16,10 8 2 15,2-2 1-15,6 0 0 16,5-5 1-16,0-5 1 16,1-9 3-16,-3-8 2 15,4-7-70-15,3-2-342 16,4-4 93-16</inkml:trace>
  <inkml:trace contextRef="#ctx0" brushRef="#br0" timeOffset="102001.4281">31860 8234 474 0,'-9'16'0'15,"-15"43"284"-15,17-41-354 16,5-2 286-16,2 1-247 15,-7-13 260-15,9-1-205 0,-2-4 10 16,-2-1-1 0,2 1-6-16,0-1-3 0,0 1-10 15,0-1 32-15,0 1 5 16,0-1 5-16,0 1-3 16,19-11-7-16,23-13-32 15,57-46-2-15,-40 48-4 16,6 9 1-16,-8 5 0 15,-4 6-4-15,-13 7-8 16,-13 8-9-16,-11-3-4 16,-13 15 2-16,-12-1 7 0,-12 7 6 15,-4 1 5-15,-10 5-29 16,1-10-36-16,-8 2-145 16,10-8-102-16,-1 3-43 15</inkml:trace>
  <inkml:trace contextRef="#ctx0" brushRef="#br0" timeOffset="102930.0585">31350 8207 306 0,'0'2'316'0,"0"-1"-116"0,0 2-187 16,0-3 187-16,0 2-218 16,0-1 35-16,2-1 12 15,1 0 6-15,-3 0-3 16,1 0-13-16,2 0-6 16,-3-1-9-16,0-1-7 15,0 2-6-15,0 0-3 16,0 0 0-16,-4 0 10 15,-24 0 14-15,-55 15 19 16,49-6 22-16,3 4 3 16,8 2-4-16,7 3-6 15,1-1-18-15,6 3-16 16,5-5-6-16,7 4 12 16,1-4 8-16,8-2 17 15,2-4 19-15,6 1-5 16,1-5-12-16,1-1-26 0,5-5-37 15,3 1-53-15,-10-2-273 16,-2-7 61-16</inkml:trace>
  <inkml:trace contextRef="#ctx0" brushRef="#br0" timeOffset="114942.8334">5283 10549 946 0,'-76'43'203'16,"-2"14"90"-16,-26 54-274 15,14-2-21-15,-10 29 3 16,25-13 4-16,19-1-2 15,38-47-24-15,31 5-51 16,41-33-43-16,24-17-179 16,14-23-7-16</inkml:trace>
  <inkml:trace contextRef="#ctx0" brushRef="#br0" timeOffset="115325.0076">5394 11074 696 0,'12'4'460'15,"4"-1"-105"-15,18 3-408 16,5 0 390-16,12 3-519 16,0 1-172-16,2-2-7 0</inkml:trace>
  <inkml:trace contextRef="#ctx0" brushRef="#br0" timeOffset="116795.3219">6222 10819 914 0,'81'46'253'0,"-82"-49"-167"15,-1 3-81-15,2 0-46 16,-4-3-9-16,-21-3-2 15,-24 11 0-15,46 21 13 16,1 16 5-16,2 4 12 0,0 19 12 16,5 2 8-1,2 1 8-15,-2-13 14 0,4-2 15 16,0-22 16-16,-1-12 2 16,3-13 9-16,10-13 9 15,4-17-14-15,16-17-15 16,4-14-1-16,17-18-15 15,-4 1-15-15,10-4 1 16,-8 14 5-16,3 3 17 16,-16 16 2-16,2 8-2 15,-9 16-8-15,-2 9-18 16,-8 11-21-16,1 13-8 16,-6 8-4-16,-4 6-4 15,-5 5 6-15,-7 5 0 16,-4-2 15-16,-10 4 16 15,-2-9 21-15,-9-2 26 16,-2-5 13-16,-15-9 8 0,-1-8-3 16,-15-7-3-16,-6-9-18 15,-10-11-4-15,3-8-12 16,-13-11-6-16,18 2-10 16,-1-6-2-16,21 9-7 15,6 3-11-15,17 12-15 16,2-2-60-16,6 11-49 0,-3-1-289 15,15 10 30-15</inkml:trace>
  <inkml:trace contextRef="#ctx0" brushRef="#br0" timeOffset="117110.0034">7265 10997 636 0,'0'6'351'15,"-3"-11"-53"-15,6 5-123 16,-3 0-204-16,0 0-22 15,0 0 5-15,-3 2 23 0,-3 13 37 16,-13 17 17-16,-36 50 18 16,18-38-8-16,7-2-15 15,-3 1-71-15,14-9-74 16,4-5-179-16,4-12-31 16</inkml:trace>
  <inkml:trace contextRef="#ctx0" brushRef="#br0" timeOffset="117428.782">7748 10742 614 0,'25'45'0'0,"-25"-45"469"16,6-2-505-16,4 2 370 15,-10 0-375-15,18-1 381 16,31-4-338-16,71-10-85 15,-45 5-123-15,11 0-130 0,-28 4-92 16</inkml:trace>
  <inkml:trace contextRef="#ctx0" brushRef="#br0" timeOffset="117816.1978">8269 10638 776 0,'10'-9'296'0,"11"-1"-2"16,52-46-183-16,-27 34-106 16,11 1-16-16,26-1 3 15,-9 5 8-15,2 0 5 16,-21 15-9-16,-8 7-14 15,-22 5-8-15,-11 8-9 16,-14 10 2-16,-24 16 8 16,-22 7 14-16,-25 18 9 15,-3-1 18-15,0-1 43 16,16-17 9-16,19-7 3 16,25-20-2-16,12-3-5 15,10-8-38-15,21-6 2 16,10-7 3-16,27-5 8 0,7-6-5 15,10 0-82-15,-18 2-87 16,-4 5-231-16,-26-1-32 16</inkml:trace>
  <inkml:trace contextRef="#ctx0" brushRef="#br0" timeOffset="118239.8898">8956 10935 601 0,'54'60'255'0,"-50"-55"-27"16,-7-1-128-16,-1 8-111 16,-1-1-8-16,-5 2 3 15,1-1 21-15,-2-6 4 16,4-5-11-16,0-7-14 15,5-6 37-15,7-2 6 16,4-4 4-16,8-2 31 16,3 9 23-16,0 0-19 15,-8 5-2-15,-1 6-1 16,-10 2-36-16,-4 2-11 16,3-4-16-16,-3 2 4 15,2-1 0-15,-16 14 19 16,-2-5 15-16,-37 39 4 0,50-55-11 15,10-3-5-15,7-4-2 16,0-5-10-16,3 4-8 16,-2 5-2-16,-3 3-6 15,-6 7-28-15,-3 11-37 16,-12 9-32-16,-5 3-262 0,-6-10 54 16</inkml:trace>
  <inkml:trace contextRef="#ctx0" brushRef="#br0" timeOffset="118699.188">9316 10584 1005 0,'5'-12'222'0,"17"-6"82"16,13 3-294-16,17-7-15 15,6 4 1-15,10-3 16 0,-16 14 4 16,0 5-1-16,-21 14-11 16,-10-1-17-16,-14 11-6 15,-13 3 7-15,-10 2 9 16,-17 5 9-16,1 2 21 15,-7-4 8-15,12-9-1 16,7-9 39-16,15-9 3 16,10-8-12-16,11-1-11 15,9-3-9-15,6 5-41 16,8 2-5-16,-4 10 2 16,-1 5-6-16,-16 11-4 15,-3 11 2-15,-15 7 2 16,-24 13 7-16,-10 3 10 0,-16 1-3 15,-6-12-21-15,-7-8-89 16,14-14-241-16,7-13-50 16,16-14-141-16</inkml:trace>
  <inkml:trace contextRef="#ctx0" brushRef="#br0" timeOffset="118967.7402">10322 10200 1263 0,'29'25'130'15,"1"19"220"-15,-9 10-365 16,-2 21-11-16,-7 10 52 15,-24 23 56-15,-28-12-53 16,-24 18 3-16,-13-16-6 16,-19-3-42-16,4-24-59 15,2-3-304-15,11-32 38 0</inkml:trace>
  <inkml:trace contextRef="#ctx0" brushRef="#br0" timeOffset="119507.0968">10753 10646 669 0,'0'-2'113'0,"-5"2"77"16,2 2-186-16,-13 24 14 16,-19 69 39-16,36-31 27 15,4-8 12-15,6-1 25 16,15-18 8-16,12-13-14 15,7-20-6-15,29-20 6 16,0-20-13-16,13-23-39 16,3-9-8-16,5-15-5 15,-24 9-17-15,-8 4-7 16,-22 16 16-16,-25 6-45 16,-25 20-59-16,-35 10-373 15,-11 12 52-15</inkml:trace>
  <inkml:trace contextRef="#ctx0" brushRef="#br0" timeOffset="122837.8827">8460 11413 764 0,'-9'0'308'16,"14"-4"-17"-16,-13 11-181 0,-4 8-138 16,-63 21-11-1,-4 1 0-15,47 40 11 16,6 7 17-16,6 3-3 15,69 2 1-15,17-46-11 16,-45-7-12-16,9 1-53 16,4-6-65-16,10-3-101 15,-11-3-32-15</inkml:trace>
  <inkml:trace contextRef="#ctx0" brushRef="#br0" timeOffset="123234.0744">8725 11896 755 0,'6'-6'148'0,"9"3"73"15,6 0-219-15,11-4-14 16,10 1 8-16,4-6 6 16,-1 3 5-16,6-1-13 15,-7 2-58-15,1 3-59 16,-10 8-103-16,-13-1-44 16</inkml:trace>
  <inkml:trace contextRef="#ctx0" brushRef="#br0" timeOffset="124275.4484">9780 11467 932 0,'41'16'307'15,"-51"-19"-45"-15,4 6-214 16,-7 1-20-16,1 7-104 0,-8 6 58 16,-5 6 55-16,-12 11-36 15,3 1-38-15,-12 13 47 16,9-8-4-16,6 1 0 16,9-10 6-16,4-4 6 15,6-9 4-15,2 5 3 16,0-6-4-16,2 3-5 15,4 3-6-15,-1-1-3 16,1-4-3-16,4 4 0 16,0-7 0-16,0 1 4 15,1-9 1-15,2 2 7 16,2-4 3-16,-5-5 2 16,0 0-3-16,0 0 1 15,0 0-7-15,0 0 0 16,1 0 0-16,2 0 5 15,5 0 2-15,9 3 4 0,4-2 8 16,53 2 3-16,-46-9-2 16,3-3-1-16,-2 0-2 15,3-2-5-15,-8 0-4 16,-5-7 3-16,0 4-2 16,-5-6 1-16,0 4-5 15,-9-2 1-15,1 6-2 16,-12-4 8-16,10 12 0 15,-8-1 4-15,5 5 0 16,-2 0-17-16,1 0-13 16,0 0-18-16,-3 0-7 0,1 0-8 15,-8 3 14-15,-25 14 5 16,-44 21 13-16,44-25-8 16,9-2-24-16,9-4-109 15,11-2-129-15,12-1-160 16,4-5-89-16</inkml:trace>
  <inkml:trace contextRef="#ctx0" brushRef="#br0" timeOffset="124907.8352">9192 12096 567 0,'63'28'302'16,"-67"-29"-51"-16,1 2-96 16,2 4-181-16,1-5 0 15,-3 0-1-15,1 1 19 16,-2 1 18-16,-8 5 5 15,-3 1 0-15,5-4 8 16,5-2 1-16,-1-2 15 16,2 0 5-16,2 0 10 15,-2 0 2-15,1-2-9 16,1 1-15-16,-1-1-11 16,2 1-17-16,-1-1-26 15,1 2-9-15,1-3-2 16,-3 3 0-16,2 0 6 0,1 3 16 15,-5 10 18-15,-5 10 5 16,-26 43 12-16,20-49 8 16,-5-8 24-16,6-9 11 15,6-3 10-15,8-6-6 16,5-3-9-16,1 0-26 16,5 2-30-16,5-1-28 15,1 7-56-15,1 5-42 16,3-2-256-16,-9-2 32 0</inkml:trace>
  <inkml:trace contextRef="#ctx0" brushRef="#br0" timeOffset="127218.9327">10073 12050 361 0,'0'2'261'0,"0"-1"-70"15,0 1-108-15,0-1-14 16,0 1-21-16,0-1-2 15,-1 8 71-15,-8 10 11 16,-5 4-76-16,-52 49 21 16,29-45-1-16,-3 2-155 15,6-2-203-15,-3-2 97 16</inkml:trace>
  <inkml:trace contextRef="#ctx0" brushRef="#br0" timeOffset="127752.8858">10744 11652 1022 0,'0'1'200'0,"0"4"98"16,-7 12-299-16,-1 6-21 15,-67 49 6-15,41-41 0 16,8 5-13-16,7 7-4 16,15-2 3-16,4 5 9 15,13-4 6-15,17-2 21 16,14-12 13-16,17-3 10 16,1-12 3-16,21-4 15 15,-15-9 10-15,2-9 19 16,-13-8-3-16,-6-10 1 15,-20-3-1-15,-9-10 1 16,-10 3-20-16,-12-6 8 0,-4 6-3 16,-16-12-11-16,-6 5-16 15,-20-3-12-15,1 2-23 16,-8 5-66-16,10 12-64 16,7 9-305-16,19 5 28 15</inkml:trace>
  <inkml:trace contextRef="#ctx0" brushRef="#br0" timeOffset="128219.389">11539 11062 1093 0,'29'15'147'15,"12"10"82"-15,6 11-292 16,22 20 11-16,-10 14 7 15,-4 16 41-15,-15 1 41 0,-11 24-44 16,-21-6-1-16,-22 11 34 16,-18-13-2-16,-42 6-1 15,-24-19-287-15,-32-4 94 16</inkml:trace>
  <inkml:trace contextRef="#ctx0" brushRef="#br0" timeOffset="129090.1761">9057 12176 750 0,'3'-1'242'0,"-2"-2"25"16,2 4-199-16,-3-1-52 16,0-1-21-16,0-1 9 15,0 2 4-15,0-1 1 16,0-1-2-16,0 1-5 15,0 1-8-15,0-3-7 16,0 3-3-16,0 0 1 16,0-2 4-16,0 2 9 15,2 0 9-15,1 0 0 16,-3 0 0-16,1 0-2 16,1 0-5-16,-1 0-5 0,2 0 1 15,-3 0-1 1,2 2-1-16,1 1 5 0,-3-3 6 15,4 7 5 1,-4 4 6-16,0-2 9 0,-4-4 2 16,-5-2 5-16,-12 9 22 15,-41 13 46-15,51-32 43 16,7-6-33-16,7-2-8 16,-2-6-27-16,10 5-53 15,10-3-58-15,-2-1 25 0,7 3-4 16,-3 2-4-16,2 4-6 15,-9 4 2-15,0 7-9 16,-7 6-1-16,2 7-1 16,-11 1 10-16,4 6 8 15,-11 1 16-15,-7 4 14 16,-6-1 10-16,-6-2 11 16,-2-6 6-16,3-7 5 15,4-9 13-15,7-4 0 16,9-4-11-16,4 0-7 15,5 0-16-15,1 1-36 16,6 1-12-16,0 3-6 16,1 3-19-16,-3 0-378 15,-2 9 11-15,-20-14-139 16</inkml:trace>
  <inkml:trace contextRef="#ctx0" brushRef="#br0" timeOffset="130473.1391">16269 11613 201 0,'-3'-1'642'15,"1"-2"-279"-15,-2 0-138 16,1 0 101-16,-25-3-370 16,-52 18-17-16,31 37 7 15,-13 5 21-15,-26 25 25 16,8-2 17-16,-8 24-1 15,9-6-2-15,20 13-2 16,29-15-5-16,23 0 1 16,28-24 7-16,20-13-13 15,12-16-14-15,21-6-296 0,0-13 80 16</inkml:trace>
  <inkml:trace contextRef="#ctx0" brushRef="#br0" timeOffset="130795.8786">16407 12075 1369 0,'-2'-1'247'15,"2"0"133"-15,5 2-415 16,-5-2-8-16,0 1 21 16,0-2 25-16,20 1 12 15,25-7 11-15,48-8-14 16,-37 0-25-16,4 2-15 15,-9 2-367-15,0 3 104 16</inkml:trace>
  <inkml:trace contextRef="#ctx0" brushRef="#br0" timeOffset="140348.2955">17226 11834 548 0,'4'0'336'0,"-1"-4"-67"16,0 4-99-16,-3 0-116 15,2-2-48-15,1 1 3 16,22-4 16-16,58-11 9 15,-46 7-4-15,9 2 0 16,-9-2-6-16,1 9-12 16,-10 1-18-16,-4 5-12 15,-9 1-3-15,-9 16 3 16,-6 2 11-16,-17 16 11 16,-8 1 12-16,-10 20 9 0,-4 0 2 15,2 3 5-15,16-10-1 16,5-3-1-16,12-18-7 15,8-3 4-15,8-8-4 16,10-4 4-16,11-6 6 16,16-1 6-16,-3-5-24 15,7-2-104-15,-7-2-274 16,-5-12 31-16</inkml:trace>
  <inkml:trace contextRef="#ctx0" brushRef="#br0" timeOffset="140989.211">18027 12215 275 0,'7'16'476'15,"-14"-13"-206"-15,3 3-169 16,-1-2 163-16,2-4-296 16,2 0 28-16,-1 0 23 15,1 0 35-15,-4-1 7 16,5-1-4-16,-3-1-15 0,2 0-11 16,1 1-32-16,-3-3-5 15,1-1-1-15,2 2 17 16,0 1 5-16,0 0-2 15,0 0-9-15,0 0-3 16,0 0-13-16,0 1-2 16,0 1 7-16,0-1 12 15,0 1 8-15,0 1 6 16,0 0 9-16,0 0 5 16,0-2-9-16,0 1-8 0,0 0-6 15,0-1-9-15,0 1-9 16,0-1 6-16,2 1-2 15,-2 1 0-15,0 0-4 16,0 0 1-16,0 0 4 16,0 0 7-16,0 1 7 15,0 1 9-15,-2-1 4 16,1-1-9-16,1 0-5 16,0 0-8-16,0 0-9 15,0-1-7-15,0-1 7 16,0 1 1-16,0 1 0 15,0 0 1-15,0 0 3 16,0 0 2-16,0 1 7 16,0 1 8-16,0-1-7 15,0 1-16-15,0-1-75 16,0 0-52-16,0-1-231 0,0 0-3 16</inkml:trace>
  <inkml:trace contextRef="#ctx0" brushRef="#br0" timeOffset="141457.7414">18341 11696 914 0,'13'19'360'16,"-13"-17"-19"-16,2-1-185 16,4 2-177-16,23 3-3 15,50 3 22-15,-29-16 16 16,1 2 2-16,5 1-7 16,-18 5-8-16,-2 8-15 15,-23 5-7-15,-5 6-5 16,-11 7 4-16,-11 10 6 15,-11-6 14-15,-6 8 11 16,0-5 6-16,0-9 7 16,10-10 1-16,9-3-2 15,15-9-7-15,17-2-1 16,11 5-5-16,15 3 0 0,5 1-2 16,1 7 2-16,-9 2-1 15,-7 12-2-15,-10 0-2 16,-17 12 5-16,-13 3 1 15,-20 4 11-15,-23-8 5 16,-30-2-25-16,-5-15-32 16,-7-6-90-16,6-11-263 15,11-13 22-15</inkml:trace>
  <inkml:trace contextRef="#ctx0" brushRef="#br0" timeOffset="142597.6823">19222 12350 1085 0,'0'3'148'16,"0"5"119"-16,-6 4-335 0,-4 8 12 15,-11 5 30-15,-14 10 28 16,-4 4 18-16,-14 5 15 16,3-2-33-16,-4 2-242 15,8-5-42-15,9-11-88 16</inkml:trace>
  <inkml:trace contextRef="#ctx0" brushRef="#br0" timeOffset="143526.7471">17946 12314 643 0,'85'-15'322'0,"-82"12"-58"16,2 6-104-16,-5-1-198 16,0-2-14-16,0 0 0 15,0 0 36-15,0 0 7 16,-3 1 17-16,0 1 14 16,-28 2 4-16,-48 52-5 0,44-47 34 15,8-6 24 1,11-4 37-16,5-10 2 0,10 0 12 15,2 3-35-15,5-7-29 16,3 6-43-16,8 1-12 16,-6-3-16-16,4 4-8 15,0 5-3-15,-3-2-6 16,-3 7 1-16,-5 4-3 16,1 2 2-16,-5 4 13 15,0 4 11-15,-5-5 11 16,1-2 7-16,-1-6 14 15,5-2-3-15,0-4 1 16,0 1-3-16,0-1-5 16,2 1-12-16,1-1-7 15,-3 1-4-15,1-1-5 16,2 0 4-16,-3-1 4 16,2 1 0-16,-1-1 2 15,1 0-9-15,1 2-74 0,-3-1-338 16,0 1 79-16</inkml:trace>
  <inkml:trace contextRef="#ctx0" brushRef="#br0" timeOffset="143976.813">19575 11942 1063 0,'-12'-1'289'0,"11"-2"34"0,5 1-283 16,-4 1-59-16,1-1 2 15,37-4 30-15,68-13 34 16,-11 6 2-16,4 4-6 16,9-2-21-16,-17 7-70 15,-4 4-149-15,-34 4-176 16,-11 7-43-16</inkml:trace>
  <inkml:trace contextRef="#ctx0" brushRef="#br0" timeOffset="144891.1197">20361 12267 1156 0,'88'93'135'0,"-88"-89"153"16,0-1-344-16,-2 2-4 15,-1-5 39-15,2 0 39 16,-2 0 1-16,0 0 4 16,-24 3 10-16,-47 3 2 0,51-6-2 15,0-6 9-15,11-8 14 16,5 7 22-16,6-2 20 15,2-3-28-15,8 6-20 16,3-6-27-16,4 4-31 16,3-3-32-16,-2 7 20 15,-4-1-7-15,-4 13 1 0,-6 4 2 16,-8 5 4-16,-5 7 7 16,-11 0 13-16,-5-2 12 15,-3 2 5-15,-3-9 3 16,8-10 16-16,9 0 18 15,8-7-6-15,3-8 0 16,4-5-10-16,4 5-19 16,3 1-22-16,-1 0-8 15,2 8-9-15,-1 5 1 16,-2-1-12-16,-5-3-62 16,0 0-34-16,0 1-35 15,0 4-244-15,0-4 41 16</inkml:trace>
  <inkml:trace contextRef="#ctx0" brushRef="#br0" timeOffset="145317.6524">21321 11655 449 0,'-34'16'345'0,"-30"5"-85"16,-8 7-272-16,-23 19 272 16,8 2-252-16,-8 10 34 15,16-4 15-15,1 13 14 16,32-4 1-16,2 3-2 15,26-9-29-15,15-2-5 16,16-13-3-16,14-12 3 16,8-10-1-16,10-9 8 15,-4-7-2-15,5-12 3 16,-1 0-4-16,-8-7 3 16,-12 0-3-16,-9-6-5 15,-14 4-25-15,-13-5-4 16,-14 5-15-16,-6-5-14 15,1 8-4-15,1 1-24 16,4 6-42-16,4 0-317 16,18 0 59-16</inkml:trace>
  <inkml:trace contextRef="#ctx0" brushRef="#br0" timeOffset="145602.1439">21536 11384 713 0,'6'32'249'0,"18"27"25"16,8 8-122-16,-4 26-171 15,-1 10 42-15,-17 21 11 16,-20-8 4-16,-23 19 1 15,-14-17-5-15,-23 11 5 16,-5-21-7-16,-15-9 1 16,7-32 8-16,-15-9-51 15,18-26-64-15,-8-12-259 16,22-23 7-16</inkml:trace>
  <inkml:trace contextRef="#ctx0" brushRef="#br0" timeOffset="146027.0898">22120 11966 268 0,'-9'4'430'0,"-15"5"-167"0,2 13-167 15,-6 4 157-15,2 8-276 16,10 3 10-16,6 10 26 16,8-4 22-16,16 3 42 15,9-7 12-15,10-10 27 16,8-13-10-16,26-13 2 15,3-14-26-15,19-22 9 16,-2-4-18-16,2-16-3 16,-20 2 3-16,-12-1 8 15,-22 14-11-15,-17-4 1 16,-14 16-15-16,-9-1-52 16,-10 5-28-16,-3 5-53 15,-1 6-48-15,1-1-349 16,0 10-5-16,8 17-132 15</inkml:trace>
  <inkml:trace contextRef="#ctx0" brushRef="#br0" timeOffset="146342.3828">23915 11492 585 0,'6'1'611'0,"-20"4"-219"16,-20 8-353-16,-38 18 350 15,-13 11-432-15,-26 20 35 16,-7 2 35-16,-13 21 13 16,28 1 4-16,-1 23 0 15,30-13-14-15,21 9-12 16,32-21-8-16,21-5 6 15,12-26 5-15,22-4 5 16,-2-9 3-16,14-3 2 16,-3-9-55-16,14-1-41 15,-7-8-396-15,-6-7 67 16</inkml:trace>
  <inkml:trace contextRef="#ctx0" brushRef="#br0" timeOffset="148122.9741">23850 11849 667 0,'-54'56'195'0,"45"-51"28"15,-4 8-159-15,-3 2-93 16,-8 7 6-16,2 3 21 16,0 11 12-16,11 1 17 15,11 1 30-15,12-5 9 16,19 4-6-16,11-13 16 16,18-7 11-16,15-9-10 0,16-8 18 15,-8-14 2-15,0-11-9 16,-18-6-18-16,-19-6-5 15,-18 2-14-15,-14-5-5 16,-13 7-31-16,-11-4-7 16,-11 4-14-16,-31-5-13 15,-2 8-4-15,-18 0-20 16,3 17-39-16,-2 7-121 16,22 15-202-16,12 13-12 15</inkml:trace>
  <inkml:trace contextRef="#ctx0" brushRef="#br0" timeOffset="148470.8386">24765 12173 501 0,'10'5'222'0,"-5"4"-32"16,-16 1-68-16,-5 11-92 15,-6 4 14-15,-20 12 46 16,1-3 32-16,-12 6-14 15,2 1-21-15,-9 5-19 16,12-6-32-16,-1 3-8 16,12-7-78-16,8-5-70 15,12-9-207-15,8-8-28 16</inkml:trace>
  <inkml:trace contextRef="#ctx0" brushRef="#br0" timeOffset="149091.3274">25171 11948 1180 0,'-2'-4'138'16,"-2"5"111"-16,-3 6-351 16,5-7-14-16,-1 0 30 0,0 2 65 15,-7 13 29-15,-14 16 8 16,-34 47 6-16,49-36 2 16,9-7-1-16,5 0 12 15,11-13 9-15,5-10 13 16,1-11 8-16,9-10-1 15,-4-7-10-15,13-11-1 16,-3-1-11-16,6-10-9 16,0 2-5-16,16-5-4 15,-1 6-13-15,4 0-4 16,-9 7-5-16,5 1 5 16,-16 9 7-16,4 6 6 15,-4 8 6-15,15 11-29 16,-4 5-6-16,11 8-8 15,-8-1-7-15,6 6 0 16,-8-4 30-16,-9 5 2 16,-13 0 0-16,-12 2-4 0,-14-6-7 15,-18 5-8-15,-16-8 5 16,-27-1 10-16,-14-5 7 16,-32-1 8-16,3-9 7 15,-2-6-4-15,5-6-2 16,-12-7 3-16,27-8-4 15,-6-6 1-15,9 2 6 16,9-1-14-16,27 5-18 0,1 5-47 16,19 4-45-16,8 9-321 15,20 4 54-15</inkml:trace>
  <inkml:trace contextRef="#ctx0" brushRef="#br0" timeOffset="149482.8851">26375 11477 1521 0,'2'-2'227'16,"23"4"179"-16,9 14-439 15,47 63-24-15,-41-17 54 16,-9 15 41-16,-25-1 25 15,-23 15 24-15,-28-5-34 16,-27 23 1-16,-23-10-17 0,-33 4-15 16,1-12-14-16,-2-8-35 15,18-27-49-15,18 2-408 16,32-18 53-16</inkml:trace>
  <inkml:trace contextRef="#ctx0" brushRef="#br0" timeOffset="176829.5532">17424 13999 1126 0,'-9'-8'302'0,"0"4"32"15,-4 8-327-15,-15 14-50 16,-14 12-15-16,-32 39-20 16,-7 19 44-16,-18 26 6 15,14 1 7-15,2 17 10 16,30-25 9-16,23-1 7 0,27-15 5 15,32-4 3-15,24-20-1 16,27 4-63-16,7-18-108 16,20-5-147-16,-17-16-48 15</inkml:trace>
  <inkml:trace contextRef="#ctx0" brushRef="#br0" timeOffset="177197.0934">17648 14471 1227 0,'-13'62'295'0,"11"-62"74"15,6 0-369-15,7 3-43 0,8 5-11 16,15-7 12-16,11-1 21 15,26-3 21-15,3 0-22 16,16-3-181-16,-5 0-143 16,0 8-47-16</inkml:trace>
  <inkml:trace contextRef="#ctx0" brushRef="#br0" timeOffset="177638.6976">18338 14317 680 0,'-1'0'212'0,"-2"0"51"15,0 0-122-15,1 0 7 16,-1 0-13-16,2 0-6 16,1-1-13-16,1-2-68 15,44-20-24-15,66-24-3 16,-45 29-1-16,3 8 4 0,-16 16-25 16,-13 16-16-16,-19 9-11 15,-15 21-7-15,-21 9-5 16,-34 26 22-16,-21 8 13 15,-25 22 6-15,-1-13 2 16,4 1 16-16,27-30 7 16,24-18 7-16,32-29 1 15,30-7 1-15,13-13-6 16,37-5 2-16,15 5-19 0,29-8-14 16,-11-3-137-16,11-3-272 15,-24 0 21-15</inkml:trace>
  <inkml:trace contextRef="#ctx0" brushRef="#br0" timeOffset="178314.823">19077 14963 1148 0,'51'93'318'16,"-50"-94"23"-16,-1 1-333 16,0-5-88-16,0 4-20 15,0-1 28-15,0 1 67 0,0-1 47 16,0 1 41-16,0 0 1 16,0-1-21-16,0-1-24 15,3 0-37-15,-3 0-11 16,2 0-14-16,-2 2-18 15,0-1-3-15,0 1 5 16,-2-1 7-16,2 2 13 16,-3 0 50-16,2 0 32 15,1 0 7-15,-3 0 4 16,1 0 1-16,2-1-25 16,0-1-26-16,0 1-8 15,0-1-9-15,2 1-7 16,5-1-9-16,-3 1-9 15,-4-1-3-15,2 1 0 16,-1 1 4-16,-1 0 10 16,0 1 12-16,-1 1 17 15,-3 4 14-15,-7 0 17 0,4-3 1 16,2-2-1-16,2 1-19 16,2-2-12-16,-4 0-23 15,5-2-9-15,-3 1-8 16,3-1-17-16,0 1-42 15,0-1-40-15,0 2-42 16,0 2-278-16,-1-1 57 16</inkml:trace>
  <inkml:trace contextRef="#ctx0" brushRef="#br0" timeOffset="178987.3682">19567 14345 1202 0,'-13'6'347'16,"6"-10"42"-16,7-2-354 15,3-8-76-15,6-6 11 16,11-11 27-16,13-4 29 0,16-6 34 16,13 2 35-16,21 10-27 15,0 5-8-15,0 9-44 16,-16 15-16-16,-10 11-21 16,-29 6-17-16,-14 19-21 15,-14 13 34-15,-20 19 1 16,-17-1 12-16,-25 13 10 15,-10-8 11-15,-14-9 8 16,16-23 6-16,15-6-2 16,23-18 11-16,18-9 12 15,20-7 9-15,15-4 12 16,10 1-51-16,24 3-13 16,10 0-16-16,11 7-16 15,-7 10-21-15,-11 12 40 16,-28 4-4-16,-13 19 1 15,-22 1 3-15,-27 12 9 16,-10-11 13-16,-16 3 8 0,-2-20 5 16,-5-7-19-16,15-15-20 15,1-3-116-15,3-14-155 16,-4 2-168-16,10 0-88 16</inkml:trace>
  <inkml:trace contextRef="#ctx0" brushRef="#br0" timeOffset="179817.7359">20895 15021 1377 0,'-14'133'259'0,"-9"-100"150"0,-3 14-409 16,-19 17-77-16,-9 4-26 15,-15 2-91-15,3-19-109 16,-2-8-102-16,15-31-39 16</inkml:trace>
  <inkml:trace contextRef="#ctx0" brushRef="#br0" timeOffset="180314.946">17780 15839 1046 0,'132'-48'399'0,"-141"50"-4"16,-15 4-242-16,-9 7-161 16,-26 20-21-16,-18 12 7 15,-21 22 7-15,4 4 5 16,-10 24 41-16,30-8 10 16,6 4 6-16,25-13 1 0,13 5-1 15,26-15-36 1,17 7-5-16,12-6-1 0,20 7-29 15,-2-15-34-15,14 8-137 16,-3-10-236-16,0-5-6 16</inkml:trace>
  <inkml:trace contextRef="#ctx0" brushRef="#br0" timeOffset="180762.0239">18197 16239 460 0,'-145'131'632'0,"138"-131"-227"0,5 5-287 15,4-10 271-15,-2 5-400 16,3-1 12-16,38-5 36 16,70-13 25-16,-5 5 15 15,2-5-6-15,12-2-15 16,-23 14-50-16,-6 4-94 16,-32 5-138-16,-10 17-242 15,-27 8-40-15</inkml:trace>
  <inkml:trace contextRef="#ctx0" brushRef="#br0" timeOffset="181343.7876">18987 16843 456 0,'-8'2'422'0,"4"-5"-134"16,4-2-272-16,0 4 275 16,0-1-301-16,0-1 19 15,0 0 28-15,12-20 27 16,29-44 7-16,-15 42 4 16,-9 7-5-16,3 5-19 15,-4 5-33-15,-7 5-16 16,-2 5-16-16,-5 4-13 15,-4-6 2-15,2 1 10 16,-6 7 9-16,0 20 8 16,-68 43 20-16,46-50 6 15,10-11 34-15,5-7 24 16,7-9-9-16,9-7-14 0,4-1-10 16,7-6-42-16,-1-1-26 15,6 4 2-15,-2 7 2 16,-7 4-1-16,-4 8-15 15,-5 12-2-15,-9 9 5 16,-13 20 4-16,-9 7-37 16,-14 12-95-16,2-8-65 15,4-11-184-15,14-33-75 16</inkml:trace>
  <inkml:trace contextRef="#ctx0" brushRef="#br0" timeOffset="181777.8197">19941 16062 1064 0,'15'5'419'0,"-7"-1"-38"16,-12-2-300-16,-8 2-123 15,-1 5-47-15,-15 3 3 16,-2 0 41-16,-16 8 47 16,-3 9 8-16,-16 14 17 15,1 7 5-15,-11 15 5 0,11 2-2 16,5 13 1-16,22-9-8 16,9 0 2-16,19-10 3 15,12-6 1-15,7-17-5 16,9-11-2-16,10-11 4 15,18-16 6-15,5-13 1 16,14-14 11-16,-3-4 2 16,-6-11-4-16,-20 5-8 15,-10-3-1-15,-16 9-13 0,-11-4-25 16,-3 14-23-16,-11 0-18 16,-7 15-32-16,-4-3-68 15,2 12-41-15,-3 0-271 16,15 11 20-16</inkml:trace>
  <inkml:trace contextRef="#ctx0" brushRef="#br0" timeOffset="182497.7288">20354 16932 478 0,'0'12'566'15,"0"-5"-176"-15,-4-1-27 16,-10 9-220-16,-7 9-109 0,-20 8-17 16,-11 8 4-16,-32 5-39 15,-8-2-50-15,-18-2-138 16,13-2-162-16,-4-5-43 16,37-5-139-16</inkml:trace>
  <inkml:trace contextRef="#ctx0" brushRef="#br0" timeOffset="183115.7408">18114 17419 589 0,'-4'0'564'15,"-9"3"-178"-15,-10 8-359 16,-11 8 347-16,-20 21-416 16,-13 12 23-16,-26 23 11 15,1 7 26-15,-7 22 22 16,17-2 17-16,15 16 14 15,29-11-2-15,13 4-16 16,22-23-15-16,16-13-3 0,6-23-18 16,11-9-1-16,6-16-11 15,-2-2-43-15,0-4-42 16,-2-5-111-16,-8-4-272 16,-8-8 24-16</inkml:trace>
  <inkml:trace contextRef="#ctx0" brushRef="#br0" timeOffset="183485.4786">18532 17814 1421 0,'3'0'289'0,"-10"16"118"15,-10 12-436-15,-8 22-49 16,-3 7 4-16,0 11 11 16,6-7 45-16,7 4 47 15,9-19 55-15,12 0-10 16,6-12-17-16,11-3-4 16,6-12-23-16,22-7-17 15,7-21 17-15,7-22 25 16,-2-15-7-16,-6-15 4 15,-14-4 0-15,-15-11 4 16,-7 20 8-16,-18-3-15 0,-7 11-10 16,-8 6-11-16,-7 13-11 15,-2 9-93-15,5 8-40 16,-7 12-421-16,-11 10 56 16</inkml:trace>
  <inkml:trace contextRef="#ctx0" brushRef="#br0" timeOffset="183681.8434">19687 18174 614 0,'-13'32'613'15,"-12"4"-180"-15,-19 20-378 16,-5 5 354-16,-14-1-476 15,0-12-53-15,-11-1-312 16,11-16 48-16</inkml:trace>
  <inkml:trace contextRef="#ctx0" brushRef="#br0" timeOffset="184400.6249">25640 13836 1591 0,'15'3'293'16,"6"8"127"-16,63 60-437 16,-36-13-41-16,4 33 11 15,-14 9 27-15,-13 14 31 16,-25-5-21-16,-28 15 8 16,-15-11 15-16,-28 11-94 15,-15-7-98-15,-34 11-253 16,17-28-49-16</inkml:trace>
  <inkml:trace contextRef="#ctx0" brushRef="#br0" timeOffset="184878.9805">25467 15430 1303 0,'18'15'562'16,"-6"-11"-53"-16,6 8-273 15,8 12-275-15,10 18-24 16,11 12 15-16,6 18 25 15,-10-2 28-15,-6 16 8 16,-8-9 7-16,-19 30 6 16,-23-1 1-16,-24 28-11 15,-18-11-17-15,-37 16-14 16,-7-29-61-16,-17 10-89 16,12-27-61-16,-1-15-276 0,42-27-2 15</inkml:trace>
  <inkml:trace contextRef="#ctx0" brushRef="#br0" timeOffset="185392.7485">25035 17347 1095 0,'6'-14'878'0,"-2"4"-338"16,9 0-189-16,-1 2-305 15,31 11-319-15,-7 5 211 16,21 20-20-16,6 19-12 16,3 30 131-16,-5 23 146 15,-6 31 146-15,-31 6-170 0,-32 33 31 16,-17-16-118-16,-42-3-119 16,-13-25-162-16,-28-3 105 15,-1-47-523-15,-51-29 98 16</inkml:trace>
  <inkml:trace contextRef="#ctx0" brushRef="#br0" timeOffset="212555.4758">21644 14492 902 0,'0'0'145'0,"5"6"106"0,-1 1-276 16,-4-7 14-16,0 0 17 15,3 0 19-15,3 0 29 16,22 3 15-16,59-6 15 16,-38-6 3-16,14 0-1 15,2 1-18-15,3 2-31 16,-12 6-29-16,-1 0-96 15,-15 0-94-15,-7 3-190 16,-16 4-39-16</inkml:trace>
  <inkml:trace contextRef="#ctx0" brushRef="#br0" timeOffset="213246.2129">23183 14157 940 0,'-3'-1'265'0,"-6"-2"-28"16,-4 3-270-16,-20 7-129 15,-8 9-31-15,-26 8 25 16,2 6 78-16,-27 7 62 15,6 0 94-15,-1 4 76 16,13-8 17-16,3-5 11 16,31-7-44-16,13-2-34 15,15-4-65-15,14 3-20 16,5-2-12-16,21 6 9 16,5-3 9-16,19 7 7 15,1-4-1-15,12 7-3 0,-7 2-4 16,-11 9-3-1,-11-2-5-15,-11 6-3 0,-13 0-1 16,-12 5-1-16,-5-3 1 16,-20 2 2-16,-7-7 4 15,-14-5 11-15,-8-14 4 16,1-10 12-16,9-12 10 16,7-14 21-16,14-5-2 15,15-13 8-15,8-8-15 16,22-15-7-16,15-2-20 15,25-8-11-15,3 5-9 0,18-9-1 16,-4 9-2-16,4 3 1 16,-21 16-1-16,-9-1-12 15,-23 17-14-15,-12 4-53 16,-15 7-48-16,-17-3-310 16,-2 13 46-16</inkml:trace>
  <inkml:trace contextRef="#ctx0" brushRef="#br0" timeOffset="213799.4443">23448 14969 789 0,'0'1'413'16,"0"-2"-43"-16,-4-1-184 16,4 1-102-16,-3 1-76 15,1 0-15-15,2-2-6 16,-3 1-9-16,2 0-2 15,-2-1-1-15,-15 1 8 0,-3 1 10 16,-42 7 11-16,48-6 13 16,10-1 4-16,4-1-3 15,11-3-8-15,-10 2-15 16,0 1-11-16,33-10-2 16,47-5 2-16,-52 14 1 15,-10 4 6-15,-5 1-3 16,-10 9-6-16,-9-2 8 15,-9 2 9-15,-13 7 10 16,-7 0 13-16,-10-5 1 16,4-5-5-16,7-3 11 15,14-14 3-15,13-13-16 16,17 1 3-16,17-7-1 16,4 3-18-16,11 5-15 15,-8 12 6-15,-5 4-13 0,-14 7-19 16,-9 9-93-16,-13 5-91 15,-20-1-140-15,2-12-62 16</inkml:trace>
  <inkml:trace contextRef="#ctx0" brushRef="#br0" timeOffset="214338.8954">23903 14381 562 0,'1'4'104'0,"-2"1"-75"15,1 4-140-15,-3-9-30 16,3 0 63-16,-1 0 92 15,1 1 146-15,0-1 62 16,0 0 37-16,0 0-40 16,1 0-62-16,20-3-10 15,23-1-59-15,60-17-43 16,-46 9 6-16,4 8-4 16,-18 2-9-16,-1 4-7 0,-10 9-24 15,-8 7-18-15,-7 4-14 16,-20 10-1-16,-17 5 4 15,-12 13 9-15,-18 6 15 16,-37 17 9-16,-1 2 2 16,-14 7 3-16,6-12-4 15,5-10 1-15,44-18 5 16,10-14 4-16,26-16 5 16,16-8 13-16,10-4 2 0,20-7 2 15,14-4-3-15,29-8-6 16,1 4-14-16,9-2-5 15,-18 2-6-15,-17 0-18 16,-21 9-17-16,-9-3-109 16,-14 0-126-16,2-1-171 15,7-2-76-15</inkml:trace>
  <inkml:trace contextRef="#ctx0" brushRef="#br0" timeOffset="214741.3539">25239 14132 966 0,'-7'-12'256'0,"-2"6"10"15,-6 3-244-15,-1 6-99 16,-10 4-6-16,-3 4 33 15,-10 5 33-15,2 6 32 16,-12 15 16-16,3 11 18 16,-20 16 1-16,-4 2 6 15,-16 17-25-15,6-1-8 16,2 7-2-16,27-6 12 16,16-1 9-16,27-18 6 0,19-6 13 15,16-24-3-15,15-9 2 16,10-14 2-16,13-11-3 15,-5-17-10-15,-4-3 7 16,-19-4-3-16,-10-3-9 16,-24 9-8-16,-33 4-20 15,-14 5-26-15,-22 10 4 16,-5 7-26-16,-7 15-421 16,26-3 160-16</inkml:trace>
  <inkml:trace contextRef="#ctx0" brushRef="#br0" timeOffset="235482.3738">21503 16104 380 0,'54'126'0'0,"-38"-123"475"0,21-5-475 16,13-4 79-16,26-1-93 16,7-8 305-16,16 2-393 15,-13 1 204-15,-4 0-409 16,-22 2-92-16</inkml:trace>
  <inkml:trace contextRef="#ctx0" brushRef="#br0" timeOffset="236034.4031">22361 15890 1314 0,'95'9'284'0,"-88"-12"78"15,1 3-397-15,5 5-93 16,0-1-66-16,2-1 71 16,-6 0 32-16,-5 2 42 15,-12-2 61-15,8-3 62 16,-5 1-45-16,-32 12-1 15,-58 63-21-15,45-42-1 16,14-9 0-16,14-4 2 16,24-11 6-16,26-2 19 15,13-8 4-15,17 3 3 16,4-3-1-16,14 0-4 16,-11 1-17-16,0-2-10 15,-15 1-18-15,-8-3-74 16,-20-3-71-16,-10-13-195 0,-8-5-26 15</inkml:trace>
  <inkml:trace contextRef="#ctx0" brushRef="#br0" timeOffset="236234.0833">22798 15979 304 0,'16'-133'178'15,"2"111"-28"-15,1 5-66 16,-2 6-44-16,0 6-25 16,-5 5 32-16,-7 5 26 0,-5 6 25 15,-8 7-2-15,-5 15 12 16,-2 2-20-16,-12 20 7 15,-4 6-11-15,-10 20 6 16,1 5-15-16,-5 14-10 16,8-7-30-16,-4 8-4 15,16-26-25-15,0-5-96 16,8-27-261-16,5-16 39 16</inkml:trace>
  <inkml:trace contextRef="#ctx0" brushRef="#br0" timeOffset="236864.6982">23023 16495 583 0,'-6'-5'365'16,"6"1"-67"-16,0 3-86 16,0-1-186-16,0 1-21 15,0-1 0-15,0 1 33 16,0 1 31-16,0-3-2 15,0 1-5-15,0 2-12 16,0 0-31-16,0 0-22 16,0 0 6-16,-4 2 5 15,1 1 7-15,-11 3 7 16,-2-1-2-16,6-3 46 0,7-2-1 16,0 0-1-16,0-2-2 15,1 1-9-15,2-2-49 16,5 0-7-16,23-1-7 15,40-42-10-15,-53 52 4 16,-9 8 1-16,-8 6 3 16,-17 3 9-16,-8 4 11 15,-8 1-38-15,1-7-40 16,-2-8-162-16,14-10-192 0,10-16-34 16</inkml:trace>
  <inkml:trace contextRef="#ctx0" brushRef="#br0" timeOffset="237652.6707">24136 15870 963 0,'4'-3'303'0,"-6"0"42"16,2 3-277-16,-2-2-57 15,0 1-35-15,-1-1-4 16,-22 1-1-16,-70-5 13 15,36 9 14-15,-27 4 3 16,3 16 3-16,-9 0 4 16,11 5-5-16,2 1 29 15,29-4 27-15,10-5 27 16,22-6-57-16,20 2-57 16,18 0 35-16,11 5-22 15,6 0-22-15,20 6 63 16,-8-2 48-16,8 4-61 15,-3 0-5-15,-1 9-6 16,-12-1-6-16,-8 5 10 16,-12-1-4-16,-9 8-4 15,-15-8 0-15,-15 4-1 16,-6-4-1-16,-17-1-2 0,-10-12-3 16,-5-5-5-16,9-16-4 15,-2-10 6-15,16-9 11 16,8-11 14-16,16-6 34 15,3-6 27-15,9 1-5 16,16-8-7-16,13-1-9 16,21-8-31-16,16-1-20 0,26-5-2 15,5 6-1-15,3 3 3 16,-20 14 2-16,-18 3-22 16,-25 12-28-16,-13 1-69 15,-18 5-55-15,-9 8-260 16,-8 2 21-16</inkml:trace>
  <inkml:trace contextRef="#ctx0" brushRef="#br0" timeOffset="238296.921">25121 15902 668 0,'0'0'122'16,"-2"2"63"-16,2-1-200 15,0-1 45-15,-3 0 33 16,2 0 46-16,-1-1 18 15,1-1 19-15,-2 1-53 16,-3-1-23-16,-27-5-37 16,-54-6-18-16,35 13-12 0,-24 6 0 15,-2 10 1-15,-12 9 9 16,5 3 12-16,-4 11 13 16,33-5-1-16,7 0 0 15,28-6-12-15,17 2-8 16,14-10-13-16,21-5 23 15,2-4 23-15,14-7-7 16,1-8-9-16,11-7-7 16,-1-1 6-16,4-4-21 15,-12 0 13-15,-5-4 11 16,-16 6 11-16,-3 0-28 16,-13 2-7-16,-7 5-11 15,3 9-8-15,-9-4-17 16,0 2-14-16,-3 2-12 15,1 3 25-15,-10 43 8 16,-16 62 13-16,-1-33 18 16,-5 1 15-16,-3 14-14 0,8-11 6 15,4 4 3-15,16-11 1 16,0 0 4-16,6-21-3 16,1-5-2-16,2-22 1 15,0-6-6-15,2-11-6 16,-2-6-65-16,0-6-51 15,0 1-363-15,-2-2 41 16</inkml:trace>
  <inkml:trace contextRef="#ctx0" brushRef="#br0" timeOffset="256952.4126">21234 17888 964 0,'10'-6'314'16,"11"-3"33"-16,14 0-254 15,19 0-34-15,10-4-31 16,21-2 14-16,-3-1 2 15,5 4-5-15,-19-5-27 16,-2 4-88-16,-22 4-55 0,-10 0-261 16,-22-1-14-16</inkml:trace>
  <inkml:trace contextRef="#ctx0" brushRef="#br0" timeOffset="257344.7288">22711 17545 792 0,'-6'24'427'0,"-20"-2"-58"0,-12-2-168 16,-18 15-141-16,-7 4-62 16,-9 5-5-16,19-4 7 15,2-10 5-15,28-11 4 16,14-4 15-16,20-9 7 16,16 4 6-16,7 2 4 15,8 6 0-15,-5 1-16 0,-2 12-5 16,-14 2-10-16,-17 11-10 15,-15 5 1-15,-23 9 8 16,-18-6 6-16,-16-1 11 16,1-19-7-16,-3-24-72 15,15-21-375-15,2-33 87 16</inkml:trace>
  <inkml:trace contextRef="#ctx0" brushRef="#br0" timeOffset="257564.8653">22982 17542 1298 0,'46'29'738'0,"-11"-1"-66"16,-13-53-314-16,35 36-215 15,14 6-112-15,31 5-60 16,-10-6-63-16,10-8-34 0,-13-7-42 15,-3-14-96-15,-20-12-331 16,8-14 16-16,-26-4-140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03T16:04:43.9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4169 5933 348 0,'9'-62'239'16,"-17"50"-33"-16,7 10-35 0,-2 1-109 15,2-4 0-15,1 4-9 32,0 0 5-32,0-1-11 0,-3 2-14 0,3 0-26 15,0 0-27-15,0 0-27 16,0 2 3-16,0 6 2 15,0 35 10-15,3 52 17 16,1-18 20-16,-4 11-1 16,0 27 9-16,4-2 1 15,4 28 2-15,-4-7-4 0,8 25 0 16,6-2-4-16,0 34-1 16,1-10 0-16,2 26 1 15,-1-19 0-15,-3 11 2 16,0-30 0-16,0 10 0 15,-5-29-1-15,-4 5-1 16,0-29 6-16,-8 5 11 16,-5-37 1-16,2-3 4 15,-1-23 1-15,-3 2-9 16,1-17-15-16,1 3-144 16,-2-4-144-16,-14 1-4 15</inkml:trace>
  <inkml:trace contextRef="#ctx0" brushRef="#br0" timeOffset="987.8343">4123 5777 243 0,'0'-6'243'16,"2"1"-58"-16,0 2-130 16,-2 1 155-16,0 2-159 0,0 0-12 15,0 0-11-15,0 0-18 16,0 0-7-16,11 2-3 16,20 4 3-16,49 19 6 15,-13-13 3-15,10-2 4 16,22-4 1-16,5-3 2 15,20 1 4-15,-13 5 0 0,9-6 1 16,-12 2-1-16,8-5-2 16,-26-6-4-16,-6-9 0 15,-23 6-1-15,-15 0 16 16,-22 6 5-16,-6 2 4 16,-11 1-3-16,2 4-6 15,-3 2-21-15,6 6-13 16,2 6-7-16,7 20-4 15,-3 8 2-15,10 27 0 16,-6 5 4-16,4 33 2 16,-7-7 4-16,3 29 5 15,-6-8 1-15,8 20 4 16,0-21 1-16,1 23 0 16,-3-20-1-16,-3 17-1 15,2-18-1-15,4 22 3 16,-4-22 2-16,-5 13 5 15,-4-19 4-15,-1 17 5 0,-11-22-3 16,-2 11-6-16,2-13 0 16,-4 14-2-16,-5-23-2 15,6 12 12-15,3-13 7 16,0 7 2-16,1-21-4 16,1 7-2-16,-4-17-9 15,1 1-6-15,-2-12-7 16,1 6 2-16,2-12-1 15,5 12 0-15,-5-6-1 0,-3 8 1 16,-3-8 3-16,-2 5 5 16,0-16 5-16,-1-2-120 15,-3-12-57-15,-9 2-59 16,-3-20-176-16,-13-18-23 16</inkml:trace>
  <inkml:trace contextRef="#ctx0" brushRef="#br0" timeOffset="1703.3914">4282 9049 802 0,'2'9'251'16,"-2"-8"35"-16,2 3-213 15,-2-4-87-15,0 0-8 16,0 2-5-16,0-1-4 16,0 13 10-16,0 18 7 15,0 47 2-15,-2-27 1 16,2-2 3-16,0 18 5 16,-4-7 6-16,4 10 3 15,0-6 4-15,2-1 1 16,-5-14-3-16,8 2 7 15,-5-13-12-15,5-4 25 0,1-8 5 16,9 0 4-16,2-5-5 16,32 0 12-16,9-6-25 15,25 1-3-15,9-7-4 16,19 2 2-16,-16-3-2 16,8-2 4-16,-3-4 6 15,17-4 3-15,-11-4-1 16,13 1 1-16,-10-2-5 0,-14 1-5 15,-19 4-4-15,10 1-60 16,-11 0-78-16,11-2-215 16,-10-8-11-16</inkml:trace>
  <inkml:trace contextRef="#ctx0" brushRef="#br0" timeOffset="2452.0014">4182 5595 163 0,'-7'11'59'0,"-2"-4"6"16,3 0-43-16,0 1-14 16,0-2-2-16,2 0 7 0,1-5 8 15,0 2 9-15,1-1 13 16,-2-1 10-16,1 0-22 15,1 1-6-15,-2-1-1 16,4 1 28-16,-3-1 0 16,3 1 39-16,0-2 8 15,9-2 10-15,31-14-35 16,65-42-6-16,-26 15-20 16,30-11-7-16,-1 2-18 15,9-3-4-15,-14 9-8 0,-16 2 0 16,-34 15-1-16,-7 3 3 15,-21 6-1-15,-8 9 0 16,-10 2-30-16,-1 3-241 16,4 4 68-16</inkml:trace>
  <inkml:trace contextRef="#ctx0" brushRef="#br0" timeOffset="3187.1157">4967 5234 482 0,'0'-8'136'0,"5"4"28"0,1-1-135 16,-6 4-11-16,0-1-3 15,0 1 7-15,1-1 10 16,1-1 5-16,1 1-4 15,-3 0-4-15,1-2-14 16,2 1-7-16,-3 0-7 16,9-3-2-16,12-5-1 15,65-12 3-15,-35 20 5 16,28-2 4-16,4-5 4 16,21 1 7-16,-11-1 0 0,3-2-5 15,-10 1-1-15,1 5-2 16,-17-4-5-16,-6 7-7 15,-17 3-16-15,-10 3-213 16,-16 9 60-16</inkml:trace>
  <inkml:trace contextRef="#ctx0" brushRef="#br0" timeOffset="3579.8744">6060 5068 529 0,'-4'62'296'0,"0"-59"-51"16,1-2-84-16,6 4-189 15,-3-7-9-15,0 2-3 16,0-1 13-16,0 1 11 16,0-2 16-16,0 2-10 0,-3 0-18 15,1 0-4-15,2 0-3 16,-3 2-3-16,-6 13 12 16,-16 19 16-16,-79 65 0 15,42-43 2-15,-7 12 11 16,12-4 6-16,2 12 4 15,18-18 6-15,0 4 8 16,8-16-6-16,-5 1-99 16,7-13-113-16,5 0 4 15</inkml:trace>
  <inkml:trace contextRef="#ctx0" brushRef="#br0" timeOffset="3844.3035">6120 5164 122 0,'10'-38'3'0,"-31"45"54"0</inkml:trace>
  <inkml:trace contextRef="#ctx0" brushRef="#br0" timeOffset="4458.9078">6010 5163 655 0,'-3'-2'240'0,"2"1"12"16,-2-1-166-16,1 1-57 15,1-1-22-15,-1 1 2 16,2-1 1-16,-3 1 3 16,2-1-2-16,1 2-11 0,-3-1-12 15,1-1-15-15,2 2-5 16,-3 0 0-16,3 0 7 16,0 0 3-16,0 0 9 15,0 0-5-15,0 2 1 16,0-1 3-16,3 11 5 15,2 13 4-15,7 49 7 16,-3-31 4-16,-2 2 2 0,11 18 6 16,-5 1 6-16,6 22 7 15,4 4-3-15,3 33 3 16,-4-4-4-16,8 32-2 16,-2-7-5-16,5 10 1 15,-7-22-2-15,10 11-3 16,-11-26-4-16,5 14 8 15,-7-7-1-15,0 19 4 16,-4-9 1-16,3 35 3 16,-7-18-7-16,6 15-1 15,-1-12-4-15,6 8 0 16,-6-38-1-16,6 14 10 16,-3-24 10-16,-8 0 1 15,0-20-1-15,-2 12 0 16,-2-14-9-16,2 4-7 15,-4-16 0-15,0 2 3 0,-2-18-11 16,2-7-66-16,-2-9-68 16,1 1-212-16,-4-12-20 15</inkml:trace>
  <inkml:trace contextRef="#ctx0" brushRef="#br0" timeOffset="4940.8831">6743 9295 846 0,'-4'-2'318'0,"1"1"11"16,1-1-212-16,-2 1-123 16,-17 1-43-16,-10 9 14 15,-65 45 15-15,31-3 16 0,-24 27 23 16,-2-1 24-1,-20 12-85-15,9-1-265 0,4 5-10 16,26-29-139-16</inkml:trace>
  <inkml:trace contextRef="#ctx0" brushRef="#br0" timeOffset="10980.4876">4864 10238 199 0,'-3'0'372'0,"0"0"-118"16,1 0-115-16,-1 0 128 15,2 0-217-15,1 0-14 16,-3 0-23-16,1 0-13 16,2 0-15-16,-3 0-15 15,2 0-2-15,1 2-2 16,0-1 7-16,1 1 10 15,11 11 11-15,5 9 4 16,57 54 0-16,-48-38 2 16,-2-4-1-16,4 12 1 15,-6-3-7-15,2-1-147 0,-8 2-77 16,5-2-34-16</inkml:trace>
  <inkml:trace contextRef="#ctx0" brushRef="#br0" timeOffset="11189.9871">5013 10484 383 0,'51'-38'129'16,"-40"29"-129"-16,6-6-42 16</inkml:trace>
  <inkml:trace contextRef="#ctx0" brushRef="#br0" timeOffset="11380.5458">5352 10243 348 0,'6'-6'286'0,"-4"0"-35"16,-1 7-42-16,-2-1-89 15,-1 0-66-15,1 2-20 16,-27 10-29-16,-76 77-26 16,40-42 21-16,-13 15 3 0,8-4-1 15,-7 3 0-15,17-12-2 16,0 3-38-16,11-14-40 16,8-2-181-16,20-14 12 15</inkml:trace>
  <inkml:trace contextRef="#ctx0" brushRef="#br0" timeOffset="12127.875">6266 9889 647 0,'-86'-49'221'0,"86"47"22"16,0 2-180-16,0-1-43 0,0 1-32 15,0 0 14-15,0 1-4 16,0 1 7-16,12 14 13 16,6 9 2-16,59 46-4 15,-43-37-2-15,-1-4-12 16,4 10-58-16,-11-9-63 16,6 0-135-16,-7-8-33 15</inkml:trace>
  <inkml:trace contextRef="#ctx0" brushRef="#br0" timeOffset="12444.9858">6557 9809 791 0,'-98'71'342'16,"67"-53"-19"-16,-14 17-141 15,-5 10-193-15,-8 20-83 0,2-6-99 16,1 2-130-16,18-27-75 16</inkml:trace>
  <inkml:trace contextRef="#ctx0" brushRef="#br0" timeOffset="13388.1697">6706 6369 526 0,'-50'93'213'15,"50"-89"-18"-15,0 1-99 16,9 7-133-16,3 10-5 16,-1 3 17-16,10 8 3 15,1 4 7-15,7 7 5 16,-1-5 9-16,3 11 9 16,0-6-27-16,0 5-154 15,-3-10 45-15</inkml:trace>
  <inkml:trace contextRef="#ctx0" brushRef="#br0" timeOffset="13583.6696">6934 6715 805 0,'49'-95'286'0,"-49"98"-15"0,-7 14-221 16,1 14-81-16,-4 12-22 15,-5 25 20-15,-2 10 30 16,-2 19 24-16,1 6-17 16,2 22-264-16,1-23 81 15</inkml:trace>
  <inkml:trace contextRef="#ctx0" brushRef="#br0" timeOffset="39281.885">20964 1045 484 0,'-53'-9'235'15,"53"6"-78"-15,-3 5-110 16,3 2-85-16,0-4-65 16,0 0 117-16,0 2-6 15,12 30 6-15,31 68 5 16,-17-37-13-16,7 19-13 16,-3 5 14-16,-1 14 6 15,-7-12 2-15,2 19-81 16,-10-13-104-16,-7-5 8 15</inkml:trace>
  <inkml:trace contextRef="#ctx0" brushRef="#br0" timeOffset="39775.1761">20865 946 638 0,'-3'0'221'16,"0"0"2"-16,2-1-122 15,2-1-117-15,46-7 8 16,69-15 39-16,-27 19 3 16,-3 9-7-16,-6 14-9 15,-18 11-6-15,-13 20-3 16,-30 8 0-16,-35 14 2 16,-29 4 10-16,-39 13-24 0,-17-13-37 15,-13-4-31-15,15-16-198 16,-8-28 18-16</inkml:trace>
  <inkml:trace contextRef="#ctx0" brushRef="#br0" timeOffset="41634.0948">21573 1268 453 0,'-10'-5'105'0,"4"5"43"16,1-1-106-16,2 4 25 15,3-3 14-15,0 0 18 16,0 0-6-16,0 0-27 16,0 0-41-16,0-2-12 15,3 2-15-15,2-1 5 16,27 1-7-16,47 3-90 16,-50 0-141-16,-2 7-5 15,-8 8-140-15</inkml:trace>
  <inkml:trace contextRef="#ctx0" brushRef="#br0" timeOffset="41828.7407">21503 1592 503 0,'14'12'504'16,"9"-6"-150"-16,10-6-301 15,9-6 306-15,3-2-357 0,6-5-57 16,-1-5-66-16,11-4-235 16,-8 1-8-16</inkml:trace>
  <inkml:trace contextRef="#ctx0" brushRef="#br0" timeOffset="57346.959">22715 650 615 0,'73'9'108'0,"-73"-11"80"15,1 1-170-15,-2 1 7 16,1 0 20-16,-2 0 4 16,2 0-17-16,-3 0-18 15,2 1-12-15,-16 39-10 16,-69 53-2-16,32-27 6 16,-1-1 5-16,10-6-1 15,16-13-11-15,24-9 11 16,22-16 10-16,40-9 13 0,19-6 5 15,19-5 14-15,-3-1-9 16,10-3-6-16,-27 6-12 16,-11 0-1-16,-17-1-64 15,-17 2-198-15,-23-5 44 16</inkml:trace>
  <inkml:trace contextRef="#ctx0" brushRef="#br0" timeOffset="57615.8208">23174 436 531 0,'5'5'281'0,"-5"2"-75"15,-3 4-62-15,1 9-211 16,-1 4-6-16,3 13 89 15,-4 12 42-15,-14 19-11 16,-1 8 7-16,-15 30-4 16,-3 5-26-16,-14 20-27 15,14-10 16-15,5 13-12 16,11-29-41-16,12-1-217 16,22-24 48-16</inkml:trace>
  <inkml:trace contextRef="#ctx0" brushRef="#br0" timeOffset="61610.2601">23506 950 119 0,'41'-17'340'16,"-49"15"-166"-16,5 4-77 15,1 1 68-15,2-3-186 16,-3 0 13-16,2 1 16 16,-1 1 1-16,1-1 1 0,1 15-7 15,0 7-10-15,12 55 7 16,10-41 5-16,19 18 6 15,4-3 2-15,14 15 2 16,3-5-1-16,3 10 7 16,-10-6 2-16,6 2 2 15,-12-13 2-15,-11-8-102 16,-8-19-129-16,-11-13 7 16</inkml:trace>
  <inkml:trace contextRef="#ctx0" brushRef="#br0" timeOffset="61850.647">23903 1177 357 0,'-19'-12'420'0,"-2"21"-161"15,-1-7-217-15,5 7 216 16,-11 1-296-16,-1 12 46 15,-20 0 9-15,-2 11 3 16,-8 8 0-16,10 4-4 16,-8 1-3-16,12-3-11 15,4 1-104-15,13-13-176 16,5-1 17-16</inkml:trace>
  <inkml:trace contextRef="#ctx0" brushRef="#br0" timeOffset="62432.1519">24149 1299 402 0,'3'-11'210'16,"-3"5"-76"-16,3 3-7 16,-3 3-154-16,1-1 26 15,2 1 48-15,27-2 48 16,48-1-18-16,-29-4-20 16,-3 4-22-16,9-4-12 15,-9 4-10-15,0 1-19 16,-14 4-4-16,-4-2-101 15,-11 6-103-15,-5-6-29 16,-8 9-118-16</inkml:trace>
  <inkml:trace contextRef="#ctx0" brushRef="#br0" timeOffset="62689.8658">24478 985 736 0,'-3'-6'71'16,"1"1"101"-16,2 7-229 15,0-2-4-15,0 0 33 0,-1 1 14 16,1 29 12 0,-2 60 12-16,-2-41 20 0,-5 22 11 15,2-4-3-15,-7 8-1 16,-2-5 7-16,0 1-8 15,1-19-21-15,4-11-12 16,5-14-210-16,5-12 44 16</inkml:trace>
  <inkml:trace contextRef="#ctx0" brushRef="#br0" timeOffset="63120.5128">24912 1231 269 0,'13'-49'194'0,"-13"47"-71"16,0 5-62-16,1 6-80 15,-1-9-21-15,0 1 20 16,5 11 28-16,5 16 62 15,32 50 1-15,-13-43 3 16,1-2-3-16,14 1 0 16,-5-3-33-16,2-2 1 15,-5-5-8-15,-2-5-55 16,-10-2-45-16,7-17-136 16,-6-11-26-16</inkml:trace>
  <inkml:trace contextRef="#ctx0" brushRef="#br0" timeOffset="63344.4748">25729 1164 969 0,'-4'-3'212'0,"-1"9"59"16,-3 13-257-16,-9 14-82 16,-12 24 21-16,-17 9 41 15,-28 17 22-15,-5 0 16 16,-13 13 12-16,3-13 6 15,2 19-5-15,20-15-9 16,-2 1 0-16,18-18-15 16,5-8-45-16,9-22-32 15,-3-6-269-15,5-8 40 0</inkml:trace>
  <inkml:trace contextRef="#ctx0" brushRef="#br0" timeOffset="63846.7393">26209 1359 589 0,'31'-1'308'16,"-10"-5"-57"-16,10 3-36 15,15 0-279-15,18 2 24 16,-6-5 45-16,8 1-16 16,-13 1-29-16,-1 1-144 15,-15 0-71-15,-1 12-52 16</inkml:trace>
  <inkml:trace contextRef="#ctx0" brushRef="#br0" timeOffset="64071.8619">26225 1619 1045 0,'15'10'232'0,"-19"-7"32"15,23-2-283-15,2 2-44 16,7-3-45-16,5 0 129 15,-1-4 0-15,-4 1-4 0,11 0-171 16,-2-3-125-16,4-13-18 16</inkml:trace>
  <inkml:trace contextRef="#ctx0" brushRef="#br0" timeOffset="64378.7132">27662 939 362 0,'-15'31'385'0,"-10"18"-122"15,-3 8-218-15,-27 29 213 0,-5 5-269 16,-12 12 8-16,4-14 9 16,0 5-2-16,16-17 2 15,5 0 18-15,11-24 7 16,7 2-41-16,8-15-28 16,3-6-226-16,6-10 18 15</inkml:trace>
  <inkml:trace contextRef="#ctx0" brushRef="#br0" timeOffset="64812.6984">28053 1176 717 0,'-29'86'131'16,"-29"-36"71"-16,-10 12-209 16,16-1 17-16,7 6 24 15,20-10 10-15,5 3 18 16,21-6-2-16,9-9 3 0,13-11-16 15,12-10-1-15,8-11 7 16,24-16 14-16,10-10-7 16,18-20 5-16,-4-10-3 15,0-16-15-15,-29 1-16 16,-16-4 1-16,-25 9-9 16,-10-4-2-16,-11 14-22 15,-5 2-20-15,-1 10-11 16,-3 6-8-16,-3 11-38 0,-1 1-81 15,1 8-107-15,-3 0-78 16,5 6-106-16</inkml:trace>
  <inkml:trace contextRef="#ctx0" brushRef="#br0" timeOffset="65162.1526">28952 1179 642 0,'11'3'131'16,"-14"-3"47"-16,-12 10-143 15,-7-3-93-15,-8 19 47 16,-7-6 31-16,-12 10 5 0,11 0 0 15,1 2-4-15,9-10-12 16,10-2 13-16,18-13 11 16,19-4 8-16,17-7 4 15,27-1 10-15,5 1-15 16,15-5-10-16,-4 0-6 16,-1 0-4-16,-26 2-9 15,0-2-15-15,-24 4-22 16,-7-1-75-16,-15-4-170 0,-3-2 14 15</inkml:trace>
  <inkml:trace contextRef="#ctx0" brushRef="#br0" timeOffset="65367.8643">29431 1013 1018 0,'-3'10'144'0,"-2"11"106"16,-8 4-288-16,-12 17-21 15,-6 11 47-15,-18 24 17 16,-7-2 25-16,-5 29 11 16,8-5-12-16,-2 8 5 15,13-20 1-15,13 1-11 16,17-26-17-16,-3-11-301 16,9-26 81-16</inkml:trace>
  <inkml:trace contextRef="#ctx0" brushRef="#br0" timeOffset="71354.2582">23543 2428 631 0,'-37'47'250'0,"30"-47"-34"15,7 6-156-15,3 7-99 16,1 7-37-16,12 3 17 15,2 8 31-15,15 6 11 16,7 0 19-16,17 11 12 0,3 4 10 16,14 10-24-16,-11-4-85 15,19 8-84-15,-15-17-29 16,-11-21-109-16</inkml:trace>
  <inkml:trace contextRef="#ctx0" brushRef="#br0" timeOffset="71558.8605">24512 2597 1375 0,'-9'1'127'0,"-16"26"230"16,-3 23-402-16,-18 26-25 16,-12 17 57-16,-44 36 58 15,-8 4-47-15,-22 23 5 16,8-13 5-16,8 6-45 15,47-38-43-15,23-16-275 16,32-41 27-16</inkml:trace>
  <inkml:trace contextRef="#ctx0" brushRef="#br0" timeOffset="71980.9446">24744 2936 492 0,'48'-9'116'0,"-39"12"67"16,1 3-144-16,11 1 31 15,2 2 18-15,7-2-24 16,-6-2-15-16,13-1-6 16,-3-4-37-16,1 2-65 15,-9-2-35-15,-6 3-137 16,-18 3-15-16</inkml:trace>
  <inkml:trace contextRef="#ctx0" brushRef="#br0" timeOffset="72158.7138">24851 3321 937 0,'22'1'397'0,"-11"-5"-34"15,2 3-155-15,8 1-252 16,19-2 6-16,1-2 41 16,11-2-5-16,-3 0-24 15,0-5-73-15,-12-3-68 0,0-3-204 16,-8 4-17-16</inkml:trace>
  <inkml:trace contextRef="#ctx0" brushRef="#br0" timeOffset="72536.9761">26048 2829 611 0,'3'-10'302'0,"-3"4"-25"15,0 1-128-15,0 5-106 0,-3 0-50 16,3 0-12-16,0 0-1 15,-2 2 0-15,-2 26 18 16,-24 64 20-16,-5-39 14 16,-8 21 5-16,-5 8-6 15,-8 18-1-15,8-12-8 16,6 4 0-16,14-26-4 16,7-11-28-16,13-30-33 15,6-7-35-15,16-18-34 0,21-10-29 16,1-11-147-16,22-10 47 15</inkml:trace>
  <inkml:trace contextRef="#ctx0" brushRef="#br0" timeOffset="72940.7988">26808 2930 449 0,'20'3'342'0,"-14"0"-147"16,-12-2-16-16,-10 10-231 16,-12 2-29-16,-6 8 89 15,-8 4 53-15,-7 7 28 16,12-3-1-16,5 6-3 16,10-1-32-16,5 8-18 0,13-8-26 15,4 9-1 1,4-11 1-16,13-2 17 0,3-11 14 15,17-8 15-15,5-10 2 16,20-13 6-16,12-7-10 16,-1-15-2-16,-13-2-12 15,-2-5 2-15,-25 10-6 16,-17-3 6-16,-10 16 4 16,-3-4-1-16,-7 5-4 0,-8 6-37 15,-5-1-19-15,0-2-29 16,0 7-12-16,-2-2-50 15,1 0-10-15,9 5-179 16,8-4-86-16,8 1-60 16</inkml:trace>
  <inkml:trace contextRef="#ctx0" brushRef="#br0" timeOffset="73311.5249">27366 2888 650 0,'25'61'147'0,"-46"-40"58"0,-4 1-175 16,-12 12-39-16,0-1 11 15,-7 2-1-15,11-2 2 16,7-9 11-16,9-16 12 16,8 4 28-16,18-12 27 15,21-9-6-15,19-1-8 16,38-9-8-16,9-8-24 0,18 3-28 16,-10-1 4-16,-3 3-4 15,-32 10-4-15,-3 2-27 16,-25 7-18-16,1 0-74 15,-20-2-85-15,2-3-92 16,-8-4-48-16</inkml:trace>
  <inkml:trace contextRef="#ctx0" brushRef="#br0" timeOffset="73564.8949">28141 2616 399 0,'3'-12'485'16,"-3"9"-203"-16,-3 9-252 16,0 6 227-16,-3 10-351 15,-5 8 56-15,-9 16 16 16,-3 1 17-16,-17 18 16 0,-2-1 13 16,-9 20 7-16,-2-4-1 15,-5 20 0-15,8-12-3 16,10 6-18-16,10-22-9 15,9-5-7-15,14-30-137 16,1-3-151-16,5-16 5 16</inkml:trace>
  <inkml:trace contextRef="#ctx0" brushRef="#br0" timeOffset="73914.8628">28268 3097 251 0,'13'8'399'15,"1"-5"-166"-15,9-5-145 0,3 4 161 16,18-5-259-16,6-14 60 16,20-2 4-16,-2-2-7 15,15 1-7-15,-10 3-62 16,-7 5-260-16,-15 5 57 15</inkml:trace>
  <inkml:trace contextRef="#ctx0" brushRef="#br0" timeOffset="74854.8513">29269 2697 114 0,'30'-83'501'0,"-33"73"-245"0,3 8-81 16,3 2 73-16,-3 0-275 16,0 0 7-16,0 0 11 15,0 0 8-15,-3 0-6 16,2 0-9-16,1 2-1 15,-5-1 5-15,-2 8 4 0,-27 19 4 16,-52 49 6-16,44-34 5 16,1 3-5-16,-4 3 0 15,11-9-2-15,9-6 14 16,4-11 4-16,12-7 23 16,11-12 22-16,10-1 28 15,10-6 15-15,18-4-22 16,9-2-21-16,18-3-19 15,-4 2-27-15,11-4-26 16,-9 6 4-16,-5 2 11 16,-13 1-24-16,-1 2-75 15,-16 3-60-15,4-1-182 16,-15-7-42-16</inkml:trace>
  <inkml:trace contextRef="#ctx0" brushRef="#br0" timeOffset="75124.0587">29714 2494 1330 0,'3'0'120'15,"-3"5"197"-15,13 45-412 16,-25 70 14-16,-29-43 58 15,-27 16 34-15,-7-10 11 0,-15 21 11 16,7-12 4-16,2 13 6 16,26-13-27-16,9-3-17 15,22-28-18-15,8-11-12 16,10-25-76-16,6-8-243 16,12-13 57-16</inkml:trace>
  <inkml:trace contextRef="#ctx0" brushRef="#br0" timeOffset="75488.6736">29800 2957 1322 0,'-5'10'229'15,"10"2"88"-15,3 8-391 0,13 4-11 16,3 6-13-16,11 2 114 15,8 2 19-15,12 4 9 16,-1 3-7-16,8 6-2 16,-9-5-20-16,2 4-46 15,-15-14-42-15,-2-3-172 16,-5-13-120-16,-5-10-53 16</inkml:trace>
  <inkml:trace contextRef="#ctx0" brushRef="#br0" timeOffset="75723.918">30533 2894 355 0,'-18'11'578'16,"-3"-1"-243"-16,-5 14-216 15,-5 11 210-15,-35 20-388 0,-9 3 48 16,-24 22 6-16,1-2 8 15,-6 17 8-15,24-13 9 16,11 2-43-16,27-22-45 16,4-11-104-16,17-28-72 15,18-14-99-15,10-23-50 16</inkml:trace>
  <inkml:trace contextRef="#ctx0" brushRef="#br0" timeOffset="87819.7208">11615 5560 355 0,'1'-3'359'0,"1"0"-110"16,1 0-54-16,-3 0-159 15,1 0-79-15,2 0-19 16,-3 1-3-16,2 2 15 15,1 5 16-15,6 45 7 16,51 95 17-16,-37-26 9 16,0 1 5-16,8 3 4 15,-2-25 4-15,-1-23 22 16,-2-42 23-16,5-33 45 16,2-27 13-16,22-37 14 15,10-19-19-15,11-29-21 16,2 11-44-16,-4-4-14 15,-25 26-14-15,-10 11-63 16,-17 33-66-16,-7 2-219 16,-13 14-10-16</inkml:trace>
  <inkml:trace contextRef="#ctx0" brushRef="#br0" timeOffset="89324.6398">12698 5727 807 0,'-14'-4'238'0,"10"-1"43"16,5 5-242-16,7 3-34 16,-8-4-24-16,1-1-1 15,29 1 11-15,75-10 11 16,-43 1 14-16,17 4 3 15,-7 4-7-15,5 0-44 16,-19 0-50-16,-10 2-192 16,-11-4 7-16</inkml:trace>
  <inkml:trace contextRef="#ctx0" brushRef="#br0" timeOffset="89563.5528">12892 5856 315 0,'-25'4'490'0,"5"-4"-195"0,11 6-200 16,1-3 169-16,8 2-331 16,4 1 35-16,-4-6 16 15,1 0 18-15,31 0 22 16,76-2 29-16,-39 2-32 15,19-4-106-15,-5 1-167 16,-5 3-36-16,-11 6-151 0</inkml:trace>
  <inkml:trace contextRef="#ctx0" brushRef="#br0" timeOffset="97787.7462">13736 5694 136 0,'0'2'65'0,"-3"2"-65"15,2 7-3-15</inkml:trace>
  <inkml:trace contextRef="#ctx0" brushRef="#br0" timeOffset="98102.3562">13699 5657 248 0,'-7'-46'189'0,"7"46"-35"16,0 0-55-16,0-1-34 15,0 1-41-15,0 0 13 16,0-2 5-16,0 1 37 16,0 0 17-16,0 1 33 15,0-3-11-15,0 1 5 16,0 1-32-16,0-1-15 16,0 1-39-16,0-1-40 15,0 1-26-15,3 1-6 16,2 1-6-16,28 12 5 15,49 78 32-15,-41-24 13 16,-4 5 5-16,34 85 19 31,-4-19-136-31,-2-12-196 16,2-18 4-16</inkml:trace>
  <inkml:trace contextRef="#ctx0" brushRef="#br0" timeOffset="98626.2329">14466 5503 715 0,'-1'2'194'15,"-50"14"47"-15,-80 79-187 16,33-31-55-16,-12 17 0 16,2 4 6-16,-10 6 9 15,18-6 1-15,-5 8 1 16,19-14-23-16,3-2-30 16,27-14-216-16,20-15 33 15</inkml:trace>
  <inkml:trace contextRef="#ctx0" brushRef="#br0" timeOffset="99459.7132">14779 5170 792 0,'41'-52'155'0,"-41"54"52"0,0-5-257 15,0 7 4-15,0-4 7 16,0 0 10-16,-3 0 29 15,2 0 33-15,1 0-16 16,-3 0 0-16,1 0-5 16,2 0 0-16,-3 0 1 15,2 0 17-15,-1 0 5 16,1 0 8-16,1 0 5 16,0 0 5-16,0 0-10 0,0 0 6 15,1 0-6-15,28 2-2 16,52-1-13-16,-47-5-7 15,-4 5-11-15,-5-1-6 16,-10 6-7-16,-9-5-5 16,-5 8-2-16,-4 6 4 15,-1 4 7-15,-26 10 7 16,-7 6 7-16,-9-4 1 16,5-3-4-16,1-4-10 15,26-11-10-15,23 1 8 16,21-7 7-16,28-4 10 15,13-3 8-15,22 6 9 16,-10-6-5-16,1 0-39 16,-18 5-64-16,-12-3-262 15,-18 0 35-15</inkml:trace>
  <inkml:trace contextRef="#ctx0" brushRef="#br0" timeOffset="99991.8461">15533 5414 1115 0,'-8'-4'206'0,"7"1"86"0,-4 2-330 15,2-1-28-15,2 2 7 16,1 2 20-16,1 5 30 15,16 24 10-15,38 45 12 16,-23-38 7-16,4 1-2 16,1 2-3-16,-8-5 1 15,-2 2-10-15,-5-11-24 0,-6 0-117 16,-5-8-164-16,4 2-11 16</inkml:trace>
  <inkml:trace contextRef="#ctx0" brushRef="#br0" timeOffset="100319.6823">16144 5481 862 0,'-3'-6'206'0,"3"0"66"16,-1 6-252-16,1 0-35 15,-3 0-10-15,2 0-1 16,1 0 4-16,-3 2 15 15,-11 30 16-15,-44 71 13 16,19-37 7-16,-25 32 26 16,-4 3 7-16,-12 22 23 15,13-2 21-15,-3 11-24 0,22-25-21 16,9-5-15-16,18-28-26 16,4-16-25-16,9-29 21 15,5-6 5-15,6-13 1 16,-3-6 6-16,2-4 0 15,-2 0-8-15,0-1-35 16,0 0-108-16,0-1-276 16,0 2 25-16</inkml:trace>
  <inkml:trace contextRef="#ctx0" brushRef="#br0" timeOffset="101872.7036">9784 7886 219 0,'-3'1'332'0,"2"1"-117"15,-4-1-130-15,2 1 108 16,0-2-234-16,2 1 23 15,-4 1 23-15,5-1-30 16,-3 0 24-16,3 25 7 31,15 82-36-31,6-30 30 16,9 32 4-16,2 7 7 16,-1-19 12-16,5-23-4 15,1-11 23-15,-3-36 24 16,16-32 43-16,2-36 3 15,19-30 6-15,-1-16-24 0,10-26-22 16,-13 9-43-16,-5 1-7 16,-22 24-7-16,-11 11-2 15,-12 27-4-15,-13 9-49 16,4 16-51-16,3 8-250 16,3 4 21-16</inkml:trace>
  <inkml:trace contextRef="#ctx0" brushRef="#br0" timeOffset="102313.1138">11030 8015 317 0,'0'0'220'16,"0"0"-20"-16,1 0-59 15,16 0-63-15,9-2-25 16,50 1-35-16,-29 1-7 15,5-2-33-15,15-2-29 16,-5 4-157-16,3 1 12 16</inkml:trace>
  <inkml:trace contextRef="#ctx0" brushRef="#br0" timeOffset="102653.0057">11120 8300 564 0,'5'12'503'0,"-1"-3"-154"16,-7-13-41-16,15 5-279 15,1-1-67-15,15-6 8 16,9 3 23-16,21-3 3 16,-3-2-15-16,15-1-99 15,-5 4-112-15,2-5-112 16,-13-2-103-16</inkml:trace>
  <inkml:trace contextRef="#ctx0" brushRef="#br0" timeOffset="103137.2056">12135 7692 1085 0,'1'16'220'16,"-1"-15"79"-16,6 14-304 15,5 9-66-15,40 57 14 16,-19-45 42-16,15 17 18 16,-4 2 12-16,10 13 7 15,-4 0 2-15,-3 17 4 0,-9-8-10 16,0 0-61 0,-12-19-54-16,-7-11-168 0,-6-23-58 15,0-17-85-15</inkml:trace>
  <inkml:trace contextRef="#ctx0" brushRef="#br0" timeOffset="103400.3917">12761 7828 1109 0,'-13'-12'328'16,"0"5"30"-16,-8 18-296 15,-4 13-137-15,-23 15-2 16,-8 7 15-16,-28 16 23 16,7 0 29-16,-28 12 16 15,11-4 6-15,-5 5 5 16,25-12-1-16,0-6-6 16,29-21-10-16,11-5-98 15,17-13-58-15,-3-3-178 16,7-2-52-16</inkml:trace>
  <inkml:trace contextRef="#ctx0" brushRef="#br0" timeOffset="103909.9371">12991 7395 685 0,'41'-23'126'0,"-45"23"70"16,1 0-206-16,6 4-4 15,-3-5 41-15,0 1 27 16,0 0-2-16,0 0 19 16,1-2 14-16,37-1-17 15,49-1-28-15,-35 5 10 16,-6 4-17-16,-5 3-13 15,-11 7-17-15,-14 7-6 16,-7 5-1-16,-14 12 0 16,-8 4 6-16,-15 14 5 15,-2 3 4-15,-10-1-5 0,11-12 7 16,7-10-5-16,14-16-3 16,29-8 4-16,20-10 10 15,38-6-1-15,13-1-27 16,23-20-298-16,-16-4 90 15</inkml:trace>
  <inkml:trace contextRef="#ctx0" brushRef="#br0" timeOffset="105617.1393">14451 7428 1002 0,'5'-3'192'0,"-10"1"76"16,0 10-301-16,3-7-15 15,-11 22 15-15,-98 99 20 16,20-25 27-16,-15 30 22 16,8 7 8-16,30 86 87 31,31-11-72-16,22-6-11-15,28-15-2 0,17-22-30 16,5-87 3-16,7-26 1 16,8-8 0-16,-2-17-1 15,-8 3-31-15,-23-12-31 16,-6 0-29-16,-16-1-292 16,-1 1 55-16</inkml:trace>
  <inkml:trace contextRef="#ctx0" brushRef="#br0" timeOffset="106181.5705">14680 7782 1148 0,'66'13'279'0,"-66"-4"60"16,3 4-299-16,-9 23-95 16,-4 4 12-16,-6 21 21 15,-8 4 18-15,-9 16 5 16,2-1 2-16,-6 11 2 16,2-8 4-16,1 7 4 15,13-13 3-15,2-9-20 16,14-17-23-16,5-11-150 15,5-20-152-15,5-14-25 16,-1-14-170-16</inkml:trace>
  <inkml:trace contextRef="#ctx0" brushRef="#br0" timeOffset="106585.6725">15333 7923 267 0,'-8'1'415'0,"-5"7"-165"16,1 9-167-16,-9 16 165 15,-7 4-268-15,-4 12 23 16,1 1 16-16,-2 8 18 15,14-8 0-15,7 7 7 16,10-16-9-16,7-2-5 16,11-11-2-16,9-9 19 15,5-11 10-15,10-13 9 16,7-10 7-16,16-20 1 16,-4-11-16-16,4-12-2 15,-9 0-8-15,-16-7 0 16,-18 12-9-16,-16 2-2 15,-17 11-36-15,-11 9-60 16,-10 13-50-16,-19 7-39 16,2 6-135-16,4 7-120 15,8 5 23-15</inkml:trace>
  <inkml:trace contextRef="#ctx0" brushRef="#br0" timeOffset="106920.7638">16257 7788 942 0,'-9'3'167'0,"-19"12"100"16,-5 5-270-16,-13 17-31 15,-1 0 22-15,-6 8 53 16,7-14 52-16,10-3-20 16,19-10 3-16,8 0 0 15,13-5-49-15,17 0-41 16,10-2 25-16,28-5 6 16,14-2 4-16,13-5 3 15,-6-2-6-15,4-2-3 16,-26 4-17-16,-6-4-106 15,-12-2-254-15,1-5 36 16</inkml:trace>
  <inkml:trace contextRef="#ctx0" brushRef="#br0" timeOffset="107215.0391">16661 7506 1044 0,'-3'2'217'0,"-8"32"91"16,-16 59-273-16,8-25-80 16,-8 8 32-16,-6 13 21 15,1-8 11-15,-10 5 7 16,7-7 1-16,-1 8 4 15,5-13-6-15,4 5-31 16,7-17 19-16,-1-1 25 16,9-21 21-16,5-3-405 15,10-12 192-15</inkml:trace>
  <inkml:trace contextRef="#ctx0" brushRef="#br0" timeOffset="107473.6733">17026 8151 1358 0,'25'0'263'15,"13"-6"136"-15,10 4-395 16,14 4-26-16,5 1 14 0,-5-2-54 16,-19-1-48-1,-3-6-287-15,-12-4 19 0</inkml:trace>
  <inkml:trace contextRef="#ctx0" brushRef="#br0" timeOffset="107739.2956">17949 7846 1501 0,'-5'9'272'16,"-25"10"116"-16,-18 15-435 15,-6 18-53-15,-8 11 23 16,6-5 33-16,8-3 29 15,23-21 7-15,19-9 1 16,21-14 4-16,27-13 6 16,12-5 5-16,32-11-13 15,2-3-39-15,23-10-133 0,-8 3-202 16,4-6-2-16,-28 6-179 16</inkml:trace>
  <inkml:trace contextRef="#ctx0" brushRef="#br0" timeOffset="107994.6741">18689 7471 976 0,'-19'15'217'0,"-3"10"75"15,-4 16-266-15,-14 26-56 16,-2 6 12-16,-10 27 12 15,-3-3 8-15,-12 20 3 16,1-9 2-16,-3 12 4 16,10-21 2-16,1 14 5 15,17-29-6-15,11-4-63 16,10-16-74-16,5-6-180 16,4-24-31-16</inkml:trace>
  <inkml:trace contextRef="#ctx0" brushRef="#br0" timeOffset="108418.7331">18740 8083 1006 0,'2'7'130'0,"7"9"145"15,28 53-288-15,-7-31-4 16,4 4 41-16,11 8 18 16,-7-1-12-16,11 1-10 15,-9-8-25-15,-3 2-72 16,-7-8-83-16,-5-5-146 15,-13-10-42-15</inkml:trace>
  <inkml:trace contextRef="#ctx0" brushRef="#br0" timeOffset="108642.0171">19136 8115 1185 0,'-115'20'248'0,"48"21"109"16,-11 17-337-16,-21 28-32 16,11 4 6-16,-7 15-40 15,18-10-26-15,14-7-36 16,30-28-8-16,15-18-20 16,27-29-8-16,33-22-142 15,15-16 49-15</inkml:trace>
  <inkml:trace contextRef="#ctx0" brushRef="#br0" timeOffset="108882.6911">19600 7508 1391 0,'24'40'209'15,"14"25"187"-15,4 6-392 16,11 39-48-16,-10 14 42 16,-16 32 47-16,-30-12-29 15,-22 30 6-15,-26-21 6 16,-23 20 1-16,-12-33-2 16,-17-10-120-16,6-43-326 15,-17-32 65-15</inkml:trace>
  <inkml:trace contextRef="#ctx0" brushRef="#br0" timeOffset="115543.655">10633 9926 304 0,'-3'0'309'16,"1"0"-121"-16,-2 0-191 15,1 1 176-15,2 1-222 16,-2 36 7-16,22 61 36 15,10-21 4-15,0 2 4 0,5 4 14 16,-8-16-7-16,3-10 42 16,-4-30 43-16,19-26 77 15,6-31 16-15,23-42 14 16,11-19-46-16,32-32-36 16,-12 8-73-16,-2 5-27 15,-27 38-45-15,-17 16-38 16,-41 37-122-16,-26 15-206 15,-17 15-1-15</inkml:trace>
  <inkml:trace contextRef="#ctx0" brushRef="#br0" timeOffset="115950.2867">11925 10212 1019 0,'11'9'151'0,"12"-8"129"16,14 1-299-16,23-1-5 15,7-4 34-15,19 2 8 16,-15-5-74-16,-6 1-225 16,-19 5 48-16</inkml:trace>
  <inkml:trace contextRef="#ctx0" brushRef="#br0" timeOffset="116129.8063">12077 10441 663 0,'2'17'509'16,"8"-10"-141"-16,-1-3-74 15,19-5-246-15,10 2-67 16,19-1-16-16,2 2-48 16,8 4-285-16,-16 4 44 15</inkml:trace>
  <inkml:trace contextRef="#ctx0" brushRef="#br0" timeOffset="116416.8198">13389 9727 1505 0,'-1'-7'186'0,"1"13"172"16,-7 17-462-16,-7 23-23 15,-11 8 37-15,-15 20 44 16,-15 3 9-16,-14 16 26 16,-2-5 19-16,-14 17 5 15,17-10 9-15,1 10 4 16,26-10-36-16,13-14-143 0,28-20-189 15,16-18-14-15</inkml:trace>
  <inkml:trace contextRef="#ctx0" brushRef="#br0" timeOffset="116775.978">13650 10047 1009 0,'-43'95'177'0,"16"-21"107"16,17-7-305-16,10 1 16 15,12-12 16-15,18-7 28 16,8-28 16-16,18-8 24 15,2-4-2-15,13-21 3 16,-4-13-11-16,16-19 2 16,-14-11-19-16,-5-13-5 15,-19 7 1-15,-17-4-24 16,-34 17-28-16,-33 4-25 16,-14 11-7-16,-5 7-10 15,0 9-2-15,5 5 2 16,26 8-341-16,19-2 106 0</inkml:trace>
  <inkml:trace contextRef="#ctx0" brushRef="#br0" timeOffset="117066.2937">14862 9767 322 0,'-30'11'557'16,"-7"9"-220"-16,-12 17-196 16,-6 6 195-1,64 0-354 1,-29 2 3-16,-22 21 14 16,21-11 31-16,23-19 6 15,-36-14 19-15,50-43 9 0,67 9-7 16,7 5-27-16,10-3-6 15,-12 4-52-15,3 0-147 16,-30 0-218-16,-23-3-19 16</inkml:trace>
  <inkml:trace contextRef="#ctx0" brushRef="#br0" timeOffset="117306.8799">15288 9663 885 0,'0'8'427'0,"3"-1"-62"16,-9-1-200-16,5-6-154 15,1 2-54-15,-8 23 8 16,-67 70 28-16,29-23 7 16,-3 7 8-16,-9 17 5 15,5-1-3-15,0 12-1 0,14-16 8 16,2 3-99-1,16-25-100-15,10-8-107 0,9-22-80 16,7-10-113-16</inkml:trace>
  <inkml:trace contextRef="#ctx0" brushRef="#br0" timeOffset="117662.7975">15383 10099 1254 0,'2'-1'213'0,"-1"1"124"16,9 3-368-16,19 7-23 15,49 82 15-15,-35-27 18 0,1-3 17 16,10 2 6-16,-8-11 4 16,4 4 8-1,-8-14-36-15,2-1-42 0,-11-6-182 16,-1-3-93-16,-14-14-70 15</inkml:trace>
  <inkml:trace contextRef="#ctx0" brushRef="#br0" timeOffset="117900.2041">16061 10106 915 0,'-19'-2'478'15,"6"-3"-74"-15,-12 18-137 16,-20 14-286-16,-35 28-25 16,-14 13 15-16,-46 16 9 15,10-4 5-15,-6-1 3 16,29-18 10-16,12-5 12 16,40-14-35-16,5-5-77 15,22-15-52-15,10-6-230 16,17-8-29-16</inkml:trace>
  <inkml:trace contextRef="#ctx0" brushRef="#br0" timeOffset="118366.464">16318 9607 671 0,'-3'5'344'0,"0"-4"-81"15,0 1-213-15,1-1-61 16,1 1 6-16,1-1-56 16,0 1 73-16,0-1 86 15,21 3-29-15,22-2-26 16,45-2 24-16,-42 3-12 16,-9 1-27-16,-5 13-22 15,-16 0-21-15,-9 10-4 16,-16 6 3-16,-23 20 10 15,-7-3 12-15,-2 7 17 16,4-11 5-16,9-6-5 16,23-21-7-16,23-6 23 0,19-5-13 15,28-7-60 1,9-7 22-16,31 0-324 0,-14-6 34 16</inkml:trace>
  <inkml:trace contextRef="#ctx0" brushRef="#br0" timeOffset="118998.6636">17027 10424 977 0,'-1'4'330'15,"-2"-4"10"-15,15 0-228 16,7 1-143-16,21-4 2 16,13-1 22-16,24 6 15 15,2-2 10-15,16 0-18 16,-15 1-69-16,1 2-276 16,-26-6 46-16</inkml:trace>
  <inkml:trace contextRef="#ctx0" brushRef="#br0" timeOffset="119339.7371">18409 9720 1129 0,'15'7'410'16,"-11"10"-62"-16,-11-3-318 0,-18 32-165 16,-15 6-40-16,-28 19 40 15,-9-3 58-15,-3 5 107 16,13-21 14-16,14-2 24 16,28-17 17-16,8-8-10 15,17-12-58-15,21-4 20 16,12-6 20-16,41-3-37 15,17-1 16-15,31-2-4 16,1-3-49-16,6-3-97 16,-33 0-39-16,-7-10-229 15,-31-8 9-15</inkml:trace>
  <inkml:trace contextRef="#ctx0" brushRef="#br0" timeOffset="119598.6805">19111 9532 1226 0,'-13'1'224'16,"-15"11"129"-16,-51 90-350 15,29-3-33-15,1 11 25 16,-13 31 3-16,0-2 2 15,-8 17 3-15,9-26 3 16,-7 5 8-16,10-30 9 0,8-16 7 16,13-25-84-16,9-14-107 15,19-25-207-15,6-22-56 16</inkml:trace>
  <inkml:trace contextRef="#ctx0" brushRef="#br0" timeOffset="119909.8186">19148 10022 37 0,'9'16'0'0,"-1"7"651"16,6 11-355-16,9 12 26 16,6 23-334-16,4 2 356 15,4 5-309-15,0-8 1 16,-2 3-1-16,-2-16-4 16,0-5-12-16,-5-8-22 15,-3-4-60-15,-7-14-47 16,1-17-256-16,2-7 14 15</inkml:trace>
  <inkml:trace contextRef="#ctx0" brushRef="#br0" timeOffset="120147.6244">19803 10065 1219 0,'-4'-6'318'0,"-22"12"66"15,-15 15-341-15,-33 26-67 16,-17 14-8-16,-36 25 13 16,-3 0 10-16,-32 9 16 15,38-9-7-15,-1 1 4 16,37-16 5-16,12-1-37 16,39-18-43-16,-1-14-100 15,18-20-49-15,19-15-165 16,14-17-23-16</inkml:trace>
  <inkml:trace contextRef="#ctx0" brushRef="#br0" timeOffset="120766.579">20225 9343 250 0,'-1'2'421'0,"-1"-1"-165"16,4 1-153-16,11-1 151 15,37-1-264-15,61-10 9 16,-28 0 8-16,-1 2 6 16,1 2 10-16,-17 6 0 15,-6 2-3-15,-25 4-10 16,-14 3-9-16,-12 4-15 16,-14 8 16-16,-6 1 12 15,-19 11 17-15,-3-4 10 16,-8 2 9-16,8-6-15 0,8-5-10 15,16-8-20-15,9-1 8 16,17 3 7-16,-1-2 11 16,2 11 5-16,-2 11 6 15,-16 3-8-15,-24 15 2 16,-17 6-3-16,-27 1 1 16,-9-13 6-16,-14-9-40 15,13-19-370-15,14-22 106 16</inkml:trace>
  <inkml:trace contextRef="#ctx0" brushRef="#br0" timeOffset="455339.3404">22779 14717 1227 0,'56'-52'239'0,"-62"49"109"15,5 3-378-15,1 2-11 16,0-2 2-16,0 0-1 16,0 0 11-16,0 1 3 15,0 8 3-15,4 30-2 16,0 54 4-16,-17-19 4 15,-8 5 10-15,-4 23 3 16,-4-1 6-16,-10 10 5 0,8-19 5 16,6 4-104-16,0-31-212 15,8-26 39-15</inkml:trace>
  <inkml:trace contextRef="#ctx0" brushRef="#br0" timeOffset="455963.1092">23199 14713 424 0,'-14'47'492'15,"14"-50"-169"-15,7-1-279 16,18-2 253-16,15 1-333 0,27-4 8 15,7-2 5-15,13-3 51 16,1 1 3-16,-2 1 1 16,-24 0 0-16,4 6-2 15,-24 6-25-15,-14 2-15 16,-15 5-12-16,-16 14-12 16,-14 7 10-16,-25 22 6 15,-8 8 20-15,-15 25 16 16,10-4 24-16,-3 7 4 15,17-11-13-15,1 7-12 16,10-23 5-16,-3 3-43 16,7-16-74-16,4-6-256 15,11-19 44-15</inkml:trace>
  <inkml:trace contextRef="#ctx0" brushRef="#br0" timeOffset="456593.8563">23801 15439 1133 0,'3'-2'394'16,"1"-7"10"-16,5 0-282 16,7 2-142-16,5 0-20 0,-3 1 14 15,-2 1 16-15,-4 5 12 16,-8-1-2-16,-4 2-5 15,-1 1-5-15,1-2-8 16,-3 0-7-16,2 0 6 16,-2 1 9-16,1 1 10 15,-4-1 8-15,-3 4 21 16,5-4 12-16,1-1-13 16,0 0-9-16,1-1-4 15,2-1-13-15,2-1-12 16,11-6 7-16,8-3 3 0,43-13-7 15,-54 33-9-15,-6 3-7 16,-8 4-24-16,-12 6-96 16,-4-3-111-16,-6-8-131 15,7-11-85-15</inkml:trace>
  <inkml:trace contextRef="#ctx0" brushRef="#br0" timeOffset="457161.6818">24581 14763 754 0,'-4'1'396'0,"-4"-5"-44"15,4-2-129-15,4 5-188 16,-3-1-22-16,2 1-108 0,1-1 131 16,0 1-1-16,1-1-3 15,6-2-6-15,42-18 111 16,52-10-128-16,-36 25 1 15,-7 9 0-15,-6 3-3 16,-24 9-12-16,-9 9-14 16,-10 6-2-16,-12 9 7 15,-12 2 8-15,-13 15 10 16,-12-5 15-16,-15-8 5 16,2-13-2-16,3-5 8 15,20-13 4-15,9-9-6 16,18-2-10-16,11 2-16 15,10-1-12-15,17 4-10 16,7 10-1-16,8 7 3 16,-9 3 11-16,-3 17-6 15,-21 4 0-15,-18 11 4 16,-26 6 5-16,-28 6 8 16,-11-11 10-16,-22-9 9 0,2-22-7 15,-5-19-99-15,21-19-187 16,11-16-137-16,19-9-120 15</inkml:trace>
  <inkml:trace contextRef="#ctx0" brushRef="#br0" timeOffset="457597.3338">25363 14935 779 0,'0'-3'426'0,"0"1"10"0,0 1-121 15,23 7-310-15,21 9-213 16,51 34-183-16,-46-14 272 15,1 2-249-15,-11-3 379 16,-7 2 175-16,-4-7 131 16,2 0-390-16,-8-7 119 15,-3-10-367-15,2-9-54 0</inkml:trace>
  <inkml:trace contextRef="#ctx0" brushRef="#br0" timeOffset="457808.4325">25855 14895 574 0,'-12'16'486'16,"-35"14"-131"-16,-57 57-358 15,46-42 337-15,-2-1-368 16,15-13-11-16,4-4-58 15,16-14-50-15,13-2-181 16,19-8-8-16</inkml:trace>
  <inkml:trace contextRef="#ctx0" brushRef="#br0" timeOffset="458112.4826">26408 14713 958 0,'-18'7'515'0,"-1"9"-163"16,13 7-218-16,-5 12-161 16,1 13-149-16,0 15 133 15,-1-5 26-15,-4 9 9 16,2-5 10-16,-3 6-1 15,2-6 5-15,-9 14 7 16,1-8-1-16,-5-1-1 16,5-14-58-16,-6-6-75 15,11-18-68-15,4-10-65 16,8-18-96-16,5-17 2 16</inkml:trace>
  <inkml:trace contextRef="#ctx0" brushRef="#br0" timeOffset="458660.1416">26683 14847 868 0,'9'-44'271'0,"-12"44"30"15,2-1-241-15,1 1-62 16,0 0-23-16,0 0 20 15,0 0 22-15,0 0 38 16,0 0 19-16,0 0 15 16,31 1-14-16,74 3-8 15,-38-4-31-15,11 0-7 16,-10-3-13-16,6 3-2 16,-20-1-4-16,-1 2-1 15,-21-1-1-15,-6 3-6 16,-15 0-9-16,-6 3-23 15,-8 3-9-15,-7 9-3 16,-10 12 5-16,-5 11 5 16,-10 5 24-16,-7 10 7 15,7 1 4-15,-2 0 6 0,10-5 0 16,5 5 4-16,8-9 1 16,3 1-22-16,2-15-43 15,-2-1-114-15,2-15-200 16,0-3-5-16,-2-15-157 15</inkml:trace>
  <inkml:trace contextRef="#ctx0" brushRef="#br0" timeOffset="459023.9543">27246 15385 772 0,'9'2'818'16,"-8"-1"-443"-16,-1 1-104 15,-1-2-356-15,1 1-341 16,-3 2 328-16,-9 21 29 16,-35 45 41-16,13-48 46 15,5-7 28-15,0-9 42 16,13-6 13-16,8-8-2 15,5-4-28-15,15-8-40 16,9-3-48-16,13 1-21 16,4 0-3-16,8 7 8 15,-4 12 21-15,-13 8 3 0,-11 5 0 16,-10 9 0-16,-11 3 3 16,-11 1-15-16,1-2-43 15,1-3-293-15,8-8-2 16,15-23-145-16</inkml:trace>
  <inkml:trace contextRef="#ctx0" brushRef="#br0" timeOffset="459603.5621">27901 14892 161 0,'0'-3'344'15,"0"0"-134"-15,0 0-68 16,0 0 127-16,0 0-183 0,0 0 15 15,0 0 16 1,0 0 7-16,0 0-6 0,0 0 6 16,0 0-38-16,1 0-19 15,10-3-33-15,17-5-19 16,64-12-21-16,-45 22 22 16,6 4-2-16,-5 3-5 15,-2 6-10-15,-21 1-9 16,-9 8-9-16,-23 1 1 15,-14 10 8-15,-19 1 11 16,-7 9 8-16,-10-10 9 0,10-5 11 16,14-9 1-16,13-12 3 15,11-9 1-15,13 0-7 16,12 0-15-16,15 3-9 16,11 6-8-16,19 10-8 15,-7 5 3-15,-2 13 1 16,-13 3-7-16,-20 10-7 15,-29 2 15-15,-33 15 14 16,-19-8-2-16,-27 3 12 16,1-11 5-16,-4-11-57 15,23-22-75-15,5-11-315 16,18-17 37-16</inkml:trace>
  <inkml:trace contextRef="#ctx0" brushRef="#br0" timeOffset="460221.346">28628 15040 1086 0,'1'0'288'16,"2"3"57"-16,2-2-335 0,-5-1-54 15,0 2-15-15,1-1 9 16,20 20 12-16,52 52 39 15,-48-45 5-15,7 5 2 16,-6-7 4-16,-1 8-47 16,-4-4-83-16,-4-3-195 15,-11-10-9-15</inkml:trace>
  <inkml:trace contextRef="#ctx0" brushRef="#br0" timeOffset="460432.9069">28899 15141 981 0,'0'-2'412'16,"-1"1"-21"-16,-4 1-209 16,-44 15-253-16,-53 28-49 15,50-15 9-15,0-2-28 0,17-8 14 16,16-4-30-16,14-10 7 15,14-8-134-15,10-4 4 16</inkml:trace>
  <inkml:trace contextRef="#ctx0" brushRef="#br0" timeOffset="465988.4454">29635 14849 28 0,'46'6'211'0,"-52"-15"-102"0,3 2-23 16,-3-4-20-16,5 4-122 16,-5-4 15-16,6 1 34 15,-5 0 68-15,2 1 67 16,-5-3 50-16,-1 6-4 15,-3 0-20-15,-4-1-68 16,-4 2-26-16,6 4-37 0,-1-1 27 16,3 1 27-16,7-1 22 15,8 1 10-15,6-4 8 16,-9 4-46-16,20-4-38 16,27-5-18-16,55-15-12 15,-44 16-11-15,0 6 6 16,-12 3-2-16,-5 9-3 15,-11 6-8-15,-11 7-6 16,-13 3-1-16,-15 14 1 16,-9 4 1-16,-10 13 15 15,-2-6 14-15,-1-2-1 16,9-13 0-16,7-5-6 16,17-15-7-16,17 5-6 15,8 0 2-15,16 8 3 16,7 1 6-16,-3 13-1 15,-10-1-1-15,-16 14 1 16,-25-3-2-16,-33 7 5 16,-24-5 3-16,-15-7 8 0,-10-20 2 15,-17-14-43-15,12-14-64 16,3-10-254-16,11-4 17 16</inkml:trace>
  <inkml:trace contextRef="#ctx0" brushRef="#br0" timeOffset="466742.5305">30499 14609 1164 0,'-12'-2'220'0,"-1"11"95"15,-4 6-352-15,-3 16-2 16,-16 3-11-16,-3 8 33 16,2-4 3-16,0 2 5 15,8-10 1-15,12-6 0 16,10-10 7-16,26-2 11 15,11-6 5-15,25 3-5 16,16 2 2-16,22 6 0 0,6 3-6 16,10 5-3-16,-15-5 1 15,-6 6-18-15,-19-10-16 16,-20-1-282-16,-19-11-6 16,-9-13-110-16</inkml:trace>
  <inkml:trace contextRef="#ctx0" brushRef="#br0" timeOffset="466992.4631">30893 14599 1104 0,'9'-6'403'0,"-5"3"-28"15,-1 6-281-15,-3-3-120 16,0 1-33-16,0 35 4 15,4 57 42-15,-8-22 1 16,-5-1 5-16,-3 19-1 16,-1-3 4-16,-12 17 8 15,3-5-1-15,-1 6-7 16,3-20-241-16,0-7-115 16,11-41-55-16</inkml:trace>
  <inkml:trace contextRef="#ctx0" brushRef="#br0" timeOffset="467533.0218">31257 15493 550 0,'-12'49'213'0,"2"-47"38"16,-5-1-187-16,2-1-2 16,-2 0 0-16,2-7 23 15,4 1 20-15,4-4 32 16,5-2-29-16,6-8-20 16,12 4-54-16,9-2-56 15,2 2 10-15,7 4-10 16,-5 8-8-16,-4 5 2 0,-11 10 5 15,-12 2-4-15,-7 3 12 16,-13 6 21-16,-6-1 15 16,-9 1 14-16,4-5 8 15,3-5 0-15,8-6 9 16,10-5 6-16,3-1-7 16,3-3-14-16,0 2-17 15,-1-1-36-15,-1 1-25 0,1 1-357 16,1 0 112-16</inkml:trace>
  <inkml:trace contextRef="#ctx0" brushRef="#br0" timeOffset="468031.7933">31876 14695 449 0,'-3'0'324'0,"2"0"-81"16,-1 0-35-16,1 0-223 15,1 0-8-15,0 0 12 16,1 0 12-16,20 3 26 0,31-2 18 16,60-5 1-16,-17-4-2 15,0 4-1-15,0 0-11 16,-17 1-17-16,-7 4-4 15,-29 2-6-15,-9 6-14 16,-17 3-10-16,-7 13-2 16,-5 8-4-16,-16 17 10 15,-5 6 16-15,-15 21 12 16,-6 2 29-16,-27 16 19 16,1-6-5-16,-7 13 8 15,13-13-28-15,6 10-45 16,26-18-316-16,-1-50 69 15</inkml:trace>
  <inkml:trace contextRef="#ctx0" brushRef="#br0" timeOffset="468837.243">25243 14360 24 0,'-3'7'1'16,"3"1"4"-16,3-1-7 16,2 1 5-16,-4-1 21 15,4 3 20-15,1-1 7 16,-6 2 7-16,-5-2 8 15,2 1-9-15,-4 2-26 16,2 3-7-16,1-5-8 16,4 2-43-16,3-6-60 15,6-2 11-15</inkml:trace>
  <inkml:trace contextRef="#ctx0" brushRef="#br0" timeOffset="469016.489">25510 14382 924 0,'7'14'215'0,"-7"-1"71"15,-8 3-253-15,-7 8-43 16,-3 4 6-16,-6 3-96 16,2-6-94-16,3-1-93 15,8-9-108-15</inkml:trace>
  <inkml:trace contextRef="#ctx0" brushRef="#br0" timeOffset="469864.7231">28794 14476 489 0,'0'-5'200'0,"0"2"-4"16,0 2-110-16,-3-1-72 16,1 2 9-16,2 0 2 15,0 0 16-15,-3 0 7 16,2 0-10-16,0 0-21 15,-1 0-14-15,2 2-11 16,-4-1-6-16,-8 18 10 0,-2 2 3 16,-33 47-8-1,32-45-13-15,3-6-73 0,0-2-77 16,5-7-60-16,6-8-66 16</inkml:trace>
  <inkml:trace contextRef="#ctx0" brushRef="#br0" timeOffset="470031.3674">28748 14578 659 0,'93'-49'312'0,"-90"47"-25"16,-4 8-173-16,-2 0-93 16,0-6-43-16,1 2-6 15,2-1-29-15,-4 13-124 16,-2 0-84-16,0 4-50 15</inkml:trace>
  <inkml:trace contextRef="#ctx0" brushRef="#br0" timeOffset="470734.3889">32820 14428 119 0,'4'9'507'15,"-4"-6"-248"-15,0 0-75 16,-3-3 71-16,2 0-287 15,1 1 19-15,-3 1 7 16,1 2 3-16,-5 11 3 16,2-4 0-16,-2 2 3 15,3 0-25-15,1-2-231 16,1-4-1-16,2-1-103 16</inkml:trace>
  <inkml:trace contextRef="#ctx0" brushRef="#br0" timeOffset="470919.2031">33076 14523 692 0,'10'3'465'16,"-7"-5"-106"-16,-7 11-123 16,1 6-218-16,-4 6-61 15,-14 9 6-15,3 2-31 16,-4 4-209-16,0-4-56 15,-5-12-97-15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680B-7519-4A18-A519-968ECB60F60A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21F-2295-4870-8150-57C13EA9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3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680B-7519-4A18-A519-968ECB60F60A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21F-2295-4870-8150-57C13EA9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8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680B-7519-4A18-A519-968ECB60F60A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21F-2295-4870-8150-57C13EA9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8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680B-7519-4A18-A519-968ECB60F60A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21F-2295-4870-8150-57C13EA9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680B-7519-4A18-A519-968ECB60F60A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21F-2295-4870-8150-57C13EA9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5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680B-7519-4A18-A519-968ECB60F60A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21F-2295-4870-8150-57C13EA9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7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680B-7519-4A18-A519-968ECB60F60A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21F-2295-4870-8150-57C13EA9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2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680B-7519-4A18-A519-968ECB60F60A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21F-2295-4870-8150-57C13EA9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6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680B-7519-4A18-A519-968ECB60F60A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21F-2295-4870-8150-57C13EA9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4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680B-7519-4A18-A519-968ECB60F60A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21F-2295-4870-8150-57C13EA9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1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680B-7519-4A18-A519-968ECB60F60A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21F-2295-4870-8150-57C13EA9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B680B-7519-4A18-A519-968ECB60F60A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0921F-2295-4870-8150-57C13EA9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9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customXml" Target="../ink/ink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customXml" Target="../ink/ink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customXml" Target="../ink/ink9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customXml" Target="../ink/ink10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customXml" Target="../ink/ink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customXml" Target="../ink/ink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9.png"/><Relationship Id="rId7" Type="http://schemas.openxmlformats.org/officeDocument/2006/relationships/customXml" Target="../ink/ink14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10" Type="http://schemas.openxmlformats.org/officeDocument/2006/relationships/image" Target="../media/image63.emf"/><Relationship Id="rId4" Type="http://schemas.openxmlformats.org/officeDocument/2006/relationships/customXml" Target="../ink/ink13.xml"/><Relationship Id="rId9" Type="http://schemas.openxmlformats.org/officeDocument/2006/relationships/customXml" Target="../ink/ink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customXml" Target="../ink/ink16.xml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Final Exam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03" y="123418"/>
            <a:ext cx="11932322" cy="17530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6310" y="2296684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h'(3)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525" y="2189766"/>
            <a:ext cx="10572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567" y="94447"/>
            <a:ext cx="10733183" cy="4213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0827" y="4765563"/>
            <a:ext cx="1931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intersect(C(x),R(x))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059" y="4658645"/>
            <a:ext cx="3390900" cy="476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135240" y="1088280"/>
              <a:ext cx="6701040" cy="5424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7320" y="1080000"/>
                <a:ext cx="6718320" cy="54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85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97" y="178828"/>
            <a:ext cx="11895519" cy="12126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8983" y="2246806"/>
            <a:ext cx="954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fitexp</a:t>
            </a:r>
            <a:r>
              <a:rPr lang="en-US" dirty="0"/>
              <a:t>(L)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8983" y="3011577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f(21)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281" y="2042646"/>
            <a:ext cx="2990850" cy="2676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202480" y="3168360"/>
              <a:ext cx="4994280" cy="671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9600" y="3163320"/>
                <a:ext cx="5005080" cy="68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1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85" y="119649"/>
            <a:ext cx="9806111" cy="62598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4280" y="2880255"/>
            <a:ext cx="141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simplify(P(x))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986" y="2880255"/>
            <a:ext cx="3724275" cy="523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1942" y="4557745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f'(x)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632" y="4482639"/>
            <a:ext cx="2676525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536" y="6032635"/>
            <a:ext cx="933450" cy="428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81942" y="6010193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'(200)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68" y="125282"/>
            <a:ext cx="7712682" cy="4698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8347"/>
          <a:stretch/>
        </p:blipFill>
        <p:spPr>
          <a:xfrm>
            <a:off x="345841" y="5479691"/>
            <a:ext cx="9291140" cy="8726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2752" y="925083"/>
            <a:ext cx="1085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root(f'(x))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181" y="1615180"/>
            <a:ext cx="1190625" cy="12668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63613" y="591601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f(-3)</a:t>
            </a:r>
          </a:p>
        </p:txBody>
      </p:sp>
      <p:sp>
        <p:nvSpPr>
          <p:cNvPr id="7" name="Rectangle 6"/>
          <p:cNvSpPr/>
          <p:nvPr/>
        </p:nvSpPr>
        <p:spPr>
          <a:xfrm>
            <a:off x="1963613" y="6382929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(-</a:t>
            </a:r>
            <a:r>
              <a:rPr lang="en-US" dirty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760400" y="1377360"/>
              <a:ext cx="10058400" cy="54039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55000" y="1370520"/>
                <a:ext cx="10072800" cy="541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95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037" b="1"/>
          <a:stretch/>
        </p:blipFill>
        <p:spPr>
          <a:xfrm>
            <a:off x="327355" y="261308"/>
            <a:ext cx="7692989" cy="50967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37722" y="733891"/>
            <a:ext cx="1136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root(f''(x))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084" y="1103223"/>
            <a:ext cx="1800225" cy="1028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63613" y="6382929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f(0)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49249" y="5734536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f(-.634)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82499" y="5198367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f(-2.366)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686960" y="1034640"/>
              <a:ext cx="10268640" cy="5691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9400" y="1027800"/>
                <a:ext cx="10286280" cy="570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49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70" y="91613"/>
            <a:ext cx="10023290" cy="44565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5489" y="3169520"/>
            <a:ext cx="3051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RectangleSum</a:t>
            </a:r>
            <a:r>
              <a:rPr lang="en-US" dirty="0"/>
              <a:t>(f(x), 1, 9, 6, 0.5)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685" y="3462856"/>
            <a:ext cx="1476375" cy="447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2322" y="4548146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UpperSum</a:t>
            </a:r>
            <a:r>
              <a:rPr lang="en-US" dirty="0"/>
              <a:t>(f(x), -2, 2, 50)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685" y="4690741"/>
            <a:ext cx="13049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3142"/>
          <a:stretch/>
        </p:blipFill>
        <p:spPr>
          <a:xfrm>
            <a:off x="400709" y="235364"/>
            <a:ext cx="6999123" cy="4074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7051"/>
          <a:stretch/>
        </p:blipFill>
        <p:spPr>
          <a:xfrm>
            <a:off x="3738304" y="2615979"/>
            <a:ext cx="8453696" cy="24251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9128" y="4490700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v'(x)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09" y="5469774"/>
            <a:ext cx="3152775" cy="45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65048" y="5172887"/>
            <a:ext cx="11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root(v'(x))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048" y="5673980"/>
            <a:ext cx="1781175" cy="8477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27767" y="4922341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104-4*17.3333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1483200" y="156960"/>
              <a:ext cx="10429200" cy="54619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7800" y="152640"/>
                <a:ext cx="10442160" cy="547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41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639" y="1583683"/>
            <a:ext cx="5971136" cy="2058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20" y="138319"/>
            <a:ext cx="82391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476" y="222229"/>
            <a:ext cx="8989192" cy="19484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6019" y="2413061"/>
            <a:ext cx="215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Integral(f(x), 1.3, 1.5)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408" y="2413061"/>
            <a:ext cx="12192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954" y="95000"/>
            <a:ext cx="8269357" cy="658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01" y="217549"/>
            <a:ext cx="11817776" cy="2334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72" y="3683938"/>
            <a:ext cx="8771234" cy="9516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7975" y="4740625"/>
            <a:ext cx="1784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Integral(f(t), 0, 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343" y="4526312"/>
            <a:ext cx="1409700" cy="4286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996560" y="734040"/>
              <a:ext cx="9451080" cy="5050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0800" y="726120"/>
                <a:ext cx="9465120" cy="506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3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60" y="296813"/>
            <a:ext cx="11339263" cy="51816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9045" y="5738152"/>
            <a:ext cx="260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1/(7-0)*Integral(C(t), 0, 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349" y="5542889"/>
            <a:ext cx="1371600" cy="390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781720" y="1483560"/>
              <a:ext cx="4669920" cy="2420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7400" y="1476000"/>
                <a:ext cx="4681080" cy="243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21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852" y="164168"/>
            <a:ext cx="8204713" cy="55289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36048" y="5887781"/>
            <a:ext cx="2937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IntegralBetween</a:t>
            </a:r>
            <a:r>
              <a:rPr lang="en-US" dirty="0"/>
              <a:t>(0, f(x), -3, 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642" y="5786697"/>
            <a:ext cx="1457325" cy="285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655360" y="3651120"/>
              <a:ext cx="7384320" cy="1188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8160" y="3645720"/>
                <a:ext cx="7399080" cy="120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112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607" y="89824"/>
            <a:ext cx="8235191" cy="5335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69769" y="3086392"/>
            <a:ext cx="1920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Intersect(f(x), g(x))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251" y="2979474"/>
            <a:ext cx="2495550" cy="952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044800" y="4065480"/>
              <a:ext cx="1180440" cy="876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9400" y="4062240"/>
                <a:ext cx="1193040" cy="8856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441910" y="5616110"/>
            <a:ext cx="7372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IntegralBetween</a:t>
            </a:r>
            <a:r>
              <a:rPr lang="en-US" dirty="0"/>
              <a:t>(f, g, -1.5341, 0.4827)+</a:t>
            </a:r>
            <a:r>
              <a:rPr lang="en-US" dirty="0" err="1"/>
              <a:t>IntegralBetween</a:t>
            </a:r>
            <a:r>
              <a:rPr lang="en-US" dirty="0"/>
              <a:t>(g, f, 0.4827, 4.0514)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6157" y="5613967"/>
            <a:ext cx="952500" cy="3714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3175200" y="4248000"/>
              <a:ext cx="30240" cy="478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3680" y="4195800"/>
                <a:ext cx="464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2912760" y="3962520"/>
              <a:ext cx="6801120" cy="10321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5560" y="3957120"/>
                <a:ext cx="6814440" cy="10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16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004" y="155596"/>
            <a:ext cx="8738215" cy="48060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4857" y="1637180"/>
            <a:ext cx="1759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Intersect(D(x), 8)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131" y="1777912"/>
            <a:ext cx="1533525" cy="45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0487" y="5206137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Integral(D(x), 0, 13.75)-8*13.75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365" y="5173743"/>
            <a:ext cx="14478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51" y="176219"/>
            <a:ext cx="9984073" cy="2328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52" y="2504660"/>
            <a:ext cx="5107472" cy="585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62" y="4062122"/>
            <a:ext cx="4786935" cy="3961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956680" y="4488120"/>
              <a:ext cx="141480" cy="28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50200" y="4482360"/>
                <a:ext cx="153360" cy="392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1878264" y="1965581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f(1,1)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4347" y="2295110"/>
            <a:ext cx="847725" cy="419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3906" y="3662952"/>
            <a:ext cx="183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fy</a:t>
            </a:r>
            <a:r>
              <a:rPr lang="en-US" dirty="0"/>
              <a:t>=Derivative(f, y)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0449" y="3022294"/>
            <a:ext cx="1825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fx</a:t>
            </a:r>
            <a:r>
              <a:rPr lang="en-US" dirty="0" smtClean="0"/>
              <a:t>=Derivative(f</a:t>
            </a:r>
            <a:r>
              <a:rPr lang="en-US" dirty="0"/>
              <a:t>, </a:t>
            </a:r>
            <a:r>
              <a:rPr lang="en-US" dirty="0" smtClean="0"/>
              <a:t>x)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5508" y="2989833"/>
            <a:ext cx="3981450" cy="8763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63164" y="4648435"/>
            <a:ext cx="1964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fxx</a:t>
            </a:r>
            <a:r>
              <a:rPr lang="en-US" dirty="0"/>
              <a:t>=derivative(</a:t>
            </a:r>
            <a:r>
              <a:rPr lang="en-US" dirty="0" err="1"/>
              <a:t>fx,x</a:t>
            </a:r>
            <a:r>
              <a:rPr lang="en-US" dirty="0"/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3164" y="5128778"/>
            <a:ext cx="1973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fxy</a:t>
            </a:r>
            <a:r>
              <a:rPr lang="en-US" dirty="0" smtClean="0"/>
              <a:t>=derivative(</a:t>
            </a:r>
            <a:r>
              <a:rPr lang="en-US" dirty="0" err="1" smtClean="0"/>
              <a:t>fx,y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63164" y="5727294"/>
            <a:ext cx="1970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fyy</a:t>
            </a:r>
            <a:r>
              <a:rPr lang="en-US" dirty="0" smtClean="0"/>
              <a:t>=derivative(</a:t>
            </a:r>
            <a:r>
              <a:rPr lang="en-US" dirty="0" err="1" smtClean="0"/>
              <a:t>fy,y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b="50638"/>
          <a:stretch/>
        </p:blipFill>
        <p:spPr>
          <a:xfrm>
            <a:off x="5380584" y="4464160"/>
            <a:ext cx="3857625" cy="7146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t="74402"/>
          <a:stretch/>
        </p:blipFill>
        <p:spPr>
          <a:xfrm>
            <a:off x="5380584" y="5178829"/>
            <a:ext cx="3857625" cy="37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6982"/>
          <a:stretch/>
        </p:blipFill>
        <p:spPr>
          <a:xfrm>
            <a:off x="207686" y="82377"/>
            <a:ext cx="8930128" cy="2215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24" y="2395537"/>
            <a:ext cx="5033484" cy="451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86" y="2944176"/>
            <a:ext cx="4953764" cy="43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76" y="151075"/>
            <a:ext cx="8476835" cy="994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76" y="1600573"/>
            <a:ext cx="8580304" cy="625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76" y="2681837"/>
            <a:ext cx="3995170" cy="568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76" y="3852241"/>
            <a:ext cx="7482922" cy="385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76" y="4817505"/>
            <a:ext cx="8289446" cy="5939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6011" y="2101723"/>
            <a:ext cx="2070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Intersect(</a:t>
            </a:r>
            <a:r>
              <a:rPr lang="en-US" dirty="0" err="1"/>
              <a:t>fx</a:t>
            </a:r>
            <a:r>
              <a:rPr lang="en-US" dirty="0"/>
              <a:t>=0, </a:t>
            </a:r>
            <a:r>
              <a:rPr lang="en-US" dirty="0" err="1"/>
              <a:t>fy</a:t>
            </a:r>
            <a:r>
              <a:rPr lang="en-US" dirty="0"/>
              <a:t>=0)</a:t>
            </a:r>
          </a:p>
        </p:txBody>
      </p:sp>
      <p:sp>
        <p:nvSpPr>
          <p:cNvPr id="3" name="Rectangle 2"/>
          <p:cNvSpPr/>
          <p:nvPr/>
        </p:nvSpPr>
        <p:spPr>
          <a:xfrm>
            <a:off x="4991819" y="3244334"/>
            <a:ext cx="2208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d(</a:t>
            </a:r>
            <a:r>
              <a:rPr lang="en-US" dirty="0" err="1"/>
              <a:t>x,y</a:t>
            </a:r>
            <a:r>
              <a:rPr lang="en-US" dirty="0"/>
              <a:t>)=</a:t>
            </a:r>
            <a:r>
              <a:rPr lang="en-US" dirty="0" err="1"/>
              <a:t>fxx</a:t>
            </a:r>
            <a:r>
              <a:rPr lang="en-US" dirty="0"/>
              <a:t>*</a:t>
            </a:r>
            <a:r>
              <a:rPr lang="en-US" dirty="0" err="1"/>
              <a:t>fyy</a:t>
            </a:r>
            <a:r>
              <a:rPr lang="en-US" dirty="0"/>
              <a:t>-(</a:t>
            </a:r>
            <a:r>
              <a:rPr lang="en-US" dirty="0" err="1"/>
              <a:t>fxy</a:t>
            </a:r>
            <a:r>
              <a:rPr lang="en-US" dirty="0"/>
              <a:t>)^2</a:t>
            </a:r>
          </a:p>
        </p:txBody>
      </p:sp>
    </p:spTree>
    <p:extLst>
      <p:ext uri="{BB962C8B-B14F-4D97-AF65-F5344CB8AC3E}">
        <p14:creationId xmlns:p14="http://schemas.microsoft.com/office/powerpoint/2010/main" val="36275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75" y="608647"/>
            <a:ext cx="4019550" cy="5457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979280" y="591120"/>
              <a:ext cx="9709920" cy="5520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3520" y="585720"/>
                <a:ext cx="9725040" cy="55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06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802" y="100185"/>
            <a:ext cx="8808928" cy="49014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6853" y="3344087"/>
            <a:ext cx="1201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fitpoly</a:t>
            </a:r>
            <a:r>
              <a:rPr lang="en-US" dirty="0"/>
              <a:t>(L,3)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256" y="3285865"/>
            <a:ext cx="6105525" cy="485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6024" y="489025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f(2010-2003)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325" y="4954732"/>
            <a:ext cx="141922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0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531" y="202308"/>
            <a:ext cx="10777244" cy="45446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12760" y="2853360"/>
              <a:ext cx="10755360" cy="1860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6640" y="2846880"/>
                <a:ext cx="10767960" cy="187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20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416" y="292963"/>
            <a:ext cx="2696552" cy="41836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21660" y="5588523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limit(f(x),-2)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011" y="5388498"/>
            <a:ext cx="666750" cy="4000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555640" y="314280"/>
              <a:ext cx="8229600" cy="4125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0240" y="306360"/>
                <a:ext cx="8240760" cy="414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3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39" y="100192"/>
            <a:ext cx="3269143" cy="65382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96667" y="1016523"/>
            <a:ext cx="1767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limit(f(x),infinity)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476" y="995330"/>
            <a:ext cx="971550" cy="390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789800" y="2144880"/>
              <a:ext cx="1783080" cy="21344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4400" y="2136600"/>
                <a:ext cx="1799640" cy="214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75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158" y="187655"/>
            <a:ext cx="6589573" cy="64763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3320" y="939600"/>
              <a:ext cx="10914480" cy="5821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60" y="932400"/>
                <a:ext cx="10929240" cy="583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249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37" y="172244"/>
            <a:ext cx="11190893" cy="8375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59087" y="1257592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f'(x)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0774" y="1989112"/>
            <a:ext cx="613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f‘’(</a:t>
            </a:r>
            <a:r>
              <a:rPr lang="en-US" dirty="0"/>
              <a:t>x)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700" y="1257592"/>
            <a:ext cx="42481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78" y="156424"/>
            <a:ext cx="11758616" cy="10283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2995" y="1723105"/>
            <a:ext cx="153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tangent(1,f(x))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970" y="1768587"/>
            <a:ext cx="17335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193</Words>
  <Application>Microsoft Office PowerPoint</Application>
  <PresentationFormat>Widescreen</PresentationFormat>
  <Paragraphs>44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MATH 1314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1314</dc:title>
  <dc:creator>Matthew Caputo</dc:creator>
  <cp:lastModifiedBy>Dr. Caputo</cp:lastModifiedBy>
  <cp:revision>16</cp:revision>
  <dcterms:created xsi:type="dcterms:W3CDTF">2017-11-13T19:17:59Z</dcterms:created>
  <dcterms:modified xsi:type="dcterms:W3CDTF">2018-08-03T16:51:50Z</dcterms:modified>
</cp:coreProperties>
</file>