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25:48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4156 10813 152 0</inkml:trace>
  <inkml:trace contextRef="#ctx0" brushRef="#br0" timeOffset="254.3694">4190 10935 329 0,'30'6'415'16,"5"-6"-118"-16,11-6-181 15,-6-2 211-15,3-8-235 16,-15-9-5-16,-4-14 14 16,-15-10-41-16,-15-17-28 15,-15 1-23-15,-16-13-26 16,-12 12-26-16,-7 1-4 16,7 20-15-16,-26 39-131 31,-7 43 76-31,5 30 21 15,-6 54 20-15,-3 28 52 16,27 25 27-16,22 1 24 16,10 36 14-16,10-23 15 15,8 7-11-15,12-38-10 16,-3-3-25-16,-3-47-42 16,-3-8-187-16,-13-30-69 15,-20-37-82-15</inkml:trace>
  <inkml:trace contextRef="#ctx0" brushRef="#br0" timeOffset="442.6353">3336 11747 1282 0,'35'-20'337'0,"12"1"107"15,8-14-350-15,33 20-42 16,5 9-13-16,5 4-14 15,-14 4-49-15,2 29-152 16,-28-7-140-16,11 8-147 16,4-8-126-16</inkml:trace>
  <inkml:trace contextRef="#ctx0" brushRef="#br0" timeOffset="681.8506">5094 11504 644 0,'-74'34'48'15,"-26"22"95"-15,-2 11-179 16,-16 26 7-16,23 5 34 16,3 14 32-16,33-9 7 15,28 9-2-15,37-17-8 16,29 4 5-16,19-20-8 0,23-2-86 15,-5-16-87-15,21-10-60 16,-7-22-91-16</inkml:trace>
  <inkml:trace contextRef="#ctx0" brushRef="#br0" timeOffset="908.4087">4931 11958 1482 0,'-17'-8'261'0,"53"10"174"15,-11 4-434-15,21 11-16 16,12 8 20-16,12 13 17 0,-11 5-13 16,7 15 0-16,-8 3-72 15,-3 3-71-15,-14-8-204 16,5-3-106-16,-6-23-106 15</inkml:trace>
  <inkml:trace contextRef="#ctx0" brushRef="#br0" timeOffset="1076.4041">5556 11927 598 0,'-39'12'487'0,"-12"6"-133"15,0 10 2-15,-26 20-356 16,-12 9-6-16,-13 19 4 15,22-2-10-15,6 6-75 16,33-18-71-16,27-10-149 16,38-21-51-16,29-59-85 15</inkml:trace>
  <inkml:trace contextRef="#ctx0" brushRef="#br0" timeOffset="1271.1783">5848 11554 1310 0,'16'31'109'0,"15"16"245"16,0 10-388-16,2 33 10 15,-10 12 81-15,-26 29 69 16,-26-8-55-16,-42 25 27 16,-17-19 2-16,-6-5-37 0,14-38-26 15,3-16-223-15,25-47-274 16,3-61-5-16</inkml:trace>
  <inkml:trace contextRef="#ctx0" brushRef="#br0" timeOffset="2304.3074">6625 11785 485 0,'-3'2'194'0,"2"-1"50"15,1 1-119-15,1-1 23 16,19 6-30-16,30-4-19 15,42-10-34-15,-43-2-190 16,-2-3-475 0</inkml:trace>
  <inkml:trace contextRef="#ctx0" brushRef="#br0" timeOffset="2726.4338">6602 12126 998 0,'25'0'513'16,"3"-13"-61"-16,21-5-225 16,7-2-119-16,6-2-120 15,6 6-237-15,27 1-204 16,-12 3-46-16</inkml:trace>
  <inkml:trace contextRef="#ctx0" brushRef="#br0" timeOffset="4805.0502">8737 11335 762 0,'-2'3'156'16,"-24"4"72"-16,-45 48-207 16,-10 1 12-16,54-29 75 15,0-18 71-15,19-11-24 16,5-5-17-16,80-75-15 15,-27 31-64-15,33-4-64 16,13 3 36-16,48-9 18 16,0 17 10-16,11-4 10 15,-26 20-5-15,-14 13-21 16,-46 21-29-16,-23 22-22 16,-38 24-16-16,-19 28 2 0,-61-1 12 15,-13 67 3-15,-40 1 1 16,-32 32 12-16,-18-22-6 15,-4 29-18-15,-2-68 9 16,30-16 15-16,45-41-9 16,26-18 12-16,55-34 17 15,16-15-30-15,15-7-34 0,14-13 25 16,17 0 19-16,45-5-8 16,19 4 35-16,24 9 29 15,-9 12-30-15,-6 20-47 16,-26 30-248-1,-14 17-113-15,-10 10-88 16,4-1-163-16</inkml:trace>
  <inkml:trace contextRef="#ctx0" brushRef="#br0" timeOffset="5104.7919">9752 11910 628 0,'-13'-5'463'15,"23"7"-107"-15,17 12-366 16,19 10 411-16,11 4-353 15,31 15 32-15,4 8-6 16,7 9-6-16,-18 7-35 16,4 10-54-16,-29-15-61 15,-4-2-145-15,-14-16-132 0,1-8-75 16,-18-34-120-16</inkml:trace>
  <inkml:trace contextRef="#ctx0" brushRef="#br0" timeOffset="5290.756">10613 11915 1284 0,'-28'-10'168'0,"-29"10"189"16,-9 16-379-16,-57 20 25 16,-36 20 45-16,-32 21 42 15,6 9-29-15,-18 19-29 16,52-7-121-16,46-2-314 15,51-24-13-15,51-22-195 16</inkml:trace>
  <inkml:trace contextRef="#ctx0" brushRef="#br0" timeOffset="5765.4033">11045 11336 523 0,'-3'-1'252'0,"-1"-1"-23"16,1 1-86-16,0-1-141 15,0 1 126-15,0-1 54 16,0 1 16-16,0-1 28 16,0 1 13-16,0-1-120 15,2 1-47-15,1-1 1 16,1-1-22-16,35-14-8 15,47-9-21-15,-45 32-32 16,-14 12-29-16,-35 27-16 16,-23 12-5-16,-13 34 15 0,-3-4 28 15,1 2 15-15,24-22 9 16,26-17-2-16,24-32 6 16,71-11-46-16,32-7-62 15,58-4-361-15,11-9 60 16</inkml:trace>
  <inkml:trace contextRef="#ctx0" brushRef="#br0" timeOffset="6295.3139">12183 11998 1322 0,'19'-7'335'0,"-1"4"118"16,23 2-338-16,11 1-71 15,19-2 12-15,3 4-19 16,2-1-14-16,-15-1-59 16,1 3-111-16,-16-3-106 15,1-1-225-15,-13-7-63 16</inkml:trace>
  <inkml:trace contextRef="#ctx0" brushRef="#br0" timeOffset="6458.4502">12769 11638 1222 0,'-37'132'228'15,"9"-112"168"-15,-22 22-342 16,-9 27 70-16,-10 18 7 15,4-1-24-15,7 16-54 16,27-11-78-16,9-13-173 16,15-17-152-16,16-23-131 15,17-44-130-15</inkml:trace>
  <inkml:trace contextRef="#ctx0" brushRef="#br0" timeOffset="6972.4415">14059 11413 636 0,'-180'-9'510'0,"75"6"-115"15,22 2-62-15,-34 13-228 16,19 6-56-16,3 4-12 16,31 0-13-16,24 5-31 15,40 1 0-15,34 12 20 16,24 6 23-16,30 14 33 16,6 0 31-16,7 3-3 15,-16-2-34-15,-14 6-25 16,-36-5-28-16,-24 25-16 15,-26 4-15-15,-25 13-11 16,-12-4 2-16,-21-3 4 16,4-28 12-16,-1-17 23 15,12-36 20-15,5-30-21 16,25-28-33-16,19-33-27 16,24-17-20-16,40-30-1 15,16 8 33-15,44-18 56 0,10 21 51 16,20-9 45-16,-25 25 2 15,-6 6-7-15,-48 27-40 16,-29 4-70-16,-45 27-69 16,-40 11-36-16,-32 9-97 15,-29 19-313-15,-5 15 29 16,4 7-175-16</inkml:trace>
  <inkml:trace contextRef="#ctx0" brushRef="#br0" timeOffset="7591.5904">14511 11911 655 0,'-4'-13'387'0,"-2"2"1"15,4 4-154-15,-1 2-30 16,3 5-77-16,0 0-75 16,0 0-31-16,2 2-13 15,32 17-10-15,61 70 9 0,-40-40 5 16,1 19 5-16,-4-1-9 15,-1 11-2-15,-13-11-15 16,-4 0-61-16,-11-17-45 16,-5-10-135-16,-11-19-58 15,-1-26-106-15,-4-27-54 16</inkml:trace>
  <inkml:trace contextRef="#ctx0" brushRef="#br0" timeOffset="7807.8655">15271 11899 1205 0,'-38'-9'225'0,"-8"18"163"16,-17 7-336-16,-52 19 26 16,-20 2 26-16,-16 16 20 15,6-4-37-15,-2 4-163 16,49-7-366-16,38-21-22 15,40-20-262-15</inkml:trace>
  <inkml:trace contextRef="#ctx0" brushRef="#br0" timeOffset="8679.7021">15883 12167 1335 0,'1'3'364'16,"23"-10"111"-16,17-3-338 15,11-1-80-15,16-1-1 16,3 3-91-16,2 5-185 15,-14 5-168-15,6-5-110 16,-2-8-177-16</inkml:trace>
  <inkml:trace contextRef="#ctx0" brushRef="#br0" timeOffset="9443.5863">17219 11578 855 0,'1'-3'152'15,"-2"0"88"-15,5 1-153 16,-4 1 69-16,0-1 27 0,0 1 30 16,0-1 30-16,0-1-104 15,0 0-57-15,2 0-6 16,-1 0-16-16,39-10-10 16,61-46 10-16,-24 40 1 15,9 2-3-15,21 5 0 16,-19 7-7-16,-3 2-15 15,-19 6-9-15,3 4-16 16,-21 3-14-16,-2 5-42 16,-15 10-12-16,-25 20-31 15,-28 13-7-15,-30 17-6 16,-17-1 17-16,-25 8 30 16,9-22 39-16,5-9 13 15,28-19 7-15,22-5-13 16,36-11-8-16,35 10 6 15,17 0 3-15,15 13 15 0,-2 7 32 16,0 13-11-16,-31 3-19 16,-34 23-4-16,-39-4-6 15,-73 8 6-15,-47-13 17 16,-33-11 17-16,-6-34-41 16,-10-18-485-16,67-28 150 15</inkml:trace>
  <inkml:trace contextRef="#ctx0" brushRef="#br0" timeOffset="43244.9171">3260 14550 405 0,'96'-82'395'0,"-78"63"-120"16,-8 17 7-16,1-8-178 15,-2 7-62-15,-2 0-6 16,0 11-7-16,-7 14-31 16,0 10-24-16,-5 26 0 15,-7 19 8-15,-15 27 12 16,-1 0 6-16,-14 7 22 15,2-18 16-15,-1-11 28 16,7-35 13-16,6-11 33 16,10-23 13-16,3-15 8 15,8-17-6-15,8-16 7 0,5-14-113 16,13-21-34-16,11-3-21 16,14-10-20-16,-1 6-21 15,11 3 76-15,-7 18 5 16,-5 7 1-16,-17 18-2 15,-6 13-53-15,-12 11-30 16,-7 19-20-16,-2 17-10 16,-6 37-9-16,1 18 45 15,-2 34 25-15,4 7 13 16,7 11 4-16,5-23 47 16,7-11 25-16,2-35 24 0,16-20 67 15,10-32 40-15,29-33 5 16,11-26-7-16,15-30-9 15,-9-15-52-15,-4-25-27 16,-31 3-24-16,-11-14-5 16,-18 17-11-16,-14-2-14 15,-10 30-16-15,-6 9-68 16,-6 31-49-16,-9 15-237 16,1 24-238-16,-10 17-35 15</inkml:trace>
  <inkml:trace contextRef="#ctx0" brushRef="#br0" timeOffset="43750.897">4482 14942 107 0,'-49'92'249'0,"49"-90"-75"16,-1-1 53-16,-1-4-14 15,2 0-69-15,0 3-10 16,-1 0-18-16,-1 0-61 16,1 0-43-16,-1 0-17 15,1 3-8-15,-2-3-3 16,-15 16 2-16,-15 20 19 16,-41 44 15-16,51-30 29 15,11-11 12-15,16-2 18 16,13-16 27-16,28-9 48 15,12-17 25-15,15-16-9 16,-2-13-11-16,1-9-16 16,-24-1-42-16,-23-8-84 0,-31 10-7 15,-44-14-43-15,-26 27-59 16,-29 2-50-16,2 14-200 16,2-10-173-16,50 22-21 15</inkml:trace>
  <inkml:trace contextRef="#ctx0" brushRef="#br0" timeOffset="45413.6343">6138 14887 179 0,'3'5'180'16,"-8"-1"-32"-16,-5-1 32 16,9-3-96-16,-1 0 6 15,-1 0-3-15,-1 0 10 0,-8 0-19 16,2 0 3-16,5-1-18 15,2-1-14-15,0-1-28 16,2 0-13-16,1-1-11 16,4-8 9-16,-1 5 8 15,24-13 10-15,38-9 21 16,-47 38-6-16,-8 3-10 16,-8 11 2-16,-14 4 3 15,-18 11-6-15,-10-3 14 0,-15 3 24 16,2-11 7-16,1-7 7 15,17-20-26-15,12-13-77 16,22-14-21-16,19-8-5 16,13-5-10-16,22 4 30 15,0 14 86-15,2 6 11 16,-16 11-18-16,-8 17-11 16,-21 7-174-16,-11-1-249 15,-16-15 7-15</inkml:trace>
  <inkml:trace contextRef="#ctx0" brushRef="#br0" timeOffset="47603.1436">7228 14689 576 0,'48'-56'350'16,"-51"47"-55"-16,3 1-64 15,-3 5-191-15,3 2 20 16,-2-1 5-16,1 1-20 16,-1-1-20-16,1 2-8 15,-1 0-33-15,-7 12-6 16,-13 34 21-16,-67 67 12 0,46-41-1 15,-13 4 13-15,19-15 4 16,0-11 23-16,18-23 10 16,2-14 11-16,19-8 22 15,-1-14-23-15,7-14-33 16,14-12-14-16,12-7-14 16,25-14-40-16,2 0 16 15,23-2 13-15,-11 11 7 16,-5 1 9-16,-22 18 2 15,-10 8-37-15,-22 20-10 16,-6 22-10-16,-11 17-7 0,-2 26-4 16,2 12 34-16,0 3 15 15,5-12 8-15,13-10 15 16,4-27 35-16,15-20 53 16,8-16 8-16,6-30 12 15,6-14 0-15,8-24-17 16,-4-5-48-16,-5-16 1 15,-10 17-10-15,-13 0-9 16,-18 19-7-16,-15 10-30 16,-6 15-40-16,-2 8-98 15,2 13-134-15,3 13-298 16,9 19 3-16,15 23-198 16</inkml:trace>
  <inkml:trace contextRef="#ctx0" brushRef="#br0" timeOffset="47958.8312">8206 15062 341 0,'-2'-1'442'15,"-1"2"-54"-15,3 1-37 16,0-4-77-16,0 2-114 15,0-1-22-15,2-1-57 0,1 1 9 16,28-8 4-16,44-31 13 16,-42 24-24-16,-69-55-3 15,-14 51-43-15,47-3-50 16,-15 11-63-16,-14 7-11 16,54 59-10-16,-10-31 13 15,-66 10 38-15,3 11 32 16,11-1-7-16,11 8-11 15,24-10-8-15,21 4 0 16,19-10-68-16,22 2-67 16,26-18-53-16,23-5-188 15,7-16-34-15</inkml:trace>
  <inkml:trace contextRef="#ctx0" brushRef="#br0" timeOffset="48302.3927">8920 14824 1166 0,'-14'6'242'16,"-12"10"82"-16,-7 9-290 16,-4 14 18-16,6-1-7 15,1 8 22-15,17-10 22 16,9-7-40-16,9-11-20 16,10-5 17-16,6-13 8 0,7-6 12 15,2-2-10-15,4-4 3 16,-7 0-12-1,-8 2-41-15,-7 2-46 0,-8 10-40 16,-5 5-16-16,-4 23-10 16,1 11 32-16,-5 36 48 15,-9 12 57-15,-12 47 27 16,-4-20 23-16,-16 5 21 16,-8-29-4-16,-13-10-4 15,-1-51-10-15,-19-9-22 16,14-22-25-16,3-15-123 15,13-16-128-15,5-34-326 16,26-8-42-16</inkml:trace>
  <inkml:trace contextRef="#ctx0" brushRef="#br0" timeOffset="48647.1806">9625 15096 1019 0,'-39'-7'314'15,"-5"0"84"-15,-5 9-229 16,-10 16-49-16,1 3 6 16,5 6 14-16,16-2-65 0,13-4-52 15,21-8-52-15,15-4-4 16,10-8-27-16,13-4 17 15,4-3 19-15,2-1 19 16,-6 0-20-16,-7 2-27 16,-16 4 7-16,-7 13 7 15,-5 7 8-15,0 12 8 16,2 7 38-16,5 8 3 16,8-6-32-16,15-6-106 15,2-17-64-15,50-29-223 16,7-19-43-16</inkml:trace>
  <inkml:trace contextRef="#ctx0" brushRef="#br0" timeOffset="48893.1143">10367 14479 466 0,'3'-27'595'0,"1"18"-169"15,-7 5-264-15,-1 2 298 16,2 2-374-16,1 0-35 15,-1 2-18-15,-2 9-12 16,-5 25-17-16,-7 45 1 16,11-29 2-16,-1 3 3 15,-4 16-5-15,-6 3-12 0,-5 17-49 16,2-4-45-16,-5 9-105 16,0-14-60-1,-5-5-117-15,-7-24-25 16,-5-14-36-16</inkml:trace>
  <inkml:trace contextRef="#ctx0" brushRef="#br0" timeOffset="49073.0838">9885 15046 620 0,'9'-33'597'16,"6"13"-114"-16,10-3 21 15,11 6-340-15,11-9-19 16,2 13-61-16,12-2-39 15,-3 14-57-15,-4-2-37 16,-9 10-181-16,4 7-230 16,-3-3-68-16,8-3-193 15</inkml:trace>
  <inkml:trace contextRef="#ctx0" brushRef="#br0" timeOffset="49351.5948">10633 15067 1154 0,'-7'16'212'15,"1"-3"128"-15,0 7-342 16,3 5-7-16,2 0 14 16,-2-1-11-16,4-5-11 0,1-10 11 15,-2-40-23-15,6 11-129 16,5-5-20-16,3-16 33 16,5-8 39-16,5 15 114 15,-5-25 166-15,2-8 105 16,-2 9 2-16,-4-3-14 15,-2 14-86-15,-2 5-24 16,-7 14-69-16,0 3-32 16,-2 12-51-16,1 5-171 15,-2 7-250-15,-2 14-103 16,-2 7-207-16</inkml:trace>
  <inkml:trace contextRef="#ctx0" brushRef="#br0" timeOffset="49681.0329">10870 14773 1241 0,'67'88'287'0,"-65"-90"118"0,-2 1-354 16,1 1-17-16,-1 0-16 16,0 0-3-16,0 1-7 15,1 10-1-15,4 20-7 16,8 49 12-16,-4-46 9 15,3 0 9-15,1-13 4 16,5-8 49-16,0-10 29 16,4-13 21-16,5-10 20 0,7-6-19 15,0-7-48-15,3-4-25 16,-10 4-33 0,-5 2-29-16,-12 9 13 0,-5 3-29 15,-5 6-35-15,1 5-117 16,-2 1-131-16,7 11-226 15,5 8 0-15,10 10-14 16,6 3-103-16</inkml:trace>
  <inkml:trace contextRef="#ctx0" brushRef="#br0" timeOffset="49909.8453">11386 14948 441 0,'99'43'593'16,"-72"-52"-182"-16,8-3-246 15,1-5 270-15,4-1-359 16,-11-6-30-16,-5 2-11 15,-9 7-37-15,-6 3-33 16,-18 3-23-16,-15 9 15 16,-10 6 17-16,-12 9 48 15,-3 7 42-15,5 5 26 0,14 0-6 16,17 2-21-16,16-6-23 16,25 2-3-16,17 0-20 15,18 5-17-15,10-2-126 16,35 15-317-16,-3 0-57 15,-1-11-215-15</inkml:trace>
  <inkml:trace contextRef="#ctx0" brushRef="#br0" timeOffset="50913.9987">12338 15265 723 0,'52'14'205'15,"-49"-10"8"-15,0 8-184 16,-4 4-29-16,-7 9 8 16,-7 5 75-16,-19 13 20 15,-13 0-8-15,-20 18-27 16,-13-4-64-16,-9 9-25 0,15-17-296 15,17-41 70-15</inkml:trace>
  <inkml:trace contextRef="#ctx0" brushRef="#br0" timeOffset="51552.7694">14012 14476 778 0,'10'3'327'16,"-4"-9"-29"-16,-6 16-110 15,0-9-219-15,-1-1 40 16,-1-1 83-16,1 0 26 16,-1-1 18-16,-1-1 1 0,-29-7-33 15,-54-76-60-15,41 34-17 16,5 4-21-16,-1 3-36 15,13 12 8-15,-3 15-20 16,3 20-5-16,-3 20-5 16,4 15-6-16,-6 19 17 15,11 14 23-15,-5 19 10 16,8 1 6-16,-2 29 26 16,5-1-9-16,1 13-54 15,6-13-49-15,-5-2-58 16,-1-35-29-16,-4-14-91 15,-11-23 37-15,-17-16-73 16,2-22 0-16</inkml:trace>
  <inkml:trace contextRef="#ctx0" brushRef="#br0" timeOffset="51716.7548">13148 15142 515 0,'24'-34'564'0,"7"-7"-90"15,8 14-13-15,10-9-187 0,7 11-83 16,6-1-29-16,-9 8-71 15,-2 6-52-15,-14 8-66 16,-2 12-129-16,-8 7-82 16,0 13-233-16,-4 15-66 15,4 21 20-15,-11-5-149 16</inkml:trace>
  <inkml:trace contextRef="#ctx0" brushRef="#br0" timeOffset="51901.1465">13732 15249 1161 0,'53'27'440'16,"-29"-61"21"-16,15-12-192 16,5-2-196-16,12-18 40 15,1 0 8-15,5 0 11 16,-16 12-22-16,1 2-22 16,-11 24-95-16,-8 6-88 15,-10 10-262-15,7 9-253 16,1 12-16-16,4 9-252 15</inkml:trace>
  <inkml:trace contextRef="#ctx0" brushRef="#br0" timeOffset="52225.2213">14797 14942 360 0,'-27'0'99'0,"-8"3"66"16,-14 8-38-16,-3-4 67 15,-4 11 86-15,10 1 22 16,0 6-29-16,15-6-42 16,6 7-116-16,16-3-82 15,-2-8-23-15,16-4-14 0,5-8 5 16,10-3 1 0,5-11-4-16,4 1 0 0,2-2-2 15,-2 7-12-15,-9 1-37 16,-12 10-23-16,-5 6 43 15,-6 3 9-15,-3 10 11 16,3 6 36-16,3-3 29 16,9-1-70-16,17-4-132 15,22-8-75-15,26-13-190 16,7-11-78-16</inkml:trace>
  <inkml:trace contextRef="#ctx0" brushRef="#br0" timeOffset="52420.4317">15264 14993 1259 0,'-34'-2'412'0,"-2"10"13"16,5 2-329-16,-3 6-50 15,3 1-71-15,4 3 72 16,9-9-7-16,9 2-27 0,9-3-28 16,18 1-19-16,6-8-9 15,13 4-27-15,-2-7-6 16,11-1-114-16,-1-4-89 15,4-5-146-15,-11-14-65 16</inkml:trace>
  <inkml:trace contextRef="#ctx0" brushRef="#br0" timeOffset="52661.2324">15736 14326 1247 0,'9'-5'361'0,"-10"5"62"16,-4 6-362-16,1 12-31 16,-2 4-32-16,-5 18-9 15,2 6 13-15,-2 17 6 16,-1 8-2-16,-7 22-24 16,2 0-26-16,-4 5-67 15,7-7-70-15,-6-9-86 16,6-22-30-16,-13-8-83 15,-3-12-1-15</inkml:trace>
  <inkml:trace contextRef="#ctx0" brushRef="#br0" timeOffset="52873.2168">15305 14828 998 0,'-9'-7'446'15,"9"-4"25"-15,8 3-235 16,5 0-65-16,8 1-87 16,13 1 20-16,4 1-60 15,22 5-67-15,3 2-64 0,14 5-143 16,-9 4-111-16,12 0-174 16,-12 0-73-16</inkml:trace>
  <inkml:trace contextRef="#ctx0" brushRef="#br0" timeOffset="53005.93">16077 14970 1247 0,'-14'23'235'0,"3"-4"131"15,-3 0-372-15,-1 9-4 16,1 0-20-16,-6 4-98 16,9 2-66-16,3-3-175 15,4-10-58-15</inkml:trace>
  <inkml:trace contextRef="#ctx0" brushRef="#br0" timeOffset="53144.7043">16081 14631 1690 0,'8'-29'375'16,"1"5"150"-16,-1 6-504 16,3 6-106-16,-5 5-160 15,7 13-146-15,8 10-134 16,7 18-148-16</inkml:trace>
  <inkml:trace contextRef="#ctx0" brushRef="#br0" timeOffset="53680.1492">16589 14950 233 0,'-20'1'235'0,"2"4"37"15,1-1 27-15,-2 2-29 16,9 7-56-16,-8-2-39 16,8 5-90-16,-2 2-99 15,6 0 7-15,3 7-2 16,12 1 5 0,-2-3 27-16,2-4 17 15,3-4 3-15,-5-11 27 16,-4-4 21-16,-3-9-28 15,0 8-24-15,0-1-21 0,0-1-34 16,2 0-35-16,-1-3 27 16,8-10 21-16,-4 1 19 15,23-7 15-15,44-42 8 16,-30 42 1-16,-5 0-5 16,4 0 1-16,-7 5-1 15,-5 6 5-15,-4 8-4 16,-4 3-18-16,-10 7-18 15,-3 5-19-15,1 6-20 16,-9 5 12-16,1 1 12 0,7-2 5 16,3-1-1-16,16-9 5 15,10-6-16-15,24 4-11 16,0-4-7-16,7 6 2 16,-14 1-5-16,-6 4 58 15,-23-6 8-15,-16 15 13 16,-12-6 13-16,-7 11-46 15,-5 1-139-15,-3 3-310 16,5-11 17-16</inkml:trace>
  <inkml:trace contextRef="#ctx0" brushRef="#br0" timeOffset="54323.4605">18155 15129 1226 0,'0'-2'225'0,"10"5"178"16,10-1-339-16,24-11 65 15,14-3 65-15,20-12 64 16,1-2-121-16,-1-8-106 0,-26 3 34 15,-10-6-65-15,-26 7-81 16,-7-3 52-16,-14 11 7 16,-12 10-116-16,-16 12-2 15,-23 9 20-15,-11 15 22 16,-13 8 61-16,15 8 19 16,6 8 7-16,26-8 1 15,17 9-9-15,23-6 7 16,18-2 2-16,18-1 23 0,24 8 24 15,3-14-50-15,4-2-99 16,-12-8-89-16,7-8-215 16,-15-20-90-16</inkml:trace>
  <inkml:trace contextRef="#ctx0" brushRef="#br0" timeOffset="54537.1593">18981 14828 637 0,'14'5'521'16,"-5"-1"-101"-16,1 5-7 15,3 6-330-15,14 13 12 16,1 3-30-16,9 11-7 16,0-7-12-16,2 7-11 0,-10-10-21 15,1-2-120-15,-6-9-69 16,2 4-65-16,0-12-239 15,9-6-2-15</inkml:trace>
  <inkml:trace contextRef="#ctx0" brushRef="#br0" timeOffset="54727.7081">19374 14960 828 0,'-30'15'414'0,"20"-12"-38"0,-18 9-87 16,-6 1-264-16,-20 11 49 15,-12 4 39-15,-17 10-28 16,6-1-26-16,-3 12-118 16,24-4-112-16,13 1-273 15,26-8 11-15,22-4-23 16,14-16-132-16</inkml:trace>
  <inkml:trace contextRef="#ctx0" brushRef="#br0" timeOffset="54966.7898">19652 14802 910 0,'0'22'122'15,"-3"-2"119"-15,0 20-238 0,1 6-16 16,-7 14 45-16,-5-1 19 15,-6 11 2-15,-3-4-17 16,-6 10-37-16,1-11-52 16,1-3-47-16,11-17-148 15,-1-26-51-15,11-28-48 16</inkml:trace>
  <inkml:trace contextRef="#ctx0" brushRef="#br0" timeOffset="55197.4552">19561 14865 1173 0,'31'-21'346'0,"9"-5"103"16,6 8-301-16,10 3-55 16,-4 9-1-16,-3 11-21 15,-18 10-47-15,-5 13-16 16,-15 7-24-16,-23 14-12 16,-13 0 8-16,-15 3 5 15,-12-12 13-15,-9-2 1 16,8-14 0-16,-2-8-35 15,14-7-46-15,6-1-83 16,13-11-86-16,13 1-87 16,17-2-85-16,21-1-25 15</inkml:trace>
  <inkml:trace contextRef="#ctx0" brushRef="#br0" timeOffset="55747.8052">20080 14929 480 0,'-1'1'225'0,"-2"1"26"15,-6 8-95-15,0 7 5 0,2 3-12 16,-42 40-32-16,49-40-3 16,9-3-45-16,4 0 25 15,1-5 0-15,0-1 20 16,0-11 19-16,-2-5 22 15,-10-4-31-15,7-1-6 16,-1 0-38-16,-1-7-39 16,2-4-22-16,4-2-27 15,2 1-24-15,9-8-24 16,4 3 6-16,12-1 7 16,3 3 17-16,4-5 21 15,-5 10 34-15,1 3 11 16,-14 7-4-16,-2 4-21 15,-11 7-37-15,-8 7-32 16,-7 2-17-16,-8 9 5 16,-3 5 18-16,-4 6 29 15,7-2 28-15,1 2-1 16,9-10-10-16,12-3 4 16,11-8-4-16,11-8-4 0,-1-7 4 15,10 3 8-15,-12 0 4 16,-5-1 12-16,-15 10 1 15,-4 5 3-15,-11-3 6 16,-2 7 12-16,-8-2-6 16,1-3 1-16,0 2-16 15,4 2-24-15,7-6-122 0,4 10-231 16,14 2-102-16,19 8-56 16,10 1-220-16</inkml:trace>
  <inkml:trace contextRef="#ctx0" brushRef="#br0" timeOffset="56105.092">20963 15111 1145 0,'49'-50'313'0,"-36"48"144"15,5 4-320-15,10-1 27 16,5 2 6-16,16-1-45 16,-5-4-13-16,-1-7-25 15,-10-4-30-15,-8 1-19 0,-15 2-40 16,-7 5-65-16,-10 1-18 16,-23 2-4-16,-11 1 9 15,-18 5 18-15,-2 5 46 16,-3 5 11-16,18 0-18 15,9 12-29-15,15-7-29 16,9 2 9-16,14-2 25 16,13 3-52-16,8-7 0 0,16 3-20 15,8-11-43-15,15 3-266 16,3-1 99-16</inkml:trace>
  <inkml:trace contextRef="#ctx0" brushRef="#br0" timeOffset="56300.9977">21409 15148 1074 0,'13'-12'446'0,"5"-2"46"16,4 0-274-16,5-1-31 16,6 5-49-16,-1 3-9 15,1 4-23-15,-2 6 1 16,-9-2-35-16,-6 4-26 16,-7 5-33-16,-6-4-41 15,-1 3-37-15,-5 1-68 16,1 0-39-16,2 1-174 15,-1 2-121-15,10 6-82 16,1 4-128-16</inkml:trace>
  <inkml:trace contextRef="#ctx0" brushRef="#br0" timeOffset="56569.2634">22234 14160 1419 0,'3'-7'362'0,"-6"-4"80"0,0 13-444 16,-4 11-147-16,-2 24 75 15,-9 8 25-15,-4 15 26 16,0 10 74-16,-6 14 56 16,-2-8-75-16,0 17-6 15,8-5-14-15,-2 1-28 16,8-14-16-16,3-4-94 15,1-26-94-15,-4-8-97 16,2-12-85-16,-9-12 6 16,-3-13-37-16</inkml:trace>
  <inkml:trace contextRef="#ctx0" brushRef="#br0" timeOffset="56888.5151">21779 14810 575 0,'3'-10'534'0,"-3"0"-102"15,0-1-29-15,5 7-223 16,1 2-80-16,-6-1-14 0,1 2-42 16,10-1-22-16,23 2 15 15,56 6-5-15,-38 0-6 16,12 3 8-16,-10-1-17 16,0 0-3-16,-16-2-19 15,-7 6-24-15,-22 0-17 16,-3 12-6-16,-12 1 4 0,0 14 15 15,-1-2 23-15,8 3 12 16,8-5 9-16,15 7 2 16,9-13-3-16,8 7 5 15,-8-5 3-15,-11-1-16 16,-19-8-18-16,-30-6-16 16,-28-4-58-16,-42-14-54 15,-26-3-327-15,-23-27 58 16</inkml:trace>
  <inkml:trace contextRef="#ctx0" brushRef="#br0" timeOffset="57772.1475">6157 16628 1173 0,'92'-20'260'16,"-95"22"100"-16,-1 4-339 15,-5 8-31-15,-8 1 11 16,-6 4 9-16,-4 0 10 16,-8 0 13-16,-1-7 5 15,6-4 8-15,8-4-4 16,9-4-20-16,10-6-9 15,10-1-13-15,10-2-40 0,6-2 12 16,5 1 24-16,2 0 18 16,-2 5 0-16,-6 5 1 15,-7 6-15-15,-9 8-10 16,-10 2 3-16,-13 8 13 16,-5-4 48-16,-10-3-3 15,2-6-1-15,-1-12-460 16,3-12 134-16</inkml:trace>
  <inkml:trace contextRef="#ctx0" brushRef="#br0" timeOffset="58297.0784">7041 16551 1348 0,'-4'-10'198'0,"13"4"132"16,19 13-363-16,3 7-110 15,6 6 74-15,12 16 68 16,-4-2 28-16,8 15 19 0,-3 1 11 16,12 23-2-16,-10-3-18 15,2 7-44-15,-13-9-81 16,6-2-241-16,-18-24-34 15,12-5-19-15,-5-10-212 16</inkml:trace>
  <inkml:trace contextRef="#ctx0" brushRef="#br0" timeOffset="58476.2775">8019 16568 1381 0,'-4'-27'324'0,"-23"6"102"15,-25 24-376-15,-35 16-57 16,-14 8 14-16,-43 25 39 16,-2 3 2-16,-11 17-74 15,26-7-174-15,13 13-258 16,51-33-56-16</inkml:trace>
  <inkml:trace contextRef="#ctx0" brushRef="#br0" timeOffset="59001.0497">8859 16650 776 0,'115'-17'299'16,"-115"18"-55"-16,2 8-125 16,-4 6-260-16,1 6 32 0,-2 5 90 15,2 10 31-15,-5 1 24 16,-3 7-142-16,1 1-89 16,2-14-53-16,-5-24-156 15</inkml:trace>
  <inkml:trace contextRef="#ctx0" brushRef="#br0" timeOffset="59180.7714">9094 16422 1586 0,'2'-22'317'0,"2"13"158"16,2 5-476-16,-7-4-85 15,-1 8-75-15,2 0-199 16,0 0-49-16,0 2-45 15,11 25 76-15,23 69 62 16,-19-40 156-16</inkml:trace>
  <inkml:trace contextRef="#ctx0" brushRef="#br0" timeOffset="59340.451">9226 16790 527 0,'24'0'476'16,"7"-8"-76"-16,15-3-58 15,6 0-117-15,12 4-51 16,-10 7-78-16,-5 7-14 15,-15 5-34-15,-7 9-27 0,-17 2-28 16,-5 6-42 0,-5 0-38-16,0 14-230 0,4-9-155 15,24-22-56-15</inkml:trace>
  <inkml:trace contextRef="#ctx0" brushRef="#br0" timeOffset="60383.0677">10764 16667 764 0,'-46'34'458'16,"6"4"-80"-16,9 1-142 16,9 5-184-16,14-7-64 15,10-5 5-15,9-16 58 16,25-19 84-16,13-18 20 15,28-20 19-15,9-16-5 16,34-38-45-16,-5 14-77 16,14-6-6-16,-24 10-8 0,-5-2 10 15,-40 32-6-15,-17-5-17 16,-25 13-28-16,-12 8-88 16,-10 24-77-16,-16 14-36 15,-5 17 9-15,-19 17 22 16,-5 7 82-16,-8 14 65 15,12 6 35-15,6 14 8 16,26-8-2-16,13 10 1 16,19-11-1-16,22-10 42 15,13-21 26-15,18-12 33 16,5-17 23-16,3-16 21 16,-10-12-32-16,3-15-8 15,-17-5-27-15,-7-7-1 16,-15 5-17-16,-11-3-52 15,-21 11-42-15,-21 5-89 0,-12 9-23 16,-12 15-25-16,3 11 22 16,0 9 23-16,12 6 65 15,5 12-24-15,11-2 8 16,8 4 6-16,17 0-11 16,5-2 132-1,21-17 11-15,12-6 42 16,12-14 37-16,-4-16-25 15,3-2-12-15,-10 0 9 0,-3-2-26 16,-12 9-31 0,-5 4-19-16,-8 4-38 0,-9 8-29 15,-6 5-21-15,-8 6-20 16,1 9-4-16,-5 6-14 16,1-5 1-16,2 7-5 15,2-9-4-15,-1-7-22 16,5-11 13-16,9 2 25 15,1-13 31-15,8-4 40 16,4 7 38-16,-1-2 30 16,-5-3 1-16,-6 9-14 15,-4 4-21-15,-9-2-13 16,0 7-21-16,0 2-6 16,-1-5-49-16,1 5-307 15,8 0-108-15,25 6-122 16</inkml:trace>
  <inkml:trace contextRef="#ctx0" brushRef="#br0" timeOffset="61830.7109">12833 16843 1141 0,'-27'24'273'0,"2"10"91"16,4-7-327-16,13 2-37 16,10-4-14-16,18-13 87 15,12-9 37-15,22-16 38 16,3-5 17-16,6-12 27 15,-14-4-73-15,-10-6-9 16,-18 11-25-16,-10-5 2 16,-11 8-39-16,-8 4-13 15,2 4-28-15,0 5-15 16,3 4-14-16,3 3-6 16,5 3-18-16,-5 2-34 0,0-1-2 15,1-1 4-15,32-14 24 16,62-29 26-16,-43 29 38 15,2 9 7-15,-18 3-7 16,-8 8-21-16,-15 6-15 16,-8 7-6-16,-7 6-2 15,-2 5 12-15,-4-2 21 16,4 0 2-16,4-8 1 16,6-8-15-16,10-5-3 0,14-10 4 15,7-3 7-15,12 2 6 16,1 1 15-16,-2 4 0 15,-13 5-2-15,-8 9-7 16,-15 0-9-16,-5 4 2 16,-6 2 4-16,-1 2 7 15,-1-6 7-15,2 0-13 16,5-8-10-16,11-3-12 16,-2-8-8-16,25 5-5 15,2 0 8-15,7 8-37 16,-7 5-35-16,-2 16 22 15,-25 3 12-15,-17 8 16 16,-11-2 57-16,-9-4-1 16,4-9-92-16,15-8-341 15,19-28 39-15</inkml:trace>
  <inkml:trace contextRef="#ctx0" brushRef="#br0" timeOffset="62001.5758">14545 16760 1406 0,'-16'22'365'0,"32"-8"73"0,-8 9-362 15,-22 4-177 1,-2 12-61-16,-2-2-42 0,-7 1-233 16,3-8 25-16,-17-21-155 15</inkml:trace>
  <inkml:trace contextRef="#ctx0" brushRef="#br0" timeOffset="62159.7085">14501 16585 1632 0,'21'-26'535'16,"-2"0"51"-16,-1 7-421 16,-12 9-244-16,2 2-133 15,-3 8-175-15,8 11-156 16,5 8 34-16,1 15-14 15,3 11-14-15</inkml:trace>
  <inkml:trace contextRef="#ctx0" brushRef="#br0" timeOffset="62340.145">14684 16962 613 0,'-1'22'479'0,"5"-19"-59"16,11-5-46-16,7-2-180 16,21-8-30-16,3-6-33 15,11-2-4-15,-4 6-36 16,-4 2-20-16,-18 8-26 15,-9 7-37-15,-11 6-45 16,-10 3-62-16,-5 1-35 16,-4 8-29-16,4-1-253 15,7 1-93-15,13-12-29 0</inkml:trace>
  <inkml:trace contextRef="#ctx0" brushRef="#br0" timeOffset="62585.1679">15376 16962 1333 0,'-23'22'390'16,"0"-30"72"-16,-5 26-321 16,-1-3-102-16,6 3 5 15,4-6-10-15,10-2-15 16,17-3-35-16,18-7 50 16,4-8-8-16,17-6 27 15,2-4 21-15,0-1 21 16,-12 3-61-16,-6 7-14 15,-15 12-45-15,-5 0-22 16,-5 6-9-16,0-3-101 0,1 0-72 16,17-6-155-16,13-11-124 15,13-24-97-15</inkml:trace>
  <inkml:trace contextRef="#ctx0" brushRef="#br0" timeOffset="62788.8083">16220 16086 1359 0,'2'12'329'0,"-8"-6"107"0,-4 15-309 15,-1 8-118-15,-4 16 26 16,2 4 30-16,-3 17-10 16,1 1-38-16,-10 22-73 15,-2-2-65-15,-5 20-108 16,-1-9-88-16,-11-5-172 15,8-26-12-15</inkml:trace>
  <inkml:trace contextRef="#ctx0" brushRef="#br0" timeOffset="63104.5578">15640 16889 583 0,'18'-24'319'0,"5"-5"44"15,4-1-112-15,3-3 21 16,-1 4-27-16,2-1-11 15,-3 6-59-15,-1 5-36 0,1 9-93 16,0 2-54-16,-1 11-53 16,0 8-19-16,-5 8-2 15,-1 14-12-15,-6 8 55 16,5 5 31-16,1 3 11 16,10 0 13-16,5-15 36 15,13-9-9-15,-1-16 8 16,10-12 19-16,-12-13 1 15,-7-12 20-15,-17-4-32 16,-15-3-52-16,-16-8-20 0,-8 3-42 16,-4 6-60-16,-6 4-106 15,6 9-85-15,5 11-212 16,10 9-59-16</inkml:trace>
  <inkml:trace contextRef="#ctx0" brushRef="#br0" timeOffset="63222.954">16343 16688 800 0,'113'14'668'0,"-76"-20"-57"15,-6 3-171-15,11-7-86 16,2 0-87-16,6-2-156 16,-5 1-60-16,2-2-49 15,-10 6-86-15,33 5-613 16,5 2 161-16</inkml:trace>
  <inkml:trace contextRef="#ctx0" brushRef="#br0" timeOffset="63753.0698">18174 16565 1154 0,'-40'4'304'0,"0"9"77"16,8 10-293-16,2 6-94 15,14-2 14-15,17-3 16 16,18-10 16-16,26-6 93 0,10-7 6 15,17-7 22-15,-7-4-3 16,-5-6 15-16,-20 2-93 16,-17-3-28-16,-21 3-24 15,-18 2-65-15,-11 3-44 16,-6-2-17-16,2 3 1 16,9 7-15-16,19 8-416 15,31-2 153-15</inkml:trace>
  <inkml:trace contextRef="#ctx0" brushRef="#br0" timeOffset="64107.6777">19358 16122 888 0,'-18'-24'520'0,"-12"-4"-121"16,42 4-123-16,-36 5-329 15,1 10 6-15,-4 4 27 16,0 10 55-16,-8 10-4 15,5 8-8-15,-8 20-20 16,5 20-22-16,-4 23-20 16,5 2 27-16,-3 15-30 15,10-12-13-15,-4-5-34 16,6-19-6-16,0-11-15 16,0-20 38-16,-2-9 50 15,3-23 56-15,-2-8 71 16,5-14 52-16,6-1 35 0,5-1 2 15,7 3 3-15,7 3-49 16,16 1-52-16,9 2-52 16,28 4-85-16,11 7-80 15,20 9-170-15,5 12-182 16,30-2-51-16,-20-9-146 16</inkml:trace>
  <inkml:trace contextRef="#ctx0" brushRef="#br0" timeOffset="64615.8808">20554 16062 1498 0,'46'-10'305'0,"-43"-3"172"15,20-2-463-15,-13 0 16 16,-1-6 21-16,-6-1-12 16,-8-9-6-16,-1-2 0 15,-1-2 10-15,-9 5-41 0,-11 0-50 16,3 11-35-16,-17 10-51 16,-5 8-28-16,-6 10 8 15,-3 7 51-15,-8 15 17 16,11 3 50-16,0 20 16 15,10 6 39-15,10 34 27 16,7-1-9-16,4 17 13 16,9-10 7-16,-1 6-48 15,2-26-50-15,-2-3-2 16,1-21-137-16,-3-6-208 16,-14-17 26-16</inkml:trace>
  <inkml:trace contextRef="#ctx0" brushRef="#br0" timeOffset="64797.081">19758 16605 1644 0,'44'-30'457'0,"6"2"123"0,-1 6-464 16,5-4-17-16,-11 7-31 16,-1 1-34-16,-12 9-24 15,-3 1-127-15,-2 8-96 16,2 4-291-16,4 9-88 15,9 14 2-15,0 10-203 16</inkml:trace>
  <inkml:trace contextRef="#ctx0" brushRef="#br0" timeOffset="64961.7153">20409 16735 1876 0,'37'-39'410'15,"2"-4"180"-15,11-11-550 16,-7-1-5-16,9 3-8 15,-9 16-14-15,4 2-73 16,-5 14-73-16,20 3-255 16,0 4-196-16,17-8-14 15,-8 3-245-15</inkml:trace>
  <inkml:trace contextRef="#ctx0" brushRef="#br0" timeOffset="65267.0361">21511 16353 842 0,'-28'17'914'16,"-4"-19"-868"-16,-4 7 371 16,-1 1-446-16,-15 0-284 15,5 0 409-15,1 12 398 0,9-11-394 16,4 2-44-16,20 2-72 16,10 1-48-16,12-10-33 15,15 0-20-15,10 2 15 16,4-7-3-16,-2-2 28 15,-5 2 28-15,-12 0 26 16,-12 0 1-16,-5 3 26 16,-2 7 30-16,-2-7 9 0,1 0 9 15,-1 2 18-15,1-1-29 16,0 2-69-16,-2 12-142 16,1-3-71-16,7-5-61 15,27 2-129-15,78 43 13 16</inkml:trace>
  <inkml:trace contextRef="#ctx0" brushRef="#br0" timeOffset="65485.4092">21859 16490 828 0,'15'-19'572'0,"-9"9"-113"16,-16 4-170-16,-8 4-202 16,-7 4-74-16,-5 7-16 15,-1 0 34-15,6 4 23 16,7 0-15-16,12 2-25 15,14 0-16-15,12 3-34 16,16 0-2-16,8-1-4 16,-1-3 11-16,3-2-18 15,-12-10-39-15,-1-7-38 0,-5-6-31 16,8-24-278-16,-5-28 62 16</inkml:trace>
  <inkml:trace contextRef="#ctx0" brushRef="#br0" timeOffset="65725.725">22489 15682 679 0,'12'35'449'16,"-8"-17"-91"-16,-2 9 14 15,2 4-366-15,2 21 33 16,0 4 23-16,1 22 2 15,-1 2-27-15,-6 21-5 16,-7-12-16-16,-6 7-43 16,-2-14-46-16,-12-1-144 15,-5-19-71-15,-16-1-136 16,-1-16-79-16</inkml:trace>
  <inkml:trace contextRef="#ctx0" brushRef="#br0" timeOffset="65924.8685">22053 16492 1165 0,'20'-36'545'0,"12"-1"-1"0,4 18-265 16,10-8-92-16,-2 5-94 16,5 1 49-16,-9 10-65 15,6-7-37-15,-8 10-66 16,4 4-146-16,-6 5-147 15,20 5-236-15,-4 5-54 16,22 1-165-16</inkml:trace>
  <inkml:trace contextRef="#ctx0" brushRef="#br0" timeOffset="66074.5906">22942 16408 264 0,'-10'19'828'0,"1"-10"-383"15,1 0-160-15,1 2 167 16,0-3-469-16,-4 7-35 15,4-2-25-15,1 11-193 16,-1-5-71-16,2 3-65 16,2-6-5-16,5-17-27 15</inkml:trace>
  <inkml:trace contextRef="#ctx0" brushRef="#br0" timeOffset="66224.1522">22933 16064 1623 0,'2'-31'661'15,"-4"1"5"-15,10-1-359 16,-1 10-277-16,5 2-83 0,0 7-78 16,1 2-178-16,9 10-163 15,21 17-157-15,3 7 36 16,9 7-157-16</inkml:trace>
  <inkml:trace contextRef="#ctx0" brushRef="#br0" timeOffset="66867.7829">23458 16348 1209 0,'-3'2'467'0,"0"-1"21"16,0 1-295-16,0-2-77 15,0 0-59-15,0 0-10 16,-2 0-7-16,-1 0-34 16,4 0-33-16,-9 6-15 15,8-6-15-15,-13 23 10 16,-17 44 13-16,35-43 15 16,4-5 11-16,-3-9 20 15,0-4-5-15,1-7 23 16,-4 1 16-16,0-2 19 15,0 1-5-15,0-1-6 16,0-1-25-16,0-1-15 0,5-15-17 16,-3 8 1-16,0 1 1 15,1 3 8-15,0-1 3 16,-2 5 7-16,8-10 4 16,3-1-1-16,10 4-8 15,52-46 8-15,-48 47-1 16,0 2 9-16,-5 2 4 15,-3-2 7-15,-6 2-7 16,-1 5-16-16,-2 0-19 0,-1 5-27 16,-2-1-14-16,0 9-24 15,-5-2 4-15,-2 10 5 16,-1-4 26-16,2 10 17 16,-3-8 24-16,6-1 8 15,6-5-8-15,4-2-18 16,10-8-1-16,9-2 3 15,2 4-4-15,14-5 7 16,-2 3 18-16,-4 10 1 16,-9 0-10-16,-3 9-11 15,-17 4-2-15,-7 5-18 16,-2-5-93-16,2 14-349 16,2-3-58-16,23-10-176 15</inkml:trace>
  <inkml:trace contextRef="#ctx0" brushRef="#br0" timeOffset="67743.2977">6116 18249 1292 0,'66'101'261'16,"-82"-79"110"-16,-8-6-389 16,-1-1 25-16,4-12 20 15,4-4 3-15,14-14-4 16,7-6-10-16,11-3-1 15,3 5 3-15,-5-3 10 16,-3 14-4-16,-7 7-8 16,-6 14 8-16,-7 13 29 15,-5 2 4-15,-7-8-33 16,7 1-47-16,0-21-419 16,11-37 36-16</inkml:trace>
  <inkml:trace contextRef="#ctx0" brushRef="#br0" timeOffset="68011.7633">7132 17876 1230 0,'7'0'323'0,"13"12"90"16,11 11-274-16,7 10-61 16,15 11 29-16,-2 8 0 15,8 13 3-15,-6 1-50 16,5 11-26-16,-6-9-25 0,19-10-6 16,3-17-287-16,18-32-242 15,-3-34-13-15</inkml:trace>
  <inkml:trace contextRef="#ctx0" brushRef="#br0" timeOffset="68147.8475">7970 18042 1567 0,'-83'23'435'0,"-22"22"138"16,-21 13-439-16,-29 20-36 16,10-10-50-16,-2 0-165 15,22-13-163-15,14 0-301 16,45-25-108-16</inkml:trace>
  <inkml:trace contextRef="#ctx0" brushRef="#br0" timeOffset="68595.2918">9262 17926 1277 0,'0'9'394'16,"-2"10"82"-16,2 26-167 15,2 10-369-15,-4 14 67 16,2 4 60-16,-3 1-125 16,2-16-109-16,1-7-81 15,3-15-67-15,1-20-173 0,1-29-19 16</inkml:trace>
  <inkml:trace contextRef="#ctx0" brushRef="#br0" timeOffset="68750.1388">9210 17788 732 0,'15'-28'696'16,"1"-6"-203"-16,0 27-446 0,2-4 398 15,-3 7-540-15,-3-5-95 16,0 12-65-16,14 12-211 16,5 6 22-16,8 19-88 15</inkml:trace>
  <inkml:trace contextRef="#ctx0" brushRef="#br0" timeOffset="68969.7006">9614 18225 1069 0,'5'37'347'15,"-11"-23"50"-15,12 8-242 16,3-7-87-16,1-15 17 16,11-14 6-16,38-12 6 15,15-14-19-15,28 1 13 16,8 10-20-16,-2 12-14 15,-37 17-13-15,-22 12-59 16,-34 12-13-16,-21 17 6 16,-18 4 1-16,-11 1-58 15,-2-6-22-15,-2-2-406 0,12-17 32 16</inkml:trace>
  <inkml:trace contextRef="#ctx0" brushRef="#br0" timeOffset="69225.96">10709 17985 1589 0,'-28'11'390'15,"-3"8"121"-15,6 8-442 16,11-1-79-16,5 4 1 16,14-8 11-16,4 0 7 15,0-4 7-15,-5 4 7 16,-6 1 3-16,-24 8 11 15,-16 4 2-15,-17-2 9 16,-3-2 1-16,-15 0-19 16,18-13-75-16,8-5-271 15,17 1-247-15,16-1-13 16,27 2-323-16</inkml:trace>
  <inkml:trace contextRef="#ctx0" brushRef="#br0" timeOffset="69395.4269">11110 18268 1635 0,'-1'18'336'15,"-10"-3"120"-15,4 0-462 16,-5 7-109-16,-3 0 66 16,1 2-11-16,2-3-53 15,1-2-60-15,-2-9-248 16,-8-19-54-16</inkml:trace>
  <inkml:trace contextRef="#ctx0" brushRef="#br0" timeOffset="69544.2597">11032 17864 1956 0,'1'-19'366'0,"5"2"150"15,2 7-644-15,15 10-183 16,14 1-72-16,30 11-76 15,16 9-56-15,9 13-15 16</inkml:trace>
  <inkml:trace contextRef="#ctx0" brushRef="#br0" timeOffset="70018.4803">11601 18160 872 0,'6'12'383'0,"-11"0"-23"15,-7 1-200-15,-4 15-150 16,0 5-13-16,-1 13 18 15,7-2 17-15,7 2 26 0,10-9 25 16,8-14 0-16,10-12-8 16,12-11 40-16,2-11-13 15,13-21-18-15,6-12-17 16,2-29-4-16,-6-4-42 16,0-25 1-16,-12 3-10 15,-17 3-8-15,-12 24-14 16,-7 12-12-16,-7 27-20 15,-7 18-64-15,-2 18-5 0,-8 19 10 16,1 8 18-16,-3 16 46 16,7 7 87-16,14 14 27 15,22-9-2-15,21 8 1 16,15-12-19-16,27-4 10 16,-4-25-8-16,-1-19 8 15,-17-15-7-15,-2-8 9 16,-22-16-9-16,-16 0-6 15,-18 7-26-15,-17-1-35 16,-15 15-14-16,-22 17-7 16,-1 15 21-16,-5 20 20 15,15 18 28-15,4 9-7 16,20-12-11-16,31 8-48 16,23-14-48-16,58-9-176 15,34-10-249-15,46-6-89 16,17-17-199-16</inkml:trace>
  <inkml:trace contextRef="#ctx0" brushRef="#br0" timeOffset="70862.3075">14881 17725 960 0,'-91'32'730'16,"73"-20"-583"-16,-4-6-300 16,7 4 152-16,-3 2-693 15,0-3 716-15,2 6 273 16,7-2 145-16,9 5-424 16,9-2 424-16,10 11-433 0,3-6 7 15,4 8 9-15,-7 0 7 16,-9 5 1-16,-11 3-5 15,-23 12 9-15,-22-2 5 16,-15 0 16-16,1-8 7 16,-14-10 10-16,11-17-31 15,4-10-88-15,13-5-81 16,8-2-212-16,17-2-209 16,15 3-49-16</inkml:trace>
  <inkml:trace contextRef="#ctx0" brushRef="#br0" timeOffset="78778.4565">15806 17848 901 0,'-3'-15'272'15,"-14"6"194"1,-5-3-367-16,-10 5-7 16,-5 5-29-16,-18 10-21 15,3 8-29-15,-16 18-6 16,1 12 2-16,-11 16 22 16,18 2 18-16,10 8 5 15,23-8-16-15,22-6-13 16,19-27-9-16,23-18 22 15,15-28 9-15,30-27 20 16,8-16 19-16,15-13-37 16,-17 5-29-16,-13 7-25 0,-30 21-15 15,-19 12-96-15,-24 28 11 16,-16 28-3-16,-17 24 20 16,-25 35 6-16,-15 14 86 15,-11 19 24-15,10-10 4 16,8 9 0-16,29-26-6 15,20-8 3-15,24-27 1 16,25-19 50-16,18-38 14 16,22-30 18-16,-3-22 12 0,4-22-14 15,-18-1-56-15,-16-14-23 16,-31 7-27-16,-18-2-47 16,-19 19-12-16,-25 2-47 15,-3 23-32-15,0 15-243 16,17 19-134-16,20 3-49 15</inkml:trace>
  <inkml:trace contextRef="#ctx0" brushRef="#br0" timeOffset="79253.8884">16455 18040 479 0,'-58'-55'379'0,"56"49"-35"16,-1 2-27-16,-1 1-107 0,2 3-59 15,1 0-65 1,-1 0-18-16,1 2-33 0,-11 29-20 16,-18 53 36-16,17-28 7 15,4-4-19-15,8 0-22 16,13-12-36-16,16-10 31 16,7-20-4-16,11-28 6 15,0-11 8-15,9-14-10 16,-9 3-30-16,-6 1 10 15,-13 20-52-15,-5 14-22 16,-21 14 33-16,-14 20 11 16,-8 8-6-16,-1 13 61 15,1-1 28-15,3-3-10 16,14-12-39-16,11-6-139 16,20-9-112-16,16-11-167 15,7-10-115-15</inkml:trace>
  <inkml:trace contextRef="#ctx0" brushRef="#br0" timeOffset="79642.9128">17317 18025 371 0,'-17'-1'419'0,"-9"1"-88"15,8 7 19-15,-7 11-123 16,-1 4-44-16,-11 9 9 16,0 3-4-16,-1 12-13 15,5-6-46-15,7-1-71 16,14-11-71-16,18 2 0 16,13-14-21-16,11-14-21 15,4-8 46-15,4-11 41 16,-4-5-36-16,-3-5-1 15,-10 11-9-15,-6 1-24 16,-6 15-2-16,-9 8 4 16,-2 9 8-16,-4 10 20 15,-1 3 27-15,1 2 10 16,3-5-5-16,3 1-57 16,9-4-92-16,13 1-234 15,6-6-114-15,17 1-17 0,-2-12-216 16</inkml:trace>
  <inkml:trace contextRef="#ctx0" brushRef="#br0" timeOffset="79822.5139">17434 18470 1292 0,'1'-3'446'16,"1"-2"77"-16,8-11-324 16,11-25-94-16,51-54-17 0,-24 28 23 15,6 2-34 1,15-11 3-16,-7 20-9 15,1 4-40-15,-12 14-53 0,-1 5-159 16,-14 14-134-16,11 10-301 16,-10 12-77-16</inkml:trace>
  <inkml:trace contextRef="#ctx0" brushRef="#br0" timeOffset="80123.079">17964 18246 1182 0,'12'28'208'0,"23"-13"164"16,14-12-325-16,27-4 34 16,7-11 61-16,17-21 41 15,-8-4-11-15,0-12 10 16,-27 2-55-16,-14 4-22 16,-35 10-65-16,-16 2-48 0,-16 15-32 15,-32 7 1-15,-21 7-3 16,-23 17 22-16,-2 13 37 15,-9 14 14-15,26 7-5 16,25 14-14-16,37-3-16 16,36 2 26-16,32-12 0 15,45-5 7-15,8-14 9 16,17-7-63-16,-11-7-110 16,15 4-450-16,-29-3 44 0</inkml:trace>
  <inkml:trace contextRef="#ctx0" brushRef="#br0" timeOffset="80661.0497">19744 18067 727 0,'2'-2'172'0,"-1"4"88"16,10 48-201-16,-5 85 23 15,-21-74-5-15,3-5 12 16,1-22 7-16,3-23 64 16,6-23 77-16,14-36-79 15,10-17-25-15,18-22-22 16,9-4-83-16,12-6-72 16,-5 22 78-16,12 6 9 15,-14 27-24-15,6 5-140 16,-9 15-152-16,6 28-222 15,-15 22-119-15</inkml:trace>
  <inkml:trace contextRef="#ctx0" brushRef="#br0" timeOffset="80901.6448">20352 18387 1432 0,'4'37'418'0,"0"-27"28"16,8-1-385-16,10-3-45 15,33 4-51-15,3-7 117 16,15-13 14-16,1-5 9 16,0-14-11-16,-30-11-3 15,-8-8 18-15,-26 8-91 0,-32-4-24 16,-20 16-23-16,-30-6-49 16,-11 11-51-16,-6 11-27 15,22 5-78-15,13 6-318 16,31 2 0-16</inkml:trace>
  <inkml:trace contextRef="#ctx0" brushRef="#br0" timeOffset="81145.7861">21148 18342 991 0,'-28'48'239'0,"3"-2"88"16,16-11-271-16,24-5-2 15,18-14 70-15,23-7 49 16,-10-18 51-16,20-4-31 16,-9-5-31-16,-11-10-23 0,-21 1-50 15,-7-7-50 1,-32-10-35-16,-14-10 17 16,-13 9-53-16,-17-3-80 0,13 13-66 15,7 11-9-15,5 11-359 16,35 5 42-16</inkml:trace>
  <inkml:trace contextRef="#ctx0" brushRef="#br0" timeOffset="81369.9662">21965 17634 956 0,'16'-41'420'0,"-9"13"-10"15,-5 16-245-15,-5 15-170 16,-9 6-28-16,0 25 3 15,-6 3 15-15,-1 12 50 16,1 0 41-16,1 16 0 16,0-3-15-16,-1 25-13 15,-1 5-27-15,-13 27-122 16,2-16-77-16,-6 3-203 16,-4-29-63-16,-1-15-110 15</inkml:trace>
  <inkml:trace contextRef="#ctx0" brushRef="#br0" timeOffset="81639.1285">21504 18049 531 0,'-15'-1'522'0,"8"-4"-88"15,-2 1 32-15,9-2-271 16,1 4-11-16,-1 1-66 0,0-1 7 16,6 1-7-16,43-8-30 15,61-10 3-15,-23 10 10 16,-1 0-45-16,4 0-99 16,-13 3-68-16,-3 6-449 15,-17 5-61-15,-10-5-196 16</inkml:trace>
  <inkml:trace contextRef="#ctx0" brushRef="#br0" timeOffset="93381.8737">24499 14381 232 0,'0'-2'286'0,"-2"2"-60"0,2 3 7 16,0-3-211-16,0 0-22 15,2 2-44-15,25 32 26 16,60 50 25-16,-35-30 85 16,-2 2 2-16,12 14 2 15,-7 1-29-15,15 15-23 16,-1-11 2-16,10 10-57 16,-12-19-76-16,-2 2-187 15,-16-20-26-15</inkml:trace>
  <inkml:trace contextRef="#ctx0" brushRef="#br0" timeOffset="93591.0548">25257 14490 1103 0,'-41'3'246'0,"-24"34"44"16,-42 11-277-16,0 11-20 15,-38 15-2-15,15 3 122 16,-5 8 3-16,40-17-50 16,2-5-188-16,47-12-207 15,24-14-71-15,32-28-202 16</inkml:trace>
  <inkml:trace contextRef="#ctx0" brushRef="#br0" timeOffset="94445.2937">25703 13921 715 0,'15'-42'145'0,"-15"49"58"15,0 0-204-15,-2 8-11 16,2 4 4-16,-4 2 22 15,-2-2 8-15,-3 2-25 16,0-3-90-16,3-2-124 16,9-8-16-16</inkml:trace>
  <inkml:trace contextRef="#ctx0" brushRef="#br0" timeOffset="94659.8977">26147 13824 1041 0,'8'-12'313'0,"-5"9"-2"16,-8 9-295-16,1 4-56 16,-12 11-46-16,-5 6 87 15,-19 13 25-15,-15 6 24 16,-12 10-1-16,-8 2-13 16,-1 4 0-16,14-7-9 15,13-4-25-15,18-11-54 16,18-7-254-16,17-15-55 15,27-9-121-15</inkml:trace>
  <inkml:trace contextRef="#ctx0" brushRef="#br0" timeOffset="94998.7528">26161 14127 296 0,'-8'5'292'0,"-5"1"-10"16,7-5-42-16,2 1 9 15,1-1-28-15,0 1-34 16,0-1-32-16,1 1-13 16,1-2-47-16,1 0-18 15,0 0-24-15,1 0-11 16,19 1-15-16,-4 1-37 15,37 17-36-15,-56 8-15 0,-7 11 0 16,-5 21 8-16,-3-7 39 16,-1 2 25-16,7-11 11 15,3-11-10-15,17-19-6 16,44 1-14-16,30-5-16 16,65 0-413-16,15-2 134 15</inkml:trace>
  <inkml:trace contextRef="#ctx0" brushRef="#br0" timeOffset="95553.0014">27229 14979 1105 0,'12'104'324'0,"-14"-103"-6"16,-10 10-284-16,-14 5-57 15,-10 8-70-15,-17 1 146 0,-2 2 11 16,-6-1 6-16,14-2-103 15,4 0-246-15,13-6-88 16,1-5-146-16</inkml:trace>
  <inkml:trace contextRef="#ctx0" brushRef="#br0" timeOffset="95861.9781">27864 14436 645 0,'56'19'0'0,"-30"5"423"16,9 1-430-16,20 16 408 15,0-1-309-15,8 6 325 16,-2 0-361-16,9 7-8 16,-9-5-24-16,4 2-65 15,-2-7-59-15,0-3-139 16,-13-16-120-16,8-23-67 16,-17-18-90-16</inkml:trace>
  <inkml:trace contextRef="#ctx0" brushRef="#br0" timeOffset="96042.1124">28867 14529 1323 0,'-70'7'217'0,"-17"8"193"0,-49 16-395 16,-2 9 77-16,-56 15 48 16,13 4-39-16,-1 7-13 15,43-12-37-15,16 4-238 16,69-22-200-16,50-17-108 15,48-28-220-15</inkml:trace>
  <inkml:trace contextRef="#ctx0" brushRef="#br0" timeOffset="96385.6657">29249 14089 921 0,'-37'49'294'0,"47"-48"114"15,16 1-278-15,6-1-12 16,20 2-13-16,1-1-81 16,8-5-205-16,-8-5-181 0,10-9-42 15,-14-9-213-15</inkml:trace>
  <inkml:trace contextRef="#ctx0" brushRef="#br0" timeOffset="96716.1895">29965 13862 1285 0,'-2'15'173'0,"-11"24"215"16,-4 4-396-16,-11 19 71 15,-6-2 28-15,2 23-432 16,9-4-48-16,9-35-146 15</inkml:trace>
  <inkml:trace contextRef="#ctx0" brushRef="#br0" timeOffset="98768.1685">25737 15945 460 0,'-65'-47'217'0,"40"44"-21"0,7 3-117 15,6 1-3-15,2-4-10 16,2 3-12-16,8 0 55 16,-1-1 29-16,1 1 5 15,0 0 1-15,0 0 0 0,0 0-8 16,0-2-27-16,1 1-29 15,1-1-8-15,20-6 4 16,14-6-6-16,54-14 25 16,-43 24 4-16,5-4-2 15,-7 5-16-15,-1 2-11 16,-10 2-36-16,-7-4-12 16,-8 8-18-16,-13 2-37 15,-13 8-10-15,-20 9 6 16,-12 7 5-16,-26 12 9 15,-7 4 23-15,-7 8 4 16,17-8-2-16,10-4-14 16,23-13-7-16,27-8 3 15,21-11 1-15,23-4 10 16,19-5 14-16,27 8 7 16,0-9-13-16,7 14-119 15,-29-7-113-15,-12 9-310 0,-32-2-46 16</inkml:trace>
  <inkml:trace contextRef="#ctx0" brushRef="#br0" timeOffset="99023.5622">25128 16496 1371 0,'0'-13'328'0,"12"9"133"16,15 4-381-16,38-6 50 16,20-3 16-16,61 0 14 15,33-7-8-15,57-5-15 16,5 0-60-16,29 3-28 16,-48 2-31-16,-7 1-116 15,-58 5-130-15,-19 1-396 16,-48-3-20-16</inkml:trace>
  <inkml:trace contextRef="#ctx0" brushRef="#br0" timeOffset="99383.5448">25454 16744 978 0,'9'9'1126'16,"-12"-8"-742"-16,5 7-154 15,4-1-259-15,-6-7-247 16,0 3-112-16,16 38 448 16,18 47-1-16,-7-36-5 15,2-6-20-15,10 4-4 16,-5-14-28-16,9 5-139 16,-6-10-137-16,3 3-182 15,-11-9-123-15</inkml:trace>
  <inkml:trace contextRef="#ctx0" brushRef="#br0" timeOffset="99576.4173">26039 16773 897 0,'-49'20'192'15,"-25"23"152"-15,-22 14-218 16,-21 9 48-16,13-3 11 15,-14 1-1-15,20-19-63 16,15-13-111-16,24-10-135 16,16-2-330-16,36-12 8 15</inkml:trace>
  <inkml:trace contextRef="#ctx0" brushRef="#br0" timeOffset="99926.2342">26199 16893 1150 0,'-44'100'268'0,"47"-99"157"0,9 1-283 16,20-7 9-16,10-2 9 15,20-2-3-15,9-1-49 16,6-7-77-16,-21-5-103 15,8 9-351-15,-12 1-105 16,-21-4-162-16</inkml:trace>
  <inkml:trace contextRef="#ctx0" brushRef="#br0" timeOffset="100176.2519">26528 16781 1155 0,'-4'-3'362'16,"-4"3"60"-16,-4 6-293 16,-8 13-6-16,-56 74-32 15,42-38 36-15,-7 0-19 16,-1-10-20-16,8-3-155 15,13-12-130-15,18-6-325 16,24-5-42-16</inkml:trace>
  <inkml:trace contextRef="#ctx0" brushRef="#br0" timeOffset="100609.5566">26972 16781 942 0,'-57'52'212'0,"48"-46"111"16,6 1-250-16,0-2 21 15,1-3 5-15,1-2-2 16,1 0-31-16,0 2-18 16,0-1-46-16,3 7 0 15,7 11 5-15,5 9 5 16,28 43 2-16,-22-37 14 16,0-1 5-16,-4-2 6 15,-2-1 6-15,-5 1 6 16,-7-7-6-16,-10 2 10 15,-6 1 1-15,-11-3 9 16,-3-4-5-16,-4-3 3 0,3-10-27 16,0-7-60-16,3-12-61 15,-11-9-97-15,8-4-54 16,-9 3-283-16,2 3 41 16</inkml:trace>
  <inkml:trace contextRef="#ctx0" brushRef="#br0" timeOffset="100834.6291">26962 16870 1683 0,'53'-6'446'16,"-32"1"196"-16,30-9-483 15,24-1-4-15,27-6-5 16,2-1-51-16,17-3-49 15,-26 8-13-15,-16-2-8 16,-24 9-25-16,-17 1-151 16,-26 3-26-16,-6 4-520 15,-12 1 15-15</inkml:trace>
  <inkml:trace contextRef="#ctx0" brushRef="#br0" timeOffset="102046.6696">23695 17830 438 0,'13'-55'312'0,"-28"46"-61"0,-1 14-50 16,-2-1-149-16,2 2-25 15,-2-3 16-15,9 3-1 16,3 0 15-16,2-6 8 16,2 3 20-16,2-3-5 15,0-2 33-15,0 1-9 16,2-1 8-16,2 1-12 0,35-10 12 15,51-11-30-15,-29 18 12 16,-8 2-16-16,-3 8-11 16,-11 6-22-16,-12 1-9 15,-18 5-30-15,-7 10-5 16,-10 2-1-16,-25 16 9 16,-10 6 4-16,-18 5 14 15,-5-5 3-15,2-6 5 16,21-16-12-16,12-9-18 15,21-14-19-15,10-4-28 16,11-3-18-16,13 7 4 16,6 5 18-16,8 19 25 15,1 0 27-15,-5 9 16 16,-13 2 10-16,-13-3 4 16,-11-17-8-16,-19 4 1 15,-10-8-8-15,-20-6-49 0,-4-8-48 16,-14-1-135-16,9-8-144 15,3-1-209-15,18 4-68 16</inkml:trace>
  <inkml:trace contextRef="#ctx0" brushRef="#br0" timeOffset="102466.5114">24289 18215 705 0,'-24'27'326'0,"-4"14"9"16,8-7-119-16,0 6-9 15,14-1-65-15,10-2 82 16,7-15-61-16,6 0-35 16,13-7-71-16,3-8-1 15,-2-8 6-15,9-11 8 16,-5-7-15-16,-2-24-11 15,-12-15-26-15,-14-25-18 16,-14 2-34-16,-8-11 7 16,-4 22 6-16,-1 8 5 15,10 28-5-15,8 0-2 16,14 18-8-16,19-4 6 16,20 8 4-16,26 4 14 15,20 2 49-15,44 4 31 0,15 8 1 16,20 4 10-16,-15-1-2 15,13 5-27-15,-41-3-25 16,-13 0-10-16,-31-4-17 16,0 1-111-16,-31-4-120 15,-10 2-383-15,-12 3-21 16</inkml:trace>
  <inkml:trace contextRef="#ctx0" brushRef="#br0" timeOffset="102817.6866">24708 18154 999 0,'7'2'458'15,"-2"-1"-2"-15,5 4-176 16,-7 1-187-16,-3-6-10 0,1 3-19 16,13 38-2-16,55 45-18 15,-26-34-15-15,-3-5 0 16,9 4-15-16,-9-13-47 15,3 2-118-15,-10-10-84 16,-7-7-291-16,-6-11 5 16,-10-13-138-16</inkml:trace>
  <inkml:trace contextRef="#ctx0" brushRef="#br0" timeOffset="102995.4801">25097 18317 481 0,'-19'14'570'15,"-9"-25"-178"-15,-24 26-204 16,-4 6 320-16,-14 5-354 16,-16 6 163-1,6-3-257-15,15-7-96 16,12-4-116-16,22-3-365 16,40-6-29-16,35-6-189 15</inkml:trace>
  <inkml:trace contextRef="#ctx0" brushRef="#br0" timeOffset="103276.4101">25349 18342 749 0,'-18'72'453'0,"44"-69"0"15,8 1-91-15,3-1-157 0,9-3-18 16,-2-3-72-16,8 1-34 16,-6 0-48-16,0 0-135 15,-12-2-175-15,-6 4-252 16,-16-5-98-16</inkml:trace>
  <inkml:trace contextRef="#ctx0" brushRef="#br0" timeOffset="103478.4782">25636 18320 1349 0,'-69'27'282'0,"58"-17"208"16,7 5-352-16,-5 3 39 15,0 3 21-15,2 5-6 16,-1-4-70-16,-2-4-46 16,3-1-80-16,2 3-127 15,5-3-126-15,6 0-173 0,10 0-181 16,13-3-87 0</inkml:trace>
  <inkml:trace contextRef="#ctx0" brushRef="#br0" timeOffset="103680.1739">26038 18325 1205 0,'16'29'626'0,"-7"2"-52"16,-34-26-193-16,16 22-258 16,-3 5-26-16,5 11 6 15,-1 2-13-15,10 9-29 16,2 0-74-16,13 6-45 15,0-6-260-15,8-19-344 16,-2-21 7-16</inkml:trace>
  <inkml:trace contextRef="#ctx0" brushRef="#br0" timeOffset="104220.0026">25838 17895 598 0,'-9'-3'230'0,"2"2"11"16,-1 2-33-16,2-4 24 15,5 2 5-15,1 1 35 16,0-2 8-16,0 1-107 16,0-1-86-16,0 2-23 15,1 0-32-15,1 0 7 16,29 3 11-16,71 12 30 15,-37-6 4-15,34 3 4 16,-4-2-17-16,6-1-16 16,-20 0-25-16,1-3-95 0,-35-5-114 15,-11 10-453-15,-29-11 27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19:19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4303 6840 946 0,'15'-12'349'16,"-8"1"69"-16,2-3-165 16,-5 0-71-16,-2-6 30 15,-7 2 6-15,-8-1-75 16,-12 1-79-16,-12 6-36 16,-8 4-72-16,-26 25-77 15,-24 24 6-15,-47 56-32 16,-1 28-5-16,-11 55 15 15,23 1 33-15,39 1 24 16,66-40 40-16,30-22 17 16,32-49 18-16,56-18 6 15,17-24 2-15,36-16-78 16,3-12-107-16,42-18-190 16,-39-23-57-16</inkml:trace>
  <inkml:trace contextRef="#ctx0" brushRef="#br0" timeOffset="388.6535">5556 6708 1627 0,'24'-14'375'0,"-38"7"160"16,11 7-455-16,-4-3-94 15,-1 5-18-15,7-2-22 16,-2 1-43-16,-49 48 16 15,-90 83 43-15,9 16 14 16,2 27 25-16,-6 25 16 16,39-31-28-16,37-3-37 15,49-58 4-15,26-16-15 16,33-35-24-16,48-9-117 16,19-22-216-16,19-11 2 0,-4-28-192 15</inkml:trace>
  <inkml:trace contextRef="#ctx0" brushRef="#br0" timeOffset="926.3449">6064 6992 1 0,'-56'95'965'0,"10"-64"-548"0,0-10 6 15,4 3-9-15,16-7-517 16,20 7-27-16,25-14 51 15,30 10 4-15,15 0 19 16,16 12 55-16,-5 0 61 16,-7 11 16-16,-26-7-13 15,-19 10-6-15,-21-2-7 0,-17 12 40 16,-13-2 18-16,-31 8 38 16,-14-16 10-16,-16-3-16 15,-1-19-47-15,-12-20-197 16,25-14-216-16,23-21-251 15,32-15-156-15</inkml:trace>
  <inkml:trace contextRef="#ctx0" brushRef="#br0" timeOffset="1183.1752">5994 7129 1597 0,'15'-12'447'0,"4"10"101"16,27-2-340-16,18-15-172 16,53-16 24-16,15 0 21 15,22-2-12-15,-22 1-76 16,5 1-197-16,-28 5-189 15,8 6-222-15,-32 5-179 16</inkml:trace>
  <inkml:trace contextRef="#ctx0" brushRef="#br0" timeOffset="1541.5981">7006 7152 1138 0,'-87'86'376'16,"41"-12"34"-16,15-1-274 15,19-12-152-15,18-7 38 16,2-21 36-16,44-5 51 15,25-13 30-15,46-15 40 16,11-18-26-16,29-16-19 16,-35-18-35-16,-8-14 1 0,-46 0-14 15,-29-9 0-15,-32 16-27 16,-31-2-28-16,-22 10-45 16,-19 4-98-16,-4 16-63 15,-10-2-112-15,11 10-149 16,-6-4-193-16,22 0-25 15</inkml:trace>
  <inkml:trace contextRef="#ctx0" brushRef="#br0" timeOffset="1766.2245">7840 6271 1083 0,'29'62'310'0,"23"14"100"15,18-39-128-15,7 69-300 16,-9 8 134-16,-7 23 32 16,-29-1-36-16,-27 18-13 15,-26-15-31-15,-32 11 2 16,-36-17-3-16,-38-5-55 16,-11-42-85-16,-55-9-471 15,13-34 65-15</inkml:trace>
  <inkml:trace contextRef="#ctx0" brushRef="#br0" timeOffset="3208.7502">9179 6816 734 0,'-11'6'357'0,"9"-3"-47"16,7-2-64-16,7-4-227 15,18-3 48-15,10 1 37 0,13-9 20 16,8 5-34-16,3-3-13 15,-14 4-68-15,-3 2-211 16,-17 12-157-16,-21 1-77 16,-18 8-218-16</inkml:trace>
  <inkml:trace contextRef="#ctx0" brushRef="#br0" timeOffset="3343.8062">9066 7234 1835 0,'37'-5'120'0,"14"-7"371"16,8-5-571-16,30-4-24 16,-3 5-37-16,16-1-253 15,-9-2-94-15</inkml:trace>
  <inkml:trace contextRef="#ctx0" brushRef="#br0" timeOffset="3872.801">10417 7786 1029 0,'42'48'251'0,"-47"-50"69"16,2 19-236-16,5-7-151 15,-10-3 46-15,-1 2 25 16,-2 0 18-16,-3-4 27 16,-5-7 21-16,9 1 37 15,-1-8 3-15,2-5-16 16,6 0-29-16,6 3-18 16,-6 1-13-16,15-1 11 15,0 6-7-15,-2-6 8 16,1 7 6-16,2 5-25 15,-4 8-35-15,-7 3 11 16,-4 6-7-16,-13-2-4 16,-6-1 18-16,-16-6-2 15,2-5-12-15,-4-10-48 16,5-10-15-16,21-20-428 0,22-10 93 16</inkml:trace>
  <inkml:trace contextRef="#ctx0" brushRef="#br0" timeOffset="4343.3859">11682 7052 1019 0,'-144'71'223'0,"79"-22"129"15,0 13-273-15,-8 27-13 16,14 0-2-16,18 10-2 0,22-16-23 16,24-6-11-1,21-28 31-15,31-11 54 16,10-23 21-16,34-15 14 0,-6-22-10 16,20-30-5-16,-10-16-52 15,-3-27-5-15,-26-3-3 16,-14-14-10-16,-32 21-28 15,-27 11-19-15,-21 24-47 16,-20 16-93-16,-10 31-66 16,-7 13-198-16,-4 13-197 15,0 20-41-15</inkml:trace>
  <inkml:trace contextRef="#ctx0" brushRef="#br0" timeOffset="4697.9772">12851 7029 742 0,'-8'9'382'16,"-12"-18"-44"-16,-22 18-58 16,-4 12-288-16,-20 10 84 15,-3 5 26-15,-3 23 16 16,16 5-14-16,5 10-6 15,28-3-57-15,15 3-11 16,18-21-6-16,30-8 51 16,20-19 50-16,32-20-11 0,10-12-19 15,22-22-26-15,-22-6 5 16,-8-24 4-16,-34-4-7 16,-18-24 6-16,-35 6-6 15,-8-7-68-15,-14 22-70 16,-10 5-16-16,0 31-34 15,2 8-173-15,1 15-228 16,-1 6-79-16,14 4-206 0</inkml:trace>
  <inkml:trace contextRef="#ctx0" brushRef="#br0" timeOffset="5161.838">13679 6980 418 0,'86'49'353'0,"-80"-44"-31"15,-5-8-63-15,-4 4-47 0,3-1-83 16,-1 0-51-16,-1 0-48 16,1 0-43-16,-2 0-14 15,-2 2 0-15,-20 16 9 16,-59 76 15-16,41-30 21 16,-2 23 27-16,7-1 23 15,17 8 28-15,25-19 9 16,28-4 5-16,16-20-10 15,21-2-4-15,11-20-18 16,17-20 5-16,-8-16-7 0,12-24 5 16,-14-17-4-16,-16-30 8 15,-32-11-32-15,-29-30-60 16,-26 13-13-16,-30-4-28 16,-12 30-33-16,-14 19-3 15,10 38-76-15,-1 5-388 16,22 19 85-16</inkml:trace>
  <inkml:trace contextRef="#ctx0" brushRef="#br0" timeOffset="6034.0593">14751 7050 1002 0,'-4'3'220'16,"7"0"69"-16,9-6-260 15,13-6-65-15,9-3 49 16,13-4 96-16,6-2 23 0,5 0 32 15,-9 7 30-15,-6 2-66 16,-10 4-53-16,-10 7-39 16,-8 5-52-16,-7 8-66 15,-10 4 14-15,-11 20-10 16,-6 7 44-16,-19 20 23 16,-4-2 30-16,0 0 17 15,7-17 8-15,12-8-69 16,23-22-17-16,25 3-8 15,14-1-10-15,13 11 11 16,6 5 49-16,13 11 29 16,-14-1 25-16,-6 11-8 15,-16-4-7-15,-29 4-2 16,-37-4-12-16,-22 4-4 16,-17-14 29-16,-33-5 12 15,-11-20-235-15,-21-12-233 0,4-16-52 16,3-24-309-16</inkml:trace>
  <inkml:trace contextRef="#ctx0" brushRef="#br0" timeOffset="6360.442">16539 6546 1503 0,'-21'-17'570'15,"20"11"-228"-15,-11 12-247 16,-7 1-140-16,-29 26-138 16,-17 17 167-16,-45 39 169 15,-8 17-123-15,-6 40 3 16,18-3-4-16,13 23 2 15,38-25-7-15,20-3-14 16,24-33-20-16,25-7-70 16,15-34-42-16,22-16-113 15,11-18-149-15,10-24-117 16,-3-24-54-16</inkml:trace>
  <inkml:trace contextRef="#ctx0" brushRef="#br0" timeOffset="6702.8768">16789 7146 1298 0,'-173'21'291'0,"139"-9"120"15,13 7-375-15,5-3-59 16,13-1-7-16,18 3 13 16,19 3 7-16,19 5 35 15,11 12 63-15,10 2 14 16,-7 0-9-16,-14 10-1 16,-21-7-43-16,-15 12-15 15,-23 0-3-15,-24 7 7 16,-16-13-4-16,-23-2 21 15,-7-19-24-15,-5-13-9 16,12-19-123-16,-8-25-427 16,21-11 86-16</inkml:trace>
  <inkml:trace contextRef="#ctx0" brushRef="#br0" timeOffset="7108.7419">16776 7137 903 0,'4'-7'651'0,"1"-3"-176"16,14 5 26-16,9 4-514 15,21-7 42-15,12-4 91 16,20 5 6-16,4-3-24 0,21-5-21 16,-11-1-33-16,1-1-32 15,-19-2-4-15,-16 4-33 16,-27 12-36-16,-17 12-43 15,-20 10-42-15,-18 33 39 16,-12 19 31-16,-4 35 32 16,3 2 42-16,8 7 44 15,21-21-34-15,24-10 14 16,18-32-4-16,17-25 11 16,14-2 4-16,13-15 14 15,-5-19-7-15,2-25 20 16,-10 0 0-16,-10-46 9 15,-22-12-3-15,-17-19-62 16,-28 9-74-16,-18 4 13 16,-15 27 10-16,-12 16-121 15,-7 20 1-15,-2 4-371 16,2-1-5-16</inkml:trace>
  <inkml:trace contextRef="#ctx0" brushRef="#br0" timeOffset="7337.9735">18099 6087 1294 0,'-3'30'389'15,"12"19"27"-15,32 11-226 16,9 29-266-16,11 15 87 0,21 37 88 16,-16-8 30-16,-12 18 12 15,-26-6-28-15,-24 32-20 16,-33-25-42-16,-26 19-12 15,-18-31-21-15,-25-5-18 16,-4-39-37-16,-12-21-170 16,-6-37-377-16,3-19 31 15</inkml:trace>
  <inkml:trace contextRef="#ctx0" brushRef="#br0" timeOffset="8465.6006">18743 5926 690 0,'-46'-54'335'15,"40"51"-9"-15,6 2-160 16,-3 1-85-16,2-2-46 15,-1 2-11-15,1-3-11 0,-1 2 3 16,2-1 2-16,0 1 16 16,0-1 10-16,0 1 25 15,0-1 3-15,-1 1-5 16,1-1-17-16,0 1-7 16,0 0-23-16,1-1 6 15,27-8 16-15,54-14 17 16,-41 18 0-16,2 5 7 15,-9 8-12-15,-8-1-24 16,-15 0-23-16,-9 7-12 16,-14 2-10-16,-10 7 5 15,0 6 15-15,-7 2 17 16,7-6 9-16,7-5-14 16,9-9-34-16,14-2-16 15,10 7-10-15,5 7 0 16,5 3 16-16,-2 8 25 15,-14-5 8-15,-20 4 9 0,-14-5 5 16,-21 1-44-16,-9-4-38 16,-12-17-405-16,8-11 73 15</inkml:trace>
  <inkml:trace contextRef="#ctx0" brushRef="#br0" timeOffset="9745.4832">18964 7241 498 0,'1'-4'236'0,"1"1"75"0,-1 0-91 15,-1-3-22-15,2 3-38 16,-1 0 2-16,5-4-43 15,28-14-16-15,55-7-14 16,-33 25 5-16,5 1 1 16,13 1-50-16,-9-5-49 15,-1-2-38-15,-12-2-421 16,-14-6-14-16,-21-1-160 16</inkml:trace>
  <inkml:trace contextRef="#ctx0" brushRef="#br0" timeOffset="9938.0613">19220 6958 1397 0,'4'27'191'16,"-5"-12"145"-16,4 17-440 16,-2 2-38-16,-4 21 10 15,-6 3 181-15,-11 15 38 16,-5 1 32-16,-7 26-90 15,0-8-277-15,-5 2-163 16,9-38-226-16</inkml:trace>
  <inkml:trace contextRef="#ctx0" brushRef="#br0" timeOffset="10479.7335">20066 7638 1268 0,'47'51'232'0,"-45"-47"160"15,-1-1-384-15,1 6-8 16,-4-9 0-16,1 0 36 15,-2 1-16-15,-9 17 18 16,0 1 9-16,-62 44 25 16,52-50-26-16,-1-4 26 15,4-15-6-15,4-3-7 16,8-4-28-16,10-4-24 16,0 4-36-16,13 0 6 0,3 2 13 15,2 8 26-15,-6 0 34 16,3 2-9-16,-9 10-18 15,-2 4-20-15,-7-4-17 16,-6 9 0-16,-9-2 18 16,-4-4-50-16,-12-3-39 15,-31-9-392-15,-2-16 46 16</inkml:trace>
  <inkml:trace contextRef="#ctx0" brushRef="#br0" timeOffset="10823.0855">21368 6669 1227 0,'-5'-3'424'16,"13"2"-9"-16,-8 10-250 16,-2-9-283-16,2 1 53 0,-1 30 72 15,-10 70 51-15,4-42 29 16,-12 17 15-16,-5-8-20 16,-16 22-15-16,-7-5-36 15,-17 16-6-15,6-8-32 16,-3-3-102-16,17-27-78 15,16-20-136-15,19-35-143 16,10-28-18-16,17-19-78 16</inkml:trace>
  <inkml:trace contextRef="#ctx0" brushRef="#br0" timeOffset="11151.3123">21933 6697 1172 0,'6'-4'294'0,"-4"7"-1"15,-7 4-351-15,4-7-63 16,-2 2-51-16,-19 30 96 16,-70 56 48-16,25-24 23 15,-1 1 17-15,-3 10 26 16,18-21 6-16,10-5 24 15,24-29-16-15,19-8 32 16,19-13 10-16,18-2-3 0,12-2 1 16,11 2 48-1,1 3-30-15,12-1-28 0,-14 2-5 16,-4 7-38-16,-15-7-51 16,-3-10-141-16,-11-6-159 15,14-28-160-15,3-16-124 16</inkml:trace>
  <inkml:trace contextRef="#ctx0" brushRef="#br0" timeOffset="11377.1458">22527 6438 1499 0,'15'-9'346'0,"-9"3"133"16,-3 2-472-16,-4 8-80 16,1-4-19-16,-2 2 0 15,1 2-1-15,-25 44 39 16,-37 55 78-16,-4-8 40 15,-5 15 5-15,-20 35 5 16,4 3 1-16,4 26-20 16,16-22-26-16,3-2-31 15,26-38-52-15,4-17-196 16,12-41-138-16,7-44-84 16,15-43-185-16</inkml:trace>
  <inkml:trace contextRef="#ctx0" brushRef="#br0" timeOffset="11636.255">23401 6354 1163 0,'-53'31'241'0,"-17"-3"98"16,-2 25-348-16,-14 17-20 15,-34 23 72-15,10 15 73 16,-17 35 3-16,29 6 22 0,12 16-15 16,39-19-63-16,17-2-67 15,42-31 2-15,19-17-94 16,17-32-61-16,9-8-118 16,13-22-186-16,-3-40-30 15</inkml:trace>
  <inkml:trace contextRef="#ctx0" brushRef="#br0" timeOffset="11996.4463">23321 7013 1132 0,'-37'22'150'16,"3"-3"93"-16,28 4-343 15,11-1 35-15,2-1 64 16,11 8 123-16,7 1 55 16,5 10 38-16,10 0-13 15,9 4-39-15,-6-1-64 0,-8 18-29 16,-16-6-36-1,-28 15-5-15,-19-5-1 16,-10 6 25-16,-2-21 14 16,-3-13 19-16,12-19 3 0,-8-22 4 15,1-26-263-15,-14-26-249 16,13-4-157-16,2-12-288 16</inkml:trace>
  <inkml:trace contextRef="#ctx0" brushRef="#br0" timeOffset="12394.1106">23348 6927 1198 0,'-1'0'566'16,"-19"-4"-109"-16,2-4-138 16,33 4-406-16,12-2 11 15,25 1 119-15,34-2 55 16,11 3 6-16,40-4-14 0,-7 4-3 15,-3 1-53-15,-35 6-38 16,-13 4-45-16,-42 8-6 16,-15 16-22-16,-23 3 2 15,-10 48 19-15,-10 15 24 16,-5 34 19-16,2 5 26 16,8 6 9-16,10-42 3 15,9-15 24-15,10-36 21 16,20-15-7-16,8-25-3 0,29-6 4 15,11-15-23-15,20-28-20 16,-14-20 0-16,-2-40-72 16,-38-25-64-16,-26-22-60 15,-31 15 38-15,-24 6 4 16,-18 39 42-16,-2 29-20 16,7 25-82-16,0 10-259 15,18 11-49-15</inkml:trace>
  <inkml:trace contextRef="#ctx0" brushRef="#br0" timeOffset="12608.5231">24880 6491 2051 0,'-6'-1'214'0,"12"22"283"15,16 23-606-15,6 35-13 0,5 23 74 16,-8 37 104-16,-21 11-5 15,-31 39 14-15,-20-6-1 16,-31 2 1-16,-17-24-31 16,-25-9-27-16,15-64-44 15,-24-37-96-15,28-35-438 16,3-32 85-16</inkml:trace>
  <inkml:trace contextRef="#ctx0" brushRef="#br0" timeOffset="13344.5431">25514 6169 127 0,'-51'-51'94'0,"44"47"-10"16,-4-2-20-16,5 0 21 15,2-5 32-15,-2 4 89 16,-4 3 30-16,5 1 44 16,2 1-33-16,2 1-23 15,-1 1-75-15,2 0 22 16,0 0 9-16,0-2-66 15,0 2-34-15,0 0-21 16,2 0-50-16,-1 0-37 16,10 0 55-16,2 2 5 15,-1-1 7-15,-2 2-36 16,-5-1-37-16,-4 2-30 16,12 23-4-16,2 56 6 0,-28-39 28 15,0 7 22-15,4-10 33 16,9-1-52-16,6-18-64 15,44-4-6-15,32-9-172 16,48-25-171-16,28-14 18 16</inkml:trace>
  <inkml:trace contextRef="#ctx0" brushRef="#br0" timeOffset="13812.6678">25702 7237 1283 0,'1'-8'379'0,"5"4"43"16,3 36-302-16,24-29-141 0,12-1 14 15,27-1 17-15,3-2 25 16,9-8 6-16,-14-4-17 15,3-4-208-15,-19-2-267 16,-3-9 7-16</inkml:trace>
  <inkml:trace contextRef="#ctx0" brushRef="#br0" timeOffset="14023.8962">26042 6992 1269 0,'-19'46'499'16,"12"-13"-6"-16,-13 11-223 16,1 11-311-16,0 15 27 15,-3 1 13-15,-6 9 3 16,-1-15 0-16,-3 9-86 16,-2-16-108-16,3-9-102 15,8-15-201-15,1-28-75 16</inkml:trace>
  <inkml:trace contextRef="#ctx0" brushRef="#br0" timeOffset="14438.1472">26980 6803 777 0,'-2'9'494'16,"-4"-1"-120"-16,-1 15-38 16,-2 5-471-16,-13 16 56 15,1 10 84-15,-10 24 65 16,-1 4 53-16,-34 30 21 16,-9 4-10-16,-23 24-44 15,3-12-56-15,-2-14-36 16,37-33-28-16,20-24-100 15,25-38-98-15,24-22-249 16,11-18-28-16</inkml:trace>
  <inkml:trace contextRef="#ctx0" brushRef="#br0" timeOffset="14917.4649">27177 6977 879 0,'-6'17'151'15,"2"-20"102"-15,2 13-267 16,1-5 14-16,1-5 78 16,0 0 38-16,0 0 55 15,1 0 11-15,21 0 20 16,23 0-52-16,55 7 4 15,-39 0-37-15,-8-1 4 16,-18-1-20-16,-6 8-13 16,-11-3-51-16,-11 2-25 15,4 6-24-15,-8 13-22 16,-6 3-9-16,-14 26-10 16,-6 9 10-16,-34 30 9 15,-9 4 18-15,-29 9 15 16,-6-17 15-16,-7-2 6 15,25-27 3-15,14-20 4 16,30-21-5-16,15-7 12 0,17-14-14 16,8-3-14-16,8-1 0 15,-9-1 9-15,2-1-9 16,24-2 11-16,60-17 12 16,-23 4-3-16,6-1-7 15,23-4-2-15,-2-1-341 16,16-34-246-16,-9-6-31 15</inkml:trace>
  <inkml:trace contextRef="#ctx0" brushRef="#br0" timeOffset="15202.5106">28812 6723 1233 0,'3'1'168'0,"-9"5"96"16,-12 9-340-16,-28 22-17 15,-13 12 92-15,-37 23 114 16,-8 19 78-16,-5 32 21 16,8 10-32-16,2 29-34 15,34-17-82-15,19-10-24 16,23-33-22-16,37-15-18 15,15-36-46-15,19 2-73 16,1-16-69-16,28-12-309 0,-9-25 25 16</inkml:trace>
  <inkml:trace contextRef="#ctx0" brushRef="#br0" timeOffset="15515.8584">28944 7195 2006 0,'-46'-4'224'0,"6"23"168"15,7 8-622-15,-1 5 37 16,8-4 65-16,4-1 57 16,16-8 112-16,20 14 23 15,12 1 1-15,9 15 2 16,7 9-5-16,5 13-1 15,-11-9-20-15,-10 2-12 16,-17-15-24-16,-21 1 12 16,-14-8 1-16,-19 0 17 15,-16-10 14-15,-11-6-3 16,2-14-34-16,-4-18-26 16,13-18-139-16,16-5-383 15,22-20 77-15</inkml:trace>
  <inkml:trace contextRef="#ctx0" brushRef="#br0" timeOffset="15710.6658">28910 7129 792 0,'-18'-8'906'16,"9"-5"-154"-16,27 17-310 15,18-10-773-15,11-1 232 16,17 2-67-16,2 1-82 0,-1-3 314 15,-14 4 304-15,7 1-444 16,-7 1-117-16,22-2-314 16,-5-3-54-16</inkml:trace>
  <inkml:trace contextRef="#ctx0" brushRef="#br0" timeOffset="16013.9231">29765 7074 1773 0,'-80'44'383'0,"-5"14"145"15,18 10-528-15,2 28-66 16,9-2 2-16,10 8 20 16,22-21 21-16,23-5 53 15,25-21 15-15,25-14 6 16,7-11 18-16,16-11 14 0,7-13-49 15,17-16 3-15,-7-11 2 16,1-28-23-16,-20-12-27 16,-20-36-16-16,-36-12-6 15,-35-16 0-15,-18 21 26 16,-17 6-21-16,0 36-9 16,-2 20-48-16,20 29-461 0,14 12 63 15</inkml:trace>
  <inkml:trace contextRef="#ctx0" brushRef="#br0" timeOffset="16847.6397">30385 6432 1504 0,'-7'34'418'0,"10"-3"31"16,16 11-331-16,21 33-241 16,10 28 35-16,13 33 51 15,-7 9 32-15,-19 33 5 16,-34-12 8-16,-33 13 20 15,-29-17 22-15,-31 11-1 16,1-38 0-16,-5-12-13 16,9-42-46-16,-10-27-102 15,12-47-381-15,-2-29 70 0</inkml:trace>
  <inkml:trace contextRef="#ctx0" brushRef="#br0" timeOffset="17223.0301">31255 6986 1159 0,'3'9'175'0,"-5"-1"108"15,-5 9-337-15,2 13-75 16,-4-2 48-16,-5 23 20 15,-4 5 33-15,3 12 24 16,-6 2 28-16,-2 22 14 16,0-10-9-16,-3 7-257 15,0-18-35-15,-14-23-83 0</inkml:trace>
  <inkml:trace contextRef="#ctx0" brushRef="#br0" timeOffset="17387.5346">30975 7457 1837 0,'29'-2'328'16,"14"-1"206"-16,22-9-563 15,14 3 10-15,17-5-71 16,-10 4-37-16,-9 3-212 16,-26-4-201-16,-11-5-25 15</inkml:trace>
  <inkml:trace contextRef="#ctx0" brushRef="#br0" timeOffset="17626.727">32324 6783 1047 0,'0'11'727'15,"-4"5"-192"-15,-4 24-638 16,-8 6 624-16,-29 13-603 15,-14 6 44-15,-28 24 20 16,-12-4 19-16,-23 24 7 16,26 5 9-16,1 9-66 0,28-25-44 15,16-15-87-15,24-35-80 16,6-23-198-16,6-28-7 16,14-31-77-16</inkml:trace>
  <inkml:trace contextRef="#ctx0" brushRef="#br0" timeOffset="17981.5718">32468 6945 1130 0,'-2'7'128'15,"1"4"113"-15,-10 3-392 16,-2 9 54-16,-12 8 23 16,0 6 37-16,-15 9 38 15,-8 1 36-15,-11 4 1 16,6-7 1-16,5-10 70 16,19-16 36-16,17-6 36 15,18-12-38-15,18 1 29 16,-1-1-53-16,14-3-14 15,0 3-36-15,3-3 28 16,-12-1-41-16,6-7-36 16,-10 3-84-16,3-19-196 0,2-4-192 15,14-12-48-15,5-9-224 16</inkml:trace>
  <inkml:trace contextRef="#ctx0" brushRef="#br0" timeOffset="18206.5855">32887 6828 89 0,'28'-2'785'15,"-15"4"-358"-15,-27-1-80 16,9 8-8-16,-4 5-424 0,-22 14-13 16,-6 7 5-16,-19 22 89 15,-8 3 86-15,-28 29 47 16,18 4 10-16,-4 25-7 16,13-6-61-16,4 16-14 15,22-38-22-15,-8-10-1 16,13-31-13-16,3-17-68 15,13-18-73-15,5-2-132 16,13-15-133-16,3-31-102 16,31-17-69-16</inkml:trace>
  <inkml:trace contextRef="#ctx0" brushRef="#br0" timeOffset="18551.5715">32954 7183 593 0,'-23'-1'414'15,"-11"13"-124"-15,-9 10-370 16,-13 16 410-16,-3 10-306 16,-11 22 60-16,17-2 36 15,13 15 22-15,19-12-50 0,21 3-21 16,25-19-34-1,23-5 26-15,11-25 10 0,18-11 19 16,7-7 7-16,-10-26 8 16,-13-15-12-16,-2-20-25 15,-19-6-26-15,-17-37-28 16,-3 13-34-16,-17-8-19 16,-14 19 7-16,-7 7-25 15,1 35-22-15,0 2-121 16,9 26-136-16,19 9-197 15,11 11-84-15</inkml:trace>
  <inkml:trace contextRef="#ctx0" brushRef="#br0" timeOffset="18819.9564">33447 7339 1454 0,'-2'6'282'0,"-7"16"119"0,-81 63-422 15,43-26-48-15,10 9 22 16,7 5 31-16,17-13 55 16,17-6 57-16,14-23 37 15,28 0 25-15,13-9-19 16,31-4-12-16,-11-8-41 16,1-13-7-16,-27-12-23 15,-10-13 13-15,-37-16-25 0,-6-18-9 16,-7-1-40-16,-4-5-91 15,-5 6 13-15,-27 3-529 16,0 19 101-16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21:09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5328 10652 334 0,'10'0'273'0,"0"-5"41"0,-1 2-59 16,0-6 4-16,0-1 3 16,0-9-94-16,-3-2-64 15,1-9 10-15,2-2-33 16,-1-16-32-16,1-2 6 16,-2-20 9-16,2 2-31 0,-2-12-8 15,1 9-8-15,1-4-5 16,-5 14-7-16,2-7-3 15,-3 11-1-15,0 1 0 16,-2 12 2-16,2-8 1 16,-1 13 2-16,4 2 0 15,-6 6 0-15,1-6-5 16,2 12-4-16,-1-5 1 16,-1 7 0-16,1-4 2 15,-2 6 3-15,1 6 1 16,1 3-2-16,-2 1-4 15,-3 3-4-15,3 2-7 16,1 2-7-16,-2 4-30 16,-1-3-13-16,2 3-25 15,0 0-3-15,-1 3-5 16,-1-3 28-16,-11 35 16 16,-32 50 29-16,14-30 14 15,-4-11 16-15,7 5 5 16,4-15 3-16,8-6 5 0,7-14-1 15,3-6 19-15,4-9 10 16,8-6 16-16,3-10 10 16,15-14-31-16,7-4-21 15,10-16-18-15,-1 2-14 16,8-3-15-16,-16 9 26 16,-1 3-3-16,-4 15-1 0,3 9-19 15,-14 6-13-15,2 8-20 16,-3 8-2-16,-6 12-3 15,-9 6 17-15,1 10 13 16,2 9 24-16,7 13-25 16,4 0-87-16,20 23-259 15,7-4 22-15</inkml:trace>
  <inkml:trace contextRef="#ctx0" brushRef="#br0" timeOffset="1218.4793">4084 11483 633 0,'1'-3'254'0,"1"0"6"16,-1 1-162-16,0 1-61 16,1-1-82-16,-1 1-55 15,1 0 5-15,-1 1-30 16,1 1-11-16,10 46 30 15,0 53 46-15,-20-31-15 16,1 2 25-16,-2 8 8 16,3-21 15-16,-1-2 66 15,4-20 24-15,3-14 85 16,1-13 81-16,-1-11 79 16,-1-14-56-16,9-18-18 15,-2-12-83-15,2-33-73 16,2-5-75-16,6-11-6 15,-4 14 3-15,-1 4 12 16,1 28 7-16,-2 15 5 16,-7 17 4-16,-2 8-46 15,7 11-30-15,-11 11-37 16,0 8-15-16,3 23-11 0,0 13 47 16,-5 8 30-16,13-3 34 15,-1-9 24-15,-1-21 33 16,7-21 57-16,4-15 49 15,18-23 7-15,13-14-8 16,15-18-20-16,4-7-55 16,6-2-75-16,-20 15-18 0,-9 11-21 15,-14 20-23-15,-8 16-49 16,-11 11-2-16,-3 20-9 16,-8 10 12-16,-2 29 20 15,-6 9 46-15,1 13 28 16,-2-6 25-16,4 1-25 15,5-23-99-15,5-2-271 16,-1-17 21-16</inkml:trace>
  <inkml:trace contextRef="#ctx0" brushRef="#br0" timeOffset="1682.6045">5042 11504 1306 0,'-3'1'492'0,"-13"2"31"16,2-1-351-16,5-2-73 16,3-2-59-16,4 2-92 15,-1 0-98-15,1 0-378 16,2 2 51-16</inkml:trace>
  <inkml:trace contextRef="#ctx0" brushRef="#br0" timeOffset="2001.6129">5002 11878 1304 0,'-8'-6'428'0,"7"4"93"16,0-3-373-16,-1 4-27 16,1-1-58-16,1 1-164 15,0 1-421-15,0 0 78 16</inkml:trace>
  <inkml:trace contextRef="#ctx0" brushRef="#br0" timeOffset="2672.5852">5516 11437 490 0,'-3'0'197'0,"0"0"42"16,0 0-101-16,0-2-22 15,0 1-5-15,0-1 17 16,0 1-28-16,0 0-2 16,0-1-24-16,0 1 5 15,2-1-7-15,-1 1-19 16,1-1-2-16,1-1 24 16,1 0-8-16,5-4-7 15,27-8 12-15,51-43-11 16,-45 52-33-16,-4 0-18 15,-7 8-19-15,-7 5-24 16,-16 4-13-16,-16 8-11 0,-11 3 6 16,-15 9 14-16,-3 2 25 15,3 1 21-15,10-6 11 16,11-6-13-16,12-10-10 16,8 1-16-16,9 1-14 15,15 1-4-15,10 4 9 16,16 16-7-16,-2-2 4 0,-4 5-5 15,-19 2-3-15,-14 9 16 16,-27-10 21-16,-34 7 57 16,-10-5 38-16,-17-5 37 15,-1-14 11-15,-6-7-5 16,23-12-62-16,-3-9-115 16,13 0-20-16,0-1-444 15,17-2 53-15</inkml:trace>
  <inkml:trace contextRef="#ctx0" brushRef="#br0" timeOffset="4478.4697">8179 10299 247 0,'6'5'473'16,"-5"-10"-138"-16,-1 1-156 16,0 2 159-16,0 1-244 15,0-1-19-15,0 1-13 16,0-2 13-16,0-8 1 15,0-12-21-15,0-53 1 16,0 45-12-16,-7-12 1 16,1 3-4-16,-1-6-2 15,1 5-13-15,-8-8-8 16,7 4-7-16,-5-2-7 16,0 5-4-16,-4 1 14 15,-2 5 15-15,-5 4-1 16,-3-2 4-16,1 1 2 15,3 2-14-15,-2 0-14 16,5 4 0-16,3 1-1 16,2 5-1-16,3-3 3 15,5 8 4-15,-3-3 2 0,1 4-1 16,4-2 1-16,-1 9-5 16,0-3-4-16,2 5-1 15,-2 2-5-15,-1-1-3 16,5 4-4-16,-1-1-15 15,1 1-24-15,-1 1-5 16,1 0-11-16,-1 0-1 16,1 1 9-16,-8 29 20 15,-19 59 4-15,9-42 11 0,-2 11 9 16,0-6 7-16,-3-2 9 16,7-17 6-16,6-3 12 15,2-14 5-15,5-12 31 16,4-4 12-16,-2-16 9 15,4-11-9-15,2-19 0 16,7-5-33-16,9-18-20 16,7 4-15-16,6 0-7 15,-1 16-10-15,5 6-6 16,-10 16 1-16,-2 10-19 16,-9 8-8-16,-2 6-23 15,-5 9-1-15,4 4-1 16,0 5 23-16,11 9 18 15,0-1 27-15,8 14 26 16,-2-1-82-16,8 13-365 16,-5-18 108-16</inkml:trace>
  <inkml:trace contextRef="#ctx0" brushRef="#br0" timeOffset="5377.1617">7869 10878 318 0,'-54'5'347'0,"51"-5"-108"16,0 0-281-16,6 6 100 15,-3-6-295-15,-2 1 140 16,-2 33 24-16,-7 60 102 0,-3-29 106 16,-1-1 71-16,0 4-136 15,-3-13-19-15,6-13 15 16,6-13 1-16,2-13 31 16,3-13 29-16,6-6 39 15,-3-6-17-15,-2 6-52 16,4-18-58-16,11-31-46 15,18-48-50-15,-7 39-13 16,0 12 38-16,-4 3 17 16,-1 17 23-16,-5 3 37 15,-6 10 3-15,-5 9-37 16,-2 8-43-16,-2 9-10 16,2 11-32-16,0 6 4 15,1 4 43-15,5 2 51 16,0-7 8-16,6-8 34 15,-2-9 30-15,11-8 68 0,4-14 59 16,11-15-69-16,1-11-33 16,7-9-35-16,-8-1-76 15,-4 0-78-15,-13 16 54 16,-2 6-18-16,-10 14-13 16,-3 7-36-16,-1 8-16 15,-1 13-21-15,-1 7 12 16,-5 21 10-16,1 7 42 15,-6 24 27-15,1 5 28 0,4 20 21 16,1-13 6-16,-2 4-90 16,4-22-95-16,4-11-196 15,-2-41-69-15</inkml:trace>
  <inkml:trace contextRef="#ctx0" brushRef="#br0" timeOffset="5691.7457">8653 10948 1217 0,'71'68'491'0,"-69"-92"-5"16,-5 4-276-16,1 18-257 15,-2 4-170-15,-4 4-194 16,7-6-75-16,-2 0-174 0</inkml:trace>
  <inkml:trace contextRef="#ctx0" brushRef="#br0" timeOffset="5845.9323">8578 11213 1119 0,'-8'-4'551'0,"1"-5"-74"15,4 37-223-15,3-28-245 16,0-1-30-16,1 1-49 15,-1 0-27-15,0 0-361 16,2 0-7-16,4 2-180 16</inkml:trace>
  <inkml:trace contextRef="#ctx0" brushRef="#br0" timeOffset="6111.182">9139 10684 588 0,'-10'-1'454'0,"1"4"-197"16,29 4-11-16,-23 15-313 15,-4 5-2-15,1 16 64 16,-1 13 75-16,-4 17 11 15,-1 7-9-15,2 21 9 16,1-5-56-16,17 11-352 16,15-29 121-16</inkml:trace>
  <inkml:trace contextRef="#ctx0" brushRef="#br0" timeOffset="7443.5867">4190 13105 1140 0,'2'-4'569'16,"2"5"-619"-16,-2 7-22 16,-2-8-3-16,0 0-3 15,8 23-4-15,12 77 49 0,-13-34 27 16,-1 26 4-16,-6 0 27 16,-3 0 15-16,5-23 2 15,-2-8-85-15,4-33-86 16,-2-25-159-16,3-26-82 15</inkml:trace>
  <inkml:trace contextRef="#ctx0" brushRef="#br0" timeOffset="7719.2704">4398 13153 1223 0,'5'-36'446'16,"6"30"0"-16,4-21-305 15,5 7-71-15,10 5-84 16,3 2 80-16,5 10-6 15,1 4-16-15,8 17-29 16,-8 6-12-16,-1 13-13 16,-11 1-11-16,-10 26-3 15,-17-1 0-15,-25 23-2 16,-12 3 7-16,-26 9 5 16,-13-15 13-16,-17-7 18 15,10-19 16-15,-3-11-30 16,25-16-13-16,11-9-60 15,26-11-52-15,8-11-215 16,19-1-133-16,28-11-46 16</inkml:trace>
  <inkml:trace contextRef="#ctx0" brushRef="#br0" timeOffset="8062.8808">4854 13733 738 0,'-2'3'144'0,"2"0"77"0,11 0-70 15,-11-4 89-15,1-1-19 16,36-5-44-16,76-23 76 16,-42 4-122-16,10-10-114 15,-18 3 52-15,-15-1 43 16,-24 8-102-16,-18 0-52 15,-21 13-37-15,-25 10-8 16,-13 14 2-16,-17 8 33 16,2 10 48-16,7 13 6 15,26-1-5-15,16 7-4 16,20-4-14-16,20 5-20 16,10-10-10-16,12-2-5 15,6-9-12-15,17-12-89 16,-5-14-237-16,3-11 60 15</inkml:trace>
  <inkml:trace contextRef="#ctx0" brushRef="#br0" timeOffset="8447.8248">5768 13453 1412 0,'-11'-3'277'16,"-15"5"144"-16,-5 8-401 15,-11 12 16-15,2 8 42 16,-1 7 44-16,14-4-67 15,9 1-15-15,14-11-36 0,7 0-32 16,3-10-34-16,14-7 119 16,4-5 10-16,13-5 17 15,-21-17 6-15,17 9 8 16,-9 6-32-16,-7-1-13 16,-15 7-30-16,16 18-39 15,-15-8-18-15,3 12-35 16,1 8 2-16,-3 20 17 15,-5 11 32-15,-12 22 15 16,-10-3 15-16,-9 8 19 16,-1-19 0-16,-2-14 35 15,7-25 20-15,-4-17 24 16,9-17-13-16,-10-16-21 16,5-11-62-16,-9-16-107 15,1-2-109-15,5-3-56 16,14 6 196-16,22 5-551 15,18 14 280-15</inkml:trace>
  <inkml:trace contextRef="#ctx0" brushRef="#br0" timeOffset="8686.2886">6082 13692 615 0,'-8'9'145'16,"-2"6"87"-16,1-5-156 0,2-1 83 15,4-5 53-15,6-5 101 16,-3-1 83-16,0-1-127 16,3-4-179-16,22-29 42 15,55-44-110-15,-43 36-111 16,-5 10 99-16,4 1 74 16,-8 10-144-16,3-1-161 15,3 8-306-15,2-2-13 16,-7 4-232-16</inkml:trace>
  <inkml:trace contextRef="#ctx0" brushRef="#br0" timeOffset="9000.4531">6456 13473 528 0,'33'131'440'15,"-6"-156"-82"-15,13 24-271 0,4-1 348 16,15-4-271-16,-4-6 27 15,-2-1-21-15,-15 1-41 16,-6-3-29-16,-17 4-26 16,-11-3-85-16,-7 4-46 15,-11-2 13-15,-7 6-7 16,-16 2-17-16,0 5 47 16,-8 7 46-16,7 0-17 15,-1 13-15-15,16 0-13 16,3 15-16-16,14 1-9 0,11 10-1 15,11-8 4-15,11 8-49 16,5-12-11-16,8 3-70 16,3-10-76-16,5 4-188 15,-7-15 27-15</inkml:trace>
  <inkml:trace contextRef="#ctx0" brushRef="#br0" timeOffset="9330.5841">6964 13641 1017 0,'-53'-2'129'0,"56"4"253"15,3 3-259-15,13-2 78 16,6-6 105-16,30 1-10 16,7-5-104-16,17-8-34 15,-8-6-67-15,2 4-59 16,-30-4 22-16,-11 0 4 15,-20 5-20-15,-9 3-8 0,-16-1-16 16,-17 5-14-16,-7 3-66 16,-15 8-1-16,-1 7-1 15,-3 9-9-15,16 5-4 16,6 14 44-16,20 0 3 16,14 6 3-16,16-1 13 15,11 7 11-15,10-9-43 0,14 4-173 16,8-5-100-16,13-1-204 15,4-17-142-15</inkml:trace>
  <inkml:trace contextRef="#ctx0" brushRef="#br0" timeOffset="9764.8225">8172 13310 1340 0,'-34'19'728'0,"42"-28"-101"16,-31 12-242-16,23-5-463 15,-2 2-140-15,-7 9-413 16,-2 0 17-16</inkml:trace>
  <inkml:trace contextRef="#ctx0" brushRef="#br0" timeOffset="9915.3887">8047 13640 1751 0,'8'21'428'0,"-4"-14"109"16,-1-28-517-16,-3 21-118 16,0-7-92-16,2-2-370 15,-1-6 77-15</inkml:trace>
  <inkml:trace contextRef="#ctx0" brushRef="#br0" timeOffset="10275.2676">8644 13147 1395 0,'-1'-3'278'0,"-7"4"94"15,4 7-416-15,2-8-7 16,-1 1 11-16,-14 11 22 16,-26 4 45-16,-51 63 10 15,53-47 3-15,4 1-20 16,28-9-48-16,19-8 13 15,26-9 5-15,16-7 31 16,13-1 22-16,4-4 47 16,3 1 3-16,-6-5-6 15,-15 2-27-15,-5-2-50 16,-9 0-51-16,-11-13-435 16,-11 1 81-16</inkml:trace>
  <inkml:trace contextRef="#ctx0" brushRef="#br0" timeOffset="10563.3779">9017 12961 1302 0,'-3'-3'260'16,"5"14"94"-16,-8-7-376 15,6-4-4-15,-1 5 34 0,-2 33 76 16,-11 51 44-16,4-19 18 16,-9 2-15-16,-8 32-17 15,-4 4-53-15,0 12-87 16,6-4-185-16,-4 8-296 15,9-39-41-15</inkml:trace>
  <inkml:trace contextRef="#ctx0" brushRef="#br0" timeOffset="38035.8802">3559 14996 796 0,'6'48'37'0,"-21"-43"-34"31,-2-4-116-31,-12 25 55 16,-19 18 32-16,-10 11 52 16,3 12 20-16,-9 7 0 15,9-11 0-15,20-15-10 16,7-4-7-16,13-11-1 0,15-2 10 15,9-12 0-15,10-1 14 16,12-2 13-16,20-4 25 16,2-7 0-16,8-4 6 15,-7-8-5-15,1-5-15 16,-18 1-64-16,6-2-289 16,-7 3-34-16,-8-10-117 15</inkml:trace>
  <inkml:trace contextRef="#ctx0" brushRef="#br0" timeOffset="38230.8247">3436 15403 555 0,'-3'-3'475'0,"2"-3"-73"16,2-9-318-16,11-5 345 0,55-47-328 15,-20 45-36-15,-8 4-42 16,8 3-20-16,-11 5-433 16,-8 4 130-16</inkml:trace>
  <inkml:trace contextRef="#ctx0" brushRef="#br0" timeOffset="38405.8563">3586 15058 985 0,'25'-3'482'16,"3"-12"-39"-16,20-6-67 16,0 1-318-16,4-4 30 15,-10 5-4-15,-5 4-2 16,-13 10-282-16,1 16-316 16,-8 6 25-16</inkml:trace>
  <inkml:trace contextRef="#ctx0" brushRef="#br0" timeOffset="38723.7997">4116 15212 572 0,'-4'6'320'0,"-2"3"-53"15,-3 9-338-15,-1 8 347 16,-8 5-270-16,3-1 16 16,2-5-2-16,4-10 15 15,12-6 9-15,11-12 5 16,12-5 8-16,6-2 12 16,23-3-10-16,0 2-8 0,1 7-8 15,-8 5-17-15,-14 8-11 16,-28 8-23-16,-23 9-18 15,-12 5 11-15,-7 9 19 16,9-10-374-16,32-12 158 16</inkml:trace>
  <inkml:trace contextRef="#ctx0" brushRef="#br0" timeOffset="39039.7985">4584 15357 1038 0,'25'50'204'0,"-39"-21"116"16,6-6-308-16,13 3 76 15,12-18 53-15,29-11 52 0,9-16-3 16,34-24 9-16,13-13-76 16,21-21-74-16,-21 1-43 15,-5-10-10-15,-40 18-25 16,-23 3-61-16,-28 25 24 15,-23 6-11-15,-6 31-2 16,-15 18 24-16,-2 20 65 16,-11 14 22-16,13 11 32 15,-1 6 21-15,22-4-71 16,21 7-40-16,24-6-53 16,39 2-320-16,13-19-114 0,37-20-35 15</inkml:trace>
  <inkml:trace contextRef="#ctx0" brushRef="#br0" timeOffset="39499.2932">6058 14981 1068 0,'-3'0'113'15,"0"0"141"-15,0 1-311 16,-1 13 46-16,-5 32 34 15,1 47 12-15,14-21 16 16,-1 3-25-16,2 8-44 16,2-12-68-16,-2-12-214 15,-10-32 13-15</inkml:trace>
  <inkml:trace contextRef="#ctx0" brushRef="#br0" timeOffset="39857.7464">6027 14969 1190 0,'37'-21'259'0,"6"-3"156"0,1-5-323 15,7 2 27-15,-8 12 0 16,-11 5 5-16,-7 14-49 16,-2 13-59-16,-13 8-49 15,-14 18-19-15,-13 10 10 16,-12 17 7-16,-17-6 30 15,-15 2 20-15,11-12 15 16,4-14-39-16,10-20-47 16,17-8-74-16,25-7-27 15,18-10-5-15,10 5 26 0,9 6 62 16,1 4 82-16,3 10 44 16,-14 3 28-16,-12 10-4 15,-9 0-2-15,-18 8 25 16,-11 7-10-16,-9 11-5 15,-4-4 15-15,-8-11-75 16,8-10-107-16,-9-34-364 16,11-28 16-16</inkml:trace>
  <inkml:trace contextRef="#ctx0" brushRef="#br0" timeOffset="40238.3986">6510 15485 1169 0,'-52'63'327'15,"59"-61"74"-15,14-10-219 16,19-5-100-16,6-6 40 15,16-6 25-15,-4-7 1 0,0 0-55 16,-18 7-12-16,-12-2-20 16,-18 9-76-16,-13 8-34 15,-16 5-43-15,-21 11 8 16,-12 14-6-16,-15 12 47 16,5 10 26-16,6 7 22 15,19-2-37-15,22 0-24 16,24-2 3-16,18-8-7 15,16-8 14-15,20-17 8 16,5-16 1-16,17-33-247 16,-1-12-140-16,11-27-64 15</inkml:trace>
  <inkml:trace contextRef="#ctx0" brushRef="#br0" timeOffset="40592.8397">7201 14901 861 0,'-5'7'410'16,"2"-1"9"-16,1-18-158 16,4 12-160-16,-4 0-32 15,2 0-8-15,0 0-41 16,0 2-18-16,5 18-8 16,3 23 3-16,7 52 14 15,-21-19 37-15,-7 2 16 16,-9 19 12-16,0-13 12 15,1 1 5-15,6-25-57 16,14-14-37-16,8-28-29 0,15-21-27 16,8-19 23-16,22-11 22 15,1-2 23-15,8 2 7 16,-12 11 17-16,-7 9-33 16,-18 13-2-16,-9 8-2 15,-15 7 8-15,-1 15 6 16,-4 4-5-16,-2 10-78 15,-1-7-78-15,10 5-361 16,1-29 5-16</inkml:trace>
  <inkml:trace contextRef="#ctx0" brushRef="#br0" timeOffset="40846.7511">7881 15030 1724 0,'0'1'524'15,"0"2"105"-15,0-3-488 16,0 2-55-16,0-1-103 0,0 5-318 15,5 10-293-15,1 23-14 16,4 41-371-16</inkml:trace>
  <inkml:trace contextRef="#ctx0" brushRef="#br0" timeOffset="40952.2581">7909 15282 802 0,'12'105'905'15,"-13"-102"-280"-15,2-6-501 16,1 1 461-16,-2 2-1190 15,0-1 152-15</inkml:trace>
  <inkml:trace contextRef="#ctx0" brushRef="#br0" timeOffset="41626.9661">2712 16661 143 0,'49'52'465'0,"-45"-49"-128"0,-4-2 32 16,-1 1-43-16,1-2-122 15,-2 0-132-15,1 0-30 16,-1 1-46-16,1 7-45 16,-7 42 28-16,-17 60 15 15,-6-23 17-15,-6 3 13 16,-10 7 14-16,10-20-23 16,9-11-23-16,16-23-12 15,19-10 0-15,18-15 3 16,20-9 45-16,5-11 42 0,30-10 27 15,7-7 19-15,17-5-6 16,-8 2-38-16,7 0-11 16,-25 3-276-16,-19 4-273 15,-25-2 6-15</inkml:trace>
  <inkml:trace contextRef="#ctx0" brushRef="#br0" timeOffset="41873.2351">3564 16839 1118 0,'-12'13'662'16,"0"-1"-38"-16,24-15-190 15,-17 4-234-15,1-2-91 16,-2-2-25-16,5 1-100 16,-1 1-567-16,2 1-78 15,2 0-196-15</inkml:trace>
  <inkml:trace contextRef="#ctx0" brushRef="#br0" timeOffset="42004.1027">3743 17147 797 0,'-8'3'813'0,"3"-8"-237"16,5 11-475-16,-2-7 481 16,1-1-567-16,1 1-79 15,0 1-512-15,0 0 137 16</inkml:trace>
  <inkml:trace contextRef="#ctx0" brushRef="#br0" timeOffset="42956.1055">4098 17273 788 0,'2'3'568'0,"-2"-2"-141"16,0 4-43-16,-2-5-376 0,2 0 28 16,0 0 19-16,0 0 38 15,0 0 33-15,0-3 12 16,0 1-19-16,2-1 14 15,7-16-5-15,10-27-1 16,17-59-65-16,-22 19-10 16,0 0-24-16,2-9-18 15,-6 9-21-15,2 9 25 16,-9 24-2-16,3 5 2 16,-7 13-2-16,-5 2-2 15,4 14-5-15,4 4-2 16,-8 0-2-16,6 7 0 15,0 5 1-15,0-2 1 16,-2 4 1-16,2 1 0 16,0 0-4-16,0 0-12 15,-1-2-6-15,-1 2-6 16,1 0-37 0,-1 0 17-16,1 3 3 0,-15 39 6 15,-21 60 5-15,17-37 6 16,-6 15 26-16,2-10 5 15,0-4 4-15,8-17 5 16,3-13 3-16,8-18 5 16,5-14 0-16,3-11-8 15,0-17-4-15,3-12-10 16,4-23-20-16,8 1-13 0,3-17 5 16,3 8 3-16,8-4 9 15,2 18 11-15,3 2 14 16,-1 20 2-16,-5 4 2 15,-7 19-4-15,-8 3-21 16,-10 7-12-16,-2 5-7 16,4 9-9-16,-2 11 14 15,1 3 21-15,5 13 10 16,6 2 5-16,10 9-185 16,15-1-253-16,12-17-181 15,1-20-212-15</inkml:trace>
  <inkml:trace contextRef="#ctx0" brushRef="#br0" timeOffset="43507.2778">6289 16608 255 0,'-3'-2'274'16,"0"1"-25"-16,0 1-11 16,0 0-67-16,0 1-27 15,2 1-15-15,-7 24-35 16,-6 65-1-16,15-38-14 15,-2 28-11-15,-4-2-10 16,-2 16 0-16,4-14-9 0,-3-4 2 16,-3-26-162-16,2-7-274 15,-5-19-15-15,-15-16-252 16</inkml:trace>
  <inkml:trace contextRef="#ctx0" brushRef="#br0" timeOffset="43881.1503">6246 16682 524 0,'6'-9'629'0,"3"-3"-152"16,3-1-284-16,7-4 369 16,2 2-392-16,11-2 10 15,-1 5-49-15,2 3-26 16,-8 4-54-16,-3 7-31 15,-8 4-33-15,-10 9-29 16,-8 5-21-16,-20 22-17 16,-13 5 26-16,-9 29 29 0,-4-5 14 15,-7-1 20-15,20-16 8 16,12-8-63-16,9-26-64 16,7-11 33-16,18 2-16 15,1 0 27-15,21 2 132 16,9 5 13-1,12 6 37-15,-3-4-13 0,2 3-16 16,-14-3-16-16,-3 0-59 16,-12-3-71-16,4 0-55 15,-2-6-477-15,-5-11 92 16</inkml:trace>
  <inkml:trace contextRef="#ctx0" brushRef="#br0" timeOffset="44072.3856">6941 16622 1135 0,'3'0'887'0,"-11"-1"-240"16,13-1-137-16,-7 2-401 15,1 0-90-15,-1 0-209 16,1 0 104-16,1 0-565 0,0 0 81 15</inkml:trace>
  <inkml:trace contextRef="#ctx0" brushRef="#br0" timeOffset="44205.9733">7084 17031 1625 0,'-7'27'530'15,"-5"-18"46"-15,12-14-419 0,3 5-178 16,0-3-70-16,-3 2-512 15,2-2 130-15</inkml:trace>
  <inkml:trace contextRef="#ctx0" brushRef="#br0" timeOffset="45080.7564">7551 17187 505 0,'4'10'395'0,"2"-2"-73"16,-13-2-15-16,10-1-146 15,-3-5 12-15,0-1 76 16,0-1 2-16,0 0 5 16,6-13-77-16,15-37-36 15,22-76-63-15,-12 26-12 16,-2-1-22-16,4-15 1 16,-6 25-5-16,-7 6-13 15,-8 27-11-15,-10 7-5 16,-7 18-17-16,-2 5-9 15,1 9-4-15,-3 6-9 16,5 9-6-16,-1 6-17 16,1 0-5-16,2 0-28 15,1 0-5-15,-1 2-11 16,1 1 27-16,-11 31 10 16,-22 47 34-16,10-24 20 15,2-7 20-15,1 3 16 16,11-13 7-16,-1-11 19 0,8-21 6 15,2-12-11-15,1-14-28 16,3-17-16-16,10-7-23 16,11-10-15-16,0-2-4 15,7-4 21-15,0 10 16 16,-4 4 21-16,-10 13 12 16,3 10 13-16,-7 17-10 15,-1 8-17-15,-3 6-22 16,5 10-9-16,1 3-2 0,7 7 8 15,2-3 14-15,16 8-253 16,8 8-346-16,-11-35 34 16</inkml:trace>
  <inkml:trace contextRef="#ctx0" brushRef="#br0" timeOffset="85637.5654">11775 12533 377 0,'0'-4'275'0,"0"-2"-26"16,0 3-37-16,-1 0-91 15,-1 0 3-15,1 0-42 16,1 0-15-16,-2 0-17 15,2 0-30-15,0 0-30 0,0 2-42 16,-1-1-18-16,0 2-27 16,-1 2-21-16,-8 26 7 15,-38 87 2 1,19-39 85-16,-7-5 35 16,8-1 6-16,9-11 5 15,17-26 22-15,7-7 8 16,15-6 2-16,14-1 17 15,12-4 17-15,14-5 10 16,0-3-4-16,6 4-5 16,-13-1-23-16,-3-2-142 15,-14 5-248-15,-1 3-18 16,-15-16-195-16</inkml:trace>
  <inkml:trace contextRef="#ctx0" brushRef="#br0" timeOffset="85941.4616">12337 12581 1529 0,'1'-2'455'0,"1"1"65"16,-1-1-473-16,1 1-73 15,-1-1-144-15,2 2-144 16,3 0-207-16,22 15-29 15</inkml:trace>
  <inkml:trace contextRef="#ctx0" brushRef="#br0" timeOffset="86075.8991">12392 12917 1966 0,'-3'10'468'0,"1"-14"152"0,2 2-611 16,0 1-219-16,0 1-416 15,11-3 30-15</inkml:trace>
  <inkml:trace contextRef="#ctx0" brushRef="#br0" timeOffset="87314.589">13129 12470 1021 0,'2'-115'301'15,"-5"101"78"-15,3 5-262 0,-2 1-8 16,-4 4-18-16,3 5-25 16,3-1-17-16,-1 0-42 15,1 0-43-15,0 0-83 16,-2 2-87-16,1 4 59 15,-1 38 27-15,-2 50 24 16,4-20 106-16,-3 0 95 16,5 19-30-16,-8-17-4 15,3 8 5-15,-2-17-16 0,10-2-5 16,-14-18-3-16,6-8 8 16,1-20-27-16,7-1-93 15,-14-14-116-15,6-2-232 16,0-2-68-16</inkml:trace>
  <inkml:trace contextRef="#ctx0" brushRef="#br0" timeOffset="87708.9972">12984 13030 204 0,'-3'-3'474'15,"0"0"-133"-15,0-2-70 16,0 2 179-16,2-1-244 16,-1-1-51-16,1 2-20 15,-1 0-50-15,1 0-50 0,-1 1-31 16,1-1-76-16,-1 1-35 16,1 1-21-16,1 1-7 15,1 8 32-15,10 19 70 16,26 49 45-16,-19-48 30 15,4-4 37-15,-2-13 30 16,4-3 39-16,-3-16 2 16,7-3 29-16,-1-13-15 15,4-10-19-15,0-11-40 16,-3-4-8-16,-9-1-36 0,-2 3-12 16,-8 11-31-16,-7 11-92 15,10 12-100-15,15 1-461 16,3-2 32-16</inkml:trace>
  <inkml:trace contextRef="#ctx0" brushRef="#br0" timeOffset="88677.6379">14145 12324 741 0,'-53'-7'256'0,"49"4"-5"16,2 4-225-16,-1 4-80 15,2-5-66-15,-1 0 44 16,1 9 6-16,-4 29 36 16,-8 70 43-16,3-36 22 0,-4 31 6 15,1 4 2-15,1 10 10 16,8-22-8-16,2-9 5 16,5-28-21-16,0-18-222 15,6-20-40-15,-2-12-87 16</inkml:trace>
  <inkml:trace contextRef="#ctx0" brushRef="#br0" timeOffset="89060.9457">14165 12416 890 0,'4'-13'241'16,"8"4"82"-16,10-4-247 0,8-2 14 16,19 3 13-16,1-3-12 15,6 12-12-15,-11 8-18 16,-7 5-50-16,-22 5-39 16,-2 10-33-16,-19 3-4 15,-9 26 13-15,-21 2 30 16,-27 15 21-16,-15-1 28 15,-7 1 14-15,4-22-1 0,13-8-1 16,35-17-38-16,14-8-15 16,19-10-17-16,19 1 8 15,12-1 4-15,19 6 36 16,5 3 48-16,9 9 41 16,-7-1-40-16,-9 11-26 15,-15-2-88-15,-6 3-370 16,-10-1 32-16</inkml:trace>
  <inkml:trace contextRef="#ctx0" brushRef="#br0" timeOffset="89286.2784">14921 12468 1636 0,'11'-10'453'15,"-5"-7"98"-15,-6 25-445 16,0-7-235-16,0 4-163 16,0-5-261-16,-2 4-82 15</inkml:trace>
  <inkml:trace contextRef="#ctx0" brushRef="#br0" timeOffset="89422.8016">14902 12890 882 0,'5'20'696'0,"-1"-6"-116"15,-13-57-14-15,5 40-427 16,4 2-91-16,0-3-52 16,-2 2-308-16,2 1-320 15,0-1-12-15</inkml:trace>
  <inkml:trace contextRef="#ctx0" brushRef="#br0" timeOffset="90085.5192">15495 12342 385 0,'-2'-7'283'15,"-2"-42"-18"-15,-1 40-20 16,5 6-91-16,-3-1 20 16,2 2-25-16,1 1 25 15,-2-1-20-15,1 1 1 16,-1-2-23-16,1 0-5 16,-1 1-39-16,1-1-15 15,0 2-27-15,-1-1-61 0,1 1-58 16,-1-1-48-16,1 2-15 15,-1 2 3-15,-8 39 46 16,-18 76 49-16,11-37 45 16,-5 27 13-16,4 0 6 15,6 16-2-15,4-23-6 16,2-6 5-16,6-32-1 16,1-12 10-16,-2-27 7 0,4-4 20 15,-2-7-6-15,-1-6-39 16,-1-5-48-16,2 1-174 15,-2-4-277-15,1 1-9 16</inkml:trace>
  <inkml:trace contextRef="#ctx0" brushRef="#br0" timeOffset="90591.4363">15206 13086 797 0,'-56'34'405'16,"53"-44"17"-16,0 2-135 15,6-1-104-15,-2 5-36 16,-1 4-4-16,0-3-39 16,0 1-35-16,-1 1-9 15,-1-1-15-15,1 1-29 16,-1-1-44-16,2 1-154 16,0 1 60-16,0 1-4 15,0 5 37-15,6 21 29 16,15 43 52-16,-3-48 33 15,-1-10 29-15,4-2 46 16,0-4 35-16,13-10 40 16,-3-8-3-16,12-6 7 15,-5-7-35-15,7-11-18 16,-12 1-48-16,-1-4-18 16,-11 8-25-16,-2 1-8 15,-9 11-73-15,5 3-625 16,2 7-5-16,3-13-263 15</inkml:trace>
  <inkml:trace contextRef="#ctx0" brushRef="#br0" timeOffset="117529.5791">18051 10576 230 0,'-3'2'242'0,"0"-2"-7"15,0 0-42-15,0 0-26 0,2-2-41 16,-1 1-27-16,1-1-37 16,-1 1 10-16,1-2-8 15,0 0 5-15,-1-14-11 16,1-5 3-16,-5-49-9 15,0 33-4-15,0-1-5 16,-5-11-6-16,1 1-8 16,-8-6-1-16,8 11-9 15,1-8-10-15,5 10-1 0,1-2-3 16,1 5-2-16,-1-5-1 16,0 4-3-16,-1-9 1 15,1 12 1-15,-2-16 3 16,2 11 0-16,-3-4 4 15,1 8 1-15,0-8 2 16,1 18-2-16,-1-5-1 16,2 5 0-16,2 0 2 15,-1 5-3-15,2 1 0 16,-3 1 1-16,-1 1-1 16,2 6-6-16,-4-5 3 15,1 7-2-15,3 2 2 16,2 2 1-16,0 1 1 15,0 3-2-15,0 2 2 16,-1 1 0-16,-1-1 1 16,1 1 1-16,-1-2-4 15,1 0-6-15,-1 0-4 0,1 0-6 16,-1 0-7-16,1 1 0 16,-1 1-3-16,1-1-1 15,-1 1-12-15,1-1-6 16,-1 1-9-16,2 1-4 15,-1 0-3-15,1 1 15 16,-2 7 12-16,-1 13 9 16,-3 7 9-16,-11 41 6 15,5-37 1-15,1-4 0 0,1 0 6 16,0-7 2-16,-1-1 2 16,5-9 13-16,-2-4 16 15,5-5 12-15,0-2 26 16,1-2 26-16,1 1-15 15,1-1-17-15,0-1-13 16,0-9-31-16,4-17-30 16,20-41 5-16,-6 40 3 15,-4 1 2-15,4-5 4 16,-3 6 3-16,-2-5 1 16,-1 8-3-16,-4 1-1 15,-3 9-3-15,0 2-4 16,-4 6-6-16,1 1-25 15,-1 3-24-15,-1 3-32 16,0 0-10-16,0 1-8 16,0 1 13-16,12 20 26 0,31 47 35 15,-13-36 21-15,-4-5 19 16,23 17-322-16,-1-13 121 16</inkml:trace>
  <inkml:trace contextRef="#ctx0" brushRef="#br0" timeOffset="120786.396">17765 11318 174 0,'58'-53'335'0,"-55"46"-106"15,0 4-92-15,-4-3 119 16,1 4-186-16,0 1-2 0,0-1-10 16,0 1-6-16,0 1-17 15,-2-3-37-15,2 3-36 16,0 0-30-16,-1 0-15 16,-1 3-15-16,1-3 9 15,-1 25 15-15,1 51 14 16,-1-32-5-16,-4 5 10 15,0 21 11-15,3-2 18 0,-3 3 22 16,4-13 29-16,0-11 34 16,1-20 25-16,-1-13 33 15,1-12 21-15,4-4 18 16,0-3 8-16,-3 3-127 16,2-10-297-16,16-38 46 15</inkml:trace>
  <inkml:trace contextRef="#ctx0" brushRef="#br0" timeOffset="121192.3221">17943 11344 1 0,'-3'-26'500'16,"-3"13"-224"-16,2 0 15 15,1 7 7-15,0 3-246 16,3 4-50-16,0-1-64 16,-2 0-34-16,1 2-30 15,-1 10 3-15,1 20 25 16,-5 42 56-16,2-41 34 15,7-6 37-15,-2-4 33 0,-1-11 25 16,7 0 20-16,2-6 14 16,3-11 18-16,0-3 12 15,12-18-9-15,-1-3-20 16,9-22-28-16,-1 1-26 16,6-8-45-16,-6 8-19 15,-2-6-8-15,-2 19-5 16,-3 5 4-16,-6 10 7 15,-5 9-2-15,-6 10-9 16,-4 1-41-16,-1 5-22 0,-2-3-15 16,-2 2-3-16,1 20 6 15,-1 20 40-15,-7 60 16 16,2-40 16-16,0 6 12 16,1-3 15-16,4 6-23 15,2-10-59-15,5 0-62 16,1-18-183-16,1-34-29 15</inkml:trace>
  <inkml:trace contextRef="#ctx0" brushRef="#br0" timeOffset="121491.6653">18577 11301 969 0,'5'-6'316'0,"-5"4"83"16,-3 2-283-1,3 0-1-15,0-1-44 0,0 1-65 16,0 0-69-16,0 0-340 16,0 1-4-16,-2 7-149 15</inkml:trace>
  <inkml:trace contextRef="#ctx0" brushRef="#br0" timeOffset="121711.4232">18531 11665 1104 0,'8'3'395'15,"-10"-3"66"-15,1 2-313 0,1-2-26 16,-2 0-49-16,2 0-123 15,0 0-411-15,0 0 101 16</inkml:trace>
  <inkml:trace contextRef="#ctx0" brushRef="#br0" timeOffset="122298.7791">18811 11281 693 0,'-1'-3'198'0,"-2"0"51"16,1-2-171-16,1 0-28 15,-1-1 14-15,1 2 13 16,-1-4-3-16,1-1 14 16,1 5-20-16,4-6 2 0,1 2-7 15,33-10 9-15,51-36-15 16,-39 36 5-16,-5 6-9 15,-4 0 0-15,-16 9-18 16,-8 3-9-16,-11 3-46 16,-6 0-25-16,-5 9-7 15,-8 6 2-15,-5-1 3 16,-6 15 36-16,1-3 25 0,1-4-9 16,8-2-7-16,13-3-6 15,11-6-7-15,17 3-7 16,4 3 7-16,7 5-9 15,4 3-7-15,-5 9-8 16,-16-1-8-16,-8 7-5 16,-13 4 35-16,-27 5 30 15,-10-6 26-15,-18 1 40 16,-16-11 18-16,-9-14 9 16,14-13-35-16,5-15-173 15,18-21-302-15,24-30 14 16</inkml:trace>
  <inkml:trace contextRef="#ctx0" brushRef="#br0" timeOffset="124064.2218">20608 9841 455 0,'-2'-12'316'0,"4"5"-35"0,-1-3-96 16,-2 5-33-16,-1 1-38 15,2 2-38-15,0 1-1 16,0-1-5-16,0 2-17 16,0-3-17-16,0 2-17 15,0-1-2-15,-1 1-8 16,-1-1 4-16,1-1 0 15,-2 1 3-15,0-1 3 0,-15-3 2 16,0-6-4-16,-45-49 4 16,45 45 0-16,-4-2 1 15,7 5 4-15,-7-11 1 16,4 6-5-16,-3-3-3 16,2 1-4-16,-2-3-7 15,8 12-4-15,0-10 3 16,2 6 1-16,2-4 4 15,2-2 5-15,1-1 3 16,-1 3 2-16,2-4 1 16,-1 3-2-16,2 2-2 15,-2-1-2-15,1-2-2 16,4 3-3-16,-4 0-4 16,1 0-2-16,1 1-2 15,-3 0-3-15,0 1-1 16,2 3 0-16,-1 1-1 15,2 4-2-15,2 1-2 16,-2 3-3-16,3 2-3 0,0 2-6 16,-2 0-20-16,2 0-11 15,-1 0-22-15,-1 0-3 16,1 0-3-16,-1 2 19 16,-1 7 6-16,-7 17 23 15,-19 54 3-15,9-50 10 16,1 1 3-16,1-6 8 15,0 2 5-15,5-12 6 16,4-1 7-16,9-2 3 0,2-7 20 16,1-5 17-16,1-5 26 15,-4 4 20-15,0-1-17 16,2-1-35-16,8-17-2 16,5-7-10-16,35-50-48 15,-34 43 12-15,10-3 12 16,-3 4-19-16,2 4-17 15,-4 3 19-15,1 10 1 16,-10-2 2-16,2 11-4 16,-7 1-8-16,3 6-13 15,2 3-2-15,12 10-1 16,0-1 5-16,19 13-27 16,3 5-146-16,34 7-231 15,8-9-9-15</inkml:trace>
  <inkml:trace contextRef="#ctx0" brushRef="#br0" timeOffset="126687.6279">20688 10490 299 0,'1'-9'173'0,"-4"-8"40"16,3 17-53-16,3-3-80 16,-3 4-63-16,-1-1-116 15,-1 0-76-15,1 2-33 16,-2 17 29-16,-2 27 29 16,-2 43 93-16,4-32 30 15,-3-5 29-15,-4 2 57 16,2-19 36-16,5-4 50 15,-1-16 38-15,-2-10 59 16,7-7-8-16,2-5-7 16,-4 5-72-16,1-1-126 15,9-37-121-15,19-61-54 0,-15 47-10 16,4-6 72-16,-3 17 106 16,0 3 96-16,-5 17 32 15,0 3 10-15,-2 10-47 16,-7 6-66-16,4 7-74 15,-5 7-49-15,1-10-33 16,-2 1-10-16,-1 20 30 16,-1 9 48-16,-5 39 49 0,6-49 61 15,5-7 29-15,2-7 55 16,9-3 7-16,10-10 18 16,9-7-43-16,13-10-13 15,1-8-52-15,5-5-40 16,-5 1-48-16,0 7-7 15,-15 3-11-15,-2 15-1 16,-13 5-41-16,0 16-11 16,-10 3 4-16,4 17 14 15,-1 6 13-15,-6 7 65 16,-3-2 10-16,2 9-1 16,-4-7-3-16,-2 0 7 15,4-3-22-15,3 0-302 16,-3-6-28-16,-6-16-115 15</inkml:trace>
  <inkml:trace contextRef="#ctx0" brushRef="#br0" timeOffset="127017.7172">21452 10554 1206 0,'30'-22'477'16,"-29"42"-37"-16,-4-25-311 16,0 2-113-16,3 3-123 15,0-2 72-15,-1 2-156 16,-1 0-246-16,2 2 25 16</inkml:trace>
  <inkml:trace contextRef="#ctx0" brushRef="#br0" timeOffset="127266.7127">21440 10721 1160 0,'-55'110'412'0,"67"-113"73"0,-12-1-297 16,-3 1-58-16,3 0-8 16,-1 3-92-16,1-2-98 15,-2 1-150-15,2 1-296 16,2 0-49-16</inkml:trace>
  <inkml:trace contextRef="#ctx0" brushRef="#br0" timeOffset="127912.1256">21738 10541 577 0,'1'0'360'16,"1"0"-194"-16,-1 0-101 16,1 1-142-16,-1 1-141 15,-1-1 232-15,0 1 29 0,0-1 17 16,-1 0-7-16,-1 2 11 15,1-1 17-15,1-1 67 16,0 1 4-16,0 1 5 16,0-3-26-16,1 0-39 15,1-3-69-15,13-2-19 16,13-8-10-16,47-27 4 16,-44 27 12-16,-1 4 6 15,-5 0 8-15,-5 3-5 16,-10 8-10-16,2 2-33 15,-8 3-21-15,-4 7-15 16,-1 4 0-16,1 5 8 16,-5 2 25-16,-8 11 10 15,1 1 9-15,-19 16 4 16,-6 2-1-16,-21 15 5 16,0-2 2-16,-13 5 10 15,14-14 4-15,-4-3 17 0,19-16 7 16,7-19 29-16,14-11 25 15,8-5 18-15,13-8-22 16,3-9-29-16,9-3-39 16,20-3-48-16,14 0-26 15,24 1 11-15,7 12 12 16,9 13 0-16,-15 15-20 16,1 23-360-16,-1 19 99 0</inkml:trace>
  <inkml:trace contextRef="#ctx0" brushRef="#br0" timeOffset="160795.3941">18159 12751 403 0,'-69'-25'190'0,"51"22"44"16,11 4-74-16,-4-7-33 15,11 6-28-15,3 5-68 16,0 1-74-16,-3-6-54 15,0 1-30-15,9 27-5 16,21 63 43-16,-16-26 21 16,-2 6 34-16,-6 12 18 15,-6-10 25-15,0 1 33 16,0-19 21-16,-1-14 17 16,4-14-16-16,-2-12-51 0,-1-17-183 15,2-13 13-15</inkml:trace>
  <inkml:trace contextRef="#ctx0" brushRef="#br0" timeOffset="161045.39">18146 12770 658 0,'21'-20'333'0,"7"0"-37"0,16 5-81 16,7 8-219-16,12 9 10 15,-5 9 4-15,3 19-20 16,-21 7-13-16,-5 18-11 15,-17 7-16-15,-12 15-1 16,-18-6 25-16,-28 6 65 16,-17-13 19-16,-28-5 44 15,-5-16 14-15,-11-4 3 16,20-18-30-16,8-10-80 16,24-8-111-16,22-15-268 15,33 1-17-15</inkml:trace>
  <inkml:trace contextRef="#ctx0" brushRef="#br0" timeOffset="161419.8781">18666 13280 96 0,'-50'44'398'16,"51"-39"-147"-16,2-4-54 16,0-2 88-16,-3 1-176 15,1-3 33-15,23-3-15 0,27-9 16 16,57-13-21-16,-46 9-20 16,-19 2-31-16,-9 3-2 15,-24 2-15-15,-10 3-3 16,-19 6-73-16,-24 9-22 15,-12 3-10-15,-10 9-1 16,3 5-5-16,11 8 40 16,20-4-8-16,12-2-19 15,21 0-26-15,14 1-23 16,15-9 28-16,33-5-16 16,19-6-80-16,19-15-160 15,-9-7 16-15</inkml:trace>
  <inkml:trace contextRef="#ctx0" brushRef="#br0" timeOffset="161794.1525">19285 13193 1116 0,'-12'1'149'16,"-6"6"142"-16,2 4-333 16,9 10 0-16,-5-8 43 15,9 5 23-15,4-8 11 16,4 2 19-16,1-6 10 15,9-5 29-15,1-2 1 16,5-7 16-16,2-5-8 16,7 1 23-16,-8 0-26 15,-13-4-11-15,0 9-32 16,-11 1-51-16,-5 4-63 0,-2 7-61 16,6 8-48-16,-3 17 5 15,2 10 38-15,-4 23 42 16,-2 7 55-16,-3 11 55 15,-1-9 19-15,-3-1 20 16,0-22-1-16,-2-8 42 16,0-16 17-16,-20-14 19 15,-5-16-4-15,-18-13 2 16,-6-13-103-16,-4-7-129 16,21-5 246-16,19-9-692 15,27 2 204-15</inkml:trace>
  <inkml:trace contextRef="#ctx0" brushRef="#br0" timeOffset="162048.2663">19883 12948 1337 0,'8'0'383'0,"-10"-3"109"15,-1 0-391-15,3 3-13 16,0 0-43-16,0 0-122 16,0 0-232-16,0 2-186 15,0-1-109-15</inkml:trace>
  <inkml:trace contextRef="#ctx0" brushRef="#br0" timeOffset="162187.9853">19864 13308 1251 0,'8'3'413'16,"-34"-4"53"-16,23 1-295 16,6 1-138-16,2-2-3 15,-5-1-65-15,0 1-376 16,0 1-60-16,1 0-173 15</inkml:trace>
  <inkml:trace contextRef="#ctx0" brushRef="#br0" timeOffset="162667.5185">20369 12849 908 0,'3'0'417'0,"-1"0"4"15,-2 0-191-15,-2-3-147 16,1 1-33-16,-1 2-34 15,1 0-24-15,-2 0-16 16,0 0-1-16,-4 5 0 16,-2-2 7-16,3-2-7 15,-5 13 0-15,4 9-6 16,8 50-1-16,25-43 3 16,5 5 17-16,10 2 14 15,-5-6 10-15,-2 3 1 16,-11 2 0-16,-8-4 7 15,-13 0-1-15,-16-1 32 16,-6-5 30-16,-7-5 32 16,-4-6 23-16,-2-8 28 0,10-7-15 15,-3-9-18-15,6-5-48 16,-4-10-112-16,3 2-99 16,-1-3-81-16,4 4-388 15,2 6 56-15</inkml:trace>
  <inkml:trace contextRef="#ctx0" brushRef="#br0" timeOffset="163108.5473">20417 12778 1152 0,'3'-3'433'0,"-3"-5"132"15,-2 2-267-15,1 5-65 16,1-1 9-16,1-1-14 16,50-19-96-16,101-22-13 15,-22 26-44-15,27-9-38 16,-22 5-20-16,-6 7-42 0,-49 9-47 15,-25 2-79-15,-24 11-85 16,-7-1-472-16,-9-9 84 16</inkml:trace>
  <inkml:trace contextRef="#ctx0" brushRef="#br0" timeOffset="164623.6715">17534 14785 412 0,'2'0'381'0,"-1"0"-59"15,1 0-49-15,-1-1-87 16,1-1-70-16,-1 1-15 15,1-1-55-15,-1 2-44 16,1 0-38-16,-2 0-18 16,-2 2-11-16,-10 32 15 15,-42 55 26-15,2-30 11 16,3 3 12-16,3 5 3 16,13-12 1-16,7-9-5 15,23-15-8-15,25-12-4 16,16-12 6-16,29-10 13 15,13-2 12-15,18-6 9 16,-18-1 7-16,-9 2-5 16,-31 3-37-16,-12 4-210 15,-24 1-115-15,-29 2-65 16</inkml:trace>
  <inkml:trace contextRef="#ctx0" brushRef="#br0" timeOffset="164845.3642">17477 15030 1059 0,'11'7'298'0,"12"-10"114"16,8-7-255-16,18 2-53 15,4 1 5-15,5-8-10 16,-6 3-40-16,-8-1-51 15,-20-3-66-15,-8-5-406 16,-19-3 90-16</inkml:trace>
  <inkml:trace contextRef="#ctx0" brushRef="#br0" timeOffset="164998.4263">17641 14800 1471 0,'24'-1'344'0,"8"-8"156"15,1 0-415-15,8-5-5 16,-5 1-6-16,1 1-7 0,-13 3-23 16,14 2-317-16,9 4-258 15,8 3-16-15</inkml:trace>
  <inkml:trace contextRef="#ctx0" brushRef="#br0" timeOffset="165309.505">18276 14966 49 0,'-6'15'174'0,"-4"0"-24"16,0-2 38-16,-5-4 16 15,8-2-26-15,2-1 34 16,7-7-12-16,14-10-45 15,13 1-38-15,17-2-24 16,9-3-63-16,4 6-12 16,-8 8 11-16,-8 5 4 15,-27-1-11-15,-10 8-9 16,-16 5-7-16,-8 6 12 16,-6-3 13-16,3 10 24 15,5-12-279-15,13-5-151 16,15-7-47-16</inkml:trace>
  <inkml:trace contextRef="#ctx0" brushRef="#br0" timeOffset="165623.1585">18767 14966 781 0,'-11'24'220'16,"-29"54"86"-16,30-56-219 15,13-5 95-15,15-10 11 16,32-11 12-16,17-13-21 0,29-8-6 16,2-13-90-16,4-13-26 15,-25-5-18-15,-12-17-15 16,-31 4-25-16,-13 8-20 16,-18 15-18-16,-11 8-9 15,-8 26 8-15,-3 16 7 16,0 12 12-16,2 14 7 15,6 7-7-15,9 18-4 16,12 4 10-16,20 6-49 16,16-7-39-16,38 10-369 15,5-22 63-15</inkml:trace>
  <inkml:trace contextRef="#ctx0" brushRef="#br0" timeOffset="165982.099">20042 14622 876 0,'-6'2'167'0,"8"5"116"16,-2 5-219-16,-3 4-86 16,7 11 33-16,-3 9 34 15,-6 2-39-15,2 17 4 16,3 6 3-16,-5 4 4 15,-2-12-4-15,4-4-121 16,1-19-111-16,-4-20-79 16,-4-28-135-16</inkml:trace>
  <inkml:trace contextRef="#ctx0" brushRef="#br0" timeOffset="166331.8965">19966 14668 1175 0,'23'-29'299'0,"2"-4"104"15,3 6-305-15,16-1-4 0,2 10 19 16,15 7 26-16,-12 6-13 16,1 11-12-16,-16 12-75 15,-13 3-27-15,-16 4-30 16,-19 12-8-16,-12 4-4 16,-20 10 24-16,-9-3 12 15,-4 3-10-15,8-17-16 16,10-7-28-16,19-16-19 0,14-5-38 15,11-6-21-15,13 0-15 16,10 5 21-16,9 5 20 16,1 4 44-16,-1 8 45 15,-10 3 68-15,-13 2 6 16,-18-2 4-16,-19 9 25 16,-12-5 7-16,-12 3-5 15,-3-9 11-15,8 1-52 16,13-12-77-16,0-17-214 15,14 2-255-15,20 6-43 16</inkml:trace>
  <inkml:trace contextRef="#ctx0" brushRef="#br0" timeOffset="166730.3926">20347 15067 895 0,'10'0'353'0,"8"6"105"15,16-9-232-15,9 1-10 16,15-8-21-16,1-1-58 15,9-6-52-15,-11 5-17 0,-19-9-8 16,-14 8-13-16,-17 1-60 16,-21 0-38-16,-25 5-18 15,-5 11-17-15,-19 11-17 16,1 7 39-16,-3 6 22 16,18-1-2-16,15 8-8 15,27-6 3-15,21 3 7 16,19 1-4-16,19 5 31 15,8-9 37-15,27 0-59 16,-3-13-90-16,3-8-277 16,-17-14-21-16</inkml:trace>
  <inkml:trace contextRef="#ctx0" brushRef="#br0" timeOffset="167125.3995">21194 14539 856 0,'9'-9'343'16,"-1"5"56"-16,-7 2-219 16,5 5-52-16,-6-3-50 0,0 0-35 15,0 0-43-15,0 2-10 16,4 10-1-16,10 22 8 15,4 47 8-15,-24-26 4 16,-9-2 2-16,-4 13 0 16,-2-9 1-16,6-8 1 15,6-18 27-15,17-10 9 16,3-19 9-16,18-4 2 16,-1-2 0-16,9-4-29 15,-8 7-13-15,-2 5-7 16,-17 1-3-16,-7 2-11 15,-3 9-3-15,2 5 8 16,-4-5 1-16,-1 1-29 16,8 2-21-16,5 3-347 15,8-8-86-15,20-23-123 16</inkml:trace>
  <inkml:trace contextRef="#ctx0" brushRef="#br0" timeOffset="167523.9094">21759 14588 1546 0,'1'-3'587'0,"1"-3"89"16,1-1-427-16,1-3-51 16,-4 7-85-16,0 0-51 15,0 1-82-15,0-2-80 16,0 1-499-16,0 1-93 0,0 2-201 16</inkml:trace>
  <inkml:trace contextRef="#ctx0" brushRef="#br0" timeOffset="167689.7182">21870 14926 1720 0,'15'19'608'0,"-5"-8"79"16,-26-22-460-16,14 7-154 15,-1 2-150-15,-4-5-587 16,5 5 89-16</inkml:trace>
  <inkml:trace contextRef="#ctx0" brushRef="#br0" timeOffset="168447.6534">16831 16445 907 0,'84'-36'450'0,"-76"32"-47"16,-5 5-238-16,-3 1-120 15,-2-4-133-15,1 2 61 16,-1 0-53-16,-1 2 26 15,-15 32 7-15,-84 75 21 16,35-35 18-16,-5 27 24 16,11-5 5-16,9-4 3 15,32-21 5-15,15-17-27 0,45-29 55 16,21-19 8 0,29-8 5-16,14-4 27 15,13-3 1-15,-25 7-103 16,-11 2-294-16,-23-5-131 15,-14-25-97-15</inkml:trace>
  <inkml:trace contextRef="#ctx0" brushRef="#br0" timeOffset="168698.419">17568 16492 1569 0,'3'0'330'15,"-4"-2"149"-15,2 4-551 16,-1-2-238-16,0 0-169 15,0 1-105-15</inkml:trace>
  <inkml:trace contextRef="#ctx0" brushRef="#br0" timeOffset="168808.3948">17525 16855 843 0,'2'15'774'16,"1"-12"-208"-16,0-8-545 15,9-8 253-15,0-11-826 16,7-10-39-16</inkml:trace>
  <inkml:trace contextRef="#ctx0" brushRef="#br0" timeOffset="170014.9439">18263 16280 1453 0,'-1'-3'403'0,"-2"2"110"15,1-4-410-15,2 5-54 0,0 0-40 16,0 0-43-16,0 0-31 16,0 2-4-16,0 18 9 15,0 15 23-15,-7 56 24 16,-2-40 30-16,-7 17 29 16,-4 3 3-16,1 19 9 15,1-4-2-15,-2 2 2 16,8-16-21-16,1-8 4 15,2-27-4-15,3-7 2 16,4-11-7-16,0-7-17 16,1-8-32-16,5 8-87 15,-4-15-74-15,-1 3-276 16,-4-7-89-16,4 5-101 16</inkml:trace>
  <inkml:trace contextRef="#ctx0" brushRef="#br0" timeOffset="170360.2639">17956 16895 589 0,'-13'12'394'0,"13"-9"-60"16,5-2-31-16,-8 2-231 15,3-3-3-15,0 0-19 0,0 2-13 16,0 4-27-16,4 22-11 15,12 49-2-15,-8-42 11 16,1-1 8-16,0 1 34 16,1-13 30-16,2-4 27 15,0-7 21-15,2-9 54 16,7-11-11-16,7-15-3 16,6-8-23-16,8-11-19 15,-5-9-55-15,-3-1-16 16,-7 14-25-16,-7 8-96 15,-8 6-100-15,3-3-95 16,-6 2-384-16</inkml:trace>
  <inkml:trace contextRef="#ctx0" brushRef="#br0" timeOffset="170924.4514">19747 16360 953 0,'0'-1'365'0,"-1"-4"11"0,-1 2-209 16,1 2-161-16,-1-1-14 15,1 1-16-15,-1 1-11 16,1 1 1-16,-5 10 4 15,-7 27 9-15,-11 64 12 16,15-39 14-16,-1 23 7 16,-2-1 5-16,1 12 18 15,5-16 9-15,1-10 5 16,5-29-33-16,0-14-63 16,0-24-50-16,-2-30-39 15,2-13-260-15,-1-20 71 16</inkml:trace>
  <inkml:trace contextRef="#ctx0" brushRef="#br0" timeOffset="171294.1016">19587 16453 1214 0,'-4'-14'324'15,"2"2"140"-15,5 7-325 16,5-4 10-16,8 2-1 15,18-11 6-15,13-5-20 16,22-3-32-16,9 3 20 16,-4 5-94-1,-18 13-33-15,-10 10-1 0,-22 11-25 16,-12 11-24-16,-17 8 10 16,-2 10 5-16,-15 19 7 15,-6-4 15-15,-14 8 4 16,4-10-13-16,2-4-12 15,8-19-5-15,9-5-8 16,17-12 12-16,17 4-2 16,7-1 11-16,11 11 31 15,-1 4 18-15,3 8 11 16,-12-4 6-16,5 2-40 16,-4-7-165-16,18-4-341 15,-1-11 18-15</inkml:trace>
  <inkml:trace contextRef="#ctx0" brushRef="#br0" timeOffset="171643.6018">20823 16461 938 0,'-2'-3'787'0,"1"0"-261"15,-1 0-605-15,1 1 130 16,-1 1-636-16,1 1-161 16</inkml:trace>
  <inkml:trace contextRef="#ctx0" brushRef="#br0" timeOffset="171773.6348">20707 16845 1204 0,'-9'23'564'16,"-1"-5"-38"-16,26-28-218 15,-11 8-328-15,-1-2-98 16,29-10-406-16,5-8 64 16</inkml:trace>
  <inkml:trace contextRef="#ctx0" brushRef="#br0" timeOffset="172667.3584">21252 16762 908 0,'52'121'146'0,"-46"-111"177"16,-8-2-211-16,5-5 96 15,0 1 61-15,-3-5 34 16,0-1-39-16,0-1-9 16,0-1-80-16,8-48-25 0,5-55-43 15,-7 18-20-15,-2-2-50 16,-1-23-16-16,-1 16-12 16,1 1-6-16,-3 19-3 15,0 7-7-15,0 26-1 16,-2 7 3-16,1 13 1 0,1 10 1 15,-2 6 3-15,1 2-2 16,-2 4-5-16,1 3-14 16,2 0-5-16,0 0-12 15,0 0-7-15,0 0-2 16,-1 1 9-16,0 1 1 16,-2 15 10-16,-3 16 10 15,-11 45 3-15,1-27 5 16,-2 4 6-16,-4 8 3 15,-5-17 5-15,1-3 11 16,12-18 6-16,3-11 28 16,3-19 7-16,13-4-10 15,6-10-12-15,7-19-9 16,1-4-32-16,8-5-20 16,-3 2 5-16,-2 4 5 15,-4 14 5-15,-2 3 12 16,-3 14 12-16,-1 1 5 15,-1 9-2-15,-2 5-3 0,-2 4-8 16,6 4-22-16,2 2-75 16,30 14-456-16,12-14-106 15,13-7-189-15</inkml:trace>
  <inkml:trace contextRef="#ctx0" brushRef="#br0" timeOffset="212006.809">25032 12132 393 0,'-47'-15'296'0,"42"9"9"16,2-1-35-16,2 1 18 15,-1 4-109-15,1 1-73 16,1-1-55-16,-2 2-127 16,1 0-84-16,-1 2 10 15,-14 29 30-15,-46 76-11 16,23-41 75-16,-1 19 66 16,6-11 43-16,11-6 27 0,15-22 9 15,14-8 19-15,12-23 5 16,35-12 67-16,14-10-3 15,29-8 6-15,8-1-24 16,6 1-41-16,-32 7-83 16,-10 8-14-16,-26 3-347 15,-7 11-175-15,-16-4-63 16</inkml:trace>
  <inkml:trace contextRef="#ctx0" brushRef="#br0" timeOffset="212214.5578">25950 12175 751 0,'9'6'631'0,"-3"-3"-130"15,-28-8-65-15,19 4-337 16,6 2-86-16,-1-1-100 15,-2 0-120-15,0 2-292 16,4 8-6-16</inkml:trace>
  <inkml:trace contextRef="#ctx0" brushRef="#br0" timeOffset="212351.1494">26032 12547 1576 0,'1'-3'444'0,"1"6"110"16,-4-3-449-16,2 0-75 15,0 0-283-15,0 0-263 16,0 0-38-16,2 1-322 16</inkml:trace>
  <inkml:trace contextRef="#ctx0" brushRef="#br0" timeOffset="214219.1813">26698 12656 196 0,'51'19'107'0,"-48"-21"28"16,0 3 6-16,-2-2-25 16,-2-1 82-16,1 2 31 15,0 0-26-15,0 0-5 16,0 0-18-16,0-1-69 16,0-1-15-16,0 1 8 15,0-2-22-15,3-21 0 16,0-13-8-16,10-58-6 15,-1 48-12-15,0-21 6 16,-5 2-12-16,8-12-5 16,-3 8-14-16,-5-7-7 0,-1 18-15 15,6 4 1-15,-3 19-1 16,-5-1 1-16,-1 12-2 16,3 0 1-16,-7 6-4 15,-1 3-1-15,1 5-6 16,2 7-18-16,-1 7-22 15,0-3-56-15,0 0-22 16,0 1-25-16,-1 4-10 16,-4 27 34-16,-11 50 53 0,-3-30 22 15,-3 1 45-15,-4 6 49 16,1-10-2-16,-7-7 22 16,6-16 13-16,10-8 25 15,9-14 3-15,1-12 21 16,9-7-23-16,12-22-17 15,1-6-31-15,3-11-34 16,12 4-34-16,2-8 0 16,-7 17 0-16,7-2-10 15,-5 9 9-15,-4 7 8 16,-8 9 4-16,-1 8-35 16,-8 13-21-16,1 6-23 15,-8 4 16-15,3 17 7 16,-2 1 40-16,-4 9 25 15,6 0 23-15,6 10-18 16,0-5-29-16,16 9-220 16,24-2-251-16,15-22-13 0</inkml:trace>
  <inkml:trace contextRef="#ctx0" brushRef="#br0" timeOffset="215105.5507">28297 11950 391 0,'-3'-2'309'0,"0"-1"-78"16,0 0-26-16,0 0-192 16,0 2-57-16,0-1-9 15,0 2-10-15,1 0-26 16,1 2 20-16,-6 32-3 16,-4 55 17-16,10-27 37 0,-4 5 26 15,-5 16 38 1,3-8 43-16,-2-2 23 0,4-17 3 15,4-10 24-15,-1-22-139 16,1-8-194-16,-8-10-42 16,-7-14-191-16</inkml:trace>
  <inkml:trace contextRef="#ctx0" brushRef="#br0" timeOffset="215506.5194">28270 12004 960 0,'-1'-19'277'0,"8"1"93"15,3 1-264-15,10-7 4 16,14 5-1-16,13-2 14 16,8 0 7-16,14 6 19 15,-3 8 11-15,-7 2-141 16,-9 8-48-16,-5 14-57 15,-20-1-42-15,-7 11-50 16,-9 4 116-16,-24 9 11 16,-15 1 20-16,-22 13 26 15,-8-8 26-15,-19 7 12 16,11-12 12-16,4-2 7 16,24-11-25-16,11 0-24 0,18-15-24 15,13 7-27-15,5-7-26 16,14 2 69-16,7 0 39 15,10 7 51-15,4-9 28 16,5 9 27-16,-8-1-61 16,-4 1-67-16,-8-1-123 15,-3 12-382-15,-8-7 47 16</inkml:trace>
  <inkml:trace contextRef="#ctx0" brushRef="#br0" timeOffset="215729.8609">29153 12067 1534 0,'0'-5'358'0,"-2"1"116"15,2 2-443-15,-1 2-202 16,-1 0-215-16,1 2-98 16,1-1-176-16</inkml:trace>
  <inkml:trace contextRef="#ctx0" brushRef="#br0" timeOffset="215863.6287">29033 12427 1638 0,'-6'-11'396'0,"4"13"138"16,2-4-514-16,3 2-73 16,-3 0-467-16,2 0 88 0</inkml:trace>
  <inkml:trace contextRef="#ctx0" brushRef="#br0" timeOffset="217378.551">29776 11870 678 0,'-3'-73'246'0,"2"63"64"16,1 8-176-16,1-2-8 16,-2 2-19-16,-1 1-6 15,2-1-27-15,0 1 4 16,0-1-16-16,0 2-24 15,0 0-46-15,0 0-66 0,0 0-72 16,0 2 11 0,0 20 29-16,-1 22 44 0,-9 51 80 15,2-16 80-15,1 5-7 16,1 18-2-16,0-5-3 16,3 5-25-16,2-24-21 15,1-5-7-15,-2-21 17 16,5-11 17-16,0-14-6 15,0-8 24-15,-2-10 9 0,2-6-45 16,-1-6-47-16,-2 2-174 16,0-1-119-16,0 1-199 15,0-2-129-15</inkml:trace>
  <inkml:trace contextRef="#ctx0" brushRef="#br0" timeOffset="217707.4238">29698 12535 284 0,'-24'-65'389'0,"21"62"-69"16,5 0-141-16,-5-5 212 15,1 7-229-15,1-1-10 16,-1 1-55-16,1-1-26 15,-1 1-40-15,2-1-8 0,-1 2-12 16,1-3 1-16,-2 0 1 16,1 0 11-16,-1 0 5 15,1 1 13-15,-1-1 4 16,1 0 16-16,0 0-6 16,-1 0 5-16,1 0-13 15,-1 0-8-15,1-3-27 16,-1 3-106-16,1 0-126 15,1 0-297-15,0 0-38 0</inkml:trace>
  <inkml:trace contextRef="#ctx0" brushRef="#br0" timeOffset="218257.3945">29556 12490 323 0,'0'-1'600'0,"0"-1"-227"16,0-1-142-16,0 2 219 16,0-1-351-16,0 1-19 15,0-1-20-15,0 1-74 16,0-1-37-16,1 2-23 15,1 2 9-15,5 11 16 0,9 20 23 16,20 51 15-16,-24-42 17 16,-2 5 13-16,3-7 11 15,-1-3 24-15,-4-10 11 16,2-9 40-16,-3-11 19 16,2-10 38-16,6-12-9 0,12-19-1 15,1-10-40-15,13-17-26 16,2 2-43-16,-1-3-11 15,-5 13-16-15,-2 6-27 16,-9 19-97-16,2 23-510 16,-21-11 109-16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25:55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4100 7989 356 0,'0'-7'340'0,"0"2"-78"0,0 3-1 15,0 0-180-15,0-2-54 16,0 1-51-16,0 1-32 16,0 2-27-16,0 2-11 15,-5 48 23-15,-21 85 19 16,6-48 31-16,4 4 17 16,3-17 14-16,4-14 7 15,13-31 11-15,8-10 4 16,5-12 32-16,8-10 13 15,1-9 1-15,13 4 1 16,-5-6-3-16,6 2-42 16,-10-1-21-16,-2 12-218 15,-15-1-83-15,-6 1-54 16</inkml:trace>
  <inkml:trace contextRef="#ctx0" brushRef="#br0" timeOffset="252.052">4153 8277 129 0,'-10'-73'389'15,"13"69"-194"-15,7 4-12 16,-1-5-28-16,4-2-9 15,4-2-23-15,6-4-18 16,10-7-28-16,8-6-52 16,5-5-119-16,5-3-222 15,-5 4-1-15</inkml:trace>
  <inkml:trace contextRef="#ctx0" brushRef="#br0" timeOffset="479.1923">4143 7954 801 0,'3'-8'262'0,"3"-1"30"0,3 4-179 15,14-12-62-15,13 4 13 16,10-11-4-16,3 3-4 15,8-2-13-15,-6 4-96 16,2-14-96-16,-11-4-196 16,-16-6-24-16</inkml:trace>
  <inkml:trace contextRef="#ctx0" brushRef="#br0" timeOffset="832.9313">4578 7991 244 0,'2'-3'246'0,"-1"6"-99"16,2 0-21-16,-3-3-105 15,0 0-44-15,2 1 11 16,4 10 25-16,5 20 5 15,58 43 4-15,-41-43 46 16,0-7 20-16,3-4 46 16,-7-14 25-16,-4-9 44 15,-5-10-19-15,-1-14 15 16,-7-8-37-16,3-13-7 16,-1 2-42-16,-6-1-19 0,-4 6-41 15,-1 6-21-15,-4 9-40 16,2 5-133-16,11 11-133 15,7-4-224-15,5 10-80 16</inkml:trace>
  <inkml:trace contextRef="#ctx0" brushRef="#br0" timeOffset="1133.0951">5128 7908 727 0,'-2'-3'523'15,"-1"-3"-140"-15,5 4-56 16,-2 2-379-16,0 0-4 15,0 0 28-15,1-1 26 16,1 0 40-16,2-1 17 16,8-4-10-16,-3 0-14 15,-3 2-23-15,-5 1-30 16,1 0-29-16,-1 0-14 16,-1 0 23-16,-1 0 23 15,-2 1 20-15,-6 2 13 16,-13 11 13-16,-40 39-19 15,54-19-15-15,14 0-9 16,10-7-15-16,11-2-63 16,4-10 7-16,14-7-82 15,-7-14-39-15,8-11-131 16,-7 0 15-16</inkml:trace>
  <inkml:trace contextRef="#ctx0" brushRef="#br0" timeOffset="1388.151">5325 7899 972 0,'19'-50'78'16,"-16"63"147"-16,1 2-297 16,4 5 13-16,-4-5 54 0,-2-4 12 15,1-2 71-15,3-9 60 16,0-9 5-16,-6 7 6 16,1-1-4-16,21-34-65 15,54-47-53-15,-44 36-5 16,-2 16-10-16,1 7-11 15,-7 11-6-15,-6 13-19 16,1 16-10-16,-4 8 3 16,-2 2 13-16,0 4-10 15,7 2-75-15,0 3-258 16,4-3 43-16</inkml:trace>
  <inkml:trace contextRef="#ctx0" brushRef="#br0" timeOffset="1796.8709">4814 8588 939 0,'1'71'56'0,"5"-44"139"16,2 5-292-16,-2 13 8 16,2 1 55-16,10 20 20 15,0-5 23-15,3 3 31 16,1-12 4-16,6-5-19 16,-13-25-13-16,-5-13 112 15,-13-21-353-15,-17-28 143 16</inkml:trace>
  <inkml:trace contextRef="#ctx0" brushRef="#br0" timeOffset="2015.555">4829 8601 1182 0,'17'-12'190'0,"6"3"189"16,22-2-376-16,4 3 31 16,18 7 31-16,-6 5-27 15,4 17-33-15,-19 9 6 16,-6 13-5-16,-19 1-5 15,-15 17-3-15,-15 2 6 0,-25 17 14 16,-17-10 4-16,-18 7 4 16,-3-21-31-16,-2-7-32 15,11-19-355-15,8 1-12 16,13-21-145-16</inkml:trace>
  <inkml:trace contextRef="#ctx0" brushRef="#br0" timeOffset="2469.2523">5383 8941 393 0,'5'14'416'15,"1"-5"-165"-15,0-7 7 16,6-7-196-16,6 1-34 16,3-12 33-16,1-2 66 15,6-7 15-15,-4-5-17 16,-4-3-11-16,-5 4-9 15,0-1-19-15,-10 5-27 0,-7 9-23 16,-2-1-30-16,-8 14-29 16,-5 6-27-16,-2 11 3 15,1 5 12-15,-1 10 14 16,4 3 13-16,2 5 11 16,4-3-7-16,8 1-2 15,7-5-9-15,4-3-36 16,2-11-31-16,13-3-31 15,8-13-61-15,15-18-118 16,6-13-75-16,14-9-35 16</inkml:trace>
  <inkml:trace contextRef="#ctx0" brushRef="#br0" timeOffset="3019.2804">5950 8578 692 0,'0'-9'269'16,"1"3"36"-16,-1 3-172 15,0 1-49-15,0 1-28 16,0-1-3-16,0 1-21 16,0-1 3-16,0 1-2 15,-1-1 7-15,-1 1-6 16,1-1-4-16,-1 2-15 0,-1 0-16 15,0 0-21-15,-10 5 2 16,-5 5 0-16,-51 57 10 16,51-32 13-16,2 2 13 15,7-8-2-15,7-6-1 16,10-6-13-16,1-7 6 16,1-7 7-16,0-2 21 15,-1-2 15-15,0-2 42 16,-6 2 25-16,-3-1 21 15,0 2-8-15,-1-4-6 16,-1 1-30-16,1 0-32 16,-1-3-38-16,1 3-53 15,-1 1-33-15,1-2-36 16,1 2-35-16,1 2 26 16,11 6 37-16,27 43 24 15,44 70 34-15,-43-47 35 16,-9-9-10-16,-5-1 8 0,-11-22 5 15,-13-11 20-15,-11-8 35 16,-18-8 27-16,-11-11 27 16,-38-5-60-16,-13-9-39 15,-13-6-57-15,6-4-179 16,-7 9-374-16,37-1 98 16</inkml:trace>
  <inkml:trace contextRef="#ctx0" brushRef="#br0" timeOffset="3535.4174">5260 9801 643 0,'-3'-1'258'0,"0"-1"-23"16,0 2-110-16,0 0-167 16,1 0 10-16,1 0 42 0,1 12 14 15,7 21 23-15,29 56 8 16,-18-42-5-16,-4 9-1 15,0-5-5-15,-4 8-13 16,-1-10-3-16,-2-3 2 16,-1-12 0-16,-4-9 3 15,-2-9 29-15,0-11 5 16,0-5-33-16,-6-6-170 16,4 4-200-16,1-1-55 15</inkml:trace>
  <inkml:trace contextRef="#ctx0" brushRef="#br0" timeOffset="3768.2941">5190 10231 1467 0,'-120'13'303'0,"117"-14"181"0,8-7-422 16,12-5 34-16,8-8 55 15,29-19 63-15,11-9-63 16,21-11-29-16,-3-1-12 16,6-7-12-16,-18 17-102 15,-5 10-91-15,-21 13-123 16,-5 13-438-16,-33 11-70 16</inkml:trace>
  <inkml:trace contextRef="#ctx0" brushRef="#br0" timeOffset="5061.5963">25971 6502 1124 0,'39'-46'361'15,"-36"43"41"-15,-2 4-275 16,2 2-147-16,-3-3-41 16,0 0-16-16,-1 2-20 15,-1-1-22-15,-13 47 5 16,-25 53 42-16,11-20 27 15,1-2 27-15,7-5 42 16,10-23 27-16,16-11 33 16,19-23 7-16,16-10 7 15,7-7-5-15,9-4-17 16,-4-5-26-16,3-2-7 16,-14 0-9-16,-12-1-87 15,-9 3-69-15,-9-4-66 16,-19-1-226-16,-20-2-9 15</inkml:trace>
  <inkml:trace contextRef="#ctx0" brushRef="#br0" timeOffset="5271.0761">26107 6777 714 0,'-56'-51'458'0,"56"46"-80"16,0 1-62-16,2 1-282 15,-2 1 2-15,0 1 0 16,0-1 0-16,1-1-8 15,5-1 2-15,16-11-12 16,63-38 0-16,-42 33 0 0,7-3 2 16,-7 1-23-16,0 2-144 15,-21 1-112-15,-13-9-112 16,-19 4-65-16,-18 2-104 16</inkml:trace>
  <inkml:trace contextRef="#ctx0" brushRef="#br0" timeOffset="5437.5852">26025 6351 1096 0,'35'12'627'0,"1"-8"-143"15,-39-31-176-15,19 11-300 16,11 0-19-16,16-6-20 16,2-1 57-16,13-2-8 15,-3 3-68-15,19 6-247 16,-12 4-223-16,-4 7-63 15</inkml:trace>
  <inkml:trace contextRef="#ctx0" brushRef="#br0" timeOffset="5777.2305">26854 6474 921 0,'4'4'294'0,"-7"-2"14"15,6 1-195-15,-4-3-208 0,-1 0 48 16,1 0 43-16,1 0-4 16,0 1 11-16,1 17 14 15,7 14-25-15,19 54-3 16,-11-50 25-16,12-2 30 16,2-12 22-16,7-8 44 15,3-14 22-15,6-17 25 16,-6-12-5-16,1-14 2 15,-8-3-36-15,-4-5-14 16,-8 8-35-16,-5 2-9 16,-2 13-47-16,-7 3-32 15,2 10-81-15,1 4-237 16,5 3-212-16,4 12 21 16,2-1-272-16</inkml:trace>
  <inkml:trace contextRef="#ctx0" brushRef="#br0" timeOffset="6319.3346">27445 6477 541 0,'46'49'36'0,"-46"-46"512"16,-3-2-350-16,7 2 140 16,-4-3-306-16,0-1 35 15,0-1 33-15,2 1 9 0,1 1 3 16,12-6-31-16,7-5 3 15,36-29-18-15,-47 17 6 16,-8 0-17-16,-3-5-25 16,-8 4-19-16,-1 8-32 15,0 10-24-15,-5 2-26 16,3 10-2-16,2 16-18 16,1 2 17-16,5 2 10 15,0 4 29-15,14 7-13 16,5-9 14-16,15-1-21 15,5-11-10-15,19-3-24 16,-10-10 10-16,-6-9-4 16,-12-5 13-16,-7-1 62 15,-17-2 76-15,-6 1 51 16,-3 1 41-16,-1 8 43 16,-5-2-49-16,5 4-50 15,2-1-22-15,7 8-38 16,-2-7-41-16,0 2-21 0,0 0-5 15,0 0 4-15,1 0 26 16,26-1 32-16,69-9 25 16,-20-7 10-16,2 2 4 15,1-2-11-15,-26 0-17 16,-13 5-6-16,-25 12-12 16,-9 0-27-16,-6 5-16 15,1 7-58-15,-2-6-60 16,-1 0-284-16,1 3-142 0,1-11-95 15</inkml:trace>
  <inkml:trace contextRef="#ctx0" brushRef="#br0" timeOffset="6643.8438">28839 5846 1166 0,'3'1'126'0,"-6"5"149"0,3 4-358 16,0-7 22-16,1 12 49 15,7 28 26-15,12 53 16 16,-9-32 8-16,2 0-6 16,2 19 10-16,-2-8 4 15,9 7-217-15,-7-26-116 16,0-22-28-16,-12-34-262 0</inkml:trace>
  <inkml:trace contextRef="#ctx0" brushRef="#br0" timeOffset="6904.2655">28860 5846 1539 0,'19'-33'460'0,"0"2"53"15,-1 28-379-15,20-16-160 16,5 5 9-16,9 2 22 16,-2 5 20-16,4 7 5 15,-10 9-8-15,2 9-14 16,-10-1-12-16,-2 25-15 15,-13 7-10-15,-21 13-10 16,-17 9 7-16,-20 14 6 16,-13-16 25-16,-8-1-18 15,8-17-11-15,2-16-66 16,20-14-67-16,12-11-274 0,14-14-57 16,22-6-103-16</inkml:trace>
  <inkml:trace contextRef="#ctx0" brushRef="#br0" timeOffset="7363.8945">29600 6211 534 0,'-81'39'209'16,"72"-32"28"-16,1 1-90 15,7-8-64-15,8 3 46 16,-1-2 16-16,-6-1 8 16,2 0-17-16,7-1-21 15,16-4-37-15,62-20-5 16,-45 1-19-16,8-5 3 15,-9-4 8-15,-1 4 22 16,-17 2-7-16,-13 2-29 16,-13 5-20-16,-7 6-41 15,-12 6-50-15,-16 10 4 16,1 10 18-16,-7 11 7 16,4 7 20-16,7 4 19 0,8-1-1 15,7-2 9-15,13-5-2 16,5 3-6-16,5 0-4 15,16 4-38-15,6-7-30 16,20-5-17-16,15-10-95 16,17-22-277-16,2-8 61 15</inkml:trace>
  <inkml:trace contextRef="#ctx0" brushRef="#br0" timeOffset="7781.2461">30363 6059 804 0,'-13'-10'452'0,"-11"-8"-80"16,6 12-114-16,-7 4-298 16,1 1 2-16,-1 8 42 15,-2 5 14-15,1 4 24 16,2 5 37-16,2 3-11 16,4-2-21-16,15 2-10 15,3-6-18-15,8-5 15 16,6-3-1-16,0-5 13 15,0-2 10-15,-2-5 17 16,-3-2-8-16,2-5 5 16,-4 0 1-16,-1-7 10 15,4 2-4-15,-4 2 0 0,-3 4-13 16,-4 3-22-16,-1 4-28 16,1 1-40-16,-1 0-32 15,2 1-12-15,5 26 8 16,14 79 14-16,-7-39 34 15,1 16 23-15,-5-3 15 16,-7 6 3-16,-5-21-7 16,-10-3 16-16,-6-20 2 15,-35-18 22-15,-16-23-14 16,-40-23-134-16,-11-17-104 0,-23-8-388 16,16 11-64-16</inkml:trace>
  <inkml:trace contextRef="#ctx0" brushRef="#br0" timeOffset="8416.2046">28377 7706 667 0,'-89'106'650'0,"83"-105"-132"15,9 2-51-15,3 6-230 16,-6-11-93-16,0 1-2 16,15-2-34-16,36-9 20 15,126-41-8-15,-45 17 2 16,1-2-11-16,5-7-12 16,-44 11-32-16,-14 8-15 15,-32 3-44-15,-19 3-104 16,-27 3-104-16,-18-12-535 15,-14-2 42-15</inkml:trace>
  <inkml:trace contextRef="#ctx0" brushRef="#br0" timeOffset="10013.1347">4192 14846 905 0,'-26'12'190'0,"22"0"60"15,-11 11-274-15,-1 11-51 16,-2 20 21-16,-1 5 22 16,3 23 28-16,4-7 23 15,7 7 11-15,7-19-1 16,10-5 13-16,2-27 0 16,6-15 79-16,6-23 65 0,32-23-30 15,12-18-8-15,10-25 14 16,3-6-51-16,-11-4-55 15,-35 11 36-15,-29-4-27 16,-25 23-44-16,-21 9-48 16,-11 15-48-16,-15 18-148 15,5 15-200-15,3 3-48 16,20 4-159-16</inkml:trace>
  <inkml:trace contextRef="#ctx0" brushRef="#br0" timeOffset="10464.1686">4729 15151 757 0,'-12'24'149'16,"5"7"59"-16,3-1-208 16,7 2-41-16,3-5 46 15,5-9 40-15,0-9 28 16,5-9 59-16,2-15 17 0,8-19-10 16,0-12-4-16,5-15-13 15,-9-7-54-15,-7-12 22 16,-9 9-13-16,-8-3-1 15,-2 11 5-15,-4 13 0 16,4 19-47-16,-3 12-71 16,5 14-82-16,-1 19-28 15,2 6-10-15,7 19 1 16,-1 10 66-16,10 14 64 16,6-5 20-16,12 4 18 15,1-13 8-15,13-6-17 16,-2-19-15-16,12-11-96 15,-2-17-105-15,0-38-130 16,-12-15-69-16</inkml:trace>
  <inkml:trace contextRef="#ctx0" brushRef="#br0" timeOffset="10783.6093">5405 14763 495 0,'-8'41'510'15,"-1"11"-171"-15,-16-6-291 16,19 8 320-16,8-19-341 15,5-2 28-15,2-17 22 16,2-10 18-16,3-5 4 16,9-14 16-16,2-17-10 15,6-18 5-15,1-18-16 16,2-21-13-16,-7 1-30 0,-12-6-9 16,-12 15-13-16,-9 6-12 15,-6 25-18-15,-4 12-5 16,7 22-75-16,5 17-44 15,4 14-2-15,-3 12-5 16,4 9 0-16,6 7 69 16,14-1 37-16,18 5 17 15,20-10 9-15,19-4-7 16,13-12-21-16,15-11-19 16,0-10-368-16,-12-16 87 15</inkml:trace>
  <inkml:trace contextRef="#ctx0" brushRef="#br0" timeOffset="11182.8783">6128 14178 1510 0,'6'6'249'0,"-8"-5"87"16,1 7-487-16,1-8-37 16,3 13-8-16,10 34 60 15,18 48 83-15,-1-27 41 16,-5-7 33-16,9 6 42 16,-2-7-55-16,10 7-150 15,-10-18-97-15,0-18-52 16,-16-26-175-16</inkml:trace>
  <inkml:trace contextRef="#ctx0" brushRef="#br0" timeOffset="11426.2728">6153 14196 681 0,'29'-17'107'0,"-26"-12"685"15,28-1-438-15,8 2 147 16,20 4-473-16,2 12-1 15,10 14-12-15,-1 13-10 0,1 23-12 16,-22 14-12-16,-14 28-14 16,-17 6 3-16,-28 22 10 15,-24-4 13-15,-21 4 19 16,-7-19 22-16,-13-6-80 16,16-30-49-16,9-23-46 15,19-30-354-15,20-21 53 16</inkml:trace>
  <inkml:trace contextRef="#ctx0" brushRef="#br0" timeOffset="11845.1936">6890 14483 1244 0,'2'7'251'16,"1"-5"149"-16,-2-5-340 16,-1 1-7-16,0 1 39 15,2-1-6-15,27-12-16 16,75-50-6-16,-39 14-31 15,5-10 1-15,-17 4 7 16,-13 0 34-16,-28 13-11 0,-15 13-64 16,-16 9-24-16,-27 14-25 15,-13 17-44-15,-11 29 2 16,6 7 58-16,5 15-2 16,22-5 0-16,24 0-3 15,11-19-65-15,14-4-12 16,12-15 14-16,35-5 8 15,12-9 2-15,34-14-64 16,8-12-177-16,10-35 10 16</inkml:trace>
  <inkml:trace contextRef="#ctx0" brushRef="#br0" timeOffset="12275.7511">7778 13876 1553 0,'-11'0'318'0,"-12"0"118"0,-4 1-472 16,-4 6 2-16,6 7-5 16,-2 5 9-16,8 2 32 15,5 4-8-15,10 0-5 16,-2 2-9-16,3-5-3 16,3 2-1-16,5-6 16 15,-3-4 10-15,-3-5 11 16,5 0 8-16,-1-7 3 0,-3-2 3 15,0-2 13-15,0 2 29 16,0-3 11-16,0 2 13 16,-1-1-2-16,-1 1-23 15,2-1-41-15,0 1-47 16,0-1-33-16,0 2-36 16,0 0-8-16,2 2-6 15,8 20 24-15,76 74 16 16,-40-35 37-16,6 13 34 15,-12-3 24-15,-9 11 27 16,-22-14 25-16,-24 7 16 16,-20-6-5-16,-17 2 20 15,-5-17-6-15,-24-12-8 16,-2-24-90-16,-50-23-547 16,-8-18 139-16</inkml:trace>
  <inkml:trace contextRef="#ctx0" brushRef="#br0" timeOffset="12893.4902">5661 16227 836 0,'-1'26'104'0,"18"-5"82"0,10 9-182 16,7 4-33-16,6 12 65 15,-1 4 47-15,5 12 19 16,-3 5-29-16,4 13-9 16,-5-6-9-16,0 11-112 15,-12-13-95-15,-25-23-95 16,-21-30-68-16,-19-19-115 16</inkml:trace>
  <inkml:trace contextRef="#ctx0" brushRef="#br0" timeOffset="13252.1394">5577 16856 776 0,'-8'20'738'0,"11"-16"-219"15,31-33 32-15,21-13-367 16,21-14-70-16,29-23 38 16,13 5 21-16,4-1-25 0,-20 12-70 15,2 11-10-15,-33 23-22 16,-11-2-183-1,-6 11 178-15,-13-30-751 0,-23 3 154 16</inkml:trace>
  <inkml:trace contextRef="#ctx0" brushRef="#br0" timeOffset="14311.6648">26142 13499 849 0,'0'-1'292'0,"0"-1"-19"15,-2 2-246-15,1 2-73 16,-11 26-46-16,-33 79 5 16,14-38 47-16,2 29 16 15,9-6 28-15,17 4 14 16,18-19 22-16,19-7 78 15,12-36 19-15,34-25 44 16,6-27 10-16,19-26 2 16,-1-14-65-16,-5-15 22 15,-43 4 0-15,-35-13-76 16,-40 9-88-16,-36-1 13 16,-20 18-47-16,-17 9-99 15,15 21 18-15,7 16-132 16,26 19-217-16,21 4-39 15</inkml:trace>
  <inkml:trace contextRef="#ctx0" brushRef="#br0" timeOffset="14731.8158">26811 13716 459 0,'-25'99'15'16,"6"-61"230"-16,4 4-115 0,3-2 50 15,13-8 23 1,4-5 84-16,5-14-110 0,11-8 32 16,7-13-24-16,15-26 6 15,7-7-51-15,11-15-31 16,-10-8-40-16,-9-24-5 15,-18 13-18-15,-16-14-29 16,-14 10-24-16,-11 4-42 16,-2 28-9-16,-5 12-6 15,5 24 3-15,-3 6-26 16,6 16 16-16,1 11-10 16,7 12 10-16,7 24 5 15,7 10 31-15,15 27-8 16,2 1 0-16,11 15-8 15,2-18-132-15,8-2-135 0,-7-28 47 16,14-14-77-16,1-31-14 16,1-24 149-16</inkml:trace>
  <inkml:trace contextRef="#ctx0" brushRef="#br0" timeOffset="15055.7122">27492 13621 879 0,'2'-3'157'16,"-5"9"9"-16,3 11-232 15,-9 13-37-15,3 6 32 16,-4 5 70-16,2 2 69 0,7 2 41 16,8-10 18-16,4-13 51 15,8-10 10-15,9-25 34 16,0-20-28-16,8-17-25 16,-1-12-52-16,-5-27-8 15,-11 0-88-15,-10-15-25 16,-13 9-17-16,-4 12-33 15,-5 29-28-15,-2 12 12 16,3 33-22-16,0 17-31 16,0 5 8-16,8 22 3 15,8 11 32-15,19 20 37 16,11 2 37-16,21 16 20 16,8-10 14-16,13-1-10 15,-7-18-15-15,16 0-339 16,-23-23 83-16</inkml:trace>
  <inkml:trace contextRef="#ctx0" brushRef="#br0" timeOffset="15675.238">28397 13003 689 0,'0'9'374'15,"-3"-17"-374"-15,0 22 11 16,1 9-157-16,-7 9-144 16,-2 11 242-16,-2 10 232 15,0 8-132-15,-2 13 11 16,4 1-1-16,10 2 7 16,2-16-15-16,2-14 21 15,5-21 19-15,2-10 19 16,-7-16 109-16,0-13 115 15,4-11-90-15,-5-22-28 0,-4-13-31 16,1-21-136-16,0 3-136 16,-7-14 51-16,7 16 23 15,1-4 11-15,7 23 16 16,9-2 16-16,11 17 11 16,17 4-23-16,10 16-9 0,23 9-1 15,0 12-6 1,6 19-1-16,-18 12-2 15,-6 23-5-15,-25 2-4 0,-15 18-7 16,-17-3-2-16,-14 14-1 16,-17-8 7-16,-37 10 5 15,-8-8 19-15,-19-7 5 16,4-17-12-16,-1-12-55 16,32-18-22-16,5-10-98 15,13-30-365-15,16-14 88 16</inkml:trace>
  <inkml:trace contextRef="#ctx0" brushRef="#br0" timeOffset="16050.4797">28788 13425 735 0,'61'49'228'0,"-58"-53"101"16,22-10-197-16,8-6-1 15,14-9 5-15,2-2-46 16,3-1-18-16,-12 5 3 16,-7 3 10-16,-25 8 4 0,-12 3-79 15,-15 2-30-15,-18 11-34 16,-8 9-18-16,-5 10-4 15,1 7 76-15,2 17 2 16,13-3 8-16,11 13-17 16,10-9-17-16,12 5-8 15,9-7 12-15,18-5 13 16,3-16 23-16,23-4 0 16,7-11-33-16,21-19-272 15,-3-14-83-15,3-14-107 16</inkml:trace>
  <inkml:trace contextRef="#ctx0" brushRef="#br0" timeOffset="16404.6299">29587 13169 1150 0,'-18'-2'121'0,"-7"13"181"0,-9 5-331 16,-9 6 24-16,4 3 39 15,4 5 24-15,14-6-26 16,20-2 26-16,14-1 3 15,11-6 34-15,8-10 49 16,10 1 33-16,-5-4-68 16,0-7-58-16,-11 0 18 15,-5-4-17-15,-9-2-28 16,-8 5 32-16,-1 2 25 16,-3 2-73-16,0 2-29 15,0 0-18-15,0 2-27 16,0 8-20-16,2 24 29 0,-2 57 21 15,-5-41 13-15,-12 5 61 16,-4-11 61-16,-27 1-4 16,-6-16 3-16,-26-8 8 15,0-13-68-15,-17-4-153 16,13-13 89-16,3-19-541 16,23-8 81-16</inkml:trace>
  <inkml:trace contextRef="#ctx0" brushRef="#br0" timeOffset="16842.8043">28037 15083 945 0,'3'18'442'0,"5"-15"-39"15,-14 10-150-15,18-10-197 16,6 1 33-16,17-8 89 16,14-2 12-16,58-7 16 15,24-5-44-15,28-7-20 16,-8 7-72-16,-6-6-4 16,-57 8-13-16,-32 3 11 15,-35 5-9-15,-14-2 4 16,-14 5-176-16,-25-17-177 15,-19-6-400-15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26:53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6251 4447 631 0,'-3'-6'210'0,"-3"-4"72"16,-33-41-133-16,36 42 22 15,5-1 12-15,-4 0 32 16,4 4-58-16,-1 4-90 16,-2 1-119-16,1 1-83 15,0 1-47-15,4 29 1 16,17 72 56-16,-5-10 51 16,-4 4 57-16,4 33 17 15,-1-7 13-15,-5 1 10 16,-2-23-6-16,-4-3-54 15,-7-32-54-15,-13-16-180 16,-9-30-19-16</inkml:trace>
  <inkml:trace contextRef="#ctx0" brushRef="#br0" timeOffset="283.9304">6222 4515 1242 0,'17'-41'438'16,"-1"-2"2"-16,-6 28-341 15,29-9-78-15,5-1-39 16,35 0 13-16,2 3 28 16,21 5 25-16,-10 13-31 15,-1 13-14-15,-14 11-7 16,6 17-19-16,-17 14-15 0,-11 27-17 16,-15 8-7-16,-49 37-15 15,-32-3 26-15,-33 12 42 16,-20-24 37-16,-37 2 27 15,5-30 22-15,-8-5-14 16,16-26-43-16,5-9-74 16,42-17-80-16,21-13-321 15,29-14 25-15</inkml:trace>
  <inkml:trace contextRef="#ctx0" brushRef="#br0" timeOffset="1227.4643">8449 4960 1305 0,'-12'1'792'0,"10"-4"27"16,-1 0-692-16,3 2-133 15,-1-1-160-15,-1 1-129 16,1-1-98-16,-1 1 361 0,-1-1-17 16,-7 2 19-16,-17 5-14 15,-38 17 4-15,45-1 15 16,-1-5 25-16,6 11 11 16,6-1 10-16,9-26-2 15,-15 43-11-15,17-19-12 16,-4-8-3-16,4-7-5 15,2 4 2-15,1-4 2 16,1-1 17-16,-1-5 40 16,0-5 29-16,-5 1 52 15,0-1 14-15,0-1 11 16,9-23-13-16,16-47-36 16,-19 48-48-16,-3 1-13 15,1 9-29-15,-2 8-53 16,-1 4-22-16,4 10-35 15,-5-7-16-15,0 2-8 16,6 25 25-16,19 79 28 0,-12-30 30 16,2 30 14-16,-6 4 14 15,-12 15 3-15,-4-17 1 16,-10 3 0-16,-5-33-1 16,-3-8-4-16,0-26-7 15,-29-5-40-15,-30-21-38 16,-61-8-357-16,-30-10 68 15</inkml:trace>
  <inkml:trace contextRef="#ctx0" brushRef="#br0" timeOffset="1796.9523">7465 5151 745 0,'-40'47'267'16,"50"-48"-71"-16,1 23-139 0,8-19-115 15,11 0 43-15,5-8 112 16,5-7 141-16,27-13 67 16,1-4-81-16,6-23-24 15,-4-3-61-15,-5-4-61 16,-34 5-92-16,-19 8-2 16,-27 20-35-16,-40 15-7 15,-14 22-18-15,-32 26 12 16,-7 18 34-16,-14 22 12 15,32 1-36-15,9 5-12 16,38-21-6-16,38-7-17 16,45-18 7-16,61-10 24 15,44-24-13-15,76-16-284 16,13-23 100-16</inkml:trace>
  <inkml:trace contextRef="#ctx0" brushRef="#br0" timeOffset="2116.9107">9099 4567 2456 0,'15'87'254'0,"34"-67"-254"16,-36-10-650-16</inkml:trace>
  <inkml:trace contextRef="#ctx0" brushRef="#br0" timeOffset="2398.2715">9044 5240 2143 0,'-47'-2'-304'0</inkml:trace>
  <inkml:trace contextRef="#ctx0" brushRef="#br0" timeOffset="4572.1231">10180 4266 1018 0,'123'31'412'16,"-135"-26"-64"-16,11-2-190 16,-27 15-374-16,-12 10 130 15,-29 29 32-15,-13 15 4 16,-12 18 5-16,22-9 16 16,18 1-8-16,34-26 8 15,28-7 11-15,24-16 13 16,15 2 28-16,-3 4 26 15,2-1 34-15,-12 1 1 16,-13 4-4-16,-16-11-13 0,-23 5 34 16,-18-3-16-16,-35-5 22 15,-4-7 10-15,-7 2 10 16,8-20-71-16,-4-13-231 16,15-3-289-16,7-22-25 15</inkml:trace>
  <inkml:trace contextRef="#ctx0" brushRef="#br0" timeOffset="4837.765">10140 4388 1567 0,'24'13'445'15,"-9"-22"76"-15,16-1-319 0,9 1-158 16,29-7 30-16,20-8 16 16,21-7 16-16,-3-5-75 15,15 4-18-15,-19 5-301 16,21-4-333-16,-22 4-1 16</inkml:trace>
  <inkml:trace contextRef="#ctx0" brushRef="#br0" timeOffset="5606.0047">11955 4546 2032 0,'0'0'236'0,"0"2"-60"0,0-1-754 16,0 4-33-16,3 20-299 15</inkml:trace>
  <inkml:trace contextRef="#ctx0" brushRef="#br0" timeOffset="5741.4617">11885 4912 1676 0,'-12'21'114'0,"2"-6"420"15,38-27-488-15,-28 10-425 16,3 4 213-16,0-5-426 15,-3 1-230-15</inkml:trace>
  <inkml:trace contextRef="#ctx0" brushRef="#br0" timeOffset="6104.4386">12621 4860 578 0,'-52'14'379'16,"-42"52"-48"-16,51-38-90 16,13 7-148-16,6 2-30 0,9-6-44 15,8-3-2-15,11-9-2 16,8-7-8-16,14-5-7 15,27-7 55-15,9-10 14 16,20-9 29-16,0-14 20 16,-5-14 55-16,-28 1-16 15,-20-12 10-15,-28 9-51 16,-22 5-26-16,-13 13-48 16,-13 4-36-16,2 17-69 0,-1 1-124 15,23 10-100-15,29 5-116 16,35 1-158-16,47-1-54 15</inkml:trace>
  <inkml:trace contextRef="#ctx0" brushRef="#br0" timeOffset="6503.8719">13862 4764 410 0,'-63'10'149'0,"-10"2"14"16,14-1-91-16,-6 0-47 15,3 0 57-15,-8 1 76 16,17 1 25-16,2 6 15 16,10-1-4-16,-5 12-63 15,13 4-83-15,4 4-22 16,9-2-23-16,13-2 1 16,14-12 5-16,13-4 3 0,8-11 27 15,24-20 43-15,11-14 15 16,31-27 20-16,-4-21 7 15,-3-27-7-15,-16-2-25 16,-14-8-2-16,-31 27-21 16,-5 14 8-16,-13 25-33 15,-6 23-58-15,-3 17-35 16,-11 1-41-16,0 10-29 16,3 18 3-16,-2 7 37 0,2 32 28 15,3 8 38-15,9 25-3 16,3-3-51-16,31 16-149 15,12-22-105-15,31-11-139 16,-3-38-124-16</inkml:trace>
  <inkml:trace contextRef="#ctx0" brushRef="#br0" timeOffset="6914.5795">14536 4764 633 0,'-1'-3'241'0,"-1"0"59"15,1 0-124-15,-2 0-51 16,0 0-9-16,0 0-18 16,0 0-59-16,-12 0-41 0,-8 8-32 15,-57 55 0-15,40-3 13 16,1 11 13-16,11-9 19 15,6-11 29-15,19-20 23 16,18-9-1-16,7-22-4 16,18-15 45-16,4-13-16 15,12-30-13-15,7-17 6 0,6-32 6 16,-17-1-68-16,-7-10-16 16,-17 23-18-16,-16 9 22 15,-18 37 15-15,0 24 0 16,-2 22-36-16,4 25-37 15,1 15-1-15,9 32-4 16,7 17 21-16,27 28 51 16,15-2 22-16,31 20-228 15,18-33-247-15,24-36-12 16</inkml:trace>
  <inkml:trace contextRef="#ctx0" brushRef="#br0" timeOffset="15246.7088">6107 7653 1025 0,'7'10'92'0,"-2"2"125"16,-4 12-361-16,-2 3-30 15,-7 13 46-15,-1 7 38 16,-11 20 39-16,-4 7 64 16,-9 4 76-16,1-10 3 0,-1-10 11 15,14-27 118-15,3-23 84 16,10-25-36-16,-2-37-64 15,8-17-66-15,17-29-96 16,15-9-103-16,22-10 13 16,9 26 51-16,8 7 56 15,-14 25-44-15,-4 21-16 16,-20 24-24-16,-1 19-58 16,-5 23-34-16,-8 37-24 15,-12 18 10-15,-10 41 20 16,1 15 57-16,-1 25 32 15,7-23 31-15,17-10 20 16,13-44 12-16,13-37 23 16,9-42 17-16,30-41 27 15,-9-24-2-15,5-42 14 16,-8-10 2-16,-9-35 4 16,-23 19-18-16,1-9 10 15,-9 35-22-15,-9 14-24 16,-4 38-45-16,-13 13-179 0,1 24-368 15,14 11-43-15,-1 7-268 16</inkml:trace>
  <inkml:trace contextRef="#ctx0" brushRef="#br0" timeOffset="15620.0907">7179 8152 806 0,'6'2'109'15,"3"-1"201"-15,7-2-173 16,5-5 91-16,21-7 93 16,6-14-79-16,22-16-30 15,-2-6-89-15,5-9-30 16,-20-1-30-16,-8 4-7 15,-26 15 4-15,-9 3-52 16,-13 13-22-16,-9 16-17 16,-8 10-25-16,-17 21-26 15,-8 12 40-15,-17 29 6 16,3 10 5-16,7 21-11 0,22-14 0 16,27 2-7-16,33-25 6 15,32-16-2-15,20-25 17 16,40-26-92-16,22-19-59 15,10-29-265-15,-16-15-36 16</inkml:trace>
  <inkml:trace contextRef="#ctx0" brushRef="#br0" timeOffset="16015.0614">8302 7579 1589 0,'-16'-2'340'0,"7"5"135"0,-7 9-491 15,4 11-38-15,-8 18-2 16,1 5 0-16,-2 10 8 15,5-2 26-15,3-6 14 16,7-15 4-16,4-2 6 16,4-13 8-16,4-3 21 15,4-5 6-15,-4-4 25 16,-4-6 11-16,4-3 27 16,-6 2-4-16,-2-1 8 15,2 1-16-15,0-1-8 16,0 1-35-16,0-1-25 15,0 1-36-15,0-1-22 16,0 2-62-16,2 2-53 16,11 30 30-16,24 81 18 15,-22-30 18-15,-2 25 61 16,-3 2 62-16,-7 14-21 16,-7-19 10-16,-14-1 40 0,-12-27 15 15,-38-12 30-15,-23-31 17 16,-43-25 10-16,-12-31-56 15,-29-30-53-15,24-16-85 16,9-9-297-16,42 16-258 16,41 8-53-16</inkml:trace>
  <inkml:trace contextRef="#ctx0" brushRef="#br0" timeOffset="16354.6097">9161 7364 1152 0,'-9'13'974'15,"3"-5"-279"-15,5-7-264 16,1 1-1068-16,1-1-11 15</inkml:trace>
  <inkml:trace contextRef="#ctx0" brushRef="#br0" timeOffset="16621.3535">9326 7847 2268 0,'-15'6'296'0,"-12"24"-296"0</inkml:trace>
  <inkml:trace contextRef="#ctx0" brushRef="#br0" timeOffset="18092.4306">9201 7194 610 0,'-15'-22'508'0,"3"-1"-194"15,5 16-182-15,7 11-220 16,3 7-93-16,0 14-91 15,3 15 58-15,6 28 88 16,-2 6 29-16,3 46 44 16,-1 5 35-16,-6 21 50 15,-3-8 14-15,-1 3 28 16,-1-36-1-16,-1-6 34 16,5-31 29-16,-1-16-73 15,-1-25-94-15,-3-40-152 16,1-29-83-16</inkml:trace>
  <inkml:trace contextRef="#ctx0" brushRef="#br0" timeOffset="18317.2594">9220 7265 642 0,'-20'-37'501'0,"8"4"-139"0,9 8-1 16,6 15-374-16,7 2 12 15,6 5 18-15,20-7 48 16,14 10-40-16,27-2 42 16,5 5-9-16,23 3-16 15,-9 2-104-15,-7-5-88 16,-24 10-173-16,-14 8-117 16,-38 5-124-16</inkml:trace>
  <inkml:trace contextRef="#ctx0" brushRef="#br0" timeOffset="18486.8525">9213 7754 1129 0,'-13'35'309'0,"20"-23"71"16,26-9-266-16,29-9-63 16,10-6 29-16,17-4 27 0,0 3-4 15,4-8-4-15,-17 6-120 16,2-1-343-16,-12 6-116 15,-14-20-134-15</inkml:trace>
  <inkml:trace contextRef="#ctx0" brushRef="#br0" timeOffset="18646.4355">9945 7666 1307 0,'16'131'127'0,"-6"-111"189"16,8 19-418-16,1 4 53 15,1 3 46-15,0 0 14 16,-5-6-51-16,-4-14-276 16,-6-15 80-16</inkml:trace>
  <inkml:trace contextRef="#ctx0" brushRef="#br0" timeOffset="18787.3661">10119 7290 1079 0,'11'-25'600'0,"-1"3"-126"16,-16 23-219-16,11 1-425 16,4 11-119-16,1 18-217 15,0 11 32-15,-13 18-101 16</inkml:trace>
  <inkml:trace contextRef="#ctx0" brushRef="#br0" timeOffset="18961.3454">10324 7946 1291 0,'15'3'508'0,"-21"-16"-16"16,9 0-278-16,7-2-206 16,12-6-15-16,11-6-1 15,29-5 15-15,9-4-6 16,15 1-26-16,-7 4-25 0,-7 2-55 16,-23 12-70-1,-9 12-322-15,-13-2 49 0</inkml:trace>
  <inkml:trace contextRef="#ctx0" brushRef="#br0" timeOffset="19205.9991">11168 7543 1623 0,'-7'11'333'16,"2"-11"131"-16,2 1-486 15,-6 4-65-15,-4 21-3 16,1 59 24-16,37-35 20 15,5 4 28-15,1 5 15 16,-16-15 14-16,-9 2 11 16,-19-7 0-16,-19-2 32 15,-9-14 18-15,-3-2 26 16,5-13 4-16,5-11-19 16,15-9-45-16,4-6-186 0,9-3-375 15,37-7 37-15</inkml:trace>
  <inkml:trace contextRef="#ctx0" brushRef="#br0" timeOffset="19399.0448">11664 7134 779 0,'14'21'183'0,"3"4"22"15,-23 21-101-15,15 6-222 16,0 13 91-16,-6 23 44 15,2 14 32-15,-8 22 25 16,-8-9-30-16,-6 8-235 16,-15-24-54-16,-25-34-84 15</inkml:trace>
  <inkml:trace contextRef="#ctx0" brushRef="#br0" timeOffset="19529.1535">11614 7666 1603 0,'49'-20'435'0,"19"-9"100"16,-24-27-413-16,44 27-232 16,7 12-88-16,10 8-334 15,-27-2-14-15</inkml:trace>
  <inkml:trace contextRef="#ctx0" brushRef="#br0" timeOffset="20006.4078">13175 6915 751 0,'-22'-3'806'0,"13"-3"-454"0,11 9-132 16,0 12-339-16,1 18-347 16,-1 13 300-16,-2 32 51 15,-7 7 70-15,-5 26 25 16,4 1 35-16,-2 17 31 15,2-19-22-15,6-3-206 16,-10-30-65-16,-28-21-75 16</inkml:trace>
  <inkml:trace contextRef="#ctx0" brushRef="#br0" timeOffset="20242.983">12818 7046 948 0,'19'-30'556'0,"10"-4"-62"0,6-8-147 16,21 7-226-16,11 7-56 16,34-6 3-16,5 10-26 15,8 6-18-15,-11 12-76 16,-4 14-185-16,-34 14-149 15,-13 24-150-15,-30-11-177 16</inkml:trace>
  <inkml:trace contextRef="#ctx0" brushRef="#br0" timeOffset="20562.9234">13411 7561 150 0,'-20'34'311'0,"23"-9"-77"16,20-33-47-16,25 6 136 16,12-8-140-16,18-14 79 15,-7-12-54-15,33-11-24 16,-21 3-37-16,-8-5-41 16,-20 12-30-16,-13 1-65 15,-42 11-21-15,-30 4-37 16,-22 12-23-16,-14 9-7 15,-4 18 58-15,-13 9 3 16,19 10 27-16,8 21-5 16,13 4-8-16,12 22-32 15,25 1-28-15,18-4-70 0,19-17-20 16,21-9-214-16,15-35-33 16,14-36-50-16</inkml:trace>
  <inkml:trace contextRef="#ctx0" brushRef="#br0" timeOffset="20818.0681">14082 7382 1406 0,'-2'1'120'0,"5"10"170"15,0 10-417-15,3 17-34 16,0 6 83-16,3 10 48 16,-3-13 46-16,-2-5 61 15,4-18 67-15,-1-21 65 16,5-21-13-16,16-26-4 15,10-17-46-15,16-23-73 16,7 2-79-16,2 1-12 16,-1 22-6-16,8 5 2 15,-9 28 11-15,0 8 12 16,-2 18-36-16,-13 6-262 16,-8 13-185-16,-11 10-74 15</inkml:trace>
  <inkml:trace contextRef="#ctx0" brushRef="#br0" timeOffset="21381.9291">14818 7137 976 0,'-30'35'190'0,"32"-16"83"16,2-27-235-16,8 1-18 15,0-3 84-15,0-5 66 16,-2 7 24-16,-3 1-28 0,-5 5-42 15,2 0-76-15,-4 2-39 16,-1 0-37-16,1-2-20 16,0 2-6-16,0 0-13 15,0 2 7-15,7 15-1 16,7 20 14-16,11 54-2 16,-21-41 14-16,-4 11 7 15,-4 0 12-15,-7 5 9 16,-2-8 20-16,0-6 21 15,2-18 11-15,5-4 33 16,3-23 31-16,5-7 29 16,1-12 20-16,4-16-58 15,5-13-35-15,12-11-42 16,6-3-44-16,12-1-46 16,-2 7 45-16,6 7-9 15,-9 13 5-15,-4 8 1 16,-11 12-2-16,-11 7-28 15,-7 13-4-15,-7 7-8 16,-6 7 4-16,-4 6 19 0,8 0 36 16,-1-4 15-16,5-11 37 15,11-9 20-15,16-10 1 16,34-8 1-16,13-1-5 16,28 6-21-16,-5 7-23 15,-7 13-20-15,-37 9-17 16,-23 13-22-16,-35 1-23 0,-26 22 11 15,-14-1-75-15,-22 23-335 16,10-9 119-16</inkml:trace>
  <inkml:trace contextRef="#ctx0" brushRef="#br0" timeOffset="26139.8488">5245 10715 269 0,'71'-17'384'15,"-65"2"-99"-15,0 6-152 16,0 0 200-16,0 5-212 16,-5-1 25-16,1 5-8 0,-4-1 20 15,2 1-38-15,-1 0-73 16,-1 0-70-16,1 0-51 15,-1 1-37-15,-8 12 0 16,-17 32 53-16,-72 69 32 16,44-38 30-16,-3 2 8 15,21-11 1-15,15-5-7 16,27-25-10-16,21-9 6 16,17-7 16-16,36-11 44 15,11-4 18-15,21-4 13 16,5-1-3-16,5-1-13 15,-31 6-67-15,-10-1-182 16,-26 5-206-16,-14 8-67 16,-21-3-217-16</inkml:trace>
  <inkml:trace contextRef="#ctx0" brushRef="#br0" timeOffset="26428.6583">6446 10727 1072 0,'47'-22'481'16,"-48"18"-6"-16,2-2-219 16,-2 6-218-16,-1 0-155 15,1 0-177-15,0 0-179 16,-1 1-7-16,-1 10-185 16</inkml:trace>
  <inkml:trace contextRef="#ctx0" brushRef="#br0" timeOffset="26558.4656">6479 11000 544 0,'0'22'842'0,"-2"-40"-296"16,7 12-329-16,-5-1 326 15,3 5-712-15,-3 2-354 16,0 0-23-16,0-1-295 16</inkml:trace>
  <inkml:trace contextRef="#ctx0" brushRef="#br0" timeOffset="28046.1464">7484 11029 189 0,'6'9'271'16,"-3"-6"-97"-16,-4-1-115 16,1-2 114-16,0 0-135 15,-2 0 23-15,1-2 55 16,1 2 30-16,0-1 28 16,0 1-6-16,0-2 34 15,0 1-38-15,0-1-2 16,0 1 0-16,0-2-9 15,6-22-48-15,20-70-3 0,-17 34-25 16,6-22-25-16,-7-3-21 16,3-19-12-16,0 10-14 15,2-7-3-15,-6 19-3 16,8 8-1-16,-6 18 1 16,-1 8 0-16,-3 21 0 15,1 7 4-15,-4 7 2 16,-1 6 1-16,-4 7-2 15,8 2-2-15,-7-1-32 0,1 0-36 16,-1 0-13-16,1 0-10 16,-1 2-13-16,1 4 31 15,-6 19 31-15,-19 55 8 16,16-42 12-16,-9 19 13 16,-2-4 1-16,-9 6 5 15,7-8 6-15,-2-1 8 16,7-20 6-16,1-11 14 15,14-7 24-15,1-9 64 16,2-8 11-16,2-10 21 16,3-5-16-16,7-22-26 15,3-11-70-15,8-11-18 16,4 0-28-16,4-2-3 16,-9 14-1-16,2 8 0 15,-9 11 0-15,-5 9-17 16,-2 15-16-16,-3 3-42 0,3 14-10 15,-4 11-9-15,7 6 18 16,-1 8 20-16,8 4 43 16,3 9 20-16,5-8 11 15,22 17-250-15,12-2-270 16,17-35 5-16</inkml:trace>
  <inkml:trace contextRef="#ctx0" brushRef="#br0" timeOffset="28619.8644">10096 10274 1022 0,'-2'1'358'16,"1"1"-40"-16,-1-2-308 16,1 0-156-16,-1 1-59 15,1 27-38-15,-10 63 76 16,-2-26 61-16,-3 2 61 16,-6 19 46-16,2-5 32 0,6 8 24 15,5-16 0-15,1-7-14 16,7-21-38-16,-4-10-147 15,1-20-67-15,-6-27-73 16</inkml:trace>
  <inkml:trace contextRef="#ctx0" brushRef="#br0" timeOffset="28976.1303">10060 10431 628 0,'18'-31'637'0,"12"-5"-190"15,7 1-376-15,9-1 386 16,1 5-441-16,-1 7-3 16,-12 15-9-16,-9 6-23 15,-10 15-25-15,-8 12-30 16,-4 7-22-16,-4 14 17 16,-5 5 16-16,-7 5 18 15,-5-8 30-15,-3-4 37 0,-3-12-4 16,2-10 24-16,9-12 1 15,4-2-18-15,9-4-30 16,7-1-27-16,7-2-30 16,8 6-4-16,2-2 19 15,7 7 31-15,0 2 23 16,4 6 13-16,-5 3-3 16,-6 6-9-16,-11-2-9 15,-4 5-6-15,-6-3-4 0,-5-3-352 16,20-7 118-16</inkml:trace>
  <inkml:trace contextRef="#ctx0" brushRef="#br0" timeOffset="29170.4651">11064 10400 1570 0,'-1'-3'421'16,"1"-5"102"-16,0 4-454 16,0 1-104-16,0 0-202 15,0 0-240-15,0 2-45 16,0 2-231-16</inkml:trace>
  <inkml:trace contextRef="#ctx0" brushRef="#br0" timeOffset="29309.2264">11073 10849 1758 0,'-17'4'456'16,"25"-7"135"-16,-6-1-522 0,-2-1-50 15,0 5-96 1,0-3-192-16,0 2-321 0,1-2-10 16</inkml:trace>
  <inkml:trace contextRef="#ctx0" brushRef="#br0" timeOffset="29624.5274">12023 9874 1380 0,'-2'-19'409'0,"1"7"77"15,-1 7-412-15,1 10-114 16,1 5-65-16,-2-8-33 16,1 4-19-16,-5 44-2 15,-10 54 98-15,5-5 33 0,-4 9 22 16,-4 22 24-16,-2-5 22 16,2 11-19-16,4-32 5 15,5-3 5-15,7-27 2 16,0-9-20-16,3-24-85 15,-9-4-254-15,-6-17-49 16,-4-22-146-16</inkml:trace>
  <inkml:trace contextRef="#ctx0" brushRef="#br0" timeOffset="30024.0097">11633 10834 990 0,'9'3'433'0,"3"-3"40"15,-30-6-212-15,20 4-110 16,-4 0-23-16,4 0-14 16,-4 2-42-16,2-1-11 15,-1 1-29-15,1 0-9 16,0 0-12-16,0-2-2 16,0 2-4-16,0 0-3 15,0 0-6-15,0 0-18 16,0 0-23-16,0 0-40 15,0 0-11-15,0 2-8 16,0 2 19-16,7 30 25 16,12 45 43-16,-7-36 20 15,3-5 20-15,3 1 19 16,-5-19 18-16,8 1 48 0,1-16 21 16,11-7 38-16,-2-13-1 15,7-8 10-15,-4-12-40 16,2-5-18-16,-17 2-40 15,-4-5-15-15,-12 9-30 16,0 1-32-16,-5 4-35 0,19 5-679 16,6 0 192-16</inkml:trace>
  <inkml:trace contextRef="#ctx0" brushRef="#br0" timeOffset="84833.1186">24998 2278 45 0,'3'0'85'16,"0"0"39"-16,-2 0 38 15,1 0 39-15,-1 0-30 16,1 0-4-16,-1 0-57 15,1 0-78-15,-1 0-24 16,1 0-29-16,-1 1-27 16,1 1-21-16,4 11-1 0,0 17-9 15,1 57 10 17,-14-24 12-32,-5 0 15 0,-7 16 23 0,2-4 24 0,-1-1 20 15,4-20 11-15,8-8 7 16,6-17 4-16,6-8 12 15,3-15-4-15,10 1 36 16,5-5 24-16,23-5 18 16,18 1 13-16,33-1-22 15,7-5-42-15,36-7-24 16,5 0-25-16,19 0-27 16,-23 3 16-16,19-1-2 15,-33 8-6-15,-2 7-3 16,-21 4-4-16,2 7-5 15,-25 5-4-15,-2 9-2 16,-28 1-4-16,-9 3 2 16,-19-7 3-16,-6 4 5 0,-3-6 5 15,-4-7 10-15,-2-3 2 16,2-5 16-16,-2-2 9 16,1-10 28-16,3-4 25 15,6-17 22-15,11-13-7 16,10-38-1-16,5-10-25 15,8-25-5-15,-6 4-15 16,-5-9 13-16,-17 27-7 16,-6 5-10-16,-14 25-52 0,-7 9-37 15,-7 26-295-15,-22 4-257 16,-6 14-30-16</inkml:trace>
  <inkml:trace contextRef="#ctx0" brushRef="#br0" timeOffset="85451.7142">25896 3057 448 0,'3'-3'521'0,"0"-1"-348"15,-6 2 89-15,1 1-181 16,2 1-187-16,0 0 93 16,0 0 93-16,0 0-157 15,0 0-26-15,0 1-6 16,-1 2 23-16,-5 30 22 15,-21 48 33-15,-8-26 46 16,-13 9 31-16,-30 25 24 16,-5 1 25-16,-52 21-10 15,-19 8-17-15,-25 20-3 16,11-19-11-16,-15 12-11 16,48-18 5-16,28-10-7 15,40-29-21-15,16 11-24 16,30-7-16-16,8 13-6 15,11 1-2-15,7 20-6 16,6-14 11-16,12 2 5 0,6-17 8 16,1 0 15-16,-5-20 19 15,-1-3 9-15,-9-14 12 16,-4-10 24-16,-5-16-25 16,-22-8-358-16,-17-11-9 15,-26-23-139-15</inkml:trace>
  <inkml:trace contextRef="#ctx0" brushRef="#br0" timeOffset="85946.1564">24135 5531 850 0,'7'-1'227'15,"-6"-1"66"-15,1 2-246 16,-4 0-50-16,2 0-37 16,0 2-25-16,0-1-6 0,14 36 20 15,24 46 23 1,-10-47 77-16,11-11 65 15,13-10 96-15,-2-22 37 0,8-20 37 16,-6-9-30-16,0-18-25 16,-15-13-83-16,-9-9-31 15,-15 11-54-15,-4 4-66 16,-16 20-98-16,-5 19-317 16,-6 22-174-16,-9 23-121 15</inkml:trace>
  <inkml:trace contextRef="#ctx0" brushRef="#br0" timeOffset="86390.8835">23133 6369 1624 0,'5'-8'384'0,"-4"-1"85"15,1 8-444-15,-4-1-82 16,1 2-51-16,-1 0-23 15,1 2 24-15,-23 45-38 16,-34 75 66-16,6 7 23 16,-4 5 56-16,-3 19 13 15,19-18 11-15,10-18-10 16,20-52-2-16,14-18 1 16,16-27 10-16,21-17 31 15,11-12 18-15,18-15 17 16,-2-4 12-16,12 0 3 15,-26-6-42-15,1 4-185 16,-12 0-203-16,15-5-159 16,-6-7-196-16</inkml:trace>
  <inkml:trace contextRef="#ctx0" brushRef="#br0" timeOffset="86975.5153">23468 7071 1708 0,'-12'49'130'16,"27"-45"261"-16,12-2-519 16,14-7 55-16,2-10 96 15,15-7 55-15,-3-3 7 16,7-18 7-16,-9-3-32 16,-8-4-11-16,-16 7-28 0,-23-2-52 15,-24 19-14-15,-25 11 7 16,-10 21 2-16,-28 20 17 15,2 13 51-15,-4 16 3 16,18 2-19-16,10 10-2 16,30-12-14-16,19-2-36 15,21-11-11-15,29-8-14 16,14-12-1-16,27-15-14 16,12-15 7-16,22-19-47 15,-21-15-12-15,-5-14-46 16,-21 6 3-16,-18 1 27 15,-31 12 78-15,-11 9 87 16,-4 16 61-16,-16 4 49 16,-2 11 11-16,-3 14 0 15,1 6-41-15,-9 9-24 16,5 3-31-16,1 8-13 16,3-10-22-16,8-7-36 0,11-9 10 15,9-9 5-15,8-12 10 16,13-17 27-16,3-5 25 15,3-13 3-15,-5-2-1 16,-3 2-9-16,-21 11-29 16,-5 13-13-16,-10 14-33 15,-11 10 20-15,-1 14 2 16,-5 8 11-16,-6 2 9 0,6 10-5 16,11-5-80-16,7-9-128 15,15-10-17-15,38-13-226 16,12-27-20-16</inkml:trace>
  <inkml:trace contextRef="#ctx0" brushRef="#br0" timeOffset="87258.531">24526 7029 1139 0,'-23'39'383'0,"7"-10"41"16,-2-14-288-16,9 9-107 15,12-9-33-15,9-14-2 16,9-4 24-16,22-17 25 15,7-15 6-15,14-25 7 16,6-16-1-16,1-25-44 16,-22-8-43-16,-20-5-2 15,-20 19 23-15,-16 13 7 16,-8 36 17-16,-6 15 19 0,8 21-3 16,2 14-90-16,5 11-76 15,1 5 56-15,5 9-1 16,4 16-5-16,3 5 42 15,14 17 40-15,7 2-210 16,15 5-170-16,3-13-21 16</inkml:trace>
  <inkml:trace contextRef="#ctx0" brushRef="#br0" timeOffset="87424.8641">25084 6800 1579 0,'98'-3'190'0,"-92"10"189"16,-2 5-463-16,4 6-14 16,-1 0 60-16,3 8-91 15,1 2-90-15,-11-1-165 16,-6-11-92-16</inkml:trace>
  <inkml:trace contextRef="#ctx0" brushRef="#br0" timeOffset="87587.0205">25204 6521 1124 0,'3'-10'209'0,"-2"7"116"16,1 4-426-16,-2-2-66 15,0 1-161-15,0 0-57 16</inkml:trace>
  <inkml:trace contextRef="#ctx0" brushRef="#br0" timeOffset="87877.8132">25616 6656 1088 0,'-3'1'145'0,"0"7"122"15,1 4-339-15,-7 0 10 16,-1 1 34-16,-3 5 23 15,2-1 26-15,-2-3 17 16,7-4 21-16,6-2 1 16,2-8-6-16,2-6-1 15,-4 4 28-15,2 1 13 16,-1-2 11-16,3 0 37 16,14-9 5-16,-1 2-21 15,37-20-29-15,-43 30-17 16,-5 1-43-16,-5 2-42 15,-1-3-62-15,0 0-281 16,2 2-163-16,9 4-85 16</inkml:trace>
  <inkml:trace contextRef="#ctx0" brushRef="#br0" timeOffset="88277.5582">26226 6595 854 0,'-13'-7'460'0,"1"2"-58"15,1 10-131-15,-3-1-276 16,-3 2-2-16,0 0 7 16,-6-1 5-16,4 2 17 0,6 2 11 15,-1-2-7-15,6-1-8 16,2 5-7-16,1-7-7 16,-1 0-9-16,6-1 8 15,-1-3 9-15,1 0 22 16,0 0 14-16,0-1 15 15,0-1-1-15,0 1 36 16,0-1-12-16,0 1-2 16,0 0-6-16,0-1 4 15,0 1-94-15,0 1-65 16,1 1 24-16,-1-1-3 16,48 126-4-16,-38-43 63 15,-1-3 64-15,-8 18-17 16,-5-15 0-16,-18 0 12 15,-8-20 1-15,-19-2 1 16,-3-22-9-16,-29-14-68 16,-15-21 30-16,-41-10-599 0,1-10 145 15</inkml:trace>
  <inkml:trace contextRef="#ctx0" brushRef="#br0" timeOffset="88667.6789">23095 8086 1173 0,'1'-5'233'0,"11"-1"158"15,4-1-309-15,27-15 10 16,8-5 49-16,61-17 51 0,20-7-43 15,22-10-10-15,15 7-44 16,9-9-34-16,-52 14-58 31,-12 2-166-31,-25 7-156 0,-32 3-240 0,-24 15-134 16</inkml:trace>
  <inkml:trace contextRef="#ctx0" brushRef="#br0" timeOffset="88897.0527">23638 7964 1045 0,'-6'3'360'16,"3"10"25"-16,2 7-201 16,-1 5-212-16,1 19 44 15,-3 10 44-15,-8 18 5 16,-3-1 0-16,-12 18 2 15,-1-3-14-15,0 24-35 16,7-14-54-16,14 8-271 16,17-26-154-16,17-30-89 15</inkml:trace>
  <inkml:trace contextRef="#ctx0" brushRef="#br0" timeOffset="89250.2949">23942 8580 162 0,'7'5'659'16,"-1"-2"-326"-16,9 4-88 0,0-2 145 15,4-4-341-15,52-17 37 16,-38-17 49-16,5-10 28 15,-1-4-42-15,-1-9-14 16,-2 13-16-16,-10 4-5 16,-11 11-39-16,-11 7-6 15,-8 12-11-15,-9 8-3 16,-7 11-11-16,-5 18 1 16,2 5 3-16,-5 16-30 15,8 9-37-15,6 10-99 16,13-1-51-16,7-1-155 15,9-14-92-15,21-19-70 16,5-24-72-16</inkml:trace>
  <inkml:trace contextRef="#ctx0" brushRef="#br0" timeOffset="89551.8173">24401 8372 1220 0,'9'3'322'0,"-7"0"83"0,-1-12-304 15,-1 9-134-15,0 0 16 16,0 1 17-16,0 1-4 16,9 15 9-16,7 17 10 15,17 48 8-15,-24-45-44 16,-2-1-43-16,-5-17-49 16,-1-19 89-16,8-25-14 0,4-24 54 15,5-14 63-15,13-15 64 16,5 8-66-16,-1 5 41 15,-7 16-6-15,2 11-9 16,-11 16-20-16,-7 5-37 16,-6 13-52-16,1 4-167 15,-1 7-166-15,14 11-182 16,-1 3-137-16</inkml:trace>
  <inkml:trace contextRef="#ctx0" brushRef="#br0" timeOffset="90283.7593">24954 8158 398 0,'91'-50'407'0,"-89"47"-43"16,-1 0-212-16,-2 4 287 0,1-2-252 15,-2-1 8-15,1 2-69 16,1 0-39-16,0 0-58 15,0 0-38-15,0 0-33 16,0 2-5-16,0 10 10 16,3 10 13-16,7 49 18 15,-5-35 8-15,-2-8 4 16,1 9 5-16,5-10 0 16,-3-4 6-16,-8-6 4 0,7-6 12 15,-2-8 10-15,-6 0 1 16,4-1-14-16,-1-4-16 15,0 1-8-15,0-2-1 16,0-3 11-16,8-27-2 16,23-41 14-16,-10 40-2 15,-1 2-10-15,6-1-11 16,0 9 23-16,8-4 12 16,-7 7 1-16,3 2 3 15,-7 4-1-15,-3 8-21 16,-7 11-22-16,-1 2-23 15,-6 8-13-15,-2 11-4 16,-2 3 9-16,-2 8 12 16,-2-2 20-16,2-3-5 15,2-12-5-15,6-6-37 16,6-13-9-16,8-7 8 16,6-3 11-16,11-7 10 0,1 2 41 15,4 5 14-15,-7 4-2 16,-1 8 6-16,-16 7 4 15,-3 7 3-15,-10 5-1 16,3 7-178-16,11 9-179 16,-10-24-206-16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29:13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4147 4659 591 0,'-1'-5'191'15,"-1"4"64"-15,-1-4-146 16,3 4 4-16,0-1-29 15,-1 1-78-15,1 1-49 16,-2 0-41-16,1 1-32 16,1 31 3-16,3 70 18 15,0-41 12-15,1 22 11 16,2 7 11 0,0-1 71-16,-4-23 32 15,-1-9 15-15,-2-28 11 16,-1-21 65-16,-2-10 97 15,4-1 13-15,-2 2 5 16,1-2-10-16,-1-4-74 16,1-26-105-16,1-56-18 0,0 43-11 15,3 0-33-15,-2 5-39 16,5 2 56-16,-7 10-8 16,1 0-5-16,1 13 31 15,2 7 4-15,-6 8-95 16,9 10-47-16,0 8-17 15,9 22-17-15,4 5 23 16,14 11 38-16,-2-7 51 16,13-1 24-16,-5-19 17 0,-1-15 42 15,-7-10 15-15,-3-7 45 16,-5-15 25-16,-6-24 34 16,0-9-1-16,-4-35-32 15,-6-11-47-15,1-22-29 16,4 19-38-16,1 3-45 15,2 32 7-15,6 15-24 16,-2 33-17-16,0 7-35 16,0 13-8-16,4 15-17 15,3 6-2-15,5 29 27 16,-1 11 37-16,4 27 20 16,-6 0 31-16,5 14-4 15,-5-15-99-15,12-5-223 16,-6-20-79-16,4-2-145 15</inkml:trace>
  <inkml:trace contextRef="#ctx0" brushRef="#br0" timeOffset="280.486">5171 4748 1214 0,'41'-43'624'16,"-44"38"-65"-16,0 5-208 15,5 0-318-15,-4-1-80 16,2 1-60-16,0 0-322 15,0 0-88-15,0 4-38 16,-1 32-286-16</inkml:trace>
  <inkml:trace contextRef="#ctx0" brushRef="#br0" timeOffset="418.6623">5126 5139 1844 0,'-6'3'436'0,"5"3"138"16,2-5-531-16,-1-1-46 15,0 0-53-15,0 0-27 0,0 0-59 16,0 0-306-16,0-1-125 16,0-2-90-16</inkml:trace>
  <inkml:trace contextRef="#ctx0" brushRef="#br0" timeOffset="802.6414">5417 4564 869 0,'-2'3'129'0,"-2"0"114"15,-2 7-216-15,3 4 21 16,-2-10 65-16,14-4 53 16,5-6-1-16,14-10 18 15,9-11-34-15,35-5-19 16,8 2-33-16,8 0-11 15,-13 13-47-15,-8 14-90 16,-36 14-57-16,-32 28 22 16,-29 28 14-16,-37 51 25 15,-8 14 58-15,-4 7 61 16,17-26-21-16,19-24-13 16,34-54-14-16,27-21 13 15,28-23 13-15,41-5 33 16,17-9 16-16,32-14 19 0,-16 1-15 15,-19 1-7-15,-37 2-29 16,-20 11-29-16,-34 8-112 16,10-5-511-16,3-9 114 15</inkml:trace>
  <inkml:trace contextRef="#ctx0" brushRef="#br0" timeOffset="4461.9154">7153 4622 112 0,'-49'-22'445'0,"43"2"-23"16,1 7-175-16,4 1-26 16,2 6-100-16,-1 0-88 15,2 6-104-15,-2-1 185 16,-2 1-50-16,1-3-28 15,1 1-99-15,0 2-40 16,0 2-26-16,4 14-12 16,10 26 3-16,20 64 58 15,-17-44 25-15,3 11 18 16,-4-12 26-16,0-2 13 16,-7-23 30-16,-3-14 20 15,-3-13 73-15,-1-11 89 16,-5-8 20-16,0-11-2 15,-2-10-24-15,-1-27-85 0,5-5-93 16,1-16-21-16,6 8-18 16,-2-5 3-16,4 29 6 15,-1 8 5-15,-1 17-3 16,-2 7-17-16,1 18-21 16,-2 2-44-16,4 2-23 0,-7-5-25 15,6 13 15 1,13 29 25-16,26 45 48 0,-19-46 31 15,0-14 32-15,-1-15 35 16,-4-14 13-16,4-14 24 16,0-9 2-16,3-31 10 15,-3-6-23-15,0-14-3 16,-5 0-29-16,-1 1-12 16,-9 23-23-16,7 11-3 15,-12 15-11-15,4 12-41 16,-6 11-23-16,11 14-34 15,-2 7-17-15,14 14-4 16,8 10 40-16,11 23 29 16,-4-1 40-16,7 16 17 15,-4-7-7-15,-4 7-139 16,-9-20-106-16,-7-8-126 16,-17-25-139-16</inkml:trace>
  <inkml:trace contextRef="#ctx0" brushRef="#br0" timeOffset="4737.2711">8050 4182 1050 0,'-19'74'565'16,"19"-76"-205"-16,1 5-817 15,1 2 457-15,-4-5-629 16</inkml:trace>
  <inkml:trace contextRef="#ctx0" brushRef="#br0" timeOffset="4911.943">8021 4364 1845 0,'32'142'546'0,"-32"-117"59"15,-1-2-493 1,2-26-246-16,4 3-44 0,-4-3 20 15,-1 1 5-15,0 2-324 16,0-1-46-16,0-2-67 16</inkml:trace>
  <inkml:trace contextRef="#ctx0" brushRef="#br0" timeOffset="5292.117">8378 3888 1552 0,'-8'12'-54'0,"17"13"333"16,9 14-412-16,11 22 60 16,1 7 37-16,10 16 37 15,-7-4 42-15,-7-1-37 16,-3-14-39-16,-3 5 49 15,-5-8-111-15,1 2-228 16,-11-18-74-16</inkml:trace>
  <inkml:trace contextRef="#ctx0" brushRef="#br0" timeOffset="8301.3013">10090 4723 799 0,'-48'-43'202'15,"44"32"7"-15,0 5-212 16,1 5-60-16,-2-5 14 16,5 4 48-16,-1 1 49 15,-1-1 25-15,2 1 1 16,0-1 3-16,-1 1-20 16,1 1-8-16,0 0-25 15,-2 0-56-15,2 0-45 16,0 0-33-16,0 1-14 0,0 13-21 15,5 17 19-15,9 61 32 16,-6-40 30-16,5 11 14 16,2-8 42-16,-3 0 52 15,-3-21 16-15,0-10 97 16,-8-14 97-16,1-8 24 16,-5-14-11-16,-2-13 0 15,-2-10-99-15,-1-27-96 16,-1-4-42-16,7-10-5 15,0 9-18-15,5 1 4 16,1 23 0-16,2 6 5 16,-1 19-4-16,-1 12-31 15,-2 9-27-15,1 9-33 16,3 9-13-16,7 10-14 0,3 6 27 16,6 13 24-16,7 0 36 15,-3-2 20-15,-2-11 13 16,0-10 26-16,-8-19 28 15,-4-9 19-15,-3-15 19 16,3-18 14-16,-2-15-20 16,3-27-18-16,-1-4-23 15,1 0-30-15,-4 13-20 16,-1 13-17-16,-1 27-20 0,-1 15-41 16,3 12-15-16,7 12-13 15,-5 3 8-15,12 23 9 16,5 8 39-16,4 16 20 15,-3 4 19-15,10 14 13 16,-7-12-6-16,5-2-12 16,-1-20-402-16,-9-25 115 15</inkml:trace>
  <inkml:trace contextRef="#ctx0" brushRef="#br0" timeOffset="8693.1816">10813 4268 699 0,'81'83'815'16,"-96"-106"-299"-16,14 22-488 16,1-1 382-16,0 2-735 15,-2-1-211-15,1 1 3 16</inkml:trace>
  <inkml:trace contextRef="#ctx0" brushRef="#br0" timeOffset="8840.5954">10836 4651 1953 0,'17'-4'354'0,"-8"-2"50"0,-7 6-660 16,7 2-276-16,-3 2-52 16,-7-4-116-16</inkml:trace>
  <inkml:trace contextRef="#ctx0" brushRef="#br0" timeOffset="11257.5415">11211 4094 390 0,'-62'49'357'0,"59"-47"-99"16,1-5-219-16,5 3 246 15,-3-2-239-15,0 2 32 0,0-3-8 16,0 2-20-16,0-1 2 15,2 1-26-15,5-2-25 16,20-7 10-16,51-23 21 16,-42 15-4-16,11-1 22 15,-7-2 13-15,6 3 5 16,-6 7-4-16,-9-4-14 16,-11 4-28-16,-1 8-8 15,-9 0-23-15,-4 2-37 16,-1 7-1-16,-4 7-6 15,-4 2-15-15,-10 13 15 16,-5 5 30-16,-10 11 17 16,-5-1 18-16,1 2 18 15,11-11-10-15,8-8-9 16,14-11-27-16,14-1-6 16,10-7-3-16,8 5 9 15,4 1 10-15,10 6 31 0,-5 7 8 16,-4 3-1-16,-13 5-5 15,-17 12 2-15,-26 3 16 16,-38 9 53-16,-24 0 21 16,-39-4 26-16,2-12 16 15,3-12-6-15,28-20-332 16,-1-16-319-16,42-13 7 16</inkml:trace>
  <inkml:trace contextRef="#ctx0" brushRef="#br0" timeOffset="59146.0516">15776 3925 864 0,'6'-23'406'16,"-3"12"-59"-16,0 10-246 15,0 11-228-15,3 8-94 16,1 12-24-16,1 14 33 16,-4 9 87-16,-1 19 56 15,6 21 149 1,-5-1 0-16,5 4-50 0,-1-7-96 15,4-18-106-15,-7-32-62 16</inkml:trace>
  <inkml:trace contextRef="#ctx0" brushRef="#br0" timeOffset="59446.0169">15705 4074 1082 0,'24'-30'582'0,"-14"0"-88"0,3 2-218 16,16 4-303-16,6-8 11 15,14-1-6-15,31 4 24 16,4 1 64-16,23 8-22 16,0 14-31-16,-4 15 1 15,-24 5-23-15,-4 20-39 16,-27 10-16-16,-22 21-17 16,-20 8 5-16,-19 25 18 15,-31-5 24-15,-41 20 37 16,-30-11 21-16,-26 7-1 15,5-26-4-15,-6-14 17 16,29-28-19-16,30-25 3 16,31-25 9-16,11-4 4 15,27-3-303-15,41-17-192 16,31-1-36-16</inkml:trace>
  <inkml:trace contextRef="#ctx0" brushRef="#br0" timeOffset="60213.8762">16625 4429 908 0,'-33'19'387'15,"23"-16"-13"-15,5-1-133 16,10 1-254-16,-5-5 29 15,1 1 54-15,17-4 45 16,28-3-5-16,64-21 30 16,-39 3-9-16,6-7-27 15,-14 1-45-15,0-1 4 16,-23 6-23-16,-17 4-39 16,-18 11-23-16,-23 0-14 15,-19 9-9-15,-25 10-15 16,-6 13 22-16,-23 18 2 15,8 12 1-15,2 16-13 16,26 0-9-16,15 8 1 16,33-17 5-16,29-2 4 15,21-21 9-15,28-14-59 16,12-18 21-16,31-18 26 16,-13-14 11-16,2-12-4 0,-26-2 83 15,-7-5-3-15,-34 11-15 16,-7-1 29-16,-14 12 39 15,-5 7 33-15,-11 6-22 16,-1 2-18-16,-1 12-85 16,-5 5-51-16,-1 7-37 0,-3 7 12 15,0 8 14-15,3 8 56 16,3-5 21-16,8-8 8 16,4-9 4-16,11-8 37 15,6-17 6-15,5-4 22 16,0-2 9-16,1-3 28 15,-8 2-17-15,-12-2 6 16,-3 2-21-16,-6 6-21 16,0 7-52-16,-4 0-74 15,5 10-46-15,-1-4-28 16,0 2-11-16,-1 48 19 16,-4 69 56-16,-4-16 27 15,-1 13 27-15,-6 2 27 16,-1-26 4-16,-8-12 7 15,0-31 24-15,-8-18 49 16,1-19 0-16,-13-18-6 16,1-10-24-16,-17-20-66 15,5-8-73-15,-2-8-30 0,15 9-101 16,18 2 80-16,32 5-429 16,36 5 96-16</inkml:trace>
  <inkml:trace contextRef="#ctx0" brushRef="#br0" timeOffset="60675.0155">18063 4287 812 0,'-1'19'-74'0,"-1"8"200"16,2 44-250-16,-3-46 126 16,2-9 138-16,-1-5 138 0,-1-10 57 15,0-7 32-15,3 5-33 16,0-2-119-16,3-22-116 16,19-61-44-16,-2 40-39 15,17 0-89-15,1 12 79 16,14 1 12-16,0 7-23 15,10 3-15-15,-4 10-111 16,4 6-184-16,-12 7-129 16,-8 13-65-16,-24 11-184 0</inkml:trace>
  <inkml:trace contextRef="#ctx0" brushRef="#br0" timeOffset="60943.9571">18521 4231 963 0,'-39'127'416'15,"44"-121"-8"-15,5-6-171 16,8-1-135-16,9-4 1 15,4-4-10-15,16-12 18 16,0-1-30-16,8-9-23 16,-7 3-9-16,-4-3-9 15,-19 10-28-15,-13 5-77 16,-24 8-7-16,-25 14 6 16,-10 12 5-16,-9 16 19 15,1 3 73-15,7 6-15 16,23-6-24-16,16-3-23 15,11-11-7-15,13-4-9 16,11-3 0-16,17-4-57 16,8-3-13-16,24-8-173 0,2-4-149 15,0-9 8-15,-18-16-161 16</inkml:trace>
  <inkml:trace contextRef="#ctx0" brushRef="#br0" timeOffset="61257.8973">19087 4340 1784 0,'71'5'213'0,"-56"2"201"16,1-2-507-16,8-5 28 15,1-3 100-15,16-5 89 16,4-5 37-16,15-8-2 16,-2-6-59-16,3-1-32 15,-20 0-45-15,-8 3-46 16,-26 6-47-16,-23 7-41 15,-20 6 45-15,-21 13 6 16,-6 11 38-16,-2 13 37 16,15 8 40-16,13 5-63 15,22-11-24-15,9-1 22 16,17-5 2-16,20-3-1 16,18-9 17-16,29 2 16 15,12-8-46-15,26-6-149 16,-8-7-147-16,2-18-204 15,-23-14-128-15</inkml:trace>
  <inkml:trace contextRef="#ctx0" brushRef="#br0" timeOffset="61454.4272">20392 3786 1891 0,'8'16'414'0,"-3"-8"74"15,-4-2-692-15,-7 7-403 16,-5 2-21-16</inkml:trace>
  <inkml:trace contextRef="#ctx0" brushRef="#br0" timeOffset="61618.6577">20408 4355 1958 0,'4'25'531'16,"-5"-41"110"-16,1-5-562 16,0 20-188-16,1-5-61 15,2-5-86-15,-3 9-385 16,5-18 89-16</inkml:trace>
  <inkml:trace contextRef="#ctx0" brushRef="#br0" timeOffset="62189.7868">21790 3392 1198 0,'-18'-1'442'15,"0"-2"8"-15,-26 17-245 16,-10 10-241-16,-24 25 26 16,2 18 32-16,-32 31 32 15,9 4 12-15,4 30 1 16,30-6-4-16,12-1-13 15,42-18-14-15,37-8 15 16,20-39 6-16,16-16-16 16,4-16 10-16,19-19 13 15,-14-10-8-15,4-8 5 16,-12-9 32-16,-14-21 7 16,-36 1-37-16,-31-15-11 15,-26 5-12-15,-19 2-24 16,-2 15-84-16,3 18-85 0,12 22-235 15,-7 11-284-15,14 6-79 16</inkml:trace>
  <inkml:trace contextRef="#ctx0" brushRef="#br0" timeOffset="68841.9502">16114 6038 952 0,'-6'-7'249'0,"-6"10"7"15,2 17-253-15,-4 15-121 16,-2 12-20-16,-3 26 17 15,0 8 45-15,-5 9 30 16,0-4 33-16,6-3 52 16,4-26 33-16,-4-17 103 15,10-24 44-15,1-22 39 16,-2-21-45-16,-1-28-50 16,5-16-107-16,-2-29-40 15,11-4-28-15,10-9 51 0,5 21 65 16,3 11-23-16,0 34-47 15,-2 18-43-15,-7 26-61 16,0 20-60-16,-4 18-12 16,7 29 31-16,1 20 29 15,3 32 30-15,4 10 26 16,12 9 48-16,-2-26 5 16,7-23 8-16,4-38 73 0,15-33 74 15,-6-41 11-15,9-33 10 16,0-15-4-16,3-46-67 15,-8-12-71-15,4-26-14 16,-16 21-17-16,-9 10-1 16,-20 42-9-16,-13 19-28 15,-11 39-24-15,-2 12-70 16,0 3-71-16,3 11-447 16,9 17 82-16</inkml:trace>
  <inkml:trace contextRef="#ctx0" brushRef="#br0" timeOffset="69251.0322">17010 6557 1277 0,'7'0'221'15,"11"4"131"-15,4-4-368 16,15 6 31-16,3-6 43 0,15-6 48 16,-6-13 19-16,10-6 11 15,-11-5-32-15,-5-10-2 16,-18 4-36-16,-7 2-73 15,-23 8-10-15,-16 2-39 16,-16 17-21-16,-16 14 18 16,-12 18 67-16,-31 20-2 15,4 12 29-15,-4 18-11 16,16-6-34-16,20 2-75 16,47-13-19-16,51-3-19 15,44-20-46-15,48-18-154 16,23-22-71-16,35-17-53 15</inkml:trace>
  <inkml:trace contextRef="#ctx0" brushRef="#br0" timeOffset="69789.7166">17985 6438 294 0,'-73'18'190'15,"73"-14"26"-15,-3-5-39 16,7-7 39-16,-5 7-8 0,0 0 4 16,-1-1-27-16,1 1-14 15,-1-1-61-15,-1 1-16 16,0 1-36-16,-10 1-17 15,-17 11-23-15,-57 49-11 16,41-14-12-16,-6 17-5 16,15-5-7-16,9-1-6 15,22-20 5-15,15-9 5 16,13-18 7-16,9-6 11 16,2-5 32-16,8-8 24 15,-10-3 9-15,2-7 14 16,-14-3 3-16,-4-1-13 15,-15 0-19-15,4 7 21 16,-9 0-15-16,5 13-24 16,1 5-29-16,3 8-47 15,-4-11-33-15,0 6 6 16,3 38 22-16,6 67 37 0,-10-41 52 16,-10 11 10-16,-3-8 0 15,-23 4 7-15,-15-21-13 16,-31-1-14-16,-9-19-14 15,-13-24-18-15,11-26-69 16,-15-29-76-16,20-19-432 16,11-16 70-16</inkml:trace>
  <inkml:trace contextRef="#ctx0" brushRef="#br0" timeOffset="71670.7364">19335 5974 499 0,'-3'-16'292'16,"2"7"-61"-16,-3-11-30 16,4 3-180-16,-9-17 115 15,1 2 47-15,-7-5 44 16,1 13-3-16,-4-7-48 15,6 17-108-15,-10 0-49 16,7 9-41-16,-12 7-21 16,-4 12-4-16,-6 13-5 15,2 20-16-15,-5 22 10 16,12 12 23-16,4 33 15 16,15 9 14-16,4 3 37 15,7-16-5-15,2 1-10 0,-4-33-93 16,-7-14-45-1,-6-15-22-15,-14-12-26 0,-10-18-6 16,-24-8 1-16,1-11 39 16,0-11 162-16,14-5 106 15,11-2 85-15,26 2 95 16,12-2 12-16,4 3-108 16,17-5-45-16,9-6-50 15,18-8-6-15,4 0 12 0,21 0-27 16,-8 6-34-16,9 3-112 15,-13 8-71-15,-4 0-228 16,-17-4-167-16,-1 12-91 16,-23 0-140-16</inkml:trace>
  <inkml:trace contextRef="#ctx0" brushRef="#br0" timeOffset="71807.5033">19282 6508 1665 0,'48'35'441'0,"-50"-36"107"16,2 1-467-16,7 12-81 15,4 3-11-15,-2 2-38 16,-2 4-42-16,1 12-278 16,-6-7-129-16,-4 1-40 15,-10-5-285-15</inkml:trace>
  <inkml:trace contextRef="#ctx0" brushRef="#br0" timeOffset="71943.7794">19601 6209 2048 0,'10'0'396'16,"-7"-3"56"-16,9-5-641 16,-3 8-316-16,1 5-104 15,2 12 20-15,-3 10-124 16</inkml:trace>
  <inkml:trace contextRef="#ctx0" brushRef="#br0" timeOffset="72121.0532">19758 6654 1828 0,'28'-32'584'16,"-21"-7"56"-16,23-4-450 16,11 8-217-16,7-13-12 15,2 7 6-15,8-2 5 16,-18 10-16-16,1 2-106 16,-4 15-31-16,6 9-309 15,-4 14-119-15,8 9 24 16,-7 11-249-16</inkml:trace>
  <inkml:trace contextRef="#ctx0" brushRef="#br0" timeOffset="72315.8838">20399 6401 1432 0,'62'50'278'16,"-80"-41"119"-16,-4 8-530 16,7 0-77-16,6 1-1 0,15 3 29 15,12 1 43-15,6-3 122 16,4 5 60-16,-6 3 14 15,-13 1 26-15,-15-4-4 16,-20-1 39-16,-16 1-3 16,-22-8 8-16,-4-8-179 15,2-8-280-15,17-8 4 16</inkml:trace>
  <inkml:trace contextRef="#ctx0" brushRef="#br0" timeOffset="72526.8326">21033 6007 732 0,'-3'21'208'16,"-4"13"46"-16,-5 22-130 15,-2 14-126-15,-3 19 45 16,-4-3 9-16,-10 16-10 15,-2-9-89-15,-7-2-236 16,2-22 40-16</inkml:trace>
  <inkml:trace contextRef="#ctx0" brushRef="#br0" timeOffset="72662.1908">20771 6650 1770 0,'72'-169'557'15,"-29"141"32"-15,6 18-478 16,27-10-174-16,4 1-88 15,7 3-73-15,-14-5-60 16,7 0-282-16,-12 2 11 16</inkml:trace>
  <inkml:trace contextRef="#ctx0" brushRef="#br0" timeOffset="72964.594">21950 5810 1860 0,'28'-15'714'0,"10"-3"-127"16,10 20-453-16,32-10-171 16,22 6-159-16,19-3 190 15,-9-4 0-15,-15 3-67 16,-32 5-67-16,-22-1-68 0,-57 2-945 16</inkml:trace>
  <inkml:trace contextRef="#ctx0" brushRef="#br0" timeOffset="73156.6757">22378 5789 976 0,'-12'31'725'0,"-7"17"-171"16,-1 15-586-16,-5 25 589 16,2 10-558-16,-4 13 7 15,0-21 0-15,-10 9-20 16,3-11-47-16,0 5-176 15,6-19-206-15,22-6-118 16,16-29-182-16</inkml:trace>
  <inkml:trace contextRef="#ctx0" brushRef="#br0" timeOffset="73460.1618">22667 6678 1180 0,'13'3'457'0,"0"-4"-33"16,-19 2-255-16,15 1-218 0,2-4 18 15,2-8 88-15,2-8 112 16,16-7-1-16,-1-8-10 16,7-1-10-16,-9 3-72 15,0 4-75-15,-21 8-3 16,-11 4-4-16,-17 2-5 15,-10 14 5-15,-5 5-8 16,-11 18 18-16,-5 7-31 0,-12 25-31 16,10-2-95-16,3 8-112 15,23-4-49-15,46-3-164 16,34-23-40-16,31-18-10 16</inkml:trace>
  <inkml:trace contextRef="#ctx0" brushRef="#br0" timeOffset="73694.6146">23169 6736 1909 0,'1'1'410'0,"-4"10"154"15,-1-5-564-15,2-6-34 16,1 0-12-16,-1 0 56 16,2 0 39-16,0-2 3 15,12-7 9-15,25-28 14 16,55-65-51-16,-22 40-28 15,-4 10 16-15,-3 8 32 16,-7 23 1-16,-7 7-5 16,-26 3-54-16,-8 6-149 0,-7 7-115 15,2-7-383-15,9 7-34 16</inkml:trace>
  <inkml:trace contextRef="#ctx0" brushRef="#br0" timeOffset="74264.0071">24102 6441 2071 0,'6'0'436'0,"6"2"69"15,-6-4-614-15,-6 5-50 16,-2-6 2-16,2 3 113 16,-1-1 143-16,-1-1 34 15,1 2 2-15,-1 0-9 16,1 0-104-16,1 0-42 15,0 0-24-15,-2 0-17 16,2 0-6-16,0 2 5 16,-1-1 16-16,-1 27 8 15,1 54 17-15,-4-33 19 16,-1-3 5-16,-2 4 12 16,0-13 4-16,-5-4 13 15,5-13 12-15,4-5 8 16,1-10 1-16,5-11-18 15,2-5-25-15,3-9-21 16,1-10-6-16,7-6-5 16,2 4 19-16,7-2 26 0,-11-3 19 15,13 9-4-15,-6 4-4 16,1 5-4-16,-2 4-13 16,3 10-19-16,-11 7-3 15,-1 5-17-15,-8 4-5 16,-4-3 3-16,4 6 9 15,-4-5 8-15,7-2 13 16,4-2 0-16,7-7-23 0,19-2 10 16,13 2-1-16,11-4 3 15,5 11 3-15,-5 8 10 16,-16 5-17-16,-13 10 8 16,-17 7 2-16,-16 11 4 15,-12 0-24-15,-7 9-141 16,-3-3-154-16,-3-12-284 15,4-22-103-15</inkml:trace>
  <inkml:trace contextRef="#ctx0" brushRef="#br0" timeOffset="76969.4996">15587 8566 863 0,'53'-135'431'0,"-52"126"-26"16,1 7-202-16,-4 1-136 16,1 1-85-16,-1 0-32 15,1 0-36-15,-8 15 11 16,3 35 16-16,-83 82 17 16,40-22 27-16,-11 30 31 15,5-8-6-15,10 0 8 16,22-36 0-16,21-24 31 15,29-40 27-15,35-24 29 16,17-20-22-16,24-12 12 16,-2-7-26-16,-2-8-18 15,-26 8-28-15,-20 2-56 16,-28 14-66-16,-16 1-114 16,-22 14-247-16,-29 2-17 15</inkml:trace>
  <inkml:trace contextRef="#ctx0" brushRef="#br0" timeOffset="77130.053">15440 8998 16 0,'10'-29'733'0,"4"15"-381"15,14-5 1-15,6-2 38 16,21-8-344-16,5-1 19 16,10-6 16-16,-15 2-10 15,3-6-120-15,-17 3-155 16,8 0-224-16,-24 5-68 0</inkml:trace>
  <inkml:trace contextRef="#ctx0" brushRef="#br0" timeOffset="77293.9538">15502 8545 1721 0,'47'-40'887'15,"5"3"-840"-15,16 38-112 16,5-27 29-16,16 1 28 15,-18 7-34-15,3 1-146 16,-15 9-147-16,2 21-175 16,-21 17-143-16</inkml:trace>
  <inkml:trace contextRef="#ctx0" brushRef="#br0" timeOffset="77538.8396">16090 8983 1795 0,'2'6'275'0,"2"0"195"16,6 5-605-16,2-5-12 16,9-9 81-16,6-9 31 15,17-19 28-15,6-9 52 16,13-9 53-16,-4 4-60 16,-3 11 2-16,-22 16 0 15,-10 8-32-15,-15 16-14 16,-9 12-7-16,-6 7-8 0,-3 15 5 15,-4 4-27-15,-5 11-48 16,-6 0-376-16,5-21 46 16</inkml:trace>
  <inkml:trace contextRef="#ctx0" brushRef="#br0" timeOffset="77848.6217">16880 9019 1565 0,'-18'68'443'16,"2"-54"94"-16,5 21-431 16,13-4-174-16,17-12-2 15,15-20 13-15,25-23 21 16,11-22 57-16,8-41 56 16,2-11-40-16,5-28-26 15,-29 3-34-15,-16 8-26 16,-18 38-28-16,-22 17 61 0,-20 35 25 15,-12 24 22-15,3 20 15 16,-4 21 4-16,7 13-14 16,9 21-11-16,13 3-16 15,11 9-32-15,26-10-31 16,38 1-95-16,16-21-96 16,38-19-274-16,4-29-15 15</inkml:trace>
  <inkml:trace contextRef="#ctx0" brushRef="#br0" timeOffset="78432.8117">18774 8323 706 0,'7'40'369'16,"1"-21"-30"-16,7 33-77 16,1 9-251-16,0 22 19 15,-7-3-1-15,-9 17-2 16,-7-15-8-16,-8-11-21 16,-6-25-8-16,-4-21-23 15,-2-43-21-15,-8-37-13 16,8-16-32-16,3-29 151 0,10-6 45 15,12 9 65-15,18 12 27 16,21-2 55-16,17 22-141 16,32-1 20-16,10 13-40 15,8 16 3-15,-21 19-4 16,-14 12-9-16,-30 18-59 16,-17 15-35-16,-19 7-18 15,-22 22 4-15,-20 9 8 0,-41 27 15 16,-19 2 2-16,-20-4-13 15,14-16-3-15,16-18 35 16,43-35 0-16,20-21-17 16,30-13-14-16,29-11-23 15,11 6-31-15,20 8 25 16,7 11 42-16,6 16 47 16,-19 11 22-16,-17 16-15 15,-23 8-27-15,-19 21-3 16,-25-1-10-16,-21 4 5 15,-9-17 13-15,-18-13-67 16,4-25-37-16,5-9-92 16,19-20-97-16,25 4-273 15,35-5 38-15</inkml:trace>
  <inkml:trace contextRef="#ctx0" brushRef="#br0" timeOffset="78746.321">19266 9022 1569 0,'1'7'191'15,"13"-8"233"-15,2-9-457 16,25-13 27-16,13-3 80 16,9-17 49-16,3 1-6 0,0-2 5 15,-24 7-21-15,-17 4-66 16,-19 12-54-16,-31 11-8 15,-26 13-6-15,-24 21 0 16,-2 14 59-16,-8 33 18 16,19 2-5-16,20 10-6 15,26-18-11-15,18-3-41 16,12-32-29-16,25-12-12 16,22-12-34-16,32-20-184 15,4-24-140-15,27-36-86 16,-13-9-192-16</inkml:trace>
  <inkml:trace contextRef="#ctx0" brushRef="#br0" timeOffset="79061.0215">20006 8035 1117 0,'3'-6'441'16,"9"14"-14"-16,0 20-191 0,1 4-287 15,8 25 46-15,1 7 43 16,-2 16 28-16,-7-3 16 15,-9 17 8-15,-11-6-7 16,1 2-12-16,-1-20-27 16,2-15 31-16,7-32-21 15,14-24-23-15,9-20 7 16,24-16-17-16,4 0-53 0,17 3-3 16,-5 19 4-16,-6 17-9 15,-17 23 17-15,-14 16 16 16,-19 10 14-16,-12 12 4 15,-7-2 9-15,-5 3 9 16,1-17-1-16,0-7-104 16,6-16-151-16,5-15-328 15,2-21-50-15</inkml:trace>
  <inkml:trace contextRef="#ctx0" brushRef="#br0" timeOffset="79284.6712">21160 8326 25 0,'18'31'1235'15,"-6"-10"-610"-15,-33-29-525 16,11 10-100-16,-2-7-750 16</inkml:trace>
  <inkml:trace contextRef="#ctx0" brushRef="#br0" timeOffset="79411.3747">21166 8780 1927 0,'5'14'692'16,"-44"-16"-223"-16,15-10-949 15,8-8-273-15</inkml:trace>
  <inkml:trace contextRef="#ctx0" brushRef="#br0" timeOffset="81266.8936">22246 8271 163 0,'-6'-9'386'0,"2"-9"-121"16,2 5-80-16,2 1 118 16,0 2-183-16,-1-2 11 15,4 4-26-15,-3 2-17 16,1 3-30-16,-1 3-87 16,0 0-47-16,0 0-40 15,0 2-13-15,0 17-5 0,-1 23 49 16,-22 69 21-16,-9-34 32 15,-13 22 17-15,5 0 20 16,-1 4 19-16,10-17 14 16,12-5 19-16,14-23 2 15,4-11 7-15,8-14-19 16,29-7 33-16,14-18 4 16,37-10 16-16,16-6 12 15,24-7 1-15,-16-2-44 0,-7 9-17 16,-35 3-65-16,-5 7-398 15,-18-11 119-15</inkml:trace>
  <inkml:trace contextRef="#ctx0" brushRef="#br0" timeOffset="81496.5315">23215 8309 1454 0,'20'20'321'16,"-51"-41"56"-16,30 24-456 0,4 10-194 15,-8 8-175-15,-5 6 24 16,-8 16-83-16</inkml:trace>
  <inkml:trace contextRef="#ctx0" brushRef="#br0" timeOffset="81625.9043">23207 8680 424 0,'5'6'750'16,"5"-11"-295"-16,-37 4-265 16,27 1 246-16,-1 3-473 15,1 3-176-15,-2-6-228 0,1 0-4 16,0 0-241-16</inkml:trace>
  <inkml:trace contextRef="#ctx0" brushRef="#br0" timeOffset="81985.7592">23788 8020 820 0,'6'-11'480'0,"0"3"-97"15,-8 4-128-15,1 2-309 16,1 2-77-16,0 0-40 16,0 0 32-16,0 2-3 0,0 11 36 15,0 24 42-15,1 51 51 16,-4-28 5-16,0 11 29 15,-3 29 33-15,-1 8 11 16,-3 25 2-16,1 5-14 16,1 9 6-16,4-23-12 15,2-13 14-15,4-35 3 16,-2-23 22-16,-2-26-31 16,2-9-131-16,-3-14-237 15,-11-8-35-15,-6-23-212 0</inkml:trace>
  <inkml:trace contextRef="#ctx0" brushRef="#br0" timeOffset="82381.0352">23490 9049 927 0,'-62'71'217'16,"66"-67"123"-16,-8-7-246 0,4 3 22 15,-1-1 1-15,1-1-43 16,0 1-47-16,0 1-55 16,0 0-52-16,0 0-10 15,0 0 0-15,1 1 22 16,8 13 22-16,0 18 49 15,60 60 21-15,-43-45 10 16,11 14 21-16,3-6 6 16,8-5 30-16,-2-17 20 15,15-6 48-15,1-27 3 16,6-21 15-16,-2-15-26 0,-4-24-26 16,-24-14-41-16,-10-14-42 15,-19 7-53-15,-9-5-105 16,-11 15-445-16,-29-3 73 15</inkml:trace>
  <inkml:trace contextRef="#ctx0" brushRef="#br0" timeOffset="83946.8256">26296 8167 775 0,'-23'-35'233'16,"20"41"-53"-16,8 11-186 15,2 11-233-15,4 18 59 16,-2 11 115-16,-4 23 57 15,0 3 79-15,-10 26 5 16,0 1-14-16,-3 28 28 16,1-21-16-16,-1-6-54 15,8-33-58-15,0-18-168 16,-4-41-52-16</inkml:trace>
  <inkml:trace contextRef="#ctx0" brushRef="#br0" timeOffset="84297.1098">26186 8271 1164 0,'41'-34'255'16,"35"-11"140"-16,22 8-345 16,28 5 43-16,-12 14-6 15,-3 10 0-15,-31 10-33 16,-14 14-36-16,-31 7-38 15,-15 6-47-15,-14 8-18 16,-21 19 1-16,-19 5 33 0,-40 16 29 16,-18 0 36-16,-38 9 8 15,6-10 38-15,5-14 2 16,41-18-14-16,23-9-20 16,41-21-11-16,20 1-51 15,17 3 11-15,20 12 29 16,13 2 30-16,21 10 23 15,7 4 22-15,7 8-17 16,-19-5-59-16,-5 3-285 16,-23-4-184-16,-8-17-74 15</inkml:trace>
  <inkml:trace contextRef="#ctx0" brushRef="#br0" timeOffset="84457.2961">27353 8363 1899 0,'3'17'445'0,"-38"-27"-49"15,27 7-766-15,1 18-237 16,-17 38-100-16,-4 7-80 16</inkml:trace>
  <inkml:trace contextRef="#ctx0" brushRef="#br0" timeOffset="84583.0736">27304 8936 1860 0,'11'18'273'0,"-4"-15"183"15,-8 0-591-15,4-2-42 16,-3-1-349-16,-2-1 116 16</inkml:trace>
  <inkml:trace contextRef="#ctx0" brushRef="#br0" timeOffset="84879.9831">28109 7970 1466 0,'25'-6'331'0,"-46"6"76"16,18 2-476-16,3 7-111 16,5 14 19-16,0 11 47 15,7 21 65-15,0 13 114 16,4 23 49-16,-1 8-53 16,-10 27-1-16,-2-8-27 0,-6 32-46 15,-6-14-74-15,-8-5-234 16,-8-26-65-16,-28-12-120 15</inkml:trace>
  <inkml:trace contextRef="#ctx0" brushRef="#br0" timeOffset="85293.2419">27864 9013 683 0,'-3'5'417'16,"-1"0"-29"-16,2 1-157 16,1 2-149-16,-1-4-66 15,1 13-50-15,-1-1-8 16,4 9 26-16,17 54 48 0,-4-45 28 16,7-3 35-1,0-9 24-15,1-7 71 0,-1-14 10 16,13-16 24-16,5-7-28 15,2-27-29-15,2-4-75 16,-2-20-29-16,-17 8-38 16,-9 3-5-16,-5 26-653 15,-16-11 211-15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28:48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12577 5102 827 0,'-15'0'267'0,"-37"4"31"15,52-7-214-15,3 2-88 16,3-1-43-16,-6 2-26 15,1 0 22-15,1 2 4 16,19 23 8-16,44 56 31 16,-44-42 33-16,2 10-15 15,-2-5 8-15,3 1 4 16,-2-11-15-16,6-5-16 16,0-12-112-16,17-17-102 15,8-15-45-15,18-18-108 16,-4-10 148-16,13-11 202 15,-11 2 311-15,-3 0 97 16,-22 13 1-16,0 11 61 0,-20 7-204 16,-11 10-47-16,-4 9-104 15,-6 7-133-15,-12 1-92 16,-19 19 89-16,-16 12 25 16,-23 26 28-16,-20 17 57 15,-36 37 7-15,-3 2-37 16,-15 19-36-16,12-6-17 15,17-6-75-15,41-23-504 16,34-17 183-16</inkml:trace>
  <inkml:trace contextRef="#ctx0" brushRef="#br0" timeOffset="749.5323">13205 5877 896 0,'-128'35'419'16,"125"-44"-48"-16,11 11-163 0,2-7-258 15,12-4-18-15,20-4-6 16,29-5 104-16,10-13 31 16,25-3 39-16,-3 0 20 15,-8-4 26-15,-30 2-79 16,-16 9 10-16,-28 4-32 16,-20 5 12-16,-15 9-19 15,-32 6-25-15,-17 10-30 16,-39 19 8-16,-13 6-18 15,1 17 6-15,23 3 6 0,17 3-54 16,43-6-12-16,22 3-33 16,27-12-30-16,50-5-26 15,17-13 22-15,45-11-9 16,12-14 27-16,37-15 22 16,-28-7 31-16,6-14 35 15,-35 1 32-15,-17 2 80 16,-56 8 72-16,-19 0 68 15,-25 13 18-15,-21 2 28 16,-6-1-65-16,-5 5-58 16,-4 7-62-16,-1 0-30 15,14 5-62-15,9 1-38 16,15 7-4-16,18 8 4 16,8 3 13-16,10 18 29 15,-8 2 24-15,-17 8 20 16,-30 5 24-16,-55 13 34 15,-42 0 5-15,-21 5-3 16,-9-12-27-16,-30-2-37 0,37-44-550 16,13-18 151-16</inkml:trace>
  <inkml:trace contextRef="#ctx0" brushRef="#br0" timeOffset="20966.9643">10266 7466 559 0,'0'-10'257'0,"0"1"6"16,0-1-132-16,-1 4-106 16,-1 0-46-16,-1 3-22 15,-49-15-27-15,-72 26-1 16,4 42 10-16,3 14 24 0,-8 36 2 16,23 1 15-16,16 25 33 15,42-16 9-15,14-1 8 16,30-29 46-16,33-12 49 15,29-33 32-15,68-28 44 16,29-22-62-16,28-26-96 16,-4-20 41-16,-1-15-18 15,-68 1-18-15,-48-13 30 16,-62 7 78-16,-50-11-73 16,-34 11-18-16,-31 1-24 15,6 14 5-15,22 28-177 16,18 19-333-16,22 5 14 15</inkml:trace>
  <inkml:trace contextRef="#ctx0" brushRef="#br0" timeOffset="22481.2511">11805 7582 1250 0,'6'-65'234'0,"-10"63"54"15,1 8-388-15,-3 19-34 16,-3 15 5-16,-2 33 38 16,-11 7 80-16,-13 22 46 15,-7-6 35-15,1-7 38 16,2-31 15-16,12-18 80 15,13-31-15-15,9-34-66 16,8-23-57-16,22-23-36 16,9-13-94-16,27-29-8 0,13 8 45 15,25-3 20-15,-8 19 10 16,2 14-2-16,-19 33-10 16,-18 23-38-16,-27 25-15 15,-18 35-7-15,-12 32 5 16,-5 45 15-16,-1 14 47 0,4 21 26 15,9-23 11-15,19-19 28 16,10-50 28-16,23-31 45 16,15-39 0-16,33-34 16 15,0-24-24-15,15-17-19 16,-17-14-42-16,-11-25 5 16,-41 1-21-16,-24-12-25 15,-25 12-35-15,-13 9-27 16,-11 36-228-16,-13 27-317 15,6 32 33-15</inkml:trace>
  <inkml:trace contextRef="#ctx0" brushRef="#br0" timeOffset="22888.4576">13303 7739 1380 0,'-35'64'224'0,"24"-29"142"16,3 17-388-16,14 18-81 16,21-5 52-16,14-18 51 15,19-19 59-15,6-25 36 16,10-13 45-16,-11-11 35 16,-7-19-6-16,-26-3-41 15,-27-4-29-15,-33 4-34 16,-39 0-35-16,-18 19-31 0,-21 17-166 15,-4 25-382-15,-16-14 55 16</inkml:trace>
  <inkml:trace contextRef="#ctx0" brushRef="#br0" timeOffset="66257.9424">11297 9545 1087 0,'1'0'193'16,"1"0"94"-16,-1 0-352 0,1 0-23 15,-1 0-13-15,1 1-1 16,7 34 42-16,-6 58 38 16,-30-6 26-16,-10 10 28 15,-13 27 33-15,-5-8-18 16,7 2 14-16,11-33 0 15,15-20 84-15,12-36 36 16,5-23 35-16,2-26-34 16,2-29-73-16,-2-18-108 15,18-28-59-15,13-7-48 0,33-6 5 16,17 10 59-16,26 14 24 16,-6 20 22-16,-5 19-18 15,-29 25-13-15,-7 26-15 16,-30 19-12-16,-6 41-16 15,-9 23 25-15,1 39 21 16,-6 1 23-16,8 0 5 16,6-33 36-16,19-27 30 15,12-49 80-15,25-47 23 16,9-32 9-16,17-39-14 16,-9-18-22-16,-10-26-66 15,-28 12-23-15,-14-20-14 16,-26 24-18-16,-8 6-20 15,-10 27-54-15,2 19-39 16,-15 32-471-16,-10 29 1 16,0 18-179-16</inkml:trace>
  <inkml:trace contextRef="#ctx0" brushRef="#br0" timeOffset="66541.4196">12512 10419 1038 0,'25'28'115'16,"19"-14"158"-16,33-8-332 16,9-4 88-16,18-21 58 15,-14-10 39-15,-5-19 52 16,-31-2 12-16,-14-11 22 15,-25 14-53-15,-18-2-41 16,-16 15-38-16,-37 4-9 16,-17 12-15-16,-31 9-129 15,-8 14-92-15,-21 10-365 16,26 2-70-16</inkml:trace>
  <inkml:trace contextRef="#ctx0" brushRef="#br0" timeOffset="67276.0518">7720 10302 634 0,'-85'40'111'0,"-24"19"66"15,2 8-195-15,-23 28 2 16,10-8 21-16,12 14 42 16,34-11 44-16,41 10-42 15,57-20-2-15,38-9-20 16,33-25 43-16,43-21-4 16,10-34 54-16,41-33 20 15,-12-23 12-15,-1-19-54 16,-38-11-7-16,-27-7 47 15,-65 11-34-15,-45-2-56 0,-50 7-75 16,-68 8-15-16,-24 12-43 16,-23 13-127-16,0 19-204 15,8 3 94-15</inkml:trace>
  <inkml:trace contextRef="#ctx0" brushRef="#br0" timeOffset="117521.7753">13076 11791 627 0,'3'-6'289'16,"-2"2"157"-1,2 2-385-15,-3 2-43 16,0 0-54-16,2 2 4 16,8 9 0-16,23 37-1 15,48 53 19-15,-38-26 25 16,-6 2-10-16,0 5 5 15,-10-11 21-15,-2-4 11 16,-10-26 5-16,4-14-68 0,-4-18-30 16,22-32-231-16,9-17-11 15</inkml:trace>
  <inkml:trace contextRef="#ctx0" brushRef="#br0" timeOffset="117704.6568">14065 11852 777 0,'24'-34'459'16,"-12"10"-108"-16,-9 17-187 15,-8 14-143-15,-15 11-100 0,-48 26 99 16,-8 15 20-16,-41 36 27 16,-15 21 33-16,-31 41-11 15,34-2-46-15,-7 17-20 16,43-16-26-16,17-17-20 16,47-41-118-16,17-24-279 15,22-33 6-15,29-49-191 16</inkml:trace>
  <inkml:trace contextRef="#ctx0" brushRef="#br0" timeOffset="118152.2013">13624 12714 457 0,'-2'3'68'0,"1"-2"56"16,-1 1-124-16,1-1 5 15,1 4 82-15,0-1 46 16,1-1 66-16,22 11 17 15,57 11 30-15,-40-46-57 0,28-7-26 16,-6-8-59-16,5-4-15 16,-11 6-43-16,-16 3-38 15,-36 12-1-15,-26 3-30 16,-24 16-19-16,-28 6-6 16,-9 13 41-16,-29 18 1 15,8 13 21-15,6 6 4 16,26 5-3-16,20 9-50 15,37-12-49-15,40-5-7 16,31-7-26-16,35-19-19 16,30-21-22-16,48-30-180 15,-6-15 35-15</inkml:trace>
  <inkml:trace contextRef="#ctx0" brushRef="#br0" timeOffset="118508.6989">14747 12530 1092 0,'-17'-17'220'16,"-5"-1"96"-16,3 15-291 16,-8 1-7-16,-1 5 26 15,-2 2 27-15,8 4 25 16,3-1-7-16,15 4-71 16,15 8-25-16,9-4-14 15,6 11-7-15,1 1-16 16,-15 7 65-16,-23 10 38 15,-27 14 47-15,-27-1 11 0,-43 7 22 16,-12-13 0-16,-15-18-76 16,16-21-163-16,25-29-401 15,54-20 21-15</inkml:trace>
  <inkml:trace contextRef="#ctx0" brushRef="#br0" timeOffset="144574.6454">12229 14548 421 0,'96'16'0'0</inkml:trace>
  <inkml:trace contextRef="#ctx0" brushRef="#br0" timeOffset="144608.0023">12309 14596 294 0,'-39'78'0'16</inkml:trace>
  <inkml:trace contextRef="#ctx0" brushRef="#br0" timeOffset="144983.4615">12070 14976 717 0,'-49'60'186'0,"0"-3"87"16,5-24-179-16,10-6-6 0,0-14-9 16,4-7-8-16,14-14 94 0,7-3-32 15,3-10-11-15,11-16-16 16,12-6-16-16,17-21-144 15,11-7-5-15,19-16 17 16,5 7 18-16,5 1 19 16,-13 21 24-16,-8 7 11 15,-19 25-8-15,-13 13-109 16,-18 14-17-16,-6 26-13 16,-13 22-8-16,-11 37-9 15,-3 24 103-15,5 38 23 0,8-2 17 16,17 7 34-16,14-39 24 15,20-22 78-15,9-42 29 16,24-35 39-16,16-34-13 16,43-40 11-16,12-29-76 15,14-33-35-15,-20-8-43 16,-11-25-5-16,-46 22-22 16,-25-4-1-16,-31 24-16 0,-13 9-35 15,-12 35-52-15,-7 7-175 16,1 30-332-16,-10 6 7 15,7 14-251-15</inkml:trace>
  <inkml:trace contextRef="#ctx0" brushRef="#br0" timeOffset="145439.8433">13340 15092 989 0,'-23'27'185'0,"7"8"134"0,7 1-285 15,15 2 30-15,16-7 51 16,27-5 36-16,16-16 15 15,18-10 28-15,-1-16 119 16,-13-7-179 0,-39-8-69-16,-24-9-52 15,-40 9-15-15,-17 1-66 16,-2 13-473-16,7 11-9 0,28-19-165 16</inkml:trace>
  <inkml:trace contextRef="#ctx0" brushRef="#br0" timeOffset="155612.099">25281 5887 308 0,'37'-55'101'16,"-28"48"30"-16,0-2-68 15,-2 4 5-15,2-3 12 16,-3-3 14-16,-2-2 2 15,-2 4-14-15,-9-1-29 16,-11 1-31-16,-10 4-25 16,-20-2-22-16,-15 2-2 0,-29-1 15 15,-8 4 18-15,-14-3 21 16,-3 7 12-16,-22 1 14 16,16 14-6-16,-12 9 6 15,4 2-10-15,-34 21 3 16,8 5-9-16,-15 12-6 15,9-1-14-15,14 13-15 16,54-8-13-16,31 13-6 16,35-14 0-16,21 1 6 15,13-12 9-15,21-2 47 16,25-23 56-16,70-12 31 16,44-13 7-16,55-8 5 15,35-14-41-15,41-13-55 16,-36 6-33-16,9-7-8 15,-48-9-4-15,-35-9 9 16,-55 3 16-16,-32-24 4 0,-53-1-10 16,-27-10-22-16,-31-10-12 15,-51-11-2-15,-51 13 0 16,-69 2-5-16,-3 20-8 16,-22 21-87-16,32 30-168 15,30 25-156-15,74-14-72 16</inkml:trace>
  <inkml:trace contextRef="#ctx0" brushRef="#br0" timeOffset="158015.9213">27138 5211 553 0,'15'-5'242'15,"-12"-3"-66"-15,-3 11-134 16,3 10-187-16,-12 11-39 16,-4 13 29-16,-20 25 53 15,-7 11 70-15,-14 23 89 16,3-4 69-16,-5-6 67 16,14-24 5-16,11-7 4 15,12-31-47-15,6-12 19 16,8-14-33-16,4-11-3 15,-2-15-34-15,7-15-37 16,5-9-57-16,16-10-46 16,15-7-28-16,34-11 0 15,9 11 18-15,12-5 9 16,-7 17 23-16,-4 13 29 0,-35 16 18 16,-17 10-37-16,-20 15-32 15,-4 16-45-15,-25 7-30 16,-12 29-12-16,-8 16 42 15,-17 31 37-15,-2 0 50 16,9 20 25-16,13-18 14 16,17-5 18-16,20-29 9 15,15-9 34-15,9-26 11 0,23-15 32 16,14-23-9-16,31-24-4 16,4-23-30-16,19-29-8 15,-11-4-31-15,-2-19-17 16,-32 9-15-16,-17-3-13 15,-31 20-15-15,-10 1-45 16,-21 23-25-16,-1 12-223 16,-11 8-216-16,2-7-33 15</inkml:trace>
  <inkml:trace contextRef="#ctx0" brushRef="#br0" timeOffset="158416.8477">28463 5749 887 0,'-11'-6'240'16,"-5"2"43"-16,-2 4-266 16,-7 10-44-16,1 12-14 0,-4 5 1 15,7 7 16-15,2 6 24 16,12-1 18-16,8-8 57 16,11-4 36-16,13-8 47 15,9-9 13-15,5-10 29 16,4-4-35-16,-9-20 0 15,-15-4-5-15,-17-17-104 16,-14 1-61-16,-19-5-129 16,-3 14-402-16,14-23 16 15</inkml:trace>
  <inkml:trace contextRef="#ctx0" brushRef="#br0" timeOffset="232785.232">27435 7455 688 0,'3'-18'188'0,"3"1"74"16,-2 9-184-16,3 0 18 16,-4 4 21-16,2 5-45 0,-5-1-51 15,0 0-55-15,0 2-75 16,3 12-16-16,3 31 36 16,-8 75 27-16,-8-36 43 15,-9 11 54-15,-5-10-5 16,0-2 32-16,0-30 12 0,4-10 11 15,8-22 0-15,6-11 60 16,2-9 12-16,5-12 29 16,-1-13-13-16,13-13-18 15,5-9-84-15,10-24-67 16,8-1-53-16,11-15 3 16,-2 6 7-16,12 0 30 15,-6 17 30-15,-8 12 8 16,-11 23-22-16,-7 15-85 15,-17 17-101-15,-4 27 36 16,-5 17-7-16,-7 41 11 16,-6 16 85-16,-4 33 91 15,7-4-32-15,10 7 33 16,19-36 11-16,20-17 32 16,17-38 41-16,35-23 36 15,4-33-7-15,8-34 23 16,0-21-24-16,12-35-26 15,-34-8-33-15,0-35-12 0,-18 7-30 16,-14-4-25-16,-27 25-47 16,-10 7-106-16,-12 45-99 15,-12 22-346-15,-7 22 4 16</inkml:trace>
  <inkml:trace contextRef="#ctx0" brushRef="#br0" timeOffset="233461.5423">28865 8161 974 0,'-7'-6'255'15,"7"2"83"-15,-3 1-278 16,3 3-33-16,-1 0-12 16,-1 0-8-16,1 1-20 15,-1 1 0-15,1-1 4 0,1-1 17 16,-6 20 41-16,6-19 49 15,1 1 31-15,13-1 28 16,21-7 12-16,44-40-28 16,-53 11-64-16,-23-2-64 15,-26 7-69-15,-31 9-316 16,-26 20-152-16,-12-8-62 16</inkml:trace>
  <inkml:trace contextRef="#ctx0" brushRef="#br0" timeOffset="234765.7728">28937 8143 204 0,'-3'-3'223'0,"0"-1"-58"16,-2-8-16-16,2 2-82 16,2 1-44-16,-1 0-1 15,1 2-2-15,-1-1 1 16,1 2 4-16,-4-1-2 0,2 4-7 16,0 0-3-16,0 0-5 15,-17-7 1-15,-13 4 8 16,-60 9 16-16,38 6 5 15,-10 16 7-15,3 0-7 16,8 8-3-16,20-1-16 16,14 5 1-16,17-9 8 15,20 2 38-15,25-8 15 16,38-6 42-16,12-7 4 0,26-13-3 16,2-11-28-16,-6-7 2 15,-37-6-29-15,-12-6 5 16,-34 0-17-16,-36-3-14 15,-30 2-23-15,-22 6-29 16,-10 8-55-16,-3 12-199 16,17 15-187-16,18 1-39 15</inkml:trace>
  <inkml:trace contextRef="#ctx0" brushRef="#br0" timeOffset="317567.7922">24954 9475 399 0,'-3'2'98'0,"0"-2"30"15,0 0-127-15,0 0-16 16,0 0-2-16,-53 1 3 31,-233 20 5-31,241-12 35 0,14 4 23 16,24 4 8-16,63 14 17 15,-118 0 4-15,-22 13-32 16,35 8-31-16,9 9-17 16,21-6-19-16,23 2 40 15,18-12 65-15,29-11 91 16,26-15 34-16,25-8 26 15,6-17-21-15,20-12-50 16,-17-16-69-16,-21-11 3 16,-28-2-27-16,-28-15-33 15,-41 0-35-15,-34 1-61 16,-17 9-47-16,-10 2-20 0,4 21-148 16,-14 13-165-16,27 3 44 15</inkml:trace>
  <inkml:trace contextRef="#ctx0" brushRef="#br0" timeOffset="319110.4232">26967 9828 856 0,'-3'-34'253'16,"3"1"44"-16,3 11-226 15,1-5-3-15,2 7-3 0,1 2 32 16,-1 7-16-16,0 3-64 16,-3 11-54-16,0 13-60 15,-4 9-15-15,-13 30-4 16,-8 17 48-16,-12 29 23 16,-4 1 39-16,-13 15 40 15,10-22 23-15,2-10 33 16,8-35 9-16,4-14 10 15,13-20-19-15,5-9 19 16,3-8-9-16,10 1 11 16,-4-2-12-16,2 1-13 15,4-9-24-15,17-42-21 16,66-70-19-16,-25 23-4 16,7 0 7-16,15-11-10 15,-12 14-1-15,-4 4-2 16,-22 25-5-16,-6 15-7 15,-20 21-1-15,-6 6-11 0,-11 15-10 16,-2 4-40-16,-6 4-16 16,1 2-27-16,1 2 4 15,-6 35-3-15,-17 72 33 16,5-15 8-16,-4 4 26 16,4 19 4-16,4-9 14 15,9 3 6-15,11-19 11 16,8-9 4-16,5-27 2 15,6-14 19-15,1-26 40 16,16-19 62-16,7-16 13 0,17-45 19 16,9-21-13-16,22-43-25 15,-11-15-59-15,-1-29-8 16,-17 27-12-16,-15 0 0 16,-33 37-10-16,-10 16 3 15,-11 36-37-15,-5 14-37 16,-5 22-110-16,-3 17-328 15,0 16-101-15,-2 15-148 16</inkml:trace>
  <inkml:trace contextRef="#ctx0" brushRef="#br0" timeOffset="319374.8693">28181 10218 10 0,'-21'32'0'0</inkml:trace>
  <inkml:trace contextRef="#ctx0" brushRef="#br0" timeOffset="319512.2635">28122 10338 34 0,'-12'50'-32'15,"8"-7"91"-15,17 0 242 16,11-10-19-16,20-11 81 16,5-13-5-16,13-14-14 15,0-11-124-15,-4-20 6 16,-16-10-78-16,-20-17-40 15,-33-3-59-15,-24-3-41 16,-15 14-71-16,-11 9-450 16,13 22 135-16</inkml:trace>
  <inkml:trace contextRef="#ctx0" brushRef="#br0" timeOffset="341141.0705">26106 12190 672 0,'-1'19'312'16,"2"18"-334"-1,12 24-42-15,4-33 5 16,-4 6 27-16,6-19 14 16,5 13 23-16,1 43 16 15,0 1 3-15,3 11 7 16,-10-16 6-16,-2 1 12 15,-1-22-4-15,-4-12-4 16,-2-14-34-16,10-20-125 16,15-24-96-16,15-18-48 15</inkml:trace>
  <inkml:trace contextRef="#ctx0" brushRef="#br0" timeOffset="341344.5805">27137 12187 1248 0,'31'-27'301'0,"-18"5"81"0,-10 17-388 15,-15 14-45-15,-16 18 2 16,-26 32 6-16,-13 20 30 16,-34 36 22-16,-17 17 28 15,-26 46-15-15,8-20-14 16,-5 17-8-16,30-31 1 16,26-14-27-16,40-50-34 15,15-12-34-15,23-29-263 16,15-23-12-16,22-29-94 15</inkml:trace>
  <inkml:trace contextRef="#ctx0" brushRef="#br0" timeOffset="342070.5026">26910 13089 144 0,'-46'49'144'0,"45"-39"-20"16,2 2-82-16,7-3 102 16,13 3 12-16,2-9 92 15,32-2 2-15,7-1 18 16,26-9 29-16,-4-6-87 16,11-2-80-16,-26-3-9 15,-11-5-7-15,-27 3-38 0,-10 6-28 16,-19 1-36-1,-17-1-39-15,-16 8-21 0,-33 13-10 16,-20 6 12-16,-23 13 10 16,5 3 30-16,8 10-5 15,31-6-15-15,23 3-47 16,26-7-8-16,22 1-5 16,18-9 9-16,38 2-8 15,22-9 18-15,38-5-33 16,11-4-13-16,28-9-64 15,-24-6-41-15,2-13-37 16,-30-2 121-16,-9-8 42 16,-33 7 109-16,-21-2 180 15,-28 8 116-15,-22 0-43 16,-19 10-6-16,-26 0-23 0,-6 9-116 16,-12 12-60-16,8 9-53 15,7 7-53-15,26 6-25 16,23 8-2-16,23-5 10 15,12 6 17-15,2 0 36 16,-10 1 10-16,-15-5 18 16,-26 1 26-16,-27-12 26 15,-21-3-13-15,-14-10-78 16,-20-15-391-16,23-24 63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35:50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5180 6902 1005 0,'-2'-2'282'0,"-2"-6"35"16,1 9-299-16,3-1-113 0,0 1-29 16,0 19 21-16,-3 30-4 15,-19 91 42-15,-15-17 13 16,0 11 27-16,-26 9 207 31,8-27 7-15,8-16 38-16,16-55 20 15,-2-35-92-15,23-54-51 0,0-25-75 16,8-43-40-16,2-12-27 16,18-21 8-16,10 20 15 15,34-8 7-15,11 28 10 16,22 5 11-16,-3 25 0 15,5 7-7-15,-27 29-8 16,-9 19-34-16,-21 20-30 16,-6 23 8-16,-14 22 5 0,1 40 5 15,-6 10 26-15,-5 55 27 16,-2 8-3-16,1 21 11 16,-6-27 7-16,-3-8 2 15,4-53 1-15,-7-19-4 16,-3-36-130-16,-21-6-275 15,-11-18 50-15</inkml:trace>
  <inkml:trace contextRef="#ctx0" brushRef="#br0" timeOffset="194.5919">5217 7376 1026 0,'7'-3'486'0,"5"-1"-149"15,0 5-225-15,16 1-161 16,10 3-9-16,16-3-33 0,-2-2 135 16,10-3 11-16,1-1-1 15,16-8-109-15,-9-3-100 16,10-15-226-16,-17-16-48 16</inkml:trace>
  <inkml:trace contextRef="#ctx0" brushRef="#br0" timeOffset="374.7738">6211 6687 1530 0,'8'7'333'0,"-13"4"-69"0,10 18-309 16,1 9-60-16,-4 18-60 16,4 10 141-16,-2 28 143 15,-5-1-132-15,1 11-107 16,6-15-72-16,-2-14-187 15,5-35-78-15</inkml:trace>
  <inkml:trace contextRef="#ctx0" brushRef="#br0" timeOffset="539.1164">6628 6786 920 0,'21'5'519'0,"-3"13"-130"16,-18-4-141-16,6 32-278 15,0 9-48-15,0 35 44 16,-4 10 41-16,-2 35-77 0,-5-1-102 16,2 34-212-16,-2-38-50 15</inkml:trace>
  <inkml:trace contextRef="#ctx0" brushRef="#br0" timeOffset="1113.9208">8169 7003 666 0,'7'26'295'0,"-1"1"-59"0,-22-21-103 15,16 37-244-15,4 13 0 16,2 23 13-16,-1 13 40 16,-4 23 31-16,-1-8 28 15,-4-2-48-15,-4-19-56 16,-13-14-75-16,-8-26-83 15</inkml:trace>
  <inkml:trace contextRef="#ctx0" brushRef="#br0" timeOffset="1308.4962">8004 7603 973 0,'22'6'329'0,"10"-2"1"16,-10-23-212-16,12 17-136 15,6 4 1-15,6-8 30 16,-6-3 22-16,6-6 8 16,-6-6-8-16,7-16-21 15,-2-1-21-15,8-20-357 16,-10-10 83-16</inkml:trace>
  <inkml:trace contextRef="#ctx0" brushRef="#br0" timeOffset="1954.6273">8862 6657 1131 0,'18'-16'215'0,"-9"4"123"16,5 0-326-16,-5 2 11 16,2 1 10-16,-10 3 8 15,8 5 3-15,-9 4-51 16,0-3-30-16,0 0-20 0,0 1-23 15,0 29-13-15,-3 66 34 16,-3-32 24-16,-3 25 17 16,-3 0 19-16,2 11 17 15,6-12 9-15,1-8 12 16,3-31 5-16,0-14 9 16,3-18-3-16,4-17-4 15,2-8-15-15,6-1-10 16,-1 2-19-16,7 7-13 15,-6 6-44-15,-5 13-31 16,-5 11-8-16,1 23 0 16,-6 0 6-16,4 20 55 15,12-6 38-15,14-2 34 16,9-27 18-16,21-20 51 16,13-34 12-16,13-35 24 0,-3-17-11 15,-3-19 9-15,-22 7-37 16,-18-2-14-16,-33 22-52 15,-16 15-17-15,-16 33-22 16,-15 21-15-16,-6 25-8 16,3 29 22-16,9 6 9 15,19 14-9-15,28-1-16 16,38 1-68-16,21-20-89 16,68-11-290-16,9-58 8 15</inkml:trace>
  <inkml:trace contextRef="#ctx0" brushRef="#br0" timeOffset="2730.2728">11041 7060 1208 0,'-3'0'102'0,"4"3"139"16,10 8-376-16,8 9 6 16,9 6 63-16,19 24 24 15,7 3 36-15,6 18 41 16,0 1-1-16,3 15 11 16,-8-10 9-16,3 3 9 15,-11-15-23-15,-14-28-307 16,-18-40 93-16</inkml:trace>
  <inkml:trace contextRef="#ctx0" brushRef="#br0" timeOffset="2910.358">11658 7117 1313 0,'-78'38'218'0,"-23"20"144"15,-32 32-392-15,10 7-7 16,-12 9 27-16,34-15 21 15,18-16-6-15,46-26-54 16,11-18-144-16,32-29-25 16,46-47-155-16,38-15-87 15</inkml:trace>
  <inkml:trace contextRef="#ctx0" brushRef="#br0" timeOffset="3155.2948">12275 7177 1264 0,'0'14'569'0,"5"-17"-158"15,-10 32-293-15,19-20-153 16,10 2-162-16,13-4 177 15,5-4 36-15,15-7-38 16,6-5-62-16,11-12-330 16,-6 11-15-16,-10-19-153 0</inkml:trace>
  <inkml:trace contextRef="#ctx0" brushRef="#br0" timeOffset="3419.8115">12836 7102 1439 0,'120'74'123'16,"-105"-33"225"-16,4 14-452 15,8 15 51-15,2 0 63 0,-2-11 14 16,-3-22 10-16,-2-19 48 16,-1-32 10-16,14-29 5 15,4-19-6-15,8-25-7 16,0-1-44-16,-4-2-12 15,-16 19-11-15,-9 12-3 16,-9 27-25-16,-6 9-108 16,-5 14-139-16,2 6-219 15,5 16-72-15</inkml:trace>
  <inkml:trace contextRef="#ctx0" brushRef="#br0" timeOffset="3740.401">14209 7094 1445 0,'-31'-7'237'0,"-19"6"131"0,-13 15-427 16,-18 18-5-16,4 10 37 16,4 12 63-16,16-2 37 15,8 1 1-15,26-4-23 16,12-8-39-16,12-7-64 15,9-7-16-15,10-15-3 16,15-18 6-16,2-10 24 16,11-6 28-16,-7-4 4 0,-4 10-15 15,-18 13 0 1,-7 16-3-16,-13 11-6 0,2 18 11 16,5 9 23-16,5 13 7 15,6-3-85-15,14-17-98 16,18-38-167-16,9-52-74 15</inkml:trace>
  <inkml:trace contextRef="#ctx0" brushRef="#br0" timeOffset="3964.2933">14756 6502 1363 0,'1'6'102'0,"2"-3"196"0,0 19-389 15,0 9-44-15,0 8 90 16,-2 18 130-16,-5 4 18 16,-3 16 13-16,-1-4 20 15,-1 11-16-15,0-5-65 16,6 17-78-16,6-19-85 16,9 2-243-16,2-23-81 15,9-23-118-15</inkml:trace>
  <inkml:trace contextRef="#ctx0" brushRef="#br0" timeOffset="4261.9761">15062 7044 1271 0,'12'24'333'0,"-3"-2"39"16,-22-10-295-16,11 32-187 15,2 5 42-15,2 9 32 16,1-5 54-16,4-7 37 15,0-26 31-15,5-15-1 16,5-15-2-16,18-24-56 16,8-9-43-16,10-16-47 15,-4 2-7-15,-4 9-4 16,-23 19 38-16,-9 16-21 16,-10 15 0-16,-10 12-9 15,-7 10 26-15,-5 22 3 16,-5 6 35-16,8 26 24 15,9 2 5-15,16 15-261 16,17-18-109-16,17-23-59 0</inkml:trace>
  <inkml:trace contextRef="#ctx0" brushRef="#br0" timeOffset="4623.7164">15689 7112 1350 0,'-12'5'41'0,"-6"17"184"16,5 3-466-16,5 6 79 16,8-4 118-16,9-2 86 15,11-13 78-15,9 0 95 16,4-5-39-16,10-4-9 16,6-9-44-16,16-12-9 15,-5-8-39-15,7-13 3 16,-11 8-15-16,-8-7 12 15,-19 11-5-15,-15 2-19 16,-17 6-48-16,-24-7-17 16,-14 16-29-16,-25 3-33 15,0 4 9-15,-22 17 26 16,10 16 1-16,-2 13-20 16,18 9 1-16,10 13-33 15,28-1-27-15,33 4-65 0,37-9-44 16,37-14-57-16,30-25-73 15,29-23-32 1</inkml:trace>
  <inkml:trace contextRef="#ctx0" brushRef="#br0" timeOffset="4803.3753">16543 7059 1585 0,'-26'-9'417'0,"18"15"100"0,-11 12-458 15,9 11-54 1,-7 11-23-16,10 3 3 0,-3 8 10 15,5-10 15-15,-7 5 7 16,-1-12-5-16,-23-3-17 16,-9-7-18-16,-37-2-177 15,-16-13-323-15,-22-6 37 16</inkml:trace>
  <inkml:trace contextRef="#ctx0" brushRef="#br0" timeOffset="5301.3846">17709 6709 1151 0,'2'-4'117'0,"2"13"86"15,0 7-376-15,7 23-22 0,-2 9 41 16,4 25 84-16,-3 4 68 15,1 21 53-15,-5-2 16 16,6 20 4-16,-11-13-17 16,-1 9-3-16,-4-32-175 15,-17-20-101-15,-18-39-24 16</inkml:trace>
  <inkml:trace contextRef="#ctx0" brushRef="#br0" timeOffset="5468.2879">17386 7335 1015 0,'-1'-20'391'15,"11"10"-15"-15,14 1-226 16,8-1-72-16,20-5-56 16,10-2 76-16,21-3 2 15,-6-4-35-15,14-4-22 16,-11 7-48-16,7-8-109 16,-13-6-112-16,9-24-251 15,-16-5-42-15</inkml:trace>
  <inkml:trace contextRef="#ctx0" brushRef="#br0" timeOffset="5786.3601">18638 6249 810 0,'0'22'335'16,"0"-3"-63"-16,4 20-104 0,5 9-300 15,-6 32 42-15,3 8 80 16,-5 30 40-16,-8-7 18 15,-8 12 13-15,5-22-2 16,5-5 13-16,-2-38 9 16,6-18 17-16,4-32 14 15,11-22-4-15,6-9-25 16,14-13-28-16,4-1-26 0,10 7-56 16,-11 16-27-16,-6 0-26 15,-6 22-8-15,-9 15-7 16,-7 7 32-16,-7 17 27 15,-8 11 32-15,0 12 3 16,1-6-42-16,16 4-239 16,14-25-69-16,16-23-114 15</inkml:trace>
  <inkml:trace contextRef="#ctx0" brushRef="#br0" timeOffset="6110.615">19401 7078 1620 0,'-52'6'350'0,"-46"28"137"15,57 2-522-15,5 17-88 16,12 6 13-16,8 7 7 0,13-23 7 16,10-8 92-16,7-14 35 15,9-20 20-15,7-13 4 16,13-14 3-16,3-10-30 15,9-7-17-15,-11 5-24 16,-11 5-14-16,-17 15-7 16,-9 15 0-16,-12 15-17 15,-7 16 10-15,1 6 15 0,1 17 13 16,0 4 6-16,7-3-46 16,9-12-47-16,19-23-55 15,18-27-59-15,22-40-188 16,6-26 62-16</inkml:trace>
  <inkml:trace contextRef="#ctx0" brushRef="#br0" timeOffset="6280.4962">20020 6453 694 0,'0'-3'397'16,"0"6"-123"-16,-6 10-86 15,6 18-335-15,-3 26-9 16,-5 17 56-16,1 32 42 15,-2 7 46-15,-6 34 26 16,-1-11-2-16,-15 18-191 16,-9-28-37-16,-12-25-76 15</inkml:trace>
  <inkml:trace contextRef="#ctx0" brushRef="#br0" timeOffset="6415.0201">19809 6967 1777 0,'33'-9'351'0,"-5"2"160"16,12 4-598-16,11 4-72 0,28 2-237 16,1 2-124-16,8-10-86 15</inkml:trace>
  <inkml:trace contextRef="#ctx0" brushRef="#br0" timeOffset="7010.4664">21300 6115 637 0,'14'2'252'0,"-12"8"-105"16,-2 6-131-16,1 15-282 0,-1 30 79 15,-1 13 169-15,-7 23 144 16,0 8 104-16,-6 21 32 16,-2-11-53-16,3 5-42 15,-1-28-83-15,8-13-19 16,3-36 0-16,12-21 13 15,-1-25 46-15,9-18 14 16,0-11-7-16,11-10-8 16,-6-4-8-16,5 6-74 15,-10 18-30-15,3 13-17 16,-5 13-20-16,-8 10-23 16,2 9 9-16,0 13 8 15,-8-2 16-15,2 14-40 16,-1 3-61-16,8 18-268 15,9-15-35-15,35-2-56 16,9-22-216-16</inkml:trace>
  <inkml:trace contextRef="#ctx0" brushRef="#br0" timeOffset="7324.1432">22311 6860 1103 0,'-65'15'901'0,"0"-1"-387"15,-6 6-145-15,10 16-414 0,-1 16-312 16,19 1 289-16,7 8 10 16,13-14 17-16,3-11 23 15,19-17 23-15,5-12 32 16,14-11 0-16,7-17 9 16,5-1 0-16,-1-8-2 15,1 1-35-15,-5 1-16 16,-11 14-25-16,-7 5-15 15,-3 12-22-15,-5 14-5 16,-6 3 17-16,2 20 15 16,2 11 16-16,2 15-62 15,4 1-67-15,13-3-141 16,15-24-41-16,24-37-102 16,10-31-35-16</inkml:trace>
  <inkml:trace contextRef="#ctx0" brushRef="#br0" timeOffset="7763.8165">22536 6961 1425 0,'11'3'352'0,"-10"5"40"0,-1 2-426 16,0 12-41-16,0 8-24 15,6 11 25-15,4 4 68 16,8 2 37-16,7-10 17 16,5-10 56-16,-5-18 15 15,8-33 45-15,-4-10 30 16,-2-25-34-16,3-8-43 0,-1-9-21 15,-12 13-65-15,-6 0-65 16,-2 25-22-16,-6 7-88 16,-6 18-91-16,6 11-177 15,0 12-154-15,8 10-46 16,8 11 8-16,12 10 578 16,-3 2 278-16,15 5-153 15,-4-7 81-15,4-10-73 16,-8-9 44-16,15-5 44 15,-12-16 60-15,3-13 52 16,-4-1-87-16,-4-17-17 16,-16-2-31-16,-2-5-50 15,-9 9-113-15,-9 4-21 16,-12 14-52-16,-25 13-39 16,-16 20 10-16,-25 26 34 15,-11 12 26-15,-5 25 11 16,25 0 11-16,25 7-79 15,38-19-28-15,52 2-58 0,29-30-242 16,50-23 55-16</inkml:trace>
  <inkml:trace contextRef="#ctx0" brushRef="#br0" timeOffset="8374.2212">24832 6952 1506 0,'-44'27'216'16,"5"8"169"-16,2 16-465 15,-9 17 17-15,8 3 23 16,5 8 11-16,12-20 24 16,20-9-13-16,19-22 13 0,17-22 34 15,13-19-3-15,15-31-1 16,1-14 13-16,6-15-19 15,-11 5-32-15,-9 6 4 16,-19 25 3-16,-10 10 11 16,-16 14-3-16,-4 11-38 15,-4 10-48-15,-1 15-48 16,-1 6 64-16,-4 31 19 16,2 11 46-16,2 20 11 15,5 1-44-15,15-6-217 16,10-33-53-16,12-34-44 15,3-38-113-15</inkml:trace>
  <inkml:trace contextRef="#ctx0" brushRef="#br0" timeOffset="8673.1406">25454 6883 1188 0,'6'-11'356'0,"-1"4"29"0,-2 7-359 15,-8 7-82-15,5-7-58 16,0 2-18-16,0 33 48 15,-1 51 46-15,-2-44 43 16,-6-8 55-16,7-18 18 16,8-4 52-16,5-14 0 15,15-17-1-15,19-5-18 16,14-8-18-16,14-5-55 16,11 7-22-16,-8 14-19 0,-11 11-9 15,-19 16-30-15,-21 11-21 16,-19 6 4-16,-14 12 13 15,-8 5 11-15,-14 12 12 16,2 4-36-16,-6 13-184 16,12-3-123-16,9-2-49 15,14-26-194-15</inkml:trace>
  <inkml:trace contextRef="#ctx0" brushRef="#br0" timeOffset="8765.2337">26358 6964 590 0</inkml:trace>
  <inkml:trace contextRef="#ctx0" brushRef="#br0" timeOffset="8939.1104">26239 6961 936 0,'-20'21'-248'0,"11"9"917"16,13 4-441-16,14 4 172 0,9 2-397 16,-2 3 28-16,0-1 19 15,-9 2 19-15,-10-1-10 16,-15 4 2-16,-16-7-8 15,-15-1 1-15,2-9-5 16,-13-13-88-16,8-15-55 16,11-11-45-16,6-9-95 15,13-7-148-15,19 1-38 0,37 2-57 16</inkml:trace>
  <inkml:trace contextRef="#ctx0" brushRef="#br0" timeOffset="9330.5365">26737 7172 1007 0,'27'-11'551'0,"-13"10"-164"16,-15 11-239-16,-2 11-177 16,6 16-145-16,0 9 137 15,1-3 33-15,-1 3 42 16,12-14 34-16,-4-12 38 16,2-15 27-16,3-15 33 15,6-20-15-15,7-14-2 16,-3-6-45-16,4-4-33 15,-7 10-47-15,-3 14-21 16,-14 15-28-16,-2 12-78 16,-5 9-22-16,-1 8-15 15,-1 3 9-15,3 18 17 16,5 0 66-16,6 8 17 16,9-6 18-16,9-9 15 0,8-16 8 15,8-12 31-15,1-18 28 16,9-25 45-16,-11-7 6 15,5-5 26-15,-15-3-20 16,-3-1-8-16,-16 18-41 16,-3 2-28-16,-12 4-49 15,7 8-67-15,-10 9-70 16,5 0-191-16,4 4-118 16,11 6-171-16,6 4-113 0</inkml:trace>
  <inkml:trace contextRef="#ctx0" brushRef="#br0" timeOffset="9631.3675">27655 7290 1306 0,'-14'2'489'0,"6"-7"53"16,11-2-344-16,13-7-149 16,10-2-31-16,21-14-12 15,8 1-19-15,14-8 41 16,-5-2 17-16,-3 2 21 15,-21 9 2-15,-17-9-37 16,-20 13-36-16,-20 5-14 16,-13 7-39-16,-17 9-21 15,-11 15 19-15,-19 16 4 16,4 11-5-16,1 27-20 0,11 0-5 16,14 6-5-16,27-11-5 15,19 1-40-15,13-31-12 16,37-4 25-16,10-23-13 15,24-15-255-15,0-19 142 16</inkml:trace>
  <inkml:trace contextRef="#ctx0" brushRef="#br0" timeOffset="10040.0979">28144 7163 857 0,'10'-18'311'16,"-5"18"-30"-16,1 16-201 16,-11 3-167-16,7 13 15 15,-1 2 65-15,2-3 68 16,-3-16 71-16,6-17 143 15,-7-19 15-15,14-25 2 16,9-4-36-16,20-6-38 16,10 5-140-16,14 2-39 15,-6 18-34-15,-1-1-47 16,-10 5-39-16,10 9-106 16,14 11-49-16,21 1-88 15,7 3 5-15,23 0-33 16,-17 2 54-16,-18-5-70 15,-28 12 51-15,-26-1 34 16,-35 1 493-16,-31 5 342 16,-18-1-63-16,-25 8-6 0,-9-2-232 15,2 8-47-15,20 1-61 16,17-4-99-16,30-2-29 16,19 11-1-16,7-7-19 15,11 12 11-15,1 7 30 16,-3 3 19-16,-8-7-17 15,-10 11-20-15,-10-9-46 16,-16-6-24-16,-9-7-33 0,-48-14-161 16,-15-17-302-16,-22-20 38 15</inkml:trace>
  <inkml:trace contextRef="#ctx0" brushRef="#br0" timeOffset="10598.2828">26568 6878 967 0,'-78'-4'502'0,"35"7"-5"15,-5 3-202-15,-9 13-197 16,9 0-114-16,2 12-298 16,5 5-144-16,16-21-34 15,16-14-284-15</inkml:trace>
  <inkml:trace contextRef="#ctx0" brushRef="#br0" timeOffset="50525.7057">4632 9766 339 0,'112'-58'288'0,"-103"46"-68"16,-9 8-41-16,2 2-146 16,-2 4-61-16,0-2-26 15,0 1-12-15,-2 20-8 0,-2 29 6 16,-16 87 6 0,0-31 17-16,-9 42 11 15,0-8 7-15,-5 8 28 0,1-28 19 16,7-11 26-16,6-42 22 15,0-12-4-15,6-22-46 16,4-11-46-16,4-22-135 16,1-28-36-16</inkml:trace>
  <inkml:trace contextRef="#ctx0" brushRef="#br0" timeOffset="50886.4752">4646 9868 859 0,'12'-36'178'16,"-9"30"86"-16,19-20-214 16,10 8-35-16,15-1 55 15,11 4 59-15,28 5-11 16,-2 4-16-16,9 6-19 16,-11 10-46-16,-14 14-79 15,-32 13-4-15,-26 22-6 16,-31 8 2-16,-47 28 1 15,-19 2 42-15,-24 11 13 16,-1-14 9-16,-3-5 8 16,35-33 9-16,15-13 2 15,20-25-30-15,20-8-46 16,24-7-20-16,18 2 6 16,12-3 5-16,21 3 48 0,2 7 55 15,10 3 44-15,-4 1-10 16,-5 11-25-16,-13-1-68 15,4 16-233-15,-6 2-146 16,4 5-76-16</inkml:trace>
  <inkml:trace contextRef="#ctx0" brushRef="#br0" timeOffset="51240.4036">5510 10638 1327 0,'1'-16'252'0,"-2"0"165"16,10 5-387-16,6-3 37 16,5 0 29-16,10-5 9 15,4 1-16-15,9-8-9 16,-7 5-39-16,-5-9-18 16,-14 3-19-16,-11-10-26 15,-13 9-2-15,-21-4 1 16,-12 8-4-16,-8 14-15 15,7 16 21-15,-3 13-14 16,14 13-7-16,12 22 0 16,11 15-26-16,5 7 30 15,13 0-6-15,3-8-3 16,12-14-39-16,6-22-17 16,16-9-73-16,6-14 5 15,13-19-98-15,-2-15-63 16,5-18 12-16,-12-9-51 15</inkml:trace>
  <inkml:trace contextRef="#ctx0" brushRef="#br0" timeOffset="51689.0257">6175 10304 774 0,'16'-33'380'15,"-10"20"-24"-15,3 4-197 16,-9 6-87-16,5 7-92 16,-7 4-8-16,2-8-17 15,0 3-3-15,-1 35 13 16,-11 47 17-16,9-37 8 15,-6-9 14-15,3-1 13 16,10-11 8-16,-1-6 14 16,0-9 1-16,6-5 9 15,6-5-3-15,13-8-3 16,6-6-9-16,20-6-1 16,0-7-12-16,9 0 5 15,-15 0 10-15,0 2 7 16,-21 10 20-16,-8 6 4 15,-12 2-19-15,-8 7-46 16,-8 2-17-16,-7 6-22 16,-1 7-6-16,-1 8 6 15,4-1 30-15,11 2 2 0,12-6-6 16,23-13 0-16,11-9 9 16,18-9 10-16,1-6 7 15,2-3 5-15,-18 3-1 16,-11 2-7-16,-20 10-12 15,-8 5-5-15,-8 10-5 16,-14 2 14-16,-3 1-3 0,1 11 0 16,-3 4-98-16,11 10-130 15,12 5-68-15,21-3-123 16,23-11-102-16</inkml:trace>
  <inkml:trace contextRef="#ctx0" brushRef="#br0" timeOffset="51947.673">7298 10514 1194 0,'-17'-10'181'0,"-3"8"104"15,5 8-359-15,3 12-30 16,3-2 21-16,11 3 46 16,8 1 56-16,18 0 101 15,11-6 33-15,14-2 41 16,0-10 12-16,5-7-12 15,-13-6-74-15,-8-11 13 0,-18-8-31 16,-10-5-70-16,-18-10 1 16,-18-17-35-16,-7 7-39 15,-6 2-35-15,3 8 1 16,9 16-242-16,16 20-196 16,15 12-33-16</inkml:trace>
  <inkml:trace contextRef="#ctx0" brushRef="#br0" timeOffset="52213.0303">7798 10489 690 0,'-7'-3'337'0,"1"4"-75"15,2 5-182-15,2-6-156 16,1 0-60-16,-1 2 14 16,1 10 62-16,2 14 69 15,27 44 82-15,8-49 75 16,2-10 10-16,13-9 19 15,-5-11-23-15,1-15-10 16,-5-4-46-16,-7-12 15 16,-11 0-30-16,-6-16-8 15,-13 2-38-15,-5-2-41 16,-2 12-57-16,-1 7-102 16,-2 19-347-16,10 15-3 15,0 12-179-15</inkml:trace>
  <inkml:trace contextRef="#ctx0" brushRef="#br0" timeOffset="52483.9078">8354 10598 1089 0,'-11'-1'506'15,"14"-5"-14"-15,11 2-276 16,5-7-107-16,12 1-69 16,14-7-10-16,6-3-12 15,7-10 16-15,-2 8-9 16,-4-8-1-16,-18 5-6 0,-11 3-41 15,-20 10-10-15,-29-3-24 16,-17 11-5-16,-20 11 1 16,-10 6 35-16,1 8 4 15,21 15 2-15,25 1-40 16,27-2-8-16,48 7-51 16,26-7-68-16,51 5-50 15,34-3-167-15,48-2 7 16,-1-13-82-16</inkml:trace>
  <inkml:trace contextRef="#ctx0" brushRef="#br0" timeOffset="52977.9692">10518 10101 450 0,'-5'25'110'0,"14"4"80"16,45 2-19-16,-17 27-184 16,6 7 92-16,10 10-2 15,-3-3-39-15,11 13-3 16,-9-20-4-16,0-6-11 16,-11-13-18-16,-1-10-73 0,-1-22-114 15,15-18-66-15,1-11-74 16</inkml:trace>
  <inkml:trace contextRef="#ctx0" brushRef="#br0" timeOffset="53143.1352">11335 10407 475 0,'-65'-1'155'0,"-10"13"493"0,-27 5-354 16,-10 19 123-16,-33 11-373 15,15 4-7-15,1 5-16 16,25-9-58-16,24-1-162 15,42-10-187-15,36-8-39 16,26-18-195-16</inkml:trace>
  <inkml:trace contextRef="#ctx0" brushRef="#br0" timeOffset="53417.1676">11750 10456 1094 0,'6'5'246'0,"30"-4"156"0,17-2-319 15,26-7 33-15,12 4-5 16,10-10-82-16,-22 4-113 16,-1 9-333-16,-17-4-17 15,5-26-175-15</inkml:trace>
  <inkml:trace contextRef="#ctx0" brushRef="#br0" timeOffset="53703.2298">12790 10135 781 0,'2'29'-21'0,"-5"8"181"15,1 8-241-15,2 18 38 16,3 4 89-16,6 7 9 16,3-12 13-16,6-8 39 15,4-23-1-15,6-10 44 16,0-20 10-16,15-14 5 15,-6-8-28-15,10-9-9 16,-13-11-21-16,-1-6-6 16,-15 2-14-16,-5-1 7 15,-10 8-10-15,0 8-55 16,-1 9-71-16,5 9-68 0,17 8-389 16,23-5 53-16</inkml:trace>
  <inkml:trace contextRef="#ctx0" brushRef="#br0" timeOffset="54013.3533">13677 10348 1134 0,'-50'18'246'16,"-8"1"114"-16,-4 2-303 0,-3 8-32 16,11 1 12-16,11 7-25 15,21-7-19-15,18-1-21 16,17-3-31-16,27-3-48 15,16-11 43-15,20-12 36 16,4-7-25-16,-7-14-25 16,-13-3 50-16,-14-5-4 15,-24 11-3-15,-13 0 105 16,-7 9 41-16,-8 5-21 16,1 11-44-16,7-1-20 15,-4-6-70-15,2 0-1 16,0 2 31-16,0 2-1 15,5 8 0-15,1-8-27 16,44 14-280-16,70-33 79 0</inkml:trace>
  <inkml:trace contextRef="#ctx0" brushRef="#br0" timeOffset="54251.3996">14600 9477 565 0,'-13'-3'580'0,"39"-5"-252"16,-29 14-389-16,-3 8 351 16,-2 20-406-16,-3 12 40 15,-5 29 62-15,-5 11 51 0,0 36-10 16,4-4-13-16,-7 19 5 16,15-16 0-16,-6-8 0 15,12-36-2-15,2-6-2 16,7-33-127-16,1-13-221 15,14-7 32-15</inkml:trace>
  <inkml:trace contextRef="#ctx0" brushRef="#br0" timeOffset="54550.2305">14722 10206 1338 0,'-8'10'79'0,"-1"8"220"16,0 13-415-16,-3 10 31 15,5 5 80-15,4 2 24 16,8-13 31-16,8-8 48 16,9-11 12-16,12-8 23 0,0-11 7 15,9-9-14-15,-3-6-41 16,-1-11-11-16,-13 0-32 16,-6 9-17-16,-11 3-25 15,-8 8-35-15,-1 14-25 16,-4 4-31-16,-1 0 1 15,-1 13 6-15,5 3 24 16,1 8-3-16,3 5-13 16,11 10-131-16,10-5-28 0,7-2-153 15,9-11-71-15</inkml:trace>
  <inkml:trace contextRef="#ctx0" brushRef="#br0" timeOffset="54909.1947">15387 10265 519 0,'-12'1'616'0,"4"-1"-326"16,2 0-45-16,0-1-245 15,5 1-264-15,1 0 214 16,0 1 47-16,1 2 59 16,10 15 31-16,35 3 66 15,52 43 0-15,-26-48 0 16,-5-9-34-16,7-5 3 15,-25-11-28-15,-6-3 9 0,-18-1-13 16,6-2 8-16,-33-6-46 16,-1-2-33-1,-17-3-37-15,-31 0-49 0,-29 3-27 16,-10 22 20-16,-2 8 25 16,5 22-44-16,19 11-23 15,23 8-54-15,27 1 56 16,20 6-45-16,16-9 6 15,29-1 50-15,8-11 38 16,29-3-59-16,10-8 45 0,12-14-175 16,-5-12 87-16</inkml:trace>
  <inkml:trace contextRef="#ctx0" brushRef="#br0" timeOffset="55089.1279">16176 10309 1316 0,'-13'-20'376'0,"-4"3"35"16,3 16-387-16,-4 19-43 15,0 5-42-15,-1 13 4 16,1 4 44-16,-3 0 15 16,6-4 14-16,-8-4 8 15,-5-10 2-15,-12 4 46 16,-2-10 6-16,-17-12-48 16,3-7-46-16,-10-1-404 15,16-12 27-15</inkml:trace>
  <inkml:trace contextRef="#ctx0" brushRef="#br0" timeOffset="55570.9338">17339 9995 898 0,'-19'21'34'0,"-2"9"150"0,10 11-268 15,-2 20-15-15,6 3 76 16,-4 19 8-16,8-5 18 16,-1-2 29-16,1-14 14 15,-3-10-98-15,0-20-97 16,-21 1-39-16,-7-15-144 16</inkml:trace>
  <inkml:trace contextRef="#ctx0" brushRef="#br0" timeOffset="55753.3001">17032 10625 1212 0,'-1'-6'328'0,"11"-15"114"15,64-36-326-15,-10 36-14 16,5 2 20-16,16-8-25 16,-7 6-47-16,1-13 7 15,-15 9-11-15,-7-3-159 16,-15 4-44-16,2-14-186 15,-1 3-170-15,-3-19-100 16</inkml:trace>
  <inkml:trace contextRef="#ctx0" brushRef="#br0" timeOffset="56095.3555">18081 9680 1332 0,'3'-9'306'0,"1"4"117"16,2 4-422-16,-6 1-31 15,0 0-46-15,0 1-36 16,0 5-1-16,2 30 26 16,-8 63 34-16,-9-32 38 15,-16 20 30-15,0-2 4 16,4 1 1-16,5-18 7 16,10-10 5-16,13-24-3 15,14-11 13-15,10-15 12 0,23-11 0 16,4-9-10-16,13 0 1 15,-6 2-23-15,-9 8-22 16,-18 7-42-16,-15 10-20 16,-17 4 0-16,-7 9 21 15,-6 6 12-15,-4 3 27 16,5 3-11-16,12 3-106 16,14-12-48-16,36-3-36 15,24-5-152-15,34-13 37 16</inkml:trace>
  <inkml:trace contextRef="#ctx0" brushRef="#br0" timeOffset="56197.4347">18904 10241 554 0</inkml:trace>
  <inkml:trace contextRef="#ctx0" brushRef="#br0" timeOffset="56408.3877">18801 10237 582 0,'-57'13'508'0,"9"12"-121"16,6 14-377-16,18-2 338 15,13 3-371-15,11-7-19 16,17-1 2-16,13-16 34 16,17 1-1-16,10-11 26 15,15-3 5-15,-7-3 1 16,-5-9-2-16,-22-2 11 16,-11 7-14-16,-15 2-19 0,-9-2-47 15,-3 11-29-15,-3 4-25 16,-2-4-3-16,5 9 11 15,0 2 40-15,6 4-54 16,4-2-29-16,17 2-135 16,9-6-58-16</inkml:trace>
  <inkml:trace contextRef="#ctx0" brushRef="#br0" timeOffset="56647.5392">19664 9647 1014 0,'-4'14'-131'0,"-7"8"237"16,-2 10-296-16,-5 22 50 0,-5 6 127 16,-5 29 49-16,-2 9 12 15,-6 28-13-15,8-3-4 16,-10 1 10-16,5-21 16 15,1-6-96-15,3-30-111 16,-14-14-28-16,5-20-132 16</inkml:trace>
  <inkml:trace contextRef="#ctx0" brushRef="#br0" timeOffset="56811.5207">19192 10246 1268 0,'59'-17'385'15,"-25"-9"87"-15,36 2-339 16,5 5-71-16,11 7-13 16,-13 9-87-16,-1 10-160 15,-21 10-159-15,11 8-121 16,-10-7-161-16</inkml:trace>
  <inkml:trace contextRef="#ctx0" brushRef="#br0" timeOffset="57953.9263">18704 10284 345 0,'-10'0'447'0,"10"-9"-149"15,3 2-205-15,1 3 215 16,-4 2-286-16,0 1-19 15,2-1-2-15,10 1-1 16,16 1-9-16,59 8-5 16,-47 9 9-16,9 4-2 15,-9 5 0-15,-4 2 1 16,-11-1-11-16,-6 1-263 16,-8 3-13-16,-11-3-97 15</inkml:trace>
  <inkml:trace contextRef="#ctx0" brushRef="#br0" timeOffset="59452.4296">21425 10154 546 0,'-1'1'418'0,"-2"1"-88"16,0-2-57-16,-4 0-202 16,-13 0-52-16,-8 1-12 15,-58 23-3-15,26 16-3 16,2 18 9-16,0 6-8 16,17 2-10-16,23-8-14 15,28-24-10-15,29-13 21 16,17-15 28-16,15-15 18 0,-4-6 21 15,1-9 24-15,-22-11-5 16,-14-11-2-16,-15 3-13 16,-14 0-25-16,-9 7-25 15,-5 11-51-15,-2 12-52 16,-3 14-23-16,2 16-11 0,4 30 12 16,0 14 41-16,-7 37 32 15,3 7 29-15,-9 21 36 16,-2-12-1-16,-16 4 44 15,-4-29 14-15,-11-9 21 16,0-29 16-16,-23-19 13 16,2-23-36-16,-12-21 3 15,9-19-28-15,-4-19-82 16,19-10-83-16,1-12-354 16,24 2 21-16</inkml:trace>
  <inkml:trace contextRef="#ctx0" brushRef="#br0" timeOffset="59691.9792">21988 10314 1218 0,'3'18'168'16,"-1"-5"140"-16,-5 3-370 16,-2 17-13-16,-2-8 28 15,-2 8-1-15,-3-10-28 16,-4-2-222-16,-5-10 51 16</inkml:trace>
  <inkml:trace contextRef="#ctx0" brushRef="#br0" timeOffset="59860.9295">22290 9791 1370 0,'-3'-28'291'0,"1"9"-57"16,-1 17-288-16,-2 4-127 15,2 3-47-15,2-5-41 16,-1 8 35-16,-4 42-126 15</inkml:trace>
  <inkml:trace contextRef="#ctx0" brushRef="#br0" timeOffset="60097.9127">22381 10357 326 0,'16'27'137'0,"-4"-26"0"16,9 15-62-16,2-1-20 15,10 1 117-15,5-8 50 16,7-8 75-16,-2-11 3 15,1-18 4-15,-11-13-121 16,-4-8-35-16,-9-5-59 16,-7-10-6-16,-6 15-24 15,-1 2-15-15,-7 13-32 16,-2 6-54-16,1 18-81 0,0 11-210 16,2 9-29-16,4 17-160 15,6 10-130-15</inkml:trace>
  <inkml:trace contextRef="#ctx0" brushRef="#br0" timeOffset="60381.4079">23040 10446 376 0,'12'1'723'0,"-2"-8"-251"15,-4-5-106-15,4-4-31 16,2-11-171-16,8-12-171 16,2-1 54-16,4-4 55 15,0 6-91-15,-6-2-2 16,-5 13-11-16,-10 0-45 15,-8 9-18-15,-18 5-42 16,-6 9-1-16,-10 8 7 16,-4 9 39-16,-7 17 15 15,8 7 40-15,5 16-6 16,8 7-6-16,14 0 2 0,14-2-2 16,11-6-12-16,10-16-1 15,9-14-34-15,2-4-34 16,14-9-45-16,5-7-27 15,10-15-197-15,-5-12 45 16</inkml:trace>
  <inkml:trace contextRef="#ctx0" brushRef="#br0" timeOffset="60650.2801">23539 10179 335 0,'-10'24'-24'0,"8"8"78"16,2 8-90-16,-4 8 265 15,-4-14 7-15,7 1-1 16,-1-15 18-16,5-11-85 16,8-11-35-16,18-2-45 15,13-19-4-15,26 0-14 16,18-4-29-16,10 0-26 16,-8 11-17-16,-16 7 7 15,-24 14-2-15,-25 5-14 16,-15 17 0-16,-14 4-4 15,-6 6-11-15,-3 12-125 16,5 3-104-16,-2 2-110 16,10-11-126-16</inkml:trace>
  <inkml:trace contextRef="#ctx0" brushRef="#br0" timeOffset="61279.2638">25435 9898 596 0,'-19'-2'269'0,"0"1"63"0,10 7-145 15,-2-3-65-15,5-2 0 16,5-1-44-16,1-1 3 16,1-1 19-16,44-4 0 15,66-10 3-15,-19 4-2 16,0 2-46-16,1 1-4 15,-25 10-8-15,-21 8-73 16,-26 7-23-16,-30 15-23 16,-32 9-10-16,-39 30-2 15,-12 12 65-15,-24 17 14 16,10 0 15-16,5-6-8 16,37-24-17-16,24-15-25 15,26-25-13-15,36-15 50 16,25-3 13-16,36-7 25 15,10-5 38-15,24-2-5 16,-13 0-118-16,-2 0-238 0,-29 7-117 16,-36 2-125-16</inkml:trace>
  <inkml:trace contextRef="#ctx0" brushRef="#br0" timeOffset="61534.2591">25516 10240 1195 0,'-44'13'266'0,"50"-14"125"15,-2 1-348-15,11 1 20 16,6-2-4-16,19-7-1 15,6 2-12-15,12-1-20 16,-1-3-25-16,17 1-236 16,-2-2-198-16,-4-8-19 15</inkml:trace>
  <inkml:trace contextRef="#ctx0" brushRef="#br0" timeOffset="61888.0391">26230 10144 216 0,'-26'102'377'0,"33"-98"-151"16,5 4-100-16,0-2 141 16,16-2-209-16,6-1 41 15,16-5 42-15,2-2-12 16,9-11 20-16,-14-3-19 0,-2-2 7 15,-17-1-23-15,-13-6-33 16,-17 7-19-16,-20-4-52 16,-13 8-41-16,-22 2-57 15,-2 13 9-15,-8 13-24 16,14 13 43-16,3 10-3 16,19 7 29-16,8 19-7 15,12-5 11-15,18 6-29 16,11-10-19-16,16-2-89 15,13-22 4-15,20-11-183 16,-9-20-10-16</inkml:trace>
  <inkml:trace contextRef="#ctx0" brushRef="#br0" timeOffset="62103.5271">26820 10302 404 0,'3'25'147'16,"-6"-8"8"-16,7 0-10 0,-4-5-121 15,2-1 193-15,5-7 63 16,2-22 52-16,3-10-12 16,12-13-40-16,4-4-139 15,6-14-42-15,-3 14-53 16,0 4-15-16,-9 16-17 16,-5 3-10-16,-7 17-170 15,5-1-366-15,7 12 2 16,9-6-275-16</inkml:trace>
  <inkml:trace contextRef="#ctx0" brushRef="#br0" timeOffset="62352.744">27449 10191 1086 0,'-26'15'240'16,"-5"0"93"-16,1-1-283 15,12 16-78-15,6 10 7 16,12-1 30-16,17-8 22 15,14-5 92-15,12-8 23 16,3-15 31-16,13-9 5 16,-13-6 4-16,-8-14-120 15,-17-10 19-15,-19-13-41 16,-26 0-58-16,-13-10-43 16,-15 7 31-16,-13 0-107 15,13 20-32-15,8 11-345 16,20 21 61-16</inkml:trace>
  <inkml:trace contextRef="#ctx0" brushRef="#br0" timeOffset="62937.1629">28873 9967 999 0,'-39'51'200'15,"26"-43"73"-15,7 10-242 16,0 7-113-16,-3 12 38 16,-3 2 46-16,-4 7 3 15,3-2-86-15,-3-8-193 16,-5-15 30-16</inkml:trace>
  <inkml:trace contextRef="#ctx0" brushRef="#br0" timeOffset="63091.3621">28868 9705 1319 0,'-3'-16'268'0,"6"8"29"0,-4 5-515 16,-2 5-160-16,2-2-21 15,1 1-164-15</inkml:trace>
  <inkml:trace contextRef="#ctx0" brushRef="#br0" timeOffset="63451.3309">29331 10026 843 0,'8'3'306'0,"-6"-4"26"16,-5 4-209-16,1-3-72 16,1 0-17-16,0 0-15 15,-1 0 2-15,1 1 17 16,1-1 12-16,1 0 26 16,45 9 5-16,53 9-2 15,-40-12-17-15,8 6-25 16,-21 9-33-16,-6 5-19 15,-9-1-4-15,-12 12-7 16,-14-1-2-16,-7 14-108 16,-5 2-103-16,7 10-113 15,12-20-55-15,10-30-131 16</inkml:trace>
  <inkml:trace contextRef="#ctx0" brushRef="#br0" timeOffset="64249.9613">24749 11745 424 0,'-26'34'318'16,"5"3"-75"-16,3 2-262 15,20-4 247-15,2-5-181 16,15-12 32-16,27-15 48 15,16-17 18-15,32-20 25 16,15-15-52-16,28-26-22 16,-22-8-37-16,-8-9 14 15,-38 12-12-15,-20 0 1 16,-30 25-17-16,-5 15-41 16,-11 15-30-16,-5 10-72 15,-10 15-21-15,-5 13-9 16,-10 10 20-16,-19 11 14 15,-4 7 61-15,-4 19 7 16,14 5 6-16,18 15-5 16,33-11-15-16,29-3 77 15,19-19 82-15,27-23-27 0,7-23 26 16,26-10 27-16,-4-6-65 16,5-19-66-16,-30 5 51 15,-16-10 21-15,-37 8-1 16,-16-9-39-16,-21 16-13 15,-6 1-68-15,-9 9-52 16,-23 10-15-16,-14 7 30 16,-10 19 3-16,0 6 38 0,1 17 9 15,21-1-8-15,15 8-7 16,13-12 0-16,18 1 6 16,12-14 5-16,14-2-14 15,8-7-10-15,18 0-26 16,-3-5-48-16,6-2-247 15,-5-6 61-15</inkml:trace>
  <inkml:trace contextRef="#ctx0" brushRef="#br0" timeOffset="64508.219">26725 11761 1259 0,'-28'-1'146'0,"21"5"205"15,-4-1-377-15,5 3 30 16,-1-1 23-16,8-2 33 16,-1-5-17-16,2 1 16 0,11-1 19 15,23-1 33-15,44 0-57 16,-46 6-77-16,-11 3 31 16,-2 0-34-16,-10 1-38 15,-4 1 34-15,-7-1 48 16,0 7-84-16,-6 3-43 0,2 15-148 15,-2 3-138 1,12 1-39-16</inkml:trace>
  <inkml:trace contextRef="#ctx0" brushRef="#br0" timeOffset="65369.1097">27171 11843 571 0,'-9'-6'284'0,"-1"1"-18"16,1 8-79-16,0 3-177 0,2 0-9 15,7 6-5-15,4 6-17 16,9-2 45-16,8 1 31 16,6-4 35-16,4-1 22 15,1-9 40-15,-2-2-35 16,-5-7 25-16,-7 0-7 15,-8-10 7-15,-8-3-38 16,-4-12-21-16,1 4-47 0,-1-6-24 16,1-1-26-16,5 2-12 15,10 7-6-15,5-8-16 16,0 5-1-16,5 3-1 16,0 4 21-16,-2 3 13 15,-10 8 18-15,1-1 6 16,-1 10 4-16,1-1-6 15,-5 2-6-15,0 2-3 16,1 5-16-16,-6 1-11 16,-3-1-6-16,2 6 0 15,-1 5 0-15,1 3 15 16,-1 0 11-16,-1 7 11 16,5-3 5-16,-4-4 6 15,1-8 6-15,2 0 6 16,2-7-17-16,1-4 6 15,-1-4-2-15,-6-1 2 16,2 2-4-16,1-1 16 0,20-12-10 16,60-28-4-16,-46 24-8 15,9-1-3-15,-7 1 0 16,-2 6 3-16,-13-2 6 16,-8 3 7-16,-9 4-1 15,-4 11-30-15,-3-4-15 16,-1 0-21-16,-1 0-6 0,1 2 5 15,-1 14 31-15,1 6 12 16,5 41 9-16,11-52-4 16,4-5-10-16,15-3 3 15,11 3 0-15,4-4 6 16,-8 4 4-16,-1-2-7 16,-10-4-21-16,-14 0-17 15,-5 3-122-15,-4 0-99 16,0 0-35-16,1 4-11 15,1 2-11-15,2 3 129 16,0-2 87-16,-2 2 40 16,-3 0 149-16,-3-4 102 15,-5-4-2-15,4 2 11 16,-2-6 10-16,0 0-119 16,0 1-73-16,0 1-1 15,0-1 3-15,0 17-63 16,0-3-170-16,0 6-3 15,6 35-124-15</inkml:trace>
  <inkml:trace contextRef="#ctx0" brushRef="#br0" timeOffset="65532.1152">28590 11415 1480 0,'13'-21'356'16,"-5"0"122"-16,-5 6-412 0,-2 5-109 15,1 6-57-15,-4 11-71 16,1 5-306-16,-4 12 3 16,5 7-129-16</inkml:trace>
  <inkml:trace contextRef="#ctx0" brushRef="#br0" timeOffset="65717.953">28608 11822 672 0,'3'-4'609'15,"0"1"-162"-15,6-5-398 16,-9 7 398-16,1 1-444 16,30-11-7-16,55-18-1 15,-44 23-3-15,-7-2 7 16,-16 7 12-16,-8 5-78 16,-8 2-84-16,-6 3-290 15,-2 6-5-15,11 0-179 16</inkml:trace>
  <inkml:trace contextRef="#ctx0" brushRef="#br0" timeOffset="65997.3363">29148 11782 283 0,'-1'43'499'0,"-44"-25"-178"0,-9-8-147 15,9 1 176-15,7 9-319 16,14-8-13-16,9 3-23 15,18 0-28-15,15-6 14 16,10-6 7-16,21 0 4 16,6-3-1-16,3-5 9 15,-11 4-16-15,-9-4 21 16,-21 2 21-16,-11 5-58 16,-9 2-12-16,1 4-5 15,1-8-20-15,-1 1-245 16,2 1 58-16,2 1-11 15,17 1-228-15</inkml:trace>
  <inkml:trace contextRef="#ctx0" brushRef="#br0" timeOffset="66236.9578">29852 11090 1349 0,'1'-6'130'15,"-4"14"121"-15,-1 4-408 16,0 19 9-16,-5 6 46 16,-2 29 51-16,-1 10 61 15,-4 37 6-15,1 1-5 16,-2 10 15-16,0-19 14 0,2 2-14 16,7-34-25-16,-9-4-22 15,2-18-199-15,-4-8-79 16,0-23-49-16</inkml:trace>
  <inkml:trace contextRef="#ctx0" brushRef="#br0" timeOffset="66596.4284">29559 11795 1276 0,'14'-17'332'0,"6"0"98"16,-11 1-309-16,13 4-83 15,-1-1 7-15,19 3-4 16,4 2-6-16,17 10-20 16,-2-1-21-16,6 5 4 15,-16 3-6-15,-2 6-5 16,-17-3-73-16,-6-1-52 16,-15 1-6-16,0 8-16 0,-12-4-3 15,-2 12 60-15,5 5 50 16,12 7 28-16,3-6 27 15,14 4 37-15,4-14 32 16,1-5 50-16,-6-10 7 16,2-7 39-16,-9-10-1 15,-5-8 23-15,-6-11-66 16,-11-8-41-16,-7-2-83 0,-5-11-108 16,-6-5-85-16,4-9-326 15,9 5 40-15</inkml:trace>
  <inkml:trace contextRef="#ctx0" brushRef="#br0" timeOffset="66764.7936">30665 11807 837 0,'22'17'572'0,"-8"-11"-62"16,-13 7-151-16,4-15-194 16,6 4-57-16,12-10-27 15,6 4-35-15,23 0 6 16,3-1-18-16,3-2-35 15,-3 8-70-15,7 2-226 16,-12 6-260-16,-7 6-45 16</inkml:trace>
  <inkml:trace contextRef="#ctx0" brushRef="#br0" timeOffset="67275.9986">28504 11775 1014 0,'-6'3'487'16,"0"-3"-28"-16,3 0-202 15,2 0-239-15,-1 0-44 16,2 1-66-16,0 1-121 15,3 42-251-15,3 42 36 16</inkml:trace>
  <inkml:trace contextRef="#ctx0" brushRef="#br0" timeOffset="68806.6945">4537 14022 112 0,'-22'-89'814'16,"13"75"-384"-16,-2 6-140 16,10 13 32-16,2 12-452 15,2 13-16-15,-1 19 3 0,1 7 69 16,-3 32 52-16,-3-1 30 15,-5 15 6-15,2-3 8 16,-5 11 21-16,0-28-22 16,1 2-68-16,-1-23-73 15,-3-20-72-15,0-29-135 16,-6-28-46-16</inkml:trace>
  <inkml:trace contextRef="#ctx0" brushRef="#br0" timeOffset="69131.4625">4512 13914 778 0,'31'-58'323'0,"15"5"24"16,0 14-191-16,5 11-55 15,-9 12-67-15,-2 12-16 16,-16 12-38-16,-2 24-16 16,-13 11-5-16,-11 25 15 15,-14 7 26-15,-21 23 9 16,-11-3 9-16,-15 11-1 15,2-15-18-15,5-5-48 16,19-28-31-16,7-15-57 16,18-21-15-16,11-9-2 15,7-8 40-15,14 3 38 16,12 0 61-16,10-1 54 16,4 8 35-16,12 1 28 15,-7 4 9-15,-9 6-2 0,-7 1-31 16,-3 9-65-16,-7-1-117 15,29 2-187-15,-1-16-29 16</inkml:trace>
  <inkml:trace contextRef="#ctx0" brushRef="#br0" timeOffset="69432.8834">5226 14627 1461 0,'13'-15'261'15,"8"2"167"-15,11-4-435 16,5-1 42-16,8-7 28 16,-8 2 6-16,1-3 10 15,-8 7-11-15,-9 1-7 16,-11 2-30-16,-4 3-74 16,-9 2-32-16,-12 5-42 15,-6 3-14-15,-16 12-4 16,-4 6 57-16,-10 9 11 15,7 6 41-15,7 5-8 16,19 2 0-16,14 3-55 16,17-3-6-16,23 0-101 15,13-7-35-15,31-6-117 16,14-22-5-16</inkml:trace>
  <inkml:trace contextRef="#ctx0" brushRef="#br0" timeOffset="69970.3308">6006 14313 116 0,'3'4'706'0,"-4"-10"-364"15,-4 3-125-15,4 3 68 16,-1 0-393-16,1 2 51 0,-2 7 36 16,-5 11 72-16,-2 7-2 15,-14 37 2-15,17-42-21 16,4-7-16-16,1 2-14 15,5-2 7-15,5-1 3 16,-1-4 2-16,1-6 7 16,2 2-2-16,-1-1 7 15,-2-7 1-15,7 2 1 16,0-1-5-16,9-8 9 16,2-4 3-16,4-4-4 15,4 1 2-15,-2-3 2 16,-6 5 3-16,-1 3 2 15,-9-1 4-15,-8 9-10 16,-2 4-20-16,-4 1-45 16,-2-2-32-16,-1 0 11 15,1 1 5-15,-1 1 19 16,-1 13 24-16,2 2 5 0,1-5-19 16,25 40 2-16,5-52-2 15,18-7 9-15,1-8 19 16,11 0 3-16,-7 5-5 15,-10 1-11-15,-22 9-10 16,-8 9-6-16,-16 4 3 16,-10 8 15-16,-7 4 13 15,0 3 13-15,0 0 2 16,12 3-36-16,13-7-49 0,16 6-36 16,15-8-134-16,20-6-149 15,11-7 6-15</inkml:trace>
  <inkml:trace contextRef="#ctx0" brushRef="#br0" timeOffset="70215.5184">6892 14514 1201 0,'-3'6'129'16,"1"4"149"-16,1 1-365 15,5 8 46-15,4-1 56 16,7 0 52-16,22-2 50 15,13-4 9-15,24-9 11 16,0-8-14-16,3-8 14 16,-21-2-21-16,-19-10 14 15,-31 1-51-15,-23-5-32 16,-22 0-46-16,-26-11-78 0,-3 6-78 16,-6-15-348-16,16 5-3 15,36-2-150-15</inkml:trace>
  <inkml:trace contextRef="#ctx0" brushRef="#br0" timeOffset="70434.345">7555 14579 993 0,'-4'28'252'0,"19"-5"100"16,3 0-286-16,10-2 53 15,6-13 19-15,21-16 37 16,11-8 31-16,11-20-33 15,-6-5-38-15,1-2-31 16,-31 7-30-16,-17-8-50 16,-17 14-1-16,-11-4-86 15,-10 9-62-15,-1-6-456 16,1 7 49-16</inkml:trace>
  <inkml:trace contextRef="#ctx0" brushRef="#br0" timeOffset="70708.4323">8234 14507 1208 0,'21'1'384'0,"-17"8"64"16,17-16-276-16,2-2-106 15,23-5-5-15,2 1 8 16,1-5 4-16,-12-2-21 16,-3 3 7-16,-19 2-20 15,-20-1-34-15,-14 6-66 16,-21 5-15-16,-8 5-13 15,-6 11 17-15,9 4 21 16,8 1 50-16,18 6-2 16,9 3-17-16,10-5-1 0,7 6-6 15,24 4-2-15,40 2-41 16,21 1-23-16,34 6-41 16,15-1-301-16,10-11 52 15</inkml:trace>
  <inkml:trace contextRef="#ctx0" brushRef="#br0" timeOffset="71109.4168">10112 14126 416 0,'-18'-10'601'0,"11"1"-213"15,4 4-269-15,4 5 234 0,-1 0-380 16,2 0 4-16,16 9 25 16,20 34 26-16,57 64 21 15,-54-47 7-15,14 13-8 16,10 0-140 0,-1-7-85-16,1-9-193 15,3-8-40-15,-2-18 10 16,-25-27-92-16</inkml:trace>
  <inkml:trace contextRef="#ctx0" brushRef="#br0" timeOffset="71274.2327">10585 14221 1503 0,'-61'10'248'0,"-9"-1"154"15,2 21-442-15,-19 14 6 16,7 3 28-16,-11 7 3 0,19-7-33 15,10 1-175-15,33-8-115 16,32 1-99-16,30-5-162 16</inkml:trace>
  <inkml:trace contextRef="#ctx0" brushRef="#br0" timeOffset="71574.6715">11608 14498 894 0,'-7'-8'561'15,"7"5"-103"-15,7 2-163 16,-1-5-132-16,-5 5-131 16,7-1 36-16,35-1-26 15,49-6-69-15,-21 8-190 16,1-2-183-16,8-12-111 16,-13-21-195-16</inkml:trace>
  <inkml:trace contextRef="#ctx0" brushRef="#br0" timeOffset="71937.8889">12608 14219 1138 0,'-89'70'166'0,"99"-33"156"16,5 6-356-16,9 1 44 15,4-8 31-15,9-3 22 16,-1-17 15-16,17-9 38 15,-1-11 4-15,8-10 11 16,-6-5-21-16,2-5-3 16,-22-5-22-16,-6 7-29 15,-11-2-45-15,-6-3-271 16,3 4-247-16,8-10-51 16</inkml:trace>
  <inkml:trace contextRef="#ctx0" brushRef="#br0" timeOffset="72232.157">13501 14287 667 0,'-41'33'544'16,"-19"-12"-119"-16,-2 8-383 16,1 3 406-16,12-9-413 0,8-1-9 15,25-5-52-15,13-7-21 16,15-4-5-16,25-3-5 15,11-7-10-15,12 1 14 16,2-2-6-16,-6-1-12 16,-23 5 7-16,-9 5 9 15,-16 1 27-15,-6 5 15 16,-4 2 18-16,1 3 13 16,1-2 7-16,4 0-75 15,13-2-57-15,23-8-222 16,6-15-20-16</inkml:trace>
  <inkml:trace contextRef="#ctx0" brushRef="#br0" timeOffset="72471.8363">14276 13473 1393 0,'13'-6'305'0,"-6"0"122"0,-11 7-483 16,1 10-93-16,-1 3 12 15,-4 25 38-15,-1 10 20 16,-7 20 116-16,-2 7 73 16,-1 28-18-16,1-5-29 15,-1 22-12-15,7-5-26 16,8 1-60-16,5-31-23 0,11-10-100 16,7-36-114-16,14-9-128 15,-4-25-54-15</inkml:trace>
  <inkml:trace contextRef="#ctx0" brushRef="#br0" timeOffset="72560.1137">14476 14173 667 0,'0'0'0'0</inkml:trace>
  <inkml:trace contextRef="#ctx0" brushRef="#br0" timeOffset="72758.4296">14467 14204 553 0,'-3'36'-46'15,"-3"1"565"-15,4 7-297 16,5-5 121-16,2-6-280 15,1-16 12-15,17-8 33 16,7-13-18-16,14-5-13 16,5-4-20-16,2-11-3 15,-16 2-20-15,-10 2 15 16,-14 3 15-16,-8 9-42 16,-5 5-55-16,-1 3-7 0,2 0-23 15,1 0-31-15,0 2 13 16,0 4-69-16,9 19-92 15,40 52-162-15,-12-44-69 16</inkml:trace>
  <inkml:trace contextRef="#ctx0" brushRef="#br0" timeOffset="73086.392">14948 14455 1083 0,'52'-8'337'16,"-45"8"55"-16,7-7-263 15,6 1-122-15,10-12 20 16,6 1 0-16,26-7 32 16,3-6 12-16,12-11 11 15,-1 7-4-15,-7-3-4 16,-27 7-8-16,-14 6 14 16,-22 11 9-16,-23 0-71 15,-15 2-71-15,-30 10 20 16,-9 8-22-16,-8 11-10 15,15 6 59-15,8 16 32 16,31-2-63-16,15 7-47 16,10-8-14-16,17 6-16 15,19-14 16-15,26 4-19 16,14-12 11-16,29 2-32 16,-3-5-229-16,11-5 0 0,-25-7-73 15</inkml:trace>
  <inkml:trace contextRef="#ctx0" brushRef="#br0" timeOffset="73254.4244">15926 14407 1160 0,'-5'-29'525'16,"2"1"18"-16,2 14-330 16,-2 8-114-16,3 5-105 15,0 4-49-15,0-3-50 16,0 1 12-16,0 1 75 0,1 16 14 16,1 7 17-16,-8 52 37 15,-12-52 29-15,-22-4-33 16,-7-9-10-16,-14-3-181 15,-13-14-344-15,1-14 18 16</inkml:trace>
  <inkml:trace contextRef="#ctx0" brushRef="#br0" timeOffset="73654.4798">17634 13708 777 0,'-5'36'70'16,"-5"-8"127"-16,-5 27-214 15,-1 11 1-15,-8 20 44 16,5 5 24-16,-7 18-8 15,1-11-26-15,-7 7-88 16,4-14-154-16,-8-14-10 16,2-31-140-16</inkml:trace>
  <inkml:trace contextRef="#ctx0" brushRef="#br0" timeOffset="73805.0869">17174 14449 917 0,'37'-13'455'0,"15"-7"-10"15,-9 3-154-15,30-19-231 16,4-6 5-16,12-6 7 16,-11 2-45-16,1-5-42 0,-25 10-80 15,3-11-376-15,-10 2 38 16</inkml:trace>
  <inkml:trace contextRef="#ctx0" brushRef="#br0" timeOffset="74179.4438">18245 13225 1319 0,'0'6'150'0,"3"1"172"0,2 10-405 16,2 8 41-16,-1 16 58 16,0 10 48-16,-3 29 14 15,-5 4-1-15,-5 23-5 16,-6 1-30-16,-5 12-4 15,0-18-10-15,2-1 13 16,5-22-2-16,11-19-37 16,8-24-3-16,13-12 0 15,10-20-20-15,15-8 1 16,0-11 38-16,2 0 0 16,-12-1 2-16,-11 7 18 15,-13 4 6-15,-13 8-15 16,-7 3-7-16,-2 6-7 15,1 3-9-15,-6 3-10 16,11 2 6-16,1 6-125 16,10 3-64-16,20 8-117 15,2-3-164-15,29 2 4 0,15-2-44 16</inkml:trace>
  <inkml:trace contextRef="#ctx0" brushRef="#br0" timeOffset="74479.1813">19039 14342 1342 0,'-9'-19'384'16,"-11"-17"92"-16,-16 17-381 16,-2 6-72-16,-8 11 17 15,-3 5-2-15,1 11-12 16,13 9 17-16,5 5-30 16,17-1-32-16,7-2-27 15,10-5-14-15,13-9 34 16,6-5 22-16,3-9 10 15,2 0 12-15,1 2 12 16,-7-2-56-16,-8 0-35 16,-7 12-25-16,-2 1-16 15,-5 5 6-15,3 4 33 16,3 4 37-16,5 3-9 16,9 1-12-16,12-3-32 15,7-7-138-15,24-11-173 16,-2-16 11-16</inkml:trace>
  <inkml:trace contextRef="#ctx0" brushRef="#br0" timeOffset="74661.3773">19532 13701 1509 0,'0'-5'233'16,"-4"5"107"-16,0 11-452 15,2-11 5-15,1 4 45 16,-19 44 56-16,-20 54 48 15,11-25 6-15,1 6-3 16,-9 22-144-16,7-6-144 0,2-1-34 16,6-22-113-16,-5-13-98 15</inkml:trace>
  <inkml:trace contextRef="#ctx0" brushRef="#br0" timeOffset="74793.6275">19226 14406 1235 0,'4'-71'295'0,"27"49"100"15,8-5-366-15,29 6-61 16,16 8-56-16,41 7-96 16,-1-1-95-16,23-4-98 15,-17-4-73-15</inkml:trace>
  <inkml:trace contextRef="#ctx0" brushRef="#br0" timeOffset="75396.0913">20984 14047 1621 0,'-49'6'346'0,"-63"6"136"16,52 3-486-16,0 3 11 16,18 7 23-16,10 5-45 15,23-7-6-15,3 1-7 16,10 0-46-16,9 1 1 16,10-1 86-16,2-8-15 15,5-6 16-15,-1-2 9 16,-7-7-32-16,-7-1-39 0,-9 2 8 15,-4 2-84-15,-7 8-18 16,-2 13-37-16,-2 8-2 16,-3 22 21-16,-4 7 93 15,-9 18 33-15,1 0 105 16,0 10 77-16,-4-13 33 16,-14-4 48-16,1-23 12 0,-17-8-47 15,-8-31-48-15,-16-11-11 16,8-14-58-16,-9-12-24 15,12-12-76-15,10-5-125 16,15-4-430-16,2-4 50 16</inkml:trace>
  <inkml:trace contextRef="#ctx0" brushRef="#br0" timeOffset="75606.5347">21165 14267 879 0,'17'26'382'15,"-11"-15"-55"-15,-12 9-117 16,-1 4-308-16,-3 12 38 16,-2-5 45-16,0 3 25 0,2-1-41 15,-1 4-224-15,5 0-72 16,-1-8-105-16</inkml:trace>
  <inkml:trace contextRef="#ctx0" brushRef="#br0" timeOffset="75756.4951">21174 13852 1630 0,'10'-45'446'0,"-1"7"47"15,-5 35-455-15,2-12-143 16,-4 9-156-16,7 12-170 15,-2 0-61-15,5 24-148 16</inkml:trace>
  <inkml:trace contextRef="#ctx0" brushRef="#br0" timeOffset="76021.8069">21495 14293 660 0,'3'28'58'15,"1"-2"156"-15,7 9-199 16,-1-4 110-16,6-4 82 16,2-8 7-16,9-7 65 15,0-10-6-15,10-14 2 16,1-5-49-16,7-23-31 16,-5-1-87-16,-3-17-11 15,-12 5-18-15,-9-6-35 0,-10 16-33 16,-5 7-70-16,-1 9-74 15,3 11-305-15,6 10-169 16,6 6 4-16,4 6-286 16</inkml:trace>
  <inkml:trace contextRef="#ctx0" brushRef="#br0" timeOffset="76245.317">22129 14256 443 0,'40'12'320'0,"13"-7"-39"15,5-8-88-15,16-5-60 16,-12-7-30-16,-7-4 24 15,-21 0 13-15,-13-3 11 16,-24 2-28-16,-31 0-60 16,-16 2-40-16,-26 10-6 15,-8 10 7-15,-2 19-4 16,23 13 10-16,13 21-43 16,31 1-24-16,29 8-21 15,27-8 26-15,40 5-45 16,28-18-11-16,39 1-312 15,16-10 25-15</inkml:trace>
  <inkml:trace contextRef="#ctx0" brushRef="#br0" timeOffset="76844.329">24339 14080 1267 0,'-3'-1'286'15,"0"-1"82"-15,0 2-375 16,0 0-33-16,0 2-3 16,-4 8 17-16,-8 25 25 15,-7 51 16-15,20-43 15 16,4-3 1-16,1-9 17 0,6-17 3 16,23-20 12-16,16-18-10 15,30-16-1-15,11-6-21 16,10-3-6-16,-13 8-17 15,-7 8 1-15,-37 15 0 16,-10 7 1-16,-18 11-16 16,-15 9-29-16,-9 7-32 0,-7 16 33 15,-3 7 5-15,3 13 21 16,8 3 5-16,0 8-113 16,11-6-128-16,16 3-179 15,16-8-118-15</inkml:trace>
  <inkml:trace contextRef="#ctx0" brushRef="#br0" timeOffset="77218.8026">25108 14348 1115 0,'-2'0'297'16,"2"0"104"-16,28 5-272 0,89-1 22 16,-23-19 8-16,2-8-10 15,9-9-9-15,-32 0-46 16,-10 2-7-16,-24 6-29 16,-18 4-5-16,-20 8-59 15,-29-4-49-15,-16 7-33 16,-16 4-18-16,-5 7-4 15,-33 10 52-15,15 11 54 16,0 11-1-16,20 8-12 16,8 10-56-16,40 0-16 15,27 5-31-15,27-11 13 0,29 2-2 16,15-14 49-16,35-12-51 16,9-15-51-16,38-4-211 15,-13-26 13-15</inkml:trace>
  <inkml:trace contextRef="#ctx0" brushRef="#br0" timeOffset="77535.672">26450 14067 1054 0,'-31'-14'447'15,"-8"10"-24"-15,-20 7-166 16,0 12-255-16,-5 8 35 16,11 10 15-16,10 3 3 15,25-1-45-15,12 1-44 16,6-10 3-16,9 2 24 15,1-8 11-15,8-5 43 16,-2-8 33-16,3 0-28 16,-2-2-40-16,2 5-28 0,-4 6-57 15,-5 14-32-15,-10 4-4 16,-7 18 16-16,-8 10 18 16,-9 21 57-16,-5 2 40 15,-19 15 13-15,-4-18 29 16,-17-7 31-16,-5-24 20 15,-18-17 16-15,10-25-7 0,-4-15-73 16,17-22-71-16,-41-43-501 16,20-5 73-16</inkml:trace>
  <inkml:trace contextRef="#ctx0" brushRef="#br0" timeOffset="78064.9377">27098 14219 959 0,'-97'24'273'0,"42"9"83"0,6 1-258 16,6 12 17-16,15-15-26 16,4-8-11-16,21-3-35 15,2-10-38-15,8-7 20 16,20-2 54-16,7-8-41 16,12-8-2-16,4-4 7 15,-2 1-57-15,-16 5-81 0,-10 10-20 16,-16 9-22-16,-13 15-4 15,-6-1 6-15,-4 11 31 16,1 5 63-16,0-2 48 16,8-3 15-16,11 2-26 15,11-11-47-15,24-10-244 16,9-14 35-16</inkml:trace>
  <inkml:trace contextRef="#ctx0" brushRef="#br0" timeOffset="78276.6918">27792 13664 976 0,'-12'29'135'0,"-10"1"161"16,-4 3-265-16,-8 17-20 15,0 8 49-15,-6 16-4 16,6 6-28-16,0 19 0 0,12-10-6 15,-2 0 0-15,11-21-95 16,-14-6-121-16,-7-23-144 16,-22-2-90-16</inkml:trace>
  <inkml:trace contextRef="#ctx0" brushRef="#br0" timeOffset="78453.4748">27107 14455 664 0,'30'-30'859'16,"4"-2"-426"-16,25-2 2 15,2-2-314-15,14 0-311 16,-11 7 301-16,6 7-15 16,-17 10-32-16,2 3-90 15,-9 10-97-15,3 7-250 16,-5 4-98-16,4 4-57 16,-10 2-196-16</inkml:trace>
  <inkml:trace contextRef="#ctx0" brushRef="#br0" timeOffset="78571.9317">28117 14447 69 0,'23'24'566'0,"-10"-12"-313"16,-32 7-42-16,16-4 49 15,0 6-309-15,4 4 0 16,-7-1-40-16,2-1-164 16,-3-8-11-16</inkml:trace>
  <inkml:trace contextRef="#ctx0" brushRef="#br0" timeOffset="78722.1432">28205 13901 1546 0,'3'-33'456'15,"1"4"75"-15,-4 12-396 16,2 10-191-16,-2 5-81 16,-2 4-312-16,2-2-83 0,0 7 20 15,6 36 34-15</inkml:trace>
  <inkml:trace contextRef="#ctx0" brushRef="#br0" timeOffset="78916.6335">28309 14446 270 0,'8'4'517'0,"7"-2"-145"16,4-7-97-16,16-5 203 16,3-9-277-16,11-18 5 15,-2-8-17-15,-1-10-38 16,-13-1-12-16,-11-6 14 15,-10 16-87-15,-5 10-50 16,-8 10-67-16,-4 8-172 16,5 15-247-16,-3 3-135 15,0 10-129-15</inkml:trace>
  <inkml:trace contextRef="#ctx0" brushRef="#br0" timeOffset="79425.5796">28817 14295 1305 0,'3'6'360'15,"-3"-6"72"-15,5 0-364 16,-5 0-19-16,2 0-11 16,17-3 40-16,26-5 18 0,54-18 9 15,-46 1-9 1,8-2-14-16,-18 5-27 0,-11-2 5 16,-18 3-27-16,-11 2-60 15,-15 0-10-15,-21 1-27 16,-13 2-20-16,-17 10 12 15,1 9 54-15,-5 7 22 16,19 8 13-16,7 16-3 16,23 0-38-16,3 16-42 15,11 7-22-15,13 6 3 16,10-5 1-16,26 0 21 16,14-15 21-16,22-9-17 15,11-12-10-15,33-11-51 16,-14-11-26-16,-6-11-19 15,-28-11 41-15,-16-6 33 16,-39 4 187-16,-19-17 113 16,-6 1 49-16,0 7-8 15,-3 9-22-15,-2 4-127 16,7 15-70-16,1 10-60 16,-3 0-50-16,3-5 35 0,0 2 4 15,0 11 19-15,-1 17 45 16,-5 47 50-16,-5-46-23 15,-30-3 21-15,-17-7-6 16,-21 0-6-16,-8-6-67 16,-20-10-84-16,16 1-103 15,14-25-362-15,40-25 19 16</inkml:trace>
  <inkml:trace contextRef="#ctx0" brushRef="#br0" timeOffset="79789.8817">30514 14176 1487 0,'111'54'82'16,"-120"-22"245"-16,-3 4-465 15,-4 8 50-15,4 1 83 16,-3-4 8-16,5-13-46 16,-5 5-153-16,0-6-145 0,2-10-60 15</inkml:trace>
  <inkml:trace contextRef="#ctx0" brushRef="#br0" timeOffset="79951.092">30701 13833 1290 0,'16'-27'404'16,"-15"39"17"-16,-4-17-430 15,1 8-451-15,0 20 6 16,2 9 41-16,3 18-8 16,1 11 148-16</inkml:trace>
  <inkml:trace contextRef="#ctx0" brushRef="#br0" timeOffset="80099.4441">30795 14444 749 0,'36'5'406'0,"13"2"19"0,-5-5-160 16,8 5-19-16,-9 4-53 15,0 3-29-15,-12 0-54 16,-1 9-44-16,-9 4-89 16,-7 3-178-16,-8 5-170 15,8 17-163-15,-3-10-143 16</inkml:trace>
  <inkml:trace contextRef="#ctx0" brushRef="#br0" timeOffset="81329.4303">14778 16133 990 0,'-85'106'250'0,"57"-84"66"15,7-4-300-15,8 8-35 16,13-8-15-16,15-3 20 15,9-6 43-15,28-8 87 0,11-7 47 16,22-17 26-16,-2-6-13 16,2-8-16-16,-25 2-68 15,-17-7-15-15,-21 16-18 16,-15 2-85-16,-14 6-43 16,-18 2-64-16,-11 10-19 15,-33 12-37-15,-11 12 89 0,-24 26 24 16,9 10 47-16,6 11-1 15,33-2-10-15,25 6-48 16,29-16 0-16,32 3 10 16,16-13 13-16,29-4 74 15,8-16 44-15,18-2-3 16,-5-15-35-16,30-12-295 16,-16-4 45-16</inkml:trace>
  <inkml:trace contextRef="#ctx0" brushRef="#br0" timeOffset="81601.6164">15752 16179 392 0,'9'43'135'16,"-31"2"142"-16,25 11-188 15,3-7 130-15,1-5-36 0,20-8 48 16,-5-15-60-1,6-21 62-15,5-9 63 16,4-19-46-16,-3-11-67 16,5-16-25-16,-8-1-63 15,-6-2-61-15,-12 11 26 16,-8 2-22-16,-1 19-40 16,-1 8-115-16,3 6-191 15,13 5-185-15,9 1-117 16,3 6-182-16</inkml:trace>
  <inkml:trace contextRef="#ctx0" brushRef="#br0" timeOffset="81872.4082">16293 16445 1381 0,'7'0'296'16,"1"-5"145"-16,8 2-389 15,8-6 34-15,10-13 0 16,0-5-2-16,6-14 2 15,-7-2-28-15,-8-4-4 16,-9 11 18-16,-10 0-42 16,-8 11-38-16,-9 4-32 15,-7 11-15-15,-13 9-44 16,-5 7 29-16,-2 11 7 16,1 3-10-16,7 14-66 15,18 3-50-15,17 7-72 0,14-1-59 16,28 6-23-16,14-18-7 15,31-12-8-15</inkml:trace>
  <inkml:trace contextRef="#ctx0" brushRef="#br0" timeOffset="82093.0769">16891 16427 1058 0,'3'6'232'16,"-3"-2"113"-16,2-1-262 0,-2-3 73 15,0 0 36-15,0 0 68 16,1-1 6-16,28-4-8 15,65-4-72-15,-39-6-36 16,-5 2-66-16,-5 1-14 16,-21 6-32-16,-14 0-40 15,-6 12-7-15,-1 3-5 16,-4 3-80-16,7 10-147 16,0-4-176-16,34 21-247 15,15-2-113-15</inkml:trace>
  <inkml:trace contextRef="#ctx0" brushRef="#br0" timeOffset="82661.4626">18392 16080 229 0,'6'31'190'16,"-6"43"-125"-16,0-32 33 16,0 8-83-16,-5 2-49 15,-1-12 212-15,2-9 34 16,1-12 2-16,3-13 95 0,2-7 60 16,6-14-58-16,4-9-55 15,13-25-45-15,4-10-118 16,9-10-113-16,-2 0 34 15,-2 6-5-15,-8 21-35 16,3 8-155-16,2 13-160 16,25 17-209-16,3 4-126 15</inkml:trace>
  <inkml:trace contextRef="#ctx0" brushRef="#br0" timeOffset="82916.1409">19238 16221 1529 0,'-28'35'244'0,"7"-2"181"16,2-2-455-16,4 8-21 15,12-13 13-15,15-3 42 16,13-9 27-16,25-8 48 16,8-6 17-16,12-7 45 15,-11-6-22-15,-12-8 23 16,-25 0 2-16,-23-9-82 15,-20-2 4-15,-25-5-37 16,-7 3-63-16,-2 0-111 16,11 10 13-16,8 5-468 15,35 10 88-15</inkml:trace>
  <inkml:trace contextRef="#ctx0" brushRef="#br0" timeOffset="83170.8245">20152 16293 772 0,'-39'49'319'0,"5"-18"2"0,1 15-209 16,13-4-58-16,12-2-45 15,13-15 17-15,20-7 120 16,13-12 27-16,19-9 26 16,2-9 8-16,2-12 19 15,-17-4-107-15,-10-2 18 16,-23 1-23-16,-23-16-58 15,-19 1-24-15,-18-12-14 16,-9-1-88-16,0 0-76 16,17 15-62-16,29 4-387 15,34 15 8-15</inkml:trace>
  <inkml:trace contextRef="#ctx0" brushRef="#br0" timeOffset="83379.1265">20951 15717 501 0,'-10'-13'634'16,"-5"7"-229"-16,-7 4-305 0,0 4 300 15,-6 13-417-15,1 10 11 16,-10 10 17-16,4 5 4 16,2 18 3-16,5 7-1 15,0 20-42-15,10 13-54 16,1 16-132-16,5-6-72 15,-11 0-137-15,0-22-73 16</inkml:trace>
  <inkml:trace contextRef="#ctx0" brushRef="#br0" timeOffset="83814.8523">20366 16166 1261 0,'9'-27'419'15,"-1"7"73"-15,-1 2-329 16,2 7-34-16,-3 3-73 16,0 5-52-16,6 4-17 15,1 1-25-15,14 4-24 16,7 4 49-16,12-3 19 16,-2-1 13-16,23 2 12 15,-1-5 12-15,10-3 0 16,-6-3 2-16,5-3 8 15,-23-2-3-15,-12 1-2 16,-19 1 10-16,-8 3 10 16,-13-1-53-16,-10-1 15 0,-10 2 15 15,-18 5-58-15,-17-1-25 16,-25 14 38-16,4 4-20 16,7 6-38-16,20-5-7 15,22 6-54-15,30-2-57 16,22 6 61-16,11-2 22 15,19 12 50-15,0-8 77 16,2 5 59-16,-15-3-68 16,-17 5-10-16,-25-5 1 15,-18 8-19-15,-19-7-55 0,-18 1-419 16,5-7 127-16</inkml:trace>
  <inkml:trace contextRef="#ctx0" brushRef="#br0" timeOffset="83923.8823">21150 16825 1650 0,'-3'6'327'0,"-31"-7"29"15,-11-7-846-15,-3-18 53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38:39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4343 6948 168 0,'-5'10'663'0,"-4"-4"-288"15,-4-6-91-15,-5 0 107 16,-1 6-360-16,-15 0-4 16,-2 4-4-16,-8 29-10 15,0 13-6-15,-19 37-3 16,7 19-5-16,1 28-6 0,15-10-3 16,14-6 0-16,27-33 0 15,20-10-13-15,6-28-14 16,14 0-54-16,-1-4-53 15,4-2-51-15,-8-5-176 16,29-7 9-16</inkml:trace>
  <inkml:trace contextRef="#ctx0" brushRef="#br0" timeOffset="339.6044">4624 7579 896 0,'-3'0'112'0,"0"0"143"16,0 0-265-16,2 0 17 16,-2 0 31-16,1 0 21 15,2 0-14-15,2 0 9 16,23 4-3-16,25-1 8 0,47-4-10 16,-37-18-11-16,6-4-66 15,15-17-296-15,-10 2 67 16</inkml:trace>
  <inkml:trace contextRef="#ctx0" brushRef="#br0" timeOffset="804.4765">5461 7323 530 0,'7'19'205'0,"-8"15"-1"16,-17 10-64-16,9 16-218 15,5 8 48-15,-1 10 7 16,8-12 17-16,3-3 18 16,5-21 26-16,1-13 26 15,2-20 15-15,1-12 7 16,1-17-6-16,7-23-4 16,2-14-22-16,13-24-2 15,14-2-11-15,16-12-1 16,8 14 3-16,17-4 14 15,-2 14-2-15,3 10 11 16,-6 23-1-16,4 7 1 16,-15 20-17-16,0 14-8 15,-15 12-23-15,-7 16-28 0,-20 15-22 16,-21 21-9-16,-25 7 6 16,-36 15 11-16,-23-9 31 15,-16 3 47-15,-7-26 37 16,-20-6 4-16,19-30 2 15,-16-24 7-15,0-21-30 16,5-19-50-16,25-15-25 16,12-13-40-16,30 9-44 15,18-14-80-15,28 11-132 16,24-6-170-16,25 3-37 0</inkml:trace>
  <inkml:trace contextRef="#ctx0" brushRef="#br0" timeOffset="1088.0789">6759 7767 1462 0,'13'24'429'0,"-7"-14"69"0,-6-2-411 15,-16 0-76-15,-7 7-25 16,-26 21-21-16,-13 4 11 16,-25 18-97-16,5 4-78 15,1 7-283-15,28-21-39 16</inkml:trace>
  <inkml:trace contextRef="#ctx0" brushRef="#br0" timeOffset="1718.4097">7619 7290 884 0,'-3'-3'640'0,"0"2"-457"0,-1-1 28 16,-4 2-231-16,4 2-217 15,-15 29 224-15,-14 62 221 16,38-34-166-16,3-5-15 16,4-2-28-16,8-17 36 15,8-13-2-15,3-16-7 16,10-18 38-16,7-11 32 15,6-26-34-15,-2-6 4 16,3-18-7-16,0 1-16 16,1-5-8-16,-5 17-14 0,5 1-21 15,-4 24 1-15,17 6 2 16,4 13 0-16,22 9 5 16,-3 7 3-16,11 7 3 15,-20 9-4-15,-10 16-4 16,-29 9-17-16,-16 2-13 15,-20-3 3-15,-25 0 13 16,-20-13 11-16,-41-7 41 16,-26-9 18-16,-16-13 0 15,3-17 18-15,-13-18-2 16,34-10-34-16,5 1-60 16,8 4-74-16,3 10-188 15,24 26-303-15,3 7 1 16,20 5-200-16</inkml:trace>
  <inkml:trace contextRef="#ctx0" brushRef="#br0" timeOffset="2094.8132">9283 6474 1210 0,'22'26'463'0,"7"17"-34"16,-6 20-142-16,-1 31-294 16,-3 19 35-16,-26 40 38 15,-32 2 42-15,-50 47-55 16,-17-19-66-16,-84 29-268 15,-26-35-243-15,-35-32-74 16</inkml:trace>
  <inkml:trace contextRef="#ctx0" brushRef="#br0" timeOffset="11842.5296">10916 6091 500 0,'0'0'297'15,"0"0"-150"-15,0 2-54 16,0 8-282-16,2 35-19 16,-4 58 12-16,-4-25 89 15,-7 2 39-15,-3 10 41 16,-1-15 66-16,3-15 96 15,-1-22 43-15,6-14 94 16,-1-21 19-16,1-15-1 16,-3-15-92-16,-3-21-31 15,-3-7-89-15,8-25-30 16,5 0-21-16,10-8 6 16,8 16-12-16,11-8-11 15,6 20 16-15,-1 7 1 16,1 16-17-16,-1 4-16 0,-2 17-43 15,-6 13-68-15,-3 14-14 16,-1 11 5-16,0 10 12 16,-3 28 40-16,6 9 42 15,12 22 15-15,-2-1 17 16,3 9 9-16,2-14-13 16,-8-10-59-16,-11-23-64 15,-10-10-70-15,-6-14-98 16,-36-13-34-16</inkml:trace>
  <inkml:trace contextRef="#ctx0" brushRef="#br0" timeOffset="12032.9289">10894 6478 1542 0,'10'-9'184'0,"-4"9"213"16,2 5-449-16,10-2-1 15,-2 0 61-15,9-2 25 16,6 2-20-16,20-6-76 16,-4 2-80-16,25-8-276 15,4-12-6-15</inkml:trace>
  <inkml:trace contextRef="#ctx0" brushRef="#br0" timeOffset="12226.0373">11614 6011 555 0,'13'5'549'16,"-1"8"-251"-16,-34 11-327 15,20 12 318-15,4 8-446 16,-4 36 90-16,-2 3 62 16,-3 9-6-16,4-8-30 15,-3-4-11-15,4-35-166 0,-2-14-76 16,-4-24-63-16</inkml:trace>
  <inkml:trace contextRef="#ctx0" brushRef="#br0" timeOffset="12404.2738">11931 5926 1326 0,'3'-14'357'15,"-6"-1"11"-15,6 29-335 16,1 9-236-16,-2 17 20 15,-1 8 95-15,-2 38 37 16,-4 12 54-16,-6 25-65 16,-7 2-86-16,-2 10-162 15,9-34-60-15</inkml:trace>
  <inkml:trace contextRef="#ctx0" brushRef="#br0" timeOffset="13019.1383">12386 5875 1281 0,'1'2'97'0,"1"-1"177"16,-1 8-392-16,7 28-25 15,-1 48 56-15,-13-23 58 16,0 10 3-16,5 32 18 16,-4-6 19-16,-2 20-1 15,2-11-10-15,-1-5-8 16,-5-31 2-16,-1-16 33 16,-2-36 32-16,2-16 22 15,2-20 3-15,-11-14 17 16,8-11-17-16,1-16-9 15,5 5 8-15,2-29 20 16,14-8-16-16,9-21-28 16,7 7-27-16,15-29-7 15,16 23-5-15,21 8 2 16,5 24 9-16,16 6 2 16,-12 29-20-16,-6 15-23 0,-24 13-21 15,-9 12-32-15,-27 12-12 16,-15 20-21-16,-13 11 4 15,-29 43 6-15,-30 17 13 16,-34 48-6-16,-4-2 7 16,-6-4 28-16,22-41 20 15,27-26 79-15,35-47 40 16,17-16-11-16,7-10-39 0,7-4-29 16,2 7-70-16,-6-5 5 15,2 0 43-15,-1 1 32 16,24 18 21-16,52 52 7 15,-37-45-23-15,15 12-13 16,1-2-304-16,2-4-90 16,-10-12-72-16</inkml:trace>
  <inkml:trace contextRef="#ctx0" brushRef="#br0" timeOffset="13409.5588">12851 6540 1586 0,'-24'67'179'15,"34"-73"255"-15,5 3-461 16,12-6-14-16,3 0 60 15,12-5 64-15,4-1-48 16,-7-7 6-16,-8 1-4 16,-6 3-1-16,-19 3-17 15,-10 5-27-15,-7 2-16 16,-9 10 6-16,-16 5 11 16,0 4 5-16,-8 15-7 15,8 7 4-15,7 4-53 16,16 0-25-16,13 6-19 15,17-15-35-15,25-1-35 16,10-11 33-16,16-13-12 16,16-16-45-16,12-14-130 15,-17-6 45-15</inkml:trace>
  <inkml:trace contextRef="#ctx0" brushRef="#br0" timeOffset="13663.139">13442 6459 1278 0,'-20'0'292'0,"0"7"105"15,-5 1-375-15,1 8-31 16,8 2-9-16,-4 6 19 16,6-4 23-16,6 1-34 15,13-6-3-15,3-3-20 16,13-9-41-16,15-8-22 0,4-4 36 16,3 0 6-16,-5-5 23 15,-5 2 20-15,-15 9-104 16,-10 10-12-16,-8 5 28 15,-4 13 39-15,0 8 5 16,-2 5 122-16,6-4 22 16,6-4-66-16,7-12-86 0,15-23-199 15,9-23-7-15</inkml:trace>
  <inkml:trace contextRef="#ctx0" brushRef="#br0" timeOffset="13863.1327">14113 5783 896 0,'-9'68'202'0,"-4"35"96"16,-1 30-261-16,-2 27 28 16,6-15-28-16,-2 0-34 15,6-28-108-15,4-10-208 16,5-45-8-16</inkml:trace>
  <inkml:trace contextRef="#ctx0" brushRef="#br0" timeOffset="14436.6842">14763 5937 610 0,'-6'2'385'15,"-1"2"-114"-15,-4 26-44 16,-4 4-363-16,-7 18-14 15,-3 10 123-15,-10 21 36 16,2-4 31-16,-3 5 34 16,8-17 31-16,9-10-79 15,12-28 8-15,2-13 11 16,2-22-34-16,9-41-302 16,0-20 103-16</inkml:trace>
  <inkml:trace contextRef="#ctx0" brushRef="#br0" timeOffset="14677.4366">14599 6094 889 0,'19'-41'222'15,"-3"22"91"-15,-7 7-303 0,-8 12-62 16,-2 18-43-16,0 14-27 16,-1 27-8-16,5 26 48 15,0 22 40-15,7-2 50 16,13 0 32-16,6-26 17 16,10-26 131-16,5-32 48 15,8-26 63-15,-5-23-1 16,7-22-2-16,-14-20-126 15,3-34-31-15,-11-10-63 16,-17-27-22-16,-6 16-23 0,-6 5-9 16,-9 28-27-16,-3 19-16 15,11 37-92-15,-13 2-455 16,5 21 116-16</inkml:trace>
  <inkml:trace contextRef="#ctx0" brushRef="#br0" timeOffset="15147.3543">15292 6348 499 0,'-15'-3'443'16,"6"-3"-112"-16,9 6-130 16,-3 3-80-16,2-3-92 15,1 0-90-15,0 0 27 0,-2 1 27 16,2 7-17-16,0 17 15 15,2 42 17-15,4-41 6 16,2-5 6-16,3-8-3 16,4-7-13-16,4-3 4 15,0-6 6-15,2-9 11 16,-3 4 2-16,-7 0 15 16,-3 2-8-16,-5 5-18 15,-5 2-21-15,2-1-15 16,0 0-12-16,0 2-5 15,0-1 10-15,11 26-1 16,20 45-66-16,-6-46-220 16,6-9 2-16,3-18-154 15</inkml:trace>
  <inkml:trace contextRef="#ctx0" brushRef="#br0" timeOffset="15726.2854">15707 6281 1058 0,'7'0'258'15,"-3"0"41"-15,1 0-274 16,-2 0-56-16,-2 0 22 0,2 0 11 15,-1 0 27-15,-1 2-36 16,1-1-52-16,-1 1-6 16,4 5 6-16,8 14 17 15,24 48 0-15,-36-41 29 16,-2 2-5-16,1 4-4 16,-5-6 9-16,-2-5 53 15,6-7 11-15,2-4 2 16,4-12 2-16,-4-5-2 15,3-2-25-15,-4 5-11 16,0-1 15-16,2 0 9 16,4-10-4-16,-2-8 32 15,59-41 17-15,-47 52-4 16,-9-8-11-16,4 9-13 16,-7 8-41-16,0 4-53 0,-1 3-27 15,-4-6-15-15,1 1 2 16,0 5 15-16,1 13 45 15,1-5-13-15,1-6 9 16,-2-5 7-16,20 11 1 16,59 9-1-16,-43-31 22 15,9-4-5-15,-6 9-12 16,-9 1-16-16,-9 4-11 16,-5 5 2-16,-11 9 5 15,-3 5-219-15,-1 7-63 0,1-2 3 16,3-15-248-16</inkml:trace>
  <inkml:trace contextRef="#ctx0" brushRef="#br0" timeOffset="16119.3148">16640 5637 877 0,'-51'4'182'0,"45"-2"89"16,5-1-247-16,-4 2-1 15,5-3 24-15,0 0 25 16,0 0-7-16,0 0-38 15,0 0-46-15,0 0-50 16,0 0-30-16,0 1-3 16,5 10 38-16,4 26 46 15,3 50 52-15,-21-11 43 16,1 11 10-16,-8 32 4 16,6 4-19-16,-8 10-20 15,5-26-46-15,-1-9-46 0,8-41-19 16,-6-20-13-16,8-19-15 15,-3-16-232-15,-4-22 106 16</inkml:trace>
  <inkml:trace contextRef="#ctx0" brushRef="#br0" timeOffset="16318.4255">16453 6549 1014 0,'-12'-78'414'16,"18"70"46"-16,-1 1-269 0,0 4-29 16,-5 1-63-16,0 1-14 15,2-2-18-15,7-3 1 16,12-9-8-16,50-23 0 15,-40 29-17-15,0 3-17 16,-12-3-18-16,2 18-16 16,-6 6-14-16,-24 6-21 15,-7 2-30-15,-20 10-37 16,-4 1-33-16,-24-1-169 16,-1 4-198-16,-6-2 1 15</inkml:trace>
  <inkml:trace contextRef="#ctx0" brushRef="#br0" timeOffset="16765.726">16912 6529 650 0,'-96'13'181'0,"99"-15"38"15,1 2-117-15,7 0 12 16,-11-1 40-16,1-1 56 15,11-1 14-15,31-5-32 16,47-16-53-16,-36 5-36 16,-8-2-52-16,-2-3 17 15,-19 5-2-15,-10-2-2 16,-16 6-12-16,-14 3-14 16,-15 2-16-16,-19 13-36 15,-4 7-23-15,-9 13 9 16,2-3 10-16,10 7-15 15,23-2-142-15,19 3-106 16,24-8-63-16,33 0-157 16,17-3-81-16</inkml:trace>
  <inkml:trace contextRef="#ctx0" brushRef="#br0" timeOffset="17108.5434">17331 6383 429 0,'-3'0'199'0,"0"0"-4"0,0 0-91 16,2 2-40-16,0 1-11 15,-1 1-29-15,-2 10-1 16,-1 3-10-16,2-3 3 15,-3 39 3-15,5-44 85 16,5-6 76-16,13-12 57 16,-3-12-5-16,16-20 19 15,10-10-54-15,12-15-34 16,-2-1-50-16,8 0-7 16,-6 20-31-16,-5 4-19 15,-13 18-102-15,0 9-184 16,-9 11-142-16,-4 5-203 15,9 7-154-15</inkml:trace>
  <inkml:trace contextRef="#ctx0" brushRef="#br0" timeOffset="17337.0836">18033 6114 869 0,'-28'60'595'0,"-6"-52"-170"16,6 4-86-16,6 7-477 15,-9 18 21-15,6 0 32 16,10 6 36-16,9-6 45 16,10 0 1-16,10-12 0 0,5 6 8 15,-4-2 6-15,-3 2 36 16,-8-11 20-16,-10-2 35 16,-12-3-10-16,-38 0-147 15,-28 1-351-15,-23-10 52 16</inkml:trace>
  <inkml:trace contextRef="#ctx0" brushRef="#br0" timeOffset="18159.015">16896 6564 419 0,'-13'-1'304'16,"1"1"-37"-16,-2 3 30 16,4 1-160-16,4-2 30 15,0 2 10-15,-6 12-70 16,8 1-69-16,20 49-46 15,30-44-83-15,33 5-195 16,14-3-89-16,14-15-47 16</inkml:trace>
  <inkml:trace contextRef="#ctx0" brushRef="#br0" timeOffset="51433.7649">27654 5246 1035 0,'101'-60'290'16,"-116"47"17"-16,-13 31-281 15,-24 1-121-15,-5 11-15 16,-30 35-4-16,-11 18 35 15,-23 38 20-15,8 17 30 16,-1 25 22-16,31-21 28 16,26-4 16-16,43-39 3 15,41-19-3-15,31-31-34 16,44 0-193-16,15-31-76 0,21-20-69 16</inkml:trace>
  <inkml:trace contextRef="#ctx0" brushRef="#br0" timeOffset="51729.5802">27686 5863 995 0,'-8'-4'285'0,"8"-2"45"15,7 13-228-15,15-11-122 0,11-2 22 16,22-4 32-16,11 2 10 16,23-8-2-16,-7 3-15 15,-1-4-14-15,-11 2-159 16,2-8-228-16,-15 1 16 15</inkml:trace>
  <inkml:trace contextRef="#ctx0" brushRef="#br0" timeOffset="52138.5018">28774 5634 888 0,'-12'29'117'0,"-15"10"120"16,-1 8-286-16,-2 30 33 15,4-9 13-15,6 9 1 16,16-14-5-16,8-7 7 16,8-28 9-16,5-13 28 15,5-17 12-15,12-14 11 16,-3-16-1-16,6-28 7 16,2-6-13-16,5-13 4 15,-10 8-1-15,19-2 0 16,5 22-15-16,21 5-13 15,-1 15-13-15,27 10 4 16,-13 13-6-16,-6 16-11 0,-24 10-11 16,-13 13-18-16,-27 6-15 15,-14 15 0-15,-14-5 13 16,-24 9 18-16,-19-10 22 16,-32-3 45-16,-12-16 24 15,-22-14 25-15,12-19 5 16,8-14 13-16,24-15-34 15,10-16-39-15,21-1-71 16,11 0-142-16,17 6-301 16,22 1 4-16</inkml:trace>
  <inkml:trace contextRef="#ctx0" brushRef="#br0" timeOffset="52347.8095">29788 6129 1672 0,'-25'16'270'0,"-8"12"186"16,-1 8-530-16,-4 17-39 16,-2-7-17-16,-9 4-17 15,3-11-28-15,-1-13-28 16,2-24-177-16,19-27 62 15</inkml:trace>
  <inkml:trace contextRef="#ctx0" brushRef="#br0" timeOffset="52825.9206">30489 5570 1072 0,'-98'90'227'0,"77"-32"111"16,14 6-310-16,11 10-17 16,10-16 1-16,18-1-2 15,1-21 1-15,5-17 24 16,-6-17 27-16,0-17 35 15,-5-12 3-15,10-20-3 16,-5-8-27-16,10-22-20 16,5 6-32-16,8-5-13 15,-3 19-17-15,4 2 12 16,-7 21-4-16,4 8-4 16,1 18 2-16,11 15 6 15,-1 12-20-15,8 20-9 16,-13 7-3-16,-22 7-8 15,-23-4 5-15,-25 4 5 16,-21-10 15-16,-32-7 24 16,-5-7 24-16,-11-12 17 0,1-22 3 15,-14-20 5-15,16-15-24 16,-14-28-69-16,16 0-61 16,7-6-53-16,26 14-313 15,23 10 44-15</inkml:trace>
  <inkml:trace contextRef="#ctx0" brushRef="#br0" timeOffset="53185.3939">31775 5158 1237 0,'93'55'325'15,"-6"19"108"-15,-8 31-371 16,-30 8-6-16,-51 32-14 16,-62-9-36-16,-69 23-83 15,-70-11-118-15,-124 12-236 16,-21-44-44-16</inkml:trace>
  <inkml:trace contextRef="#ctx0" brushRef="#br0" timeOffset="98611.6054">9795 9369 888 0,'-3'-12'170'0,"-1"6"49"15,-10 12-292-15,-12 10 1 16,-8 9-4-16,-20 24 33 16,-1 21 32-16,-16 36 24 15,3 16-8-15,-6 34-1 16,15-5 0-16,10 6 8 16,28-37 11-16,17-14 14 15,14-37 6-15,11-16 7 16,0-26-125-16,11-2-151 15,-7-28 6-15</inkml:trace>
  <inkml:trace contextRef="#ctx0" brushRef="#br0" timeOffset="98885.8271">9909 10055 756 0,'-151'46'212'0,"155"-48"28"16,4 4-153-16,13-4-1 0,22-5 31 16,7-4 63-16,25-6 2 15,4-4-50-15,10-3-33 16,-15 6-67-16,-6-1-7 15,-22 6-66-15,-3-2-57 16,4 5-334-16,11 2 38 16</inkml:trace>
  <inkml:trace contextRef="#ctx0" brushRef="#br0" timeOffset="99348.1473">10971 9695 1062 0,'3'1'200'0,"2"2"38"16,-7 2-322-16,1-5-39 16,-1 1 5-16,-4 36 28 15,-15 58 67-15,10-23 19 0,9 14 18 16,-2 8 19-16,5-16 5 16,9 1 16-16,4-24 7 15,-2-15 6-15,-2-23-1 16,6-12 25-16,-2-17-11 15,8-19-1-15,0-20-7 16,30-18-16-16,6-4-35 16,19-13-12-16,0 14-10 15,21 2 2-15,-16 18 3 0,7 11 11 16,-21 20 3-16,-4 9-117 16,-15 12 108-16,-5 15-12 15,-23 3-16-15,-3 8-2 16,-11 3 117-16,-15 6-112 15,-19-2 8-15,-6 7 38 16,-16-12 14-16,-29-3 15 16,-2-12 15-16,-24-13 16 15,1-10-21-15,0-6-1 16,26-5-13-16,5-7-25 16,33-2-33-16,10-7-76 15,20-3-48-15,10-7-210 16,27 2-122-16,18-15-47 15</inkml:trace>
  <inkml:trace contextRef="#ctx0" brushRef="#br0" timeOffset="99794.4505">11926 10121 129 0,'46'76'72'0,"-43"-60"40"16,-6 3-40-16,-14 15 61 0,-12 9-22 16,-21 12-24-1,-8-7-10-15,-14 7-209 0,1-17 56 16</inkml:trace>
  <inkml:trace contextRef="#ctx0" brushRef="#br0" timeOffset="100412.9707">12568 9995 277 0,'-25'6'147'0,"-45"24"0"15,55-8-153-15,2 11 187 16,8-1-123-16,1 7 27 16,8-7-11-16,7 4 20 15,-5-12-4-15,9-1 14 16,2-14-1-16,14-6 33 15,2-9 9-15,23-10-18 16,2-12-19-16,18-11-9 0,-4-4-41 16,16-10-38-16,-16 3 5 15,10-14-4-15,-4 12-9 16,13-9-5-16,-13 10-5 16,24 5-1-16,-13 20-3 15,-2 6 0-15,-15 21 5 16,-6 5-6-16,-20 10-4 15,-9 5-15-15,-7 6-10 16,-8 8-15-16,-12 7-4 16,-17 4 1-16,-8 1 15 0,-22 2 11 15,-13-9 29-15,-33-7 23 16,-5-13 13-16,-33-8 18 16,4-6 4-16,-7-13-18 15,15-7-13-15,-2-5-8 16,30-5-16-16,-4-7-10 15,14 5-9-15,12-2-14 16,22 4-16-16,10-1-15 16,14 1-81-16,23 5-279 15,22 5 12-15,19 11-168 16</inkml:trace>
  <inkml:trace contextRef="#ctx0" brushRef="#br0" timeOffset="100677.9112">14104 9345 746 0,'19'24'-42'0,"9"25"227"0,6 26-258 15,-4 11 116-15,-21 39 105 16,-27 5-96-16,-57 36 10 16,-28-8-2-16,-36 22 1 15,-6-29-106-15,-65-2-186 16,24-54 30-16</inkml:trace>
  <inkml:trace contextRef="#ctx0" brushRef="#br0" timeOffset="102144.406">7019 10804 126 0,'-1'8'0'15</inkml:trace>
  <inkml:trace contextRef="#ctx0" brushRef="#br0" timeOffset="102514.4043">6969 11209 137 0,'-28'71'200'0,"1"-10"-13"16,-1-1 35-16,0-20-22 15,-17-6 15-15,-2-11-44 16,-39-9-14-16,-9-9-44 16,-23-8-25-16,-1-7-40 15,-23-8-16-15,6 3-16 16,-30-1-3-16,24 1-1 0,0 3-8 16,17 2-2-16,8 5-2 15,30 5-6-15,-23 15-11 16,8 9-9-16,3 25-6 15,-6 38-34 1,8 15 38-16,10 26 5 16,1 14 5-16,4 21-2 15,25-18 14-15,2 27 2 16,24-18 7-16,14 6 10 16,13-36 8-16,8-15-5 15,5-44 23-15,2-16 47 16,-13-32 29-16,-4-19 43 15,5 2 13-15,-4-6-54 16,4 6-129-16,-1-5-427 16,1-29 26-16</inkml:trace>
  <inkml:trace contextRef="#ctx0" brushRef="#br0" timeOffset="103073.4499">4162 12867 246 0,'-6'-2'160'0,"3"1"-12"15,6 4-10-15,-3-3-41 16,-1 0-8-16,1 0-10 16,0 0-17-16,0 1-37 0,0 5-36 15,1 30-7-15,2 51 3 16,-1-32 18-16,2-2 24 16,2 6 36-16,1-11 15 15,-1-5 9-15,2-9 28 16,2-6 65-16,3-16 50 15,23-12 84-15,11-13 84 16,16-22-118-16,11-2-76 16,4-10-75-16,-19 1-95 15,-10-1-114-15,-22 5-12 0,-14-4-520 16,-16-6 124-16</inkml:trace>
  <inkml:trace contextRef="#ctx0" brushRef="#br0" timeOffset="112024.3938">3267 15055 878 0,'-3'-6'252'0,"0"-3"83"0,2 6-228 16,1 2-1-16,0-1-3 15,0 2 3-15,0-4-8 16,0 1-13-16,0 0-27 15,0 0-12-15,0 0-25 16,0 0-23-16,1 1-12 16,1 2-34-16,-1 0-26 15,25 8 45-15,48 84 10 16,-36-20 10-16,1 14 30 16,17 28 34-16,5-10-34 0,16-3 8 15,-3-27 5-15,13-19 30 16,-13-32 17-16,-6-20 57 15,-14-21 5-15,-11-35 10 16,-5-8-27-16,-1-33-16 16,-4-7-58-16,-5-22-14 15,5 13-21-15,-14-31-10 16,-3 17-11-16,-10-12-8 16,-3 23-4-16,-10-1-16 15,-2 27-15-15,-9 4-16 16,-1 22 1-16,-2 5-8 15,6 17 18-15,-1 14 23 16,7 13 24-16,3 8-8 16,6 4 3-16,3-2-3 15,-3 1 10-15,50-4 28 0,110-17 23 16,14-6 34-16,51-6 15 16,52-9 12-16,-11 1-27 15,28-2-9-15,-44 11-22 16,-23 1-13-16,-53 9-25 15,-45 10-66-15,-59 7-87 16,-11 5-217-16,-28 13-218 16,-10 11-85-16,-14 0-194 15</inkml:trace>
  <inkml:trace contextRef="#ctx0" brushRef="#br0" timeOffset="112519.0849">4846 14775 354 0,'-1'-8'341'15,"2"5"-54"-15,-1 1-199 16,-1 0 222-16,1 2-237 0,0 0-22 16,0 0-41-16,0 2-1 15,10 15 3-15,14 25 33 16,71 53 19-16,-26-30 9 16,7 4-5-16,7 22 3 15,-16-7-15-15,-4 11-15 16,-14-8-2-16,-12-7 11 15,-16-23-16-15,-2-10-82 16,-13-26-93-16,-7-21-268 16,-11-22-28-16</inkml:trace>
  <inkml:trace contextRef="#ctx0" brushRef="#br0" timeOffset="112743.844">5507 14791 1236 0,'-3'0'292'16,"-9"3"108"-16,-13 10-324 15,-34 22-44-15,-21 16 8 16,-42 23 25-16,-1 8-12 16,-13 14-13-16,28-13-9 15,10-4-63-15,46-21-52 16,8-16-136-16,32-21-87 15,28-19-155-15,29-23-56 16</inkml:trace>
  <inkml:trace contextRef="#ctx0" brushRef="#br0" timeOffset="113223.4353">6043 14387 640 0,'91'-55'311'0,"-90"47"37"15,-4 0-123-15,2 0-56 16,2 10-33-16,-1-2-76 16,0 0-55-16,-1 0-43 15,-1 1-15-15,-4 9 1 16,-1 20 15-16,-72 44 26 15,41-43 16-15,8 3 15 16,3-10 18-16,14-5-3 0,12-14-1 16,17-5 10-16,18-5 14 15,9-6-9-15,13 2 6 16,-1 0-1-16,-3-2-18 16,-14 5-24-16,-5 2-7 15,-14 3-125-15,-4 2-310 16,-5 0 57-16</inkml:trace>
  <inkml:trace contextRef="#ctx0" brushRef="#br0" timeOffset="113402.6884">6351 14338 1194 0,'-1'-37'272'0,"-7"50"158"16,4 9-341-16,-11 6 21 15,3 11 3-15,-10 10 0 16,1 0-45-16,-1 9-101 0,9-4-89 16,-2 7-360-16,18-24-2 15</inkml:trace>
  <inkml:trace contextRef="#ctx0" brushRef="#br0" timeOffset="118407.697">3796 14727 27 0,'0'0'382'0,"0"0"-146"15,0 2-6-15,-1-1 33 16,-2 1-176-16,-11 5-12 15,-24 13-26-15,-47 51 7 16,51-48 2-16,8 0 33 16,8-9-13-16,18 0-2 15,15-8-14-15,19 0-18 16,9-2-31-16,12 11 2 16,-5-3-1-16,-6 14-4 15,-18 4-3-15,-19 13 8 16,-23-2 14-16,-26 8 28 15,-17-13 14-15,-12-6 25 16,6-13-32-16,7-12-121 0,22-13-130 16,19-8-117-1,17-2-165-15,17-22-76 16</inkml:trace>
  <inkml:trace contextRef="#ctx0" brushRef="#br0" timeOffset="118598.1396">3777 14781 647 0</inkml:trace>
  <inkml:trace contextRef="#ctx0" brushRef="#br0" timeOffset="118840.6381">3824 14754 846 0,'88'-47'0'16,"-39"24"775"-16,4 7-794 16,-6 9 437-16,33-1-970 15,-3 1 593-15</inkml:trace>
  <inkml:trace contextRef="#ctx0" brushRef="#br0" timeOffset="170852.1567">3946 17362 400 0,'47'4'348'16,"-47"-5"-46"-16,3 1 14 15,-4 0-175-15,-1 0-28 16,1 0-49-16,-1 0-37 16,1 0-44-16,-1 1 2 15,-1 1 10-15,-6 11 10 16,1 3 10-16,2 3-2 15,0 38-11-15,25-39-5 0,5-5 29 16,1 3 27 0,-6 6 85-16,-1 2-57 15,-14 3-6-15,-13 1 1 16,-10 5-6-16,-8-8 3 16,-7 0-9-16,3-10-39 15,2-8-91-15,9-7-59 16,6-9-359-16,9-12 34 15</inkml:trace>
  <inkml:trace contextRef="#ctx0" brushRef="#br0" timeOffset="171047.4549">4081 17288 1321 0,'19'-5'353'0,"-7"-4"128"15,-5 3-334-15,21-6-59 16,11-1 24-16,13-2-23 16,10 6-42-16,1 2-148 15,-6 4-173-15,-7 9-274 16,-20 9-80-16</inkml:trace>
  <inkml:trace contextRef="#ctx0" brushRef="#br0" timeOffset="171691.415">3712 17565 830 0,'-12'83'60'0,"28"-57"144"15,5 5-256-15,10 18 43 16,0-6 43-16,9 8 35 15,0-4-3-15,3-3-1 16,-6-15 30-16,3-7 49 16,-6-10-4-16,3-14 34 15,-10-8 34-15,11-21-40 16,1-12-49-16,13-19-16 16,4-2-38-16,11-30-33 15,-11 1 1-15,2-17-12 0,-15 10-8 16,-5-5-4-16,-7 28-11 15,-7 4-6-15,-9 15-1 16,-8 2-5-16,-7 7-6 16,-4 2-6-16,-2 12 7 15,-2 9 3-15,3 10 0 16,-1 4-12-16,4 6-15 16,2 4-43-16,6 7-9 15,-6-5 12-15,2 0 38 16,36 15 63-16,61 19 86 15,-4-28 16-15,16-11 5 0,39-5 1 16,-11-7-38-16,9-3-37 16,-25 3-7-16,0 7-12 15,-43 7-34-15,0 5-115 16,-16 6-106-16,-14 4-338 16,-25-3-32-16</inkml:trace>
  <inkml:trace contextRef="#ctx0" brushRef="#br0" timeOffset="172154.8597">4946 17299 994 0,'-12'-6'616'16,"15"5"-250"-16,0 2-244 16,4 4-102-16,-7-5-92 15,2 0-91-15,32 15 192 16,52 29-2-16,-38-7 5 16,-8 2-10-16,5 16-10 15,-7-1 2-15,-2 6 7 16,-8-10-2-16,0 2 7 15,-9-20 1-15,-1-2-18 16,-6-11-34-16,-3-7-163 16,-5-6-147-16,-4-9-99 15,2-6-158-15</inkml:trace>
  <inkml:trace contextRef="#ctx0" brushRef="#br0" timeOffset="172355.9296">5485 17396 898 0,'-18'7'270'0,"-15"5"68"15,-13 18-151-15,-14 8-86 16,-31 21 32-16,-6 4 3 16,-9 11-15-16,19-9-64 0,10-3-100 15,31-17-178-15,14 3-162 16,8-21-75-16,11-19-187 15</inkml:trace>
  <inkml:trace contextRef="#ctx0" brushRef="#br0" timeOffset="172785.6549">3872 16430 738 0,'-28'-5'301'16,"-24"14"9"-16,-10 24-142 16,-18 26-78-16,-5 17 18 15,-22 54 25-15,14 9 0 16,-2 39-5-16,21 6-45 0,21 26-16 16,38-37-29-16,30 19 0 15,28-40-5-15,24 5 8 16,4-40-3-16,7-16 12 15,-1-37-2-15,14-11 7 16,-13-32-4-16,-1-8-35 16,-6-2-86-16,-6-7-460 15,-22-14 90-15</inkml:trace>
  <inkml:trace contextRef="#ctx0" brushRef="#br0" timeOffset="173223.3239">6314 16245 1265 0,'-25'19'522'0,"13"3"-64"16,31-20-271-16,10 21-221 15,12 13-33-15,21 26 47 16,8 12 49-16,11 55 10 15,-15 12 2-15,-13 38-1 16,-31 2-19-16,-41 38 6 16,-37-23 0-16,-42 23 8 15,-6-28 1-15,-6-6 15 16,23-54-4-16,6-37 19 16,36-51-3-16,4-25 4 15,10-34-127-15,1-30-493 16,12-10-34-16,9-26-280 15</inkml:trace>
  <inkml:trace contextRef="#ctx0" brushRef="#br0" timeOffset="173729.2759">7034 16370 451 0,'19'-37'553'0,"-25"42"-191"16,2-1-279-16,-5 5 256 15,-4 3-364-15,-11 6-25 16,2 9 18-16,-3 7 31 0,5-8 31 16,4-2 35-16,12-5 20 15,13-5 11-15,4-13-4 16,18-5 21-16,10-2-15 16,16-5 1-16,-7-1-10 15,2-2-11-15,-14 3-195 16,-3-2-377-16,-13 3 60 15</inkml:trace>
  <inkml:trace contextRef="#ctx0" brushRef="#br0" timeOffset="173996.9101">7327 16329 1417 0,'43'33'251'0,"-56"-4"207"15,-3-1-394-15,-11 17 40 16,-1 5 22-16,-8 14 6 15,7 3-64-15,8 18-48 16,18-18-546-16,5-28 141 16</inkml:trace>
  <inkml:trace contextRef="#ctx0" brushRef="#br0" timeOffset="203022.3052">9949 15167 1502 0,'-4'-3'26'0,"11"39"254"16,5 6-448-16,4 61-27 0,6 29 84 16,-5 50 68-16,-8 26-26 15,-14 58-9-15,-4-6 3 16,-16 36 27-16,3-13 32 16,-6 15 23-16,6-40 18 15,2 11 20-15,10-45-1 16,-9-20 5-16,-1-47-8 0,-3-2 1 15,-7-50 1-15,-3-6-31 16,10-19-42-16,1-9-229 16,11-44 41-16</inkml:trace>
  <inkml:trace contextRef="#ctx0" brushRef="#br0" timeOffset="210265.3192">11725 16147 653 0,'-10'-5'159'0,"-2"4"74"0,-10-1-183 16,-17 2-18-16,2 3 1 15,-15 6-5-15,-10 2-10 16,0 8 16-16,10 5 7 16,3 7 11-16,15-6-1 0,10 3-4 15,14-7-24-15,8-5 2 16,10-4 2-16,11 4 20 15,15 2 9-15,17 1 44 16,2-1 9-16,14 6 5 16,-5-2-21-16,-2 11-9 15,-14 4-38-15,-1 14-14 16,-16 13-14 0,-8 0-17-16,-16 3 0 15,2 1-2-15,-13 1 5 16,-7-20 7-16,-14-3 25 15,6-10 10-15,-23-13 16 16,1-20 3-16,-10-6 1 16,8-7-21-16,-13-17-4 15,14-7-14-15,4-15-13 16,16-1-13-16,10-17-1 16,19 7-8-16,22-13 3 0,12 6 12 15,15-10 23-15,6 17 6 16,3 0 7-16,-20 11-13 15,2 9-81-15,-19 14-66 16,-9 1-259-16,-8 7-188 16,1 10-66-16</inkml:trace>
  <inkml:trace contextRef="#ctx0" brushRef="#br0" timeOffset="210590.9491">12362 16098 932 0,'0'4'204'16,"-7"2"50"-16,7 9-200 16,4 10-134-16,-3 20 51 15,4 11 67-15,-8 23 36 16,-1 6 4-16,-5 22 3 16,-3-8-7-16,1 17 2 15,3-15-87-15,-3-6-329 0,1-33 85 16</inkml:trace>
  <inkml:trace contextRef="#ctx0" brushRef="#br0" timeOffset="213270.2591">12909 15739 163 0,'-2'-1'272'16,"1"1"-18"-16,-1 0-30 16,1-3-77-16,-1 1-23 15,1 1-47-15,-1-1-40 0,2 1 38 16,0-1 17-16,0 1-13 15,0 0 14-15,0-1-18 16,2 1-5-16,1-1-18 16,22-5 4-16,43-13-20 15,-40 16 5-15,-9 2-4 16,-1 2-8-16,-8 2-21 16,-2 5-17-16,-10 7-20 15,4-1-18-15,-8 5-14 16,-7 4 40-16,-2-7 18 0,-4-2 18 15,-1 2 21-15,3-5 10 16,12-2-34-16,4-4-7 16,1-5-5-16,0-1-13 15,0 2-3-15,1 0 2 16,5 0 8-16,13 8 5 16,-4-1 7-16,37 32 7 15,-51-22-4-15,-4 9-5 16,-10-6 9-16,-11 4 12 15,-7-5-22-15,-18-8-39 16,-1-8-24-16,-14-6-246 16,8-2-113-16,9 4-46 15</inkml:trace>
  <inkml:trace contextRef="#ctx0" brushRef="#br0" timeOffset="213641.0003">13504 15729 650 0,'3'-4'262'0,"-2"6"53"16,1 3-192-16,-2-5-17 15,0 0-51-15,0 0-48 16,-2 1-27-16,1 1 12 16,-2 1 20-16,-10 25 56 15,-73 51 29-15,21-29 20 16,-2 5-7-16,2 5-3 15,10-5-49-15,9-6-20 16,24-15-195-16,5-16-260 16,0-15 23-16</inkml:trace>
  <inkml:trace contextRef="#ctx0" brushRef="#br0" timeOffset="214149.9358">13491 15966 478 0,'43'2'95'16,"-48"0"65"-16,-1 9-193 16,-6 1 87-16,-8 8 17 15,-3 3 1-15,-8 11 3 16,2-3 57-16,4 0-60 0,7-7-5 16,9-5-3-16,15-10 32 15,16-5 74-15,14-4 2 16,20 0 20-16,3-3-3 15,6 3-52-15,-10 0-98 16,-6 0-188-16,-2-7-660 16,-13-6 170-1</inkml:trace>
  <inkml:trace contextRef="#ctx0" brushRef="#br0" timeOffset="214539.468">13745 16012 286 0,'-1'-2'129'0,"-1"1"83"16,1 0-20-16,-1 1-24 15,1 1 37-15,-2 8 11 16,-7 35-65-16,-14 50-27 16,2-26-18-16,0-2-49 15,-5 23-400-15,0-10 105 16</inkml:trace>
  <inkml:trace contextRef="#ctx0" brushRef="#br0" timeOffset="220454.1822">14362 16486 181 0,'-3'-3'260'0,"1"0"-53"16,1 2 15-16,1-4-61 15,1 2-28-15,4 0 5 16,20-13-10-16,49-15-38 0,-43 31-43 16,-1-3-136-16,4 9-223 15,17 7 7-15</inkml:trace>
  <inkml:trace contextRef="#ctx0" brushRef="#br0" timeOffset="220915.3063">14474 16702 181 0,'-24'83'-1'0,"24"-80"53"15,0 0 21-15,-1 0 40 16,1-3 63-16,0 0 37 15,0 0 40-15,0 0 142 16,1-1-278 0,19-4-65-16,30-8-151 0,72-15-262 15,-45 17 39 1</inkml:trace>
  <inkml:trace contextRef="#ctx0" brushRef="#br0" timeOffset="225147.7227">15581 16409 310 0,'44'-15'285'0,"-42"18"-67"16,-2 0-178-16,-6-3 194 15,6 0-207-15,-2 0-4 0,1 0-13 16,-1 0-11-16,-1 2-13 16,-12 18 5-16,-51 50 6 15,44-42 3-15,5-7 1 16,10-2 9-16,13-7 9 16,13-8 61-16,9-7 61 15,17-5-8-15,2-7 13 16,11-3 2-16,-12-1-52 15,-2 5-58-15,-16-3 1 16,-7 8-86-16,-12 1-125 0,1 4-229 16,-10 4-40-16</inkml:trace>
  <inkml:trace contextRef="#ctx0" brushRef="#br0" timeOffset="225358.7607">15822 16416 710 0,'0'-3'268'16,"0"0"0"-16,0 1-172 16,0-1-123-16,0 1 6 15,0 2 17-15,0 2 53 16,2 29 39-16,-5 61 17 16,-5-44-6-16,-1 7 8 15,2-9-45-15,1 3-97 16,0-15-193-16,-16-6-129 15,-6-20-115-15</inkml:trace>
  <inkml:trace contextRef="#ctx0" brushRef="#br0" timeOffset="226046.8103">15317 16646 487 0,'-6'-9'263'16,"6"5"-10"-16,-1-4-21 16,2 2-124-16,-1 6 25 15,0-3 4-15,0 2 8 16,0-1-35-16,-1 1 3 15,-1-1-27-15,2 1-9 16,0 0-63-16,0-1-38 16,0 2-28-16,0 2-7 15,6 11-4-15,18 37 40 16,29 57 23-16,-14-26 7 16,-2-5 13-16,7 4 16 15,-3-21 6-15,2-11 18 16,-6-28 18-16,15 4 24 0,-24-19 15 15,5-8 3-15,-8-14-11 16,8 1-10-16,-14-18-26 16,18-21-24-16,-1-9-8 15,12-16-8-15,-5-11-12 16,0-16-9-16,-7 12-11 16,-11-9-7-16,-12 17-3 15,-11-6-3-15,-6 20-6 16,-7 9-7-16,1 18 2 15,-7 6-2-15,6 17-1 0,-3 3 8 16,8 9 9-16,0 0 0 16,5 5-12-16,4 2-27 15,6 5 1-15,-9-1 10 16,16 2 11-16,36 5 38 16,103 20 42-16,-17-17 22 15,16-1-4-15,45 1 5 16,-16-5-17-16,28-5-3 15,-36 0-19-15,-11 1-4 16,-51-2-11-16,-13 1-12 16,-39 0-25-16,-14 0-117 15,-23 0-90-15,-9 0-406 16,-25-3-4-16</inkml:trace>
  <inkml:trace contextRef="#ctx0" brushRef="#br0" timeOffset="226786.67">16780 16436 261 0,'-9'0'313'0,"-5"-3"-89"16,0 0-5-16,0 0-110 16,-3 0-64-16,-46-6-13 15,42 10-14-15,-10 7-7 16,4 1-11-16,-1 6 5 16,4-2 9-16,5 5 43 0,10-9 12 15,2 2-11-15,5-2-11 16,4 3-4-16,-1-2-35 15,5 8 33-15,1 0 40 16,10 4 59-16,9 0 17 16,17 5 14-16,2-3-44 15,10 3-26-15,-8-2-51 16,-6 4-16-16,-14 1-23 16,-11 7-8-16,-10 3-10 0,-10 7-6 15,-9-1-1-15,-16 2 6 16,-3-10 11-16,-16-4 19 15,0-16 10-15,-3-6 15 16,11-8 10-16,3-2 8 16,12-9-15-16,4-10 3 15,8 2-13-15,1-16-27 16,9-7-21-16,6-11-8 16,5 0-15-16,12-13-8 15,10 4 50-15,19-10 25 16,6 13 13-16,5 0 17 15,-6 15 16-15,-13 2-42 16,-19 17-29-16,-10 8-85 16,-10 7-79-16,-2 4-435 15,0 14-16-15,1 12-193 16</inkml:trace>
  <inkml:trace contextRef="#ctx0" brushRef="#br0" timeOffset="227112.576">17164 16492 461 0,'1'-4'236'0,"1"5"499"16,-4-4-316-16,2 3 77 15,0 0-413-15,0 0-48 16,0 2-54-16,0-1-15 16,3 24 8-16,0 64 2 15,-7-39 33-15,-9 25 13 16,1 5 5-16,-6 5 1 16,6-7 7-16,-1-7 4 15,4-28 1-15,6-14 6 16,2-17-30-16,-2-7-250 15,-3-7-289-15,-9-31-24 16</inkml:trace>
  <inkml:trace contextRef="#ctx0" brushRef="#br0" timeOffset="236275.7722">15355 15930 445 0,'-25'-13'267'0,"-43"-9"-156"0,37 32-11 15,0 5-4-15,-3 15-146 16,-2 7 81-16,-11 28 95 16,5 15-66-16,-3 33-48 15,2 8 78-15,3 33 6 0,20 0-20 16,20 0-18 0,20-26-31-16,24-2-8 15,12-36-7-15,15-16 30 0,2-24 33 16,10-4 28-16,-13-17-1 15,-1-4 5-15,-16-8-27 16,-11 6-26-16,-17-4-78 16,0-1-396-16,-1-11 106 15</inkml:trace>
  <inkml:trace contextRef="#ctx0" brushRef="#br0" timeOffset="236848.6454">18031 15799 705 0,'-2'1'22'15,"1"4"142"-15,4 9-190 0,8 7 16 16,46 50 89-16,-17-25 36 16,-5 2 19-16,1 26 3 15,-7 12-22-15,-11 16-9 16,-15 6 16-16,-25 33 18 15,-15-4-12-15,-25 9-8 16,-9-20 36-16,5-3-30 16,9-42-29-16,8-25-2 15,21-26 7-15,8-6-31 16,0-21-14-16,15 1-8 16,-1-4-6-16,8-1-76 15,-2 1-87-15,0 0-306 16,0-2-158-16,1 1-115 15</inkml:trace>
  <inkml:trace contextRef="#ctx0" brushRef="#br0" timeOffset="237498.2424">18521 15701 67 0,'1'1'214'0,"1"-1"115"16,-1 0-20-16,1 0 18 15,-1 0-162-15,1 0-16 16,-2 0-56-16,0 0-24 15,0 0-29-15,1 0 4 16,1 0-13-16,-1 0-10 16,4 0 6-1,5-1-21-15,8-2 3 16,2 1 5-16,46-1 5 16,-43 12-4-16,1 2 1 15,-9-5-6-15,-3 4-7 16,-6-1-5-16,-9 0-3 15,4 6-2-15,-14 1 5 16,-6 0 14-16,-4-1 8 16,6-3 16-16,-4-3 0 0,12-2-6 15,4-2-19-15,5-4-20 16,-1-1-28-16,1 0-25 16,0 0 2-16,0 2 13 15,6 11 16-15,3 11 23 16,-2 45 40-16,-19-41 8 15,1-2-221-15,-19-15-190 16,-13-17-12-16</inkml:trace>
  <inkml:trace contextRef="#ctx0" brushRef="#br0" timeOffset="261864.2952">19027 16513 529 0,'3'-8'253'0,"-1"2"29"16,-1 6-98-16,-1-3-72 15,0 2-23-15,0 1-50 16,0 0-21-16,2 0-20 0,11-2 8 16,12 1 12-16,54-5 4 15,-51 2-6-15,3 5-83 16,-1 2-86-16,-2 6-161 15,-7 6-56-15</inkml:trace>
  <inkml:trace contextRef="#ctx0" brushRef="#br0" timeOffset="262035.6535">19018 16744 130 0,'15'1'0'16,"0"-8"602"-16,15-2-276 15,2-3 82-15,4 2-288 16,-2 2 291-16,6 2-400 16,-10 3-151-16,15 6-113 15,6 0-158-15,1-10-92 16</inkml:trace>
  <inkml:trace contextRef="#ctx0" brushRef="#br0" timeOffset="262708.2931">20165 16372 629 0,'-3'1'179'16,"3"-1"134"-16,1 0-144 15,41-5 25-15,60-16 8 16,-32 2-11-16,-10 2-88 15,-5 4-36-15,-13 3-49 16,-14 2-13-16,-12 11-45 0,-10 10-31 16,-6 5-34-1,-16 7 27-15,-6 4 4 0,-20 6 14 16,2-4 38-16,0 5 25 16,10-7-49-16,16-3-27 15,20-6 41-15,17 3 9 16,13-3 30-16,11 7 53 15,2 3 33-15,-9 4-14 16,-13-2-17-16,-12 7-22 16,-27 14 7-1,-12 5-12-15,-22 3 36 16,-12-8 16-16,-20-10 4 16,-1-30-72-16,-14-19-277 15,16-17-175-15,6-6-111 16</inkml:trace>
  <inkml:trace contextRef="#ctx0" brushRef="#br0" timeOffset="263421.3986">21214 15896 200 0,'-3'-1'300'16,"1"-1"-76"-16,1 1-5 16,1-1-31-16,1 1-65 15,14-6-14-15,18-1-13 16,38-5-15-16,-46 13-38 15,4 1-5-15,-8-1-6 16,-6 3-21-16,-2 2-15 0,-10-1-31 16,-6 1-15-16,-3 6-15 15,-5 1 39-15,-4 6 41 16,0 1 38-16,-4 4 12 16,5-6-3-16,10 3-35 15,4-9-43-15,3 3-20 16,4-5 18-16,8 4 18 15,-5 0 13-15,-1 4 9 16,-6-4 13-16,-7 11-7 16,-17-11 9-16,-20 0-57 15,-20-7-320-15,-10-7-4 16,4-10-180-16</inkml:trace>
  <inkml:trace contextRef="#ctx0" brushRef="#br0" timeOffset="264590.3859">21905 16495 86 0,'-1'-2'195'0,"-1"1"-12"16,1-1 36-16,-1 2 0 15,1 0-36-15,-1 0-2 16,1 0-48-16,1-1 18 16,0 0-38-16,1-1 1 15,2 1-19-15,21-1-5 0,-5-1-53 16,55-9-17-16,-40 8-48 16,11-2-131-16,1 3-157 15,13 12-92-15,-12 10-146 16</inkml:trace>
  <inkml:trace contextRef="#ctx0" brushRef="#br0" timeOffset="264980.0796">21923 16677 658 0,'-1'2'353'0,"-1"-1"40"16,2 1-152-16,0-1 9 16,2 1-57-16,15 1-22 0,26-3-74 15,61-11-62-15,-39 2-142 16,15 5-376-16,-10 5 39 15</inkml:trace>
  <inkml:trace contextRef="#ctx0" brushRef="#br0" timeOffset="267425.3747">23028 16185 337 0,'0'-1'218'0,"2"-1"-16"16,-2 1-59-16,0-1-60 16,0 1-32-16,1-1-38 15,-1 1-34-15,0 1-6 16,0 0-1-16,0 1 19 16,0 1 36-16,-1 19 31 15,-4 2 15-15,-17 45 14 16,12-44-15-16,-1-8 13 0,8-7-8 15,0-3 12-15,5-4-3 16,-2-4-1-16,0 1-12 16,0-1-7-16,1-1-29 15,29-3-15-15,54-57 2 16,-27 43 14-16,-1 6 6 16,-4 3 15-16,-11 11-2 15,-10 6-30-15,-16 9-25 16,-6 10-24-16,-9 8-20 15,-10 10-3-15,-1 10 19 0,-27 17 13 16,-13-2 12-16,-20 18 14 16,-6 0 6-16,-18 6 4 15,15-21-5-15,11 1 5 16,17-29-14-16,12-15-7 16,19-22 9-16,9-6-3 15,5-11-6-15,7-4 0 16,6 1 0-16,12-6 7 15,13-3 17-15,35-6 52 16,16-1 20-16,25-1 14 16,-1 12-18-16,-7 5-39 15,-27 16-157-15,-10 2-414 16,-16 1-16-16,-2-16-240 16</inkml:trace>
  <inkml:trace contextRef="#ctx0" brushRef="#br0" timeOffset="267830.3643">23825 16267 798 0,'53'23'258'15,"-48"-21"39"-15,5 2-109 16,6-1-66-16,14 5 38 16,7-10 19-16,12-4 23 15,15-1-73-15,14 0-28 16,-10-2-33-16,3 7-34 15,-17 7-50-15,-25 15-51 16,-26 7-25-16,-21 23-3 16,-26 13 7-16,-23 24 13 15,-5 2 52-15,1 28-57 16,13-6-181-16,5 8-153 16,22-32-77-16</inkml:trace>
  <inkml:trace contextRef="#ctx0" brushRef="#br0" timeOffset="347106.8889">28163 10064 667 0,'-59'20'158'0,"64"-17"59"15,-2-1-189-15,4-4 24 16,-7 1 25-16,1 1 37 16,2-2 5-16,20 1 1 15,-4 1-41-15,46 3-60 0,-46-2-96 16,12 2-259-1,6-4 29-15</inkml:trace>
  <inkml:trace contextRef="#ctx0" brushRef="#br0" timeOffset="347680.4924">28608 9935 211 0,'6'-11'318'0,"41"-39"-110"15,-47 45-121-15,5 0 138 16,0 3-200-16,-5 1 2 15,0-1-3-15,2 2 14 16,-1-1 5-16,13 1 13 16,11 0 44-16,46-6 31 15,-44-2-12-15,1 2-2 16,-10-1-13-16,5 1-43 16,-2 6-36-16,3 1-13 15,-8 1-16-15,6 5-9 16,-8 4-3-16,-3 4-11 0,-6-1-10 15,-5 13-10-15,-11-2 6 16,-9 15 2-16,-8-1 16 16,-20 14 20-16,-7-4 19 15,-16 6 8-15,0-11 0 16,5 2 0-16,8-10 1 16,10-8 1-16,25-9-7 15,8-4-27-15,6-11-6 16,15 2-15-16,7 2-9 0,17 2 8 15,10 3 31-15,10-2 12 16,4 1 9-16,2-5 7 16,-12-1-6-16,-2 6-48 15,-13 0-70-15,10 3-62 16,-1-10-210-16,13-10-12 16</inkml:trace>
  <inkml:trace contextRef="#ctx0" brushRef="#br0" timeOffset="347990.3972">29215 10090 470 0,'-6'2'257'0,"6"-2"-19"0,0-2-66 16,0 2-123-16,0 0-9 16,0 0 17-16,2 0-7 15,21 11-4-15,57 30 8 16,-28-10-10-16,-4-1-15 0,0 5-6 16,-9-1-10-16,-4 2-7 15,-14-8-14-15,-2 0-14 16,-5-7-97-16,1-17-193 15,2-8 23-15</inkml:trace>
  <inkml:trace contextRef="#ctx0" brushRef="#br0" timeOffset="348199.5141">29671 10102 389 0,'-16'0'166'16,"7"2"-8"-16,-4 8-39 15,-11 3-102-15,-22 12 31 16,-15 2 13-16,-16 9 7 16,0 4-22-16,-1 7-6 15,20-3-18-15,20 1-10 0,15-14-7 16,13-6-83 0,13-10-55-16,19-12-98 0,9-13-70 15</inkml:trace>
  <inkml:trace contextRef="#ctx0" brushRef="#br0" timeOffset="348459.5236">29802 10186 773 0,'54'11'166'0,"-34"-14"106"16,6-2-182-16,11-2 40 15,5 1 6-15,10 2-18 16,-9 1-18-16,3 1-57 16,-14 1-60-16,-4-2-188 15,-13-2-163-15,-5-8-40 16</inkml:trace>
  <inkml:trace contextRef="#ctx0" brushRef="#br0" timeOffset="348693.2092">30113 10003 642 0,'-43'-42'53'15,"47"47"1"-15,-5 5 9 16,-7 12-72-16,-2 6 91 15,-9 14 92-15,-8 5 72 16,-7 22-134-16,3 0-52 16,-2 7-12-16,11-8-18 15,6-4 1-15,14-24-38 0,5-12-100 16,8-10-66-16,18-13-152 16,4-8-72-16</inkml:trace>
  <inkml:trace contextRef="#ctx0" brushRef="#br0" timeOffset="349025.2104">30569 9724 822 0,'3'2'181'0,"-5"-4"58"16,4 10-256-1,-4-8-6-15,1 1 20 0,-2 32 22 16,-16 72 37-16,-4-43 38 16,-8 29 6-16,2 2-19 15,-5 11-14-15,7-14-12 16,11 5-151-16,16-26-231 15,12-23-7-15,17-31-207 16</inkml:trace>
  <inkml:trace contextRef="#ctx0" brushRef="#br0" timeOffset="349977.3197">31064 9914 128 0,'-60'-27'164'0,"60"27"-28"15,0-3-12-15,-3 2-31 16,2-1-32-16,-1 1-23 15,1-1-15-15,-1 1 13 16,1-1 5-16,-1 2 14 16,1 0 25-16,0 0 23 15,-1 0-12-15,1 0-8 16,-1 0-17-16,1 0-23 16,-1 0-23-16,1 0-6 15,-1 0-7-15,1 0-1 16,-1 2-7-16,1-1-7 15,-1 1-1-15,1 7 0 16,-1 1 1-16,2 3 26 0,3 1 10 16,3-4 5-16,0-1 17 15,22 3 16-15,49 41-23 16,-43-44 3-16,-7-2-1 16,1 1-9-16,-10-2-13 15,-5-3 10-15,-5-2-4 16,-2 2-6-16,-5 0-8 15,-1-3-11-15,-1 0-11 0,-1 0 4 16,-1 2 4-16,-16 5 7 16,-17 14 7-16,-53 50 10 15,51-46 0-15,2-1 3 16,11-3-10-16,3-4 4 16,6-2-5-16,-2-3-74 15,10 0-66-15,7-3-264 16,13-8-19-16,13-11-146 15</inkml:trace>
  <inkml:trace contextRef="#ctx0" brushRef="#br0" timeOffset="350275.8502">31258 10224 743 0,'34'42'290'0,"-45"-39"-38"15,-8 5-151-15,-6 1-13 16,-11 9-73-16,-2 8 41 15,-8 2 40-15,7 2-44 0,5 1-39 16,9-4-22-16,4-6-326 16,23 8-14-16,13-30-140 15</inkml:trace>
  <inkml:trace contextRef="#ctx0" brushRef="#br0" timeOffset="350856.0408">31880 10019 472 0,'1'-1'226'0,"1"-1"-20"16,-2 1-92-16,-2-1-130 15,-1 1 6-15,-9 1 2 16,-20 1 0-16,-50 21 27 16,47-2 7-16,1 6 33 15,9 7 22-15,1 13 25 16,8-3-1-16,8 12 6 16,7-4-29-16,4 3 16 15,3-11-20-15,14-2 34 16,8-14-3-16,26-3 18 15,11-18-25-15,27-9 12 16,3-9-32-16,8-10 10 16,-21-21-15-16,-11-12 3 15,-31-8-3-15,-18-17-75 16,-26-2-25-16,-25 4-7 16,-14 15-13-16,43 63-50 0,-97-91 30 15,45 68-144-15,15 18-149 16,3 19-160-16,15 2-101 15</inkml:trace>
  <inkml:trace contextRef="#ctx0" brushRef="#br0" timeOffset="373256.3896">29701 11228 157 0,'-42'-4'229'0,"53"-1"-62"15,-2-2 11-15,14 1-73 16,3 1-47-16,9-4-6 15,7 2-27-15,12 1-204 16,-2 3-15-16,-3-4-77 16</inkml:trace>
  <inkml:trace contextRef="#ctx0" brushRef="#br0" timeOffset="373444.6932">30342 11000 687 0,'-9'19'207'0,"0"-10"1"16,5-6-161-16,1 7-118 15,-1 13 6-15,-5-3 41 16,3 14 25-16,3 9-10 0,7 3-184 16,14-6 65-16</inkml:trace>
  <inkml:trace contextRef="#ctx0" brushRef="#br0" timeOffset="373849.2385">31422 11010 488 0,'-1'2'136'0,"-1"-1"71"16,1 1-112-16,-1-1-2 0,2 1-24 16,2-1-1-16,21 8-63 15,50 10-75-15,-33-20-174 16,-3-5 29-16</inkml:trace>
  <inkml:trace contextRef="#ctx0" brushRef="#br0" timeOffset="374015.1601">32016 10880 889 0,'3'6'91'15,"-3"-9"63"-15,-3 18-241 16,-4 8-21-16,-2 17 34 15,-6 2 52-15,-7 17 67 16,4 8 5-16,6 11-219 16,2-14 98-16</inkml:trace>
  <inkml:trace contextRef="#ctx0" brushRef="#br0" timeOffset="374522.2691">29916 9949 616 0,'1'5'144'0,"5"7"-253"16,7 13 19-16,2 9 29 15,10 22 8-15,4 20 22 16,5 32 27-16,3 5 11 15,9 33 6-15,-5-6 40 16,5 15 30-16,-6-16-26 0,3 11-147 16,-8-36 59-16</inkml:trace>
  <inkml:trace contextRef="#ctx0" brushRef="#br0" timeOffset="375287.214">27993 11778 123 0,'77'0'171'0,"5"0"-30"16,26-5 8-16,3-1-34 15,43-1 2-15,13-3-29 16,89-13 5-16,-2 1 21 16,72-13 14-16,-4-7-17 15,96-8 8-15,-36 10-8 16,70-3-37-16,-43 19-25 15,19 5-10-15,-87 13-19 0,-39 4-8 16,-86 10-16-16,-43 1-139 16,-59 5-137-16,-25 6-79 15,-29-7-152-15</inkml:trace>
  <inkml:trace contextRef="#ctx0" brushRef="#br0" timeOffset="376435.906">28664 12298 384 0,'0'6'129'0,"-1"-3"51"15,2-6-99-15,-1 3 27 16,0 0-7-16,0 0 7 15,2 0-4-15,-1-2 30 16,20 1-16-16,10-5 13 16,44-15-8-16,-39 9-57 15,-8-3-49-15,12 1-106 16,-1 3-95-16,8-2-199 16,-3-1-24-16</inkml:trace>
  <inkml:trace contextRef="#ctx0" brushRef="#br0" timeOffset="376974.387">29536 12059 533 0,'3'5'143'0,"-4"-2"43"16,-9 3-104-16,-7 8-71 15,-5 1 37-15,-11 1 20 16,-1 4-5-16,-4-4 4 16,7-4-15-16,7-3 16 15,14-2 3-15,1-7 17 16,15 0-17-16,9-7-13 16,7-2-31-16,16-4 4 15,11 1-18-15,4-5 20 16,-4-2 15-16,9 4 27 15,-15 0-1-15,-4 4-20 16,-7 6-19-16,-4 13-25 16,-11-1-31-16,-8 9-33 15,-12 7 11-15,-11 6 11 16,-8 8 22-16,-14 14 13 16,-4 0 14-16,-19 16 2 0,-4-5-13 15,-14 1-11-15,-1-13-4 16,1-6-8-16,20-17-6 15,11-11 0-15,21-10 2 16,10-6-17-16,12-1-11 16,9-1-19-16,9 1 10 15,17 1 18-15,14-2 27 16,25 4 42-16,5 2 30 16,-1 5-6-16,-14 1-32 0,-9 5-195 15,-20 3-164-15,1 1-10 16,-5-8-228-16</inkml:trace>
  <inkml:trace contextRef="#ctx0" brushRef="#br0" timeOffset="377318.1977">29956 12342 567 0,'50'-21'218'0,"-44"17"52"0,0 7-136 15,3 4-43-15,0-5-19 16,11 7-14-16,7 6-36 15,3 2-6-15,4 4-2 16,-2 10-5-16,-1 3-2 16,-4 5-1-16,-3-2-2 15,1 1-2-15,-3-8-13 0,2-2-107 16,-2-7-149 0,6 3-33-16,-1-10-147 0</inkml:trace>
  <inkml:trace contextRef="#ctx0" brushRef="#br0" timeOffset="377520.0031">30499 12364 553 0,'-22'9'229'15,"-5"-15"26"-15,-16 21-36 16,-7 6-111-16,-23 9 51 15,-2-4-11-15,-14 16-44 16,9-7-80-16,-3 10-53 0,28-1-349 16,33-16 76-1</inkml:trace>
  <inkml:trace contextRef="#ctx0" brushRef="#br0" timeOffset="378203.2878">31013 12087 364 0,'-55'-50'92'0,"49"47"60"0,5 2-92 15,-2-2 31-15,2 1 12 16,1 1 36-16,-2-1-18 16,1 2 3-16,-1-3-31 15,1 2-15-15,-1-1-37 16,2 2-32-16,0 0-36 15,0 0-22-15,0 0-22 16,0 0 22-16,0 2 32 16,0-1 53-16,2 2 38 0,5 9 50 15,14-2-11-15,53 42 2 16,-45-43-31-16,4-6-11 16,-6 3-24-16,-1-2-10 15,-11-1-16-15,-3 2-8 16,-6-2-15-16,-6 1-24 15,0 5-8-15,-2-9-9 16,0 0 5-16,-10 8 9 16,-24 20 46-16,-53 49 22 15,49-45 10-15,-4 2 0 16,13-3-6-16,-3-5-103 16,7-7-83-16,2 2-273 15,14-11-6-15</inkml:trace>
  <inkml:trace contextRef="#ctx0" brushRef="#br0" timeOffset="378476.6728">31306 12341 714 0,'43'44'210'0,"-53"-39"122"15,-6-1-221-15,-11 5 31 16,-7 3 12-16,-13 10-43 16,-1-1-53-16,1 4-11 15,11 0-78-15,7 2-341 16,23-7-15-16,24-8-154 15</inkml:trace>
  <inkml:trace contextRef="#ctx0" brushRef="#br0" timeOffset="378802.3196">31782 12216 435 0,'-3'5'479'16,"2"-4"-261"-16,-1 1 139 15,2-1-99-15,2 1-100 0,33 6 42 16,52 1 75-16,-33-16-192 16,-8 1-75-16,8 2-74 15,0-1-348-15,-4-5-80 16,-14-4-119-16</inkml:trace>
  <inkml:trace contextRef="#ctx0" brushRef="#br0" timeOffset="379220.9032">32514 11998 798 0,'3'-1'165'15,"-3"4"91"-15,0 6-217 16,-2-9 27-16,1 1 62 16,-5 22-25-16,-6 15-11 15,-16 67 0-15,17-37-48 16,5 35-379-16,3 11-10 16,15-2-97-16</inkml:trace>
  <inkml:trace contextRef="#ctx0" brushRef="#br0" timeOffset="387618.041">29045 12877 74 0,'-5'-1'215'15,"-1"-1"-75"-15,3 1-23 16,3 1 56-16,-1-2-116 15,1 1-3-15,0-1-12 0,1 1-19 16,14 1-3-16,36 4 5 16,67 11 41-16,-17-5 50 15,-1-1-14-15,25 0 2 16,-11-3-4-16,21 1-45 16,-18 5-48-16,7-9 18 15,-20 5-6-15,3-7-5 16,-32-4-24-16,-4-9-23 15,-12 5-280-15,-10-15 63 16</inkml:trace>
  <inkml:trace contextRef="#ctx0" brushRef="#br0" timeOffset="387991.4032">29099 13339 223 0,'-1'-1'260'0,"5"-2"-46"15,4 0-6-15,-8 1-79 16,1 1-32-16,13 1-17 16,15-5-14-16,59-1-6 15,-42 5-13-15,4 1-8 16,-9 1-33-16,8 5-137 15,-18 2-155-15,-11 1-13 16</inkml:trace>
  <inkml:trace contextRef="#ctx0" brushRef="#br0" timeOffset="388335.9129">29682 13289 385 0,'1'0'94'15,"1"0"42"-15,-1 0-41 16,3 0-8-16,16 0 26 16,17-2 7-16,53-1-1 15,-25 2-50-15,-2 2-19 16,-1 2-23-16,-16 0-22 0,-9 9-32 15,-24 3-15-15,-17 7-15 16,-25 3 8-16,-18 14 6 16,-14-2 27-16,-2 7 11 15,9-4 9-15,17 2-8 16,22-10-4-16,45-8-5 16,35-12 41-16,43-9-57 15,39-9-178-15,40-19 94 16</inkml:trace>
  <inkml:trace contextRef="#ctx0" brushRef="#br0" timeOffset="388736.0895">31831 12994 669 0,'-16'7'213'0,"8"-5"79"15,10-2-154-15,5-3-24 16,-7 3 12-16,13 0 8 16,38 1-39-16,94 1-18 15,-47 1-20-15,4 7-72 16,-13 2-125-16,16 6-246 15,-34-14-12-15</inkml:trace>
  <inkml:trace contextRef="#ctx0" brushRef="#br0" timeOffset="389126.7741">31684 13456 862 0,'2'0'275'0,"4"2"85"15,2-1-267-15,-8-2-19 16,2-1-20-16,25 2-117 15,53 3-118-15,-33-1-159 16,2-4-56-16</inkml:trace>
  <inkml:trace contextRef="#ctx0" brushRef="#br0" timeOffset="389469.8401">32289 13370 471 0,'0'2'121'15,"0"-1"96"-15,0 1-116 16,0-1-9-16,1 1 15 16,3-1 20-16,28 17-46 0,53 16-1 15,-49-31-18-15,-2 3-14 16,-13 0-41-16,-9 6-45 15,-18 0-19-15,-18 11-7 16,-7 2 1-16,-8 14 6 16,2 1 28-16,-1 7-8 15,19-2 4-15,7-1-12 16,10-10 16-16,14-4 48 16,13-9 26-16,9-8 6 15,5 0 28-15,7 2-287 16,-11-19 59-16</inkml:trace>
  <inkml:trace contextRef="#ctx0" brushRef="#br0" timeOffset="390114.4836">29089 12084 441 0,'-1'-9'137'15,"2"1"47"-15,4 5-115 16,-5 1-19-16,0 1-36 15,0-1-27-15,0 2-53 16,1 0 12-16,1 2 10 16,32 33 31-16,56 60 32 0,-13-6 42 15,3 10-14-15,10 37-7 16,-2 11-12-16,8 32-10 16,-23-24-10-16,11 9 8 15,-7-31 7-15,9 10 4 16,-15-35-50-16,8 19-164 15,-20-16 23-15</inkml:trace>
  <inkml:trace contextRef="#ctx0" brushRef="#br0" timeOffset="390957.8795">29034 14147 270 0,'-1'-3'125'0,"2"0"26"16,-1 1-54-16,0 2 24 16,0 0-25-16,0 0-23 15,0 0-35-15,2 0-26 16,29 2-23-16,110 14 23 15,-29 0 28-15,72-4 25 16,34-1 18-16,105-4 19 16,-9-7-15-16,88-4-10 15,-16 1-13-15,52 7-12 16,-90 6-20-16,39 16-10 16,-82 6-16-16,-6 16-220 15,-68 2-110-15,-4 8-44 16</inkml:trace>
  <inkml:trace contextRef="#ctx0" brushRef="#br0" timeOffset="393864.0308">29837 14762 413 0,'-1'0'159'16,"-1"0"40"-16,1-2-102 15,-1 1-23-15,1-1-41 0,-1 1-61 16,1 1-36 0,1 0-16-16,0 1 24 0,12 18 37 15,4 20 52-15,68 56 11 16,-44-46 7-16,2 7-19 16,-7-6-12-16,-2 1 5 15,-3-11 4-15,-4 0 3 16,-7-12-28-16,1 3-192 15,-5-9 47-15</inkml:trace>
  <inkml:trace contextRef="#ctx0" brushRef="#br0" timeOffset="394108.066">30234 14849 747 0,'-13'1'146'15,"-17"4"96"-15,-11 5-214 16,-23 15 22-16,-10 8 14 16,-18 8 6-16,12 7-15 15,2 5-12-15,21-10-62 16,13 3-265-16,20-12-10 15,24-12-125-15</inkml:trace>
  <inkml:trace contextRef="#ctx0" brushRef="#br0" timeOffset="396019.3577">31074 14674 40 0,'0'-4'273'0,"0"1"-81"15,0 0 26-15,1 0 66 16,1 0-113-16,5-2-10 16,2-1-23-16,0 1-42 0,-6 2-29 15,-1 0-5-15,-1 0-77 16,0 0-30-16,1 1-32 15,-2 1-1-15,0-1-17 16,-2 2 49-16,0 2 23 16,-12 5 28-16,-15 21-5 15,-48 52 12-15,51-47 8 16,6 2 2-16,11-11-4 16,-2-2-1-16,13-5-4 15,-1-6 30-15,10-2 8 0,9-1 13 16,12-2 3-16,10 1 5 15,6-1-30-15,7 4-8 16,-12 1-65-16,6 4-325 16,-12-4 86-16</inkml:trace>
  <inkml:trace contextRef="#ctx0" brushRef="#br0" timeOffset="396333.9534">30773 15210 399 0,'18'-8'379'0,"3"5"-70"16,2 0 22-16,10 3-202 15,9-3 16-15,-5 0-25 0,6-3-18 16,-6 3-19-16,3 3-59 16,-3 3-121-16,14 12-308 15,-5-2 42-15</inkml:trace>
  <inkml:trace contextRef="#ctx0" brushRef="#br0" timeOffset="396992.6025">31980 14683 57 0,'-1'-3'443'15,"1"0"-158"-15,0 0-8 16,0 0 43-16,0 0-204 16,0 0-61-16,0 2-73 15,0-1-44-15,0 1-24 0,0 1-6 16,0 0-5-16,0 1 48 16,-2 21 18-16,-5 13 19 15,-17 53 19-15,7-45 16 16,-3 3-36-16,6-3-87 15,9-7-122-15,5-23-38 16</inkml:trace>
  <inkml:trace contextRef="#ctx0" brushRef="#br0" timeOffset="397247.7222">32454 14745 856 0,'11'-15'309'0,"-7"7"46"16,-1 2-244-16,-1 3-96 16,-4 3-67-16,1 0-61 15,-1 1-8-15,-5 15-1 16,-11 23 96-16,-34 60 42 16,21-43 37-16,-27 11 20 15,-1-2-24-15,-13 5 2 16,2-15-29-16,-1-2-134 15,23-14-130-15,10-2-49 16,19-18-142-16</inkml:trace>
  <inkml:trace contextRef="#ctx0" brushRef="#br0" timeOffset="397687.3649">32348 15178 127 0,'-2'0'205'15,"1"0"-4"-15,-1 0 36 16,2 0-25-16,0 0 8 16,0 0-33-16,0 0-29 15,0 0-40-15,2 0-11 16,4 0-29-16,19 1 3 16,45-1-16-16,-42 2-2 15,-9-1-26-15,-3 1-32 16,-10 4-34-16,-6 7-26 15,-9 5-6-15,-10 11-6 16,-3 16 17-16,-9 1 17 16,5-3 22-16,7 3 2 0,13-11 13 15,23-8 20-15,30-9 9 16,46 1-80-16,24-1-310 16,33-21 82-16</inkml:trace>
  <inkml:trace contextRef="#ctx0" brushRef="#br0" timeOffset="426308.7215">22724 11237 351 0,'-1'-18'370'0,"4"5"-112"0,-2 1-207 16,1-4 226-16,7 5-244 15,-8 2 20-15,-4-1 5 16,3 6-17-16,-1-1-25 16,-1 5-54-16,1 0-40 15,-1 2-4-15,-11 17 16 16,-21 31 10-16,-73 63 46 0,32-21 25 15,5 5-1-15,9 7-1 16,24-22 3-16,20-2-1 16,20-28-3-16,20-12 9 15,14-12-11-15,18 1-202 16,6-2-62-16,-14-17-61 16</inkml:trace>
  <inkml:trace contextRef="#ctx0" brushRef="#br0" timeOffset="426697.6825">22975 11548 992 0,'-8'55'204'0,"14"-58"114"16,5-2-283-16,5 1 4 16,6 0 7-16,9-5-2 15,-1 1-14-15,10 7-7 16,0 2-11-16,10 7-1 16,-7-4-358-16,15-10 119 15</inkml:trace>
  <inkml:trace contextRef="#ctx0" brushRef="#br0" timeOffset="427325.199">23751 11372 427 0,'0'0'312'15,"0"0"-80"-15,0 0-293 16,0 1 244-16,0 1-252 16,-2 14-4-16,-5 15-4 15,-23 68 26-15,13-39 45 0,-3 8 18 16,6-7 19-16,5-7 28 15,7-26 20-15,10-5-11 16,-2-17 5-16,8-2 6 16,3-4 25-16,5-13 7 15,2-7-18-15,16-17-12 16,4-3-17-16,12-13-43 16,-1 6-16-16,3-4-4 15,-9 17-2-15,4-6 5 16,-6 12 6-16,2 7-3 15,-1 10-4-15,4 8-18 16,-15 8-12-16,-6 12-19 16,-3 5-5-16,-6 11-3 15,-4 1 13-15,-3 7 9 16,-7 1 17-16,-2-1 10 16,2-2 11-16,-10-5 5 15,-1-11 0-15,-6-2 2 0,-5-6-3 16,-19-9 57-16,-1 0 6 15,-19-6 16-15,-4-9 4 16,-5-10 4-16,15-4-42 16,-15-21 1-16,7-2-14 15,-16-7-3-15,3 7-3 16,-11 1-23-16,15 17-24 0,11 5-141 16,23 12-279-16,19 5 28 15</inkml:trace>
  <inkml:trace contextRef="#ctx0" brushRef="#br0" timeOffset="427775.7826">24691 11875 871 0,'54'9'221'0,"-56"-9"57"15,2 0-269-15,-6 0-78 16,5 0 25-16,-1 0 14 15,-1 2 20-15,-26 20 47 16,-69 64 17-16,37-47-54 16,-4 3-254-16,18-9 54 15</inkml:trace>
  <inkml:trace contextRef="#ctx0" brushRef="#br0" timeOffset="428408.6794">25385 11123 817 0,'4'-8'296'0,"-4"5"29"16,-3 3-242-16,3 0-17 15,0 0-117-15,0 0-54 16,0 2 9-16,0 1 7 15,2 24 4-15,2 54 80 16,-8-41 17-16,-7 10 1 16,4-7 6-16,1 6-236 15,4-10-19-15,-9-20-65 0</inkml:trace>
  <inkml:trace contextRef="#ctx0" brushRef="#br0" timeOffset="428718.2972">25830 11155 1052 0,'9'-11'275'0,"-4"-6"88"15,-5 14-284-15,1 3-50 16,-1 2-23-16,-1-2-69 15,-1 0-33-15,1 0-27 16,-1 1 1-16,1 5 27 16,-12 22 74-16,-33 60 46 15,12-44 46-15,-11 15 9 16,-1-2-6-16,0 17-3 16,5-12-23-16,10 6-53 15,9-11-65-15,8-3-260 16,8-23 32-16</inkml:trace>
  <inkml:trace contextRef="#ctx0" brushRef="#br0" timeOffset="429243.4802">25749 11536 352 0,'12'46'203'0,"-11"-44"40"16,-2-5-69-16,-4 4 4 16,5-1-9-16,0-1-37 15,0-1-54-15,0 2-27 16,0 0-25-16,2 0-8 16,23 2 22-16,57 8 17 15,-48-7 9-15,3 1 0 16,-8 7-18-16,-6-7-34 15,-13 7-41-15,-7 9-29 16,-12 3-4-16,-21 11-7 0,-11 1 27 16,-17 14 24-16,-3-9 21 15,-1 2-5-15,21-11-4 16,8 1-16-16,20-18 1 16,17-3 5-16,14-5 22 15,16-4 22-15,8-4 21 16,18 2-10-16,2-1-88 15,7 1-289-15,-16-3 39 16</inkml:trace>
  <inkml:trace contextRef="#ctx0" brushRef="#br0" timeOffset="429946.6663">26161 11003 782 0,'3'1'250'16,"1"4"62"-16,-1-5-221 15,-3 0-3-15,2 0 0 16,10-2-28-16,29-1 31 0,64-4 13 15,-44-2 12-15,13 0-9 16,-12 2-29-16,-7-4-27 16,-17 4-19-16,-8 2-24 15,-18 4-7-15,-5 1-24 16,-7 6-21-16,-3-3-24 16,2-3-4-16,-1 1-9 15,1 2 18-15,-8 23 11 16,-15 62 15-16,15-19 0 15,2 3 9-15,0 30-1 16,2 8 3-16,-2 12 6 16,-4-17 9-16,5 4 4 15,2-24 9-15,1-11 5 16,5-21 3-16,5 4 7 16,-1-17 2-16,3-3 7 15,0-8 0-15,-2-2 4 0,-4-11-5 16,0-1-1-16,-3-6-6 15,-3-3-3-15,2 0-1 16,-1-6 26-16,1 0 20 16,-2 0 30-16,-18 7 12 15,-28 5 9-15,-47 9-21 16,22-17-12-16,4-2-55 16,-14-1-505-16,-7-11 154 15</inkml:trace>
  <inkml:trace contextRef="#ctx0" brushRef="#br0" timeOffset="522077.9049">18632 13953 66 0,'4'6'49'16,"-4"4"8"-16,0-3 0 15,5 4 20-15,2-2 5 16,4-2 38-16,-3-7 3 15,10-3 32-15,0-4 14 0,-2-11 2 16,6-7-32-16,10-11-3 16,-6-2-41-16,4-8-36 15,-5-3-12-15,6 1-5 16,-15 5-11-16,-2-6-3 16,-5 9-8-16,-3-1 0 15,-11 5-5-15,5-2-4 16,-1 10 2-16,-2-5-4 15,0 6-4-15,3 2-2 16,1 5-6-16,5-4-5 16,5 5-3-16,8-2 3 15,6 5 10-15,15-4 12 16,6 1 8-16,19 0 19 16,12 4 4-16,31-9 5 15,6 6-6-15,30 4-1 16,-6-3-12-16,-7 6-5 15,-30 6-12-15,-7-2-2 0,-34 4-5 16,-5 3-1 0,-15-3 0-16,-1 4-1 15,-16 1-1-15,-3-2 2 0,-15 0 0 16,0 0-22-16,-4-2-35 16,-1 1-31-16,0-1-350 15,0-1 71-15</inkml:trace>
  <inkml:trace contextRef="#ctx0" brushRef="#br0" timeOffset="522526.0213">20291 12905 309 0,'-3'2'207'0,"0"-2"15"16,0 0-80-16,0 0 1 16,0 0-55-16,0 0-39 15,2 0-45-15,-1 1-14 16,1 1-10-16,-1-1 3 15,1-1 8-15,-1 0 0 0,1 0 1 16,-1 0-13-16,1 2-10 16,-1-1-11-16,2 1-6 15,0-1 23-15,9 12 24 16,9 2 32-16,57 41 15 16,-36-35 20-16,-4-2-11 15,-2 1 0-15,-8-3-34 16,-3 4-10-16,-11-6-14 15,-16 1 1-15,-17 1 13 0,-24 8 38 16,-16-3 14-16,-16 5-90 16,-2 2-215-16,23-9 23 15</inkml:trace>
  <inkml:trace contextRef="#ctx0" brushRef="#br0" timeOffset="524578.7654">16594 11830 601 0,'16'-9'54'0,"11"4"72"15,13 8-184-15,9 2-4 16,11 3 27-16,26 7 6 16,-1-1 15-16,17 5 2 15,2-1 4-15,13-4 4 16,-11 0 4-16,29-1 11 16,-15-4 10-16,34-2-7 15,-4-1 1-15,36 0 3 16,-23-1-4-16,39-2 4 15,-20 0 16-15,12 9 9 16,-30-5-5-16,39 6-1 16,-27 2-13-16,16 7-8 15,-16-2-10-15,21-1 0 0,-24 2 0 16,11-2 1-16,-9-10 1 16,33 1 2-16,-17 0 0 15,17 1-2-15,-19-7-2 16,23 7-1-16,-41 3-4 15,21 4-3-15,-22 2 2 16,33 8 0-16,-35-3 2 16,26 2 1-16,-24-1 3 15,21 1 0-15,-29-9 0 16,33-2-2-16,-10-4 0 16,21-2 1-16,-12-4-1 0,45-1 3 15,-26-4-1-15,34 5 0 16,-8-8-1-16,20-1 3 15,-35 5-1-15,26 1-2 16,-50-6 0-16,18 1 2 16,-30 10-6-16,27 4 3 15,-38-2 5-15,28 5-5 16,-33-3-8-16,25 6-54 16,-26-10-53-16,40 4-103 15,-11 0-35-15</inkml:trace>
  <inkml:trace contextRef="#ctx0" brushRef="#br0" timeOffset="527498.7576">21688 12710 79 0,'6'-14'0'0,"-1"-1"368"16,-5 8-162-16,0 1 77 16,0 2-175-16,0 1 164 15,0 0-247-15,-3 1-42 16,-13 4-29-16,-36 14 13 16,-65 103-8-16,51-14 47 15,9-3 49-15,10 8-27 16,26-22-12-16,14-8-58 15,10-23-33-15,56-1-218 16,30-16 18-16</inkml:trace>
  <inkml:trace contextRef="#ctx0" brushRef="#br0" timeOffset="528104.2612">24019 12717 1074 0,'-3'-3'291'16,"0"0"-86"-16,2 2-311 16,1 1-16-16,0 1 17 15,11 36-1-15,22 59 168 0,-33-22 1 16,-3-1 0-16,-15 10-25 16,-8-4-8-16,-32 6-48 15,6-13-61-15,-18 0-61 16,11-14-144-16,15-25-43 15</inkml:trace>
  <inkml:trace contextRef="#ctx0" brushRef="#br0" timeOffset="528657.4308">24865 12758 610 0,'-3'0'238'16,"-30"8"104"-16,-102 36-186 16,47-8-7-16,-21 28 15 15,0-4-42-15,7 11-43 16,36-2 42-16,29 6-113 15,40-16-45-15,46 14-100 16,49 1-98-16,65-1-210 16,9-23 53-16</inkml:trace>
  <inkml:trace contextRef="#ctx0" brushRef="#br0" timeOffset="529580.2115">27230 12788 446 0,'2'-6'140'16,"-1"3"-32"-16,1 0-157 15,-1 2-68-15,17 5 24 16,9 12 46-16,45 100 106 15,-47-40 70-15,-4 20 14 16,-16 0-14-16,-34 14-3 16,-18-15-54-16,-34 16-15 15,-17-6-118-15,-39 2-146 16,7-42-12-16</inkml:trace>
  <inkml:trace contextRef="#ctx0" brushRef="#br0" timeOffset="546534.2136">21725 12867 397 0,'-31'41'235'0,"28"-44"-13"15,0-1-45-15,1-1-106 0,2 4-26 16,0 1-44-16,0 0-61 16,0 0-32-16,0 1-41 15,5 17 5-15,8 22 16 16,19 49 42-16,-11-36 17 15,3-4 35-15,3 3 29 16,-4-6 23-16,7 1 29 16,-5-8-12-16,-3-7-149 15,-8-15 52-15</inkml:trace>
  <inkml:trace contextRef="#ctx0" brushRef="#br0" timeOffset="546774.2286">21994 13000 633 0,'-37'34'308'0,"-56"45"-25"15,17-42-84-15,-13 1-200 16,-2 12 16-16,11-7 4 16,10 15-302-16,34-25 101 15</inkml:trace>
  <inkml:trace contextRef="#ctx0" brushRef="#br0" timeOffset="547418.5142">24743 12953 29 0,'2'0'518'16,"-2"0"-264"-16,1 0-30 15,1 1-6-15,-1 1-261 16,10 15 13-16,3 13 27 15,32 47 10-15,-22-40 25 16,4 3 8-16,0-3-8 0,5-1-9 16,-5-4-34-16,9 8-229 15,-3-12-20-15,0-8-115 16</inkml:trace>
  <inkml:trace contextRef="#ctx0" brushRef="#br0" timeOffset="547669.0531">25148 13033 846 0,'-61'68'326'0,"37"-59"14"16,-20 4-137-16,-11 5-188 16,-15 10 18-16,7 4 14 15,-23 17-387-15,9-6 110 16</inkml:trace>
  <inkml:trace contextRef="#ctx0" brushRef="#br0" timeOffset="548732.1896">22357 13212 413 0,'-3'0'222'16,"0"-2"-27"-16,0 1-14 15,0 1-114-15,0-3 8 16,0 1 7-16,0 2-6 16,2 0-37-16,-1 0-35 15,1 0-3-15,1 0-6 16,1 0 14-16,23 0 2 16,15 5-2-16,51-1-5 15,-47 1-10-15,6-1-125 16,-17 4-127-16,-2-1-21 0,-17 0-144 15</inkml:trace>
  <inkml:trace contextRef="#ctx0" brushRef="#br0" timeOffset="549016.657">22526 13068 803 0,'0'0'45'0,"0"2"115"16,0 1-248-16,1 8 17 15,1 6 40-15,-2 6 17 16,-5 47 14-16,-3-28 11 15,-6-1 12-15,1 11 4 16,3-8-118-16,-2-5-70 16,3-20-25-16</inkml:trace>
  <inkml:trace contextRef="#ctx0" brushRef="#br0" timeOffset="550288.6354">23064 12881 447 0,'-2'2'123'0,"1"-1"45"16,-2 1-117-16,1-1 24 16,1 1 14-16,-1-1 34 15,1 1 5-15,-1-1 12 16,2 1-20-16,2-2-6 16,20 1-26-16,28-2 3 15,50-10-18-15,-46 4-1 16,-12 3-16-16,-15 4-7 15,-19 1-35-15,-2 8-32 16,-7 4-19-16,1 18-8 0,-11 3 0 16,1 12 20-16,-11-3 27 15,-5-3 11-15,2-12-6 16,11-5-74-16,1-11-30 16,21 10-19-16,9-4-1 15,4 2 14-15,-5 1 75 16,9 0 44-16,-17-2 13 15,-1 5 8-15,-15-6 1 16,-26 5 40-16,-24-1-12 16,-31-1-16-16,-6-5-59 15,-13-7-297-15,31-10 19 0</inkml:trace>
  <inkml:trace contextRef="#ctx0" brushRef="#br0" timeOffset="550827.3399">25579 13175 514 0,'-45'37'442'16,"48"-39"-34"-16,3 1-20 16,-1-4-155-16,-5 4-11 15,1-1-94-15,1 1-49 16,21-3-73-16,16 1-201 16,51 6-183-16,-38 10-120 15,-3-1-181-15</inkml:trace>
  <inkml:trace contextRef="#ctx0" brushRef="#br0" timeOffset="551326.5981">26367 12969 684 0,'-82'49'247'0,"78"-43"53"16,-2-8-166-16,7 8-52 16,-1-6-47-16,0 0-29 15,0 2-17-15,5 6 8 16,4 19 47-16,60 50 19 15,-48-49-17-15,-8 6 22 0,-11-4-3 16,-13 0 23-16,-17-1-56 16,-21 1-17-16,-1-8 104 15,-8 0-14-15,11-10-25 16,2-9 17-16,17-9 17 16,-1-6-47-16,-1-7-565 15,0 0 173-15</inkml:trace>
  <inkml:trace contextRef="#ctx0" brushRef="#br0" timeOffset="551657.5468">26284 12978 1231 0,'0'1'414'16,"0"1"101"-16,1-1-312 16,4 1-14-16,45 10-13 15,77 2-39-15,-20-6-94 16,-3-2-109-16,8 0-91 16,-12 10-441-16,-29-46 24 0</inkml:trace>
  <inkml:trace contextRef="#ctx0" brushRef="#br0" timeOffset="582013.4898">21162 13764 324 0,'-6'-8'266'16,"4"3"-71"-16,1 1-3 16,-1 1-182-16,1 0 3 15,1 0-4-15,1 1 14 0,1 1 1 16,22 10 5-16,45 32-8 16,-38-1-1-16,-6 6-6 15,2 2 8-15,-6-10 2 16,6 2 10-16,-11-18 3 15,-1-2-32-15,-4-10-55 16,3-3-49-16,-5-5-165 16,8-4-9-16</inkml:trace>
  <inkml:trace contextRef="#ctx0" brushRef="#br0" timeOffset="582218.5534">21571 13736 808 0,'-8'-3'114'0,"-8"9"99"16,-6 0-236-16,-15 12 28 15,-5 10 30-15,-11 9 19 16,-3 0-7-16,-17 14-6 16,9-8-22-16,-2-2-32 15,9-8-18-15,11-2-230 16,24-9 57-16</inkml:trace>
  <inkml:trace contextRef="#ctx0" brushRef="#br0" timeOffset="582517.1057">21622 13936 684 0,'-3'-1'59'0,"0"-1"139"16,2 1-193-16,1 1 24 15,1 0 42-15,26 0 15 16,55 0-32-16,-41 0-11 15,-1 0-17-15,2 4-45 16,-11 2-210-16,-6-1-22 16,-12-2-102-16</inkml:trace>
  <inkml:trace contextRef="#ctx0" brushRef="#br0" timeOffset="582732.544">21861 13858 628 0,'-2'-3'120'0,"1"0"37"15,-2 1-83-15,0 2-93 16,-3 2 79-16,-19 29 60 16,-52 61 8-16,44-49-37 15,1 1-24-15,5-10-57 16,6-1-138-16,12-15-158 0,12-12-15 15</inkml:trace>
  <inkml:trace contextRef="#ctx0" brushRef="#br0" timeOffset="583177.1254">22107 13852 455 0,'-19'-11'324'0,"-36"-20"-16"16,53 33-18-16,4-7-147 16,1-1-9-16,-3 5 2 15,1 0-46-15,45-14-3 0,47-8-32 16,-38 13-1-1,-7 6 2-15,-13 1-16 0,-14 10-35 16,-12 3-33-16,-14 8-15 16,-14 10-16-16,-11 5 9 15,-13 3 15-15,-1 1 25 16,3-3-24-16,17-11-14 16,12-2-23-16,16-12-26 15,14 0 20-15,7 0 37 16,4-3 62-16,-6 3 26 15,-3 2 21-15,-10 3-27 0,-16 5 28 16,-24 0-34-16,-16 4 4 16,-4-1-8-16,-6-4-51 15,14-11-141-15,11-6-237 16,24-12-22-16</inkml:trace>
  <inkml:trace contextRef="#ctx0" brushRef="#br0" timeOffset="583446.3163">22548 13938 662 0,'-29'1'313'0,"43"-5"0"16,7-2-87-16,7 0-122 16,5-4 51-16,1-1-13 15,9 2-12-15,-9-3-16 16,-7 2-126-16,-5 6-161 16,-1 8-266-16,-13 9-14 15</inkml:trace>
  <inkml:trace contextRef="#ctx0" brushRef="#br0" timeOffset="583612.2292">22643 14053 1182 0,'28'3'329'16,"-35"-4"100"-16,24-2-260 16,0 0-102-16,2-3 24 15,-6 2-18-15,10-2-19 16,-1 0-217-16,21 4-314 15,1 4 35-15</inkml:trace>
  <inkml:trace contextRef="#ctx0" brushRef="#br0" timeOffset="583895.8407">23312 13887 538 0,'-37'5'0'0,"-16"10"404"15,6 5-346-15,13 1 327 16,1 9-302-16,24-2 290 16,17 0-328-16,20-6 55 15,18-1 109-15,10-6-61 16,3-9 32-16,-4-11 14 16,6-1-98-16,-20-11-109 0,-8-14 73 15,-18-4-51-15,-24-5-34 16,-27-5-20-16,-17-1-23 15,-9 10-25-15,-7 2-71 16,18 12-158-16,21 17-210 16,27 4-69-16</inkml:trace>
  <inkml:trace contextRef="#ctx0" brushRef="#br0" timeOffset="584499.7569">24554 13747 865 0,'10'-5'415'16,"0"10"-184"-16,5 4-192 15,2 2-39-15,2 1-32 16,3 8-50-16,-3 2 192 16,-1 3-25-16,1 9-10 0,-4-3-41 15,4 8-7-15,2-4-22 16,-2-1-72-16,-7-12-89 15,9-4-164-15,3-10-36 16,8-7-114-16</inkml:trace>
  <inkml:trace contextRef="#ctx0" brushRef="#br0" timeOffset="584705.5028">24887 13858 210 0,'-58'21'131'16,"-4"2"312"-16,-9 4-153 15,19-5 20-15,5 0-204 16,10-7-60-16,19 0-28 16,18-5-304-16,21-2-24 15,19-7-88-15</inkml:trace>
  <inkml:trace contextRef="#ctx0" brushRef="#br0" timeOffset="584950.3064">25220 13914 682 0,'2'2'320'0,"-1"-1"26"16,18 6-105-16,7-2-73 16,49-1 23-16,-42-5-35 15,1-2-32-15,-3 3-35 0,-4-2-253 16,-5 4-161-16,19 1-132 16,-1 1-13-16,6 1-169 15</inkml:trace>
  <inkml:trace contextRef="#ctx0" brushRef="#br0" timeOffset="585198.1015">25933 13841 1198 0,'-11'-11'399'0,"-11"3"56"16,-12 11-296-16,-6 2-109 16,10 5-12-16,7 6-59 15,14-1-26-15,15 6 10 16,15 1 15-16,14 6 23 15,2 2 77-15,6 7-3 16,-12-6-16-16,-9-3-19 16,-14-7-27-16,-17 1-32 15,-15-10 17-15,-13-2 19 0,-3-4 20 16,-9-7-113-16,6-10-61 16,6-8-343-16,17-8-39 15</inkml:trace>
  <inkml:trace contextRef="#ctx0" brushRef="#br0" timeOffset="585363.3194">25916 13833 1324 0,'30'-18'397'0,"4"0"112"16,-7 15-318-16,13-4-132 16,-2 1 31-16,8-2-13 15,-9 4-40-15,0-1-122 16,-6 4-134-16,8 10-326 15,-8 6-57-15</inkml:trace>
  <inkml:trace contextRef="#ctx0" brushRef="#br0" timeOffset="585637.8856">26444 13930 791 0,'13'42'279'0,"2"-42"73"15,4 0-167-15,8-3-38 16,8-3-7-16,-1 3-46 15,11-1-28-15,-4 1-86 16,-8 3-385-16,-5 4-9 16,-28 0-167-16</inkml:trace>
  <inkml:trace contextRef="#ctx0" brushRef="#br0" timeOffset="585864.1634">26573 14052 502 0,'-48'59'385'0,"53"-57"10"16,-1-4-120-16,6 2 17 16,-10 0-76-16,2-3-79 15,19 0-47-15,19 0-29 16,40-4-35-16,-36-1-320 15,-7 1-180-15,12-5-62 16</inkml:trace>
  <inkml:trace contextRef="#ctx0" brushRef="#br0" timeOffset="586237.1187">27190 13961 676 0,'2'-1'161'16,"-2"1"84"-16,-3 0-108 15,-18 10 6-15,-19-1 30 16,-37 64 14-16,50-39-38 15,17-3-66-15,13 5 31 16,13-2 6-16,27 3 4 16,11-6 41-16,23-3 10 15,3-9-51-15,7-16-8 16,-19-15-21-16,-9-19-22 16,-25-7-22-16,-14-16-23 15,-16 10-32-15,-16-8-74 16,-11 8-52-16,-23 1 128 15,-11 19-624-15,-6 5 222 0</inkml:trace>
  <inkml:trace contextRef="#ctx0" brushRef="#br0" timeOffset="587321.6301">20799 14508 911 0,'-92'6'268'15,"92"-4"39"-15,2 1-275 16,0 1-25-16,-2-4-17 15,2 1 5-15,4 8 21 16,29 28 25-16,44 48-2 16,-39-30 0-16,-9-1-11 15,2 15-3-15,-5-7-37 16,3 2-30-16,-3-16-246 16,-1-3-57-16,-13-26-93 0</inkml:trace>
  <inkml:trace contextRef="#ctx0" brushRef="#br0" timeOffset="587504.647">21242 14637 950 0,'-2'-16'299'0,"-23"5"27"16,-16 11-230-16,-28 12-124 15,-8 8 16-15,-23 17 23 16,3 3 22-16,9 7 4 15,27-1-5-15,9-3-307 16,31-11-70-16,24-8-97 16</inkml:trace>
  <inkml:trace contextRef="#ctx0" brushRef="#br0" timeOffset="587814.3449">21396 14747 293 0,'-40'47'441'15,"46"-47"-116"-15,3-4-155 16,10 1 197-16,8-5-241 16,4 2-47-16,4-5-15 15,2 8-28-15,-9-3-187 16,-5 6-180-16,-9 7-53 16,-9 3-210-16</inkml:trace>
  <inkml:trace contextRef="#ctx0" brushRef="#br0" timeOffset="587973.6592">21396 14993 1418 0,'-5'16'294'0,"23"-29"151"16,-8 11-384-16,7 4-56 16,8-4 22-16,11 2-25 15,27-4-189-15,8-7-271 16,9-18 0-16</inkml:trace>
  <inkml:trace contextRef="#ctx0" brushRef="#br0" timeOffset="589641.5147">22116 14751 609 0,'-77'45'176'0,"69"-45"97"16,11 0-155-16,-1 0 6 16,-2 0 3-16,0 0 8 15,1 0-28-15,4 0 8 16,24 1-47-16,50 4-7 15,-42-5-23-15,6 0-68 16,-9 1-133-16,10-4-221 16,-5 2-2-16</inkml:trace>
  <inkml:trace contextRef="#ctx0" brushRef="#br0" timeOffset="590080.998">22498 14667 374 0,'56'-31'346'15,"-49"23"-103"-15,1 4 11 16,5-2-152-16,4 1 11 0,6-1 23 15,7 2 25-15,-2 0 10 16,-6-1-37-16,0 2-45 16,-8 3-23-16,-8 2-26 15,0 4-55-15,-5 7-20 16,-7 3-4-16,0 11 4 16,-3 1 7-16,-7 3 27 15,9-1 12-15,-4-1-2 16,7-11-5-16,7 1-6 15,9-4-16-15,-1 3-2 16,10 3 6-16,4 7 17 16,-7-4 8-16,-4 8 10 15,-10-4 4-15,-16 6 4 16,-12-8-5-16,-16 0 8 16,-19-17 9-16,-24-4-122 15,-1-14-356-15,-4-24 77 0</inkml:trace>
  <inkml:trace contextRef="#ctx0" brushRef="#br0" timeOffset="590697.3439">24634 14616 33 0,'-5'-10'803'0,"4"1"-422"15,-1 6-45-15,2 0-6 16,0 0-400-16,2 2 27 15,-1 1 42-15,16 10 42 16,2 11 44-16,44 68-16 16,-48-49-25-16,5 10-13 15,-4-3-10-15,11 5-60 16,-5-12-52-16,3-1-197 16,-1-14-123-16,2-22-91 15</inkml:trace>
  <inkml:trace contextRef="#ctx0" brushRef="#br0" timeOffset="590889.6096">25125 14612 884 0,'-13'-8'232'16,"-27"10"47"-16,-16 10-203 15,-18 12-47-15,-9 8 31 16,-30 11 33-16,11 6 14 15,1 6-7-15,20-2-29 16,11-7-424-16,44-9-29 16,33-30-123-16</inkml:trace>
  <inkml:trace contextRef="#ctx0" brushRef="#br0" timeOffset="591229.3717">25345 14736 1005 0,'74'42'296'0,"-79"-47"78"16,25-1-242-16,-1 1-86 16,6-1 12-16,-4 1-21 15,2 4-11-15,3 1-347 16,2 9-72-16,-6-2-87 15</inkml:trace>
  <inkml:trace contextRef="#ctx0" brushRef="#br0" timeOffset="591393.9971">25394 15003 763 0,'8'-1'-9'16,"0"-7"807"-16,2 1-451 15,4-4 128-15,8-1-619 16,10 4-123-16,17-13-218 16,3 0-126-16</inkml:trace>
  <inkml:trace contextRef="#ctx0" brushRef="#br0" timeOffset="592612.3208">26257 14686 475 0,'-12'-3'389'0,"3"2"-91"16,3-1-51-16,-5 1-168 16,-1 1-55-16,0 0-1 15,0 1-3-15,0 3-9 16,9-2-13-16,-1 4-9 15,-7 12-4-15,7 7 21 16,14 47 30-16,10-39 43 16,6-2 21-16,-1 6 19 15,-4-6-19-15,-10 0-9 16,-6-1-33-16,-18-3-2 16,-5-7-7-16,-8 1 20 15,1-3-5-15,-11-11 3 16,9-8-43-16,1-11-178 0,2-13-340 15,-10-15 8-15</inkml:trace>
  <inkml:trace contextRef="#ctx0" brushRef="#br0" timeOffset="592906.5963">26192 14717 461 0,'0'-3'195'16,"0"0"565"-16,1 0-308 16,25-13 127-16,94-14-367 15,-17 29-44-15,25-1-9 16,-2 2-53-16,-1-1-34 15,-31-1-24-15,-34 1-15 16,-25-1-11-16,-12 2-155 16,-17 0-47-16,-9 9-474 15,-3-4-10-15</inkml:trace>
  <inkml:trace contextRef="#ctx0" brushRef="#br0" timeOffset="597839.8049">10151 15385 277 0,'-2'0'402'15,"-5"2"-149"-15,-2-2-165 16,7 0 171-16,1 0-227 16,-1 0 16-16,1-2 17 15,-1 2-32-15,2 0-19 16,0 0-31-16,2 0-18 15,2 0-15-15,33 5 39 16,46 4 17-16,-38-5 6 0,1-2 14 16,11-2 20-16,-2-5 1 15,18 4 6-15,2-4 0 16,13 4-5-16,-8-2-18 16,6 3-7-16,-14 0-8 15,17 0-3-15,-10-3-2 16,9-3 16-16,0 0 16 15,13-7 9-15,-19 1 1 0,7 1 4 16,-12 10-18-16,-3-5-15 16,-7 4-10-16,10 2-3 15,-6-1-5-15,12-2-1 16,-1 3-1-16,5 0 6 16,-10-1 1-16,10 1 5 15,-4-5 0-15,21 1 1 16,-8-4-3-16,15 4-2 15,-8-1-2-15,2 2 11 16,-21 2 10-16,11 1-7 16,-9-5 0-16,6 4 1 15,-9 1-11-15,13 3-10 16,-16 3 6-16,-3 6 0 16,-15 1-2-16,11 0 2 15,-7-1-2-15,17 0 0 16,2-9-2-16,14 3 1 15,-4-2-2-15,0 4 3 0,-18-2 1 16,1 1 6-16,-10-2 2 16,8-4 4-16,-8-5 7 15,13 4 3-15,-4 3-6 16,3 3-2-16,-14 5-3 16,-1 6-10-16,-13-3-5 15,-1 1 0-15,-3-3 0 16,8-4 1-16,3-5 1 0,13-2 4 15,-1-4 3-15,6 0 4 16,-9 3 4-16,4 0-1 16,-14-1-4-16,3 2-1 15,-14 2-3-15,-1-1-3 16,-7-5 1-16,8 0 1 16,-3 1-2-16,5-8 0 15,0 4-2-15,5 1 0 16,-7-2-3-16,8 3 1 15,-2 1-2-15,3-3 2 16,-7 3-1-16,2 1 0 16,-14-1 0-16,12-4 0 15,-5 5 0-15,17-5 1 16,-2-3 0-16,15 4 0 16,-10 0 2-16,11-2 0 15,-8 2-2-15,4 3 2 0,-9 0-3 16,0-1-1-16,-13 0 0 15,9-1 0-15,-8-4-2 16,16 2 1-16,-6-2 0 16,14 3 0-16,-11 3-1 15,8 2 1-15,-17-1-1 16,6 5-1-16,-13 0 1 0,-1 0-1 16,-3 1 1-16,16-1 0 15,-4-3 0-15,6-4 1 16,10 2 0-16,6-1-1 15,-5 3 0-15,8 2 0 16,-4 5-1-16,-8-2-1 16,-16-4 2-16,6 4-1 15,-12-2 0-15,13 0 0 16,-1 1 0-16,11 4 0 16,-12-4 1-16,6 5-1 15,-11-5 0-15,7 4 0 16,-10 1-2-16,0-1 4 15,-3 0-2-15,15-2 2 16,-5-2 0-16,9-4 0 16,2 2-2-16,4-1 0 15,-10 7-1-15,5-4 0 16,-5 3 0-16,3 4 0 0,-9 1 0 16,-5-2 0-16,-14 0 1 15,6-1 1-15,-5-4 0 16,14-1 1-16,1-2-1 15,14-1 0-15,-5 1 0 16,9 4-2-16,-8-3 1 16,3 4 0-16,-12-1 0 15,7 3 0-15,-13-3 1 16,14-3 1-16,0-2 0 0,18-2 0 16,1-5 1-16,20 1 0 15,-7 4 1-15,3-1 0 16,-13 1 2-16,14-1-2 15,-17-4-1-15,7 2 0 16,-4-2-1-16,10 0 0 16,-17 5 0-16,-1 4 1 15,-10-2-1-15,18 1 4 16,-10-4-2-16,22 1-1 16,1-5 0-16,23 1 0 15,-22 2-3-15,5 3 2 16,-14 2 0-16,21-4 0 15,-15-1 4-15,29 0 3 16,-6 0 1-16,1-3 1 16,-16 4 0-16,18-4-4 15,-25 0-1-15,25 0-1 16,-6 0-1-16,-9 3-1 0,-28 6 0 16,-10 0-1-16,-22 1 0 15,0 1-1-15,-5 1 0 16,8-2-1-16,5 3-1 15,-5 4-2-15,-11 1-1 16,6 5-3-16,-8 3-3 16,1 14-7-16,-5-3-5 15,7 12-2-15,-8-5 2 16,7 8-5-16,-7-6 6 0,2 17 1 16,-10-3 1-16,8 28 0 15,-12 2 8-15,1 26 2 16,-1-5 5-16,-2 21 2 15,-6-15 0-15,2 27-1 16,2-9 0-16,-8 6-2 16,-5-18 1-16,-2 6 1 15,-7-23-3-15,-7 9-3 16,1-9-1-16,2 14 0 16,3-7 1-16,-6 0 3 15,2-12 3-15,-7 5 5 16,1-11 1-16,-9 13-1 15,1-17 1-15,-5-4 0 16,2-12-1-16,-2 6 0 16,3-20-1-16,4 16 1 15,4-3-1-15,5 6 3 0,4-10 0 16,8-5-5-16,4-19-20 16,1-4-226-16,-1-12-230 15,-7 1-76-15,-5-27-270 16</inkml:trace>
  <inkml:trace contextRef="#ctx0" brushRef="#br0" timeOffset="598612.9739">25050 15676 139 0,'9'-27'25'0,"7"-7"-25"15,0 0-30-15</inkml:trace>
  <inkml:trace contextRef="#ctx0" brushRef="#br0" timeOffset="598962.1385">25120 15559 237 0,'2'-3'20'0,"4"1"50"16,0 1-56-16,8 7-19 16,8 14 28-16,61 74-5 15,-37-44-2-15,12 3 15 16,-2-8 15-16,5-4 33 0,-11-7 20 15,3-8 72-15,-2-12 59 16,11-5 57-16,-7-7-121 16,11-7-13-16,5 1-74 15,2-2-78-15,-9 4-79 16,7 2 82-16,-11 5-13 16,12 7-12-16,-6 4-3 15,25 11-3-15,-3 7 5 16,15 13-6-16,-25 1-1 15,1 15 9-15,-31-3 9 0,-5 5 15 16,-23-10 13 0,0 2 12-16,-8-12-2 0,5-2 2 15,-9-12-6-15,4 0 19 16,-6-16 11-16,-3-8 44 16,-1-4-1-16,-2-6 1 15,-2 2-449-15,1-2 136 16</inkml:trace>
  <inkml:trace contextRef="#ctx0" brushRef="#br0" timeOffset="599288.1392">26857 16325 419 0,'4'3'187'15,"-2"-1"-6"-15,-1 3-110 16,1-1-27-16,-1-2-34 16,1-1-2-16,-1 1 0 15,1-1-1-15,-1 1-2 16,1 2-2-16,-1-2-4 0,1-1-2 15,1 5-1-15,-2-1 1 16,4 2 1-16,-2 0 1 16,5 4-3-16,1 4-182 15,0-1 60-15</inkml:trace>
  <inkml:trace contextRef="#ctx0" brushRef="#br0" timeOffset="599713.0495">27008 16391 921 0,'40'45'395'16,"-41"-33"-33"-16,-1-12-188 16,1 1-243-16,1 2 15 15,0-3 23-15,0 0 18 16,0 1 39-16,0 1 13 0,3 11 0 15,1 8 21-15,12 41 11 16,-17-44 15-16,-2-5 15 16,-9 1 62-16,-4-8 18 15,-14-6 9-15,0-5 0 16,-8-5-19-16,5-1-66 16,5 0-58-16,6-1-62 0,6 3-77 15,7 6-518-15,10 18-34 16,-1-1-201-16</inkml:trace>
  <inkml:trace contextRef="#ctx0" brushRef="#br0" timeOffset="648507.634">25552 16908 365 0,'-3'3'305'0,"-1"3"-74"15,-5 6-220-15,-5 3 213 0,-39 53-237 16,29-41-20-16,-8 11-17 16,-2 7 36-16,-9 8 11 15,6 0 13-15,9 8 15 16,8-11 20-16,22 8-22 15,16-12-24-15,14-4-169 16,8-11-51-16,15-5-64 16</inkml:trace>
  <inkml:trace contextRef="#ctx0" brushRef="#br0" timeOffset="648982.8868">25731 17316 257 0,'0'-2'158'0,"0"2"8"15,0 0-136-15,0 0 167 16,0 0-122-16,0 0-13 16,0 0-29-16,0 0 2 15,2 0 1-15,-1 2 18 16,5 1 6-16,13 4 14 16,4-2-14-16,57 6-8 15,-40-14-16-15,7-3-19 16,5 2-59-16,9-2-238 15,1-1 46-15</inkml:trace>
  <inkml:trace contextRef="#ctx0" brushRef="#br0" timeOffset="649676.8964">26793 17187 582 0,'5'-9'179'15,"-10"3"17"-15,-5 2-129 16,-2 2-72-16,-9 2 7 16,-4 2-5-16,-3 12-6 15,-2 1-3-15,-5 12-4 16,10 5-7-16,2 14 23 16,10-6 12-16,9 8 5 15,10-7 3-15,10 1 10 16,3-17 5-16,5-4 39 0,4-12 17 15,0-9 48 1,2-9 43-16,5-12-24 16,-8-3-57-16,3-10-1 0,-5-1-53 15,0-8-53-15,0 4 15 16,17 1 8-16,-5 4-24 16,13 1-5-16,-1 9 1 15,3 6 2-15,-9 8 3 16,1 3-6-16,-7 7-5 15,2 7-3-15,-4 2-3 16,-1 7 2-16,-3 4 3 0,-5 3 3 16,-7 1-1-16,-4 7 1 15,-7-4-1-15,-3 4 2 16,-4-3 3-16,-5 2 8 16,-6-8 4-16,-10 0 7 15,-8-9 21-15,-13-10 18 16,-5-10 17-16,-12-12 9 15,-1-8 1-15,-9-10-10 16,7 1-17-16,-3-1-19 16,14 6-18-16,10 5-30 15,15 8-52-15,8 7-47 16,7 10-320-16,7 2 50 16</inkml:trace>
  <inkml:trace contextRef="#ctx0" brushRef="#br0" timeOffset="650201.437">27756 17504 795 0,'24'44'225'0,"-27"-41"78"0,3-3-177 15,0 6-15-15,0-6-19 16,-2 0-50-16,1 0-25 16,-1 2-49-16,-7 15-13 15,4 15 19-15,-68 49 32 16,37-42 18-16,4-7-20 16,-4 1-21-16,14-11-309 15,7-3 69-15</inkml:trace>
  <inkml:trace contextRef="#ctx0" brushRef="#br0" timeOffset="650511.3369">27938 17344 1129 0,'5'-3'228'0,"4"-2"165"15,8 0-312-15,11-3 30 0,45-8 5 16,-36 11-10-16,-3 2-45 15,-3 2-78-15,-10-1-170 16,10 2-262-16,-4 2-15 16</inkml:trace>
  <inkml:trace contextRef="#ctx0" brushRef="#br0" timeOffset="650949.5758">28346 17169 546 0,'-2'-7'624'15,"1"2"-281"-15,1 2 3 16,1 0-223-16,17-10-212 15,19-3 214-15,50-13-18 16,-47 27-43-16,-3 0-23 16,-10 2-36-16,-8 4-32 15,-10 5-26-15,-7 9-23 16,-10 3 4-16,-10 4 18 16,1 5 28-16,-3-1-7 0,7-3 12 15,9-1-17-15,10-3-14 16,13 3-10-16,4-4 21 15,12 8 11-15,-6 4 25 16,10 9 26-16,-14-5 10 16,-12 4 8-16,-11-4 5 15,-16-1 17-15,-14-10-10 16,-10-2 7-16,-1-11 6 16,-17-17 2-16,9-21-460 0,2-24 143 15</inkml:trace>
  <inkml:trace contextRef="#ctx0" brushRef="#br0" timeOffset="651214.3311">28905 16853 1023 0,'-8'17'274'0,"9"2"100"16,8-1-195-16,12 25-135 0,-2 1 68 16,0 14 23-16,-1 4-31 15,-11 21-20-15,-16-13-43 16,-10 22-5 0,-7-6-11-16,-11 5-77 0,1-15-76 15,-31 0-355-15,-5-42 9 16</inkml:trace>
  <inkml:trace contextRef="#ctx0" brushRef="#br0" timeOffset="652143.15">29251 17133 530 0,'0'0'289'0,"0"0"-62"16,0 0-79-16,0 0-197 16,0 0-17-16,0 2-18 15,-2 4-39-15,-2 19 43 16,-13 61 31-16,11-49 49 15,6 6 68-15,2-9 73 16,10 2 11-16,7-16 1 16,12-2 51-16,6-12-18 0,21-9 34 15,-5-15 4-15,4-13-27 16,-12-6-70-16,-2-12-7 16,-23 3-35-16,-3-4-31 15,-8 11 6-15,-7-1 7 16,-4 11-19-16,-1-1-15 15,2 15-19-15,-4-7-67 16,5 16-69-16,3-1-465 16,5 14 82-16</inkml:trace>
  <inkml:trace contextRef="#ctx0" brushRef="#br0" timeOffset="652457.6128">30384 16769 871 0,'-28'3'259'16,"-9"10"52"-16,4 11-189 15,-20 26-38-15,-4 10 33 16,-21 14 37-16,7 1 3 0,-6 8-8 16,26-15-86-16,16 8-30 15,26-11-35-15,21 3-20 16,20-4-26-16,26 4-71 16,4-10-89-16,14 4-247 15,-4-11-33-15</inkml:trace>
  <inkml:trace contextRef="#ctx0" brushRef="#br0" timeOffset="652988.5862">30338 17298 595 0,'-46'22'471'15,"44"-23"-92"-15,8-2 52 16,3-2-319-16,-9 4 25 16,2-1-7-16,10-2-20 15,11-4-55-15,54-15-180 0,-43 18-188 16,9 8-168-16,-4 2-9 15,-4 2-219-15</inkml:trace>
  <inkml:trace contextRef="#ctx0" brushRef="#br0" timeOffset="653432.164">30702 17173 658 0,'51'-50'766'0,"-50"46"-412"16,-1 4-94-16,1-2-107 15,-1 1-131-15,0 1-130 16,2 0 249-16,10 0 3 15,19 0-39-15,47 4-13 16,-57-10-30-16,0 9-9 16,-17-1-32-16,-2 2-46 15,-2-1-35-15,-2-3-26 16,1 0-2-16,-1 2 10 16,-4 8 26-16,-5 11-19 15,-19 42 13-15,26-42-14 0,6-2-12 16,6 7-4-16,8-4 38 15,2 10 12-15,-5 1 18 16,-2 8 11-16,-7-1 11 16,-7 11 3-16,-9-10 23 15,-13 8 17-15,-15-13-51 16,-27-7-366-16,-2-18 124 16</inkml:trace>
  <inkml:trace contextRef="#ctx0" brushRef="#br0" timeOffset="653625.2249">31166 17599 1635 0,'-11'16'270'0,"-5"-4"181"16,-5-3-456-16,-7 9-16 15,-1-1 40-15,-7 6 3 16,8-7-69-16,1 5-181 15,8-10-111-15,10 1-150 16,12-22-132-16</inkml:trace>
  <inkml:trace contextRef="#ctx0" brushRef="#br0" timeOffset="654166.2341">31640 17230 426 0,'34'-54'276'15,"-45"50"-47"-15,-2 5-41 16,0 4-132-16,-5 5 11 16,2 4 7-16,-4 0 8 15,6-2-19-15,6 2-19 16,4-3-39-16,5 0 4 0,11 2 7 16,6 5 54-1,-5-3 30-15,6 3 46 0,1-1-7 16,-8 3-13-16,-5-6-49 15,-3 4-31-15,-7-3-37 16,-2 4 6-16,-4-5 6 16,-6-4-92-16,0-6-48 15,-10-8-330-15,-9-8-13 16</inkml:trace>
  <inkml:trace contextRef="#ctx0" brushRef="#br0" timeOffset="654394.8049">31669 17176 1320 0,'5'-1'373'0,"10"4"205"15,1-5-386-15,8-2 23 16,7 0-3-16,10-1-80 15,-4-7-85-15,15 9-55 16,-5 2-108-16,14 1-327 16,1 4-182-16,-5-4-126 0</inkml:trace>
  <inkml:trace contextRef="#ctx0" brushRef="#br0" timeOffset="654688.4312">32361 16741 703 0,'-7'-42'457'0,"14"42"-132"0,-7 5-43 15,5 5-370-15,2 17 38 16,5 13 25-16,6 30 76 15,-1 8 23-15,-5 14 26 16,-4 0-20-16,-19 10 4 16,-11-12-30-16,-15 13 12 15,-6-7-21-15,-28-1-138 16,-3-18-228-16,-9-22-110 16,7-36-193-16</inkml:trace>
  <inkml:trace contextRef="#ctx0" brushRef="#br0" timeOffset="655338.2666">32866 17253 344 0,'9'-50'198'0,"-13"52"-34"0,-5 2-50 15,-2 8-70-15,-2 0-13 16,3 13 21-16,-5 0 39 16,4 11 40-16,1-2 4 15,9 4 27-15,5-7 11 16,5 0 1-16,7-11-13 15,14-1 31-15,-6-15-13 16,8-4 5-16,1-14-27 16,-2-10-25-16,-10-12-22 0,2-2-10 15,-11-4-26-15,0 2-8 16,-6 6-18-16,1 8-68 16,-10 5-66-16,3 5-252 15,2 11-314-15,10 8-23 16</inkml:trace>
  <inkml:trace contextRef="#ctx0" brushRef="#br0" timeOffset="655902.2809">30465 18048 686 0,'-35'26'221'0,"-16"25"104"16,-2 9-140-16,-17 17 57 15,7-7-19-15,2 4-48 16,15-18-48-16,7-5-110 15,28-14-48-15,18 1-30 0,18-2-22 16,20-1-129-16,4 0-108 16,20-7-86-16,-7-3-119 15</inkml:trace>
  <inkml:trace contextRef="#ctx0" brushRef="#br0" timeOffset="656188.0664">30938 18418 346 0,'-24'0'459'15,"-6"4"-143"-15,-16 5-179 16,1 0 234-16,3 3-308 16,14-2-12-16,12 2-22 15,20-4-14-15,20 4-15 16,8 1 54-16,10-3 55 15,-1 4 20-15,-2 5 0 16,-11-1-8-16,-9 1-39 16,-8 0-42-16,-14-1-11 15,-6-3-15-15,-14-3-63 16,-9-2-59-16,-32-9-392 16,-1-4 51-16</inkml:trace>
  <inkml:trace contextRef="#ctx0" brushRef="#br0" timeOffset="656381.9122">30952 18317 1681 0,'12'9'367'16,"3"-16"165"-16,1-4-424 15,17-3 12-15,6-1-10 16,12-8-19-16,1 9-63 15,16-1-338-15,-2 9-259 0,-10-1-56 16,-19-2-312-16</inkml:trace>
  <inkml:trace contextRef="#ctx0" brushRef="#br0" timeOffset="656701.5701">31434 18545 1163 0,'83'45'319'16,"-83"-41"94"-16,-3-1-307 16,-6 3-19-16,7-6-33 15,0 3-9-15,-28 13-9 16,-60 45-30-16,44-30-79 16,-6 3-79-16,13-7-292 15,10-5-20-15</inkml:trace>
  <inkml:trace contextRef="#ctx0" brushRef="#br0" timeOffset="657360.0062">32053 18363 148 0,'3'3'486'16,"-3"-3"-203"-16,-3 5-74 0,2-5 100 15,-1 0-254-15,1 0-16 16,-2 1 11-16,-11 9-4 15,-9-1-2-15,-41 52-10 16,49-39-2-16,9-4-9 16,8 6-1-16,8-5 0 15,8-3 21-15,4-4 14 16,14-3 21-16,8-9 0 16,15-9 12-16,0-4-14 15,2-12-1-15,-9-3-22 0,0-7-8 16,-17-2-16-16,8-4-5 15,0-2-10-15,11 1 4 16,-5 7 1-16,4 10 2 16,-10 8 2-16,1 17-2 15,-11 8-7-15,-2 14-5 16,-4 8-5-16,-2 5-9 16,-10-2-3-16,-1 1 1 15,-3-7-3-15,-8-7-8 16,-9-6 2-16,-6-1 8 15,-7-6 3-15,-15 2 10 16,-3-4 9-16,-14 2-2 16,-4-5-7-16,-13-7 4 15,6-2-5-15,-2-4 3 16,14-8 7-16,6-2 7 16,11-1-7-16,0-6-19 0,4 3-22 15,-1 3-71-15,8 5-74 16,4 5-175-16,6 12-165 15,26 6-48-15</inkml:trace>
  <inkml:trace contextRef="#ctx0" brushRef="#br0" timeOffset="657689.8639">32974 18021 1190 0,'39'-13'689'16,"-35"17"-230"-16,-4 5-226 15,3 7-222-15,-3 18-225 16,6 18 258-16,-4 30 8 15,1 4-12-15,-8 16-6 16,1-7-5-16,-19 11-88 16,-19-12-127-16,-34 8-120 15,-5-19-212-15,-17-30-93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51:03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4689 14212 901 0,'2'0'232'15,"1"3"57"-15,4 0-255 16,-7-3-53-16,2 1-13 16,5 11-11-16,6 30-8 15,57 51 10-15,-45-31 11 16,-1-6 12-16,6 10 29 15,-5-10 13-15,4 2-37 16,-2-11-43-16,4-4-117 16,-3-13-89-16,6-11-53 15</inkml:trace>
  <inkml:trace contextRef="#ctx0" brushRef="#br0" timeOffset="220.0068">5420 14270 1136 0,'-6'-12'304'16,"-18"6"72"-16,-7 12-297 15,-17 17-78-15,-42 23 8 16,-14 12 8-16,-27 19 3 16,-6 3 1-16,-17 12-31 15,28-9-52-15,6 6-168 16,33-19-160-16,28-10-8 15,44-33-194-15</inkml:trace>
  <inkml:trace contextRef="#ctx0" brushRef="#br0" timeOffset="564.1938">5651 14422 947 0,'-2'2'234'0,"1"5"79"16,2-4-181-16,14 3-46 0,35 4 33 15,48-8 5-15,-39-14-7 16,-7 6-100-16,0 0-48 16,-6 9-321-16,-10 8-81 15,-23-10-103-15</inkml:trace>
  <inkml:trace contextRef="#ctx0" brushRef="#br0" timeOffset="758.2089">5910 14653 1182 0,'7'-3'272'0,"4"2"144"16,-1 1-333-16,5-3 1 15,4 0 4-15,5 0-22 0,1 0-43 16,13 2-196 0,2 2-147-16,15 5-133 0,3-2-175 15</inkml:trace>
  <inkml:trace contextRef="#ctx0" brushRef="#br0" timeOffset="1071.9192">7157 14089 990 0,'-7'19'148'16,"7"-1"103"-16,-8 19-192 15,-5 13-91-15,-18 26 118 16,-5 5 68-16,-17 14 0 16,7 2-29-16,5 5-69 15,14-18-158-15,15 5-293 16,28-42 27-16</inkml:trace>
  <inkml:trace contextRef="#ctx0" brushRef="#br0" timeOffset="2066.0051">8576 14442 687 0,'41'-48'224'0,"-45"47"31"16,0 1-190-16,-4-3-30 15,7 3-31-15,-2 0-11 16,-12 3-5-16,-28 14-9 16,-53 29-6-16,39-1 4 15,10 8 4-15,4 20-19 16,13-10 11-16,16 10 36 15,9-17 19-15,8-8 76 16,6-23 54-16,27-13 96 16,17-21-10-16,40-31 0 15,9-16-67-15,26-26-22 16,-20-1-98-16,-10-13-19 16,-38 14-19-16,-15-2-9 15,-27 20-15-15,-7 3-25 0,-8 27-28 16,-7 12-64-16,3 18-62 15,-10 16 28-15,-4 14 23 16,-1 22 26-16,-2 9 64 16,-4 15 67-16,10-1-22 15,3 0 5-15,3-16 6 16,8 1 10-16,2-13 1 16,5-5-98-16,2-11-76 0,12-8-218 15,4-16-58-15</inkml:trace>
  <inkml:trace contextRef="#ctx0" brushRef="#br0" timeOffset="2415.4891">9179 14661 377 0,'1'0'238'0,"1"0"17"16,-1 0-193-16,8 1 287 16,10 7-160-16,14-1 30 15,46 0-27-15,-37-15 0 16,0-6-51-16,-5-2-2 0,-13-2-29 16,-9 0-13-16,-13 4-32 15,-12-4-41-15,-11 3-28 16,-14-1 6-16,-8 2 8 15,-9 0-9-15,8 8 29 16,5 1-19-16,15 1-37 16,11 2-94-16,12 2-62 15,14 2-111-15,14 2-1 16,27 8-6-16,12 1-134 16,18 10 110-16</inkml:trace>
  <inkml:trace contextRef="#ctx0" brushRef="#br0" timeOffset="2934.275">9988 14461 877 0,'1'-2'181'15,"1"1"68"-15,-2-1-274 16,0 1 13-16,-2 1 1 15,1 0-2-15,-1 0 21 16,2 1 45-16,0 1 2 16,2-1 76-16,24 13 35 15,69 15 38-15,-45-29-14 16,7-9-12-16,-17-1-55 16,-8 0-7-16,-17-1-22 0,-9-2-38 15,-12 8-56-15,-19 0-32 16,-17 6-29-16,-24 3-30 15,-10 13 7-15,-7 1-6 16,20 7-17-16,15 0-30 16,33 3-14-16,26-4-21 15,24-1 42-15,39-3-12 16,12-4 24-16,21-7-56 16,1-9-56-16,11-7-40 15,-34-5-56-15</inkml:trace>
  <inkml:trace contextRef="#ctx0" brushRef="#br0" timeOffset="3105.5684">10672 14499 1193 0,'-10'-15'437'0,"-4"-1"48"16,2 10-319-16,2 3-64 15,3 0-76-15,1 3-53 16,3 8-24-16,1-8-6 0,1 1 3 16,-2 7 24-16,-12 23 42 15,-47 49 18-15,17-45 4 16,-9 2-6-16,0-9-12 15,-27-2-12-15,11-14-467 16,3-12 137-16</inkml:trace>
  <inkml:trace contextRef="#ctx0" brushRef="#br0" timeOffset="3702.9544">11521 14434 834 0,'0'-4'165'0,"0"1"58"16,0 0-249 0,-2 1 19-16,1 2 59 0,-1 2 71 15,-2 4-33 1,-10 16 32-16,-23 39-37 0,30-45-8 16,3-12-21-16,7-7 86 15,10-10 21-15,22-8-97 16,10-7-130-16,16-9 64 15,2 0-30-15,11 0-20 16,-14 10 88-16,-13 8 85 16,-13 10-102-16,-9 11-29 15,-20 14-27-15,-17 11 7 16,-6 4 10-16,-12 9-11 16,-1-3-4-16,3 0-70 15,28-7-481 1,15-10 174-16,26-6-106 15</inkml:trace>
  <inkml:trace contextRef="#ctx0" brushRef="#br0" timeOffset="3939.243">12178 14446 208 0,'0'22'344'0,"-3"-3"-188"15,3 2-59-15,5-3 182 16,8 1-176-16,6-7 127 15,17 1 83-15,-1-7-22 16,4-1-56-16,-8-8-54 0,-4 0-31 16,-20-8-28-16,-4-2-65 15,-9-5-40-15,-12-1-4 16,-5 1-67-16,-2 4-91 16,-5 0-48-16,6 7-339 15,17 7 30-15</inkml:trace>
  <inkml:trace contextRef="#ctx0" brushRef="#br0" timeOffset="4151.263">13031 13904 1044 0,'-1'-3'114'16,"-20"15"95"-16,14 11-256 15,-4 8-53-15,-2 18 44 0,-2 8 84 16,-7 31 30-16,1 6-12 16,2 15 5-16,3-8-52 15,-5-2-227-15,-3-32-39 16,-8-19-126-16</inkml:trace>
  <inkml:trace contextRef="#ctx0" brushRef="#br0" timeOffset="4268.869">12780 14604 1613 0,'35'-109'280'16,"5"78"227"-16,9 13-494 0,7-1-157 16,5 5-82-16,35-6-223 15,-8-12-134-15</inkml:trace>
  <inkml:trace contextRef="#ctx0" brushRef="#br0" timeOffset="4883.8616">13978 13821 759 0,'-3'-9'272'0,"0"7"-41"16,3 10-231-16,-1-8-89 16,-1 1-26-16,-2 17 7 15,-11 26 119-15,-27 63 83 16,13-39 44-16,-5 17 18 15,5-11 8-15,10-13-45 16,12-17-39-16,7-14-5 16,9-19-16-16,10-16-38 15,5-6-13-15,19-4-8 16,1-4-8-16,2 1-4 16,-6 8 29-16,-9 13-15 15,-16 0-5-15,-8 15-12 16,-7-2-3-16,-6 14-6 0,-3-5 27 15,4 12 11-15,3-6-38 16,15-1-236-16,13-7-43 16,17-3-72-16,4-20-238 15</inkml:trace>
  <inkml:trace contextRef="#ctx0" brushRef="#br0" timeOffset="5225.0411">14553 14286 576 0,'-20'12'256'0,"-3"0"21"16,8-3-61-16,-10 8-87 15,-3 3 24-15,1 5-109 16,3 1 68-16,3 4-37 16,11-6-62-16,10-3-20 15,8-8 95-15,11-1-120 16,0-9-20-16,9-11 58 15,0 1 9-15,2-9 16 16,-8-2 22-16,-1-4 15 16,-15 2-59-16,-2 3-21 15,-2 12-24-15,-7 5-26 16,-1 3-3-16,5-3-9 16,-1 2 6-16,1-1 24 15,-1 9 26-15,2 14-5 16,21 40-18-16,6-46-8 0,5-11-31 15,16-13-251-15,-2-6 72 16</inkml:trace>
  <inkml:trace contextRef="#ctx0" brushRef="#br0" timeOffset="5500.8401">14843 14326 872 0,'3'21'-7'15,"1"-2"175"-15,5 2-283 0,6 5 143 16,4-5 101-16,8-3 78 15,0-8 31-15,2-7 42 16,2-4-80-16,0-7-18 16,-8 1-48-16,-4-8-11 15,-10 6-64-15,-6-1-56 16,-3 2-54-16,-5 3-75 16,-2 5-55-16,0 5-86 15,1 6-3-15,0 1-121 16,7 1 14-16,11 0 29 15,13 1 119-15,12-8 32 16,3-5 154-16,11 4 40 16,-11-4 3-16,-8-4-13 15</inkml:trace>
  <inkml:trace contextRef="#ctx0" brushRef="#br0" timeOffset="5885.0425">15351 14388 942 0,'-55'65'191'15,"60"-59"76"-15,8-6-128 16,8 2-3-16,11-10 60 16,8 4 27-16,12-21 29 15,-3 3-129-15,-2-10-17 16,-17 10-43-16,-11-3-53 16,-19 15-69-16,-20 8-9 15,-19 14-14-15,-16 7-5 16,0 8 38-16,1 6 35 15,21-5-9-15,27-5-26 16,34-6-26-16,54-3-1 16,26 1 14-16,50 6-373 15,-4-8 148-15</inkml:trace>
  <inkml:trace contextRef="#ctx0" brushRef="#br0" timeOffset="6564.0785">9752 15378 947 0,'19'24'289'15,"-41"-27"42"-15,10 3-242 16,-7 7-48-16,-3 3 11 16,0 11 20-16,-2 3 8 0,-1 8-4 15,5-2-32-15,7 10-37 16,4-6-16-16,6-4-17 16,6-7-9-16,9-5-30 15,4-18 20-15,14-6 20 16,7-6 13-16,6-13 17 15,-3 2 46-15,-2-3 1 16,-12 7-18-16,-9 4-6 16,-11 11-36-16,-4 5-44 15,-2 5-15-15,-2-6-4 16,2 2 7-16,0 4-27 16,12 19-45-16,46 46-99 15,-9-58-96-15,3-22-87 16</inkml:trace>
  <inkml:trace contextRef="#ctx0" brushRef="#br0" timeOffset="6791.1458">10279 15504 706 0,'18'9'540'0,"-3"-2"-168"0,-27-5-61 16,11 1-312-16,-4-3-38 16,4 2 13-16,1-2 33 15,0-1 51-15,0 0 14 16,1-1 28-16,21-7 3 15,29-10 18-15,50-14-37 16,-48 20-19-16,-9 7-31 0,-10 10-22 16,-20 5-22-1,-8 6-13-15,-6 4-23 16,-2 8-180-16,5 0-270 0,15-17 24 16</inkml:trace>
  <inkml:trace contextRef="#ctx0" brushRef="#br0" timeOffset="7442.6607">11888 15397 672 0,'-53'25'294'0,"41"-25"68"15,-3-4-163-15,-4-1 4 16,-1 4-38-16,-2-2-21 15,-3 0-56-15,0 9-12 16,0 6-45-16,-9 6-17 16,3 1 2-16,-1 9-27 15,9-1-27-15,3 4 17 16,15 0 7-16,5-3-18 16,10-3 13-16,11-7-43 15,5-12 7-15,10-18 29 16,1-1 34-16,1-15-4 15,-8-2 67-15,-3-7-12 16,-14 9-16-16,0 0-17 0,-4 10 16 16,-1 3-18-16,-5 12-23 15,1 5-56-15,-4 6-21 16,0-8-9-16,-1 3 18 16,7 36 20-16,20 48-273 15,20-41-63-15,6-18-77 16</inkml:trace>
  <inkml:trace contextRef="#ctx0" brushRef="#br0" timeOffset="7716.1416">12178 15459 1414 0,'3'-3'298'0,"-4"-3"151"16,-1 3-410-16,2 3 3 15,0 0-12-15,-1 0-17 16,-1 0-17-16,1 0-11 15,1 0-4-15,0 0-24 16,0 0 5-16,1 0 17 16,1 0 17-16,35 5 21 15,46-1 38-15,-45-4 19 16,-2 0-10-16,-2 5-13 16,-16 4-21-16,-6 1-12 15,-2 0-14-15,-9 5-10 16,-5-3-12-16,5 7-245 15,5-2-227-15,25-14-6 16</inkml:trace>
  <inkml:trace contextRef="#ctx0" brushRef="#br0" timeOffset="7996.2651">13043 15410 1185 0,'24'0'527'15,"-37"-3"-66"-15,-2 1-261 16,5 3-111-16,-1 5-117 16,-2 0 76-16,-2 4-15 15,5 7-41-15,7 0-19 16,6 4-6-16,6 7 3 16,2 0 18-16,-5 9 5 15,-9-7 7-15,-11 9-1 16,-15-8 7-16,-21-2-5 15,-5-9-10-15,-11-6-101 16,5-12-69-16,7-5-307 16,28-6-23-16</inkml:trace>
  <inkml:trace contextRef="#ctx0" brushRef="#br0" timeOffset="8405.8912">13243 15445 924 0,'-10'-3'350'16,"3"-3"7"-16,5 6-228 15,-4 0-128-15,5 0-38 16,-1 0-13-16,1 1 10 16,-1 8 7-16,-2 16 18 15,2 55 22-15,11-49 16 0,10 5 2 16,2-12 10-16,10-8 30 15,-1-7-21-15,-1-9 36 16,-6-9 12-16,-3 1 4 16,-6 5-22-16,-10-4 2 15,-1 9-50-15,-6 3-60 16,2-5-25-16,-1 0-14 16,1 2 15-16,-1-1 5 15,2 1 35-15,2 8 33 16,1-4 41-16,38 11 24 15,51-22 33-15,-36-30 39 16,-8-8-38-16,-8-11-9 16,-20 7-30-16,-3 7-64 15,-13 6-80-15,-2 7-324 16,-10 9-152-16,-2 1-119 16</inkml:trace>
  <inkml:trace contextRef="#ctx0" brushRef="#br0" timeOffset="8791.6426">13849 15605 889 0,'-6'7'1034'0,"9"-6"-625"0,6-2-111 15,-9-1-201-15,1 1-189 16,8-3-203-16,31-16 410 16,48-30-42-16,-28 19-6 15,-6 6-24-15,-13-7-7 16,-11 10-20-16,-15-1-61 16,-18 8-39-16,-22 0-36 15,-14 6-4-15,-28 13-10 16,-4 10 59-16,-9 11 24 15,23 14 26-15,9 20-6 16,24 0 12-16,14 6-7 16,19-6-6-16,18-4-40 15,17-18-18-15,32-10-117 16,14-11-176-16,5-13 12 16,-17-25-128-16</inkml:trace>
  <inkml:trace contextRef="#ctx0" brushRef="#br0" timeOffset="9222.5651">14479 15530 1008 0,'-3'21'111'15,"-2"7"194"-15,2 3-295 16,0 5 75-16,0-6 50 16,-3-10 55-16,9-6 5 0,-1-17 27 15,-1-11-16-15,7-21 3 16,5-8-54-16,9-18-45 15,12 3-52-15,17-2-17 16,1 17-18-16,8 7-3 16,-9 17-6-16,3 7-156 15,-8 12-146-15,15 10-333 16,-14-10-96-16</inkml:trace>
  <inkml:trace contextRef="#ctx0" brushRef="#br0" timeOffset="18673.7834">3924 17182 61 0,'124'-68'522'0,"-118"59"-289"0,-13 6-45 16,-17 20 29-16,-15 11-296 15,-32 22 1-15,-22 17 25 16,-14 40 20-16,12 1 23 16,5 18 29-16,31-11 11 15,28 1 4-15,19-30-13 0,16-3-15 16,30-27-120-16,46-22-103 16,11-30 2-16</inkml:trace>
  <inkml:trace contextRef="#ctx0" brushRef="#br0" timeOffset="19064.8657">4325 17633 801 0,'-132'93'137'16,"131"-83"88"-16,1-4-200 16,12 3 52-16,16-4 82 15,28-5 75-15,21 1 8 0,28-1-6 16,-1-3-103-16,4-3-197 16,15 0-645-1,-14-11 119-15</inkml:trace>
  <inkml:trace contextRef="#ctx0" brushRef="#br0" timeOffset="19647.0748">5645 17279 371 0,'-2'-6'482'0,"-1"0"-223"0,0 3-30 15,0 0-168-15,0 0-86 16,0 1-105-16,0 1 84 15,-2 1-5-15,-9 9 5 16,1 41 17-16,-42 61 29 16,46-32 25-16,11-2 14 0,7-3 26 15,7-19-5-15,15-12 30 16,9-22 12-16,16-27 40 16,5-9-13-16,16-28 12 15,-6-12-17-15,6-21-20 16,-15 5-28-16,2-7 14 15,-15 14-14-15,3 9-7 16,-9 18 2-16,3 12-19 16,-2 16-30-16,-5 11-32 15,-7 8-25-15,-7 12-16 16,-11 9-12-16,-13 14 14 16,-7 7 31-16,-15 5 10 15,-10 0-1-15,-10-1 63 16,-2-16 40-16,-15-15-24 15,6-16 13-15,-11-9 20 16,-1-18-48-16,-9-14-61 0,14-5-5 16,3-14-102-16,19-1-24 15,19-11-425-15,25 12 53 16</inkml:trace>
  <inkml:trace contextRef="#ctx0" brushRef="#br0" timeOffset="19963.3151">6730 17754 1696 0,'3'6'291'0,"-16"16"178"16,-6 8-479-16,-20 12 26 15,-10 8 0-15,-17 14 33 16,-7 1-58-16,1 12-487 15,11-28 70-15</inkml:trace>
  <inkml:trace contextRef="#ctx0" brushRef="#br0" timeOffset="20552.9129">7468 17258 1035 0,'19'-6'375'0,"26"-38"-32"16,-48 54-185-16,9 6-241 0,-11 11 37 16,-1 8 78-16,-10 14 30 15,3 11 3-15,-9 18 2 16,1-5-38-16,4 4-160 16,9-5-274-16,-4-3 26 15</inkml:trace>
  <inkml:trace contextRef="#ctx0" brushRef="#br0" timeOffset="20922.8851">8003 16893 1346 0,'1'-1'-44'0,"20"11"360"16,4 24-366-16,51 86 28 15,-51-40 141-15,-9 32 158 16,-17-3-111-16,-23 25 3 16,-16-7-50-16,-22 20-14 15,-8-27-38-15,-13-3-79 16,6-33-100-16,-7-29-405 16,13-40 30-16</inkml:trace>
  <inkml:trace contextRef="#ctx0" brushRef="#br0" timeOffset="21680.1076">8754 17341 180 0,'-2'-3'443'0,"1"0"-142"15,-1 0-21-15,1 0-12 16,-1 2-127-16,-1-1-125 16,0 2 20-16,0 5-13 15,-17 35-13-15,-11 65 15 16,31-39 8-16,6-2 24 16,8-6 18-16,10-14 26 15,0-21 46-15,14-12 51 0,-8-22-36 16,22-7 12-16,-6-10-24 15,8-15-43-15,-12-11-50 16,10 1 29-16,-23-5-31 16,3 6 12-16,-19 9-9 15,-9 6 1-15,-10 15-18 16,0-2-44-16,-8 7-60 16,11 5-406-16,12 6-215 15,13 3-102-15</inkml:trace>
  <inkml:trace contextRef="#ctx0" brushRef="#br0" timeOffset="22214.2556">10159 17058 81 0,'0'7'848'0,"-25"8"-404"16,-21 0 40-16,-56 22 86 16,4 9-427-16,-13 25 10 15,3 49 61 1,16-13-189-16,64-5-31 16,6-7-22-16,34-8-34 15,20-57-39-15,32 10-142 16,18-11-105-16,9 1-218 15,-15-14-78-15</inkml:trace>
  <inkml:trace contextRef="#ctx0" brushRef="#br0" timeOffset="22548.9541">10626 17145 1296 0,'0'0'262'0,"-1"8"134"16,-4 8-344-16,-5 17 27 16,-4 4 31-16,-9 12 12 15,-1 2-4-15,3 15-17 16,6-6-90-16,12 7-304 16,21-9-218-16,4-33-55 15</inkml:trace>
  <inkml:trace contextRef="#ctx0" brushRef="#br0" timeOffset="22806.7361">10995 17608 852 0,'4'16'580'16,"-7"-3"-129"-16,-1 2-16 16,-11 0-392-16,0 9 56 0,-7 4-20 15,-6 4 8-15,-5 2-61 16,5 0-112-16,-4-2-335 16,3-1-115-16,9-17-119 15</inkml:trace>
  <inkml:trace contextRef="#ctx0" brushRef="#br0" timeOffset="23396.7397">11787 17242 578 0,'-1'-3'482'0,"-1"0"-140"16,1 1-4-16,-2 1-329 15,0 1 2-15,0 1 18 16,-10 24 27-16,-47 58 6 15,44-29-3-15,6-1-15 16,-1 3 4-16,17-7-11 0,5-9-7 16,5-15-12-16,6-13 16 15,9-10-5-15,5-24 13 16,5-11 10-16,13-25 24 16,5 0-4-16,0-16 8 15,-4 12-9-15,10-2 1 16,-7 15 18-16,6 7-3 15,-5 7-8-15,6 10-4 16,-6 12-7-16,2 10-35 16,-12 4-16-16,0 19-12 15,-17-4-13-15,-10 15-2 16,-13 2-3-16,-13 5-3 16,-12-1 2-16,-21 6 3 15,-11-9-11-15,-8-3 10 16,0-7 6-16,-11-5 9 15,9-19-2-15,-8-6 6 16,-3-8-60-16,-8-15-67 0,9 1-46 16,-7-9-141-16,8 0-140 15,6-6-101-15,24-3-82 16</inkml:trace>
  <inkml:trace contextRef="#ctx0" brushRef="#br0" timeOffset="23745.5203">12753 16649 1144 0,'19'19'78'0,"11"39"327"15,8 22-317-15,16 36 103 16,-14 1 47-16,-11 37 50 15,-24-11-148-15,-35 20-38 0,-38-8-56 16,-55 43-253-16,-34-11-332 16,-34-24 18-16</inkml:trace>
  <inkml:trace contextRef="#ctx0" brushRef="#br0" timeOffset="132113.1035">24567 10963 30 0,'-1'-2'147'0,"-1"2"-32"16,1-3 9-16,-2 2 2 15,0-1-37-15,0-1-44 16,0 2-15-16,-6-1-20 16,-7 1-17-16,-10 2-11 15,-43 20-5-15,32-3-2 16,0 3 7-16,-14 11-2 16,2-4 3-16,-1 14 4 15,10-4 0-15,-3 8-9 16,18-6-4-16,1 15-10 15,8-10-6-15,-9 12-6 16,3 0 13-16,-1 11 6 16,7-4-3-16,6 4 14 15,16-7 9-15,8-2-3 0,7-10 1 16,9-3 38-16,-5-11 6 16,16-7 13-16,8-8 7 15,17-12 11-15,2-9-12 16,23-8 17-16,-3-9-1 15,5-11 11-15,-10 1-3 16,-1-20 8-16,-20 4-14 0,-4-22 8 16,-17 4-8-16,-1-12 2 15,-7 15-15-15,-13-8-11 16,-9 21-25-16,-13-10-14 16,-11 4-9-16,-15-6-8 15,-9 4-11-15,-11-4-13 16,2 12 2-16,-7 7-23 15,0 13-35-15,-14 11-121 16,-5 12-19-16,-13 15-66 16</inkml:trace>
  <inkml:trace contextRef="#ctx0" brushRef="#br0" timeOffset="161328.1845">23458 12538 485 0,'-11'-11'101'0,"2"1"50"16,5 3-130-16,-1 1 47 15,4 4 38-15,0 1 46 16,1-1-4-16,-2 1-59 15,1-1-84-15,1 2-68 16,0 0-55-16,0 2-16 16,14 27 43-16,34 59 24 15,-33-47 33-15,2 11 22 16,-5-9 23-16,2 4 23 16,0-14 11-16,1-6-29 15,-2-11-62-15,19-12-62 16,-1-14-85-16,7-14-55 15</inkml:trace>
  <inkml:trace contextRef="#ctx0" brushRef="#br0" timeOffset="161486.6265">23938 12613 662 0,'13'-23'346'15,"-12"5"-46"-15,-11 13-141 16,-21 5-136-16,-9 9-44 16,-25 6 4-16,-9 7 6 15,-23 12 12-15,11-3 12 0,6 9 6 16,26-4-9-16,9 1-60 15,32-9-74-15,5 2-175 16,11-9-29-16</inkml:trace>
  <inkml:trace contextRef="#ctx0" brushRef="#br0" timeOffset="161746.9311">23840 12757 331 0,'72'10'364'0,"-61"-13"-98"16,-4 5-1-16,8-2-144 15,4-2-50-15,6 4 17 0,2-2-10 16,-2-2-8-16,-7 4-22 15,-5 2-88-15,-5 4-105 16,-8 1-89-16,-3 4-117 16,-21 12-73-16</inkml:trace>
  <inkml:trace contextRef="#ctx0" brushRef="#br0" timeOffset="161894.7046">23803 13010 525 0,'20'11'273'16,"13"-4"37"-16,1-10-93 0,12 2-75 15,-2 1-7-15,-2-2-13 16,-14-4-63-16,-4 2-105 16,-6-8-139-16,16-18-177 15,-3-8-89-15</inkml:trace>
  <inkml:trace contextRef="#ctx0" brushRef="#br0" timeOffset="162063.1457">24417 12670 995 0,'-7'22'151'0,"-3"9"148"16,-4 7-278-16,-9 22-5 15,-6-1 39-15,0 11-16 16,1-7-155-16,16 13-194 16,19-32-12-16</inkml:trace>
  <inkml:trace contextRef="#ctx0" brushRef="#br0" timeOffset="162575.705">25785 11483 1041 0,'-5'-3'274'0,"2"6"18"16,2 1-317-16,1-4-37 16,0 2-30-16,12 35 17 15,26 56 57-15,-5-37 24 16,1-5 26-16,4-2 19 16,-2-15-2-16,-2-5-48 15,-5-6-92-15,10 0-201 16,2-2-19-16</inkml:trace>
  <inkml:trace contextRef="#ctx0" brushRef="#br0" timeOffset="162770.597">26263 11591 968 0,'-31'4'183'0,"-3"4"131"0,0 7-273 16,-15 11 31-16,-6 7 20 15,-16 5 11-15,3-1-10 16,-5 3-38-16,17-5-66 16,12-3-138-16,18-2-151 15,20-1-107-15,18-6-119 16</inkml:trace>
  <inkml:trace contextRef="#ctx0" brushRef="#br0" timeOffset="163059.2799">26392 11708 720 0,'49'46'217'0,"-42"-45"43"16,5 5-177-16,10-1-47 15,2-7 7-15,9 2 9 16,-1 0-4-16,-1 3-3 16,-6-3-45-16,-4 5-222 0,-13 2-84 15,-11 1-77-15</inkml:trace>
  <inkml:trace contextRef="#ctx0" brushRef="#br0" timeOffset="163225.3067">26379 11921 1006 0,'-11'-4'323'0,"8"1"26"0,9 4-223 16,-6-1-147-16,0 0 11 15,2 0 24-15,18 0 4 16,7 0-18-16,60 5-212 15,-44-4-151-15,8-7-39 16</inkml:trace>
  <inkml:trace contextRef="#ctx0" brushRef="#br0" timeOffset="163763.9001">27047 11584 10 0,'-27'8'341'0,"-37"25"-159"0,51-26-1 16,3 2 14-16,-1-6-135 16,10 2 32-16,-1-4 13 15,2-1 44-15,0 0 23 16,0-1-6-16,0-1-24 15,0 1-13-15,2-1-47 16,-1-1-21-16,7-3-28 16,11-5-6-16,4-3-6 15,50-48 10-15,-48 49 0 0,11 2 13 16,-4 4-1-16,1-3 2 16,-5 8-14-16,-3 5-15 15,-7 1-24-15,-5 8-18 16,-5 5-18-16,-8 9-5 15,-6 5 3-15,-12 15 2 16,-12 3 22-16,-18 10 11 16,-7-2 2-16,-7 6 1 15,7-9 1-15,6-8 4 16,18-12 7-16,7-10 17 16,18-17 8-16,2-3 9 15,4-7-7-15,0 2-15 16,0-1-11-16,1 2-15 15,27 2-14-15,63 16-96 16,-39 2-124-16,16 9-204 16,-12-10-59-16</inkml:trace>
  <inkml:trace contextRef="#ctx0" brushRef="#br0" timeOffset="165492.2705">19295 15473 180 0,'20'-58'105'15,"-23"50"-13"-15,-2 0 19 16,-1-1-17-16,2 4 67 16,-2 7 35-16,5-4 51 15,-1 1-9-15,1 1-13 16,-1 0-78-16,-1 1-40 0,-21 24-56 16,-79 95-37-1,26-31-31-15,-45 36 11 0,20 11 5 16,7 32-2-16,26-32-31 15,30 12-68-15,66-25-56 16,28-10-234-16,19-48-2 16</inkml:trace>
  <inkml:trace contextRef="#ctx0" brushRef="#br0" timeOffset="166564.2499">19284 16083 226 0,'-43'-9'227'0,"44"9"21"16,1 0-27-16,1 2 18 15,-3-2-10-15,-2 0-30 16,1-2-41-16,-1 1 11 15,1-1-46-15,-1 1-18 16,1-1-30-16,1 2-25 16,0 0-33-16,0 0-9 15,1 0-400-15,10 2 413 16,24 1 342-16,58-5-322 16,-42-1-32-16,17-1 363 15,-4 4-861-15,-11 0-225 16</inkml:trace>
  <inkml:trace contextRef="#ctx0" brushRef="#br0" timeOffset="167326.8908">20072 16019 175 0,'0'-1'560'16,"0"-1"-214"-16,0 1-76 15,0-1 115-15,0 1-287 16,-2-1-21-16,2 1-48 15,0 0-50-15,0 1-40 16,0 0-20-16,-1 1-12 16,-4 17 34-16,-5 32 26 15,-5 55 36-15,14-35 19 0,5-6 10 16,3-7 11-16,4-20 0 16,5-13 8-16,2-15 5 15,11-15 34-15,6-6 9 16,10-13 21-16,1-13 1 15,12-16 11-15,-6 2-33 16,9-8-12-16,-9 5-23 16,4 4-4-16,-7 16-22 0,5 4-5 15,-5 12-13-15,3 7-10 16,-10 12-13-16,-2 9-13 16,-9 8-7-16,-9 9-2 15,-9 3-3-15,-1 8-15 16,-9 0-5-16,-13 6-14 15,-9-6 1-15,-20 2 16 16,-8-8 26-16,-13-9 30 16,0-13 29-16,-17-15 20 15,8-13 0-15,-6-15 7 16,4-5-13-16,-3-7-25 16,22 6-34-16,6-4-170 15,22 10-174-15,24 0-167 16,21 9-34-16,15 2-184 15</inkml:trace>
  <inkml:trace contextRef="#ctx0" brushRef="#br0" timeOffset="167653.6857">21174 16470 1071 0,'81'37'602'0,"-71"-45"-83"15,-8 8-228-15,-2 6-141 16,-7 3-156-16,4-9 80 16,-21 11-43-16,-83 46-62 15,41-23-127-15,-4 14-391 16,23-13 46-16</inkml:trace>
  <inkml:trace contextRef="#ctx0" brushRef="#br0" timeOffset="169309.5374">21836 15957 443 0,'1'-3'405'0,"1"2"-30"15,-1-1-75-15,1 1-28 16,-1-1-71-16,1 1-69 16,-1-1-86-16,1 1 1 15,-1-1-35-15,-1 1-36 16,2-1 20-16,-2 1 19 16,1 1-25-16,0 0 0 15,1 0 14-15,-2 0 24 16,1 0 13-16,-1 0 7 15,0 0 11-15,0 0-3 16,0 0-17-16,0 0-4 16,0 0-5-16,0 0-12 15,0 0-6-15,0 0-6 16,0 0-4-16,0 0 1 16,0 0 1-16,0 0 0 0,0 0 2 15,0 0 1-15,0 0-2 16,0 0-2-16,0 0 1 15,0 0-1-15,0 0 1 16,0 0 2-16,0 0 3 16,0 0 3-16,0 0 1 15,0 0-1-15,0 0 0 16,0 0-3-16,0 0-2 16,0 0-1-16,0 0-1 15,0 0-2-15,0 0-1 0,0 0-1 16,0 0 1-16,0 0 1 15,0 0 0-15,0 0 3 16,0 0 0-16,0 0-2 16,0 0-1-16,0 0-3 15,0 0-2-15,0 0 1 16,0 0 2-16,0 0 3 16,0 0 2-16,0 0 1 15,0 0-1-15,0 0-1 16,0 0-2-16,0 0 1 15,0 0-2-15,0 0 2 16,0 0 0-16,0 0 5 16,0 0 3-16,0 0 9 15,0 0 2-15,0 0 5 16,0 0-4-16,0 0-5 16,0 0-9-16,0 0-5 0,0 0-10 15,0 0 0-15,0 0 1 16,0 0 2-16,0 0 0 15,0 0 3-15,0 0-5 16,0 0-5-16,0 0-1 16,0 0 0-16,0 0 4 15,0 0 8-15,0 0 6 16,0 0 3-16,0 0 0 0,0 0-2 16,0 0-23-16,0 0-13 15,0 0-6-15,0 1-5 16,3 11-1-16,2 18 14 15,4 47 11-15,-9-33 4 16,-8 2 5-16,-2 11 3 16,0-3 4-16,-2 3 1 15,0-5-2-15,2 2-23 16,1-9-37-16,0 4-103 16,7-8-84-16,5 1-300 15,12-11-5-15</inkml:trace>
  <inkml:trace contextRef="#ctx0" brushRef="#br0" timeOffset="169624.0277">22247 15720 1245 0,'2'-3'312'0,"-1"0"52"16,5 2-318-16,17 2-165 0,6 14 18 16,42 55 69-16,-48-7 25 15,-15 10 33-15,-19 34 25 16,-21 1 10-16,-21 22 2 15,-5-10-5-15,-13 6-73 16,11-37-203-16,-6-16-177 16,10-38-83-16</inkml:trace>
  <inkml:trace contextRef="#ctx0" brushRef="#br0" timeOffset="170358.6549">22804 16046 1154 0,'-7'-9'258'0,"1"6"92"0,5 2-355 15,-1 1-9-15,1 0-17 16,-1 0-35-16,1 0 7 16,-1 1 12-16,-4 32 4 15,-10 66 20-15,7-40 39 16,9 5 27-16,7-5 13 15,5-7 13-15,11-27 19 16,21-11 92-16,3-13 18 16,17-14 48-16,9-4 4 0,4-20-17 15,-11-1-85-15,-5-11-20 16,-19 2-45-16,-14-7-4 16,-18 16-6-16,-4-4-13 15,-8 11-13-15,1 0-22 16,-2 4-39-16,0 2-143 15,-6 12-30-15,20 8-520 16,-4 10 35-16</inkml:trace>
  <inkml:trace contextRef="#ctx0" brushRef="#br0" timeOffset="170752.7087">24015 15763 717 0,'-3'3'771'0,"10"-2"-425"0,-25 7-44 15,-10 1-316-15,-18 10-301 16,-7 8 363-16,-17 23 22 16,7 12 6-16,2 18 4 15,21 5-19-15,10 10 0 16,24-21-11-16,23-6-10 15,17-19-14-15,20-5-33 16,12-13-69-16,9 17-313 16,-10-1-81-16,-16-5-139 15</inkml:trace>
  <inkml:trace contextRef="#ctx0" brushRef="#br0" timeOffset="171171.5667">24363 15954 966 0,'-3'-6'342'0,"1"3"68"16,4 6-233-16,-2-3-70 15,-2 0-19-15,2 0-15 16,-1 2-39-16,-1 7-13 16,-1 22-18-16,-12 61-3 15,5-38 3-15,-3 16 1 16,1-5 3-16,-3 17-245 16,8-7-207-16,-1-4-14 15</inkml:trace>
  <inkml:trace contextRef="#ctx0" brushRef="#br0" timeOffset="171542.3104">24546 16486 1316 0,'63'43'357'0,"-68"-39"116"16,-2 5-367-16,-10 9 8 16,-3 3-41-16,-17 13-14 15,-2 3-20-15,-14 10-82 16,1 4-135-16,-6 14-327 16,6-18 10-16</inkml:trace>
  <inkml:trace contextRef="#ctx0" brushRef="#br0" timeOffset="172349.8469">25272 16002 1020 0,'2'-3'202'16,"-1"0"91"-16,1 0-297 15,-2 1 10-15,0 1 8 16,-2 1 12-16,1 0 15 16,-2 1 11-16,0 1-8 15,0 4 7-15,0-6 56 16,0 1 2-16,1 1-9 16,4-2-1-16,20-3-11 15,25-14-56-15,48-27-2 0,-39 14 7 16,-13 8-1-16,6 4 13 15,-3 9 2-15,-1 8-8 16,-14 2-19-16,-8 7-17 16,-12 4-19-16,-11 7-6 15,-6 5-1-15,-12 19 11 16,-6 4 10-16,-17 27 4 16,-2 8 2-16,-16 14 6 15,-1-1 0-15,-21 7 2 16,7-18 3-16,-5-10 8 15,16-25 2-15,5-16 3 16,25-24 14-16,11-14 4 16,10-7-10-16,11-4-17 15,8-3-16-15,11-5-20 16,7 2-2-16,21 0 13 16,13 7 21-16,14 5 30 15,-8 7 3-15,-1 6-4 0,-24 5-22 16,-12 4-96-16,-13 5-118 15,3 3-419-15,1-2 23 16</inkml:trace>
  <inkml:trace contextRef="#ctx0" brushRef="#br0" timeOffset="172684.6162">26149 15673 595 0,'-33'44'0'0,"50"-10"434"16,-3 6-412-16,10 24 439 15,-5 3-295-15,1 33 329 16,-11 10-349-16,-17 31-1 16,-13-9-62-16,-19 32-31 15,-16-14-18-15,-24 2-141 16,-4-26-213-16,-17-13-213 0,15-51 1 16</inkml:trace>
  <inkml:trace contextRef="#ctx0" brushRef="#br0" timeOffset="173464.5812">26824 16150 687 0,'0'-3'291'0,"0"0"-37"0,0 0-156 16,0 1-165-16,-1 4 28 16,-4 30 44-16,-5 77 76 15,9-47 49-15,2 4 27 16,5-18-15-16,13-4 32 15,2-24-19-15,18-14 41 16,9-14-7-16,19-13 18 16,-6-8-25-16,4-13-42 15,-16 1-64-15,-12-20 27 16,-19 5-28-16,-14-12-33 16,-8 11 5-16,-7 1-13 15,1 19-68-15,0 6-27 16,7 13-161-16,10 3-456 15,8 11 99-15</inkml:trace>
  <inkml:trace contextRef="#ctx0" brushRef="#br0" timeOffset="173717.7178">28196 15828 819 0,'9'-16'582'0,"-15"6"-127"15,-19 10-86-15,-14 7-406 16,-29 12 33-16,-7 11 32 16,-20 17 11-16,7 16 57 0,11 27-3 15,28 5-25-15,14 5-26 16,28-14-7-16,21 0-4 16,22-23-10-16,17-6-16 15,15-8-14-15,17-1-147 16,-2-13-146-16,-17-14-230 15,-14-20-106-15</inkml:trace>
  <inkml:trace contextRef="#ctx0" brushRef="#br0" timeOffset="174167.7313">28202 16116 841 0,'-43'-12'313'16,"49"13"76"-16,-8-4-165 16,4 3-31-16,-2-1 7 15,0-1-5-15,1 1-44 16,1 1-22-16,8-5-58 15,15-2-12-15,48-17 5 0,-32 14 3 16,2 3-17-16,-3 4-7 16,-11 4-11-16,-6 2-33 15,-14 6-20-15,-7 4-22 16,-7 4-16-16,-8 14-16 16,-8 7 12-16,-6 20 14 15,-1 0 22-15,-1-2 20 16,9-9 23-16,10-5 4 15,7-20-4-15,12-4 3 16,9-3-3-16,11 1-4 16,2-3 4-16,5-2 3 15,-2-1-2-15,2-1-67 16,-14-3-95-16,0 3-421 16,2-5 38-16</inkml:trace>
  <inkml:trace contextRef="#ctx0" brushRef="#br0" timeOffset="174322.5434">28959 16436 872 0,'-17'19'-59'0,"1"5"904"16,-9 7-444-16,-3 3 143 16,-9 3-481-16,7-3-42 15,-14 3-40-15,-8-10-522 16,0-10 134-16</inkml:trace>
  <inkml:trace contextRef="#ctx0" brushRef="#br0" timeOffset="175156.0061">29590 15990 395 0,'-2'-2'459'0,"1"2"-159"16,-1 0-238-16,1 2 233 16,-7 14-311-16,3 14 4 15,-4 48 9-15,16-41 11 16,2-4 11-16,4 1 22 15,-2-10 19-15,0-4 34 16,0-8 12-16,1-7 26 16,1-8 2-16,6-11 26 15,3-6 11-15,8-16-30 16,3-7-31-16,7-9-22 16,4 5-48-16,9-2-45 0,2 12 10 15,15 6-1-15,-5 13-1 16,-1 8-2-16,-11 10-3 15,-4 10-9-15,-15 6-5 16,-1 12-5-16,-7 7 0 16,-1 6-2-16,-8 0 7 15,-8 8 0-15,-9-4 2 16,-5 1 2-16,-8-11 0 16,-5-1-2-16,0-10 24 15,-11-9 22-15,1-14 17 16,-11-11 19-16,-11-14 7 0,-24-17-15 15,5 1-16-15,-16-9-41 16,6 6-35-16,11 3-73 16,25 10-56-16,3-1-96 15,22 9-49-15,20 0-251 16,15 7 42-16</inkml:trace>
  <inkml:trace contextRef="#ctx0" brushRef="#br0" timeOffset="175446.8283">30601 15584 236 0,'45'71'458'0,"1"9"-110"16,-3 22-75-16,-20-4 170 16,-27 29-209-16,-30-11-65 15,-34 20-23-15,-17-10-65 16,-24 12-139-16,-7-31-187 16,-27-19-236-16,17-40-101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56:18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6859 6046 499 0,'0'-3'221'0,"0"0"27"16,0 0-129-16,-1 1 8 16,-1 1-34-16,1-1-1 0,-1 1-11 15,1-1-4 1,-1 1-21-16,1-1-5 0,-1 1-14 16,1-1-14-16,-1 1 0 15,1-1 5-15,0 1-4 16,-1-1-1-16,1 1-2 15,-1-1-17-15,1 2-18 16,-1 0-27-16,1 0-9 16,1 0-8-16,0 0 3 0,0 2 5 15,-2 2 24-15,1 13 6 16,1 0 5-16,-2 1 5 16,1 43 4-16,1-46 4 15,0 0 2-15,-2-4 2 16,5 0 2-16,-1-5 3 15,-1-2 0-15,-1-4 3 16,0 0 3-16,0 0 2 16,0 0 0-16,2 0 0 15,-1 2 11-15,1-1 7 16,5 4 0-16,9 3 8 16,1 0 2-16,55 16-5 15,-41-24-8-15,11 0-2 16,2-2-7-16,10 1-5 15,-7-1-7-15,6 1-2 16,-7-1 0-16,2 4 8 0,-7-2 8 16,-2 0 15-16,-4 0 4 15,2 0 6-15,-6 1-8 16,0-2-4-16,-1 1-14 16,-2-3 0-16,-4 1-5 15,5-2 0-15,3-1-2 16,0 1 3-16,4-1-2 15,11-2 3-15,-4 1 2 16,4-1 3-16,-1-1-3 16,6 2 1-16,-9 2-5 15,5 1 0-15,-8 0-5 0,2 3-1 16,-7 3-1-16,-4-3-2 16,-5 0 0-16,8-2 0 15,-8-2-1-15,19-3-2 16,6 1 0-16,8 0-5 15,-4 0 0-15,16 1 1 16,-18 2 0-16,5-1 0 16,-9 1 3-16,6 3 3 15,-12-3-1-15,1 3 0 16,-8 3-1-16,-4-1 0 16,-7-4 0-16,2-1 1 15,-2-1 0-15,14-5 3 16,2 0-1-16,10 1 1 15,-1 1-1-15,2 0 1 0,-12 1 0 16,6 1-3-16,-9 1-3 16,3 1-3-16,-3 3-2 15,9-3-1-15,-12 4 2 16,3-1 1-16,-8 0 1 16,3 0 1-16,-9-1 1 15,11-4-1-15,2 0 1 16,10 0-1-16,0 1 0 15,7-4-2-15,-4 4 1 16,1-1-1-16,-10 1 0 0,9 4 1 16,-9 0 0-16,8-2-1 15,-7 2 1-15,6 2 1 16,-8-2-1-16,4-3 0 16,-9 3-1-16,15-2-2 15,-2 1-1-15,11-3 0 16,1 2-1-16,12 4 1 15,-10-2 2-15,13 1 2 16,-10 5 1-16,0 4 1 16,-11-2 0-16,2-1-2 15,-8 3-2-15,9-1-1 16,-4-6 1-16,4 2 1 16,-4 1 1-16,0-3 1 15,-9 3 2-15,0-3-1 16,-9 2 3-16,-1 0 2 0,-13-5 4 15,4 0 10-15,-6-2 3 16,4-3 10-16,-7-6 4 16,9-1 14-16,-5-4 8 15,-1-6-6-15,-5 1-13 16,2-6-2-16,-9 1-16 16,-3 8-20-16,1 6-26 15,-4 11-586-15,-3 17 179 16</inkml:trace>
  <inkml:trace contextRef="#ctx0" brushRef="#br0" timeOffset="12139.7723">21160 3989 170 0,'9'-13'409'0,"-6"5"-169"15,-4 5-102-15,-2-4 103 16,3 6-216-16,-2-1 21 15,1 1 18-15,-1-1 5 16,-1 1-18-16,0-1-36 0,-43 4-34 16,-56 32-23-1,19 22-13-15,-7 14 19 0,-3 22 20 16,21 1 13-16,10 19 8 16,34-8 8-16,21 12-5 15,16-14-38-15,20 5-120 16,22-27-117-16,20-18-35 15</inkml:trace>
  <inkml:trace contextRef="#ctx0" brushRef="#br0" timeOffset="12449.3302">21297 4357 1288 0,'5'-2'133'0,"1"1"142"15,6 2-402-15,3 7 1 16,12 9 39-16,48 74 64 0,-27-28 23 15,-1 1 17-15,11 16 12 16,-6 0 7-16,1 3-76 16,-9-15-80-16,4-1-157 15,-13-24-60-15</inkml:trace>
  <inkml:trace contextRef="#ctx0" brushRef="#br0" timeOffset="12629.0585">22132 4445 1577 0,'-27'-1'250'0,"-8"8"175"16,-4 13-471-16,-26 15-16 16,-8 11 24-16,-23 10-40 15,3 4-63-15,-2 8-278 0,36-16 5 16</inkml:trace>
  <inkml:trace contextRef="#ctx0" brushRef="#br0" timeOffset="13203.4656">22474 4663 1333 0,'8'-6'224'0,"2"5"136"16,8-1-376-16,19 4-3 15,1-2 29-15,8-2 28 16,-1 2 7-16,-1 0-28 16,-14-4-96-16,14 5-79 15,-7-1-248-15,-1-3-15 16</inkml:trace>
  <inkml:trace contextRef="#ctx0" brushRef="#br0" timeOffset="13637.3232">23375 4238 885 0,'-8'6'352'0,"2"-2"-53"16,-8-1-221-16,16 6-203 16,-3 8-22-16,4 8 27 15,-3 7 51-15,0 26 39 16,-6 7 55-16,-3 23 12 16,-4 4-2-16,2 17-19 15,0-17-62-15,-3-7-55 16,10-25-149-16,-4-37-36 15</inkml:trace>
  <inkml:trace contextRef="#ctx0" brushRef="#br0" timeOffset="13872.9005">23989 4198 1226 0,'61'30'237'0,"-22"-8"122"16,9 21-264-16,-27 10-178 16,-4 23 66-16,-7 5 64 15,-9 27-6-15,-12-2-17 16,-34 22 24-16,-23-12-55 16,-39-3-62-16,-11-24-50 15,-38-8-288-15,20-39 21 0</inkml:trace>
  <inkml:trace contextRef="#ctx0" brushRef="#br0" timeOffset="14217.4599">24995 4293 993 0,'-12'-6'408'16,"-3"2"-89"-16,-7-1-239 0,-49 11-117 15,34 18-94-15,0 4 171 16,-10 18 23-16,-1 17 6 15,-8 28-5-15,6 10-27 16,4 22-37-16,19-5-42 16,27-5-50-16,28-24-43 15,30-8-72-15,17-25-31 16,40-5-102-16,-10-19 0 0</inkml:trace>
  <inkml:trace contextRef="#ctx0" brushRef="#br0" timeOffset="14729.4589">25164 4499 470 0,'-2'-6'214'16,"2"1"55"-16,0 1-92 15,-1 3-22-15,1-1-12 16,0 1 16-16,0-1-43 0,0 1-7 16,0 1-22-16,0 0-13 15,0 0-37-15,0 0-41 16,0 0-36-16,0 0-23 15,0 1-14-15,9 14 11 16,7 19 30-16,75 62 30 16,-49-41 21-16,6 10 19 15,-8-8 0-15,-5 3-20 16,-15-9-69-16,5 4-206 16,-3-17-106-16,8-20-99 15</inkml:trace>
  <inkml:trace contextRef="#ctx0" brushRef="#br0" timeOffset="14939.9754">25722 4509 639 0,'-17'-15'732'15,"-15"9"-403"-15,-8 36-42 16,-19 4-306-16,-15 0-306 15,-34 15 332-15,3-1 11 16,-11-1-27-16,17-9-91 16,18 5-91-16,47-10-155 0,37-17-78 15</inkml:trace>
  <inkml:trace contextRef="#ctx0" brushRef="#br0" timeOffset="15281.0075">26125 4637 1440 0,'-34'56'213'15,"45"-59"202"-15,2 0-421 16,11-1 27-16,4-10 48 16,24 4 11-16,4-6-17 15,19-2-16-15,-2 9-50 16,4-2-190-16,-18 4-182 15,-19 1-103-15,-28 2-199 16</inkml:trace>
  <inkml:trace contextRef="#ctx0" brushRef="#br0" timeOffset="15580.0941">26408 4401 909 0,'-50'2'106'0,"47"0"100"15,1 7-301-15,-4 6 56 16,2 7 56-16,-8 20 30 15,-3 4 72-15,-10 16 38 16,3 0-48-16,-6 9-7 0,9-11-33 16,-2-3-212-16,16-15-177 15,14-23-21-15,12-20-232 16</inkml:trace>
  <inkml:trace contextRef="#ctx0" brushRef="#br0" timeOffset="15893.9327">26953 4435 640 0,'-60'21'895'0,"-6"1"-494"15,26 2-28-15,0-2-379 16,18 5-373-16,18 5 307 15,17-4 55-15,14 12 63 16,4 2 36-16,9 7 30 16,-3-5-3-16,0 7-39 15,-13-16-53-15,-10 2-36 16,-15-1-35-16,-17-1 17 16,-10-7 17-16,-11-1 16 15,-2-12 14-15,-20-18-81 16,1-18-135-16,0-22-228 0,10-12-79 15</inkml:trace>
  <inkml:trace contextRef="#ctx0" brushRef="#br0" timeOffset="16093.926">26925 4401 986 0,'-13'12'562'15,"17"-8"-87"-15,21-7-102 16,21-6-328-16,18 9-13 0,29-8 53 16,2-3-17-16,1-1-23 15,-11 6-99-15,-8-10-235 16,-16 3-252-16,-8-11-66 16</inkml:trace>
  <inkml:trace contextRef="#ctx0" brushRef="#br0" timeOffset="16272.6572">27875 4117 1660 0,'44'44'212'0,"-8"29"234"16,2 14-523-16,-8 39 46 15,-29-3 34-15,-47 28-9 0,-37-10-9 16,-65 23-3-16,-44-23-425 15,-88-17 142-15</inkml:trace>
  <inkml:trace contextRef="#ctx0" brushRef="#br0" timeOffset="16998.482">21889 4634 889 0,'10'-58'183'16,"-23"70"111"-16,-17 11-241 16,-10 9 43-16,-31 12 11 0,-10 5 1 15,-12 6-16-15,13-8-31 16,4 5-259-16,20-17-172 15,2-23-37-15</inkml:trace>
  <inkml:trace contextRef="#ctx0" brushRef="#br0" timeOffset="23676.9465">20904 6376 451 0,'-1'24'542'16,"4"-11"-327"-16,11 11-211 0,12 4 266 16,12 19-413-16,5 5 130 15,30 13 120-15,-10 0-45 16,2 15 13-16,-5-8 12 15,-1 6-34-15,-22-17-82 16,15 7-280-16,-5-19-37 16,-7 4-145-16</inkml:trace>
  <inkml:trace contextRef="#ctx0" brushRef="#br0" timeOffset="23871.9911">21499 6577 1505 0,'-14'-10'436'0,"-10"6"42"16,3 41-369-16,-8-9-184 15,-17 9 11-15,-46 21 25 16,-10 8 32-16,-29 11 9 16,4-4-49-16,8-6-166 15,50-19-256-15,30-31-27 16</inkml:trace>
  <inkml:trace contextRef="#ctx0" brushRef="#br0" timeOffset="24426.1159">21824 6309 879 0,'-3'0'237'0,"1"0"53"15,1 0-218-15,-1 0-42 16,1 0 33-16,-1 0 49 15,1 0 10-15,1 0 14 16,0 0-47-16,1 0-16 16,20 2-39-16,1-2-9 15,42 9-13-15,-53 0-40 0,-9-2-41 16,-6 15-17-16,-6 5-3 16,-10 7-1-16,0 1 51 15,-1 4 43-15,5-9 17 16,14-4-4-16,13-9 3 15,18-6-8-15,10-3 2 16,26-7-361-16,12 2-19 16,-6-15-104-16</inkml:trace>
  <inkml:trace contextRef="#ctx0" brushRef="#br0" timeOffset="24871.0789">21258 5493 1212 0,'2'-5'147'15,"-2"3"81"-15,0-1-429 16,0 1 57-16,1 2 47 16,0 2 35-16,8 24 78 0,15 66 77 15,-27-43-67-15,3 12 8 16,0-5-16-16,0 5-115 16,-10-9-39-16,-7-11-116 15,-12-16-99-15</inkml:trace>
  <inkml:trace contextRef="#ctx0" brushRef="#br0" timeOffset="25170.1926">21374 5413 1102 0,'-2'-3'278'0,"2"0"54"16,0 0-250-16,2 0-120 16,12-7 26-16,25-5 56 15,60-6 17-15,-43 14 9 16,14-2-11-16,-14-2-36 15,-4 7-202-15,-15 4-188 0,-12 12-50 16,-29 12-242-16</inkml:trace>
  <inkml:trace contextRef="#ctx0" brushRef="#br0" timeOffset="25334.3208">21279 5760 1382 0,'32'23'469'16,"-6"-18"39"-16,15-2-259 16,8-8-282-16,29 1 40 15,-1-8 27-15,15-6-542 16,-13-6 171-16</inkml:trace>
  <inkml:trace contextRef="#ctx0" brushRef="#br0" timeOffset="31090.6171">22283 6884 635 0,'-1'5'243'16,"-1"-5"27"-16,2 1-142 15,7 2-20-15,44 3-15 16,66-12-1-16,-45 2-7 0,4-2-17 16,-8 3-26-16,12-2-123 15,-12 2-198-15,-4-7-77 16,-11-3-156-16</inkml:trace>
  <inkml:trace contextRef="#ctx0" brushRef="#br0" timeOffset="31420.9">22643 6643 707 0,'62'53'495'0,"-56"-32"-131"0,-9 17-432 16,2 19 417-16,-10 8-392 16,-11 13 36-16,0-4 1 15,-11 21-123-15,-2-6-121 16,1-2-113-16,7-23-142 15</inkml:trace>
  <inkml:trace contextRef="#ctx0" brushRef="#br0" timeOffset="31964.5356">23329 6718 688 0,'-18'5'202'0,"-3"4"26"0,15-1-171 15,2 4-99-15,2 5-17 16,8-3 26-16,8 12 36 16,8 3 25-16,13 13 40 15,5-2 56-15,11 6-8 16,-11-6-18-16,-15 4 2 15,-18-13-17-15,-23 5-16 16,-24-4 33-16,-12 2 22 16,9-11-3-16,-26-17-3 15,2-17-95-15,-16-20-257 16,2-21-217-16,-2-13-103 16</inkml:trace>
  <inkml:trace contextRef="#ctx0" brushRef="#br0" timeOffset="32213.1682">23392 6623 712 0,'11'-3'593'0,"26"-1"-125"0,89 1-394 16,-14-4 435-16,29 4-418 16,-8-2-6-16,5-10-123 15,-25-4-175-15,-17 4-297 16,-26-10-64-16</inkml:trace>
  <inkml:trace contextRef="#ctx0" brushRef="#br0" timeOffset="32694.5008">24204 6816 810 0,'0'-3'448'0,"0"2"-64"16,11 3-132-16,-11-2-225 15,0 0-43-15,4 2 22 16,31 28 8-16,69 64 10 15,-46-46 11-15,25 20 24 16,-9 0-34-16,1 17-174 16,-18-14-100-16,-2 7-165 15,-23-24-158-15</inkml:trace>
  <inkml:trace contextRef="#ctx0" brushRef="#br0" timeOffset="32978.7869">24773 6847 1487 0,'1'-3'202'0,"-1"0"218"16,-1 2-418-16,-24 11-9 16,-107 77 50-16,2-24 54 15,-11 0-40-15,-43 8-43 16,29-32-116-16,11 22-361 16,43-27 45-16</inkml:trace>
  <inkml:trace contextRef="#ctx0" brushRef="#br0" timeOffset="33831.5029">23699 5570 47 0,'-3'1'21'0,"0"1"20"16,-10 2 74-16,-8 4 36 15,-46 15 53-15,47-20 9 16,-7 5-12-16,0-2-82 0,-4 0-43 16,2 1-52-16,-1 3-1 15,5 1 2-15,3 1 15 16,5 1-3-16,7 9-6 15,1 5-11-15,5 13-18 16,1 0-14-16,3 9 9 16,4-5 11-16,20-1 42 15,19-13 33-15,37 0 30 16,17-16 23-16,38-5 7 16,-9-12-26-16,-12-7 10 15,-32-12-6-15,-25-17 25 16,-43-8 7-16,-14-10-27 15,-17 4-29-15,-25 0 2 16,-16 13-48-16,-12 3-10 16,-1 10 8-16,-2 5-87 15,25 6-124-15,12 2-450 0,20 8 23 16</inkml:trace>
  <inkml:trace contextRef="#ctx0" brushRef="#br0" timeOffset="41663.7811">25648 6905 776 0,'-68'101'277'0,"62"-95"-15"16,12-2-211-16,6 0-113 16,13 2 18-16,15 0 71 15,9-3 69-15,16 2 52 16,5-4-25-16,5-2-51 15,-8-1-116-15,7 1-314 16,-15-10 31-16</inkml:trace>
  <inkml:trace contextRef="#ctx0" brushRef="#br0" timeOffset="41983.6273">26515 6803 1413 0,'4'1'330'16,"4"1"56"-16,-2 5-423 0,-6-7-68 15,4 1 23-15,39 26 33 16,52 53 55-16,-42-37 58 16,-8-3-35-16,-3 6 3 15,-9-10-14-15,-2 5-7 16,-4-4-162-16,0-1-162 16,-4-5-95-16,1 0-179 15</inkml:trace>
  <inkml:trace contextRef="#ctx0" brushRef="#br0" timeOffset="42173.5195">27127 6835 1591 0,'-17'-1'290'0,"-23"5"152"15,-10 12-472-15,-27 13 10 16,-31 5 29-16,-49 15 24 0,1 4 20 15,-5 0-54-15,26 1-108 16,21-7-370-16,46-25 25 16</inkml:trace>
  <inkml:trace contextRef="#ctx0" brushRef="#br0" timeOffset="42712.6151">26124 5564 860 0,'0'0'145'0,"0"2"129"0,1-1-254 16,19 9 101-16,20 2 4 15,53-3-13-15,-37-15-10 16,-1-1-27-16,-2-1-64 16,-11 1-37-16,-7-2-161 15,-7 2-121-15,-7-4-77 16,-11 4-139-16</inkml:trace>
  <inkml:trace contextRef="#ctx0" brushRef="#br0" timeOffset="43017.5576">26227 5662 775 0,'-4'0'188'0,"4"0"113"0,0 0-200 16,-1-2 42-16,-1 1 10 15,1-1 0-15,1 2-48 16,0-1-39-16,0 1-62 16,0 0-42-16,0 0-18 15,-2 1-4-15,1 5 5 16,-1 17 4-16,-2 2 37 0,-13 58 11 16,7-40 11-16,0 7-5 15,-2-1-49-15,4 6-170 16,2-14-133-16,-2-5-70 15</inkml:trace>
  <inkml:trace contextRef="#ctx0" brushRef="#br0" timeOffset="43330.6952">25945 6161 1003 0,'11'10'648'0,"3"-7"-142"16,-28-6-143-16,23 1-292 15,2-3-38-15,14-1 35 16,1 2 25-16,14-2 25 16,2 0-53-16,26-9-198 15,6-1-76-15,25-5-390 16,-7-7-80-16</inkml:trace>
  <inkml:trace contextRef="#ctx0" brushRef="#br0" timeOffset="51893.1224">28254 5637 410 0,'-3'-3'262'0,"1"0"-37"16,1 0-72-16,-1 0-72 15,1 0-19-15,-1 0 46 16,1 0 14-16,1 0 31 16,0 0-6-16,0 0-3 15,0 2-39-15,0-4-17 0,0 2-43 16,0 0-44-16,0 0-34 15,0 2-20-15,0 1-11 16,1 10 8-16,1 40 33 16,-7 79 17-16,-2-47 15 15,-6-5 16-15,8-19 24 16,16-17 49-16,21-29 9 0,44-21 13 16,32-7-12-16,21-2-28 15,-2-6-95-15,5 2-291 16,-34 16-196-16,-24-3-78 15</inkml:trace>
  <inkml:trace contextRef="#ctx0" brushRef="#br0" timeOffset="52881.9741">28045 7026 1161 0,'-82'24'362'0,"84"-22"-22"16,-5-4-241-16,6 2 18 15,-3-3-96-15,1 2 57 16,1-1 52-16,32-1-77 0,53 0-83 16,-38-3 24-16,-4-1-83 15,21 4-334-15,-2-10-48 16,9-19-163-16</inkml:trace>
  <inkml:trace contextRef="#ctx0" brushRef="#br0" timeOffset="53357.1771">28870 6837 596 0,'32'55'404'16,"-40"-48"-56"-16,-6 5-10 0,-1-3-254 15,-2 8 23-15,-1 0-10 16,5 2-34-16,4-6-36 16,12 2 9-16,9-3 2 15,7 4-20-15,4 1 20 16,16 12 6-16,-6 2-13 15,-11 6-8-15,-7 11 15 16,-23 5 11-16,-18 2 4 0,-10 3 2 16,2-9-12-16,-21-23 2 15,6-18-46-15,-6-23-146 16,2-18-180-16,4-10-196 16,24-6-136-16</inkml:trace>
  <inkml:trace contextRef="#ctx0" brushRef="#br0" timeOffset="53769.0875">28864 6942 447 0,'0'-3'843'0,"0"0"-321"15,0 0-214-15,1 0 314 16,38-18-501-16,111-20 0 16,-17 20-18-16,28-3-201 0,4 5-205 15,1-8-326-15,-46-2-99 16</inkml:trace>
  <inkml:trace contextRef="#ctx0" brushRef="#br0" timeOffset="89843.0077">21671 8708 667 0,'-1'43'290'0,"1"-46"-78"16,7 6-101-16,12 13-195 0,16 14 35 15,6 11 56-15,15 26 68 16,7 10 12-16,9 10-13 16,-4-2-23-16,14 17-8 15,-13-17-18-15,5 3-285 16,-10-9-37-16,-22-23-82 16</inkml:trace>
  <inkml:trace contextRef="#ctx0" brushRef="#br0" timeOffset="90054.1215">22335 8902 176 0,'-52'10'454'0,"-80"81"170"16,20-17-380-16,-4 9 111 15,-22 18-425-15,11-19-29 16,6 4-35-16,41-25-235 16,44-30 52-16</inkml:trace>
  <inkml:trace contextRef="#ctx0" brushRef="#br0" timeOffset="90548.4315">22853 8444 1251 0,'-3'2'197'0,"2"-1"133"0,1 1-368 15,1-2-4-15,44 10 46 16,66 5 34-16,-52-20 11 16,-4 14-3-16,-14 12-20 15,-15 7-55-15,-23 17-23 16,-24 21 19-16,-18-5 5 16,-8 9 52-16,2-13 61 0,8-11 42 15,23-15-90-15,42-5-44 16,31-17-204-16,52-26-208 15,22-5-70-15</inkml:trace>
  <inkml:trace contextRef="#ctx0" brushRef="#br0" timeOffset="91241.4241">26753 9295 1228 0,'11'3'265'16,"-1"-3"135"-16,9 0-347 15,1-5 34-15,14 4-8 0,-3-7-24 16,9 4-7-16,0 1-32 16,20 3-268-16,0 1-192 15,3 4-24-15</inkml:trace>
  <inkml:trace contextRef="#ctx0" brushRef="#br0" timeOffset="91506.8339">28035 8983 722 0,'-54'40'771'0,"-4"9"-277"15,-16-38-465-15,27 27 393 16,32-2-538-16,23-2 7 15,23-7 36-15,28 8 67 16,11 1 44-16,4 7 12 16,-11-5-2-16,-14 10-12 15,-18-8-42-15,-37 3-1 16,-23-6 6-16,-22-5 24 16,-5-11 35-16,-15-11-99 15,9-14-68-15,-2-26-356 16,20-10-37-16</inkml:trace>
  <inkml:trace contextRef="#ctx0" brushRef="#br0" timeOffset="91750.227">28129 8905 2019 0,'52'12'517'15,"7"-11"157"-15,-11-10-516 16,44-4-133-16,31 9 17 15,19 1 3-15,-10-5-12 16,-14-4-12-16,-45 1-4 16,-23 0 0-16,-22-1-1 15,-9 5-6-15,-14 5-7 0,-2-1-14 16,-2 2-21-16,-1-1-75 16,0 1-41-16,0 0-154 15,0 1-404-15,0 0 56 16</inkml:trace>
  <inkml:trace contextRef="#ctx0" brushRef="#br0" timeOffset="98192.63">24026 9246 164 0,'9'-15'407'0,"-4"0"-127"16,-2 6-77-16,9 2 143 15,2 2-208-15,23-5 13 16,15 1-25-16,21-4-13 15,4 2-41-15,10 4-14 16,-17 1-39-16,2 6-79 0,-15 10-81 16,-1-2-277-1,-13-5-7-15</inkml:trace>
  <inkml:trace contextRef="#ctx0" brushRef="#br0" timeOffset="98446.0942">24336 8939 558 0,'6'16'356'0,"6"2"-136"16,10-36-104-16,-10 44-119 15,1 14-119-15,-8 8 155 16,-14 10 5-16,-15 12 2 15,-3-1-2-15,-8 4 9 16,5-8-13-16,-4-4-1 16,9-20-22-16,9-6-276 15,14-24 69-15</inkml:trace>
  <inkml:trace contextRef="#ctx0" brushRef="#br0" timeOffset="98908.7448">25183 8594 552 0,'17'-11'173'15,"-4"6"61"-15,-4-1-147 16,-6 3-20-16,-2 6-45 16,-2-3-34-16,-1 1-36 15,1 1-4-15,-17 33 26 16,-38 54 43-16,2-33 40 15,-5 2 25-15,-2 4 25 16,11-16-5-16,13-6 3 16,25-22-14-16,18-16 40 15,30-13-30-15,33-7-9 16,25-2-11-16,20 0-18 16,0 9-53-16,-6 6-5 15,-28 5-7-15,-20 9-49 16,-20 0-45-16,-10 1-141 15,-9 2-141-15,4-13-27 0,-9-20-134 16</inkml:trace>
  <inkml:trace contextRef="#ctx0" brushRef="#br0" timeOffset="99154.7219">25796 8452 574 0,'0'-20'243'0,"2"7"28"16,-2 12-151-16,-3 3-26 16,-6 9-75-16,-9 23 6 15,-7 10-6-15,-24 27 12 16,-6 15 0-16,-10 45 48 16,-3 4-29-16,-19 19-15 15,14-9-8-15,1 3-9 16,9-38-42-16,7-11-34 15,31-21-266-15,16-49 34 16</inkml:trace>
  <inkml:trace contextRef="#ctx0" brushRef="#br0" timeOffset="99588.4067">25792 9092 681 0,'-1'-2'340'15,"-1"1"-74"-15,2 1-176 16,0 0-68-16,2 1-62 15,5 11 60-15,14 29 22 16,57 53 16-16,-29-30-11 16,-6 4-18-16,0 7-5 15,-8-7-4-15,7 12 2 16,-4-14-338-16,16-9 108 16</inkml:trace>
  <inkml:trace contextRef="#ctx0" brushRef="#br0" timeOffset="100049.1725">26300 9223 922 0,'-3'-1'221'0,"-1"0"87"16,-19 1-220-16,-14 13-31 15,-53 39 8-15,14 8 25 16,2 13-14-16,-19 54-410 15,9 5 106-15</inkml:trace>
  <inkml:trace contextRef="#ctx0" brushRef="#br0" timeOffset="101816.2948">2811 9222 596 0,'-7'-3'154'0,"2"-3"58"16,5 5-162-16,0 1-2 15,0 0 17-15,2 0 45 16,38 0 3-16,72 6 13 15,-42-1-23-15,13-2-11 16,-10 2-53-16,-2 1-144 0,-14 0-130 16,14 3-109-16,-5-8-138 15</inkml:trace>
  <inkml:trace contextRef="#ctx0" brushRef="#br0" timeOffset="102418.6063">3946 8852 331 0,'0'0'202'0,"0"0"-46"15,0 0-203-15,-2 0 230 16,1 0-160-16,-1 3 7 16,-1-3 13-16,-5 13 26 15,-1 0-6-15,1-2 76 16,-23 38 34-16,30-52 38 16,5-5-16-16,5-5-37 15,4-8-93-15,11-6-35 16,6-1-39-16,11 0-3 15,2 4 15-15,9 2 20 16,1 6-2-16,14 4-8 0,-9 8-13 16,1 5-13-16,-15 6-33 15,-11 11-17-15,-18 9-5 16,-18 20 17-16,-21 10 17 16,-31 27 28-16,-7 5 19 15,-24 18 19-15,-9-13-2 0,-22 12-2 16,6-23-4-16,-10 0 3 15,19-29 2-15,11-5 8 16,36-24 0-16,21-13 9 16,15-19-23-16,9 1-16 15,10-7-21-15,4-4-29 16,7 3-13-16,31 2 30 16,22 0 20-16,31 1 23 15,10 10 26-15,15 7 4 16,-25 7-20-16,-20 11-56 15,-32 6-85-15,-17 4-164 16,2 12-149-16,27 11-70 16</inkml:trace>
  <inkml:trace contextRef="#ctx0" brushRef="#br0" timeOffset="102742.4145">4729 9232 692 0,'6'-14'418'0,"-3"-1"-83"15,-1 15-135-15,4 4-303 16,5 12-68-16,3 7 108 0,7 14 36 15,1 4 59-15,3 17 60 16,2 0 56-16,17 10-97 16,-5-7-10-16,5 5 5 15,-1-6 1-15,-6-6 3 16,-18-14-78-16,2-5-128 16,-11-15-149-16,5-14-63 15,-3-25-151-15</inkml:trace>
  <inkml:trace contextRef="#ctx0" brushRef="#br0" timeOffset="102938.8897">5300 9298 979 0,'-3'-17'292'16,"-8"13"-1"-16,-18 5-252 15,-17 11-75-15,-39 13 14 16,-5 8 9-16,-21 16 54 0,12 3 3 15,1 11-14-15,33-5-32 16,2 0-97-16,28-8-72 16,10-5-160-16,28-19-58 15</inkml:trace>
  <inkml:trace contextRef="#ctx0" brushRef="#br0" timeOffset="103342.6567">5380 8921 650 0,'0'-3'207'0,"1"-1"61"16,2-5-168-16,0 2-18 16,6 1 5-16,12-2 14 15,45-41-17-15,-35 48 5 16,-2-2-7-16,6 3-21 16,-2 0-26-16,-1 1-24 0,-7 7-30 15,-13 4-39-15,-12 7-25 16,-19 13 3-16,-6 8 20 15,-8 2 15-15,10 1 41 16,2-6 34-16,16-15-3 16,10 0-7-16,10-4-4 15,17-2-19-15,14 5-84 16,21 9-236-16,-5-6 44 16</inkml:trace>
  <inkml:trace contextRef="#ctx0" brushRef="#br0" timeOffset="103971.3196">5713 9687 870 0,'47'-15'249'0,"13"2"96"15,25-5-225-15,1 0 14 16,9 2 2-16,-9 3-47 16,10 4-18-16,-14 5-36 15,4 6-63-15,-14 4-65 16,-4 8-270-16,-22-1-53 0,-12-3-122 16</inkml:trace>
  <inkml:trace contextRef="#ctx0" brushRef="#br0" timeOffset="104212.3963">6335 9438 527 0,'-9'5'322'16,"8"2"-196"-16,-2 8-2 15,1 7-221-15,-11 11 80 16,-1 5 79-16,-3 19 86 16,-5-1-27-16,-5 18-25 15,6 0-78-15,0 8-328 16,2-17 37-16,4-7-97 16</inkml:trace>
  <inkml:trace contextRef="#ctx0" brushRef="#br0" timeOffset="104540.712">6867 9381 1136 0,'-2'-3'647'0,"1"1"62"16,-1-1-184-16,2 2-627 15,0 1-103-15,2 1-101 0,21 27-100 16,69 58-119-16,-25-31 542 16,7 6 2-16,9 8 10 15,-12-6 3-15,-6 3 9 16,-17-9-39-16,-5-13-87 15,-11-14-64-15,-5-7-185 16,-9-12-36-16</inkml:trace>
  <inkml:trace contextRef="#ctx0" brushRef="#br0" timeOffset="104750.6463">7553 9435 667 0,'5'3'450'0,"-3"-7"-138"16,-17 5-165-16,-15 11-90 15,-14 6-8-15,-43 20 6 0,-23 13 76 16,-20 13 77-16,11 2-123 16,5 14-132-16,40-9-222 15,21 9-174-15,22-29-117 16</inkml:trace>
  <inkml:trace contextRef="#ctx0" brushRef="#br0" timeOffset="106398.9327">8130 9493 285 0,'-44'45'138'16,"42"-45"-6"-16,2-3-52 15,0 0-21-15,0 3 41 16,0-2 9-16,0 1 8 16,0 1-7-16,0 0-10 15,0 0-53-15,0 0-21 0,0 0-13 16,0 0-11-16,0 0-22 15,0 0-13-15,0 0-14 16,0 0 6-16,0 0 28 16,2 0 43-16,13 3 49 15,19 3 45-15,54 10 46 16,-36-16-11-16,15 0-15 16,-8-2-40-16,0 1-29 15,-10 1-47-15,-12 3-48 16,-20 1-42-16,2 4-354 15,3 4 69-15</inkml:trace>
  <inkml:trace contextRef="#ctx0" brushRef="#br0" timeOffset="107656.6833">9842 8668 433 0,'0'-3'404'0,"-3"-19"-126"16,1 8-29-16,-31-30-258 15,8 53-47-15,-11 20-2 16,-5 10 13-16,-16 25 16 16,-3 13 50-16,-1 41 18 15,6-1 0-15,9 27-3 16,24-9 2-16,28 11-15 15,21-26-11-15,19 8 5 16,5-26 2-16,-2-1 0 16,-9-26-5-16,-12-11 6 15,-13-24 3-15,-6-10 30 16,-3-15 27-16,-4-8 76 0,-2-7 17 16,-2-1 17-16,2-1-25 15,0 1-23-15,-1-1-71 16,-1 1-79-16,1-1-105 15,1-1-394-15,7-3 40 16</inkml:trace>
  <inkml:trace contextRef="#ctx0" brushRef="#br0" timeOffset="108094.3869">10229 9096 931 0,'-3'-1'259'15,"0"-1"65"-15,0 1-236 0,0-1-53 16,0 1 4-16,0-1-23 16,2 1-62-16,-1-1-24 15,1 2-27-15,1 2 1 16,15 33 26-16,32 57 57 15,-16-33 15-15,-4-4 16 16,5 10 0-16,-8-5-1 0,1-1 17 16,-1-12 5-16,7 5-29 15,-6-9-70-15,6-7-68 16,3-7-170-16,-1-27-41 16</inkml:trace>
  <inkml:trace contextRef="#ctx0" brushRef="#br0" timeOffset="108300.0824">10623 9178 642 0,'-22'-20'243'0,"-17"4"-19"16,-2 31-129-16,-14 1-99 15,-10 11 21-15,-34 16 45 16,-4 6 31-16,-15 10 4 15,2-3-24-15,10 5-69 16,35-12-61-16,20 0-259 0,34-17 20 16</inkml:trace>
  <inkml:trace contextRef="#ctx0" brushRef="#br0" timeOffset="108829.0645">10799 8939 642 0,'51'-46'164'0,"-48"46"66"16,-2 0-173-16,-1-1 29 16,-1-1 5-16,-1 1 36 15,1-1-6-15,-1 1 1 16,2-1-34-16,0-1 2 15,0 0-31-15,2 0-5 16,1 0-10-16,20-10 4 0,47-14-22 16,-42 27-5-16,-6 2-12 15,-2 2-18-15,-7 7-24 16,-4 5-22-16,-6 5-22 16,-8 16 0-16,-5 1 10 15,-14 11 14-15,-4-3 27 16,-2 0 25-16,7-18 7 15,6-1-4-15,15-18-3 0,12-5 17 16,11-1 16-16,17 3-19 16,14-4-11-16,25 0-103 15,4 7-252-15,5 2 7 16</inkml:trace>
  <inkml:trace contextRef="#ctx0" brushRef="#br0" timeOffset="109155.9881">11343 9333 811 0,'-28'85'260'0,"60"-91"74"16,22-2-181-16,12 1-2 16,17-1 2-16,-6 2-41 15,0 2-16-15,-17 1-43 16,-7 0-124-16,-13 6-124 15,9 0-230-15,-3 3-51 0</inkml:trace>
  <inkml:trace contextRef="#ctx0" brushRef="#br0" timeOffset="109453.8394">11805 9234 894 0,'-6'-5'106'0,"2"8"106"15,-1 8-288-15,1 5 45 16,-4 6 55-16,-1 11 4 0,2-4 16 15,-6 22 16-15,1 1-28 16,0 11-21-16,0 0 12 16,0 8-86-16,8-21-86 15,-8-8-114-15,11-26-84 16</inkml:trace>
  <inkml:trace contextRef="#ctx0" brushRef="#br0" timeOffset="109902.5958">12300 9066 587 0,'66'9'193'0,"-63"-7"46"16,-4-1-156-16,-1-1 6 16,2 0-26-16,-1 0-20 0,-1 0-24 15,1 0-25-15,-1 0-21 16,0 2 1-16,-9 5 13 15,-20 21 25-15,-47 48 18 16,43-44 9-16,6-9-5 16,10 0-6-16,13-11-10 15,12-4 14-15,16-5 19 16,18 3 24-16,4-2 6 0,11 0-5 16,0 4-22-16,9 1-25 15,-14 0-49 1,3-2-114-16,-7 2-146 0,6 0-83 15,-16-9-130-15</inkml:trace>
  <inkml:trace contextRef="#ctx0" brushRef="#br0" timeOffset="111924.0283">12895 8797 904 0,'0'1'131'15,"0"2"57"-15,0 12-278 16,-3 10-44-16,-25 70-15 16,0-31 128-16,-24 17 38 15,-3 8 22-15,-17 22 26 16,1-10 24-16,-2 16-47 15,24-7 1-15,12 7-16 16,21-28-22-16,8-9-223 0,23-27 37 16</inkml:trace>
  <inkml:trace contextRef="#ctx0" brushRef="#br0" timeOffset="112298.5682">13055 9305 938 0,'0'-3'378'0,"0"0"-113"16,0 2-237-16,0 1-85 16,0 0-87-16,2 3 112 15,14 32 76-15,22 57-1 0,-17-45-17 16,7 8 8-16,0 1-17 15,4-4-79-15,-1-15-92 16,7 5-145-16,-4-21-65 16</inkml:trace>
  <inkml:trace contextRef="#ctx0" brushRef="#br0" timeOffset="112477.975">13501 9358 1070 0,'-21'-4'152'0,"-29"5"123"16,-21 11-303-16,-20 15-26 16,-11 5 43-16,-21 11 22 15,21-3 9-15,6 14-13 16,19-7-120-16,26 12-175 16,41-13 4-16</inkml:trace>
  <inkml:trace contextRef="#ctx0" brushRef="#br0" timeOffset="112823.2968">13674 9489 1241 0,'9'-3'235'0,"3"-5"152"16,-3 1-358-16,15-1-14 15,8 0 28-15,29-3-19 16,6-1-9-16,20 11-2 16,-3 2-271-16,-5 5-140 15,-27-1-43-15</inkml:trace>
  <inkml:trace contextRef="#ctx0" brushRef="#br0" timeOffset="113273.1114">14696 9160 349 0,'-1'0'361'15,"-2"-2"-92"-15,-10 1-5 16,-11 1-192-16,-46-5-49 16,50 13-7-16,2-1-8 0,4 5 8 15,8 4-5-15,11 11 10 16,1-2 2-16,18 15 30 15,5 0 1-15,11 15 14 16,-3-2-4-16,3 11 1 16,-16-11-35-16,-14 8-8 15,-19-19 2-15,-22-2 38 16,-9-9 14-16,-15-8 21 16,5-15 19-16,4-4 10 15,14-5-76-15,5-15-122 16,14-2-123-16,-2-7-284 15,0-8-72-15</inkml:trace>
  <inkml:trace contextRef="#ctx0" brushRef="#br0" timeOffset="113515.6903">14722 9238 757 0,'-8'-19'236'15,"5"0"40"-15,6 7-177 16,5 3-30-16,-3-1 18 16,9 1 39-16,1 3 11 15,5-2 2-15,5 3-18 16,17 0-27-16,4-4-37 0,16 6-19 16,2 0-22-16,19 2-3 15,-2 4-35-15,15 3-209 16,-2-6-221-16,-1-12-25 15</inkml:trace>
  <inkml:trace contextRef="#ctx0" brushRef="#br0" timeOffset="113906.963">15781 8609 364 0,'7'-6'311'16,"-6"3"-67"-16,2 0-59 15,3 0-142-15,2 3-51 16,-1 3 1-16,4 47 11 16,40 92 37-16,-54-35 17 15,-20 26 31-15,-26 4 9 16,-61 30 11-16,-32-14-12 16,-25 8 8-16,-2-24-9 0,-6-1-138 15,42-32-142-15,11-17-185 16,33-43-99-16</inkml:trace>
  <inkml:trace contextRef="#ctx0" brushRef="#br0" timeOffset="152985.1358">8785 8800 137 0,'-3'-5'209'16,"1"1"-69"-16,1-1 11 16,1 4-41-16,0-1-55 15,0 1 23-15,0-2-18 16,1-4-20-16,5-17-35 16,76-44-13-16,-17 32-2 15,12-2 5-15,34-16 21 16,3 5 23-16,21-2 17 15,-6 12 3-15,35 1-1 16,-19 18-21-16,17 5-15 16,-23 11-22-16,-9 10-12 15,-42 12-9-15,-5 5-9 0,-24 9-4 16,-6 5-15-16,-7 0-41 16,-3 10-141-16,-7 0 19 15</inkml:trace>
  <inkml:trace contextRef="#ctx0" brushRef="#br0" timeOffset="153478.7557">8917 8686 703 0,'16'53'138'0,"-16"-66"64"16,28-7-198-16,15-5-24 15,31-16 18-15,11-5 19 16,36-12 20-16,8 2 10 16,59-5 10-16,9 8-1 15,49-2-4-15,3 12-17 16,43 9-8-16,-35 6-9 15,31 7-3-15,-45 16-3 16,4 3 2-16,-49 3-3 0,-5 14-1 16,-60 6-2-16,-8 8-10 15,-28 13-23-15,4 20-124 16,-25 9-125-16,13 30-17 16,-11 5-153-16</inkml:trace>
  <inkml:trace contextRef="#ctx0" brushRef="#br0" timeOffset="153899.0006">9377 8546 161 0,'-20'-6'0'0</inkml:trace>
  <inkml:trace contextRef="#ctx0" brushRef="#br0" timeOffset="154154.6559">9346 8535 198 0,'-3'-2'315'15,"0"-1"-140"-15,0 0-6 16,0 2-113-16,2-2-110 16,1 0 50-16,1 0 2 0,39-16 3 15,86-47 12-15,-15 40 11 16,67-5 19-16,16 2 14 15,86 0 19-15,18-5 1 16,68 6 10-16,-9 1-11 16,75 8 5-16,51 11 39 15,-8 10-81 1,-43 11-8-16,-34 6-24 16,-65 14-3-16,-136-5-2 15,-29 6 1-15,-59-3-2 16,-26 2-60-16,-40-2-66 15,3 10-194-15,1 1-17 0</inkml:trace>
  <inkml:trace contextRef="#ctx0" brushRef="#br0" timeOffset="155161.9826">2662 12237 676 0,'0'1'148'16,"3"1"83"-16,7-2-154 16,-10 0 10-16,1 0 18 15,20-2-4-15,27-1-11 16,51-4-42-16,-28-2-16 15,0 3-53-15,15-3-293 16,-11 3 79-16</inkml:trace>
  <inkml:trace contextRef="#ctx0" brushRef="#br0" timeOffset="155670.9756">3661 11957 819 0,'0'0'210'0,"-1"0"60"16,-2 0-206-16,0 0-55 16,0 0 36-16,0 0 45 15,2 0-10-15,2-3-8 16,49-10-23-16,82-73-28 15,-47 43-35-15,-1-3 16 16,-17 13 10-16,-1 8 11 16,-20 10 6-16,-6 12-10 15,-13 15-50-15,-8 10-45 16,-20 6 46-16,-21 26 9 16,-8 8 14-16,-29 27 49 15,-17 12 43-15,-26 31-47 16,-9-8-7-16,-17 6-4 15,26-24-2-15,12-18 4 16,34-37 0-16,17-25 9 16,24-26-13-16,0-11-40 15,8-9-16-15,3 0-17 0,7 5-47 16,11 4-26-16,6 10 30 16,12 4 6-16,14 4 47 15,25 7 73-15,-3 3 10 16,11 10 9-16,-8 1 5 15,-3 9-88-15,-15 2-89 16,8-4-211-16,-15-18 5 0</inkml:trace>
  <inkml:trace contextRef="#ctx0" brushRef="#br0" timeOffset="155941.0364">4507 12193 1040 0,'-1'-35'137'16,"14"49"156"-16,9 15-321 15,5 4 82-15,10 14 11 16,7 2 4-16,5 19-8 15,0-4-19-15,-4 12-4 16,-10-14-40-16,-7 5-79 0,-10-24-57 16,-8-6-224-16,7-14-25 15</inkml:trace>
  <inkml:trace contextRef="#ctx0" brushRef="#br0" timeOffset="156124.2081">4907 12286 1202 0,'-24'9'138'0,"13"4"155"16,-21 6-322-16,-27 17 46 15,-6 13 52-15,-45 20 16 16,-8 5 13-16,-5 20-64 16,30-7-127-16,4 5-266 15,49-21-31-15,41-37-163 16</inkml:trace>
  <inkml:trace contextRef="#ctx0" brushRef="#br0" timeOffset="156690.2902">5263 11972 585 0,'-5'-2'236'15,"-1"1"71"-15,0-1-149 16,3 1 5-16,0-1-17 15,2 1-63-15,1-1-36 16,1 1-22-16,22-9-11 16,60-14 12-16,-46 18-3 15,-11 7-6-15,-5 4-23 16,-11 7-8-16,-10 10-26 16,-7 9 1-16,-20 18 15 15,-2 4 24-15,-2 1 4 16,7-8-4-16,10-5 3 15,22-19-9-15,19-10 7 16,13-7 7-16,19-5 7 0,15-6-44 16,35-9-311-16,-3-4 74 15</inkml:trace>
  <inkml:trace contextRef="#ctx0" brushRef="#br0" timeOffset="157078.255">6036 12453 1173 0,'12'-12'276'16,"-1"18"100"-16,16-15-299 0,6 4-71 15,20 2 29-15,12 0 29 16,18-3 5-16,-6 4-30 16,8 2-30-16,-13 5-96 15,-13 8-342-15,-20 5 46 16</inkml:trace>
  <inkml:trace contextRef="#ctx0" brushRef="#br0" timeOffset="157348.4139">6434 12154 705 0,'-15'46'146'15,"-1"9"100"-15,-9 19-199 16,-3-3 31-16,-3 13 1 16,7-1-18-16,-1 8-8 15,7-11-26-15,6 4-5 16,12-13-288-16,16-34-20 16,23-37-100-16</inkml:trace>
  <inkml:trace contextRef="#ctx0" brushRef="#br0" timeOffset="157654.5831">6976 12247 1118 0,'-6'-3'140'0,"3"0"151"16,0 2-327-16,2 1-4 15,1 1 44-15,4 19 27 16,44 12-2-16,57 54 6 16,-41-46-4-16,2 5 3 15,-8-5-6-15,-3 6-4 16,-12-8-41-16,-2 8-198 15,-5-6-125-15,-11-12-63 16</inkml:trace>
  <inkml:trace contextRef="#ctx0" brushRef="#br0" timeOffset="157916.8776">7658 12255 1262 0,'-8'-5'274'16,"-8"1"144"-16,-57 2-342 16,14 29 33-16,-18 9 38 15,-41 14-23-15,-7 8-41 0,4 13-22 16,24-9-81-16,15 9-226 15,39-10-151-15,7 4-105 16,5-28-208-16</inkml:trace>
  <inkml:trace contextRef="#ctx0" brushRef="#br0" timeOffset="161555.7233">8218 12470 877 0,'25'-2'398'15,"7"-5"46"-15,35-7-212 16,13 1-29-16,21 0-43 15,-7-5-77-15,6 12-86 16,-31 3-106-16,7 15-93 16,-17-3-294-16,5-3-7 15</inkml:trace>
  <inkml:trace contextRef="#ctx0" brushRef="#br0" timeOffset="161856.2637">9275 12166 1150 0,'8'-36'350'0,"-10"44"23"16,12-1-329-16,10 14-168 15,5 1 46-15,15 17 66 16,6 5 31-16,10 15 84 16,-6-1-15-16,4 15-17 15,-14-14-43-15,3 9-67 16,-15-13-83-16,16 3-279 16,-1-15-8-16,18-9-168 15</inkml:trace>
  <inkml:trace contextRef="#ctx0" brushRef="#br0" timeOffset="162079.6302">9967 12114 1056 0,'-27'6'254'16,"-31"12"78"-16,-2 10-255 15,-28 19-105-15,-6 8 35 16,-32 24 25-16,15-4 0 16,-8 7-13-16,27-11-54 15,17-2-184-15,38-20-144 0,35-15-61 16</inkml:trace>
  <inkml:trace contextRef="#ctx0" brushRef="#br0" timeOffset="162559.4952">10156 11751 1132 0,'60'0'249'16,"-44"-7"64"-16,2 2-285 15,7 2 0-15,-3 0-8 16,2-1 25-16,-6 2 22 15,-2 5-67-15,-12 3-33 16,5 13-42-16,-9 8-16 16,-9 7 11-16,-5 5 24 15,-10 4 32-15,-4-8 55 0,6-1 26 16,10-11-4-16,9-6 10 16,22-2 7-16,15-4 6 15,12-4-5-15,35 2-20 16,10-3-37-16,11-5-39 15,-10-4-389-15,6-19 87 16</inkml:trace>
  <inkml:trace contextRef="#ctx0" brushRef="#br0" timeOffset="162995.3698">11056 12264 1219 0,'7'22'392'0,"33"-38"58"0,33 8-244 16,7 2-195-16,19-6 35 15,-7 5 2-15,-7 1 1 16,-28 3-23-16,-5 2-195 16,-17 1-214-16,2-14-106 15,14-2-233-15</inkml:trace>
  <inkml:trace contextRef="#ctx0" brushRef="#br0" timeOffset="163308.8389">12494 11832 1056 0,'18'2'54'0,"-53"13"203"0,4 10-271 16,-20 11-52-16,-9 4 114 15,-20 16 114-15,3-3-88 16,2 5-16-16,23-8-30 16,18-7-49-16,26-16-48 15,31-9 61-15,20-9 32 16,29 0 1-16,7-4 14 0,13-2 13 15,1 2-24-15,5-2-44 16,-21-9-59-16,7-10-267 16,-16-10 42-16</inkml:trace>
  <inkml:trace contextRef="#ctx0" brushRef="#br0" timeOffset="163509.3396">13071 11649 1155 0,'5'21'126'16,"-14"-17"135"-16,-7 20-282 15,-2 5-22-15,-24 22 57 16,-11 8 79-16,-33 25 6 16,-7 16-35-16,-24 37-76 15,18 1-73-15,-6 27-175 16,27-20-101-16,18-4-85 0</inkml:trace>
  <inkml:trace contextRef="#ctx0" brushRef="#br0" timeOffset="163908.8664">12971 12132 249 0,'20'13'423'0,"41"23"-198"16,-68-27-152-16,19 13 165 16,2 6-277-16,6 10 58 15,2 5 19-15,12 11 19 16,3 1-1-16,16 13-48 0,2-5-238 15,10 13-33-15,-13-20-123 16</inkml:trace>
  <inkml:trace contextRef="#ctx0" brushRef="#br0" timeOffset="164117.5542">13285 12360 1075 0,'-70'30'249'0,"-32"17"94"16,-8 18-322-16,-26 23-59 16,12-10-119-16,1 12-184 15,59-24-29-15</inkml:trace>
  <inkml:trace contextRef="#ctx0" brushRef="#br0" timeOffset="164865.8489">13856 12241 839 0,'-50'95'414'0,"74"-89"21"16,28-24-86-16,26 12-253 15,17 6 21-15,22-3 17 16,-12 5-61-16,-7-1-74 16,-31 4-146-16,1-5-349 15,-19-12 18-15</inkml:trace>
  <inkml:trace contextRef="#ctx0" brushRef="#br0" timeOffset="165225.5831">14416 12053 1306 0,'20'61'113'0,"-16"-52"155"15,-11 3-394-15,-5 16 65 16,-10 7 74-16,-26 22 73 16,-11 5 38-16,-14 24 1 15,-1 1-62-15,5 17-215 16,27-14-220-16,29-10-20 16,29-35-252-16</inkml:trace>
  <inkml:trace contextRef="#ctx0" brushRef="#br0" timeOffset="169285.8081">14998 12240 1246 0,'97'-34'261'16,"-102"29"111"-16,-4 4-377 16,-1 2-8-16,-17 10 0 15,-4 4 4-15,-12 10 10 16,6 0 6-16,6 2-39 15,21-2-18-15,25 1-13 16,22-5 73-16,19 9 41 16,21 17 157-1,-1 1-87-15,-22 8-95 16,-15 5-40-16,-38 4 11 16,-30-12 15-16,-29-1 49 15,-12-12 41-15,-22-19 17 16,5-24-29-16,-8-25-159 15,20-15-415-15,24-18-26 16,35-10-283-16</inkml:trace>
  <inkml:trace contextRef="#ctx0" brushRef="#br0" timeOffset="169509.6182">15136 12218 1655 0,'25'-18'429'16,"45"5"146"-16,19-8-481 0,53-10 10 16,-6 6-33-16,-7 1-16 15,-40 5-64-15,-12 1-175 16,-58 10-177-16,5-3-169 16,-27-3-77-16,-41-15-148 15</inkml:trace>
  <inkml:trace contextRef="#ctx0" brushRef="#br0" timeOffset="169959.5813">13141 12459 1009 0,'19'-15'364'16,"17"-1"71"-16,31-9-242 16,5-8-53-16,18-8-12 15,-8 4-64-15,2-3-499 16,-23 3 137-16</inkml:trace>
  <inkml:trace contextRef="#ctx0" brushRef="#br0" timeOffset="194485.3409">5187 12913 603 0,'-7'74'231'0,"7"-83"50"16,0 0-125-16,3-4-30 16,-3-1-20-16,1 2 4 15,1 2-21-15,-2 0-36 16,1 5-8-16,-1 5-22 15,0-1-32-15,0 1-73 16,0 0-11-16,0 1-13 16,0 23 0-16,2 20 23 0,-1 47 64 15,-2-35 14-15,1-6 10 16,1 2-101-16,2-12-111 16,-2-3-60-16,4-16-135 15</inkml:trace>
  <inkml:trace contextRef="#ctx0" brushRef="#br0" timeOffset="194999.8375">5252 13142 38 0,'-9'19'153'16,"2"7"-60"-16,1-4-21 0,0 2 34 16,2-5-76-16,1 2 10 15,0-8 6-15,-2-1 23 16,5-6 12-16,-3-3 35 16,0-6-93-16,2 1-87 15,-1-1-101-15,-4-18-101 16</inkml:trace>
  <inkml:trace contextRef="#ctx0" brushRef="#br0" timeOffset="195804.8348">5151 12864 886 0,'-1'-6'211'16,"1"1"91"-16,-1 2-258 15,1 3-13-15,0 0-37 16,0 0-30-16,0 0-17 15,0 2-7-15,2 4 7 16,10 19 33-16,25 52 8 0,-25-46 8 16,2 3 2-16,-3-4-2 15,4 4-1-15,-4-7-1 16,0 2 0-16,-2-2 0 16,-1 4 4-16,-5-9 3 15,-3 3 7-15,-3-5 8 16,0-1 33-16,-8-9 19 15,-2-1 17-15,1-4 41 0,-11-2 22 16,-4-5-29-16,-13-1-13 16,-9-3-18-16,-12 0-46 15,3-1-26-15,-2-4-3 16,15 1-4-16,-7-3 0 16,12-1-1-16,-7 3-3 15,4 2-2-15,-18 1-3 16,7 5 0-16,-15 0 1 15,4 2 0-15,-13-5 1 16,11 0 0-16,5 5 1 16,13-2-3-16,3 1-1 15,17 2-2-15,-7 0 1 16,8-1 1-16,-8 4 1 16,4-2 2-16,-10-1 3 15,5 4-1-15,-10-2 1 16,2-2 0-16,-8-2 0 15,3 2-2-15,-8 2 0 16,8-4-2-16,-2 2 4 0,10 2 1 16,-2-2 4-16,5-2-2 15,-4 2 0-15,3 0-3 16,-7 2-2-16,2 2-3 16,-11 1 2-16,3 1 0 15,-18-2 0-15,6 2 0 16,-8 0 0-16,18 0 1 15,2 0-2-15,17 1 1 0,7-2-2 16,11-1-2-16,-3 1 0 16,6-2 1-16,2 0 5 15,3 0 4-15,-1-3 33 16,5-2 12-16,2-7 27 16,1-3 3-16,3-8 3 15,4-9-30-15,1-6-10 16,4-7-27-16,-3-11-9 15,-5 4-9-15,2 8-34 16,-4 4-54-16,-10 10-454 16,2 21 102-16</inkml:trace>
  <inkml:trace contextRef="#ctx0" brushRef="#br0" timeOffset="197794.6875">10297 12873 718 0,'2'1'211'16,"-2"1"38"-16,0-1-184 15,0 0-66-15,0 1 2 16,0-1-5-16,0 1-34 16,1-1-34-16,1 2 29 15,2 11-5-15,2 12-2 0,4 45 31 16,-13-28 25-16,-4-4-33 16,1 1-1-16,0-3 6 15,-1 0 4-15,-1-12 12 16,5 6 8-16,2-4 6 15,4-2 4-15,-5-6 9 16,1-1 10-16,-2-7 2 16,0-4 5-16,-4-4 26 15,1-2 30-15,4-2-1 16,1-1 7-16,-2 1 8 0,0 0-42 16,-27-2-40-16,-56-6-11 15,43 6-13-15,-10 0-13 16,-3 1 13-16,-5 1 1 15,-1-2-1-15,-6 3-2 16,10 3-1-16,2-3 0 16,13-2 0-16,1 2 1 15,7-1 2-15,-7-2-1 16,2 3 1-16,-7 1 0 16,5-1 0-16,-1 0 1 15,6 5 1-15,-6-7-1 16,3 2 0-16,-10 3-2 15,5-1-2-15,-6-1 0 16,9 1 0-16,-2-4 1 16,13 1 2-16,-3-1 1 15,4-1 0-15,-1 5 0 16,6-1-2-16,-1 1-2 16,3 1 0-16,4-2 2 0,1 1 2 15,0 1 9-15,3 0 2 16,0 0 2-16,2 0-1 15,0-2-2-15,-2 0-5 16,-3 1-1-16,3-2-2 0,-1 3 0 16,3-2-1-16,4 2-2 15,0 0 0-15,1-1 2 16,0-2 2-16,0 1 3 16,-1-1 0-16,-1 0 2 15,0 0-1-15,-2 0 11 16,1 0 5-16,-1 0 6 15,5 0-1-15,0 0-2 16,1 0-11-16,6 0-5 16,0 0 0-16,0 0 20 15,0 0 11-15,0-1 22 16,-2-1 2-16,1 2 9 16,-1 0-16-16,2 0-3 15,0 0-11-15,0 0-10 16,0-3-14-16,-1 3-5 15,-1-1-10-15,1-1-11 16,-1 1 7-16,1 1 2 16,-1-2 2-16,1 1 5 15,-1-1 4-15,1 1 2 0,-1-2 4 16,1 0 8-16,-14-19 2 16,-22-51 7-16,30 48 5 15,2-5-5-15,4 10-11 16,10 6-6-16,-8 3-12 15,-1-1-24-15,11 19-49 16,-14-8-505-16,13 9 141 16</inkml:trace>
  <inkml:trace contextRef="#ctx0" brushRef="#br0" timeOffset="212002.8714">4275 14982 482 0,'-94'20'202'0,"90"-28"8"16,5 5-123-16,-1 3-24 15,-1-1-21-15,-1 1-41 16,1 0-14-16,-1 0 7 15,1 0-4-15,1 0 11 16,0 0 24-16,0 0 34 16,1 0 21-16,14 3 101 15,33 6 23-15,72 7 29 16,-45-16-5-16,13-8-27 16,-16 5-102-16,-2 2-92 15,-21-3-128-15,1-2-363 16,-7-2 24-16</inkml:trace>
  <inkml:trace contextRef="#ctx0" brushRef="#br0" timeOffset="212667.9815">5137 14637 236 0,'-3'0'108'0,"0"0"70"16,0 0-28-16,0 0 31 16,1-1 9-16,1-1 15 15,1 1-41-15,1-1 25 0,20-7-24 16,19-6 37-16,45-13 19 15,-41 15-36-15,-7 1-55 16,0 6-27-16,-15 2-58 16,-1 7-76-16,-11 4 0 15,-1 3-25-15,-1 5-9 16,-4 10-11-16,-8 2 5 0,-4 9 18 16,-5-1 22-16,-14 4 10 15,1-4 16-15,-4-5 21 16,6-8-17-16,6-3-34 15,13-7-34-15,9 2-8 16,9-3-16-16,12 10 23 16,5-2 50-16,7 16 52 15,-3 2 15-15,-1 16 16 16,-18-9-10-16,-9 14-9 16,-11-7-14-16,-14 5 15 15,-14-12 17-15,-20 4 22 16,-5-14-7-16,-20-11-29 15,2-17-87-15,-2-6-169 16,20-11-301-16,24-15-23 16</inkml:trace>
  <inkml:trace contextRef="#ctx0" brushRef="#br0" timeOffset="213146.7245">5971 14935 166 0,'-2'-3'256'0,"1"1"-27"15,-1 1 1-15,1-1-26 16,-1 1-57-16,2-1-13 16,0 1-44-16,0 1 1 15,2 0-13-15,-1 1 0 0,18 16 25 16,60 54 13 0,-44-40-17-16,10 9-11 0,-11-6-7 15,2 5-74-15,-8 1-86 16,16 4-253-16,-2-1-116 15,5-10-115-15</inkml:trace>
  <inkml:trace contextRef="#ctx0" brushRef="#br0" timeOffset="213475.3385">6402 15007 1227 0,'-5'-41'425'0,"-4"45"22"16,-7-1-326-16,-14 12-90 0,-5 10-38 16,-23 8 3-1,-9 5 17-15,-17 16 6 0,8-5-62 16,-7 3-246-16,21-4-165 16,21-6-89-16</inkml:trace>
  <inkml:trace contextRef="#ctx0" brushRef="#br0" timeOffset="214114.5485">6701 14634 277 0,'28'-50'398'15,"-27"47"-113"-15,-2 1-15 16,1 2-93-16,0-1-108 0,0 1 2 16,0-2-28-16,0 2 14 15,0 0-1-15,0 0 14 16,0-1 61-16,1-1 32 16,1 1-9-16,17-2 29 15,6 0-8-15,43-4-54 16,-48 8-39-16,-5 2-17 15,-8 6-82-15,-6 4-46 16,-5 5 2-16,1 9 5 16,0 1 4-16,-1 0 27 15,7-4 29-15,16 1-12 16,21-10 4-16,40-2-47 16,25 0-68-16,18-2-391 15,-10-8 65-15</inkml:trace>
  <inkml:trace contextRef="#ctx0" brushRef="#br0" timeOffset="233999.0131">6018 13182 141 0,'50'-31'-54'0,"-47"27"56"16,0-1-42-16,3 2 14 15,-6 2 62-15,0-1 81 16,0 1 35-16,0-1 43 16,0 1 33-16,0-1-51 15,0 1-78-15,0-1-38 16,0 1-47-16,0-1-42 16,0 1 31-16,0-1 26 15,0 1 12-15,0-1 20 16,0 1-6-16,0 0-13 15,0 1-33-15,0 0-20 16,-1 0-20-16,-1 1-7 16,1 0 4-16,-2 1-1 15,-6 14 7-15,2-2 1 0,2-3 8 16,-14 44 4-16,20-41 9 16,4-6 4-16,-2 1 3 15,3-1 3-15,-2-1 3 16,2-2 2-16,-3-4 2 15,-3-1 1-15,0 0-1 16,1 0 2-16,1 0-3 16,8 0 2-16,5 0-1 0,9-1 1 15,39-5-1-15,-43-2 1 16,-1 1-1-16,2-2 1 16,-3-1-2-16,7-1-1 15,-5 1-2-15,12-6-1 16,-1 4-4-16,3 0 1 15,-5 2-1-15,7-1 0 16,-15 4-1-16,-1 1-1 16,-6 3 0-16,-2 3-4 15,-8 1-3-15,0 4-5 16,-1-1 0-16,-3-4-1 16,-1 0 3-16,-1 0 4 15,2 0 5-15,0 2-1 16,-1-1 2-16,-1 4-2 15,1 8 0-15,-1 3-1 16,1 1 0-16,-2 43 4 16,5-48 2-16,0 0 4 0,3-5 1 15,-1 1 3-15,4-4-4 16,-1-1 0-16,7-3 0 16,0 0 0-16,1-7 1 15,6-1 3-15,1-2 0 16,0-3-1-16,3-1-1 15,7-2-3-15,-7-2-4 16,4 3 1-16,-2 1 0 0,1-1 8 16,-7 4 8-16,3 3 9 15,-11-3 8-15,2 4-11 16,-6 4-8-16,1 0-12 16,-7 0-14-16,1 3-14 15,-4 0 6-15,0 0-2 16,0 0 4-16,0 1 2 15,0 1 4-15,3 10 3 16,-1 1 3-16,1 2 4 16,0 0 4-16,0-3 3 15,0-2 2-15,3 2 0 16,-3-6-2-16,-2-2 2 16,1 1 0-16,14 5 0 15,-6-4 3-15,10-2 3 16,49 2-3-16,-33-15-2 15,-5-2-3-15,9-6-3 16,-2 1-3-16,5 1-1 0,-6-3 0 16,3 1 2-16,-7 0 2 15,-1 5 1-15,-12-1-1 16,-3 4 0-16,-6 5-11 16,-2 4-16-16,-6 6-7 15,-2 7-7-15,-4 5-1 16,2 3 7-16,-2 1 12 15,4 1 6-15,2-5 6 0,12 0 6 16,-2-5 4-16,13-1 11 16,9-6-36-16,38-10-239 15,2-24 73-15</inkml:trace>
  <inkml:trace contextRef="#ctx0" brushRef="#br0" timeOffset="235591.7347">11254 12932 115 0,'-1'4'299'0,"-2"-2"-121"16,1-1-64-16,1 1 78 16,-1-1-136-16,1 1 10 0,-1-1 5 15,1 2-26-15,-1-3-11 16,1 0-45-16,-1 2-11 15,1-1-16-15,-1 2 16 16,-8 19-2-16,-21 43 6 16,16-38 1-16,3-2 7 15,-6 2 3-15,7-6 7 16,3 1 6-16,1-4 0 16,5-5 5-16,4-4 2 0,1-3 5 15,-2-3 1 1,-1-3 2-16,0 0-2 0,2 0 15 15,12 1 4-15,18 1 14 16,43-4 1-16,-36-11 1 16,5-2-17-16,6-1-5 15,-4-5-17-15,6 0-2 16,-9 4-3-16,2 3 2 16,-2-1 1-16,-3-1 1 15,-9-6 3-15,0 0 1 16,-11 2-4-16,-2 3-3 15,-1 6-3-15,-4 11-9 16,-3 0-6-16,2 3-3 16,-9 2-6-16,-1 8 0 15,2 2 5-15,2 10 5 16,-6-3 3-16,1 8 7 16,-1-6 0-16,-1 4-1 15,-2-6-1-15,-3 5 1 0,0-8-1 16,0 0 3-16,0-6 2 15,-1-1 3-15,5-6 3 16,1-6 2-16,1-1 0 16,0-1-1-16,0 1-5 15,1-1-3-15,5 2-3 16,28-10-4-16,46-17-1 0,-35 12-1 16,-7 1 0-16,16-7 1 15,-9 0 3-15,7 2 0 16,-10 3 0-16,-2-1 0 15,-14 5 0-15,-5 5-1 16,-7 9-1-16,-6-2-4 16,0 3-6-16,-5 4-2 15,1 3-1-15,-1-4 1 16,0 5 4-16,3 3 6 16,0 4 2-16,-2-4-1 15,4 2 2-15,4-1 0 16,-8-8-2-16,7 0-10 15,-1 1-3-15,6-8-6 16,3-8-12-16,21 1-11 16,8-3 1-16,10-1-29 15,-10 2-16-15,-2 3-10 16,-20 6-1-16,-12 3-3 0,-12-1 22 16,-5 5 30-16,0 2 24 15,1-9 31-15,1 0 21 16,1 2 33-16,1-1 21 15,14 5 68-15,27 2 1 16,53-8 11-16,-42-6-18 16,9 0-26-16,-13 1-65 15,0 4-16-15,-6 2-16 0,23-1-356 16,-5-26 119-16</inkml:trace>
  <inkml:trace contextRef="#ctx0" brushRef="#br0" timeOffset="246134.9598">8167 14929 305 0,'-56'41'160'0,"53"-38"75"15,3-4-55-15,0 4 19 16,0-3 1-16,0 0-49 15,0 0-59-15,0 0-18 16,0 0-23-16,0 0 8 16,0-2-5-16,1 1 25 15,2 1 9-15,24 1 30 16,52 8 21-16,-31-6-34 16,-2 3-28-16,14-4-22 15,2 7-94-15,21-5-292 16,-8-1-151-16,2-24-80 15</inkml:trace>
  <inkml:trace contextRef="#ctx0" brushRef="#br0" timeOffset="246733.6382">9176 14572 450 0,'-65'-13'251'15,"60"13"-19"-15,10-3 9 16,2 1-100-16,-7 2 4 16,2-3 15-16,23-4-8 15,52-15-23-15,-30 8-6 16,4 7 15-16,11-8 26 16,-3 6-7-16,2 0-37 15,-17 3-59-15,-8 5-35 16,-16 8-49-16,-6 4-15 0,-8 8-15 15,-11 5-8-15,-4 5 14 16,-13 5 20-16,-7 2 16 16,-11-1 20-16,7-2 15 15,2-6 12-15,12-11-19 16,10-1-39-16,13-6-17 16,12 1-13-16,8 2-15 15,9 13 2-15,1 6 34 16,1 17 16-16,-6 2 11 15,-10 17 6-15,-10-5 9 0,-15 6 1 16,-15-12 12-16,-23 6 32 16,-10-13 7-16,-18 2 27 15,-5-17 1-15,-2-9-73 16,17-15-86-16,0-11-105 16,23-14-367-16,17-4 28 15</inkml:trace>
  <inkml:trace contextRef="#ctx0" brushRef="#br0" timeOffset="247119.3741">10017 14827 1240 0,'24'-45'238'0,"-20"48"120"15,4 6-358-15,7 7-4 16,5 7 43-16,17 17 32 16,8 7 12-16,11 9-1 15,2 2-4-15,6 1-32 16,-14-13-24-16,12 0-109 16,-4-6-130-16,6-6-234 15,-8-8-72-15</inkml:trace>
  <inkml:trace contextRef="#ctx0" brushRef="#br0" timeOffset="247393.8007">10543 14809 703 0,'-38'24'529'0,"-2"-7"-82"15,-9 13 22-15,-18 4-342 16,-38 14 11-16,-11-3-17 16,-17 19-66-16,10-8-253 0,19 14-319 15,63-20-18-15</inkml:trace>
  <inkml:trace contextRef="#ctx0" brushRef="#br0" timeOffset="250747.8691">11534 14837 258 0,'-40'53'270'0,"46"-48"27"16,9-1 62-16,5-2-10 16,22-2 2-16,11-2-17 15,24-5-76-15,2-3-87 16,13 1-85-16,-18 0-70 16,-12-3-184-16,-12 12-225 0,-11 0-165 15,-21-5-183-15</inkml:trace>
  <inkml:trace contextRef="#ctx0" brushRef="#br0" timeOffset="251093.7896">11946 14702 533 0,'-51'-18'675'16,"47"13"-224"-16,4 5-32 15,-5 0-204-15,5 0-202 16,-1 0 56-16,0 0-66 15,-1 1-28-15,-2 14-25 16,-17 35-15-16,-22 57 40 16,13-29 19-16,4-6 12 15,-4 2-85-15,20-14-535 16,26-17 132 0</inkml:trace>
  <inkml:trace contextRef="#ctx0" brushRef="#br0" timeOffset="251556.4384">12750 14644 385 0,'46'-35'553'0,"-43"33"-137"0,-6-1-214 15,-4 1 239-15,5 0-339 16,1 2-41-16,-2 0-55 15,-15 3-21-15,-10 6-3 16,-51 21 14-16,54-16 10 16,15 4-11-16,14 0-1 15,33 9-3-15,21 7-11 16,19 10 8-16,-2 5 21 0,0 19 4 16,-34-9-2-16,-34 18 7 15,-35-3-7-15,-53 9 11 16,-35-10 5-16,-16 0 15 15,8-24 0-15,-6-23 11 16,35-32-4-16,12-22-502 16,27-21 166-16</inkml:trace>
  <inkml:trace contextRef="#ctx0" brushRef="#br0" timeOffset="251847.6133">12851 14625 918 0,'52'-15'979'0,"20"-5"-271"16,69-1-539-16,26 6 563 16,39 11-848-16,4 17-324 15,16 14-268-15,-50-10-218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02:30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11756 5383 701 0,'-3'0'158'0,"0"0"74"15,2 0-179-15,-1 0-11 16,2 0 31-16,0-1 28 16,9-1-44-16,37-2-42 0,50-8 19 15,-36 6-19-15,-9 2-21 16,6 5-171-16,-14 4-84 16,-17 6-69-16</inkml:trace>
  <inkml:trace contextRef="#ctx0" brushRef="#br0" timeOffset="240.4526">11755 5549 1189 0,'10'64'224'16,"23"-69"157"-16,20-2-357 16,9 0 27-16,3-5 8 15,-4 4-25-15,-5 1-212 16,-17 4-215-16,-17-1-5 16</inkml:trace>
  <inkml:trace contextRef="#ctx0" brushRef="#br0" timeOffset="839.8546">13020 5241 930 0,'105'13'238'0,"-105"-17"60"15,-5-2-264-15,-2 5-60 16,5-1 1-16,-1 1 24 16,-25-1 9-16,-66 17 17 15,31 6 13-15,-15 25 4 16,1 4-20-16,4 20-13 15,14-5-2-15,22 4 12 16,28-14 6-16,33-4 46 0,25-19 22 16,50 7 49-16,2-23 7 15,27-16 6-15,4-12-32 16,8-12 3-16,-43-21-36 16,-3-1-2-16,-43-2-25 15,-33-14-11-15,-37 4 6 16,-27-3-30-16,-16 11-31 0,-12 7-107 15,9 19-71-15,-1 18-410 16,15 8 8-16</inkml:trace>
  <inkml:trace contextRef="#ctx0" brushRef="#br0" timeOffset="27048.4824">4091 6853 478 0,'28'87'177'0,"-28"-87"-37"15,2 2-83-15,-2-1-138 16,-2-1 24-16,1 0 47 16,-1 0 34-16,1 0 19 15,-1 0-19-15,1 2-19 16,-2-1 12-16,-11 19-18 16,1-1 0-16,-36 37 7 15,39-45 40-15,5-9 22 16,7-4 18-16,5-9 4 0,11-1 23 15,3-7-17-15,8-3 12 16,3 3-7-16,6 2 4 16,-5 5-25-16,10 9-27 15,-8 2-43-15,-1 10-17 16,-13 4-35-16,-12 21-29 16,-30 3 26-16,-20 37 13 15,-10 11 10-15,-27 33 27 16,-10 4 30-16,-36 26-19 15,1-37-19-15,-6-13 11 16,28-42 22-16,17-22 15 16,51-38-15-16,20-7-6 15,15-3-18-15,9-4-5 16,10 2 2-16,28-4 48 16,13 4 31-16,26-5 19 15,3 8-31-15,10 1-60 16,-16 8-140-16,0 8-286 15,-3 6-19-15,-7-17-186 0</inkml:trace>
  <inkml:trace contextRef="#ctx0" brushRef="#br0" timeOffset="27433.2148">4627 7339 826 0,'2'-7'271'0,"-1"1"60"16,1 7-259-16,-2-1-92 15,0 0-23-15,1 0-14 16,8 6-11-16,32 22 57 16,45 63 49-16,-34-32 10 0,-10 2 1 15,7 5 4-15,-7-4-37 16,6 2-213-16,-8-16-93 15,6-5-13-15,-18-27-248 16</inkml:trace>
  <inkml:trace contextRef="#ctx0" brushRef="#br0" timeOffset="27658.0852">5110 7367 427 0,'-9'-4'396'0,"0"5"-135"15,-4 7-12-15,-21 11-202 16,-9 15-35-16,-24 24 16 16,-5 13 21-16,-28 27-1 15,7-4-103-15,-2 4-244 16,33-22 43-16</inkml:trace>
  <inkml:trace contextRef="#ctx0" brushRef="#br0" timeOffset="28077.8784">6042 6878 1095 0,'94'11'365'0,"-120"5"0"16,-19 6-265-16,-24 23-99 15,-10 24 5-15,-26 44 4 16,16 14 54-16,18 33-19 15,34-9-23-15,61 9-102 16,56-34-165-16,61-12-185 16,29-43-67-16</inkml:trace>
  <inkml:trace contextRef="#ctx0" brushRef="#br0" timeOffset="28950.8786">12383 6712 623 0,'-9'-13'378'0,"-3"-8"-51"16,9 6-120-16,-3-4-68 0,-3 4-68 16,3 2 58-16,9 9-48 15,-3 2-83-15,5 11-52 16,-5-8-32-16,9 22-8 16,35 91 18-16,-13-34 70 15,3 28 30-15,-18 6 9 16,-11 27 5-16,-21-9 2 15,-26 14-42-15,-8-15-38 16,-15-1-286-16,-5-26-38 16,-11-32-119-16</inkml:trace>
  <inkml:trace contextRef="#ctx0" brushRef="#br0" timeOffset="29509.2031">13116 7194 647 0,'1'-6'265'15,"5"4"33"-15,-6-2-111 16,0 2-71-16,0 1 27 0,2-1-11 16,-1-1-17-16,21-7-25 15,53-11-44-15,-44 24-25 16,6 0-174-16,-2 8-125 16,1 3-135-16,-4 7-158 15</inkml:trace>
  <inkml:trace contextRef="#ctx0" brushRef="#br0" timeOffset="29780.0464">13146 7425 521 0,'-3'9'483'0,"-6"-5"-155"16,22-7-16-16,-1 2-275 15,0-2-43-15,0-6 20 16,7 0 15-16,12 3 5 16,7 0-12-16,11-3-34 15,0 0-92-15,27-1-252 16,-21-2 27-16</inkml:trace>
  <inkml:trace contextRef="#ctx0" brushRef="#br0" timeOffset="30248.6231">14234 7013 702 0,'0'0'104'16,"-1"1"71"-16,-11 7-202 15,-34 2 60-15,-58 70 33 16,44-38 14-16,-7 26 13 15,15 12-19-15,8 16-40 16,24-4-19-16,28 6 33 16,23-20 43-16,24-11 76 15,13-21 29-15,27-8 27 16,-1-18-27-16,16-14-22 16,-11-6-55-16,8-27-7 15,-20-6-23-15,-5-27 32 0,-27-17-11 16,-17-34-49-1,-28 8-28-15,-32-15-35 0,-22 24-48 16,-13 23-54-16,13 37-26 16,-9 12-150-16,2 21-137 15,-8-10-150-15,15 5 30 16</inkml:trace>
  <inkml:trace contextRef="#ctx0" brushRef="#br0" timeOffset="38435.5347">6317 7118 75 0,'-63'-4'99'16,"60"-2"-6"-16,0 3 29 16,-2-6-8-16,4 7 9 15,-1 1-18-15,1-2-6 16,-1 0-37-16,1 0-19 15,-1 0-26-15,1 2-1 16,-1-1-1-16,2 1 25 16,0-1 14-16,0 1 15 0,0-1-7 15,0 1-11-15,2-2-24 16,7-2-10-16,19-5-13 16,56-14 0-16,-38 24 2 15,-9-3-4-15,-1 0-6 16,-2 11-10-16,-9-2-10 15,-1 7-2-15,-10-3-1 16,1 13-1-16,-10 0-2 16,-16 10 16-16,-11 5 9 15,-13 8 10-15,-10-3 7 0,-10-1 21 16,12-8-1-16,3-10 5 16,18-10 0-16,4-8-5 15,15-3-16-15,2-3-23 16,5 3-14-16,-4-3-11 15,2 0-3-15,26 12 4 16,54 33 12-16,-50-11 1 16,-13 3-6-16,-20 10 5 15,-23-2 14-15,-23 14 49 16,-14-13 30-16,-25-5 44 16,5-13 3-16,-8-8-2 15,16-23-46-15,4-3-28 16,24-6-83-16,8-4-89 15,24 1-79-15,25-10-145 16,25-2-57-16</inkml:trace>
  <inkml:trace contextRef="#ctx0" brushRef="#br0" timeOffset="38885.5647">6622 7500 127 0,'-3'0'36'0,"2"-1"11"15,-1-1 18-15,1 1 51 16,1-2 21-16,0 0 22 16,0 0 5-16,0 0-41 15,0 0-55-15,0 0-15 16,0 0-20-16,0 0-17 16,0 0-20-16,0 2-36 15,0-1-15-15,0 1-17 16,1 1 8-16,1 0 9 15,-1 1 29-15,22 35 2 0,43 44 6 16,-38-28-1-16,1-3 4 16,3 11 6-16,-7-6 11 15,0 2 16-15,-4-19 10 16,-6 2 10-16,-3-13-24 16,6-1-168-16,1-5 47 15</inkml:trace>
  <inkml:trace contextRef="#ctx0" brushRef="#br0" timeOffset="39205.8104">6972 7617 433 0,'-9'0'218'0,"6"-8"5"15,-4 6-105-15,1-2-42 16,3 5-37-16,1-1-16 16,-1 0-12-16,-13 9 20 15,-20 3 19-15,-55 68-2 16,48-52 3-16,-2 5-5 15,5-4-20-15,8-2-36 16,11-8-18-16,8 6-131 0,7-5-121 16,18 0-28-16</inkml:trace>
  <inkml:trace contextRef="#ctx0" brushRef="#br0" timeOffset="39859.7648">7243 7280 14 0,'0'-3'0'0,"0"0"296"0,0 0-106 16,0 0 20-16,0 0-96 16,0 0 125-16,0 0-184 15,0 0-2-15,0 0-9 16,0 0-22-16,1 0-14 16,1 0-9-16,4-1-8 15,20-8 5-15,47-13 10 16,-34 16 11-16,-4 0 6 15,4 4 5-15,-10 2-6 0,1 0-8 16,-9 6-11-16,-4 2-15 16,-6 1-12-16,-5 7-13 15,-11 5-9-15,-4 6 16 16,-5-1 16-16,-7 8 16 16,-1-7 18-16,5 1 18 15,2-7-17-15,10 1-2 16,9-8 0-16,17 2 32 15,4-3 11-15,15-2 18 16,10-2 3-16,12 1-1 16,-1-1-35-16,3 3-121 15,-12 4-136-15,-3 5-132 16,-23-12-108-16</inkml:trace>
  <inkml:trace contextRef="#ctx0" brushRef="#br0" timeOffset="41875.9009">7852 7748 194 0,'-12'-11'239'0,"7"6"-50"15,2-6-103-15,8 10 147 16,1-1-141-16,-6 1 2 15,1-1-20-15,16-4-9 0,18-4-32 16,57-12-14-16,-48 22-13 16,2 3-2-16,-12 6-2 15,0 8-13-15,-11 0-42 16,-1 3-44-16,-1 0-170 16,2-29-5-16</inkml:trace>
  <inkml:trace contextRef="#ctx0" brushRef="#br0" timeOffset="42249.6573">8804 7283 317 0,'5'-12'260'15,"-4"6"-59"-15,-1 4-171 16,0-2 205-16,0 4-177 16,0 0-54-16,0 0-24 15,-1 1-25-15,-1 1-21 16,-4 23-18-16,-19 61 36 15,10-37 16-15,-6 24-1 16,-2 8 8-16,-4 14 4 0,3-14 18 16,-4-1 13-16,7-20 14 15,2-10 22-15,3-19 1 16,0-3-158-16,10-3-47 16,4-7-47-16</inkml:trace>
  <inkml:trace contextRef="#ctx0" brushRef="#br0" timeOffset="42574.218">9100 7280 589 0,'-6'-17'204'16,"8"8"27"-16,-2 1-180 16,0 8-91-16,-2 0-67 15,1 0-41-15,-1 1-27 16,-3 24 35-16,-18 69 40 16,14-40 64-16,-1 28 36 15,-6 1 31-15,-1 12 8 16,6-12 4-16,-4-2 16 0,3-23 3 15,6-5 13-15,0-19-69 16,-1 2-114-16,-1-11 16 16</inkml:trace>
  <inkml:trace contextRef="#ctx0" brushRef="#br0" timeOffset="43027.9037">9328 7628 296 0,'14'-55'240'0,"-17"43"-44"16,1 8-49-16,1-2-83 15,-4 3-44-15,4 3-4 16,-1 0-2-16,2 0 36 16,0 0 22-16,0 0 8 15,0 0-11-15,0 0-30 16,0 0-54-16,0 0-37 15,0 0-25-15,0 3-13 0,2-3 12 16,16 29 15-16,35 53 21 16,-22-38 20-16,2-1 23 15,2 3 11-15,-2-4 12 16,-5 4 9-16,-3-9 4 16,-4 3-9-16,-6-6-26 15,-3-5-100-15,-2-9-107 16,3-3-28-16</inkml:trace>
  <inkml:trace contextRef="#ctx0" brushRef="#br0" timeOffset="43353.988">9699 7671 411 0,'-9'-12'181'0,"6"-1"-39"16,-2 7-59-16,3 0-20 15,-4 6-35-15,4 0 23 0,-1 0 24 16,-4 3-22-16,-32 4-1 15,-61 79 19-15,37-46 1 16,-9 7 2-16,11-8-21 16,5 5-31-16,16-11-40 15,13 14-267-15,26-15 64 16</inkml:trace>
  <inkml:trace contextRef="#ctx0" brushRef="#br0" timeOffset="45829.8064">10368 7629 231 0,'-66'46'213'0,"69"-53"-30"15,-5-1 5-15,8 1-86 16,1 1-17-16,8-3-2 16,-1-1 24-16,18-2 1 15,13 3-5-15,15-1-6 16,3-1-9-16,12 4-47 15,-14 5-24-15,-8 7-34 16,-14 1-76-16,1 10-237 16,-5 0 26-16</inkml:trace>
  <inkml:trace contextRef="#ctx0" brushRef="#br0" timeOffset="46532.9907">11338 7216 308 0,'46'-73'86'16,"-41"67"30"-16,2 5-70 16,-2-5 15-16,-2 6 36 15,-3 0 1-15,0 0-15 16,0 0-52-16,0 0-30 16,-2 0-48-16,-1 2-7 15,-12 12 11-15,-28 16 36 16,-63 60 20-16,47-42 10 0,1 1 4 15,16-14 1-15,13-2 7 16,23-17 1-16,22-6 7 16,24-8 8-16,40-4 8 15,12-3-18-15,28 5-18 16,-2 1-4-16,-13 8-9 16,-38 1-10-16,-15 5-52 15,-25-6-52-15,-13-2-133 16,6-10-40-16</inkml:trace>
  <inkml:trace contextRef="#ctx0" brushRef="#br0" timeOffset="46789.2131">11839 6934 645 0,'-16'0'101'16,"10"2"-18"-16,4 13-206 15,-5 17-51-15,-5 10 59 16,-1 38 94-16,-6 13 73 16,-20 35 37-16,-2 11 35 0,-10 31-44 15,5-16-43-15,-1 11-172 16,17-20 59-16</inkml:trace>
  <inkml:trace contextRef="#ctx0" brushRef="#br0" timeOffset="85882.7491">6025 8089 137 0,'-54'8'102'0,"46"-10"19"15,4-3-10-15,2 2 21 16,2 2-36-16,0-1-15 16,0 1-27-16,0-1-31 15,0 1-33-15,0-1 9 16,0 1-12-16,2-1-7 15,8 1 0-15,18-1 3 16,46 4 4-16,-40 2 5 16,-3-1 11-16,-1 2 8 15,-8-5 2-15,-2 3 3 16,-7-6 1-16,-4 4-6 16,-2-1-5-16,1 6 1 0,-4-6-1 15,-5 0-1-15,1 0 24 16,-2 0 28-16,1 0 3 15,-1 0-10-15,1 0-8 16,-1-3-27-16,-1 2-32 16,0-1-6-16,-10-1 9 15,-12-1 6-15,-43-2 8 16,48 6 17-16,7-2 16 16,6 2 12-16,7-3 6 0,3-1 4 15,-3 2-23-15,0 1-19 16,1-1-26-16,2 1-14 15,24-1-7-15,53 4 4 16,-46 4 7-16,18 1 13 16,-11-2 7-16,2 1 2 15,-7 0 6-15,-5-2 1 16,-21-2 1-16,-4 2 0 16,-3-4 1-16,-5 3 3 15,1-3 3-15,-1 0 4 16,0 0-23-16,-47 3-1 15,-52 1-5-15,19 1-8 16,1-5-5-16,-9 6 18 16,8 1-1-16,-2 5 2 15,24-2 3-15,10-4 5 16,20-1 47-16,13-7 20 16,14-4 1-16,18-4 0 0,16-6-6 15,32-4-42-15,14-2-20 16,24 0-1-16,-11 4-3 15,8 5 2-15,-21 7-1 16,-15 4-9-16,-23 5-29 16,-12 8-26-16,-21 4-11 15,-33 5-20-15,-12 3 11 16,-26 0 11-16,-16-3 9 0,-30-1-161 16,17-10 56-16</inkml:trace>
  <inkml:trace contextRef="#ctx0" brushRef="#br0" timeOffset="86885.3909">10564 8290 61 0,'3'2'142'16,"7"-1"6"-16,18-4-7 16,14-1-18-16,30-1-10 15,10 1-32-15,23-5-32 16,13 4 18-16,20-2-1 15,-18 3-15-15,3-1-8 16,-24 4-5-16,-23 1-9 16,-36 1-10-16,-12-1-15 15,-18 2-12-15,-17-1-21 16,-20-1-1-16,-44 5 6 16,-32-4 14-16,-37 5 8 15,-8 6 18-15,-25 3-7 16,32 5-6-16,12 0 1 15,30-4-1-15,21-4 20 16,35-6 22-16,19-11 35 16,28 2 3-16,32-12-7 0,22-1-21 15,34-5-21-15,7 8-35 16,7 0-27-16,-5 16-72 16,3 4-199-16,-27-7 17 15</inkml:trace>
  <inkml:trace contextRef="#ctx0" brushRef="#br0" timeOffset="89991.7614">5683 9126 7 0,'-65'25'95'16,"-2"12"-43"-16,19 6-2 15,5 10 9-15,11 8-33 16,9 7 11-16,9-4 1 0,10 2 4 16,7-8 4-16,12-1 4 15,1-13-15-15,11 9-125 16,2-10 52-16</inkml:trace>
  <inkml:trace contextRef="#ctx0" brushRef="#br0" timeOffset="90590.7011">5981 9381 42 0,'0'-3'329'0,"0"1"-84"0,1-2-33 16,19-10 19-16,9-1-83 16,44-16-38-16,-45 27-37 15,-6 2 6-15,-4 2-6 16,-6 6-70-16,-5 5-24 16,-4-2-17-16,-3 2-8 15,0 0 6-15,-7-1-5 16,1 2 26-16,-4-3 18 15,2-2 19-15,4-2 4 16,5-1 10-16,-1-4-9 16,0 0-6-16,2 0-8 15,5 0 2-15,20 11-5 16,45 27-7-16,-48-13-19 16,-12 6-10-16,-12 9-12 15,-16-3 18-15,-20 8 21 16,-13-10 39-16,-18-2 29 0,2-12 24 15,-3-5 4-15,13-16-19 16,14-6-28-16,20-7-131 16,26-14-261-16,18-2 26 15</inkml:trace>
  <inkml:trace contextRef="#ctx0" brushRef="#br0" timeOffset="90843.6424">6720 9096 776 0,'5'-4'240'0,"-3"2"38"16,9 11-263-16,4 9-28 16,2 8-31-16,3 16-7 15,-5 8-2-15,-13 18 52 16,-16 8 13-16,-29 25 37 15,-17-2 41-15,-20 15-7 16,-5-18 3-16,-1-2-26 16,26-32-103-16,26-9-273 15,42-35 50-15</inkml:trace>
  <inkml:trace contextRef="#ctx0" brushRef="#br0" timeOffset="91328.5319">7566 9149 719 0,'-2'0'94'16,"-1"0"74"-16,-32 21-191 16,-60 43-20-16,30-14 57 0,4 11 47 15,3 15 22-15,23-4-9 16,20 10-11-16,24-11-33 15,25-3-1-15,12-10-45 16,24 7-203-16,-1-10-32 16,21-11-87-16</inkml:trace>
  <inkml:trace contextRef="#ctx0" brushRef="#br0" timeOffset="91668.1824">8024 9477 347 0,'35'50'400'16,"-13"-57"-100"-16,12 10-194 16,2-2 213-16,-1 1-250 0,-6 4-32 15,-3 0-13-15,-5-3-189 16,26-3-154-16,10-6-10 15</inkml:trace>
  <inkml:trace contextRef="#ctx0" brushRef="#br0" timeOffset="92027.1452">8829 9298 603 0,'92'-37'281'0,"-71"29"-10"16,-15 7-140-16,-6 2-133 15,1 7-46-15,-2-8-38 16,-1 1-31-16,-4 8 45 15,-8 22 28-15,-71 50 28 16,50-46 42-16,5-1 30 16,17-11-30-16,11-3 31 15,18-10 32-15,23-1 16 16,4-3 1-16,9 0 0 16,-3-5-43-16,5 1-82 0,-15-4-74 15,11-7-223-15,-7-8 6 16</inkml:trace>
  <inkml:trace contextRef="#ctx0" brushRef="#br0" timeOffset="92221.985">9333 9163 514 0,'-2'1'30'0,"4"4"0"16,-2 9-124-16,-2 12-108 15,-3 5 62-15,-10 10 69 16,-5 5 85-16,-15 16 47 15,-7 4 25-15,-6 11 43 16,8-8 1-16,7-4-37 16,12-20-133-16,23-11-46 15,23-34-84-15</inkml:trace>
  <inkml:trace contextRef="#ctx0" brushRef="#br0" timeOffset="92462.3308">9613 8856 397 0,'21'36'70'0,"-18"-2"37"16,8 23-116-16,-9 7-7 16,-10 28 63-16,-20-3 107 15,-28 25 119-15,-25-13-47 16,-19 17-20-16,-2-21-30 15,6 0-109-15,23-31-119 16,24-16 57-16,26-26-114 16,36-11-228-16,20-29 33 15</inkml:trace>
  <inkml:trace contextRef="#ctx0" brushRef="#br0" timeOffset="93105.6085">10305 9357 427 0,'-39'16'303'15,"41"-19"0"-15,1 2-51 16,-1-2-62-16,-2 1-21 15,0 1-62-15,2-1-27 16,-1 1-27-16,23-1-28 0,1 1-32 16,58 1-138-16,-44 3-122 15,19 3-122-15,1-2-132 16</inkml:trace>
  <inkml:trace contextRef="#ctx0" brushRef="#br0" timeOffset="93318.4086">10325 9594 524 0,'30'12'561'16,"-17"-17"-147"-16,14 7-313 15,-2-1 315-15,8 4-376 16,-5 1-67-16,3 2-123 15,6 1-110-15,27-9-156 16,-2-16-89-16</inkml:trace>
  <inkml:trace contextRef="#ctx0" brushRef="#br0" timeOffset="94940.316">11189 9444 52 0,'-49'43'416'16,"55"-43"-146"-16,13-1 2 16,5-4 51-16,20-1-150 15,13-4-49-15,20 0-13 0,1-2-32 16,8 4-17-16,-15 2-54 15,-6 2-172-15,-7 2-217 16,19-3-3-16</inkml:trace>
  <inkml:trace contextRef="#ctx0" brushRef="#br0" timeOffset="95292.3716">12449 9141 615 0,'55'-21'168'0,"-40"18"55"16,-12-2-186-16,0 8-39 15,-5-1-25-15,1-2-21 16,-1 0-12-16,-1 1 0 16,-1 5 35-16,-11 27 23 15,-47 51 26-15,34-27 30 16,1 0 5-16,-11 20 2 0,1 0-10 16,-6 3-3-16,4-7-16 15,-1-3-15-15,14-24-63 16,6-3-177-16,7-33 9 15</inkml:trace>
  <inkml:trace contextRef="#ctx0" brushRef="#br0" timeOffset="95981.5472">12809 9223 73 0,'48'3'-11'16,"-50"0"11"-16,-1 6-10 15,-3 0 0-15,-3 7 33 16,-2 2 20-16,-4 2 4 16,-2-6 8-16,0 0 18 15,5-4-8-15,6-1 22 0,1-3 17 16,7-3 76-16,4 0 9 16,-6-5 34-16,0 1-18 15,1-1-12-15,14-4-85 16,16-7-37-16,45-20-45 15,-42 17-2-15,1 6-6 16,8-5 2-16,-10 3-3 0,8 5 5 16,-11-2 3-1,-5-2 8-15,-8 7-3 0,3 3-6 16,-14-5-18-16,6 9-24 16,-6 5-16-16,-5 6-11 15,-5-2-1-15,-2 11 1 16,-4 4 8-16,-7 9 0 15,-2 5 11-15,-7 14 4 16,-7 4 5-16,-16 11 9 16,-4-4 6-16,-15 4 7 15,1-11 7-15,-3-1 8 16,17-18 32-16,4-4 29 16,14-21 11-16,11-7 50 15,14-9 11-15,7-8-33 16,6-6-31-16,16-1-28 15,13-9-67-15,31-2-4 16,18 0 2-16,27 13 3 16,3 3 13-16,14 22-77 15,-23 9-76-15,-4 20-342 0,-26 11 3 16</inkml:trace>
  <inkml:trace contextRef="#ctx0" brushRef="#br0" timeOffset="134062.3445">2311 11151 191 0,'-17'-6'259'15,"8"5"-18"-15,2-2-10 16,1 3-34-16,5-2-79 15,1 1-38-15,0-1-56 16,1 1-20-16,12-2 15 16,26-9 42-16,54-19 38 15,-31 13 28-15,-4 3 0 0,0-1-26 16,-12 10-37 0,-8 4-33-16,-12 13-46 0,-6 8-20 15,-9 8-15-15,-7 19-8 16,-7 8 0-16,-26 18 13 15,-17 6 15-15,-20 20 15 16,-5-8 14-16,-9-5 6 16,17-22 6-16,15-9-8 15,23-26-11-15,16-10-21 16,17-8-9-16,14-1-15 16,9-2-5-16,16 4 23 15,5 1 23-15,10 2 15 16,-7 3 15-16,-3 2-108 15,-13 5-200-15,-10 4-6 16,-14-6-190-16</inkml:trace>
  <inkml:trace contextRef="#ctx0" brushRef="#br0" timeOffset="134407.3404">3152 11335 1021 0,'-49'-15'294'0,"49"6"52"15,6 9-266-15,4 1-60 16,10 2 8-16,14 6 30 16,7 5 4-16,12 11 0 15,1 9-17-15,1 12-16 16,-15 1-21-16,-8 11-25 16,-8-3-29-16,0-3-103 15,-13-9-106-15,16-3-158 16,6-14-63-16</inkml:trace>
  <inkml:trace contextRef="#ctx0" brushRef="#br0" timeOffset="134631.7267">3861 11240 1063 0,'-14'-13'244'15,"-19"11"89"-15,-11 15-303 16,-26 23 5-16,-9 1 3 16,-24 22 15-16,5 11 2 0,-4 22-10 15,22-9-37-15,10 7-182 16,32-22-192-16,24 2-22 16,29-32-222-16</inkml:trace>
  <inkml:trace contextRef="#ctx0" brushRef="#br0" timeOffset="134980.8638">4912 10652 1025 0,'-33'-2'210'15,"-19"21"92"-15,-7 17-313 16,-46 40-17-16,-20 17 56 15,-5 52 0-15,19 9 8 16,22 39 15-16,45-23 8 0,42 8-75 16,33-43-21-16,48 4-252 15,24-40-54-15,31-20-89 16</inkml:trace>
  <inkml:trace contextRef="#ctx0" brushRef="#br0" timeOffset="136194.2262">5245 10952 189 0,'-28'11'0'0,"0"-8"348"16,8-6-241-16,2-2 181 15,10 8-182-15,-1-7 265 16,4 1-206-16,5 1-4 15,0 1-65-15,2-1-33 16,7-3-53-16,41-13 2 16,64-19 5-16,-38 23 7 15,-14 7 2-15,-4 7-6 16,-24 7-17-16,-8 10-26 16,-17 5-12-16,-10 19-4 15,-11 8 8-15,-16 11 18 16,-11 2 23-16,-13 1 18 15,5-15 10-15,1-7 7 0,13-14-28 16,13-9-24-16,20-8-20 16,15 2-14-16,11 3-16 15,8 10 3-15,3 5 14 16,-1 13-7-16,-15 6 8 16,-8 16 18-16,-19-6 24 15,-30 6 38-15,-24-7 23 16,-38-3 31-16,-19-24 0 0,0-7-8 15,12-18-66-15,6-14-411 16,32-10 98-16</inkml:trace>
  <inkml:trace contextRef="#ctx0" brushRef="#br0" timeOffset="136620.1288">5962 11367 898 0,'-3'-3'291'0,"0"2"9"15,0-4-258-15,0 2-93 16,0 2-8-16,1 1 8 15,2 1 28-15,15 23 28 16,49 67 25-16,-17-23-10 16,1 4 14-16,-2-2 18 15,-12-11-38-15,3-1-170 16,-11-21-130-16,13-10-69 16</inkml:trace>
  <inkml:trace contextRef="#ctx0" brushRef="#br0" timeOffset="136828.3035">6331 11375 493 0,'-35'-5'361'0,"4"7"-80"0,25 5-43 15,-41 15-185-15,-11 11-16 16,-31 23 23-16,-16 9-1 15,-21 15 1-15,23-4-20 16,9 3-19-16,42-20-360 16,29-12 103-16</inkml:trace>
  <inkml:trace contextRef="#ctx0" brushRef="#br0" timeOffset="137647.2793">6722 10947 619 0,'-40'40'131'15,"44"-42"77"-15,8-1-158 0,4-1 26 16,11 1 26-16,2-2 7 16,6-2-6-16,-4 2-28 15,0 4-14-15,-11 5-33 16,-2 8-44-16,-10 9-27 15,-7 17 6-15,-11 1 4 16,-8 14 6-16,-9-1 23 16,1 1 20-16,0-14-7 15,19 1-7-15,4-13-7 16,16-2 7-16,11-7 5 16,31-2 14-16,16-6-59 0,37-8-242 15,-6-4 72-15</inkml:trace>
  <inkml:trace contextRef="#ctx0" brushRef="#br0" timeOffset="138574.0022">13914 9475 609 0,'-18'5'155'0,"11"-8"43"16,7 3-110-16,13-3-36 15,7-5 18-15,26-8 21 16,14-5 12-16,34-11-19 16,3-4 18-16,6-1-14 15,-19 2-12-15,6 2-2 16,-29 3-26-16,-8 7-24 15,-8 5-3-15,-10 6-75 16,-12 3-79-16,-1 11-246 16,-6-2-17-16</inkml:trace>
  <inkml:trace contextRef="#ctx0" brushRef="#br0" timeOffset="139025.5126">13848 9554 141 0,'-2'0'279'0,"-2"1"-25"16,5-2-58-16,-1 1 126 0,0-2-146 15,0 1-33-15,0-1-79 16,2 2-44-16,23 2-41 16,55 10-14-16,-42 3 3 15,13 11 11-15,-5 5 17 16,5 5 14-16,-8 1 17 16,8 7-65-16,-19-15-67 15,8 18-195-15,-6-6-33 16</inkml:trace>
  <inkml:trace contextRef="#ctx0" brushRef="#br0" timeOffset="140104.1769">15129 8967 155 0,'-43'45'0'0,"40"-51"195"16,4 7-105-16,-1-2 116 0,0-1-104 15,0 1 103-15,0-1-153 16,0 1-20-16,2-1-14 15,11-1 18-15,18-9 4 16,60-19 4-16,-41 18-6 16,11 0-37-16,-8 1-94 15,5-1-151-15,-15-1-10 16</inkml:trace>
  <inkml:trace contextRef="#ctx0" brushRef="#br0" timeOffset="140566.598">15704 8680 289 0,'47'-49'187'0,"-52"46"5"16,4 0-33-16,4 1-33 15,-5 1-14-15,1 1-43 16,0 0-43-16,1 0-57 16,-2 0-48-16,2 0-28 15,-1 1-19-15,-1 1 11 0,1 23 3 16,-5 48 36 0,0-38 30-16,0 1 27 0,-5 2 23 15,1-7 31-15,4 2 27 16,0-11-5-16,3-1-50 15,2-6-56-15,2-8-68 16,4-4-63-16</inkml:trace>
  <inkml:trace contextRef="#ctx0" brushRef="#br0" timeOffset="140991.2709">15920 8751 262 0,'12'-49'309'0,"-18"49"-107"0,6 1-166 16,-2-1 141-16,1 0-212 15,-1 0-15-15,2 0 4 16,0 0 13-16,0 0 19 15,0 0 12-15,0 0 16 16,2 0 4-16,7 2 5 16,20 4 5-16,47 7-2 15,-41-10-1-15,-8 2 0 16,-5 1-23-16,-8 4-23 0,-11 3 3 16,-14 2 4-16,-15 13 7 15,-10 3 18-15,-7 5 29 16,4-4 4-16,8 4-13 15,20-14-16-15,15-2-3 16,14-6-14-16,19-2-9 16,6-3 51-16,16 3 45 15,-4-2-18-15,-3 4-18 16,-20 3-260-16,-24 9 23 16</inkml:trace>
  <inkml:trace contextRef="#ctx0" brushRef="#br0" timeOffset="141512.0689">15015 9807 399 0,'4'-4'108'16,"4"4"39"-16,3 0-81 0,7 1 18 16,10-1 12-16,1 0-2 15,9-4-1-15,-1 2-32 16,0-2-38-16,-1 4-118 16,7 10-136-16,-11 5-13 15</inkml:trace>
  <inkml:trace contextRef="#ctx0" brushRef="#br0" timeOffset="141830.8262">15261 9714 209 0,'-63'44'228'16,"63"-45"263"-16,-4-4-262 16,4 5 54-16,-1 0-305 15,-1 0-47-15,1 0-17 16,-1 2-6-16,1 2 19 15,-4 17 45-15,-1 15 21 16,-10 41 17-16,10-42-99 16,3-2-122-16,24-8 7 0</inkml:trace>
  <inkml:trace contextRef="#ctx0" brushRef="#br0" timeOffset="142220.3259">15858 9671 969 0,'3'9'285'16,"0"-6"2"-16,-6 3-273 16,1-6-43-16,1 0-45 15,-1 1 55-15,-8 18 25 16,-7 20 8-16,-18 54-4 15,25-42-87-15,-5 18-87 0,4-5-129 16,5-18-73-16</inkml:trace>
  <inkml:trace contextRef="#ctx0" brushRef="#br0" timeOffset="143453.5065">7318 11555 941 0,'-5'117'295'0,"15"-121"84"16,8 1-216-16,16-12-50 15,10 5 6-15,10-3 0 16,-4 5-39-16,2 2-29 15,-8 8-57-15,1 4-212 16,-1 1-200-16,14-11-42 16,-3-17-245-16</inkml:trace>
  <inkml:trace contextRef="#ctx0" brushRef="#br0" timeOffset="143742.8696">8352 11099 832 0,'-10'3'546'0,"-2"-1"-281"16,9 5-168-16,-4 11-230 15,4 2-219-15,-8 13 194 16,1 10 54-16,0 21 14 15,-4-2 24-15,0 34 29 16,0 5 35-16,-5 6 26 16,-2-12 14-16,2 1 14 15,3-34 25-15,-4-15-134 16,6-17-128-16,2-12 20 16</inkml:trace>
  <inkml:trace contextRef="#ctx0" brushRef="#br0" timeOffset="144296.5438">8844 11197 818 0,'-21'12'131'16,"-13"16"99"-16,0 5-245 16,-7 5 34-16,4-8 23 15,4-5 30-15,12-10 12 0,10-5 29 16,11-10 14-16,11-9-4 16,13-6-19-16,13-8-22 15,9-4-36-15,19-3-26 16,-8 2-5-16,6 3-6 15,-9 6 37-15,6 2 19 16,-18 7-2-16,-2 6-10 16,-14 8-15-16,-8 11-39 15,-24 7-32-15,-17 20 0 16,-14 6 4-16,-18 18 13 16,-15 5 1-16,-22 16 17 15,0-2-4-15,-19-1 0 16,8-11-2-16,3-10 9 15,32-20-4-15,13-13 2 16,30-14-3-16,13-10-11 16,12-4-2-16,9-5-17 0,14-2 5 15,22 1 14-15,12-2 16 16,30 1 10-16,3 4 24 16,16 1-4-16,-17 3-7 15,-1 6 0-15,-21 0-59 16,9 4-381-16,-13 3-32 15,1-10-175-15</inkml:trace>
  <inkml:trace contextRef="#ctx0" brushRef="#br0" timeOffset="144620.9589">9462 11421 796 0,'-40'-23'166'0,"46"25"91"15,1-1-216-15,6 7 52 16,2 5 5-16,9 11 12 15,0 5-4-15,8 22-23 16,1 2-39-16,11 14-6 16,-7-6-19-16,9 4-2 15,-4-12-16-15,2 0-13 0,-13-14-181 16,5 5-184-16,-8-7-13 16</inkml:trace>
  <inkml:trace contextRef="#ctx0" brushRef="#br0" timeOffset="144851.0861">9982 11518 1045 0,'-27'6'260'0,"-26"5"112"16,-12 11-287-16,-24 18 28 15,-5 7 20-15,-29 10-29 16,9-3-31-16,-13 13-49 16,22-14-78-16,9 4-405 15,41-8 13-15,32-18-161 16</inkml:trace>
  <inkml:trace contextRef="#ctx0" brushRef="#br0" timeOffset="145401.8724">10799 11644 671 0,'14'9'243'0,"8"-4"82"0,6-4-123 16,8-1-95-16,4-4 46 15,8 7-11-15,-2-2-57 16,5-1-13-16,-8 3-15 16,4 2-152-16,-8-7-146 15,-2-10-170-15,-9-4-115 16</inkml:trace>
  <inkml:trace contextRef="#ctx0" brushRef="#br0" timeOffset="145628.9605">11176 11375 759 0,'-32'3'184'16,"16"3"66"-16,-8 10-191 15,1 6-13-15,-1 14 12 16,3 5 6-16,-2 20 0 16,6 0-22-16,-5 10-9 15,-3-6-8-15,1 2-7 16,3-17-97-16,2-4-94 16,18-12-146-16,10-15-82 15</inkml:trace>
  <inkml:trace contextRef="#ctx0" brushRef="#br0" timeOffset="145916.0707">11898 11136 701 0,'-6'-4'206'0,"-1"5"-8"15,4 11-172-15,-7 9-101 16,-2 11 28-16,-9 14 44 16,-4 6 48-16,-9 21 32 15,4 7-22-15,-8 21-11 16,1-10 3-16,-2 6-2 16,8-17 6-16,1-12-9 15,13-27-29-15,6-7-170 16,7-14-131-16,14-11-51 15</inkml:trace>
  <inkml:trace contextRef="#ctx0" brushRef="#br0" timeOffset="146179.7164">11993 11490 860 0,'2'8'332'0,"4"-5"7"15,11 10-150-15,6 6-192 16,17 15 31-16,4 8 16 16,6 7 3-16,-2 0-3 15,2 2-9-15,-10-8-18 0,-6 2-13 16,-10-7-159-16,0-1-233 15,-7-7 15-15</inkml:trace>
  <inkml:trace contextRef="#ctx0" brushRef="#br0" timeOffset="146408.2054">12482 11496 1012 0,'-44'15'198'0,"-2"9"123"15,-3 7-282-15,-33 13 34 16,-4 8 18-16,-22 9 9 16,9-3-24-16,4 1-23 15,27-10-79-15,15-6-157 0,28-6-220 16,16-9-13-16</inkml:trace>
  <inkml:trace contextRef="#ctx0" brushRef="#br0" timeOffset="146916.0404">13200 11718 529 0,'-7'14'410'16,"7"-8"-19"-16,16-3 16 15,20-3-251-15,4-8 34 16,16-5-27-16,3 5-68 16,1-2-29-16,-13 3-33 0,-6-4-133 15,-9 8-129-15,-1-7-257 16,-6-12-64-16</inkml:trace>
  <inkml:trace contextRef="#ctx0" brushRef="#br0" timeOffset="147285.6243">14496 11243 1068 0,'5'-6'361'0,"-5"4"6"16,-3 4-328-16,1-2-40 15,1 0-75-15,-2 1 23 16,-13 22 35-16,-69 66 30 0,24-44 21 16,-19 22 22-16,6 0-27 15,5 7 0-15,23-18-8 16,10-7-1-16,23-22-7 15,7-14-6-15,12-14 5 16,24-2 4-16,13-3-2 16,26-5 2-16,14 1 3 15,9-2-5-15,-11 0-4 16,11 2 7-16,-22 5 5 0,-12-1 8 16,-15-1-20-16,-8 4-153 15,-20 3-267-15,-9-13-5 16,-6-8-245-16</inkml:trace>
  <inkml:trace contextRef="#ctx0" brushRef="#br0" timeOffset="147541.4151">14963 11320 342 0,'6'-12'504'0,"-3"2"-133"15,-3 8-19-15,-2 5-235 16,1-3-109-16,-1 2-44 16,-1 2-26-16,-28 33 22 0,-58 52 53 15,27-22 11-15,-1 5 4 16,-10 17 0-16,15 2-6 16,5 8-16-16,17-19-33 15,11-9-86-15,18-19-145 16,19-18-83-16,19-31-98 15</inkml:trace>
  <inkml:trace contextRef="#ctx0" brushRef="#br0" timeOffset="147847.6996">15167 10856 403 0,'-16'8'479'15,"22"-4"-230"-15,3 14-231 16,4 14 257-16,18 25-331 16,2 15 105-16,1 30 17 15,-15 7-19-15,-20 34-25 16,-26-5-43-16,-25 13 74 15,-16-19 17-15,-25 7 21 16,-3-38 20-16,-10-8 2 16,16-26-97-16,11-11-191 15,31-32-223-15,28-37-7 16</inkml:trace>
  <inkml:trace contextRef="#ctx0" brushRef="#br0" timeOffset="148381.1702">15983 11286 343 0,'-4'-5'489'15,"6"4"-126"-15,2 1-195 0,-4-2 230 16,0 1-291-16,1-1-12 16,1 1-33-16,8-2-2 15,7-1-21-15,-4 1-80 16,-3-2-132-16,1 4-253 16,-1 1-35-16</inkml:trace>
  <inkml:trace contextRef="#ctx0" brushRef="#br0" timeOffset="148564.5958">15898 11507 620 0,'-3'3'260'0,"1"-3"59"15,5-2-158-15,-3 2 7 16,2-1-27-16,5-1-32 15,18 1-39-15,61-8-210 16,-46 3-229-16,7-8 0 16</inkml:trace>
  <inkml:trace contextRef="#ctx0" brushRef="#br0" timeOffset="149163.8987">16859 11188 543 0,'1'-1'194'15,"1"-1"-43"-15,-2 1-117 16,0-1-43-16,-2 1-28 16,-1-1 93-16,-1 2 8 15,-21 2-20-15,-51 14-10 16,41-3-27-16,-8 11 9 15,0 3 16-15,-2 5 7 0,11 7 0 16,2 10 4-16,12 0-12 16,4 20-13-16,-2-2 1 15,9 8 38-15,9-11 16 16,5 3 55-16,5-18 27 16,20-3 46-16,7-15-5 15,34 3 10-15,9-12-59 16,28-10-12-16,11-5-41 15,-1-11-24-15,-20-14-15 0,6-13 29 16,-29-14-8-16,-16-38-31 16,-14-7-31-16,-29-24-64 15,-28 0-70-15,-29-2-51 16,-20 28 106-16,-29 3 12 16,4 33 32-16,-8 6-62 15,22 23-14-15,8 8-348 16,30 21-93-16,22 8-99 15</inkml:trace>
  <inkml:trace contextRef="#ctx0" brushRef="#br0" timeOffset="149697.2892">15889 11240 466 0,'-6'-6'423'16,"10"7"-95"-16,-5-2-246 15,1-1 297-15,-2 1-286 16,2 1-20-16,0 0-13 16,0 0-38-16,0 0 45 15,2 0 10-15,7 0 1 0,31 0 7 16,66-2 14-16,-38 5-65 15,-1-4-118-15,-12 1-85 16,-2 3-304-16,-16 6-38 16</inkml:trace>
  <inkml:trace contextRef="#ctx0" brushRef="#br0" timeOffset="150027.41">15819 11512 874 0,'7'6'237'0,"-1"-4"135"16,-1-2-187-16,-5 0-44 16,0 0-8-16,1 0-20 15,11 1-60-15,39 4-491 0,48-7 176 16</inkml:trace>
  <inkml:trace contextRef="#ctx0" brushRef="#br0" timeOffset="188323.9841">5249 10650 398 0,'-1'-7'219'0,"-1"-2"-45"15,1 4-37-15,-1 1-51 16,-1 1-16-16,0-1-1 15,0 1 5-15,-5-3-64 16,-12 0-50-16,-32 25-49 31,-75 95 36-31,47-4 25 16,-12 36 22-16,0 14-9 16,48-14-21-16,1-17 20 0,27 4 8 15,26-28 2 1,21-3 15-16,11-23 23 0,8-7 16 15,-1-14-7-15,29 7-222 16,-4-5-24-16,17-16-74 16</inkml:trace>
  <inkml:trace contextRef="#ctx0" brushRef="#br0" timeOffset="189268.6077">9783 10907 818 0,'-18'-3'198'0,"11"-5"-10"0,14 5-295 16,19 11-67-16,2 5 8 16,16 18 42-16,8 11 78 15,7 29 70-15,-11 12 22 16,1 31-12-16,-23 7-33 15,-14 32 23-15,-25-12 30 16,-32 10 33-16,-30-25 97 16,-20-6 38-16,2-37-19 15,-10 7 139 17,12-50-371-32,8-28-130 0,28-30-210 15,18-25-68-15</inkml:trace>
  <inkml:trace contextRef="#ctx0" brushRef="#br0" timeOffset="189851.3721">11801 10778 622 0,'-3'0'25'16,"-26"6"107"-16,-56 28-162 16,13 19 28-16,-15 18 50 15,-36 43 27-15,5 18-6 16,12 44-26-16,37-11-39 15,24 5-9-15,53-38-10 16,33-9 3-16,19-46 15 16,25-1 18-16,15-11-5 0,20 10-202 15,-8 1 78-15</inkml:trace>
  <inkml:trace contextRef="#ctx0" brushRef="#br0" timeOffset="190544.8013">14840 10726 773 0,'-3'-9'272'0,"2"-3"55"16,-1 2-205-16,2 1-27 16,3 4-34-16,3 1-56 15,-6 4-66-15,1 0 31 16,20 15 35-16,73 72-32 15,-46-13 40-15,1 48 39 16,-13 7-46-16,-21 35-36 16,-27 3 46-16,-43 17 43 15,-31-34 26-15,-38 7 30 16,2-42 7-16,-10-14 1 16,29-36-42-16,21-11-21 15,35-29-83-15,8-12-99 16,20-13-125-16,0-13-212 15,2-11-57-15</inkml:trace>
  <inkml:trace contextRef="#ctx0" brushRef="#br0" timeOffset="194477.976">1845 13553 257 0,'-5'4'193'0,"2"-4"49"16,3 0 4-16,0-1-13 0,0-1 26 15,0 1-53-15,1-1-63 16,1-1-56-16,17-13-27 16,62-36-41-16,-33 30 1 15,-1 1 9-15,12-1 7 16,-7 5-3-16,0 3-4 16,-14 5-14-16,1 9-20 15,-17 6-24-15,-7 7-17 16,-11 6-6-16,-6 18-6 15,-18 8 14-15,-21 21 19 16,-4 10 20-16,-12 26 16 16,-7-4 12-16,-7 4 1 15,12-17-7-15,-5-8-9 16,9-33-4-16,11-11 20 16,15-18 13-16,10-11 17 15,13-11-27-15,12-4-32 16,9-4-26-16,28-1-8 15,12 4-8-15,14 5 43 0,-2 1 43 16,-2 9-6-16,-19 4-17 16,-12 7-135-16,-9 2-269 15,7 6-31-15,-3-13-197 16</inkml:trace>
  <inkml:trace contextRef="#ctx0" brushRef="#br0" timeOffset="194869.2678">2639 13760 1243 0,'-1'-3'261'0,"-1"0"108"0,2 0-368 15,0 0-22-15,0 2 4 16,2 1 2-16,5 4 6 15,23 18 10-15,48 69 0 16,-32-39 1-16,6-2 10 16,13 0 8-16,-7-11 0 15,9-1-57-15,-12-8-93 16,-1-11-243-16,-14-11-14 16</inkml:trace>
  <inkml:trace contextRef="#ctx0" brushRef="#br0" timeOffset="195078.4997">3264 13741 1186 0,'43'-43'208'0,"-53"50"137"16,-6-2-334-16,-21 15 12 15,-18 7 24-15,-46 22 27 16,3 10-8-16,-5 21-9 15,14-1-26-15,12 13-137 16,49-12-211-16,1-6-94 16,15-37-170-16</inkml:trace>
  <inkml:trace contextRef="#ctx0" brushRef="#br0" timeOffset="195572.902">4350 13071 903 0,'-52'-9'902'0,"-41"11"-461"0,43 26-82 16,-1 21-379-16,-18 40-353 15,2 19 376-15,11 49 6 16,23 10-2-16,41 45-32 15,39-16-57-15,66 10-264 16,30-35-104-16,14-12-102 16</inkml:trace>
  <inkml:trace contextRef="#ctx0" brushRef="#br0" timeOffset="205407.1031">5046 13339 476 0,'-99'-9'254'0,"86"8"18"15,1-2-96-15,3 0-12 16,3 1-27-16,2-2 23 16,2 3-27-16,1-1-5 15,-1 1-23-15,2-1-18 16,0 1-37-16,0-2-1 16,0 0-16-16,2 0-13 15,4-2-2-15,41-8 11 16,48-45-1-16,-34 45-14 0,-8 4-2 15,0 6-13-15,-17 9-26 16,-5 6-37-16,-13 7-2 16,-10 15-13-16,-10 5 10 15,-13 11 15-15,-9 3 26 0,-9 4 20 16,-1-14 21 0,5-6 12-16,11-14-26 0,6-9-25 15,15-10-73-15,13 2-16 16,10 0-15-16,9 1 19 15,7 5 4-15,2 13 61 16,-7 1 5-16,-6 9-13 16,-16 5-12-16,-15 18 59 15,-18-8 48-15,-26 14 70 16,-15-5 52-16,-30 2 45 16,-3-20-28-16,1-8-40 15,19-20-64-15,-7-17-467 16,26-12 119-16</inkml:trace>
  <inkml:trace contextRef="#ctx0" brushRef="#br0" timeOffset="205796.606">5664 13689 215 0,'-24'-46'595'0,"23"46"-280"16,8-6-138-16,18 12 100 16,5 3-313-16,16 13 16 15,-2-1 24-15,19 14 12 16,-10 1 34-16,6 14-25 16,-7-2-5-16,0 14-1 15,-11-7-16-15,-1 3-129 16,-10-11-140-16,-2-6-70 15,-7-24-150-15</inkml:trace>
  <inkml:trace contextRef="#ctx0" brushRef="#br0" timeOffset="206027.1678">6387 13578 793 0,'-39'22'240'0,"4"3"46"15,-29 12-188-15,-13 9-44 0,-33 13 45 16,-5 4 5-16,-12 6-2 16,23-5-2-16,18-3-327 15,46-14-150-15,53-23-59 16</inkml:trace>
  <inkml:trace contextRef="#ctx0" brushRef="#br0" timeOffset="206395.0482">7372 13006 1077 0,'-16'18'173'15,"-29"2"156"-15,-16 12-288 16,-35 16 10-16,6 13 54 16,-17 30 19-16,18 9-25 0,20 22-15 15,40-2-45-15,24 19-22 16,27-13-34-16,46 24-90 16,33-17-89-16,30 14-233 15,-11-36-30-15</inkml:trace>
  <inkml:trace contextRef="#ctx0" brushRef="#br0" timeOffset="209415.4464">7918 13316 156 0,'-19'-51'0'16,"13"47"431"-16,3 2-232 15,3 2 115-15,-1 0-216 16,1 0 174-16,0 0-292 16,0 0-17-16,1 2-17 0,11 24 9 15,62 59 42-15,-32-20 16 16,-2 9 3-16,3 11-1 16,-9-2 3-16,-2 10 19 15,-10-15-3-15,1-7-167 16,-10-13-144-16,-9-10-19 15</inkml:trace>
  <inkml:trace contextRef="#ctx0" brushRef="#br0" timeOffset="209641.4297">8376 13403 979 0,'-25'-2'216'16,"20"8"74"-16,-30 15-255 0,-8 9-54 15,-24 23 16-15,-11 5 25 16,-17 12 8-16,6-7-7 16,9 13 3-16,36-18-339 15,29-11 114-15</inkml:trace>
  <inkml:trace contextRef="#ctx0" brushRef="#br0" timeOffset="210534.0602">8652 13631 510 0,'19'45'389'0,"-18"-48"-50"16,2 9-78-16,5-4-86 15,-8-2-28-15,1 0 20 16,38-2 2-16,58-15 20 16,-42 8-69-16,3 0-125 15,-11 4-132-15,17 5-372 16,-17-5-32-16</inkml:trace>
  <inkml:trace contextRef="#ctx0" brushRef="#br0" timeOffset="211747.8207">9682 13240 353 0,'55'-27'243'0,"-53"27"-16"16,-4 0-51-16,-1 0-74 15,3 0-29-15,-1 0-38 16,-1 0-6-16,1 0-13 16,1 0 12-16,0 0 6 15,0 0 2-15,-2 0-6 16,1 0-5-16,1 0-12 16,0 0-11-16,-2 0-9 0,2 0-7 15,-1 0-11-15,-1 0-12 16,1 0 1-16,0 2-6 15,-1-1-7-15,-1 1 11 16,-4 10 12-16,-8 4 0 16,-41 45 8-16,35-35 2 15,0-1-3-15,0 5-3 16,5-3 1-16,3-1 5 16,4-9 15-16,6 1 18 15,1-11 26-15,8 0 49 16,6-1 9-16,9 3 24 15,4-3-3-15,24 3 23 16,12-3-23-16,19 0 2 16,1 3-23-16,2 0-18 15,-18-2-63-15,-8 8-132 16,-23-3-118-16,0-9-200 16,-12-8-73-16</inkml:trace>
  <inkml:trace contextRef="#ctx0" brushRef="#br0" timeOffset="211971.8364">10352 13210 1117 0,'-2'-1'97'0,"2"5"99"16,-1 8-331-16,-6 13 2 15,-4 11 57-15,-11 19 55 16,-12 5 56-16,-16 31 13 15,-7-2-10-15,-9 23 10 16,5-9 13-16,9 8 5 16,17-27-67-16,15-10-245 15,14-37 48-15</inkml:trace>
  <inkml:trace contextRef="#ctx0" brushRef="#br0" timeOffset="212405.827">10666 12938 488 0,'-1'1'0'0,"1"38"155"16,10 72-236-16,-6-16 323 15,-7 1-141-15,-23 28 170 16,-23 4-190-16,-22 27 2 16,-2-5-14-16,-26 10 14 15,7-28-49-15,-19-9-312 16,6-52 99-16</inkml:trace>
  <inkml:trace contextRef="#ctx0" brushRef="#br0" timeOffset="218277.6195">10993 13548 139 0,'-1'0'253'0,"-1"2"-57"16,1-2 2-16,-1 1-28 15,1-1-77-15,-1 0-22 16,1 0-40-16,-1 2-49 16,1-2-4-16,1 0 32 0,0 1 22 15,15 5 76 1,35 4 30-16,81 5 6 0,-41-16-32 16,19-4-121-16,-9-1-317 15,8-6-18-15,-24-8-184 16</inkml:trace>
  <inkml:trace contextRef="#ctx0" brushRef="#br0" timeOffset="218730.9427">11447 13363 591 0,'-40'-22'84'0,"44"31"-27"16,-4 8-135-16,-1 7-20 15,-10 15 11-15,-4 7 193 16,-4 19 35-16,-6-2-10 16,0 12-8-16,7-7-46 0,5 0-161 15,11-18-114-15,15-4-14 16</inkml:trace>
  <inkml:trace contextRef="#ctx0" brushRef="#br0" timeOffset="219655.6324">12196 13219 348 0,'58'-58'267'16,"-58"54"-22"-16,0-2 17 15,0 8-112-15,0-2 31 16,0-2-23-16,0 1 6 15,0 1-35-15,0-2 3 0,0 2-36 16,0 0 1-16,0-1-23 16,0-1-6-16,0 2-28 15,0-1-5-15,0-1-10 16,0 1-1-16,0-1-9 16,0 1-1-16,0 1-5 15,0 0-9-15,0 0-7 16,0 0-3-16,0 0 1 15,0 0 2-15,0 0 7 16,0 0 4-16,0 0 4 0,0 0 2 16,0 0 1-16,0 0 1 15,0 0-2-15,0 0-1 16,0 0-2-16,0 0 4 16,0 0-1-16,0 0 2 15,0 0-1-15,0 0-2 16,0 0-18-16,0 0-17 15,0 0-17-15,0 1-18 16,0 2-7-16,10 42 5 16,6 49 12-16,-18-15 14 15,-4 13 15-15,-6 22 6 16,-3-9 17-16,0 6 11 16,5-22 4-16,1-13-42 15,3-20-66-15,-4-7-358 16,-7-20 43-16</inkml:trace>
  <inkml:trace contextRef="#ctx0" brushRef="#br0" timeOffset="222810.4424">13107 13044 730 0,'9'-16'368'0,"-17"4"-39"16,-8 9 2-16,-16 17-366 16,-13 8-21-16,-14 21-8 15,-12 4 24-15,-15 20 0 16,10 5 19-16,8 17 17 16,19-6 8-16,29 12 7 15,30-19 24-15,39 5 12 16,18-11-10-16,27 8-81 15,0-11-181-15,-5 7-102 0,-21-28-126 16</inkml:trace>
  <inkml:trace contextRef="#ctx0" brushRef="#br0" timeOffset="223306.0299">13356 13357 246 0,'1'-3'388'15,"1"2"-113"-15,20 6-126 16,15 7 192-16,49 77-235 16,-34-25 21-16,-6-3-33 0,3 7-19 15,-12-6-47-15,-2 8-18 16,-11-18-169-16,7 1-209 15,7-9 7-15</inkml:trace>
  <inkml:trace contextRef="#ctx0" brushRef="#br0" timeOffset="223503.5489">13772 13458 469 0,'-44'20'185'0,"-13"6"103"16,-3 6-75-16,-25 13-7 15,2-1-5-15,-4-1-32 16,23-6-127-16,11-4-279 16,35-4-135-16,33-6-90 15</inkml:trace>
  <inkml:trace contextRef="#ctx0" brushRef="#br0" timeOffset="223803.9056">14108 13507 1100 0,'5'68'296'0,"18"-62"107"16,7-12-252-16,17-2-63 16,10 7 20-16,5-5 24 15,-4 3-36-15,-8 2-24 16,-16 3-150-16,-3-2-302 15,-9-1-118-15,7-12-176 16</inkml:trace>
  <inkml:trace contextRef="#ctx0" brushRef="#br0" timeOffset="224099.3256">15052 13311 565 0,'-11'9'85'16,"-11"9"111"-16,-10 4-145 15,-8 9 23-15,0-1 18 16,3 4-4-16,10-6-39 0,15-3-12 16,17-10-7-16,21-6 74 15,19-6 27-15,18-5 24 16,1-1-8-16,13-1-9 15,-3 2-76-15,-4-2-21 16,-12 1-34-16,-1-1-93 16,-17-1-63-16,-7-7-264 15,-5-3-24-15</inkml:trace>
  <inkml:trace contextRef="#ctx0" brushRef="#br0" timeOffset="224283.7276">15615 13129 407 0,'1'7'451'0,"-1"5"-262"16,-9 6 27-16,-7 16-160 15,-5 9-203-15,-11 10 318 16,-7 2-24-16,-8 18-30 16,-2-1-52-16,-3 7-62 0,9-14-58 15,13 0-217-15,20-17-71 16,17-34-102-16</inkml:trace>
  <inkml:trace contextRef="#ctx0" brushRef="#br0" timeOffset="224582.0662">15769 12896 511 0,'25'20'400'16,"-27"-3"-44"-16,25 19-248 15,3 8 326-15,13 17-261 16,-8 0-32-16,-9 20-40 16,-7 1-58-16,-25 17-21 15,-22-6-25-15,-16 17-15 16,-9-18-18-16,-14 0-3 15,5-26-20-15,2-6-20 16,19-28-107-16,14-8-99 16,22-21-134-16,21-12-91 15</inkml:trace>
  <inkml:trace contextRef="#ctx0" brushRef="#br0" timeOffset="225535.1332">16185 12625 1105 0,'-6'-21'454'0,"0"5"-3"16,9 10-270-16,4 9-211 0,7 10-46 15,14 26 22-15,7 19 9 16,8 38 30-16,-1 15 61 16,-7 28 9-16,-21-2-18 15,-32 24-7-15,-23-24-9 16,-34 8 23-16,-10-21 21 15,-3 4 35-15,11-48 6 16,9-6 8-16,25-31-19 16,18-15-12-16,12-19-29 15,14-2 11-15,-2-10-3 0,9 0 7 16,-9 2-8-16,-1-1-9 16,1 1-52-16,0-1-130 15,-1 1-136-15,2-2-371 16,7-16-38-16</inkml:trace>
  <inkml:trace contextRef="#ctx0" brushRef="#br0" timeOffset="225956.1051">17048 13184 794 0,'-2'1'372'0,"0"1"45"16,1-1-184-16,-1-1-23 16,2 0-50-16,0 0-31 15,2 0-48-15,26 5-9 16,44 3-43-16,-45-8-3 15,-5 0-54-15,-9 0-139 16,-4 2-147-16,2 5-198 16,1 4-116-16</inkml:trace>
  <inkml:trace contextRef="#ctx0" brushRef="#br0" timeOffset="226185.0885">16844 13530 1197 0,'31'2'305'16,"9"-5"105"-16,-1-3-338 15,10 3-13-15,-9 4-5 16,-9-1-13-16,-11 2-60 0,-2 2-257 15,-9-2-161-15,-10-8-89 16</inkml:trace>
  <inkml:trace contextRef="#ctx0" brushRef="#br0" timeOffset="226733.7679">18013 13161 306 0,'1'-3'333'0,"-2"1"-117"16,-2-1-168-16,-31-6 199 15,-54 13-219-15,35 30 12 16,3 14 22-16,-4 12 14 16,13 4 4-16,7 10 51 15,20-12 29-15,32 12 57 16,21-23 16-16,24-2 30 16,22-15-53-16,36-6-19 15,-4-24-66-15,17-13-36 16,-16-14-49-16,-17-16-10 15,-36-13 21-15,-22-23-30 16,-31-2-12-16,-28-8-20 16,-14 10-18-16,-16 7-152 15,-6 22-1-15,-9 9-456 16,17 22 44-16</inkml:trace>
  <inkml:trace contextRef="#ctx0" brushRef="#br0" timeOffset="250951.3945">2275 15707 410 0,'-92'47'265'0,"92"-44"-27"16,-1-1-77-16,-2-5-43 16,1 1-57-16,1 2 9 15,-1 0-27-15,1-1-9 16,-1 1-13-16,2 0 16 15,0 0 5-15,-1-2 12 16,-1 1 16-16,2-1 1 16,2-1 0-16,39-20 18 15,73-23 13-15,-38 7 10 16,-6 5 23-16,-1 1-45 16,-21 13-28-16,-6 15-35 15,-16 10-43-15,-9 7-50 16,-8 10 9-16,-4 16-12 15,-8 5 5-15,-13 11 9 0,-10 3 21 16,-31 16 20-16,-13-3 18 16,-25 7 13-1,0-11-5-15,15 7-67 0,26-20-52 16,15-13-155-16,33-9 9 16,25-10 30-16,15-12 111 15,35-3 92-15,15-3 198 16,18-3 14-16,-8-2-19 15,-10 2-47-15,-26 2-45 16,-12 4-389-16,-8 6-47 16,-13-26-111-16</inkml:trace>
  <inkml:trace contextRef="#ctx0" brushRef="#br0" timeOffset="251275.6029">3153 15898 1005 0,'0'-2'372'16,"0"2"-18"-16,2 0-246 0,30 3-33 16,60 17-34-16,-43-3-41 15,6 10 58-15,-14 0-32 16,4 11-15-16,-8-4-12 16,4 5-6-16,-1-7-300 15,15 0-107-15,-3-16-64 16</inkml:trace>
  <inkml:trace contextRef="#ctx0" brushRef="#br0" timeOffset="251469.8412">3983 15800 1061 0,'-21'0'113'0,"-31"12"153"16,-19 10-297-16,-30 20 35 15,-2 7 129-15,-25 17 36 16,13-1 1-16,-1 18-92 16,23-16-166-16,14 6-320 15,44-26-60-15</inkml:trace>
  <inkml:trace contextRef="#ctx0" brushRef="#br0" timeOffset="251973.1161">5274 15129 965 0,'-10'-13'574'16,"-11"21"-227"-16,-19 7-225 16,-9 8-80-16,-19 18-63 15,-1 12-83-15,-5 24 193 16,13 15-13-16,9 24-14 15,27-10-39-15,9 10-21 16,20-18-42-16,12-5-60 16,12-23-86-16,36 4-231 15,12-15-9-15,-1-29-129 16</inkml:trace>
  <inkml:trace contextRef="#ctx0" brushRef="#br0" timeOffset="252449.0297">5445 15492 1034 0,'23'-39'10'0,"-18"54"103"16,4 2-140-16,6 20 33 16,-1 6 76-16,16 16 74 15,9 0 71-15,8 11-162 0,2-14-28 16,10 2 6-16,-10-12 4 15,-2 1-262-15,-7-8-109 16,-3-11-31-16,-11-13-299 16</inkml:trace>
  <inkml:trace contextRef="#ctx0" brushRef="#br0" timeOffset="252663.0741">6162 15461 1072 0,'-3'-9'205'0,"-15"-1"99"16,-10 8-292-16,-23 14-11 15,-12 9 36-15,-34 28 36 16,-3 11 27-16,-10 14 8 16,18-3-22-16,-1 4-14 15,35-24-127-15,20 1-344 16,14-13-25-16,15-2-208 15</inkml:trace>
  <inkml:trace contextRef="#ctx0" brushRef="#br0" timeOffset="253017.9034">6397 15739 1006 0,'-22'86'391'0,"58"-89"111"16,14-1-292-16,11-4 40 15,-5 1-54-15,5 0-78 16,-11 4-94-16,-7-2-243 16,-12 5-222-16,-3 6-122 15,-6-4-237-15</inkml:trace>
  <inkml:trace contextRef="#ctx0" brushRef="#br0" timeOffset="253366.0644">7507 15436 930 0,'-11'6'92'16,"-11"8"134"-16,-9 1-281 15,-11 15 29-15,-3 7 29 0,-13 15 17 16,4 1 0 0,1 0-6-16,18-10-25 0,12-7-18 15,20-20-20-15,20-1-21 16,18-8 162-16,17 2 76 15,3-6 41-15,10 2 54 16,-6-4 55-16,-1 1-179 16,-15-1-72-16,-6 4-13 15,-10 2-60-15,-2-1-217 16,-6-6-257-16,18-9 20 16</inkml:trace>
  <inkml:trace contextRef="#ctx0" brushRef="#br0" timeOffset="253571.8929">7895 15385 992 0,'-8'11'120'0,"-8"12"120"0,-3 7-276 16,-12 17 49-16,-5 11 16 15,-10 15 86-15,3-7-4 16,0 19-8-16,9-10-67 15,-1 7-123-15,14-12-524 16,0-14 107 0</inkml:trace>
  <inkml:trace contextRef="#ctx0" brushRef="#br0" timeOffset="253946.7223">8228 15010 1087 0,'0'0'93'0,"0"2"188"0,0-1-331 15,9 29 46-15,16 60 67 16,-15-7 54-16,-2 11-8 16,-13 43 21-16,-7-6 12 15,-20 16 1-15,-14-22-50 16,-27 3 5-16,1-35-15 15,-16-2-236-15,11-25-217 16,14-35-106-16,27-29-245 16</inkml:trace>
  <inkml:trace contextRef="#ctx0" brushRef="#br0" timeOffset="254910.7931">9358 15040 742 0,'-4'-6'255'0,"-2"3"3"15,-12 9-199-15,-6 7-105 0,-25 24 8 16,-13 24 17-16,-10 41 22 16,3 27 72-16,-5 31 34 15,24-3 2-15,22 9-16 16,19-29-9-16,18-7-37 16,29-25-43-16,35 2-14 15,10-21-191-15,28 9-143 16,-12-29-22-16</inkml:trace>
  <inkml:trace contextRef="#ctx0" brushRef="#br0" timeOffset="262802.207">10010 15277 543 0,'-52'-13'173'16,"48"10"25"-16,-1 1-124 16,1 1-60-16,2-1 28 15,1 1 7-15,-1-1 3 16,-1 1 1-16,0-1 3 16,0 1-20-16,0-1 14 15,0 1 5-15,2 0 6 16,1-1-6-16,16-2 10 15,35-7-4-15,98-15 5 16,-66 17 11-16,0 4 4 16,-22 8-20-16,-14 9-38 15,-26 7-25-15,-14 18-30 16,-20 6-8-16,-20 21 13 16,-23 7 26-16,-43 25 13 0,-18-7 16 15,-24-3 1-15,9-21-30 16,24-11 6-16,47-31-21 15,29-12-61-15,44-7-61 16,37-2 62-16,14-1 27 16,22 2 0-16,4 8 67 15,1 5 58-15,-35 3-45 16,-20 14-35-16,-32 5 23 16,-37 17 11-16,-35 1 18 0,-35 17 29 15,-29 3-47 1,-4-11-137-16,6-5-274 15,22-12-15-15</inkml:trace>
  <inkml:trace contextRef="#ctx0" brushRef="#br0" timeOffset="263163.2643">10607 15879 961 0,'-2'-5'113'0,"4"5"189"15,48 6-265-15,80 21 100 0,-47-4 12 16,-12-2-28-16,7 7-38 16,-13-1-55-16,1 4-119 15,-6-1-55-15,2 2-239 16,-16-6-15-16</inkml:trace>
  <inkml:trace contextRef="#ctx0" brushRef="#br0" timeOffset="263362.4857">11256 15790 782 0,'-46'0'143'0,"-18"10"113"16,-1 8-206-16,-21 11-19 16,6 13 17-16,-16 8-2 0,5 4-30 15,-5 8-190-15,25-7-97 16,34-20-28-16</inkml:trace>
  <inkml:trace contextRef="#ctx0" brushRef="#br0" timeOffset="263970.8241">11847 15699 811 0,'-39'68'511'0,"63"-72"-114"16,19-8-110-16,26-13-156 15,20 1-155-15,18-7 140 16,-15 3-53-16,-4 3-53 16,-18 12-99-16,-5-2-377 15,-13 1 95-15</inkml:trace>
  <inkml:trace contextRef="#ctx0" brushRef="#br0" timeOffset="264210.8292">12411 15428 1182 0,'-3'0'226'0,"-3"2"27"16,-1 38-212-16,-50 56-9 15,38-29-9-15,-2-2 66 16,-1 9 42-16,4-9-206 0,11 6-321 16,7-13 48-16</inkml:trace>
  <inkml:trace contextRef="#ctx0" brushRef="#br0" timeOffset="264500.0326">13054 15276 429 0,'12'20'482'16,"-30"6"-146"-16,-1 21-234 0,1 8 263 16,-9 23-326-16,2 2 17 15,1 15-14-15,5-5-66 16,6 8-324-16,10-16-24 16,-6-24-147-16</inkml:trace>
  <inkml:trace contextRef="#ctx0" brushRef="#br0" timeOffset="264900.8754">13477 14879 1335 0,'11'-37'50'0,"-1"63"270"0,9 20-390 16,9 33 34-16,4 18 118 16,-6 41 31-16,-8 12-29 15,-22 25-7-15,-26-14-22 16,-35 14-4-16,-11-25-5 16,-23-5-75-16,6-31-77 15,-30-4-312-15,18-50-7 16</inkml:trace>
  <inkml:trace contextRef="#ctx0" brushRef="#br0" timeOffset="265714.5636">14510 15538 813 0,'-5'3'330'0,"7"-5"34"16,4 1-164-16,-6-1-111 16,3 1 52-16,43-8-10 0,56-13-24 15,-43 5-36-15,8 0-165 16,-10 3-135-16,-5-2-87 15,-19 9-75-15,-12-1-60 16,-13 5 76-16</inkml:trace>
  <inkml:trace contextRef="#ctx0" brushRef="#br0" timeOffset="265951.9862">14646 15889 984 0,'-7'-3'765'0,"5"-3"-275"15,9 2-126-15,-7 2-244 16,2 1-247-16,26-5 224 15,70-18-60-15,-43 12-108 16,20 5 8-16,2-2-501 16,17-13 100-16</inkml:trace>
  <inkml:trace contextRef="#ctx0" brushRef="#br0" timeOffset="266441.5736">15895 15282 71 0,'-196'103'175'0,"134"-36"51"0,12 10 14 15,4 13 13-15,23-11 13 16,25 1-38-16,19-21-43 15,30-6 34-15,15-14 7 16,36 5 13-16,3-15-27 16,34-6-20-16,-4-11-52 0,10-15-43 15,-32-18-48-15,-1-11 0 16,-38-11-15-16,-26-16-19 16,-32-7-14-16,-34-28-21 15,-25-3 3-15,-43-9-12 16,-7 6 15-16,-14 11-92 15,17 32-63-15,-8 24-443 16,41 24 19-16</inkml:trace>
  <inkml:trace contextRef="#ctx0" brushRef="#br0" timeOffset="308570.2571">1977 17162 185 0,'-4'0'52'0,"-1"-3"49"15,1 1-3-15,1 1 36 16,0-1 23-16,0 1 30 15,0-1-17-15,0 1-12 16,0-1-49-16,2 1-3 0,-1-1-23 16,2-1-4-16,2 2-22 15,10-11 28-15,26 0 6 16,57-54 27-16,-45 40 21 16,7 1 26-16,-10 10-90 15,-4 8-73-15,-11 14-8 16,-11 19-47-16,-16 5-37 15,-29 18 53-15,-16 7 38 16,-16 22-21-16,-11 5 20 16,-23 17 6-16,13-6 3 15,-3 1 16-15,11-24-7 16,13-10-24-16,31-25-9 0,15-14-18 16,19-18 0-16,25-4 26 15,12-7 27-15,17-8 22 16,5 5 19-16,11-2-13 15,-15-7-61-15,10 5-237 16,-8 5-216-16,-5-4-49 16</inkml:trace>
  <inkml:trace contextRef="#ctx0" brushRef="#br0" timeOffset="308955.2581">2642 17329 614 0,'2'-3'196'0,"-1"0"56"0,1 0-83 15,4-1-63-15,10 1 26 16,0 3 7-16,7 4-21 16,46 33-60-16,-27-9-15 15,1 1-18-15,13 11-10 16,0-2-3-16,2 15-33 15,-14-7-91-15,-2 15-89 16,-18-3-94-16,-11-2-86 16,-9-22-62-16</inkml:trace>
  <inkml:trace contextRef="#ctx0" brushRef="#br0" timeOffset="309155.2613">3296 17302 530 0,'-21'0'398'0,"-15"12"-171"15,-35 19-69-15,-18 12-146 16,-13 20-149-16,7 3 167 16,-10 11 0-16,33-9-42 15,6-2-142-15,19-15-96 16,4-5-45-16</inkml:trace>
  <inkml:trace contextRef="#ctx0" brushRef="#br0" timeOffset="309499.6419">3401 17382 952 0,'57'15'365'0,"-43"-25"55"0,-10-1-181 16,17-2-117-16,9-3-2 16,10-5 13-16,0 2-57 15,4 1-80-15,-4 6-107 16,-1 6-350-16,-7 12-43 16,-10 8-165-16</inkml:trace>
  <inkml:trace contextRef="#ctx0" brushRef="#br0" timeOffset="309724.6079">3533 17594 721 0,'16'2'1332'16,"2"-10"-842"-16,13-11 22 15,6-3-383-15,12-6-382 16,2 1-23-16,0-1 217 16,-8 7-154-16,9-3-118 15,-11 8-218-15,-2 3-70 16</inkml:trace>
  <inkml:trace contextRef="#ctx0" brushRef="#br0" timeOffset="310123.6587">4301 17230 206 0,'-148'18'358'0,"132"11"-55"16,3 7-92-16,-4 8 163 16,8 7-193-16,9 3-21 15,2-3-32-15,10-4 42 16,57-4 186 0,20-16-170-16,30-23-16 15,12-8-72-15,7-23-6 16,-53-16-23-16,-17-9 10 15,-36 3-8-15,-17-14-16 16,-22 2-37-16,-20 0-27 16,-19 14-19-16,-34 5-24 15,-9 16-5-15,-5 9-82 16,0 3-79-16,22 22-420 16,47-2 34-16</inkml:trace>
  <inkml:trace contextRef="#ctx0" brushRef="#br0" timeOffset="310803.7194">7398 17098 1460 0,'-1'-2'228'0,"0"1"136"16,-1-1-442-16,2 2 5 15,0 0 22-15,2 2 24 16,15 13 31-16,11 16 7 16,45 53-3-16,-45-30 1 15,-6 0 5-15,-2 15-80 16,-3-3-103-16,4 5-159 15,-2-14-46-15,-7-5-145 16</inkml:trace>
  <inkml:trace contextRef="#ctx0" brushRef="#br0" timeOffset="311021.4123">8049 17068 841 0,'-21'-3'209'0,"-19"9"46"16,-37 15-200-16,-7 12-95 15,-28 8 27-15,3 6 31 16,-24 17 10-16,20-2 1 0,-7 10-8 16,24-12-70-16,20 3-229 15,38-18 47-15</inkml:trace>
  <inkml:trace contextRef="#ctx0" brushRef="#br0" timeOffset="311427.0623">8126 17282 1156 0,'16'3'259'0,"33"11"137"0,-37-17-259 16,4-1-24-16,12-5 25 16,0-3 22-16,26-1-36 15,-2-2-55-15,8 0-165 16,-6 5-138-16,8 10-279 15,-30 4-75-15</inkml:trace>
  <inkml:trace contextRef="#ctx0" brushRef="#br0" timeOffset="311770.7049">9038 17025 1033 0,'-6'8'90'0,"0"2"132"16,-7 9-332-16,3 2 40 15,-16 10 28-15,-6 2 26 16,-7 2 27-16,7-4 11 15,2-2 16-15,15-9 4 16,17-6 24-16,19-11 13 16,11-3 14-16,8-6 27 15,28-3 41-15,0-2 21 16,12 1-42-16,-7-3-41 0,0-2-64 16,-26 6-50-16,-4 0-456 15,-19 2 135-15</inkml:trace>
  <inkml:trace contextRef="#ctx0" brushRef="#br0" timeOffset="311967.8691">9411 17006 1159 0,'3'-1'102'0,"-1"1"212"15,-1 1-314-15,1 14 35 16,-10 19 74-16,-52 62 15 15,-1-42-30-15,-21 29-26 16,8 5-34-16,3 19-203 0,21-11-171 16,3 2-67-16,30-37-232 15</inkml:trace>
  <inkml:trace contextRef="#ctx0" brushRef="#br0" timeOffset="312297.5167">9727 17219 1300 0,'0'0'347'16,"22"-1"124"-16,28-5-363 16,50-10-11-16,-47 7-18 15,-7 4-58-15,-6-2-200 16,-13 10-217-16,-8 6-98 15,-12 4-215-15</inkml:trace>
  <inkml:trace contextRef="#ctx0" brushRef="#br0" timeOffset="312614.0804">9900 17373 1147 0,'-41'57'426'0,"54"-59"106"15,3-2-292-15,13-5-36 16,-1 0-40-16,12-4-31 16,-3 4-69-16,10 1-46 15,-8 3-80-15,8 2-267 16,-6 3-265-16,-12 1-57 16</inkml:trace>
  <inkml:trace contextRef="#ctx0" brushRef="#br0" timeOffset="313061.018">10736 17213 394 0,'-2'0'328'16,"-5"3"10"-16,-45 12 46 15,-47 67-100-15,60-35-80 16,17-5-19-16,32 11-77 15,17-9 11-15,28-1-39 16,13-16 71-16,25 0 16 16,-13-24 1-16,25-9-74 15,-14-13-27-15,1-13 8 16,-27-9 1-16,-12-7-54 16,-41-2 3-16,-42-6-33 0,-23 11-25 15,-26-4-53-15,-8 15 19 16,-2 5-52-1,27 15-503-15,10 10-5 16,27 7-180-16</inkml:trace>
  <inkml:trace contextRef="#ctx0" brushRef="#br0" timeOffset="313788.2726">13508 17151 518 0,'17'-15'578'0,"9"-1"-94"0,7 1-274 15,14 1 371-15,4-3-122 16,-4 8-374 0,-8 8-29-16,-11 1-71 15,-19 7-80-15,-15 11 35 16,-12 7 36-16,-7 3-44 16,-14 9 8-16,2 0 7 0,0 0-36 15,9-8-6 1,10-4 21-16,15-9-3 0,15-1 7 15,7-3 36-15,11 6 21 16,-5-1 33-16,2 10 17 16,-8 1 9-16,-6 9 9 15,-14 0-6-15,-14 3 0 16,-14-4 8-16,-25-1 20 16,-9-5-1-16,-17-15-66 15,4-11-96-15,-1-7-187 16,19-9-271-16,30-7-59 15</inkml:trace>
  <inkml:trace contextRef="#ctx0" brushRef="#br0" timeOffset="314082.2402">14208 17288 1381 0,'-5'-9'392'16,"4"4"90"-16,-1 2-340 16,2 0-70-16,12 0 8 0,38 11 16 15,57 32-11-15,-40-2-15 16,-2 2-47-16,1 9-27 15,-12-6-22-15,-5 8-122 16,-3-1-86-16,-11-6-333 16,-13-13-20-16</inkml:trace>
  <inkml:trace contextRef="#ctx0" brushRef="#br0" timeOffset="314268.247">14618 17291 364 0,'-59'16'159'0,"-17"12"54"16,9 5-85-16,-5 2-4 16,16-4-35-16,4 0-251 0,28-7-50 15,21-5-104-15</inkml:trace>
  <inkml:trace contextRef="#ctx0" brushRef="#br0" timeOffset="314637.4356">15160 17302 1083 0,'95'0'421'0,"-54"-10"87"16,4 0-242-16,9-7-41 16,7 3-60-16,10-1-30 15,-10 3-71-15,1-1-93 0,-10 5-36 16,-12 4-163-16,-16 4-164 16,-8 7-181-16,-16 5-118 15</inkml:trace>
  <inkml:trace contextRef="#ctx0" brushRef="#br0" timeOffset="314922.0973">15644 17142 861 0,'-52'-31'448'15,"47"45"-160"-15,-6 2-22 16,-1 8-102-16,-5 5-109 16,5 14 76-16,-5 2 76 15,3 1-173-15,12 17-137 16,10-5-150-16,9-2-238 15,1-30-97-15</inkml:trace>
  <inkml:trace contextRef="#ctx0" brushRef="#br0" timeOffset="315165.4058">16416 16716 1108 0,'7'17'254'16,"-29"10"132"-16,12 18-258 15,-4 11-18-15,-6 18 16 16,-1-3-9-16,-6 9-23 16,4-4-56-16,0 5-42 15,9-7-85-15,2 6-77 16,6-24-312-16,1-24-2 15</inkml:trace>
  <inkml:trace contextRef="#ctx0" brushRef="#br0" timeOffset="315475.8624">16683 17079 1383 0,'-3'-2'322'15,"0"1"213"-15,1-1-352 16,2 1 13-16,2-1 3 15,26-7 10-15,61-11-93 16,-40 11-47-16,-8 3-71 0,-1-3-105 16,-10 9-343-16,-11-12-202 15,-22 9-140-15</inkml:trace>
  <inkml:trace contextRef="#ctx0" brushRef="#br0" timeOffset="315671.3768">16580 17298 558 0,'8'-5'749'0,"10"-2"-199"16,14 4-285-16,16-1 375 16,3-1-460-16,15 1-38 15,-4 2-37-15,6 4-198 16,-7 2-109-16,11 8-442 15,-20-7-31-15</inkml:trace>
  <inkml:trace contextRef="#ctx0" brushRef="#br0" timeOffset="316090.8356">17576 16852 413 0,'-83'55'377'16,"61"-14"-42"-16,-2 4 91 15,6 4-185-15,8-3 11 16,8-8-21-16,20 4-2 16,12-5-62-16,20 0 13 15,15-5-35-15,21-4 11 16,-3-11-30-16,22-11-19 16,-11-14-36-16,-3-11 18 15,-20-9-12-15,-11-12-19 16,-34 0-35-16,-34-15-2 15,-28 0-10-15,-32-17-51 16,-8 6-27-16,-8 0-128 0,11 18-24 16,-5 11-532-16,27 24 72 15</inkml:trace>
  <inkml:trace contextRef="#ctx0" brushRef="#br0" timeOffset="317321.8148">2314 18209 594 0,'-11'-9'239'0,"5"8"62"16,2-2-96-16,7 6 0 15,-3-3-183-15,0 0-42 16,1 1-48-16,14 42-20 16,62 42-30-16,-34-32 189 0,-2-9 34 15,7 4 2-15,-5-11-32 16,1 12-1-16,-8-9-24 15,-2 7-65-15,-12-7-98 16,-7-6-231-16,-17-12-36 16</inkml:trace>
  <inkml:trace contextRef="#ctx0" brushRef="#br0" timeOffset="317534.1808">2770 18412 642 0,'-5'-3'472'16,"-1"3"-126"-16,-7 5-25 15,-8 3-347-15,-23 10-7 16,-7 7 20-16,-36 17 11 16,-9 1 9-16,-9 13-18 15,22-3-131-15,6 2-200 16,44-18 4-16</inkml:trace>
  <inkml:trace contextRef="#ctx0" brushRef="#br0" timeOffset="317846.9827">3109 18412 751 0,'-22'64'608'0,"22"-73"-176"15,7 22-17-15,9-16-316 16,7-6-50-16,17 2 28 15,6 0 9-15,5-4-73 16,-2 5-73-16,0 6-245 16,-15 3-217-16,-20 14 3 15,-14 2-260-15</inkml:trace>
  <inkml:trace contextRef="#ctx0" brushRef="#br0" timeOffset="318041.1804">3254 18590 1233 0,'-49'41'332'0,"63"-42"179"0,2-2-330 16,13-2-1-16,6-2 3 16,9 0-30-16,-1-1-73 15,1-1-107-15,-7 3-123 16,36-4-426-16,2 6 18 15</inkml:trace>
  <inkml:trace contextRef="#ctx0" brushRef="#br0" timeOffset="318387.2074">4158 18332 287 0,'-162'39'442'16,"122"-17"-79"-16,-4 6-102 15,7-1 191-15,3 4-232 16,16 0-49-16,13 10-43 16,17-2-51-16,28 4 52 15,20-5-1-15,25-5 42 16,29-17-4-16,39-13-6 15,-8-15-63-15,-1-17 5 16,-23-7-35-16,-44-7 1 16,-43 6 8-16,-38-9-22 0,-29 6-26 15,-45-3-35-15,-27 8-43 16,-26 4-37-16,11 11-549 16,6 14-92-16,42 3-148 15</inkml:trace>
  <inkml:trace contextRef="#ctx0" brushRef="#br0" timeOffset="327346.8637">8090 18169 773 0,'-1'0'196'0,"-1"0"65"16,1-1-207-16,1 1-9 15,0 0 18-15,0 0 21 16,0 0-12-16,0 0 6 16,1 1-21-16,1 1-25 15,15 8-24-15,3 25 1 16,43 50-18-16,-43-39 0 15,-1 0 4-15,0 6 4 16,0-11 9-16,-7-2-12 16,6-4-73-16,1-2-262 15,9-9-6-15,5-11-160 16</inkml:trace>
  <inkml:trace contextRef="#ctx0" brushRef="#br0" timeOffset="327611.3578">8689 18181 461 0,'-30'27'389'16,"-23"-10"-90"-16,-33 31-245 15,-3 7 286-15,-19 7-276 16,6-4 11-16,-7 7-3 16,29-15-41-16,-1 4-79 15,26-13-129-15,31-8-184 16,35-20-61-16</inkml:trace>
  <inkml:trace contextRef="#ctx0" brushRef="#br0" timeOffset="328015.8424">8955 18377 1068 0,'27'-8'601'15,"4"-5"-495"-15,18-8 3 16,7-9 14-16,17 2-32 16,-7 3-103-16,4 4-403 15,-23 8 54-15</inkml:trace>
  <inkml:trace contextRef="#ctx0" brushRef="#br0" timeOffset="328331.144">8963 18637 1334 0,'0'-3'403'0,"14"-4"121"16,7-8-374-16,30-3-3 15,-1-2-40-15,15-3-29 16,-6 6-215-16,14 11-402 16,-27 3 54-16</inkml:trace>
  <inkml:trace contextRef="#ctx0" brushRef="#br0" timeOffset="328875.9926">9894 18129 489 0,'62'-28'480'0,"-62"23"-118"16,0 4-12-16,-2 0-183 16,0 1-63-16,2 0-9 15,0 0-33-15,-1 0-31 16,-1 0-100-16,1 1-25 16,-4 5 3-16,-29 44 12 15,-61 57 11-15,36-45 52 16,13-4-17-16,9-6-29 0,27-25-23 15,28-13 14-15,27-8 43 16,31-7 99-16,16-4 51 16,19-4 37-16,-10 1-8 15,-7 2-49-15,-28 6-112 16,-7-5-394-16,-24 4-16 16,-8-23-171-16</inkml:trace>
  <inkml:trace contextRef="#ctx0" brushRef="#br0" timeOffset="329203.6415">10355 18042 1021 0,'1'-3'221'0,"-1"0"125"16,2 0-281-16,-1 0 3 16,1 1-42-16,-2 1-31 15,0 1-42-15,0 1-20 16,4 42-13-16,-14 85 67 0,-14-38 37 15,-17 32 30-15,-14-7 12 16,-7 30-201-16,5-10-192 16,6 6-9-16</inkml:trace>
  <inkml:trace contextRef="#ctx0" brushRef="#br0" timeOffset="333665.5579">13895 18182 698 0,'-96'-3'354'16,"91"-1"-10"-16,4 1-168 15,1 2-117-15,0 1-65 16,0 0-25-16,1 1 2 16,17 33 11-16,68 59 30 15,-34-32 12-15,-2-4 10 0,9 8-16 16,-14-9-1-16,-1 5 15 16,-8-12 1-16,-2 0-11 15,-13-14-32-15,-1-10-32 16,-6-11-314-16,-10-10 62 15</inkml:trace>
  <inkml:trace contextRef="#ctx0" brushRef="#br0" timeOffset="333886.8493">14436 18289 258 0,'-26'6'429'15,"-5"6"-149"-15,-15 13-132 16,-10 5 159-16,-19 10-259 16,-1 4 3-16,-20 12-14 15,13 1-21-15,3 11 2 0,28-12-6 16,9 3-49-16,25-14-87 16,15-5-195-16,18-24-14 15</inkml:trace>
  <inkml:trace contextRef="#ctx0" brushRef="#br0" timeOffset="334246.6308">14676 18425 801 0,'-43'67'234'0,"56"-68"124"16,8-2-213-16,13-3 9 16,4 1-14-16,11-1-43 0,-7 0-72 15,-1-1-129-15,-10 7-123 16,-6 9-172-16,-16 1-78 16</inkml:trace>
  <inkml:trace contextRef="#ctx0" brushRef="#br0" timeOffset="334455.9921">14775 18608 743 0,'-42'50'442'0,"72"-57"12"16,8-4-183-16,14-2-14 15,0-5-107-15,3 0-47 16,-6 6-148-16,0 4-431 16,-17 8 86-16</inkml:trace>
  <inkml:trace contextRef="#ctx0" brushRef="#br0" timeOffset="334801.5155">15481 18212 1226 0,'119'-1'411'16,"-61"-11"54"-16,5-6-319 15,-3 0-80-15,-3-6-181 16,-5 5-349-16,3-2-1 15,-8-1-268-15</inkml:trace>
  <inkml:trace contextRef="#ctx0" brushRef="#br0" timeOffset="335119.9862">16183 17916 940 0,'94'-49'277'16,"-91"49"49"-16,-2 7-269 15,-5 11-28-15,-1 4-27 0,-7 12 0 16,-2 11 7-16,-12 14 8 16,0 6 9-16,-8 17 12 15,6-1-17-15,2-7-14 16,13-10-349-16,9-42 91 16</inkml:trace>
  <inkml:trace contextRef="#ctx0" brushRef="#br0" timeOffset="335428.159">16930 17818 908 0,'-9'13'63'0,"-9"12"164"15,-23 11-292-15,-17 13 87 16,-26 28 72-16,-4 21 35 16,-30 22-3-16,2-5 1 15,-7 13-18-15,15-19-48 16,2-11-11-16,31-22-9 15,21-16-411-15,27-31 143 16</inkml:trace>
  <inkml:trace contextRef="#ctx0" brushRef="#br0" timeOffset="336197.3529">16649 18417 216 0,'-3'-2'206'0,"0"1"-24"16,0-1-2-16,0 1 15 15,0-1-25-15,1 2-15 16,1 0-4-16,-1 0-24 16,1 0-23-16,-1 0-17 15,1-1-1-15,-1-1-11 16,1 1-23-16,1-1-1 15,1 1-15-15,2-2 17 16,23-11 14-16,56-24 9 16,-43 25 2-16,14-5 25 15,4 7-11-15,3 1-14 16,-12-3-5-16,-1 7-20 16,-14 4-30-16,-8 7-25 0,-13 5-21 15,-6 12-20-15,-15-7-10 16,-10 13-14-16,-14-1 29 15,-19 4 11-15,-3-3 12 16,-8 9 20-16,8-7 15 16,9 0-25-16,21-8-14 15,19 4-22-15,18-8-2 16,17 1 10-16,11-1 25 16,9 4 26-16,-6-2 34 15,-9-1-11-15,-19-3-7 16,-24 4-9-16,-21-6-10 0,-33-3 3 15,-17-2-46-15,-21-9-61 16,-4-3-425-16,-18-8 64 16</inkml:trace>
  <inkml:trace contextRef="#ctx0" brushRef="#br0" timeOffset="384279.6707">30039 5354 244 0,'-2'0'34'16,"1"0"74"-16,-1 0-44 16,2 0 25-16,2 0 19 15,27 9 22-15,54 7-40 16,-37-16-19-16,-3 1-34 16,6 2-4-16,-11-3-14 0,7-1-141 15,-1 4-80-15,5 4-26 16</inkml:trace>
  <inkml:trace contextRef="#ctx0" brushRef="#br0" timeOffset="384683.491">29926 5638 428 0,'0'5'246'0,"3"-13"-2"15,7 1-72-15,-1-2-50 0,12 3-11 16,1 0-40-16,8 5-16 16,4 1-25-16,3 2-12 15,-6 0-15-15,-1 7-59 16,-5 0-55-16,1 6-185 15,7 2-4-15,19-6-118 16</inkml:trace>
  <inkml:trace contextRef="#ctx0" brushRef="#br0" timeOffset="385356.4997">31243 5466 259 0,'4'-9'254'16,"1"6"-29"-16,-8 2-48 0,1-1-55 16,1 1-65-16,-1-1-43 15,-1 1-47-15,0 0 12 16,0-1 6-16,-14 2 5 16,2-3 23-16,3 2 20 15,-43-4-21-15,46 5-16 16,3 0-9-16,0 3-18 15,5-3-6-15,-1 0-3 16,1 0 7-16,-2 2-11 16,0 2 3-16,-15 17-12 15,-41 44-1-15,43-41-3 16,4-2 12-16,-1 8-15 16,7-1 2-16,0 4 11 15,4 4 25-15,14 4 19 16,4-11 144-16,23 0 83 15,13-2 68-15,25-8-35 16,4-12-37-16,17-1-58 0,-20-13-58 16,-1-7-60-16,-20-6 41 15,-5-9 38-15,-20-4-49 16,7-2-13-16,-10-6-9 16,-3-4-14-16,-12 8-21 15,-9-4-22-15,-16 5-12 16,-17-1-21-16,-4 5-4 15,-14-4 6-15,1 3 8 16,-11 7-3-16,6 12 4 0,-13 4-67 16,10 12-51-16,-5 12-216 15,8 6-56-15,11 4-87 16</inkml:trace>
  <inkml:trace contextRef="#ctx0" brushRef="#br0" timeOffset="407945.8986">28104 6515 712 0,'67'-28'52'0,"-67"37"88"16,0 3-209-16,0 9-80 16,-3 2 38-16,0 23 46 15,-5-1 8-15,-8 21 23 16,-3 4 41-16,-8 14 47 15,-7-15 40-15,-4 5-153 16,1-17-29-16,-11-2-9 16</inkml:trace>
  <inkml:trace contextRef="#ctx0" brushRef="#br0" timeOffset="408151.66">27766 6936 1007 0,'18'1'477'0,"9"2"-64"0,2-32-156 16,31 24-250-16,8 4 58 15,9-1-6-15,-10-1 9 16,-8 0-2-16,-24 3-90 16,-5-5-219-16,-2-3-82 15,12-10-156-15,2-1-139 16</inkml:trace>
  <inkml:trace contextRef="#ctx0" brushRef="#br0" timeOffset="408320.6752">28800 6594 529 0,'25'-5'605'16,"-27"11"-225"-16,2 18-325 15,-2 3 306-15,-10 8-441 16,3 8 51-16,-17 18 13 15,-7 3 2-15,-4 11-245 16,1-2-91-16,-5-7-63 16</inkml:trace>
  <inkml:trace contextRef="#ctx0" brushRef="#br0" timeOffset="408501.4956">29258 6604 1516 0,'28'-6'308'16,"-18"5"111"-16,-12 44-381 16,-9-6-171-16,-7 7 49 15,-13 29 12-15,-12 4-36 16,-16 34-52-16,4 0-241 16,12 3 19-16</inkml:trace>
  <inkml:trace contextRef="#ctx0" brushRef="#br0" timeOffset="408873.6988">30751 6450 1206 0,'127'30'262'0,"-134"-20"43"16,16 0-343-16,0 7-44 16,-2 6-48-16,-8 4 117 15,-1 15 12-15,-10 3-10 16,-22 27-202-16,-19-1-88 16,-17 1-50-16</inkml:trace>
  <inkml:trace contextRef="#ctx0" brushRef="#br0" timeOffset="409039.5065">30508 6742 1147 0,'24'-9'585'0,"16"-1"-71"16,1 2-142-16,27 5-379 16,2-1 0-16,1 1-55 15,-13 1-65-15,-11 5-229 16,-16 3-174-16,14-3-75 15</inkml:trace>
  <inkml:trace contextRef="#ctx0" brushRef="#br0" timeOffset="409199.3582">31585 6518 911 0,'15'3'584'0,"-12"5"-146"15,-2 9-572-15,-4 11 522 0,-1 7-443 16,-1 10 27-16,-4 9 27 15,-7 21-50-15,3 1-114 16,-2 8-266-16,-1-11-50 16</inkml:trace>
  <inkml:trace contextRef="#ctx0" brushRef="#br0" timeOffset="409353.4372">32271 6592 1702 0,'28'11'227'0,"-25"14"215"16,-12 9-467-16,5 28-122 16,-17 8 22-16,-41 32-53 15,-24 22-264-15,-27 16-4 16</inkml:trace>
  <inkml:trace contextRef="#ctx0" brushRef="#br0" timeOffset="409813.3818">28523 5026 1358 0,'-1'21'216'15,"1"-25"84"-15,7 33-395 16,7 16-99-16,14 33 68 16,6 24 103-16,12 45 51 15,8 31 48-15,4 68 2 16,-10 3-18-16,5 43-90 15,-7-23-198-15,-6 16-108 16,-6-76-109-16</inkml:trace>
  <inkml:trace contextRef="#ctx0" brushRef="#br0" timeOffset="410886.4642">25479 8218 1377 0,'0'4'171'16,"-1"-4"193"-16,-2 1-398 16,2-1 10-16,-2 0 45 15,-43 8 6-15,-74 23-9 0,-5 10-20 16,-8 20-8-16,-9 18-3 16,35 4-1-16,12-2-9 15,55-14-7-15,25-14-11 16,30-17 15-16,24-2 13 15,22-5 64-15,24 5 50 16,15-1 24-16,12 12-2 16,-17-5-12-16,-11 10-68 15,-32-3-47-15,-35 14-20 16,-40-11-15-16,-36 17 11 16,-27-11 20-16,-19-2 30 15,10-25 31-15,8-30 41 16,38-29-25-16,27-30 30 15,40-18 16-15,47-33-29 16,38 0-12-16,44-15 36 16,13 8-27-16,12-11-27 15,-28 36 10-15,-20 1-10 16,-46 21-23-16,-23 7-83 0,-35 18-93 16,-43 7-500-16,-23 16 54 15</inkml:trace>
  <inkml:trace contextRef="#ctx0" brushRef="#br0" timeOffset="411279.7938">26553 8204 1337 0,'11'-3'377'16,"-8"3"67"-16,-5 5-348 0,1-5-144 16,-1 1 12-16,-7 41 15 15,-25 78 24-15,-1-34 22 16,-11 32 21-16,-2 4-7 16,2 26-3-16,9-13-112 15,9 14-113-15,16-26-270 16,11-34-42-16</inkml:trace>
  <inkml:trace contextRef="#ctx0" brushRef="#br0" timeOffset="411680.3128">26895 8807 1512 0,'-2'-3'191'0,"-1"0"154"0,1 0-452 15,1 2 14-15,1 2 55 16,6 42 55-16,87 71 62 16,-22-31 14-16,3-3-16 15,12 15-7-15,-14-13-27 16,-2 9-155-16,-24-12-137 15,-5-11-192-15,-29-37-113 16</inkml:trace>
  <inkml:trace contextRef="#ctx0" brushRef="#br0" timeOffset="411894.7578">27435 8800 1368 0,'-14'13'557'16,"-29"3"-118"-16,-14 21-374 15,-22 12-69-15,-25 24-68 16,-1-3-68-16,-16 11 99 16,11-11-51-16,8-2-52 15,31-22-301-15,18-3 31 16</inkml:trace>
  <inkml:trace contextRef="#ctx0" brushRef="#br0" timeOffset="412428.2023">28117 8234 1178 0,'0'1'225'0,"2"1"165"16,-1-1-316-16,1 1-18 16,4-2 46-16,7 3 30 15,-2-2-28-15,0 1-8 16,1 1-27-16,-3-2-37 15,-4-1-52-15,-2 2-52 0,-2 1-49 16,9 19 31-16,8 50 24 16,-25-41 25-16,4-2 44 15,-2-9 39-15,8-6-34 16,3-7-1-16,2 2-11 16,5-2 1-16,6 2 9 15,8-1 9-15,3 4 1 16,5 1 8-16,-5-1-236 15,-7 16-215-15,-8 9-9 0</inkml:trace>
  <inkml:trace contextRef="#ctx0" brushRef="#br0" timeOffset="413377.3687">27768 8293 904 0,'-8'15'165'0,"4"-11"97"15,1 5-256-15,5 0-17 16,-2-9 32-16,0 0 35 15,0 0 32-15,0-1 6 16,1-1 16-16,27-11-3 16,68-27-10-16,-33 21-14 15,9-2 24-15,-5 7 13 16,-3 1-6-16,-20 3-14 16,-5-1-12-16,-14 7-12 15,1 1-11-15,-2 4-31 0,0 7-20 16,-11 2-17-16,-3 11-45 15,-12 3-29-15,-10 16 16 16,-11 10 4-16,-15 20 4 16,-14 4 13-16,-37 15-3 15,-7-11 12-15,-15-5 23 16,12-26 19-16,8-14 48 16,44-21 25-16,16-14-17 15,25-4-9-15,15-7-2 16,19-3-29-16,31-8 25 15,29 0 26-15,29-7 16 16,4 1-5-16,23 4-2 16,-24 7-38-16,-8 2-173 15,-14 16-209-15,-5 10-288 16,-42 4-135-16</inkml:trace>
  <inkml:trace contextRef="#ctx0" brushRef="#br0" timeOffset="413886.4861">29015 8868 1662 0,'-49'40'353'0,"73"-50"179"16,11-7-480-16,20-4-23 0,2 1 12 15,12 2-30-15,-14 6-76 16,-6 6-219-16,-23 9-224 16,-31 13-36-16,-25 5-257 15</inkml:trace>
  <inkml:trace contextRef="#ctx0" brushRef="#br0" timeOffset="414021.3707">28916 9189 2005 0,'6'-10'320'0,"6"1"244"15,13 6-587-15,12-6-22 16,12 5 10-16,16-1-130 16,2 4-148-16,14-2-255 15,-14 7-102-15</inkml:trace>
  <inkml:trace contextRef="#ctx0" brushRef="#br0" timeOffset="414476.5575">30508 8262 1708 0,'-3'4'342'0,"-3"10"70"16,2 6-523-16,-5 16-9 16,-1 11 43-16,-8 28 32 15,-1 9 113-15,-5 27 21 16,3 14 13-16,-10 15-36 15,6-9-34-15,-3 1-59 16,5-32-35-16,1-23-63 16,13-34-57-16,3-18-79 15,5-28-192-15,14-19 26 16</inkml:trace>
  <inkml:trace contextRef="#ctx0" brushRef="#br0" timeOffset="414700.9265">31149 8218 989 0,'-20'28'268'0,"-1"4"58"16,0 19-206-16,1 11-82 15,-4 36 88-15,3 4 45 16,0 37 20-16,5 0-1 15,1 30-21-15,3-18-173 0,-1 18-285 16,-5-32-228-16,-22-25-146 16</inkml:trace>
  <inkml:trace contextRef="#ctx0" brushRef="#br0" timeOffset="423892.001">24500 10114 91 0</inkml:trace>
  <inkml:trace contextRef="#ctx0" brushRef="#br0" timeOffset="424049.0381">24622 10111 290 0,'87'-6'311'15,"15"0"-65"-15,58-7-144 16,-1-1 185-16,68-12-177 16,11 5-1-16,54 0-14 0,-20-1-27 15,36 4 0-15,-48 6-22 16,5 6-18-16,-68 6-2 16,-25 5 1-16,-45-1-2 15,-10 5 2-15,-36 0-249 16,20 4-144-16,-27 1-33 15</inkml:trace>
  <inkml:trace contextRef="#ctx0" brushRef="#br0" timeOffset="424974.8355">26025 10418 426 0,'-32'1'54'0,"-21"11"62"16,-15 7-99-16,-31 2 74 16,5-3 22-16,0 4 13 15,14-3 1-15,4-7-37 16,29 3-49-16,10 1-13 0,11-2-45 15,13 0-35-15,18-2-10 16,15 9-9-16,13 7-1 16,7 6 79-16,1 2 46 15,17 8 14-15,-5-2 9 16,2 8 1-16,-6-1-48 16,-6 16-16-16,-18-4-6 15,-14 10 1-15,-20-12-3 16,-18 8-1-16,-11-8 6 15,-16-4 10-15,-3-11 3 16,-7-5 18-16,3-17 8 0,-3-13 16 16,11-9-1-16,3-12 17 15,8-9-19-15,17-8-12 16,16-7-15-16,21-14 17 16,25-3-15-16,25-20 14 15,17-1 26-15,30-18 23 16,4 8-20-16,0-7 2 15,-19 22-9-15,-8 3-24 16,-37 26-36-16,-18 9-103 16,-19 18-104-16,-16 11-98 15,-16 13-196-15,4 2-51 16</inkml:trace>
  <inkml:trace contextRef="#ctx0" brushRef="#br0" timeOffset="425183.2785">26583 10458 1057 0,'28'-3'150'0,"-15"12"68"15,-1 4-323-15,-1 14-66 16,-11 23 45-16,-14 6 82 16,-18 29 64-16,-11 12 43 15,-11 18 21-15,6-10-2 0,5 3 11 16,17-25-16-16,16-12-312 15,13-21-25-15,18-29-102 16</inkml:trace>
  <inkml:trace contextRef="#ctx0" brushRef="#br0" timeOffset="425773.5523">29803 10034 1027 0,'-7'-5'256'0,"7"0"61"15,12 5-268-15,10 0-25 16,49 1 36-16,18-4 29 16,63-3 34-16,35-1 3 15,37 1-28-15,-29 0-33 16,7 3-7-16,-56 9-24 16,-26 3-74-16,-38 4-178 15,-7 3-248-15,-27 1-43 16</inkml:trace>
  <inkml:trace contextRef="#ctx0" brushRef="#br0" timeOffset="426387.1689">30443 10481 831 0,'-52'26'189'15,"15"-37"88"-15,2 4-234 16,-14 1 0-16,1 6 3 16,-4 4 5-16,8 1 14 15,5 4-50-15,20 2-24 16,15 0-25-16,23 5-3 16,18 9 29-16,7-2 94 0,13 9 13 15,1 4 19-15,-4 10-6 16,-8-5-62-16,-7 14-65 15,-17-2 4-15,-16 17-6 16,-12-5-5-16,-19 17 3 16,-11-5 8-16,-5-2 9 15,4-14-5-15,-3-12 20 16,10-23 8-16,1-9 19 16,5-17 6-16,-7-12 32 15,1-6-9-15,8-14-6 16,13-11-13-16,15-15 22 15,19-7-25-15,27-26 11 16,19-1 15-16,28-14 20 16,-2 8-30-16,5 3 11 15,-15 25-7-15,-19 13-33 0,-32 23-45 16,-15 8-153-16,-21 16-219 16,-8 17-189-16,-1 17-146 15</inkml:trace>
  <inkml:trace contextRef="#ctx0" brushRef="#br0" timeOffset="426587.1563">31206 10595 971 0,'-27'-17'258'0,"6"15"-20"0,-1 20-272 15,0 13-111-15,-3 19 36 16,0 14 21-16,-1 29 84 15,6 5 41-15,0 30 47 16,9-11 21-16,5 16-333 16,1-25-6-16,-5-34-73 15</inkml:trace>
  <inkml:trace contextRef="#ctx0" brushRef="#br0" timeOffset="427315.8648">24925 8063 641 0,'-56'-69'352'0,"52"45"-16"16,2 3-142-16,5 5-61 0,3 4-53 16,-1 3 13-16,-5 0-20 15,3 6-6-15,-3 2-33 16,0 1-81-16,0 0-41 16,0 1-31-16,13 23-9 15,67 93 19-15,-13-12 63 16,50 67 22-16,-8 34 22 15,19 59-9-15,-1 7-4 16,24 50 0-16,-37-27-3 16,13 15 1-16,-21-48 10 0,-13-7 12 15,-34-70 6-15,-7-22 60 16,-15-61 13-16,-6-16 12 16,-10-31 3-16,-6-7 18 15,-8-17-118-15,-11 9-72 16,-2-3-294-16,-15-57 6 15</inkml:trace>
  <inkml:trace contextRef="#ctx0" brushRef="#br0" timeOffset="428734.3617">25075 13084 657 0,'-4'-8'233'0,"1"0"103"15,6-2-149-15,1-1 19 16,3 4-9-16,5 1-17 16,6 6-73-16,10 9-31 15,5 3-48-15,19 11-12 16,1 9-12-16,5 11-2 15,-8 2-4-15,-2 21 3 16,-19 0 1-16,1 11 3 16,-4-8-13-16,6 6-95 15,-1-20-82-15,9-6-264 16,-6-18-36-16</inkml:trace>
  <inkml:trace contextRef="#ctx0" brushRef="#br0" timeOffset="428958.736">25617 13095 928 0,'-50'22'257'0,"-38"12"136"15,-8 3-284-15,-30 16 9 16,6 4-3-16,-7 5-48 15,32-9-62-15,20-1-116 16,38-22-119-16,31-11-173 16,29-20-106-16</inkml:trace>
  <inkml:trace contextRef="#ctx0" brushRef="#br0" timeOffset="429482.9864">25924 12633 869 0,'0'-57'362'0,"9"51"27"16,0 5-200-16,-2-1-38 16,-3-5-62-16,5 2 53 15,-1-2-50-15,8-2-15 16,9 8-33-16,5-8-3 15,1 0-11-15,15-1 4 16,-2-1 1-16,7 2-9 16,-4 8-11-16,2 7-17 15,-15 4-18-15,-10 8-44 16,-17 6-13-16,-14 17-19 16,-17 1 11-16,-15 18 10 15,-3-3 40-15,-1 0 25 16,11-12 22-16,13-13 0 15,16-15-1-15,21-5 6 16,16-9 1-16,22 0 11 16,18-2-7-16,21 3-133 15,2-1-190-15,-15 0-149 16,-27-10-160-16</inkml:trace>
  <inkml:trace contextRef="#ctx0" brushRef="#br0" timeOffset="429857.4463">27134 12910 1062 0,'7'56'309'0,"7"-64"40"16,0 0-215-16,13 2 11 15,4 1-29-15,5 1 16 16,-1 4 11-16,5 6-85 16,-12-3-93-16,1 6-151 15,-9-1-114-15,-3 13-193 0,-11-3-117 16</inkml:trace>
  <inkml:trace contextRef="#ctx0" brushRef="#br0" timeOffset="430141.7525">27267 13127 541 0,'-41'85'325'0,"48"-91"48"16,1 4-46-16,9-2-76 16,10 5 3-16,20 7 15 15,-7-13-86-15,2 4-36 16,-4 2-69-16,-6-2-122 16,-21-8-139-16,31 12-373 15,1-6-13-15</inkml:trace>
  <inkml:trace contextRef="#ctx0" brushRef="#br0" timeOffset="430575.3876">28559 12366 528 0,'4'-2'134'0,"1"2"66"15,-5 3-134-15,-2-4 35 16,1-1 22-16,-1 1 22 15,2-1 42-15,0 1 44 16,0-1-32-16,0 1-5 16,0-1-23-16,0 1-74 15,2 0-75-15,-1-1-57 16,1 1-34-16,-2 1-16 16,0 1 2-16,4 21 10 15,-2 21 38-15,-11 56 17 16,-6-41 19-16,-1 12 9 15,2-12 11-15,4-5 6 16,10-14-336-16,0-16-97 0,12-20-80 16</inkml:trace>
  <inkml:trace contextRef="#ctx0" brushRef="#br0" timeOffset="430847.2207">28990 12323 1009 0,'-6'1'236'0,"2"2"47"16,1 0-289-16,1-3-33 15,1 2-4-15,-1-1 8 16,-11 27 42-16,-24 63 5 15,23-41 0-15,-2 17 7 16,3 7 11-16,2 13-4 16,3-7-97-16,-7 11-222 15,0-13 40-15</inkml:trace>
  <inkml:trace contextRef="#ctx0" brushRef="#br0" timeOffset="431160.6535">27929 13147 1090 0,'11'-9'349'0,"6"3"122"16,7 3-282-16,24-2 28 16,12 4 5-16,48-2 9 15,26 1-66-15,51 1-19 16,4 0-66-16,38-2-39 16,-30 1-63-16,-10 1-121 15,-51 2-143-15,5 4-358 16,-38-10-50-16</inkml:trace>
  <inkml:trace contextRef="#ctx0" brushRef="#br0" timeOffset="432029.4562">28546 13406 674 0,'47'41'460'0,"-49"-44"-80"15,-2-3-125-15,-3 2-104 16,5 3-121-16,-1-1 42 16,-4 1-40-16,-30-5-13 15,-46-3-19-15,37 10 2 16,9 7 9-16,1-1 7 16,14 0-2-16,6 7-3 15,7-5-6-15,3 1-8 16,4-1-8-16,0 4-5 0,4 2-2 15,6 6 1-15,-4-2 3 16,7 11 14-16,4-5 15 16,-2 3 20-16,5 2 7 15,4-1 6-15,-3-3-10 16,5 6-9-16,-5-2-18 16,-1-2-4-16,-5 6-4 15,-2 0-1-15,-6-3 0 16,-2-3 2-16,0 2-1 0,-7-6 0 15,-2-5 1-15,-10 2-15 16,-7-7-20-16,-15 0-4 16,-2-5-3-16,-4 0-1 15,7-2 15-15,-1-1 20 16,16-6 11-16,0-3 19 16,7-3 13-16,3-4 20 15,8-5 9-15,2-7-16 16,10-7 4-16,10-12-5 15,8-9-9-15,23-10-1 16,7 1 43-16,20 7-4 16,-11-4-4-16,-1 0 0 15,-21 11-11-15,-11 2-46 16,-21-1-25-16,-5 19-20 16,-11 7-22-16,-1 2-60 15,0 4-43-15,-1 4-450 16,4 7 90-16</inkml:trace>
  <inkml:trace contextRef="#ctx0" brushRef="#br0" timeOffset="432373.9574">28945 13484 137 0,'39'-3'628'16,"-30"0"191"-16,-9 9-500 16,0 5 132-16,-8 7-435 15,3 8-28-15,-6 17 13 16,-1 6 18-16,-5 6 18 15,9 6-21-15,-5 7 1 16,4-9-2-16,0 6 12 16,5-8-11-16,-5-1-373 15,0-13-139-15,-3-22-93 16</inkml:trace>
  <inkml:trace contextRef="#ctx0" brushRef="#br0" timeOffset="442911.7476">24668 15662 1344 0,'-3'-1'277'15,"0"-1"129"-15,0 1-456 16,0-1-80-16,1 2 0 0,2 8 17 16,8 32 16-1,32 69 57-15,-14-35 71 0,1 14 3 16,0 7-12-16,11 16 10 16,-5-18 25-16,10-1-74 15,-3-25-79-15,7-4-220 16,-8-27-50-16</inkml:trace>
  <inkml:trace contextRef="#ctx0" brushRef="#br0" timeOffset="443151.6643">25279 15803 436 0,'-7'-6'202'0,"-17"12"399"15,-29 12-367-15,-20 6 141 16,-30 23-376-16,-10 9 28 16,-36 18 5-16,9 3-8 15,-3 17-399-15,33-8 129 16</inkml:trace>
  <inkml:trace contextRef="#ctx0" brushRef="#br0" timeOffset="443675.5275">25684 15873 1108 0,'1'0'330'0,"1"0"91"16,4-2-308-16,22-2 16 16,47-13-40-16,-27 4-6 15,2 4-28-15,8 3-93 16,-5 8-154-16,5 4-279 15,-3 9-27-15</inkml:trace>
  <inkml:trace contextRef="#ctx0" brushRef="#br0" timeOffset="444065.0537">25780 16178 902 0,'6'4'854'16,"0"-2"-356"-16,3-7-117 15,4 2-149-15,11-3-149 16,1-2-176-16,8 2 204 15,1 1-126-15,4-2-572 16,1-1 156-16</inkml:trace>
  <inkml:trace contextRef="#ctx0" brushRef="#br0" timeOffset="444802.6686">27313 15170 446 0,'22'-71'358'0,"-19"73"-93"16,-6-2-145-16,0 0-20 16,3 0-75-16,-1 0-81 15,-1 0 40-15,2 0 54 16,0 1-31-16,0 1 12 16,2 24 12-16,2 54 4 15,-2-38-10-15,-5 7 7 16,4 0-30-16,-5 7-269 15,-3-10-16-15,-10-16-113 16</inkml:trace>
  <inkml:trace contextRef="#ctx0" brushRef="#br0" timeOffset="445143.5392">27100 15341 1065 0,'-40'-2'371'0,"61"-7"92"16,4 2-252-16,22 0-36 15,9-8-22-15,20 9-2 16,-8-4-58-16,-4 4-28 16,-11 4-316-16,5 10-294 15,-15-1-8-15</inkml:trace>
  <inkml:trace contextRef="#ctx0" brushRef="#br0" timeOffset="445563.302">27014 15916 849 0,'-2'-8'684'16,"8"1"-126"-16,9 5 5 15,4-4-428-15,17 0 2 16,7 4-34-16,13-3-99 15,5 4-73-15,22 7-542 16,-3-1 74-16</inkml:trace>
  <inkml:trace contextRef="#ctx0" brushRef="#br0" timeOffset="446800.286">27784 16126 427 0,'-43'-46'462'0,"45"33"-42"16,-2 1-25-16,-2 5-94 15,-1 1-96-15,2 4-41 16,1 2-102-16,-2 0-77 16,2 0-76-16,0 2-49 15,0-1 42-15,5 35 25 16,14 55 44-16,-4-21 47 15,0 0 41-15,4 20-30 16,3-14-2-16,0-1 2 16,1-18-3-16,3-4 15 15,-1-26 2-15,1-8 15 16,-6-10 3-16,3-3 16 0,-4-9-5 16,4-5 15-16,1-4-10 15,7-17 5-15,-3-11-17 16,-1-18-3-16,-3-13-21 15,-1-30-8-15,-8-7-16 16,3-28-2-16,-5 7-9 16,-7-30-2-16,-6 23-3 0,2-8 2 15,-8 27-6-15,0-1 1 16,0 35-7-16,-3 9 1 16,-6 19-1-16,5 12 9 15,1 13 8-15,0 8 3 16,12 6 0-16,-1 5 2 15,-1 5-9-15,2 3-20 16,-3 2-3-16,0-1-8 16,2 1-7-16,48-1 26 15,85 0 36-15,0 6 10 16,14-1 11-16,42-5 19 16,-9 8-9-16,9 6-10 15,-45-9-28-15,-7 6-93 16,-47 3-36-16,-17 0-382 15,-29 0-180-15,-1 17-67 16</inkml:trace>
  <inkml:trace contextRef="#ctx0" brushRef="#br0" timeOffset="447305.165">28894 15347 687 0,'-2'-3'342'0,"1"1"-11"16,-1 1-133-16,1-1-134 0,-1 1-30 16,-1-1-14-16,2 2-18 15,-1 2 3-15,1-1 2 16,-4 26 7-16,1 47 10 16,-1-35 1-16,7 7-6 15,-5 8 3-15,0 0 2 16,0-1-94-16,2-9-204 15,2-1-86-15,-1-13-139 0</inkml:trace>
  <inkml:trace contextRef="#ctx0" brushRef="#br0" timeOffset="447604.2413">29205 15325 453 0,'3'-8'907'16,"-2"8"-577"-16,-1 2-23 15,0-2-200-15,0 0-200 16,0 1-199-16,0 2 329 15,0 22-8-15,2 54 2 0,-2-45-4 16,-3 18-2-16,3 1-8 16,-2 6-168-16,-4-2-198 15,-3 0-28-15,-3-15-221 16</inkml:trace>
  <inkml:trace contextRef="#ctx0" brushRef="#br0" timeOffset="447873.7002">28574 16019 1113 0,'7'-3'449'16,"2"0"50"-16,18-1-212 15,17-6-82-15,38-4 12 16,23-2-34-16,64-3-12 16,2 1-65-16,1 2-20 15,-28 2-48-15,-15 5-170 16,-60 5-118-16,-3 8-425 16,-18 5-50-16</inkml:trace>
  <inkml:trace contextRef="#ctx0" brushRef="#br0" timeOffset="448667.8284">28999 16205 1233 0,'-59'45'230'0,"50"-43"103"16,-3-5-331-16,3 0 21 16,-3 0-15-16,-1 3 1 15,-1 2 65-15,0-2-17 0,0-2-29 16,4 8 24-16,1-3 15 15,-3 4-49-15,0 1-21 16,-4 7-8-16,-6-4 1 16,4 9 5-16,3-5 5 15,6 1 8-15,3-6 7 16,8-2 6-16,1-1-1 16,12 3 7-16,2-5 6 0,9 4 41 15,3 4 7-15,7-1 15 16,-8 0-12-16,3 6-7 15,-7-4-42-15,-4 4-19 16,-5-3-19-16,-3 7-6 16,-9-3-11-16,-4 8-11 15,-8-5-3-15,-3 5-4 16,-6-5 5-16,-3 2-1 16,1-12-1-16,-1 1-6 15,-1-11 27-15,2-4 17 16,4-4 21-16,6-4 38 15,4-5 21-15,6-9-6 16,7-2-8-16,5-19 0 16,4 1-15-16,10-8-8 15,3-1-11-15,-2-8 11 16,-5 12-9-16,-4 1-24 16,-14 7-23-16,-8 13-28 0,-7 12-35 15,0 5-146-15,-7 7-129 16,2 2-235-16,1 5-81 15</inkml:trace>
  <inkml:trace contextRef="#ctx0" brushRef="#br0" timeOffset="449013.032">29448 16230 1311 0,'74'26'390'0,"-71"-9"110"16,-8-4-362-16,2 11-12 16,0 2-33-16,-4 14-14 15,-1 0-28-15,13 30-15 16,-8 3-20-16,10 45-188 0,-1 7-266 16,-22 18-113-16,-18-24-236 15</inkml:trace>
  <inkml:trace contextRef="#ctx0" brushRef="#br0" timeOffset="470153.391">30256 15914 403 0,'-47'-12'237'0,"45"6"-14"15,4 6-56-15,-4-1-35 0,1 1-28 16,1-2-4-16,0 2-20 16,0-1-4-16,0 1-30 15,1 0 14-15,22 0 7 16,17-2 0-16,51-1-19 16,-30-1-55-16,4 0-104 15,35 4-254-15,-1 3-5 16,0-2-166-16</inkml:trace>
  <inkml:trace contextRef="#ctx0" brushRef="#br0" timeOffset="470469.8651">30274 16242 700 0,'5'8'913'0,"9"-15"-464"15,17-9 9-15,12-1-348 16,15-3-372-16,4-1 303 16,21 3-426-16,-6 8-94 15,-25-3-196-15</inkml:trace>
  <inkml:trace contextRef="#ctx0" brushRef="#br0" timeOffset="471257.3606">31437 14932 918 0,'0'0'250'0,"0"4"82"16,-3-5-260-16,1 1-28 15,1 0-40-15,-1 0-50 16,1 0-74-16,-1 0 2 15,1 1-4-15,-5 22 12 16,-1 11 53-16,-17 49 62 16,12-48-4-16,-1 11 15 15,1-4 11-15,2 11 18 16,2-3-4-16,4 10-219 16,2-13-46-16,-2-6-57 15</inkml:trace>
  <inkml:trace contextRef="#ctx0" brushRef="#br0" timeOffset="471537.1907">31166 15289 1394 0,'-39'-50'203'0,"60"48"222"15,4-2-386 1,14-2 18-16,5-2 52 0,9 2-19 16,-1 0-36-16,5 4-216 15,-6 4-218-15,-12 10-100 16,-15 2-220-16</inkml:trace>
  <inkml:trace contextRef="#ctx0" brushRef="#br0" timeOffset="471825.246">30975 15687 1517 0,'7'5'268'15,"8"-11"218"-15,4 2-442 16,23-5 29-16,8 0 48 15,15-3-31-15,0 5-83 16,20-2-326-16,-10 3-207 16,4-15-109-16</inkml:trace>
  <inkml:trace contextRef="#ctx0" brushRef="#br0" timeOffset="472465.1408">31877 15415 1192 0,'-3'-2'235'15,"0"1"109"-15,0 1-359 16,0 0-9-16,0 0 8 15,0 1 5-15,-13 26 16 16,-8 65 21-16,30-39 3 0,7 9 10 16,5-5 8-16,3-10 23 15,-1-17 14-15,7-8 8 16,0-15 3-16,2-8 1 16,0-3 22-16,9-11-2 15,-2-24-10-15,1-30-13 16,-8-20-41-16,-14-30-59 15,-12 2-37-15,-13-4 11 16,-13 24-6-16,-3 10 5 16,4 26 1-16,-8 8-1 15,11 22-7-15,1 7 0 16,8 18 21-16,4 5-16 16,9 4 10-16,13 2 16 15,16 6 24-15,34 1 46 16,8-3 69-16,23-5 42 15,12-4-74-15,12-4-75 16,-16-4 21-16,8-1-119 0,-21 3-133 16,-8 0-369-16,-23-1 89 15</inkml:trace>
  <inkml:trace contextRef="#ctx0" brushRef="#br0" timeOffset="472934.5355">32420 15185 50 0,'-6'-9'480'0,"8"5"-171"0,-4-1-6 16,1 4 54-16,1 1-243 16,0 0-24-16,0 0-59 15,0 0-21-15,0 1-17 16,3 11 4-16,4 16 12 16,10 60 8-16,-22-45-3 15,1 22-1-15,-2 5-1 16,-2 16-23-16,5-17-64 15,8 1-280-15,2-21-8 0,13-21-161 16</inkml:trace>
  <inkml:trace contextRef="#ctx0" brushRef="#br0" timeOffset="473219.0949">32866 15213 1285 0,'-6'0'234'16,"2"9"156"-16,-2 11-361 15,-6 5 27-15,-7 13 13 0,1 10-8 16,-3 23-4-16,4 6-29 16,5 19-136-16,18-3-330 15,-2 8 69-15</inkml:trace>
  <inkml:trace contextRef="#ctx0" brushRef="#br0" timeOffset="474209.0838">31194 16015 381 0,'-114'46'329'16,"114"-45"-17"-16,3 2-64 15,10 0 29-15,9-1-22 16,38-1 10-16,30 2-28 0,49-3 0 16,33-4-58-16,59 5-60 15,-10-1-51-15,19 3-129 16,-15 11-137-16,4 8-112 15,-51-9-284-15,-9-3-48 16</inkml:trace>
  <inkml:trace contextRef="#ctx0" brushRef="#br0" timeOffset="477040.4526">32323 16391 752 0,'53'12'384'16,"-52"-15"10"-16,-2-3-101 15,-2 0-155-15,1 5-20 16,1-1-56-16,0 1-58 16,-2-1-51-16,-14-1-10 15,-35-1 14-15,-87 2 3 16,43 8 25-16,-14 5-3 15,20 9-1-15,7 10-21 16,30-2 4-16,13 11 11 16,17-8 2-16,13 4 2 15,15-8 34-15,21-2 48 16,14-8 13-16,30-4 35 16,13-10 18-16,29-8 0 15,-12-6-34-15,-6-6-10 16,-26 1-11-16,-17 0-3 15,-32 8-32-15,-9 4-90 0,-7 10-28 16,-11 13-16-16,-7 11-7 16,-24 24 18-16,-7 19 86 15,-11 19 26-15,3-5 4 16,7 13-27-16,25-16-286 16,8 1-171-16,14-31-71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11:55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3113 8490 1237 0,'21'33'270'0,"-22"-39"106"16,1 6-358-16,1-2-11 15,-1-1 5-15,-1 0 47 16,-1 0 7-16,-4-28 9 15,-20-52 2-15,-4 33-25 16,-4 3-24-16,-11-4-15 0,1 10-20 16,0 2-23-16,8 14-6 15,8 9-33-15,7 13-18 16,-4 13-15-16,6 12 3 16,-9 29-11-16,-4 12 20 15,3 41-4-15,2 15 16 16,-1 39 11-16,9-2 23 15,2 19 21-15,9-27 35 16,-1-2-1-16,4-39-31 16,-2-9-34-16,-8-37-222 15,-13-26-11-15,-3-29-99 0</inkml:trace>
  <inkml:trace contextRef="#ctx0" brushRef="#br0" timeOffset="186.1337">2308 9166 1464 0,'17'-5'357'16,"-3"19"96"-16,20-17-337 15,9 0-128-15,17 1 21 16,4 4 55-16,6 4-8 16,-14 5-34-16,0 7-9 15,-16 0-182-15,40 1-163 16,3-10-178-16,18-24-164 15</inkml:trace>
  <inkml:trace contextRef="#ctx0" brushRef="#br0" timeOffset="375.0019">3861 8526 1656 0,'-49'0'232'15,"-33"60"211"-15,-6 1-506 16,-27 56-17-16,2 5 21 15,-20 36 29-15,19-5-15 16,7 17 0-16,52-45 9 16,46 8-25-16,60-31-77 0,57-7-261 15,30-33 33-15</inkml:trace>
  <inkml:trace contextRef="#ctx0" brushRef="#br0" timeOffset="754.0497">3844 9286 1292 0,'1'-2'294'0,"6"17"101"15,17-13-326-15,6-1-98 16,7-1 22-16,1-1 36 16,7 2 1-16,-13-1-2 0,1 0-150 15,-8 0-293-15,8-1 53 16</inkml:trace>
  <inkml:trace contextRef="#ctx0" brushRef="#br0" timeOffset="1098.0668">4424 8875 691 0,'-1'0'448'0,"1"0"-84"15,0 0-411-15,7 2 442 16,29 2-354-16,58 4 30 15,-46-7 3-15,10 5 3 0,-8 3-18 16,-3 7-23-16,-14 4-41 16,-11 11-47-16,-11 7-46 15,-26 15 22-15,-15 10 11 16,-28 23 22-16,-5 1 45 16,-10 2 39-16,20-16-30 15,19-11-5-15,28-27-28 16,27-11 28-16,11-14 3 15,29-1 6-15,6-9-17 0,36-10-91 16,2-17-301-16,5-11 25 16</inkml:trace>
  <inkml:trace contextRef="#ctx0" brushRef="#br0" timeOffset="1318.7221">5248 8480 986 0,'16'26'282'0,"12"14"9"16,-3 29-143-16,12 21-293 15,-4 14 114-15,-12 20 57 16,-15 2 41-16,-26 28 20 16,-26-18-11-16,-23 13-5 15,-17-22-41-15,-21 9-179 16,1-35-184-16,-16-24-50 0,26-44-221 15</inkml:trace>
  <inkml:trace contextRef="#ctx0" brushRef="#br0" timeOffset="1833.0403">5781 9158 420 0,'-15'-1'0'16,"14"4"488"-16,8-2-421 16,11-1 252-16,6 2-337 15,16-1 345-15,1-2-318 0,8 2 9 16,-8 1-13-16,2 2-315 15,-20 4-17-15,-23 8-121 16</inkml:trace>
  <inkml:trace contextRef="#ctx0" brushRef="#br0" timeOffset="1966.3899">5972 9302 1825 0,'13'92'234'0,"20"-92"239"15,14 3-605-15,16-3-181 16,14-3-174-16,10-2-31 16</inkml:trace>
  <inkml:trace contextRef="#ctx0" brushRef="#br0" timeOffset="2247.0801">7511 8478 870 0,'7'-16'545'16,"-11"0"-127"-16,-29 25-113 16,-5 10-351-16,-23 12-27 0,-45 39-7 15,-9 23 78-15,-19 39 41 16,12 17 14-16,7 26 13 15,51-13 9-15,20 1-59 16,33-27-30-16,39-9-59 16,20-24-73-16,61-10-294 15,13-29 26-15</inkml:trace>
  <inkml:trace contextRef="#ctx0" brushRef="#br0" timeOffset="2772.4796">7475 9346 825 0,'8'-1'360'0,"-1"-2"-25"15,1 4-184-15,1-1-133 16,5 0-19-16,6 3-18 16,-1-1 38-16,6-2 10 15,0 3 3-15,8-2 4 16,-4-7-49-16,29 1-341 0,-1-1 93 16</inkml:trace>
  <inkml:trace contextRef="#ctx0" brushRef="#br0" timeOffset="3204.0093">8129 9118 476 0,'-2'5'378'15,"7"-7"-58"-15,-1-4-16 16,-4 6-230-16,0-3 27 16,2 2-17-16,4-1 10 15,14-8 19-15,11-2 23 16,46-12-52-16,-31 20-10 16,2 3-29-16,5 11-31 15,-7 0-37-15,-5 11-18 16,-21 0-24-16,-22 11-22 15,-20 8 10-15,-27 27 18 16,-9 12 49-16,-5 17 13 16,8-9 16-16,15-2 10 15,22-33-2-15,8-26-17 0,8-18-6 16,10 1-4-16,2-2-11 16,8-4-6-16,13 6 10 15,27-3 14-15,13-5 14 16,26-11-3-16,10-5-107 15,13-16-315-15,-24-12 70 16</inkml:trace>
  <inkml:trace contextRef="#ctx0" brushRef="#br0" timeOffset="3458.9203">9023 8609 1779 0,'-12'-18'339'0,"10"2"135"15,18 14-524-15,5 7-41 16,14 8 22-16,14 18 60 16,12 13 41-16,8 29 18 15,-2 22 5-15,-9 25-8 16,-21 3-16-16,-22 34-12 16,-35-19-7-16,-32 28-7 15,-26-20-4-15,-18 11-4 16,5-38 3-16,14-5-43 15,18-58-33-15,-9-34-448 16,15-41 95-16</inkml:trace>
  <inkml:trace contextRef="#ctx0" brushRef="#br0" timeOffset="4213.0028">9820 8215 168 0,'-98'7'379'0,"97"-7"-28"16,-2 1 17-16,5-1-61 15,-2 0-66-15,0 0-85 16,0-1-67-16,0-1-17 15,0 1-22-15,0 0-18 16,1-1 2-16,14-1-15 0,20-1-4 16,51-7-2-16,-40 8 0 15,-4 3-1-15,7 3 1 16,-12 2-4-16,-6 1-11 16,-14 1-18-16,-5 5-32 15,-15-2-10-15,-10 11 2 16,-6 4 14-16,-15 6 23 15,1-1 32-15,-1-8 12 16,12-7-3-16,8-5-23 16,16-4-21-16,11-1-18 15,5 4-7-15,9 4 1 16,-4 5 22-16,3 2 16 16,-10 6 21-16,-7 8 9 15,-14-3 19-15,-18 0 47 16,-16-1 15-16,-28-8 22 15,-5-9 19-15,-14-10-322 16,0-4-285-16,3-4-15 0</inkml:trace>
  <inkml:trace contextRef="#ctx0" brushRef="#br0" timeOffset="4906.9947">10105 9391 991 0,'11'1'151'0,"6"1"119"16,17 1-271-16,7 4 18 16,13 2 40-16,-1-3 16 15,12 0 12-15,-12-3-16 16,8-6-60-16,-10 0-123 16,-3-1-230-16,-19-5-9 15</inkml:trace>
  <inkml:trace contextRef="#ctx0" brushRef="#br0" timeOffset="5137.8364">10396 9235 798 0,'-13'0'270'15,"19"0"-147"-15,-6 6-116 16,1 5-70-16,-1-11-37 15,0 4 130-15,0 39 140 16,-4 47-76-16,0-30 2 16,-2-3-31-16,0 13-8 15,0-9-82-15,3 6-185 16,1-14-101-16,10-18-90 16</inkml:trace>
  <inkml:trace contextRef="#ctx0" brushRef="#br0" timeOffset="5401.4651">11335 8981 794 0,'-4'22'348'0,"-2"12"-176"16,0-28-164-16,-9 37-109 15,-5 3-150-15,-16 25 315 16,-8-2 42-16,-16 25 6 16,10-1-33-16,3 14 16 15,17-15-73-15,6 2-148 16,14-24-120-16,4-12-45 16,0-32-179-16</inkml:trace>
  <inkml:trace contextRef="#ctx0" brushRef="#br0" timeOffset="5736.9912">11847 9066 814 0,'-39'26'55'0,"-4"11"108"0,3 4-238 16,-10 24 51-16,7 8 56 15,0 16 54-15,16-6 43 16,12 3 3-16,23-15-13 16,18-13 45-16,16-20-28 15,16-7 32-15,11-20 5 16,23-13 26-16,-5-11-45 0,14-15 13 16,-15-15-42-16,-12-20 13 15,-31-12-37-15,-19-21-42 16,-26 4-33-16,-21-2-40 15,-14 25-49-15,-12 10-44 16,6 30-19-16,3 4-175 16,15 6-271-16,19-2 10 15</inkml:trace>
  <inkml:trace contextRef="#ctx0" brushRef="#br0" timeOffset="5985.6612">13307 8551 1692 0,'-30'-9'240'0,"-16"31"198"15,-2 12-523-15,-34 27 22 0,-8 19 44 16,-29 39 26-16,5 2 16 16,-12 21 9-16,36-5 0 15,23 3-13-15,45-33-15 16,32-8-10-16,30-28-1 15,20-11-2-15,11-22-11 16,16-4-92-16,-4-12-62 16,3-17-284-16,-18-39-24 15</inkml:trace>
  <inkml:trace contextRef="#ctx0" brushRef="#br0" timeOffset="6270.4174">13114 9318 1071 0,'-7'5'351'16,"14"-4"21"-16,10 1-218 15,5-2-163-15,18 0 30 16,4-2 27-16,10-4 29 16,2 0-8-16,3-1-12 15,-14 0-22-15,5-7-164 0,-10 7-96 16,-9-2-230-16,-12 3-104 16</inkml:trace>
  <inkml:trace contextRef="#ctx0" brushRef="#br0" timeOffset="6585.3907">13796 9013 1440 0,'-12'18'596'0,"5"-9"-161"16,12-8-400-16,7 1-73 16,5-1-67-16,5 4-48 15,4-1 220-15,19 5-4 16,-2 0-1-16,3 4-9 15,-8 4-30-15,-2 2-55 16,-18-1-1-16,-15 8-36 16,-18 4-34-16,-25 17 46 15,-12 13 27-15,-9 8 12 16,11-6 34-16,10-3 27 16,32-22-48-16,26-6 1 15,21-13 4-15,18 4 3 16,16-4 11-16,19-3-61 15,3-8-105-15,14-13-289 16,-11-19-6-16</inkml:trace>
  <inkml:trace contextRef="#ctx0" brushRef="#br0" timeOffset="6827.1431">14541 8604 1798 0,'-18'5'520'15,"12"6"-68"-15,31 25-479 16,5 23-116-16,8 18-116 16,-1 32 243-16,-5 6 68 0,-25 29 17 15,-28-5-8-15,-28 23 0 16,-16-14-19-16,-36 22-38 16,-10-22-46-16,-44-6-201 15,-13-48-289-15,-14-48-10 16</inkml:trace>
  <inkml:trace contextRef="#ctx0" brushRef="#br0" timeOffset="27747.0489">6916 11853 861 0,'6'52'284'0,"2"-62"151"16,28-1-184-16,25 5-69 15,-20-1 15-15,54-3-36 16,12 5-100-16,-19 2-79 16,-18 2-80-16,6 7-393 15,-13 1 53-15</inkml:trace>
  <inkml:trace contextRef="#ctx0" brushRef="#br0" timeOffset="28362.4516">8607 11468 267 0,'-41'0'228'15,"-75"9"-61"-15,51 3-159 16,-11 3 175-16,20-2-150 0,4 8 35 16,14-1 13-16,-7 9 11 15,14 3-2-15,3 5-30 16,9-3-38-16,8-4-16 15,17 1 0-15,18 0 52 16,7-1 46-16,18 7 39 16,1 4 9-16,13 2 0 15,-4-4-54-15,8 10-41 16,-11-2-43-16,-4 12-1 16,-21 5-15-16,-27 10-28 15,-30-4-1-15,-29 7 16 16,-10-16 2-16,-27-13 33 15,-2-14 25-15,-5-10 28 16,16-21 4-16,-3-13 4 16,29-11-35-16,20-22-14 15,31-12-36-15,47-28 13 16,36-4 2-16,36-27 35 0,42 7 12 16,35-13 34-1,-21 10-19-15,-9-1-1 0,-40 22-23 16,-43 5-21-16,-51 28-28 15,-41 16-64-15,-39 20-20 16,-68 26-67-16,-20 17-103 16,-33 26-297-16,12-8 60 15</inkml:trace>
  <inkml:trace contextRef="#ctx0" brushRef="#br0" timeOffset="29780.2122">9582 12056 682 0,'9'-3'379'16,"-5"3"-36"-16,-4-3-142 15,0 3-72-15,0 0-19 16,2 0-4-16,-1-1 14 16,35-2 9-16,57-5-53 0,-23 3-26 15,-4-1-95-15,17 4-166 16,-4 2-119-16,4 3-143 16,-11-3-139-16</inkml:trace>
  <inkml:trace contextRef="#ctx0" brushRef="#br0" timeOffset="30323.109">10724 11767 967 0,'0'2'116'0,"-2"-1"166"0,-1 1-282 16,-22 14 15-16,-43 42 36 16,50-46 32-16,11-6-38 15,7-2 27-15,10-4-11 16,20-12-3-16,8-6-4 16,26-1 6-16,9-8-27 15,8-7 35-15,-7 3 13 16,14 0 32-16,-16 7-2 0,-7 4 0 15,-13 12-46 1,-13 11-43-16,-26 11-44 0,-15 14-10 16,-6 12-6-16,-34 25 8 15,-13 5 26-15,-14 26 8 16,-8-1-2-16,-20 22-54 16,19-21-21-16,-8 8 13 15,5-27 9-15,-1-13 29 16,15-33 71-16,10-8 53 15,18-26-12-15,8-17-37 16,16-6-30-16,14-8-38 16,7 0-37-16,25-3 7 15,15 12 38-15,29-5 45 16,10 8 30-16,14 4 10 16,-18 8-9-16,-4 13-16 15,-28 13-45-15,-13 10-103 16,-13 6-69-16,10 20-202 15,0-3-153-15,17 0-72 0</inkml:trace>
  <inkml:trace contextRef="#ctx0" brushRef="#br0" timeOffset="30683.1222">11918 11961 639 0,'-82'21'294'0,"-4"18"4"15,20 10-138-15,12 17-50 16,23 1-16-16,24 1 44 16,32-6 62-16,39-11 54 15,27-20-8-15,58-19 15 16,5-18-67-16,28-27-69 15,-18-5-60-15,-13-20-24 16,-59 0-13-16,-40-15-28 16,-65 11-27-16,-57-6 14 15,-32 9-44-15,-39 13-65 16,-1 18-7-16,3 17 351 16,50 22-16-16,49 17-781 15,53-9 653-15</inkml:trace>
  <inkml:trace contextRef="#ctx0" brushRef="#br0" timeOffset="32225.331">5800 11726 1239 0,'24'-9'265'16,"6"-3"118"-16,14-1-357 15,5 4-21-15,4 0-35 16,-13 6-70-16,2 10-284 16,-10 7 29-16</inkml:trace>
  <inkml:trace contextRef="#ctx0" brushRef="#br0" timeOffset="32376.0834">5880 12003 1781 0,'9'-6'366'16,"13"-1"172"-16,11 2-526 16,11 2-119-16,4 2-84 0,14 2-344 15,2 1-5 1</inkml:trace>
  <inkml:trace contextRef="#ctx0" brushRef="#br0" timeOffset="32873.7686">5925 14302 1292 0,'7'14'401'0,"5"-47"51"15,10 18-296-15,8 6-158 0,7-1 0 16,-3 5 21-16,3 2-62 16,-6 9-89-16,-4 3-333 15,-1 9 25-15</inkml:trace>
  <inkml:trace contextRef="#ctx0" brushRef="#br0" timeOffset="33010.0669">5916 14556 1896 0,'3'-12'364'0,"9"-3"180"16,7 9-561-16,19 5-125 15,5-2-87-15,45 8-325 16,5-9-9-16</inkml:trace>
  <inkml:trace contextRef="#ctx0" brushRef="#br0" timeOffset="33448.6796">7430 14425 1202 0,'-2'0'324'0,"5"0"143"16,4 3-348-16,-7-3 11 16,2 0 0-16,28 3-30 15,54 6-42-15,-31-7-49 16,-2-4-76-16,18 4-238 15,4 5-220-15,-1-43-58 0</inkml:trace>
  <inkml:trace contextRef="#ctx0" brushRef="#br0" timeOffset="33980.5676">8416 14052 1218 0,'0'12'284'15,"0"-6"77"-15,-3 8-307 16,-7 3-88-16,-1 8 22 16,-60 43 18-16,51-46 27 15,6-8-6-15,8-1-3 16,3-13-6-16,14-7-6 15,9-11-12-15,28-1-6 16,14-7 4-16,21 3 2 16,3 0 33-16,6 10 39 15,-17 7 19-15,-11 6 13 16,-20 6 15-16,-14 6-54 16,-11 7-44-16,-22 12-17 15,-17 15-14-15,-32 19-15 16,-16 8 32-16,-66 20 15 0,10-5 3 15,-11 13-5-15,20-17-5 16,2-3-14-16,54-23-13 16,5-9 0-16,19-28 6 15,11-18 4-15,21-11 8 16,17-8 4-16,6-5 1 16,23-1 32-16,12 3 25 15,19 4 39-15,12 6 6 16,30 6-4-16,-14 6-34 0,10 16-45 15,-17 1-83-15,-9 11-141 16,-28 6-69-16,5-5-360 16,10-18-20-16</inkml:trace>
  <inkml:trace contextRef="#ctx0" brushRef="#br0" timeOffset="34431.5258">9973 14256 1054 0,'0'6'448'16,"-11"-25"4"-16,-14 15-222 16,-12 6-224-16,-25 0 24 15,-6 10-29-15,-24 12-9 16,-1 5 10-16,-12 10 14 0,14-5-22 15,5 3-5-15,27-9-4 16,22 0-21-16,30-7-26 16,29 10-23-16,18-3 61 15,26 6 51-15,6 3 43 16,9 8 65-16,-16-1 31 16,-9 11-48-16,-24-5-38 0,-12 11-35 15,-18-6-40-15,-8 4-8 16,-15-10 7-16,-11-2 13 15,-10-18 27-15,-7-19 12 16,6-20-13-16,6-26-49 16,16-23-25-16,29-29-19 15,24-4-19-15,25-11 21 16,15 9 57-16,35 7 32 16,-3 26 27-16,5-1-62 15,-15 18-82-15,2-5-462 16,-44-2 30-16</inkml:trace>
  <inkml:trace contextRef="#ctx0" brushRef="#br0" timeOffset="35964.3024">3038 13898 1434 0,'89'40'303'0,"-89"-40"102"0,0 1-410 16,1-2 7-16,-2-1-4 16,-1 1 88-16,1-2 13 15,-4-16 1-15,-8-21-42 16,-31-51-40-16,4 45-39 15,-9 2-38-15,0 13-25 16,-3 11-20-16,7 13-12 16,1 22-18-16,7 16 57 15,-7 22 41-15,5 11-19 0,-4 31-21 16,6-2 54-16,6 42-31 16,12-8-28-16,4 14 56 15,12-16 58-15,6 4-3 16,4-36 7-16,-2-1-45 15,1-23-67-15,-9-17-251 16,-9-34-7-16</inkml:trace>
  <inkml:trace contextRef="#ctx0" brushRef="#br0" timeOffset="36128.503">2361 14600 1442 0,'31'-12'353'0,"15"2"142"15,10 1-413-15,9-1-8 16,-5 2-14-16,-1 5-1 0,-22 0-29 16,-3 6-129-16,-7 3-118 15,30 3-304-15,7 3-60 16</inkml:trace>
  <inkml:trace contextRef="#ctx0" brushRef="#br0" timeOffset="36384.5681">3607 14193 1407 0,'-3'-15'416'16,"26"-9"68"-16,-32 9-425 15,-8 11-144-15,-13 14-16 16,-4 12 16-16,-18 26 20 16,-1 13 78-16,-12 13 9 15,11 3 13-15,0 9-30 16,21-15-14-16,17 3-14 15,22-12 4-15,20 3 4 16,14-10-9-16,17-5-122 16,-6-14-74-16,23-18-73 15,-4-23-77-15,4-24-18 16,-13-16 38-16</inkml:trace>
  <inkml:trace contextRef="#ctx0" brushRef="#br0" timeOffset="36593.7354">3731 14631 1281 0,'-49'-9'282'16,"55"9"132"-16,12 3-327 15,9-1-77-15,7-2 45 0,7-2 21 16,2-2-17-16,3-1-79 15,-5-1-111-15,1 0-322 16,-8 2-15-16</inkml:trace>
  <inkml:trace contextRef="#ctx0" brushRef="#br0" timeOffset="36972.973">4245 14265 535 0,'-19'8'0'16,"28"-13"557"-16,-3 7-419 16,2 1 340-16,-8-6-320 15,6 1 362-15,39 1-393 16,44-5-35-16,-32 6-7 16,-6 4-29-16,-10-1-8 15,-13 2-20-15,-7-2-21 0,-12 5-22 16,-6 7-34-16,-9 6-9 15,-6 6-1-15,-1 4 14 16,-5-2 15-16,5 1 28 16,1-3 5-16,6-8-4 15,6-1-6-15,3 1-2 16,1 0-2-16,5-2 1 16,5 0 2-16,-1-2 4 15,6 1 3-15,2-2 2 16,10-4 8-16,-1-1 5 15,8-4-4-15,4-5-6 0,15-11-340 16,7-7-177-16,10-19-64 16</inkml:trace>
  <inkml:trace contextRef="#ctx0" brushRef="#br0" timeOffset="37207.0185">5110 13825 900 0,'-3'-3'304'0,"0"2"44"16,2 2-90-16,11 27-261 15,51 76 89-15,-17-9 66 16,-5 9-29-16,-13 23-16 16,-20-4-34-16,-26 25-12 15,-25-19-19-15,-35 6-2 16,-3-24-19-16,-10-1-140 0,-6-33-188 15,-8-21-197-15,23-41-136 16</inkml:trace>
  <inkml:trace contextRef="#ctx0" brushRef="#br0" timeOffset="38749.1632">4663 16151 877 0,'133'-65'491'0,"-130"47"-68"15,0 2-159-15,-2 14-336 16,-24 10-10-16,-11 16-9 0,-26 33 6 16,-11 22 45-16,-59 36 53 15,28 20 10-15,3 31 18 16,27-13 1-16,16-5-17 15,62-37-6-15,12-15 3 16,25-41-16-16,31-10-1 16,15-17-44-16,28-5-247 15,-3-2-95-15,-14-12-111 16</inkml:trace>
  <inkml:trace contextRef="#ctx0" brushRef="#br0" timeOffset="39089.2817">4926 16760 1315 0,'-6'5'192'0,"20"-4"258"16,9-1-286-16,17-1-48 15,6-4 64-15,8-1-3 16,-7 2-89-16,5-2-231 15,-8 4-170-15,1-1-221 16,-11-4-137-16</inkml:trace>
  <inkml:trace contextRef="#ctx0" brushRef="#br0" timeOffset="39628.8353">5691 16516 466 0,'-86'-15'198'0,"71"21"-3"15,6-2-46-15,8-1-71 16,6 0 59-16,-5-4 58 15,2-1-2-15,16-7-28 0,32-10-1 16,51-22-38-16,-23 9-17 16,-4 10 25-16,9-6 25 15,-17 3-31-15,-6-2-16 16,-20 18-32-16,-12 0-29 16,-13 11-48-16,-3 17-24 15,-5 6-12-15,-8 8-18 16,-6 7 2-16,-20 24 4 15,-13 1 22-15,-34 43 6 16,-15 8-2-16,-32 20-38 16,6-16-19-16,7 0-47 15,30-46-4-15,14-16 17 16,37-29 42-16,10-14 36 16,12-12 54-16,5-6 27 15,11-4 11-15,8-1 26 16,2 1 11-16,19 0 37 15,13 1-10-15,11 3-12 16,-2 6-27-16,7 0-20 0,-15 4-73 16,-1 5-203-16,-6 4-243 15,4 3-115-15,-8-5-236 16</inkml:trace>
  <inkml:trace contextRef="#ctx0" brushRef="#br0" timeOffset="39808.4896">6545 17277 1348 0,'-19'6'172'0,"-28"19"221"16,-8 6-400-16,-12 12 47 16,2 5 31-16,-8 5-56 15,19-10-184-15,-7-6-241 16,16-28-72-16</inkml:trace>
  <inkml:trace contextRef="#ctx0" brushRef="#br0" timeOffset="40322.7239">7084 16593 351 0,'-63'-40'125'15,"49"46"25"-15,-2 1 17 16,1 2-11-16,8 3 14 16,1-2 10-16,3-2-10 15,6-3-108-15,9 0 92 16,3-7 36-16,26-2 40 16,12 1 11-16,23-4 10 15,2-1-99-15,5 1-59 16,-23 2-61-16,-3-1-440 0,-22 6-168 15,-27-3-92-15</inkml:trace>
  <inkml:trace contextRef="#ctx0" brushRef="#br0" timeOffset="40847.1499">8105 16326 818 0,'12'19'495'15,"-15"-23"-129"-15,-18-1-29 16,-8 20-428-16,-11 2 70 16,-2-1 61-16,1 2 35 15,11-8 11-15,12-3-20 16,12-4-39-16,8-3 13 15,7-3 1-15,-9 2 23 16,1-1 15-16,27-4 15 16,55-11-7-16,-35 9 5 15,-7 4-9-15,-1 4-13 16,-13 3-18-16,-8 7-24 16,-10 6-29-16,-8 8-35 15,-8 7-2-15,-18 21-6 16,-17 4 1-16,-35 24 8 0,-16 17 1 15,-15 12-8-15,7-14-35 16,3-3-14-16,32-30 1 16,18-19 33-16,25-28 32 15,5-9 73-15,19-10 30 16,11-10 32-16,4-2 0 0,13 1 22 16,3 0-29-16,11-1 22 15,9 9-26-15,13 2-14 16,-6 2-38-16,7 2-55 15,-7 7-169-15,7 7-325 16,-11-1-160-16,0-8-194 16</inkml:trace>
  <inkml:trace contextRef="#ctx0" brushRef="#br0" timeOffset="41341.1552">8998 16533 504 0,'-28'-22'474'16,"-8"13"-109"-16,-20 0-295 16,-6 9 302-16,-27 11-331 0,6 10-31 15,0 5-21-15,20 5-15 16,11 6-6-16,34-7-30 15,19 4 67-15,23-1 45 16,22 5 77-16,13 1 36 16,17 17 78-16,-2-3-14 15,4 7 6-15,-14-6-112 16,-8 1-71-16,-20-16 7 0,-8 2-42 16,-13-7-43-16,-15-1 33 15,-5-5 41-15,-9 2-54 16,-13-11-5-16,-13-1-18 15,-2-12 8-15,-8-6 6 16,4-12 9-16,0-10 12 16,15-5 19-16,4-10 6 15,14 1-7-15,21-14-12 16,12-3 10-16,22-20 3 16,11 2 2-16,15-14 13 15,-6 10 13-15,1-2-11 16,-6 21-12-16,-6 5-44 15,-20 16-57-15,-6 11-58 16,-16 19-525-16,-18 10 113 16</inkml:trace>
  <inkml:trace contextRef="#ctx0" brushRef="#br0" timeOffset="41575.21">9537 16185 1195 0,'-16'60'379'15,"37"36"163"-15,-8 15-324 16,-13 47 23-16,-19-5 23 0,-27 17-99 16,-18-14-66-16,-32 16-23 15,-2-45-37-15,-4-7-139 16,18-23-31-16,-23-13-509 15,30-59 52-15</inkml:trace>
  <inkml:trace contextRef="#ctx0" brushRef="#br0" timeOffset="79602.4673">21292 8699 574 0,'-7'89'266'0,"2"-88"-44"15,13 2-89-15,-5 2-187 16,-3-5 19-16,0 0 41 16,0 0 43-16,0 0 32 15,0 0 43-15,0 0 7 16,0-2 25-16,0 1 4 16,0-1 16-16,0-1-8 0,-2-35 15 15,-14-60-85-15,-18 36-85 16,4 4 43-16,-5 6-41 15,1 14-44-15,2 11 19 16,10 9 17-16,-3 11-93 16,6 5-11-16,-3 10-9 15,-2 10 19-15,-6 27 33 16,1 15 14-16,-5 32 13 16,7 16 13-16,8 30 15 15,7-11-3-15,3 12 5 16,6-14 7-16,0-1-41 15,-4-25-53-15,-4-1-109 16,-7-28-65-16,-14-1-147 16,-17-32-37-16</inkml:trace>
  <inkml:trace contextRef="#ctx0" brushRef="#br0" timeOffset="79765.4322">20235 9538 1081 0,'1'-8'403'16,"12"-2"-2"-16,13-2-211 15,25-3-118-15,10-3-13 16,21-1 32-16,1 1 8 16,25 1-31-16,-14 5-57 15,19 9-199-15,-2 7-138 16,18 14-173-16,-33-3-176 0</inkml:trace>
  <inkml:trace contextRef="#ctx0" brushRef="#br0" timeOffset="79975.7043">22018 8973 889 0,'-8'5'550'0,"-20"12"-181"16,2-11-103-16,-39 27-439 16,-15 22 15-16,-32 26 47 15,13 2 79-15,6 19 78 16,25-13-13-16,32-3 1 15,48-18-25-15,24-8-125 16,21-19-78-16,29 1-165 16,-3-10-73-16</inkml:trace>
  <inkml:trace contextRef="#ctx0" brushRef="#br0" timeOffset="80246.0942">22108 9366 470 0,'-32'68'0'16,"64"-67"599"-16,-4 2-525 15,11-1 292-15,14-2-439 16,1-5 433-16,6 1-343 16,-3-1-13-16,6 5-370 15,-11-3 113-15</inkml:trace>
  <inkml:trace contextRef="#ctx0" brushRef="#br0" timeOffset="80621.0841">22659 9188 247 0,'0'1'0'16,"2"-1"633"-16,-1 2-434 15,1-1 198-15,13 5-377 16,4-3 433-16,47 3-324 15,-37-15 12-15,5 3-25 16,7 0 4-16,-1 3-15 0,-4 5-90 16,-14 5-97-16,-7 10-2 15,-14 2-37-15,-19 22-37 16,-11 4 76-16,-13 22 86 16,-1-2-16-16,-1 0 19 15,17-16 13-15,8-8-3 16,15-19-21-16,11-8-26 15,15-4-12-15,15-2-16 16,11-5-10-16,17-14-123 16,9-1-129-16,1-16-57 15,-23-4-144-15</inkml:trace>
  <inkml:trace contextRef="#ctx0" brushRef="#br0" timeOffset="80819.0689">23394 8804 800 0,'15'16'405'0,"11"20"-21"0,43 11-475 15,13 26 479-15,-6 4-361 16,-20 21 0-16,-50-3-14 16,-38 29 4-16,-36-10 4 15,-14 24-54-15,-7-16-26 16,-32-2-205-16,16-39-142 15,-2-16-47-15</inkml:trace>
  <inkml:trace contextRef="#ctx0" brushRef="#br0" timeOffset="81705.068">24228 9320 279 0,'-51'41'668'0,"74"-42"-285"16,-11-1-153-16,2 1 180 16,14-2-374-16,-5-3 9 15,6 1 9-15,2 3-27 16,2-1-142-16,-11 3-155 15,2 11-162-15,-17 6-128 0</inkml:trace>
  <inkml:trace contextRef="#ctx0" brushRef="#br0" timeOffset="81869.5552">24339 9474 1409 0,'-42'115'560'0,"53"-106"-70"16,14-35-270-16,11 26-247 15,9 0-15-15,19 3 21 16,-2-2 65-16,8 6-328 16,-17 2-211-16,5 2-34 15,-18-11-362-15</inkml:trace>
  <inkml:trace contextRef="#ctx0" brushRef="#br0" timeOffset="82611.8649">25977 8726 1314 0,'-31'84'201'0,"28"-84"109"15,22 2-329-15,11 1-39 16,8-3 53-16,4 0 73 15,1-2 36-15,-11-1-30 16,1-4-134-16,-3 2-227 16,11-4-112-16,-8-2-163 15</inkml:trace>
  <inkml:trace contextRef="#ctx0" brushRef="#br0" timeOffset="83065.7642">26635 8478 1193 0,'-3'0'254'16,"0"0"69"-16,1 0-321 15,2 0-52-15,14-1 57 16,23-2 72-16,58-9 77 16,-53 6 13-16,3-3 1 0,-8 3-50 15,3 5-38-15,-16 1-75 16,-2 12-63-16,-18-1-60 15,-14 21-47-15,-14 16 44 16,-11 29 37-16,-14 5 46 16,-24 23 46-16,8-20 63 15,4-11-21-15,15-30-14 16,23-11-28-16,42-15 0 0,25-5-5 16,13-7-8-16,23-2 7 15,4-1 7-15,9-6-19 16,-13-7-421-16,-6-11 102 15</inkml:trace>
  <inkml:trace contextRef="#ctx0" brushRef="#br0" timeOffset="83749.3828">27752 8696 733 0,'-123'44'321'0,"115"-45"-3"0,8 2-126 15,3-1-144-15,-3-1 15 16,0 0 33-16,2-1-6 15,35-2-6-15,52-10-12 16,-38 2-14-16,3 5-53 0,7 1-192 16,-13 3-192-16,6 5-44 15,-23 4-243-15</inkml:trace>
  <inkml:trace contextRef="#ctx0" brushRef="#br0" timeOffset="83974.6955">28575 8333 1322 0,'0'18'96'0,"-1"1"169"16,-5-1-424-16,-6 10 5 16,-4 6 97-16,-15 15 58 15,-7 4 84-15,-10 18 65 16,2-1-14-16,-2 13-29 15,14-16-28-15,6-8-159 16,12-18-157-16,10-17-130 16,13-28-100-16</inkml:trace>
  <inkml:trace contextRef="#ctx0" brushRef="#br0" timeOffset="84294.146">29101 8435 1258 0,'-36'17'188'0,"-9"15"149"15,0 17-395-15,-2 15 23 16,5 2 40-16,7 6 20 16,20-21 55-16,6-5 28 15,12-19 6-15,25-6 48 16,22-9-7-16,19-18-25 15,19-11-9-15,28-12-1 16,-11-8-58-16,-15-11 4 16,-26 4-22-16,-31-7-8 15,-38 9-66-15,-27-1-23 16,-23 13-25-16,-18 2-56 16,-1 16-58-16,-4 12-226 15,17 13-105-15,20 8-99 16</inkml:trace>
  <inkml:trace contextRef="#ctx0" brushRef="#br0" timeOffset="84887.0031">25918 9400 1198 0,'10'3'297'15,"5"-2"31"-15,7 4-265 16,23 1-124-16,21-2 83 16,68-5 99-16,32 1 90 15,66-14 29-15,35-4-10 16,85-10-42-16,-16 0-58 0,67-4-50 15,-34 6-51-15,39 3-16 16,-86 11-28-16,-6 3-28 16,-92 0-28-16,-11 0-28 15,-74-1-305-15,0-8-198 16,-38-6-36-16</inkml:trace>
  <inkml:trace contextRef="#ctx0" brushRef="#br0" timeOffset="85581.6858">25868 10118 1087 0,'8'73'379'16,"3"-70"-5"-16,5 0-241 16,8 0-153-16,5-3 18 15,10 4 32-15,-4 1 22 16,-2 2 23-16,-8 1-178 0,3-1-252 15,-5-3-70-15,12-7-184 16</inkml:trace>
  <inkml:trace contextRef="#ctx0" brushRef="#br0" timeOffset="85936.4358">26410 10046 1003 0,'1'-2'235'16,"1"1"87"-16,4-1-273 16,13-1-4-16,21-4 31 0,55-6 12 15,-32 10 15 1,-3 1-15-16,-4 5-15 0,-21 2-45 15,-9 6-57-15,-18 3-59 16,-15 6-17-16,-12 13-19 16,-29 25 53-16,-15 6 45 15,-13 8 46-15,9-5 18 16,17-9 6-16,32-24-65 16,29-12-11-16,32-7-3 15,32-2-56-15,8-7-45 0,31-12-193 16,0-7 10-16</inkml:trace>
  <inkml:trace contextRef="#ctx0" brushRef="#br0" timeOffset="86131.6959">27223 9576 1689 0,'21'45'93'16,"-1"-25"303"-16,16 59-554 15,-1 13 113-15,-5 26 59 16,-23 2 54-16,-26 24-25 16,-22-18 5-16,-44 23-140 15,-15-14-139-15,-56-7-198 16,-1-42-121-16</inkml:trace>
  <inkml:trace contextRef="#ctx0" brushRef="#br0" timeOffset="86416.8156">25629 9841 1849 0,'-90'89'300'16,"4"24"228"-16,1 23-559 15,39-11 13-15,26 12 12 16,26-26 9-16,47 5-85 16,42-30-61-16,71-3-385 15,22-34 48-15</inkml:trace>
  <inkml:trace contextRef="#ctx0" brushRef="#br0" timeOffset="87230.6298">27529 9649 844 0,'-8'4'202'0,"2"-4"77"16,1 5-230-16,4-8 7 16,1 1 31-16,0 2 29 15,0 0 9-15,0 0-1 16,0-1-30-16,1-1-2 15,1 1-18-15,8-1-1 16,14-2-2-16,47-8-15 16,-47 10-34-16,-7 2-20 15,-9 3-67-15,-2 6-34 16,-9 8-10-16,-8 5 5 16,1 6 6-16,-2 3 59 15,0-4 37-15,3-7 12 16,11-6 7-16,13-4 6 15,14-1 15-15,22-6 8 16,9-3-35-16,22 2-210 16,-1-2-188-16,-13 5-65 0</inkml:trace>
  <inkml:trace contextRef="#ctx0" brushRef="#br0" timeOffset="87859.5578">28143 10306 794 0,'7'55'923'16,"-5"-56"-493"-16,2-1-50 15,5 2-369-15,-9-1-362 16,1-1 385-16,1 2 5 15,11 0 0-15,3 3-107 16,-1 0-107-16,10 6-271 16,48 19-23-16,-36-44-168 15</inkml:trace>
  <inkml:trace contextRef="#ctx0" brushRef="#br0" timeOffset="88303.8035">29024 9866 1295 0,'10'-59'112'16,"-7"52"176"-16,6 7-374 0,7-5-5 16,-2 1 123-16,2 2 79 15,-6 5 20-15,-4-3-13 16,-4 0-28-16,-4 0-96 16,1 0-55-16,-1 2-32 15,-4 7 1-15,-10 38 17 16,-67 54 60-16,40-37 38 15,5-10 28-15,5-11 31 16,23-20-6-16,7-14-39 16,15-11-16-16,28-4 1 15,19-1-23-15,28-2 24 16,17 0 15-16,17 3 2 16,-21 2-11-16,-11 4-140 15,-30 3-172-15,-19-6-139 16,-31-3-146-16</inkml:trace>
  <inkml:trace contextRef="#ctx0" brushRef="#br0" timeOffset="88548.112">29588 9689 657 0,'-1'-3'409'0,"-1"0"-99"0,1 1-48 15,-1 1-343-15,1 1 46 16,-1 0 73-16,-1 7 36 16,-10 41 33-16,-27 58 32 15,10-32-28-15,-9 27-24 16,-7 1-24-16,-9 12-54 16,13-5-107-16,1 3-328 15,5-24-15-15,-2-19-193 16</inkml:trace>
  <inkml:trace contextRef="#ctx0" brushRef="#br0" timeOffset="88947.5789">27944 10367 967 0,'-41'27'463'0,"41"-27"2"16,0-2-184-16,1 11-172 15,-1-10-24-15,0 1-29 16,0 0-19-16,5 0 36 16,36 7-5-16,64 14 11 15,-44-17 4-15,9-1-38 16,-7 2-150-16,8-5-455 15,-13-15 67-15</inkml:trace>
  <inkml:trace contextRef="#ctx0" brushRef="#br0" timeOffset="92441.8892">30636 9069 573 0,'-2'2'182'0,"1"-1"25"15,1 1-145-15,0-1-19 16,0 1 17-16,1-1 26 16,6 2-22-16,22 3-6 0,51 12-26 15,-42-8-35-15,-1-4-63 16,-3 2-206-16,-4 4 59 15</inkml:trace>
  <inkml:trace contextRef="#ctx0" brushRef="#br0" timeOffset="92711.0625">30578 9321 660 0,'1'-4'247'16,"2"5"57"-16,5-1-148 16,-8-1-9-16,1 1 6 15,1 0-31-15,12 0-34 16,7 1-28-16,49 13-31 15,-50-3-140-15,1 6-283 16,-9-5 58-16</inkml:trace>
  <inkml:trace contextRef="#ctx0" brushRef="#br0" timeOffset="93744.7389">31600 8563 853 0,'6'-8'203'16,"4"4"70"-16,18-2-215 15,5 1-28-15,16 1 4 16,1 0 4-16,-1 1 2 0,-15 1-30 16,-3 8-115-16,-10 3-202 15,-2 12 19-15</inkml:trace>
  <inkml:trace contextRef="#ctx0" brushRef="#br0" timeOffset="93918.7936">32557 8192 472 0,'1'-4'0'0</inkml:trace>
  <inkml:trace contextRef="#ctx0" brushRef="#br0" timeOffset="94039.6409">32554 8192 553 0,'-2'0'-134'15,"1"2"537"-15,-10 19-252 16,-8 20 89-16,-31 61-251 16,22-32 11-16,-7 17 11 15,6-5 11-15,4-2 10 16,7-15 0-16,2-9 1 16,5-20-240-16,1-20-54 15,-9-11-71-15</inkml:trace>
  <inkml:trace contextRef="#ctx0" brushRef="#br0" timeOffset="94584.0554">32678 8354 392 0,'45'-30'344'16,"-48"26"-34"-16,-2-4-39 16,-1-1-111-16,3 1-34 15,-1 3-74-15,2 1-27 16,1 2-26-16,1 1-7 15,-2 1-5-15,1 0 4 16,1 0 10-16,0 0 21 16,0 0 16-16,0 0 23 15,0 0 5-15,0-2 9 16,0 1-19-16,1-1-10 16,1 1-20-16,23-1-8 15,55 4-12-15,-40 2-1 16,-3 5-2-16,-10-3-8 15,-10 4-12-15,-6 7-14 16,-10-1-12-16,-11 8-12 0,-8 2 18 16,-22 8 9-16,-9 2 15 15,-8 4 19-15,5-7 19 16,13-1-13-16,23-5-4 16,20-9 18-16,30-5 15 15,35 6 20-15,8-5 23 16,25 2-5-16,-2 0-44 15,-3 9-46-15,-40-2-433 0,-18 5 78 16</inkml:trace>
  <inkml:trace contextRef="#ctx0" brushRef="#br0" timeOffset="95163.618">31437 9228 1076 0,'3'-5'322'0,"7"1"74"16,6 3-311-16,21-1 20 15,24-1-11-15,59 2 25 16,36-5-5-16,32 0 9 16,1 4-39-16,20 1-18 15,-46-1-29-15,-16 2-15 16,-24 0-27-16,12-1-95 16,-23 2-70-16,44 1-369 15,1-2 14-15</inkml:trace>
  <inkml:trace contextRef="#ctx0" brushRef="#br0" timeOffset="97353.8569">31265 9563 491 0,'64'-30'229'0,"-54"23"20"16,2-1-127-16,-3 2-67 16,1 2-12-16,-5 4-28 15,-2-2-26-15,-3 2-10 16,0 0-27-16,-2 0-15 15,1 2-7-15,-1-1-5 0,-10 22 34 16,-37 52 26-16,11-30 11 16,2-8 30-16,2 3 24 15,9-9-4-15,10-7 11 16,17-16 48-16,17-2 47 16,17-1 2-16,23-7 5 15,9-1-11-15,9 9-49 16,-9 5-63-16,-7-2-40 15,-27 4-67-15,-9 0-167 16,-15-4-139-16,10-3-7 16,-4-9-190-16</inkml:trace>
  <inkml:trace contextRef="#ctx0" brushRef="#br0" timeOffset="97614.0077">31979 9458 528 0,'-9'-3'246'0,"0"3"-39"0,2-3-105 16,-4 6-149-16,1 4-17 15,-5 6 39-15,-3-1 18 16,-2 12 9-16,-4 3 15 16,-9 16 24-16,-4 8-25 15,-13 22 38-15,0 6 15 16,-13 20 4-16,3 2-6 0,-11 24-3 15,11-13-26-15,-3-3-2 16,14-20-26-16,6-12-146 16,18-29-147-16,1-10-31 15</inkml:trace>
  <inkml:trace contextRef="#ctx0" brushRef="#br0" timeOffset="98233.2264">31955 10024 69 0,'-3'2'337'0,"2"0"-114"15,-1-1-33-15,1 1 59 16,-1-1-168-16,1 1-3 16,1-1-33-16,0 2 0 15,1-3-3-15,7 3 20 16,26 9-3-16,68 10 11 15,-43-17-5-15,6-5-15 16,-8 3-57-16,-1 1-193 16,-13-5-139-16,1 2-53 15</inkml:trace>
  <inkml:trace contextRef="#ctx0" brushRef="#br0" timeOffset="98587.2187">32807 9755 838 0,'15'-1'174'0,"-9"5"48"16,-15 1-260-16,-6 4-71 15,-3 7 6-15,-14 9 16 16,-4 6 15-16,-1 6 58 16,4-4 27-16,8-5 17 15,15-10 34-15,14-6 59 16,19-8 0-16,20-1 13 16,13 0-7-16,10 3-24 15,-5-2-51-15,-3 7-16 16,-21-1-33-16,-13-1-129 15,-12-2-168-15,19-4-36 16,-20-13-175-16</inkml:trace>
  <inkml:trace contextRef="#ctx0" brushRef="#br0" timeOffset="98782.7295">33226 9598 570 0,'-6'15'334'0,"-3"4"-94"0,2-25-27 15,-5 32-234-15,-4 3 10 16,-12 20 49-16,-8 7 35 16,-5 29-17-16,2 5-27 15,-5 33 11-15,7-6-16 16,0 12-82-16,5-16-73 16,4 7-178-16,12-27-55 15</inkml:trace>
  <inkml:trace contextRef="#ctx0" brushRef="#br0" timeOffset="100263.9521">25708 12345 303 0,'-61'79'451'16,"64"-84"-108"-16,7-1 9 15,9-1-134-15,8-2-91 16,15-3-12-16,1 3-41 0,11 6-21 16,-6 6-30-16,-2 5-109 15,-15 2-130-15,-18 17-200 16,-19 1-71-16</inkml:trace>
  <inkml:trace contextRef="#ctx0" brushRef="#br0" timeOffset="100414.8939">25749 12640 1650 0,'7'-9'363'0,"2"0"145"15,3 3-485-15,9-1-29 16,3-1-9-16,10 8-86 16,0 0-88-16,15 8-316 15,-6 1-9-15</inkml:trace>
  <inkml:trace contextRef="#ctx0" brushRef="#br0" timeOffset="100719.3656">26700 12150 1270 0,'90'17'290'15,"-88"-29"127"-15,36 2-361 16,2 0-18-16,2 2-14 15,-10 5-76-15,7 8-226 16,-10 2-146-16,4-7-90 16</inkml:trace>
  <inkml:trace contextRef="#ctx0" brushRef="#br0" timeOffset="100908.2423">27593 11806 415 0</inkml:trace>
  <inkml:trace contextRef="#ctx0" brushRef="#br0" timeOffset="101015.0617">27589 11816 500 0,'0'19'224'0,"-5"-4"-10"0,-1 24-283 15,-4 4 314 1,-3 17-206-16,-5 1 14 0,2 19 10 16,-2-10-17-16,1 4-138 15,7-15-92-15,-5-13-77 16,-2-25-144-16</inkml:trace>
  <inkml:trace contextRef="#ctx0" brushRef="#br0" timeOffset="101448.937">27802 11966 333 0,'12'-48'437'0,"-14"47"-24"16,5 1-205-16,3 1 234 16,-6-2-205-16,2-1-74 15,14 1-72-15,25-3 16 16,62-1-35-16,-47 5-37 16,-3 7-19-16,-14 7-16 15,-10-1-42-15,-18 5-32 16,-16 1-28-16,-7 2-10 15,-26 3-15-15,-12 2 27 0,-21 4 25 16,7 1 20-16,3-3 39 16,27-7 14-16,18-6-6 15,26-5 6-15,26-4 56 16,23 1-8-16,21 7 14 16,1 1 10-16,10 4 3 15,-20 6-52-15,-5 9-221 16,-18 5-213-16,-14 7-23 15,-18-3-265-15</inkml:trace>
  <inkml:trace contextRef="#ctx0" brushRef="#br0" timeOffset="102366.439">27061 10735 340 0,'-7'20'-64'0,"14"-8"64"0,-1 18-157 15</inkml:trace>
  <inkml:trace contextRef="#ctx0" brushRef="#br0" timeOffset="102931.0016">27024 12628 369 0,'-19'64'257'15,"19"-67"-48"-15,9 4-15 16,6-1-142-16,22 6 60 15,15-3 40-15,45 3 87 16,16-6 8-16,63-3 3 16,20-6-42-16,16-6-35 15,-27-1-87-15,6 3-21 16,-56 2-27-16,-26 6-81 16,-18 7-66-16,-7 7-59 15,-17 11-280-15,10 3-85 16,-14-11-63-16</inkml:trace>
  <inkml:trace contextRef="#ctx0" brushRef="#br0" timeOffset="108092.2479">27778 13197 521 0,'-18'-12'231'0,"-7"8"7"16,-4 2-119-16,-13 5-57 15,-1 9-14-15,-3 4 2 16,3 5-9-16,5 12-15 0,13-1-17 15,8 7-2-15,11-4 0 16,8 2 88-16,14-7 76 16,36-6 35-16,21-14 21 15,53-5 12-15,16-7-85 16,0-14-45-16,-31-2-19 16,-21-4-13-16,-57-2-38 15,-27-9-36-15,-25 2-42 0,-60-6-1 16,-22 2-33-16,-23 1-49 15,0 14-23-15,10 12-362 16,65 0 38-16</inkml:trace>
  <inkml:trace contextRef="#ctx0" brushRef="#br0" timeOffset="109075.6855">29739 12433 934 0,'-50'-57'315'15,"49"53"57"-15,-2-1-244 16,0 1-12-16,1 4-110 16,1 0-39-16,-1 0-21 15,1 1-24-15,-2 14-22 16,-6 25 70-16,-9 52 21 16,9-33 12-16,3 1 8 0,-1 0 6 15,2-15-10-15,1-5-147 16,4-15-170-16,-4-9-16 15,4-16-200-15</inkml:trace>
  <inkml:trace contextRef="#ctx0" brushRef="#br0" timeOffset="109390.363">29646 12434 820 0,'-3'-28'248'0,"0"-5"60"15,6 14-196-15,5 1-47 16,2-1 26-16,14-3 46 16,11 5 26-16,26 3 33 15,7 3-83-15,15 10-88 16,-9 10 14-16,-4 10-55 0,-22 8-56 16,-13 13 41-16,-27 0 49 15,-16 13-59-15,-16-1 7 16,-31 6 27-16,-18-8 33 15,-15 6 24-15,2-16 13 16,0-4 9-16,25-15-28 16,11-14-64-16,19-7-61 15,13-2-66-15,10-2 8 16,16 0-344-16,21 2 121 0</inkml:trace>
  <inkml:trace contextRef="#ctx0" brushRef="#br0" timeOffset="110024.5789">30558 12233 1132 0,'-4'-6'254'16,"3"1"118"-16,4 4-328 0,-3 1 2 16,0 0-70-1,0 0-18-15,-2 1-22 0,1 1-10 16,-4 23-10-16,-14 53 64 16,-2-30 15-16,-3 1 12 15,-7 10 13-15,2-7 11 16,-1 1 20-16,14-17 5 15,1-11 25-15,12-13 15 16,2-6 47-16,5-11-13 16,-1-8-17-16,6-2-27 15,1-15-17-15,4-5-49 0,2-11-18 16,2 4 2-16,1-4-4 16,-4 17-3-16,-1-5-4 15,-3 20 12-15,-4 6-19 16,-4 6-21-16,2 8-41 15,-1 7-15-15,3 1-11 16,7 11 26-16,5 16 28 16,5-5 44-16,10 10 27 15,1-5 26-15,11-7 43 16,2-13 23-16,12-3 27 16,-12-11 20-16,1-7-5 15,-12-9-31-15,-5-11-9 16,-12-13-28-16,2-14-24 15,-4-4-9-15,1-9-10 16,-3-1-20-16,-1-4-5 16,-6 11-10-16,-2-3-7 0,-4 11-13 15,-3 7-41-15,-1 12-46 16,1 8-124-16,0 16-438 16,1 8 71-16</inkml:trace>
  <inkml:trace contextRef="#ctx0" brushRef="#br0" timeOffset="110414.4542">31554 12110 1127 0,'1'-3'346'0,"1"1"64"16,1 2-316-16,-3 0-24 16,-2-1-35-16,2 1-59 15,0 0-13-15,-1 0-27 16,-1 0-14-16,1 1-8 16,-8 24 24-16,-34 66 12 15,7-39 22-15,-14 16 14 16,1-3 17-16,8 4 14 15,16-17-9-15,22-6-6 16,20-15 22-16,32-5 57 16,10-9 9-16,16-3 31 15,-6-8 8-15,13-6-24 16,-25 0-46-16,-9-8-21 0,-16 2-35 16,-5 2-88-16,-27-1-375 15,-13-5 62-15</inkml:trace>
  <inkml:trace contextRef="#ctx0" brushRef="#br0" timeOffset="110741.3414">31545 12338 790 0,'6'3'333'0,"-5"-2"48"16,1-1-164-16,-2 0-51 16,0 0-28-16,0 0-34 15,1-1 10-15,7-1-21 16,17-2-10-16,65-7 10 0,-44 7-1 15,5-2-35 1,-4 0-25-16,-9 2-195 16,-17-5-199-16,-6-6-179 0,-8-7-198 15</inkml:trace>
  <inkml:trace contextRef="#ctx0" brushRef="#br0" timeOffset="110997.6202">31594 12067 1346 0,'18'0'574'16,"-11"-9"18"-16,6-3-255 15,7-3-219-15,9-1-9 16,8 4-41-16,17 0-77 16,6 5-105-16,25 7-214 15,11 11-319-15,-12-8-31 16</inkml:trace>
  <inkml:trace contextRef="#ctx0" brushRef="#br0" timeOffset="126225.5944">23816 14714 982 0,'96'-78'293'0,"-87"60"15"15,-4 2-226-15,1 2-4 16,-3 5-19-16,-3 2 48 15,1 4 21-15,-2 3-100 16,-1 0-66-16,1 0-48 16,-1 1-31-16,-5 26 0 0,-26 60 53 15,2-24 41-15,3 6 35 16,-6 13 19-16,9-8 9 16,2-9 20-16,13-19 1 15,4-21 5-15,6-17 53 16,3-16 59-16,4-8-19 15,5-29-35-15,0-6-18 16,10-22-71-16,10-3-68 16,8-7 5-16,-1 18 21 15,3 10 5-15,-12 18 4 16,-8 11-12-16,-13 12-45 0,-2 19-63 16,-4 8-8-16,4 23-7 15,-4 17 5-15,8 29 26 16,-4 6 65-16,12 24 16 15,5-18 10-15,21-6 44 16,-1-27 44-16,21-17 67 16,0-29 61-16,5-18 30 15,-15-18-18-15,11-17-15 16,-11-19-60-16,-3-32-59 16,-9-5-22-16,-10-26-13 15,-24 8-15-15,-7 1-7 16,-3 33-6-16,0 5-47 15,1 27-43-15,5 11-202 16,4 13-228-16,0 16-171 16,0 16-182-16</inkml:trace>
  <inkml:trace contextRef="#ctx0" brushRef="#br0" timeOffset="126508.4926">25003 14926 621 0,'-17'12'268'0,"4"-2"-65"16,3-8-131-16,1 12-219 16,1 3 47-16,5 6 18 15,8 7 64-15,10 4 100 16,11-7 70-16,19 0 55 16,6-5 30-16,19-6 25 15,-2-7-48-15,-4-6 16 16,-17-3-53-16,-14-6 6 15,-26-6-53-15,-26-6-10 16,-22-1-45-16,-28-15-75 16,-3-5-72-16,-8-6-98 15,21 2-73-15,30-11-346 16,38 8 23-16</inkml:trace>
  <inkml:trace contextRef="#ctx0" brushRef="#br0" timeOffset="127197.6805">26658 14633 1515 0,'110'-91'356'0,"-105"85"51"16,-13 6-470-16,-2 6-49 16,-1 9-16-16,-11 10-2 15,-3 9 87-15,-12 18 33 16,1 10 37-16,-7 20 13 0,9 4-6 15,-6-2 7-15,14-14 1 16,5-15 17-16,14-29 9 16,4-17 58-16,14-19 26 15,16-30-14-15,12-18-22 16,20-38-21-16,-1-15-61 16,5-20-40-16,-8 5 2 15,-7-8-3-15,-22 28 3 0,4 12 1 16,-9 22 1-16,-4 22-7 15,-6 28-23-15,-1 16-74 16,-7 18-71-16,0 28 58 16,1 19 70-16,4 30-33 15,-1 7 13-15,1 24 13 16,1-6 62-16,-4 15-56 16,0-19 62-16,1 4 65 15,0-22 41-15,-6-6-207 16,0-30-89-16,-9-7-267 15,-6-11-28-15</inkml:trace>
  <inkml:trace contextRef="#ctx0" brushRef="#br0" timeOffset="127398.0638">26421 15016 1321 0,'17'-7'364'15,"15"-9"160"-15,13 4-373 16,18-6 1-16,0 5-11 16,3 2-38-16,-17 11-61 15,-1 2-101-15,-16 13-125 16,7 2-298-16,4 4-86 16,10-8-171-16</inkml:trace>
  <inkml:trace contextRef="#ctx0" brushRef="#br0" timeOffset="127751.7884">27435 14692 1053 0,'11'-2'193'0,"-6"4"87"16,-10 8-323-16,7 8-50 15,1 7 36-15,-8 8 40 16,3 4 30-16,0 1 57 15,-2-2-2-15,-1-5 4 16,11-9-11-16,-1-5 19 16,3-12 8-16,6-10 30 15,5-9-4-15,5-12-7 16,5-4-26-16,7-7-4 0,-1 7-17 16,2 7 30-16,-10 9 1 15,-8 7-18-15,-10 10-35 16,-6 6-34-16,-6 5-41 15,-1 10 2-15,1 3 4 16,0 4-90-16,3-1-101 16,9 1-187-16,12-6-88 15,4-6 2-15,4-6-118 16</inkml:trace>
  <inkml:trace contextRef="#ctx0" brushRef="#br0" timeOffset="128066.8133">28233 14775 1019 0,'7'-21'344'15,"-2"5"67"-15,-8 2-229 16,1 9-84-16,-4 2 1 16,-1 4 16-16,6-1-5 15,-1 0-14-15,-1 0-27 16,0 0-40-16,0 2-45 15,2-1-24-15,-1 6-11 16,1 13 21-16,2 11 32 16,8 49 19-16,-4-34 1 15,-8-2 3-15,-5 5-4 16,-7-9-2-16,-4-7 20 16,1-11 9-16,-5-13-8 15,0-11-36-15,10-4-113 0,3-5-66 16,4-16-377-16,21 2 5 15</inkml:trace>
  <inkml:trace contextRef="#ctx0" brushRef="#br0" timeOffset="128485.7252">28431 14828 761 0,'-1'-6'286'0,"-2"9"13"16,-1-3-202-16,2 0-55 15,1 0-27-15,-1 2 9 16,1 5 13-16,-2 26 30 16,-2 44 9-16,8-42 9 15,3-8-10-15,7 1 14 16,2-13-13-16,3-6 18 16,-2-5-2-16,4 4 18 15,-9-8-14-15,0-2 17 16,-4 1-26-16,-7-7-10 15,0 5-61-15,0 2-41 16,-1 1-45-16,1 0-28 16,0 0-11-16,0 0 19 15,1 0 36-15,20 15 58 16,71 38 50-16,-33-34 39 0,0-10 29 16,1-3 25-16,-13-7-29 15,-16-19 0-15,-12-2-18 16,-5-9-7-16,-8 0-37 15,-9-14-29-15,0 5-77 16,-2-8-91-16,2 5-66 16,9-11-435-16,13 14 61 15</inkml:trace>
  <inkml:trace contextRef="#ctx0" brushRef="#br0" timeOffset="128890.0014">29098 14855 455 0,'0'56'343'0,"-3"-53"-51"16,3-1-78-16,2-1-65 15,-2-1-41-15,0 0-16 16,0 0 53-16,1 0 39 15,17 7 2-15,26 4 18 16,53 1-28-16,-29-12-39 16,0-6-34-16,-10-6-8 15,-16 0-22-15,-15-3-5 16,-16 0-27-16,-11-5-84 0,-12-4-12 16,-19-4-27-16,-9-3-25 15,-17 6 21-15,2 5 70 16,7 14-45-16,12 9-16 15,12 17-15-15,13 5-8 16,6 12-23-16,7 1 27 0,12 10 16 16,6-11 9-16,9-2-105 15,4-9-81-15,19-6-139 16,-12-26-70-16</inkml:trace>
  <inkml:trace contextRef="#ctx0" brushRef="#br0" timeOffset="129160.8909">29729 14747 958 0,'1'26'287'15,"2"10"102"-15,2 14-245 16,-2-1 41-16,-2-7 23 16,2-8-74-16,0-6 12 15,2-19-18-15,1-11 32 16,1-4-12-16,12-22 39 15,8-12-13-15,17-15-50 16,8-1-78-16,18-2-30 0,-3 15-22 16,5 8-21-16,-14 14 24 15,9 9-36-15,-17 8-75 16,6 4-112-16,0 3-309 16,8 0-145-16,-11-5-124 15</inkml:trace>
  <inkml:trace contextRef="#ctx0" brushRef="#br0" timeOffset="130311.5424">23696 16865 753 0,'0'63'138'0,"-4"-56"11"16,-5 23-181-16,1 7-131 15,1 9 97-15,1 1 100 16,12 2 34-16,6-11 50 0,11-2 35 15,6-12 1-15,24-11 42 16,3-15 84-16,9-12 27 16,-4-12-47-16,3-12-30 15,-23-6-45-15,-7-19-64 16,-17 1-45-16,-8-15-43 16,-8 7-53-16,-2 7-71 15,-5 15-84-15,12 10-57 16,8 23-354-16,15 0 79 15</inkml:trace>
  <inkml:trace contextRef="#ctx0" brushRef="#br0" timeOffset="130641.5856">24527 16873 848 0,'6'7'260'0,"-6"1"5"16,-4 5-183-16,-2 3-117 15,3 11 15-15,0 0 33 16,4-4 12-16,2-5-7 16,9-5 11-16,0-10 9 15,14-3 45-15,7-4 18 0,10-5 12 16,-3 3-6-16,0 0-12 15,-10 8-39-15,-5 5-7 16,-9 9-11-16,-4 1-16 16,0 0-13-16,-3 0 4 15,-6-4-22-15,-2-3-191 16,5-4-240-16,9 8 3 16</inkml:trace>
  <inkml:trace contextRef="#ctx0" brushRef="#br0" timeOffset="131360.6825">25432 16898 518 0,'0'3'124'0,"-7"10"38"15,-19 17-31-15,-74 54 62 16,55-48 41-16,7 7 15 15,14-15-16-15,20-1-84 16,16-17-62-16,27-4 52 16,10-9 8-16,20-10 40 15,-3-13-20-15,22-17-45 16,-16-20-60-16,7-26-6 16,-16-1-12-16,-3-14-23 15,-23 12-16-15,-14 9-58 16,-15 24-27-16,-10 11-45 15,-4 22 1-15,-7 12-24 16,-3 22 28-16,-11 11 9 16,-1 8 36-16,-6 24 24 15,4 4 41-15,6 27 8 16,11 1 7-16,13 19 13 16,8-16 4-16,12-3 3 15,5-28 20-15,13-11 23 0,3-23 17 16,14-8 21-16,-2-10 9 15,12-7 8-15,-13-4-19 16,-6-11-11-16,-15-2-14 16,-10-13-17-16,-12 5-40 15,-6-7-86-15,-6 12-58 16,-6 10-46-16,-9 19 4 16,-19 13 18-16,2 12 89 0,-4 7 57 15,9-4 19-15,17-4-12 16,23-5-6-16,17 0-16 15,13-7-14-15,15 4 23 16,4-6-106-16,20 0-357 16,-10-2 2-16,-4-10-242 15</inkml:trace>
  <inkml:trace contextRef="#ctx0" brushRef="#br0" timeOffset="131736.0419">27414 16335 640 0,'6'-13'0'0,"-6"-2"613"0,-6-4-579 16,-3-4 365-16,-6 6-470 15,-10-9 450-15,-5 3-421 16,-14-1-18-16,0 5 3 16,-17 4 50-16,2 10 11 15,-11 13 12-15,12 13 26 16,-4 13 26-16,22 12 2 0,3 8 20 16,12 3 3-16,8 14 1 15,9-3-6-15,2 12-30 16,4 3-25-16,5 16-9 15,2-5-33-15,-7-3-23 16,-2-17-129-16,-4-7-227 16,-21-27-119-16,-28-1-137 15</inkml:trace>
  <inkml:trace contextRef="#ctx0" brushRef="#br0" timeOffset="132051.2212">26433 17074 1130 0,'27'-18'709'15,"6"7"-152"-15,21-7-208 16,7-7-177-16,10 2-178 16,-7 7 99-16,1-2-23 15,-20 8-33-15,-5 4-70 16,-9 3-103-16,1 0-125 0,-4 3-58 16,17-4-56-16,-5-5-183 15,9-5 71-15,-3-2-5 16,1 1 69-16,-17 2 682 15,-7 6 246-15,-6 5 80 16,-10 4-113-16,-4 2-180 16,1 9-127-16,-1 1-134 15,2 12-20-15,1 4-9 16,-3 4 11-16,0-1 0 16,1 2-86-16,-2-11-83 0,-10-2-242 15,-4 0-79-15,-11-11-141 16</inkml:trace>
  <inkml:trace contextRef="#ctx0" brushRef="#br0" timeOffset="132200.5194">27398 16646 2059 0,'19'-30'483'16,"-28"8"173"-16,19 4-618 15,-11 8-57-15,4 4-174 16,-3 8-161-16,0-2-154 15,0 1-129-15,1 11-138 16</inkml:trace>
  <inkml:trace contextRef="#ctx0" brushRef="#br0" timeOffset="132525.0321">27524 16722 911 0,'44'86'311'16,"-46"-73"34"-16,4 5-237 16,-2 11-26-16,0 7-44 0,-2 1 4 15,5-5-1-15,3 4-24 16,2-15-5-16,4-14 8 16,5-7 9-16,16-10 14 15,4-8 7-15,12-4 24 16,0 4 16-16,0 0 38 15,-17 8 7-15,-7 7 24 16,-17 4-23-16,-5 5-26 16,-6 6-73-16,0 4-21 15,-2-7-63-15,7 8-103 16,4 0-202-16,13 3-224 16,8 3-91-16</inkml:trace>
  <inkml:trace contextRef="#ctx0" brushRef="#br0" timeOffset="132973.8767">28177 17148 257 0,'46'2'401'0,"-46"-5"-58"16,3 4 18-16,-2-2-85 15,-1 1-74-15,0-2 23 16,0 1-56-16,2-1-4 16,9 1-24-16,26-5-3 15,49-13-26-15,-32 7-22 16,-8-4-32-16,-5-1 6 15,-17-5-17-15,-9-2-52 16,-15 1-21-16,-15-4-16 16,-12 0-30-16,-19 15-18 15,-6 4 17-15,-4 16 25 16,10 16 19-16,6 6 12 16,21 1-15-16,7 0 4 15,11-1-3-15,2-4-6 16,12 1-2-16,13 3 27 15,3-7 5-15,16 1-89 16,3-5-104-16,10-4-292 16,-7-5-31-16</inkml:trace>
  <inkml:trace contextRef="#ctx0" brushRef="#br0" timeOffset="133399.061">28969 16893 1000 0,'-15'5'184'0,"-4"5"114"16,-2 10-281-16,-5 9 46 16,2 2 32-16,-6 9 40 15,10 0 2-15,3 0 9 16,11-7-55-16,8-9 15 15,14-4 6-15,8-2 32 16,1-13-1-16,21-8 7 16,3-9-31-16,15-10-24 15,1-11-39-15,7-19-4 16,-17-13-10-16,-7-28-3 16,-28-11-44-16,-18-13-3 15,-19 16-16-15,-8 20-14 16,-3 30-15-16,9 26 13 15,8 21-27-15,7 21-20 16,3 10 25-16,17 25 25 0,8 4 24 16,20 32 30-16,14-1 27 15,16 17-24-15,-8-18-162 16,9 5-152-16,-10-16-286 16,-3-21-107-16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15:56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4125 7389 715 0,'4'0'87'16,"4"2"126"-16,-5-4-162 16,-3 1 70-16,0-1 68 15,0 1 13-15,0-7-3 16,3-29-50-16,1-63-30 15,-10 37-52-15,2-6-19 16,-6 11-27-16,2 3-27 0,-1 20-33 16,0 7 4-16,-1 14-14 15,-3 5-31-15,-4 12-7 16,-6 15 6-16,-1 15-29 16,-7 24-11-16,1 23 48 15,-1 39 29-15,10 11 30 16,-4 32 32-16,6-11 28 15,1 10-13-15,8-27-54 16,-5-1-145-16,5-38-45 16,-14-5-105-16,-3-35-113 15</inkml:trace>
  <inkml:trace contextRef="#ctx0" brushRef="#br0" timeOffset="163.5475">3448 8075 906 0,'52'-18'519'0,"21"-4"-85"16,-2 2-92-16,29-6-255 16,10 3-32-16,7 2 14 15,-28 2-30-15,13 4-182 16,-19 6-126-16,3 4-235 16,-11 3-98-16</inkml:trace>
  <inkml:trace contextRef="#ctx0" brushRef="#br0" timeOffset="394.2626">5171 7283 1696 0,'3'-21'398'16,"-8"3"65"-16,-4 42-513 16,-14-8-133-16,-22 14-3 15,-23 33 12-15,-16 25 66 16,-30 33 72-16,-3 10 59 15,0 20 21-15,20-24 14 16,26-5-14-16,43-30-30 0,43-14-43 16,32-32-66-16,35-7-152 15,7-22-153-15,16-23-38 16</inkml:trace>
  <inkml:trace contextRef="#ctx0" brushRef="#br0" timeOffset="778.3623">5966 7373 485 0,'-28'7'233'0,"-30"23"-28"16,-20 15-82-16,-16 35-110 0,4 5 16 16,-5 21 105-16,27-9 52 15,21 6 38-15,19-28-14 16,17-1-30-16,25-23-88 16,20-8-27-16,12-23-45 15,34-15 38-15,5-19 22 16,12-20 24-16,-14-12-6 15,-8-14 21-15,-39-3-72 16,-27 0-50-16,-27 17-40 0,-25 0-41 16,-7 22-27-16,-4 9-45 15,8 9-37-15,17 11-305 16,29 7 31-16</inkml:trace>
  <inkml:trace contextRef="#ctx0" brushRef="#br0" timeOffset="1021.3767">6557 7111 1303 0,'3'-6'783'0,"6"12"-357"15,6 12-234-15,13 32-274 16,-1 9-267-16,-7 32 358 15,-9 11 77-15,-34 28 23 16,-27-20-7-16,-42 10-3 0,5-21-12 16,-9-4-80-16,16-33-83 15,-9-6-406-15,28-24-87 16,-3-15-168-16</inkml:trace>
  <inkml:trace contextRef="#ctx0" brushRef="#br0" timeOffset="1577.4621">7160 7663 853 0,'-4'17'458'15,"4"-13"-122"-15,17-4-69 16,10-1-318-16,14 1 6 16,7 0 39-16,7 1-37 15,-6 2-82-15,-2 3-217 16,-14 6-34-16,-23-5-115 15</inkml:trace>
  <inkml:trace contextRef="#ctx0" brushRef="#br0" timeOffset="1710.9158">7216 7975 1198 0,'-1'-2'753'0,"8"-1"-181"15,20 18-184-15,34-18-471 0,16 1-119 16,47-5-267-16,9 4-102 15,-1-10-79-15</inkml:trace>
  <inkml:trace contextRef="#ctx0" brushRef="#br0" timeOffset="3063.3459">9287 7191 900 0,'-4'-15'247'15,"-2"9"72"-15,0-1-295 16,-3 11-45-16,-16 6-32 16,-15 11-36-16,-20 22-18 15,-6 15 22-15,-26 32 33 16,2 14 35-16,-5 25 25 0,15-9 10 16,13 7 11-16,35-32-27 15,30-9-9-15,32-28-1 16,35-6 40-16,10-18 24 15,7-10 55-15,-7-16 15 16,2-16 38-16,-25-15 12 16,-15-24-20-16,-20-11-96 15,-31-13-27-15,-17 6-48 16,-27-8-54-16,-4 21 5 16,3 9 61-16,17 18-43 0,10-4-326 15,32 9 2-15,35-8-164 16</inkml:trace>
  <inkml:trace contextRef="#ctx0" brushRef="#br0" timeOffset="3634.0374">9681 6917 385 0,'-21'6'419'0,"9"-6"-75"16,11-3 6-16,4 0-208 15,1 1-51-15,-4 1-28 16,2-1-45-16,48-1-9 16,66-14-5-16,-32 8 3 15,-7 1 5-15,-3 8-15 16,-28 9-49-16,-13 6-63 16,-26 4-21-16,-20 18-7 15,-23 3 12-15,-20 12 50 16,-6-2 63-16,1 2 17 15,17-15-3-15,23-3-16 16,27-11 0-16,28 0 5 16,25-3 14-16,37 0 17 15,15 1-226-15,29-9 93 0</inkml:trace>
  <inkml:trace contextRef="#ctx0" brushRef="#br0" timeOffset="4003.7966">10613 7797 1368 0,'-2'7'275'0,"17"-17"139"15,18 7-356-15,23-9-97 16,9 2 47-16,8-1-39 16,-8 5-120-16,30-7-267 0,-11-14-2 15</inkml:trace>
  <inkml:trace contextRef="#ctx0" brushRef="#br0" timeOffset="4707.6368">11783 7281 373 0,'-5'-3'369'16,"1"0"-36"-16,2 0-51 15,1 2-72-15,-1-1-70 16,1 1-45-16,0-1-52 16,-1 1-4-16,1-1-4 15,1 1-5-15,0 1 6 16,0-2-9-16,0 1-16 15,1-1-1-15,24-5-7 0,67-21 7 16,-39 18 5-16,11 5 3 16,-14 4-13-16,-2 4-11 15,-19 10-13-15,-11 3-22 16,-13 3-22-16,-16 8 20 16,-12 3 16-16,-22 1 15 15,1 6 35-15,-5-3 29 16,12-6-19-16,12-1-18 15,23-9-17-15,17-4-24 16,12 4-11-16,16 7-1 16,5 5 9-16,4 17 8 15,-9 5 18-15,-18 6 4 16,-26-5 3-16,-39 5 68 16,-30-16 66-16,-26-2-1 15,1-14 1-15,-13-8-22 16,19-12-126-16,-3 1-495 0,26-4 100 15</inkml:trace>
  <inkml:trace contextRef="#ctx0" brushRef="#br0" timeOffset="8880.5297">3972 9512 202 0,'0'77'367'16,"0"-80"-110"-16,2-1-106 16,-1-2 131-16,-1 5-188 15,0-2-34-15,0-5-8 16,-1-23-15-16,-5-55-5 15,-1 46-17-15,-4-6-7 16,1 8-5-16,-2 5-2 16,-3 11-4-16,-1 12 0 15,-5 10-79-15,-11 19-25 16,-4 6-15-16,-5 22-34 16,-4 7-35-16,5 29 99 15,12 6 24-15,-3 32 13 0,7-1 34 16,2 25 44-16,3-14-12 15,2 5 19-15,9-29 12 16,2-10 11-16,3-34-15 16,-3-11-165-16,-5-35-39 15,-14-17-60-15</inkml:trace>
  <inkml:trace contextRef="#ctx0" brushRef="#br0" timeOffset="9045.4072">3411 10167 501 0,'37'-3'529'0,"9"-7"-72"16,-16-11 6-16,41 0-280 16,4 1-56-16,10 5-24 15,-7 7-87-15,-5 5-96 16,-30 9-80-16,1 9-170 16,-13 3-151-16,6-2-70 15</inkml:trace>
  <inkml:trace contextRef="#ctx0" brushRef="#br0" timeOffset="9295.4496">4909 9684 1008 0,'-6'-6'293'0,"7"-14"37"15,-10 17-279-15,-13 6-122 16,-16 17-6-16,-13 10 33 15,-27 28 6-15,-11 8 39 16,-19 31 2-16,14 3 3 16,13 29 2-16,33-18-3 15,25 1-9-15,32-29-3 16,26-11-32-16,13-36-14 0,29-13-244 16,0-14 51-16</inkml:trace>
  <inkml:trace contextRef="#ctx0" brushRef="#br0" timeOffset="9653.9445">5297 9773 256 0,'-30'13'145'0,"-19"14"-28"15,-7 7-151-15,-17 21 161 16,7 3-126-16,9 14 34 16,20 1 25-16,21 10 6 15,28-9-2-15,22-4 43 0,15-21 4 16,20-12 40-16,-2-18 15 16,1-16 41-16,-13-12-11 15,-14-13 26-15,-20-8-53 16,-16-19-52-16,-16 2-44 15,-17-12-42-15,-7 10-64 16,-5 3-18-16,9 16-49 0,7 6-79 16,21 17-207-16,24 4-4 15,16 3-53-15,22 4 73 16,9 2 46-16</inkml:trace>
  <inkml:trace contextRef="#ctx0" brushRef="#br0" timeOffset="9878.4066">5676 9570 758 0,'19'6'65'0,"27"16"149"16,7 8-213-16,15 23 38 16,-10 12 47-16,-10 23-2 15,-29-1-29-15,-28 26-11 16,-24-5-23-16,-42 9 16 15,-15-18 10-15,-7-4 18 16,14-30 2-16,6-11-40 16,33-28-58-16,19-2-286 15,14-14 30-15</inkml:trace>
  <inkml:trace contextRef="#ctx0" brushRef="#br0" timeOffset="10197.9728">6887 9994 549 0,'-1'-2'287'16,"-1"1"9"-16,2-1-89 16,6 1-139-16,39-5-7 15,39 0-9-15,-42 12-202 16,-14 0-151-16,-6 7-6 15</inkml:trace>
  <inkml:trace contextRef="#ctx0" brushRef="#br0" timeOffset="10349.7658">6763 10289 1492 0,'22'19'280'15,"5"-15"155"-15,-6-8-442 16,16 4-100-16,4 1-85 15,36-4-246-15,2-4-38 16</inkml:trace>
  <inkml:trace contextRef="#ctx0" brushRef="#br0" timeOffset="13763.3948">5020 10075 35 0,'-60'15'0'16,"57"-15"348"-16,0 0-145 15,6-3 34-15,-4 2-143 16,-1-1 159-16,1 1-209 15,1-1-6-15,0 1-9 0,0 1-1 16,0-3-7-16,0 1 1 16,0 1-10-16,0-1-12 15,0 1-6-15,1-1-1 16,11-2 0-16,19-2 10 16,51-9 18-16,-45 14 8 15,-10 1 9-15,-1 0-10 16,-6 1-13-16,-7 2-14 15,-1 9-27-15,-2 0-16 16,-3 6 3-16,-1 2-7 16,-1 4-11-16,-1-6-72 15,-1-2-134-15,2-4 6 16</inkml:trace>
  <inkml:trace contextRef="#ctx0" brushRef="#br0" timeOffset="19649.2917">7917 9604 241 0,'3'0'268'0,"-3"-3"-26"16,3 2 2-16,-3 1-49 15,0-2-46-15,0 1-40 16,0-1-26-16,0 1-39 15,0-1 6-15,0 1-7 16,0-1 2-16,1 1-9 16,4-1 15-16,32-9-4 0,58-13 3 15,-42 16-5-15,2 8-5 16,-15 2-27-16,-9 5-23 16,-16 5-19-16,-4 7-15 15,-8-1-4-15,-3 13-1 16,-4-4 4-16,-9 13-2 15,-8-10 41-15,-7 7 18 16,-3-14-2-16,-2 4 34 16,9-12 14-16,7-3-50 15,9-11-31-15,8 2-9 16,5 0-40-16,-5-3-12 16,1 0 21-16,12 9 12 15,13 18 15-15,40 60-6 16,-55-38-9-16,-16 9 3 15,-16-2 32-15,-29 8 43 16,-24-11 34-16,-30-7 31 16,1-13 20-16,2-16-24 15,22-18-63-15,13-12-282 0,32-8-84 16,7-9-108-16</inkml:trace>
  <inkml:trace contextRef="#ctx0" brushRef="#br0" timeOffset="20112.9024">9340 9586 362 0,'-1'-14'190'0,"-5"5"1"15,-1 4-76-15,-14-1-55 16,-6 3-22-16,-7 3-9 16,-4 6-22-16,-14 3-7 15,6 6-7-15,-2 13-8 16,7 5 19-16,-8 14 22 16,13 11-13-16,-2 21 13 15,8-1-3-15,16 14-9 16,16-11-12-16,16-5 63 15,15-18 54-15,19-12 90 16,5-15 73-16,4-18-1 0,-5-13-18 16,-8-16-21-16,-21-15-76 15,-30-17-104-15,-15-4-28 16,-31-11-51-16,-3 5-74 16,-13-1-39-16,9 16-16 15,13 12-89-15,20 19-108 16,18 16-100-16,21 14 80 15,40 6 43-15,23 5 111 0,49 4 35 16,9-8 133-16,33 2-81 16</inkml:trace>
  <inkml:trace contextRef="#ctx0" brushRef="#br0" timeOffset="20348.3832">9694 9997 1165 0,'20'-11'288'0,"24"3"119"15,14 0-370-15,10 5-26 16,0 5-57-16,9 8-155 15,-16 5-127-15,0 13-60 16,-5-12-116-16</inkml:trace>
  <inkml:trace contextRef="#ctx0" brushRef="#br0" timeOffset="21086.7869">10713 9663 717 0,'-6'-1'313'16,"2"0"40"-16,3-2-189 15,1 0-30-15,0 1-48 16,0-1-17-16,1 0-36 0,1 0 19 15,18-12-6-15,57-19 5 16,-44 30-6-16,4-2-3 16,-5 3-25-16,3 2-4 15,-12 3-10-15,-2 1-19 16,-5 5 10-16,-1 4-8 16,-6-2-4-16,-2 2-3 15,1 1 13-15,1 7-15 16,-6-3 3-16,0 4 2 15,-2 3 5-15,-1 4 2 16,-4-1 1-16,4 10 3 16,0 3 0-16,0 6-1 15,-3-6-1-15,-2 5-8 16,-5-7-7-16,-12-3 55 16,-9-5 8-16,-23-8 46 0,-15-13 54 15,-11-9-19-15,10-9-74 16,6-9-140-1,30 0-374-15,37 2 2 0</inkml:trace>
  <inkml:trace contextRef="#ctx0" brushRef="#br0" timeOffset="21969.3981">10622 10129 395 0,'-46'41'207'0,"47"-44"12"16,2-1-95-16,3-2-1 16,-6 4-31-16,0 1-11 0,1-1-13 15,1 1 1-15,-1-1-7 16,28-9 14-16,46-12 1 15,-27 22 12-15,-1 4-6 16,9 9-18-16,-11 1-25 16,-2 8-20-16,-18 1-31 15,-7 5-27-15,-14-4-16 16,-14 11 49-16,-19-1 39 16,-25 7 45-16,-20-6 30 0,-36-1 30 15,3-18-45-15,8-5-84 16,28-10-154-16,30-9-128 15,51-22-195-15,46-17-100 16</inkml:trace>
  <inkml:trace contextRef="#ctx0" brushRef="#br0" timeOffset="22369.2045">11821 9949 402 0,'-50'11'480'16,"46"-17"-92"-16,5 6 21 0,-4-3-184 16,3 1-80-16,0 1-43 15,0-1-39-15,2 1-34 16,3 0-13-16,31-4-55 15,45-7-58-15,-42 14-59 16,-6 5-268-16,-2 5-34 16,-12 6-71-16</inkml:trace>
  <inkml:trace contextRef="#ctx0" brushRef="#br0" timeOffset="22518.6945">11769 10144 455 0,'-2'4'593'15,"6"-3"-177"-15,2 1-259 16,-6-2 270-16,1 0-370 16,1 0-45-16,29 0-21 15,53 1-348-15,-29-5-71 16,-4-8-96-16</inkml:trace>
  <inkml:trace contextRef="#ctx0" brushRef="#br0" timeOffset="23088.6099">12298 9806 557 0,'3'-14'274'0,"0"4"27"15,3 7-130-15,3 3-38 16,-2-1-46-16,-7 1-13 16,0 0-35-16,2 0-5 15,1 0 32-15,19 0 33 16,9-3 6-16,60 6 16 15,-44-3-1-15,9 6-40 16,-5-6-30-16,-6 7-18 16,-13-3-28-16,-1 8-7 15,-16-4-7-15,-4 6-36 0,-14 0-14 16,-10 8-16-16,-14 0-17 16,-14 6 36-16,-2 3 39 15,-6-2 22-15,11-7 4 16,8 0 3-16,20-7-50 15,10 0-7-15,14-3-11 16,16 4 7-16,6 5 16 16,5 7 9-16,-2 3-5 0,-8 15-1 15,-15-2 11-15,-26 10 27 16,-23-7 46-16,-31 6 56 16,-5-20 22-16,-14-3 11 15,6-16-13-15,10-11-69 16,24-13-114-16,9 0-404 15,21-16 65-15</inkml:trace>
  <inkml:trace contextRef="#ctx0" brushRef="#br0" timeOffset="23708.7535">13064 10016 703 0,'-37'-55'202'0,"41"49"50"16,-4 3-154-16,3 0-14 15,-3 2 27-15,0-1-34 0,0 2 0 16,0-1-30-16,0 1-30 16,0 0-25-16,0-1 57 15,0-1 4-15,0 1 28 16,0-1 6-16,2 2-1 16,-1-3-23-16,1 2-11 15,-1-1-32-15,1 1-8 16,-1-1 9-16,2 1 20 15,14-4 6-15,6-1 17 16,51-11 6-16,-29 6-6 16,4 7-9-16,2 2 3 15,-8 4-35-15,-7 5-26 16,-15 4-14-16,-12 3-45 16,-12 1-38-16,-18 9-8 15,-12 5 18-15,-21 16 19 16,-6-1 38-16,5 7 32 15,15-10 11-15,11-4-14 16,24-10-30-16,20-5 25 16,16-4 18-16,27 10 33 0,6-3 23 15,4 6 12-15,-12 3-38 16,-26 2-46-16,-39-6 10 16,-41 5 34-16,-22-7 17 15,-33-8 10-15,-3-10-10 16,-7-3 297-16,12-8-859 15,18-45 333-15</inkml:trace>
  <inkml:trace contextRef="#ctx0" brushRef="#br0" timeOffset="27112.7663">11811 3961 369 0,'-3'-3'132'0,"-9"-16"11"16,6 8-105-16,-25-37-30 15,30 42-32-15,-8-3-17 0,1 9 1 16,-9-11 3-16,-7 1 26 16,-13 0 18-16,3 1 14 15,-8 0 1-15,4 6 1 16,-8-2-2-16,6 1 6 16,-10 2 5-16,1-6 0 15,-8 2-4-15,4 7-13 16,-11-4-18-16,5 8-8 15,-5 4-4-15,7 4 0 16,-10-1 1-16,11 11 1 0,-11 1-13 16,6 0-4-16,1 4-9 15,17 2-4-15,-3 1-1 16,12 0 16-16,3 7 3 16,5-4 13-16,4 3 8 15,7-5 6-15,6 6 2 16,14-5 0-16,11 5-3 15,6-8-2-15,9 8-1 16,7-9-1-16,13 6 4 16,0 1 4-16,12-2-4 15,3-5 5-15,11 8 6 16,-11-14 14-16,29-12 46 16,-8-5 26-16,22-17 31 15,-10-10 25-15,10-15-21 16,-27 5-44-16,2-4-19 15,-20 6-32-15,7-2-32 16,-12 8 7-16,11-9-5 0,-9 9-4 16,-4-7 1-16,-18 3 1 15,-5-4 17-15,-16 3 8 16,-3-1 9-16,-9 0-5 16,-6-3-11-16,-8 2-25 15,-16-5-19-15,-16-1-19 0,-32-2-9 16,-10 8 1-1,-30 0 14-15,-7 14 4 0,-18 22-134 16,8 16-92-16,0 2-12 16</inkml:trace>
  <inkml:trace contextRef="#ctx0" brushRef="#br0" timeOffset="31215.61">4005 12470 260 0,'68'16'336'0,"-65"-16"-69"16,-3 0-35-16,0-2-15 15,0 1-77-15,-1-1-4 16,1 1 18-16,0-1 34 16,0 1-44-16,0-2-6 0,-2-10-16 15,-1-21-45-15,-7-48-50 16,-2 38-6-16,-1 2-26 15,-7-1-17-15,7 15-18 16,-2 9-14-16,-1 11-52 16,-5 16-25-16,5 13-1 15,-11 17 5-15,2 9 13 16,-3 23 58-16,6 6 32 16,-3 21 9-16,7-2 14 0,-1 25 5 15,5-1-6-15,-4-2-109 16,4-18-97-16,-16-9-120 15,-3-24-111-15</inkml:trace>
  <inkml:trace contextRef="#ctx0" brushRef="#br0" timeOffset="31635.4402">4943 12437 1011 0,'-49'-3'178'0,"-19"31"128"16,-9 14-293-16,-26 21 8 15,-3 4 29-15,1 26 14 16,32-2-29-16,30 5-22 15,40-16-56-15,36-1-3 16,24-23-13-16,32-6-83 16,-1-16-38-16,12 0-114 15,-9-11-73-15</inkml:trace>
  <inkml:trace contextRef="#ctx0" brushRef="#br0" timeOffset="31939.8826">5301 12641 1096 0,'2'-3'338'15,"-4"5"45"-15,2-2-323 16,-1 0-42-16,-1 0-37 16,1 1-5-16,-1 13 12 15,-2 27 14-15,-10 48 9 0,1-25 5 16,3-2-2-16,1 12-22 16,-2-6-85-16,7 3-238 15,4-16-49-15,9-9-148 16</inkml:trace>
  <inkml:trace contextRef="#ctx0" brushRef="#br0" timeOffset="32339.3717">5554 12416 1070 0,'17'-1'161'0,"5"17"161"15,12 11-319-15,3 23 31 16,-6 11 18-16,-19 31 7 16,-27 7-41-16,-25 21 25 15,-15-10-5-15,-20 7-46 16,-4-24-51-16,-21-4-281 15,3-36 2-15</inkml:trace>
  <inkml:trace contextRef="#ctx0" brushRef="#br0" timeOffset="32698.9991">4020 12778 644 0,'-227'29'487'16,"119"-26"-115"-16,-22 5-38 15,10 5-338-15,10 8-358 16,42-15 85-16</inkml:trace>
  <inkml:trace contextRef="#ctx0" brushRef="#br0" timeOffset="33783.2203">6310 12708 307 0,'-43'36'354'15,"40"-38"-26"-15,4 1-46 16,-2-1-143-16,-1 2-50 0,1 0-57 15,1 0-20-15,0 0 53 16,1 0 29-16,16 0 6 16,21 0-27-16,45-4-64 15,-37 1-223-15,-2 4-123 16,-6-2-61-16,-12 1-181 16</inkml:trace>
  <inkml:trace contextRef="#ctx0" brushRef="#br0" timeOffset="33963.5506">6325 12979 1069 0,'-8'28'712'16,"33"-41"-232"-16,-10 9-165 16,7 4-236-16,8 0-248 15,1-6 211-15,11 9-283 16,2 0-270-16,9-21-9 15,-5-12-330-15</inkml:trace>
  <inkml:trace contextRef="#ctx0" brushRef="#br0" timeOffset="35549.4435">8084 12234 352 0,'9'-13'507'0,"-4"1"-131"15,-2 6-204-15,-3 0 164 16,-5 4-361-16,4 2-58 15,-1 2-83-15,-1 22 58 16,-4 22 60-16,-17 72 71 0,6-38 51 16,-10 25 52-16,2 5-63 15,-4 25-2 1,11-18-23-16,4-2-49 0,13-30-62 16,10-16-266-16,7-33 23 15</inkml:trace>
  <inkml:trace contextRef="#ctx0" brushRef="#br0" timeOffset="36018.1838">8540 12153 919 0,'-2'-2'327'0,"0"1"40"15,1-1-246-15,-1 1-36 16,1-1-35-16,1 2-4 15,0-4-7-15,1 1 3 16,1 1-3-16,6-1 10 0,1 0-21 16,3 0-11-16,-1 2-12 15,-3 1-24-15,6 1-21 16,-4 1 1-16,-2 1-2 16,-4-2-2-16,11 19 8 15,13 43 13-15,-28-44 16 16,3 1 9-16,1-4 5 15,10-1 3-15,9-2-6 16,6 2 1-16,3 3-1 16,7 1 11-16,-4-1 6 0,2 3-397 15,-9-2-13-15,-7-18-123 16</inkml:trace>
  <inkml:trace contextRef="#ctx0" brushRef="#br0" timeOffset="36377.7812">9228 12643 1630 0,'0'-9'393'16,"18"-3"140"-16,11 3-458 15,16-6-26-15,-1 5-27 0,8-2-78 16,-9 8-91-16,1 5-264 16,-5 10-144-16,8 0-108 15</inkml:trace>
  <inkml:trace contextRef="#ctx0" brushRef="#br0" timeOffset="37046.3195">10121 12241 323 0,'-2'0'99'16,"1"0"30"-16,-1 0 15 16,1 0 48-16,0-1 16 15,-1-1 39-15,1 1 38 16,-1-1-122-16,1 1-74 15,-2 0 11-15,1-1-13 0,-1 1-13 16,2-1-21-16,-1 1 28 16,-1-1-25-16,0 2-19 15,2 0-27-15,-1-1 43 16,1 1-19-16,-1-2-12 16,1 1-19-16,1-1 6 15,1 1 3-15,19-4 31 16,17-1 12-16,50-6 15 15,-51 14-15-15,-4-1-18 16,-17 7-34-16,-9-1-27 16,-5 5-28-16,-7 4-20 15,-7 1 29-15,1 3 26 16,-1 3 5-16,-5 3 11 16,9-6 13-16,12 0-40 15,12 6-41-15,13 3-12 0,6 5 49 16,9 15-5-16,-4 7 15 15,-17 16 2-15,-19 3 10 16,-21 20 16-16,-34-6 15 16,-44-5 54-16,-18-19 35 15,-22-13 27-15,8-32-80 16,10-34 82-16,32-21 45 16,27-32-731-16,41-14 343 15</inkml:trace>
  <inkml:trace contextRef="#ctx0" brushRef="#br0" timeOffset="38111.944">8398 12198 347 0,'-112'46'355'0,"109"-47"-56"16,3-2-27-16,0 3-90 16,0 0-66-16,0-2-14 15,0 2-33-15,0 0-9 0,0 0-22 16,0 0 9-16,0-1 1 15,0-1 4-15,1 1-1 16,1 0 12-16,8-4-8 16,20-7 12-16,50-17-4 15,-34 15 9-15,-3 7-5 16,1-4-15-16,-13 7-20 16,-1 0-7-16,-13 2-18 15,0 2-18-15,-5 2 5 0,-6-2-12 16,-3 1-6-16,1 5-5 15,-4-6-6-15,0 0-2 16,0 1 9-16,0 1 0 16,0 1 1-16,1 15-3 15,-1-1 5-15,-1 4 2 16,-12 43 4-16,-1-42 30 16,-2-4 38-16,-5-3 27 15,1-2-46-15,-1-1 5 16,-3-6-19-16,3 0-19 15,7-3-23-15,-1-2 56 16,6-1 2-16,6 0 5 16,3 2-6-16,0-4 0 15,0 1-16-15,0-1 4 0,1 1-4 16,22-4 36 0,18-2 13-16,61-15 24 0,-41 14-4 15,4 5-3-15,-17-1-38 16,-7 5-16-16,-19 8-25 15,-7 2-126-15,-8-5-80 16,1 2-406-16,-2-2-10 16</inkml:trace>
  <inkml:trace contextRef="#ctx0" brushRef="#br0" timeOffset="39054.1458">11195 12541 888 0,'-107'-18'347'0,"109"6"26"16,2 3-201-16,20-3-55 16,8 5-18-16,16-6 5 15,-2 2-5-15,10 2-22 16,-15 3-40-16,-1-1-218 16,-7 8-189-16,-3 8-102 15,-11-1-230-15</inkml:trace>
  <inkml:trace contextRef="#ctx0" brushRef="#br0" timeOffset="39225.1522">11312 12658 1212 0,'-6'-3'304'16,"7"3"183"-16,5-3-324 15,-6 1 17-15,3 1-19 16,39-4-18-16,48-2-188 15,-26 5-336-15,-1 4-169 16,7-2-156-16</inkml:trace>
  <inkml:trace contextRef="#ctx0" brushRef="#br0" timeOffset="40120.3599">12255 12124 937 0,'24'-57'373'16,"-15"42"49"-16,-3 9-239 0,-3 0-30 16,-6 3-52-16,3 3-54 15,0 0-71-15,-2 0-45 16,1 1-58-16,1 13 15 16,-2 27 39-16,-4 61 50 15,-1-42 41-15,-2 17 49 16,-1-2-3-16,-4 13 5 15,4-13-9-15,3 8-18 16,1-16-55-16,4-6-54 16,1-24-361-16,4-21 56 15</inkml:trace>
  <inkml:trace contextRef="#ctx0" brushRef="#br0" timeOffset="40332.4064">12595 12481 1175 0,'0'-10'321'15,"5"6"111"-15,10 4-301 16,10-6 4-16,7 4-12 16,13-1-17-16,1-3-22 0,3 3-88 15,-7 3-71-15,4 0-286 16,-6 5-152-1,-2-2-94-15</inkml:trace>
  <inkml:trace contextRef="#ctx0" brushRef="#br0" timeOffset="40762.5337">13383 12150 1271 0,'-3'-2'291'0,"0"1"118"16,1-1-359-16,2-2-9 16,15-5-1-16,35-5 3 0,47 7-8 15,-47 20-24-15,-13 2-26 16,-10 12-27-16,-23 0-17 15,-19 5 18-15,-10 1 11 16,-9 8 10-16,-2-5 44 16,4-7 1-16,17-6-25 15,14-4-22-15,15-4-2 16,17-1-10-16,8 9 20 16,4 8 0-16,-3 6 18 15,-9 10 2-15,-15 2-8 16,-22 12-7-16,-19-9 96 0,-31 4 33 15,-14-13 19-15,-20-4 23 16,6-19 2-16,8-15-84 16,27-16-20-16,25-24-581 15,39-10 171-15</inkml:trace>
  <inkml:trace contextRef="#ctx0" brushRef="#br0" timeOffset="40971.2303">13984 12400 1304 0,'107'-13'419'0,"-57"-2"78"0,6 6-375 15,12 4-28-15,-14 0-111 16,-5 3-178-16,-20 8-169 15,-20 4-137-15,-12 4-158 16</inkml:trace>
  <inkml:trace contextRef="#ctx0" brushRef="#br0" timeOffset="41156.1256">14173 12613 830 0,'-1'0'443'15,"5"3"20"-15,11-1-90 16,3-1-185-16,12 4 18 16,7 2-72-16,3-1-83 15,-2 3-168-15,1 4-297 16,-5 1-145-16,12-14-160 16</inkml:trace>
  <inkml:trace contextRef="#ctx0" brushRef="#br0" timeOffset="41629.4591">15056 12481 1378 0,'0'-1'415'15,"2"-1"100"-15,-1 1-373 16,20-5-33-16,17-1-23 15,37-10-36-15,-31 13-7 16,-6 1-25-16,2-2-136 16,-8 3-114-16,18 6-321 15,-9-11-63-15</inkml:trace>
  <inkml:trace contextRef="#ctx0" brushRef="#br0" timeOffset="42169.409">15792 12222 776 0,'2'2'413'0,"-1"-1"-56"16,1 1-120-16,-1-1-222 15,1 1-19-15,-2-1-7 16,0 1 0-16,0-1-1 15,1 0 1-15,1 1 27 16,-1-1 28-16,13 2 25 16,8-1 10-16,49-14 7 15,-40-3-17-15,3-3-15 16,2 7-14-16,2-4 6 16,-5 6 2-16,-4 1 13 15,-5 7 3-15,0 1 0 16,-11 0-16-16,2 7-31 15,-5 4-26-15,-5 4-20 16,-4 7-13-16,-2 12-9 16,-11 3 11-16,-15 10-21 0,-10 8-10 15,-34 18 27-15,4 1 13 16,-13 22 10-16,-5-4 25 16,-10 3 34-16,27-21-3 15,-5-12 28-15,18-32 14 16,27-1 53-16,18-26-9 15,14-10 10-15,15-9-42 16,26-7-20-16,10-3-31 16,16 5 14-16,9 8-22 15,13 13 14-15,-12 9-65 16,-5 11-136-16,-12 7-84 0,-14 11-388 16,-20 1-17-16</inkml:trace>
  <inkml:trace contextRef="#ctx0" brushRef="#br0" timeOffset="43472.6424">13836 3936 246 0,'-33'-129'189'16,"24"98"-26"-16,-1-3-53 16,8 7-42-16,1 6-44 15,-3 5-18-15,2 6-16 0,-2 1-27 16,-4 0-25-1,-4 4-1-15,0 4-5 16,-16 2-5-16,-9 11 28 0,-22 8 22 16,-12 2-3-16,-25 10 7 15,-2 4-6-15,2 5 0 16,7-5 6-16,-3 10 4 16,19-5 20-16,-5 11 32 15,8-1-66-15,10 9-7 16,20-6-7-16,13 1-19 15,30-8-15-15,25 6 65 16,18-10 18-16,35 6 17 16,13-10 10-16,40-1 12 15,6-14 6-15,20-9 7 16,-30-14-3-16,8-13 28 16,-39-11 17-16,-16-17 46 15,-33-9 37-15,-17-14 44 0,-42 1-189 16,-40-25-154-16,-44 10-63 15,-70 3-88-15,-13 14-172 16</inkml:trace>
  <inkml:trace contextRef="#ctx0" brushRef="#br0" timeOffset="49044.9598">16188 4696 65 0,'-76'-51'44'16,"69"44"-44"-16,-6 4-3 15,-1 2-30-15,1 2 162 16,0 1 105-16,5 2 42 15,8-2-10-15,3-1 18 16,-3-1-183-16,2-1-8 16,17-1-25-16,27-2 14 15,49-11-8-15,-35 6-1 16,-8 4-69-16,-10 4-274 16,-14 4-82-16,-27 18-91 15</inkml:trace>
  <inkml:trace contextRef="#ctx0" brushRef="#br0" timeOffset="49364.4064">15945 5096 1674 0,'43'13'475'0,"24"-5"94"0,7-19-431 16,31-4-243-16,7-8-90 16,41-25-372-16,-20-17-11 15</inkml:trace>
  <inkml:trace contextRef="#ctx0" brushRef="#br0" timeOffset="51329.327">18276 3715 329 0,'-115'85'272'0,"106"-88"-71"0,3 3 5 16,5-3-190-16,-1 1 25 15,1 2 34-15,-1 0 31 16,2 0-5-16,0 0 26 16,0 0-18-16,0 0-20 15,0 0-6-15,0 0 6 16,0 0-19-16,0-1-6 16,0-1-7-16,2-1-26 15,20-10-10-15,65-27 6 16,-36 29 2-16,14-5 6 15,-9 4 9-15,3 3 3 16,-16 5-15-16,-10-2-16 16,-20 12-19-16,0 1-38 15,-10 5-16-15,-7 8 4 16,-12-1 16-16,-8 7 25 0,-16 0 33 16,-4 2 21-16,4-10-2 15,11 1-28 1,10-10-32-16,21 3-27 0,12-9-32 15,19 11-3-15,3 4 14 16,7 13 18-16,-5 0 24 16,-4 15 24-16,-16-7 5 15,-12 8 10-15,-14-4 15 16,-27 0 75-16,-17-7-28 0,-28-4 66 16,-4-11 6-16,-20-9-29 15,14-12-91-15,8-9-379 16,24-4-165-16,17-7-131 15</inkml:trace>
  <inkml:trace contextRef="#ctx0" brushRef="#br0" timeOffset="51969.4133">19054 3825 686 0,'3'1'358'0,"-5"4"-47"0,1-5-74 16,1 0-245-16,0 0 31 15,0 0 44-15,0-2 23 16,0 1-7-16,1-1 23 15,16-4-2-15,24-7-22 16,48-17-2-16,-37 15 15 16,-8 10-35-16,-4 8-22 15,-10-3-12-15,-11 10-50 16,-8 3-22-16,-11 2-16 16,-12 3 3-16,-15 11 13 15,-1 3 23-15,-5 3 16 16,7-1 12-16,6-7-22 15,15-9-13-15,9-7-26 16,6 0-26-16,20 4 26 16,3 4 26-16,7 8 23 15,-6-1 26-15,-12 8 32 0,-19-6-25 16,-27 11 66-16,-11-3-21 16,-22-2 65-16,-6-15 8 15,-17-7 12-15,11-17-100 16,-5-8-113-16,18-5-151 15,21-5-341-15,26 0-56 16</inkml:trace>
  <inkml:trace contextRef="#ctx0" brushRef="#br0" timeOffset="52482.9652">20021 4045 577 0,'-44'17'295'0,"44"-17"-2"0,0 1-74 15,-2-1-97-15,2 0 64 16,0 0 9-16,0 0-17 16,0 0-37-16,0-1-23 15,2-1-38-15,38-5-46 16,62-20 6-16,-21 6 28 15,1 5-183-15,7 1-283 16,-20 5-100-16,-27 3-206 16</inkml:trace>
  <inkml:trace contextRef="#ctx0" brushRef="#br0" timeOffset="52989.9455">20892 3896 1028 0,'-65'50'296'0,"77"-50"109"15,6 0-283-15,17-1 23 0,11-2-19 16,15-3-9-16,3-2-42 15,1 2-217 1,-13 11-200-16,-7-1-127 0,-22 7-227 16</inkml:trace>
  <inkml:trace contextRef="#ctx0" brushRef="#br0" timeOffset="54755.2962">21559 3771 409 0,'-5'-1'451'16,"2"2"-141"-16,5 1-241 15,-4-2 271-15,2-2-301 16,0 2 6-16,0 0-4 16,0 0-12-16,0 0-20 15,0 0 9-15,0 0 2 16,2 0 10-16,24 5 19 0,65 7 4 16,-42-11-14-16,8 1-3 15,-9 1 0-15,-5 0-16 16,-15-3-42-16,-9 11-6 15,-11 3-6-15,-20 8-7 16,-10 11-14-16,-23 26 42 16,-8 0 3-16,-12 12 5 15,11-3 7-15,10-8 14 16,26-28 0-16,27-2 19 16,25-14 4-16,36 2 3 15,10-2 7-15,16 5 1 16,3-2-19-16,8 5-220 15,-30-5-228-15,-11-3-6 16,-27 1-292-16</inkml:trace>
  <inkml:trace contextRef="#ctx0" brushRef="#br0" timeOffset="55294.1171">18307 4690 635 0,'-20'-2'311'0,"2"1"29"15,9 2-140-15,0-4-13 16,3 2-38-16,5 1-8 16,-1-1-65-16,1 1-82 0,1-3-48 15,1 3-29-15,39 3-9 16,101 10 52-16,-9-6 85 16,94-2 64-16,48-8 36 15,103-9 37-15,17-4-22 16,99 1-11-16,-40-6-52 15,29 2-13-15,-80 4-36 16,3-3-5-16,-121-1-12 0,-26-6 12 16,-91 5 4-16,-30-5 2 15,-63 3-4-15,-15 3-205 16,-29 10-328-16,-25 0-127 16,-21 0-273-16</inkml:trace>
  <inkml:trace contextRef="#ctx0" brushRef="#br0" timeOffset="56482.6235">19959 5118 189 0,'9'-15'433'0,"-3"6"-180"16,-2 9-62-16,-2-7 129 16,-4 8-273-16,1-1-3 15,-1 0 5-15,1 0-53 16,-8 3-6-16,-34 15 26 16,-74 30 14-16,34-14 20 15,-28 19 31-15,18 9 6 16,-2 18-5-16,30-1-4 15,14-5-44-15,42-13-34 16,11-5-13-16,14-25 4 0,21-6 16 16,12-7 31-16,9-8 24 15,0-10 16-15,2-4 19 16,-17-9-1-16,-13-5 10 16,-23-9-46-16,-21-3-42 15,-16 2-56-15,-15 2 39 16,-3 2-18-16,-1 6-7 15,15 9-41-15,10 3-381 16,22 8-64-16,32-1-204 16</inkml:trace>
  <inkml:trace contextRef="#ctx0" brushRef="#br0" timeOffset="56777.412">20144 5497 1027 0,'-10'11'458'0,"16"-11"-67"15,23-2-108-15,11 2-379 0,24-4 49 16,10 1 91-16,13-2 21 16,-11 1 2-16,-3-6-46 15,-8-1-196-15,13-7-271 16,-13-1-24-16</inkml:trace>
  <inkml:trace contextRef="#ctx0" brushRef="#br0" timeOffset="57007.1606">21470 5094 1073 0,'-2'24'741'16,"-4"-12"-255"-16,5-6-58 16,1 10-614-16,-6 8 29 0,0 6 30 15,-10 14 93-15,-3 11 41 16,-7 13 10-16,9 3 8 15,-1 9-137-15,10-6-126 16,16-26-215-16,7-28-108 16</inkml:trace>
  <inkml:trace contextRef="#ctx0" brushRef="#br0" timeOffset="57652.4659">23575 4414 715 0,'-67'24'348'15,"76"-21"-5"-15,16-1-131 16,9 0-150-16,19 1 3 16,7-3-31-16,21-1-50 15,-4-3-120-15,-1-1-218 16,-32-2-19-16</inkml:trace>
  <inkml:trace contextRef="#ctx0" brushRef="#br0" timeOffset="58034.1298">23616 4847 1142 0,'-4'9'526'0,"4"-8"-68"16,12 2-186-16,11 3-311 0,32-1 20 16,31 1 45-16,44-11-484 15,10-2 200-15</inkml:trace>
  <inkml:trace contextRef="#ctx0" brushRef="#br0" timeOffset="68053.4466">25636 3602 90 0,'-59'6'159'0,"47"-7"14"15,5-1 14-15,0-1 41 16,-1-1-16-16,2-3 18 16,2 1-38-16,2 1-3 0,1 4-49 15,-1-1-50-15,2 1-59 16,0-1-42-16,0 1-26 16,3-1-3-16,31-5 27 15,58-12 16-15,-37 16 21 16,12 4-3-16,-7 4-10 15,1 9-16-15,-16 0-18 16,-11 5-27-16,-20 5-19 16,-14 4-48-16,-20-6 48 15,-17 14 25-15,-17-10 49 0,-2 0 35 16,4-7 56-16,11-1-51 16,17-11-37-16,20 3-60 15,14 2-29-15,21-4 27 16,12 6 24-16,16 9 33 15,1-3 37-15,-1 13 2 16,-21 7-51-16,-17 4-41 16,-28-5 45-16,-33 5 39 15,-24-10 31-15,-34-4 36 16,-6-12 39-16,-8-8-42 16,11-13-30-16,2-9-442 15,35-2 134-15</inkml:trace>
  <inkml:trace contextRef="#ctx0" brushRef="#br0" timeOffset="70012.1833">26647 3472 769 0,'51'8'199'0,"-51"-10"80"16,3 2-204-16,2 0 26 16,-5 0-2-16,0 0 3 15,0 0-10-15,0 0-30 16,-2 0-47-16,1 0-58 16,-1 0-28-16,1 0-30 15,-1 2 7-15,-6 6 14 16,-26 21 54-16,-73 59 29 0,43-40 29 15,2 4 7-15,12-11 4 16,11-5 2-16,27-18-8 16,20-5-18-16,21-1-1 15,35 5-4-15,16 6 0 16,19 12 3-16,-5 8 1 16,-15 6-19-16,-31 0-17 15,-23 1-7-15,-26-10-6 0,-22-4 53 16,-15-9 58-16,-21-8 52 15,-8-10 13-15,-9-14 34 16,13-7-41-16,5-11-118 16,18-7-115-16,9-7-364 15,19 0-17-15</inkml:trace>
  <inkml:trace contextRef="#ctx0" brushRef="#br0" timeOffset="70250.285">26666 3511 1209 0,'3'-3'409'0,"16"-3"-13"0,-17 3-296 15,18-11-116-15,69-12 14 16,-3 30 58-16,16 4 29 15,36 3 4-15,-16-2-13 16,2 9-210-16,-37-2-175 16,-17 7-171-16,-42-13-159 15</inkml:trace>
  <inkml:trace contextRef="#ctx0" brushRef="#br0" timeOffset="70579.4745">25515 4662 1780 0,'16'-25'378'15,"26"1"172"-15,70-6-515 16,33 2-22-16,94 0 8 0,19 9-7 16,35 5-62-16,-38 14-59 15,-2 3-185-15,-77 2-245 16,-10 7-28-16,-55-9-194 15</inkml:trace>
  <inkml:trace contextRef="#ctx0" brushRef="#br0" timeOffset="71029.7757">26256 4880 1599 0,'-27'-2'294'16,"21"-1"105"-16,-6 6-515 16,-1 4-86-16,-6 5 58 15,5 2 52-15,-1-2 51 16,8-2 53-16,6 6 33 0,9 3-60 16,21 14-3-16,9 6-3 15,12 12 6-15,8 3 22 16,-1 5 11-16,-22-10 3 15,-22 7 0-15,-22-11 6 16,-38-2 81-16,-17-14 31 16,-10-4 18-16,8-16 7 0,-10-19-99 15,20-11-160-15,-11-13-395 16,12 2-12-16</inkml:trace>
  <inkml:trace contextRef="#ctx0" brushRef="#br0" timeOffset="71180.4428">26463 4896 1077 0,'44'12'0'0</inkml:trace>
  <inkml:trace contextRef="#ctx0" brushRef="#br0" timeOffset="71240.5774">26555 4856 1109 0,'66'0'-272'15,"10"3"1171"-15,37 0-646 16,-1 4 80-16,26 5-836 0,-18-5-57 16</inkml:trace>
  <inkml:trace contextRef="#ctx0" brushRef="#br0" timeOffset="72212.422">28337 4534 541 0,'-89'-20'402'15,"87"18"-50"-15,1 1-43 16,-1-1-195-16,2 1-28 16,2-1-52-16,10-1-26 15,28-3-20-15,59-7-3 0,-47 9-49 16,7 8-178-16,-7 3-118 15,-8 10-71-15</inkml:trace>
  <inkml:trace contextRef="#ctx0" brushRef="#br0" timeOffset="72393.4533">28446 4804 1913 0,'12'-4'272'0,"10"1"205"0,23 4-706 16,20 8-104-16,15-9-212 16,1-10-35-16</inkml:trace>
  <inkml:trace contextRef="#ctx0" brushRef="#br0" timeOffset="73357.3619">29707 4275 533 0,'-3'3'310'0,"1"0"-22"16,1-3-140-16,1-3-29 16,0 3-45-16,0-1 14 15,1-1 24-15,42 1 7 16,64-7-18-16,-15-4-8 16,1 1-34-16,21-3-32 15,-13-1 2-15,0-2-1 16,-32 6-4-16,-2 1-3 0,-32 4-6 15,-11 6-63-15,-22 7-45 16,-14 19-13-16,-16 8 8 16,-21 32 20-16,-9 26 70 15,-10 40 59-15,3 12 13 16,-15 29-1-16,19-11-17 16,-1 15-81-16,10-20-92 0,-6 23-272 15,21-62-15-15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0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4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4FB5-F8A4-4369-8D64-E40E839B416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1: Prerequisites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dirty="0" smtClean="0"/>
              <a:t>Example 7: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3298"/>
            <a:ext cx="4499920" cy="11824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72520" y="1245240"/>
              <a:ext cx="9825840" cy="3558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040" y="1235520"/>
                <a:ext cx="9841680" cy="35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4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80" y="208027"/>
            <a:ext cx="11535877" cy="1357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09960" y="2090160"/>
              <a:ext cx="10921320" cy="88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960" y="2079360"/>
                <a:ext cx="10943280" cy="9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Analyzing Graphs of Polynomials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486" y="1249256"/>
            <a:ext cx="9505178" cy="28157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11880" y="3277800"/>
              <a:ext cx="9898560" cy="2989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880" y="3267360"/>
                <a:ext cx="9916200" cy="30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6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865" y="178035"/>
            <a:ext cx="8984907" cy="625835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850656" y="4532828"/>
            <a:ext cx="329514" cy="8237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43960" y="2061720"/>
              <a:ext cx="9487080" cy="4037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8200" y="2050200"/>
                <a:ext cx="9497880" cy="40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2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53" y="0"/>
            <a:ext cx="11194363" cy="12003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09720" y="776880"/>
              <a:ext cx="7997400" cy="3280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1080" y="770040"/>
                <a:ext cx="8018280" cy="32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54" y="353862"/>
            <a:ext cx="10126877" cy="34752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89320" y="1219680"/>
              <a:ext cx="8673480" cy="2211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3200" y="1209960"/>
                <a:ext cx="8691120" cy="22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4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73" y="201848"/>
            <a:ext cx="7518443" cy="53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Piecewise Defined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function that is defined by two (or more) equations over a specified domain is called a </a:t>
            </a:r>
            <a:r>
              <a:rPr lang="en-US" b="1" dirty="0"/>
              <a:t>piecewise function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6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21" y="222443"/>
            <a:ext cx="9652429" cy="345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3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94" y="167866"/>
            <a:ext cx="9186220" cy="4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206"/>
            <a:ext cx="10515600" cy="51307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begin with, let’s review the definition of a polynomial function.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polynomial </a:t>
            </a:r>
            <a:r>
              <a:rPr lang="en-US" dirty="0"/>
              <a:t>is the sum and/or difference of terms that contain variables and/or real constants, with variables raised to whole number (0, 1, 2, 3, …) powers.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23560" y="3746520"/>
              <a:ext cx="9664200" cy="3027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480" y="3738960"/>
                <a:ext cx="9681120" cy="30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57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30226"/>
          </a:xfrm>
        </p:spPr>
        <p:txBody>
          <a:bodyPr>
            <a:normAutofit/>
          </a:bodyPr>
          <a:lstStyle/>
          <a:p>
            <a:r>
              <a:rPr lang="en-US" dirty="0"/>
              <a:t>Now you can take Practice Test 1 (up to 20 times) then take Test 1 (up to 2 times) from anywhere online (no CASA reservation needed).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5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 Which of the following are polynomial functions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647" y="1690688"/>
            <a:ext cx="8595283" cy="41489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03440" y="1825920"/>
              <a:ext cx="8015760" cy="3759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7320" y="1819800"/>
                <a:ext cx="8031960" cy="37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86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Domain: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206"/>
            <a:ext cx="10515600" cy="51307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domain </a:t>
            </a:r>
            <a:r>
              <a:rPr lang="en-US" dirty="0"/>
              <a:t>of a function is the set of all values of the independent variable(s) for which a function is defined, i.e. yields real-valued results.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82200" y="2201400"/>
              <a:ext cx="9646200" cy="3858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240" y="2196720"/>
                <a:ext cx="9655560" cy="38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1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 Find the domain of each of the following functions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926" y="1919823"/>
            <a:ext cx="9275398" cy="2610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31" y="4100254"/>
            <a:ext cx="3373267" cy="14510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26080" y="1856880"/>
              <a:ext cx="10891800" cy="4984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5640" y="1850040"/>
                <a:ext cx="10906920" cy="49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3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 Given the graph of a function below, give the domain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7"/>
          <a:stretch/>
        </p:blipFill>
        <p:spPr>
          <a:xfrm>
            <a:off x="1017758" y="1944129"/>
            <a:ext cx="4822869" cy="315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79" y="1847301"/>
            <a:ext cx="4601604" cy="37466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33360" y="3941280"/>
              <a:ext cx="9839880" cy="2611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240" y="3936600"/>
                <a:ext cx="9854640" cy="26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459"/>
          </a:xfrm>
        </p:spPr>
        <p:txBody>
          <a:bodyPr/>
          <a:lstStyle/>
          <a:p>
            <a:r>
              <a:rPr lang="en-US" dirty="0"/>
              <a:t>Multiplying, Solving and Evaluating Functions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74655"/>
            <a:ext cx="5182400" cy="10813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58320" y="1421640"/>
              <a:ext cx="9769680" cy="4132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680" y="1414080"/>
                <a:ext cx="9785160" cy="41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6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 Find the roots of each function below.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89"/>
          <a:stretch/>
        </p:blipFill>
        <p:spPr>
          <a:xfrm>
            <a:off x="368643" y="1795848"/>
            <a:ext cx="10398349" cy="8402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6400" y="1809360"/>
              <a:ext cx="11279880" cy="5011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680" y="1802160"/>
                <a:ext cx="11295720" cy="50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1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 Find f(-2) for each function below, if possible.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54" y="1930506"/>
            <a:ext cx="9531551" cy="10186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0880" y="2923200"/>
              <a:ext cx="11200320" cy="3454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320" y="2913480"/>
                <a:ext cx="11214720" cy="34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6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222</Words>
  <Application>Microsoft Office PowerPoint</Application>
  <PresentationFormat>Widescreen</PresentationFormat>
  <Paragraphs>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MATH 1314</vt:lpstr>
      <vt:lpstr>Identifying Polynomials</vt:lpstr>
      <vt:lpstr>Example 1:  Which of the following are polynomial functions?</vt:lpstr>
      <vt:lpstr>Domain:</vt:lpstr>
      <vt:lpstr>Example 2:  Find the domain of each of the following functions.</vt:lpstr>
      <vt:lpstr>Example 3:  Given the graph of a function below, give the domain.</vt:lpstr>
      <vt:lpstr>Multiplying, Solving and Evaluating Functions</vt:lpstr>
      <vt:lpstr>Example 5:  Find the roots of each function below.</vt:lpstr>
      <vt:lpstr>Example 6:  Find f(-2) for each function below, if possible.</vt:lpstr>
      <vt:lpstr>Example 7:</vt:lpstr>
      <vt:lpstr>PowerPoint Presentation</vt:lpstr>
      <vt:lpstr>Analyzing Graphs of Polynomials</vt:lpstr>
      <vt:lpstr>PowerPoint Presentation</vt:lpstr>
      <vt:lpstr>PowerPoint Presentation</vt:lpstr>
      <vt:lpstr>PowerPoint Presentation</vt:lpstr>
      <vt:lpstr>PowerPoint Presentation</vt:lpstr>
      <vt:lpstr>Piecewise Defined Functions</vt:lpstr>
      <vt:lpstr>PowerPoint Presentation</vt:lpstr>
      <vt:lpstr>PowerPoint Presentation</vt:lpstr>
      <vt:lpstr>Now you can take Practice Test 1 (up to 20 times) then take Test 1 (up to 2 times) from anywhere online (no CASA reservation needed). 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4</cp:revision>
  <dcterms:created xsi:type="dcterms:W3CDTF">2017-08-18T18:05:50Z</dcterms:created>
  <dcterms:modified xsi:type="dcterms:W3CDTF">2019-07-08T16:35:42Z</dcterms:modified>
</cp:coreProperties>
</file>