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8T15:58:45.5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9599 2296 445 0,'46'58'79'16,"-37"-60"51"-16,0 1-123 16,-12-29 18-16,-4 24 20 15,-1 7-3-15,8 2 2 16,0-3-7-16,-1 0-14 15,1 0 1-15,0 0 36 16,0 0 7-16,-2 0 13 16,1 0 5-16,-1 0-11 15,-1 0-22-15,0 0-7 16,-1 0-12-16,-15 3 0 0,2-1-4 16,-46 1 0-16,48-6-5 15,-3 0 6-15,2 0-6 16,-2 0 7-16,2 0 3 15,-4 2 11-15,3-4-7 16,-3 1 2-16,4 2-4 16,-5 1-12-16,2 1-15 0,-6 0 3 15,3 0 0-15,-8 0-3 16,3 0 6-16,-4-2 11 16,-1 1 2-16,-8-1-3 15,9-4 2-15,0 0-2 16,5 0-7-16,-2 1-8 15,8-4-1-15,-9 3-3 16,-2-2 1-16,-9 1 1 16,6 4 0-16,-10 1 0 15,-2 1-1-15,-9 5-3 16,2 2-4-16,-15 5-1 16,5-1 0-16,-3 0 2 15,11-2 2-15,-1-4 0 16,19-1 2-16,0 0-1 15,11-3 0-15,-5 0 0 16,5 0-1-16,-13-4 0 16,-1 1 0-16,-9 0 1 15,2 1 0-15,-11 1 3 0,3-2-2 16,-8 0 2-16,8-1-1 16,-4-4-1-16,11 1-1 15,-1 1 2-15,18-2 0 16,-15 2 1-16,2-2-1 15,-14 3 0-15,3-2 0 16,-19 1-1-16,6 0-2 0,-12 1 0 16,5 1 6-1,3-3 0-15,16 2 1 0,-2-4 1 16,14-3 1-16,-5-1-6 16,-1 0 0-16,-14-4 1 15,3 3-1-15,-10-4 1 16,7 3-1-16,-8-3-1 15,10-1-2-15,4 1-1 16,11 2-1-16,-10 1-1 16,10 2-1-16,-12-2-1 15,-8 2-1-15,-16 8 2 16,0-5-1-16,-10 2 2 16,11 7 0-16,-1-5 2 15,23-6 1-15,0 2 0 16,14-4 0-16,-11 3-1 15,6 0-1-15,-14 5-1 16,4 2-1-16,-10 2 0 0,11-1 1 16,-7 5-1-16,17-4 0 15,-2 10 0-15,12-2 0 16,0 0 1-16,9-2 0 16,-5 1 1-16,3-2-2 15,4 2-3-15,2 9-4 16,1-2-6-16,2 5-5 15,2 7-4-15,4-3 5 0,-6 4-2 16,3 3 1-16,-2 6 2 16,2-6 3-16,-4 17-5 15,7 2 4-15,-3 13-2 16,2 6 4-16,-2 16 0 16,2 1 3-16,-12 19 2 15,4-6 3-15,1 17 0 16,2-4 1-16,-4 16 0 15,7-8 1-15,5 16 0 16,-2-10 1-16,3 16 1 16,11-16 1-16,4 8 0 15,-3-16 1-15,4 4 0 16,1-23 1-16,2 8 0 16,-5-26 1-16,1 2 2 15,3-11 0-15,-5 2 2 16,-5-16 1-16,4-4 2 15,0-12 10 1,1-8-12-16,-1-15-5 0,8-5-8 16,-2-2-4-16,1 1-2 15,4-1-1-15,2 0 2 16,3 0 2-16,8-1 1 16,13 1-1-16,11 0 2 15,15-1 4-15,5-1 2 16,11 0 3-16,-9 1 1 0,10 2 2 15,-17-2-3-15,4 4 0 16,-14-1 0-16,22 1-2 16,-6-3 0-16,25-4 0 15,0-2 0-15,23-2 1 16,-20-5 2-16,5 2 1 16,-9 2 0-16,17 0 0 15,-11 3-1-15,23 4 0 16,-10-1-1-16,1-1 0 15,-21 1 1-15,20-5 0 16,-15 1 1-16,15-1 8 16,-2-4 1-16,6 3 5 15,-26 0 1-15,42 3 0 16,-17-3-7-16,35 2-2 16,-6-1-3-16,22-4 0 15,-30-3-2-15,24-4 6 16,-28 1 4-16,6-4 5 15,-15-1 1-15,20 0 3 0,-14-1-2 16,22 0-3-16,-10 2-2 16,12 2 3-16,-26 1-4 15,7 2-1-15,-28 2 0 16,7-4-2-16,-23 6-1 16,-5 1 2-16,-30-5 5 15,-5 5 4-15,-22 0-2 16,-3 0 4-16,-14 3 0 0,1 0-3 15,-8-3-2-15,-1 3 4 16,0-1-5-16,0-1-1 16,0 1-2-16,0 0 6 15,0-1-4-15,0 1 9 16,2-2 8-16,-1-3-8 16,8-31-8-16,10-61-1 15,-20 39-12-15,-4-14-10 16,2-1 4-16,-1-18-4 15,-5 3-4-15,2-13-5 16,-1 7-1-16,4-13 0 16,1 10 0-16,0-16 4 15,4 7 6-15,-1-29 3 16,0 24 3-16,-1-11 2 16,-2 16-53-16,1-13 50 15,1 22-3-15,-4-22-3 16,1 21 0-16,4-9 52 0,-6 19-50 15,3 1 2-15,0 19 0 16,-1-5-13-16,-4 19-19 16,2 2-67-16,-7 10-38 15,-15-5 102-15,-17 17-521 16,-11 7 193-16</inkml:trace>
  <inkml:trace contextRef="#ctx0" brushRef="#br0" timeOffset="3983.0698">7582 10904 1138 0,'15'-5'367'0,"-5"-5"29"16,-11-5-288-16,5 3-116 15,-2 3-26-15,-1 3-13 16,-4 5-2-16,3 1-13 16,-1 0 7-16,-7 12 15 15,-11 38 23-15,-86 89 25 16,35-29 26-16,0 17 9 16,22-19-5-16,17-4-3 15,36-36-18-15,41-13-16 16,22-24 20-16,38-7 4 15,20-12-26-15,29-6 39 16,-14-5 39-16,2-1-178 16,-24 6-129-16,-5-13-147 15,-34-10-161-15</inkml:trace>
  <inkml:trace contextRef="#ctx0" brushRef="#br0" timeOffset="4304.0736">7745 11016 1105 0,'1'12'210'0,"-2"-6"90"16,8 0-322-16,-1-3-46 16,-6-3 22-16,0 0 21 15,2 0 35-15,-1 0 27 16,21-2 7-16,26-2-1 16,60-15-9-16,-16-4-14 15,4-3-16-15,39-10-107 16,-5 4-225-16,-3-4 38 15</inkml:trace>
  <inkml:trace contextRef="#ctx0" brushRef="#br0" timeOffset="4553.0715">7657 10560 892 0,'-5'-25'596'16,"31"23"-138"-16,29 2-28 16,23 2-482-16,44 29 24 15,19-3-30-15,22-31-51 16,-14-10-348-16,-10-8 41 15</inkml:trace>
  <inkml:trace contextRef="#ctx0" brushRef="#br0" timeOffset="4938.208">9790 10547 1219 0,'-114'80'313'16,"54"-29"82"-16,-28 35-333 15,10 12-60-15,2 15-3 16,26 1-5-16,25 4-15 16,31-21-10-16,20 0-44 15,16-20-22-15,18-8-82 16,3-16-60-16,18-32-128 15,3-30-20-15</inkml:trace>
  <inkml:trace contextRef="#ctx0" brushRef="#br0" timeOffset="5137.0652">10196 10964 1536 0,'-3'-13'221'16,"2"54"220"-16,4 19-481 16,4 36 9-16,1 14 47 15,-4 42-15-15,5 2-103 16,-8 26-176-16,-8-29-148 16,-8-24-103-16</inkml:trace>
  <inkml:trace contextRef="#ctx0" brushRef="#br0" timeOffset="5417.0596">10055 10812 1803 0,'38'-14'324'0,"30"-2"200"16,25-2-570-16,43 6 38 15,-1 11-9-15,-2 14-30 16,-26 14-13-16,-24 14-22 16,-49 10-2-16,-31 13 0 15,-42 5 22-15,-55 22 6 16,-12-6 54-16,-30 6 19 0,-7-14 17 16,-13-2-42-16,39-23-64 15,-7-19-360-15,38-21 28 16</inkml:trace>
  <inkml:trace contextRef="#ctx0" brushRef="#br0" timeOffset="5731.589">11103 10647 1754 0,'0'-3'369'0,"0"0"110"16,1 0-508-16,23 2-46 15,16 13 2-15,56 51 17 16,-56-2 46-16,-18 28 9 15,-29 13 2-15,-45 41 5 16,-19 0 6-16,-33 28-43 16,-2-32-68-16,-13-4-376 0,32-45 56 15</inkml:trace>
  <inkml:trace contextRef="#ctx0" brushRef="#br0" timeOffset="6243.1159">12094 11034 948 0,'6'16'376'15,"11"-7"-48"-15,6-19-250 0,22 8-122 16,12 7-5-16,30-4-21 16,8 4 36-16,10-1-243 15,-16-4 27-15</inkml:trace>
  <inkml:trace contextRef="#ctx0" brushRef="#br0" timeOffset="6398.1332">12268 11453 969 0,'32'15'527'0,"18"-11"-80"16,-34-17-137-16,83-2-766 16,18-1-16-16,2-6-127 15</inkml:trace>
  <inkml:trace contextRef="#ctx0" brushRef="#br0" timeOffset="6841.0958">13699 11084 1854 0,'30'31'492'0,"32"-17"110"15,-3 1-479-15,64-7-255 0,30 16-101 16,28-6-369-16,-33-21-9 16</inkml:trace>
  <inkml:trace contextRef="#ctx0" brushRef="#br0" timeOffset="12347.5947">15432 10255 500 0,'-6'20'549'15,"-6"11"-216"-15,15-17-309 16,2 7 298-16,-1 20-397 16,-1 6 43-16,-1 29 17 15,-1 1 6-15,1 24 3 16,-1-3 2-16,2 23 0 15,0-5 5-15,2 15-32 16,-1-21-36-16,-1-6-204 16,0-32-46-16,-2-24-90 15</inkml:trace>
  <inkml:trace contextRef="#ctx0" brushRef="#br0" timeOffset="12642.5115">15334 10129 1120 0,'-8'-20'568'0,"0"1"-123"15,11 6-265-15,2 0-156 16,5 5-154-16,18 2 92 16,8 2 16-16,29 4 4 15,12 9 10-15,13 5 6 16,-7 7 3-16,-7 18-12 15,-30 5-7-15,-20 26-6 16,-27-1-6-16,-38 23 11 16,-27-4 15-16,-43 11 12 15,-16-22 9-15,-9 0 13 16,28-27-34-16,9-11-404 16,38-27 125-16</inkml:trace>
  <inkml:trace contextRef="#ctx0" brushRef="#br0" timeOffset="13816.0853">17257 9354 807 0,'37'99'232'0,"-37"-96"45"15,6-3-213-15,-2 0-27 16,-5-1 7-16,1-1 17 16,0-1 9-16,-1-3-7 15,-4-31-18-15,-10-62-6 16,5 40-9-16,-12-9 2 16,4 14 4-16,-7-4-9 15,-5 18-21-15,-16 9-27 16,-3 15-18-16,-8 7-13 15,-1 22 2-15,-6 10 7 16,15 11 18-16,-7 15 8 16,10 4 7-16,2 21 5 15,12 10 1-15,12 25 0 16,17-1 1-16,9 27 3 16,11-12 3-16,7 19 4 15,3-19-2-15,-2 10-44 16,-1-29-43-16,-7-12-127 15,-8-32-117-15,-12-14-43 16</inkml:trace>
  <inkml:trace contextRef="#ctx0" brushRef="#br0" timeOffset="14036.7589">16450 9939 1142 0,'10'-12'350'16,"-7"9"32"-16,5 0-292 16,5 3-136-16,8 5 6 15,10-5 31-15,26 0 10 16,6-2 16-16,12 2-25 16,-2-4-75-16,4-4-301 15,-25-3 50-15</inkml:trace>
  <inkml:trace contextRef="#ctx0" brushRef="#br0" timeOffset="14276.9654">17733 9594 1405 0,'14'22'198'0,"-12"0"168"0,-4 8-428 16,-7 13 1-16,-10 4 26 15,-9 5-22-15,0 0-15 16,-6 4-77-16,3-7-138 16,1 5-61-16,6-13-78 15</inkml:trace>
  <inkml:trace contextRef="#ctx0" brushRef="#br0" timeOffset="14564.6568">18195 9961 913 0,'1'-1'330'16,"-7"-2"-19"-16,-19 12-181 16,-12 6-205-16,-19 11 10 15,-2 2 46-15,-3 17 31 16,18-5 11-16,11 12 0 16,21-6-3-16,5 10-9 15,6-7-21-15,11 0-26 16,12-11-40-16,13-1-242 0,7-10 1 15,16 1-116-15</inkml:trace>
  <inkml:trace contextRef="#ctx0" brushRef="#br0" timeOffset="14819.1422">18281 10106 1297 0,'10'5'328'0,"-7"-2"40"15,-3 3-362-15,0-6-80 16,0 1-3-16,1 26 15 16,5 54 49-16,-4-30 9 15,1-2 7-15,-5 10-34 16,1 0-31-16,-4 24-121 15,-5-1-172-15,-2-1-13 16</inkml:trace>
  <inkml:trace contextRef="#ctx0" brushRef="#br0" timeOffset="15130.0922">18384 9986 917 0,'22'-38'425'0,"-5"10"-22"16,2 4-192-16,3 6-229 15,9 4-8-15,3 9-3 16,6 8-5-16,-7 6 31 16,10 12 18-16,-12 2-1 15,-7 11-7-15,-9 6 1 0,-12 14 1 16,-21-4-15-16,-13 8 10 15,-15-8 8-15,-19-4 9 16,4-13 3-16,3-11-18 16,12-10-27-16,15-9-50 15,21-8-67-15,20-2-266 16,21-2 39-16</inkml:trace>
  <inkml:trace contextRef="#ctx0" brushRef="#br0" timeOffset="15367.9157">19023 9644 1260 0,'10'24'345'0,"6"12"-153"0,4-25-185 16,9 53 67-16,8 21-229 15,0 30 9-15,-6 10 320 16,-11 29 14-16,-20-17-307 16,-27 13 98-16,-29-18 71 15,-42-2-416-15,-10-38-154 16</inkml:trace>
  <inkml:trace contextRef="#ctx0" brushRef="#br0" timeOffset="16483.2452">16228 10179 690 0,'-21'67'207'16,"25"-69"16"-16,-8 5-161 16,2-3-90-16,2-1 4 15,0-1 33-15,0 1 28 16,0-1 8-16,0 1-2 0,0-1-10 16,0 1-9-16,2-1-26 15,-1 1-26-15,4-2 4 16,14-6 2-16,0 3 4 15,45-10 2-15,-49 17 17 16,-5 1-1-16,-7 4 1 16,-3 1 4-16,-3-2 7 0,2-5 13 15,-1 0 8-15,1 0 7 16,-2 0 13-16,0 0 13 16,0 0-20-16,-3 0 4 15,0 0 3-15,0 0 7 16,3 0 6-16,0-3-12 15,0 1-13-15,0 1-21 16,0-1-33-16,0 1-29 16,0-1 15-16,2-1-6 15,-1 0 5-15,1 2-2 16,-1-1 2-16,2 1-7 16,0 1 4-16,0-3 7 15,0 1 14-15,-1 2 18 16,-1 0 17-16,1 0 17 15,-2 0 14-15,-10 5 5 16,-5 1-6-16,5-5-3 16,-45 5-11-16,56-16-11 0,5-1-9 15,9-2-23-15,1 3-4 16,5 1-3-16,-1 3-2 16,2 4-3-16,-7 4 10 15,0 8-15-15,-7 2 1 16,-3 9 0-16,-5 0 3 15,-3-5 3-15,2-3 14 16,-1-1 0-16,2-13-9 16,3 1-132-16,3-3-221 15,-3 1 18-15</inkml:trace>
  <inkml:trace contextRef="#ctx0" brushRef="#br0" timeOffset="17366.1082">14821 11613 363 0,'-5'11'346'15,"4"-11"-131"-15,2 0-41 16,-2 0-135-16,1 0-40 16,0-3-42-16,0 3 73 15,0 0 20-15,0 0-20 16,1 0-3-16,21 3 4 15,29-3 16-15,78 4 10 0,20-16 56 16,38-9 25-16,68-8 15 16,20-2-17-16,83-8-15 15,-24 4-35-15,45 2-16 16,-38 5-17-16,50 3-10 16,-64 5 2-16,23 1 9 15,-59 4 8-15,14 2 23 16,-71 1 4-16,11-1 9 15,-57 2-10-15,-27-3-17 16,-41-1-39-16,-23 1-85 16,-50 3-88-16,-16-1-448 15,-12 4 0-15,-10-6-203 16</inkml:trace>
  <inkml:trace contextRef="#ctx0" brushRef="#br0" timeOffset="18345.7258">16848 12058 980 0,'6'9'300'0,"-7"-12"52"16,1 3-252-16,-2-2-77 15,1 1 24-15,-1-1 30 16,-1-1 30-16,-4-32-64 16,-82-60-64-16,46 50 33 15,-15-8-36-15,6 15-35 16,-1 0 56-16,10 19 60 0,-7 0-75 15,10 17 1-15,0 5-1 16,7 11 1-16,4 8-10 16,11 5 4-16,3 14-6 15,6 5 5-15,3 21 8 16,5 2 14-16,4 28 7 16,3-2 15-16,4 20 6 15,0-8-8-15,5 20-12 16,-4-19-25-16,-6 6-52 15,-3-23-53-15,-6-11-6 16,-8-33-2-16,-12-16-216 16,-9-23 110-16</inkml:trace>
  <inkml:trace contextRef="#ctx0" brushRef="#br0" timeOffset="18514.0893">15923 12690 462 0,'0'-6'609'0,"5"-3"-216"0,3 1-261 16,20-1 294-16,16 1-383 16,28-4-1-16,16 4 6 15,26-3-14-15,-8 4-38 16,17 2-38-16,-20 4-397 16,-8 4 102-16</inkml:trace>
  <inkml:trace contextRef="#ctx0" brushRef="#br0" timeOffset="18764.0044">17687 12230 1312 0,'-55'40'279'16,"-25"-24"114"-16,-19 42-370 15,1 10-33-15,2 18 6 16,26-8 24-16,15 10 2 16,27-16-9-16,19 1-8 15,15-18-32-15,15 1-79 16,14-19-90-16,25-4-215 16,-1-20-27-16</inkml:trace>
  <inkml:trace contextRef="#ctx0" brushRef="#br0" timeOffset="19018.7906">17866 12532 1088 0,'12'-3'390'16,"-6"4"-14"-16,-8 16-229 15,4 3-217-15,1 17 6 16,-2 5-16-16,-1 11 79 16,2 2 10-16,-1 19 11 15,1 0-13-15,-5 14-27 16,-3-4-156-16,-8 9-202 16,-6-22-51-16</inkml:trace>
  <inkml:trace contextRef="#ctx0" brushRef="#br0" timeOffset="19308.1357">17768 12615 1257 0,'15'-27'334'0,"-2"0"83"0,-4 5-365 15,16-2-40-15,0 4-28 16,15 2 2-16,8 3 3 15,14 5 9-15,-3 8 12 16,5 8 4-16,-15 9-5 16,-11 15-11-16,-17 7-9 15,-19 10-5-15,-20 8-2 16,-30 9 7-16,-9-13 12 0,-13-3 2 16,12-15 3-16,6-16-100 15,26-18-57-15,5-11-174 16,12-12-79-16,11-14-85 15</inkml:trace>
  <inkml:trace contextRef="#ctx0" brushRef="#br0" timeOffset="19513.3844">18393 12206 1259 0,'9'10'475'0,"3"5"-69"15,6 1-325-15,8 17-98 16,8 7-27-16,9 27-27 0,-1 10 116 16,-7 26 14-16,-21 8-17 15,-22 29-31 1,-30-17-49-16,-51-2-412 0,-30-32 88 16</inkml:trace>
  <inkml:trace contextRef="#ctx0" brushRef="#br0" timeOffset="49495.4807">7729 15273 1026 0,'-6'-3'259'15,"4"-5"65"-15,-1-1-294 16,3 8-26-16,0-2-13 15,2-25 14-15,-5-52 14 0,-9 25 7 16,0 0-6-16,-10-12-59 16,0-7-83-16,-2-19-77 15,-1 12-152-15,-14-8-41 16</inkml:trace>
  <inkml:trace contextRef="#ctx0" brushRef="#br0" timeOffset="49686.1384">7172 14487 481 0,'-54'39'290'0,"-1"23"-39"16,11 12-116-16,13 33-28 16,22 3-43-16,5 29-35 15,12-4 32-15,21 29 4 16,-7-14 4-16,10 14 4 16,3-22-32-16,4 8-16 15,-13-27-27-15,-1 6-30 16,-12-24-201-16,-13 3-105 15,-12-25-38-15</inkml:trace>
  <inkml:trace contextRef="#ctx0" brushRef="#br0" timeOffset="50246.1199">6767 15925 1231 0,'5'-2'398'0,"-17"-2"43"0,13-2-338 15,8 0-127-15,19-6-12 16,12-4-13-16,42-8 5 16,13-3-22-16,30 1-137 15,-5 0-200-15,14 7-30 16</inkml:trace>
  <inkml:trace contextRef="#ctx0" brushRef="#br0" timeOffset="50524.0229">8314 15687 1359 0,'-6'-5'354'0,"1"-10"90"15,-7-9-400-15,-4 0-92 0,-3 15-38 16,-30 24-34-16,-19 15-27 15,-33 28 49-15,-9 10 68 16,2 18 60-16,27-6 72 16,23 16-1-16,37-11-67 15,32 5 0-15,11-20-17 16,25-5-17-16,14-22-121 16,26-12-244-16,-5-12 41 15</inkml:trace>
  <inkml:trace contextRef="#ctx0" brushRef="#br0" timeOffset="50720.1395">8450 15813 1399 0,'-8'0'486'15,"14"17"-40"-15,-3-2-386 16,8 10-134-16,11 24-94 15,5 10 126-15,4 33-22 16,-3 0-17-16,-4 34-322 16,-13 4 50-16</inkml:trace>
  <inkml:trace contextRef="#ctx0" brushRef="#br0" timeOffset="51008.4614">8216 15802 1380 0,'41'-27'333'16,"33"2"126"-16,14-2-399 16,30-3-27-16,8 16-10 0,0 8-9 15,-37 16-17-15,-14 15-25 16,-37 11-26-16,-22 11 14 15,-22 9 14-15,-39 20 16 16,-23-3 29-16,-44 16 29 16,-16-11-17-16,-9-10-16 15,27-23-119-15,9-8-341 16,44-21-10-16,15-17-216 16</inkml:trace>
  <inkml:trace contextRef="#ctx0" brushRef="#br0" timeOffset="51278.2578">9019 15464 1255 0,'3'19'444'16,"8"0"6"-16,15-2-297 15,14 23-136-15,4 10-19 16,12 24 18-16,-8 12 17 16,-19 25-9-16,-29-3-8 15,-35 24-4-15,-24-13-6 16,-23 1-27-16,-4-29-40 0,-16-18-196 16,16-33-232-16,3-21-31 15</inkml:trace>
  <inkml:trace contextRef="#ctx0" brushRef="#br0" timeOffset="52670.4639">7068 14529 275 0,'-16'-6'448'15,"7"2"-152"-15,7 2-165 16,4 2 166-16,-4 0-274 15,2 0 7-15,0 0-3 0,0 0 5 16,0-1-6-16,0-1 0 16,0 1-17-16,2 1-9 15,11-9-6-15,15-2 5 16,43-12 0-16,-41 18-3 16,-5 4 0-16,5 2 1 15,-4 2 1-15,7 2 1 16,-5 5 1-16,6-1 0 15,-6 3 1-15,3 1-1 16,-7 0 1-16,3 1-2 16,-4 2-2-16,1 5-2 15,0-2 0-15,-2 3 0 16,-4 0-1-16,-3 5-7 16,-11 0 3-16,-4 10-19 15,-6-2-41-15,0 2-243 16,-1 0 60-16</inkml:trace>
  <inkml:trace contextRef="#ctx0" brushRef="#br0" timeOffset="53125.1171">9851 15584 931 0,'-3'28'0'0,"16"-61"755"16,-11 33-755-16</inkml:trace>
  <inkml:trace contextRef="#ctx0" brushRef="#br0" timeOffset="53292.1096">9937 16008 1108 0,'-3'57'809'16,"-6"-34"-302"-16,8-7-195 15,-5 3-967-15,9-10-45 16</inkml:trace>
  <inkml:trace contextRef="#ctx0" brushRef="#br0" timeOffset="54184.0927">11277 15522 1246 0,'-100'102'286'15,"49"-92"58"-15,-15 24-346 16,-4 17-76-16,-1 24 62 16,16 1 102-16,11 13 1 15,22-5 19-15,16 2 6 16,13-19-49-16,17-14-52 15,5-28 42-15,19-32 11 16,4-29-6-16,32-30-7 16,5-19-2-16,19-16-3 15,-10 11-13-15,4-27-1 16,-31 13-10-16,-9-8-36 16,-22 8-24-16,-7-4-4 15,-14 40-3-15,2 13 4 16,-15 24 29-16,-2 11 0 15,-2 19-12-15,-8 2-39 0,-5 13-7 16,-11 21-1-16,-12 16 9 16,-9 29 16-16,2 20 43 15,-7 23 19-15,22-9 7 16,15 15 11-16,17-25-3 16,18-8-2-16,11-26-11 15,19-9-8-15,1-26-9 0,14-21-2 16,-5-22-23-16,11-12-44 15,-12-13-25-15,-4-12-37 16,-16 5 3-16,-6 0 23 16,-15 8 83-16,-10 5 75 15,-8 11 65-15,-2 1 12 16,-7 8-7-16,-3 1-49 16,-9 1-59-16,-17 8-37 15,-15 9-17-15,-11 9 6 16,-1 7 13-16,-1 6 70 15,19 0 102 1,13-6-79-16,30-4 9 16,7-6-55-16,38-2-1 15,20-8 4-15,31-7-3 16,5-7-12-16,15-10-29 16,-23-3-29-16,-15-1-49 0,-29 2-21 15,-19 2-23-15,-23 6-157 16,-27 1-190-16,-10 3 30 15</inkml:trace>
  <inkml:trace contextRef="#ctx0" brushRef="#br0" timeOffset="54667.6673">12639 15788 1179 0,'-9'15'155'16,"-3"6"153"-16,-9 1-375 15,-5 11 75-15,-6 8 32 16,-2 1 16-16,6 2 12 16,5-4-4-16,8-9-12 15,7-10-31-15,7-15 1 16,8-15-9-16,39-19-2 15,9-9-1-15,22-15 14 16,6 0-3-16,1 5 20 16,-30 14-1-16,-14 14-9 15,-18 13-27-15,-12 9-37 16,-11 13-17-16,-15 17 7 16,-10 2 11-16,-8 8 27 15,3-6 34-15,4-6-1 0,13-17-7 16,9-10 7-16,20-10-6 15,13-4 0-15,6-2 0 16,14 2 4-16,1 1-14 16,-2 9-13-16,-13 10-11 15,-7 15-5-15,-13 9 4 16,-6 14 19-16,-8-2 13 0,0 0 7 16,-3-15-26-16,4-6-142 15,11-25-296-15,22-21 20 16</inkml:trace>
  <inkml:trace contextRef="#ctx0" brushRef="#br0" timeOffset="55067.0484">13584 15893 747 0,'-60'101'414'0,"38"-85"-62"0,-4 4-129 16,-16 9-188-16,-2 1-38 15,-1 16 0-15,8 0 7 16,5 1-10-16,23-8-8 15,13-1-16-15,12-17-17 16,23-11 21-16,10-11 10 16,12-17 11-16,1-10 18 15,4-6 15-15,-12-3-22 16,-10-2 1-16,-17 14 7 0,-6 6 32 16,-14 12 3-16,-6 9-6 15,-2 10-2-15,-5 18-11 16,-7 10-61-16,-8 10-353 15,-3 4 112-15</inkml:trace>
  <inkml:trace contextRef="#ctx0" brushRef="#br0" timeOffset="55307.6481">13864 16265 1548 0,'17'6'322'15,"9"-9"156"-15,14-3-440 16,6-6-36-16,11-5 8 16,0-7 8-16,5 6-10 15,-9 6-11-15,0 8-2 16,-20 16-9-16,-9 13-11 0,-17 9-3 16,-14 15 0-16,-14 1 7 15,-7 8-118-15,-2-8-306 16,5-4-14-16,13-28-221 15</inkml:trace>
  <inkml:trace contextRef="#ctx0" brushRef="#br0" timeOffset="55636.7663">14669 16105 1458 0,'-40'52'494'0,"-56"95"49"15,56-72-386-15,15 1-122 16,12-29-70-16,8-14 1 16,14-27 7-16,21-40-1 15,14-31 3-15,26-41 6 16,11-15-4-16,13-24 7 16,-6 10 16-16,-3-25 21 15,-27 21 18-15,-17 5-5 16,-17 29-15-16,-12 18-16 15,-8 47-6-15,-8 43 5 16,-10 31 7-16,-12 58 4 16,-2 16 1-16,-5 38 5 15,8 3-6-15,11 28-51 0,17-37-151 16,15 8-344-16,6-34 13 16</inkml:trace>
  <inkml:trace contextRef="#ctx0" brushRef="#br0" timeOffset="56196.8567">16614 15336 1633 0,'9'21'322'0,"7"0"140"15,2 1-525-15,-4-6-13 16,-7-4 10-16,-7-13 6 16,-19-24 26-16,-4-15 21 15,-9-21 8-15,-5-10-4 16,-8-6 2-16,10 20 1 15,-5 4 27-15,6 23 2 16,-8 13-15-16,10 20-21 0,-7 8-17 16,5 16-8-16,3 19 0 15,12 7 22-15,11 27 25 16,10 9 43-16,16 42 30 16,8-11 3-16,10 20-1 15,-5-14-6-15,-3 6-27 16,-12-31-166-16,-10 3-331 15,-12-32-45-15,-16-13-233 16</inkml:trace>
  <inkml:trace contextRef="#ctx0" brushRef="#br0" timeOffset="56402.322">15878 16052 990 0,'-3'-4'430'0,"6"4"41"15,3-5-241-15,-6 4-96 16,1-1-27-16,25-2-32 16,79-10-35-16,-24 10-1 15,19-6-25-15,-9-2-57 16,-8-6-46-16,-18-3-161 16,-14-1-263-16,-20 4 10 15</inkml:trace>
  <inkml:trace contextRef="#ctx0" brushRef="#br0" timeOffset="56647.0384">16582 15874 696 0,'53'-22'292'0,"-43"25"16"0,-4 9-156 16,2 3-71-16,-11 11-12 15,-5 8-17-15,-4 15-5 16,-1-3-5-16,-8 6-8 16,7-6-7-16,6-8 0 15,5-12 0-15,2-6 6 16,7-14 1-16,16-13 0 15,6-8-20-15,9-9-25 16,6 1-14-16,-4 0-1 16,-11 9-1-16,-9 6 22 15,-10 11 15-15,-6 12 3 16,-2 9-7-16,-4 17-100 16,-1 4-290-16,-1 11 60 15</inkml:trace>
  <inkml:trace contextRef="#ctx0" brushRef="#br0" timeOffset="56866.7921">17119 16141 1315 0,'36'-39'373'0,"-11"4"92"15,-1 2-346-15,-2 7-78 16,0 8-16-16,-7 7-19 0,0 4-16 15,-5 5-12-15,-7 7-13 16,-3-1-9-16,0-4-45 16,0 2-44-16,0-1-320 15,6 11 50-15</inkml:trace>
  <inkml:trace contextRef="#ctx0" brushRef="#br0" timeOffset="57121.3959">17697 15947 1311 0,'-16'74'452'0,"-23"-33"42"0,-13 8-362 16,2 13-71-16,14-1-67 15,11-5-33-15,18-14-16 16,23-12-13-16,15-17-8 16,18-9-59-16,4-13-46 15,14-10-258-15,-6-15 13 16</inkml:trace>
  <inkml:trace contextRef="#ctx0" brushRef="#br0" timeOffset="57360.1119">18168 15365 1314 0,'70'65'291'0,"-60"25"127"16,-6 3-382-16,1 20-36 15,-10-12-27-15,-6 7-23 16,-6-24-32-16,-3 7-76 16,-1-22-38-16,-4-9-184 15,-2-32 0-15</inkml:trace>
  <inkml:trace contextRef="#ctx0" brushRef="#br0" timeOffset="57562.1426">17882 15861 1633 0,'16'-9'526'15,"4"-1"26"-15,2 5-487 0,13 5-67 16,5 2-72-16,6 1-80 16,-3 5 57-1,3 0-49-15,-12-2-36 0,0 1-247 16,-7-2-34-16,6 1-133 15</inkml:trace>
  <inkml:trace contextRef="#ctx0" brushRef="#br0" timeOffset="57719.6321">18361 15883 187 0,'158'9'502'0,"-134"1"-146"16,-11 5-95-16,2 7 131 16,-6 4-265-16,-6 9-43 15,-3 5-44-15,-3 5-22 16,-5-4-27-16,-5 2-33 15,-2-13-25-15,-3-10-73 16,1-17-251-16,-20-20 8 16,1-19-124-16</inkml:trace>
  <inkml:trace contextRef="#ctx0" brushRef="#br0" timeOffset="57872.5725">18526 15655 558 0,'21'-15'938'16,"-5"-1"-385"-16,-24 1-361 15,3 3 268-15,5 5-614 16,5 4-93-16,-8 3-9 16,3 0-77-16,0 0-36 15,1 0-53-15,1 1-25 16</inkml:trace>
  <inkml:trace contextRef="#ctx0" brushRef="#br0" timeOffset="58409.7206">18999 15890 652 0,'-12'6'255'0,"-13"9"-7"16,-3 1-178-16,-8 4-33 15,2 3-25-15,-4 6 36 16,10-6 56-16,-5 10 63 15,12 0 12-15,3 7 0 16,10-3-60-16,5 4-38 16,10-5-72-16,3-5-20 15,8-12 4-15,4-15 6 16,6-11 4-16,4-20-2 16,6-7 3-16,2-9-14 15,-3-3-4-15,-3-4 10 0,-6 9 13 16,-5-2 10-16,-6 11 8 15,-3 6 7-15,-5 9 1 16,-4 7 4-16,0 7-8 16,-4 0-20-16,-1 6-34 15,-1-3 10-15,-1 0-3 16,1 2 6-16,-1 2 19 16,0 12 18-16,0-4-21 0,2-6 23 15,2-4 22-15,27 9-18 16,54-2 4-16,-36-22 8 15,-5 1-20-15,1 9-9 16,-8 9 17-16,-2 15 5 16,-11 9 0-16,-13 15 1 15,-10 7-4-15,-14 8 8 16,-6-7-57-16,0-7-88 16,2-14-66-16,7-11-395 15,5-16 15-15</inkml:trace>
  <inkml:trace contextRef="#ctx0" brushRef="#br0" timeOffset="58947.1324">21003 15116 624 0,'7'6'455'15,"-5"-8"-90"-15,-4 2-71 16,1 0-258-16,-1 0 15 16,-12 9-23-16,-38 21 0 15,-84 66 10-15,35-12 49 16,13 13-2-16,8 23-21 0,30 1 1 16,12 26-1-16,32-18-53 15,28 7-78-15,16-25-8 16,22-9-85-16,8-34-175 15,27-11-111-15,-14-32-64 16</inkml:trace>
  <inkml:trace contextRef="#ctx0" brushRef="#br0" timeOffset="59261.7764">21505 15637 1590 0,'-16'50'506'16,"-51"17"-5"-16,14-28-419 15,7-7-107-15,10 1-151 16,23-8 125-16,16-1-4 16,15-9 22-16,11 4 25 15,4-3 54-15,1 5 19 16,-6 1-10-16,-14 12-25 15,-13 3-18-15,-26 17 3 16,-18 0-8-16,-40 0 10 16,-3-19-25-16,-15-7-99 15,15-19-72-15,17-7-148 0,32-7-140 16,26-9-27-16,35-4-85 16</inkml:trace>
  <inkml:trace contextRef="#ctx0" brushRef="#br0" timeOffset="59517.9061">21741 16050 1406 0,'-21'32'434'0,"0"11"38"16,5 4-387-16,11 0-70 15,16-1-59-15,17-6-2 16,9-19 21-16,12-15 5 15,-5-10 18-15,4-22 8 16,-17-3 17-16,-12-5-3 16,-23 1-19-16,-35-4-9 15,-17 7-16-15,-15-4-13 16,1 0-115-16,2 0-307 16,34 6 56-16</inkml:trace>
  <inkml:trace contextRef="#ctx0" brushRef="#br0" timeOffset="59786.3653">22437 15012 689 0,'12'15'525'0,"-2"31"-120"16,-3 14-404-16,-7 40 426 16,-7 6-387-16,-9 38 3 15,-6-20 0-15,-8 19-19 16,5-20-49-16,-2 3-166 16,8-37-39-16,1-5-218 15,12-32-83-15</inkml:trace>
  <inkml:trace contextRef="#ctx0" brushRef="#br0" timeOffset="60043.5288">22715 16033 1567 0,'8'56'327'0,"7"2"131"0,-5-23-469 16,3-15-3-16,5-19 26 16,6-19 18-16,1-17 24 15,6-13-4-15,-7 2-5 16,-8-2-38-16,-7 8-32 16,-6 5-58-16,-6 10-47 15,0 0-373-15,3 6 63 16</inkml:trace>
  <inkml:trace contextRef="#ctx0" brushRef="#br0" timeOffset="60356.1382">23265 15910 1392 0,'22'10'323'0,"-4"2"113"15,-3 3-406-15,4 1-24 16,-1-4-32-16,-1-12 6 15,0-9 7-15,-1-7 3 16,2-5-5-16,-5-1 0 16,-5 1-20-16,-13 3-29 15,-7 11 0-15,-31 7 49 16,-16 12 65-16,-24 19 26 16,3 15 36-16,-12 13 4 15,23 6-43-15,14 9-67 16,24-12-37-16,16-7-31 0,21-13-17 15,28-14-53 1,9-18-30-16,34-20-108 0,9-6-114 16,17-17-15-16,-12-7-120 15</inkml:trace>
  <inkml:trace contextRef="#ctx0" brushRef="#br0" timeOffset="60626.7629">23600 16188 1137 0,'-20'46'570'0,"5"2"-48"16,2-14-292-16,6-6-123 15,11-21-109-15,20-28-11 16,11-24-6-16,20-25 11 16,7-17 13-16,17-25 2 15,-9 16 2-15,-8-18 7 16,-13 10-15-16,-12 4 8 16,-21 25 0-16,-15 9 8 15,-11 42 8-15,-28 40 24 16,-5 39-12-16,-5 27-8 15,10 10-8-15,17 17-9 16,39-14-64-16,25-12-49 16,10-19-2-16,23-12-113 15,8-27-122-15,26-13-167 16,-8-24-27-16</inkml:trace>
  <inkml:trace contextRef="#ctx0" brushRef="#br0" timeOffset="61169.7764">25876 15218 1247 0,'52'9'509'0,"-45"-12"-39"16,-2 0-334-16,1-8-96 16,-2-3-65-16,-2-7-58 15,-5-9 64-15,-8-7 26 16,-3 5 20-16,-10-10 13 16,-6 4-2-16,-5 4-3 15,1 8-22-15,-6 6-8 0,3 12-8 16,1 14-2-16,6 12-3 15,1 12 0-15,5 7-4 16,0 25 4-16,7 6 4 16,3 30-34-16,8 11-42 15,3 26 98-15,5-13-18 16,-4 5-68-16,1-29 2 16,-4-5-75-16,-3-35-215 15,-1-6-103-15,-6-24 48 0,-15-18-116 16</inkml:trace>
  <inkml:trace contextRef="#ctx0" brushRef="#br0" timeOffset="61512.6418">25176 15722 1536 0,'59'-5'350'16,"13"1"147"-16,23 4-450 15,12 4-35-15,17 8 2 16,-23-2-13-16,-3-1-29 16,-24-3-1-16,-18 2-4 15,-28-3-5-15,-11 16 8 16,-19 10 23-16,-10 18 18 16,-7 13 11-16,-3 11 0 0,5-9-8 15,13-6-14-15,13-20-12 16,19-13 19-16,9-22 8 15,9-19 8-15,-6-15 9 16,-2-20 2-16,-17-5-20 16,-15-11-11-16,-10 11-17 15,-19-5-27-15,-9 13-24 0,-5-4-149 16,4 10-280 0,-4-2 38-16</inkml:trace>
  <inkml:trace contextRef="#ctx0" brushRef="#br0" timeOffset="61735.251">26350 15885 722 0,'25'32'415'15,"-2"-11"-28"-15,-4 0-79 16,-4-14-100-16,-8-22 24 16,6-9-21-16,11-13 10 15,1-8-44-15,8-1-34 16,5 13-62-16,1-1-26 15,-5 13-35-15,1 2-74 16,1 3-52-16,-3 5-46 16,-1 4-51-16,7-11-425 15,-4-9 140-15</inkml:trace>
  <inkml:trace contextRef="#ctx0" brushRef="#br0" timeOffset="63122.4076">27686 15567 783 0,'-71'73'450'0,"67"-67"-57"16,-1-5-172-16,7 1-118 15,-2-2-80-15,0 0-19 16,0 0-9-16,1 1 8 15,14 22-1-15,71 55 2 16,-46-39 6-16,10 10-17 16,-7-3-31-16,5 10-177 15,-14-1-176-15,3 1-12 0,-15-18-208 16</inkml:trace>
  <inkml:trace contextRef="#ctx0" brushRef="#br0" timeOffset="63377.1345">28128 15708 597 0,'0'3'43'15,"-15"18"597"-15,-107 59-378 16,25-39 128-16,-19 16-383 16,27-5 2-16,14 4-56 15,33-9-86-15,18-5-257 16,36-20 2-16</inkml:trace>
  <inkml:trace contextRef="#ctx0" brushRef="#br0" timeOffset="63675.0204">28394 14904 793 0,'71'111'0'0,"-32"-9"743"16,-4 24-743-16,-14 61 58 16,-24 7-52-16,-34 40 530 15,-31-30-533-15,-36 7-3 16,-25-51-359-16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8T16:01:16.6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12778 3112 451 0,'83'15'143'16,"-88"-12"9"-16,0 3-100 15,-3 7-78-15,-4 5 10 16,-6 9 12-16,-4-2 7 16,0 0 6-16,-8 9 0 15,-1 3-1-15,-13 9-4 16,-8 3-4-16,-10 22-4 0,-5 6 0 15,-1 15 1-15,15-9 10 16,13 4 7-16,18-17 15 16,20-9 15-16,15-18-1 15,20-6 23-15,13-14-1 16,41-3-8-16,7-12-10 16,21-6 3-16,-1-4-36 15,-3-2-237-15,-46 0-17 16,-23-4-84-16</inkml:trace>
  <inkml:trace contextRef="#ctx0" brushRef="#br0" timeOffset="250.3535">12491 3785 1155 0,'14'0'178'0,"20"-2"127"15,11 1-352-15,20-1 9 16,5-1 9-16,7 0 28 16,-9-9 2-16,6-1-49 0,-21 0-51 15,2-15-205-15,-9-3-1 16</inkml:trace>
  <inkml:trace contextRef="#ctx0" brushRef="#br0" timeOffset="476.4239">12736 3225 1379 0,'6'-8'249'0,"12"23"127"0,22-19-384 16,18-1-62-16,22-5 24 16,0 5 52-16,12-6-54 15,-17-3-16-15,-7 1-62 16,-16-2-64-16,6-1-191 16,-19 2 37-16</inkml:trace>
  <inkml:trace contextRef="#ctx0" brushRef="#br0" timeOffset="898.3334">13981 3306 807 0,'-55'16'151'0,"-7"26"83"15,-9 16-239-15,-11 23 16 16,18 5 14-16,4 7 7 16,14 1 1-16,16 11-13 15,26-21-30-15,13-1-57 16,19-14-25-16,16-21-154 15,7-27-10-15,12-15-54 16</inkml:trace>
  <inkml:trace contextRef="#ctx0" brushRef="#br0" timeOffset="1106.3459">14114 3767 689 0,'1'7'501'15,"1"-5"-122"-15,-1-10-98 16,-1 8-325-16,0 0-30 16,-1 2 4-16,-1 11 7 15,-1 30 48-15,1 45 13 16,2-28-47-16,1-3-61 16,-5 17-206-16,-4-15-1 15</inkml:trace>
  <inkml:trace contextRef="#ctx0" brushRef="#br0" timeOffset="1418.3749">14078 3580 714 0,'15'-3'480'0,"18"0"-96"15,11 6-424-15,18 2 431 16,-2 1-370-16,3 8-2 16,-15 4-5-16,-10 9-12 15,-26 1-14-15,-19 9-12 16,-20 2 8-16,-32 4 9 0,-17-8 13 16,-18 7 13-16,2-13-1 15,-2-8-68-15,26-9-61 16,19-2-123-16,20-8-33 15,17-1-51-15,30-5 43 16,33-10-5-16,15 0 77 16</inkml:trace>
  <inkml:trace contextRef="#ctx0" brushRef="#br0" timeOffset="1703.3741">14560 3376 1147 0,'-11'-12'215'16,"16"6"85"-16,5 6-302 15,14 4-51-15,12 13 34 16,8 1 76-16,6 13 13 16,-1 4-9-16,-4 17-14 15,-19 4-26-15,-21 17-17 16,-23-2 6-16,-31 14 7 15,-19-5 8-15,-9-8 12 16,4-14-16-16,-1-8-48 16,24-26-33-16,14-15-36 15,7-12-10-15,24-18-288 0,22-6 106 16</inkml:trace>
  <inkml:trace contextRef="#ctx0" brushRef="#br0" timeOffset="2019.3457">15419 3506 481 0,'-15'11'285'15,"-34"37"-48"-15,45-40-47 16,1-1-206-16,12 1 13 16,6-4 21-16,16-1 14 15,15 0 8-15,20-3-9 16,5 0-71-16,9-3-215 15,-13-1 19-15</inkml:trace>
  <inkml:trace contextRef="#ctx0" brushRef="#br0" timeOffset="2309.1045">15403 3866 1099 0,'6'9'153'0,"11"-4"141"16,11-1-319-16,17 2-16 15,4 1 42-15,14 1 8 16,-3-7 3-16,3-2-182 16,-9-4-128-16,3 2-18 15</inkml:trace>
  <inkml:trace contextRef="#ctx0" brushRef="#br0" timeOffset="2547.3349">16468 3299 1601 0,'17'52'220'15,"-5"23"212"-15,-10 23-489 16,-16 37 16-16,-2-2 45 15,-11 18-2-15,-2-19-39 16,-2 12-225-16,13-18-170 16,13-23-60-16</inkml:trace>
  <inkml:trace contextRef="#ctx0" brushRef="#br0" timeOffset="66066.5548">13754 7825 724 0,'-4'-8'246'0,"1"4"19"15,1 3-187-15,1 1-92 16,-1 0-9-16,-1 0-7 16,-9 28 0-16,-72 65 14 0,25-20 4 15,-11 2 5-15,-22 32 2 16,6-5 1-16,8 18 22 16,22-19 9-16,21-3 14 15,24-29 13-15,40-11 20 16,25-27-3-16,39-4-9 15,11-14-10-15,24-4-8 16,-16-9-14-16,6-1-118 16,-28-2-166-16,-7-6-73 15,-26-5-136-15</inkml:trace>
  <inkml:trace contextRef="#ctx0" brushRef="#br0" timeOffset="66351.4647">13535 8309 1131 0,'1'12'261'16,"-1"-6"67"-16,0-4-332 15,0-5-71-15,0 1 0 0,0 1 25 16,0-1 44-16,2 1 20 16,30-7 33-16,60-12 0 15,-41 6-19-15,21 2-100 16,-1-4-86-16,12-3-175 16,-10-2-51-16</inkml:trace>
  <inkml:trace contextRef="#ctx0" brushRef="#br0" timeOffset="66546.4209">13593 7850 771 0,'11'19'441'0,"18"-13"-80"16,2 11-85-16,34-14-282 15,24-6-16-15,37-2-48 16,-2-4-177-16,18-9-118 0,-31-1-107 16</inkml:trace>
  <inkml:trace contextRef="#ctx0" brushRef="#br0" timeOffset="66761.7329">15037 7686 498 0,'-71'57'415'0,"-17"13"-98"0,-15 16-271 15,11 3 305-15,18 4-309 16,47 5-10 0,20-18-53-16,42-19-26 15,16-18-30-15,23-15-120 16,0-22-127-16,19-15-34 15</inkml:trace>
  <inkml:trace contextRef="#ctx0" brushRef="#br0" timeOffset="66957.6567">15097 8075 1332 0,'-4'-35'181'0,"7"55"166"0,0 10-399 16,7 19-2-16,1 6 39 16,-1 16 13-16,-4-9-10 15,10 33-145-15,-10 1-190 16,-10 14-2-16</inkml:trace>
  <inkml:trace contextRef="#ctx0" brushRef="#br0" timeOffset="67251.4222">15038 8057 1462 0,'34'-25'345'16,"-28"3"128"-16,52 1-383 15,16 5-106-15,28 6 32 16,2 8-2-16,6 14-11 15,-29 4-9-15,-11 12-21 16,-36 5-18-16,-28 10 22 16,-32-1 11-16,-34 15 13 15,-28-11 22-15,-27 3 19 16,10-7-23-16,2-10-77 16,28-18-76-16,19-7-79 15,32-4-20-15,16-21-243 16,20-1 70-16</inkml:trace>
  <inkml:trace contextRef="#ctx0" brushRef="#br0" timeOffset="67503.9421">15817 7798 1495 0,'-13'73'221'16,"41"-39"197"-16,14 19-478 16,4 6 76-16,-8 17 5 15,-16-3-7-15,-22 11-3 16,-25-4-9-16,-37 9-1 16,-20-19 1-16,-20-8-43 15,3-18-77-15,-3-20-311 16,40-28 36-16</inkml:trace>
  <inkml:trace contextRef="#ctx0" brushRef="#br0" timeOffset="68089.4062">16438 7874 513 0</inkml:trace>
  <inkml:trace contextRef="#ctx0" brushRef="#br0" timeOffset="68395.599">16435 7877 534 0,'-1'1'0'0,"-1"1"433"0,1-2-433 16,1 0 47-16,-2 0 30 15,1 0 324-15,-1 0-322 16,2 0 308-16,0 0-396 16,0 0-34-16,0 0-15 15,0 1-8-15,2 4 30 16,9 14 41-16,4 8 16 16,62 39 12-16,-29-33 6 15,-7-8-8-15,5 0-6 16,-7-3-5-16,-5 1-1 15,-15-6-5-15,-3 4-8 16,-16 0 2-16,-15 7 9 16,-20 0 2-16,-16 5 8 15,-5 2 7-15,-9-1 0 16,4-2-15-16,6-6-3 16,13-7-6-16,3-2-6 15,12-5-8-15,8-5-63 0,12-4-62 16,2-2-164-16,14-8-134 15,25-2-67-15</inkml:trace>
  <inkml:trace contextRef="#ctx0" brushRef="#br0" timeOffset="68644.9693">17463 7749 1465 0,'1'9'203'0,"2"40"198"16,-1 16-451-16,-4 29 42 16,-6 5 28-16,-3 24 3 15,-1-8-5-15,-1 22-111 16,3-22-113-16,5-15-209 15,11-38-73-15</inkml:trace>
  <inkml:trace contextRef="#ctx0" brushRef="#br0" timeOffset="164568.4895">13637 12852 654 0,'110'-3'291'16,"-109"4"-39"-16,-1-2-156 15,0 4-67-15,-1-3 2 32,-1 0 9-32,-7 12-7 15,-40 38-2-15,-71 89-25 16,17-28-1-16,9 2 22 16,4-5 56-16,34-23 52 0,17-13-64 15,36-30-69-15,33-14 63 16,22-13-48-16,34-11-49 15,17-13 63-15,19-9 63 16,-7-2-85-16,11-7-12 16,-31 5-181-16,-12 4-212 15,-25 9 5-15</inkml:trace>
  <inkml:trace contextRef="#ctx0" brushRef="#br0" timeOffset="164835.8556">13591 13181 758 0,'0'-3'353'0,"0"1"-38"16,2-5-156-16,-2 5-171 15,0 1 12-15,1-1 32 16,29-11 61-16,62-17 28 16,-20 10 2-16,5-1-41 0,11 2-108 15,-16-4-155-15,-7 0-241 16,-34-7-41-16</inkml:trace>
  <inkml:trace contextRef="#ctx0" brushRef="#br0" timeOffset="165032.5301">13667 12735 804 0,'0'-2'680'0,"29"-10"-161"15,91-28-468-15,-6 12 444 16,6 9-530-16,15 0-125 15,-22 8-124-15,-20 5-250 16,-22 3-37-16</inkml:trace>
  <inkml:trace contextRef="#ctx0" brushRef="#br0" timeOffset="165286.5059">14946 12618 1241 0,'-31'29'328'0,"-29"22"81"15,-17 21-344-15,-14 32-57 16,16-2-6-16,11 6-3 16,36-14-10-16,16-7-9 15,28-23-11-15,23 0-16 16,11-16-2-16,20-5-102 15,7-16-182-15,4-11-44 16,-22-13-150-16</inkml:trace>
  <inkml:trace contextRef="#ctx0" brushRef="#br0" timeOffset="165511.516">15503 12801 1543 0,'-4'12'237'0,"-8"33"189"0,2 11-460 16,-8 17-3-16,0 10 25 16,-3 22 27-16,7-13-14 15,-3 22-104-15,5-2-124 16,-5 11-202-16,5-19-78 15</inkml:trace>
  <inkml:trace contextRef="#ctx0" brushRef="#br0" timeOffset="165800.9496">15474 12837 1764 0,'16'-1'424'0,"14"-4"145"16,10-2-502-16,16 7-56 16,8 13-20-16,-2 11-33 15,-21 10-11-15,-14 19-5 16,-23-4 10-16,-26 6 14 16,-15-5 41-16,-25 5 6 15,-12-14 2-15,-16-5-3 16,5-14-27-16,7-5-84 15,27-14-41-15,14-3-113 16,28-6-123-16,39-3-109 0,17-5 54 16,21-3-121-16</inkml:trace>
  <inkml:trace contextRef="#ctx0" brushRef="#br0" timeOffset="166132.0722">15831 12708 1575 0,'16'5'233'16,"-3"6"179"-16,18 13-491 16,12 9 66-16,12 22 86 15,-4 10-24-15,-4 15 9 16,-22 3 13-16,-25 20-66 16,-31-6-88-16,-21 5-35 15,-12-9-37-15,-7-10-93 16,0-31-212-16,6-36 35 15</inkml:trace>
  <inkml:trace contextRef="#ctx0" brushRef="#br0" timeOffset="166875.4697">16908 12779 536 0,'47'28'362'0,"-46"-26"-74"16,-1-2-97-16,2 0-135 15,-2 0-61-15,0 0 3 16,-2 0 10-16,1 0 9 16,-1 0 23-16,1 0 7 15,-1 1-4-15,-3 7-2 16,-21 23-7-16,-65 58-19 15,34-42 13-15,-11 4 27 16,18-9 13-16,1-6 15 16,19-11-31-16,21-8 6 15,24-3-6-15,24 3-1 16,14-3-12-16,21 4 33 16,5 1-30-16,4-1-126 15,-23 0-154-15,-9-3-222 16,-31-8-76-16</inkml:trace>
  <inkml:trace contextRef="#ctx0" brushRef="#br0" timeOffset="167269.8433">17515 12536 1487 0,'-48'160'314'0,"53"-92"153"16,-1 18-421-16,-1 30-3 0,-3 4 7 15,-7 28-6-15,-8-15-33 16,-12 14 259-16,1-9-770 15,1-12 317-15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8T16:06:46.6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7299 3496 805 0,'15'21'121'0,"-3"2"99"0,4 23-249 16,2 9 13-16,1 13 12 15,-4 8 4-15,1 16 2 16,-4-9 1-16,0 11 0 16,-3-5-39-16,0 0-184 15,-5-19 45-15</inkml:trace>
  <inkml:trace contextRef="#ctx0" brushRef="#br0" timeOffset="200.1336">6930 4438 1129 0,'-4'9'204'0,"13"-11"149"16,13-3-298-16,37-9-17 0,18-2 23 16,30-3 34-16,4 2-33 15,9 0-56-15,-33 8-18 16,-11 4-206-16,-26 7-196 15,-13-2-28-15</inkml:trace>
  <inkml:trace contextRef="#ctx0" brushRef="#br0" timeOffset="539.0212">7077 4860 1508 0,'0'-3'211'0,"18"-9"186"15,17-4-442-15,7 6-32 16,-1 4 40-16,-4 7-24 16,-13 13-5-16,-14 9-6 15,-14 7 16-15,-21 16 18 16,-14 7 25-16,-22 13 18 15,1-7 18-15,5 0 19 16,16-16-7-16,30-7 6 16,36-10 4-16,44-5 7 0,19-5-18 15,30-2-4-15,-3-4-49 16,5-10-154-16,-24-6-199 16,2-10-33-16,-24-6-188 15</inkml:trace>
  <inkml:trace contextRef="#ctx0" brushRef="#br0" timeOffset="868.693">8635 4140 841 0,'2'3'595'0,"-4"5"-495"16,1 3 30-16,-14 15-229 15,-9 5-222-15,-29 18 247 16,-11-5 248-16,-16 8-156 16,7-5 21-16,-1 5 21 15,27-16 7-15,13 1-18 16,18-10-38-16,19-7 8 15,19 0-14-15,16 0-2 16,13 1 17-16,27 3 15 16,-1 2-74-16,12-6-294 15,-7 5 63-15</inkml:trace>
  <inkml:trace contextRef="#ctx0" brushRef="#br0" timeOffset="1048.7208">9139 3770 1269 0,'23'41'322'0,"8"38"117"15,4 7-369-15,-3 46-8 16,-8 28-18-16,-14 49-24 16,-16-9-100-16,-10 38-361 15,0-36 62-15</inkml:trace>
  <inkml:trace contextRef="#ctx0" brushRef="#br0" timeOffset="2524.3629">11338 4472 1171 0,'-1'19'175'0,"-2"8"140"0,3 7-348 16,0 18-25-16,0-2 6 16,-2-1-59-16,2-15-22 15,-4-11-75-15,-1-13-81 16,-9-7 16-16,-3-11-42 16</inkml:trace>
  <inkml:trace contextRef="#ctx0" brushRef="#br0" timeOffset="2702.4505">11343 4028 682 0,'-6'-33'397'0,"0"0"-65"15,3 16-143-15,0 9-271 16,3 8-167-16,3 3-88 15,-3-3-122-15</inkml:trace>
  <inkml:trace contextRef="#ctx0" brushRef="#br0" timeOffset="2970.9133">11682 4717 529 0,'4'1'314'0,"1"-2"-28"16,-1-13-102-16,11-5-110 15,6-8-22-15,4-2-29 16,12-7 12-16,-3 12 6 16,0 5-2-16,-7 12-15 0,-7 2-19 15,-12 22-17 1,-5 9-13-16,-14 13-14 0,-3 11-35 15,-7 2-26-15,5 0-209 16,4-14 22-16</inkml:trace>
  <inkml:trace contextRef="#ctx0" brushRef="#br0" timeOffset="3316.0097">12260 4724 858 0,'5'-4'239'0,"0"-1"21"16,-4 4-229-16,-1 1-72 16,0 0-2-16,2 0 24 15,-1-2 36-15,8 1 16 0,3-2 10 16,-5 0-4-16,-5 1-16 15,-2 2-17-15,-2-3-13 16,-20 6 0-16,-30 14 7 16,-69 42 6-16,65-21 11 15,13 2-15-15,28-10-19 16,25-2 5-16,20-10 1 16,32-8 9-16,9-5 9 15,15-4 10-15,-1-7-251 0,14-9-53 16,-19-7-82-16</inkml:trace>
  <inkml:trace contextRef="#ctx0" brushRef="#br0" timeOffset="3591.0086">13363 3645 743 0,'-10'27'309'0,"-7"10"-22"16,-3-26-97-16,-13 57-258 16,-3 12 38-16,-5 22 15 0,-2 3 11 15,0 23 2-15,9-6 4 16,-2 30-42-16,4-16-64 15,8 2-60-15,15-32-120 16,11-33-40-16</inkml:trace>
  <inkml:trace contextRef="#ctx0" brushRef="#br0" timeOffset="3766.9199">13704 4435 556 0,'-5'-7'0'0,"-10"10"473"16,-19 1-473-16,-19 17 1 15,-5 13-1-15,-8 19-13 16,5-1 13-16</inkml:trace>
  <inkml:trace contextRef="#ctx0" brushRef="#br0" timeOffset="3914.0195">13336 4706 583 0,'-17'40'-42'15,"14"-16"547"-15,16-12-334 16,12-18 123-16,11-12-336 15,7-6 14-15,4-10 9 16,-10 3 1-16,-7 6-21 16,-14 13 4-16,-12 21 13 15,-8 15 10-15,-11 20 6 16,-1 14 21-16,-5 16-35 0,9-4-82 16,11-7-162-16,22-26-24 15</inkml:trace>
  <inkml:trace contextRef="#ctx0" brushRef="#br0" timeOffset="4154.9133">14213 4534 1035 0,'-52'26'229'0,"-22"18"92"16,2 5-311-16,4-2-8 15,23-11-17-15,13-11-17 16,26-15 6-16,12 1 24 15,13-4 10-15,3 7 13 16,2 2 6-16,-4 13-24 16,-15 7-17-16,-29 17-13 15,-16 2-18-15,-20-3-51 16,-7-3-24-16,5-15-182 16,19-27-7-16</inkml:trace>
  <inkml:trace contextRef="#ctx0" brushRef="#br0" timeOffset="4439.9029">14578 3922 1284 0,'-11'9'168'15,"8"17"138"-15,2 11-383 16,2 20 9-16,-10 6 6 16,8 14 76-16,1-5-3 15,-9 16-2-15,-6-2-5 0,3 14-23 16,0-5-22-16,-11 4-56 16,6-13-29-16,-5-10-68 15,2-23-103-15,-10-5 20 16,5-25-55-16</inkml:trace>
  <inkml:trace contextRef="#ctx0" brushRef="#br0" timeOffset="4635.4909">14228 4683 1132 0,'6'-21'215'16,"1"3"102"-16,7 0-321 15,0 6-35-15,18-8 34 16,2 3 19-16,15 3 10 16,-6 6 7-16,16-4-66 15,-13 11-79-15,11-8-225 0,-5 10-1 16</inkml:trace>
  <inkml:trace contextRef="#ctx0" brushRef="#br0" timeOffset="4803.4793">15035 4604 279 0,'15'21'258'16,"-6"13"-40"-16,-6 3-31 16,-5 16-78-16,-5-2-40 0,-8 8-19 15,2-15-17-15,-2 8-46 16,5-19-49-16,1-5 17 16,3-18 24-16,-1-29 25 15,2-30-218-15,4-18 162 16</inkml:trace>
  <inkml:trace contextRef="#ctx0" brushRef="#br0" timeOffset="4951.3381">15127 4232 1396 0,'3'-9'261'0,"-4"-1"119"16,1 7-428-16,0 0-50 15,0 3-7-15,0 0-49 16,0 0-37-16,1 1-173 15,32 16 17-15</inkml:trace>
  <inkml:trace contextRef="#ctx0" brushRef="#br0" timeOffset="5233.218">15724 4530 942 0,'0'-3'223'0,"-4"7"53"0,-5 10-242 16,-8 1-78-16,-3 1 10 15,-3 3 29-15,-5 3 14 16,-4 2 2-16,-13 1 19 16,-2 5 13-16,-20 11 31 15,7 4 27-15,2 1-31 16,21-3-39-16,28 6-24 15,34-11-34-15,42-5-46 16,24-13 15-16,35-11-282 16,-1-18 92-16</inkml:trace>
  <inkml:trace contextRef="#ctx0" brushRef="#br0" timeOffset="6700.7999">12200 4751 366 0,'-3'1'161'0,"0"1"-9"15,0-1-74-15,0 1-71 16,0-1-3-16,0 1 7 16,1-1 45-16,-1 1 19 15,0-1 31-15,0 0-17 16,1 1-14-16,1-2-44 15,2 0-18-15,8-2-31 0,35-11 16 16,45-22 11-16,-41 3 4 16,-8 9 8-16,7-14 7 15,-11 0-1-15,2 6 3 16,-5 1 3-16,-7-1 7 16,-17 10 2-16,0 9 9 15,-12-4-12-15,-13 6-15 16,-3-4-24-16,-12 8-22 15,-5 2-15-15,-5 1 1 16,1 12 10-16,-5 6 10 16,4 2 12-16,-8 13 9 15,9 4 7-15,-2 6 4 16,8 6 3-16,6 6-12 16,16-6-12-16,6 3-29 15,14-9 6-15,10-2-15 0,8-8-62 16,11-5-70-16,0-21-85 15,5-24-74-15</inkml:trace>
  <inkml:trace contextRef="#ctx0" brushRef="#br0" timeOffset="21889.9922">18689 4232 314 0,'0'-6'36'0,"-11"2"55"16,14 4-91-16,4-2-1 15,-1 7 10-15,-6-5-1 16,1 1-14-16,13 8-10 15,12 13 3-15,62 61 1 16,-47-49 4-16,7 24 7 16,-10-5 7-16,5 14 5 15,-4-8-12-15,1 13-79 16,-6-35 22-16</inkml:trace>
  <inkml:trace contextRef="#ctx0" brushRef="#br0" timeOffset="22099.5189">19723 4131 524 0,'-16'18'391'0,"-27"18"-97"0,-18 13-318 16,-29 32 312-16,-3 15-302 15,-23 26 4-15,6 1 4 16,-2 18 3-16,25-20-16 15,-1-8-95-15,29-24-165 16,11-15-9-16,29-34-146 16</inkml:trace>
  <inkml:trace contextRef="#ctx0" brushRef="#br0" timeOffset="22413.9559">19482 4499 509 0,'4'90'290'0,"-24"-34"-52"16,5 14-309-16,16 6 276 15,10-22-265-15,12-15 63 16,11-24 26-16,18-29 23 15,7-17 33-15,14-20 22 16,-11-10-56-16,-8-10-18 16,-19 7-23-16,-32 6-7 15,-18 11-22-15,-22 2-37 0,-10 22-35 16,-11 6-71-16,14 7-131 16,4 14 15-16,26 7-83 15</inkml:trace>
  <inkml:trace contextRef="#ctx0" brushRef="#br0" timeOffset="22714.1401">20163 4391 219 0,'-1'6'191'0,"-11"4"-33"16,-3 8-40-16,-9 14-24 15,1 14-23-15,-5 14 8 16,8 3-10-16,0 7-8 15,17-20-16-15,3-7-54 16,11-15 1-16,18-22 20 16,11-24 3-16,13-13 11 15,0-4 25-15,5-7-20 16,-20 10-25-16,-6 15-30 16,-22 17-28-16,-7 21 49 15,-8 15 49-15,0 26-40 16,0 3 27-16,4 15-29 15,8-9-102-15,11-11-193 16,11-32 17-16</inkml:trace>
  <inkml:trace contextRef="#ctx0" brushRef="#br0" timeOffset="23148.9516">21758 4505 834 0,'-35'7'173'0,"-24"23"88"16,-11 14-238-16,-6 11 28 15,13 3 17-15,7 4-2 16,29-12-12-16,12-2-30 0,11-11-58 16,15-8-11-16,10-11 1 15,21-13-101-15,17-16-87 16,21-14-39-16,-8-10-126 16</inkml:trace>
  <inkml:trace contextRef="#ctx0" brushRef="#br0" timeOffset="23467.9331">22266 4557 569 0,'-19'0'397'0,"-13"13"-96"15,-7 18-38-15,-5 11-264 16,4 0-3-16,1 6 13 15,17-10 4-15,9-6 6 16,7-10-13-16,4-6-107 16,7-14 92-16,9-10-11 15,12-10-23-15,18-13-36 16,2-3 60-16,0-1-135 16,-11 9 107-16,-6 10 15 15,-20 12 34-15,-5 11 34 16,-1 14 67-16,-9 17-68 15,-1 7-12-15,-4 7-116 16,5-9-136-16,2-9-41 16</inkml:trace>
  <inkml:trace contextRef="#ctx0" brushRef="#br0" timeOffset="23663.987">22545 4829 254 0,'24'-3'271'0,"-1"-10"299"0,8-11-263 16,4-7 108-16,7-4-323 16,-10 5-28-16,-1 9-21 15,-9 11-37-15,2 5-85 16,-13 7-49-16,6 1-58 16,-10-3-215-16,2 3 4 15</inkml:trace>
  <inkml:trace contextRef="#ctx0" brushRef="#br0" timeOffset="24471.9734">22785 4537 538 0,'-3'-3'105'15,"0"0"36"-15,0 0-177 16,0 2-21-16,0 1 35 16,-1 1 22-16,-10 16 29 15,-6 24 28-15,-3 38 29 0,14-35-27 16,7-13-11-16,-3 2-6 15,1-14 17-15,-1-8 67 16,8-20 0-16,2-12-17 16,5-6-2-16,5-13-18 15,3 3-69-15,7-1-10 16,-5 14 8-16,7 11-13 16,0 19-14-16,2 11-18 15,-8 13-7-15,1 11 16 16,-10 2 11-16,0 2 6 15,-13-7 10-15,4-1-211 16,1-11-112-16,5-16-40 16</inkml:trace>
  <inkml:trace contextRef="#ctx0" brushRef="#br0" timeOffset="24916.911">23690 4804 322 0,'-10'10'150'0,"-1"-7"118"16,10-10-85-16,11-26-14 15,12-13-19-15,14-22-23 16,17-1-92-16,21-2 12 16,2 16 21-16,1 3 12 15,-6 24-19-15,-6 8-19 16,-19 10-27-16,-5 12-39 16,-6 6-76-16,0 6-249 0,-7 7 34 15</inkml:trace>
  <inkml:trace contextRef="#ctx0" brushRef="#br0" timeOffset="25295.4151">24708 4361 1266 0,'-52'82'181'15,"-2"-53"157"-15,-11 27-382 16,0 5 17-16,7 9 19 16,17-17 10-16,14-5 6 15,15-22-2-15,11-9-9 16,5-16 1-16,20-13-20 16,4-9-21-16,14-14-55 15,3-1 2-15,6-5-3 16,-17 11 38-16,-3 5 36 15,-12 18 26-15,-10 8 9 16,-4 20 12-16,-4 13-13 16,-7 9-11-16,0 9 27 15,3-3 0-15,2-6-10 16,2-15-20-16,7-3-63 16,5-15-32-16,8-7-31 0,-1-7-147 15,3-11 29-15</inkml:trace>
  <inkml:trace contextRef="#ctx0" brushRef="#br0" timeOffset="25477.9817">25201 4435 1595 0,'4'16'58'0,"-4"13"270"16,-4 8-508-16,-2 14-54 15,-6 1 67-15,-4 2-92 16,-1-13-69-16,-8-13-34 16</inkml:trace>
  <inkml:trace contextRef="#ctx0" brushRef="#br0" timeOffset="25657.9026">25322 3954 1645 0,'8'-15'-44'0,"-4"13"204"15,-7 5-486-15,6 8-41 16,-3-11 110-16,0 1 47 0,6 8 49 16,16 18-36-16</inkml:trace>
  <inkml:trace contextRef="#ctx0" brushRef="#br0" timeOffset="25954.8657">25564 4290 1071 0,'-12'19'74'0,"7"-5"176"16,2 0-325-16,2 3 10 15,-1-4 66-15,-2-4 8 16,4-3 3-16,0 4 0 16,1 3-1-16,1 7-2 15,2 3-4-15,-7 12-1 16,0 0 1-16,-5 10 4 16,0-10 1-16,-1 1 7 15,3-16 0-15,3-2 0 16,-3-15-42-16,6 2-55 15,5-13-201-15,-5 7 6 16</inkml:trace>
  <inkml:trace contextRef="#ctx0" brushRef="#br0" timeOffset="26233.3202">25842 4543 329 0,'50'-25'416'0,"-8"4"-127"16,8 5-215-16,-11 0 199 16,-5 4-254-16,-21 6-1 0,-11 3 5 15,-17-4 19 1,-22 15 12-16,-16-2-8 0,-20 21-3 16,-3 13-13-16,-4 10 8 15,29-2-13-15,12 7-27 16,27-21-14-16,24-5-2 15,16-3-5-15,28-4-72 16,17-10-168-16,17-6-61 16,-2-11-111-16</inkml:trace>
  <inkml:trace contextRef="#ctx0" brushRef="#br0" timeOffset="26549.6769">27114 4281 1447 0,'0'9'113'0,"0"7"223"16,3 12-452-16,2 6 35 15,-1 14 65-15,4 14 13 16,-4 2 5-16,-4 10-29 16,-6 6-30-16,-15 16-279 15,-11-4 53-15</inkml:trace>
  <inkml:trace contextRef="#ctx0" brushRef="#br0" timeOffset="26879.2222">27212 4050 1449 0,'59'-9'177'0,"10"6"202"0,8 10-449 16,19 13 31-16,-24 8 45 16,-6 9-10-16,-23 1-2 15,-14 10 8-15,-30-4-2 16,-26 5 6-16,-17-9 12 16,-22-3 10-16,-8-9-2 15,-14-2 1-15,8-19-14 16,-2-3-52-16,18-1-31 15,13-9-38-15,24-2-1 16,25-6 9-16,19-2-177 16,24-3 10-16,12 4-25 0,27-1-8 15,-8 8-35-15</inkml:trace>
  <inkml:trace contextRef="#ctx0" brushRef="#br0" timeOffset="27123.9069">27889 4374 823 0,'0'34'392'15,"0"-20"-45"-15,-1-1-82 16,2-1-321-16,-2-5 80 16,2-7 49-16,8-16 5 15,4-11 5-15,8-14-1 16,4-4-38-16,17-11-20 15,-2 9-3-15,7 1-16 16,-5 13-34-16,2 10-51 16,-16 8-32-16,-4 7-117 0,-9 7-206 15,-3 8 28-15</inkml:trace>
  <inkml:trace contextRef="#ctx0" brushRef="#br0" timeOffset="27313.942">28483 4271 1160 0,'7'20'204'0,"5"3"123"15,0-3-316-15,2 13-67 16,-3 3 31-16,-9 17-47 16,-7-1-25-16,-2-2-45 15,-3-8-1-15,-4-20-170 16,-1-25 67-16</inkml:trace>
  <inkml:trace contextRef="#ctx0" brushRef="#br0" timeOffset="27485.2262">28526 3850 1678 0,'9'-13'105'0,"0"2"239"16,-3 11-536-16,6 2-9 0,-1-1 95 15,7-2-44-15,7 13-27 16,11 7-27-16,2 9-101 16,16 10-35-16</inkml:trace>
  <inkml:trace contextRef="#ctx0" brushRef="#br0" timeOffset="27731.9265">29265 4161 965 0,'-18'22'262'0,"-19"6"27"15,-10 1-174-15,-21 9-226 16,-2 4 64-16,-4 2 68 16,18-5 21-16,5 6-2 15,26-9-8-15,5 4-15 16,18-4-52-16,14-1-8 15,10-13 4-15,18-4-85 16,13-9-76-16,19-5-92 16,-4-9-76-16</inkml:trace>
  <inkml:trace contextRef="#ctx0" brushRef="#br0" timeOffset="28062.4591">29287 4517 1192 0,'74'0'134'0,"-37"20"170"15,9-9-305-15,6-4-94 16,7-7 132-16,-17-7 11 16,-2-10 14-16,-12-3 7 15,-9-4 26-15,-7 12-48 16,-12-1-15-16,-16 4-9 0,-17 3 18 15,-29 7-19-15,-25 11 24 16,-5 16 9-16,3 8-8 16,18 8-34-16,38 4-15 15,35-8 8-15,45-5 20 16,29-1 9-16,20-8 9 16,3-6 2-16,14-2-103 15,-27-13 394-15,-5-17-807 16,-19-5 315-16</inkml:trace>
  <inkml:trace contextRef="#ctx0" brushRef="#br0" timeOffset="40938.0278">8090 9458 786 0,'1'1'319'15,"1"1"1"-15,-2-2-169 16,0 0-153-16,0 0-7 16,-2 0-4-16,1 1 3 15,-2 0 17-15,0 1 26 16,0-2 21-16,0 0-1 15,0 0 10-15,2 0 5 16,2-2-14-16,26-8-6 16,68-24 1-16,-38 18-23 0,-14 10-20 15,-6 7-16-15,-17 8-21 16,-14 15 5-16,-17 4 14 16,-16 18 14-16,-10 4 5 15,-17 4 12-15,-1-5-5 16,2-8-2-16,13-19-4 15,11-8-21-15,25-5-14 0,23-8 2 16,15 0 1 0,17 16 3-16,-4-1 25 0,8 18 4 15,-14 9-2-15,-18 22 3 16,-23 3 1-16,-18 26-1 16,-21-8 7-16,-23-2-11 15,-5-20-44-15,-11-8-353 16,4-32 94-16</inkml:trace>
  <inkml:trace contextRef="#ctx0" brushRef="#br0" timeOffset="41177.2943">7614 10446 814 0,'18'28'718'0,"-7"-15"-238"0,-1-4-19 16,24-6-456-16,22 3-57 15,36-2 23-15,15-4 37 16,26 3 8-16,-7-4-19 16,6-6-120-16,-24 2-71 15,3 4-295-15,-25-2-46 16</inkml:trace>
  <inkml:trace contextRef="#ctx0" brushRef="#br0" timeOffset="41552.0194">7838 10961 1482 0,'2'12'216'0,"17"-13"197"16,13-10-439-16,23-3 15 16,12-1 46-16,13 1 12 15,-15-3-14-15,-12 12-13 16,-21 5-50-16,-19 16-52 0,-21 19 32 15,-29 36 44-15,-25 20-33 16,-36 37 52-16,-13 10 55 16,2 5-10-16,26-33-37 15,28-17 5-15,48-38-1 16,64-31 14-16,40-27-29 16,46-19-81-16,35-15-45 15,23-29-323-15,-46-3-24 16</inkml:trace>
  <inkml:trace contextRef="#ctx0" brushRef="#br0" timeOffset="43338.9838">9813 9961 724 0,'-3'0'251'0,"0"0"40"15,-2 0-193-15,-2-1-27 16,-1 1-19-16,4-3 8 16,1 1-4-16,0 2 9 15,0-1-4-15,0-1 0 16,0 1-22-16,0-1-21 16,0 1-27-16,0 1-43 15,2 0-10-15,1 9 7 16,19 31 18-16,67 64 20 15,0-42 41-15,16 6 6 16,-6-10-4-16,-2 1-2 16,-20-19-5-16,-14-4-1 15,-24-16 11-15,-17-3 12 16,-11-4 10-16,-20 14 21 16,-19 4 15-16,-49 31 8 0,-30 12-9 15,-44 19-12-15,6-7-24 16,-5 3-61-16,47-27-82 15,27-8-154-15,42-23-230 16,12-25-31-16</inkml:trace>
  <inkml:trace contextRef="#ctx0" brushRef="#br0" timeOffset="43744.6327">11319 9591 977 0,'-61'188'360'16,"45"-80"29"-16,1 2-189 15,-9 54-181-15,-4 17 19 16,-4 32 5-16,4-14-11 16,-4 22-95-16,13-29-346 15,9-26 81-15</inkml:trace>
  <inkml:trace contextRef="#ctx0" brushRef="#br0" timeOffset="44622.6736">12856 10671 1264 0,'2'9'190'0,"10"1"105"16,4 1-406-16,23-3 67 15,15 1 44-15,25-12 76 16,14-11 46-16,18-15 45 15,-14-6-85-15,-6-8-29 16,-30 9-43-16,-24-6-17 16,-29 13-36-16,-35 3-28 15,-28 11-16-15,-31 12 38 16,-17 17 13-16,-38 18 30 16,2 22 30-16,-4 20 25 15,23 1-37-15,26 9-3 16,48-17-11-16,43 1 8 15,41-22 13-15,56-7 13 16,18-19 1-16,45-5 8 0,2-20-89 16,26-14-91-16,-34-20-273 15,-10-21-19-15</inkml:trace>
  <inkml:trace contextRef="#ctx0" brushRef="#br0" timeOffset="44861.9919">14178 9600 727 0,'3'18'1006'0,"3"-2"-592"16,-8-35-29-16,2 47-414 15,-1 10-396-15,-1 33 342 16,-4 12 64-16,-7 33 18 15,-5 7 2-15,-12 28 3 16,-4-13-6-16,-3 28-6 16,5-15-388-16,4-3 122 15</inkml:trace>
  <inkml:trace contextRef="#ctx0" brushRef="#br0" timeOffset="45292.0148">14659 10394 1052 0,'24'43'274'0,"-44"-39"61"0,-18 10-275 15,-1 5-84-15,-8 15 9 16,-3-1 25-16,4 7 13 16,15-8 3-16,3 1 2 15,14-12-4-15,11 1-42 16,8-13-21-16,11-2 19 16,8-10 17-16,7-3-16 15,7-9 30-15,5-4 13 16,-3-5-16-16,-4 8-14 15,-11 0 14-15,-12 8-23 16,-7 11-12-16,-10 14 21 16,-4 9-2-16,-6 17 4 15,-1 6 24-15,1 4 12 16,4-8-100-16,7-8-216 16,18-15-54-16,26-25-10 15,16-15-230-15</inkml:trace>
  <inkml:trace contextRef="#ctx0" brushRef="#br0" timeOffset="45521.5179">15290 10471 913 0,'-33'16'386'16,"-7"9"6"-16,6-2-226 16,6 9-100-16,8-5-51 15,9 1-57-15,10-9-19 16,10 2 33-16,5-8 13 0,7 10 17 15,0-9 41-15,3 16-32 16,-10 0-27-16,-24 14-31 16,-9-1-37-16,-33 15-19 15,-13-23 40-15,-18-5 10 16,4-17-275-16,1-16 126 16</inkml:trace>
  <inkml:trace contextRef="#ctx0" brushRef="#br0" timeOffset="45876.4841">15715 10009 1068 0,'12'9'199'0,"-6"-5"100"16,-2 9-299-16,-1 2-34 16,9 6 13-16,-7-2 24 15,1 15 4-15,1-9-1 16,-3 11 5-16,1 1 5 16,-8 19 8-16,0-1 7 15,-6 24 9-15,0 4-3 16,-12 29-4-16,1 2-8 0,-7 18-47 15,-3-9-56-15,7-3-64 16,5-38-16-16,8-26-68 16,8-32-85-16,4-38 41 15,-4-17-47-15</inkml:trace>
  <inkml:trace contextRef="#ctx0" brushRef="#br0" timeOffset="46102.6758">15407 10655 1563 0,'-9'1'341'0,"6"2"133"16,9-3-500-16,-6 0-92 15,2 0 12-15,24 3 30 0,75-1 21 16,-22-11 64-16,0-6 43 15,0-6-142-15,-8-1-132 16,6 6-197-16,-16 1-122 16</inkml:trace>
  <inkml:trace contextRef="#ctx0" brushRef="#br0" timeOffset="46251.4331">16269 10687 466 0,'13'36'629'0,"-8"-1"-272"0,-1 11-21 16,1 0-219-16,-1 16-218 15,-4-16 54-15,-3 3-142 16,-4-10-56-16,-5-8-50 16,-4-30-49-16,2-26 46 15,0-22 75-15</inkml:trace>
  <inkml:trace contextRef="#ctx0" brushRef="#br0" timeOffset="46376.3101">16392 10133 1482 0,'15'9'263'16,"-30"-10"-5"-16,28 8-647 15,5 5-111-15,19 7-184 16</inkml:trace>
  <inkml:trace contextRef="#ctx0" brushRef="#br0" timeOffset="46565.7972">16748 10776 1894 0,'-67'58'446'16,"0"15"157"-16,8 2-555 0,23 8-82 16,32-19-72-16,53-12 7 15,35-32-62-15,66-26-441 16,25-38 187-16</inkml:trace>
  <inkml:trace contextRef="#ctx0" brushRef="#br0" timeOffset="51657.9611">19707 9819 1289 0,'-3'5'370'0,"2"-7"85"15,2 14-463-15,8 0-209 16,7 6 101-16,15 10-10 16,12 6-10-16,6 15 120 15,-1 1 120-15,0 11-110 16,-9-1-21-16,-5 20-168 16,-1-2-124-16,2-4-38 15</inkml:trace>
  <inkml:trace contextRef="#ctx0" brushRef="#br0" timeOffset="51862.939">20480 9988 952 0,'13'-15'346'16,"-10"6"-36"-16,-6 9-268 16,-16 18-74-16,-6 13-65 15,-24 28 50-15,-12 21 35 16,-20 23 24-16,7-3 9 15,1 20-6-15,19-20-22 16,12-6-109-16,18-19-114 16,11-13-79-16,13-33-110 0</inkml:trace>
  <inkml:trace contextRef="#ctx0" brushRef="#br0" timeOffset="52131.9953">20625 10234 966 0,'-10'46'262'0,"1"10"44"16,0-10-249-16,9 9-99 16,14-17 4-16,23-11 19 15,13-18 31-15,20-21 24 0,4-13 18 16,4-21 13-1,-19-3-6-15,-19-6-6 0,-25 11-23 16,-27-7-33-16,-19 22-13 16,-28 8-68-16,-14 12-92 15,-5 11-196-15,11 5 4 16</inkml:trace>
  <inkml:trace contextRef="#ctx0" brushRef="#br0" timeOffset="52506.8787">21443 10155 917 0,'-6'29'158'0,"-13"12"110"16,2 3-276-16,3 11 11 15,5-10 8-15,4-1 6 16,16-17 1-16,5-11 25 16,11-14 17-16,11-8 10 15,7-17 3-15,-1-2-20 16,-4 3-45-16,-10 0-28 0,-16 8-20 15,-9 17-7-15,-11 14 17 16,-6 9 24-16,2 13 22 16,2 13-48-16,8-3-59 15,20 0-217-15,11-8-15 16</inkml:trace>
  <inkml:trace contextRef="#ctx0" brushRef="#br0" timeOffset="52835.8725">22850 10093 1157 0,'-3'0'298'16,"-24"12"81"-16,-69 41-302 15,44-20-88-15,11 0 1 16,19-8 11-16,13-9-17 16,16-3 16-16,8-2 19 15,10-1 3-15,-1 3 13 16,-8 8 0-16,-4 7-25 16,-9 3-29-16,-30 11-19 15,-19-4-27-15,-31 4-136 0,-6-14-123 16,2-9 21-16,19-13-20 15,31-13-16-15,42-21 159 16</inkml:trace>
  <inkml:trace contextRef="#ctx0" brushRef="#br0" timeOffset="53215.5867">23327 9549 1195 0,'-1'14'168'0,"-7"-4"130"16,-1 5-352-16,9 7-6 16,-7 3 33-16,-5 9 40 15,-3 3 28-15,-3 20 15 16,-8 2 1-16,-2 15 2 15,4-4-17-15,3 8-17 16,8-21-18-16,4-10-26 16,9-23-18-16,15-8 16 15,8-20 8-15,12-1 6 16,3-4 16-16,1 6-17 16,-16 5-26-16,-5 17-8 0,-11 11-5 15,-10 21 12-15,-13 6 32 16,0 5 13-16,-6-6-35 15,-1 4-284-15,3-19-6 16,20-10-136-16</inkml:trace>
  <inkml:trace contextRef="#ctx0" brushRef="#br0" timeOffset="53501.6927">23731 10369 1212 0,'-16'31'307'0,"-3"-6"67"16,1-13-325-16,-3 9-92 15,9 2-14-15,10-3-1 16,6-3 17-16,17-8 13 16,5-7 23-16,8-2 46 15,-1-6 16-15,-3-3-3 16,-13 4-18-16,-6-3-25 15,-11 0-42-15,-11 2-1 16,-8 0 3-16,-13-3-25 16,-5 8-47-16,0-5-252 15,11 2-5-15,23-8-150 16</inkml:trace>
  <inkml:trace contextRef="#ctx0" brushRef="#br0" timeOffset="53840.3497">24220 10221 160 0,'-10'63'676'0,"-4"-48"-391"16,25-9-115-16,-16 1 101 15,4 4-372-15,-5-8 27 16,0 9 91-16,-3 7 37 15,3 2 3-15,-4 1 2 16,4 4-16-16,3-3-13 16,3-11-19-16,4-4-7 15,7-3-4-15,11-5 10 16,-1 3 2-16,2-5-8 16,-2-1-15-16,0 9-22 15,-11 6-11-15,-7 7-2 16,-4 10 10-16,-5 14-15 15,-4 1-97-15,2-2-150 16,8-19-18-16</inkml:trace>
  <inkml:trace contextRef="#ctx0" brushRef="#br0" timeOffset="54123.9443">25039 9423 1374 0,'0'15'249'16,"-7"3"115"-16,-1 6-397 0,-6 16-54 16,-4 9 28-16,-10 17 38 15,-2 3 23-15,-8 19 32 16,-1 3 1-16,1 27-8 15,6 1-10-15,-5 17-58 16,11-20-67-16,4-7-66 16,4-35-167-16,7-22-36 15,23-30-43-15</inkml:trace>
  <inkml:trace contextRef="#ctx0" brushRef="#br0" timeOffset="54530.0439">25328 10259 1423 0,'-13'19'141'16,"-27"14"230"-16,-15 2-434 15,-12 20 30-15,1 0 60 16,5-2 60-16,24-13-19 15,12 0-11-15,19-19-30 16,21-6 22-16,14-18-10 16,35-24-53-16,16-16-36 15,24-34-7-15,-11-10-24 0,11-24 32 16,-29 4 42-16,-4-19 29 16,-22 24 19-16,0 4-16 15,-19 29-33-15,-13 8-2 16,-12 37 5-16,-20 18 14 15,-12 17 3-15,-11 32 2 16,-2 19 2-16,-2 25 14 16,20 11-5-16,19 18-40 15,22-17-41-15,20-9-108 16,13-19-261-16,20-17-5 16,-6-28-150-16</inkml:trace>
  <inkml:trace contextRef="#ctx0" brushRef="#br0" timeOffset="54918.0034">27071 9634 1048 0,'-1'4'328'0,"-2"1"-23"15,2-11-270-15,-1 6-119 16,1 0 0-16,-1 0 49 15,-1 1 70-15,-4 19 41 16,-18 21-2-16,-51 72-4 16,48-38-23-16,1 22-17 15,6-4-29-15,-1 9-11 16,9-22-9-16,1-3-8 16,3-28-168-16,12-16-168 15,15-19 0-15</inkml:trace>
  <inkml:trace contextRef="#ctx0" brushRef="#br0" timeOffset="55187.9564">27266 10224 559 0,'4'14'485'16,"-11"7"-156"-16,-4 6-332 15,-2 8 339-15,0 5-366 16,1 3 27-16,10-7 14 15,8-14 4-15,6-7 5 16,10-9 10-16,5-8 23 16,7-10 6-16,-4 4-7 0,-2-13-8 15,-6-1-6-15,-10-5-25 16,-14 6-30-16,-8-8-31 16,-11 0-25-16,-11-2-104 15,-4 8-126-15,-1-6-80 16,12 12-76-16</inkml:trace>
  <inkml:trace contextRef="#ctx0" brushRef="#br0" timeOffset="55622.0344">27738 10148 1068 0,'0'6'361'0,"2"-8"-30"15,-4 5-295-15,2-3-163 16,-1 0 13-16,-1 0 20 16,2 0 80-16,0 0 51 15,0 0 12-15,0 0-39 16,-1 2-21-16,-1-1-13 16,1 32 2-16,-2 48 2 15,3-33 31-15,1-13 5 16,2-4-4-16,6-16-10 15,4-3-6-15,7-18-10 16,8-7-19-16,0-2-16 16,-3 0 28-16,-6-3 3 0,-8 7-29 15,-10 11 7-15,-5 13 35 16,-5 8-19-16,-2 5 8 16,8 3 32-16,2-1 23 15,8-13 9-15,32-18 52 16,17-12 0-16,17-16 3 15,1-11-11-15,-2-7-25 16,-20 3-62-16,-16-3-53 16,-18 14-36-16,-4-8-278 15,-8 6 30-15</inkml:trace>
  <inkml:trace contextRef="#ctx0" brushRef="#br0" timeOffset="56001.6912">28326 10308 1062 0,'-6'15'166'0,"5"-12"121"15,5-2-314-15,8 8 17 16,4-9 40-16,17-7 44 16,2-1 14-16,8-8 2 15,-1-11-25-15,1 4-24 16,-15 2-33-16,-4 0-11 16,-11 8-18-16,-10 5-4 15,-12 7 12-15,-15 10 3 16,-11 6 2-16,-14 16 5 15,1 7-17-15,-2 13-70 16,15-13-45-16,9-1-80 16,13-15-12-16,12-14-103 15,11-11 63-15,23-15-25 16</inkml:trace>
  <inkml:trace contextRef="#ctx0" brushRef="#br0" timeOffset="56183.8424">28713 10341 1146 0,'22'29'351'0,"-12"-20"55"16,1 6-279-16,3-9-137 16,15-21 62-16,3-12 6 15,24-22 11-15,2-7 11 16,10-5 11-16,-11 23-74 16,-7 5-55-16,-20 23-70 15,-7 20-183-15,-14 18-201 16,-16 4-36-16</inkml:trace>
  <inkml:trace contextRef="#ctx0" brushRef="#br0" timeOffset="56628.9069">22557 11495 1185 0,'26'41'261'0,"-12"-7"99"0,-5 20-314 15,16 2-85-15,2 16 20 16,-1-6-4-16,-8 11-78 16,-2-11-40-16,-14 14-218 15,-17-14-16-15</inkml:trace>
  <inkml:trace contextRef="#ctx0" brushRef="#br0" timeOffset="56852.0153">22567 11841 1165 0,'64'-19'573'16,"-12"7"-46"-16,8 8-203 0,12-4-369 16,8 5-128-16,-18 3-31 15,-3 2-17-15,-28-1-30 16,-7 2 14-16,-15-3 111 15,0-6-43-15,-11-8-107 16,14-23 12-16,3-12-59 16</inkml:trace>
  <inkml:trace contextRef="#ctx0" brushRef="#br0" timeOffset="57119.5895">23506 11283 1332 0,'8'15'245'16,"-2"10"136"-16,2 16-393 15,-6 10-13-15,-2 20 13 16,-4 0 16-16,1-4 3 16,-5-19 5-16,10-9 5 15,2-21 2-15,9-21 17 16,10-6 0-16,18-4 0 16,2 2-8-16,7 2-17 15,-7 12-30-15,-9 18 1 16,-20 4-4-16,-10 11 5 15,-8 2 15-15,-7 10 8 16,0-11-39-16,3 3-33 16,4-11-221-16,4 0-126 15,6-10-58-15</inkml:trace>
  <inkml:trace contextRef="#ctx0" brushRef="#br0" timeOffset="57509.8985">24096 11794 533 0,'1'0'751'15,"1"1"-408"-15,-1 1-14 16,1-1-321-16,-1 1-321 16,8 4 319-16,25 7 44 15,49-2 22-15,-33-23 34 16,5-6 20-16,-13-6-75 16,-14 8-45-16,-9 0-12 15,-19 5-42-15,-30 13 19 16,-15 7 33-16,-21 13 25 15,-8 15 3-15,2 12 21 16,15-3-33-16,25 3-22 16,23-8-56-16,13-2-29 15,16-13-16-15,43-11-317 16,7-9 94-16</inkml:trace>
  <inkml:trace contextRef="#ctx0" brushRef="#br0" timeOffset="57785.1195">25254 11594 537 0,'13'6'0'0,"-5"-2"472"15,-8-1-498-15,4 9 328 16,5 10-372-16,-3 12 407 16,3 5-268-16,0 22 15 15,-8-1-3-15,-11 16-15 16,-6 4-75-16,-21 21-344 16,-14-11-27-16,-11 14-160 15</inkml:trace>
  <inkml:trace contextRef="#ctx0" brushRef="#br0" timeOffset="58064.0145">25301 11603 1639 0,'61'-18'410'15,"0"-1"116"-15,-3 3-474 16,8 14-51-16,-14 11-20 15,-3 16-5-15,-10 0-2 16,-13 12-3-16,-18-1 5 0,-22 8 3 16,-21-1 7-1,-13 6 13-15,-6-9 8 0,-12-4-17 16,10-11-42-16,-3-9-96 16,10-8-34-16,7-5-21 15,19-3 4-15,17-11-242 16,25-1 163-16</inkml:trace>
  <inkml:trace contextRef="#ctx0" brushRef="#br0" timeOffset="58319.6558">25820 11987 1191 0,'-3'4'434'0,"0"-8"-45"16,4-16-310-16,5-11-134 16,9-10-92-16,7-7 158 15,18-14 49-15,5 6 17 16,11-3 40-16,-3 4-19 16,7 4-63-16,-8 16-75 15,5 7-111-15,-8 14-111 16,10 10-208-16,-8 4-31 15</inkml:trace>
  <inkml:trace contextRef="#ctx0" brushRef="#br0" timeOffset="58502.5013">26682 11665 1370 0,'9'31'213'0,"-17"0"174"16,0 11-413-16,-1 7 15 15,-6-6 23-15,-1 6-4 16,1-12-35-16,-2-8-57 16,3-11-58-16,-10-27-252 15,6-22 19-15</inkml:trace>
  <inkml:trace contextRef="#ctx0" brushRef="#br0" timeOffset="58652.9776">26861 11198 1887 0,'5'9'198'16,"-1"9"191"-16,-2 6-601 15,-1 10-149-15,2 4 35 16,9 4 26-16,4-5-89 16,14-3 47-16</inkml:trace>
  <inkml:trace contextRef="#ctx0" brushRef="#br0" timeOffset="58902.148">27123 11730 330 0,'-23'28'278'15,"9"-11"330"-15,-1 6-347 16,5 3 145-16,3 8-347 15,4-5 11-15,6 10 7 16,1-10 4-16,2 0-26 16,-3-7-15-16,0 2-22 15,-2-7-21-15,2-5-90 16,-3-4-82-16,11-8-288 16,4-9-2-16</inkml:trace>
  <inkml:trace contextRef="#ctx0" brushRef="#br0" timeOffset="59297.9945">27323 11852 571 0,'11'53'535'0,"-10"-40"-137"15,-1 5-336 1,8 1 345-16,6-2-368 16,17-5 44-16,5-11 38 0,14-8-15 15,14-8 4-15,18-12-6 16,-10-1-58-16,-1-3-73 16,-12 7 3-16,-19 6-14 15,-28 5-31-15,-28 4 0 16,-21 6 26-16,-28 6 34 15,-9 9 15-15,-9 13 31 16,12 9 7-16,10 2-3 16,27-4-28-16,21 1-5 15,16-5 5-15,32-4 8 16,23-2-24-16,34 3-44 16,5-8-52-16,25-8-322 15,-10-9-89-15,-15-18-103 16</inkml:trace>
  <inkml:trace contextRef="#ctx0" brushRef="#br0" timeOffset="60017.0677">27202 11744 296 0,'47'48'511'15,"-44"-50"-249"-15,-4 2-19 16,2-3-152-16,-1 3-90 16,0 0-76-16,0 0 111 15,0-2 38-15,-1 2 21 16,-1-3-34-16,1 2-17 15,-1-2-8-15,1 0-25 0,-2 0-25 16,0 0 30-16,-15-8 3 16,-4 5 3-16,-49-2 1 15,47 12-2-15,-3 6-6 16,7-4-1-16,3 0 13 16,7 6 6-16,-3 6 10 15,4-3 5-15,1 11 1 16,2 1-17-16,2 3-9 15,6-5-7-15,2 4 9 16,2-8 14-16,9 0 21 16,1-5 0-16,8 2-1 15,-1-8-45-15,6-1-49 16,-1-7-440-16,-3-11 98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8T16:08:26.7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5633 4100 1002 0,'-15'8'224'0,"31"-2"80"16,-19 16-280-16,6 9-50 15,3 16 11-15,-2 4 0 16,5 12-60-16,0-6-63 15,0 18-162-15,4-17-34 16</inkml:trace>
  <inkml:trace contextRef="#ctx0" brushRef="#br0" timeOffset="163.9858">5782 3352 1420 0,'-16'0'153'0,"10"6"-153"15,24 6-370-15</inkml:trace>
  <inkml:trace contextRef="#ctx0" brushRef="#br0" timeOffset="508.5748">6179 4191 1020 0,'19'12'221'0,"-8"-7"81"16,-11-5-274-16,-3 2-68 16,7-5 19-16,-4 1 21 15,0 1 21-15,2-2 21 16,21-12 7-16,68-41 7 16,-45 32-13-16,6 5-18 15,-6 12-30-15,-11 8-28 16,-16 14-3-16,-8 19-10 15,-7 7-31-15,-5 19-262 16,-2 5 91-16</inkml:trace>
  <inkml:trace contextRef="#ctx0" brushRef="#br0" timeOffset="1052.0301">6933 4250 510 0,'-1'10'0'0,"5"-13"456"16,3 6-468-16,8-3 303 16,9 0-359-16,7-9 366 15,0 6-285-15,-7-5 13 16,-6 2 20-16,-14 3 16 15,-7 3-51-15,-7 3-17 16,8-3-10-16,-1 0-6 16,-13 3-5-16,-9 4 42 0,-45 20 6 15,54-17 1-15,6-6-25 16,8-2-20-16,-2 1-7 16,7-5-13-16,-3 2 17 15,0 0 21-15,1-1 18 16,26-1 11-16,71-2 14 15,-41-5-13-15,29-3-5 16,2-4-4-16,9-11 3 16,-17 1 1-16,0-13 10 15,-34-1 4-15,-12-6 3 16,-20 5 1-16,-14-2-42 16,-12 7-25-16,-31 5 3 15,-22 21-5-15,-43 25-4 16,-24 22 40-16,-15 23 6 15,24 14-10-15,11 9-7 16,46-7-7-16,32-9-20 16,25-10 0-16,30 0 6 0,33-16-14 15,49-13-202-15,28-10-65 16,17-25-54-16</inkml:trace>
  <inkml:trace contextRef="#ctx0" brushRef="#br0" timeOffset="1527.2624">8057 3241 1162 0,'-56'117'176'0,"46"-40"139"16,-2 37-367-16,1 5 33 0,-3 24 11 15,2-12 9-15,4 14-27 16,2-24-77-16,2 16-209 16,10-26 13-16</inkml:trace>
  <inkml:trace contextRef="#ctx0" brushRef="#br0" timeOffset="1846.7451">8506 4179 1284 0,'-61'10'234'0,"-7"20"135"16,5 7-389-16,-1 15 3 15,19-3 0-15,13-2-39 16,13-13-42-16,11-9 11 15,16-19 13-15,17-10 19 0,6-11 49 16,21-19 47-16,8-9-10 16,9-2-10-16,-15 5-12 15,-2 9-6-15,-25 19-62 16,-15 21 9-16,-26 18 9 16,-15 26 11-16,-8 14 0 15,0 16-110-15,7-4-122 0,42-10-29 16</inkml:trace>
  <inkml:trace contextRef="#ctx0" brushRef="#br0" timeOffset="2081.1066">9396 4035 594 0,'-19'25'225'0,"-21"29"35"15,2 8-167-15,-7 10-20 16,14-11-20-16,12 0-41 15,16-28 4-15,3-10 10 16,7-4 33-16,-1-5 4 16,-6-5-9-16,-18 11-23 15,-14 16-7-15,-20 3-43 16,-18 1-13-16,-14-6-34 16,11-12-144-16,11-27-101 15,25-23-52-15</inkml:trace>
  <inkml:trace contextRef="#ctx0" brushRef="#br0" timeOffset="2326.5046">9881 3502 1154 0,'-18'22'203'0,"5"18"120"16,5 3-310-16,-2 28-58 16,-1 11 48-16,-9 26 8 15,2-9 5-15,-3 21-4 16,0-10-28-16,-1 20-27 16,3-17-295-16,-8-1 70 15</inkml:trace>
  <inkml:trace contextRef="#ctx0" brushRef="#br0" timeOffset="2537.0056">9616 4120 1656 0,'62'0'388'16,"18"-3"147"-16,-12 1-479 15,18 1-229-15,-6 7-7 16,-6 2-116-16,-27 1-41 16,-10-6-151-16,-10-3 101 15,-6-7-53-15</inkml:trace>
  <inkml:trace contextRef="#ctx0" brushRef="#br0" timeOffset="2713.9776">10501 4352 1483 0,'-9'42'364'0,"-2"2"92"16,17-20-381-16,-18 35-261 16,0 12-35-16,-13 12-249 15,1-15-8-15</inkml:trace>
  <inkml:trace contextRef="#ctx0" brushRef="#br0" timeOffset="2865.2317">10740 3688 523 0,'21'6'879'15,"-4"-1"-448"-15,-11-32-403 16,2 32 141-16,1 3-734 15,8-2-48-15</inkml:trace>
  <inkml:trace contextRef="#ctx0" brushRef="#br0" timeOffset="3072.9498">11232 4161 349 0,'-58'58'427'0,"-13"11"-15"15,11 7-25-15,-2 17-78 16,18-8-92-16,10 2-88 16,22-17-124-16,25-14 0 15,21-25-19-15,46-19-92 16,24-24-50-16,35-20-261 16,-10-22-47-16</inkml:trace>
  <inkml:trace contextRef="#ctx0" brushRef="#br0" timeOffset="3722.9513">13282 3102 951 0,'-63'50'208'16,"-11"42"96"-16,-12 25-277 0,-16 58 2 16,12-3 3-16,7 0 22 15,12-7-5-15,31 0-5 0,38-42-5 16,20-3-10-16,16-10-36 16,21-8-36-16,0-19-34 15,22-17-185-15,-3-26-91 16,-6-23-54-16</inkml:trace>
  <inkml:trace contextRef="#ctx0" brushRef="#br0" timeOffset="4468.0946">13985 3653 1162 0,'43'47'92'16,"-41"-1"204"-16,-4 5-341 0,-1 21-34 15,-6 11 58-15,-6 15 57 16,-10-2-42-16,-3-5 14 16,0-23 18-16,9-16 39 15,2-27 37-15,6-34-14 16,5-19-22-16,12-32-9 15,10-14-39-15,9-25-34 16,11 9 13-16,8-8 23 16,-4 28 1-16,-4 7-4 15,-10 33-12-15,1 8-39 16,-11 22-30-16,-7 16-6 16,-13 17 4-16,-8 29 7 15,-6 13 37-15,2 28 15 16,10-3 2-16,18 6-8 15,16-32 2-15,18-17 2 16,14-34 59-16,23-31 32 16,2-26 11-16,24-31 4 0,-5-18 7 15,-8-18-47-15,-20 5-17 16,-15-8-11-16,-36 18-24 16,-18-4-106-16,-14 17-43 15,-15 1-290-15,-7 16-12 16</inkml:trace>
  <inkml:trace contextRef="#ctx0" brushRef="#br0" timeOffset="4977.3292">15081 4182 649 0,'8'15'288'0,"-2"-9"-50"16,1 5-72-16,11-2-223 16,14-4 46-16,8-1 66 15,25-13 37-15,4-10-1 16,6-6 3-16,-11 0-27 15,-14-5-19-15,-25 9-32 16,-16 2-40-16,-19 4-46 0,-30 11 21 16,-15 7 6-16,-25 13 16 15,2 14 36-15,-10 14 35 16,23 5-29-16,9 10-18 16,28-8-54-16,14-3-48 15,25-10-97-15,33-13-116 16,33-21-29-16</inkml:trace>
  <inkml:trace contextRef="#ctx0" brushRef="#br0" timeOffset="5352.933">15637 4293 1262 0,'-51'65'427'0,"53"-84"-36"16,2 22-362-16,7-2-100 16,17-7-76-16,15-6 130 15,13-4 24-15,2-5 38 16,-1-7 14-16,-21 2-18 16,-11-4-8-16,-19 8-28 15,-4 1-45-15,-8 5-29 16,-12 5-20-16,-9 13-8 15,-14 11 10-15,-10 9 51 0,-5 11 17 16,10 8 12-16,-6 8 7 16,17-3 7-16,8 0-10 15,12 5-23-15,14 9-82 16,16-5-81-16,22-6-23 16,13-9-11-16,26-28 14 15,10-28 74-15,20-29 1 16,-2-16 39-16</inkml:trace>
  <inkml:trace contextRef="#ctx0" brushRef="#br0" timeOffset="5876.269">16487 4207 1323 0,'-27'34'281'0,"1"9"122"15,0-9-383-15,3 6-34 16,6-9-13-16,10-9 15 0,10-14 29 15,24-17 27-15,13-15 11 16,28-28 22-16,19-11-10 16,20-28-24-16,-7 2-21 15,3-10-3-15,-26 19-4 16,-15 8-6-16,-21 20-9 16,-11 15-35-16,-15 14-32 15,-14 16-28-15,-16 10-34 16,-25 18-37-16,-14 17 73 0,-25 26 28 15,1 7 28-15,-1 13 40 16,26-1 42-16,25-7-40 16,29-20 4-16,38-13 19 15,23-16 12-15,36-17 15 16,5-10 15-16,16-16-8 16,-11-5-14-16,3-13 2 15,-31 2-11-15,-13-1 5 16,-24 6 13-16,-18 2-38 15,-27 9-56-15,-38 4-7 16,-20 13-15-16,-26 10 14 16,-15 11 34-16,-20 18 42 15,24 6 0-15,13 6-12 16,28-3-33-16,29-2-15 16,30-14 3-16,38-1 18 15,26-6 11-15,25-9 17 0,7-12 19 16,24 2-46-16,-16-10-95 15,-4-7-321-15,-18-5 32 16</inkml:trace>
  <inkml:trace contextRef="#ctx0" brushRef="#br0" timeOffset="6301.0989">18230 4017 742 0,'-240'190'317'16,"144"-123"3"-16,-9 30-129 15,25 12-146-15,18-3-18 16,32-26-17-16,23-7 56 15,32-35 25-15,36-42 29 16,11-33 19-16,39-37-4 16,6-20-70-16,15-34-45 15,-18 5-29-15,5-26 0 16,-38 23-12-16,-10-34-43 0,-28 17-45 16,-21-28 26-1,-22 35-1-15,-3 9 63 16,-7 54 83-16,-2 24 86 0,11 40 6 15,2 33-214-15,4 19-244 16,5 16 172-16,0 11-36 16,8 11-33-16,9-8 202 15,11 7 200-15,-5-9-519 16,2-7 94-16</inkml:trace>
  <inkml:trace contextRef="#ctx0" brushRef="#br0" timeOffset="6925.6957">18618 3438 631 0,'-4'2'251'15,"-15"26"-9"-15,-61 83-104 16,43-34-168-16,1 37 35 15,15 1 19-15,14 17 5 16,14-15 1-16,16-1-6 16,5-38-22-16,10-11 15 15,2-33-22-15,13-15-266 16,-5-20 100-16</inkml:trace>
  <inkml:trace contextRef="#ctx0" brushRef="#br0" timeOffset="7184.0402">19066 2998 769 0,'22'68'500'0,"2"58"-92"15,1 31-457-15,6 52 488 16,-15 6-401-16,-22 37 2 16,-20-12 3-16,-38 26-4 15,-34-34-75-15,-50 2-345 16,-24-54-63-16,-38-37-150 16</inkml:trace>
  <inkml:trace contextRef="#ctx0" brushRef="#br0" timeOffset="21339.2013">5427 9418 712 0,'1'10'358'16,"-1"-3"-42"-16,-3-2-131 15,-1 10-191-15,7-1-29 16,0 6-1-16,6-4-12 15,7-1-11-15,3-11 66 16,9-14 37-16,9-15 18 16,36-21 24-16,2-15 19 15,11-16-43-15,-4 7-42 16,-13-1-10-16,-42 10-5 0,-17 7 5 16,-20 11-10-16,-22 1-20 15,-19 20-8-15,-35 31-35 16,0 26-19-16,-13 34-6 15,7 15 28-15,12 9 28 16,36-4 37-16,16 5 9 16,28-16 8-16,28-2 37 15,19-13 19-15,47-6-15 16,15-17-4-16,32-9 1 16,4-9-69-16,24-6-68 15,-27-1-288-15,-19-18 63 16</inkml:trace>
  <inkml:trace contextRef="#ctx0" brushRef="#br0" timeOffset="21633.2641">6856 8314 1426 0,'19'7'398'16,"-10"-4"92"-16,-18-12-496 0,14 23-220 15,-10 6 83-15,-1 26-10 16,-4 19-6-16,-12 32 118 16,-12 11 125-16,-3 36-76 15,-5-4 10-15,-7 26 6 16,9-12-29-16,6 6 7 15,9-35-88-15,10-1-266 16,15-44 71-16</inkml:trace>
  <inkml:trace contextRef="#ctx0" brushRef="#br0" timeOffset="22028.0228">7505 9127 677 0,'12'5'0'15,"-5"-5"600"-15,-10-2-629 16,-7 8 404-16,-11 4-447 16,-23 17 449-16,-16 9-423 15,-26 14 49-15,-8 6 5 16,-4 12 3-16,22-7 19 15,13-4-1-15,33-13-7 16,18-11-9-16,21-14-54 16,25-18-1-16,22-16 5 0,29-23 12 15,11-11 5-15,11-21 43 16,-17 5-17-16,-14 2-3 16,-30 24-1-16,-15 8-2 15,-24 21-12-15,-4 8-10 16,-4 15-2-16,-16 20 1 15,-3 16 7-15,-9 21 23 16,-3 2 14-16,2 1-267 16,18-20-110-16,26-28-52 15</inkml:trace>
  <inkml:trace contextRef="#ctx0" brushRef="#br0" timeOffset="22278.1492">8188 9143 485 0,'25'-17'475'15,"-25"15"-104"-15,-16 8-58 0,-17 7-127 16,-31 23-59-16,-16 11-75 16,-12 7 8-16,10-1-12 15,13-8-22-15,32-19-22 16,21-8-16-16,16-9-7 16,13 0 1-16,4 3 8 15,3 4 6-15,-3 5 12 16,-13 20-22-16,-23 8-34 15,-28 10-102-15,-16-1-28 16,-12-8-9-16,5-18-7 16,11-21-176-16,25-19 149 0</inkml:trace>
  <inkml:trace contextRef="#ctx0" brushRef="#br0" timeOffset="22547.0467">8528 8440 1286 0,'-9'3'345'16,"1"3"57"-16,0 10-338 15,2 15-123-15,-1 21 8 16,-4 12 22-16,11 27 20 15,-1 6 14-15,2 9 1 0,-1-6 1 16,-4 11 0-16,-6-16-72 16,-8 1-116-16,0-23-81 15,-1-4-135-15,6-24-98 16</inkml:trace>
  <inkml:trace contextRef="#ctx0" brushRef="#br0" timeOffset="22744.1048">8185 9127 1547 0,'16'-4'279'16,"-9"2"182"-16,17-7-429 16,15-2-46-16,33-3 1 15,11 7-6-15,22-2-107 16,-4-1-117-16,4 5-221 15,-26 1-19-15</inkml:trace>
  <inkml:trace contextRef="#ctx0" brushRef="#br0" timeOffset="22893.6936">9122 9074 31 0,'3'34'381'0,"-3"3"-122"15,-4 1-2-15,-7 19 34 16,6 4-165-16,-7 7-18 0,1-6-88 15,4-4-60-15,1-23-76 16,0-33-190-16,12-25-18 16</inkml:trace>
  <inkml:trace contextRef="#ctx0" brushRef="#br0" timeOffset="23028.1092">9192 8576 786 0,'-2'-22'615'0,"-2"8"-169"15,3 22-85-15,2-4-485 16,6 5-208-16,8 15-133 16,2 3-135-16</inkml:trace>
  <inkml:trace contextRef="#ctx0" brushRef="#br0" timeOffset="23208.4007">9430 9364 1610 0,'-37'49'401'0,"14"-1"91"16,12-6-465-16,35 13-162 16,29-13-93-16,47-4-292 15,21-29 11-15</inkml:trace>
  <inkml:trace contextRef="#ctx0" brushRef="#br0" timeOffset="23952.1667">9638 9101 603 0,'1'11'311'0,"-1"-3"-41"16,-9-2-96-16,-4 4-200 15,-11 8 8-15,-5 3 14 16,-11 5 14-16,-3 2 27 16,-3 9 8-16,6-8 18 15,9 6-52-15,13-5-33 16,18 2-106-16,19-6-121 16,29-4-75-16,-1-13-73 0</inkml:trace>
  <inkml:trace contextRef="#ctx0" brushRef="#br0" timeOffset="24435.2568">12292 8272 1536 0,'8'42'241'0,"-53"-10"184"15,-25 19-468-15,-35 44 42 16,-7 19 31-16,-20 37 14 15,19 9 7-15,17 15 2 16,38-27-24-16,24 0-6 16,37-41-53-16,33-17-52 15,27-31-46-15,44-20-46 16,3-35-310-16,1-26 89 16</inkml:trace>
  <inkml:trace contextRef="#ctx0" brushRef="#br0" timeOffset="26681.9916">13366 9046 853 0,'-18'32'312'0,"5"-26"-7"16,-5 11-163-16,-4 3-161 0,-14 10 4 15,4 4 20-15,-7 3 30 16,8 2-6-16,0 2-6 16,9 3 4-16,4-4-10 15,5-8-17-15,8-6-41 16,4-15-21-16,16-16 23 16,2-7 9-16,16-19 9 15,-5-3 40-15,15-1 21 16,-12 6-21-16,-1 6 0 15,-14 14 2-15,-3 4-4 16,-10 11-6-16,3 14 2 16,-1-1-3-16,-1 10-21 15,4-3-35-15,3 0-283 16,4-15-10-16,6-11-132 16</inkml:trace>
  <inkml:trace contextRef="#ctx0" brushRef="#br0" timeOffset="27175.7977">13742 9183 925 0,'2'-1'191'0,"-4"2"91"16,7 2-278-16,-5-3-1 0,0-1 5 15,0-1 1-15,0 2 2 16,-2 0 1-16,2 0-2 15,-1 0-10-15,1 0-5 16,-2 0-8-16,1 2 5 16,-1-1 5-16,-2 26 12 15,-8 46 6-15,10-38 10 16,-2-10-2-16,3-4 2 16,-2-10-16-16,1-8-9 15,7-8-11-15,6-16-10 16,1-2 54-16,7-7 69 15,5 5-52-15,-5 0-51 16,-5 11 59-16,-1 10-72 16,-5 8-71-16,-7 8 56 15,-2 4 64-15,-1 5-42 16,-2-6 9-16,1-2-6 16,7-11-12-16,26-18 28 15,10-8-10-15,20-9 0 0,6-1 13 16,6 7 9-16,-23 17-42 15,-9 12-9-15,-18 17-9 16,-11 13-7-16,-10 5 31 16,-4 6 16-16,-3-6-4 15,3-2-100-15,6-15-192 16,15-9-6-16</inkml:trace>
  <inkml:trace contextRef="#ctx0" brushRef="#br0" timeOffset="27456.1095">14480 9317 653 0,'22'-3'545'0,"11"-12"-132"16,2 0-388-16,19-10 395 16,11-5-401-16,-2 2-6 15,-18 5-20-15,-10-1-11 16,-18 9-18-16,-35 9-36 15,-19 9 14-15,-27 18 33 16,-4 10 30-16,-8 22 42 16,17 1 23-16,19 6-51 15,27-6-32-15,22-5-38 16,26-17-50-16,45-8-89 16,18-20-107-16,28-10-70 0,-3-16-110 15</inkml:trace>
  <inkml:trace contextRef="#ctx0" brushRef="#br0" timeOffset="27745.0439">15897 8558 1048 0,'2'2'336'16,"8"26"33"-16,17 77-221 16,-17-31-167-16,1 22 19 15,-5-13-43-15,-5 8-104 16,-7-11-118-16,-10 13-110 15,-3-25-5-15,-7-16-98 16</inkml:trace>
  <inkml:trace contextRef="#ctx0" brushRef="#br0" timeOffset="28090.5257">15940 8745 1479 0,'8'-24'345'16,"9"-2"138"-16,6-4-402 15,9 3-70-15,10 4 17 16,13 2 4-16,-8 12-17 16,-1 13-20-16,-11 7-11 15,-9 18-28-15,-22 10-10 16,-22 11-1-16,-13 4 20 16,-19 8 13-16,-2-13 26 0,-4-8 7 15,17-14 4-15,11-11-37 16,21-16-43-16,16-6-1 15,17-3 6-15,16 0 14 16,7 5 35-16,1 13 32 16,-6 13-7-16,-17 17-18 15,-20 14-29-15,-42 17 20 16,-26-1 7-16,-20 4 8 16,-7-14 14-16,-11-19-72 15,25-24-346-15,6-17 79 16</inkml:trace>
  <inkml:trace contextRef="#ctx0" brushRef="#br0" timeOffset="28264.0145">16293 9302 628 0,'7'-13'0'16</inkml:trace>
  <inkml:trace contextRef="#ctx0" brushRef="#br0" timeOffset="28282.1151">16331 9216 606 0</inkml:trace>
  <inkml:trace contextRef="#ctx0" brushRef="#br0" timeOffset="28339.2881">16439 9059 613 0,'43'-50'66'0,"18"-4"636"16,1 10-463-16,9-2-239 15,-1 15-302-15</inkml:trace>
  <inkml:trace contextRef="#ctx0" brushRef="#br0" timeOffset="28653.0132">17050 8983 767 0,'-18'36'438'0,"-6"-3"-122"16,-10-10-163-16,-12 3-132 15,3 5-122-15,-1 4 125 16,10 1-8-16,7 2-9 16,20-2-24-16,7-10-35 15,12-11 21-15,14-9 30 0,8-15 17 16,17-8 18-16,6-13-18 16,9-1-49-16,-6-2-14 15,-6 7 2-15,-22 5 18 16,-10 5 51-16,-14 11 6 15,-10 11-16-15,-5 9-18 16,-6 13 3-16,-5 10-49 0,-1 4-256 16,-2-5 99-16</inkml:trace>
  <inkml:trace contextRef="#ctx0" brushRef="#br0" timeOffset="29239.027">17195 9259 501 0,'87'-1'464'0,"-91"20"-129"16,7-3-1-16,-8 0-295 15,4 4-27-15,2-16 9 16,8-11 16-16,28-17 10 16,3-7-1-16,22-11 4 15,7 2 3-15,2 8-16 16,-21 16-15-16,-3 8-12 15,-21 8-14-15,-9 18-14 16,-12 0-75-16,-10 7-83 16,-3 2-56-16,0-4-65 0,1-9 34 15,16-11 75-15,11-14 91 16,20-7 73-16,-1-2 68 16,10-10-31-16,-12 11-8 15,-6 1 13-15,-18 5 39 16,2 7 49-16,-16 10 16 15,-13 11 47-15,-10 10-2 16,-14 24-4-16,-15 3-27 16,1 10 5-16,6-12-41 0,13-7-17 15,18-22-41-15,23-13 29 16,16-22 28-16,23-24 51 16,3-17 51-16,21-25-157 15,2-10-45-15,8-30-40 16,-8 8-48-16,0-12-49 15,-17 16 162-15,-15 10-3 16,-20 33-36-16,-18 26-21 16,-16 42 0-16,-21 39-4 15,-5 19 2-15,-4 38 29 16,8 4 21-16,7 15-6 16,22-19-18-16,12 2-59 15,8-26-61-15,15-14-115 16,6-29-108-16,15-20-61 15,-1-19-68-15</inkml:trace>
  <inkml:trace contextRef="#ctx0" brushRef="#br0" timeOffset="29437.0082">18592 8429 1508 0,'11'-6'434'16,"-2"17"-71"-16,5 14-342 0,5 37-59 15,-3 14-70-15,4 45 112 16,-9 16 113-16,-21 27-61 16,-18-10-10-16,-49 34-64 15,-24-54-80-15,-47-7-274 16,-2-45-117-16,-32-25-134 16</inkml:trace>
  <inkml:trace contextRef="#ctx0" brushRef="#br0" timeOffset="32359.0128">12228 8862 322 0,'46'-7'0'0,"-49"27"308"16,-7 7-308-16,-11 20-14 15,-2 8 14-15,-10 12-59 16,-4 1 47-16,-5 9 200 15,5-15-178-15,2 1 188 16,7-15-178-16,7-16 38 16,9-22-6-16,6-15-16 15,11-17-6-15,9-15-3 16,7-6-33-16,7-4 21 16,3 2 23-16,4 8-4 15,-7 14-17-15,0 8-45 16,-4 15-26-16,-1 16-12 15,-5 9 5-15,0 20 28 16,3 1 45-16,5 8 17 16,-2-15 21-16,10-11 70 0,10-28 32 15,32-41 30-15,4-20 25 16,24-34 19-16,-5-12-126 16,-9-14-30-16,-42 26-28 15,-20-10-47-15,-30 29-58 16,-24 13-358-16,-17 26 106 15</inkml:trace>
  <inkml:trace contextRef="#ctx0" brushRef="#br0" timeOffset="44941.1661">5298 14690 1140 0,'4'5'189'16,"4"-5"114"-16,17-5-341 15,5-1 16-15,14-14 26 16,9-11 46-16,24-21 29 16,-3 1 27-16,11-18-34 15,-13-4-17-15,-8-2-18 16,-31 15-28-16,-16-2-31 16,-20 24 3-16,-31 11-29 15,-25 27-20-15,-22 40 9 0,-10 25 8 16,-27 37 21-16,14 12 35 15,17 20 61-15,20-26-1 16,23-3-16-16,39-28 2 16,33-4 14-16,24-33-38 15,28-18 5-15,16-22 8 16,50-28-134-16,6-24-324 16,-4-25 54-16</inkml:trace>
  <inkml:trace contextRef="#ctx0" brushRef="#br0" timeOffset="45195.739">6690 13354 1711 0,'-1'12'309'0,"-17"25"176"15,-12 22-502-15,-20 46-25 16,-14 21 17-16,-8 40 20 16,12-1 2-16,4 8-12 15,21-28-31-15,17-3-89 16,12-35-61-16,4-15-283 16,17-33 8-16,22-23-119 15</inkml:trace>
  <inkml:trace contextRef="#ctx0" brushRef="#br0" timeOffset="45564.1741">7235 14073 644 0,'-62'17'129'16,"-6"6"636"-16,-14 23-465 15,13 13 168-15,-5 18-458 16,26-2 6-16,8 7 3 16,12-17-6-16,6-9-11 15,16-19-46-15,6-11-45 16,12-16 11-16,13-19 14 16,3-13 6-16,8-15 43 15,2-8 42-15,5-2-13 16,-18 8-9-16,1 10 0 15,-10 15 1-15,-15 9-20 16,-9 12 14-16,-4 24 16 16,-5 11-1-16,-5 17-2 15,10 13 22-15,5 4-113 16,10-21-101-16,25-15-252 16,28-34-47-16</inkml:trace>
  <inkml:trace contextRef="#ctx0" brushRef="#br0" timeOffset="45805.7071">7703 14150 1484 0,'-35'51'384'0,"-10"7"113"16,14 2-437-16,5-7-36 16,15-18-42-16,2-15-31 15,14-8 6-15,2-2 10 16,7-1 18-16,-9 6 9 15,-3 4 16-15,-18 18-29 16,-21 4-30-16,-37 16-25 16,-11-1-23-16,-11-3-65 15,8-22-51-15,22-23-200 16,42-24 2-16</inkml:trace>
  <inkml:trace contextRef="#ctx0" brushRef="#br0" timeOffset="46029.2157">8232 13465 1539 0,'12'5'271'16,"-9"8"152"-16,-3 8-454 15,-6 25-15-15,-1 5 18 16,-1 29 22-16,-1 11 15 15,-1 21 1-15,-2-5 0 16,-3 31-39-16,0-15-73 16,-11 3-329-16,-2-25 45 15</inkml:trace>
  <inkml:trace contextRef="#ctx0" brushRef="#br0" timeOffset="46240.6875">7933 14044 850 0,'6'-3'733'0,"-2"1"-170"15,-1 0-81-15,-3 1-376 16,2-1-110-16,30-4 3 16,68-10-22-16,-32 4-44 15,3 3-43-15,16-6-125 16,-10 6-177-16,11-1-128 15,0 1-99-15</inkml:trace>
  <inkml:trace contextRef="#ctx0" brushRef="#br0" timeOffset="46390.0389">8863 13923 379 0,'30'-3'288'0,"-5"7"-6"0,-7 8-69 16,-5 18-42-16,-3 10-5 16,-17 21-23-16,-3 7-36 15,-13 15-11-15,3-11-15 16,-8 4-64-16,8-18-49 15,1-8-90-15,9-22-47 16,-7-16-226-16,1-16-11 16</inkml:trace>
  <inkml:trace contextRef="#ctx0" brushRef="#br0" timeOffset="46523.4623">8916 13467 1523 0,'11'-9'502'0,"1"1"26"16,-27 5-438-16,16 2-616 16,2 4 85-16</inkml:trace>
  <inkml:trace contextRef="#ctx0" brushRef="#br0" timeOffset="46709.5882">9102 14324 1764 0,'-66'97'499'15,"25"-13"109"-15,31-25-578 16,20-20-78-16,42-14-95 16,46-20 285-16,5-17-750 15,8-24 369-15</inkml:trace>
  <inkml:trace contextRef="#ctx0" brushRef="#br0" timeOffset="47841.2079">9552 13721 782 0,'3'9'307'0,"-8"0"-9"16,-8 3-171-16,-9 9-131 0,-9 4-7 15,-15 17-6-15,-5 5 18 16,-20 8 7-16,-4 7 10 16,-8 9 7-16,13-3 22 15,-5 12 31-15,21-7-3 16,11-5-9-16,17-13-23 16,9 9-98-16,23-16-109 15,12-2-216-15,4-16-29 16</inkml:trace>
  <inkml:trace contextRef="#ctx0" brushRef="#br0" timeOffset="48940.037">11710 13292 699 0,'-41'31'589'16,"-20"16"-165"-16,-24 48-427 15,-8 31 418-15,-11 44-434 16,26 2 25-16,26 11 7 16,33-40 0-16,44-14-46 15,36-38-34-15,32-25-36 16,9-27-300-16,15-13-27 16,-6-17-64-16</inkml:trace>
  <inkml:trace contextRef="#ctx0" brushRef="#br0" timeOffset="49568.3332">12258 13606 1201 0,'22'47'285'0,"-17"-48"89"15,-1-2-364-15,1 7-45 16,-5-4-38-16,0 2 16 16,0 32 23-16,-12 92 18 0,-13-34 32 15,-15 41 34-15,-3-4-10 16,-3-9-1-16,7-34 0 16,13-19 18-16,12-50 3 15,10-21-14-15,14-27-55 16,21-49-43-16,6-18-37 15,18-32-25-15,1 1 29 16,7-2 62-16,-18 47 39 16,3 11 2-16,-17 36-2 15,-1 19-36-15,-8 26-43 0,-6 27 1 16,-11 29 16-16,2 35 37 16,3 12 30-16,8 20 50 15,7-17 8-15,12-22 5 16,3-33-11-16,5-29 27 15,1-38-6-15,14-36 10 16,-5-15-7-16,9-32-7 16,-11 1-40-16,-14-14-23 15,-23 14-23-15,-15 1-129 16,-18 9-131-16,-14-5-221 16,-1 19-93-16</inkml:trace>
  <inkml:trace contextRef="#ctx0" brushRef="#br0" timeOffset="49874.9432">13455 14059 1237 0,'-12'30'269'15,"-4"8"112"-15,2 5-364 16,7 11-29-16,4-5-34 0,6-12 4 16,9-18-13-16,7-15 27 15,3-16 36-15,5-23 47 16,0-7 12-16,-5-9 32 16,-10 0-19-16,-8-1-2 15,-10 15-9-15,-9 8-57 16,-1 9-51-16,-3 7-69 15,-3 7-341-15,2 9 46 16</inkml:trace>
  <inkml:trace contextRef="#ctx0" brushRef="#br0" timeOffset="50172.7204">14003 13379 688 0,'1'3'0'16,"5"12"527"-16,-1 9-555 15,7 22 424-15,-1 8-414 16,3 21 419-16,-7-1-376 0,-2 19-5 16,-5-6-41-16,-2 26-125 15,-8-3-256-15,-9-10 17 16</inkml:trace>
  <inkml:trace contextRef="#ctx0" brushRef="#br0" timeOffset="50339.0413">13756 13910 1643 0,'17'-9'460'0,"1"-8"103"16,3 12-450-16,43-12-104 16,15-2-72-16,44-2-44 15,8 6-456-15,-2-11 87 16</inkml:trace>
  <inkml:trace contextRef="#ctx0" brushRef="#br0" timeOffset="50946.7699">15158 13646 1526 0,'3'40'323'15,"2"-33"129"-15,-8 42-464 16,-3 16-90-16,0 20-34 16,-3-4-128-1,-6-4 202-15,6-28 103 16,2-19 131-16,4-40 100 16,1-30-159-16,17-36-57 15,4-8-113-15,18-23-112 16,14 6-50-16,17 0 182 15,-3 23 40-15,9 4 39 0,-15 25 30 16,-10 13-32-16,-12 23-63 16,-3 20-22-16,-14 20-10 15,-1 26-4-15,-6 14 21 16,2 23 54-16,-2 7 19 16,4 5 21-16,2-16 10 15,3-9-14-15,-3-25-12 16,-1-23-4-16,-3-18-13 15,1-30-4-15,1-24 44 0,0-24 3 16,6-12 1-16,0-24 12 16,-3 3 0-16,5-11-45 15,-5 16-33-15,6 4-30 16,-6 15-132-16,11 11-360 16,-5 19 52-16</inkml:trace>
  <inkml:trace contextRef="#ctx0" brushRef="#br0" timeOffset="51323.0176">16343 13804 1481 0,'9'17'499'0,"-6"-1"-26"16,3-13-394-16,7-4-139 16,14-5-139-16,7-12 151 15,6-10 19-15,3-14 13 16,3-11 48-16,-12 1 35 16,-10 3-8-16,-13 9-12 15,-6 10-49-15,-15 16-23 16,-20 18-6-16,-7 17-9 0,-24 19 6 15,-5 10 46-15,-10 20 10 16,12 4-14-16,2 10-24 16,29-14-28-16,14 7-74 15,19-18-75-15,22-11-27 16,15-23-18-16,23-7-175 16,-2-24 80-16</inkml:trace>
  <inkml:trace contextRef="#ctx0" brushRef="#br0" timeOffset="51626.7344">16697 13960 1186 0,'-6'0'392'15,"5"-1"25"-15,5 1-297 16,-4-2-130-16,5 1-13 16,42-10 12-16,70-33 18 15,-41 5 8-15,18-5 7 0,-18 1-7 16,-11-6-17-16,-26 18-6 15,-10 1-1-15,-30 8-1 16,-23 7 5-16,-19 20-9 16,-35 11 24-16,-16 16 7 15,-29 23 12-15,12 9 6 16,11 12 30-16,28-11-28 16,19 9-31-16,37-21-38 15,14-2-76-15,11-17-12 16,36 1-24-16,17-20-50 0,28-12-217 15,12-12 59-15,21-21-143 16</inkml:trace>
  <inkml:trace contextRef="#ctx0" brushRef="#br0" timeOffset="52205.6479">17404 13929 244 0,'-25'24'731'15,"-7"7"-304"-15,-8 15-146 16,6 4 161-16,8 6-405 15,9-11-34-15,10-11-10 16,11-21 51-16,16-25 12 16,14-26 4-16,28-33-6 15,14-21 6-15,17-18-47 16,-7 5-25-16,4-16 2 16,-25 18 17-16,-3 1 4 15,-22 12-1-15,-13 11-1 16,-15 30-1-16,-3 18-36 15,-15 22-13-15,-10 18-1 0,-10 16 0 16,-18 21 1-16,-6 11 35 16,-10 26 31-16,9-3 1 15,5 14-2-15,16-2-1 16,11 10-4-16,13-20-19 16,15 4-12-16,13-18 4 0,15-21 7 15,6-18 6-15,16-13 8 16,-1-19 10-16,6-19-7 15,-14-9-9-15,11-17-4 16,-18-7-5-16,-8-4 3 16,-8 10 2-16,-8 3-11 15,-26 17-14-15,-17 14 2 16,-10 21-3-16,-18 16 6 16,-9 15 20-16,-7 16 23 15,12 2-2-15,4 6-4 16,17-5-8-16,15-2-12 15,19-9-11-15,20-5-1 16,12-16 26-16,24-12 0 16,1-11 3-16,8-9-5 15,-6-6-59-15,-8-2-82 16,-20 4 4-16,-8 2-52 16,-22 2-239-16,-13-2-14 0,-5 3-55 15</inkml:trace>
  <inkml:trace contextRef="#ctx0" brushRef="#br0" timeOffset="52689.0634">18429 13994 1265 0,'-11'2'190'0,"-11"-2"153"16,-12 3-373-16,-18 7-14 16,-9 9 40-16,-11 14 80 15,5 5 63-15,7 16 0 16,18 0-4-16,17 4-19 15,28-10-77-15,29-8-14 16,19-26 11-16,29-21 13 16,13-26-2-16,20-33 7 15,-13-22-49-15,11-29-4 16,-22 3-8-16,-4-12 14 0,-26 21 6 16,-7 4-3-16,-25 27-16 15,-10 12 3-15,-11 25-15 16,-12 21-14-16,-10 28 1 15,-6 35 12-15,-2 12-1 16,-3 27 17-16,8 9 18 16,7 16-38-16,11-19-39 15,2-2-95-15,5-27-26 0,3-26-48 16,4-34-237-16,8-32 93 16</inkml:trace>
  <inkml:trace contextRef="#ctx0" brushRef="#br0" timeOffset="52894.689">19196 12950 1697 0,'21'26'363'0,"-2"19"159"16,-1 17-488-16,5 45-7 15,11 27 30-15,-22 40-4 16,-19 2 2-16,-42 55-37 15,-32-53-58-15,-73 12-168 16,8-45-138-16,-49-24-230 16,23-76-82-16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8T16:10:40.9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4021 5902 44 0,'90'102'0'0,"-88"-99"256"15,-2-1-99-15,-2-7 51 16,1 4-102-16,-1-2 103 15,-5-34-201-15,-17-64-21 0,10 30 4 16,-4 1 12-16,-6-3 40 16,3 17 72-16,-8 7 9 15,2 20-31-15,-11 11-34 16,-2 18-43-16,-15 25-33 16,0 18-11-16,-10 28 4 15,11 20 13-15,7 39 20 16,20 9 6-16,10 36 7 15,11-5 1-15,7 19 2 16,10-25-3-16,2 0-82 16,6-29-113-16,3-6-109 15,-1-36-13-15,-16-30-142 16</inkml:trace>
  <inkml:trace contextRef="#ctx0" brushRef="#br0" timeOffset="206.1412">3294 6669 1388 0,'1'2'371'16,"2"-2"52"-16,0 1-452 16,-3-1-43-16,2 0 34 15,33 6-33-15,62 10 40 16,-17-11 63-16,13-10-57 15,19-11-401-15,-2-2 134 0</inkml:trace>
  <inkml:trace contextRef="#ctx0" brushRef="#br0" timeOffset="428.9894">5046 6278 1071 0,'-47'16'218'0,"-21"20"106"16,-17 7-318-16,-44 28-8 16,-6 3 15-16,-5 27 18 15,24-14 2-15,18 17-8 16,53-15-8-16,25 3-66 16,25-18-42-16,27 0-74 15,28-21-78-15,27-8-97 16,12-19-11-16</inkml:trace>
  <inkml:trace contextRef="#ctx0" brushRef="#br0" timeOffset="628.9971">5181 6649 758 0,'0'0'866'0,"-2"3"-517"15,2 23-47-15,2 14-381 0,1 27-379 16,1 13 428-16,2 24 22 16,2 5 10-16,2 27-182 15,-3-10-160-15,1-1-9 16</inkml:trace>
  <inkml:trace contextRef="#ctx0" brushRef="#br0" timeOffset="897.9807">5179 6692 1581 0,'12'-5'306'16,"13"-2"162"-16,23 2-461 15,8 4-43-15,14 8 19 16,-8 6-2-16,-4 14-2 15,-26 6-31-15,-8 17-27 0,-24-1-1 16,-19 15 6-16,-18-9 5 16,-27-2 44-16,-10-10 31 15,-12-12-1-15,10-16-46 16,8-5-45-16,31-8-298 16,30-17 38-16</inkml:trace>
  <inkml:trace contextRef="#ctx0" brushRef="#br0" timeOffset="1177.6395">5910 6475 1430 0,'26'-1'227'0,"23"5"188"16,9 9-431-16,12 13 9 16,-2 15 33-16,-6 20-23 15,-27 9-9-15,-12 20-9 16,-25-1 0-16,-27 15-4 16,-19-5-1-16,-24 0-35 15,-11-26-41-15,-17-8-307 0,14-25 54 16</inkml:trace>
  <inkml:trace contextRef="#ctx0" brushRef="#br0" timeOffset="1439.7816">6744 6751 482 0,'139'28'625'16,"-120"-27"-208"-16,40-2-295 15,15-2 259-15,17 0-580 16,-8 0-213-16,-18 6-26 15</inkml:trace>
  <inkml:trace contextRef="#ctx0" brushRef="#br0" timeOffset="1599.981">6967 7089 1477 0,'48'23'362'16,"11"-17"134"-16,3-1-416 15,21-4-239-15,-6-2 4 16,-7 1-326-16,-27-9-46 16</inkml:trace>
  <inkml:trace contextRef="#ctx0" brushRef="#br0" timeOffset="1948.8797">7921 6801 1677 0,'-6'12'411'0,"6"-5"111"0,8-5-522 16,17-1-92-16,13 1 3 15,23-4-3-15,4-2-43 16,11-9-135-16,-7-7-186 15,4 0-60-15</inkml:trace>
  <inkml:trace contextRef="#ctx0" brushRef="#br0" timeOffset="2450.5516">8878 6299 870 0,'46'56'261'0,"-51"-48"38"15,-1-4-225-15,-8 0-78 16,5 7 6-16,-2-5 8 16,4-6 86-16,4-8 48 15,9 2-2-15,-6 5-1 16,1-2 0-16,34-7-66 0,62-59-36 16,-21 46 14-16,-5 12-8 15,-1 3-19-15,-17 16-52 16,-22 18-26-16,-28 17-16 15,-39 8 1-15,-24 19 13 16,-26 17 40-16,-18 10 20 16,-31 14-1-16,23-6-1 15,12-4 2-15,31-32-9 16,30-5-19-16,47-33 18 0,38-6 27 16,26-13 2-16,35 0 8 15,8-18 19-15,28-3-119 16,-13-1-129-16,-1-3-263 15,-37-8-52-15</inkml:trace>
  <inkml:trace contextRef="#ctx0" brushRef="#br0" timeOffset="2705.622">9936 6649 645 0</inkml:trace>
  <inkml:trace contextRef="#ctx0" brushRef="#br0" timeOffset="2802.1062">9936 6650 607 0,'2'19'375'0,"1"9"-55"0,6 64-357 15,-4-38 369-15,5 15-304 16,-4 2-8-16,-3 27-46 16,-7-3-67-16,-5 19-64 15,-8-10-176-15,6-21-22 16</inkml:trace>
  <inkml:trace contextRef="#ctx0" brushRef="#br0" timeOffset="3064.9863">9853 6700 1483 0,'28'-17'294'0,"28"-4"154"15,20 5-442-15,18 2-9 16,-3 11 6-16,-8 12-10 16,-21 9-7-16,-18 13-13 0,-24 3-6 15,-13 14-23-15,-17-5 7 16,-29 11 9-16,-17-6 19 16,-29-1 8-16,-12-4 21 15,-17-7-84-15,10-17-126 16,6-6-195-16,28-13-64 15</inkml:trace>
  <inkml:trace contextRef="#ctx0" brushRef="#br0" timeOffset="3385.9545">10876 6662 1358 0,'12'-2'136'0,"4"5"193"16,6 0-405-16,13 0 4 0,9-3 69 16,30-4 23-16,0-1 4 15,16-1-130-15,-5 1-229 16,-10 0 25-16</inkml:trace>
  <inkml:trace contextRef="#ctx0" brushRef="#br0" timeOffset="3650.9811">10946 6463 714 0,'19'33'433'0,"-6"8"-73"16,2 8-428-16,-3 15 415 16,-8-2-373-16,-4 11-32 15,-6-11-6-15,-5 0-32 16,0-8-19-16,-1-5-218 16,-1-17 65-16</inkml:trace>
  <inkml:trace contextRef="#ctx0" brushRef="#br0" timeOffset="3984.8597">11968 6241 1356 0,'-8'21'169'16,"-2"8"175"-16,-11 11-423 15,-7 9 35-15,-5 12 29 16,5 3 24-16,-3 13 2 15,0 3 1-15,4 15-67 16,11-8-65-16,-3-5-60 16,4-25-174-16,8-17-23 15</inkml:trace>
  <inkml:trace contextRef="#ctx0" brushRef="#br0" timeOffset="4323.8375">12338 6303 821 0,'-10'36'257'0,"-8"-6"33"16,-7 2-178-16,5 1-107 15,3 2 15-15,8-13-3 0,10-1 21 16,16-1 12-16,6 3 8 16,5 1 6-16,3 6 26 15,-4 2-4-15,-6 8-45 16,-12 3-27-16,-9 13-9 16,-15-2-15-16,-18 6-13 15,-7-8 26-15,-7-9-58 16,-5-20-38-16,-3-21-295 15,14-19 18-15</inkml:trace>
  <inkml:trace contextRef="#ctx0" brushRef="#br0" timeOffset="4755.6661">12335 6315 969 0,'33'3'573'0,"-16"-4"-43"15,15-2-115-15,15 3-349 16,20 7 20-16,2 9-21 16,19-2-21-16,-14-2 3 15,-14-1 13-15,-18 0-5 16,-13-5-1-16,-18 1 3 16,-4-1 6-16,-5-4-13 0,-2-2-12 15,0-2-13 1,0 1-21-16,-2 1-23 0,2 0-104 15,-1-2 300-15,-1-1-818 16,-4-21 278-16</inkml:trace>
  <inkml:trace contextRef="#ctx0" brushRef="#br0" timeOffset="6635.272">4049 8960 1284 0,'58'66'231'0,"-54"-48"82"15,2 0-408-15,5 21-91 16,-2 11 111-16,1 22 119 16,0 6-44-16,-2 18 45 15,2 0 37-15,-5 27-236 0,-1-3-248 16,-5 3 84-16</inkml:trace>
  <inkml:trace contextRef="#ctx0" brushRef="#br0" timeOffset="6901.0111">4074 9050 1232 0,'18'-32'368'0,"3"-5"85"16,4 4-320-16,45-4-96 15,20 6-12-15,29 6 0 16,5 14-24-16,-1 16-15 15,-45 14-20-15,-15 19-9 16,-40 11-1-16,-33 19 6 16,-29 8 16-16,-51 16 20 15,-39-5 12-15,-16 8-36 16,9-16-54-16,-2-11-337 16,43-25 57-16</inkml:trace>
  <inkml:trace contextRef="#ctx0" brushRef="#br0" timeOffset="7205.7896">5111 9252 1304 0,'3'-5'215'16,"11"1"140"-16,26-8-362 15,13-3-43-15,22 0 39 16,2 0 28-16,6-1-167 15,-16 9-207-15,-2-5-5 16</inkml:trace>
  <inkml:trace contextRef="#ctx0" brushRef="#br0" timeOffset="7380.9506">5479 9459 1469 0,'25'28'529'0,"1"-10"-62"0,-12-15-362 16,52-5-204-16,16-3-219 15,29-9-142-15,-12-7 21 16</inkml:trace>
  <inkml:trace contextRef="#ctx0" brushRef="#br0" timeOffset="8104.398">7234 8462 1398 0,'7'-2'226'0,"-4"13"70"16,-3 23-404-16,-22 25-3 15,-17 12-4-15,-26 33 65 16,-4 3 64-16,-14 4-11 16,18-22 4-16,14-15 5 15,32-33 4-15,12-13 22 16,24-25 14-16,31-10 18 0,21-3-2 15,26-8-4-15,9-3-21 16,11-9-161-16,-17-1-270 16,-15-18 34-16</inkml:trace>
  <inkml:trace contextRef="#ctx0" brushRef="#br0" timeOffset="8283.004">7694 8570 1132 0,'17'-38'382'0,"-8"9"29"16,-3 22-341-16,-8 10-90 15,-1 16-27-15,-15 35-24 16,-7 15 23-16,-9 41 65 16,-4 10 45-16,-20 25 18 15,3-7 17-15,-9 34-15 16,1-20-67-16,0 45-58 16,20-28-393-16,9-18 54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8T16:18:30.9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2187 7751 739 0,'-4'0'113'0,"1"0"56"15,0 1-226-15,0 1-8 16,2-1 1-16,-5 30 11 16,0 57 23-16,16-27 1 15,-8 8 1-15,9 27 6 16,4-1 8-16,-7 2 7 16,-1-13 8-16,-3-11 11 15,-5-27-50-15,-14-12-90 16,-1-23 16-16</inkml:trace>
  <inkml:trace contextRef="#ctx0" brushRef="#br0" timeOffset="268.9692">2184 7637 1098 0,'8'-11'279'0,"-1"-5"80"0,2-2-301 16,13 2-64-16,8 3-5 15,5 5-12-15,3 10-5 16,0 8-9-16,-7 3 8 16,-1 14 2-16,-11 6 12 15,-10 7 3-15,-11 3 13 16,-26 9 5-16,-19-7 4 16,-20 0 8-16,-2-5 4 15,-10 3-3-15,20-9-19 0,6 3-96 16,18-7-234-16,12-5-12 15,12-10-165-15</inkml:trace>
  <inkml:trace contextRef="#ctx0" brushRef="#br0" timeOffset="644.3741">2956 7775 539 0,'-95'-36'450'0,"95"34"-356"16,2 4 70-16,-2 1-174 0,0-3-161 16,1 0 164-16,26 1 195 15,74 1-141-15,-17-14 6 16,-1-6-53-16,4-4-246 15,-29 0 29-15</inkml:trace>
  <inkml:trace contextRef="#ctx0" brushRef="#br0" timeOffset="824.2407">2799 8133 859 0,'65'-3'496'16,"5"-12"-69"-16,26-7-148 15,9 1-464-15,-1 4-231 0,-42 8-29 16</inkml:trace>
  <inkml:trace contextRef="#ctx0" brushRef="#br0" timeOffset="1818.4733">3854 7909 957 0,'-12'-9'187'0,"6"6"93"16,1 2-269-16,11 7-51 15,-6-6-3-15,2-2 49 16,30-2 10-16,80-20-11 16,-27-2 38-16,50-4-67 15,-7 0-253-15,-1-10 39 16</inkml:trace>
  <inkml:trace contextRef="#ctx0" brushRef="#br0" timeOffset="2571.2593">4879 8268 945 0,'3'9'161'0,"-3"-3"100"16,-2 1-289-16,1-8 13 16,-1 1 21-16,-1 0 26 15,-15 7 12-15,-14 5 24 16,-39 7-3-16,50-26-2 15,11-7-19-15,2-5-15 16,13 0-17-16,8-5-4 16,5 3-3-16,0 4 9 15,1 9 7-15,-1 7-15 16,-11 8-5-16,-11 11-1 16,-5 6-4-16,-16 13 12 15,-10-6 16-15,1-2 3 16,8-9-1-16,5-13-54 15,17-14-35-15,15-11-7 16,9-6-5-16,8-2 5 0,1 3 54 16,-2 3-28-16,-11 12-67 15,-14 14-183-15,-17 10-23 16</inkml:trace>
  <inkml:trace contextRef="#ctx0" brushRef="#br0" timeOffset="2948.9643">5807 7532 929 0,'-20'5'290'15,"-13"4"-3"-15,-17 14-248 16,-2 9-63-16,-18 20-66 16,-2 7 97-16,-2 15 29 15,14 2 9-15,3 19 4 16,23-11-1-16,26 2-16 16,24-16-37-16,29-12 20 15,14-32 26-15,29-20-11 16,9-19-3-16,32-26 33 15,-7-17-5-15,3-20-78 0,-24 2 14 16,-25-7 29-16,-41 16-8 16,-21-12-68-16,-25 17 8 15,-23 3-153-15,-16 14-171 16,-17 10-56-16</inkml:trace>
  <inkml:trace contextRef="#ctx0" brushRef="#br0" timeOffset="3498.979">6681 7615 397 0,'2'8'355'0,"-11"6"-106"16,-3-1-256-16,-15 5 221 15,-7 6-234-15,-6 1 42 0,6-6 41 16,2-6 48-16,14-8 40 15,8-10-26-15,11-2-40 16,11-21-42-16,9 0-10 16,17-6-14-16,10 2 3 15,11-2 24-15,-1 15 13 16,2 7-13-16,-12 9-10 16,-5 17-27-16,-14 8-25 15,-11 22-15-15,-16 7-7 16,-23 23 5-16,-12 1 25 0,-33 26 12 15,-13-6 10-15,-14 7 1 16,8-22 4-16,10-10 5 16,29-32 3-16,16-16-26 15,23-19-12-15,29-3-9 16,15-1-6-16,27 1-5 16,11 7 25-16,17 10 14 15,-12 3-29-15,0 10-367 16,-16 7 113-16</inkml:trace>
  <inkml:trace contextRef="#ctx0" brushRef="#br0" timeOffset="4144.0185">7493 7989 1136 0,'31'125'169'16,"-4"-104"151"-16,-2 8-335 16,15 13-6-16,-2 4 37 0,17 7-15 15,-9-4-35-15,5 3-91 16,-11-8-82-16,-2-5-120 15,-17-13-64-15</inkml:trace>
  <inkml:trace contextRef="#ctx0" brushRef="#br0" timeOffset="4354.9147">7961 8164 1462 0,'-110'19'289'0,"23"32"136"16,-2-4-454-16,-10 11-36 15,23-9-25-15,7-3-24 16,20-17-65-16,12-5-59 16,19-13 59-16,30-14-169 0,13-17 24 15</inkml:trace>
  <inkml:trace contextRef="#ctx0" brushRef="#br0" timeOffset="4609.965">8373 8154 703 0,'3'3'213'16,"9"-5"69"-16,17 2-166 16,10 3-99-16,22-3 36 15,4 2-21-15,9-5-19 16,-6 0 9-16,3-8-4 16,-12-3-38-16,-8 0-270 15,-17-2 77-15</inkml:trace>
  <inkml:trace contextRef="#ctx0" brushRef="#br0" timeOffset="4852.1247">8694 7878 1357 0,'-9'12'189'16,"-1"9"171"-16,-2 11-405 15,-12 22-2-15,1 8 41 16,-10 15 10-16,-1-9 1 16,-6 9-1-16,5-12-40 15,-8 12-38-15,17-13-41 16,6-2-20-16,8-16-40 0,10-13-152 16,23-26 38-16,18-23-67 15</inkml:trace>
  <inkml:trace contextRef="#ctx0" brushRef="#br0" timeOffset="5107.0505">9245 7737 664 0,'-29'35'427'16,"-5"2"-82"-16,-18 23-399 15,4 6 398-15,1 5-355 16,16-17-8-16,12-11-9 16,20-20 25-16,15-20 28 15,27-17 11-15,34-8 12 0,3-5 4 16,18-5-36-16,-3 4-47 16,-11 1-135-16,-26 5-207 15,1 1 10-15</inkml:trace>
  <inkml:trace contextRef="#ctx0" brushRef="#br0" timeOffset="5357.6796">9767 7505 849 0,'-26'27'269'15,"16"2"7"-15,-14 25-214 16,2 11-49-16,-15 19-46 15,5 1 67-15,-16 18 3 16,2-12-12-16,-14 14-2 16,8-16-6-16,-5-2 2 15,17-22-3-15,6-8 2 16,17-29-80-16,6-6-80 16,13-13-28-16,21-19-159 15,17-11-37-15</inkml:trace>
  <inkml:trace contextRef="#ctx0" brushRef="#br0" timeOffset="5676.4105">10384 7671 1243 0,'-25'31'247'15,"-21"18"123"-15,-15 4-356 16,-16 29-23-16,8 1 14 15,7 16 1-15,26-10-5 16,24 3 3-16,23-29 0 16,20-12 21-16,12-25 8 0,23-11 11 15,5-24 2-15,9-20-28 16,2-11-35-16,7-23 18 16,-18-5 0-16,-7-12 8 15,-11 11 31-15,-19-7-1 16,-24 18-48-16,-17 9-19 15,-17 15-15-15,-28 11-52 16,-8 17-17-16,-1 3-83 16,6 4-193-16,17 5-2 15</inkml:trace>
  <inkml:trace contextRef="#ctx0" brushRef="#br0" timeOffset="5945.9963">10950 8097 775 0,'-15'79'424'0,"8"-21"-54"15,10 6-92-15,15-11-242 16,19-9 7-16,15-21 6 16,30-12 11-16,15-28-5 15,21-20-3-15,-4-17-5 16,-7-20 17-16,-37-13 85 15,-22 2-91 1,-49 10-11-16,-27 7-53 0,-45 17-73 16,-13 23-61-16,-26 7-146 15,14 9-216-15,6 8 7 16</inkml:trace>
  <inkml:trace contextRef="#ctx0" brushRef="#br0" timeOffset="7335.4559">1721 9970 985 0,'-42'94'163'0,"56"-56"111"16,3 21-302-16,3 9 19 16,-3 18 4-16,-5-4 0 15,-4 11-85-15,-8-17-146 16,-2-13-41-16,-2-24-119 16</inkml:trace>
  <inkml:trace contextRef="#ctx0" brushRef="#br0" timeOffset="7588.9698">1790 9924 1252 0,'32'-40'304'0,"16"-3"132"16,7 11-328-16,10 1-90 15,4 16 13-15,-1 15-37 16,-18 9-39-16,-10 14-22 15,-16 16-14-15,-26 19 14 16,-21 7 28-16,-29 22 17 16,-15 2 27-16,-23 6 19 15,5-17 1-15,-10-14-97 16,20-22-119-16,11-10-184 16,36-21-78-16</inkml:trace>
  <inkml:trace contextRef="#ctx0" brushRef="#br0" timeOffset="7845.4905">2484 10493 1454 0,'14'-4'252'0,"13"-8"150"15,12 4-432-15,21 0-18 16,0-9-59-16,18-2-283 16,-7 3 69-16</inkml:trace>
  <inkml:trace contextRef="#ctx0" brushRef="#br0" timeOffset="8148.4551">3517 9955 788 0,'5'8'466'16,"-7"18"-152"-16,-5 14-534 16,-23 33 419-16,-7 13-406 15,-25 15 43-15,0-14 76 0,-3-7 101 16,22-32 73-16,9-13-7 16,26-20-22-16,26-9 40 15,22-14-35-15,21 3-13 16,11-9-23-16,23-5-270 15,-6 1-79-15,6-4-120 16</inkml:trace>
  <inkml:trace contextRef="#ctx0" brushRef="#br0" timeOffset="8387.9345">4063 9877 1111 0,'0'15'228'0,"-5"16"123"16,-5 16-305-16,-12 23-51 15,-4 11 27-15,-12 29-1 0,-7-5-12 16,-12 14-8-16,2-10-20 16,3-2-65-16,12-26-30 15,6-6-52-15,15-31-27 16,5-13-135-16,2-16 56 15,18-14-55-15</inkml:trace>
  <inkml:trace contextRef="#ctx0" brushRef="#br0" timeOffset="8712.3841">4551 10061 1025 0,'-46'60'229'16,"-5"20"97"-16,-20 23-292 15,10-1-12-15,9 9 7 16,25-21-17-16,14-11-13 16,31-27 23-16,31-18 27 15,11-24 0-15,25-29 26 16,5-21-8-16,20-25-64 15,-24-11-31-15,-8-17 1 16,-26 5-11-16,-16-2 29 16,-26 11 26-16,-9 5-34 15,-10 22-22-15,-16 12-18 0,0 23-91 16,-12 12-228-16,2 14 74 16</inkml:trace>
  <inkml:trace contextRef="#ctx0" brushRef="#br0" timeOffset="9011.3586">5273 10268 821 0,'-31'62'308'0,"-6"9"47"15,5 0-184-15,13 6-72 16,19-17-52-16,19-5 2 15,21-18-19-15,23-17-6 16,2-18 6-16,12-23 52 16,-6-16-9-16,13-15 1 15,-13-1-6-15,-10-17-6 16,-21 9-11-16,-19-5-20 16,-36 7-12-16,-23-4-14 15,-7 17-22-15,-4 5-83 16,11 16-58-16,8 4-320 15,20 6 17-15</inkml:trace>
  <inkml:trace contextRef="#ctx0" brushRef="#br0" timeOffset="9447.1767">6561 10252 1280 0,'5'9'266'0,"5"-5"135"15,6-3-357-15,14 2-51 16,6 0 25-16,14 3-13 16,2-1-50-16,-3-1-108 0,-11-2-72 15,-5-2-178-15,-14 1-66 16</inkml:trace>
  <inkml:trace contextRef="#ctx0" brushRef="#br0" timeOffset="9612.8082">6705 10523 1327 0,'12'-3'265'0,"6"-5"177"16,2 7-302-16,14-1-255 16,2 4-290-16,7 7 20 15,-7 0-338-15</inkml:trace>
  <inkml:trace contextRef="#ctx0" brushRef="#br0" timeOffset="9941.0333">7652 10535 1825 0,'7'0'205'0,"15"0"291"16,9 4-595-16,24 5-140 16,6 3-230-16,4-5 27 15,-1 7-284-15</inkml:trace>
  <inkml:trace contextRef="#ctx0" brushRef="#br0" timeOffset="10484.9177">8522 10951 1052 0,'-7'10'500'16,"4"-4"-95"-16,-4-29-260 15,-7 33-250-15,-17 3-50 16,-3 7-7-16,-9 0 60 0,9 0 85 15,9-13 38-15,13-6 50 16,6-2 24-16,11-12-5 16,-2-2-22-16,11-4-11 15,3-1-17-15,11 2-22 16,-1 5-11-16,2 3 6 16,-7 8-16-16,-1 2-37 15,-15 6 2-15,-2 6-1 16,-7-2-9-16,-2-1 12 15,2-1 26-15,1-5 12 16,-1-6 28-16,2 1 14 16,-1 1-5-16,1-1 1 15,-1 1 0-15,1-1-18 16,-1 2-21-16,1-3-27 16,-1 2-52-16,2-1-53 15,0 1-282-15,2-1 40 16</inkml:trace>
  <inkml:trace contextRef="#ctx0" brushRef="#br0" timeOffset="10873.0366">9382 10136 1262 0,'0'18'351'16,"-17"-2"51"-16,-17 14-322 15,-10 13-171-15,-17 13 17 16,-7 3 37-16,7 9 27 16,21-8 41-16,9 2 8 15,24-12-7-15,14 2-7 16,14-18-10-16,29-11 2 15,14-19-9-15,26-19-2 16,1-14-5-16,15-20 1 16,-26-3-13-16,6-18 12 15,-24 3 19-15,1-13 21 16,-23 8-9-16,-5-10-9 16,-28 14-43-16,-20 5-19 15,-19 20-18-15,-23 16-4 16,-22 21-374-16,-20 21 152 0</inkml:trace>
  <inkml:trace contextRef="#ctx0" brushRef="#br0" timeOffset="11458.9266">10361 9954 1271 0,'-5'22'228'0,"-13"14"128"16,-5 11-398-16,-7-5 17 15,6-7 8-15,4-8 26 16,8-17 38-16,16-16 38 16,7-12 1-16,9-10-9 15,3-4-28-15,9-10-28 16,4 7-35-16,11 5 19 16,8 8 19-16,10 4 1 0,-4 12 3 15,2 9 0-15,-12 7-24 16,-14 14-27-16,-13 6-1 15,-13 14-4-15,-15 4-4 16,-27 26 10-16,-22 3 13 16,-29 18 4-16,-4-2 7 15,-29 22-20-15,8-21-12 16,-1-4-9-16,19-19 6 16,5-13 3-16,35-28 33 15,16-13 43-15,20-12 4 0,20-10 6 16,18-3-2-16,29-10-9 15,14-3-32-15,22 0 10 16,-2-1-4-16,21 4 4 16,-17 11 3-16,-3 5-45 15,-15 11-62-15,1 6-379 16,-30 4-11-16,-8 1-179 16</inkml:trace>
  <inkml:trace contextRef="#ctx0" brushRef="#br0" timeOffset="11799.658">11146 10424 1287 0,'-26'51'298'0,"26"-42"93"0,12 6-344 16,6 6-88-16,16 11 20 15,2 5 27-15,16 9 9 16,-1-3 4-16,7 3 0 15,-6-7-32-15,4-1-120 16,-7-11-98-16,0-5-177 16,-3-10-92-16</inkml:trace>
  <inkml:trace contextRef="#ctx0" brushRef="#br0" timeOffset="11983.0656">11757 10467 1532 0,'-139'20'355'0,"0"40"183"0,-2 15-436 16,-32 47 3-16,4-7-53 16,-7 18-145-16,66-14-446 15,1-6 30-15</inkml:trace>
  <inkml:trace contextRef="#ctx0" brushRef="#br0" timeOffset="14962.8483">7694 11490 692 0,'-10'-4'263'16,"1"-2"-17"-16,5 0-178 15,4 2-58-15,-5-1-50 16,5 5 56-16,-1 0 30 16,1 0 17-16,0 0 18 15,0 0 4-15,0 0-9 16,0 0-32-16,0 0-25 15,0 0-22-15,0 0-15 16,0 0-31-16,1 0 4 16,5 0 18-16,45 12 37 15,97 15 23-15,-9-14 49 16,56-1 19-16,84-8 10 16,22-4-38-16,81-9-13 15,1-10-15-15,34-9-14 0,-63 3-15 16,11-6 24-16,-76 5 16 15,-18 6 8-15,-84 8 2 16,-23 7 6-16,-66 10-21 16,-99 36-83-1,-48-1-113 1,75 14-97-16,-3-5-258 0,67-9-48 16</inkml:trace>
  <inkml:trace contextRef="#ctx0" brushRef="#br0" timeOffset="15813.3523">1854 11425 1061 0,'2'0'196'16,"8"-1"79"-16,14 2-312 16,27-2-9-16,15 1 10 15,60-15 81-15,34-4 27 0,75-14 18 16,21-4 7-16,75-9-14 16,-17 15-28-16,31 4-13 15,-48 20-19-15,6 11-6 16,-62 11-5-16,9 10 0 15,-56-1-1-15,-13-2 0 16,-43-4 0-16,0-2-33 16,-30-4 68-16,-2-6-445 15,-32-9 138-15</inkml:trace>
  <inkml:trace contextRef="#ctx0" brushRef="#br0" timeOffset="16727.1045">2455 12307 1252 0,'-41'56'162'16,"54"-49"171"-16,11-4-367 15,19-3-20-15,12 3 51 16,13-3-89-16,2 5-240 16,12-1 1-16,-16 4-181 15</inkml:trace>
  <inkml:trace contextRef="#ctx0" brushRef="#br0" timeOffset="17715.0669">4140 12270 739 0,'-18'20'156'0,"-9"4"103"15,-4 6-203-15,-10 16 39 16,-4 4 14-16,8 11 1 16,10-5-34-16,13 2-39 15,12-17-45-15,15-8 9 16,10-14 2-16,14-12 18 16,4-9 36-16,13-12 0 15,-3-12-30-15,7-16-5 16,-6-1-13-16,-8-13-24 15,-11 10 11-15,-15 0 12 16,-17 9 7-16,-19-2 6 16,-7 14-3-16,-9-6-15 15,3 10-27-15,-6 9-105 16,3 11-106-16,-13 8-140 16,2 4-67-16</inkml:trace>
  <inkml:trace contextRef="#ctx0" brushRef="#br0" timeOffset="18358.1976">4716 12127 709 0,'-2'21'389'0,"1"-14"-50"16,-1-5-79-16,1 2-286 16,-1 1-31-16,1-5 19 15,1 1 37-15,1 1 20 16,20-2 34-16,19-8 48 16,79-30-16-16,-47 11-38 15,5 8-29-15,-10 12-44 0,-6 14-26 16,-41 23-39-16,-26 26-4 15,-32 14 12-15,-32 41 21 16,-11 7 25-16,-20 21 38 16,11-13 52-16,13-3 48 15,28-40-23-15,15-18-48 16,32-35-2-16,35-22-43 16,23-26-137-16,48-27-213 15,7-15 99-15</inkml:trace>
  <inkml:trace contextRef="#ctx0" brushRef="#br0" timeOffset="20831.0403">3658 12996 760 0,'-18'31'236'0,"8"-12"56"15,4-15-168-15,2-1-43 0,1-6 26 16,3 3 25-16,0-1 16 16,-2-1-17-16,1 1-41 15,-1-1-20-15,2 1-20 16,0-1-29-16,0-1-7 16,0 1-10-16,0 0-25 15,0 1-19-15,-1 1 0 16,-1 1 5-16,-1 3 19 15,-10 19 19-15,-33 39 10 16,33-49-6-16,7-10-15 0,4-6-14 16,4-3 11-16,-2 5 14 15,1-1 17-15,1 1-8 16,1-1 1-16,9-2-39 16,-3 2-5-16,-8 2 0 15,0 0 33-15,1 2 10 16,-1-1 30-16,-1 1-22 15,2-1-28-15,-1-1-16 16,1-1 10-16,16-4 6 16,4-3 1-16,43-19-35 15,-46 30-28-15,-14 15-108 16,-23 4-246-16,-12 8 29 16</inkml:trace>
  <inkml:trace contextRef="#ctx0" brushRef="#br0" timeOffset="22139.3365">7835 12240 1398 0,'5'10'289'16,"17"-16"127"-16,24 0-378 15,13-1-79-15,22 4-66 16,-4 3-91-16,3 5-217 15,-22-4-58-15</inkml:trace>
  <inkml:trace contextRef="#ctx0" brushRef="#br0" timeOffset="22662.6612">8485 13090 1073 0,'-11'0'403'16,"8"-9"-5"-16,7-4-240 15,2-11-205-15,12-10 1 16,10-3 16-16,12-9 32 16,4 3 28-16,8-1 14 15,-12 14-1-15,-4 7-3 16,-11 11-20-16,-15 7-69 15,-8 13-13-15,-11 9 9 16,-7 9 4-16,-11 6 2 16,-6 5 60-16,-1 5 8 15,3-10-9-15,7-6-2 16,10-13 29-16,5-10 26 0,6-6 6 16,7-6 7-16,2-4 3 15,6 5-30-15,3 1-33 16,4 1-14-16,-6 9-60 15,-4 13-33-15,-10 5-17 16,-11 12-352-16,-12-1 91 16</inkml:trace>
  <inkml:trace contextRef="#ctx0" brushRef="#br0" timeOffset="23037.4953">9610 12281 581 0,'-27'32'-15'16,"-12"-4"581"-16,-12 24-338 15,-7 2 133-15,-12 16-294 16,15-11 10-16,10 11-1 16,24-17-9-16,19-11-8 0,19-19-40 15,26-12 8-15,14-22 1 16,23-26 5-16,-3-15-37 16,8-22-48-16,-17 2-58 15,-10 4 36-15,-30 13 12 16,-9 12 39-16,-19 21 33 15,-10 2 9-15,-8-2-83 16,-3 10-314-16,-5 3 39 16</inkml:trace>
  <inkml:trace contextRef="#ctx0" brushRef="#br0" timeOffset="23413.0268">10107 12315 1283 0,'14'26'311'0,"6"-10"83"16,-2-28-328-16,10 12-122 16,9 5 14-16,9-11 27 15,-4 0 9-15,8-5 4 16,-10 7 9-16,6-8 0 15,-12 14-18-15,0-2-36 16,-15 10-8-16,-7 3-7 16,-18 8-8-16,-10 15 4 15,-11 11 53-15,-5 20 8 0,2-1 6 16,-5 13 25-16,14-14 27 16,9-6-6-16,6-17 29 15,18-2 32-15,21-15-2 16,26-7-5-16,7-9-23 15,29-12-44-15,-1-9-177 16,6-18-308-16,-32-5 30 0</inkml:trace>
  <inkml:trace contextRef="#ctx0" brushRef="#br0" timeOffset="23861.0614">8971 9440 879 0,'-13'0'421'16,"7"10"-138"-16,-6 11-213 15,18 31-124-15,1 20-113 16,19 56 138-16,12 18 62 15,29 65 28-15,10-4 15 16,25 58 3-16,3-7-14 16,6 50 6-16,-14-39-16 15,26 34-1-15,-15-46-5 0,13 12-4 16,-13-55-27-16,3 12-60 16,-37-46-139-16,-1 5-223 15,-33-62-32-15</inkml:trace>
  <inkml:trace contextRef="#ctx0" brushRef="#br0" timeOffset="24944.4424">10370 15485 1547 0,'-2'0'317'15,"1"0"133"-15,-1 0-472 16,2 0-22-16,2 4-2 0,45 43 11 15,58 53 13-15,-37-28 16 16,3 1 6-16,-3 19 5 16,-25-11-26-16,-1 23-166 15,-14-5-241-15,-12-1-1 16</inkml:trace>
  <inkml:trace contextRef="#ctx0" brushRef="#br0" timeOffset="25148.8434">11011 15400 1016 0,'-77'43'621'0,"-31"33"-117"16,-24 2-191-16,-27 42-261 0,-1 0-89 15,-20 25-11 1,30-22-12-16,14 6-117 0,32-33-305 15,18-2 8-15,37-36-227 16</inkml:trace>
  <inkml:trace contextRef="#ctx0" brushRef="#br0" timeOffset="25601.0166">8722 15799 1341 0,'18'-2'221'16,"4"-2"174"-16,12 1-399 15,20 0-4-15,-2 0 4 0,11 0-29 16,0 4-324-16,0 7-39 16,-18 5-116-1</inkml:trace>
  <inkml:trace contextRef="#ctx0" brushRef="#br0" timeOffset="25809.9788">8660 16107 1099 0,'21'18'904'16,"7"-13"-376"-16,14-5-118 16,9-2-491-16,22-4-738 15,-11-6 424-15</inkml:trace>
  <inkml:trace contextRef="#ctx0" brushRef="#br0" timeOffset="100698.356">1509 16311 249 0,'0'19'0'15,"-7"-17"646"-15,7-4-458 16,10 4 143-16,17 1-385 15,5-3 374-15,30 0-362 16,15 0 34-16,17-5 9 16,-2 0 15-16,17-9-134 15,-2-4-142-15,8-10-70 16,-23-6-156-16</inkml:trace>
  <inkml:trace contextRef="#ctx0" brushRef="#br0" timeOffset="101072.6551">2744 16040 851 0,'15'8'334'0,"-7"-6"2"16,-11-2-199-16,7 0-171 15,-5 0-41-15,-1 0-39 16,1 0-7-16,-1 0 15 15,1 2 54-15,-4 5 22 16,-2 24 44-16,-76 60 19 16,46-48 10-16,3 0 39 15,14-15-19-15,15-6-17 16,16-16 7-16,19-6-2 16,7-3-33-16,7-3 27 15,-1 0 19-15,8 8-15 16,-11 7-28-16,-2 8-22 15,-10 10-10-15,-17 13 12 16,-20 0 1-16,-18 13 10 16,-7-7 4-16,-12-3-16 15,5-13-52-15,-18-17-299 16,8-14 70-16</inkml:trace>
  <inkml:trace contextRef="#ctx0" brushRef="#br0" timeOffset="101598.1865">2703 15945 648 0,'19'-3'0'15,"-10"3"517"-15,9 0-518 16,7-3 389-16,22-1-388 15,11-2 389-15,16 0-388 16,0 0 1-16,12-1 1 16,-12 1-7-16,-6 1-5 15,-14 1-28-15,2-2-6 16,-15 2-6-16,2-5 6 16,-9-5 7-16,8-3 29 15,-1-1 7-15,4-3 6 16,-7 9-4-16,-1 3-23 15,-13 8-15-15,-12 8-23 16,-12 14 16-16,-16 25 15 16,-11 13 22-16,-9 33 14 0,-2 10 22 15,7 12-4-15,16-20-6 16,18-7-6-16,19-31-4 16,26-22 1-16,6-25-9 15,29-21 23-15,0-19 4 16,15-44 5-16,-11-16-115 15,-4-33-82-15,-19 7-55 16,-23-15 50-16,-33 28 62 16,-20-7 174-16,-35 24 269 15,-24 11-203 1,-20 35-76-16,-4 22-100 0,-16 47-277 16,21 29 53-16</inkml:trace>
  <inkml:trace contextRef="#ctx0" brushRef="#br0" timeOffset="103383.1291">5790 16163 809 0,'-60'55'299'15,"56"-54"9"-15,4-2-213 16,7 1-79-16,-7-3-66 16,12 1 6-16,39-3 7 15,66-6 9-15,-36 1 4 16,2-1-235-16,-15 5 82 15</inkml:trace>
  <inkml:trace contextRef="#ctx0" brushRef="#br0" timeOffset="103776.4537">6124 15953 893 0,'11'-74'312'16,"-8"74"35"-16,-6-3-230 15,-5 6-92-15,7-3-70 16,-1 1 22-16,1 2-9 16,-14 44-5-16,-10 57 38 0,12-18 38 15,-4 0-29 1,-3 18-36-16,3-12-39 15,-6 8-38-15,0-29-222 0,1-16 25 16</inkml:trace>
  <inkml:trace contextRef="#ctx0" brushRef="#br0" timeOffset="104883.028">6015 16190 443 0,'-18'49'277'0,"18"-49"-43"15,0 0-53-15,0 0-153 16,0 0-11-16,0 0-8 15,-1 0 5-15,1 0 6 16,0-3 9-16,0 1 3 16,0 1 8-16,1-1-1 15,0-1-8-15,28-10-10 16,51-20-7-16,-43 26-8 0,1 1-9 16,-11 6-1-16,-3 1-3 15,-7 4-2-15,-2 5-1 16,-6-1-274-16,9-4 90 15</inkml:trace>
  <inkml:trace contextRef="#ctx0" brushRef="#br0" timeOffset="112756.1175">6527 15853 203 0,'-74'42'311'16,"70"-47"-104"-16,-4 1-117 15,5 4 128-15,2-1-175 16,1-1-1-16,0 1 11 15,0-1 5-15,0 1 9 16,0 1-11-16,1-5-6 16,7-1-21-16,23-13-14 0,46-24-17 15,-43 31-6-15,-6 5-5 16,-1 4-3-16,-9 4-7 16,-2 7-18-16,-7 1-7 15,-3 10 3-15,-6 2 2 16,-15 16 16-16,-7 10 20 15,-12 17 9-15,-3 4 2 16,-3 6 15-16,11-7 14 16,9-10 34-16,8-18 13 0,9-8 17 15,9-10-18-15,13-12-17 16,6 1-34-16,21-4-11 16,3-5-16-16,10-4 5 15,-5 1 1-15,2-4-204 16,-13 0-136-16,-9-12-24 15</inkml:trace>
  <inkml:trace contextRef="#ctx0" brushRef="#br0" timeOffset="113131.1504">7299 15621 923 0,'-6'28'346'0,"-4"5"-18"0,-5-29-218 15,-22 33-220-15,-3 9-16 16,-12 15 7-16,-3 2 29 16,3 9 24-16,18-9 82 15,12 2 28-15,22-14 3 16,9-8-3-16,10-17-9 15,17-5-8-15,5-16-23 16,5-14 17-16,7-11 8 0,7-17 9 16,-11-8 6-16,-8-12 0 15,-10 7-23-15,-12-2 2 16,-19 13 0-16,-10 7 9 16,-6 10 3-16,-12 4-10 15,-2 7-27-15,-8 3-24 16,0 6-332-16,-3 4 81 15</inkml:trace>
  <inkml:trace contextRef="#ctx0" brushRef="#br0" timeOffset="113576.1173">7737 15729 751 0,'-3'0'196'16,"-1"1"21"-16,0 2-218 15,2-3-28-15,1 0-25 16,-2 2 54-16,-5 7 24 15,-5 22 38-15,-43 44 17 0,50-43 25 16,0-7-8-16,1 0-8 16,10-12-38-16,2-1-21 15,2-6-28-15,12-6-2 16,5-6-3-16,13-4 10 16,7-7 6-16,1-3 2 15,-8 2-1-15,-4-1 7 16,-18 4 6-16,-8-6 8 15,-9 9-25-15,-6-7-31 16,-6 4-27-16,-12 0-23 16,-1 1-19-16,-6-4 11 15,4 0-109-15,0-4-108 16,10-2-1-16</inkml:trace>
  <inkml:trace contextRef="#ctx0" brushRef="#br0" timeOffset="114045.1245">8234 15567 586 0,'1'2'169'0,"2"-5"30"16,-4 2-165-16,1-1-47 16,0 2 5-16,-2 0-1 15,1 0 2-15,-1 0 6 16,1 0 6-16,-2 2-5 16,-12 30 11-16,-30 50 20 15,22-39 16-15,1 4 19 16,5-6 3-16,8-1 0 15,11-5-26-15,7-9-14 16,6-10-19-16,5-7-2 16,2-9-2-16,7-10 12 15,-3-5 10-15,1-10 10 16,-9-3 0-16,-1 0 1 16,-12 4 15-16,-5 2 19 15,-5 0-8-15,-5-2-22 16,-6-3-12-16,3-2-54 0,-8 2-44 15,2 6-92-15,2 11-75 16,4-9-85-16,7 2 2 16,15-9-93-16</inkml:trace>
  <inkml:trace contextRef="#ctx0" brushRef="#br0" timeOffset="114584.0818">8687 15333 544 0,'0'3'230'0,"-2"-3"-13"0,1 3-165 15,-8 11-1-15,-1 0-62 16,-14 13 16-16,-53 46 18 16,40-36 36-16,-2 3 14 15,-1 10 13-15,23-4-1 16,6-1-30-16,13-13-48 0,18-7-14 16,12-11-11-1,11-11-9-15,8-11 19 0,18-11 19 16,0-14 4-16,5-20 0 15,-16-6 2-15,-9-6 1 16,-23 11 8-16,-15 4 13 16,-23 19-14-16,-29 10-4 15,-11 17-3-15,-27 8-68 16,-4 14-284-16,5 3 84 16</inkml:trace>
  <inkml:trace contextRef="#ctx0" brushRef="#br0" timeOffset="131366.1319">4988 16218 1131 0,'-54'138'297'0,"49"-143"50"16,12 29-296-16,-1 11-106 15,11 23 1-15,0 10 31 16,10 26 11-16,0 6 12 16,10 21-46-16,-8-13-107 15,1 1-183-15,-11-30-17 16</inkml:trace>
  <inkml:trace contextRef="#ctx0" brushRef="#br0" timeOffset="131590.5954">5079 16095 1232 0,'34'-21'299'0,"13"-1"133"16,8 1-358-16,15 9-16 15,-13 12-11-15,0 23-25 16,-19 14-3-16,-20 34 7 16,-23 6 5-16,-32 24 8 15,-25-4 1-15,-39 1-72 16,-1-36 51-16,-4-28-486 16,23-60 128-16</inkml:trace>
  <inkml:trace contextRef="#ctx0" brushRef="#br0" timeOffset="259046.6129">1339 9906 540 0,'-5'51'506'0,"8"-38"-131"15,-13 11 6-15,-1 32-326 16,3 27-54-16,-4 40 1 15,-3 16-20-15,-3 36-20 16,8-12 21-16,7 30-348 16,4-27 117-16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8T16:27:58.5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10252 5219 902 0,'8'-6'253'0,"-16"-6"23"15,-14 5-269-15,-24 13-52 16,-13 11 13-16,-31 19-3 15,-9 19 41-15,1 62 98 32,25-12-62-17,-2 16-7-15,46-15 8 16,22-23-6-16,49-82 3 16,21-7 6-16,63-63 16 0,12-20-7 15,22-36 4-15,-22 1-19 16,-5-16-2-16,-41 18 4 15,-12-10-1-15,-28 32-9 16,-14 10-7-16,-17 20-8 16,-8 19-54-16,-11 33-50 15,-19 18 24-15,-14 28 27 16,-32 39 29-16,-6 17-12 0,-8 30 41 16,14 3-24-16,9 2-6 15,32-14-7-15,16-6 32 16,14-26 2-16,27-7 9 15,19-17-17-15,34-27-15 16,9-22 29-16,24-20 10 16,-16-16-6-16,-1-19 1 15,-27-1 8-15,-7-8 3 16,-26 11-7-16,-10 0 3 16,-13 22-11-16,-14 5-39 15,-22 15-19-15,-25 19 8 16,-2 19-2-16,-27 19 11 15,-8 13 34-15,3 27 13 16,17-7-13-16,6 13-3 16,20-18-7-16,22 6-14 15,17-17-20-15,11-2-37 16,12-18-37-16,19-9-338 16,1-29 72-16</inkml:trace>
  <inkml:trace contextRef="#ctx0" brushRef="#br0" timeOffset="575.0008">11566 5363 950 0,'2'5'151'0,"-5"7"119"16,0-3-292-16,-5 3 17 16,7-3 20-16,0 3-2 15,-5-2 4-15,-2 6-1 16,5 4-1-16,-6 8-6 15,0-3-4-15,4 6-3 16,2-9 1-16,1-4-8 16,5-10-3-16,10-10 20 15,14-11 3-15,19-21 3 0,4-8 9 16,17-13 4 0,0 2-18-16,-2 4 16 0,-19 17 1 15,-6 9-6-15,-17 17-14 16,-11 14-12-16,-12 10-18 15,-12 17 7-15,-7 10 8 16,-5 8 21-16,-5-7 15 16,7-9-8-16,8-19-11 15,25-15-4-15,18-17-1 0,30-14-1 16,16-3 8-16,18 1-4 16,-13 5-3-16,-5 16-11 15,-24 17-15-15,-14 20-14 16,-25 12 2-16,-20 18 13 15,-14 2 19-15,-11 6 23 16,-5-12-341-16,5-6 137 16</inkml:trace>
  <inkml:trace contextRef="#ctx0" brushRef="#br0" timeOffset="1033.9792">13048 5472 979 0,'-3'6'175'15,"-15"2"97"-15,-15-3-292 16,-8 12 1-16,-5 2 15 16,-19 6 26-16,8 2 16 0,-2 11 21 15,10-1-3-15,9 3-1 16,18-7-36-16,10 3-34 16,15-17-20-16,15-3-12 15,7-10-14-15,18-9 32 16,7-10 29-16,11-9-13 15,-3-5 11-15,6-10 15 16,-16 7-13-16,-6 4 2 16,-15 12 30-16,-7 2-7 15,-9 15-17-15,-5 9-7 16,-5 7-3-16,-7 10-19 16,-3 6 14-16,-3-1-29 15,-4-6-62-15,-3 1-196 16,7-9 3-16</inkml:trace>
  <inkml:trace contextRef="#ctx0" brushRef="#br0" timeOffset="1318.959">13431 5644 1305 0,'-4'27'243'16,"-1"-11"140"-16,1-6-388 15,2 2-3-15,2-6-5 16,5-6-22-16,7-9 16 0,23-11 8 16,10-7 1-16,17-9 21 15,2-2 32-15,4 1-6 16,-21 12-11-16,-3 10-3 16,-14 13-19-16,-6 11-28 15,-12 7-12-15,-8 14-27 16,-10 4-28-16,-10 3-131 15,-6-1-123-15,1-2-19 16,9-10-156-16</inkml:trace>
  <inkml:trace contextRef="#ctx0" brushRef="#br0" timeOffset="1698.7896">14169 5540 1533 0,'-22'101'323'0,"-27"-37"137"0,-2-5-436 15,7 17-66-15,25-17-13 16,14-9 15-16,21-19-9 16,26-22 30-16,13-31 26 15,26-25 30-15,5-20-13 16,9-29 11-16,-11-4-25 15,5-18-3-15,-22 5-5 16,-9-10-1-16,-12 9-10 0,-8-1-15 16,-17 27-6-16,-8 13-13 15,-8 29-5-15,-8 21-8 16,-9 26 7-16,-13 23 3 16,-1 11 15-16,-8 32 21 15,5 4 29-15,2 30 10 16,9-2 0-16,12 26 4 15,14-13-20-15,7 8-162 16,8-19-258-16,19 4 18 16</inkml:trace>
  <inkml:trace contextRef="#ctx0" brushRef="#br0" timeOffset="2055.2413">15837 5394 1235 0,'6'31'239'16,"-15"0"131"-16,1 18-351 15,-1 4-73-15,2 11-99 16,-3-17-101-16,-1-2-116 15,7-20-119-15</inkml:trace>
  <inkml:trace contextRef="#ctx0" brushRef="#br0" timeOffset="2232.4069">15924 4782 854 0,'-13'7'0'0,"23"-2"424"16,-13 4-713-16,2-4 409 15,-5 7-592-15,16 11 408 16</inkml:trace>
  <inkml:trace contextRef="#ctx0" brushRef="#br0" timeOffset="2772.9785">16599 5191 363 0,'14'49'753'16,"-51"-39"-305"-16,1 11-221 16,-13 8 210-16,2 1-444 0,8 0-6 15,11-11 2-15,13-7 3 16,18-9-25-16,14 3 5 15,2 1 6-15,6 11 0 16,-3 7-1-16,1 18 18 16,-19 3-12-16,-29 16 3 15,-18-7 5-15,-34-3 9 16,-14-14 18-16,-5-15-3 16,19-21-70-16,15-18-351 15,40-18 81-15</inkml:trace>
  <inkml:trace contextRef="#ctx0" brushRef="#br0" timeOffset="3282.889">17841 5291 1427 0,'4'23'255'0,"-1"12"120"15,-6 13-421-15,0 11-14 16,0-3-12-16,0 0 13 16,0-16-42-16,5-7-201 15,5-9 4-15,-11-38-80 16,-11-23-113-16</inkml:trace>
  <inkml:trace contextRef="#ctx0" brushRef="#br0" timeOffset="3462.6981">17857 4647 1115 0,'24'3'652'0,"-12"-5"-280"16,-12 5-192-16,4 8-468 15,5 2-66-15,-9 0-64 16,7 2 49-16,5 6 64 16,3 6-123-16</inkml:trace>
  <inkml:trace contextRef="#ctx0" brushRef="#br0" timeOffset="3700.2438">18162 5426 101 0,'6'24'445'16,"3"-17"-145"-16,13-7 3 16,8-6 84-16,25-10-201 15,14-8-23-15,19-4-17 16,-7-4-57-16,6 5-13 0,-23 8-33 16,-22 8-33-16,-17 10-39 15,-16 11-23-15,-18 11-21 16,-12 12-5-16,-3 2-4 15,-5 8-61-15,8 0-101 16,6 0-146-16,11-15-50 16</inkml:trace>
  <inkml:trace contextRef="#ctx0" brushRef="#br0" timeOffset="4059.0542">19146 5488 1401 0,'11'0'238'0,"0"-2"51"16,1 2-342-16,4-11 64 15,0 4-61-15,-1-8 90 16,1 3 88-16,-8-3-59 15,-4 3-105-15,-13 2 19 16,-13 10 6-16,-31 7-14 16,-5 7-13-16,-16 11 31 15,9 6 34-15,11 5-44 16,28-5-20-16,17 9 12 16,18-12 0-16,20 2 6 0,8-8 27 15,17 0 18-15,7-12-22 16,5-4-109-16,-7-13-187 15,11-15-91-15,-8-12-136 16</inkml:trace>
  <inkml:trace contextRef="#ctx0" brushRef="#br0" timeOffset="4299.9673">19907 4425 762 0,'18'-17'653'0,"-6"10"-192"16,-11 4-512-16,1 9 418 16,-2 1-487-16,-2-5 17 15,-4 48 17-15,-16 91 63 16,-6-34 45-16,-17 39 8 16,4-3-5-16,-12 21-6 15,5-17-24-15,4 7-21 16,14-42-144-16,6-5-225 15,17-33 15-15</inkml:trace>
  <inkml:trace contextRef="#ctx0" brushRef="#br0" timeOffset="4659.4428">20459 5272 1146 0,'-17'5'248'0,"-28"12"104"16,-13 13-311-16,-19 17 3 16,5 2 44-16,5 6-18 15,20-7 0-15,13-5-18 16,19-18-43-16,8-6-41 15,8-13 7-15,17-11-15 16,11-6 14-16,22-13 16 16,4-6-67-16,5-1 20 15,-11 4 18-15,-10 5-11 16,-20 16-18-16,-7 18 64 16,-9 10-5-16,-3 15 0 15,1 6-40-15,5 5-287 16,6-14 95-16</inkml:trace>
  <inkml:trace contextRef="#ctx0" brushRef="#br0" timeOffset="4929.8252">20993 5263 685 0,'-37'25'563'16,"3"5"-149"-16,4 1-416 15,11 3 391-15,16-7-419 16,7-2 15-16,8-6 13 16,1 7-3-16,-2-3 14 0,-10 8-10 15,-14 5-11-15,-21 2-11 16,-11-6 0-16,-9-4 5 16,0-13 6-16,1-11-78 15,19-8-34-15,10-10-24 16,8-4-61-16,20-16-169 15,14-6 84-15</inkml:trace>
  <inkml:trace contextRef="#ctx0" brushRef="#br0" timeOffset="5187.5758">21606 4579 703 0,'-3'22'0'15,"-2"12"414"-15,0 11-484 16,0 21 425-16,-1 7-344 16,0 13 349-16,0-12-345 15,-4 7-4-15,-5-8-12 16,-3 1-61-16,-4-12-54 15,-6 8-244-15,1-14-4 16,1-5-125-16</inkml:trace>
  <inkml:trace contextRef="#ctx0" brushRef="#br0" timeOffset="5424.4035">20991 5225 1516 0,'9'-9'299'16,"1"34"119"-16,24-12-395 15,11-8-72-15,25-1 41 16,-1 2 30-16,16-3 14 16,-10-3-31-16,-8-6-45 15,-20 2-61-15,-1-10-122 16,-12 9-90-16,6-4-128 15,-3 15-75-15</inkml:trace>
  <inkml:trace contextRef="#ctx0" brushRef="#br0" timeOffset="5609.6578">22031 5303 1512 0,'-3'30'386'0,"4"-5"19"0,-8 18-418 15,-3 4-96-15,-1 8-94 16,-2-15 31-16,-5 3-27 16,2-21-7-16,6-4-89 15,-10-24-74-15,1-20 107 16</inkml:trace>
  <inkml:trace contextRef="#ctx0" brushRef="#br0" timeOffset="5770.3642">22028 4823 1468 0,'0'9'346'0,"-6"-1"-149"16,8-5-334-16,2 2-206 16,-4-5-7-16,0 0-61 15,12 6 261-15</inkml:trace>
  <inkml:trace contextRef="#ctx0" brushRef="#br0" timeOffset="6008.0439">22709 5241 1492 0,'-96'71'358'15,"15"-6"114"-15,-8 17-407 16,21 1-91-16,26 0-3 16,39-27 21-16,42-6-2 15,32-17-9-15,25-12-46 16,8-18-53-16,22-12-344 16,-27-18 38-16</inkml:trace>
  <inkml:trace contextRef="#ctx0" brushRef="#br0" timeOffset="7079.8297">9781 7096 459 0,'-75'65'474'0,"-1"8"-147"0,-12 44-268 16,12 4 282-16,8-5-323 15,4-5 23-15,17-1-13 16,30-35-20-16,25-14-21 0,17-5-20 15,31-7-61-15,14-13-35 16,0-11-149-16,29-16-50 16,-3-9-67-16</inkml:trace>
  <inkml:trace contextRef="#ctx0" brushRef="#br0" timeOffset="7634.9472">10646 7435 1056 0,'-45'25'322'15,"-6"-4"60"-15,-12 22-301 16,-3 10-30-16,-2 10-26 0,19-11-11 16,11-8-34-16,19-17-8 15,14-17 11-15,21-8 5 16,11 0 5-16,6 0 36 15,-1 2 10-15,1 4-19 16,-9 20-25-16,-16 6-11 16,-15 16-1-16,-15 8-1 15,-40 15 5-15,-15-18 9 16,-12-4-71-16,6-22-52 16,9-16-248-16,46-20-5 0</inkml:trace>
  <inkml:trace contextRef="#ctx0" brushRef="#br0" timeOffset="8013.6533">11177 7484 790 0,'-2'2'273'0,"-17"21"-8"16,-70 54-197-16,30-25-24 16,-2 2-39-16,-13 14 115 15,-1-6 14-15,3 3 9 16,22-17-49-16,18-3-82 0,24-18-46 16,18-14-23-16,20-16-4 15,22-20 10-15,6-13 55 16,13-11 0-16,-6 2-11 15,-7-1-12-15,-18 14 1 16,-12 10 1-16,-18 11 0 16,-2 11 19-16,-7 17 3 15,-1 12 3-15,-4 8 2 0,1 12 2 16,1-7-37-16,11-5-187 16,2-14-133-16,31-24-50 15</inkml:trace>
  <inkml:trace contextRef="#ctx0" brushRef="#br0" timeOffset="8343.9648">12304 6792 1358 0,'16'-7'275'0,"-11"-6"84"16,-13 2-421-16,-9-2-69 16,-15 1 15-16,-14-3 26 15,-7 2 52-15,-12 5 35 0,-2 8 33 16,-8 11-8-16,10 7-16 16,1 19-6-16,17 6-3 15,5 22 2-15,21-2 1 16,4 34-1-16,3-1-4 15,11 24-2-15,9-7 3 16,0 19-49-16,2-26-43 16,-3-7-202-16,3-23-18 15,-2-17-109-15</inkml:trace>
  <inkml:trace contextRef="#ctx0" brushRef="#br0" timeOffset="8565.9523">11510 7511 1387 0,'-1'4'325'0,"-1"-4"54"16,2 0-415-16,0 0-57 16,2 0-20-16,12 2 16 15,29 4 67-15,61 4 24 16,-33-8 22-16,27-2-61 15,-5 0-98-15,14 1-207 16,-14 5-41-16</inkml:trace>
  <inkml:trace contextRef="#ctx0" brushRef="#br0" timeOffset="8838.8609">12294 7760 690 0,'1'9'194'15,"5"1"99"-15,6-7-143 16,12-10-29-16,10 4-22 15,25-17 17-15,9-6-49 16,15-13-41-16,0-1 24 0,-2-13 4 16,-29 11-28-16,-15-1-20 15,-29 9-36-15,-42 8-29 16,-30 15 8-16,-26 17 14 16,-13 21 22-16,-14 28 22 15,18 11 17-15,9 13 5 16,29-14-15-16,19 2-20 15,34-17-5-15,36-10-6 16,27-13-10-16,48-8-226 16,23-16-91-16,24-18-39 15</inkml:trace>
  <inkml:trace contextRef="#ctx0" brushRef="#br0" timeOffset="9192.2667">14275 6791 1382 0,'45'75'394'0,"-53"-63"4"15,-5-1-384-15,-3 9-68 16,1 3-67-16,-4 12 82 16,2 2 37-16,1 12 4 15,1 9 5-15,-4 22 3 16,-2 9 2-16,-5 29-139 15,-4 10-139-15,-4 3-134 16,3-18-143-16</inkml:trace>
  <inkml:trace contextRef="#ctx0" brushRef="#br0" timeOffset="9601.1361">13547 7530 1020 0,'37'6'189'0,"1"-12"102"16,24 2-306-16,24-2 3 16,31-3-10-16,-6-2-18 15,11 6-59-15,-18-1-19 16,-16 7-20-16,-36 8-9 0,-10 7 17 15,-20 8 38-15,-10 23 22 16,-15 4 20-16,-6 8 72 16,-3-1 72-16,0-3 74 15,9-17-54-15,15-2-54 16,4-16 37-16,17-11 6 16,11-10-33-16,17-20 68 15,-3-12 70-15,3-12-90 16,-15 0-55-16,-21-8-13 15,-36 4-50-15,-34 0-26 16,-21 16-11-16,-23 4-13 16,-7 18-84-16,1 20-46 15,95-9-167-15,-106 28-37 16</inkml:trace>
  <inkml:trace contextRef="#ctx0" brushRef="#br0" timeOffset="10186.9707">15917 7700 466 0,'3'42'334'16,"-5"-12"-85"-16,2 2 6 0,0 5-265 15,-1-7 20-15,2-9 25 16,-4-8 89-16,3-16 22 16,6-27 6-16,1-8-2 15,4-20-14-15,7-6-77 16,10-14-29-16,7 16-3 16,23-1-1-16,4 22-6 15,17 13-34-15,-5 16-41 16,3 15-130-16,-21 6-133 0,11 4-124 15,-8-11 25-15,17-5-131 16</inkml:trace>
  <inkml:trace contextRef="#ctx0" brushRef="#br0" timeOffset="10531.3993">16970 7398 1076 0,'-57'85'321'15,"-6"-47"57"-15,-20 23-268 16,9 12-87-16,3 4 17 16,23-9-14-16,13-11-29 15,26-19-13-15,9-13-40 16,9-16-10-16,23-21-34 16,17-15-22-16,27-23-38 15,5-8-31-15,4-6-60 16,-17 11 178-16,-11 8 106 0,-28 22 51 15,-6 12 55-15,-8 17 58 16,-4 12-123-16,-7 16-49 16,-1 15 5-16,-5-2 1 15,-5 8 6-15,1-10-2 16,2-7-9-16,1-16-11 16,3-4-28-16,3-4-55 15,-2-10-212-15,4-7-56 16,2-4-92-16</inkml:trace>
  <inkml:trace contextRef="#ctx0" brushRef="#br0" timeOffset="10738.0345">17544 7585 1011 0,'5'4'204'0,"-4"5"72"15,2 8-280-15,0 11-61 16,2 7 18-16,-4 5 25 16,-1 0 14-16,-1 0-72 15,-5-6-179-15,-5-6-9 16,3-8-139-16</inkml:trace>
  <inkml:trace contextRef="#ctx0" brushRef="#br0" timeOffset="10888.02">17568 7052 1262 0,'-6'11'700'0,"6"-3"-700"16,5-7-56-16,6 5-360 0,12 2-403 16,8 2 623-16</inkml:trace>
  <inkml:trace contextRef="#ctx0" brushRef="#br0" timeOffset="11110.5903">18018 7484 500 0,'-22'21'471'0,"13"0"-145"16,3-5-311-16,14 3 307 15,4-1-329-15,14-2 34 16,-3 2 19-16,8 1 14 15,-5 6-12-15,-9 10-23 16,-26-4-35-16,-30 12-11 16,-13-2-10-16,-22-7 1 15,-1-16-23-15,2-6-300 16,20-26 84-16</inkml:trace>
  <inkml:trace contextRef="#ctx0" brushRef="#br0" timeOffset="11548.9833">18516 7598 1053 0,'19'21'395'15,"-5"-15"-19"-15,0 4-192 16,-2-4-241-16,16 2 6 16,5-2 58-16,7-8 15 15,0-10 9-15,2-3 15 16,-16-4 5-16,-10-3-20 15,-11 1-12-15,-14-1-86 16,-18 0-36-16,-11 1 6 16,-10 9 23-16,-21 15 7 15,-5 10 81-15,-2 20 29 16,10 7-16-16,11 10-11 16,24-2-7-16,25 4 4 0,24-8-9 15,26 6 4-15,12-11 5 16,27-1-105-16,11-6-277 15,15-4 53-15</inkml:trace>
  <inkml:trace contextRef="#ctx0" brushRef="#br0" timeOffset="12112.9849">20442 7017 651 0,'0'0'169'15,"-2"2"43"-15,-2 50-169 16,-13 89-52-16,0-33 19 0,-4 0 10 16,-12 19 6-16,-1-20 3 15,-6 11-83-15,6-24-173 16,-1-19 22-16</inkml:trace>
  <inkml:trace contextRef="#ctx0" brushRef="#br0" timeOffset="12318.9953">20071 7692 1613 0,'-1'0'249'0,"1"1"190"16,1-1-475-16,27 13-20 15,60 29 30-15,-35-30 0 16,-5-11-25-16,8-5-60 15,-7-10-49-15,6-23-270 16,-10-10 32-16</inkml:trace>
  <inkml:trace contextRef="#ctx0" brushRef="#br0" timeOffset="12918.197">21080 7003 662 0,'0'-2'419'0,"-3"41"-83"0,-3 15-397 15,-7 26 397-15,-6 6-340 16,-11 14 6-16,0-5 3 16,-1-14 6-16,9-22 5 15,7-22 3-15,14-26-24 16,17-25 3-16,12-14-5 15,14-9-7-15,1 5-8 16,4 5 1-16,-11 21-10 0,-11 21 5 16,-13 14 4-16,-14 22 13 15,-7 4 26-15,-4 5 13 16,0-14-2-16,7-3-10 16,12-19-11-16,20-17-3 15,14-14-9-15,18-9-33 16,0-11-16-16,1 2-26 15,-16 1-32-15,-12 3 19 16,-16 9 14-16,-9 10 14 16,-5 4 22-16,-8 4 81 15,5-6 38-15,1 0 14 16,1 2 22-16,1-2 32 16,32-3-47-16,81-43-49 15,-37 0 8-15,13-6-12 16,-16 6 10-16,-13 0-2 15,-24 21-16-15,-15 4-30 16,-20 11 9-16,-39 16-20 0,-12 18-8 16,-27 10 26-16,-7 12 31 15,-2 14-6-15,31 0-16 16,19-5-15-16,36-14-13 16,35-5-8-16,20-16-12 15,34-12-62-15,8-13-75 16,22-8-244-16,-6-11-12 15</inkml:trace>
  <inkml:trace contextRef="#ctx0" brushRef="#br0" timeOffset="13203.9542">22912 7388 1173 0,'-1'9'247'0,"-1"6"68"16,2 8-348-16,-3 17-12 15,3 2-24-15,2 14 68 16,-1 3 10-16,1 6 11 15,-2-11-12-15,-9 18 1 0,-7-3-330 16,-13 8-4-16,3-3-107 16</inkml:trace>
  <inkml:trace contextRef="#ctx0" brushRef="#br0" timeOffset="13472.9717">22979 7460 1587 0,'38'-44'302'0,"17"4"171"16,-4 19-472-16,6 11-3 15,-15 14 8-15,-2 8-13 16,-13 4-17-16,-7 8-10 16,-14-2-4-16,-7 10-4 15,-20 3 19-15,-25 10 8 16,-10-4 10-16,-23 8 3 15,1-11-13-15,-4-6-66 16,22-13-23-16,12-12-56 16,23-8-35-16,13-5-225 15,21-11 81-15</inkml:trace>
  <inkml:trace contextRef="#ctx0" brushRef="#br0" timeOffset="13746.9212">23477 7564 592 0,'-21'58'396'0,"18"-23"-79"16,6-11-23-16,-2 0-265 15,5-17 65-15,6-26 15 16,12-27 6-16,7-9-11 15,10-20-10-15,5 7-61 0,6-2-15 16,-6 23-9-16,13-2-8 16,-2 19-14-16,6 8-68 15,-8 10-44-15,0 9-190 16,-17 12-120-16,-3 7-57 16</inkml:trace>
  <inkml:trace contextRef="#ctx0" brushRef="#br0" timeOffset="14004.9422">24423 7361 1243 0,'8'22'234'16,"0"15"113"-16,-3 8-370 16,-2 7-5-16,0-6-9 15,-9-2-22-15,-5-13-18 16,-5-3-181-16,-5-13-90 16,-7-21-47-16</inkml:trace>
  <inkml:trace contextRef="#ctx0" brushRef="#br0" timeOffset="14177.3408">24522 6933 1741 0,'12'15'529'0,"-3"-5"-93"16,-3-31-479-16,-7 23-155 15,-1-1-5-15,2 2-4 16,0-3 14-16,0 0-220 15,2 2 58-15</inkml:trace>
  <inkml:trace contextRef="#ctx0" brushRef="#br0" timeOffset="14445.9968">25032 7170 499 0,'-76'65'349'0,"19"-10"-62"0,-12 10-7 16,21 0-215 0,2-2 5-16,22-14 9 15,8-6-8-15,17-12-30 16,1-5 0-16,12-6-15 0,13-4-61 15,7 3-46-15,19-11-279 16,8-4 25-16</inkml:trace>
  <inkml:trace contextRef="#ctx0" brushRef="#br0" timeOffset="14805.9638">25236 7502 1102 0,'14'7'364'0,"49"48"6"0,-52-37-229 16,15-3-190-16,7 0 18 16,7-11 44-16,-2-11 35 15,8-16-2-15,-6-5 25 16,-3-7-11-16,-13 5-30 15,-12-4-51-15,-18 7-10 16,-24 10-34-16,-7 8-19 16,-25 7 34-16,-10 17 42 15,-10 22 8-15,18 6 23 16,4 19 25-16,33-7-26 16,28 3 6-16,29-14 2 0,32-10 8 15,12-20-31-15,27-17-89 16,0-18-96-16,16-28-249 15,-18-10-49-15</inkml:trace>
  <inkml:trace contextRef="#ctx0" brushRef="#br0" timeOffset="15003.9768">26183 6703 577 0,'31'49'701'15,"1"8"-250"-15,1 27-360 16,-3 24 365-16,-20 43-453 16,-34-9 8-16,-33 29 17 15,-23-11 16-15,-52 3-21 0,-13-37-44 16,-27-17-114-16,-10-49-343 16,-1-38 43-16</inkml:trace>
  <inkml:trace contextRef="#ctx0" brushRef="#br0" timeOffset="62883.0177">11193 11815 843 0,'-38'-3'214'0,"-8"4"61"16,1 11-233-16,-23 18-40 15,-5 10 2-15,-32 28 4 16,-7 10 15-16,-10 26 32 15,20-2 13-15,3 18 14 16,35-17 1-16,23-4-23 16,20-28-52-16,19-12-39 15,22-34 18-15,21-25 26 16,21-26 28-16,39-44 48 16,10-16 34-16,30-34-36 15,-14-3-45-15,17-18-69 16,-34 21-76-16,-7-4 15 15,-27 17 26-15,2 7-3 16,-36 25 54-16,-10 12 53 16,-12 21-134-16,-17 25 50 0,-23 18 9 15,-27 38-11-15,-24 15-8 16,-21 40 108-16,-6 14-73 16,2 31 38-16,22-14 28 15,19 12 27-15,27-21 8 16,16-2-9-16,24-34-17 15,22-9-15-15,18-28-30 16,50-28 10-16,22-28 10 16,35-32-29-16,-6-22-27 0,17-20-41 15,-46-5-29 1,-20-6-21-16,-45 20 60 0,-20 2 70 16,-36 16 59-16,-30 11-32 15,-22 20-4-15,-26 31-58 16,-19 28-59-16,-35 44-15 15,7 19 61-15,-18 30 67 16,23-4 36-16,25 6 32 16,45-21 5-16,29 3-24 15,48-23-46-15,28-1-26 16,22-25-46-16,34-18-160 16,9-30-226-16,19-41-3 15</inkml:trace>
  <inkml:trace contextRef="#ctx0" brushRef="#br0" timeOffset="63376.937">12476 12181 1431 0,'-5'12'314'0,"23"-11"67"0,-3 6-428 16,4 5-126-16,-4 8 46 16,-2 8 14-16,-11 6 28 15,-14 4 47-15,-15 8 46 16,-1-1-22-16,0-8 40 16,10-3 0-16,8-15-24 15,22-13 4-15,37-27-9 16,19-11-4-16,46-26 15 15,15-4 18-15,5-10-4 16,-24 21-6-16,-11 3-9 16,-39 23-2-16,-19 12 0 15,-17 11-25-15,-8 8-2 16,-12 7 4-16,-14 13 15 16,-3-1 14-16,-4-3 27 15,1-6 1-15,9-2-38 16,14-19-18-16,23-7-4 15,13-2-2-15,14 2 3 0,3 4 31 16,0 16 1-16,-17 10-14 16,-9 20-3-16,-19 14-2 15,-16 20 4-15,-17 3-3 16,-12 16-314-16,1-9-4 16,4-24-112-16</inkml:trace>
  <inkml:trace contextRef="#ctx0" brushRef="#br0" timeOffset="63792.0294">13821 12344 840 0,'-58'44'624'0,"-12"26"-142"16,10 7-501-16,-7 16 504 15,12-11-489-15,15-5-9 16,22-28-131-16,27-11-41 16,21-29-5-16,28-27 11 15,11-22 6-15,28-27 120 16,2-11 28-16,7-12-3 15,-18 15-20-15,-5 7 12 0,-27 22 30 16,-20 12 71-16,-19 17 21 16,-11 9 36-16,-16 13-2 15,-18 20-11-15,-11 18-47 16,-17 26-2-16,-6 5-13 16,1 15-12-16,14-16-35 15,10-9-153-15,22-24-142 16,30-20-122-16,17-27-140 15</inkml:trace>
  <inkml:trace contextRef="#ctx0" brushRef="#br0" timeOffset="64181.9368">14364 12493 1426 0,'0'120'315'0,"-60"-38"134"15,3 4-419-15,4 3-17 16,16-23-34-16,21-12-51 16,17-25-3-16,23-30 6 15,10-23 10-15,24-26 27 16,4-14 53-16,2-22 1 16,-5 9-6-16,-3 1-4 15,-25 20 1-15,-4 13-2 0,0 21-4 16,-7 12-7-16,0 8-8 15,0 12-3-15,1 5 2 16,1 3 2-16,2 0 8 16,0 3 6-16,-1-8 0 15,2 0 1-15,-4-1-3 16,-2 0-14-16,-5-2-5 16,-4 11-2-16,-7 1 2 15,-10 11 6-15,-5-1-7 16,0 5-169-16,2-8-170 15,11-20-35-15,11-21-223 0</inkml:trace>
  <inkml:trace contextRef="#ctx0" brushRef="#br0" timeOffset="64630.8173">15566 12355 1164 0,'-32'52'403'0,"-12"-32"25"15,-34 31-252-15,-4 22-162 16,-5 28 20-16,13 0 10 15,8 4 15-15,35-28-22 16,15-12-40-16,16-35-31 16,24-33-1-16,22-27-8 15,43-47-27-15,20-18 21 16,32-38 18-16,-5 8-6 16,-6-14 22-16,-41 28 58 0,-9-6 0 15,-35 31-8-15,-11 5-3 16,-13 23-27-16,-10 18-38 15,-19 28 2-15,-18 30-11 16,-5 23 29-16,-7 38 23 16,1 13 22-16,-3 29 16 15,19-2 15-15,17 11-26 16,6-20-137-16,22 1-351 16,22-21 75-16</inkml:trace>
  <inkml:trace contextRef="#ctx0" brushRef="#br0" timeOffset="64887.1359">17011 12462 1843 0,'21'53'380'15,"-6"-18"124"-15,-9-1-535 16,3 9-191-16,2 10-105 0,0-4-215 16,-13-20-46-1</inkml:trace>
  <inkml:trace contextRef="#ctx0" brushRef="#br0" timeOffset="65067.01">17103 11751 1838 0,'9'36'452'15,"-15"-33"45"-15,-1 2-576 16,2 1-314-16,4-6-75 15,1 0-68-15,1 2 39 16,23 13-12-16</inkml:trace>
  <inkml:trace contextRef="#ctx0" brushRef="#br0" timeOffset="65294.0032">17783 12158 1054 0,'-22'26'366'16,"-15"14"26"-16,0 0-296 15,0 3-24-15,8-12-35 16,4-9-61-16,18-12-1 16,13-1 52-16,7-4 2 15,6 5 6-15,7 8 22 16,-7 13-10-16,-13 4-71 0,-28 17-35 16,-26 6-24-16,-32-2-25 15,-9-19 0-15,-6-13-19 16,14-25-248-16,26-25 57 15</inkml:trace>
  <inkml:trace contextRef="#ctx0" brushRef="#br0" timeOffset="65799.0073">18667 12434 654 0,'-15'1'591'16,"15"4"-227"-16,18 4-427 16,15-3 451-16,20-3-444 15,42 1 75-15,10-13 48 16,19-10 49-16,-1-3-35 0,9-14-3 16,-28-5-31-1,-15-5-56-15,-30 3-13 0,-22-2-22 16,-38 10-29-16,-48 2-12 15,-24 15 19-15,-28 18-25 16,-17 17 67-16,-21 29 34 16,28 10 39-16,14 12 41 15,26-4 21-15,30 7-74 16,42-15-3-16,39 2-13 16,25-12-16-16,35-8-16 15,9-18-25-15,39-20-156 16,-3-21-139-16,17-25-119 15,-23-24-139-15</inkml:trace>
  <inkml:trace contextRef="#ctx0" brushRef="#br0" timeOffset="66024.0908">20285 11209 789 0,'1'1'655'16,"2"18"-198"-16,2 16-470 16,-3 30 476-16,-2 19-499 0,-5 30 28 15,-10-3 15-15,-12 23-3 16,-1-10-7-16,-5 14-72 16,1-18-73-16,-1 12-317 15,12-24 10-15</inkml:trace>
  <inkml:trace contextRef="#ctx0" brushRef="#br0" timeOffset="66414.0281">20763 12111 629 0,'-195'49'629'0,"128"-3"-188"16,-23 19-366-16,11 3 373 15,14 9-449-15,32-16-68 16,23-8-85-16,26-19 76 16,30-19 22-16,16-30 9 15,20-19 82-15,-1-10 72 16,5-12-87-16,-16 10-17 15,-11 6 1-15,-26 11 1 16,-10 10-4-16,-15 15 12 16,-19 7 9-16,-9 12-1 15,-10 14 0-15,-4 8 13 0,-5 14-13 16,14-11-20-16,6 6-66 16,10-12-57-16,17-12-56 15,11-16-36-15,36-12-203 16,11-10 67-16</inkml:trace>
  <inkml:trace contextRef="#ctx0" brushRef="#br0" timeOffset="66659.0133">21511 12201 1637 0,'-16'18'327'0,"-5"6"157"16,-3 3-479-16,-2 4-21 15,6-2 2-15,3 2 1 16,11-4-1-16,9 4-4 0,1-1 15 16,-2 16 6-16,1-3 6 15,-3 4-9-15,-9-1-8 16,-14 3-23-16,-12-12-9 16,-24-7-103-16,-2-20-65 15,-9-20-67-15,16-16-177 16,15-15-35-16</inkml:trace>
  <inkml:trace contextRef="#ctx0" brushRef="#br0" timeOffset="66913.0318">22099 11514 1474 0,'-7'15'366'0,"7"6"69"16,9 1-444-16,-1 19-40 15,1 5 43-15,2 15-40 16,-10 4 38-16,-8 12 39 16,-2-4-42-16,-6 20-50 15,-4 0 34-15,-8 20-222 16,2-6-175-16,-8 1-23 15</inkml:trace>
  <inkml:trace contextRef="#ctx0" brushRef="#br0" timeOffset="67154.1787">21830 12070 1795 0,'14'-9'284'0,"66"-11"248"16,-47 35-523-16,5 9-31 15,7-2 37-15,10 2 30 16,-3-5-55-16,4-9-43 16,-1-7-44-16,2-6-47 15,-12-7-385-15,1-11 78 16</inkml:trace>
  <inkml:trace contextRef="#ctx0" brushRef="#br0" timeOffset="67318.9872">22844 12215 1491 0,'-10'40'348'0,"-2"6"113"15,-3 6-462-15,-7 14-107 16,4-8-75-16,-9-9-44 0,7-17-33 15,-2-26 133 1,5-31-223-16,7-39 157 0</inkml:trace>
  <inkml:trace contextRef="#ctx0" brushRef="#br0" timeOffset="67446.9231">22980 11684 1137 0,'12'5'581'0,"-6"1"-185"0,5-8-253 15,6 2-470-15,13-1-232 16,13 8 19-16</inkml:trace>
  <inkml:trace contextRef="#ctx0" brushRef="#br0" timeOffset="67657.2488">23363 12317 1936 0,'-58'61'421'0,"-4"-4"126"15,41 3-583-15,33-4-48 16,28-7-49-16,37-5-40 16,20-20 21-16,26-12 1 15,0-11-228-15,2-11-97 16,-41-8 9-16</inkml:trace>
  <inkml:trace contextRef="#ctx0" brushRef="#br0" timeOffset="68196.3066">11922 14695 1413 0,'-45'13'462'15,"-6"9"38"-15,18 5-383 16,-17 19-113-16,7 6-35 0,-12 16 13 16,7-4 17-16,0 16 23 15,13-8 17 1,13 11-11-16,19-6-29 0,23 9-75 15,18-13-81-15,23-1-364 16,19-18 33-16</inkml:trace>
  <inkml:trace contextRef="#ctx0" brushRef="#br0" timeOffset="68465.7783">12874 14655 1157 0,'-13'16'509'0,"-9"9"-20"0,-9 5-273 15,-12 25-217-15,0 8-47 16,-15 19-4-16,3 1-2 15,2 24 22-15,7-10-29 16,12 26-104-16,13-1-77 16,15-1-193-16,15-26-70 15</inkml:trace>
  <inkml:trace contextRef="#ctx0" brushRef="#br0" timeOffset="68725.0011">13082 15234 571 0,'8'18'515'0,"-2"15"-153"15,-12 1-44-15,20 13-283 16,29-3-73 0,19-7 42-16,11-25 17 15,2-10 14-15,-7-18 16 16,-29-10 3-16,-23-2 12 15,-23 2-17-15,-35-6-68 16,-17 6-19-16,-15-4-29 16,3 9-27-16,4 2 2 15,29 13-268-15,20-3 100 16</inkml:trace>
  <inkml:trace contextRef="#ctx0" brushRef="#br0" timeOffset="69068.2085">13744 15039 916 0,'4'3'293'16,"-2"-2"25"-16,-1 5-272 15,-1-8-48-15,0 2-39 0,0 0 0 16,0 2 18 0,2 10 20-16,3 25 19 0,9 47 1 15,-8-42-3-15,1-2-7 16,4-12-9-16,8-4-11 15,13-13 6-15,19-12 9 16,1-9 4-16,17-5-28 16,-8 3 2-16,-8 6-22 15,-14 12-10-15,-7 12 11 16,-14 5 43-16,-3 1 41 16,-2-6 46-16,8-6 18 15,10-14 11-15,9-23 4 16,6-10-33-16,4-19-42 15,-13-1-60-15,-10-7-162 16,-8 16-227-16,-20-4-20 16</inkml:trace>
  <inkml:trace contextRef="#ctx0" brushRef="#br0" timeOffset="69319.0824">14674 15289 1056 0,'31'0'371'0,"5"-7"66"16,15-8-271-16,6-3-96 0,2-9-158 15,-16 2-166-15,-12-6-128 16,-19 6 92 0,-20-5 91-16,-20 9 175 0,-21 7 165 15,-8 8 132-15,-17 9-82 16,5 13-64-16,7 18-91 15,18 10-106-15,23 16-257 16,30 2-16-16</inkml:trace>
  <inkml:trace contextRef="#ctx0" brushRef="#br0" timeOffset="69469.1422">15126 15310 797 0,'54'-42'626'0,"3"-7"-102"15,-4 6-211-15,8-11-93 16,2 21-141-16,13-4-60 15,-11 13 11-15,17 2-27 16,-5 15-28-16,-8-16-126 16,-20 10-209-16,3-11-195 15,-9-1-79-15</inkml:trace>
  <inkml:trace contextRef="#ctx0" brushRef="#br0" timeOffset="69804.0692">17470 14009 1209 0,'-6'21'285'0,"11"25"100"16,2 14-324-16,2 32-66 15,-3 13 12-15,-7 32 5 16,-4-5-24-16,-10 23-130 15,-5 2-252-15,-13-4 20 16</inkml:trace>
  <inkml:trace contextRef="#ctx0" brushRef="#br0" timeOffset="69987.3847">17140 14711 535 0,'44'3'769'15,"11"0"-244"-15,-16-4-313 0,41-1 330 16,13 1-487-16,20-1-122 16,-10-2-152-1,-9-8-138-15,-32-9-185 0,-13-19-109 16</inkml:trace>
  <inkml:trace contextRef="#ctx0" brushRef="#br0" timeOffset="70413.19">17970 14083 987 0,'14'-19'321'0,"6"10"22"16,-6 10-285-16,1 16-39 16,-1 8-33-16,-1 30 25 15,-7 7 35-15,-5 19 48 16,-7 1 8-16,-5 19-5 16,-6-21-25-16,5 8-35 15,6-18-48-15,12-9-28 16,6-27-12-16,19-9 20 15,3-19 19-15,8-3 10 16,-4 4 17-16,-1 8 7 16,-14 10-16-16,-12 12 8 0,-6 2 3 15,-4-4-2-15,2-5-10 16,20-20 4-16,17-15-6 16,29-30-4-16,10-13 3 15,13-29 13-15,-7 2-6 16,-8-3-1-16,-32 16 2 15,-11 11 8-15,-24 20 6 16,-36 16 4-16,-19 17 0 0,-18 29 36 16,-10 18 7-16,-10 29 18 15,28 2-8-15,18 9-27 16,31-16-59-16,40-8-17 16,27-22-26-16,29-18-110 15,13-20-47-15,20-20-295 16,-11-15-27-16</inkml:trace>
  <inkml:trace contextRef="#ctx0" brushRef="#br0" timeOffset="70982.3596">20240 15024 769 0,'-12'-2'525'0,"3"-8"-89"15,2-3-96-15,3 4-222 16,-2-2-36-16,6 10-41 0,0 2-45 15,3 8-36-15,-3-9-14 16,0 2-15 0,16 35 6-16,27 62 41 0,-25-29 7 15,-6 4-7-15,-8 19-67 16,-8-6-36-16,-8 1-60 16,-3-24 34-16,-3-20 79 15,0-31 86-15,-5-39 73 16,2-28 89-16,8-35 35 15,8-13-13-15,26-15 36 16,19 9-114-16,37-6-28 16,6 24-54-16,16-1-39 15,-7 17-43-15,13 9 89 16,-32 23-2-16,-14 14-17 16,-24 22-39-16,-30 18-10 15,-45 18-7-15,-30 26 0 16,-22 9 16-16,-35 12 11 15,10-8-10-15,6-12-18 0,24-26-22 16,23-13-68-16,39-9-67 16,26-10-147-16,27-10-63 15,39-2-57-15,16-5-87 16</inkml:trace>
  <inkml:trace contextRef="#ctx0" brushRef="#br0" timeOffset="71178.5612">21159 15184 497 0,'0'21'940'0,"-5"-27"-384"15,-8-18-294-15,2-13 291 16,10-8-572-16,14-20-24 16,12 0 9-16,21-14 19 15,9 5 12-15,13-7-1 16,-10 17 2-16,7-1-520 15,-10 19 142-15</inkml:trace>
  <inkml:trace contextRef="#ctx0" brushRef="#br0" timeOffset="71361.3182">22178 14807 55 0,'-9'73'965'0,"-5"-14"-503"16,-5 14-117-16,-3 10-165 15,-11-2-673-15,-5-27-90 16</inkml:trace>
  <inkml:trace contextRef="#ctx0" brushRef="#br0" timeOffset="71507.0733">22133 14160 1092 0,'6'18'564'15,"4"-5"-175"-15,8 8-318 16,13 8-565-16,12 11-36 16,9-4-173-16</inkml:trace>
  <inkml:trace contextRef="#ctx0" brushRef="#br0" timeOffset="71723.0705">22677 14855 839 0,'-67'69'724'0,"9"16"-182"0,14-15-128 16,11 17-284-16,33-11-163 15,34 2-44-15,12-26-23 16,18-19-126-16,10-25-12 16,24-24-18-16,-18-21-208 15,7-18 46-15</inkml:trace>
  <inkml:trace contextRef="#ctx0" brushRef="#br0" timeOffset="72030.7358">23134 14970 1460 0,'58'77'467'15,"-39"-75"43"-15,7 5-337 16,8-1-192-16,12-3-24 16,0-3 45-16,-2-10-22 15,-8-5-21-15,-11-3 7 16,-9-1 13-16,-16-8-5 15,-16 7 9-15,-20-4 28 16,-20 12 10-16,-24 19 19 16,0 19 11-16,4 24-4 15,20 15-33-15,32 14-60 16,41-7-29-16,39-1-63 16,17-22-47-16,21-15-103 0,9-23-19 15,17-28-144-15,-21-14-36 16</inkml:trace>
  <inkml:trace contextRef="#ctx0" brushRef="#br0" timeOffset="72210.6652">24032 14187 1744 0,'55'247'393'0,"-54"-38"191"15,-14 1-520-15,-55 39-28 16,-34-22-55-16,-35 10-536 16,-58-41 103-16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8E41-01CF-4DB6-BF09-2C89C5F9FE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8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8E41-01CF-4DB6-BF09-2C89C5F9FE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1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8E41-01CF-4DB6-BF09-2C89C5F9FE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8E41-01CF-4DB6-BF09-2C89C5F9FE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7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8E41-01CF-4DB6-BF09-2C89C5F9FE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8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8E41-01CF-4DB6-BF09-2C89C5F9FE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8E41-01CF-4DB6-BF09-2C89C5F9FE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3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8E41-01CF-4DB6-BF09-2C89C5F9FE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8E41-01CF-4DB6-BF09-2C89C5F9FE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91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8E41-01CF-4DB6-BF09-2C89C5F9FE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9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8E41-01CF-4DB6-BF09-2C89C5F9FE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1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88E41-01CF-4DB6-BF09-2C89C5F9FE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2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customXml" Target="../ink/ink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customXml" Target="../ink/ink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customXml" Target="../ink/ink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10: Elasticity of 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17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9: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5077"/>
            <a:ext cx="10515600" cy="512188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the following, consider a product with the demand function of:</a:t>
            </a:r>
          </a:p>
          <a:p>
            <a:pPr marL="0" indent="0">
              <a:buNone/>
            </a:pPr>
            <a:r>
              <a:rPr lang="en-US" dirty="0" smtClean="0"/>
              <a:t>x = f(p) = 1000 – 5p</a:t>
            </a:r>
          </a:p>
          <a:p>
            <a:pPr marL="514350" indent="-514350">
              <a:buAutoNum type="arabicPeriod"/>
            </a:pPr>
            <a:r>
              <a:rPr lang="en-US" dirty="0" smtClean="0"/>
              <a:t>Find f’(p)</a:t>
            </a:r>
          </a:p>
          <a:p>
            <a:pPr marL="514350" indent="-514350">
              <a:buAutoNum type="alphaLcPeriod"/>
            </a:pPr>
            <a:r>
              <a:rPr lang="en-US" dirty="0" smtClean="0"/>
              <a:t>995p	b. -5		c. -5p		d. 1000p</a:t>
            </a:r>
          </a:p>
          <a:p>
            <a:pPr marL="0" indent="0">
              <a:buNone/>
            </a:pPr>
            <a:r>
              <a:rPr lang="en-US" dirty="0" smtClean="0"/>
              <a:t>2. Set up the elasticity function:</a:t>
            </a:r>
          </a:p>
          <a:p>
            <a:pPr marL="0" indent="0">
              <a:buNone/>
            </a:pPr>
            <a:r>
              <a:rPr lang="en-US" dirty="0" smtClean="0"/>
              <a:t>a. 5p/(1000-5p)	b. -5p/(1000-5p)	c. 5/(1000-5p)</a:t>
            </a:r>
          </a:p>
          <a:p>
            <a:pPr marL="0" indent="0">
              <a:buNone/>
            </a:pPr>
            <a:r>
              <a:rPr lang="en-US" dirty="0" smtClean="0"/>
              <a:t>3. Simplify the elasticity function</a:t>
            </a:r>
          </a:p>
          <a:p>
            <a:pPr marL="0" indent="0">
              <a:buNone/>
            </a:pPr>
            <a:r>
              <a:rPr lang="en-US" dirty="0" smtClean="0"/>
              <a:t>a. p/(1000-p)	b. 1/200	c. p/(200-p)		d. p/195</a:t>
            </a:r>
          </a:p>
        </p:txBody>
      </p:sp>
    </p:spTree>
    <p:extLst>
      <p:ext uri="{BB962C8B-B14F-4D97-AF65-F5344CB8AC3E}">
        <p14:creationId xmlns:p14="http://schemas.microsoft.com/office/powerpoint/2010/main" val="27409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3737"/>
          </a:xfrm>
        </p:spPr>
        <p:txBody>
          <a:bodyPr/>
          <a:lstStyle/>
          <a:p>
            <a:r>
              <a:rPr lang="en-US" dirty="0" smtClean="0"/>
              <a:t>Popper 9 Continued: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8862"/>
            <a:ext cx="10515600" cy="50281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4. Evaluate the elasticity function at p = 50</a:t>
            </a:r>
          </a:p>
          <a:p>
            <a:pPr marL="514350" indent="-514350">
              <a:buAutoNum type="alphaLcPeriod"/>
            </a:pPr>
            <a:r>
              <a:rPr lang="en-US" dirty="0" smtClean="0"/>
              <a:t>2		b. 0.5		c. 0.333	d. 3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Determine elasticity at p = 50</a:t>
            </a:r>
          </a:p>
          <a:p>
            <a:pPr marL="514350" indent="-514350">
              <a:buAutoNum type="alphaLcPeriod"/>
            </a:pPr>
            <a:r>
              <a:rPr lang="en-US" dirty="0" smtClean="0"/>
              <a:t>demand is elastic	b. demand is inelastic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6. Interpret results for p = 50</a:t>
            </a:r>
          </a:p>
          <a:p>
            <a:pPr marL="514350" indent="-514350">
              <a:buAutoNum type="alphaLcPeriod"/>
            </a:pPr>
            <a:r>
              <a:rPr lang="en-US" dirty="0" smtClean="0"/>
              <a:t>An increase in price will decrease demand</a:t>
            </a:r>
          </a:p>
          <a:p>
            <a:pPr marL="514350" indent="-514350">
              <a:buAutoNum type="alphaLcPeriod"/>
            </a:pPr>
            <a:r>
              <a:rPr lang="en-US" dirty="0" smtClean="0"/>
              <a:t>An increase in price will increase demand</a:t>
            </a:r>
          </a:p>
          <a:p>
            <a:pPr marL="514350" indent="-514350">
              <a:buAutoNum type="alphaLcPeriod"/>
            </a:pPr>
            <a:r>
              <a:rPr lang="en-US" dirty="0" smtClean="0"/>
              <a:t>An increase in price will not affect 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09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3827" y="220724"/>
            <a:ext cx="8856419" cy="397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04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9928" y="472037"/>
            <a:ext cx="8806718" cy="240629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496520" y="663120"/>
              <a:ext cx="8785440" cy="53067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86800" y="652680"/>
                <a:ext cx="8803080" cy="532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3203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6844"/>
          </a:xfrm>
        </p:spPr>
        <p:txBody>
          <a:bodyPr/>
          <a:lstStyle/>
          <a:p>
            <a:r>
              <a:rPr lang="en-US" dirty="0" smtClean="0"/>
              <a:t>Revenue Response To Elasticity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01970"/>
            <a:ext cx="10087289" cy="17428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800" y="2722196"/>
            <a:ext cx="9446846" cy="356073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4427280" y="1120320"/>
              <a:ext cx="1878480" cy="38401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21880" y="1116360"/>
                <a:ext cx="1891440" cy="385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302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357" y="300221"/>
            <a:ext cx="7231673" cy="343321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493360" y="1258560"/>
              <a:ext cx="8262000" cy="31647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86160" y="1253520"/>
                <a:ext cx="8278560" cy="317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980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426" y="278118"/>
            <a:ext cx="8539773" cy="435528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868760" y="1079280"/>
              <a:ext cx="5087880" cy="43232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59760" y="1074240"/>
                <a:ext cx="5109120" cy="433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164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0903" y="217426"/>
            <a:ext cx="8037555" cy="15410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306" y="3351155"/>
            <a:ext cx="2781300" cy="2333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22466" y="4206239"/>
            <a:ext cx="3798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e(p)=-p*f’(p)/f(p)</a:t>
            </a:r>
          </a:p>
          <a:p>
            <a:r>
              <a:rPr lang="en-US" dirty="0" smtClean="0"/>
              <a:t>simplify(e(p))</a:t>
            </a:r>
          </a:p>
          <a:p>
            <a:r>
              <a:rPr lang="en-US" dirty="0" smtClean="0"/>
              <a:t>e(4)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39891" y="5336771"/>
            <a:ext cx="4123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Elastic: decreasing the price would increase revenue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1185840" y="1978560"/>
              <a:ext cx="3463200" cy="16200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77200" y="1971360"/>
                <a:ext cx="3485520" cy="163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556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7429" y="317194"/>
            <a:ext cx="9083309" cy="21481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76123" y="1469292"/>
            <a:ext cx="4087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The demand function must be solved for x, in terms of p.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4571" y="2692977"/>
            <a:ext cx="3810000" cy="16383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450000" y="2701800"/>
              <a:ext cx="3792600" cy="34714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2440" y="2696400"/>
                <a:ext cx="3805920" cy="3481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606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643" y="669863"/>
            <a:ext cx="5286705" cy="383961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0591" y="1787322"/>
            <a:ext cx="990600" cy="3905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2486" y="4257415"/>
            <a:ext cx="781050" cy="37147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3337200" y="1583280"/>
              <a:ext cx="6138000" cy="40914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28560" y="1574640"/>
                <a:ext cx="6157080" cy="410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561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93</Words>
  <Application>Microsoft Office PowerPoint</Application>
  <PresentationFormat>Widescreen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MATH 1314</vt:lpstr>
      <vt:lpstr>PowerPoint Presentation</vt:lpstr>
      <vt:lpstr>PowerPoint Presentation</vt:lpstr>
      <vt:lpstr>Revenue Response To Elasticity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Popper 9:</vt:lpstr>
      <vt:lpstr>Popper 9 Continued: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1314</dc:title>
  <dc:creator>Matthew Caputo</dc:creator>
  <cp:lastModifiedBy>Dr. Caputo</cp:lastModifiedBy>
  <cp:revision>6</cp:revision>
  <dcterms:created xsi:type="dcterms:W3CDTF">2017-09-26T12:24:08Z</dcterms:created>
  <dcterms:modified xsi:type="dcterms:W3CDTF">2019-07-18T16:30:22Z</dcterms:modified>
</cp:coreProperties>
</file>