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07:44.0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24789 4045 384 0,'11'103'246'16,"-11"-94"-51"-16,0 2-231 0,0 6 232 16,0 2-201-16,5 3 17 15,2 5 4-15,2 8 4 16,5 4-1-16,-3 16 4 16,3 13-4-16,-4 36 10 15,-1 10 2-15,-3 34 17 16,4 2 0-16,2 21 2 15,1-18-5-15,1 8-8 16,7-26-17-16,-1 13-3 16,-3-28-6-16,-1 2-4 15,-4-21 3-15,-6 7 4 16,-5-24-2-16,-4-1 0 16,0-21-2-16,2-5-3 15,-2-20-9-15,3-12-34 16,3-10-50-16,1-3-194 15,-8-21-20-15,-7-30-100 16</inkml:trace>
  <inkml:trace contextRef="#ctx0" brushRef="#br0" timeOffset="626.7756">22900 6083 510 0,'46'-15'113'16,"4"1"53"-16,-1 0-148 15,-7 3 12-15,14 5 27 16,-4 0 1-16,16-2 8 15,9 0 2-15,22-2 6 16,-16-2-15-16,16-4 11 0,-8-1-1 16,33 1 5-16,-7-2-11 15,43 5-10-15,-15 1-22 16,5 0-9-16,-23 9-9 16,11 2 16-16,-19-2 9 15,21 6 15-15,5 0 3 16,38-9 8-16,0 1-17 15,37 4 0-15,2-8-2 16,40-1-4-16,-15 1-7 0,38 3 5 16,-37-11 1-16,29 17-13 15,-37 2-1-15,6-5 9 16,-31-3-10-16,32 12-12 16,-47-9 1-16,20 2-8 15,-31 1-23-15,-7-2-50 16,-45-10-49-16,-1-3-229 15,-32-7-108-15,-14-21-74 16</inkml:trace>
  <inkml:trace contextRef="#ctx0" brushRef="#br0" timeOffset="2720.6922">23025 5906 467 0,'1'42'285'0,"3"-45"-88"15,-1 3-86-15,2 0-101 16,-5-2-20-16,0 1-16 16,0-1 61-16,0 1 7 15,0-1 0-15,1 1-5 16,1-1-14-16,-1 1-5 15,1-1-6-15,-1 1-1 16,1 0 2-16,1-1 5 16,-3 1 5-16,1-1 11 15,7-1 0-15,3-1 1 16,-2-2 5-16,8-3 0 16,0 0-5-16,46-21-2 15,-37 20 2-15,4 6-2 16,-2 1-5-16,2-6 1 0,-1 1-3 15,-1 4 1-15,2-4-3 16,3 2 9-16,4-1-2 16,4 0 8-16,-4-8-2 15,6 0 4-15,-9 5-7 16,2-4-2-16,-11 11-7 16,8 0-5-16,-13 0-8 15,13 2-2-15,-7-2 0 16,16-1-3-16,-5 1 4 0,7 1 6 15,-7-2 5-15,9 2-5 16,-9-2-1-16,8 5-2 16,-2 4-5-16,12-8-5 15,-2 9 4-15,8 0 0 16,-7-11-1-16,3 4-1 16,-14 7 0-16,-3-6 0 15,-11 1 4-15,1 3 3 16,-2-2 2-16,6-1 2 15,0-5-1-15,14 4-3 16,-5 3-3-16,10-6-4 16,-3-1-1-16,11 1 0 15,-8-5 1-15,7 2 1 16,-12 5 4-16,1-2 5 16,-7 3-4-16,10 0 0 15,-11-5 0-15,15 4-4 0,-2 1-4 16,12 0 2-16,-11-6 1 15,15 1 6-15,-8 3 2 16,16-3 3-16,-18 1 0 16,14 10-2-16,-9-2-5 15,11-3-3-15,-7 1-3 16,26-2 0-16,-3-10 0 16,11-2 1-16,-12 0 1 0,10-4 4 15,-13-1 2-15,12 2 5 16,-4-2 2-16,27-6 4 15,-15 1-2-15,9-6 3 16,-7-2-1-16,11-14-6 16,-14 4-5-16,22-9 7 15,-18 0 6-15,9-10-12 16,-12 13 4-16,21-16 5 16,-9 1-9-16,20-11-9 15,-15 0 6-15,4-17 5 16,-27 12-4-16,6-17 0 15,-16 14 0-15,14-2-1 16,-15 14-4-16,4-11-1 16,-8 16-1-16,9-22-1 15,-13 8 0-15,12-13 2 16,-9 11 0-16,-3-1 2 16,-18 21 0-16,-4 7 1 15,-23 3-1-15,1 5 1 0,-20 11-2 16,-1-1 10-1,-6-4-10 1,-1 5-1-16,-8 9-2 16,-3 2-4-16,-3 6-6 15,1 10-1-15,3 6-7 16,2-3-3-16,-3 3-10 16,-2 0 1-16,1 0-1 15,0 0 1-15,1 0-2 16,-3 0 7-16,1 0-13 15,2 0-9-15,-3 0-7 16,2 2 3-16,1-1 3 16,-6 12 16-16,-5 14 12 15,-45 50 8-15,19-41 5 16,-1-1 3-16,-8 8 1 16,1-9 0-16,8 0 2 15,6-7 1-15,4-2 1 16,10-12 1-16,3 4 2 0,7-10 0 15,-2 4 5-15,5-11 5 16,5 1 5-16,-1-2-7 16,0-2-2-16,0 1-1 15,3 1-10-15,13-10-6 16,30-4 4-16,49-59 2 16,-33 39-4-16,0-5 5 15,-10 4 2-15,-21 7 0 0,-4 8-2 16,-15 6-5-16,-5 6-8 15,-4 8-6-15,-1 4-4 16,-2-3-5-16,0 0 0 16,0 1 6-16,4 21 2 15,5 18 4-15,19 54 6 16,-12-48 3-16,1 14 6 16,-1-9-27-16,0 1 10 15,5-14-510-15,0-54 144 16</inkml:trace>
  <inkml:trace contextRef="#ctx0" brushRef="#br0" timeOffset="4068.7691">23241 5708 635 0,'46'47'69'15,"-46"-48"96"-15,3-2-165 16,-3-2 28-16,0 2 46 16,-3 2 18-16,1 1 13 15,1 0-21-15,-1 0-2 16,1 0-25-16,-1 0-1 16,2-2-21-16,0 2-20 15,-1 0-12-15,1 0 9 16,0 0 7-16,-3 0 5 15,1 0 14-15,2 0-5 16,-3-1-22-16,3-1-46 16,0 2-35-16,0 0-102 0,0-1-98 15,0-1 89-15,0 1 36 16,0-1 32-16,0-1 87 16,3 1 91-16,-3-1-77 15,2 0 6-15,4-5 7 16,12-4 32-16,-11 6 18 15,2 0 12-15,-8 4 11 16,2-1 12-16,-1 0-13 16,-1 1 2-16,1 1-6 15,1-1-7-15,-3 2-18 0,-3 0 3 16,0 2-12-16,-19 14-3 16,-66 62-6-16,42-45 8 15,9 4-9 1,21 163 97 31,48-197-83-47,8 7-7 0,-4 7 18 15,-2-7-10-15,27 11-21 16,-8-2-375-16,-17-10 101 16</inkml:trace>
  <inkml:trace contextRef="#ctx0" brushRef="#br0" timeOffset="25294.7252">9163 10022 37 0,'26'53'-12'15,"-44"-45"10"-15</inkml:trace>
  <inkml:trace contextRef="#ctx0" brushRef="#br0" timeOffset="25639.7">9134 10019 477 0,'4'-44'485'0,"-4"41"-186"15,-3 3-50-15,6 3-217 0,-3-3-65 16,0 0-68-16,-3 1 70 16,2 20 20-16,1 16 22 15,-9 62 14-15,6-35 15 16,-1 25-2-16,4 6-13 15,-8 32-1-15,4 2-8 16,-1 22-10-16,-2-6 6 16,1 18 1-16,3-25-1 15,-1 12-1-15,-1-29-1 0,-2-10 4 16,5-32 0-16,1-5 3 16,4-27 0-16,1 1-2 15,1-16-5-15,-5 1-4 16,3-11-27-16,-6-3-23 15,1-13-104-15,-2 0-193 16,-7-4 10-16</inkml:trace>
  <inkml:trace contextRef="#ctx0" brushRef="#br0" timeOffset="26852.0899">8924 9978 1178 0,'2'-3'201'0,"3"4"124"0,4 1-354 16,-9-2 11-16,0 0 11 16,1 0 14-16,14 3 4 15,13 2-2-15,64 13-4 16,-42-10 0-16,20-5 5 16,-8 1 1-16,24 2 2 15,-4 0 11-15,20 1 7 16,-3-1 4-16,21 0 5 15,-21 3 3-15,24-3-2 16,-10 1-9-16,23-4-1 16,-14-1-4-16,21-5-1 15,-21-2-5-15,12-3-1 16,-12 6-6-16,19-5 1 16,-12 2-5-16,28 4 0 15,-11 4-3-15,17-2 2 16,-15 4-2-16,-3-4 7 15,-17-1 5-15,5-1 11 0,-29-1 1 16,13-4 1-16,-6 2-7 16,-3-1-6-16,-27-11-10 15,20-2-1-15,-15 5-3 16,9-5 1-16,-9 2-2 16,6 10 3-16,-30 3 1 15,-9 1 4-15,-20 7 1 16,-4 5-55-16,-11-1 45 15,-3 3-7-15,-5-2-7 16,1 2-2-16,-7-1 54 16,-4-1-50-16,2 3 5 15,1 5-4-15,-2 3 1 0,-2 10-2 16,-2 7 1-16,1 16-1 16,-1 1 4-16,2 13 4 15,1 0 0-15,6 18 5 16,4-2 0-16,-1 16 1 15,4-1-2-15,-1 13 1 16,-12-8-2-16,12 16 3 16,-3-15 0-16,-6 12 4 15,6-11 0-15,-9 9 1 16,-9-27 0-16,1 6-1 16,1-23-5-16,-9-5-4 15,14-26-3-15,-2 0-1 16,-4-21 3-16,4-3 4 15,4-8 7-15,-8-2 2 16,7-5 0-16,-1-1-1 0,1 0 1 16,0 0-12-16,-1 0 2 15,1 0 5-15,-13 3 2 16,-21 3 3-16,-45 3 11 16,26-14 0-16,-6-1-4 15,-23-2-2-15,4-1-7 16,-10 0-3-16,3 1-2 15,-14-1-2-15,18 4-1 0,-21-1 0 16,-1 3-1-16,-9-2 1 16,7 5 2-16,-25-1 3 15,10 4 1-15,-27-5 0 16,7-4 0-16,-12-1-2 16,16-6-5-16,-13-1-1 15,21-1-2-15,-14 9-1 16,9-1 1-16,-23 9 1 15,6-2 1-15,-10 7 5 16,5-6 2-16,-25 11-1 16,20-4-2-16,-9 2 0 15,17-4-2-15,-16 4-9 16,29-11-11-16,-12-2-29 16,27-6-23-16,5-1-71 15,19-4-53-15,-16 4-319 16,31 4 49-16</inkml:trace>
  <inkml:trace contextRef="#ctx0" brushRef="#br0" timeOffset="27976.8408">12332 11341 756 0,'-11'-9'376'16,"4"0"-31"-16,1 3-145 15,6 4-163-15,-3 1-30 16,2 1-22-16,1 0 3 16,0 0-1-16,0 0-18 15,0 0 6-15,0 1 1 16,0 19 2-16,4 30 6 15,9 86 27-15,-5-29 12 16,1 12 5-16,10 33 4 16,-1-10-3-16,5 27-3 15,7-13-5-15,-2 4 3 16,-3-33-6-16,-4-11 2 0,-5-29-4 16,-7-16-35-1,-12-29-79-15,-7-8-265 0,-11-25 29 16</inkml:trace>
  <inkml:trace contextRef="#ctx0" brushRef="#br0" timeOffset="29129.7859">12367 11504 913 0,'0'-5'433'0,"0"4"-71"15,0-1-198-15,0 1-191 16,0-1-61-16,0 1 23 15,0-1 40-15,0 1 15 16,3 1 19-16,0 0 22 16,22 1-17-16,11 4-1 15,45 4-1-15,-26-6 4 16,2-2 1-16,14 1 7 16,7-4 4-16,38 4 11 0,-1-5 3 15,30 0 10-15,-8-6-3 16,24 3-1-16,-25-5-13 15,23 4-1-15,-27 3-11 16,36 2 3-16,-22 2-4 16,27 5 8-16,-19 2 3 15,21 0-4-15,-20 1-7 0,16 4-1 16,-23-8-5-16,-3-1-3 16,-15-4 4-16,7-4 1 15,-28-4 4-15,1-3 3 16,-17-1-2-16,-6 6-1 15,-32 2-2-15,-9 2 0 16,-15 0-3-16,-14 5 2 16,-7-4-1-16,-6 1-1 15,-1 1-8-15,-4 0-3 16,1 0-4-16,0 0-2 16,0 0 0-16,0 0-3 15,0 1 1-15,0 1-3 16,1 20 0-16,7 18 3 15,5 46 1-15,-6-27 1 16,-2 8 3-16,11 23 3 16,-10 5-3-16,6 31 3 15,-3 0-1-15,6 25-3 0,-8-9-3 16,12 12 8-16,-8-6 6 16,1-13-3-1,-8-35-1-15,6-16-7 16,-7-28-4-16,-1-34-2 15,-1-4 1-15,4-4 3 16,-17-10 9-16,7 0 8 16,1-4 8-16,-2-4 6 0,5 3 1 15,1-1-4 1,-3 1-5-16,1-2-5 0,-19-12-8 16,-14-12-2-16,-50-42-4 15,37 46-3-15,-10 7-4 16,-7-2-2-16,-20-5-1 15,4 8 0-15,-16-10 1 16,16 4 3-16,-6 4 3 16,13 6 1-16,-20-9 0 15,10 11 0-15,-29 1 0 16,8-1-2-16,-10 3 0 16,8 3 1-16,-16-9-1 15,18 0-1-15,-24-4 2 16,15 1 0-16,-3 2 1 15,6 8 1-15,-15 7 3 16,15 10 1-16,-21 5-1 16,8 7 1-16,-22 3 0 15,18-2 0-15,-25 0 0 0,12-4 1 16,-19-2 1-16,31-1-2 16,-11 6-6-16,32-8-7 15,-12 3-35-15,17-10-39 16,-3 9-38-16,17-11-102 15,-25 7-356-15,16 8 82 16</inkml:trace>
  <inkml:trace contextRef="#ctx0" brushRef="#br0" timeOffset="80451.1844">23485 10055 626 0,'16'4'346'0,"-11"2"-90"16,10 12-44-16,4 3-245 15,5 20 1-15,-5 6 28 16,3 27 32-16,-1 8-22 0,-2 25 2 16,-6 1-3-16,4 22 2 15,-1-11-6-15,-10-7-67 16,3-20-63-16,-3-15-157 16,-12-23-35-16</inkml:trace>
  <inkml:trace contextRef="#ctx0" brushRef="#br0" timeOffset="80721.3139">23580 10930 1220 0,'64'-52'202'15,"-47"41"150"-15,3-7-369 16,12 1 18-16,22 0 18 15,2 6-3-15,8 7-5 0,-2 5-4 16,-4 5-2-16,-18 5-7 16,-9 2-2-16,-17 3 10 15,-16 8 11-15,-16 9 1 16,-27 5 4-16,-10-1-7 16,-16-1-86-16,6-14-111 15,-7-4-201-15,15-6-42 16</inkml:trace>
  <inkml:trace contextRef="#ctx0" brushRef="#br0" timeOffset="81337.6418">24639 10188 913 0,'-73'95'202'15,"69"-94"83"-15,0-2-259 16,-1 1-11-16,5 0 7 0,0 0-1 15,0 0-8-15,0 0-17 16,0 0-13-16,3 1-18 16,3 14 4-16,10 13 11 15,61 48 21-15,-35-38 9 16,-1-11 11-16,14 1 11 16,-10-4-4-16,-3 1-1 15,-10-7 2-15,-7-3 4 16,-12-4-3-16,-4 1 11 15,-11-7 5-15,-5 7 6 16,-14 1-6-16,-25 6-6 16,-14 3-12-16,-13 7-13 15,-4-4-10-15,6 4 2 16,21-9-52-16,14-1-96 16,18-9-97-16,14 1-140 15,13-8-82-15</inkml:trace>
  <inkml:trace contextRef="#ctx0" brushRef="#br0" timeOffset="81786.9599">25683 10341 934 0,'-1'25'116'15,"-16"-9"84"-15,-11 9-261 16,-10 2-35-16,-20 13 29 15,12 3 91-15,-12 22 25 16,12 3 7-16,11 20 17 16,22-5-10-16,13 0-6 15,20-17-31-15,22-15 25 16,13-29-7-16,33-21 12 0,4-30 0 16,8-41 29-16,-4-16-14 15,-1-25-7-15,-38 6-16 16,-11-5-8-16,-18 24-17 15,-38 2-57-15,-24 25-46 16,-28 13 15-16,-29 26-52 16,-24 29-266-16,1 21 123 15</inkml:trace>
  <inkml:trace contextRef="#ctx0" brushRef="#br0" timeOffset="98753.249">10542 16825 159 0,'20'-10'277'0,"-11"3"-63"16,-6 1 17-16,-3 3-42 16,0 3-51-16,0-2-8 15,-3 1-52-15,0 1-52 16,-8 1-29-16,-41 18-21 15,-53 48-47-15,15 6 12 16,3-2 25-16,4 18 0 16,16-8 47-16,6 8 37 15,39-10 14-15,12-1-5 16,13-19-7-16,4-5-45 16,18-23-12-16,21-19 5 15,7-20 8-15,21-23 12 16,6-18 3-16,6-23 2 15,-23-1-6-15,-15-4 5 16,-18 18 5-16,-15 2 10 0,-17 29-7 16,-2 6-57-16,0 22-67 15,-17 21 25-15,6 17 23 16,5 16-5-16,-2 9 50 16,19 13 93-16,15-8-34 15,23-1-35-15,13-9 10 16,10-11-20-16,13-20-107 15,18-17-238-15,-16-26 25 16</inkml:trace>
  <inkml:trace contextRef="#ctx0" brushRef="#br0" timeOffset="99162.3514">11310 17043 1661 0,'13'19'261'0,"-8"-19"-172"16,-4 6-578-16,-5 5-163 15</inkml:trace>
  <inkml:trace contextRef="#ctx0" brushRef="#br0" timeOffset="99309.7572">11341 17341 1068 0,'19'21'558'0,"-17"-4"-107"15,-8-9-246-15,-2 1-493 16,8 3-204-16,0 2-81 16</inkml:trace>
  <inkml:trace contextRef="#ctx0" brushRef="#br0" timeOffset="99560.6152">11944 17166 1556 0,'1'6'361'16,"2"10"72"-16,6 15-497 16,3 3-42-16,4 18-84 15,-7-3-63-15,-2 10-180 16,-15-7 29-16</inkml:trace>
  <inkml:trace contextRef="#ctx0" brushRef="#br0" timeOffset="99744.7319">12068 16505 1902 0,'12'5'434'0,"-8"-1"2"0,13 12-619 16,-13 16-101-16,2 25-897 15</inkml:trace>
  <inkml:trace contextRef="#ctx0" brushRef="#br0" timeOffset="100009.5503">12305 17268 1034 0,'3'8'199'16,"1"-5"93"-16,4-5-290 15,-8 1 7-15,1-1 45 16,23-10 28-16,61-35 15 16,-44 23-11-16,11-8-20 15,-9 6-44-15,4 13-20 16,-8 10-17-16,-2 6-16 16,-12 12-8-16,-6 13 1 15,-6 3 13-15,-5 11 5 16,-4-2-16-16,-4 7-21 15,0-11-246-15,-3-4-54 16,-1-17-92-16</inkml:trace>
  <inkml:trace contextRef="#ctx0" brushRef="#br0" timeOffset="100176.2692">13218 17227 1264 0,'10'22'369'16,"-7"8"59"-16,-3 2-365 16,-5 16-157-16,5 1-114 15,-4-2-241-15,-8-11-44 16</inkml:trace>
  <inkml:trace contextRef="#ctx0" brushRef="#br0" timeOffset="100340.3221">13160 16836 1715 0,'9'10'227'16,"2"12"116"-16,6 15-847 15,2 2-21-15</inkml:trace>
  <inkml:trace contextRef="#ctx0" brushRef="#br0" timeOffset="100566.3688">13638 16619 465 0,'12'0'532'15,"3"8"-47"-15,-11 7-174 16,13 19-316-16,-1 10 72 15,9 35-79-15,-9 4-91 16,1 19 121-16,-13-7 79 16,-8 11-221-16,-8-20-31 15,-13-1-17-15,-4-25-144 16,-12-8-10-16,0-34 11 0</inkml:trace>
  <inkml:trace contextRef="#ctx0" brushRef="#br0" timeOffset="100869.3699">13533 17234 617 0,'18'-16'0'0,"14"0"673"16,2-2-574-16,18-3 352 16,8 6-471-16,6-2 408 15,-10 5-498-15,-1 0-65 16,-10 3-43-16,-4-4 40 15,-13 8 44-15,-7-2 30 16,-8 4 95-16,-1 1 94 0,-1 10-31 16,0 5 26-1,9 8 13-15,-10 13-17 0,-3 4-27 16,4 11 6-16,-2-1-34 16,-9 6-40-16,0-11-29 15,1-8-16-15,-2-16 4 16,-8-19-187-16,9-24-82 15,-2-22-13-15</inkml:trace>
  <inkml:trace contextRef="#ctx0" brushRef="#br0" timeOffset="101014.3889">14322 16502 1351 0,'-7'8'742'16,"3"2"-307"-16,-1 8-431 15,1 12-204-15,8 12-382 16,5 3-143-16</inkml:trace>
  <inkml:trace contextRef="#ctx0" brushRef="#br0" timeOffset="101437.3086">14916 17076 1189 0,'-26'7'298'0,"-2"-2"32"16,-17 9-314-16,-14 6-98 15,-17 15-5-15,7 11 35 16,-14 12 114-16,21 0 14 15,4 7 13-15,24-12 4 16,12-2 5-16,20-16-113 16,15-16-19-16,17-16-17 0,17-22-10 15,8-15-50-15,16-18 28 16,-3 0 8-16,-1-5 9 16,-15 14 11-16,-8 10 74 15,-18 21 18-15,-7 14 32 16,-6 17 10-16,-4 21 11 15,-2 9-20-15,5 7-6 16,-10-3-26-16,5-5-24 16,5-16-26-16,9-11-32 15,5-19-34-15,19-19-34 16,-7-14-275-16,8-22 69 16</inkml:trace>
  <inkml:trace contextRef="#ctx0" brushRef="#br0" timeOffset="101643.491">15459 16439 1359 0,'10'26'392'0,"-15"16"80"16,10 41-363-16,-8 17-83 15,-3 37-14-15,3-5-4 16,-1 19-15-16,-7-16-36 15,-4-9-167-15,8-15-244 16,-2-9-24-16,-3-44-225 16</inkml:trace>
  <inkml:trace contextRef="#ctx0" brushRef="#br0" timeOffset="102290.3795">17017 17123 966 0,'-82'52'447'0,"81"-56"-24"16,1 5-256-16,-3-4-85 16,1 2-108-16,2-1-10 15,-4 1-2-15,-23-5 7 16,-56-9 16-16,31 16 33 16,-1 7 5-16,-15 17 7 15,4 6 3-15,-2 13-3 16,18 2-4-16,8 9 1 15,24-3-6-15,13 3-9 16,15-9-11-16,13-6-6 16,5-19-6-16,11-11 2 15,4-13 9-15,5-18-1 16,0-8-2-16,7-11-9 16,-16 0-12-16,-2-8-10 15,-11 17 5-15,-6 3 4 16,-7 15 13-16,-3 5 10 0,-3 11 14 15,2 3 12-15,-2 13 2 16,-1 7-8-16,6 2-37 16,6 3-194-16,-8-9-209 15,13-10-33-15</inkml:trace>
  <inkml:trace contextRef="#ctx0" brushRef="#br0" timeOffset="102782.8593">17414 17150 497 0,'16'-2'741'0,"-7"11"-280"16,-12 5-301-16,-1 17 284 15,1 7-484-15,-11 15 6 16,-4-2 6-16,-5 8 3 15,1-11 15-15,-2-6 17 16,8-16-2-16,7-10 6 16,4-17 6-16,10-19-10 15,15-14-6-15,13-7-8 16,10-5-2-16,10-2-4 16,-7 13 7-16,-9 8 9 15,-13 9 12-15,-3 8 7 16,-12 10 6-16,-2 3 5 0,2 10-3 15,-8 12-5-15,-1 2-6 16,-1 1-7-16,-4-3-8 16,2-10-20-16,6-15 2 15,14-4 13-15,0-14 5 16,23 0 4-16,3 2 17 16,8 6-10-16,-8 11-14 15,-2 18-2-15,-20 11 3 16,-8 17-1-16,-13 5-7 0,-7 5-39 15,-6-16-38-15,-1-2-156 16,7-20-171-16,4-21-61 16,9-17-144-16</inkml:trace>
  <inkml:trace contextRef="#ctx0" brushRef="#br0" timeOffset="103096.8945">18338 17305 1223 0,'-22'18'429'0,"-3"15"31"16,5 16-344-16,-5 10-49 16,12-1-74-16,5 5-22 0,10-15-5 15,8-16-4-15,11-14 43 16,16-15 29-16,5-15 23 15,15-20 6-15,-3-10 5 16,0-16-57-16,-12 4-27 16,-17-6-9-16,-23 14-2 15,-22 0-3-15,-11 20 15 16,-18 2-47-16,2 11-56 16,2 13-166-16,13 9-125 15,7 1-48-15,23 6-140 16</inkml:trace>
  <inkml:trace contextRef="#ctx0" brushRef="#br0" timeOffset="103426.9441">18904 17256 1162 0,'0'20'424'0,"-12"14"22"15,-9 12-320-15,-11 20-51 16,5 0-68-16,5 6-4 16,8-16-3-16,14-10-38 15,12-22-35-15,9-12 69 16,12-15-6-16,8-19-21 16,6-8 23-16,5-14 23 0,-10-4-83 15,-4 2 25-15,-2 18 33 16,-11 6 22-16,-4 18 16 15,1 17 20-15,-7 11-22 16,1 10-12-16,-6 0-56 16,2 7-74-16,-7-11-78 15,1-6-228-15,-2-13-14 16</inkml:trace>
  <inkml:trace contextRef="#ctx0" brushRef="#br0" timeOffset="103700.0345">19542 17449 1307 0,'25'16'525'15,"-17"-16"-6"-15,20-4-328 16,2-8-195-16,15-1-65 15,4-1 2-15,5 5 9 16,-4 2 32-16,-11 4 31 16,-13 6 39-16,-5 9-9 15,-8 4-14-15,-11 14-58 16,1-1-60-16,-6 7-177 0,-3-5-220 16,-9-4-15-16</inkml:trace>
  <inkml:trace contextRef="#ctx0" brushRef="#br0" timeOffset="103951.4115">20357 16785 1145 0,'7'5'449'15,"-2"7"3"-15,-5 19-276 16,6 19-135-16,0 23-41 15,-6 2 4-15,0 19 1 16,-5-10-1-16,-2 23-25 16,-7-14-26-16,-5 12-71 15,-5-19-5-15,2-10 0 16,3-30 8-16,-2-18-293 16,3-27 168-16</inkml:trace>
  <inkml:trace contextRef="#ctx0" brushRef="#br0" timeOffset="104113.3924">20074 17096 1126 0,'38'20'780'0,"7"-14"-161"16,17 0-149-16,9-12-452 15,33 15-147-15,-2-5-100 16,11-4-390-16,-19-9 38 15</inkml:trace>
  <inkml:trace contextRef="#ctx0" brushRef="#br0" timeOffset="105044.9287">23187 16582 964 0,'-11'-25'395'15,"9"15"-2"-15,-1-1-228 16,6 4-142-16,-3 8-38 16,0 10-7-16,-3-11 10 0,2 3 13 15,1 47 21-15,4 55 14 16,1-13 11-16,3 0-6 16,-3 19-3-16,-2-7-13 15,-6 3-11-15,1-33-14 16,-6-14-7-16,0-24 6 15,4-23 14-15,-1-26 6 16,10-17 9-16,8-5 7 0,12-10 1 16,15 8-11-16,14 8 13 15,5 12 0-15,10 8-1 16,2 12-7-16,-1 8 1 16,-15 5-8-16,-17 12 7 15,-18 3 1-15,-46 18 6 16,-31 3-1-16,-41 7-8 15,-12 1-19-15,-21-4-54 16,18-9-58-16,-3-7-98 16,35-9-48-16,17-10-275 15,29-10 35-15</inkml:trace>
  <inkml:trace contextRef="#ctx0" brushRef="#br0" timeOffset="106022.4194">24260 16867 1309 0,'66'105'364'15,"-67"-106"12"-15,1 12-482 0,-1 0-246 16,-11 7-110-16,-8-13-122 16</inkml:trace>
  <inkml:trace contextRef="#ctx0" brushRef="#br0" timeOffset="106177.3172">24249 17353 1119 0,'21'10'420'0,"-7"0"-19"16,-13-5-310-16,-1-1-118 16,-4 1-137-16,2-5-263 15,2 0 26-15,-4-2-151 16</inkml:trace>
  <inkml:trace contextRef="#ctx0" brushRef="#br0" timeOffset="106905.7811">25528 17074 486 0,'50'-12'465'0,"-50"3"-132"15,0 4-66-15,-7 0-169 16,5 4-100-16,-1 1-9 16,-13-3 6-16,-34 6 9 15,-50 17 10-15,28 9 24 16,8 5 15-16,3 16 46 15,15-4 16-15,5 6 12 16,28-12-17-16,4-8-42 16,1-17-63-16,10-7-12 15,13-16-12-15,5-16 4 16,13-5 19-16,10-13 6 0,4-4-21 16,8-5-5-1,-16 12-3-15,-2 9 0 16,-12 11 9-16,2 13-9 0,-10 17 4 15,5 17 8-15,-1 16 3 16,-2 29 9-16,-10 10 31 16,-13 28 9-16,-18-12 22 15,-30 9 27-15,-12-22-8 16,-19 0-3-16,-3-34-11 16,-32-6-21-16,16-24-28 15,-9-11 0-15,11-19-15 0,-2-7-9 16,32-2-48-16,13-7-63 15,17 0-59-15,23-10-168 16,26-2-140-16,33-15-15 16,20-4-143-16</inkml:trace>
  <inkml:trace contextRef="#ctx0" brushRef="#br0" timeOffset="107146.0468">26005 17286 1322 0,'-5'6'306'16,"-2"-3"113"-16,-1-6-371 0,7 2-43 16,1-2-2-1,0-9-8-15,4-28 6 0,25-49-4 16,3 35 1-16,11 6 0 15,22-16 4-15,2 6-133 16,16-3-290-16,-9 14 52 16</inkml:trace>
  <inkml:trace contextRef="#ctx0" brushRef="#br0" timeOffset="107384.6516">26532 17136 503 0,'-6'52'547'0,"3"8"-166"15,9-1-301-15,3 0 298 16,7-16-376-16,32-19 15 16,0-23-3-16,18-26 2 15,-3-21-5-15,4-18-4 16,-23 2-1-16,-11-2 16 16,-23 8 9-16,-10 1-2 15,-13 11-9-15,-21 4-73 16,-3 9-45-16,-13 16-39 15,1 12-163-15,3 12-102 16,16 7 11-16</inkml:trace>
  <inkml:trace contextRef="#ctx0" brushRef="#br0" timeOffset="107728.6642">26668 17013 326 0,'25'69'314'16,"2"-55"-51"-16,12-3-37 16,1-4-105-16,6-2-46 0,-8-5-56 15,4 6-12-15,-14-2 11 16,-3 8 46-16,-9 3 22 15,2 14 27-15,-3 1 7 16,1 7-11-16,-3-3-42 16,11 0-6-16,-3-15-22 15,4-5 24-15,2-16-2 16,5-7-5-16,-7-7-17 0,-1 3-10 16,-5 2-35-16,-4 16-10 15,-4 8 0-15,2 18 0 16,0 5 22-16,3 4 7 15,4-9 4-15,17-10 3 16,4-21 20-16,16-31 0 16,3-15-11-16,10-25-10 15,-11 1-11-15,-7-3-26 16,-21 20-24-16,-7 4-16 16,-15 15-59-16,-14-3-165 15,-7 9-179-15,-5-6 6 16,-9 4-212-16</inkml:trace>
  <inkml:trace contextRef="#ctx0" brushRef="#br0" timeOffset="107984.5804">27951 16486 1158 0,'1'-6'362'16,"1"5"6"-16,-1 12-318 15,5 16-49-15,-4 6-37 16,5 22 27-16,5 10 43 16,0 30 15-16,1 1-4 15,-1 15-6-15,-3-9-23 0,-12 8-61 16,-1-24-33 0,-5 0-33-16,0-20-15 0,-3-15-46 15,-7-20-126-15,-8-30-42 16,-1-20-72-16</inkml:trace>
  <inkml:trace contextRef="#ctx0" brushRef="#br0" timeOffset="108179.0062">27853 17126 131 0,'25'-16'814'16,"-4"5"-369"-16,18 3-79 15,5 5 93-15,15-8-405 16,4 7-27-16,27 1 5 15,-7 1 1-15,12-7-36 16,-17 3-45-16,-13-5-28 0,-26-7-102 16,-11-12-102-1,-18 4-85-15,-7-23-62 0,-3 0-74 16</inkml:trace>
  <inkml:trace contextRef="#ctx0" brushRef="#br0" timeOffset="108478.898">28620 16348 444 0,'0'-19'729'0,"3"10"-341"16,2 5 2-16,-8-2-263 0,3 6-265 15,0 0 150-15,0 1 12 16,3 18 4-16,1 32 21 16,13 76 9-16,-10-32 4 15,-3 6-20-15,-2 8-26 16,-5-20-24-16,2-12-5 15,2-31-6-15,2-20 32 16,13-22 25-16,9-10 9 16,8 3-5-16,6 6-3 15,1 4-23-15,-6 14 4 16,-6 13-5-16,-3 14-18 16,-10-2-28-16,-5 10-141 15,-7-13-319-15,-3-6-3 16,-3-19-215-16</inkml:trace>
  <inkml:trace contextRef="#ctx0" brushRef="#br0" timeOffset="108857.2791">30109 16791 343 0,'-28'12'573'0,"-9"15"-201"15,-16 10-197-15,-30 18 253 16,7 2-327-16,-2 16 11 16,11-8-5-16,23 2 1 15,32-12-36-15,15 2-15 16,17-15-26-16,28-4-22 16,11-12-28-16,8-13-67 15,-5-10-66-15,0-13-134 16,-19-10-201-16,0-9-14 15</inkml:trace>
  <inkml:trace contextRef="#ctx0" brushRef="#br0" timeOffset="109392.0989">30556 17045 1267 0,'3'4'330'0,"-17"2"83"15,-7 4-359 1,-9 8-39-16,-10 4-20 0,-3 14 13 16,6-6 7-16,5 7 14 15,11-5 13-15,5 1 2 16,10-10-5-16,9-3 4 16,4-11-14-16,14-8-20 15,10-10-8-15,15-15-12 16,-3-10-12-16,7-9 1 15,-10 0 5-15,-3-2 4 16,-12 8 11-16,1-2-2 16,-7 12-1-16,2 7 2 15,-8 8 1-15,-4 6 2 16,1 13 7-16,0 4 5 16,-7 2-4-16,5-3 4 15,1 4 2-15,4-7 12 16,3-5-1-16,12-5 6 15,-1 1-3-15,3-2-4 16,-4 5-12-16,0 5 4 0,-10 10 1 16,-4 12 10-16,-6 1 2 15,-2 2-1-15,-1-2-11 16,2-6-14-16,-5-13-10 16,7-3-1-16,3-5-1 15,10-5 2-15,-4-2 9 16,2 2-6-16,-4 3-11 15,-9 9-79-15,-17 5-61 16,-9 2-354-16,-4 0 28 16</inkml:trace>
  <inkml:trace contextRef="#ctx0" brushRef="#br0" timeOffset="109651.8315">31458 16962 1858 0,'-13'44'460'0,"3"-23"91"15,13 4-582-15,1 2-44 16,-1-13-32-16,10-3 21 16,11 2 54-16,6 1 63 15,-1-1 3-15,-5 9-4 0,-11 0-17 16,-21 11-16-1,-19-3-27-15,-25-2-41 0,3-5-35 16,-16-15-263-16,19-10-147 16,-9-10-72-16</inkml:trace>
  <inkml:trace contextRef="#ctx0" brushRef="#br0" timeOffset="109992.5665">31909 16311 1464 0,'-3'-7'172'0,"3"26"220"15,-2 3-439-15,5 12 0 16,0 3 45-16,9 18 73 16,0 4-8-16,4 30 32 15,-2 8 0-15,2 20-13 16,-12-9-61-16,-4 13-110 16,-4-21-107-16,-15-3-108 15,-8-24-11-15,-4-12 8 0,4-29 9 16,-5-23 7-16,6-25 80 15</inkml:trace>
  <inkml:trace contextRef="#ctx0" brushRef="#br0" timeOffset="110681.3702">31620 16781 1447 0,'1'13'504'0,"7"-2"-8"15,7-4-389-15,14 6-108 16,2 1-63-16,21 2-64 16,3-1 95-16,3 0 4 15,-9-5 24-15,4 0 28 16,-16 1 21-16,3-1-27 16,-4 0-6-16,1 2-3 15,-5 3-9-15,-2-6-1 16,-9 3-20-16,-5 0-11 15,-7 3-1-15,-9-5 7 16,-5 11 10-16,-11-1 39 16,-2 6 22-16,-3 6 14 15,-1 4-5-15,7 5-9 16,8-5-27-16,4-7-31 16,3-9-15-16,10-13 1 15,1-14 1-15,12-10 3 16,6-6 18-16,9-11 5 0,-1 2-1 15,3 3 5-15,-10 8 9 16,-4 6-1-16,-6 14-7 16,-4 2-12-16,-10 10-14 15,0 3-11-15,-6 6-4 16,-3 0-3-16,-5-2 9 0,-2-3 10 16,0-3 7-16,1-3 9 15,1-6 11-15,4-2-5 16,4 1-11-16,0-4-50 15,0 1-62-15,3-1-127 16,-3-1-10-16,33-4 38 16,47-58 97-16,-36 41 163 15,-10 11 160-15,3-1 69 16,-4 10-7-16,-5 1-36 16,-7 9-106-16,-1 9-40 15,1 8-52-15,-11 7-15 16,-2 1-10-16,-1 9 6 15,-5-1 2-15,-4 2-18 16,-1-2-12-16,-1 1-32 16,-2-12-34-16,0-15-38 15,-3-13-20-15,-7-25-313 16,2-12 84-16</inkml:trace>
  <inkml:trace contextRef="#ctx0" brushRef="#br0" timeOffset="110966.1509">32923 16336 1060 0,'48'100'366'0,"-38"-57"19"16,-2 7-314-16,2 27-27 16,-3 10-31-16,-4 17-31 15,-3-6 26-15,0 9 0 16,-3-18-59-16,-13 2-28 16,-3-24-167-16,-8-2-147 15,2-17-9-15</inkml:trace>
  <inkml:trace contextRef="#ctx0" brushRef="#br0" timeOffset="111144.2795">32796 16833 1787 0,'50'18'535'0,"75"48"31"15,-23-44-554-15,5-4-271 16,26-13-385-16,-25-25 22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6:10:00.6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21632 6783 609 0,'45'66'129'16,"-48"-65"82"-16,3 3-170 15,-2 1 50-15,2-5 33 16,0 0-11-16,0-2-16 0,0-1-20 16,2-29-63-16,-2-70-33 15,-6 25-9-15,-2 8 15 16,-4-5 29-16,2 17 43 16,-2-3-14-16,0 23-14 15,-1 3-7-15,-3 15-17 16,-9 12-42-16,-6 20 0 15,-8 14-2-15,-2 8 12 16,-5 17 11-16,9 1 35 16,5 21 0-16,10-7 19 0,9 31-11 15,10 9-13-15,7 15-11 16,5-2 15-16,8 23-11 16,2-20-42-16,2 4-230 15,-1-19-72-15,-2-22-88 16</inkml:trace>
  <inkml:trace contextRef="#ctx0" brushRef="#br0" timeOffset="220.0121">21001 7017 1329 0,'16'-3'309'0,"22"-2"85"0,9-4-377 16,31-3-49-16,17 3-1 15,28-3-106-15,-9 3-121 16,5-1-133-16,-24-1-108 16</inkml:trace>
  <inkml:trace contextRef="#ctx0" brushRef="#br0" timeOffset="578.6939">22235 6853 1304 0,'-21'49'312'15,"-39"-8"51"-15,0 20-362 16,-2 19-47-16,-5 16-36 0,16-2 105 15,14 18 5-15,22-12-7 16,19-13-15-16,18-16-37 16,24-13-144-16,2-27-180 15,23-16-33-15,0-33-177 16</inkml:trace>
  <inkml:trace contextRef="#ctx0" brushRef="#br0" timeOffset="912.1057">22660 7086 1336 0,'-22'56'222'0,"0"9"89"15,-2 3-327-15,15 15-23 16,14-6 24-16,18-12 47 16,11-17 56-16,20-13-41 15,-1-26-6-15,18-29 9 16,3-22-6-16,-15-26-9 16,-13-9-14-16,-10-16-23 15,-24 20-22-15,-29-1-23 16,-17 16-8-16,-19 3-23 15,-15 21-5-15,-8 6-90 0,10 12-211 16,8 2 37-16</inkml:trace>
  <inkml:trace contextRef="#ctx0" brushRef="#br0" timeOffset="1118.7159">23113 6920 1049 0,'15'6'317'0,"-6"-2"54"15,0-2-279-15,3 8-65 16,-5 2-19-16,12 11 28 16,-1 9 15-16,7 33 26 15,-7 10 11-15,-3 41 16 16,-21 14-33-16,-32 23-47 16,-20-21-89-16,-53 0-399 15,-18-48 61-15</inkml:trace>
  <inkml:trace contextRef="#ctx0" brushRef="#br0" timeOffset="9932.0571">17563 7973 401 0,'63'9'92'16,"-60"-2"34"-16,5 1-108 15,0-2-11-15,-4-2 48 16,1-5 25-16,-5-1 34 16,0 1 9-16,0-1 18 0,0-1-38 15,0-12-20-15,0-13-32 16,-12-49-7-16,0 48-27 15,0-4 4-15,-1 8-3 16,-8-6-2-16,2 10-12 16,-8 8-25-16,-8 8-20 15,-17 13-8-15,3 17 0 16,-13 12 13-16,1 4 32 16,2 11 27-16,14-1 9 15,8 11 0-15,19-4-8 0,10 13-7 16,14-5-21-16,4 11-6 15,8-7-3-15,1 4-51 16,3-9-43-16,-3 0-177 16,-1-11-4-16</inkml:trace>
  <inkml:trace contextRef="#ctx0" brushRef="#br0" timeOffset="10145.6671">16894 8471 1289 0,'10'3'329'0,"-7"-12"72"16,0 0-356-16,25 3-53 0,11 5-8 16,19-14 14-16,14 7 14 15,20 1-30-15,-9-5-51 16,9-3-47-16,-14 6-299 15,-11-11 42-15</inkml:trace>
  <inkml:trace contextRef="#ctx0" brushRef="#br0" timeOffset="10819.4222">18337 7973 826 0,'0'0'109'0,"-3"0"105"16,0 0-247-16,-23 33 17 15,-61 60 26-15,28-31 15 16,3 3 37-16,1 1 20 15,21-4-8-15,13 3-7 16,21-10-6-16,16 6-59 0,14-10-48 16,16-2-162-16,9-18-94 15,13-13-45-15</inkml:trace>
  <inkml:trace contextRef="#ctx0" brushRef="#br0" timeOffset="12012.7845">18842 8044 834 0,'83'15'162'0,"-83"-15"58"0,0 4-240 16,-5 5-28-16,5-9 11 16,-3 2 30-16,-1 13 24 15,-10 20 24-15,-11 44 9 16,13-35 10-16,5 2-9 16,0 7-6-16,8-1-20 15,3 18-106-15,5-6-199 16,0-7-2-16,-1-15-157 0</inkml:trace>
  <inkml:trace contextRef="#ctx0" brushRef="#br0" timeOffset="12221.3661">19379 7884 1234 0,'11'11'142'0,"3"17"184"16,3 16-350-16,5 29-18 15,-7 13 5-15,-20 22 7 16,-14 9-29-16,-43 16-292 16,-20-22 88-16</inkml:trace>
  <inkml:trace contextRef="#ctx0" brushRef="#br0" timeOffset="17477.0475">16728 9586 1255 0,'3'5'233'16,"-12"1"101"-16,-3 7-362 15,-20 18-19-15,-14 6 19 0,-21 26 26 16,3-1 29-16,1 0 5 16,14-16 12-16,24-5-17 15,20-24-16-15,17-8 27 16,10-6 4-16,14 2-11 15,1 1 14-15,13 12 3 16,-7 12-35-16,-7 19-8 16,-16 13-9-16,-20 22-17 15,-20 2-13-15,-22-9-111 16,-11-14-124-16,-26-32-145 16,14-37-91-16</inkml:trace>
  <inkml:trace contextRef="#ctx0" brushRef="#br0" timeOffset="17735.4722">16663 9681 391 0,'19'25'0'16,"6"-19"853"-16,5-19-612 16,28 7 242-16,30-1-532 15,47-5 543-15,15 10-468 0,26-1-45 16,-17 5-56-16,-8-4-382 16,-37 2-37-16,-36-17-166 15</inkml:trace>
  <inkml:trace contextRef="#ctx0" brushRef="#br0" timeOffset="23037.3245">22586 10871 75 0,'13'47'227'0,"-8"-45"58"16,-5 1-221-16,3-2 77 15,-3-1-177-15,0 0 31 16,0 0 21-16,0 0 35 0,0 0 2 15,0 0-3 1,0-1-21-16,0 1-14 0,0-2-14 16,0 2-2-16,0 0-2 15,0 0 10-15,0 0 16 16,0 0 34-16,-3 0 13 16,1 0 14-16,1 0-5 15,1 0-10-15,-2 0-34 16,2 0-13-16,0 0-16 15,0 0-3-15,0 0-1 16,0 0 5-16,0 0 5 16,0 0 7-16,0 0 6 0,0 0-4 15,0 0-7-15,0 0-2 16,0 0-8-16,0 0-6 16,0 0 5-16,0 0 0 15,0 0 0-15,0 0 2 16,0 0-2-16,0 0 2 15,0 0 0-15,-1 0 1 16,1 0 1-16,0 0 5 16,0 0 1-16,0 0 7 15,0 0 7-15,0 0 4 16,0 0 9-16,0 0 7 16,0-1-5-16,0-1-2 15,-2 1-7-15,1-2-12 16,1-2-3-16,-4-11 2 15,-1-3-4-15,-14-51 1 0,10 48-1 16,0-5-3-16,-3 5-3 16,-1-3 6-16,-2 7 2 15,2-1 3-15,-2 3-8 16,2 1-11-16,-1 4-13 16,1 1-14-16,1 4-7 15,-4 5-6-15,-1-2 2 16,0 4 0-16,-1 5 6 0,-3 7 3 15,-4 5 11 1,-2 9 6-16,7 7 5 0,-6 9-2 16,10 0 0-16,1 18-1 15,11 2-3-15,2 6 9 16,11 6 4-16,3 20 2 16,1-8 2-16,7 20 0 15,-2-5-9-15,2 3-61 16,-8-19-60-16,0-7-31 15,-3-30-29-15,-8-3-171 16,-7-20 76-16</inkml:trace>
  <inkml:trace contextRef="#ctx0" brushRef="#br0" timeOffset="23309.6649">21933 11424 867 0,'0'3'290'16,"1"-3"-10"-16,5-5-225 15,-6 4-33-15,2 1-32 16,32-2 62-16,70-2 30 0,-20-1-3 15,3 1-17-15,24-4-87 16,-7 2-214-16,-5-2-122 16,-31-1-100-16</inkml:trace>
  <inkml:trace contextRef="#ctx0" brushRef="#br0" timeOffset="27112.1861">23134 10664 372 0,'-6'4'388'0,"2"2"-129"15,5 0-20-15,-1-6-192 16,-1 1-54-16,-1 7 9 16,-2 24 12-16,-18 53 6 15,5-45-12-15,-3 12-8 16,8-9 6-16,0 3-38 16,3-12-64-16,5-3-171 15,15-15 7-15</inkml:trace>
  <inkml:trace contextRef="#ctx0" brushRef="#br0" timeOffset="27415.9351">23645 10712 873 0,'-19'30'244'0,"-18"13"53"15,-6 9-242-15,-9 18-23 16,5-5-1-16,1 6 8 16,22-6 2-16,9 2-3 15,17-15-15-15,13 7-21 16,8-13-20-16,10-5-47 15,-5-5-33-15,3-4-140 16,-3-2-91-16,-10 9-38 16</inkml:trace>
  <inkml:trace contextRef="#ctx0" brushRef="#br0" timeOffset="27981.6541">23781 11006 1191 0,'-1'1'211'0,"-1"1"143"15,-1-1-345-15,2 1-15 16,1-1 21-16,0-1 14 16,0 0-5-16,13-1-1 15,29-8 15-15,44-6-2 16,-57 12-6-16,-3 5-24 15,-15 5-29-15,-6 2 1 16,-2 7-1-16,-9 6-1 16,0-1 5-16,-10 1 3 15,-1-4 32-15,8-11-8 16,1-2-13-16,16-2 4 0,15-12 48 16,23-3-22-16,2 3 9 15,24 2 21-15,-4-1 9 16,-6 13-54-16,-19 17-18 15,-16 18-12-15,-35 10-17 16,-32 19-3-16,-15-3 12 16,-19-6-3-16,5-20-77 15,2-20-101-15,21-17-20 16,12-9 10-16,13-4-34 16,15-11-35-16,18 3 133 15</inkml:trace>
  <inkml:trace contextRef="#ctx0" brushRef="#br0" timeOffset="28240.747">24697 10514 1545 0,'80'78'280'0,"-45"-26"170"15,-4 12-447-15,-5 41-44 0,-12 11 32 16,-39 29-10-16,-33 0-42 16,-29 23-119-16,-23-28-260 15,-39-18 9-15</inkml:trace>
  <inkml:trace contextRef="#ctx0" brushRef="#br0" timeOffset="167697.3177">21105 15222 1062 0,'-58'54'578'15,"64"-80"-213"-15,-12-8-218 16,2 0-190-16,-13-6-170 15,-8 3 232-15,-16-3 39 16,-13 6 6-16,-36-9 3 16,-9 11-22-16,-24-8-12 15,-15 6-10-15,-53 5-7 16,-3 12-14-16,-34 11-1 16,-21 13-2-16,-40 12-6 15,29 8-3-15,-43 14 3 16,29 7-22-16,-22 22-19 15,49 1-18-15,-20 26 20 0,48 9 3 16,-3 30 28-16,59-10 25 16,1 37 26-16,63-3-18 15,25 32 3-15,41-5-5 16,41 49-1-16,38-24-10 16,69 14-2-16,42-32 0 15,67 0-3-15,22-54-3 16,80-8 8-16,-6-39 1 0,54-24-2 15,-18-37-3 1,54-29-3-16,-42-26-1 0,31-34 8 16,-49-23 6-16,23-35 9 15,-56 1 7-15,-1-26 11 16,-72-1 5-16,-11-18 7 16,-76 13-3-16,-45-20 0 15,-54 13-12-15,-55-20-12 16,-65 17-12-16,-95-5 1 15,-65 19-4-15,-112-1 0 16,-14 41-3-16,-98 32-2 16,38 47-17-16,-26 58-481 15,65 36-3-15,9 20-171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29:46.1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26095 2634 619 0,'-28'32'97'0,"4"5"-240"0,2 0 370 0,3 12-169 0,-14 37-20 0,18 3-51 0,11 0 164 0,29-2-280 0,8-23-96 0,26-20-6 0,6-15-37 16</inkml:trace>
  <inkml:trace contextRef="#ctx0" brushRef="#br0" timeOffset="483.0694">26581 2711 939 0,'-46'106'143'0,"53"-75"114"15,2 5-273-15,12 5-30 16,-3-5-25-16,-2-2 4 16,-6-12-191-16,-1-13 10 15</inkml:trace>
  <inkml:trace contextRef="#ctx0" brushRef="#br0" timeOffset="663.9262">26538 2391 1393 0,'50'-52'-136'0,"-33"59"192"0,5 5-483 16,1 4-14-16</inkml:trace>
  <inkml:trace contextRef="#ctx0" brushRef="#br0" timeOffset="976.7904">26890 2822 1150 0,'-7'6'85'0,"6"-2"174"16,2 2-349-16,-1-6-24 15,0 0 64-15,0 0 47 16,16-1 5-16,29-11 23 15,58-14 23-15,-43 16 1 16,-14 3-29-16,-9 5-15 16,-18 11-22-16,-6 12 4 15,-8 3-1-15,1 11 0 16,-5 2 15-16,2 6-148 16,-7-9-119-16,2 0-11 15</inkml:trace>
  <inkml:trace contextRef="#ctx0" brushRef="#br0" timeOffset="1276.1564">27696 2330 783 0,'125'16'129'0,"-119"9"87"15,-8 8-231-15,-2 13-14 16,1-5 18-16,-2 13 3 16,1-2 4-16,4 5 4 15,-5-6 3-15,2 6-2 16,2-11-20-16,1-3-152 15,0-15-43-15,-8-4-58 16</inkml:trace>
  <inkml:trace contextRef="#ctx0" brushRef="#br0" timeOffset="1497.2852">27616 2799 1004 0,'-92'-47'101'16,"103"43"154"-16,10 1-297 16,17-2 1-16,8-5 42 15,12-3 19-15,-2 1-9 16,0-2-4-16,-8 2-8 0,-2-1-65 16,-17 1-96-1,5-3-104-15,-3 2-61 0</inkml:trace>
  <inkml:trace contextRef="#ctx0" brushRef="#br0" timeOffset="1825.7643">28335 2299 1010 0,'7'9'130'0,"-3"5"136"16,-2 3-317-16,-4 8 0 15,-2 5 37-15,-6 12 2 16,-8-2 3-16,-3 11 20 16,0-2 1-16,1-5 4 15,5-16-1-15,9-5-29 0,9-17-4 16,24-21 17 0,8-9-4-16,23-3 2 15,1-1 23-15,-1 3-7 0,-20 18-29 16,-6 11-9-16,-24 14 0 15,-11 16 12-15,-5 10 11 16,-16 4 15-16,-3 2 9 16,-1-1-50-16,10-10-94 15,3-10-134-15,23-13-37 16</inkml:trace>
  <inkml:trace contextRef="#ctx0" brushRef="#br0" timeOffset="2081.7415">28708 2773 510 0,'-2'9'116'0,"-1"7"47"15,6 6-150-15,6 3 10 16,0-4 3-16,15 0 37 16,5-9 8-16,10-6 25 15,2-11-2-15,8-7 5 16,-12-5-29-16,-4-4 1 15,-17-3-31-15,-20-3-37 16,-21 8-7-16,-24 0 0 16,-2 4-13-16,-9 8-6 0,12 4 28 15,11 1-286-15,21-1 75 16</inkml:trace>
  <inkml:trace contextRef="#ctx0" brushRef="#br0" timeOffset="2410.4216">29254 2647 468 0,'-1'-6'93'0,"-2"6"60"16,2 3-98-16,1-3-29 16,-3 0 23-16,1 0 30 15,2 9-13-15,-4 16-7 16,-4 46-22-16,4-41-13 15,4-7-36-15,4-6 4 16,5-8 2-16,15-11 11 16,1-8 16-16,12-11 17 15,-3 5-10-15,-1-1-11 16,-13 10-17-16,-3 7-4 16,-16 10-2-16,-5 17 7 15,-5 4 10-15,0 3 8 16,-3-1-2-16,9-2-79 15,8-16-141-15,21-14-46 16,8-8-114-16</inkml:trace>
  <inkml:trace contextRef="#ctx0" brushRef="#br0" timeOffset="2675.3066">29968 2737 368 0,'0'-1'215'16,"0"8"108"-1,-14 12-212 1,-16-2-30-16,-3 3-8 16,8 0-22-16,-3-8-16 15,22-6 1-15,18 1-38 16,3-1 33-16,4 4-2 16,2 2 9-16,-9 1-6 15,-11 4-2-15,-14 2-18 16,-17 2-3-16,-20-6-26 15,-4-4-15-15,1-5-84 16,13-9-61-16,18-10-126 16,22-6-32-16</inkml:trace>
  <inkml:trace contextRef="#ctx0" brushRef="#br0" timeOffset="3025.8806">30118 2805 521 0,'-44'74'157'15,"21"-45"37"-15,3 3-109 16,5-1-45-16,9-4-19 15,-2-6-7-15,11-3 6 16,2-13 0-16,4-5-4 16,7-3 44-16,5-10 4 15,0 1-16-15,-1-1-20 16,-3 1-1-16,-9 3-48 16,-3 8-12-16,-2 5 1 15,-6 7 2-15,1-11-25 16,2 0-23-16,0 0-143 15,0 5-10-15,0-3-96 0</inkml:trace>
  <inkml:trace contextRef="#ctx0" brushRef="#br0" timeOffset="3274.2762">30256 2957 394 0,'105'-6'126'0,"-99"9"22"16,-2-3-54-16,8-2-17 16,6 1 0-16,17-2-5 15,-2-8-1-15,4 2-39 16,-3 0-9-16,-1 4 3 16,-17 0-5-16,-3 8-6 15,-5 4-7-15,-7 10-11 16,-5-5-34-16,-2 4-204 15,3-3 54-15</inkml:trace>
  <inkml:trace contextRef="#ctx0" brushRef="#br0" timeOffset="3649.2641">30900 2842 1050 0,'-74'181'199'0,"53"-156"109"15,3 9-342-15,11-8-18 16,12-10 1-16,11-15 12 16,18-15 4-16,13-13 31 15,24-23 21-15,3-10 9 16,14-17-1-16,-14 0-5 0,-10-10-7 15,-24 13-10-15,-11 6-6 16,-21 22-9-16,0 7-3 16,-6 23-14-16,1 11-15 15,-3 13 6-15,-5 10 22 16,-2 11 13-16,-6 11 24 16,1 8 25-16,-4 11-6 15,2-1-22-15,10 7-85 16,-4-12-123-16,13-4-95 15,8-16-85-15</inkml:trace>
  <inkml:trace contextRef="#ctx0" brushRef="#br0" timeOffset="3918.6414">31417 2878 1376 0,'0'0'78'15,"0"0"213"-15,0 4-433 16,0 8 25-16,0-4 97 16,7 4 29-16,2-4 24 15,21 9 15-15,40 46-12 16,-53-40-17-16,-9 0-23 16,-25 10 3-16,-11 1 9 15,-15-1 0-15,-3-5-19 0,3-5-18 16,12-14-92-16,8-9-25 15,14-10-160 1,6-14-3-16,18-4-36 0</inkml:trace>
  <inkml:trace contextRef="#ctx0" brushRef="#br0" timeOffset="4208.7777">31823 2325 1064 0,'99'42'244'0,"-77"19"88"16,-10-1-248-16,0 31-130 0,-12 5 64 15,-13 23 9-15,-15-7 6 16,-35 27 4-16,-18-14 5 16,-29-1-63-16,4-23-36 15,-22-6-9-15,11-37-310 16,-19-27 59-16</inkml:trace>
  <inkml:trace contextRef="#ctx0" brushRef="#br0" timeOffset="5127.0104">16855 7503 835 0,'11'8'198'16,"-20"-1"57"-16,4 12-232 15,-4 11-63-15,-16 23 9 16,-3 4 14-16,-10 21 5 15,-10-4 16-15,2 3 17 16,15-14 4-16,9-7-11 16,18-24 1-16,18-6 19 15,20-16-4-15,20-14 18 16,5-8 16-16,22-8 7 0,1-5-16 16,5 6-142-1,-13 3-185-15,-7 1-49 0,-30 6-177 16</inkml:trace>
  <inkml:trace contextRef="#ctx0" brushRef="#br0" timeOffset="5321.5508">17169 7696 609 0,'-1'3'332'0,"2"0"-65"16,-1-6-120-16,0 1-127 16,0 2-33-16,0 0 41 15,0 0 23-15,0 2 9 16,-1 25-2-16,-14 67-8 15,-6-33-32-15,-10 27-4 16,0 5-6-16,-9 21-59 16,3-7-75-16,3 25-205 15,13-23-15-15</inkml:trace>
  <inkml:trace contextRef="#ctx0" brushRef="#br0" timeOffset="5487.4553">17300 8585 587 0,'15'-5'176'0,"-4"3"54"15,3 7-150-15,2 9 2 16,-7 4-21-16,-12 17-57 0,-7 11-104 16,-23 16-148-16,-7-10-46 15</inkml:trace>
  <inkml:trace contextRef="#ctx0" brushRef="#br0" timeOffset="5791.4099">18051 7843 723 0,'-26'59'151'0,"-18"14"72"15,0 2-216-15,1-4 1 16,10-17 0-16,8-14 8 16,15-21-1-16,11-15 16 15,12-7 14-15,20-4 19 16,4-6-5-16,22-4 2 15,6-1-18-15,2-1-149 16,-12 1-186-16,-5-1 8 16</inkml:trace>
  <inkml:trace contextRef="#ctx0" brushRef="#br0" timeOffset="6005.1866">18495 7757 410 0,'-6'34'462'0,"-1"-16"-154"16,-10 17-242-16,-11 10 250 0,-9 26-314 15,0 4 12-15,-1 35 11 32,8 4-93-17,-3-10-80-15,17-21-174 16,0-21-43-16</inkml:trace>
  <inkml:trace contextRef="#ctx0" brushRef="#br0" timeOffset="6444.8775">19169 7695 496 0,'7'14'0'0,"-13"-30"430"16,-4 31-466-16,-9 9 301 16,-20 11-364-16,-7 4 393 0,-19 14-234 15,-4-6 1-15,-10 13 18 16,11-7 2-16,3 3-23 16,23-13-24-16,10-4 1 15,23-16-45-15,13-6-28 16,13-13-9-16,23-13 21 15,19-17-9-15,10-23-24 16,3-11 12-16,8-9 8 16,-24 8-18-16,-7 2 13 15,-14 23 52-15,2 7 13 16,-13 12-5-16,0 4-4 16,-7 13-10-16,0 12 13 15,-10 1 10-15,-7 21 13 16,-10 6 6-16,-11 21 5 15,-6-2-12-15,-10 15-10 16,2-11-15-16,4-4-74 16,8-19-47-16,9-8-156 15,9-12-72-15,14-10-67 0</inkml:trace>
  <inkml:trace contextRef="#ctx0" brushRef="#br0" timeOffset="6829.8684">19810 7480 678 0,'-13'16'202'0,"-3"5"27"16,-1 2-168-16,-8 16-61 15,-1 5 11-15,-9 16 21 16,1 0 12-16,-7 16 15 16,-1 0-13-16,-2 15 8 15,6-9-8-15,6 4-6 16,19-18-11-16,13-6-10 16,16-22-39-16,13-9-13 15,3-20 15-15,8-17 26 16,0-12 9-16,-3-12 36 15,-16-5 14-15,-9-2-15 16,-15 10-54-16,-21 3-3 16,-11 15-6-16,-14 15-3 0,-5 11-37 15,0 8-265-15,9-9 86 16</inkml:trace>
  <inkml:trace contextRef="#ctx0" brushRef="#br0" timeOffset="8437.4362">20600 8038 853 0,'0'-1'106'0,"1"-1"100"15,2 2-254-15,-3 2-5 16,2 2 30-16,14 33 15 15,8 48 12-15,-20-30 2 16,-1 1 0-16,0 12-75 16,-3-1-140-16,-6 8 22 15</inkml:trace>
  <inkml:trace contextRef="#ctx0" brushRef="#br0" timeOffset="8686.7222">20692 7940 1197 0,'32'-34'231'0,"10"2"126"16,11 5-375-16,6 8-4 0,-10 13-14 15,-7 13-14-15,-17 17 3 16,-34 44 4-1,-28 17 38 1,-8-8-2-16,-14-8-117 16,-7-5-195-16,12-54 13 15</inkml:trace>
  <inkml:trace contextRef="#ctx0" brushRef="#br0" timeOffset="9042.9959">21086 8010 678 0,'9'9'88'0,"10"-2"87"16,13-2-187-16,14-5 40 0,5-8 57 16,14-11 30-16,-7-10 14 15,4-13-7-15,-7 2-25 16,-5-4-47-16,-14 8-24 15,-16 3-22-15,-15 11-24 16,-19 4-36-16,-14 14 8 16,-21 13 10-16,-5 22 17 15,-21 18 13-15,10 10 28 16,-3 12 7-16,15-4-7 0,11-6-2 16,22-12 0-16,8-8-6 15,16-10-23-15,17-7-16 16,9-9-18-16,18-9-19 15,10-11-46-15,33-17-177 16,-4-11 43-16</inkml:trace>
  <inkml:trace contextRef="#ctx0" brushRef="#br0" timeOffset="9296.9675">21967 7909 838 0,'-9'23'196'15,"-3"-1"69"-15,3 10-231 16,5-3-33-16,1 0-9 16,7-13-4-16,8-4 25 15,5-12 9-15,12-15 23 16,2-11 14-16,3-10-4 0,-1-10-28 16,-8 0 0-16,-19 9-20 15,-7 3 2-15,-8 14-1 16,-8 8-16-16,-3 7-22 15,-6 13-63-15,-3 11-61 16,-7 8-161-16,8-2 0 16</inkml:trace>
  <inkml:trace contextRef="#ctx0" brushRef="#br0" timeOffset="9477.1">22007 7896 1 0,'78'40'169'0,"-45"-40"-79"15,-3 3-3-15,-1 6-10 16,-1 6-91-16,2 5 39 15,-3 4 23-15,-5 9 26 16,-6 5 31-16,-7 8 22 16,-4 5-38-16,-10 14-12 15,-4 0-19-15,-3 9-41 16,-4-7-29-16,-9-5-191 16,1-21 23-16</inkml:trace>
  <inkml:trace contextRef="#ctx0" brushRef="#br0" timeOffset="9656.3605">22177 8238 750 0,'28'-66'269'0,"5"-1"53"16,1 18-206-16,0 5-16 15,-9 14-35-15,2 11-11 0,-9 13-24 16,-9 4-62-16,-6 10 5 16,-2 15 5-16,-10 7-9 15,-3 17-47-15,-4 7 10 16,-2-1-52-16,-1-10-51 15,-3-9-145-15,3-16 36 16</inkml:trace>
  <inkml:trace contextRef="#ctx0" brushRef="#br0" timeOffset="10035.0677">23087 7352 653 0,'-17'24'70'0,"-15"23"100"16,-13 10-186-16,-6 23 48 15,6-5 46-15,5 7 22 16,18-11 2-16,15-3-9 16,14-25-40-16,14-3-24 15,8-18 3-15,16-10 26 16,1-18 9-16,7-13 10 15,-6-8 9-15,-2-7-18 16,-16 0-29-16,-5 1-8 16,-19 10-16-16,-5 2-41 15,-17 6 1-15,-6 18 11 0,-16 12 6 16,-19 25-1-16,-4 12 38 16,1 19-3-16,10-4-10 15,13-4-39-15,36-12-6 16,25-8-22-16,23-17-17 15,16-11-157-15,12-13-118 16,9-19-8-16</inkml:trace>
  <inkml:trace contextRef="#ctx0" brushRef="#br0" timeOffset="10404.7014">24392 7059 1176 0,'-30'74'251'0,"-20"-9"108"15,-41 54-336-15,-15 17-27 16,-7 39 12-16,1-23 7 16,-4 22 4-16,23-26-3 15,5-3 0-15,10-25-7 16,11 3-52-16,17-30-55 0,5-8-280 15,14-23 26-15</inkml:trace>
  <inkml:trace contextRef="#ctx0" brushRef="#br0" timeOffset="10884.073">24421 7712 1129 0,'11'15'37'0,"-14"-15"176"0,3 2-298 16,-3 1 14-16,1-3 86 15,1 0 32-15,-1 0 28 16,1 0-29-16,1 0-11 16,-5 1-2-16,2 1-12 15,-10 18-8-15,-58 57-6 16,43-34 2-16,0 5 0 15,10 2-1-15,9-13-2 0,11-9-11 16,9-11-18-16,6-10-12 16,-1-7 50-16,9-3 14 15,-4-4 8-15,4 1 8 16,-3 1 13-16,-1 1-50 16,-5 1-16-16,-1 1-73 15,-6 5-99-15,3 0-155 16,-15-3-52-16</inkml:trace>
  <inkml:trace contextRef="#ctx0" brushRef="#br0" timeOffset="11143.3126">24681 7835 1282 0,'-15'27'204'16,"-12"10"141"-16,-7 10-387 15,-6 19 9-15,0 0 9 16,-15 7 32-16,5-5-2 16,-17 0-1-16,5-16 0 15,-5-9-66-15,18-12-44 16,5-9-239-16,22-7-8 0,5 1-122 15</inkml:trace>
  <inkml:trace contextRef="#ctx0" brushRef="#br0" timeOffset="11528.7203">24723 8225 943 0,'15'9'185'16,"-6"-12"113"-16,12-3-235 16,4-1-29-16,11-10 31 15,-2-4 5-15,3-10-9 16,-5 5-24-16,-7-7-9 0,-11 6-10 15,-7 5-17-15,-7 9-19 16,-16 2-16-16,-9 13-14 16,-17 17 28-16,-7 9 14 15,-8 14 15-15,8 7 13 16,6 1 12-16,15-11-26 16,14 1-2-16,10-14-5 15,8 2-18-15,8-7-15 16,13-7-31-16,11-9-28 15,34-15-258-15,2-21 63 0</inkml:trace>
  <inkml:trace contextRef="#ctx0" brushRef="#br0" timeOffset="11832.1371">25437 7986 597 0,'5'-3'214'0,"-5"3"3"16,-5 3-128-16,2-3-21 15,2 0-2-15,-11 8 16 16,-22 18 31-16,-50 63-7 16,45-44-36-16,2 1-15 15,19-8-22-15,2-10-43 16,9-11-28-16,4-11-20 16,9-9 10-16,11-18 19 15,7-9-45-15,12-13 13 0,8-1 25 16,0-2-8-16,-14 16 39 15,-2 5 88-15,-14 15-6 16,2 16-17-16,-4 8-16 16,1 15-67-16,-6 8-61 15,-2 6-101-15,-1-9-126 16,-7-5-18-16</inkml:trace>
  <inkml:trace contextRef="#ctx0" brushRef="#br0" timeOffset="12037.2233">25563 8183 610 0,'131'-23'182'16,"-118"38"39"-16,3 2-85 15,-7-11-14-15,4-9 77 16,7-19 9-16,0-25 16 16,9-13-51-16,21-15-29 15,3 1-65-15,14 10-6 16,1 23-35-16,11 20-54 15,-10 19-44-15,2 14-429 16,-23-4 88-16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36:01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11738 3520 25 0,'-2'0'0'0</inkml:trace>
  <inkml:trace contextRef="#ctx0" brushRef="#br0" timeOffset="463.4929">11716 3549 122 0,'-8'6'201'15,"-45"44"-62"-15,47-47-16 16,3 3-44-16,3-4-60 16,-3-2 12-16,2 0 11 15,1 0 25-15,0-2 5 16,0 1 5-16,0-1-21 16,0-1-11-16,8-17-18 0,9-17-5 15,20-48-4-15,-21 36-2 16,0 2-3-16,-2-9-4 15,-3 11 10-15,0-4 2 16,-1 17 1-16,-8 3 1 16,2 21 0-16,1-3-1 15,-2 8-7-15,0 6-6 16,-3-4-21-16,0-1-20 16,0 1 2-16,8-2 0 15,21-6 3-15,55-13 23 16,-38 11 17-16,18-2-4 15,4 1 0-15,18-3 0 16,-6 2-6-16,7 4-1 16,-10 5-1-16,-7-1 3 15,-24 2 1-15,-5-3 1 16,-16 2 0-16,-7-1 0 16,-2 2-3-16,-1 2-4 0,-5 8-5 15,1-2-3-15,1 10-1 16,-3 5 1-16,-5 12 5 15,2 33 6-15,1 7 2 16,1 7-15-16,-4 1-75 16,4-9-162-16,-2-47 10 15</inkml:trace>
  <inkml:trace contextRef="#ctx0" brushRef="#br0" timeOffset="1047.4728">12613 2822 454 0,'-6'1'223'16,"0"-4"-36"-16,-4 5-77 15,8-2-129-15,2 0-1 0,-2 1-2 16,0 2 15-16,-7 12 7 16,2 1 1-16,-21 36 7 15,23-47 9-15,5-5 9 16,12-2 2-16,-12 1-1 15,0-1 10-15,13-5-4 16,33-17 0-16,40-31 2 16,-15 15 3-16,12 3-9 15,19-1-8-15,-1 7-12 16,22 1-5-16,-24 12-3 16,-4 11-2-16,-16 10 5 0,4 14 6 15,-12 10 5-15,15 7 0 16,-2 2 25-16,23-7 25 15,-11-11-18-15,39-15 4 16,-11-13 1-16,23-21-18 16,-9-9-24-16,7-15 21 15,-33 4-3-15,-7 4 1 16,-32 8-5-16,-24 14 10 16,-15 10-8-16,-16-1-8 15,-9 13-14-15,-3 2-74 16,2 1-92-16,-8 0-202 15,0 0-21-15</inkml:trace>
  <inkml:trace contextRef="#ctx0" brushRef="#br0" timeOffset="2755.6299">15404 2373 764 0,'9'19'153'0,"5"-4"50"15,-5-14-221-15,12 2 1 16,9-10 0-16,14-12 57 16,-1-10-7-16,15 0 7 15,-11-8-9-15,-7-2-1 16,-13 5-9-16,-21-3 19 16,-17 5-29-16,32 35-28 15,-73 1-35 1,-19 36 18-16,9-3-7 0,-12 25 20 15,-34 12 23-15,72-20 19 16,26-16-26 0,10 11-1-16,18-12 0 0,23-7 7 15,14-12 5-15,38-8-10 16,-2-12-126-16,23-3-99 16,-15-16-28-16</inkml:trace>
  <inkml:trace contextRef="#ctx0" brushRef="#br0" timeOffset="3027.9276">16110 2085 1279 0,'73'12'149'0,"-70"-1"167"0,9 2-387 16,1 15-1-16,0 2 45 16,14 1 16-16,-5-5 5 15,11 6 7-15,2-12-1 16,8 0 2-16,-4-6-38 16,8-6-74-16,-4-5-56 15,-6-12-147-15,-9-4-45 0</inkml:trace>
  <inkml:trace contextRef="#ctx0" brushRef="#br0" timeOffset="3235.8784">16429 2050 1128 0,'-31'13'224'0,"-6"11"95"16,1 13-334-16,3 21-27 15,-4 4 15-15,-7 12 9 16,5-6 13-16,7 12 9 16,2-16-42-16,10 7-118 15,20-15-153-15,20-8-5 16,5-31-163-16</inkml:trace>
  <inkml:trace contextRef="#ctx0" brushRef="#br0" timeOffset="3476.2851">16724 1973 1144 0,'11'6'80'0,"-2"13"200"15,8 14-345-15,6 8 2 16,-2 9 50-16,1 7 45 15,-4-2-38-15,-2 11-14 16,-8-1-14-16,1-10-79 16,-6-22-12-16,-12-17-150 15,-15-19-18-15</inkml:trace>
  <inkml:trace contextRef="#ctx0" brushRef="#br0" timeOffset="3699.458">16685 2103 672 0,'22'-46'176'0,"18"-6"-10"16,2-1-130-16,24-6 1 16,-8 5-14-16,12 14 49 15,-14 14 42-15,0 20-54 16,-28 9-24-16,-1 20-3 0,-20 6-3 16,-32 34 3-1,-16 6 3-15,-23 12-2 0,-11-2-12 16,-17 3-25-16,21-39-33 15,6-13-33-15,19-17-206 16,12-21-44-16,26-13-61 16</inkml:trace>
  <inkml:trace contextRef="#ctx0" brushRef="#br0" timeOffset="4299.8589">17439 1828 677 0,'-9'6'81'0,"-6"13"87"16,2-3-197-16,-12 24 27 15,-6 0 39-15,4 9 34 16,-1-6 23-16,3 10-24 15,11-11-45-15,10-4-1 16,10-7-22-16,7-11-23 16,9-10 31-16,9-13 31 15,6-13-12-15,5-17 10 16,2-4 5-16,-11-13-2 16,-12 1-8-16,-8-4-3 0,-13 14-9 15,-4-2-5-15,1 15-10 16,-2 3-4-16,-1 9-10 15,11 2-8-15,-10 7 5 16,7-3-9-16,8-2 0 16,3 4 14-16,1-3 9 15,14-4-2-15,-3-1 10 16,-3 13 4-16,-2-2-8 16,-4 6-6-16,-9 10-2 0,-1 8-2 15,-3 4-5-15,2 3 17 16,-10-7 11-16,2-8 2 15,2-11 12-15,17-19-2 16,9-17-16-16,17 3-11 16,1 2-2-16,7 0-18 15,-14 13-2-15,-4 15-1 16,-10 2 3-16,-7 21 7 16,-9 9 8-16,1 7-19 15,-4 2-24-15,6-8-70 16,12-14-39-16,16-25-166 15,10-14-3-15</inkml:trace>
  <inkml:trace contextRef="#ctx0" brushRef="#br0" timeOffset="4703.7638">18288 1722 899 0,'0'61'155'0,"7"-55"97"16,3-2-243-16,10 1-44 15,5-2 37-15,19-11 16 16,-2-8 8-16,8-2 5 16,-4-5-3-16,-6-5 10 15,-18 4 2-15,-13-1-27 16,-13 7-24-16,-14 5-9 16,-12 13-6-16,-14 11-4 15,2 9 18-15,-8 17 19 16,3-3 4-16,10 13-70 15,19 2-53-15,10 1-112 16,19-17-52-16,18-6-4 16,16-17-66-16</inkml:trace>
  <inkml:trace contextRef="#ctx0" brushRef="#br0" timeOffset="4957.8101">18785 1758 565 0,'8'-3'126'0,"4"-3"89"16,1-1-90-16,2-1-14 16,5-10 25-16,-2 5 24 15,6-6-24-15,1 1-81 16,-4 2-11-16,4 4-18 0,5 0-19 16,-11 8-26-16,2 10 8 15,-1 8-9-15,-6 6 1 16,-5 3 2-16,-2 11 2 15,-7-4-8-15,0 0-16 16,1-7-186-16,2-3-99 16,6-14-41-16</inkml:trace>
  <inkml:trace contextRef="#ctx0" brushRef="#br0" timeOffset="5234.6238">19578 833 409 0,'13'17'314'16,"-11"17"-79"-16,-2 6-246 15,6 19 242-15,2 5-241 16,-8 14 3-16,5-7 1 15,-4 17 1-15,-1-17 5 16,-6 9 7-16,9-18 5 0,-6-11 6 16,3-11-119-16,-4-14-118 15,0-17-18 1,-17-10-159-16</inkml:trace>
  <inkml:trace contextRef="#ctx0" brushRef="#br0" timeOffset="5452.226">19394 1392 1174 0,'22'-9'170'0,"14"3"147"15,5 2-334-15,17-5-34 16,15 1 47-16,7-3-30 15,-12-3-6-15,3-1-4 16,-12 10-15-16,-8-6-261 0,-14 4 118 16</inkml:trace>
  <inkml:trace contextRef="#ctx0" brushRef="#br0" timeOffset="5801.311">20397 1308 1232 0,'-2'17'197'16,"13"6"115"-16,-7 14-345 16,1 7-77-16,-2 9 51 15,1-10-32-15,-7-6-43 16,2-10-29-16,1-5-46 15,-8-17-91-15,4-16 32 16</inkml:trace>
  <inkml:trace contextRef="#ctx0" brushRef="#br0" timeOffset="5952.3064">20413 860 1279 0,'15'-43'-505'0,"4"62"402"16</inkml:trace>
  <inkml:trace contextRef="#ctx0" brushRef="#br0" timeOffset="6216.9746">20855 1023 744 0,'-23'126'292'16,"-9"-105"-71"-16,8 1-162 16,14-10-133-16,11 0 10 15,14-12 20-15,10 0 104 16,8-3 21-16,4 13-4 0,-6 2-8 15,0 13-25-15,-10 17-31 16,-21 11-30-16,-21-1-70 16,-26 7-212-16,-13-13 33 15</inkml:trace>
  <inkml:trace contextRef="#ctx0" brushRef="#br0" timeOffset="6757.2131">18064 2628 1090 0,'6'49'56'0,"12"-30"186"15,-1 3-337-15,1 14 15 0,-6-2 72 16,-5 7 4-16,-5-8 5 16,-4-2 14-16,7-7 9 15,-8-11 8-15,6-10 8 16,4-12 7-16,2-10-56 16,9-14-3-16,7-1 0 15,6-9-2-15,-8 7-9 0,9 7 46 16,-8 11-10-16,5 12-7 15,0 14-9-15,-3 9 2 16,-7 9 1-16,2 9 6 16,-10-5 6-16,-1 5-8 15,-3-11-17-15,4-2-66 16,4-8-57-16,14-9-140 16,-1-12-30-16</inkml:trace>
  <inkml:trace contextRef="#ctx0" brushRef="#br0" timeOffset="7099.8198">19070 2666 988 0,'40'-34'203'0,"0"4"99"15,-9 8-280-15,-15 6 10 16,-11-2 5-16,-10 12-17 16,-22 5-17-16,-4 5-20 15,-18 18-11-15,-5 17-6 16,-13 14 17-16,9 8 27 16,-2 3 14-16,15-9-11 15,14-2-20-15,19-12-15 16,20-8-27-16,21-15-12 0,17-8 11 15,3-13 20-15,26-21 14 16,5-11-106-16,11-21-81 16,-4-5-39-16,2-9-22 15,-18 2-89-15</inkml:trace>
  <inkml:trace contextRef="#ctx0" brushRef="#br0" timeOffset="7419.9814">19609 2444 642 0,'-6'1'200'0,"-10"5"32"15,-1 14-159-15,-17 6-50 16,-1 10 17-16,1-4 37 16,9 0 1-16,4-16-1 15,16-4 0-15,1-11 18 16,8-5-23-16,-2-4 2 16,-2 7-2-16,0-1-12 15,0-1-41-15,0 0-44 0,3 0-23 16,-3 2-10-16,1 1-1 15,14 7 2-15,-5 44 36 16,39 64 19-16,-55-47 15 16,-10 4 5-16,-11-15 2 15,-14-6 7-15,-5-19-2 16,-4-2-3-16,-1-17 0 16,-2-11-25-16,13-4-12 0,1-5-15 15,11-5-19-15,11 0-213 16,5-6-84-16,15-13-49 15</inkml:trace>
  <inkml:trace contextRef="#ctx0" brushRef="#br0" timeOffset="7864.3328">19947 2416 921 0,'-98'93'210'0,"46"-40"81"0,3 2-256 15,8 6-27-15,17-18 0 16,11 6-11-16,4-21-18 15,10-7 8-15,8-15 4 16,6-8-2-16,10-19 9 16,9-13 9-16,6-4-36 15,3-8-30-15,-7 7-12 16,-7 1 28-16,-9 17 7 0,-7 5 16 16,-9 5 10-16,1 10 9 15,2 11-20-15,-2 7 3 16,-1 3 9-16,5 9 9 15,-2-9-6-15,-1-2-4 16,5-9-4-16,-1-2-4 16,0-4-11-16,-1-1-131 15,3 1-38-15,-3 1-9 16,3-1-153-16</inkml:trace>
  <inkml:trace contextRef="#ctx0" brushRef="#br0" timeOffset="8169.7469">20204 2084 753 0,'58'46'312'16,"-46"-14"-17"-16,-40 4-132 0,19 14-200 15,2 5 29-15,-2 3-2 16,4-8 10-16,8 2 5 16,-3-12-9-16,11 0-8 15,-6-7-75-15,-3-4-203 16,1-6 0-16,-11 2-145 15</inkml:trace>
  <inkml:trace contextRef="#ctx0" brushRef="#br0" timeOffset="8437.8058">20080 2475 1211 0,'-2'1'158'16,"-1"1"135"-16,3-1-339 15,3-1-35-15,31 8 38 16,52-4 54-16,-35 2 5 0,-14-16-2 16,4-2-3-16,-8-4-6 15,-2-1-40-15,-3-11-31 16,9-1-39-16,0 5-33 15,-3-3-149-15,-1 4 16 16,-1 3-47-16</inkml:trace>
  <inkml:trace contextRef="#ctx0" brushRef="#br0" timeOffset="8567.7969">20609 2282 237 0,'6'-1'246'0,"0"2"-59"16,-5 4-32-16,6 36-62 16,44 45-62-16,-48-41-8 15,-2-17-6-15,-2 1-7 16,-5-15-2-16,3-7 1 15,0-8-113-15,-12-11-100 16,6-6-5-16</inkml:trace>
  <inkml:trace contextRef="#ctx0" brushRef="#br0" timeOffset="8703.3125">20655 2066 830 0,'3'-9'27'0,"-2"0"128"15,6 6-238-15,1 2-17 16,2 1 21-16,4 6-86 16,0 6 31-16</inkml:trace>
  <inkml:trace contextRef="#ctx0" brushRef="#br0" timeOffset="9196.9565">21016 2410 786 0,'19'-21'214'0,"5"-14"61"16,1-4-224-16,0-5-3 16,-7 2 1-16,1-1 1 15,-10 18-11-15,-4 1-34 16,-2 9-37-16,-3 5-58 15,1 4-25-15,-7 6-23 16,5 0 23-16,-1 0 23 16,2 2 38-16,0 20 18 15,5 3 30-15,39 46 18 16,-13-56 16-16,11-8 14 16,5-13 9-16,11-5 10 15,-2-12-5-15,18-11 0 16,-12-3 14-16,-5-4 4 15,-19 1-8-15,-2 1 15 16,-27 13 9-16,-3 5-30 16,-6 10-44-16,-20 14 16 0,-8 11-17 15,-21 15 2-15,-8 11 16 16,2 11 41-16,10-5-32 16,19 7-13-16,30-16-15 15,32-4 12-15,20-8 20 16,22-12-6-16,14-16 7 15,27-12-62-15,-14-16-111 16,13-16-301-16,-18-4 23 16</inkml:trace>
  <inkml:trace contextRef="#ctx0" brushRef="#br0" timeOffset="11139.8146">17796 4475 1042 0,'-5'-6'242'16,"1"14"78"-16,-5 0-291 15,5 1-53-15,-17-4 15 16,-7 13 11-16,-2-8 13 15,-2-9 10-15,-17 2 5 0,15-6-7 16,-12-11-5-16,0-4-7 16,-10 9-3-16,5-4-6 15,-11 2-2-15,0 1 1 16,-5 5-2-16,-5-2-1 16,-4 7 0-16,6-4 0 0,-1-2-1 15,5 1 1-15,0 1-1 16,12-5 0-16,-16 6-2 15,8 6-2-15,-8 6 5 16,11-5 5-16,-15 17-2 16,18-3 1-16,-4 5 2 15,10 3-3-15,-11 6-6 16,9-5 2-16,-11 8-3 16,3 1-1-16,-11 4-2 15,11 1 1-15,-10 5 2 16,8-7 3-16,-2 8 2 15,11-11-2-15,8 4-1 16,16-6-1-16,4 3-1 16,8-6 1-16,1 2 2 15,3-11 1-15,-4 0 2 16,3-8 2-16,0-1 2 16,5 2 1-16,0-9 3 15,-2-2 0-15,11 11 0 16,0-11-5-16,0-11-4 0,1 11-4 15,-1-5 1-15,0-1 3 16,0 1 12-16,0 1 11 16,0 0 5-16,0 0 1 15,0 0-3-15,0 0-11 16,0-2-23-16,0 1-13 16,0-1 0-16,0-1 2 0,0 1 9 15,-1-1 24-15,1-6 14 16,-3 1 0-16,1-1-3 15,-5-4-10-15,1 0-9 16,4 10-13-16,1 0-10 16,1 0-8-16,-3 0-18 15,1 1 0-15,2 1 0 16,-3 1 8-16,2 1 8 16,1 13 15-16,9 20 6 15,16 47 6-15,-7-48 0 16,-2-4 3-16,3-2 1 15,-7-14 0-15,0-1-16 16,-3-13 8-16,0-8 8 16,0-6 5-16,3-7 7 15,5-9 19-15,9-3-9 16,5 1-9-16,3-5-6 16,6 11-38-16,1-4-303 0,1-2 90 15</inkml:trace>
  <inkml:trace contextRef="#ctx0" brushRef="#br0" timeOffset="12476.8408">18080 4490 109 0,'0'-3'87'0,"-3"-3"118"16,2-3-61-16,1 6 50 15,-3 0-117-15,1 0-11 0,1 0-7 16,-1 2-57-16,2 1-22 16,0 0-2-16,0 1 8 15,-1 41 8-15,-2 51 5 16,-9-34 8-16,3 2 2 15,-4-5-3-15,3-16 0 16,4-11 5-16,1-16 4 16,10-15-12-16,4-6 4 0,8-16 15 15,8 0-1-15,15-7 13 16,-7 4 23-16,10-1 18 16,-10 7-13-16,-1 11-4 15,-11 7-20-15,-5 11-27 16,-11 5-19-16,-5 22 25 15,-9 5 7-15,-19 12 7 16,-9 8 12-16,-14-6-18 16,1-15-55-16,-2-8-198 15,18-19-72-15,9-20-62 16</inkml:trace>
  <inkml:trace contextRef="#ctx0" brushRef="#br0" timeOffset="12848.105">18572 4859 970 0,'13'7'104'16,"8"-4"138"-16,3-7-297 15,11-8 44-15,-4-1 32 16,2-8 33-16,-11 5 9 0,-8-1 12 16,-14 5-53-16,-18 6-26 15,-16 9-15-15,-20 15-11 16,-6 10-13-16,-16 20 46 16,14 1 19-16,6 7-19 15,25-13-20-15,16 1-27 16,27-15-11-16,13-6-5 15,15-11 22-15,15-7 23 16,7-11 18-16,12-12-65 16,0-9-62-16,4-16-113 15,-9-3-53-15</inkml:trace>
  <inkml:trace contextRef="#ctx0" brushRef="#br0" timeOffset="13086.2268">19247 4340 946 0,'0'6'305'15,"-4"5"-36"-15,4-3-298 16,-4 7-28-16,1 8 4 16,0 17 3-16,0 1 74 15,0 24 74-15,3 11-88 16,0 13-2-16,0-6-34 15,-5 8-58-15,-4-18-46 0,-1-9-16 16,-2-24-108 0,-6-19-11-16,7-32 20 0</inkml:trace>
  <inkml:trace contextRef="#ctx0" brushRef="#br0" timeOffset="13269.9482">18942 4865 1143 0,'15'6'181'0,"6"-5"115"15,-12-2-290-15,25 1-102 16,1 1 62-16,19-2 31 16,2 1-134-16,17-6-160 15,-11 1 4-15</inkml:trace>
  <inkml:trace contextRef="#ctx0" brushRef="#br0" timeOffset="13594.7989">19547 4891 556 0,'7'37'217'16,"-4"6"8"-16,-3-16-125 15,-3 3-51-15,6-8-13 16,1-9-8-16,1-4 13 15,7-4-7-15,1-10-22 0,6-10-6 16,-1 1 6-16,-2-19-27 16,-4 11-2-16,3 11-29 15,-13 4-27-15,2 14-28 16,-7 16 75-16,7 0 15 16,-5 2 27-16,14 2 34 15,4-12 32-15,20-24-63 16,4-6 13-16,21-25 27 15,1-3 22-15,0-6-37 16,-18 14 0-16,-11 1-21 16,-19 16-23-16,-8 5-318 15,-9 2 135-15</inkml:trace>
  <inkml:trace contextRef="#ctx0" brushRef="#br0" timeOffset="13940.3023">20095 5053 990 0,'6'6'144'0,"5"7"122"16,7-8-306-16,3-4 22 15,15-2 25-15,1-11 16 0,4-18 11 16,-13 2 1-16,2-6 7 15,-14 4-3-15,-10 4 6 16,-3 11-36-16,-6 7-45 16,-13 10-10-16,-11 13-1 15,-8 10-6-15,-17 16 43 16,3-1 53-16,4 2 8 16,13-7-8-16,10-6-21 15,13-12-37-15,13 3-19 16,12-10-16-16,23 0-21 15,14-11-26-15,9-11-187 16,5-15 42-16</inkml:trace>
  <inkml:trace contextRef="#ctx0" brushRef="#br0" timeOffset="14211.3105">20452 5013 953 0,'1'3'139'0,"2"3"123"0,0-2-258 16,6 2 28-16,12 6 28 16,63 4 78-16,-39-33-45 15,11-15-18-15,-1-2-25 16,-5 0-25-16,-13 5-27 16,-7 2 9-16,-21 11-21 0,-11 7-64 15,-23 7-5-15,-20 22-3 16,-14 6 31-16,-13 19 20 15,-1 12 56-15,3 7-2 16,20-2-89-16,15-4-237 16,17-12 28-16</inkml:trace>
  <inkml:trace contextRef="#ctx0" brushRef="#br0" timeOffset="14455.8298">20945 5043 315 0,'7'8'395'0,"1"-3"-132"16,1-14-130-16,-2-3 219 16,12-3-253-16,18-13 22 0,3 0 15 15,15 4-43-15,-2 11-31 16,-4 11-11-16,-19 16-29 15,-2 18-52-15,-23 14-69 16,-14 5-172-16,-6-10-139 16,-6-10-59-16</inkml:trace>
  <inkml:trace contextRef="#ctx0" brushRef="#br0" timeOffset="15048.3194">22309 4460 1066 0,'0'21'193'0,"-7"28"116"16,-93 59-325-16,25-28 31 15,2 5 27-15,11 12 30 16,19-18 31-16,14 1-26 15,26-19-25-15,23-14-11 16,17-22-18-16,29-13-18 16,12-28 29-16,20-39 9 15,4-22-4-15,14-34-5 16,-17-8-17-16,-7-13 2 16,-23 33-3-16,-21 4-51 15,-34 35-37-15,-34 12-70 16,-31 29-69-16,-33 11-231 15,-8 23 26-15</inkml:trace>
  <inkml:trace contextRef="#ctx0" brushRef="#br0" timeOffset="16392.5986">23262 5112 667 0,'-17'14'165'0,"8"-3"43"16,-11 6-155-16,3-4-65 16,4 5 18-16,1-2 25 0,-12 3-7 15,13 2-13-15,-7 6 2 16,13-7-4-16,-4 3-2 16,5-10 1-16,1-6 13 15,10-8 3-15,-2-5 6 16,11-7-1-16,6-8 7 15,7-6-5-15,-1-2-8 16,-8 8-7-16,-6 3-7 16,2 12-6-16,-14 9-5 15,-2 11-5-15,0 9 1 16,3 2 4-16,-6 4-28 16,1-3-34-16,8 1-213 15,-5-14 25-15</inkml:trace>
  <inkml:trace contextRef="#ctx0" brushRef="#br0" timeOffset="16622.4349">23347 5318 486 0,'74'-24'216'0,"-60"29"-5"16,7-1-97-16,-17-1-86 16,3-1 31-16,2-1 18 15,-9-2 25-15,0-1 21 16,17-5 7-16,12-9-39 15,51-29-25-15,-49 29-26 16,-6 10-31-16,-16 0-19 0,0 12-14 16,-6 0-7-16,-3 13-20 15,-9-3-22-15,-1 10-166 16,-9-3-87-16,-1 8-50 16</inkml:trace>
  <inkml:trace contextRef="#ctx0" brushRef="#br0" timeOffset="17006.9222">24205 5140 878 0,'3'2'182'0,"-13"5"85"16,-8 5-243-16,-18 12-17 15,-4 8 27-15,-4 1 12 0,7 3 26 16,7-4 20-16,18-5-41 15,17-17-36-15,14-7 26 16,18-22 14-16,13-15-37 16,33-20 13-16,0 0 39 15,-3-29-34-15,-6 4-34 16,-8-1 13-16,-32 10 12 16,-14-5-27-16,0 30-15 15,-23 11-29-15,3 20-11 16,-17 20-3-16,1 20 14 15,-14 23 21-15,13 9 26 16,0 4 10-16,14-4 2 0,15-12 0 16,21-24-16-16,22-12-46 15,7-17-27-15,19-23-104 16,-1 2-111-16,-1-10-62 16,-23-4-73-16</inkml:trace>
  <inkml:trace contextRef="#ctx0" brushRef="#br0" timeOffset="17281.2662">25094 4268 848 0,'52'155'412'0,"-45"-66"-34"15,0 31-133-15,-2 8-206 16,-4 21 9-16,-2-23-2 16,-4 15 3-16,5-37-40 15,-3-8-147-15,6-28-283 16,14-37 12-16</inkml:trace>
  <inkml:trace contextRef="#ctx0" brushRef="#br0" timeOffset="23017.5938">24442 6539 1397 0,'4'-7'170'16,"-1"8"161"-16,-6-1-436 15,3 0 18-15,0 0 38 0,0 1 45 16,8 44 13-16,16 65 11 16,-8 97 15 15,-6 33-15-31,1 52 5 15,0 13 7-15,-11 64-2 16,5-117-8-16,4 17-1 16,-8-37-2-16,-2-9-5 15,13-61-1-15,-11-13 0 0,-5-51-22 16,1-15-65-16,1-25-139 16,-23-33-139-16,-5-35-37 15,-21-26-152-15</inkml:trace>
  <inkml:trace contextRef="#ctx0" brushRef="#br0" timeOffset="23691.8535">23596 9146 1088 0,'9'3'297'15,"0"-6"29"-15,-5-1-301 16,4 3-66-16,-8-1-14 15,3 2 22-15,-3 0 46 16,29 4 28-16,59 10 23 16,-7-17 0-16,14-2-8 15,46 14-6-15,-2-1-18 0,21 1-12 16,-19-2 10-16,32-3 3 16,-25-4-1-16,49-8 0 15,0-4-9-15,48-2-2 16,-26-6-6-16,46-9 0 15,-33 7 8-15,53-6 14 16,-33-2 1-16,59 2 2 16,-33-6-1-16,73 0-9 15,-29 5-15-15,63-3-4 16,-40 6-3-16,67 5-4 16,-72-1-2-16,38 1-1 15,-65 3 0-15,35-5-1 16,-71-4-3-16,28 5-3 15,-52 2-50-15,12 6-200 16,-46 11-223-16,-4 0-38 16</inkml:trace>
  <inkml:trace contextRef="#ctx0" brushRef="#br0" timeOffset="25869.085">23629 6517 531 0,'9'4'217'15,"-9"-5"-17"-15,0-2-88 16,0 3-134-16,0 0 22 15,0 0 15-15,0 1 27 0,0 1 5 16,0-1 5-16,0 1 4 16,0-1 13-16,1 11-18 15,5 3 3-15,-1 0-2 16,-1 2-11-16,21 38-13 16,-16-41 13-16,-1-3-6 15,9 4 3-15,-14-4-2 16,6 5 8-16,3 0-7 15,4 0 2-15,-5 2-6 0,9 4 1 16,0-1-10-16,2 4-2 16,-3-2-4-16,6-4 6 15,0-3 3-15,2 2 14 16,-2-6 3-16,5 3 8 16,-2-2-6-16,2 3-5 15,-1 2-12-15,4 3-3 16,-8-2-9-16,3 5 0 15,-1-2-2-15,4-6-2 16,0 1-1-16,6-4 5 16,-1-3 2-16,-4 1 8 15,-7 3 3-15,5 3 3 16,-8 2-4-16,-1 3 0 16,3 3-6-16,-2 2-6 15,0 0-6-15,-1-4-1 16,-3-2-4-16,5 0-3 15,3-5 2-15,-1 2 3 16,0-3 3-16,9 4 7 0,-6-3 5 16,2 2 1-16,-2 0-1 15,9 1-3-15,-7-1-3 16,11 3-4-16,-1-4 0 16,7 3-1-16,-4-1 1 15,-1-1 1-15,-13-3-1 16,3 4 2-16,-9-1 2 0,10 2 3 15,-5 0-6-15,13 6-2 16,1-5 3-16,-1-5-1 16,1-4-5-16,4 3 4 15,-5-12 2-15,-1 1-5 16,-1 7-1-16,2-4 1 16,-1 4-2-16,11 3 1 15,-1 3-1-15,-1-3 0 16,-6 0 2-16,1 5 0 15,-11-9 0-15,2 4 1 16,-2-2 2-16,7 2 0 16,-3-6-2-16,4 4 2 15,-4-3-2-15,11 5-3 16,-4-2-2-16,7 3 0 16,2-3-2-16,0 4 1 15,-8-4 2-15,1 4 4 16,-9-5 1-16,-3 2 2 0,-2 0 1 15,5-2-2-15,2-2-4 16,10 3-1-16,0-4-2 16,3-3 0-16,-5 1-1 15,8-3 1-15,-5 1 0 16,12 1-1-16,-1 1 3 16,-3 1 4-16,-8 0 1 15,-8 1 1-15,-10-1 0 16,1 2-5-16,-2-4-2 0,9 0-1 15,1 0-1-15,17-1 1 16,-5 2-1-16,5-1-1 16,-2 1 0-16,10 3-1 15,-12-2 1-15,3-1 0 16,-8 4 0-16,2-1 0 16,-2-1 0-16,8 0 1 15,0 1-1-15,12-1 1 16,-4 1 0-16,4-5 0 15,-6-1-1-15,5 1 3 16,-6 1-1-16,-1-7 1 16,-12 5-1-16,1 5 0 15,-12-8-1-15,8-5 1 16,2 10-1-16,5-11 3 16,-1 0-2-16,9 0-1 15,-8 3 1-15,6-1-1 16,-4 1-1-16,3-2 0 0,-9 4-1 15,1-1-1-15,-9 2 0 16,2-3 1-16,-1 3-1 16,13-3 0-16,-9 0 1 15,14 2-2-15,-3 2 0 16,8-1 0-16,-4 8 0 0,7-7 0 16,-8-1 1-16,7 5 0 15,-17-4 1-15,4-4 0 16,-10 3 1-16,2-3-1 15,-7-4-1-15,14 1 1 16,-9 1-2-16,14-3 1 16,-5 5 0-16,8-5 0 15,-9 2 1-15,1 0-1 16,-7 2 0-16,-4-2 0 16,-5 3-2-16,-3 3 1 15,3-1-1-15,6 1 1 16,4 0 0-16,1-6 0 15,3-2 0-15,12 7 1 16,-12-4 0-16,19-1 0 16,-3 5 0-16,5-1-1 15,-17-2-3-15,1 4 2 16,-20 0 2-16,0-2-3 16,-11 1 2-16,7 1 2 0,-7-3-2 15,12 2 0-15,-7 1 2 16,0 1 0-16,-7 1 1 15,0-1-1-15,-9 2-2 16,0-2-2-16,-5 1-4 16,-5-4-4-16,-2 1-44 15,-2-1-108-15,0 1-105 16,0-2-454-16,8-35 13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47:58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9403 5731 942 0,'-4'9'231'0,"0"-9"78"0,5 6-278 16,-1-6-3-16,0 0 3 16,0 0 49-16,0 0 22 15,0 0 35-15,0-3 11 16,-1 2-2-16,1-2-53 16,-5 0-18-16,-2-10-33 0,2 10 45 31,-18-11-45-16,-87-29 2-15,33 33-1 16,-36 1-16-16,-26-24-8 16,24 19-5-16,17 9-6 15,-24-2-1-15,23-4 0 16,-25 5 2-16,2 2 0 16,-14 1 0-16,12 6-3 15,-26-3-2-15,9 0-1 16,-14 4-1-16,5-1-1 15,-29 6 1-15,17-3-3 0,-2 3 1 16,0-4-2-16,-16 1-1 16,16-6 1-16,-2-3 0 15,19 3-1-15,-4 4 1 16,20 6 1-16,-10 11 3 16,15 4 0-16,-15 8-2 15,9 2-1-15,-17 23-1 16,18-1-1-16,-6 23 1 15,21 1 2-15,5 32-9 16,31-17-1-16,9 19-1 16,15-3 0-16,-4 19-3 15,10-18 8-15,6 14 1 16,14-14-14-16,15 7-12 16,23-22-3-16,21 1 1 15,16-11 0-15,20 5 12 0,3-21 14 16,48 8 3-16,1-10 3 15,35-8 0-15,-2-20 2 16,44-1-2-16,-30-16 2 16,23-10 0-16,-18-6 2 15,34 0 3-15,-9-6 1 16,22-10-2-16,-10 2 1 16,26 2 1-16,-33-7 2 15,20-6 5-15,-21 5 0 0,14-5 2 16,-27-6 4-16,32-2 3 15,-31 3 0-15,4-19 5 16,-29-3 2-16,33-16-7 16,-37-6-7-16,6-23-2 15,-19 4-3-15,10-9-4 16,-35 14 3-16,-2-4 2 16,-24 18-3-16,0-11 7 15,-31 8-1-15,-8-18-3 16,-20-9-1-16,-8-16-2 15,-12 0-8-15,-11-30 0 16,-8 4 0-16,-14-10 5 16,-11 18 6-16,-30 6 5 15,-16 30-6-15,-32 19 2 16,-18 25-13-16,-49 16-31 0,-11 27-37 16,-16 20-88-16,10 14-70 15,-35 19-350 1,42-2 30-16</inkml:trace>
  <inkml:trace contextRef="#ctx0" brushRef="#br0" timeOffset="7045.1533">23931 4017 117 0,'-49'3'0'16</inkml:trace>
  <inkml:trace contextRef="#ctx0" brushRef="#br0" timeOffset="7558.0316">23875 4008 184 0,'-2'-1'268'0,"2"-1"-103"15,-3 1-119-15,2-1 107 16,1 1-170-16,0 0-3 15,0 1 7-15,0 0 9 16,0 0 5-16,0 1 3 16,0 0 4-16,1 4 4 15,8 14-5-15,3 6 0 16,28 45-2-16,-28-34-4 16,3-7-5-16,4 4 3 15,-6-9 0-15,2 1 0 16,3-8-1-16,6 3 0 15,1-5-1-15,4 1 1 16,5-1 0-16,23-2 3 16,-7 0 1-16,17-1 6 15,-2-3 7-15,2 0 12 16,-13-11 3-16,3 5 2 16,-10-6-1-16,9 2-10 0,-8 0-14 15,4 6-1-15,-7-5 0 16,1 5-6-16,-9 4 3 15,2-5 5-15,-8 5 1 16,0 3 7-16,-7 1 11 16,0 5-3-16,-4-3-8 15,-3-2 13-15,-4-7-2 16,-1-6 12-16,-2-7 23 0,2-18 24 16,3-8-12-16,6-13 0 15,-4-9-19-15,7-17-7 16,1 11-14-16,-3-9-3 15,-2 11-14-15,-4 4-24 16,-6 17-37-16,-10 7-30 16,0 13-266-16,0-3 63 15</inkml:trace>
  <inkml:trace contextRef="#ctx0" brushRef="#br0" timeOffset="8093.1166">24558 4620 757 0,'3'-7'460'0,"-3"-2"-189"16,11 12-179-16,-11 7-165 15,-3-1-148-15,-4 19 125 16,1 9 49-16,-4 9 23 16,4 2 21-16,-2 15 13 15,11-5 6-15,9 9 11 16,10-12 1-16,7-5 6 16,8-7-6-16,16-6-2 15,2-10-8-15,19-2 5 16,0-1-3-16,9-4-1 15,-24-2-5-15,3 1 2 16,-26 1 14-16,-7-4 16 16,-15-1 29-16,9 4 3 15,-11-4-3-15,5-2-49 16,-9-4-50-16,4-4-330 0,2-8 55 16</inkml:trace>
  <inkml:trace contextRef="#ctx0" brushRef="#br0" timeOffset="8767.2631">25686 5091 866 0,'62'26'-83'15,"-62"-23"272"-15</inkml:trace>
  <inkml:trace contextRef="#ctx0" brushRef="#br0" timeOffset="9215.214">25740 5120 202 0,'-5'1'176'15,"2"1"-46"-15,0-1-20 16,2 1-50-16,-4-1-17 16,2 0 17-16,2 1 5 15,-2-1 14-15,1 1-20 16,2-1-6-16,-3 1-17 15,2-1-4-15,-1 1-14 16,1-1-5-16,1 1-4 0,-3-1 8 16,3 1 2-16,3 14 5 15,4 8 3-15,32 50 7 16,-23-45-3-16,9 9 3 16,-5-7-1-16,-3 0 6 15,1 0-5-15,3-2 0 16,-6-6-6-16,2 2-3 15,0-3-8-15,-5-6 1 16,-5-5-5-16,-3-1 4 16,-2-1 1-16,-2-5 4 15,-6 1 2-15,3-5 27 16,2 0-5-16,-16 1-4 16,-23 7-7-16,-59 8-4 15,44-7-29-15,-7 0 1 0,4 3-2 16,3 6-4-1,15-2-5-15,3 0-5 0,12 3-6 16,5-2-27-16,6-4-14 16,8 2-14-16,9-3-126 15,11-3-113-15,6-3-6 16,13-5 10-16,7-7-108 16</inkml:trace>
  <inkml:trace contextRef="#ctx0" brushRef="#br0" timeOffset="9502.1309">26265 5200 1136 0,'6'4'380'0,"-4"-4"-12"16,-5 36-251-16,-6-2-181 16,-3 10-7-16,-4 21 43 15,-2 6 28-15,-10 17 4 16,0-5 3-16,-3 23 13 16,7-2 1-16,-1 13 0 15,8-13-21-15,6 6-375 16,6-33 104-16</inkml:trace>
  <inkml:trace contextRef="#ctx0" brushRef="#br0" timeOffset="26681.6269">14311 9145 818 0,'-5'-7'-50'0,"-1"8"82"16,-4-4-278-16,-6 3-85 15</inkml:trace>
  <inkml:trace contextRef="#ctx0" brushRef="#br0" timeOffset="27071.0139">14256 9130 527 0,'-11'-3'237'0,"-2"-4"1"15,4 2-141-15,-3-1-54 16,5 2-47-16,-11-6-12 15,-31-23-4-15,40 21 3 16,1 3 58-16,8 18 120 31,45-34-119-31,18-15 47 16,6 6 5-16,20 3-88 16,-3-14 21-16,-28 45 15 15,-20 14-53-15,-12 14-41 16,-16 1 47-16,-10 13 9 15,-12 1 10-15,-13-6 7 16,0-7-5-16,2-7 12 0,9-11-9 16,8-6-15-16,18-4-6 15,23 0 5-15,8-6-15 16,24 10 5-16,-2 3 10 16,-3 25-6-16,-26 1 0 15,-19 35 15-15,-36 9 3 16,-49 24 4-16,-30-9 12 15,-32 15-2-15,-2-26-13 16,0-12-3-16,45-29-25 0,16-12-138 16,34-23-113-16,10-4-89 15,9-11-145-15</inkml:trace>
  <inkml:trace contextRef="#ctx0" brushRef="#br0" timeOffset="27899.5092">15552 8748 844 0,'-49'59'105'16,"42"-51"91"-16,-4 6-249 16,-4 4-15-16,2 10 35 0,-5-1 34 15,11 0 13 1,2-2-5-16,7-1 4 0,8 4 14 15,14-3 10-15,7 3 1 16,11-1 6-16,12 4 14 16,3-3-17-16,-7 18-17 15,-8 0-6-15,-26 15 24 16,-25-2-5-16,-24 12 11 16,-8-13 1-16,-15-1 23 15,8-9-19-15,-4-10-10 16,15-18-43-16,-6-14-153 15,6-14-186-15,-9-21-24 16</inkml:trace>
  <inkml:trace contextRef="#ctx0" brushRef="#br0" timeOffset="28223.7671">15664 8680 999 0,'-37'60'84'15,"70"-45"138"-15,10 2-282 16,16 2 4-16,33-1 118 16,13-4 73-16,30-2 19 15,6-4 1-15,26-4-43 16,-16-2-116-16,6-10-349 16,-22-8 58-16</inkml:trace>
  <inkml:trace contextRef="#ctx0" brushRef="#br0" timeOffset="31370.961">11775 10767 850 0,'-37'5'180'16,"7"1"81"-16,5-2-249 15,21-2-19-15,29-17 25 16,24-9 15-16,121-44 160 31,54-15-57-31,4-6-12 0,7 2-2 16,-13 5-53-16,-109 45-19 15,-51 16-29-15,-16 9-21 16,-41 17-50-16,-50 19 8 16,-23 8 3-16,-52 16 4 15,-25 1-3-15,-42 5 25 16,24-14-2-16,-3-3 46 15,45-11 14-15,26-10 8 16,49-7 5-16,15-3-10 16,25-5-49-16,6-1-13 15,0 2 1-15,0-2 6 16,0 0 2-16,2 0 9 16,38 3 7-16,65 8 5 15,-28-8 7-15,18-4 3 16,-8-1-2-16,-8-2-9 0,-17 1 1 15,-21-1 6 1,-23 2-17-16,-8 8-11 0,-21 6 6 16,-22 15-6-16,-13 10-12 15,-21 9 11-15,-4-2 15 16,6-8 8-16,21-17 1 16,18-9-10-16,29-11 0 15,43-22 3-15,33-5-6 16,47-10 2-16,20-7 13 15,50-2 11-15,-21 16-3 0,2 7 3 16,-33 12-3-16,-19 12-11 16,-54 5-21-16,-22 8-37 15,-32 3-36-15,-26 15 26 16,-23 8 34-16,-30 11-28 16,-26 2 26-16,-36-4 26 15,2-16-19-15,16-11 11 16,27-15 55-16,24-8-6 15,35-5-13-15,33-6-13 16,11-5-43-16,39-4-5 16,28 2 11-16,33-2 24 15,2 3 11-15,16 4 9 16,-22 9-11-16,-1 2-3 16,-33 5-22-16,-15 2-5 15,-24 2-2-15,-22-5-8 0,-16 3 1 16,-13-2 20-16,-5 2 4 15,-27 0 0-15,-10 6 12 16,-11-3 36-16,3-2 13 16,13-2-28-16,29-4-27 15,56-14-29-15,35-3-62 16,36-4-16-16,1 6 28 16,16 2 7-16,-34 13-5 15,-17 22-333-15,-32 2 87 16</inkml:trace>
  <inkml:trace contextRef="#ctx0" brushRef="#br0" timeOffset="33612.4932">5275 12453 689 0,'37'28'602'0,"-41"-41"-160"0,-2 1-413 15,-1-7 414-15,-7 1-451 16,-6-4-1-16,-13-5 4 0,-32-16 15 16,-23 2 7-16,-57-7 23 15,-9 8 1-15,-59 11-14 16,-11 23-20-16,-50 37-13 16,0 13-14-16,-50 41 5 15,8 22 17-15,-11 75 20 16,31-16 12-16,5 50 18 15,54-1-1-15,39 34-2 16,48-46-16-16,61 47-14 16,64-29-23-16,62 7-7 15,36-40-10-15,78-7 7 16,27-58 13-16,69-24 16 16,6-48 5-16,82-41 11 15,-13-46-1-15,55-54-2 16,-42-30-4-16,50-74-13 15,-59-19-18-15,-30-45-26 16,-74 9-4-16,-28-33 6 16,-102 32 13-16,-52-21 16 0,-43 44 24 15,-43 6-39-15,-35 54-31 16,-91 41-43-16,-20 76-29 16,-123 57-393-16,-50 75 34 15,-74 39-130-15</inkml:trace>
  <inkml:trace contextRef="#ctx0" brushRef="#br0" timeOffset="64963.7013">24134 2788 128 0,'-10'97'263'15,"-13"-79"-114"-15,-21 19-80 16,-15 12 77-16,-17 41-163 15,2 13 12-15,1 18 9 16,19-4 9-16,20 21 7 16,28-31-2-16,25-5-11 15,30-19-13-15,50-5-147 16,30-29-13-16,23-18-51 16</inkml:trace>
  <inkml:trace contextRef="#ctx0" brushRef="#br0" timeOffset="65382.3209">25843 2798 933 0,'-3'1'280'15,"6"23"32"-15,40 80-179 16,-1-14-205-16,2 61 41 16,-16 18 32-16,-23 56 7 15,-25 5 2-15,-23 22-55 16,-38-34-265-16,-55-30 68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49:20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15524 3062 397 0,'49'22'43'0,"-54"-29"-40"15,10 1-2-15,-5 4-8 16,0 2 10-16,-3 0 217 16,1-1 8-16,2 1-91 15,-3 0-50-15,3 0-66 16,0 0-15-16,0 0-10 16,0 0 4-16,0 0 14 15,0 0 28-15,3 0 21 0,-3 0 32 16,5-2 3-16,2-4-4 15,2-10-25-15,12-36-15 16,-8-53-31-16,-26 40-1 16,-8 8 3-16,-7 3-19 15,3 15-9-15,-1 6-18 16,1 17-13-16,-10 19-17 16,1 19 12-16,-3 21-7 15,-3 11 13-15,3 21 10 16,11-5 10-16,9 17 14 15,8 5 20-15,10 27 1 16,7-8 1-16,5 24-1 16,11-9-25-16,-2-11-180 15,3-26-131-15,-3-13-29 16</inkml:trace>
  <inkml:trace contextRef="#ctx0" brushRef="#br0" timeOffset="239.6264">15226 3300 744 0,'12'0'-139'15,"4"3"732"-15,17 0-355 16,8 2 124-16,21 1-366 15,1-6 9-15,33-6-11 16,-4-3-54-16,13-9-229 16,-13 0-70-16,-6 5-104 15</inkml:trace>
  <inkml:trace contextRef="#ctx0" brushRef="#br0" timeOffset="505.3129">16728 2859 1526 0,'-18'28'132'16,"-35"18"234"-16,-20 15-475 15,-20 35 49-15,7 5 76 16,6 19 18-16,24-11 6 15,26 7-33-15,26-23-43 16,11-17-77-16,12-30-36 0,17-12-82 16,2-30-52-1,19-26-60-15,-2-9-8 16</inkml:trace>
  <inkml:trace contextRef="#ctx0" brushRef="#br0" timeOffset="774.3768">16836 3401 1570 0,'-22'31'202'0,"-11"6"160"16,-8 3-461-16,1 0 2 15,18-12 34-15,14-11 34 16,24-17 40-16,29-9 10 15,2-3-2-15,18 0 16 16,-4 3 0-16,0 11-20 16,-20 9-31-16,-5 22-31 0,-36 14-33 15,-28 23-76-15,-23 9-103 16,-36 4-115-16,-12-12-47 16</inkml:trace>
  <inkml:trace contextRef="#ctx0" brushRef="#br0" timeOffset="984.657">16830 3152 1119 0,'56'7'296'16,"8"-2"93"-16,24 7-313 15,12-2-216-15,28-2-8 16,-20-5-62-16,-6-15-179 16,-27-8 38-16</inkml:trace>
  <inkml:trace contextRef="#ctx0" brushRef="#br0" timeOffset="1192.8377">17877 2857 705 0,'30'67'0'15,"8"26"658"-15,-6 14-658 16,-15 51-15-16,-12 7-44 16,-51 25 434-16,-34-22-523 15,-34-13 373-15,-18-49-496 16,-35-27-139-16,30-59-47 15</inkml:trace>
  <inkml:trace contextRef="#ctx0" brushRef="#br0" timeOffset="1811.8822">15734 4641 726 0,'12'13'427'0,"-12"-10"-85"0,-3-1-48 16,6 2-334-16,-3-5 48 15,0 1 35-15,-3-5-24 16,-4-11-6-16,-8-28 16 16,-76-57-26-16,40 45 2 15,3 11 30-15,-5 4 1 16,16 17-37-16,-2 22-43 15,2 8-42-15,2 21 20 16,7 13 3-16,5 28 19 16,11 5 36-16,15 29 41 15,3-3-15-15,11 21 14 16,2-13 2-16,2 13 4 16,-5-9-9-16,-3 9-80 15,-4-21-77-15,-9-10-174 16,-12-31-68-16,-13-30-97 15</inkml:trace>
  <inkml:trace contextRef="#ctx0" brushRef="#br0" timeOffset="1988.3291">15143 5137 1343 0,'21'-3'241'0,"20"0"161"16,13 0-403-1,15 2 6-15,2-5 9 0,15 9-151 16,-9 0-264-16,12-4-3 16,-19-7-229-16</inkml:trace>
  <inkml:trace contextRef="#ctx0" brushRef="#br0" timeOffset="2187.5502">16272 4717 1278 0,'-86'102'257'15,"3"-4"127"-15,-9 23-370 16,14-4 1-16,17 6-4 16,40-38-7-16,26 9-67 15,30-21-65-15,29-21-264 16,5-33-4-16,14-23-128 0</inkml:trace>
  <inkml:trace contextRef="#ctx0" brushRef="#br0" timeOffset="2571.1539">16580 4924 1154 0,'41'95'196'16,"-51"-48"123"-16,-14 27-361 0,1 3 26 16,-12 11 7-16,1-13 6 15,2 5-26-15,11-13-67 16,8-2-223-16,8-22 14 15</inkml:trace>
  <inkml:trace contextRef="#ctx0" brushRef="#br0" timeOffset="2872.2399">16851 5225 1209 0,'-8'120'243'0,"8"-74"109"16,2 3-348-16,13 4-20 15,6-16-2-15,32-7 37 16,5-16 40-16,17-11-21 16,-4-14 13-16,11-18 25 15,-25-6-28-15,-14-14-28 16,-19 4 12-16,-15-2-12 15,-22 10-62-15,-24 0-48 16,-14 15 38-16,-21 1-24 16,72 21-39-16,-142-12-266 15,81 20 105-15</inkml:trace>
  <inkml:trace contextRef="#ctx0" brushRef="#br0" timeOffset="3112.4516">17414 4641 1038 0,'20'-6'450'0,"1"15"-76"0,4 34-167 16,9 15-244-16,3 40 33 15,-1 17 11-15,-11 47 53 16,-19-2-22-16,-37 40-67 15,-37-11-89-15,-67 23-67 16,-20-42-60-16,-48-26-181 16,7-67 28-16</inkml:trace>
  <inkml:trace contextRef="#ctx0" brushRef="#br0" timeOffset="34332.5067">3433 15926 90 0,'12'-119'0'16,"-29"105"324"-16,-5-6-197 16,-2 6 53-16,-5-4-159 15,-4-1 185-15,-8-7-119 16,5-2 28-16,-10-15 32 0,15 8-7 15,-6 5-11-15,4 9-66 16,-29 12-53-16,0 30-57 16,-52 25 1-16,-6 13-15 15,-37 45-21-15,0 19 30 16,-24 31 116-16,38-3 27 16,6 36 48-16,50-11 33 15,34 20 1-15,57-30-82 16,41-5-20-16,26-42-25 0,35-30-2 15,11-54 2-15,33-39 1 16,62-82 56 0,-11-39-64-16,1-55-4 15,-7-13-5-15,-32-20-12 16,-84 48-6-16,-17-2 35 16,-47 41 8-16,-52 1-4 15,-23 44-31-15,-33 19-42 16,-24 41-65-16,-64 45-172 15,32 35-304-15,-26 18 42 16</inkml:trace>
  <inkml:trace contextRef="#ctx0" brushRef="#br0" timeOffset="36403.1345">23952 15403 383 0,'-5'-9'379'0,"1"-4"-111"15,2-5-228-15,1-3 231 16,-4-4-261-16,-3-3 4 16,-3 4-1-16,-5-5 0 15,0 5 3-15,-5-7-17 16,2 3-7-16,1 1-8 16,0 6 10-16,-4 3 7 15,1 14 15-15,-11 13 17 16,-14 15 6-16,-3 26-13 15,-9 15-6-15,2 30-7 16,10 9-17-16,10 13-6 16,26-11 0-16,14 11-4 15,5-25 2-15,7-10-38 0,7-23-76 16,-19-10-77-16,-16-25-91 16,-8-15-76-16</inkml:trace>
  <inkml:trace contextRef="#ctx0" brushRef="#br0" timeOffset="36762.8459">23319 15847 756 0,'12'2'497'0,"-2"-6"-122"16,5-1-112-16,13-2-219 16,12 2-63-16,20-5-11 15,-3 2 14-15,12 4-54 16,-13 4-31-16,0-7-86 15,-14 5-52-15,2-4-72 16,-8 2 2-16,-1-2 98 16,-11 4 127-16,-2 5 128 15,-7 9 100-15,-6 7 68 16,-2 5-52-16,7 4-35 16,-1 0-58-16,8-2 6 15,2-15-1-15,5-3 30 16,-1-10 5-16,0-7 8 15,-9-1-13-15,-5-2 3 0,-9 3-32 16,-4-1-3-16,-6 3-12 16,-3-2-28-16,-2 3-56 15,2 0-218-15,-2 3-169 16,5-3-50-16</inkml:trace>
  <inkml:trace contextRef="#ctx0" brushRef="#br0" timeOffset="36939.2421">24473 15778 970 0,'12'12'575'16,"-8"-9"-131"-16,-4-9-217 0,-1 1-145 15,1 4-140-15,0-1 86 16,1-1 2-16,8-11 2 16,19-25-20-16,57-48-25 15,-45 44-116-15,10 0-345 16,-7 16 66-16</inkml:trace>
  <inkml:trace contextRef="#ctx0" brushRef="#br0" timeOffset="37493.7513">25495 15659 1054 0,'5'45'514'16,"2"-35"-101"-16,14-10-161 15,13 9-300-15,19-10-9 16,5-13 42-16,13-20 48 15,-16-13 8-15,-2-13-10 16,-17-2-23-16,-7 3-36 16,-20 15-14-16,-4 4-43 15,-10 14-8-15,-24 13 9 16,-11 22 20-16,-34 24 37 16,-9 14 38-16,-6 27 20 15,15 0 12-15,16 5-2 16,37-22-39-16,31 1 0 15,26-19 2-15,34-5-3 0,13-8 2 16,11-6-3-16,10-10-156 16,9-10-237-16,-30-1 15 15</inkml:trace>
  <inkml:trace contextRef="#ctx0" brushRef="#br0" timeOffset="37717.761">26251 15333 371 0,'22'12'778'0,"12"6"-325"16,0 6-230-16,10 8 232 15,10 5-457-15,9 6-39 16,-2-4-22-16,-3-7-82 15,1-5-90-15,6-11-229 16,-16-22 2-16</inkml:trace>
  <inkml:trace contextRef="#ctx0" brushRef="#br0" timeOffset="37916.9595">26742 15216 540 0,'-49'36'779'0,"9"4"-289"16,-13 19-328-16,0 3 311 16,-3 15-513-16,17-11-2 15,2-12 3-15,12-22-37 16,11-13-84-16,14-16-25 16,21-14-210-16,4-14-57 0,21-3-50 15</inkml:trace>
  <inkml:trace contextRef="#ctx0" brushRef="#br0" timeOffset="38273.0799">27320 15210 1363 0,'9'20'294'16,"-37"-1"114"-16,-21 17-392 16,-7 9-42-16,-14 15 5 15,14 2 32-15,1 5 10 16,18-10 4-16,16 0-3 16,21-20-20-16,13-14-36 0,11-12-24 15,21-25 2-15,0-18-10 16,10-13 3-16,-6-2 19 15,-4-8 23-15,-19 17 1 16,-2 7 26-16,-15 16 32 16,4 15-6-16,-4 16-3 15,1 18-15-15,1 11-52 16,-4 14-345-16,2-1 91 16</inkml:trace>
  <inkml:trace contextRef="#ctx0" brushRef="#br0" timeOffset="38705.8482">27732 15225 1127 0,'10'-3'289'0,"-5"6"29"15,-10 6-313-15,5 10-28 16,-12 11-16-16,-8 12 22 15,-6 5 46-15,1 6-5 16,0-8-5-16,1-16-6 16,15-12 1-16,9-13 18 15,14-19 0-15,14-13 1 16,13-4 4-16,5-3-1 16,-3 4-20-16,-3 5-2 15,-18 17-4-15,-4 9-14 0,-9 6-12 16,0 6-14-16,-12 4 1 15,7-4 6-15,-9-6-1 16,5-8-8-16,4-10-4 16,12-10 29-16,1-6-3 0,12 3 18 15,-5 7 19 1,1 11 18-16,-3 14-23 0,-1 20 24 16,-6 10-1-16,-6 16 3 15,3 3-2-15,-8 8-86 16,0-9-96-16,5 0-281 15,0-18-15-15</inkml:trace>
  <inkml:trace contextRef="#ctx0" brushRef="#br0" timeOffset="39080.4524">28592 15178 1252 0,'6'3'322'16,"-1"9"75"-16,-1 16-330 16,5 15-102-16,7 22-7 15,1 5 21-15,-7 26-5 16,-3-4 3-16,-11 11-32 0,-8-9-24 16,-6-8-17-16,1-33 3 15,-7-22 20-15,3-31 35 16,-8-32 44-16,3-17 47 15,4-36 34-15,9-11-21 16,17-23-12-16,21 7-12 16,15-13-11-16,2 26-17 15,17 9 41-15,-3 27 27 16,2 13 10-16,-10 25-11 16,-8 10-32-16,-23 18-47 15,-12 19-23-15,-19 17-14 0,-18 23-53 16,-10 9-33-16,-9 11-300 15,2-16 44-15</inkml:trace>
  <inkml:trace contextRef="#ctx0" brushRef="#br0" timeOffset="39445.8543">29216 14557 312 0,'-5'28'670'15,"-11"5"-275"-15,-13 33-184 16,-3 16 202-16,6 19-384 0,14-4 4 16,13 6-14-16,22-34 20 15,12-15 12-15,13-25-14 16,3-26 11-16,3-16 18 15,4-14-20-15,-8-5-29 16,-9-1-6-16,-14 9-36 0,-21 8-32 16,-22 9-1-16,-32 29 13 15,-14 9 18 1,-6 22 54-16,10 10 31 0,20 17-34 16,33-21 4-16,42-1-13 15,27-24-63-15,57-19-185 16,26-23-218-16,17-11-25 15</inkml:trace>
  <inkml:trace contextRef="#ctx0" brushRef="#br0" timeOffset="40073.0044">24479 16599 962 0,'3'0'360'0,"0"3"-3"16,18 8-249-16,-17 3-78 15,5-1-45-15,-3-1 9 16,-6-6 15-16,-6-3 16 16,2-8-1-16,4 4 0 15,-5-2-21-15,-14-24 11 16,-57-48-7-16,26 42 13 15,3 17 5-15,-7 11 25 16,4 16-10-16,-3 17-7 16,19 18-9-16,8 22 2 15,9 16-7-15,11 26 4 16,16 3-1-16,11 19-1 0,8 1-3 16,4 19-4-16,-2-23-9 15,2 9-83-15,-10-22-69 16,-14-14-193-16,-21-35-111 15,-22-14-89-15</inkml:trace>
  <inkml:trace contextRef="#ctx0" brushRef="#br0" timeOffset="40254.0407">23778 17778 1453 0,'12'-24'376'0,"-3"11"108"16,7-8-408-16,19 8-42 15,-1-2-16-15,22 2-4 16,8-4-25-16,22-8-121 16,-1 0-109-16,10-11-105 15,-7 2-148-15,15-4-66 16</inkml:trace>
  <inkml:trace contextRef="#ctx0" brushRef="#br0" timeOffset="40448.8861">25202 17184 822 0,'-5'-2'376'16,"-15"16"-4"-16,-11 8-214 16,-21 30-61-16,-13 17-69 15,-14 29 53-15,14-3 38 16,3 13-1-16,26-17-2 16,21-3-12-16,23-18-73 15,17-3-73-15,12-17-75 16,21-10-157-16,-1-22-210 15,10-18-36-15</inkml:trace>
  <inkml:trace contextRef="#ctx0" brushRef="#br0" timeOffset="40683.852">25323 17402 1573 0,'20'9'391'15,"12"8"119"-15,60 50-437 16,-28-20-68-16,20-1-38 16,-5-10-18-16,-1 2-159 15,-10-17-270-15,-6-6-29 16,-26-9-206-16</inkml:trace>
  <inkml:trace contextRef="#ctx0" brushRef="#br0" timeOffset="40862.8896">25626 17458 1244 0,'-64'78'604'0,"2"1"-48"0,-29 16-249 16,22-2-246-16,5 8-102 15,20-18-53-15,14-6-39 16,22-28-195-16,16-18-230 16,16-24 26-16</inkml:trace>
  <inkml:trace contextRef="#ctx0" brushRef="#br0" timeOffset="41116.987">26199 17163 1726 0,'29'85'383'15,"-6"26"146"-15,-18 34-519 16,-25-6-58-16,-38 24-63 0,-15-21-31 15,-7-2-61-15,2-43-6 16,-4-20-117-16,28-45-65 16,8-19 0-16,9-25-101 15</inkml:trace>
  <inkml:trace contextRef="#ctx0" brushRef="#br0" timeOffset="41420.3256">26461 17351 749 0,'-42'55'513'16,"45"-56"-112"-16,11-1-65 16,2-4-285-16,21-9-41 15,16-2 1-15,18-6-9 16,-5 0-38-16,6 3-80 16,-15 9-68-16,-16 5-232 15,-25 6-9-15</inkml:trace>
  <inkml:trace contextRef="#ctx0" brushRef="#br0" timeOffset="41582.2955">26616 17609 1261 0,'5'18'546'0,"16"-9"-11"16,7-14-306-16,15-4-171 15,6-7-118 1,5 0-182-16,-12-3-206 0,-10-10-90 15,-15-3-177-15</inkml:trace>
  <inkml:trace contextRef="#ctx0" brushRef="#br0" timeOffset="42095.3825">27292 16932 1089 0,'-28'157'447'0,"14"-138"-12"0,7-10-309 16,5-4-60-16,7-8-58 15,-4 1 13-15,20-10 14 16,31 2 36-16,80-72-10 16,-43 45 6-16,-11 15-19 15,-8 16-5-15,-27 12-51 16,-12 22-27-16,-22 12-22 16,-18 12 1-16,-15-3-1 15,-14 10 44-15,-4-16 20 16,5-7 20-16,5-15 23 0,15-11 28 15,17-10 25-15,22-10-23 16,14-1-37-16,17 4-5 16,-2 1-31-16,4 9-35 15,-13 15 18-15,-16 17 22 16,-22 17-12-16,-16 31 7 16,-22 2 9-16,-24 8 3 15,-4-15-3-15,-18-12-42 16,12-29-44-16,3-14-105 15,22-17-56-15,10-4-200 16,24-16-87-16,24-11-40 16</inkml:trace>
  <inkml:trace contextRef="#ctx0" brushRef="#br0" timeOffset="42450.798">28240 16969 1422 0,'-71'133'406'0,"25"-109"84"0,4 15-402 16,35-14-96-1,31-4 20-15,26-13 6 0,39-2 7 16,12 2 36-16,4 2 6 15,-19 3-28-15,-12 19-6 16,-39 9-11-16,-15 21-15 16,-19 17-11-16,-20 10-4 15,-35-6-67-15,-37 0-62 16,-7-24-107-16,-9-27-81 16,15-23 7-16,26-20 82 15,36-18 73-15,14-11 113 16,16-9 41-16,9-19-203 15,3 0 36-15</inkml:trace>
  <inkml:trace contextRef="#ctx0" brushRef="#br0" timeOffset="42636.6567">28213 16895 1753 0,'150'78'527'0,"-100"-106"93"16,17 30-454-16,16-2-124 16,31-8-72-16,-18-9-60 15,8-14-515-15,-18-7-22 16,-15-16-227-16</inkml:trace>
  <inkml:trace contextRef="#ctx0" brushRef="#br0" timeOffset="42915.1816">29542 16356 1466 0,'-74'137'490'15,"-5"-11"52"-15,-13 70-344 16,23 7-142-16,23 28-12 16,27-41-11-16,23-17-49 15,26-44-36-15,23-24-38 16,3-41-31-16,23-18-99 0,-7-28-59 16,7-17-230-16,-18-16-30 15</inkml:trace>
  <inkml:trace contextRef="#ctx0" brushRef="#br0" timeOffset="43505.9096">29906 17636 895 0,'5'12'304'0,"-4"-9"35"15,-2-3-202-15,5 1-62 16,-7-2-23-16,3-1-7 16,0-1-1-16,3-1-21 15,6-14-1-15,-2 9 4 16,1 2-5-16,47-27-16 15,-58 50-11-15,6 8-12 16,-11 5-1-16,-1 1 5 16,-3 1-4-16,1-15 9 15,-1-1 13-15,6-9 15 16,6-12 14-16,6-12 20 0,11-8 11 16,10-3-13-16,10-5-13 15,0 6-9-15,0 12-3 16,-4 13-11-16,-17 13-4 15,-16 11-4-15,-10 16-22 16,-12 0-26-16,-8-1-25 16,2-16-19-16,3-9-148 15,8-16-199-15,13-23 23 16</inkml:trace>
  <inkml:trace contextRef="#ctx0" brushRef="#br0" timeOffset="43932.7261">30330 17043 951 0,'4'34'421'0,"23"-16"-51"16,16-8-202-16,18 4-137 16,10-5-40-16,12 5 43 15,-9 6 34-15,4 9 16 16,-16 2-8-16,-10 26 12 15,-19 11-14-15,-29 28 0 16,-29-4-15-16,-28 16 4 16,-15-15-16-16,-14-11-45 15,2-35-48-15,-13-11-47 16,20-32-24-16,-4-20-33 16,15-14 10-16,12-10-21 15,25-1-13-15,11-26-242 16,20-1 41-16</inkml:trace>
  <inkml:trace contextRef="#ctx0" brushRef="#br0" timeOffset="44175.582">30448 16917 1518 0,'15'79'412'0,"16"-73"76"16,2-11-430-16,10-13-52 15,10-1-21-15,17-15-19 16,-1-1 32-16,16-4-51 16,1 11-62-16,3-8-370 15,-21 11 52-15</inkml:trace>
  <inkml:trace contextRef="#ctx0" brushRef="#br0" timeOffset="44418.1566">31211 16228 1308 0,'133'92'450'0,"-97"-53"28"16,5-10-316-16,10 13-228 16,11 2-136-16,-4-7-285 15,-5-7 15-15</inkml:trace>
  <inkml:trace contextRef="#ctx0" brushRef="#br0" timeOffset="44593.8786">31638 16292 1515 0,'-68'163'357'0,"35"-93"113"16,3-8-452-16,2 16-156 15,7-11-190-15,5-14-150 16,12-27-125-16</inkml:trace>
  <inkml:trace contextRef="#ctx0" brushRef="#br0" timeOffset="44792.6698">32033 15957 1552 0,'89'132'599'0,"-7"13"-43"16,-1 80-383-16,-17 8-119 15,-45 53-120-15,-43-8 99 16,-66 35 4-16,-48-37-23 16,-65-16-168-16,6-67-437 15,-49-48 81-15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50:57.1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23299 10440 563 0,'-33'15'433'0,"-1"19"-108"15,-2 0-338-15,19-2 323 16,8-11-342-16,21-5 29 15,14-10 16-15,23-1 21 16,-3-2 22-16,13 6 18 16,-11 5-31-16,-11 18-25 15,-24 11-18-15,-32 31-3 16,-32 3-2-16,-33 29 10 0,-11-9 4 16,-23-4-31-16,17-29-54 15,2-18-294-15,20-43 50 16</inkml:trace>
  <inkml:trace contextRef="#ctx0" brushRef="#br0" timeOffset="229.8727">23257 10332 1395 0,'79'0'303'0,"29"-31"145"15,35-2-428-15,35-10-89 16,0 6-147-16,-11 1-140 16,-39 11-92-16,-38-7-148 15</inkml:trace>
  <inkml:trace contextRef="#ctx0" brushRef="#br0" timeOffset="613.9739">24399 10831 1604 0,'42'15'381'0,"27"-5"104"16,39-13-437-16,26-3-215 16,11-10-97-16,41-11-238 15,-35-5-28-15</inkml:trace>
  <inkml:trace contextRef="#ctx0" brushRef="#br0" timeOffset="3299.3269">25781 10375 467 0,'-3'-2'168'0,"2"1"-10"16,-2 1-109-16,-15 1-62 15,-3 1 13-15,-47 9 49 16,53-8 38-16,8 2 24 15,4-8 39-15,1 3 7 16,-1-2-35-16,3 1-32 16,0-1-19-16,0 1-24 15,0 1-27-15,3-1 5 16,-3-1 13-16,12-1 2 16,9-3-13-16,50-13 0 0,-50 11-8 15,-3 7-4-15,-4 1-4 16,-2 6 2-16,-3 0-3 15,-3 3-3-15,0-6-8 16,0 12-13-16,-2-2-12 16,-1 0-17-16,-3 1-14 15,-4 11-12-15,1-3-4 16,-10 6 62-16,1 3 74 0,0 3-36 16,1-7 19-16,1-3 18 15,9-7-58-15,-4-3-60 16,10-7 50-16,8 4 6 15,3-6 1-15,5-2 4 16,4 5 4-16,0-2 10 16,-4 3-1-16,3 4-8 15,-8 0-8-15,-7 1 5 16,-2 2-10-16,-7 2-8 16,-6 1 16-16,-7 0 10 15,6-1-5-15,-7-2 6 16,1-2 2-16,-3 0-11 15,2 0-3-15,-2 7-2 16,0-5-1-16,-12 6-1 16,2-6 0-16,-8 4 4 15,6-9 2-15,-1 6 0 16,14-11 2-16,1 0 8 0,12-3 2 16,0-2 3-16,6-1-3 15,-4 0-13-15,0 0-18 16,-2 0-60-16,0 0-29 15,-1 0-24-15,-10-1-7 16,-12-1-124-16,-49-4-98 16,44-1 14-16</inkml:trace>
  <inkml:trace contextRef="#ctx0" brushRef="#br0" timeOffset="4568.7543">26538 10773 332 0,'-74'55'404'16,"69"-49"-151"-16,10 4-207 0,-4-2 212 15,5 2-226-15,9-8 45 16,25-4 49-16,19-14 20 16,35-15 7-16,18-9-44 15,20-17-22-15,-16 1-36 16,-17-5-8-16,-37 14-14 15,-21 2 0-15,-24 13-10 0,-13 5-30 16,-8 11-28-16,-15 4 1 16,-24 11-11-16,-36 20-31 15,-19 16 23-15,-35 32 21 16,-2 13-6-16,-4 16 14 16,37-1 51-16,14 0 19 15,47-27 2-15,22-4-4 16,35-18 11-16,24-12 1 15,18-13-2-15,35-18-2 16,17-15 4-16,26-13-101 16,-6-8-137-16,-7-6-268 15,-31 7-38-15</inkml:trace>
  <inkml:trace contextRef="#ctx0" brushRef="#br0" timeOffset="5113.7108">27400 10072 491 0,'-71'64'318'16,"83"-62"-42"-16,3-4-287 15,16-2 304-15,7-1-242 16,14-2-16-16,3-2-21 16,6-1-16-16,-11 8-292 15,-18-4 74-15</inkml:trace>
  <inkml:trace contextRef="#ctx0" brushRef="#br0" timeOffset="6185.6997">27967 9708 419 0,'-1'1'204'15,"1"1"-29"-15,-3-1-52 16,1 1-144-16,2-1 8 16,0 1 23-16,0-1 6 15,0 1 56-15,9-1 29 16,24 4 7-16,56-10 8 15,-49-4 8-15,1 8-71 16,-8 5-39-16,-7 2-36 16,-15 5-12-16,-14 17-9 15,-11 10 17-15,-17 13 12 16,-9 11 24-16,-17 22-1 0,3-11 0 16,1-5 9-16,19-19 2 15,18-5 4-15,16-18-2 16,25-10-6-16,7-6 12 15,23-4 3-15,3-9-6 16,20-7-104-16,-8-2-116 16,1-10-126-16,-20 3-118 15</inkml:trace>
  <inkml:trace contextRef="#ctx0" brushRef="#br0" timeOffset="6814.879">28777 9739 541 0,'45'-4'318'0,"-45"-1"-80"15,-3 5-121-15,3 8-126 16,-2-8-30-16,1 0 17 16,0 0 30-16,1 0 14 15,-3-2-15-15,1 2-15 16,-1 2-11-16,-9 12-3 16,-14 29 14-16,-48 63 7 15,53-55 23-15,6 16 9 16,9-9 0-16,8-2 2 15,12-10-3-15,3-1-19 16,3-13-19-16,6-4-13 16,-3-11-86-16,2-1-150 15,-7-9 14-15</inkml:trace>
  <inkml:trace contextRef="#ctx0" brushRef="#br0" timeOffset="7030.7902">28575 10000 1450 0,'25'-3'212'0,"21"-3"187"15,0 1-424-15,31 0-21 16,14-4 52-16,21 4-158 15,-22-5-246-15,-7-8 30 16</inkml:trace>
  <inkml:trace contextRef="#ctx0" brushRef="#br0" timeOffset="107973.1726">4619 9413 277 0,'-6'-6'12'15,"2"2"273"-15,2-1-172 16,-1 4 78-16,2 1-162 16,1-3 16-16,-3 1 18 15,1 1-9-15,-1-1-10 16,0 1-11-16,-1-1-8 15,-2 1-9-15,2-1 4 16,-1 1 3-16,2 0 10 16,0-1-9-16,2 1-26 0,-4-1-31 15,2 2-10-15,2-3-14 16,2 3 17-16,44 0 25 16,93 0 28-16,-29-4 6 15,29-2 7-15,-2 1-8 16,35 1 3-16,-7-1-3 15,48 4-1-15,7 2-2 0,37 2-3 16,-7 3-4-16,37 6 0 16,-22-1 5-16,22-1 5 15,-36-3 8-15,-16 1 23 16,-40-4 15-16,-10-1 42 16,-53-3 4-16,-3 5 5 15,-29-5-7-15,-19 1-27 16,-30 5-46-16,-5 0-10 15,-22-2-16-15,-5 1-16 16,-6 1 8-16,-3-5-2 16,-2-1 3-16,-10 0 2 15,2 0 0-15,1-1-61 16,0 1-99-16,0-2-251 16,0 1-16-16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54:05.6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7325 1065 94 0,'-102'48'96'0,"90"-48"-10"16,-4-2 13-16,6 2-22 15,-2 7 6-15,4-10 25 16,-1 6 25-16,9 3-9 15,-3-6-5-15,2-2-16 16,1 2-33-16,-3 0-35 16,2 0-6-16,1 0-7 15,-3 0 7-15,1 0 2 16,2 0 4-16,0 0-1 0,0 0 3 16,0 0-4-16,0 0 3 15,2 0-2-15,1 0 1 16,-3 0-6-16,1 2-3 15,9 2-7-15,5 2 7 16,0 0-2-16,-2-4 9 16,44 8-1-16,-44-16 3 15,3 6-6-15,5-4-4 16,-5-1-4-16,17 8 2 16,-3 0-6-16,-4-7 2 15,5 5 1-15,3 5 4 16,-11-13-2-16,8 4 3 15,-6-2 1-15,3-1 2 16,-3 0-8-16,5 0-1 16,-2-1-3-16,3 4-4 15,-7-6-4-15,4 5 0 0,-3 4 0 16,-3 3-1-16,-2-9-2 16,0 12 0-16,0-2 0 15,-3-4-1-15,0-1 0 16,-1-1 3-16,2 2-1 15,-5-9 6-15,2 3 0 16,-6 3 2-16,6 5 1 16,-7-5-1-16,6 4-6 15,-1-1 0-15,8 3-2 16,2-1-2-16,6 2 2 0,0 1 4 16,-4-5 1-16,1-3 3 15,-3-2-1-15,7 1 0 16,-6 1-5-16,7 0-1 15,-5-3-2-15,10 2-1 16,-5-2-2-16,5 3 1 16,-1 3-3-16,4 1 1 15,-13 2-1-15,5-1 1 16,-4 1-1-16,-5 0 2 16,2 0 0-16,-3 0 3 15,4-1-1-15,2-2 0 16,14 2 1-16,1 1 2 15,1-3-1-15,2-3 5 16,1 6 1-16,-4-9 0 16,-4-1 1-16,4-1 3 0,-7 4-6 15,2-2 1 1,-6 3-1-16,-2 1 0 0,-6 1-2 16,4 2 3-16,-8 2-1 15,5 2 3-15,-6-4-3 16,4 1-2-16,-7-2-2 15,1-3 2-15,-6-3-3 16,8 1 0-16,-4 4-1 16,2 1 0-16,-3 0-4 0,3 6 1 15,-2 0-1-15,5-2 2 16,-3-2 0-16,7 2 2 16,-4-5 0-16,2-2 1 15,-4 3-1-15,3-3 1 16,-7 3-2-16,5 1 0 15,-4 5-3-15,-2-3 1 16,2 6 0-16,-3-8-1 16,3 8 1-16,2-1 1 15,3-4-1-15,2-2 3 16,3 7 1-16,-6-9 1 16,-4-3 0-16,1-2-12 15,-3 4-14-15,-3-13-116 16,-3 1-121-16,-6-24-285 15,-2-12-48-15</inkml:trace>
  <inkml:trace contextRef="#ctx0" brushRef="#br0" timeOffset="1216.4182">7669 275 395 0,'-10'4'103'0,"-4"2"46"16,-4 0-109-16,-54 48 0 16,45-40-2-16,-14 0 7 15,-7 2-14-15,-2 9-2 16,9-3 2-16,-5 14 5 15,12-2-7-15,5 9-4 16,13-3-5-16,7 9-29 16,6-24-27-16,14-4 0 15,5-20 2-15,18-21-1 16,7-15 15-16,31-6 9 16,-7-6-5-16,6-1 7 15,-12 14 9-15,-12 7 21 16,-29 7 20-16,1 8 3 15,-14 9-22-15,-5 6-7 0,-9 4-15 16,8-7-2-16,-1 2 1 16,-11 21 17-16,-61 56 5 15,37-36-5-15,9-5-8 16,1 11-5-16,16-7-21 16,11-4-21-16,17-10-164 15,18-5 31-15</inkml:trace>
  <inkml:trace contextRef="#ctx0" brushRef="#br0" timeOffset="1512.0197">8045 476 637 0,'-16'5'279'0,"-5"-10"-47"16,5-1-135-16,-5 8-157 15,9 17-7-15,-13-13 10 16,0 5 53-16,1 2 29 16,8-6 20-16,-2-10 8 15,18 8-9-15,0-1-55 16,5-5-15-16,-5 1-2 16,0 0-3-16,0 0-4 15,1 1 38-15,1 1 0 16,3 21-1-16,-6 19 4 0,-27 42-24 15,-17-39-201-15,-2-8 65 16</inkml:trace>
  <inkml:trace contextRef="#ctx0" brushRef="#br0" timeOffset="1855.5939">8410 419 682 0,'-42'20'131'0,"-11"-6"75"15,11 6-202-15,7-6 16 16,17-5 15-16,5-5 1 15,14-2 4-15,11-7 12 16,6 5-8-16,4 0-6 16,-1 2-2-16,-4 12-10 15,-12 15-22-15,-18 15 0 16,-20 9-5-16,-29 13-26 16,-5-10-18-16,-7-7-82 15,12-23-130-15,16-12-17 0,18-22-99 16</inkml:trace>
  <inkml:trace contextRef="#ctx0" brushRef="#br0" timeOffset="2245.6946">8444 433 585 0,'60'5'110'0,"-60"-2"60"15,6 4-176-15,6 1 35 16,1-13 45-16,11 7 4 16,0-7 4-16,14-5 12 15,-4 2-37-15,-1 0-39 16,-3 0-3-16,-14 2-27 15,-13 2-27-15,-19 10-3 16,-8 6-2-16,-26 8 3 16,-1 14 29-16,-26 21 19 15,10 0 4-15,-5 12-1 16,19-10-6-16,11-3-63 16,27-17-29-16,18-13-17 0,19-16-2 15,27-12-36-15,8-9-10 16,11-18 9-16,-2-4-42 15</inkml:trace>
  <inkml:trace contextRef="#ctx0" brushRef="#br0" timeOffset="2699.5014">9135 432 779 0,'3'-2'96'0,"-1"2"61"16,-2 3-213-16,-2-3 28 16,2 0 20-16,-3 0 42 15,2 0 32-15,-2 2-25 16,1-1-18-16,-18 8-11 16,-6 11-8-16,-46 45-1 15,54-49 1-15,3 8-10 16,9-14-20-16,11-8-11 15,11-13-2-15,14 1-1 16,10-8 13-16,6-6 30 16,0 7 14-16,-3 12 5 15,-17-2 6-15,-7 4-2 16,-8 7-2-16,-10 15 14 0,-7 4 1 16,-5 8 2-16,-3-6 3 15,2 0-6-15,5-13-34 16,14-16-3-16,7-11-4 15,9-9 2-15,7-1 0 16,-2 6 12-16,-7 5-8 16,-3 13-21-16,-11 13-7 15,-5 23-4-15,-14 1-8 16,-5 11-87-16,-3-2-112 0,-7-13 5 16</inkml:trace>
  <inkml:trace contextRef="#ctx0" brushRef="#br0" timeOffset="3159.3719">9777 142 395 0,'7'20'213'15,"-7"0"-35"-15,-4 0-48 16,-1 10-156-16,-7 3 38 0,-4-4 17 16,-9 5 16-16,1-7 6 15,-1 3 10-15,7-14-32 16,2 0-16-16,11-11-28 15,5 1-25-15,5-9-6 16,-5 3 4-16,0-2 11 16,21 2 22-16,7 0 24 15,43 9 4-15,-55 3-2 0,-5 9 11 16,-13 5 1-16,-7 10 10 16,-7 2 4-16,-9-7 6 15,-2-8-8-15,2-3 4 16,7-15-1-16,-7-16-97 15,9 1-100-15,-1-6-18 16,4-2-78-16,13 8-33 16,12 2 67-16</inkml:trace>
  <inkml:trace contextRef="#ctx0" brushRef="#br0" timeOffset="3443.9946">10239 85 193 0,'-14'5'0'0,"3"2"237"0,5 9-206 16,-9 5 135-16,0 3-147 15,-3 5 182-15,2 0-138 16,-5 5 18-16,5 3-13 15,-6 4-10-15,3-2-17 16,-2 7-11-16,7 3-18 16,-2 4-14-16,7-4-15 0,2 7-29 15,4-11-32-15,-9-11-163 16,16-12 29-16</inkml:trace>
  <inkml:trace contextRef="#ctx0" brushRef="#br0" timeOffset="3787.3848">10103 610 307 0,'41'-77'284'16,"-45"72"-96"-16,4 11-194 15,1-3 182-15,-1-3-213 16,0 0 18-16,0 2 7 15,3-1 6-15,-3 1 0 16,7 1-19-16,16 2-56 16,0 7-22-16,56 11-31 0,-50-43-4 15,9 3 20-15,-6-9 54 16,5 7 32-16,-10 3 55 16,-4 4 44-16,-9 7 29 15,-2 13 41-15,-11 4 12 16,-7 20 8-16,-12 17-11 15,-22 18-36-15,-13 8-38 16,-21 13-19-16,-1-8-42 16,-4 1-256-16,18-21 83 15</inkml:trace>
  <inkml:trace contextRef="#ctx0" brushRef="#br0" timeOffset="36775.07">8352 12092 762 0,'34'53'225'0,"-50"-53"32"0,-7 6-223 16,3 1-110-16,-7 7 2 15,0 1 19-15,-4-2 36 16,9-1 50-16,1-3 61 16,14-5 12-16,1-7 0 15,10-4-20-15,19-10-12 16,12-2-28-16,17-13 2 15,12 6-11-15,23 16-30 32,-16 13-43-32,-22 15-16 15,-33 34-11-15,-26 19 13 16,-54 29 12-16,-14 18 24 16,-10 13 5-16,7-18 60 15,5-9 25-15,35-39-9 16,29-18-9-16,33-22 3 0,44-11-47 15,27-13-24-15,32-16 11 16,26-11-335-16,10-16 111 16</inkml:trace>
  <inkml:trace contextRef="#ctx0" brushRef="#br0" timeOffset="37249.0265">9602 12246 584 0,'-5'3'47'0,"5"-2"35"15,-4-2-162-15,1 1-40 16,2 0 87-16,-2 1 101 16,-39 22 53-16,-44 36 30 0,34-18 53 15,11 2-25 1,1 11 17-16,19-7-25 0,9-3-33 15,12-4-64-15,20-3-38 16,11-16-38-16,31-13 4 16,15-17 15-16,22-33 9 15,0-16-28-15,5-8-58 16,-34-2-15-16,-18-12 20 16,-29 23 7-16,-20-6 13 15,-18 6 33-15,-17-2-73 16,-7 21-157-16,-16 6-102 15,2 21-83-15</inkml:trace>
  <inkml:trace contextRef="#ctx0" brushRef="#br0" timeOffset="37670.2526">10313 12256 787 0,'-21'24'281'0,"0"-17"-42"0,-14 17-212 16,-4 7-80-16,-5 8-61 15,2 7 126-15,8 7 36 16,21-4 16-16,12 3 4 16,17-5-21-16,24-11-21 15,19-10-6-15,23-14 13 16,8-16 12-16,18-20-12 16,-16-10-9-16,-11-18-46 15,-24 2-25-15,-22-8 2 16,-23 13 17-16,-31-11 11 15,-20 9 28-15,-29 1 9 16,-7 10-26-16,-17 4-89 16,15 18-154-16,17 7-46 15,43 3-127-15</inkml:trace>
  <inkml:trace contextRef="#ctx0" brushRef="#br0" timeOffset="38080.2478">11339 12241 773 0,'-25'26'160'0,"-12"8"58"15,-3 1-217-15,-7 16 7 16,8 0 39-16,8 15 38 16,18-12 39-16,14 10 26 15,19-16-7-15,24-10-7 16,12-13 0-16,18-17-123 15,36-44-59 1,4-10-15-16,-18-18-32 16,-8-10 96-16,-37 2-18 15,-59 18-19-15,-53-5 3 16,-22 10 21-16,-16 3-41 0,1 8-292 16,-3 7 121-16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6:00:50.6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6531 3791 248 0,'9'51'253'0,"-6"-51"-48"0,-1 6-39 16,-4-10-55-16,2 4-58 15,0 0-7-15,-3 0-13 16,2 0 5-16,-1 0 7 16,1 0 15-16,1 0-2 15,-3 0 6-15,1 0-6 16,2 0-9-16,-3 1-13 15,2 1-5-15,-2 14-8 0,-1 15 2 16,-8 48-4-16,6-32-2 16,-6-5-5-16,3 16 0 15,-1 4-3-15,-5 16 3 16,4-7 1-16,4 41 1 16,1 0 2-16,-6 26-2 15,9-3-6-15,2 23-3 16,1-32-3-16,7 8-4 15,5-23-3-15,1 1 5 16,-5-24 6-16,1 2-2 16,0-11 3-16,-8 15 6 15,5-5-5-15,-6 13-3 16,4-4 3-16,-8 4-4 16,6-20-1-16,-4-4-9 15,-1-20-18-15,-1-7-82 16,-1-22-69-16,-20-6-200 15,-15-26-28-15</inkml:trace>
  <inkml:trace contextRef="#ctx0" brushRef="#br0" timeOffset="2062.787">6444 3911 652 0,'1'1'242'0,"2"-1"19"0,-3 0-177 16,2 0-35-16,1 0-35 16,-3 0 1-16,1 0 4 15,1 0 29-15,-1-1 14 16,1-1 12-16,-1 1-10 16,1-1-15-16,1-1-35 15,-3 0-16-15,1 0-13 16,2 0 4-16,2-1 7 0,11-4 9 15,-4 6 6-15,22-4 13 32,53-3-11-17,-38 9-5-15,13 7 1 16,5 1 1-16,-8-11 8 16,-5 10 7-16,3-6 11 15,-9-1 4-15,7 0 10 0,-5 5-9 16,-1-4 3-16,-8 1-9 15,10-2-2-15,-10-2-11 16,9-1 0-16,2 2-6 16,7 1 2-16,-7 4-2 15,11 2 3-15,-13 0-2 16,8 2 0-16,-12-1-3 16,2-4 7-16,-10-2-2 15,9 4 6-15,-10 1 0 16,3-3 4-16,-3-2-5 0,15 5 1 15,-8-4-6-15,14-7-3 16,-5 5-6-16,14 0-1 16,-14-6-1-16,15 3 0 15,-11 6 0-15,2-7 1 16,-9 5-1-16,4 2 5 16,-13-1-1-16,12-2 0 15,4 1-1-15,14 4 2 16,-5-8-6-16,25 6 1 15,-13 0-1-15,7-2 0 16,-13-2-2-16,-1 7 0 16,-13-8 0-16,16 5 0 15,-16-1 1-15,9 1 2 16,-4 0 0-16,6 2 2 16,-18-2 3-16,12 8-2 15,-10-7-4-15,3-1 0 0,-8 2-2 16,5-1-3-16,-1-5 1 15,14 7 0-15,1-1-1 16,0 4 1-16,-10-1-1 16,1 5 1-16,-21-4 0 15,0 0 3-15,-12-3 3 16,1 3 5-16,-4-5 1 16,0-1 1-16,-1 0 1 15,-8 1 0-15,5-2-8 0,1-1-1 16,-10 4-2-16,4-1-4 15,-2 1-5-15,1-1 2 16,-8 4-2-16,1-2-2 16,-1 4-2-16,0 3-4 15,-7-1-3-15,8 6 6 16,5 6 1-16,-10 4 2 16,5 0 6-16,7 10 2 15,-7 5-7-15,6 3 1 16,-5 2 1-16,6 18-1 15,-1-3 3-15,1 12 1 16,-6 2-1-16,13 9 4 16,-1-12 1-16,-6 8 1 15,1-13 0-15,2 0 0 16,-6-13-1-16,-4 6-1 16,2-9 0-16,-7 7-2 0,4-6 0 15,1 7-2-15,-2-7 3 16,0-3 2-16,-9-3-2 15,7 2 3-15,-7-11 2 16,2 7-3-16,1-5-5 16,6 12 3-16,-7-7-4 15,2 14-3-15,-2-7 6 16,-5 5 2-16,-3-15-2 16,10 12 0-16,-2-10 1 0,0 3-3 15,4-2-1-15,4 7 3 16,-8-10-1-16,4 2 1 15,0-10 0-15,-6-1-1 16,1-4 2-16,5-9 0 16,-1-1 0-16,-4-5 6 15,5-5-1-15,0-5 5 16,0-4 3-16,-3-2 5 16,3 1-3-16,0 0 3 15,0 0 0-15,-1-2-4 16,1 1-3-16,-5-1-5 15,-5-2-4-15,-27-11-3 16,-42-10 0-16,26 13 1 16,-3 2 0-16,-14-2-1 15,1 3-1-15,-17-1-3 0,6 1-3 16,-8 4 1 0,19-1 0-16,-11-7 2 0,22 10 3 15,-7-1 2-15,4-4 0 16,-16 4 0-16,3 1 1 15,-15-2-2-15,12 2-1 16,-7-2 3-16,11-1-1 16,-4 4 0-16,13 1 0 15,-19 1 0-15,9 6-3 16,-20 1 0-16,8-4 0 0,-2-2 0 16,17 1 1-16,-1-2 0 15,17-2 0-15,-12 8-2 16,5 2 0-16,-18-1 1 15,6 1-1-15,-15-3 3 16,16-2 0-16,-4-3 0 16,14-3-2-16,-10 1 2 15,9 3-2-15,-14 3 0 16,4 1 1-16,-25 5-1 16,7-1-1-16,-3 2 0 15,16-3 1-15,-3 0-1 16,16-2 0-16,-3 1 1 15,1 4-1-15,-15-4-2 16,4 6-1-16,-8 1-8 16,13-4-9-16,-5-4-60 15,23 7-76-15,-31 9-439 0,11-4 68 16</inkml:trace>
  <inkml:trace contextRef="#ctx0" brushRef="#br0" timeOffset="24494.4312">20560 6376 299 0,'-54'65'174'16,"12"-4"-31"-16,-3 83 5 31,15-13-121-31,16 1 7 16,24-6 3-16,2-12-21 15,22-75-76-15,10 8-86 16,7-10-34-16,-5-10-87 15</inkml:trace>
  <inkml:trace contextRef="#ctx0" brushRef="#br0" timeOffset="25108.2625">20911 6628 496 0,'46'43'287'0,"-51"-45"-52"16,5 8-318-16,2 2 294 15,-4-8-245-15,2 1 7 16,-3 7 4-16,-3 27 24 0,-17 61 10 16,9-44 1-1,-2 9 5-15,3-11 2 0,1-10 8 16,7-23 1-16,5-1 6 15,2-28-11-15,11-31-4 16,7-3-10-16,5-20-3 16,0-14-5-16,-1 1 25 15,-4 29 2-15,-3 2-6 16,-7 23-11-16,0 13-42 16,-4 21-18-16,-4 12-2 15,2 13 6-15,-2 19 8 16,1 11 39-16,7 4 15 15,0-15 11-15,7-1 28 16,12-22-1-16,10-18 0 16,1-23-10-16,18-24 56 15,-1-20-28-15,6-16-1 16,-12-3-4-16,-3-14-30 16,-17 23-97-16,-9 2-50 15,-13 15-56-15,-12-2-189 0,-4 10 23 16</inkml:trace>
  <inkml:trace contextRef="#ctx0" brushRef="#br0" timeOffset="25557.9434">21731 6794 215 0,'3'4'380'16,"-10"2"-177"-16,0 13-113 15,5 4 130-15,-5 8-241 16,-8 1 20-16,12 4 23 16,3-5-15-16,-5-4 1 15,10-11-3-15,-2-6-5 16,3-5 0-16,9-14-8 16,7-7-22-16,10-10-31 15,5-3-7-15,5-8 10 0,-5 6 29 16,-12 7 45-16,-9 6 74 15,1 9 8-15,-11 15-21 16,3 10-28-16,-4 4-30 16,1 12-127-16,-6 4-106 15,-1-4-29-15,-2-8-105 16</inkml:trace>
  <inkml:trace contextRef="#ctx0" brushRef="#br0" timeOffset="26006.7452">22226 6810 817 0,'13'2'255'16,"-13"-2"31"-16,2 5-222 15,4 3-94-15,-6-8-10 16,0 1 2-16,-3 11 5 15,-2 12 24-15,-15 50 13 16,6-53 12-16,3-2 8 16,3-6 5-16,8-2 2 15,3-10-13-15,3-5-9 16,9-10-1-16,6-8-5 16,4-2-3-16,3-4 9 0,-3 0 4 15,-3 10-3-15,-10 9-2 16,-4 5-3-16,-4 6-6 15,2 8 0-15,-5 3 1 16,5 2 3-16,-1-3 6 16,-1-2-13-16,2-7-15 15,7-9-18-15,1-4 25 0,10-3-4 16,2 4 12 0,2 7 7-16,-4 10 11 0,-3 11-33 15,-14 11 7-15,-8 10 8 16,-1 1 7-16,-2 6-273 15,-5-7 102-15</inkml:trace>
  <inkml:trace contextRef="#ctx0" brushRef="#br0" timeOffset="26396.2263">22690 7003 503 0,'83'13'353'0,"-63"-12"-91"0,-2 2-302 15,18-3 311-15,-1-7-274 16,13-5 52-16,-7-1 7 15,2-12 4-15,-10-1-3 16,-10 1-11-16,-6 6-19 16,-2 3-13-16,-10 7-2 0,-15 1-23 15,-6 13 0-15,-24 13 5 16,-14 5 10-16,-11 17-5 16,8 5 16-16,2 1-30 15,18-3-38-15,16 1-53 16,11-10-35-16,17 3-52 15,12-13-59-15,23-23-28 16,8-14-11-16</inkml:trace>
  <inkml:trace contextRef="#ctx0" brushRef="#br0" timeOffset="26606.9639">23236 7010 756 0,'-9'16'219'16,"6"-17"43"-16,11-10-124 16,1 1-60-16,10-8 8 15,11-2 3-15,7-10-6 0,4 5-65 16,2-6-13-16,-3 10-22 16,-6 0-107-16,-1 9-59 15,-13 3-164-15,-6 6-70 16</inkml:trace>
  <inkml:trace contextRef="#ctx0" brushRef="#br0" timeOffset="26935.7501">23947 6834 1060 0,'-16'6'227'16,"-5"-6"71"-16,-11 6-291 15,2 4-60-15,-11 8 31 16,9-2 24-16,7 5 18 16,13-2 18-16,7 3-26 15,6-8-17-15,-2-1-26 16,5-4-8-16,0-5 17 16,4-11 7-16,8-4 11 15,2 1 27-15,3 3 4 16,-2-2-21-16,6 10-3 15,-9 10 2-15,5 8 3 16,-5 5 3-16,5 7-25 16,-6-6-36-16,0-3-114 15,-5-4-96-15,5-9-57 0,3-15-96 16</inkml:trace>
  <inkml:trace contextRef="#ctx0" brushRef="#br0" timeOffset="27175.1374">24488 6299 475 0,'7'27'315'0,"-4"14"-120"16,-7 1-258-16,-11 15 288 15,6 14-270-15,-4 14 40 16,0-8 40-16,2 16-25 16,1-8-25-16,-14-4-212 15,3-20 63-15</inkml:trace>
  <inkml:trace contextRef="#ctx0" brushRef="#br0" timeOffset="27600.9796">24270 6757 1024 0,'83'-39'353'0,"-61"45"-41"16,-1 4-177-16,3 4-222 15,5 7-3-15,-5-11 36 0,7 0 64 16,-3-4-20-16,12-6 9 16,-9-3 8-16,2 0-7 15,-14 3-37-15,-2 0-83 16,-13 5-79-16,-4 10-75 16,-3 8-31-16,-4 10 209 15,5 5 86-15,-5 5 84 16,7-1 78-16,4-14 47 15,13-9-179-15,6-2 48 16,4-17 18-16,10-9 41 16,-2-3 13-16,0-10 5 15,-10-5-49-15,-5 0-20 16,-9-1-37-16,-5 0-43 16,-8 7-33-16,-2-11-119 15,-12 2-208-15,-4 3 10 16</inkml:trace>
  <inkml:trace contextRef="#ctx0" brushRef="#br0" timeOffset="27796.4298">24922 6854 1137 0,'115'110'307'0,"-103"-119"61"15,5-16-284-15,11-8-32 16,6-8-28-16,3 8 67 0,12-5-10 15,6 11-26-15,7 5-75 16,-4 10-93-16,2-3-325 16,-5 6-11-16,-16 1-186 15</inkml:trace>
  <inkml:trace contextRef="#ctx0" brushRef="#br0" timeOffset="28389.2759">26169 6589 1290 0,'9'20'189'16,"-5"11"159"-16,-2 12-414 15,-4-2 26-15,-6 14 2 0,-7-8-54 16,-2 2-28-16,3-12-21 15,-4-3-188-15,3-10 37 16</inkml:trace>
  <inkml:trace contextRef="#ctx0" brushRef="#br0" timeOffset="28569.7127">26067 6355 1760 0,'12'12'307'0,"-8"0"77"16,-7-33-507-16,8 18-231 15,-5 3-23-15,3-6-80 16,-3 5 7-16</inkml:trace>
  <inkml:trace contextRef="#ctx0" brushRef="#br0" timeOffset="28957.6751">26538 6699 832 0,'-10'22'135'0,"5"-1"100"15,-4 6-255-15,2-7 28 16,-4-5 23-16,11-9 15 16,-7 1 47-16,14-4 19 15,-10-4 9-15,3-1-18 0,0 1-14 16,0-2-47-16,8-10-5 15,4-11-14-15,75-41 17 16,-41 53 6-16,13 12 4 16,-5 12-16-16,0 22-24 15,-18 10-47-15,-15 16-40 16,-21-3-41-16,-17-14-302 16,-11-28 73-16</inkml:trace>
  <inkml:trace contextRef="#ctx0" brushRef="#br0" timeOffset="30536.7483">27705 6702 683 0,'-49'124'348'0,"48"-104"-63"16,-2-6-149-16,15 6-148 15,4-10-23-15,18-8 44 16,-1-5 35-16,17-18 34 15,3-6 3-15,2-7 10 16,-13 1-43-16,-1-5-14 16,-16 13-13-16,-19 0-36 15,-16 8-20-15,-20 11-5 16,-2 12 2-16,-23 11 2 16,-12 12 29-16,-11 25 14 15,8-3 5-15,0 10 3 16,17-2 4-16,32-1-18 15,27-21-3-15,28-1-16 16,24-11-63-16,25-18-146 16,3-10-106-16,26-11-76 15</inkml:trace>
  <inkml:trace contextRef="#ctx0" brushRef="#br0" timeOffset="30951.8908">28533 6718 425 0,'-3'-1'227'15,"-9"10"-11"-15,-13 8-107 0,-13 10-38 16,4 6-36-16,-11 5 75 16,5 1 9-16,15-2 8 15,19-9 8-15,22-9 17 16,18-13-89-16,32-24-44 16,0-13-34-16,13-27-33 15,-5-5-23-15,3-13-3 16,-28 17 35-16,-9 8 15 15,-15 26-20-15,-30 24 8 16,-20 27-6-16,-7 29 7 16,-8 13 15-16,-2 30 51 15,13 10-5-15,3 17-1 16,19-16 16-16,7 4 11 16,7-31 7-16,14-22 25 15,9-33 27-15,16-26 0 0,1-27-22 16,9-33-27-1,-4-19-28-15,-6-9-30 16,-21 4-29-16,-20-4-14 0,-19 17 9 16,-21 11 1-16,-11 10-13 15,-9 10-114-15,9 19-100 16,2 11-126-16,23 10-111 16</inkml:trace>
  <inkml:trace contextRef="#ctx0" brushRef="#br0" timeOffset="31369.7808">29244 6576 1120 0,'-3'3'274'0,"-6"27"88"15,-12 55-303-15,17-27-63 16,1-4 5-16,2-8-31 16,11-9-4-16,6-17 35 15,8-18 9-15,13-16 20 16,0-11 32-16,0-4 4 15,-4 0-38-15,-4 4-22 16,-18 10-37-16,-8 17-21 0,-8 11-23 16,-11 12 25-16,-2 10 11 15,-3 5 1-15,5-3-3 16,1-8-47-16,14-11-92 16,7-5-14-16,8-7 4 15,12-7-14-15,6-1 29 16,11-8 13-16,2-6-19 0</inkml:trace>
  <inkml:trace contextRef="#ctx0" brushRef="#br0" timeOffset="31656.484">29927 6694 1132 0,'-21'11'366'0,"-7"14"-3"15,-12 5-299-15,-10 14-76 16,13-5-80-16,3 4 83 16,13-14-10-16,16-4 14 15,11-17 14-15,11-4 31 16,2-7 16-16,13-6 11 16,-9 1-17-16,8 0-17 15,-9-1-34-15,2 6-32 16,-18 3-8-16,4 14-11 15,-10 3-2-15,1 6 0 0,-5-4-62 16,6 5-254-16,-4-21 65 16</inkml:trace>
  <inkml:trace contextRef="#ctx0" brushRef="#br0" timeOffset="31929.593">30254 6283 1086 0,'-9'28'87'0,"-5"7"178"15,0 2-334-15,-4 8 19 16,4-4 56-16,-4 16 6 15,6-10 2-15,-1 11 1 16,5-2 2-16,-4 5-25 16,4-11-30-16,-3-1-174 15,1-7-69-15,-1-13-60 16</inkml:trace>
  <inkml:trace contextRef="#ctx0" brushRef="#br0" timeOffset="32169.7363">29936 6714 964 0,'16'-5'165'15,"9"5"107"-15,-11 3-246 0,18-1-97 16,1-2 55-16,8 1-17 15,-11-4-5-15,14 0 5 16,-13-4 9-16,5-3-81 16,-11-2-131-16,3 3 29 15</inkml:trace>
  <inkml:trace contextRef="#ctx0" brushRef="#br0" timeOffset="32319.3337">30436 6733 1141 0,'91'96'217'0,"-103"-60"82"15,-4-5-358-15,-1 3-11 0,0-7-269 16,0-2 75 0</inkml:trace>
  <inkml:trace contextRef="#ctx0" brushRef="#br0" timeOffset="32494.4414">30565 6306 723 0,'17'0'225'0,"-16"-7"-43"15,6 4-502-15,5 3 320 16,-3 9-317-16</inkml:trace>
  <inkml:trace contextRef="#ctx0" brushRef="#br0" timeOffset="33078.202">30974 6683 860 0,'-4'3'46'0,"-2"4"122"16,0 2-269-16,-10 3 27 16,-1-2 25-16,-4-1 82 0,2 3 14 15,-1 4 15-15,2-3-1 16,0 5-5-16,8 2-26 15,4-1-18-15,1-7-18 16,7 1-5-16,2 0-1 16,1-1-9-16,1-4-8 15,2-4 21-15,0 2 7 16,2-6 7-16,4-5 10 0,0 0 12 16,3-6-15-16,0-5 0 15,3-2-4-15,5-6 0 16,0 4 10-16,8-3 9 15,-7 9 19-15,5-1 17 16,-4 4 18-16,-6 8-31 16,-2 3-19-16,-7 6-40 15,-8 5-18-15,-4 7-20 16,-3-5 26-16,-4 5 14 16,2-8 20-16,7 0 23 15,8-7 16-15,23-4 5 16,2-9-7-16,13-5-2 15,-4 1-20-15,2 7-8 16,-16 0-2-16,2 11 5 16,-9 14-4-16,-3 10-21 15,-12 2-29-15,-5 7-84 16,-18-6-73-16,5-3-170 0,-1-18-18 16</inkml:trace>
  <inkml:trace contextRef="#ctx0" brushRef="#br0" timeOffset="33413.836">31735 6069 972 0,'5'-32'231'16,"2"48"101"-16,8 22-240 16,0 14-12-16,-2 36 22 15,-1 15 3-15,-12 37 5 16,-15 3-28-16,-16 23-29 15,-15-19-13-15,-31 13-12 16,-3-25-21-16,-18-8-247 16,-7-32-206-16,-25-19-14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6:06:54.8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20666 14732 1001 0,'-155'256'274'16,"38"-69"48"-16,4 10-282 0,-2 53 20 15,36 2-2-15,22 36 37 16,43-60 7-16,29 24-24 15,29-48-72-15,26-22-136 16,4-56-125-16</inkml:trace>
  <inkml:trace contextRef="#ctx0" brushRef="#br0" timeOffset="392.8056">21337 15425 528 0,'37'11'485'0,"-41"-2"-160"16,-5-2-157-16,-6 3-61 15,2 5-82-15,-5 9-82 0,0 4 63 16,4 15 63-16,2 3-75 16,7 4-12-16,10-8 2 15,4-7-12-15,8-18 0 16,19-10 7-16,1-14 18 15,9-17 14-15,-3-10 19 16,0-12 12-16,-18 1 6 16,-15-2 17-16,-14 10-12 15,-18-2-73-15,-12 13-55 16,-15-1-54-16,3 3-248 0,9 1 12 16</inkml:trace>
  <inkml:trace contextRef="#ctx0" brushRef="#br0" timeOffset="627.0581">21789 15402 921 0,'8'25'263'16,"3"-7"56"-16,-14 1-227 16,2-4-63-16,-5-7 84 15,2-9 33-15,7-5 18 16,-3 5 8-16,0-1-22 15,7-14-82-15,23-21-26 16,64-48-17-16,-30 50-39 16,1 8-32-16,-2 15-96 15,-18 14-76-15,0 16-288 16,-20 1-3-16</inkml:trace>
  <inkml:trace contextRef="#ctx0" brushRef="#br0" timeOffset="1501.5261">23241 15167 903 0,'1'15'164'16,"5"15"91"-16,-4 22-256 16,2 11-9-16,-10 10 2 15,-1-3 6-15,-2-11 21 16,-3-22-3-16,-1-16 7 15,5-24-4-15,1-22-5 16,2-14-70-16,13-25 1 16,8-7-13-16,14-7 52 0,4 10 30 15,12 5 63-15,-6 17-3 16,-2 11-6-16,-5 19-43 16,-5 10-26-16,-7 6-23 15,-1 26-9-15,-3 14 20 16,-5 23 15-16,-6 12 19 15,1 24 19-15,-4-11 13 16,3 4-11-16,1-26-11 16,1-15-12-16,6-16-89 15,3-17-184-15,8-27-67 0,8-28-116 16</inkml:trace>
  <inkml:trace contextRef="#ctx0" brushRef="#br0" timeOffset="1833.2581">23989 15159 855 0,'-3'7'293'0,"6"6"19"16,-3 7-234-16,4 12-50 16,2 5-32-16,5 5 7 15,-3-10 7-15,6 1 5 16,-2-14-3-16,-1-7-22 0,1-11-9 15,6-11-30 1,1-14-43-16,11-19-79 0,4-5 9 16,6-10 32-16,-6 4 58 15,-6 10 112-15,-6 17 147 16,-7 10-17-16,-6 12-26 16,3 17-36-16,-2 7-69 15,1 17-70-15,-1 5 28 16,-5 8-34-16,-4-4-42 15,-2 2-162-15,-4-13-69 16,4-3-76-16</inkml:trace>
  <inkml:trace contextRef="#ctx0" brushRef="#br0" timeOffset="2251.7776">24473 15156 666 0,'9'-5'372'15,"-7"8"-68"-15,0 2-136 16,-2-5-197-16,0 1-22 16,0 2 9-16,3 33 25 15,3 44 31-15,-10-48 18 16,1-5-6-16,3-8-8 16,0-11-38-16,6-16-17 15,12-13-4-15,14-13 3 16,5 0 5-16,6-7 48 15,-1 10 21-15,-1 7 12 16,-14 12-3-16,-2 5-5 16,-9 13-23-16,-2 11-7 0,-10 4-8 15,3 4-2-15,-7-1-9 16,5-6-18-16,2-14 0 16,7-8 8-16,5-7 7 15,8-5 16-15,-2-2 20 16,12 8-5-16,-6 10-10 0,-1 10-6 15,-5 17-1 1,-5 22 14-16,-11 6 8 16,-4 10 0-16,-5-3-13 0,-5-4-306 15,5-23-17-15,-1-8-116 16</inkml:trace>
  <inkml:trace contextRef="#ctx0" brushRef="#br0" timeOffset="2612.0969">25292 15393 258 0,'14'-17'286'16,"-3"3"-66"-16,6-4-12 16,-2 4-64-16,5 0-63 15,0 2 3-15,8 3-7 0,-3-3-23 16,7-3-4-16,0 2-9 15,-1-6-8-15,-11-1-10 16,1 1 4-16,-11 4 3 16,-7-1 7-16,-4 1-6 15,-5 3-7-15,-7 0-15 16,-5 1-5-16,-3 6-15 16,-11 11-19-16,-5 4-16 15,-9 14 11-15,4 9-1 16,5 8 15-16,9-2 30 15,28-39 28-15,-13 95 2 16,17-47-10-16,8-3-23 16,3 2-174-16,7-7-166 0,-1-16-20 15</inkml:trace>
  <inkml:trace contextRef="#ctx0" brushRef="#br0" timeOffset="2866.8928">25710 15405 431 0,'19'16'569'0,"-8"-4"-240"15,-11-9-268-15,0 0 265 16,-3-3-357-16,3-2 33 16,0 1 51-16,3-2 11 15,1-8-4-15,18-23-17 0,43-50-32 16,-32 47-9-16,-6 9-1 15,4-2-5-15,-6 12-13 16,0 8-5-16,-9 4-32 16,-4 1-170-16,-3 13-157 15,9 5-21-15</inkml:trace>
  <inkml:trace contextRef="#ctx0" brushRef="#br0" timeOffset="3309.4879">26448 15114 785 0,'7'-3'236'0,"-3"0"9"16,-7 3-225-16,3-1-36 15,-1 1-18-15,1 0 18 16,-3 0 36-16,0 1 37 16,-19 21 7-16,-57 58 7 15,51-40-9-15,0 9-12 16,10-12-31-16,2 3-26 15,10-14-16-15,3-10 3 16,5-13 9-16,5-5 4 16,5-14 4-16,10-12-26 15,5-5-6-15,10 1-3 16,-8 4 10-16,8 8 29 16,-11 10 38-16,2 11 17 15,-12 7 3-15,3 11-3 0,-4 5-18 16,1 5-6-16,-4-5-54 15,2-5-60-15,-6-7-29 16,4-9-14-16,0-10-12 16,6-15 28-16,1-8 38 15,3-12 18-15,-5-1 10 16,0-4 6-16,-2 16 10 16,-1-5 15-16,0 7 4 15,0-11-32-15,-5-2-83 16,2-18-38-16,-3 3-53 15</inkml:trace>
  <inkml:trace contextRef="#ctx0" brushRef="#br0" timeOffset="3493.4364">26824 14671 386 0,'1'-10'379'15,"2"8"-138"-15,-1-1-56 16,-2 3-124-16,0 0-129 16,0 0 71-16,0 0 9 15,0 2 14-15,3 16 27 16,4 19 19-16,9 57 6 15,-11-45 3-15,-5 17-9 16,0-4-24-16,0 13-29 16,-5-8-44-16,-1 6-51 15,2-17-262-15,-2-9 42 16</inkml:trace>
  <inkml:trace contextRef="#ctx0" brushRef="#br0" timeOffset="4032.8812">26736 15047 920 0,'0'-1'291'16,"0"-2"40"-16,0 2-234 15,2-1-74-15,5 1-12 16,26-2 0-16,59 4-2 16,-37 2 0-16,17-1-6 15,-4-1 0-15,0-2 1 16,-11 2 1-16,-13-5-9 15,-19 1-4-15,-1 1-6 16,-12 4-11-16,-3-4-35 16,-3 11-5-16,-8 3-2 15,-10 0 13-15,5 17 29 16,-2 5 38-16,-3 11 16 16,11-1 7-16,1 4 13 0,1-14-10 15,10-5-3-15,2-14 1 16,6-13 13-16,3-11-18 15,2-13-7-15,-3-5-1 16,-3-6-7-16,-10 2-14 16,-5-4 9-16,-10 7 2 15,-2-2-3-15,-4 11-6 16,-2 2-46-16,2 10-54 0,-4 5-218 16,4 11-55-16,-2 2-87 15</inkml:trace>
  <inkml:trace contextRef="#ctx0" brushRef="#br0" timeOffset="4254.79">27354 15184 163 0,'67'108'345'0,"-39"-84"-96"15,-3-8-12-15,0-6-67 16,-4-1-94-16,-2-6-3 16,-5-6 6-16,-3-10 28 15,1-3 13-15,6-11 19 16,6-7-26-16,17-5-19 15,10 8-25-15,8-7-12 16,7 14-34-16,11 12-27 16,-17 11-28-16,-7 4-68 15,-13 17-91-15,-18 8-236 16,-22-2 13-16</inkml:trace>
  <inkml:trace contextRef="#ctx0" brushRef="#br0" timeOffset="4782.8487">23170 16572 1102 0,'0'-9'284'15,"-5"-1"76"-15,5 2-307 0,0 1-61 16,0 4-24-16,0 3-11 16,0 0-12-16,2 7 13 15,17 44 8-15,33 69 22 16,-17-43 18-16,-4-8 14 15,5-14-18-15,-12-28-2 16,7-30 1-16,1-24 49 0,14-23 13 16,3-8 12-1,9-13 1-15,-5 13-4 16,-5 0-76-16,-13 20-36 0,-7-4-293 16,-8 10-61-16,2-7-99 15</inkml:trace>
  <inkml:trace contextRef="#ctx0" brushRef="#br0" timeOffset="5127.7587">24264 16385 1022 0,'-10'12'257'0,"-6"6"74"16,-10 4-298-16,-3 14 5 15,5 1-15-15,3 9 9 16,5-5 0-16,4-4-8 0,6-13-28 16,5-2-18-16,7-13-13 15,-5-9-15-15,8-15-5 16,6-16-51-16,1-9-25 16,6-6 3-16,2 5 22 15,1 8 51-15,-4 17 70 16,3 16 65-16,1 7 17 15,0 18 1-15,-4 5-35 16,4 14-11-16,-4-4-33 16,-5 0-49-16,-7-13-47 0,4-9-194 15,-8-17-38 1,2-15-86-16</inkml:trace>
  <inkml:trace contextRef="#ctx0" brushRef="#br0" timeOffset="5366.262">24771 15902 791 0,'4'-10'453'0,"1"7"-141"16,-5 10-188-16,0 13-124 15,0 9-125-15,-5 25 67 16,-4 8 53-16,2 30 24 15,-9 0 17-15,-2 22 17 16,6-6-18-16,0 9-97 16,5-22-108-16,5-3-100 0,2-33-67 15,6-30-103-15</inkml:trace>
  <inkml:trace contextRef="#ctx0" brushRef="#br0" timeOffset="5675.32">24900 16449 985 0,'4'-3'329'0,"-2"12"12"16,-1 10-269-16,4 15-47 15,-5 5-48-15,4 10 33 16,0-8 7-16,1-5 0 16,2-16-8-16,7-8-13 15,-1-13-16-15,6-14-23 16,-2-9-22-16,5-4-21 15,-3 0-14-15,-1 0 45 16,-6 16 25-16,1 15 18 16,-9 9 25-16,4 13 35 15,-5 6-27-15,-2 8 6 16,2-8 6-16,6-3-7 16,-2-10-25-16,7-11-38 15,5-10-49-15,8-10-227 16,5-8 35-16</inkml:trace>
  <inkml:trace contextRef="#ctx0" brushRef="#br0" timeOffset="5975.6589">25282 16616 976 0,'46'-44'363'0,"-40"44"16"15,6 0-233-15,2-2-118 0,15-2-18 16,0-5 0-1,11-13-4-15,-10-3-13 0,4-5-38 16,-15 2-15-16,-3 3-11 16,-16 10 3-16,-14 6 12 15,-13 9 50-15,-15 12 34 16,-6 12 33-16,-6 16 13 16,13 1 1-16,8 9-18 15,23-1-32-15,16-6-21 16,13-10-10-16,15-2-3 15,10-12-14-15,14-11-122 16,0-7-176-16,13-8-63 16,-3-8-167-16</inkml:trace>
  <inkml:trace contextRef="#ctx0" brushRef="#br0" timeOffset="6350.6612">28289 14290 1112 0,'80'92'646'16,"-15"3"-48"-16,4 53-170 15,-17 42-236-15,-21 94-74 16,-47 8-49-16,-76 79-16 15,-44-28-39-15,-61 28-131 16,-28-81-502-16,-83-25-23 16,41-100-280-16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9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7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7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5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4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1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2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4B95-627D-4DDE-8B3B-CF92D5A5D34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72F9-F45C-4863-8476-6444C7A6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customXml" Target="../ink/ink9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11: Exponential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4552"/>
            <a:ext cx="10515600" cy="573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exponential function: f(x) = 35 2.3</a:t>
            </a:r>
            <a:r>
              <a:rPr lang="en-US" baseline="30000" dirty="0" smtClean="0"/>
              <a:t>x</a:t>
            </a:r>
          </a:p>
          <a:p>
            <a:pPr marL="514350" indent="-514350">
              <a:buAutoNum type="arabicPeriod"/>
            </a:pPr>
            <a:r>
              <a:rPr lang="en-US" dirty="0" smtClean="0"/>
              <a:t>Is this an exponential growth or decay function?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Growth			b. Decay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What is the initial value?</a:t>
            </a:r>
          </a:p>
          <a:p>
            <a:pPr marL="0" indent="0">
              <a:buNone/>
            </a:pPr>
            <a:r>
              <a:rPr lang="en-US" dirty="0" smtClean="0"/>
              <a:t>3. What is the growth/decay constant?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 2.3		b. 35		c. 80.5	d. 37.3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53680" y="1003680"/>
              <a:ext cx="8904960" cy="4401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1000800"/>
                <a:ext cx="8925120" cy="441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14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10,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What is the value of f(5)?</a:t>
            </a:r>
          </a:p>
          <a:p>
            <a:pPr marL="0" indent="0">
              <a:buNone/>
            </a:pPr>
            <a:r>
              <a:rPr lang="en-US" dirty="0" smtClean="0"/>
              <a:t>5. What is the value of f(10)?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144993		b. 2071	c. 2253	d. 18024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Changing which value will turn this into a decay curve:</a:t>
            </a:r>
          </a:p>
          <a:p>
            <a:pPr marL="514350" indent="-514350">
              <a:buAutoNum type="alphaLcPeriod"/>
            </a:pPr>
            <a:r>
              <a:rPr lang="en-US" dirty="0" smtClean="0"/>
              <a:t>Negating the initial value</a:t>
            </a:r>
          </a:p>
          <a:p>
            <a:pPr marL="514350" indent="-514350">
              <a:buAutoNum type="alphaLcPeriod"/>
            </a:pPr>
            <a:r>
              <a:rPr lang="en-US" dirty="0" smtClean="0"/>
              <a:t>Changing the initial value to less than 1</a:t>
            </a:r>
          </a:p>
          <a:p>
            <a:pPr marL="514350" indent="-514350">
              <a:buAutoNum type="alphaLcPeriod"/>
            </a:pPr>
            <a:r>
              <a:rPr lang="en-US" dirty="0" smtClean="0"/>
              <a:t>Negating the growth constant</a:t>
            </a:r>
          </a:p>
          <a:p>
            <a:pPr marL="514350" indent="-514350">
              <a:buAutoNum type="alphaLcPeriod"/>
            </a:pPr>
            <a:r>
              <a:rPr lang="en-US" dirty="0" smtClean="0"/>
              <a:t>Changing the growth constant to </a:t>
            </a:r>
            <a:r>
              <a:rPr lang="en-US" smtClean="0"/>
              <a:t>less than 1</a:t>
            </a:r>
            <a:endParaRPr lang="en-U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56280" y="944280"/>
              <a:ext cx="10996560" cy="5695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6920" y="936000"/>
                <a:ext cx="11018160" cy="571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24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Limited Growth Models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33669"/>
            <a:ext cx="9220200" cy="497820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640520" y="3365280"/>
              <a:ext cx="8852040" cy="690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4040" y="3358440"/>
                <a:ext cx="8864640" cy="70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7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154" y="203558"/>
            <a:ext cx="8052179" cy="58542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571480" y="30600"/>
              <a:ext cx="1662840" cy="4640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3920" y="27720"/>
                <a:ext cx="1679040" cy="46512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775539" y="4301308"/>
            <a:ext cx="1795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limit(d(t),infinity)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243" y="5895896"/>
            <a:ext cx="1343025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5044" y="5954118"/>
            <a:ext cx="643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d’(4)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106"/>
          </a:xfrm>
        </p:spPr>
        <p:txBody>
          <a:bodyPr/>
          <a:lstStyle/>
          <a:p>
            <a:r>
              <a:rPr lang="en-US" dirty="0" smtClean="0"/>
              <a:t>Logistic Functions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325" y="1037425"/>
            <a:ext cx="9055708" cy="528249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305440" y="1364760"/>
              <a:ext cx="9143640" cy="1343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00400" y="1361520"/>
                <a:ext cx="9158040" cy="135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74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228" y="267037"/>
            <a:ext cx="11560799" cy="221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40" y="165493"/>
            <a:ext cx="9447309" cy="4661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79" y="4979836"/>
            <a:ext cx="4819650" cy="381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58043" y="5514007"/>
            <a:ext cx="1795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limit(n(t),infinity)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329" y="5511864"/>
            <a:ext cx="962025" cy="3714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7205760" y="5144400"/>
              <a:ext cx="3085560" cy="1046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96400" y="5138280"/>
                <a:ext cx="3108240" cy="105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56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040" y="1360343"/>
            <a:ext cx="6727674" cy="31969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29" y="183915"/>
            <a:ext cx="2047875" cy="7334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05987" y="192261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n(3)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9789" y="2291942"/>
            <a:ext cx="1304925" cy="352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90113" y="4750207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n'(2)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5639" y="4671857"/>
            <a:ext cx="12382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2108"/>
                <a:ext cx="10515600" cy="50648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Consider the following logistic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−1.3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initial value of this function?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value when x = 1?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maximum value?</a:t>
                </a:r>
              </a:p>
              <a:p>
                <a:pPr marL="0" indent="0">
                  <a:buNone/>
                </a:pPr>
                <a:r>
                  <a:rPr lang="en-US" dirty="0"/>
                  <a:t>4. When x = 3, how fast in the graph changing?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5 		b. 0.431		c. 0.833 		d. 2.274</a:t>
                </a:r>
              </a:p>
              <a:p>
                <a:pPr marL="0" indent="0">
                  <a:buNone/>
                </a:pPr>
                <a:r>
                  <a:rPr lang="en-US" dirty="0" smtClean="0"/>
                  <a:t>5. When does the graph have a turning point?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a. x = 3	b.  x = 0	c. x = 4	d. Never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2108"/>
                <a:ext cx="10515600" cy="5064855"/>
              </a:xfrm>
              <a:blipFill rotWithShape="0">
                <a:blip r:embed="rId2"/>
                <a:stretch>
                  <a:fillRect l="-1217" t="-1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888160" y="2262960"/>
              <a:ext cx="3070080" cy="4149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80240" y="2255040"/>
                <a:ext cx="3088080" cy="416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92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Exponential Functions: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105" y="1066737"/>
            <a:ext cx="9689327" cy="517632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058920" y="1252080"/>
              <a:ext cx="8973000" cy="5204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52440" y="1239120"/>
                <a:ext cx="8986680" cy="522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82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292" y="248568"/>
            <a:ext cx="10134063" cy="5409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25" y="1608937"/>
            <a:ext cx="5029200" cy="9048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66923" y="1972486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f(0)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7027" y="2341818"/>
            <a:ext cx="11715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292" y="248568"/>
            <a:ext cx="10134063" cy="54091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34571" b="49907"/>
          <a:stretch/>
        </p:blipFill>
        <p:spPr>
          <a:xfrm>
            <a:off x="6637019" y="1715453"/>
            <a:ext cx="5035495" cy="434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5532" t="19822"/>
          <a:stretch/>
        </p:blipFill>
        <p:spPr>
          <a:xfrm>
            <a:off x="6918720" y="2202511"/>
            <a:ext cx="2652754" cy="694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50688" r="43767"/>
          <a:stretch/>
        </p:blipFill>
        <p:spPr>
          <a:xfrm>
            <a:off x="6772192" y="2549994"/>
            <a:ext cx="4327829" cy="427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25854" y="2608086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f(10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4251" y="2843120"/>
            <a:ext cx="16954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92" y="400968"/>
            <a:ext cx="10134063" cy="540913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292" y="248568"/>
            <a:ext cx="10134063" cy="54091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29931" b="58601"/>
          <a:stretch/>
        </p:blipFill>
        <p:spPr>
          <a:xfrm>
            <a:off x="6755130" y="1556179"/>
            <a:ext cx="4458302" cy="240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9786" t="10948" r="625" b="46236"/>
          <a:stretch/>
        </p:blipFill>
        <p:spPr>
          <a:xfrm>
            <a:off x="6997147" y="1815455"/>
            <a:ext cx="1882637" cy="248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6921" r="34212" b="14761"/>
          <a:stretch/>
        </p:blipFill>
        <p:spPr>
          <a:xfrm>
            <a:off x="7027567" y="2082963"/>
            <a:ext cx="4185865" cy="2226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938465" y="2165805"/>
            <a:ext cx="700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f’(20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8955" y="2434683"/>
            <a:ext cx="16764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292" y="304228"/>
            <a:ext cx="10134063" cy="54091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29587"/>
          <a:stretch/>
        </p:blipFill>
        <p:spPr>
          <a:xfrm>
            <a:off x="6946292" y="1573530"/>
            <a:ext cx="4748403" cy="419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70437" t="24862"/>
          <a:stretch/>
        </p:blipFill>
        <p:spPr>
          <a:xfrm>
            <a:off x="7148222" y="1932166"/>
            <a:ext cx="1993624" cy="3149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4611" y="2169957"/>
            <a:ext cx="4238625" cy="4095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38465" y="2165805"/>
            <a:ext cx="1835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Solve(f(x)=35000)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567" y="139946"/>
            <a:ext cx="9512495" cy="56953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755" y="788497"/>
            <a:ext cx="2457450" cy="47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1389" y="831273"/>
            <a:ext cx="2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Fitexp</a:t>
            </a:r>
            <a:r>
              <a:rPr lang="en-US" dirty="0" smtClean="0"/>
              <a:t>(L)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393" y="2017654"/>
            <a:ext cx="1133475" cy="4286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3602" y="207694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f'(6)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130" y="5859353"/>
            <a:ext cx="1371600" cy="352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38959" y="5842446"/>
            <a:ext cx="1817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solve(f(x)=2*167)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5976360" y="827640"/>
              <a:ext cx="5532480" cy="23443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69520" y="821880"/>
                <a:ext cx="5547600" cy="235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18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350"/>
          </a:xfrm>
        </p:spPr>
        <p:txBody>
          <a:bodyPr/>
          <a:lstStyle/>
          <a:p>
            <a:r>
              <a:rPr lang="en-US" dirty="0" smtClean="0"/>
              <a:t>Exponential Decay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54271"/>
            <a:ext cx="10039184" cy="414936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191120" y="294120"/>
              <a:ext cx="7341120" cy="3181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85000" y="289080"/>
                <a:ext cx="7353360" cy="319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9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328" y="210258"/>
            <a:ext cx="10439257" cy="4791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4156542"/>
            <a:ext cx="191163" cy="2867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1440" y="876473"/>
            <a:ext cx="2505075" cy="400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440" y="2500937"/>
            <a:ext cx="1562100" cy="352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5536" y="242137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f'(8)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3398" y="4881941"/>
            <a:ext cx="1601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Solve(f(x)=100)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344" y="5001822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15.5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7285" y="5371154"/>
            <a:ext cx="1868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Intersect(f(x),100)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3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127</Words>
  <Application>Microsoft Office PowerPoint</Application>
  <PresentationFormat>Widescreen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MATH 1314</vt:lpstr>
      <vt:lpstr>Exponential Functions: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Exponential Decay</vt:lpstr>
      <vt:lpstr>PowerPoint Presentation</vt:lpstr>
      <vt:lpstr>Popper 10:</vt:lpstr>
      <vt:lpstr>Popper 10, continued:</vt:lpstr>
      <vt:lpstr>Limited Growth Models</vt:lpstr>
      <vt:lpstr>PowerPoint Presentation</vt:lpstr>
      <vt:lpstr>Logistic Functions</vt:lpstr>
      <vt:lpstr>PowerPoint Presentation</vt:lpstr>
      <vt:lpstr>PowerPoint Presentation</vt:lpstr>
      <vt:lpstr>PowerPoint Presentation</vt:lpstr>
      <vt:lpstr>Popper 11: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13</cp:revision>
  <dcterms:created xsi:type="dcterms:W3CDTF">2017-09-26T14:55:50Z</dcterms:created>
  <dcterms:modified xsi:type="dcterms:W3CDTF">2019-07-19T16:13:34Z</dcterms:modified>
</cp:coreProperties>
</file>