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02:24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18934 4355 270 0,'-6'2'293'15,"2"-4"-98"-15,-2-1-13 16,6 3-138-16,-2 0-45 16,-1 0 4-16,3 2 15 0,-1-1 14 15,-9 21-3-15,-16 63 1 16,17-38 9-16,2 21-2 15,-3-1-3-15,4 13-2 16,4-12-5-16,11-9-12 16,3-25-8-16,15-16 5 15,11-25 4-15,10-14 7 16,-1-4 10-16,2-5-1 16,-12 8-16-16,-2 19-22 15,-12 27-4-15,14 35-2 16,0 23-1-16,15 9 16 15,2-6 24-15,22-20 32 16,-6-44 3-16,17-35 20 16,-6-31-2-16,5-40-16 15,-15-13-46-15,-11-23-21 16,-31 1-25-16,-20-3-33 16,-27 28-11-16,-20-1-3 0,-7 22-260 15,2-6 73-15</inkml:trace>
  <inkml:trace contextRef="#ctx0" brushRef="#br0" timeOffset="458.3803">20205 3804 340 0,'3'0'201'0,"0"-4"-21"16,0 1-58-16,-3 3-48 16,0 0 1-16,0 0 1 15,1 0-8-15,1 0-14 16,-2 1-15-16,10 5-21 15,1 31-1-15,37 67 14 16,-45-38 6-16,-3 28 11 16,0-4-11-16,-1 17-2 15,-1-12-13-15,4-9-5 16,1-35-14-16,-2-22 6 16,10-40 3-16,9-23 9 0,12-15 1 15,11 2 5-15,-5 5-11 16,4 19-26-16,-14 15-30 15,-8 24 15-15,-12 17 1 16,-7 35 7-16,-7 11 19 16,3 27-71-16,-1-3-125 15,8 8-106-15,13-40-95 16</inkml:trace>
  <inkml:trace contextRef="#ctx0" brushRef="#br0" timeOffset="2303.869">22834 3099 716 0,'15'-12'403'16,"-11"10"-131"-16,-1 20-60 15,-4 7-301-15,-10 24 8 16,-9 19 50-16,-13 35 56 16,-7 15 7-16,-28 47 8 15,1 4 0-15,-8 39 4 16,7 6-7-16,68-214-6 0,-119 455-16 15,72-249-65-15,19-52-62 16,4-31-223-16,3-63-2 16</inkml:trace>
  <inkml:trace contextRef="#ctx0" brushRef="#br0" timeOffset="2799.419">22951 4311 720 0,'2'7'131'0,"-2"-8"97"16,3 1-197-16,-3-2 19 15,-2 1 20-15,2-1 7 16,0 1-8-16,0-1-32 16,0 1-56-16,-1 1-23 15,-1 0-10-15,-1 4-6 16,-10 39 22-16,-9 74 33 16,23-41 18-16,8-1-19 15,12-14-19-15,2-22-9 16,14-39-8-16,18-33 13 0,6-10 41 15,1-16 20-15,-6 5 15 16,-7 14 13-16,-23 29-28 16,-1 18-12-16,-3 30 1 15,8 30-7-15,4 4-6 16,19 4 10-16,0-15-1 16,14-28 42-16,-2-36 17 0,2-42 13 15,-12-28-3-15,-5-27-8 16,-17-3-48-1,-13-8-61-15,-6 18-121 0,-8 1-220 16,-11 22 1-16</inkml:trace>
  <inkml:trace contextRef="#ctx0" brushRef="#br0" timeOffset="3249.7324">24182 3108 942 0,'15'23'182'16,"28"54"85"-16,-36-28-250 16,7 28-79-16,-3 9 34 15,-8 27 14-15,-6-5 9 16,9 31 9-16,-16-10 8 16,10 15 2-16,3-30-1 15,3-9-9-15,-6-46-12 16,12-25 31-16,0-35-1 0,13-27-1 15,0-14 8-15,0-7 5 16,2 11-34-16,-10 8-23 16,-5 26-3-16,-4 29 13 15,7 24 14-15,-7 24-4 16,3 15 18-16,-5 19-56 16,1-11-69-16,8 10-185 15,7-20-11-15</inkml:trace>
  <inkml:trace contextRef="#ctx0" brushRef="#br0" timeOffset="3674.0494">24977 4648 1076 0,'33'-7'163'0,"-3"-3"132"0,5-20-332 16,-1-8 13-16,3-10 22 15,-9 2 8-15,-4 2 26 16,-12 13 18-16,-5 2 3 16,-10 10 0-16,-8 3-30 15,-4 6-29-15,-7 13-9 16,-14 10-1-16,-19 16-2 16,6 10 27-16,-1 25-2 15,7-1-9-15,16 13-33 16,20-14-34-16,16 5-55 15,12-21-46-15,17-21-82 16,5-24-42-16,12-23-22 16</inkml:trace>
  <inkml:trace contextRef="#ctx0" brushRef="#br0" timeOffset="3922.9563">25454 4403 617 0,'15'19'120'16,"-12"7"67"-16,0 6-169 15,-6 16-1-15,-1-2 17 16,-4-3 27-16,-1-16 24 16,5-9 78-16,5-24 70 15,5-33-92-15,5-8-28 16,8-11-26-16,5-3-82 0,7-5-75 16,1 21 90-1,8 7 7-15,-6 7 4 0,2 7 5 16,-6 11-4-16,-8 4-196 15,-1 7-196-15,-7 4-32 16,4 2-251-16</inkml:trace>
  <inkml:trace contextRef="#ctx0" brushRef="#br0" timeOffset="4208.2572">25801 4466 539 0,'24'6'367'16,"7"-4"-79"-16,16-13-16 15,5 2-260-15,12-1 62 16,-7-8 66-16,1-4-30 16,-16 6-2-16,-5-5-1 15,-17 6-54-15,-11-3-86 16,-15 5 13-16,-19 9-2 16,-16 7-16-16,-20 14 12 0,-6 9 38 15,-5 12 19-15,11 5-4 16,17 19-5-16,24-5-16 15,20 8-19-15,20-9-1 16,27 5-5-16,11-23-8 16,22-10-10-16,7-13-83 15,21-21-276-15,-17-19 55 0</inkml:trace>
  <inkml:trace contextRef="#ctx0" brushRef="#br0" timeOffset="4702.0938">26936 3801 1334 0,'5'27'-103'16,"-6"-20"190"-16,-2 2-490 15,2 0-136-15</inkml:trace>
  <inkml:trace contextRef="#ctx0" brushRef="#br0" timeOffset="4987.426">26977 4349 1517 0,'9'15'-254'0,"-3"-8"443"16,-6-8-512-16,7-4-121 16,-7 4 313-16</inkml:trace>
  <inkml:trace contextRef="#ctx0" brushRef="#br0" timeOffset="5575.3787">27937 3865 521 0,'-45'-3'0'0,"48"3"341"15,-3-2-370-15,-1 4 311 16,1-2-269-16,0 1 280 16,6 16-271-16,0 31 5 15,74 72 5-15,-34-32 2 16,-3-11-7-16,3 3-6 15,-2-15-8-15,2 8-24 16,-17-19-28-16,6 6-120 16,-7-8-157-16,-5-4-7 15,-11-21-147-15</inkml:trace>
  <inkml:trace contextRef="#ctx0" brushRef="#br0" timeOffset="5814.7035">28566 3952 1126 0,'-16'6'72'16,"-18"16"108"-16,-10 15-221 16,-35 15 7-16,-11 12 65 15,-17 16 63-15,9-12 55 16,1 11-115-16,28-4-20 15,-3-2-22-15,14-18-18 16,3-2-121-16,14-19-117 0,-4-13-58 16,19-18-127-16</inkml:trace>
  <inkml:trace contextRef="#ctx0" brushRef="#br0" timeOffset="6235.6157">28783 4151 206 0,'7'10'605'0,"14"-6"-266"16,8-5-112-16,26 1 114 16,13 0-368-16,12 1-4 15,-13-2-29-15,-3-1-70 16,-20 1-57-16,-16-6-148 16,-11-4 14-16</inkml:trace>
  <inkml:trace contextRef="#ctx0" brushRef="#br0" timeOffset="6504.4828">29418 4045 1107 0,'79'-4'203'15,"-87"32"118"-15,-5 23-310 0,1 8-38 16,0 13 27-1,3-15 3-15,3-4 1 0,8-16-2 16,1-13 8-16,6-17 32 16,19-13 32-16,12-16 32 15,25-24-60-15,15-1-11 16,3-17-32-16,-11 11-45 16,-8-2-97-16,-13 12 8 15,2-5-240-15,2 8-2 16</inkml:trace>
  <inkml:trace contextRef="#ctx0" brushRef="#br0" timeOffset="6850.0492">30683 4000 412 0,'-7'1'200'15,"-4"3"30"-15,-7 11 48 16,-7-1-252-16,-13 8-2 15,-11 3 91-15,-10 14-53 16,2-2-56-16,5 11 42 16,11-5 35-16,20-4-59 15,14-9-10-15,5-8-19 16,8-10 10-16,12-12-1 16,4-6-19-16,20-14-19 15,7-2 16-15,-3-7-3 0,-2 8 13 16,-7 8 27-16,-18 14 25 15,-4 14-3-15,-2 17-14 16,-4 8-16-16,-1 5-14 16,-4-5-42-16,4-12-27 15,-8-9-17-15,6-19-35 16,1-20-182-16,8-15 69 16</inkml:trace>
  <inkml:trace contextRef="#ctx0" brushRef="#br0" timeOffset="7106.4361">31132 3121 1020 0,'18'6'194'0,"-4"-2"29"15,-15 17-146-15,1 24-194 16,-2 14 74-16,-4 24 102 15,-4 16 54-15,-6 23-50 16,-2-11-2-16,-6 18 2 16,-2-15-31-16,-1 7-14 15,9-22-18-15,-5-4-34 0,3-28-33 16,7-9-152 0,4-29-135-16,5-5-22 15</inkml:trace>
  <inkml:trace contextRef="#ctx0" brushRef="#br0" timeOffset="7493.899">31456 4022 849 0,'-6'3'-8'0,"0"9"164"15,0 7-243-15,-5 9 80 16,2 10 48-16,-5 7 88 16,7-1-25-16,-3 1-24 15,8-11-43-15,2-6-7 16,5-13-9-16,2-14 37 16,6-8 37-16,14-15-74 15,4-11-13-15,8-5-2 16,-4 1-30-16,-1 5-23 15,-18 15 68-15,1 14 5 16,-8 12-2-16,-2 17-11 16,-3 8-18-16,2 12-22 15,-3-9-19-15,5-3-80 0,-4-14-27 16,10-6-37 0,-1-18-74-16,8-9 3 0,-1-5 13 15</inkml:trace>
  <inkml:trace contextRef="#ctx0" brushRef="#br0" timeOffset="7822.4163">31767 4266 1461 0,'85'57'183'0,"-44"-55"202"15,1-3-450-15,5-6 29 16,-11-7 44-16,-2-2 8 15,-9 0 9-15,-4-10 6 16,-10 7 4-16,-3-3-12 16,-7 3-13-16,-10-1-16 15,-7 10-8-15,-5 10-3 16,-5 12 12-16,-11 13 2 16,10 11 8-16,8 13-17 15,7-8-20-15,9 9 29 16,13-10-3-16,5 9-3 15,9-13 6-15,5-2-2 16,7-12-65-16,10-8-121 16,7-26-155-16,12-15-44 15,-7-20-137-15</inkml:trace>
  <inkml:trace contextRef="#ctx0" brushRef="#br0" timeOffset="12183.1036">20780 4594 467 0,'55'41'127'16,"-48"-44"-22"-16,2 6-109 0,3 3-26 16,-5 0-38-16,6 4 133 15,-2 2-2-15,4-1-2 16,-4-7-14-16,15-3 16 16,-10-8-5-16,12-21 12 15,-12-14 1-15,12-12 1 16,-2-3-19-16,0-8-13 15,-6 19-15-15,-7 5-7 16,-13 19 30-16,-6 1 31 16,-9 16-66-16,-12 7-29 15,-12 11-5-15,-25 18-41 16,-4 15-38-16,-12 18 84 16,12 4 38-16,17 9 11 15,29-9 0-15,19-4-9 16,22-12-19-16,33-11-5 15,13-14-6-15,21-24-17 16,10-22-66-16,21-23-177 16,-26-11 12-16</inkml:trace>
  <inkml:trace contextRef="#ctx0" brushRef="#br0" timeOffset="12465.648">21440 4351 1194 0,'-12'65'253'0,"-5"16"117"15,2-14-354-15,12-3-48 16,13-24 1-16,29-37 21 16,10-51 1-16,22-24 8 15,15-14 37-15,17-9-1 16,-21 22-27-16,1 20-29 15,-25 28-29-15,-21 31-29 16,-31 34-22-16,-27 35-23 16,-16 17-217-16,-42-1 73 15</inkml:trace>
  <inkml:trace contextRef="#ctx0" brushRef="#br0" timeOffset="13734.3879">20014 6660 719 0,'59'24'233'15,"-41"-48"68"-15,-2 1-193 16,-1 8-13-16,1 6-19 16,-4 6-81-16,0 22-23 15,-5 12-14-15,-5 30 7 16,-7 13 4-16,1 23 36 0,4-7 7 15,7-1-20-15,11-34-20 16,19-30 52-16,15-34 1 16,18-43 3-16,10-22 17 15,22-18 17-15,-7 8-56 16,4 10-29-16,-15 35-16 16,-11 33 1-16,-29 33 10 15,4 26 13-15,-25 11 27 0,7 7 11 16,10-16-1-16,9-9 3 15,-8-33 8-15,16-34 28 16,-13-31 7-16,-7-35 6 16,-16-20-14-16,-12-7-22 15,-21 6-30-15,-9-9-128 16,-4 28-118-16,0 11-132 16,9 17-114-16</inkml:trace>
  <inkml:trace contextRef="#ctx0" brushRef="#br0" timeOffset="14094.4785">21971 5782 579 0,'19'22'0'0,"-4"11"313"15,4 30-382-15,2 17 356 16,-14 27-266-16,-10 0 296 16,-9 20-252-16,-4-11-20 15,-2-1-2-15,9-32-19 16,6-19-6-16,6-39 37 0,14-37 9 16,6-28-3-16,22-15-1 15,10 1-1-15,8-1-39 16,-5 22-15-16,1 27-7 15,-23 20-6-15,-14 23 10 16,-9 16-1-16,-7 20 9 16,-12-4-26-16,3 11-27 15,-4-18-119-15,7-4-237 16,10-24 5-16</inkml:trace>
  <inkml:trace contextRef="#ctx0" brushRef="#br0" timeOffset="14501.3678">23058 6757 540 0,'-6'-2'470'0,"-27"1"-173"16,30-1-336-16,-7 1 327 15,-6 2-351-15,-7 2 43 16,-17 12 49-16,-5 7 18 16,-13 17 8-16,6 2-6 15,7 17-7-15,16-8-20 0,10-1-27 16,17-16-31 0,17-14 25-16,13-14 6 0,14-17 9 15,9-16 20-15,6-14 20 16,-16 2-30-16,-5-1-1 15,-19 14-6-15,-5 14-14 16,-3 23 0-16,7 21 7 16,-2 11-3-16,8 9 1 15,-1 3 16-15,4 4-10 16,-6-23-15-16,3-8-28 16,-1-14-18-16,7-16-246 15,-4-18-45-15,3-4-70 16</inkml:trace>
  <inkml:trace contextRef="#ctx0" brushRef="#br0" timeOffset="14797.5744">23667 6017 886 0,'22'6'166'0,"3"11"77"16,-22 12-230-16,6 10-50 0,-5 22 43 15,-4 2 31-15,6 20 11 16,-1 5-2-16,1 21-4 16,4-12-12-16,-1 20-19 15,-3-12-15-15,-6 1-16 16,-5-2-155-16,-2-5-46 15,-2-29-53-15,-18-17-14 16,-1-23-40-16</inkml:trace>
  <inkml:trace contextRef="#ctx0" brushRef="#br0" timeOffset="15026.4558">23489 6723 1260 0,'49'-8'203'0,"8"-5"171"0,4 3-370 15,9-8-7-15,-5 1 21 16,-1-2 20-16,-8-3-31 16,3-3-6-16,-5 7-29 15,-4-3-83-15,-9 1-112 16,1 2-108-16,-14 1-47 15,-6-17-104-15</inkml:trace>
  <inkml:trace contextRef="#ctx0" brushRef="#br0" timeOffset="15337.1434">24601 5994 1183 0,'73'52'52'0,"-70"-32"72"16,-3-3-387-16,0 6-30 15,-3 2 21-15,-5-1 20 0,-5-6 80 16</inkml:trace>
  <inkml:trace contextRef="#ctx0" brushRef="#br0" timeOffset="15492.2259">24567 6681 1293 0,'-6'0'192'0,"3"-1"106"16,3 1-408-16,0 0-82 16,0 0-178-16,0-2 48 15</inkml:trace>
  <inkml:trace contextRef="#ctx0" brushRef="#br0" timeOffset="15820.588">25351 6269 903 0,'63'74'410'0,"-37"-34"-27"16,0 3-139-16,10 0-264 15,8 12-20-15,-5-7-28 0,10-3-43 16,-5-13-41-16,0-12-103 16,-1-26-93-16,20-25 0 15</inkml:trace>
  <inkml:trace contextRef="#ctx0" brushRef="#br0" timeOffset="16046.1248">26457 6140 1213 0,'-1'49'247'0,"-36"21"118"16,-11 7-358-16,-23 31 9 15,3-3 4-15,-22 29 4 16,17-11 6-16,-5 28-5 16,14-22-11-16,6 2-14 15,17-28-27-15,2-6-314 31,17-36 32-31,6-24-77 16,11-28-92-16</inkml:trace>
  <inkml:trace contextRef="#ctx0" brushRef="#br0" timeOffset="16300.2501">26593 6656 898 0,'8'4'463'16,"10"2"-59"-16,14 0-131 15,13 0-279-15,5-3-17 16,12-6-51-16,-7-6-63 15,4-7-127-15,-11-2-120 16,-16-3-11-16,-18 1-99 0</inkml:trace>
  <inkml:trace contextRef="#ctx0" brushRef="#br0" timeOffset="16571.6025">27078 6646 1142 0,'56'173'246'15,"-57"-118"100"-15,11 10-349 16,6-9-34-16,8-11-3 16,1-26 3-16,15-15 2 15,9-24 98-15,16-28 28 0,0-13 4 16,11-11-5-16,-12 2-3 15,-7 8-93-15,-20 16-37 16,-3 11-125-16,-10 14-199 16,3-6-32-16,1 8-167 15</inkml:trace>
  <inkml:trace contextRef="#ctx0" brushRef="#br0" timeOffset="16899.4304">28405 6715 481 0,'-16'5'360'0,"-27"7"-70"15,-5 7-255-15,-12 15 328 16,3 4-266-16,1 16-1 16,16-5-8-16,9 4-35 15,10-20-41-15,12-4 2 16,11-16 6-16,14-17 3 15,5-17-3-15,19-8-2 16,3-7-9-16,9-1-11 16,-10 9-4-16,4 10 4 15,-9 20 5-15,-1 11 13 16,-2 12-2-16,-4 15-15 16,-2 8-13-16,-10-11-6 15,-8-12-18-15,-3-12-33 0,5-25-15 16,2-31-295-16,3-25 65 15</inkml:trace>
  <inkml:trace contextRef="#ctx0" brushRef="#br0" timeOffset="17129.2173">28922 5800 1395 0,'9'22'271'15,"-5"16"137"-15,-5 23-385 0,-4 22-55 16,-1 21 38-16,-8 29 16 16,-7-3 13-16,-1 28 7 15,-4-22-10-15,1-1-60 16,6-26-50-16,4-18-72 16,6-32-44-16,5-21-52 15,10-26-149-15,9-37 54 16</inkml:trace>
  <inkml:trace contextRef="#ctx0" brushRef="#br0" timeOffset="17454.9112">29199 6662 1383 0,'41'102'265'15,"-41"-37"125"-15,2 3-400 16,-2-4-6-16,9-21 2 16,-3-16 14-16,2-20 59 15,3-16-7-15,5-8 4 16,0-12-3-16,4 4-4 0,-4 4-55 16,-6 10-20-1,2 18 3-15,-7 11 2 0,-5 17-8 16,3 4-5-16,4 8-18 15,-6-16-32-15,11-5-32 16,3-18-12-16,13-15-156 16,-1-12-65-16,16-21 1 15,0-2-164-15</inkml:trace>
  <inkml:trace contextRef="#ctx0" brushRef="#br0" timeOffset="17708.3281">29846 6869 1424 0,'37'3'297'0,"5"-13"142"16,-1-5-422-16,17-6 19 15,-5-4 20-15,-2 1-16 0,-11 2 7 16,-12 4 6-16,-22 10-12 16,-30 15-29-16,-21 15 20 15,-14 20-3-15,-4 10 20 16,6 17-9-16,31-7 7 15,37-1-6-15,31-18-11 16,48-16-50-16,33-20-35 16,34-28-86-16,5-20-90 15,42-38-313-15,-17-12 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17:15.8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22782 10406 409 0,'-43'40'194'16,"49"-49"-30"-16,3-4-89 0,2 4-73 16,2-3-14-16,3-3-18 15,-4-6 24-15,10-1 15 16,-6-2 4-16,2 2 6 15,-3-5 8-15,3 7 15 16,-9 9-2-16,-6-4 17 16,6 10 12-16,-9 2 30 15,-3 0-6-15,1 1 1 16,2 2-21-16,-1 0-20 16,-2 0-33-16,3 0 0 15,0 0-1-15,-2 0 25 16,1 0 16-16,-1 0 21 15,1 0-4-15,-1 0-1 16,1 0-22-16,-1 0-14 16,1 0-17-16,-2 0-5 15,0 0-10-15,0 0 3 16,0 0 2-16,-6 0 2 0,0 2 3 16,-9 4 11-16,-2 1 0 15,-44 18 3-15,40-20-4 16,2 2 3-16,1 3-8 15,1 4 7-15,0-4-4 16,-2 5 3-16,0-8-2 16,1 2-3-16,3-3-8 15,-2 0 1-15,9 4-3 16,-8-1-1-16,1-3-2 0,-2 5 0 16,8 3-3-16,-6 0 0 15,6 4-4-15,-6-2 4 16,8-4 0-16,-5 1 1 15,-3-6-2-15,1 8 1 16,6 2-5-16,-12-3 6 16,-1 0 4-16,-3 5-3 15,-8-4 2-15,-7 7 2 16,4 2-5-16,-10 5 0 16,5-1 1-16,0 8-1 15,8-6 3-15,-5 4-2 16,3-6-5-16,-5 3 1 15,5-4 1-15,-9 7-4 16,12-3 3-16,-3 6 3 16,3-12 1-16,5 8 2 15,9-8-2-15,-2 4 0 16,7-6-4-16,-5 15 0 0,-1-13-2 16,-7 4 0-16,1-3-1 15,-1 7-3-15,6-11 2 16,-7 6 1-16,9 0-2 15,-4 1 4-15,3-6 0 16,-2 2 0-16,5-2-3 16,-4 3 1-16,1-3-2 0,-1 3 0 15,-1 10-1-15,-5 8 3 16,2-10 1-16,-3 12 3 16,1-13 1-16,2 4 4 15,0-13-1-15,4 11 0 16,5-11-1-16,-4 10 1 15,7-9-2-15,-5 5-1 16,3-5-1-16,-14 2 2 16,4-4-1-16,-10 7 0 15,8-2 0-15,-9 2-1 16,7-4-4-16,1 4-1 16,3-5 2-16,1 8 1 15,6-1 0-15,-2 4 1 16,1-2 1-16,-3 3-5 15,3-4 1-15,-6 2 2 16,3-1-1-16,-2 6 2 16,4-3 4-16,-4 5-3 0,8-10-4 15,-2-1-2-15,7-2-3 16,-6-1 3-16,5-5 3 16,-5 10 2-16,5-5 1 15,0 8 2-15,5-4-8 16,-1 10 2-16,0-13-1 15,-1 11-1-15,0-1 2 16,-5 1 0-16,3-4-2 16,-3 2 1-16,3-2 1 15,-5-2-1-15,-3-2 1 0,0-1 0 16,-3 5 0-16,-3 4 0 16,4-7 0-16,2 5 0 15,3 2 0-15,-7 0 0 16,9-1-1-16,-7 2 1 15,1-2-1-15,0 7 1 16,1-6 0-16,-6 4 3 16,6 2-1-16,-8 3 0 15,2-5 0-15,1 11-3 16,3-3-2-16,-3 3 2 16,4-6 1-16,3 8 1 15,-1-3 0-15,9 8 0 16,-2-3-2-16,-2 3 0 15,3-14-2-15,0 4 2 16,-5-20 1-16,6 5 1 16,1-3 0-16,-3 8 2 0,3-2-2 15,-6 10-3-15,-1-4 6 16,-8 9 0-16,3-3 0 16,-13 4 2-16,6 0 2 15,-4 4-5-15,3-8-2 16,-3 14 1-16,7-5 1 15,-3 7 4-15,-1 2-2 0,3 16-2 16,-1-11-1-16,2 16-1 16,3-8-4-16,-1-2 0 15,4-16 2-15,1 2 1 16,2-20 0-16,4 7 0 16,2-13 2-16,4 5-2 15,6-9 1-15,0 3-1 16,0-10 0-16,4 2 3 15,-5-11 1-15,2 1 6 16,-3-10 0-16,-1-1-2 16,-5-5 12-16,7 1 4 15,-10-3-4-15,11-1 2 16,-4 3 0-16,2 2-12 16,2-8-6-16,0 0-1 15,-1 0-4-15,1 0-116 16,0 0-28-16,-2 0-553 0,-2-2 60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17:17.8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1124 5929 796 0,'-16'13'125'15,"11"-10"71"-15,10-2-259 16,11-10 26-16,40-17 32 16,13-13 51-16,40-17 29 15,8-5 24-15,9-8-18 16,-31 11-35-16,-5 6-24 16,-33 19-15-16,-14 10-14 15,-30 12 2-15,-18 14-22 0,-15 15 1 16,-26 18 6-16,-18 9 3 15,-26 19 3-15,-10 4 24 16,-24 11-11-16,16-14-2 16,15-9 6-16,35-17 2 15,15-12-7-15,40-23-3 0,19-10 16 16,15-6 12-16,23-6-2 16,11 2 10-16,9 6 6 15,-9 7-18-15,-6 13-39 16,-22 12-23-16,-13 7-22 15,-17 2 62-15,-7-2 63 16,-7-8-16-16,1-5-16 16,5-10 22-16,10-12-52 15,14-14-68-15,19-10-232 16,5 5 33-16,-23 3-95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17:56.11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22932 10382 650 0,'-2'2'234'15,"2"3"-3"-15,-3-5-197 16,3-1-126-16,0-1 3 16,0 1 27-16,0 0 48 15,0-1 71-15,-1-1 44 16,1 0-3-16,-3 0-3 0,3-7-30 15,-1 1 2 1,1-3-14-16,-2-3 8 0,1 3-6 16,-1 1 6-16,2-4-9 15,0 3 4-15,0 7-6 16,0 1 3-16,0-2-2 16,3-1-5-16,-1 1-6 15,-2 0-6-15,0 3-9 16,0 0-10-16,0 0-8 0,0 0-6 15,0 0-7-15,0 0-3 16,1 0 9-16,-1 2 2 16,3-2 6-16,12 0 5 15,-5 1 3-15,2 4-8 16,3 4 7-16,1 1 7 16,54 37-2-16,-41-21 10 15,2-6 2-15,8 7-4 16,-4-2-8-16,1-7 4 15,-5 1-9-15,8 2 6 16,-14-9 2-16,7 3 7 16,-3 1-2-16,-1-5 1 15,-3-2-8-15,9 7-4 16,3-3-7-16,4 4 2 16,4 1 1-16,1 1 1 15,-8-3 4-15,-4 5 5 16,-1-2-3-16,-2-1 0 0,-1 1 0 15,2-2 0-15,1-4-5 16,-3 0 0-16,2 2-2 16,4 2-3-16,-5-3-3 15,6 6-1-15,1-4 0 16,4 3 4-16,-7-2 2 16,16 3 1-16,-13-2 1 15,1 3 1-15,-5-2-6 16,1 2 0-16,-12-2 0 0,2 2 6 15,0 0-1-15,2 0 6 16,-5-3-2-16,6 5-1 16,0 0-7-16,-1 2 0 15,-2-1-4-15,9 2 0 16,-9-3-3-16,5 3 1 16,-1-2-1-16,3 4 0 15,-4 2-1-15,1 1 5 16,-2 2-4-16,0 5 4 15,-2-2 0-15,-3 5 1 16,3-7-3-16,3 5 2 16,-3-6-2-16,2 1 0 15,0 0-1-15,-2 9 1 16,-4 0 0-16,-1 10 1 16,1-2 0-16,0 0 1 15,-5-5 0-15,8 2-1 0,-6-14 0 16,7 6 0-16,-4-7-1 15,7 7 1-15,0-5-1 16,4 8 0-16,-5-4 1 16,12 8 4-16,-10-4 2 15,1 11-4-15,-5-2-1 16,6 13 0-16,-4-10-5 0,5 2-3 16,5 0 4-16,5 8 1 15,-2-6 0-15,0 12-1 16,-10-1 4-16,-1 7 1 15,-5-6-2-15,1 9 1 16,0-4-1-16,3 0-2 16,-1-16-1-16,0-3 2 15,-4-11-1-15,6 6 0 16,-6-5 0-16,2 14-2 16,-1 3-3-16,6 16 0 15,-5-6-1-15,5 16 0 16,-2 2 2-16,9 21 2 15,-12-8 0-15,9 30 2 16,2-8 0-16,8 11 0 16,-7-19 2-16,6 18 1 15,-7-25 0-15,-5 14 2 0,-9-15 5 16,-4 13 1-16,-1-17 0 16,0 6 0-16,-3-22-16 15,3 12 12-15,-2-23-2 16,5 4 1-16,1-14-1 15,3 2 17-15,-4-18-13 16,10 10 3-16,0-14 1 16,1 6-1-16,-9-8-8 15,6 5-6-15,-11-13-14 16,-7-3-17-16,-3-13-17 0,-7-5-14 16,-4-8-129-16,-12 1-479 15,-13-3 117-15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17:57.33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1811 8810 672 0,'-13'6'203'0,"15"-4"22"16,-11 18-163-16,-12 11-98 16,-10 30 22-16,-14 4 17 0,-20 23 16 15,-3-8 9-15,2 3 7 16,8-31-13-16,13-7-5 16,28-22 13-16,11-17 34 15,16-20 7-15,28-21 9 16,13-14-5-16,21-22-17 15,8-5-28-15,5-10-3 16,-20 17-2-16,-12 8 3 16,-19 21-4-16,-17 15-2 15,-14 20-26-15,-24 27 6 16,-9 18 2-16,-39 20 3 16,-11 6-2-16,-30 7 21 15,17-18-4-15,2-20-1 16,35-21-15-16,31-28-12 15,41-17-20-15,32-34 5 16,17-9 3-16,25-7 23 0,-8 11 9 16,-10 6-1-16,-26 37-39 15,-18 23-55-15,-29 25-2 16,-36 40-180-16,-25 16-91 16,-26 9 12-16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16:19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5514 3760 873 0,'-2'7'180'0,"-1"-4"59"0,4-2-263 16,-1-2-18-16,0 1-6 15,2 0 14-15,5 1 26 16,34 14 13-16,54 36 7 0,-33 0 7 15,1 15-10-15,-1 22-3 16,-6 0-4-16,8 16-11 16,-20-18-20-16,2 1-23 15,-6-16-186-15,0-4 34 16</inkml:trace>
  <inkml:trace contextRef="#ctx0" brushRef="#br0" timeOffset="239.6009">6193 3555 562 0,'-24'24'466'0,"-114"90"-125"0,33-33-338 15,-41 47 338-15,0-2-353 16,-6 11-25-16,23-15-47 16,16 4-240-16,44-37-16 15,21-21-118-15</inkml:trace>
  <inkml:trace contextRef="#ctx0" brushRef="#br0" timeOffset="670.3014">6379 4109 1182 0,'24'2'105'16,"15"1"181"-16,2 3-359 16,38-5 10-16,13 2-88 15,13 3-136-15,-8-5-1 0</inkml:trace>
  <inkml:trace contextRef="#ctx0" brushRef="#br0" timeOffset="1045.8043">6494 4422 1096 0,'31'7'163'16,"25"-1"135"-16,18 0-361 15,31 0-252-15,11 0 99 0</inkml:trace>
  <inkml:trace contextRef="#ctx0" brushRef="#br0" timeOffset="1688.0744">8203 3777 832 0,'-102'85'164'15,"53"-51"56"-15,-5-2-249 16,3 8-36-16,-1 8 16 16,12-7 25-16,-5-2 42 15,11-4 39-15,-3 8-10 16,5-3-4-16,1 14-2 16,13-4-20-16,15 5-27 15,15-2 14-15,25 6 20 16,20-7 9-16,23-15 9 15,21-11 19-15,37-29 7 16,-3-24-13-16,14-19-6 16,-18-1-7-16,-22-17 2 15,-41 6 2-15,-17-9 23 16,-32 4-7-16,-28-19-41 16,-15 11-22-16,-35 0-31 0,-15 21-41 15,-34 11-81-15,-5 36-200 16,-17 24-19-16,28 9-134 15</inkml:trace>
  <inkml:trace contextRef="#ctx0" brushRef="#br0" timeOffset="14117.2512">13950 2355 544 0,'1'1'354'0,"-5"7"-104"15,-5 4-328-15,-10 10 327 16,-9 5-296-16,-18 17 21 15,-5-1 27-15,-18 12 12 16,-4 3-2-16,-4 19-3 16,13-8-38-16,2 4-221 15,21-17 47-15</inkml:trace>
  <inkml:trace contextRef="#ctx0" brushRef="#br0" timeOffset="14281.7017">13301 2597 1394 0,'188'127'285'0,"-97"-80"154"16,61 23-533-16,8 0-132 16,42-1-181-16,-44-21-122 15</inkml:trace>
  <inkml:trace contextRef="#ctx0" brushRef="#br0" timeOffset="15813.8833">23068 10090 633 0,'-1'2'286'0,"-11"4"-35"15,9-6-111 1,-2 1-168-16,4-1 1 0,-2 0 25 15,0 2 5-15,0-1 3 16,0 1 5-16,0-1-5 16,-3 0-5-16,-1 11 3 15,-2 12 10-15,-53 49 1 16,37-27 5-16,-4 2-3 16,-6 3 1-16,-7-4-7 15,7 2-4-15,10-16-4 0,-2-10 14 16,15-5 8-16,2-4 26 15,2-11 11-15,1-6 21 16,2 0-1-16,5 1 0 16,0-1-41-16,12-19-8 15,46-63-23-15,-15 28-8 16,1 5-9-16,-2-13 15 16,-11 2-5-16,6 9-1 15,-18 15-2-15,-2-1 2 16,-1 13 1-16,-7 11 4 15,-5 6 1-15,-2 4-2 16,-4 6-19-16,1 0-29 16,-1 0-8-16,1 1-5 15,-2 10 12-15,-16 32 24 16,-41 54 27-16,16-27 8 16,-1-5 5-16,-12 12-7 15,11-10-8-15,16-9-30 0,9-20-72 16,8-5-256-16,15-24 28 15</inkml:trace>
  <inkml:trace contextRef="#ctx0" brushRef="#br0" timeOffset="16737.578">22699 10047 390 0,'-3'95'423'0,"2"-95"-188"16,1 0-248-16,3 0 235 15,-5-1-298-15,2-1 87 16,0 2 54-16,-1 0 26 0,-1 0 10 16,1 0-21-16,-1 0-28 15,-1 0-39-15,3 0-12 16,-1 0-11-16,1 2 2 15,0-1 9-15,9 15 13 16,4 5 3-16,49 56 10 16,-36-43-1-16,14 11 1 15,-5-7-7-15,4 10-2 16,-7-8-11-16,1-11-2 16,-12-5-4-16,2 4 1 15,1-10 1-15,-12-9 7 16,-3 4 5-16,-2-7 5 15,-1-7 19-15,-7-2 19 16,1 1-8-16,-2 1-16 16,1 1-6-16,-4-5-24 15,-7-14-22-15,-11-15 3 16,-56-37 11-16,30 29 4 0,6 7 5 16,-12-7 1-16,14 5-1 15,-3-6 1-15,12 14 2 16,0-3 17-16,13 9 4 15,1-1 6-15,7 8-4 16,4 1-8-16,6 6-24 16,2 3-10-16,6 6-10 15,-7 0-5-15,2 0 3 16,16 6 6-16,19 12 6 0,56 44 6 16,-43-19 7-16,4 18 4 15,-8-6 1-15,-5 7 3 16,-16-7-2-1,52-45-5 1,-6 2-8-16,-63 25-61 16,-14-2-62-16,-15-24-287 15,-57-20 20-15</inkml:trace>
  <inkml:trace contextRef="#ctx0" brushRef="#br0" timeOffset="61444.1147">6260 6774 664 0,'10'-4'206'15,"-10"0"47"-15,1 2-148 16,-2 1-39-16,-1-1 5 15,1 1-17-15,-2-1-21 16,1 2-39-16,-23 6-25 16,-68 33 10-16,23 2 3 15,2 9 15-15,-12 20 13 16,12 13 41-16,7 30-21 16,20-1-4-16,17 20-30 15,27-9-21-15,24-7-58 0,17-24-30 16,13-14-164-16,9-26 0 15,16-9-58-15</inkml:trace>
  <inkml:trace contextRef="#ctx0" brushRef="#br0" timeOffset="61847.3537">6470 7324 956 0,'-37'48'334'0,"41"-48"3"0,-4 0-231 16,5 1-168-16,-5-1-30 15,0 0 38-15,0 0 29 16,20 0 26-16,22 0 36 15,63-1-13-15,-37-8-97 16,14 0-74-16,-4-2-176 16,-7 0-40-16</inkml:trace>
  <inkml:trace contextRef="#ctx0" brushRef="#br0" timeOffset="62442.1182">7628 7120 361 0,'-6'7'199'0,"-1"15"-42"16,-5 1-207-16,-3 14 224 16,2 7-168-16,-5 5 10 0,3-2 11 15,8 14-10-15,2-14-6 16,8 1-4-16,3-11-26 16,6-12-15-16,7-20 18 15,14-20 5-15,7-12-2 16,15-17 26-16,3-7 17 15,2-15-11-15,-15 8-4 16,1-10 1-16,4 13 1 0,18 6-4 16,5 15-6-16,20 4 7 15,-3 17-1 1,-5 4 11-16,-17 10 4 0,-4 17-7 16,-18 3-17-16,-8 10-5 15,-16 12-9-15,-7-1 2 16,-13-7 17-16,-13 4 43 15,-10-14 15-15,-16-4 6 16,-14-7-3-16,-25-5 1 16,-10-7-29-16,-23-10 1 15,14-6-3-15,3-19 4 16,22 2 5-16,8-12-5 16,24 1-6-16,1 2-3 15,7 11-73-15,0-7-78 16,12 17-22-16,-4-3-213 15,-1 5-6-15</inkml:trace>
  <inkml:trace contextRef="#ctx0" brushRef="#br0" timeOffset="62771.9543">8966 7303 1141 0,'4'3'561'16,"-8"3"-237"-16,4 8-335 15,-8 0-83-15,-8 12-83 16,-11 3-83-16,-11 16 228 16,-7-7 44-16,-5 8 14 15,6-6-30-15,2 0-28 16,17-6-199-16,1-12-72 16,14-11-86-16</inkml:trace>
  <inkml:trace contextRef="#ctx0" brushRef="#br0" timeOffset="63147.0523">9437 6986 623 0,'-91'163'225'0,"71"-120"16"0,0 15-141 16,8 0-90-16,11 1-13 15,5-16-12-15,7-7 21 16,5-14 24-16,34-16 22 16,14-12 16-16,25-19 13 15,7-8-19-15,8-14-22 16,-24-2-14-16,-15-15 10 15,-25 14 8-15,-18-1 15 16,-16 7-20-16,-26-4-18 16,-17 20-37-16,-32-3-10 15,-15 6-21-15,-27 9 15 16,13 11-70-16,5 2-219 16,31 6 47-16</inkml:trace>
  <inkml:trace contextRef="#ctx0" brushRef="#br0" timeOffset="63385.5965">10262 6573 851 0,'46'102'178'0,"-39"-17"133"0,12 29-230 16,-2 13 18 0,-16 45-5-16,-11 0-3 0,-38 12-48 15,-24-35-85-15,-42 1-307 16,-20-57 82-16</inkml:trace>
  <inkml:trace contextRef="#ctx0" brushRef="#br0" timeOffset="100138.8903">6624 10118 642 0,'0'-3'0'0,"-22"24"423"16,-12 12-484-16,-30 24 382 15,-13 12-350-15,-19 18 394 16,-1-13-312-16,-3 11 9 15,24-13 2-15,17 11-14 16,35-6-45-16,23 17-22 16,21-12-22-16,26 4-21 15,12-13-34-15,15 4-38 16,-1-19-229-16,7-8 35 16</inkml:trace>
  <inkml:trace contextRef="#ctx0" brushRef="#br0" timeOffset="100527.7598">7258 10400 980 0,'-16'40'365'16,"-14"-2"-50"-16,-9-1-246 0,-18 21-97 16,0 9-97-16,3 8 128 15,18-5 1-15,15 0-6 16,26-20 3-16,15-11 9 16,15-16-3-16,19-8 12 15,9-21 9-15,15-18 4 16,4-8-5-16,12-17 4 15,-17-3-6-15,-9-6 18 16,-25 8 15-16,-14-3 22 16,-29 10 25-16,-20 0-107 15,-14 13-124-15,-24 5 2 16,-1 10-6-16,-12 5-6 16,16 7-343-1</inkml:trace>
  <inkml:trace contextRef="#ctx0" brushRef="#br0" timeOffset="100752.4803">8188 10853 1255 0,'-21'45'281'16,"-10"-10"106"-16,-9-4-344 15,-13 18-74-15,5-1 14 16,-3 6-5-16,9-2-13 16,1-1-41-16,8-13-35 0,5-2-256 15,6-16-1-15,10-20-112 16</inkml:trace>
  <inkml:trace contextRef="#ctx0" brushRef="#br0" timeOffset="102114.9282">9007 10293 822 0,'19'59'233'0,"-17"-56"11"15,-7 5-248-15,-3 10-34 16,-4 7 3-16,-5 13 14 15,-3 5 41-15,-1 15 42 0,0 1-34 16,2 11 0-16,6-9-10 16,5-2 1-16,2-21 1 15,5-8 16-15,4-21 15 16,1-6 10-16,4-8 11 16,8-11 6-16,5-6-12 15,10-14-13-15,6-2-4 16,9-10-11-16,-3 6-13 15,17-3-6-15,-3 10-7 0,27 2-7 16,1 8-8-16,18 4-3 16,-5 9 3-16,12 6 1 15,-25 8 1-15,4 8 1 16,-28-3 4-16,-3 14-3 16,-14 0-7-16,-14 4-19 15,-5-3-5-15,-9 15-18 16,-10-5-2-16,-18 5 10 15,1-3 23-15,-21 3 17 16,6-12 27-16,-4-3 14 16,2-12 6-16,-16-11 15 15,1-12-6-15,-24-13-5 16,-6-5-7-16,-11-9-6 16,0 2-19-16,-4-4-4 15,16 4-7-15,5-4 1 16,12 5-4-16,11-1 7 0,11-1 4 15,1-1-40-15,6 8-31 16,6-2-120-16,8-8-124 16,7 1-124-16,11 8 17 15,11-1-123-15</inkml:trace>
  <inkml:trace contextRef="#ctx0" brushRef="#br0" timeOffset="102424.9602">10274 9992 1127 0,'0'2'208'0,"8"10"93"16,4 13-314-16,16 30 21 16,7 23 6-16,2 32 86 15,-2 13 2-15,-10 41-9 16,-23-4-33-16,-32 40-19 16,-23-3-19-16,-42 27-70 15,-13-33-90-15,-45 0-276 16,8-65-5-16</inkml:trace>
  <inkml:trace contextRef="#ctx0" brushRef="#br0" timeOffset="132896.7716">13000 6389 763 0,'0'8'248'0,"-3"-2"12"16,5-9-196-16,-2 1-94 16,0 2-13-16,-2 0-4 15,1 0 3-15,0 2-1 16,-7 20 41-16,-44 28 0 0,-87 112 10 15,13 1 7 1,-12 14 16-16,1 26 10 0,18-13 12 16,41-9-8-16,57-57-10 15,55-24-30-15,40-46-59 16,49-20-120-16,10-37-98 16,27-29-7-16</inkml:trace>
  <inkml:trace contextRef="#ctx0" brushRef="#br0" timeOffset="133371.1074">13631 7046 638 0,'40'86'413'0,"-41"-60"-93"15,-1 8-390-15,2 14 390 16,3 8-340-16,0 9-33 16,2-10-46-16,4 3-214 15,0-11 3-15</inkml:trace>
  <inkml:trace contextRef="#ctx0" brushRef="#br0" timeOffset="133538.4994">13741 6543 1026 0,'12'-6'468'0,"-9"-2"-144"16,-6 27-226-16,10-6-569 15,2 12-30-15</inkml:trace>
  <inkml:trace contextRef="#ctx0" brushRef="#br0" timeOffset="133820.2417">14017 7349 1305 0,'10'0'289'16,"-12"-1"117"-16,2-1-399 15,0 1-33-15,0-1 3 16,0-1 1-16,6-8 18 16,-1-25 21-16,69-54 18 15,-42 47-8-15,1 3-9 16,0 19-26-16,1 11-26 16,-6 14-8-16,-4 18-2 15,-5 17-5-15,-9 26-54 16,-2 15-77-16,-4 21-188 15,-7-2-30-15</inkml:trace>
  <inkml:trace contextRef="#ctx0" brushRef="#br0" timeOffset="134074.6416">14987 7121 844 0,'-39'40'391'0,"-2"-6"-32"15,-11 31-128-15,2 4-255 16,-1 18 15-16,16-13 12 16,5 5-2-16,24-23-6 0,8-6-7 15,18-16-33-15,17-6-40 16,15-20-36-16,21-26-232 15,5-12 41-15</inkml:trace>
  <inkml:trace contextRef="#ctx0" brushRef="#br0" timeOffset="134314.5882">15314 7426 1241 0,'22'-6'413'15,"-16"-7"10"-15,2-8-303 16,8 1-334-16,6-14 112 0,8-5 37 16,10-14 16-16,0 4 38 15,10-13 50-15,3 10-198 16,21-2-213-16,-8 8-25 15</inkml:trace>
  <inkml:trace contextRef="#ctx0" brushRef="#br0" timeOffset="134688.4891">15910 7397 1500 0,'20'-2'229'16,"1"1"161"-16,15-11-471 15,11-1 15-15,5-16 4 16,-3-8 23-16,-2-6 30 16,-19 0 20-16,-12-1 5 15,-5 14 10-15,-10 13-17 16,-13 5-26-16,-17 16-32 15,-13 17 4-15,-30 31 13 16,-19 11 15-16,-12 32 26 16,15 3 27-16,7 10-4 15,31-22-14-15,27-7-6 16,20-30-28-16,14-12-18 16,20-17 18-16,19-12 4 15,7-14-44-15,27-16-21 0,3-18-62 16,14-33-222-16,-5-3 6 15</inkml:trace>
  <inkml:trace contextRef="#ctx0" brushRef="#br0" timeOffset="134984.0194">16509 7252 851 0,'-26'20'361'0,"-20"25"-8"16,-5 8-191-16,-5 20-109 15,1-2-26-15,11 0 14 16,17-18 5-16,14-10-4 15,9-21-15-15,17-16-10 16,-3-9-6-16,24-22 11 16,12-15 5-16,15-12-1 15,-2-10-5-15,3-6-5 16,-22 16-11-16,-16 11 6 16,-17 15-14-16,-8 19 7 15,-11 14-1-15,-13 26-2 16,-8 13-9-16,-8 22 19 15,4 5-33-15,1 2-87 16,19-18-87-16,14-17-160 16,19-32-74-16,33-25-80 15</inkml:trace>
  <inkml:trace contextRef="#ctx0" brushRef="#br0" timeOffset="135258.1162">17114 7235 1526 0,'-36'27'228'15,"-11"8"187"-15,5 11-441 0,1-4-15 16,13-10 44-16,7-3 4 16,12-23 2-16,3-5-1 15,9 1-14-15,-3-2 4 16,0 0 7-16,2 1-12 15,-1 0-15-15,17 34-10 16,0 48 7-16,-24-36-29 16,-11-7-20-16,-12-10-67 15,4-16-156-15,-2-14-104 16,5-25-73-16</inkml:trace>
  <inkml:trace contextRef="#ctx0" brushRef="#br0" timeOffset="135452.2485">17577 7201 1138 0,'6'12'529'16,"-7"16"-194"-16,4 12-499 15,0 24-215-15,-3 3 173 16,-5-1-252-16,-2-12 124 15,-12-9 195-15,-2-24-62 16</inkml:trace>
  <inkml:trace contextRef="#ctx0" brushRef="#br0" timeOffset="135611.9708">17548 6755 894 0,'18'-16'451'0,"-1"3"-89"15,3 5-183-15,2 1-319 16,12 4-87-16,12 9-170 16,-3 6 9-16</inkml:trace>
  <inkml:trace contextRef="#ctx0" brushRef="#br0" timeOffset="135870.8239">18053 7460 1012 0,'15'17'598'16,"-4"-10"-174"-16,-11-14-224 15,6-5-195-15,6-6-170 16,9-13 166-16,4 0 6 16,5-8 20-16,-2 13 16 15,-3-4-16-15,-10 9-16 16,-5 17-23-16,-2 10-35 15,-5 4-9-15,-6 14-6 16,-6 22-2-16,0-3-40 0,-1 9-34 16,5-6-50-16,5-9-191 15</inkml:trace>
  <inkml:trace contextRef="#ctx0" brushRef="#br0" timeOffset="136276.0115">18798 7250 838 0,'13'-6'243'16,"-13"5"50"-16,-6 7-176 15,-3 1-52-15,-4 11 27 16,-9 7 19-16,-11 8 7 16,-2 4-28-16,-8 9-32 15,6-1-36-15,7-3-7 16,15-11-28-16,9-9-7 15,9-13-4-15,6-9 7 16,9-9 14-16,6-9 17 0,4-4 14 16,6-12-5-16,-6-1-14 15,-3 2 14-15,-7 8-9 16,-8 3-10-16,-5 13 4 16,1 6-17-16,0 9-26 15,1 20-1-15,2 13 12 16,0 31 35-16,-12 10 40 15,-9 22 21-15,-12-6 2 16,-26 17-4-16,-15-19-34 0,-21 0-15 16,-4-28-12-16,-5-11-10 15,19-27-12-15,-10-25-25 16,17-20-27-16,-4-28-405 16,-4-19 104-16</inkml:trace>
  <inkml:trace contextRef="#ctx0" brushRef="#br0" timeOffset="136565.6866">19344 6379 1428 0,'29'80'307'0,"-1"16"175"15,0 49-422-15,-10 15 46 16,-27 61-4-16,-31-3-33 16,-76 22-27-16,2-25-42 15,-49 25-78-15,-7-80-55 16,-35-18-50-16,26-37-341 15,-53-17 68-15</inkml:trace>
  <inkml:trace contextRef="#ctx0" brushRef="#br0" timeOffset="137068.7741">12306 10259 924 0,'-98'95'359'16,"-3"6"16"-16,-23 42-188 15,16 6-155-15,11 30 23 16,22-22 1-16,28-3-1 16,39-39-25-16,27-9-20 15,27-43-37-15,28-18-17 16,2-26-51-16,32-31-320 15,8-22 103-15</inkml:trace>
  <inkml:trace contextRef="#ctx0" brushRef="#br0" timeOffset="137885.5319">14022 11123 656 0,'-54'108'682'16,"-11"-15"-206"-16,23 23-413 15,24-20 377-15,24-7-517 16,25-37-2-16,29-25-5 16,2-35 15-16,27-27-33 15,-6-25-20-15,14-23-64 16,-15 2-206-16,-11-8-13 16</inkml:trace>
  <inkml:trace contextRef="#ctx0" brushRef="#br0" timeOffset="138118.6039">14449 11398 1711 0,'3'0'352'0,"-3"-13"136"16,3-9-500-16,7-21-29 15,11-12 5-15,13-13 19 16,8-2 21-16,8-13-97 16,-6 14-88-16,4-11-310 15,-7 9-27-15</inkml:trace>
  <inkml:trace contextRef="#ctx0" brushRef="#br0" timeOffset="138453.732">14982 11179 907 0,'42'-22'-29'0,"13"-11"909"16,23-23-580-16,4-6 133 15,-5-5-558-15,-26 8 5 16,-14 1 28-16,-25 20 69 15,-28 8 17-15,-21 18 13 16,-25 30-13-16,-17 22-22 16,-23 35-6-16,13 16 29 15,8 18 26-15,30-14 15 0,26 0-23 16,37-24-24-16,29-10-21 16,19-24 19-16,26-16 20 15,4-21-16-15,15-24 6 16,-16-12-19-16,3-24-191 15,-21-8-232-15,3-11 11 16</inkml:trace>
  <inkml:trace contextRef="#ctx0" brushRef="#br0" timeOffset="138789.1066">15769 10795 488 0,'-11'12'0'0,"-8"13"693"15,-2 11-693-15,-16 13 158 16,5 7-144-16,-7 9 447 15,11-7-408-15,0 4 468 16,15-8-444-16,1-7-7 16,10-14-17-16,2-11-62 0,11-18-36 15,15-23-12-15,6-19-5 16,15-19 8-16,3-3 17 16,-4-10 21-16,-13 11 8 15,-4 14 16-15,-20 16 14 16,0 11 13-16,-10 7-14 15,-2 26 17-15,-8 10-5 16,-3 17-7-16,-3 10-7 16,-1 19-1-16,4-9-39 0,0-1-56 15,11-18-27-15,2-8-44 16,8-20-21-16,7-7-85 16,11-14-172-16,15-9 32 15</inkml:trace>
  <inkml:trace contextRef="#ctx0" brushRef="#br0" timeOffset="139067.8971">16315 10862 1579 0,'-34'21'386'0,"-3"11"87"15,3 7-452-15,8-1-69 16,8-5-14-16,9-5 13 15,10-16 40-15,4-9 21 16,-4-3 23-16,14 6 10 16,1-2-9-16,4 14-18 0,0 15-24 15,-15 23-54-15,-20 9-49 16,-10 15-41-16,-17-13-122 16,-14-20-41-16,9-24-78 15,1-19 15-15,9-17 77 16,6-8 154-16,16-1-15 15,13-9 185-15</inkml:trace>
  <inkml:trace contextRef="#ctx0" brushRef="#br0" timeOffset="139258.7202">16647 10941 1194 0,'3'28'242'16,"5"9"120"-16,-4 12-384 16,-4-2-44-16,-7 6-100 15,-2-7-157-15,-15-9-39 16,-7-17-114-16</inkml:trace>
  <inkml:trace contextRef="#ctx0" brushRef="#br0" timeOffset="139423.0716">16780 10490 1635 0,'27'-3'277'0,"-27"14"92"16,13-1-586-16,-2 2-307 16,-2 10 9-16,-8 20-111 15</inkml:trace>
  <inkml:trace contextRef="#ctx0" brushRef="#br0" timeOffset="139993.5386">16832 11019 644 0,'14'12'304'16,"-8"-6"15"-16,8-14-98 15,4-5-90-15,12-19 10 16,4-5 0-16,12-12 9 16,3 1-34-16,13 8 1 15,-13 12-31-15,1 10-44 16,-10 9-41-16,-7 21-21 15,-16 6-54-15,-3 22-90 16,-10 4-41-16,2 14-105 16,2-7-72-16,-1-14 15 15,9-11 118-15,9-14 130 16,5-6 137-16,-2-18 88 16,5 2 18-16,2-15-30 15,-4 2-73-15,-2-9 51 16,-7 8 44-16,-7 0 86 15,-8 10 21-15,-3 3 27 16,-2 5-66-16,-7 2-54 0,-3 8-68 16,-10 16-6-16,-9 8-12 15,-2 18 29-15,0 7 12 16,4 6-1-16,9-11-24 16,14-2-20-16,7-20-34 15,4-11 6-15,4-15 2 16,6-18 17-16,2-11 7 15,1-14-7-15,5-2-15 16,-5 4-9-16,-3 13-15 0,1 19-17 16,-1 21-12-16,-15 35 28 15,4 26 3-15,-11 41-1 16,-9 18 16-16,-19 20 21 16,4-17-25-16,-11 3 1 15,-5-35 6-15,-19-18-13 16,2-30-17-16,-20-21-41 15,6-28-22-15,-4-31-39 16,19-24-67-16,11-18-155 16,20-4-56-16,22-36-63 15,21 1-131-15</inkml:trace>
  <inkml:trace contextRef="#ctx0" brushRef="#br0" timeOffset="140220.817">18226 9786 1010 0,'-6'17'570'0,"0"27"-89"16,-14 58-103-16,-7 33-363 15,-10 52 36-15,-19 32 28 0,-38 55 16 16,-11-10-15-16,-30 22-27 15,-11-31-51-15,-26-23-252 16,6-73-326-16,-40-60 15 16</inkml:trace>
  <inkml:trace contextRef="#ctx0" brushRef="#br0" timeOffset="148094.1026">12802 10893 651 0,'-6'9'386'0,"3"-7"-76"15,0-1-130-15,-6 3-160 16,-1 2-60-16,-9 2-9 15,-50 53 12-15,35-39 7 16,0 0 10-16,-16 14 12 16,1 4 13-16,3 23 14 15,14 4 15-15,9 16 15 16,22-8-8-16,16-3-4 16,11-25-14-16,14-11-13 0,2-29-3 15,19-25 18-15,-4-35 10 16,11-46 6-16,-1-15 1 15,12-29-7-15,-17-2-14 16,0-3-1-16,-15 37-1 16,-8 3 3-16,-20 35 1 15,-11 14-5-15,-14 31-10 16,-2 16-52-16,-12 18-10 16,-20 28-11-16,-3 32 6 15,-11 31 5-15,-1 20 49 0,11 35 25 16,16-2 13-16,12 7-3 15,22-25-18-15,34-3-181 16,5-42-176-16,24-39-31 16</inkml:trace>
  <inkml:trace contextRef="#ctx0" brushRef="#br0" timeOffset="148513.6942">13215 11289 1021 0,'9'6'52'0,"0"1"130"0,16 2-364 15,5-5-3-15,5-15 71 16,11-19 38-16,14-22 145 16,-9-13 80-16,7-15 25 15,-12 9-22-15,-10 6 56 16,-25 22-116-16,-30 20-34 15,-21 34-28-15,-21 45 6 16,-8 33-13-16,-10 46 14 16,25 11 10-16,18 7-4 15,32-37-40-15,42-30-56 16,52-54-328-16,39-69 62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19:22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17560 2700 434 0,'3'-3'79'0,"-2"11"39"15,-4 11-128-15,3 6-16 16,-1 5 26-16,4 14 8 15,-3 12 9-15,0 13 9 0,0 6 7 16,3 32-13-16,-5 1-3 16,2 18-9-16,-4-19-48 15,-1-11-48-15,2-41 35 16,-6-35-98-16,-3-42 6 16</inkml:trace>
  <inkml:trace contextRef="#ctx0" brushRef="#br0" timeOffset="255.4966">17518 2669 910 0,'18'-32'382'15,"-8"5"-38"-15,8 3-154 16,10 14-242-16,21-8 14 16,3 11 39-16,10-1 16 15,-4 7 2-15,4 2-5 16,-12 5-12-16,-8 13-17 15,-20 11-7-15,-17 11 4 16,-22 8 5-16,-42 18 0 16,-25-11 6-16,-16 10-44 15,-3-18-16-15,-11-6-90 16,29-15-181-16,10 1 2 16,15-9-101-16</inkml:trace>
  <inkml:trace contextRef="#ctx0" brushRef="#br0" timeOffset="539.9656">18161 3008 416 0,'3'3'249'0,"10"-9"-43"16,-2-5-30-16,2-9-114 16,0-5-10-16,8-6 41 15,-6-6-3-15,16-7-13 16,4 2-33-16,13-5-9 16,1 7-22-16,10 9-86 15,-12 10-71-15,-2-9-161 16,-11 17-48-16</inkml:trace>
  <inkml:trace contextRef="#ctx0" brushRef="#br0" timeOffset="794.4679">18670 2989 484 0,'-1'36'131'0,"8"-4"34"0,2-4-133 16,12-8 30-16,4-7 18 15,15-17 28-15,-1-7 41 16,7-13 28-16,-5-2-67 16,-7-17 0-16,-21 6-26 15,-7 0-26-15,-13 6-62 16,-11 4 4-16,-2 9-32 0,-20 6-18 16,-6 8-115-16,-6 8-54 15,4-1-41 1,7 6-56-16,28-6-74 0</inkml:trace>
  <inkml:trace contextRef="#ctx0" brushRef="#br0" timeOffset="1040.1113">19140 2802 202 0,'18'5'208'16,"-8"4"-55"-16,3 13-5 15,-5 8-95-15,-2 17-13 16,-2-5-13-16,10 3 10 15,0-8 4-15,10-4 45 16,3-17 13-16,25-13 44 16,2-22 37-16,18-18-40 15,-4-9-43-15,-2-18-16 16,-12 8-35-16,-14 7-49 16,-21 12 28-16,-1 9-39 15,-7 13-47-15,-13 8-47 0,4 4-260 16,3 3 42-16</inkml:trace>
  <inkml:trace contextRef="#ctx0" brushRef="#br0" timeOffset="1199.4259">19820 2765 129 0,'147'54'284'16,"-121"-42"-76"-16,-2-2-13 16,-5 8-48-16,-1 4-86 15,-6 0-31-15,-3 0-27 0,-5 1 5 16,-2-4-2-16,-7-6-71 15,5-2-72-15,0-7-74 16,-6-13-74-16</inkml:trace>
  <inkml:trace contextRef="#ctx0" brushRef="#br0" timeOffset="1351.039">20042 2376 1284 0,'-3'-14'337'0,"0"6"0"16,0 9-375-16,3 5-88 15,0-6-94-15,0 0-54 16,0 0 41-16,2 0 13 16,2 3 34-16,48 9-49 15,46 68 143-15</inkml:trace>
  <inkml:trace contextRef="#ctx0" brushRef="#br0" timeOffset="1850.0188">20448 2791 339 0,'-24'50'341'0,"-1"3"-94"16,7 7-198-16,14-15 207 16,5-9-221-16,14-14 22 0,19-13 51 15,6-19 11-15,25-21 7 16,5-9-10-16,13-27-20 16,-13-4-50-16,1-8-3 15,-28 13-9-15,-14-4-16 16,-23 20-9-16,-10 8-59 15,-13 18-28-15,-11 16-15 16,-9 16 15-16,-18 24 6 16,2 14 53-16,-3 14 20 15,14 3 4-15,17 5-7 16,22-14-9-16,27-5 4 16,19-15 4-16,31-8 30 15,7-20 11-15,17-8 19 16,-9-14 3-16,6-9 0 15,-29-8-12-15,-6 2-2 16,-20 4-10-16,-15 8 2 16,-21 4-43-16,-20 17-7 15,-18 9 0-15,-22 16-1 16,-2 9-11-16,-1 10 39 0,16-3-4 16,13-9-10-16,21-11-19 15,14-6-16-15,15-11 28 16,26-8 34-16,16-2-13 15,24-8 16-15,0 0 18 16,5-1-60-16,-28 5-78 16,-11 5-321-16,-24 3-3 15,-29-10-160-15</inkml:trace>
  <inkml:trace contextRef="#ctx0" brushRef="#br0" timeOffset="2537.669">21628 2939 753 0,'-8'12'187'15,"-1"-1"82"-15,1 4-209 16,4-3-9-16,2 1-9 16,1-4-17-16,7-1 7 15,0-5 2-15,-6-5 52 16,1 1 19-16,29-10 12 16,63-38-4-16,-25-8-5 15,3-11-48-15,6-23-9 16,-20 11-9-16,-11-7-5 15,-21 14-14-15,-10 2-19 16,-15 24-22-16,-8 2-24 16,-1 21-29-16,-11 23 11 0,-9 22 13 15,-2 20 15-15,6 20 17 16,9 23 18-16,19 5-6 16,25 6-21-16,13-12-29 15,28-9-140-15,3-28-190 16,14-22-17-16</inkml:trace>
  <inkml:trace contextRef="#ctx0" brushRef="#br0" timeOffset="3137.538">23932 2238 1351 0,'-5'7'110'16,"1"-7"214"-16,4-1-366 15,-2-1-17-15,1-1 78 0,-8-29 35 16,-16-59 6 0,1 20-16-16,-3 6-1 0,-10 3-23 15,-10 7-36-15,-26 3-55 16,-2 30-39-16,-10 18 3 16,2 8 27-16,6 29 21 15,27 16 17-15,3 31 18 16,22 10-1-16,10 43 3 15,10-11-2-15,11 29 26 16,9-15 6-16,6 6 11 16,1-29 0-16,2-2-6 15,-8-40-8-15,3-9-30 16,-10-29-40-16,1-11-217 16,-7-14-3-16,-14-5-89 15</inkml:trace>
  <inkml:trace contextRef="#ctx0" brushRef="#br0" timeOffset="3325.5955">23006 2918 946 0,'12'9'1260'0,"-18"-6"-895"16,13 0-88-16,30 0-366 15,40-2-342-15,15 1 1 16,40-4 459-16,0-5-21 15,-17-4-106-15,-36 0-78 0,-8-16-214 16,-44-1-59-16</inkml:trace>
  <inkml:trace contextRef="#ctx0" brushRef="#br0" timeOffset="3509.0221">24268 2148 1366 0,'13'22'229'0,"9"19"104"15,-23 16-430-15,2 17-150 16,-1 1-185-16,5 17 95 16,-11-24-181-16</inkml:trace>
  <inkml:trace contextRef="#ctx0" brushRef="#br0" timeOffset="11464.2372">24957 2594 516 0,'-57'25'0'0,"-29"21"271"16,1 8-344-16,-19 15 333 16,27-15-232-16,10 6 264 15,27-8-225-15,8-4 5 16,30-3-35-16,7 20-24 15,11-10-21-15,31 1-31 16,18-4-35-16,27-24-134 16,11-29-77-16,12-13-45 15</inkml:trace>
  <inkml:trace contextRef="#ctx0" brushRef="#br0" timeOffset="11759.076">25306 2662 1110 0,'21'46'266'0,"-27"-45"41"0,5 9-281 15,1 1-127-15,0 4 12 16,4-1 51-16,3 4 18 15,7-4 9-15,4 6 1 16,11 1 2-16,8 7 4 16,6 2 6-16,19 8 5 15,5-2 0-15,0 5-93 16,1 1-112-16,0-4-90 16,-9-9-103-16</inkml:trace>
  <inkml:trace contextRef="#ctx0" brushRef="#br0" timeOffset="11989.3562">25807 2742 1163 0,'-28'10'172'0,"3"-1"127"16,-23 18-349-16,-8 1 9 15,-15 15 21-15,-3-6 31 16,0 10-1-16,22-8-7 16,4 1-87-16,23-8-87 0,7-2-141 15,17-8 3-15,17-13-121 16</inkml:trace>
  <inkml:trace contextRef="#ctx0" brushRef="#br0" timeOffset="12178.0104">26008 2429 996 0,'30'46'115'0,"8"24"156"16,4-4-261-16,-2 42-45 15,-18 14 74-15,-37 36 6 16,-32-6-28-16,-40 19-301 15,-29-52 96-15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20:57.8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10967 1084 43 0,'1'-3'290'0,"1"1"-103"15,-1 1-25-15,1-1 16 16,-2 1-148-16,3-1-26 15,-2 2-23-15,-1 0 1 0,3 0 10 16,-1 0 20-16,1 2 16 16,1-1 21-16,5 4 8 15,-3-5 8-15,7 3-3 16,-1-2-13-16,4 4-18 16,4-5-5-16,46 7-7 15,-42-5-1-15,4-1 6 16,5-2 15-16,2 1 5 15,5-5 12-15,-7 8-3 0,7 0 3 16,-9 5-14-16,4-11-5 16,2 9-11-16,6-6 0 15,-10-3-7-15,11-5 3 16,1 13 0-16,-2-7 7 16,3-1 2-16,8-1 5 15,-8-5-3-15,3 3 2 16,-6 4-7-16,0-5 7 15,-12 0-5-15,2 8 15 16,-8-11 12-16,5-2 0 16,-7 9-6-16,10-3-2 15,-2-1-16-15,8 4-14 16,-7-5-5-16,4 2-3 16,-4-1-3-16,-1-2 3 15,-5 4-4-15,5-2 5 16,-3 3-1-16,3 7-1 15,-6-5-3-15,2 2 1 0,-6 2-1 16,-2-7-1-16,-1 5-2 16,5 3 3-16,1-4-2 15,0 1 0-15,4 1 2 16,3-2 2-16,-1 4-3 16,-1 0 0-16,-5 0 0 15,3 1 0-15,-7-4-2 16,14-2 2-16,-6 0 0 0,21 0 5 15,-9-7 2-15,5 6 2 16,-8-1-1-16,4 4 3 16,-8-6-5-16,8 4-3 15,-4-1-4-15,6-3 0 16,-9 5-4-16,8 1 2 16,-14 3 1-16,-1-2 1 15,-8 4 0-15,3-7 2 16,2 7-2-16,14-4 0 15,7-1-2-15,8 5 1 16,-1-2-1-16,4-2-1 16,-7 1 0-16,4 2-1 15,-5 2-1-15,2-2 0 16,-7 1 1-16,-1 1 1 16,-4 4 0-16,-1-7 0 15,-13 6 0-15,5-1 0 16,-6-3 0-16,-10 0 0 0,0 5 0 15,7-8 2-15,-16 2 0 16,2 1-2-16,7-1-1 16,-13-8-11-16,5 5-16 15,-1-7-63-15,-4 5-67 16,-1-1-376-16,-2-1 50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20:59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11121 1204 575 0,'9'-3'64'0,"3"0"65"16,1 0-169-16,6 0-6 15,45-6 28-15,-39 14 24 16,-6-1 19-16,5 0 21 16,-6-1 10-16,4 2 21 15,5-5-2-15,-5-2 12 16,10 2-10-16,14 0 11 16,3 5-14-16,6-4 7 15,9-5-12-15,4 7 5 16,-9-2-17-16,11-2-3 15,-13 1-13-15,1 3 1 16,-6-8-4-16,7-8 20 16,-5 3 0-16,12-5 7 15,2 1-8-15,8-2-6 16,-8 16-24-16,2-4-6 16,-10-1-10-16,3 2 1 15,-13 5-1-15,5-10 3 0,-12 1 0 16,4 1 12-16,-8 5 3 15,7 1 4-15,-6 0 0 16,8 0-1-16,-5 7-12 16,12-6-7-16,-7-1-3 15,3 3 2-15,-2 0-4 16,3-7-1-16,-4 2 17 16,2 5 11-16,-6-6-13 15,19 5 2-15,-4 1 4 0,6 0-15 16,-4-9-14-16,7 9 12 15,-19-6 2-15,9 7 2 16,-5-8 2-16,6 0 3 16,-10-5-1-16,10 3 3 15,-14-12 1-15,11 15-7 16,-9 1-3-16,13 2 0 16,-4 5-5-16,15-2-5 15,-12 0 3-15,8-3 2 16,-12 0-2-16,5-6 1 15,-12 3 1-15,2-4-2 16,-1 1 2-16,18 1 0 16,-10 5 3-16,18 0 1 15,-1 2 4-15,7-2-2 16,-16-3-1-16,17 7 0 16,-14-2-1-16,0-4-4 15,-12 2-1-15,12 2 4 0,-11-8-2 16,3 4-3-16,6-2 0 15,9 2 1-15,-13 2-3 16,11-6 0-16,-6 6 1 16,-1-3 1-16,-5 3-1 15,4-4 1-15,-1 2 0 16,13 0 0-16,-5 3 1 0,19 3 0 16,-4-4-2-16,5 6 1 15,-18-3 1-15,5 5-2 16,-11-5 1-16,4 4 1 15,-14 1-1-15,16-6 0 16,-9-2 1-16,-1 3-2 16,-2 0 1-16,3 3-2 15,-11-6-1-15,-4 5-1 16,-7 2 0-16,-10-2-4 16,-10-13-1-16,-9 8-19 15,-3-4-8-15,-6-8-26 16,1 5-31-16,-8-2-32 15,-8-8-147-15,-27-3-157 16,-5-12 76-16,-23 0 84 16,-15 11-220-16,-6 2 318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21:26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7200 9926 803 0,'2'-2'326'16,"-1"1"26"-16,-1-1-175 15,3 1-103-15,-3-1-11 16,0 2-9-16,-3-3-25 16,2 2-15-16,-36 1-9 15,-67 13-7-15,15 12-10 16,-12 17 8-16,-11 20 1 16,23 14 2-16,-2 23 6 15,31 0-3-15,24 17-2 16,20-13-3-16,10 9 0 15,19-22-11-15,12 8-25 16,17-20-17-16,23-8-137 16,3-27-178-16,17-22 0 15</inkml:trace>
  <inkml:trace contextRef="#ctx0" brushRef="#br0" timeOffset="449.3677">7878 10086 1182 0,'17'9'325'16,"-26"-11"74"-16,6-1-342 15,0 3-121-15,3-1 7 16,0-1-16-16,-2-1 4 16,-8-22 42-16,-31-65 38 15,10 45-3-15,-15-2 11 16,4 13-7-16,-14 17-37 15,-3 20-27-15,-10 24-16 16,12 18 1-16,-4 15 11 16,19 28 26-1,10 5 44-15,22 8 6 16,4 7 0-16,9 5 5 0,0-22-2 16,10 10-1-16,-7-15-32 15,9-7-139-15,-1-20-164 16,1-19-20-16</inkml:trace>
  <inkml:trace contextRef="#ctx0" brushRef="#br0" timeOffset="660.4416">7128 10489 1339 0,'10'0'360'15,"-13"15"52"-15,12-20-372 16,9 10-102-16,14-13 2 16,16 11 12-16,24-10 33 15,7 2-20-15,8-4-41 16,0 6-313-16,-8-8 41 16</inkml:trace>
  <inkml:trace contextRef="#ctx0" brushRef="#br0" timeOffset="868.4872">8271 10149 721 0,'-1'5'460'0,"-2"4"-149"16,0 16-482-16,-3 15 383 15,-14 16-461-15,0 4 34 16,-11 5-62-16,2-10 15 0,3 4-14 16</inkml:trace>
  <inkml:trace contextRef="#ctx0" brushRef="#br0" timeOffset="1123.7193">8714 10441 1392 0,'-27'11'267'0,"-8"8"134"16,-7 8-415-16,-11 16-24 15,-6 5 18-15,-4 16 9 16,15-6 7-16,10-2-4 15,27-8-17-15,15-4-54 16,18-7-71-16,20-1-63 0,11-10-172 16,8-17-7-1</inkml:trace>
  <inkml:trace contextRef="#ctx0" brushRef="#br0" timeOffset="1357.6191">8801 10609 1459 0,'0'-2'235'0,"0"1"157"16,2 1-434-16,17 4-6 15,15 35 27-15,52 54-52 16,-49-51-54-16,4-1-93 15,-8-8-103-15,0-8-71 16,-8-15-39-16</inkml:trace>
  <inkml:trace contextRef="#ctx0" brushRef="#br0" timeOffset="1542.3119">9226 10548 1027 0,'-11'-4'429'15,"-12"9"1"-15,-24 12-213 16,-14 9-198-16,-32 17-23 16,-3 9-28-16,-5 10-8 0,12 1-4 15,9 2-46-15,34-13-22 16,15-8-169-16,16-13-108 16,30-14-57-16</inkml:trace>
  <inkml:trace contextRef="#ctx0" brushRef="#br0" timeOffset="1763.8321">9280 10243 979 0,'7'25'424'16,"-5"-1"-42"-16,5 11-142 15,9 14-302-15,-4 15 19 16,4 3 51-16,-11 11 3 15,-8-7-4-15,-19 9-25 16,-11-9-15-16,-23 0-73 16,-11-20-74-16,-17-13-207 15,5-23-7-15</inkml:trace>
  <inkml:trace contextRef="#ctx0" brushRef="#br0" timeOffset="2097.7169">9776 10401 1092 0,'53'88'304'16,"-47"-79"27"-16,3-5-268 15,9-1-148-15,7-3-16 16,11-1 12-16,-2 1-161 15,-5-6-69-15,4 3-55 16</inkml:trace>
  <inkml:trace contextRef="#ctx0" brushRef="#br0" timeOffset="2270.5311">9893 10757 648 0,'31'12'0'16</inkml:trace>
  <inkml:trace contextRef="#ctx0" brushRef="#br0" timeOffset="2306.7689">9982 10788 633 0,'31'13'-82'0,"-10"-2"338"15,2 1-256-15</inkml:trace>
  <inkml:trace contextRef="#ctx0" brushRef="#br0" timeOffset="2755.992">10647 10453 587 0,'-9'12'89'0,"-6"-8"77"16,-3 4-183-16,-8 4 56 15,6 1 24-15,-11-4 44 0,11 6 37 16,-9 4-19-16,6-1-28 15,-2 8-1-15,11 7-24 16,7 6-19-16,10 1 24 16,15 4 2-16,11-10-14 15,17-3-7-15,3-12-11 16,18-21 3-16,11-18-1 16,13-14 2-16,-12-13-3 15,1-10 0-15,-17 7 1 16,-28-2-2-16,-35 8-5 15,-37-2-88-15,-29 16-30 0,-23 1-28 16,-11 17-119-16,3 4-119 16,30 17-57-16,24-6-88 15</inkml:trace>
  <inkml:trace contextRef="#ctx0" brushRef="#br0" timeOffset="3217.5437">11384 9781 1539 0,'-2'44'219'0,"19"-34"183"16,8 14-454-16,21 21 5 15,-1 14 48-15,11 27 39 16,-16 10 17-16,-16 25 13 16,-27-2-17-16,-37 22-23 15,-19-15-54-15,-30 6-48 16,-5-30-401-16,-23-9-1 15,30-44-149-15</inkml:trace>
  <inkml:trace contextRef="#ctx0" brushRef="#br0" timeOffset="3775.5605">9933 10693 566 0,'-10'0'-123'0,"-4"2"123"16,4-2-272-16,4 1 101 0,1 1 360 15,2-2 117-15,3 0 43 16,0 0-44-16,0 0-111 15,-1-2-63-15,1 1-79 16,0 1-22-16,1 0-16 16,17 1 8-16,13 5 3 15,52 21-85-15,-41-11-253 16,10-9 60-16</inkml:trace>
  <inkml:trace contextRef="#ctx0" brushRef="#br0" timeOffset="4563.2299">4170 12061 1451 0,'0'7'371'0,"-2"-5"49"0,21 12-402 16,9 10-97-16,17 18 7 15,5 5 7-15,12 20 55 16,-10 5 17-16,0 19-9 16,-13-3-54-16,8 25-352 15,-2-2 91-15</inkml:trace>
  <inkml:trace contextRef="#ctx0" brushRef="#br0" timeOffset="4773.3158">4761 12071 1383 0,'-42'6'293'0,"-14"16"124"15,-2 12-404-15,-26 36-23 16,-4-6 4-16,-10 23 5 16,10-3 5-16,-6 5-92 0,31-25-90 15,20 12-240-15,38-33-45 16</inkml:trace>
  <inkml:trace contextRef="#ctx0" brushRef="#br0" timeOffset="5123.9224">5042 12385 1143 0,'21'8'247'0,"8"-13"129"16,8-1-310-16,33-6-145 0,10 0-265 16,13-8 55-16</inkml:trace>
  <inkml:trace contextRef="#ctx0" brushRef="#br0" timeOffset="5537.3764">5199 12622 1364 0,'0'2'311'0,"-3"2"102"0,2-4-410 16,1 0-45-16,0 0-25 16,0 0-10-16,1 0 49 15,49-1 15-15,70-10 38 16,-22-4-388-16,-2-1 155 16</inkml:trace>
  <inkml:trace contextRef="#ctx0" brushRef="#br0" timeOffset="5942.5266">6418 12037 1658 0,'120'25'402'16,"-119"-10"119"-16,-3 53-450 15,-4 15-62 1,-6 46 4-16,-10 24 18 16,-5 41-42-16,2-33-43 15,4 26-486-15,2-46 108 16</inkml:trace>
  <inkml:trace contextRef="#ctx0" brushRef="#br0" timeOffset="24274.2252">17742 5037 1283 0,'-3'-23'163'0,"3"22"149"15,0 4-398-15,-5 3 1 16,5-6 33-16,-1 0 6 16,-2 1 18-16,-18 24 14 15,-68 54 9-15,3-26 5 16,-20 14 10-16,-44 31 0 16,12 3-4-16,-36 19-1 15,36-14-1-15,16 1 9 16,50-30 1-16,20-10 23 15,53-24 10-15,45 0 33 16,25-18 5-16,61-3 18 16,25-6-21-16,33 1-8 15,-11-10-92-15,20 9-376 16,-50-4 88-16</inkml:trace>
  <inkml:trace contextRef="#ctx0" brushRef="#br0" timeOffset="25563.5631">16732 5786 574 0,'-3'2'192'0,"0"-1"34"15,0 1-164-15,0-1-26 16,0 1-16-16,-2-1 28 15,4 1 20-15,-2-1 46 16,0 1 41-16,0-1-37 16,1 1-43-16,1-1-31 15,1-1-40-15,1 0-34 16,11 0 36 0,16-3 17 15,89-4-11-31,-7-7-5 0,12 7 1 15,8 10 0-15,5 6 3 16,-45 4 1-16,15 0 2 16,0 1-1-16,33-11 4 15,9 3-2-15,14-11 2 16,-14 1-4-16,17-2-2 0,-27 1 0 16,5-9 4-16,-9 9-1 15,28 2 1-15,-9 3-1 16,27 0-2-16,-10-7-5 15,26 1-1-15,-20 0 0 16,16-4 0-16,-21-7-1 16,35 5 6-16,-27-1 3 15,21-3 9-15,-19 1 3 16,29 5 5-16,-33-1-2 0,33-4-5 16,-8 5-2-16,29-3-6 15,-24-2-5-15,39-1-2 16,-37 5-1-16,44-2 0 15,1 4 4-15,19-1 1 16,-27 2 0-16,42-2 2 16,-41 1-6-16,30-1-1 15,-20-2-2-15,50-6 0 16,-32 0-2-16,38-3 2 16,-33 1-2-16,34-3 0 15,-35 7 0-15,45-2 0 16,-34 1 0-16,22-1-1 15,-25 7 0-15,31 0 1 16,-35 0 2-16,34-1 8 16,-37 6 3-16,33 1 2 15,-40-1 2-15,25 1-4 16,-39 4-7-16,9-2-2 0,-48-3-2 16,15 3-1-16,-50 6 5 15,-14-5 6-15,-28 4 5 16,-7 2-4-16,-45-2-1 15,-7-4-4-15,-30 2-7 16,-7 3-10-16,-20-4 0 16,-10-4-12-16,-7 5-9 0,-6 2-21 15,-5-8-9-15,2 4-32 16,-1 2-8-16,-1 0-76 16,1 0-41-16,-1 0-244 15,-1-1 17-15</inkml:trace>
  <inkml:trace contextRef="#ctx0" brushRef="#br0" timeOffset="26018.0402">31468 4890 907 0,'-89'47'119'15,"76"-41"121"-15,-2-6-282 16,8 2 38-16,5 2 40 16,7-2 14-16,-5-4 7 0,10 2 6 15,39 3-16-15,86 12-16 16,-35 3-10-16,7 7-3 16,-18 0 0-16,-18 9 0 15,-27-3-8-15,-36 18 3 16,-36 6 9-16,-57 22 5 15,-26 0 8-15,-40 9-86 16,-12-18-95-16,-7-28-192 16,45-37-70-16</inkml:trace>
  <inkml:trace contextRef="#ctx0" brushRef="#br0" timeOffset="27105.5405">31585 5773 1125 0,'-64'46'154'0,"63"-45"136"16,2 4-326-16,8 19-17 16,12 8 56-16,20 23 24 15,16 12 13-15,30 21 4 16,-5 3-8-16,2 5-131 15,-17-19-133-15,-5 0-102 16,-28-29-129-16</inkml:trace>
  <inkml:trace contextRef="#ctx0" brushRef="#br0" timeOffset="27364.8813">32066 5831 1100 0,'-32'20'218'15,"-16"16"109"-15,-21 7-318 0,-32 27 7 16,-11-7 5-16,-22 23 28 15,10 2-3-15,-17 11-380 16,21-3-16-16,11-14-128 16</inkml:trace>
  <inkml:trace contextRef="#ctx0" brushRef="#br0" timeOffset="31828.7768">16102 4260 492 0,'6'5'135'0,"0"1"31"0,-5 0-125 16,-1-6-41-16,0 0 40 15,0 0 34 1,0-2 256 0,0-1-147-1,-3-47-31-15,-22-58-38 0,5 38-89 16,-22 18-37-16,17 18-28 16,-8 7-13-16,5 14-3 15,-12 12-6-15,5 12 24 16,-8 13 8-16,3 7 11 15,1 9 10-15,14 6 10 16,0 9 5-16,11-2 2 16,6 17 0-16,8-2-5 15,0 25-1-15,4-7-3 16,0 15-10-16,-1-16-9 0,2 0-17 16,1-33-15-16,-3-9-71 15,-5-19-121-15,1-15-28 16,-5-19-90-16</inkml:trace>
  <inkml:trace contextRef="#ctx0" brushRef="#br0" timeOffset="32043.5979">15566 4416 1025 0,'4'-3'414'15,"-1"4"-106"-15,20-2-241 16,2 4-131-16,24-8-129 16,8 5 200-16,10-4 13 15,-9 5 2-15,-2-4 0 16,-25-4-14-16,-6 1-177 0,-14 6-158 16,-4-27-18-16</inkml:trace>
  <inkml:trace contextRef="#ctx0" brushRef="#br0" timeOffset="32279.9358">16533 4005 840 0,'12'0'485'0,"-2"5"-133"16,-11 19-75-16,1 5-378 15,-3 10-9-15,-6 11 54 16,-3-4 29-16,-9 1 8 16,7-8 0-16,-1-6-94 15,3-11-107-15,7 2-106 16,10-17-101-16</inkml:trace>
  <inkml:trace contextRef="#ctx0" brushRef="#br0" timeOffset="32524.4769">17031 4146 1583 0,'-15'9'40'16,"-18"9"270"-16,1 4-484 15,-30 20 14-15,-11 5 112 16,-23 9 58-16,5-1 7 15,-15 12 15-15,20 2-5 0,9 7-19 16,28 1-30-16,22 0-55 16,32-18-72-16,32-11-62 15,15-25-111-15,20-17-17 16</inkml:trace>
  <inkml:trace contextRef="#ctx0" brushRef="#br0" timeOffset="32793.8">16886 4425 1008 0,'0'7'64'0,"0"9"185"15,0 1-245-15,1 2-63 16,5 51 20-16,6-41 19 0,-2 2 48 16,15 2-38-16,-2-2 37 15,8-6 30-15,3-1-18 16,9-5-305-16,-6-5-17 16,12-16-121-16</inkml:trace>
  <inkml:trace contextRef="#ctx0" brushRef="#br0" timeOffset="32998.794">17136 4447 557 0,'-30'12'-31'16,"-8"13"555"-16,-5 22-314 15,-9 8 108-15,6 6-316 16,5-8-3-16,4 2-42 15,10-13-42-15,5-5-134 16,8-12-81-16,19-15-14 16,19-20-112-16</inkml:trace>
  <inkml:trace contextRef="#ctx0" brushRef="#br0" timeOffset="33166.9826">17406 4268 1109 0,'19'40'172'16,"-15"12"150"-16,-1 26-345 15,-16 33 27-15,-11 9 10 16,-38 21-82-16,-17-8-254 16,-24-63 52-16</inkml:trace>
  <inkml:trace contextRef="#ctx0" brushRef="#br0" timeOffset="52155.7133">24261 5274 721 0,'-3'-3'164'16,"-3"0"54"-16,-12 1-195 15,-9 11-52-15,-48 44 17 16,52-11 11-16,9 14 5 16,0 1 4-16,7 11 5 15,10 0-230-15,1 18-3 16,2-12-72-16</inkml:trace>
  <inkml:trace contextRef="#ctx0" brushRef="#br0" timeOffset="52654.0676">24021 6256 1301 0,'-60'118'316'0,"59"-98"73"15,-2-29-368-15,6 18-104 16,-3 6-2-16,3 8 22 16,0 2 21-16,1 32 20 15,-5 5-84-15,-7 19-222 0,1 10-17 16,-2-14-177-16</inkml:trace>
  <inkml:trace contextRef="#ctx0" brushRef="#br0" timeOffset="54866.8662">24059 6348 468 0,'18'46'121'0,"-14"-31"35"16,2-15-115-16,-7 7-39 16,2-10 85-16,-1 3 45 15,-1-2 11-15,-1 1 11 16,1 0 0-16,-1 1-75 16,1-3-38-16,-1 1-14 15,-1 1-12-15,-6-2-7 16,-2-3-2-16,-3 0-2 0,5 1-4 15,3 1 5-15,2 1 9 16,1 0-7-16,0 0-6 16,-1 2-3-16,2-1-8 15,-1 2-8-15,0-3 17 16,0 2 10-16,0-1 8 16,0 1 4-16,-1-1 9 15,2 1 3-15,-1-1-17 16,2 1-10-16,0-1-4 0,-1 2-13 15,1 0-13-15,-1 2 11 16,1 2 6-16,-8 21 3 16,-11 52 3-16,12-29 4 15,-1 1 0-15,-8 11-1 16,6 7-1-16,-7 12 1 16,6-14 0-16,0-3 5 15,0-20 6-15,2-8 7 16,5-15 13-16,-1-10 10 15,5-9 4-15,-5 1 18 16,6-2-1-16,0-2-16 16,0-14-10-16,2-33-10 15,12-51-24-15,-2 32-3 16,0 4 3-16,-3-11-1 16,4 17 1-16,-7-1 0 15,-6 17-1-15,9 2-1 0,-1 16 1 16,-1-8 0-16,0 8 3 15,1-5 8-15,-4 5 4 16,-1 0 8-16,0 12 0 16,-3-1 0-16,0 10-11 15,2 2-18-15,-2 7-17 16,0-5-14-16,0 0-5 16,0 1-1-16,3 29 11 15,7 66 7-15,-6-36 11 16,-2 23 4-16,4-5 3 0,-2 17-10 15,10-14-20-15,-4-1-73 16,3-26-308-16,11-31 56 16</inkml:trace>
  <inkml:trace contextRef="#ctx0" brushRef="#br0" timeOffset="77882.0777">19568 4843 1396 0,'-6'72'320'0,"-7"-76"36"16,26 1-367-1,1480-49 238 32,-1394 34-289-47,30-10-103 0,-44-6-139 16,38-3-162-16,81-34-87 15</inkml:trace>
  <inkml:trace contextRef="#ctx0" brushRef="#br0" timeOffset="87429.1193">27458 3626 782 0,'63'79'307'15,"-63"-66"-43"-15,-5 8-110 16,2 7-273-16,-3 25 18 15,-6 14 78-15,7 28 14 16,-1 1 9-16,-9 27 12 16,-3 3 2-16,8 32-1 15,-1-14-18-15,1 12-68 16,11-33-60-16,7-25-60 0,-2-41-58 16,-3-36 0-16,3-40-8 15</inkml:trace>
  <inkml:trace contextRef="#ctx0" brushRef="#br0" timeOffset="87749.073">26921 4361 1293 0,'0'6'296'0,"3"-10"148"16,1-1-331-16,-2 4-71 15,49-4 17-15,215-4 13 16,-22 15-38-16,104 3-249 15,24 7-179-15,38-30-73 16,-87-16-273-16</inkml:trace>
  <inkml:trace contextRef="#ctx0" brushRef="#br0" timeOffset="118839.3169">16681 9333 505 0,'51'22'266'0,"-41"-31"-6"16,-4 4-123-16,-5 2-35 16,-4 1-58-16,3 2-30 15,-1 0-14-15,-1 0-6 16,1 2-7-16,-20 12 6 15,-87 77 14-15,-3-17-3 16,-6 4 1-16,-24 32 2 16,17-11 14-16,7 5 37 15,40-26 37-15,19-5-37 16,34-34-6-16,30-8-18 16,25-18-31-16,32-3-33 15,9 1 43-15,39-4 7 16,-3 2-48-16,11 6-296 15,-26-5 77-15</inkml:trace>
  <inkml:trace contextRef="#ctx0" brushRef="#br0" timeOffset="120447.3162">16228 10047 989 0,'-44'37'189'0,"41"-44"102"16,9-1-289-16,-15 0-16 16,12 3 6-16,-2 5 18 15,2 3 7-15,-3-6 25 16,0 3 9-16,0 0 11 15,0 0-11-15,0 0-7 16,0 0-20-16,0 0-4 16,0 0 21-16,0 0 15 0,0-1-3 15,0 1-6-15,0-2-3 16,0 1-24-16,0-1-10 16,2 1 20-16,9-2 5 15,31-5 4-15,50-12 1 16,-39 9-2-16,6 5-17 15,18-1 7-15,-6-1-3 16,14 1 3-16,-4 1 2 16,20-6 8-16,-12-3-3 0,22-4 7 15,-9 3-1-15,17-5 4 16,-14 5-7-16,24 4 2 16,-14 3-10-16,19-1-4 15,-10 2-8-15,17-3 0 16,-26 6-8-16,17-5 0 15,-15-1 0-15,21 1 11 16,-17 4-2-16,30 2 4 16,-10 1-1-16,20-2 2 15,-8 8-12-15,19-4-2 16,-26 1 0-16,14-5 17 16,-20-2 3-16,8-2 7 15,-6 2 6-15,30-7 3 16,-3 7-14-16,20 4-6 15,-10-6-5-15,26 3-7 0,-27-6-6 16,19-9-3-16,-18 4-1 16,31-3 2-16,-28-5-1 15,33 6-1-15,-25 1 0 16,16-6-1-16,-35 8 0 16,44 1-2-16,-12 5 3 15,13 1 5-15,-16 8 1 16,37 1 2-16,-46 0 1 15,8-5 0-15,-11 4-5 0,30-2-1 16,-35-6-3-16,31 1 0 16,-23-1 0-16,19 1-1 15,-23-4 0-15,48 7 0 16,-32-2 0-16,25 4-1 16,-20-4 1-16,21 5 3 15,-35-4-3-15,46 2 1 16,-22-2-2-16,16 1 2 15,-24-2-3-15,24-3 3 16,-37 1 1-16,30-3 4 16,-3 4 2-16,11-6-2 15,-29 3 3-15,33-4 0 16,-37 2-4-16,13-2-1 16,-1 5 0-16,9-2-3 15,-39 6-6-15,23 0 1 16,-20-3-1-16,-9 2 0 0,-14 4 1 15,24 0 3 1,-28-4-1-16,-1 5 0 0,-28 1 0 16,-11-5 0-16,-35 4 0 15,-19 1-2-15,-20-1-1 16,-6 5 0-16,-13 0-2 16,-5 0-1-16,-7-1-1 15,-9 2-7-15,-5-7-1 16,-1 3-19-16,-1 0-6 0,0 0-4 15,-2 0 1 1,3 0-2-16,-2-1 17 0,-1-1 4 16,3 1 10-16,-3-1 6 15,0 1 6-15,0-2 2 16,-9-3 4-16,-4-8-10 16,-46-34-4-16,37 27-4 15,1 6-2-15,-7-12 2 16,7 2 9-16,-2-9-2 15,3 6 3-15,10-3 1 16,1 7 0-16,5 5 2 16,-1 5 9-16,7 3-1 15,-5 2-1-15,3 4-18 16,3 4-15-16,0 1-14 16,0 0 9-16,4 0 9 15,33 7 20-15,63 20 13 0,-46-12 12 16,6 8-1-16,-16-5-7 15,-2 3-9-15,-19 10-23 16,-15 2-14-16,-23-5-5 16,-24 21 0-16,-14 4 8 15,-9 3 23-15,4 1 11 16,8 3-23-16,17-18-25 16,4-10-133-16,6-23 304 15,-24-19 115-15,2-20-797 16,4-23 642-16</inkml:trace>
  <inkml:trace contextRef="#ctx0" brushRef="#br0" timeOffset="121081.3086">23763 9341 929 0,'0'-5'352'0,"24"4"3"0,-26-2-211 15,2 3-170-15,-1 4 4 16,1-4 12-16,0 0 17 16,0 0 21-16,0 2 6 15,0-1-8-15,-2 30-10 16,1 52-13-16,2-24-4 16,-1 4-2-16,-3 20-3 15,16-2-161-15,10 12-165 16,8-13-35-16,10-6-206 15</inkml:trace>
  <inkml:trace contextRef="#ctx0" brushRef="#br0" timeOffset="121469.6925">23880 10409 1397 0,'-5'117'263'0,"-6"-68"161"15,-7 11-416-15,-9 38 1 16,0 10 7-16,-1 17 8 15,11-1-449-15,-1-16 145 16</inkml:trace>
  <inkml:trace contextRef="#ctx0" brushRef="#br0" timeOffset="122782.7451">32263 9981 184 0,'-149'-8'187'16,"127"11"13"-16,7 6-27 15,0 0 10-15,8 0-29 16,-7 0-11-16,4 4-42 0,7 11 7 15,1 7-29-15,16 19 10 16,14 14-20-16,24 17-5 16,13 2-17-16,21 12-72 15,-3-10-107-15,-5 4-227 16,-21-18-21-16</inkml:trace>
  <inkml:trace contextRef="#ctx0" brushRef="#br0" timeOffset="123057.3324">32460 10046 1452 0,'-56'99'326'15,"16"-52"127"-15,-28 11-391 16,-36 19-112-16,-33 11 13 16,-54 17-162-16,8-18-253 15,20-16 16-15</inkml:trace>
  <inkml:trace contextRef="#ctx0" brushRef="#br0" timeOffset="124965.8839">15606 8539 382 0,'1'-10'305'15,"5"-4"-73"-15,-4-2-224 16,-1-5 254-16,-4 2-215 15,-3-2 14-15,0-4 32 16,-8-9 16-16,2 1-22 16,-5-8-17-16,-3-2-16 15,-1-4-33-15,0 5-17 16,-10-1 2-16,-3 8 5 0,-1-1 4 16,-2 11-5-16,-1 1-16 15,6 14-14-15,-5 10-12 16,-5 10-5-16,-9 12-1 15,3 8 9-15,-7 10-1 16,14 0 4-16,8 15 0 16,20 3 2-16,6 22-3 15,14 5 10-15,11 31 3 16,10 0 5-16,4 21 3 16,0-15 6-16,0-1-39 15,-8-29-38-15,-2-16-42 16,-7-30-41-16,-2-15-130 15,-5-21 31-15</inkml:trace>
  <inkml:trace contextRef="#ctx0" brushRef="#br0" timeOffset="125194.7533">14719 8835 358 0,'7'9'608'16,"6"-3"-264"-16,-26-6-237 15,29 5 211-15,5-5-378 0,29 0 34 16,16-3 23-16,21-3 26 16,5-5-11-16,13-1-181 15,-16-2-170-15,0-9-22 16</inkml:trace>
  <inkml:trace contextRef="#ctx0" brushRef="#br0" timeOffset="125435.4636">16019 8395 1469 0,'0'8'230'0,"-31"5"139"15,-13 9-457-15,-32 35-9 16,-2 6 26-16,-10 16 22 16,23-4 29-16,15 13 19 15,32-20-11-15,18 3-16 16,28-9-16-16,24 0-39 0,22-26-29 16,30-5-172-16,-2-25-34 15,10-19-65-15</inkml:trace>
  <inkml:trace contextRef="#ctx0" brushRef="#br0" timeOffset="125729.0866">16163 8632 986 0,'-37'24'462'16,"29"-21"-125"-16,14 1-234 15,-7-4-141-15,1 0-146 16,0 0 160-16,0 0 15 16,0 0 5-16,1 0 5 15,7 5 6-15,39 4 1 16,58 60-10-16,-29-36-101 15,-1-8-129-15,8-6-98 16,-31-17-118-16</inkml:trace>
  <inkml:trace contextRef="#ctx0" brushRef="#br0" timeOffset="125953.9968">16366 8459 912 0,'-31'33'409'0,"-5"8"-31"16,6 20-161-16,-2 3-228 15,1 4-11-15,-2 12-48 16,18-6-27-16,-2 1-27 16,5-14-88-16,-5-12-143 15,10-21 44-15,1-25 30 16,9-31-126-16</inkml:trace>
  <inkml:trace contextRef="#ctx0" brushRef="#br0" timeOffset="126147.2805">16572 8380 1065 0,'37'39'317'15,"-6"-17"60"-15,16 37-210 16,5 19-195-16,-5 40 48 16,-13 12 1-16,-22 17-89 0,-41-14-295 15,-48-11-26-15,-26-52-172 16</inkml:trace>
  <inkml:trace contextRef="#ctx0" brushRef="#br0" timeOffset="170479.081">18819 9034 877 0,'11'6'362'0,"-11"-3"-63"16,-1 1-247-16,-1-7-168 15,1 2-127-15,-2 1 71 16,-3 0 16-16,-46 20 60 16,-56 32 109-16,30-4 67 15,5 12 28-15,0 22 27 16,23-2-1-16,16 0-43 16,22-15-43-16,28-16 8 15,27-33-9-15,51-32-11 16,11-33 28-16,45-53 27 15,2-12-23-15,20-48-13 16,-34 2-14-16,2-19-5 16,-45 34-10-16,-12-6 8 15,-34 50-5-15,-16 12-16 16,-25 39-30-16,-3 17-74 0,-24 26-19 16,-48 25-1-16,-9 27 16 15,-39 43 32-15,-7 16 84 16,7 29 29-16,42-3 23 15,24 5 21-15,54-21-22 16,38 0-24-16,21-28 13 16,44-10-1-16,12-27-18 15,9-21 25-15,-9-27 17 16,7-23-15-16,-32-16-24 0,-3-19-12 16,-20 1-18-16,-14-20-5 15,-24 10-12-15,-13-2-14 16,-21 14-10-16,-23 2-27 15,-11 30-15-15,-25 22-5 16,-9 19 19-16,-9 17 20 16,10 14 58-16,17 11 22 15,26-11 12-15,26 11 12 16,21-4 4-16,35 6-16 16,9-5 1-16,32 6-42 15,0-12-67-15,1-11-132 16,-22-20-106-16,11-26-106 15,-12-18-57-15,4-25 25 16,-5-10 5-16</inkml:trace>
  <inkml:trace contextRef="#ctx0" brushRef="#br0" timeOffset="170749.3935">21082 8831 1418 0,'-31'41'331'15,"28"-10"122"-15,-37 27-353 16,-3-1-33-16,9 6-9 15,17-15-9-15,29-2-1 16,40-30-34-16,77-19-542 16,43-33 193-16</inkml:trace>
  <inkml:trace contextRef="#ctx0" brushRef="#br0" timeOffset="189889.5342">26196 8429 563 0,'-5'8'602'15,"0"7"-254"-15,1 7-4 0,-10 19-332 16,-2 11-54-16,1 24-56 15,-4 7 94-15,1 23-1 16,5-6 3-16,5 6-38 16,4-6-140-16,4-4-164 15,1-38-33-15</inkml:trace>
  <inkml:trace contextRef="#ctx0" brushRef="#br0" timeOffset="190060.7535">26116 7949 1696 0,'54'74'-187'15,"-48"-45"187"-15,17-3-689 0</inkml:trace>
  <inkml:trace contextRef="#ctx0" brushRef="#br0" timeOffset="190565.8774">26853 8532 1385 0,'56'14'195'0,"-58"-9"129"16,-2 11-413-16,-6 15 0 16,-10 8 45-16,-8 10 33 0,-1 0 50 15,3-2 24-15,6-20 7 16,8-14 36-16,16-20-5 15,16-30 2-15,5-14-20 16,22-11-11-16,8-2-41 16,4 6-3-16,-7 30-16 15,-6 28-23-15,-19 25-7 16,-13 29 2-16,-20 11-32 16,-17 18-20-16,-1-5-240 15,-3-2-149-15,8-29-67 0</inkml:trace>
  <inkml:trace contextRef="#ctx0" brushRef="#br0" timeOffset="190824.2831">27938 8441 1194 0,'5'74'297'15,"-48"-16"103"-15,-39 25-268 16,-5 12-8-16,-5 17 68 16,18-5 4-16,33 6-43 0,64-30-94 15,71-24 219-15,49-41-857 16,77-79 314-16</inkml:trace>
  <inkml:trace contextRef="#ctx0" brushRef="#br0" timeOffset="207719.5159">18522 14157 681 0,'-75'145'578'0,"14"-86"-164"0,-49 32-422 16,-4 19 401-16,-3 12-429 15,5 1 7-15,4 11 100 16,53-26 28-16,31-15 21 0,29-7 3 0,30 9 1 16,26-12-90-1,12-2-11-15,11 1-11 0,23-1 3 16,-11-23-62-16,-3-7-60 0,-7-11-64 15,-18-14-355-15,-31-17 34 16</inkml:trace>
  <inkml:trace contextRef="#ctx0" brushRef="#br0" timeOffset="208073.6822">18712 14877 1405 0,'7'21'364'15,"1"-12"81"-15,11 7-392 16,12 3-94-16,22 1 7 16,19-12 33-16,22-8-69 15,4-7-81-15,7-11-280 16,-16-7-29-16</inkml:trace>
  <inkml:trace contextRef="#ctx0" brushRef="#br0" timeOffset="208544.4834">19974 14704 1600 0,'-40'52'416'15,"-18"19"105"-15,-4 3-448 16,3 27-63-16,20-5-24 16,10 5-1-16,17-21 0 15,12-2-11-15,12-33-7 16,8-22 20-16,10-30 21 0,16-41 21 16,3-18 26-16,11-26-21 15,-3-7-11-15,17-14-10 16,-8 17-14-16,13-6-15 15,-2 14 27-15,22 10-8 16,-11 21-7-16,17 13-5 16,-4 22-4-16,10 22-3 15,-23 10 2-15,-2 21 2 16,-20 14 5-16,-12 24 1 16,-28-1 3-16,-19 12-3 15,-13-4-2-15,-40-6-2 16,-26-22-1-16,-51 3 7 15,-15-17-2-15,-34-15 2 16,9-11 14-16,-4-13 21 16,38-20 2-16,9-15 4 15,32-5-12-15,20-3-73 0,27 3-69 16,29-16-268-16,34 11-157 16,39 0-73-16</inkml:trace>
  <inkml:trace contextRef="#ctx0" brushRef="#br0" timeOffset="208823.7517">21320 15044 1608 0,'-14'35'338'0,"-32"36"163"16,-18 16-492-16,-13 27-27 16,-5-4-29-16,-5 7-120 15,31-33-119-15,19-2-207 16,17-33-50-16</inkml:trace>
  <inkml:trace contextRef="#ctx0" brushRef="#br0" timeOffset="209123.9111">22008 14519 1493 0,'7'62'368'16,"-29"-37"109"-16,-8 22-422 15,8 16-56-15,-3 24 3 16,10 0 0-16,11 23-6 15,11-11-35-15,5 7-160 16,7-16-159-16,8-25-128 16,-8-47-150-16</inkml:trace>
  <inkml:trace contextRef="#ctx0" brushRef="#br0" timeOffset="209302.6398">22344 13988 945 0,'81'46'760'0,"7"55"-160"16,-13 16-57-16,-7 68-402 0,-22 27-53 15,-49 68-18-15,-54-13-42 16,-66 17-111-16,-28-53-91 16,-67-20-473-16,-10-100 35 15</inkml:trace>
  <inkml:trace contextRef="#ctx0" brushRef="#br0" timeOffset="210445.2043">5788 14480 1250 0,'112'-83'291'0,"-109"64"114"16,-6-5-363-16,11 23-11 15,-12-7-19-15,-17 5-26 16,-17 28 16-16,-23 24-5 16,-40 45-2-16,-17 29 13 15,-13 56 5-15,23 12-18 16,25 37 2-16,40-35-3 16,43-10-23-16,46-52-29 15,54-30-341-15,20-57-5 16,23-26-145-16</inkml:trace>
  <inkml:trace contextRef="#ctx0" brushRef="#br0" timeOffset="211445.2294">6486 14581 1066 0,'2'0'332'16,"-1"0"41"-16,1 1-257 15,6 39-119-15,-3 67 0 16,-10-30 9-16,1 25 5 0,-2-3-2 16,-4 20-3-16,2-9-37 15,-2 21-350-15,3-8 102 16</inkml:trace>
  <inkml:trace contextRef="#ctx0" brushRef="#br0" timeOffset="211654.8765">7061 15336 1475 0,'0'24'336'0,"-24"21"125"16,-17 23-443-16,-24 24-141 16,-8 1-82-16,-13 11-85 15,13-19-141-15,10-18-3 16,27-24-37-16</inkml:trace>
  <inkml:trace contextRef="#ctx0" brushRef="#br0" timeOffset="212103.8271">7776 14831 1510 0,'-38'86'313'0,"-13"0"154"15,10 22-454-15,17-19-7 16,9-9-23-16,15-28-13 16,17-19 17-16,5-41 11 15,19-33 12-15,4-25 19 0,8-24 4 16,-2-8-18-16,5-13-3 16,-9 19-4-16,18-1 9 15,8 23 6-15,23 7-3 16,5 23-6-16,16 14-9 15,-18 22-8-15,6 16-9 16,-20 17-3-16,-1 25 2 16,-20 8 9-16,-5 18 6 15,-23-10 12-15,-19 7-10 16,-25-24-2-16,-46 2-23 16,-18-26-46-16,-39 0 2 15,-21-19 15-15,-34-9-7 16,22-12 23-16,-1-12 39 15,34-5-42-15,15-18-390 16,44-1 122-16</inkml:trace>
  <inkml:trace contextRef="#ctx0" brushRef="#br0" timeOffset="212363.8375">8973 13850 1547 0,'43'42'428'0,"-3"4"106"0,13 50-378 16,4 27-156-16,-3 44 26 15,-22 14-8-15,-41 50-9 16,-39-23-9-16,-64 41-37 15,-32-39-49-15,-41-8-49 16,-21-57-409-16,-30-30 77 16</inkml:trace>
  <inkml:trace contextRef="#ctx0" brushRef="#br0" timeOffset="213283.6898">7806 14748 138 0,'1'-3'141'0,"-1"0"-25"16,3 0-9-16,-1 2-42 15,-1-1-19-15,1 1 10 0,-1-1 0 16,1 1 25-16,-1-1-1 16,1 1 18-16,-2-1-12 15,0 2-13-15,0 0-30 16,-2 0-13-16,1 0-21 16,-1 2 1-16,1-1 6 15,-1 1 10-15,1-1 4 16,-1 1 16-16,-1-1 0 15,3 4-1-15,3 10-2 0,3 10 5 16,14 47-8-16,-13-32 5 16,2 2-5-16,-2 2-42 15,-1-2-134-15,9 2-198 16,-9-14-21-16</inkml:trace>
  <inkml:trace contextRef="#ctx0" brushRef="#br0" timeOffset="258516.7793">7253 17443 503 0,'5'0'420'16,"-5"-3"-117"-16,1 6-338 15,-2-3 290-15,-1 0-332 16,1 0-77-1,-2 18 121-15,-6 32 20 16,-21 79 27-16,-10-13 12 16,-8 1 22-16,-7 18 63 15,4-15 21-15,0-14 19 16,18-44 0-16,6-19 2 16,14-32-92-16,3-32-42 15,10-22-38-15,13-32-8 16,8-19-24-16,11-20 29 15,11 7 14-15,13-4 8 16,-10 30-5-16,3 4-50 0,-7 28-19 16,-5 18-60-16,-9 29 2 15,0 41 14-15,-6 36 49 16,12 54 16-16,2 21 69 16,10 14 38-16,0-29 8 15,4-25 14-15,-1-52 15 16,10-32 6-16,-5-36-22 15,20-51 4-15,-11-35-12 0,10-45-31 16,-20-10-37-16,-7-39-56 16,-27 26-82-16,4-3-261 15,-12 33 41-15</inkml:trace>
  <inkml:trace contextRef="#ctx0" brushRef="#br0" timeOffset="259046.0433">8443 17944 1129 0,'-15'28'291'0,"-1"12"76"15,-7 4-307-15,0 13-63 16,9 5-2-16,11-3 12 16,6-11 6-16,9-13 9 15,6-7 7-15,7-17 11 16,-1-13 1-16,3-17 21 15,1-8 3-15,-2-26 4 16,-6-2-14-16,-7-7-17 16,-14 9-26-16,-13 1-43 15,-4 15-27-15,-8 9-14 16,1 10-87-16,-12 4-92 16,8 7-173-16,7 0-39 15</inkml:trace>
  <inkml:trace contextRef="#ctx0" brushRef="#br0" timeOffset="259490.9254">8940 17848 409 0,'46'41'351'0,"-43"-44"-38"16,-1 2-61-16,-2 2-111 16,0-1-93-16,0 0-12 15,0 2-11-15,-2 41-24 16,-4 59 68-16,2-28 18 15,-2-7-24-15,2-10-23 16,-1-24-6-16,7-18 37 16,2-27 6-16,12-27 11 15,8-14 1-15,13-11 0 16,5 1-45-16,6 0-19 16,-8 23-17-16,2 15-13 15,-14 16-14-15,-3 18-17 16,-8 18 0-16,-4 20 2 0,-9 11-2 15,7 19-51-15,2 5-48 16,12-7-303-16,11-19 19 16</inkml:trace>
  <inkml:trace contextRef="#ctx0" brushRef="#br0" timeOffset="259864.9546">9727 18123 1213 0,'44'12'391'0,"-49"-8"48"16,-3 1-353-16,10-1-89 15,-2-4-60-15,1 0-11 16,26-3 30-16,69-29 37 15,-40-7 64-15,15-16 21 16,-8-5 10-16,0-4-32 16,-18 9-31-16,-11 8-24 15,-28 20-20-15,-37 20-12 16,-24 20-9-16,-27 39-6 16,-21 28 102-16,-20 38 58 0,21 7 27 15,8 4 27-15,44-24 19 16,51-13-80-16,57-34-53 15,59-24-71-15,49-14-62 16,37-24-510-16,-19-23 86 16</inkml:trace>
  <inkml:trace contextRef="#ctx0" brushRef="#br0" timeOffset="263781.3791">18567 17550 974 0,'25'64'449'16,"-22"-60"-20"-16,-5-6-241 0,1 2-110 16,-1 0-77-16,1 0-12 15,1 0-2-15,0 2 18 16,16 29 27-16,44 77 25 15,-25-34-10-15,11 40-10 16,-6 14-4-16,-1 14-26 16,-2-7-49-16,-8 1-99 15,-11-37-63-15,-6-25-263 16,-9-32-41-16</inkml:trace>
  <inkml:trace contextRef="#ctx0" brushRef="#br0" timeOffset="264023.278">18964 17612 679 0,'-48'122'732'0,"-2"-72"-229"16,-55 64-413-16,-6 15 393 15,-18 16-542-15,19-18-18 16,4-1-45-16,29-40-17 16,10-18-49-16,25-29 25 15,17-15-119-15,25-30-98 16,42-21 9-16</inkml:trace>
  <inkml:trace contextRef="#ctx0" brushRef="#br0" timeOffset="264454.0734">19578 17799 526 0,'12'4'793'0,"0"-1"-420"15,-18-1-10-15,20-2-298 16,3-3-301-16,25-3 235 16,14-5 18-16,26-11-13 15,5-2-78-15,17-1-305 16,-17 9 51-16</inkml:trace>
  <inkml:trace contextRef="#ctx0" brushRef="#br0" timeOffset="264693.4606">19599 18252 1271 0,'21'27'417'0,"-3"-18"39"0,-9-20-342 16,29-11-74-16,17-2-47 16,20-16-32-16,11 3-44 15,11-3-374-15,-11 8 73 16</inkml:trace>
  <inkml:trace contextRef="#ctx0" brushRef="#br0" timeOffset="264918.343">21023 17390 1975 0,'0'29'420'16,"-3"4"180"-16,-14 37-579 16,1 19-54-16,-6 35-5 15,6 23 4-15,2 29-61 16,-1-20-94-16,5 12-394 16,-6-37 47-16</inkml:trace>
  <inkml:trace contextRef="#ctx0" brushRef="#br0" timeOffset="266126.1869">23470 16379 1038 0,'-26'24'428'0,"-31"22"-38"16,-19 19-257-16,-13 54-101 15,-3 19-34-15,-2 27-13 16,30-15 63-16,22 7-2 15,29-38-10-15,32 1-8 16,41-31-132-16,58-11-122 16,26-32-210-16,10-36-72 15</inkml:trace>
  <inkml:trace contextRef="#ctx0" brushRef="#br0" timeOffset="270094.9302">23938 17110 730 0,'1'1'172'15,"1"1"60"-15,-1-1-210 16,1 1-18-16,-1-1-3 16,1-1 5-16,-1 0 37 15,0 0 47-15,-1 0 17 16,3 0 16-16,-1 0 18 0,-2 0-18 15,0-1-69-15,0 1-42 16,0 0-41-16,-5 0-23 16,-8 7-21-16,-36 15 37 15,-34 63 31-15,46-33 35 16,12-1 4-16,16 10 4 16,12-7-11-16,6-3 6 15,1-19 4-15,30-10 37 16,3-27 10-16,27-24 31 15,7-23 18-15,22-28 20 16,-5-9-75-16,-7-25-10 16,-22 4-33-16,-15-8-31 15,-17 17-35-15,-17-4 35 16,-8 25-5-16,-2 10-1 0,-6 24-3 16,-3 12-8-1,1 15-9-15,2 11-52 16,-3 5-35-16,2 20-11 0,-5 11 8 15,-4 18 11-15,-5 13 53 16,-2 26 52-16,3 1 19 16,12 11 19-16,7-9 5 15,8-2 5-15,12-20-14 16,9-6-7-16,-1-22-29 16,8-5-16-16,2-13 23 15,2-6-6-15,-11-10-34 0,0-4-81 16,-12-6-40-16,-3-9-302 15,-5 1-14-15</inkml:trace>
  <inkml:trace contextRef="#ctx0" brushRef="#br0" timeOffset="270469.4859">24963 17009 616 0,'25'28'620'0,"-6"-6"-189"15,-16-19-12-15,-10 0-347 16,10 9-66-16,2-3-14 16,1-2 4-16,3-1 11 15,5-4 20-15,8-7 17 16,-3-6 5-16,12-12 12 0,-3-9-2 16,5-13-36-16,-11 1-20 15,-3-4-6-15,-11 10-5 16,-4 4-4-16,-7 15 4 15,-6 2-15-15,-2 8-8 16,-7 17-19-16,-6 16-5 16,-19 23 9-16,-6 9 21 15,-3 14 28-15,6-18 24 16,14 0 10-16,23-18 1 16,18-6-5-16,21-6-28 15,12 5-6-15,1-11-20 0,21-7-93 16,1-5-91-16,11-5-250 15,-10-10-38-15</inkml:trace>
  <inkml:trace contextRef="#ctx0" brushRef="#br0" timeOffset="270701.2172">25745 17021 1211 0,'4'3'283'0,"-2"-5"102"16,-2 2-350-16,0 0-42 15,-2-1-6-15,-1 1 11 16,-7 4 4-16,-35 13 30 16,-54 64 39-16,50-35 23 15,14-10-15-15,17-4-7 16,19-11-36-16,26 3-12 0,15-14-15 16,21-4-36-16,5-8-30 15,27-11-359-15,-7-3-49 16,-6-9-151-16</inkml:trace>
  <inkml:trace contextRef="#ctx0" brushRef="#br0" timeOffset="271043.8018">26718 16430 394 0,'-5'-3'371'16,"5"1"-230"-16,-3 2 83 16,2-1-94-16,-1-1-75 15,1 1 96-15,-1-1 100 16,1 1-134-16,0 1-30 15,-1 0-51-15,-1 1-10 16,3 10-11-16,-1 39 7 16,5 55 4-16,6-16 4 15,-2 8-3-15,2 14-33 16,-7-8-41-16,-6 13-212 0,-7-29-168 16,-2-13-44-16</inkml:trace>
  <inkml:trace contextRef="#ctx0" brushRef="#br0" timeOffset="271473.901">26536 16751 1348 0,'-3'15'296'0,"3"-3"107"16,0-3-410-16,3 3-16 16,7-2-7-16,40-6 26 15,79 35 19-15,-25-55 24 16,-5-7 2-16,2-6-9 16,-26 8-19-16,-5 5-10 15,-28 11-15-15,-10 13-11 16,-5 17 3-16,-9 18 7 15,-7 10 6-15,-5-1 8 16,-1-3 11-16,-4-13 3 16,8-23 11-16,4-22 21 0,8-7-1 15,4-21 2-15,-5-5-9 16,-10-4-41-16,-17 3-34 16,-27-4-11-16,-14 7 7 15,-1 4 12-15,3 14 22 16,8 6-70-16,20 10-98 15,20 13-254-15,-1 10-33 16</inkml:trace>
  <inkml:trace contextRef="#ctx0" brushRef="#br0" timeOffset="271849.5643">27983 16726 874 0,'-8'13'1012'0,"4"-2"-746"15,1 23 240-15,12 53-461 16,7-27-374-16,0 0 228 16,1 11 161-16,-10-22-316 15,-4-4-50-15,-4-17 13 16,-5-7 54-16,-6-20 54 15,-1-17-98-15,-2-17 85 16</inkml:trace>
  <inkml:trace contextRef="#ctx0" brushRef="#br0" timeOffset="271982.3162">28004 16427 1354 0,'7'-27'587'0,"-1"15"-44"15,-6 6-379-15,4 3-98 16,-1 3-135-16,-3 0-272 15,0 0-194-15,0 0-6 16,2 2-231-16</inkml:trace>
  <inkml:trace contextRef="#ctx0" brushRef="#br0" timeOffset="272222.3915">28556 16935 1306 0,'10'31'366'0,"-5"-15"75"0,-4-20-352 16,14-3-35-16,-2-16-15 16,17-14-16-16,3-6 13 15,8-6-11-15,2 8-18 16,3 10-2-16,-9 16-15 16,-3 16-10-16,-10 19-2 15,-12 32-1-15,-14 7 2 16,-11 21-57-16,-11-2-75 15,0 2-304-15,4-23 2 0</inkml:trace>
  <inkml:trace contextRef="#ctx0" brushRef="#br0" timeOffset="272465.9756">29279 16954 1219 0,'-30'62'606'16,"-14"-16"-48"-16,-15 8-220 15,-13-5-286-15,10 19-40 16,18-12-29-16,36-3-15 16,41-19-4-16,32-16-20 15,6-22 1-15,25-17-23 0,-8-15-10 16,5-15-140-16,-17-1-277 15,2-27 38-15</inkml:trace>
  <inkml:trace contextRef="#ctx0" brushRef="#br0" timeOffset="272715.7542">29540 16116 634 0,'11'-39'665'0,"-6"47"-210"15,4 2-25-15,23 40-283 16,11 23-76-16,18 60 26 16,4 45 28-16,-22 58 7 15,-43-4-41-15,-62 44-98 16,-58-32-112-16,-83-14-461 15,-24-58 40-15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33:34.2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3036 2478 287 0,'2'-2'94'0,"-1"1"8"16,1 0-76-16,-1 1-18 16,-1 0-3-16,0 0 0 15,-1 0 8-15,-1 1 4 16,-1 0-1-16,-11 5 14 16,0-1 13-16,1-1 14 15,-43 24 1-15,50-20 5 16,3-5-13-16,-2 3-11 15,4-6-4-15,-1 0 10 16,1 0 3-16,-1 0 4 16,1 0 8-16,-1 0-4 15,1 0-5-15,-2 0 4 16,3 0-3-16,-1 0-3 16,-1 0-1-16,1 0-11 0,1 0-11 15,0 0-2-15,0 1-9 16,0 1-5-16,0-1 4 15,0 1 2-15,0 5 0 16,1 3 8-16,-1-4 4 16,2 5 8-16,-1-4 2 15,3 1 6-15,-1-2-8 0,2 5-3 16,-5-5-8-16,4 6-2 16,-1 0-5-16,-1 1 2 15,2 2-2-15,-1 3 2 16,10 40-1-16,-13-42 6 15,3 2 0-15,-3-3 6 16,-3-2 2-16,3 2 0 16,0-2-6-16,0-1-2 15,0 1-6-15,0-1-5 16,3 1-2-16,-3-1-3 16,-3-1-2-16,3 2-2 15,3-3-2-15,-6 1 0 16,3-1-2-16,3 3 2 15,0-4 1-15,2 6 3 16,-4-4 4-16,4 2 6 16,-2-4 1-16,1 4 1 15,-2-6-6-15,2 10 2 16,-4-7-6-16,5 6 0 16,-5-1-1-16,1 0 1 0,1-6-4 15,0 10 0-15,-2-7 0 16,2 6 0-16,2 1 1 15,-1 9-1-15,0-6 1 16,0 10-1-16,0-4-1 16,0 3 2-16,-1-6 0 15,1 2 2-15,-2-5 0 0,-1 0 1 16,2-3-2-16,-2 4 1 16,1-4-4-16,1 2 0 15,1-1-2-15,-2 3 0 16,5-3-1-16,3 7 2 15,-2-2-1-15,-2 3 0 16,1-2 0-16,-2 2 0 16,-4-3-1-16,6 0-1 15,1 0 0-15,2-3 0 16,0-4-1-16,-3 3 2 16,1-2 0-16,1 5 2 15,1 0 1-15,-2 5 1 16,1-1 0-16,-4 2 0 15,-1-5-1-15,3 0 0 16,0-2 0-16,0-6-1 16,-3 1 1-16,0 1-1 15,3-1 2-15,-5 3 1 16,1-3 0-16,6 4 0 0,1-1-1 16,-4 0-2-16,1-2-1 15,7 2 1-15,-3-2-2 16,2-3 3-16,-1-1-1 15,8 6 1-15,-3-4 2 16,-2 1-2-16,0 0-2 16,1 4 1-16,-2-10-1 15,-2 7-1-15,2 2 1 0,1 1 1 16,-7-4 0-16,5 12 0 16,-3-5 1-16,3 3 0 15,-5 0-1-15,6 3 0 16,-4-6 2-16,3 2 3 15,-8-9 0-15,8 4 5 16,-6-4 2-16,2 1 2 16,-1-3 1-16,2 5 2 15,-5-5-3-15,2 1-1 16,-1-2-3-16,-1 2-1 16,1-5-5-16,3 5-3 15,-2-3-5-15,2 1-3 16,-2-3 8-16,0 1 9 15,-3-2-7-15,3 5 3 16,-3-3 2-16,1 5-9 16,0-2-9-16,1 5 9 0,1-6-1 15,0 0 1-15,-2-2-1 16,1 3 0-16,3-2 0 16,0 5 0-16,-4-3 0 15,4 4 1-15,-2-6-1 16,0 4 0-16,-2-6 0 15,0 4 0-15,1-4 0 16,-1 3 0-16,1 1 0 0,-2-4 0 16,3 3 1-16,-2 3-1 15,-1-2-1-15,3 3 1 16,-5-1-1-16,7 1 1 16,-2 1-1-16,1-1 1 15,-2-3 0-15,2 2 0 16,-2-3 0-16,-1 0 0 15,-1-2 1-15,1 0 0 16,1-1 0-16,-4 0 0 16,7-3 0-16,-5 0-1 15,3 1 0-15,-2-1-1 16,-4 3 1-16,7 3-1 16,1-4 1-16,-7 4 0 15,7 0 0-15,1-2 0 16,-5 2-2-16,2 0 1 15,1-3 1-15,1 3-1 0,-2 0 0 16,0-4 2-16,3 1-1 16,1 6 0-16,-4-2 1 15,1-1-1-15,2 4 0 16,-1 2 0-16,-3-3-1 16,12 6 0-16,-8-4 1 15,-2 0-1-15,11-3 0 16,-3 0 1-16,-2-1 0 15,8-1 0-15,-5-2 0 16,-4 2 0-16,0-2 0 0,-3-1 0 16,-1 3 0-16,6 1 0 15,-1-2 0-15,0 2 0 16,-4-3 0-16,0 1 1 16,0-3 0-16,-1 3 1 15,-4-5-1-15,6 3-1 16,-4-5 1-16,5 5-1 15,-5-5-1-15,5 5 1 16,-2-2 0-16,0 2-1 16,0-3 1-16,-2 2 0 15,1 2-1-15,-1-3 1 16,-1 1 0-16,2-4 2 16,-1 2 0-16,-3-6 0 15,-2 3 0-15,-2-6 3 16,0 0 1-16,0 0 1 15,0 0 0-15,0 0 2 0,0 0-6 16,0 0-2-16,0 0-2 16,0 0 2-16,0 0 1 15,0 0 2-15,0 0 5 16,0 0 2-16,0 0-2 16,0 0-50-16,0 0-55 15,0 0-519-15,0-3 103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06:24.2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11208 6669 403 0,'54'43'303'0,"-50"-44"-82"0,-3 1-38 16,1 1-186-16,-2-1-23 15,0-1 124 16,0-1-4-31,0 1 22 16,0-1 3-16,0 1-32 16,0 1-35-16,0 0 0 15,0 0-4-15,0 0 10 16,0 0-6-16,0 0 5 0,0-2-10 16,0 1-6-16,0-1-7 15,0 1-3-15,0-1-9 16,0 1-1-16,0-1 4 15,0 1 3-15,0 0 5 16,0-1 5-16,0 1 0 16,-2-1-6-16,1 1-7 0,-1-1-9 15,1 1-5-15,0-1-9 16,-1 1 16-16,1-2 17 16,-4 0-19-16,4 0-20 15,-2 1 13-15,0 2-16 16,0-3-16-16,-8 2 26 15,-2-2 21-15,-3 0 1 16,1 1 1-16,-50-5 1 16,46 6-8-16,-4 2-3 15,3 1-9-15,-7-2-4 16,5 2-3-16,-2 1 2 16,2-1 2-16,0-1 2 15,2 2 2-15,1 0-3 16,3 2-4-16,-1 1-2 15,3 3-6-15,-4-1 0 16,2 4 1-16,-10 0 3 16,-2-3 3-16,5 6 5 0,3-3 5 15,-2 0 1-15,7-1 0 16,8 10-2-16,-4-9-1 16,-8 4-4-16,9-1-1 15,-6 3 0-15,-7-8 1 16,6 5 1-16,0-2 1 15,1 1 0-15,-2-1 0 16,2 6-1-16,-3-2 0 16,1 0-2-16,0 0 0 15,0 1 0-15,1-5 1 16,0 2 0-16,2-2 0 0,-2 2 2 16,0-5 0-16,3 6 0 15,0 1-1-15,1 1-2 16,3-5-2-16,-1 11-1 15,2-4 0-15,3 4 0 16,0-5 1-16,-2 6 1 16,2-2 0-16,-6-1 1 15,0-1 0-15,-3 5 1 16,2-3-2-16,-2 0 1 16,5 0-1-16,-2 2-1 15,3-5 0-15,4 4-1 16,-3-2 2-16,-3-1 1 15,4 0 2-15,-4 6 1 16,1-7 0-16,3 7-1 16,1-6 0-16,1 2-1 15,1-3-1-15,-1 3-1 0,5-2 2 16,-7 0-1-16,1-3 0 16,2-1 1-16,-2-8 1 15,-3 3-2-15,4 3-1 16,1-2 0-16,2-1 0 15,-2 7-1-15,2-4 0 16,-6 1 1-16,3-1 0 0,-4 6 0 16,2-2 0-16,-1-4 0 15,4 1 0-15,-5 4 0 16,6-4 1-16,-4 0-1 16,5 5 0-16,-7 3 2 15,1-1-2-15,-4 6 1 16,1-3 0-16,-4 5 0 15,4-7-1-15,-3 0-1 16,5-3 2-16,-4-1 0 16,0-2 0-16,2 3 2 15,-2 0 1-15,0 2-1 16,-1-6 0-16,1-1 1 16,1-1 0-16,3 7-1 15,0-7 0-15,2 5-2 16,3 1 0-16,-4-2 0 15,-1-1-2-15,0 7 1 16,2-1-1-16,-2 6 0 16,-1-2 0-16,-1 0 1 0,2-6 0 15,-5 2 0-15,5-2-1 16,0-1 1-16,0-2-1 16,-3 2 0-16,3-2 0 15,-1 5 0-15,-2 0 0 16,-1-2 1-16,2 6-2 15,0 5 0-15,-1-5 1 16,3 7-2-16,1-4 0 16,-3-2 2-16,3-9 0 0,-2 2-1 15,-1-5 0-15,-2 4 0 16,4-1-1-16,-1 5 1 16,-1-1 1-16,0 0-1 15,3-2 0-15,-5 2 0 16,7-2 1-16,0 6-1 15,2-3 1-15,-8-1 0 16,7 1 0-16,-5-1 0 16,0-3-1-16,2 4 0 15,5 0 0-15,0 2 0 16,-1-2 0-16,1 6-1 16,1-3 0-16,-4 5 1 15,-1-7 1-15,1 4-1 16,-3-11 1-16,6 11 0 15,-6-11 0-15,8 14-1 16,-2-1 0-16,0 8 1 0,-3-7 0 16,2 8-1-16,-2-9 0 15,0 5 0-15,1-8 0 16,-2 8 0-16,5-6-413 16,1 6 413-16,-1-7 0 15,1 3 0-15,-1-7 0 16,2 10 412-16,-4-4-412 15,3 8-1-15,-2-2 0 0,3 0 0 16,-2-5 1-16,2-1 1 16,-6-8 0-16,5 4 1 15,-2-3-1-15,-2 6-1 16,1-4 1-16,4 9-1 16,-2-7 0-16,-1 8 0 15,2-4 0-15,-5 1 0 16,2-3 1-16,-2 6-1 15,-2-6 0-15,5 11-1 16,0-7 1-16,-3 8 0 16,2-9 0-16,-1 6-1 15,1-4 2-15,0 8-1 16,-2-8 2-16,1 8-1 16,-1-4 1-16,-3-3-2 15,0-4 0-15,-2 4-1 16,0-3-2-16,-2 3 1 15,1-1 1-15,0 4 0 0,2 0 1 16,-2 1 2-16,5-4 0 16,-5-3 0-16,3-6 0 15,1 2 2-15,-5-6 0 16,0 7-1-16,2 0-1 16,-6 10 4-16,0-4 1 15,4 5-1-15,0-4 2 16,-4 5-1-16,3-8-2 15,-1 5-4-15,1-2 1 0,0 7 3 16,3-4 1-16,-2 8-1 16,1-9 2-16,2 7 0 15,-7-7-3-15,1 9-3 16,-3-10 3-16,3 14 0 16,-4-9 2-16,7 7-5 15,-3-7 4-15,4 14 1 16,0-6-7-16,5 10 0 15,-2-7 3-15,4 9-2 16,-1-11 0-16,2 3 6 16,-3-13-2-16,1 6-1 15,-2-10 1-15,4 4-2 16,1-3-1-16,-2 7 0 16,1-7 2-16,-2 3-2 15,3-6 1-15,-1 5-1 0,2-8 2 16,-1 1-1-1,2-7 0-15,-5 1 1 0,4-10 1 16,-1 3-1-16,3-9 2 16,0 2-1-16,0-3-2 15,0-5 2-15,-3-1-1 16,6 5 4-16,-6-7 3 16,2-4 4-16,-1 0 0 15,1 0 1-15,-1 0-5 0,1 0 1 16,1 0-4-16,0 0 0 15,0 0-1-15,0 0 1 16,0 0-2-16,-2 3-2 16,1-3-1-16,-2 2 0 15,3-1 0-15,-2 4 2 16,1 5 1-16,1-7 1 16,-1 1-27-16,-1-1 27 15,2 0 25-15,0-1-25 16,0-1-27-16,0 1 54 15,0-1-27-15,-1 1-26 16,1-1 26-16,-2 1 18 16,1-1-26-16,1 1 1 15,0-1 0-15,-2 1-40 16,2-1-40-16,0 0-219 16,0 23-359-16,-9 16-2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33:36.3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14996 4742 894 0,'0'1'77'0,"16"4"135"0,5 5-270 16,2-1 4-16,3 0 49 16,5 0 12-16,-8-3 7 15,1-2 10-15,-3 4 6 16,-2-6 9-16,-3 4-4 15,8 3 0-15,-2-1-8 16,5-1-3-16,1 2-4 16,6-3 1-16,-1-2 18 15,2 1 21-15,-1-2 1 16,0-2 4-16,-5-1-1 16,8-1-17-16,-3-1-18 0,6-4 11 15,-2 3 0-15,10-3 7 16,-13 1-1-16,11-4 1 15,-7 3-16-15,6-2-7 16,-3 2-11-16,4 2-3 16,-11 2-5-16,5 2 6 15,-4 3 2-15,-6 3 6 16,-4-1-3-16,-2 2-4 16,-2-2 4-16,5-2 2 15,10-2-9-15,9-1 0 16,7-4 12-16,8-2 0 15,-3 1-4-15,1 2 8 16,-12 0 5-16,6 2-8 16,-7 5-7-16,0-1 0 15,-1 2-4-15,-2-2 1 16,-6-2 0-16,1-2-1 0,7-2 5 16,8-6 6-16,3 3-2 15,14 1 3-15,0 0 0 16,-1-4-4-16,-8 6 1 15,4 4 6-15,-13-5-3 16,-3 1 0-16,-11 3-1 16,-5 1-6-16,-3-7-7 15,11 2 2-15,0 1-3 0,10 0 0 16,5-6 0-16,0 5-2 16,-8 1-1-16,5 0 0 15,-8 1-1-15,6 1 0 16,-3-2 0-16,7-2 1 15,-9-1-1-15,4 0 0 16,-7-1 1-16,7 1 4 16,-7 0 0-16,6 0-1 15,-3-3 1-15,10 2-1 16,-13-3-3-16,9-1 3 16,-6 2 0-16,4 3 0 15,-4 1-1-15,0-1 0 16,-10 3-3-16,1-2 0 15,-11 4-1-15,1-1 0 16,-8 2-1-16,6 0 0 16,-1 2 0-16,10-2 0 0,-3 0 0 15,6 0 0-15,2 1 0 16,-4-1 0-16,-1 2 2 16,4 1-3-16,-3-6 1 15,5 3 1-15,-1 0-1 16,-2-2 1-16,-9-1 3 15,4 2 1-15,-8-1 2 16,-2-2-3-16,-1 1-2 16,0 0-3-16,-8 4-2 15,0-1-10-15,-2 2-12 16,-8-2-27-16,-2-3-34 16,-2 1-145-16,-2 1 11 0,-3-1-330 15,-42-18-3-15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33:40.77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4447 6557 281 0,'0'-3'79'0,"0"0"21"15,0 0-75-15,0 0 61 16,0 0 67-16,0 0-12 16,0 0-14-16,0 0 45 15,0 0-70-15,0 2-65 16,0 1 15-16,0-3 22 15,0 1-40-15,0 1 6 16,0-1 18-16,0-1 17 16,0 0-10-16,0 0-4 15,0 2-8-15,0-1-23 16,0 1-25-16,0 1-1 16,0-3-5-16,0 1-1 15,0 1 2-15,0-1-1 16,0 1-1-16,0-1-1 15,0 2-3-15,0 0 0 16,0 0 3-16,1 0 2 16,0 0 6-16,1 0 3 15,-1 2 1-15,7 1 0 0,1 3-2 16,-2-5-3-16,1 4-1 16,-4-4 0-16,3 4 0 15,2 1 1-15,-1-2 2 16,-4-2 4-16,4 2 4 15,0 0 5-15,1 1-1 16,2 1 1-16,4 3-3 0,2 0-4 16,43 17-3-16,-41-21 0 15,-3-2 4-15,5-3 6 16,-2 1 8-16,3-2 9 16,-5-4 1-16,2 4 0 15,-6-1-4-15,3-2-9 16,-4 2-8-16,0 1-1 15,-1-4-4-15,2 2 1 16,0 3 1-16,1-6 1 16,0 4 0-16,0-3-1 15,-4 1-2-15,2-2-2 16,1 3-1-16,-2-2 0 16,0 7 0-16,0-5 1 15,-1 1 0-15,1-4-1 16,-3 2-2-16,3-3-1 15,1 7-2-15,-2-6-2 16,2 6-1-16,0 0 1 16,0-2 0-16,1-2-1 0,0 1 1 15,2 0-1-15,0-8-1 16,-2 1 7-16,1 3 2 16,-4-4 2-16,0 5 3 15,1 5 1-15,-4-7-7 16,-3 1-1-16,4 3-2 15,-4-4 0-15,-2 1 2 0,-2 7 4 16,0 0 0 0,0 0 3-16,0 0-1 0,0 0-7 15,0 0-7-15,0 0-19 16,0 0-33-16,0 0-107 16,0 0-98-16,-2-2-250 15,-1-1-36-15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33:42.77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19798 4478 199 0,'-54'-41'386'0,"44"38"-194"16,3 1-150-16,1 4 161 15,4-1-204-15,-1-2 30 16,3 1 44-16,0 0 55 16,0-2-35-16,0 2-35 15,0 0 0-15,0 0-2 16,0 0-16-16,0 0 1 15,0-1-2-15,0-1 1 16,0 1-5-16,0 1 6 16,0 0-3-16,3 0 12 15,-1 0-3-15,12 1-3 16,6 2-11-16,0-1-1 16,49 5-14-16,-40-7-3 15,2 4-4-15,0-6 5 16,2 0 0-16,3 5 0 0,-4-6 1 15,5 5-1-15,-3 2-5 16,5-4 0-16,-5-3-1 16,6 9 1-16,-11-9 5 15,14 3 3-15,-4 7-1 16,8-1 2-16,5-4 2 16,7 1 5-16,-5 3 0 15,8-9 5-15,-10 3-3 16,8 0-1-16,-8 0-7 0,8-6-3 15,-10 12-4-15,3-5 0 16,-8-2 0-16,10-2-1 16,-5 0-2-16,12-8 3 15,6 5-3-15,5 1 1 16,-5 2-2-16,7 0 1 16,-11 6-1-16,-3 1 1 15,-3-2-1-15,4 3 1 16,-12 0 0-16,8-4-1 15,-2-1-2-15,2 3 0 16,-6-4-1-16,9-4 0 16,-7 2 0-16,9 5 1 15,-3-4 1-15,6 4 1 16,-15 4-2-16,0-6 1 16,-8-2-2-16,-2 1-1 15,-5 2-1-15,7 1 1 0,1-1-1 16,8-2-1-16,-2 1 0 15,8-3 6-15,0 0 0 16,0 9 2-16,-15-9 1 16,4 1 0-16,-13-1-5 15,2 0-1-15,-1-8-2 16,21 8 1-16,-5 0-2 16,14 1 1-16,-6-2-2 0,6 4-1 15,-14 0-1-15,15 0 1 16,-6-3-2-16,3 7 2 15,-5-1 1-15,1 0 0 16,-19-3 1-16,-3 3-1 16,-7-3 0-16,-2-1 1 15,-3-2 0-15,9 1 1 16,-4-8 0-16,0 7 2 16,-5 0 3-16,-6 6 3 15,-10-5-1-15,1 8-3 16,-5-10 6-16,-5 4-2 15,0 1-2-15,-2-2 1 16,1-1 2-16,-1 2-6 16,1 0-6-16,-1 0 0 15,1 0-7-15,-1 0-29 16,1 0-30-16,-2 0-141 16,3-1-146-16,-2-2-245 0,-9-24-81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33:49.66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5159 6497 153 0,'0'-3'265'16,"6"-1"-76"-16,-5 1 14 16,-1 3-46-16,0-3-64 15,0 2-11-15,0-1-17 16,0 1-19-16,0-1-23 15,2 1 19-15,-1-2 21 0,1 0 15 16,-1 0 2-16,1 0 8 16,-1 0-20-16,-1 0-15 15,3 0-10-15,-1 0-2 16,-2-3-6-16,10-9-3 16,-5 6-9-16,0-5 7 15,35-41 2-15,-38 35 1 16,5 10 3-16,1-9 7 15,4 0-2-15,-2-4 13 16,3 3-3-16,-1-6 2 16,4 9-11-16,4-4-11 15,-4 3-20-15,6 0-4 16,2 4-7-16,1-3 1 16,-1 1 0-16,-1 1 2 15,-5 3-1-15,2-7 6 16,-4 6 5-16,2-4 2 15,1 0 2-15,3-9 5 16,0 4-4-16,2-7-1 0,-3 3 0 16,1-5-1-16,-3 8-5 15,2-3 1-15,-3 7-3 16,-1-2 4-16,-3 5 0 16,1 3 5-16,-5-1-1 15,0-2 0-15,4 3-2 16,-2-2-3-16,2-3-6 15,4 3 1-15,0 1-2 16,3-3-2-16,-5 2 5 16,3-4 7-16,-3 1-1 0,1-1 2 15,3 0 2-15,9-5-3 16,-6 3-6-16,5-2 0 16,2 2-1-16,-6-3-1 15,0 5-1-15,-2-3 1 16,0 4 0-16,-1-4 2 15,-2 4 0-15,3-6 2 16,2 2-2-16,-2-5 0 16,2 4-2-16,2-4 1 15,-3 6-3-15,-1-7 2 16,-3 3-1-16,2 0 0 16,-3 4-1-16,-4-12 1 15,1 14-2-15,3-3 1 16,-5 0-2-16,-1-5 0 15,5 5 0-15,-3-8 0 16,3 5-1-16,0-5 2 16,1 8-1-16,9-7 1 0,-2 3 0 15,6-2 0-15,-3 3 0 16,6-3 2-16,-6 6-2 16,2-4 1-16,-5 3-1 15,2-7 1-15,-5 3-2 16,3-4 1-16,-1 5 0 15,0-2 0-15,-2 10-2 0,2-2-1 16,-4 10 0-16,3-2 1 16,-4 5 0-16,0-8 1 15,-3 0 1-15,1 0 1 16,-2 2 2-16,-2-2 0 16,-4 6 1-16,3-2 2 15,-1 0-1-15,-2 2-1 16,0 5-1-16,3-5 0 15,-6 4-4-15,7-3 1 16,-2-3-3-16,-2-1 2 16,-1 3-2-16,3-7 1 15,-7 4-1-15,11-2 1 16,-3 0-1-16,-2-4 1 16,1 5-1-16,5-2-1 15,-1 8 0-15,1-5 0 16,5 5-1-16,4-4-1 15,-4 5 2-15,-1-6-1 0,7 2 1 16,-3 0 0-16,-2-1 0 16,0 1 0-16,-1 0-1 15,0-1 0-15,-2 2-2 16,0 3 0-16,-2-1-1 16,5-2 1-16,-4 8 2 15,2-8 3-15,4 0 1 16,4-2 0-16,-6 0 0 15,1-6-1-15,-3 4 0 0,-2 3-2 16,-5-1 0-16,1 2 0 16,-5 2-1-16,-1 4 0 15,0-6 2-15,-1 8 1 16,-1-1 0-16,-1-5 0 16,-5 7 0-16,0 0-2 15,0-2 0-15,0 1-3 16,0 1 0-16,0-2-1 15,0 1 0-15,1 1 1 16,1-3 2-16,-2 3 0 16,0 0 0-16,0 0 1 15,0-2 0-15,0 2-2 16,0 0-4-16,0 0 4 16,3 0 3-16,-2 0-2 15,1 0 3-15,-1 0 5 16,0 0-3-16,-1 0-5 15,2 0 1-15,-1 0-3 0,1 0-3 16,-1 0-2-16,1 0 1 16,-2 0 1-16,3 0 3 15,-2 0 1-15,7 2-1 16,5 2-2-16,6 4-1 16,52 15 0-16,-45-20 0 15,3 6 3-15,4 5 2 0,1 0 2 16,-6 1 1-16,5 0-1 15,-8-2-1-15,-4-5 1 16,-1 1-1-16,4 4 1 16,-6-3-1-16,2 2 0 15,6 3-3-15,-4 0-1 16,-3-2 0-16,3 5-2 16,-4-5 0-16,-2 7 1 15,-2-10 1-15,4 6 1 16,-4-1-2-16,4 1 1 15,1 1 1-15,-1 5-1 16,-2-6-2-16,-2 5 3 16,-2-2-1-16,-5-1 0 15,2 0 1-15,0-2 2 16,-2-1 1-16,2 3 2 16,1-4 0-16,-1-3 0 15,3 8-1-15,2-7-2 0,-3-3 0 16,1 3 0-16,5 2 1 15,-7-2 0-15,3-7 2 16,5 10-1-16,-6 1 1 16,1-3-2-16,2 1 1 15,0 12-1-15,-6-8-1 16,3 1 0-16,-5 5 0 16,2-2-1-16,-2-1 0 15,4 0 1-15,-4-4 0 0,2 3-5 16,1-1 6-16,-2-4 5 15,-2 4 4-15,1 3 6 16,0-3-13-16,1 7-5 16,-2 0-5-16,3 4-4 15,-2-8-5-15,-1 3 18 16,3-2-1-16,-3-1 1 16,-2-3 0-16,-1 6-1 15,0-4 0-15,2-2 0 16,-2-1-1-16,5 4 1 15,1-5-1-15,3 8 0 16,-3-3 2-16,3 3-1 16,-5 0 0-16,2 6 0 15,0-4 1-15,-2 7-1 16,-1-4 0-16,2 1 1 16,-2-7 0-16,1 5 0 15,-1-8 0-15,1 4-1 0,-2-1 0 16,4 7 0-16,-5-9-1 15,2 9 1-15,0-2 0 16,0-7 0-16,-4 0 0 16,2 0 1-16,-1-3 0 15,-2 1-1-15,5-4 0 16,3 8 0-16,-1-5-1 16,-1 6 0-16,2 5 1 0,0 7 0 15,-5-3 0-15,4 7 0 16,-4 1 0-16,1 1 0 15,-2-11 1-15,2 3 0 16,-2-7 0-16,2-2 1 16,-5-6-1-16,7 3 1 15,-1-6 0-15,-1 6 0 16,-5-12-1-16,3 11 1 16,-3-4 0-16,3-1 1 15,-1-2 0-15,6 2 1 16,-5-12-1-16,1 3 0 15,-4-7 1-15,0-2 2 16,0 1-3-16,0 0 1 16,0 0-1-16,0 0-2 15,0 1-2-15,0 1 0 16,0-1 1-16,0 1 0 0,0 2-26 16,3-1 28-16,-3 0 1 15,2-1-1-15,-2-1-1 16,0 1 25-16,0 5-31 15,0-7-75-15,0 2-28 16,0-1-497-16,0-2 84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33:51.47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24366 4351 382 0,'12'-5'75'0,"-8"4"40"16,-4-5-88-16,1 1 29 16,-1 5 12-16,0 0 30 15,0 0 8-15,0 0-8 16,0 0-21-16,0 0-2 15,0 0-26-15,0 2-6 16,0-1-15-16,0 1-16 16,0-1-6-16,0 1 3 0,0-1 6 15,0 1 9-15,0-1 6 16,0 1 14-16,0-1 0 16,0 1-2-16,0-1-8 15,0 1 0-15,0-1-8 16,0 1-2-16,0-1-4 15,0 1 0-15,0-1 0 0,0 1 21 16,0-1 10 0,0 0 28-16,0 1 8 0,0-1 16 15,0 1-31-15,2-1-7 16,1-1-27-16,31 9-4 16,47-3-15-16,-26-12 13 15,-1 0-3-15,18-5 4 16,-13-1-3-16,5-2 7 15,-11 5-8-15,10 2 0 16,-15 1-7-16,10-3-5 16,-12 9-7-16,9-9-3 15,-6 0-3-15,7 5-1 16,-4-2 0-16,10-1-1 16,-3 5 0-16,1 2-1 15,-10-1-1-15,17 5 2 16,-15-1-1-16,-2-3 4 15,-7 0 0-15,4 0 1 0,-22-1 2 16,10-1-1-16,6 1-3 16,6-1 1-16,-5 1-1 15,5-2-2-15,7 1 1 16,-1 1 0-16,-1 4 0 16,13-2 0-16,2 2-1 15,-10 2 0-15,-6-1 0 16,-7-1 0-16,-8-1 0 15,-7-1 0-15,4 2-1 16,10-3 2-16,-2 0 0 16,14 1 2-16,-2-2 2 0,7-2 2 15,-13 6-1-15,12 0 1 16,-10-3-2-16,5 3 0 16,-9-2-2-16,6-2 1 15,-11-2 0-15,10-2 0 16,-5 1-1-16,5-2-1 15,-1 3 0-15,0 0-2 16,-8 0 1-16,7 0 0 16,-5 3 1-16,8 0 1 15,-2-3 1-15,-1 0-1 16,-5 3 1-16,-6-4 6 16,-15 2-1-16,6 7 2 15,-15-1-1-15,-1-4-1 16,2 3-7-16,-1 2-1 15,-6-7-1-15,4 1 1 16,-2 4 0-16,-1 0 3 16,-3-5 3-16,-5 2-4 0,0 0-6 15,0-1-5-15,-2-1-10 16,2 1-54-16,0-1-57 16,0 1-444-16,-1-1 83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33:56.19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9299 6574 83 0,'-52'18'166'16,"51"-13"20"-16,1-1 22 16,0-7 11-16,0 2-24 15,0-1-10-15,0 1-62 16,0-1-28-16,0 1-29 16,0-1-15-16,0 2-28 15,0-1 3-15,0-1 0 0,0 1 10 16,0-1 1-16,1 1 12 15,-1-1-12-15,3 1-2 16,-1-1-19-16,-2 1-8 16,0 1-4-16,0 0 1 15,0 0-1-15,0 0 2 16,0 0 11-16,3 0 11 16,-2 0 1-16,0 0 2 15,1 1-1-15,-1 1-8 16,1-1-9-16,-1 2 2 15,4 9-2-15,4 3 0 16,-3-5-2-16,4 10 7 16,27 39 2-16,-25-38 5 15,0-4 3-15,0 7 4 16,2-2-8-16,4 7 2 16,-4-4-5-16,3 3 6 15,3 0-1-15,-7-3 8 0,0 0 3 16,6 5-3-16,-8-9-9 15,-1 8 0-15,2-2-8 16,-2 6-6-16,-2-1 2 16,1 17 0-16,0-4 0 15,-2 8 3-15,9-3-2 16,2 8 4-16,-2-12 0 16,5 9-2-16,-2-5-3 15,-1 6-1-15,-8-4-4 0,4 3 0 16,-2-7-1-16,-2 2 4 15,2-6 2-15,0 7 1 16,3-2 1-16,-5 7 0 16,3 0-3-16,1 8-2 15,0-6-1-15,3 10 2 16,-3-7-1-16,4-4 2 16,-3-9-1-16,0 13 0 15,-3-13-1-15,4 10 5 16,-7 0-2-16,4 9 6 15,-5-17-1-15,-2 0 7 16,-3-11 2-16,4-4 5 16,-4-14-3-16,-2-1 4 15,11-7-7-15,-10-1-3 16,-1 0-3-16,-1 1 4 16,3-4 0-16,-1 1 5 15,-2-2-3-15,1-5 6 16,2-3-11-16,-6-2 1 0,3 2-8 15,-1-1 0-15,-1-1-15 16,1 2-6-16,1 0-18 16,0 0-54-16,0-1-73 15,0-1-518-15,-2 1 105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33:57.99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27980 4180 850 0,'-5'67'-71'15,"5"-69"237"-15,-1 0-247 16,1-3 44-16,0 4 127 15,-2-1 128-15,2 1-52 16,-1-1 15-16,1-1-39 16,-2 0-34-16,2 0-41 15,0 0-14-15,0 0-23 0,0 2-7 16,0-1-11-16,0 1 19 16,0-1 7-16,0 1 22 15,0-1 7-15,0 1 11 16,0-2-20-16,0 0-10 15,0 0-20-15,0 0-6 16,0 0-10-16,2 0-3 16,-1 2-1-16,1-1 5 15,-1 1 1-15,8-4 16 16,8-1 15-16,3-1 1 16,50-17 1-16,-42 14 0 15,5 2-16-15,5-2-14 16,1 0-2-16,17-1-4 15,-1 4-6-15,5 0 0 16,-3 2-2-16,8-1 0 16,-13 2 0-16,20-4-1 15,1 2 1-15,19-1-1 0,0 4 0 16,17-1-1-16,-21 2 0 16,2-2 0-16,-17 4-1 15,-1-2 0-15,-17-2 1 16,23-1-1-16,-4 1 2 15,11-1 2-15,-11 4-2 16,9-4 1-16,-22 4-1 0,2-1 0 16,-5 0-1-1,10-4 0-15,-7 9 1 0,7-6 6 16,-4 1 1-16,-2 4 3 16,-1 4 0-16,2-6 0 15,-2 5-5-15,-3 1 1 16,-6-3 0-16,0-4-1 15,-5-2 0-15,6 1 0 16,1 1-3-16,11 1 0 16,-1-2-1-16,15 1 0 15,-7-1 2-15,8 0 0 16,-8-3-1-16,16 1 1 16,-13-2 1-16,21-5-1 15,1 1-1-15,17 1 1 16,-18 0-2-16,-6 0 0 15,-20 8-1-15,-8-2 1 16,-23-6-1-16,1 6 0 0,-5 2 0 16,8-4-1-16,-4 1 2 15,5 7 2-15,-2-3 2 16,8 1 0-16,-10 5 1 16,10 0 4-16,-8 0-1 15,7 3 0-15,-11-3-2 16,-7-3 0-16,-13 3-5 15,-2-3-4-15,-11-2-4 16,-1-2-2-16,2 2-6 16,-7-2-56-16,-1-1-61 15,-1-1-61-15,-13-12-404 0,-36-37 57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27:59.8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6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</inkml:context>
    <inkml:context xml:id="ctx2">
      <inkml:inkSource xml:id="inkSrc37">
        <inkml:traceFormat>
          <inkml:channel name="X" type="integer" max="12376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2" timeString="2019-07-22T15:32:57.975"/>
    </inkml:context>
  </inkml:definitions>
  <inkml:trace contextRef="#ctx0" brushRef="#br0">3303 10813 1176 0,'-18'2'337'0,"12"-7"72"16,-1 5-311-16,5 2-132 16,2-2-17-16,2 1-22 15,11 27-7-15,69 66 0 16,-32-22 45-16,-1 10 15 15,12 27 4-15,-11 0-9 16,2 27-84-16,-9-13-108 16,-3-5-108-16,-18-35-81 15</inkml:trace>
  <inkml:trace contextRef="#ctx0" brushRef="#br0" timeOffset="209.9783">3856 10773 1314 0,'-17'0'336'0,"-8"15"88"16,-8 15-393-16,-33 35-33 16,-27 21-52-16,-41 40-54 15,-4 13-9-15,-20 28-61 16,25-20-28-16,11-2-168 15,39-29 32-15</inkml:trace>
  <inkml:trace contextRef="#ctx0" brushRef="#br0" timeOffset="554.3052">4116 11040 1177 0,'0'9'142'0,"17"-11"135"15,14-7-349-15,26 2 4 16,16-5 38-16,26 2 25 16,2-1-32-16,17-2-242 15,-11 4 56-15</inkml:trace>
  <inkml:trace contextRef="#ctx0" brushRef="#br0" timeOffset="794.7916">4361 11401 270 0,'26'14'842'0,"5"-5"-384"15,-35-5-166-15,44 3 91 16,15 1-569-16,37 1-282 16,7-5 7-16</inkml:trace>
  <inkml:trace contextRef="#ctx0" brushRef="#br0" timeOffset="1169.3811">5461 11040 1491 0,'-105'95'325'0,"111"-79"112"0,22-10-424 16,16-2-65-16,23 1 5 15,13-2 28-15,18-3-125 16,-9-6-110-16,16-6-173 16,-21-7-117-16</inkml:trace>
  <inkml:trace contextRef="#ctx0" brushRef="#br0" timeOffset="1363.461">6479 10677 1516 0,'12'44'291'0,"-12"16"163"0,-8 17-442 16,-1 32-24-16,-3 10 1 15,-4 24-112-15,0-3-113 16,-6 6-221-16,7-27-68 16</inkml:trace>
  <inkml:trace contextRef="#ctx0" brushRef="#br0" timeOffset="1572.9865">7009 11587 1762 0,'-9'48'339'0,"-25"0"177"16,-22 14-609-16,-32 21-71 16,1-1-40-16,0 3-151 15,18-19-136-15,25-10 50 16,29-32-111-16</inkml:trace>
  <inkml:trace contextRef="#ctx0" brushRef="#br0" timeOffset="1951.056">8047 10779 1373 0,'-28'9'237'15,"-6"9"146"-15,-10 11-417 16,-36 23 5-16,-5 13 18 16,-26 24 52-16,9 11 25 15,19 12 35-15,40-14 0 16,31 1 3-16,48-23-35 0,39-20-6 15,23-29-31-15,32-32-2 16,13-30-10-16,24-35-7 16,-28-14-10-16,-4-21 3 15,-34 11 4-15,-23-2 1 16,-42 16-14-16,-21-5-10 16,-26 23-55-16,-29 3-53 15,-15 17-101-15,-25 19-94 16,5 17-185-16,25 9-23 15</inkml:trace>
  <inkml:trace contextRef="#ctx0" brushRef="#br0" timeOffset="2191.8189">8705 11618 1287 0,'-16'35'336'0,"23"-23"90"16,-23 27-348-16,-11 2-73 16,-11 32 0-16,-13 4-14 15,-23 12-359-15,5-9-58 0,3-21-117 16</inkml:trace>
  <inkml:trace contextRef="#ctx0" brushRef="#br0" timeOffset="2801.674">9688 10810 1237 0,'-14'24'423'0,"-16"4"19"15,-13 0-312-15,-16 17-216 16,3-4 0-16,2 1 0 16,20-11 5-16,33-11 38 15,33-11 78-15,30 6 25 16,17 1 7-16,20 10 32 15,-8 11-14-15,-11 23-40 16,-37 9-27-16,-41 37-5 16,-40 1-14-16,-66 9 6 15,-22-16 10-15,-5-5-2 0,12-45-7 16,11-18-102-16,52-31-107 16,10-28-261-16,15-14-44 15</inkml:trace>
  <inkml:trace contextRef="#ctx0" brushRef="#br0" timeOffset="3150.5909">9462 10704 1801 0,'96'8'576'16,"15"-5"85"-16,70 8-492 0,23 2-277 15,39 8-411-15,-28-5-138 16,3-25-172-16</inkml:trace>
  <inkml:trace contextRef="#ctx0" brushRef="#br0" timeOffset="7375.3399">16187 3986 439 0</inkml:trace>
  <inkml:trace contextRef="#ctx0" brushRef="#br0" timeOffset="7394.3044">16182 4000 393 0</inkml:trace>
  <inkml:trace contextRef="#ctx0" brushRef="#br0" timeOffset="7571.075">16164 4032 377 0,'-10'13'10'0,"-15"8"378"15,-17 12-229-15,-26 22 74 16,-27 11-232-16,-32 32-1 15,-9 13-1-15,-35 30-1 16,16-12 13-16,5 6 39 16,41-30 38-16,18-12-47 15,60-41 0-15,39-13 3 16,36-16-30-16,43-11-32 16,26-10 49-16,28-5-5 15,-7 3-74-15,9-5-249 16,-35 2 48-16</inkml:trace>
  <inkml:trace contextRef="#ctx0" brushRef="#br0" timeOffset="9057.4921">15089 4728 789 0,'-3'-10'163'0,"7"4"49"0,1 8-232 16,-5-2-6-1,1 0-4-15,14 1 47 16,22 7 29-16,62 12 17 0,-36-11-2 16,5 4 2-16,-7-1-17 15,17 0-2-15,-10-1-4 16,20 3 14-16,-6-3 6 16,19 7 23-16,-16-4-3 15,6-2 6-15,-6-7-3 16,30 1-8-16,-1-8-23 15,36 1 1-15,-17-2-10 16,18-6-10-16,-13 0 5 0,19-4 1 16,-21 2-11-16,30-8-3 15,-7 3-5-15,25-4-7 16,-22 3-7-16,24-9 0 16,-12 9-3-16,28 3 0 15,-33-1 0-15,43 4-1 16,-20 5 1-16,30 6-1 15,-29-6 2-15,33 4 0 16,-29 2 0-16,29-4 1 16,-19-4-3-16,39 2-2 15,-21-7-1-15,39 1 9 16,-33 3 3-16,18-10 11 16,-18 7 3-16,13-4 4 15,-32 1-4-15,29 8 2 16,-33-1-10-16,24-8 0 15,-1 12-1-15,27-10-5 0,-33 1-5 16,45-3 2-16,-53 7-4 16,17-9 3-16,-28 8 0 15,30-8 0-15,-30 6 3 16,43-4-1-16,-44 8-3 16,44 1 0-16,-18-1 0 15,24 3-1-15,-25-3 0 0,39-5 2 16,-39-1 0-16,36-2 1 15,-20-3 1-15,22 1 2 16,-31 0 2-16,36-2-4 16,-33 3-2-16,41-3 0 15,-32-1 0-15,44 0 3 16,-44 2 5-16,30 3 1 16,-29 4-2-16,14-2-1 15,-51 2-4-15,39 2-5 16,-54 0-2-16,1-8 1 15,-18 5-3-15,27 2 0 16,-46-4 3-16,1 5 0 16,-33 4 0-16,2 0 3 15,-48 2 1-15,1-2 0 16,-16 0 1-16,-5 3-1 16,-12-1-4-16,-11-5 2 15,-18 4 1-15,-1-2-8 16,-15 1-2-16,-1 1-10 15,-6 5-8-15,0-1-17 0,0-1 6 16,0 1-27-16,-1-1-3 16,-1 0-7-16,-1-1-18 15,2 0 6-15,-2 0 34 16,-27-12 7-16,-50-49 15 16,45 36 33-16,-2 7-6 15,-5-2-4-15,4-3 2 16,-8 4-3-16,4 4-1 15,5 4 8-15,5-4 11 0,11 12-3 16,12 4 3-16,3-4 2 16,2 5-10-16,4 1-8 15,0 0-2-15,3 0 5 16,19 3 0-16,30 6 3 16,87 22 0-16,-37-9 7 15,-6 0-5-15,-1 9-3 16,-24-4-4-16,-13 0-13 15,-30-4-16-15,-13 12-20 16,-25-3 0-16,-23 17 3 16,-23-2 15-16,-43 11 17 15,-11-9 20-15,-19 3-26 16,12-19-29-16,7 4-29 16,35-11-31-16,-5-5-26 15,22-11-271-15,6-4 90 16</inkml:trace>
  <inkml:trace contextRef="#ctx0" brushRef="#br0" timeOffset="9442.6154">32198 4656 707 0,'-12'1'475'15,"11"5"-223"-15,-2 9-129 16,7 1-191-16,7 23-182 16,11 2 260-16,14 23 33 0,14 1 40 15,22 18-2 1,8-12-9-16,0 15-16 16,-4-19-34-16,4 6-95 15,-18-22-21-15,3 1-229 0,-2-27 0 16</inkml:trace>
  <inkml:trace contextRef="#ctx0" brushRef="#br0" timeOffset="9685.7845">32609 4580 242 0,'-98'54'0'15,"9"-11"587"-15,-28 32-389 16,-6 13 146-16,-36 12-333 16,25-8 295-16,-13 15-494 15,14-15-156-15,-4-18-45 16</inkml:trace>
  <inkml:trace contextRef="#ctx0" brushRef="#br0" timeOffset="10679.8038">14954 3065 1076 0,'0'-6'170'15,"2"12"129"-15,-5-11-303 16,1 4 25-16,1-1 37 15,-1 1 26-15,-1-2 12 16,-13-19-23-16,-43-69-34 16,28 41 5-16,-3-9-21 15,7 7-17-15,2 1-5 16,-3 19-10-16,-7 11-51 16,4 12 0-16,-13 18-2 15,-6 12 1-15,-5 10 26 16,4 9 12-16,6 13 0 15,16 4 0-15,6 15 0 16,18 10 2-16,14 38 11 16,7-2 8-16,10 30 6 15,3-11-4-15,4-6-48 0,-5-31-47 16,-3-13-98-16,-10-37-75 16,-6-14 28-16,-14-18-25 15,-15-29 5-15</inkml:trace>
  <inkml:trace contextRef="#ctx0" brushRef="#br0" timeOffset="10865.9071">14177 3588 907 0,'-2'6'326'15,"26"1"173"1,11-6-518-16,35-2 25 15,22-23 15-15,13 18-65 16,-12 2-99-16,6-9-198 16,-14-7-43-16</inkml:trace>
  <inkml:trace contextRef="#ctx0" brushRef="#br0" timeOffset="11094.4295">15367 2985 694 0,'5'12'396'0,"1"8"-63"16,-2 14-416-16,1 21 418 15,5 4-338-15,0 7-136 16,-2-3-28-16,-2-2-33 15,-3-18-136-15,-9-13 3 16</inkml:trace>
  <inkml:trace contextRef="#ctx0" brushRef="#br0" timeOffset="11335.6232">15884 3014 1105 0,'-43'28'153'0,"-14"17"140"15,-20 23-357-15,7 2 46 16,-6 26 2-16,28-10 9 16,18 6-4-16,20-20-6 15,8 2-62-15,23-23-1 16,29-8-105-16,15-25-97 15,24-35 1-15</inkml:trace>
  <inkml:trace contextRef="#ctx0" brushRef="#br0" timeOffset="11585.0072">16009 3059 1262 0,'16'26'140'15,"42"53"173"-15,-34-18-397 16,8 1 33-16,16 12 33 16,9-6 19-16,10-6 2 15,0-23-3-15,1-9-46 16,-15-11-49-16,3-19-220 15,-7-22 10-15</inkml:trace>
  <inkml:trace contextRef="#ctx0" brushRef="#br0" timeOffset="11768.9031">16438 3097 1105 0,'-32'15'155'15,"-17"32"150"-15,-9 16-339 16,-13 18 21-16,0 7 15 0,-3 15 15 16,15-18-121-16,11-4-128 15,13-21-77-15,17-15-124 16</inkml:trace>
  <inkml:trace contextRef="#ctx0" brushRef="#br0" timeOffset="11990.0474">16812 2988 930 0,'41'37'422'15,"-19"-8"-310"-15,-7 35 12 0,1 17-139 16,-16 35-136-16,-4-2 202 15,-32 17 182-15,-20-44-241 16,-30-20-328-16,0-51 86 16</inkml:trace>
  <inkml:trace contextRef="#ctx0" brushRef="#br0" timeOffset="12972.8693">19706 4337 1095 0,'1'5'202'16,"4"-4"85"-16,-4 13-316 16,2 0-60-16,-3 18 16 15,-7 13 46-15,-7 19 16 0,6 3 16 16,-12 19-3-16,4 4-82 15,0 6-191-15,-11-14 26 16</inkml:trace>
  <inkml:trace contextRef="#ctx0" brushRef="#br0" timeOffset="13286.7166">18574 5774 1231 0,'6'5'159'0,"18"2"160"16,4 4-358-16,27-2 34 15,3-4 36-15,24 4 3 0,4-4-65 16,27-2-307-16,-9 3 55 16</inkml:trace>
  <inkml:trace contextRef="#ctx0" brushRef="#br0" timeOffset="13466.0299">19672 5591 1307 0,'28'139'259'0,"-41"-52"133"0,-4 27-392 15,2-11-20-15,4 11-141 16,3-24-165-16,5-7-67 15,11-44-175-15</inkml:trace>
  <inkml:trace contextRef="#ctx0" brushRef="#br0" timeOffset="14071.2781">24277 4195 993 0,'-5'2'305'0,"5"-1"5"16,-4 1-254-16,-2 11-97 15,-4 18-8-15,-16 65 22 16,15-44 33-16,-1 21 11 16,-5-4-4-16,-3 8-58 15,5-5-60-15,-4 12-212 16,-2-17-5-16</inkml:trace>
  <inkml:trace contextRef="#ctx0" brushRef="#br0" timeOffset="14476.1747">23859 5432 162 0,'-22'25'482'0,"-2"11"-214"16,26 7-86-16,-35 21 122 16,2 8-269-16,9 16 10 15,1-8 4-15,17 7-6 16,18-22-19-16,7-8 19 15,10-28 16-15,23-18 24 16,3-26 0-16,20-19 9 16,0-20-23-16,3-9-4 15,-14 3-9-15,-21-15 3 16,-21 14-28-16,-22 2-10 16,-19-1-22-16,-30 1 8 15,-9 21-20-15,-14 5-43 16,6 6-50-16,-2 10-31 15,21 5-326-15,25-3 11 16,27 2-80-16</inkml:trace>
  <inkml:trace contextRef="#ctx0" brushRef="#br0" timeOffset="15029.6167">28147 3960 1337 0,'-49'40'172'0,"36"-14"144"15,-5 17-419-15,-4 19 26 16,-3-1 28-16,-8 7 43 16,5-4 12-16,3-2-14 15,3-4-70-15,1 9-252 16,6-10 45-16</inkml:trace>
  <inkml:trace contextRef="#ctx0" brushRef="#br0" timeOffset="15463.5581">27682 5204 1085 0,'-25'27'234'0,"0"11"92"16,-2-19-310-16,14 2-68 16,13 0 17-16,22-9 49 15,30 4 21-15,6 2 25 16,7 9 38-16,-9-2-1 15,-4 12-22-15,-27-2-25 0,-9 11-20 16,-11-6-36-16,-14 11 18 16,-19-10 15-16,-21 1 28 15,-10-13-21-15,-8-5 9 16,6-12-30-16,8-5-54 16,17-7-30-16,13-6 21 15,12 0-4-15,5-1 3 16,0 0-78-16,-1-13-265 15,7-8 60-15</inkml:trace>
  <inkml:trace contextRef="#ctx0" brushRef="#br0" timeOffset="15717.9401">27704 5072 1348 0,'0'0'275'16,"2"2"117"-16,11 5-340 16,24 9-98-16,65 15 43 15,-17-17 43-15,14-1-13 0,21-14-94 16,-4-5-108-16,-2-24-249 15,-27-16-43-15</inkml:trace>
  <inkml:trace contextRef="#ctx0" brushRef="#br0" timeOffset="290841.025">17573 3576 455 0,'-5'1'131'16,"4"1"85"-16,-2-1-121 0,0 1 19 16,0-1 5-16,0 1 20 15,0-2-44-15,3 0 7 16,-1 0-20-16,-1 0-7 15,1 0-8-15,-1 0 8 16,1 1-10-16,-1 1 6 16,1-1-2-16,-1 1-5 15,1-1-9-15,-1 1 2 16,1-1-11-16,-1 2 1 16,-1 1-11-16,3 2-5 15,3 5-6-15,0 7 6 16,0 1 5-16,14 58 5 15,-16-45 5-15,-1 0 4 16,0 0-6-16,2-1-3 16,-2-6-8-16,3 7-5 0,2-3-6 15,3 7-1-15,-1-4-8 16,-1 5-1-16,3-3-1 16,-4 3-1-16,2-8-2 15,2 3 0-15,-3-4-1 16,4-2 0-16,-1-6-2 15,-3 6 0-15,0-7 0 16,-2-3-1-16,-4-3-1 16,0 1 1-16,5-5 0 15,-5-8-2-15,3-1 0 16,-3 0-11-16,0 0-10 16,0 0-23-16,0 0-15 0,0 0-34 15,0 0-12-15,0 0-55 16,0 0-31-16,0 0-321 15,0 0 66-15</inkml:trace>
  <inkml:trace contextRef="#ctx0" brushRef="#br0" timeOffset="291409.0311">17300 4180 726 0,'0'2'384'0,"-1"-4"37"15,2 1-157-15,-1 1-44 16,0-2-67-16,0 1-14 15,0 1-60-15,0 0-18 16,0-2-22-16,2 1 6 16,-1-1-15-16,13-4-3 15,11-5-9-15,55-19 0 16,-54 21-5-16,10-4-3 16,-6-2-4-16,2-3 1 15,-10 5-4-15,23-2-2 16,-8 3-1-16,6-1-9 15,-6 2-7-15,4-2-8 16,-17 4-28-16,1-3-31 0,-8 5-11 16,-1 3-44-16,-3-1-23 15,3 1-67-15,-7 1-59 16,5 1-142-16,-2 1-23 16</inkml:trace>
  <inkml:trace contextRef="#ctx0" brushRef="#br0" timeOffset="292194.6014">17983 3440 135 0,'49'-43'0'0,"-40"48"372"16,3 1-184-16,1 5 103 16,2-2-162-16,6 0 189 15,4 1-244-15,-1 0-2 16,-4 1-12-16,1 3-1 16,1 3-11-16,-8-4-1 15,-7 6-7-15,6 4 2 16,-5-4-4-16,-2 2-1 15,7-2-7-15,2 10-5 16,-3-3-9-16,2 0-5 16,-5 0-6-16,3 2-2 15,-4-9-3-15,-1-3-4 16,0 3 2-16,2 4-4 16,-6-3-1-16,2 7-1 15,1 6-8-15,-5-2-11 16,-4-2 5-16,-6 10 8 15,3-2 4-15,0-1 14 0,0 1 12 16,-4 3-2-16,6-9-3 16,-2 0-1-16,-5-2-2 15,5 1-1-15,-1-3-1 16,3-2-10-16,-4-3-17 16,-1 5-38-16,-4-9-38 15,6 1-125-15,-10-3-171 16,-3 5-4-16</inkml:trace>
  <inkml:trace contextRef="#ctx0" brushRef="#br0" timeOffset="293287.3877">16995 3797 308 0,'-22'-40'337'0,"18"35"-64"0,1 8-31 15,6-4-29-15,-5 1-50 16,1 0-51-16,-1 0 8 16,2 0-8-16,0 0-59 15,0-2-16-15,0 2-17 16,0 0-17-16,0 0-18 16,-1 0 17-16,-1 0 0 0,2 2 0 15,-1-1 1-15,-1 4 2 16,1 2-3-1,-1-1 5-15,-1 3 2 0,3 1 10 16,-1-1 6-16,-2 3 14 16,1 4 2-16,1-1 8 15,-1 0-5-15,4 53 1 16,-2-47-9-16,1 5 4 16,1-3-1-16,1 2 0 15,1-5-5-15,5 9-3 16,0-7-1-16,3 9-5 15,6-7-1-15,-1 5 1 16,0-3 0-16,5-1-8 16,-4-3-3-16,4 3 5 15,-1-4-3-15,1-2 0 16,-3 2-1-16,0-3 0 16,2-4-4-16,-2-2-1 0,2 0-2 15,-2 1 0-15,2 1-1 16,-2-1-1-16,1-1-1 15,0 0-3-15,1-5-3 16,6 4-4-16,-4 5-2 16,6-9-9-16,-7 8-11 15,0 0-53-15,-1 0-41 16,-6-6-170-16,-4 8-252 0,4 4-1 16</inkml:trace>
  <inkml:trace contextRef="#ctx1" brushRef="#br0">17661 4321 0</inkml:trace>
  <inkml:trace contextRef="#ctx2" brushRef="#br0">28579 12846 0,'0'0'16,"96"-196"-16,-92 118 15,-8 37-15,-7 15 16</inkml:trace>
  <inkml:trace contextRef="#ctx0" brushRef="#br0" timeOffset="299653.0475">21040 4031 242 0,'-41'13'-9'0,"39"-16"96"15,2 3-59-15,0-3-1 16,-1 2 49-16,-1-1 42 16,1 2-29-16,0 0 15 15,-1 0 4-15,1 0 10 16,1 0-31-16,0 0 0 16,0 0-20-16,0 0-11 15,0 0-24-15,0 0-8 16,1 0-13-16,1 0 9 15,-1 0 8-15,0 0 18 0,1 0 8 16,-1 0 12-16,1-1-9 16,16-1-8-16,-6 1-17 15,7-4-6-15,47-8-13 16,-40 5-1-16,2 4-2 16,6-6 1-16,3 2-2 15,4-1-1-15,-7 2-4 16,3 0-1-16,-5-1-1 15,-4 5-10-15,-9 2-7 0,-1 2-26 16,-9-1-25-16,-8 3-72 16,-2-3-60-16,-1 0 6 15,1 0-6-15,-1 0-96 16,1 0 100-16</inkml:trace>
  <inkml:trace contextRef="#ctx0" brushRef="#br0" timeOffset="300406.8396">21862 3574 606 0,'0'2'276'0,"0"-1"12"16,2 4-175-16,1 1-7 0,1 4-35 15,10-1-37-15,2 3 3 16,49 47 15-16,-47-47 6 16,7 6-4-16,2-5-6 15,-2 5 5-15,-4-6-16 16,1 11-4-16,-4-6-8 16,-4 8-3-16,-2-12-10 15,-1 12-1-15,-8 1-4 0,0 11-6 16,-6-6-6-16,-3 21 2 15,-5-11 0-15,-3 5 2 16,0-11 6-16,-5 7 4 16,1-8-9-16,-1 2-6 15,4-13-78-15,-1 3-188 16,1-7-120-16,0 3-91 16</inkml:trace>
  <inkml:trace contextRef="#ctx0" brushRef="#br0" timeOffset="301380.4963">20552 3874 546 0,'-23'-46'386'16,"19"47"-58"-16,-2 2-71 16,6-7-111-16,-1 4-56 15,-1 0-39-15,1-2-1 16,1 1-16-16,0 1-18 0,0-2 14 16,0 1 14-16,0-1 17 15,0 1-28-15,0-1-19 16,0 2-8-16,0 0-21 15,-2 0-20-15,1 0 22 16,-1 0 13-16,1 2 7 16,-1-1 3-16,1 1 3 15,-2 11 0-15,3 5 0 16,0 0-4-16,-2 45-1 16,4-36-3-16,-4 3-2 15,-1-4-1-15,-4 5 5 16,1-1 0-16,3-2 2 15,3-3 1-15,0 5 1 16,10-9-3-16,1 1 0 16,-2 0-2-16,2 2 1 15,0-8-1-15,-5 8 2 16,4-5-6-16,0 3 16 0,-4-1 3 16,8 0 3-16,-4-3-5 15,5 1 8-15,-2-6-17 16,7 1 3-16,-6 2 3 15,6-9 10-15,-4 5-10 16,0-7-7-16,0-4-46 16,-1 1-46-16,-3 1-405 15,-3 8 88-15</inkml:trace>
  <inkml:trace contextRef="#ctx1" brushRef="#br0" timeOffset="1.32083E13">20907 4201 0</inkml:trace>
  <inkml:trace contextRef="#ctx2" brushRef="#br0" timeOffset="6671.3794">31393 13720 0,'0'0'15,"0"0"1</inkml:trace>
  <inkml:trace contextRef="#ctx0" brushRef="#br0" timeOffset="305644.9172">25591 3629 912 0,'1'-1'325'0,"-1"-1"91"15,3 1-216-15,-1-1-20 0,-2 1-18 16,3-2-35-16,-2 0-42 16,-1 1-32-16,0 1 17 15,0-1-24-15,0 1-2 16,0-1-3-16,0 1-24 15,0-1-16-15,1 1-6 16,1-1-1-16,-1 2 3 16,1 2 5-16,-1-1 8 15,16 31 5-15,17 48-3 16,-22-45-6-16,-5 8 3 16,0 2-3-16,-7-1 0 15,5-1-1-15,-11 6 0 16,7-11-1-16,1 4-1 15,2-13 0-15,-4-6 2 16,-1-4-6-16,-2-4-32 16,3-11-31-16,0 4-95 15,4-1-94-15,-4-10-296 0,0 2 6 16</inkml:trace>
  <inkml:trace contextRef="#ctx0" brushRef="#br0" timeOffset="306033.9585">25419 3995 1131 0,'-85'-18'419'16,"90"17"33"-16,2-1-281 15,5-2-75-15,16-2-34 16,3-3-23-16,11-4-3 15,2-1-13-15,14 3-12 0,-14-6-14 16,5-1-39-16,-7 7-23 16,1-1-58-16,-12-5-32 15,1 9-61-15,-6-1-11 16,-1 0-197-16,-4 0 45 16</inkml:trace>
  <inkml:trace contextRef="#ctx0" brushRef="#br0" timeOffset="306609.2373">26085 3351 766 0,'2'-3'246'0,"1"4"88"0,0 5-187 15,-3-6-23-15,0 0 42 16,0 3-9-16,20 6-37 16,9 6 14-16,42 28-38 15,-40-23-36-15,-2 3-8 0,-2 3-6 16,0 2-21-16,4 4-4 15,-6-1-9-15,2 3-2 16,-8 6-6-16,-6 3-5 16,-8-2-5-16,-7-1 2 15,4 8 0-15,-10-5 0 16,-2-5 2-16,-8 14 8 16,-1-5 0-16,-21-4 5 15,4-4 6-15,1 4-2 16,4-14-11-16,-2 0-49 15,12-10-55-15,8-4-147 16,3-9-268-16,-4-8 1 16</inkml:trace>
  <inkml:trace contextRef="#ctx0" brushRef="#br0" timeOffset="307343.1784">24837 3637 731 0,'0'3'377'15,"0"-3"64"-15,0 1-141 16,-2 0-90-16,2 1-44 16,-1-1-33-16,1 1-86 0,0-1-29 15,0 1-19-15,0-1-8 16,0 5-8-16,3 17 39 15,0 0 12-15,19 63 34 16,-9-40 16-16,17 6 22 16,-1 0-23-16,19 9 5 15,-11-14-37-15,9 2-5 16,-14-5-14-16,-2-4-13 16,-8-6-15-16,-1 0 10 15,-3-10-7-15,5-2-2 16,1-8-79-16,-2-10-201 15,4-5-338-15,-1-14-29 16</inkml:trace>
  <inkml:trace contextRef="#ctx0" brushRef="#br0" timeOffset="311770.2921">29433 3682 823 0,'-5'8'378'16,"4"-8"116"-16,2 4-278 15,-2-4-148-15,1-1 44 16,0 1-87-16,0-2-87 16,0 1 90-16,1-1 92 15,4 2-54-15,17 0 15 16,5 2 3-16,47 7-3 16,-46-8-13-16,-1-5-5 15,-1 7-13-15,1-5-7 16,0-2-15-16,2 4-7 15,-7-2-9-15,7-5-22 16,-9 7-20-16,3-7-35 16,-9-2-24-16,7 1-80 0,-8 4-50 15,4-4-310-15,-5 4 37 16</inkml:trace>
  <inkml:trace contextRef="#ctx0" brushRef="#br0" timeOffset="312310.0479">30345 3197 956 0,'52'-54'220'0,"-47"56"110"15,-2 5-273-15,10-1 23 16,-3 1 6-16,7 10-8 0,-3-8-7 16,3 4-4-16,-6 15-20 15,10 8 1-15,-2 1-8 16,2 12-4-16,-3-5-7 15,1 3 2-15,-10-4-4 16,0 11-6-16,-6-4-10 16,-5 17 3-16,-2-8-7 0,-6 12-26 15,-10-4-19-15,-17 8-38 16,-1-14-26-16,-8 3-54 16,-1-18-40-16,-4-6-217 15,16-17 44-15</inkml:trace>
  <inkml:trace contextRef="#ctx0" brushRef="#br0" timeOffset="313195.6966">29073 3480 652 0,'-3'-2'269'0,"0"-2"59"15,0 1-165-15,-1 0 13 16,2 0-23-16,-1 0-2 0,0 0-11 16,0 1-6-16,0-2-24 15,0 1 0-15,2 0-31 16,-1 1-35-16,-1 1-13 16,0-1-16-16,0 1-19 15,0 0-4-15,-13 2 8 16,3 2 8-16,0 3 6 15,-44 34 14-15,47-28 8 0,0 10 4 16,-1-3-4-16,4 15 4 16,-4 0-8-16,1 14-1 15,-2-5-13-15,-1 1-2 16,4-7-8-16,3 2 3 16,6-13-2-16,3 14 15 15,7-1 7-15,5 4 10 16,-2-5 2-16,2 7 1 15,2-14-9-15,0-1-12 16,1-10-15-16,4 0-1 16,4-6-8-16,3 0-21 15,-2-5-16-15,-1 1-52 16,-5-7-45-16,4-2-488 16,-4 1 16-16,-22-9-185 15</inkml:trace>
  <inkml:trace contextRef="#ctx0" brushRef="#br0" timeOffset="377287.1828">15215 7809 850 0,'15'4'278'0,"-5"-4"21"16,-8-4-209-16,-1 8-131 15,-1-4-20-15,0 2 10 16,-6 6 10-16,-35 43 24 16,-91 60 28-16,9-16 16 15,-15 8-1-15,-28 29-2 16,20-16-12-16,21-1 40 15,33-30 5-15,30-20-14 16,44-32-8-16,48-2 26 16,25-15-29-16,48 2 3 15,17 0 17-15,37-2-36 16,-11-6-119-16,3 1-258 16,-54-10 2-16</inkml:trace>
  <inkml:trace contextRef="#ctx0" brushRef="#br0" timeOffset="378189.8312">14655 8413 1494 0,'15'2'286'16,"-14"-2"94"-16,1 0-473 16,-1 0-118-16,10 3 61 15,0 1 50-15,7 5 41 16,40 25 62-16,-43-25 62 16,3-8-18-16,22-1 20 15,7-1 5-15,31-5 7 16,14 3 0-16,22 3-28 15,-3 6-21-15,17-2-6 16,-7 1-12-16,20-2-4 16,-12 1-3-16,20-8 7 15,-8 5 10-15,32 2 12 16,-13 0 8-16,27-3 6 0,-8 6-7 16,33-7-7-16,-27-4-12 15,45 1-5-15,-12-2-5 16,38-3-3-16,-18 1 10 15,39 13 8-15,-31-4 1 16,47 7 7-16,-35 5 2 16,43 9-9-16,-27-7-10 0,43-4-1 15,-33-3-6-15,33-11 4 16,-32-8 2-16,29-3 8 16,-34 11 1-16,25-13 4 15,-24 16-4-15,38 3-3 16,-17 7-8-16,37 5-1 15,-21 10-1-15,45-7-7 16,-43-2 0-16,43-2-2 16,-43-10-1-16,31-5-4 15,-41-1 6-15,66-5 2 16,-59-11 2-16,50 0 1 16,-51 2 10-16,55-11 5 15,-55 7 0-15,41-1-4 16,-50 6 0-16,52-3-8 15,-71 9-5-15,38 2-1 16,-54 4 3-16,19-6 4 16,-38 9 5-16,21-6-4 15,-52 2 3-15,21-4 1 16,-46 2 2-16,-15-3-4 0,-28 4 4 16,6-7-1-16,-34 3-2 15,21 3-9-15,-29-6-3 16,1-3 0-16,-27-1-3 15,1-6 1-15,-28-1 0 16,9 3-1-16,-15 2 2 16,-1 6-1-16,-24 6 0 15,-6-1-1-15,-10 7-28 0,-12 0-66 16,-10-3-65-16,-2 3-51 16,4-2-48-16,-7-2-21 15,-35-18-280-15,-52-33 116 16</inkml:trace>
  <inkml:trace contextRef="#ctx0" brushRef="#br0" timeOffset="378794.9436">32043 7853 1225 0,'7'12'568'0,"-7"-8"-161"15,2-5-285-15,5 14-178 16,0-4-176-16,4 7 213 16,5-1 37-16,15 13 36 15,8-10 12-15,21 4 15 16,9-1-4-16,28 12-10 16,-9-1-25-16,4 10-11 15,-12-2-14-15,-9 3-5 16,-27-8-6-16,-10 5-20 15,-16 0-12-15,-34 17 0 16,-23 0 6-16,-50 20 16 0,-31 3 18 16,-32 11 16-16,10-13 1 15,-23 2-69-15,32-19-63 16,14-12-151-16,35-25-250 16,11-24-14-16</inkml:trace>
  <inkml:trace contextRef="#ctx0" brushRef="#br0" timeOffset="379387.8258">32383 9126 1444 0,'27'19'292'0,"13"8"151"15,16 24-431-15,1 4 16 16,15 22 14-16,-5 6-3 15,14 6 5-15,-5-10-4 0,19 5-8 16,-9-20-24-16,5 7-32 16,-18-21-36-16,-11-7-111 15,-25-12-112-15,-12-11-105 16,-25-28-66-16,-16-27-93 16</inkml:trace>
  <inkml:trace contextRef="#ctx0" brushRef="#br0" timeOffset="379977.0563">33226 9306 803 0,'9'-29'87'15,"-50"58"760"-15,-47 29-529 16,-24 16 196-16,-76 17-526 15,-14 5 32-15,-16 21 18 0,10-9-32 16,-19 6-257-16,55-14-271 16,18-22-28-16</inkml:trace>
  <inkml:trace contextRef="#ctx0" brushRef="#br0" timeOffset="381037.192">13980 6814 271 0,'11'9'267'15,"0"3"-88"-15,-11-7 10 16,10 5-131-16,-7-3-6 0,2 2-4 16,0-1 23-16,1-5 54 15,-6-3 8-15,0-2 29 16,-1-1-11-16,-4-20-5 15,-9-25-64-15,-28-64-38 16,8 43-33-16,-19-2 6 16,4 9-2-16,-10 3-15 15,2 19-15-15,-11 13-20 16,7 14-12-16,-5 20 0 16,4 9 17-16,-7 16 19 15,18 3 14-15,5 24 2 16,10-1 0-16,7 30-2 15,17 6-5-15,7 22 2 16,17 8 5-16,12 29 1 16,5-6-2-16,7 14-2 15,-2-17-73-15,-3-18-83 16,-4-36-80-16,5-20-139 0,-9-33-59 16</inkml:trace>
  <inkml:trace contextRef="#ctx0" brushRef="#br0" timeOffset="381645.5375">12972 7512 1399 0,'-13'12'349'15,"20"-13"74"-15,-4 4-393 16,8 1-105-16,-11-4 7 15,13 0 26-15,36 2 27 16,69 3 22-16,-44-9 6 16,-5 0-5-16,14-8-5 15,-6-2-331-15,10-11-80 16,-11 3-82-16</inkml:trace>
  <inkml:trace contextRef="#ctx0" brushRef="#br0" timeOffset="381670.6283">14502 6889 1041 0,'-16'28'326'0,"-9"-5"27"16,-21 9-237-16,-13 6-153 15,-17 14 13-15,1 1 22 16,-14 12 29-16,12-2 14 16,-2 6 11-16,19-2-3 0,5 7-13 15,27-15-32-15,19 6-6 16,19-8-14-16,21 1-12 16,18-18 7-16,18 3-45 15,11-15-49-15,21-3-272 16,-8-16 29-16</inkml:trace>
  <inkml:trace contextRef="#ctx0" brushRef="#br0" timeOffset="382273.8479">14600 7092 1077 0,'0'0'226'0,"0"0"78"15,0 0-331-15,0 1-10 16,2 0-5-16,-2 1 0 16,14 31 32-16,63 50 15 0,-28-36 12 15,6 0 12-15,25 10-4 16,-3-14-6-16,9 3-14 16,-7-6-17-16,4-2-18 15,-30-16-282-15,-15-23 81 16</inkml:trace>
  <inkml:trace contextRef="#ctx0" brushRef="#br0" timeOffset="382297.1397">15167 7087 941 0,'-11'15'354'0,"-9"4"-19"16,0-3-207-16,-32 23-147 15,-13 5-12-15,-12 23 12 16,-3 0 27-16,-11 20 0 0,25-10-2 16,-3 11-34-16,15-19-45 15,9-1-70-15,26-26-49 16,17-12-87-16,25-23-31 16,14-38-14-16</inkml:trace>
  <inkml:trace contextRef="#ctx0" brushRef="#br0" timeOffset="382921.6097">15045 6807 1173 0,'68'59'255'0,"-33"15"124"15,8 8-293-15,6 53-86 16,-5 22 47-16,-14 34 1 15,-31-7-42-15,-41 5-109 16,-30-47-172-16,-56-38-132 16,-7-62-117-16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34:36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19771 8180 758 0,'0'-4'255'0,"4"-2"12"16,-1-3-173-16,-3 8-20 15,0-1-29-15,0-1 56 16,0 0 6-16,0 0-22 0,0 0-31 16,-1 0-29-16,1 0-32 15,-2 1-26-15,1 0-23 16,-1 2 0-16,0 21 7 16,-1 29 24-16,-2 101 10 15,7-47 17-15,-2 28 5 16,3-6-3-16,7 17-143 15,0-34-188-15,5-10 11 16</inkml:trace>
  <inkml:trace contextRef="#ctx0" brushRef="#br0" timeOffset="505.2001">18819 9613 950 0,'8'8'200'0,"-5"-6"78"15,-4-3-277-15,1 1 1 16,0 0 1-16,0 0 52 16,1 1 30-16,48 20 33 15,62 9-9-15,-23-23-1 16,4 1-79-16,7-5-196 15,-13-5-219-15,-9-10-17 16,-37-8-233-16</inkml:trace>
  <inkml:trace contextRef="#ctx0" brushRef="#br0" timeOffset="689.1369">19761 9567 1452 0,'0'49'322'0,"17"-24"132"0,-20 38-410 16,-2 17-40-16,-13 25 9 16,-2 3 5-16,-5 22-3 15,3-17-26-15,4-7-24 16,-1-31-431-16,3-40 114 16</inkml:trace>
  <inkml:trace contextRef="#ctx0" brushRef="#br0" timeOffset="1284.4327">23718 8136 495 0,'70'95'635'0,"-46"-57"-224"0,-18 16-290 16,-3 23 301-16,5 38-415 15,-9-1 12-15,0 23 2 16,-1-5-16-16,-7-2-122 16,0-25-312-16,2-22 52 15</inkml:trace>
  <inkml:trace contextRef="#ctx0" brushRef="#br0" timeOffset="1787.1476">23615 9727 1409 0,'-12'11'257'0,"-25"-1"151"16,-8 9-423-16,-20 21 19 15,2 14 15-15,-6 20 17 16,16 7 8-16,12 21 11 15,32-13-16-15,22-1-2 16,33-26 8-16,53-19 6 16,12-30-9-16,37-31 3 15,-2-28-1-15,17-19-8 16,-44-10-13-16,-4-19-3 16,-46 11 3-16,-26-7-1 15,-44 14-12-15,-39 11 7 16,-37 19 7-16,-34 11 11 15,-4 21-4-15,-10 13-17 16,11 0-26-16,13 6-165 16,30 3-121-16,8-1-270 15,32-4-83-15</inkml:trace>
  <inkml:trace contextRef="#ctx0" brushRef="#br0" timeOffset="2382.1247">27818 8016 956 0,'67'98'445'0,"-64"-94"-54"15,-3 2-138-15,3 2-307 16,-3-8 1-16,0 1 34 16,0 36 6-16,-2 53 5 15,-6-23 6-15,-10 0 11 16,-6 22-2-16,-10 1-41 15,-6 17-183-15,0-5-165 16,7 3-50-16</inkml:trace>
  <inkml:trace contextRef="#ctx0" brushRef="#br0" timeOffset="2756.9963">27793 9440 1326 0,'-59'49'329'0,"-5"5"70"16,-13-12-364-16,19-2-86 15,36-13-24-15,30-10 85 16,27-8 25-16,29-3 28 16,10 9 2-16,3 0 25 15,-12 4-40-15,-20 29-6 0,-26 6-10 16,-27 29 7-16,-30 6 4 16,-57 22 12-16,-23-17-4 15,-23-7-23-15,0-35-31 16,15-22-125-16,48-38-106 15,21-33-210-15,35-20-72 16,19-31-114-16</inkml:trace>
  <inkml:trace contextRef="#ctx0" brushRef="#br0" timeOffset="2974.9938">27781 9329 1349 0,'45'7'576'0,"17"6"-17"15,-15 4-267-15,60 11-240 16,26 3-12-16,36-1-3 16,-4-8-39-16,-5-13-109 15,-40-20-55-15,-30-30-432 16,-49-20 31-16</inkml:trace>
  <inkml:trace contextRef="#ctx0" brushRef="#br0" timeOffset="26596.4613">16450 7687 15 0,'0'45'5'15,"-4"-51"9"-15,-1-2 3 16,-2-8 14-16,-1 3 15 16,4-2 17-16,-3-2 4 15,-2 4 11-15,1 1-12 16,-1 0-9-16,5-2-14 0,0 3 0 16,1 4-11-16,-3-1 1 15,1 4 0-15,4 3 1 16,-1-1-8-16,1 1-5 15,-1 1-6-15,1 0-11 16,-1 0-8-16,2 0-6 16,0 0-3-16,0 1 3 15,0 1 6-15,3 5 2 16,8 12 3-16,-1 3 3 16,23 48-3-16,-26-42-2 15,-3 0-1-15,5 11-4 16,-4-2-2-16,-1 6-1 15,-1 3 2-15,-3 1 2 16,0-5 5-16,-1 5 2 16,-1-4 3-16,-1-4 0 15,-1-8-1-15,1-2 1 0,3-6-1 16,-3-7-1-16,3-4-5 16,3-5-4-16,-2-2-54 15,-1-5-80-15,0 0 4 16</inkml:trace>
  <inkml:trace contextRef="#ctx0" brushRef="#br0" timeOffset="26986.8622">16459 6960 695 0,'0'13'266'0,"0"-7"-39"16,3-11-191-16,1 4-55 16,-4 1-52-16,0 0 50 0,0-1 37 15,0 1 35-15,0 0 9 16,0-2 2-16,0 1-11 16,0-1-23-16,0 2-42 15,0 0-28-15,0 0-107 16,0 0-133-16,0 0 2 15</inkml:trace>
  <inkml:trace contextRef="#ctx0" brushRef="#br0" timeOffset="32548.8541">18361 7700 132 0,'15'43'26'0,"-27"-50"5"15,1 8-43-15,1 1-7 0,-3 1 9 16,4 6 16-16,-1-8 20 16,-2 1 45-16,4-1 28 15,5-4 23-15,-3 0-2 16,6 3 8-16,0 0-37 16,0 0-16-16,0 0-29 15,0-1 0-15,0-1-12 0,0 1-5 16,0-2-7-1,-1 0 7-15,-1 0-6 0,-1-13 1 16,-1 2 5-16,1 0 8 16,-24-46-6-16,16 43 5 15,-6 3-7-15,-6 1 0 16,-9-2-8-16,-2 5-5 16,-4 4-10-16,-7 3-5 15,4 4-5-15,5 8-3 16,4-1-2-16,5 6-3 15,6 4 0-15,7 3-7 16,5 0 1-16,10 16-2 16,2-6 2-16,9 1 1 15,4 1 6-15,12 8 2 16,-1-14-3-16,12 10-5 16,2 0 1-16,8-1-1 0,-2-8-2 15,-2 0 2-15,-11-7 5 16,-3-6 0-16,-15-5 4 15,-5-1 4-15,-2-3 7 16,-8-3 4-16,2 1 0 16,-3-4-45-16,0 0-61 15,0 0-122-15,0 0-27 16</inkml:trace>
  <inkml:trace contextRef="#ctx0" brushRef="#br0" timeOffset="34141.1016">20944 8015 25 0,'5'-2'48'0,"3"-1"17"16,-6 2 10-16,-1-2 28 15,5-2 5-15,-4 2-26 16,-1 0-16-16,1 0-4 16,1-4-24-16,1-8 16 15,4 0 9-15,-4-4 24 16,5-45 2-16,-6 49 10 15,-6-1-19-15,-3 4-10 16,2 3-17-16,-4 1-10 16,-7-4-15-16,-2 3-4 0,-4 0-7 15,-10 2-15-15,0 4-11 16,-6 4-15 0,-2 2-4-16,-4 3 1 0,5 6 5 15,-7 6 8-15,14 2 13 16,-4 5 3-16,11 1-1 15,3 6-15-15,11-2-16 16,1 7 4-16,10-4-4 16,4 7-4-16,5-5 15 15,5 2 17-15,4-6-3 16,6-1 5-16,4-8 4 0,3-3-1 16,5-7 1-16,8-9-4 15,-4-3-1-15,11-10-2 16,-3-11-1-16,-6-14-1 15,-11-5 1-15,5-18 3 16,-13 0 2-16,7-10 3 16,5 11 3-16,4-12 2 15,-8-2 0-15,-1-11 0 16,-10 2 4-16,-6-15 4 16,-9 2-1-16,-2-2 5 15,-7 11 6-15,-4 7 1 16,-2 15 3-16,-3 4 9 15,3 19-1-15,-3 5 5 16,4 9-2-16,-4 1-2 16,3 12-10-16,0-1-15 15,2 6-23-15,-2-4 12 0,3 10-7 16,0-2 0-16,0 3 6 16,3 0 3-16,3 0-21 15,-2 0-10-15,1 0-6 16,-1 1-1-16,1 1 5 15,-3 26 1-15,2 58 8 16,5-24-5-16,3 15 1 16,1 28-2-16,1 5 0 15,-1 23 1-15,-1-14 10 0,0 5 5 16,-3-26 4-16,-5-5 6 16,-2-29 4-16,0 4 2 15,-4-22-3-15,4 0-7 16,-1-13-12-16,2-4-30 15,6-12-37-15,0-5-98 16,0-7-64-16,8-9-34 16</inkml:trace>
  <inkml:trace contextRef="#ctx0" brushRef="#br0" timeOffset="34751.4334">21661 7988 49 0,'0'-2'344'15,"3"2"-185"-15,-2 2-28 16,-2-4 30-16,1 2-190 16,0 0 46-16,0 0 9 15,0-1 3-15,1-1 4 16,-1 1-3-16,20-5-4 15,0-3-5-15,56-26-6 16,-43 15-7-16,1-8-8 16,-5 6-9-16,-2-8-2 15,-12 5 1-15,-8 1 5 16,-2 8 7-16,-10-3 6 16,-4 3-1-16,-7 1-6 15,-5-2-3-15,-10 0-10 16,-9 5-5-16,-4 12 0 15,5 1 1-15,-10 14 6 16,9 12 5-16,-3 7 5 16,6-5 5-16,-1 14 8 0,13-4-4 15,4 2-5-15,13 1-2 16,13 10 1-16,13-6-4 16,19 10-3-16,3-7 1 15,22-5-16-15,6-7-16 16,21-8-39-16,-9-15-46 15,16-6-66-15,-16-14-17 16</inkml:trace>
  <inkml:trace contextRef="#ctx0" brushRef="#br0" timeOffset="35244.3507">22687 7721 336 0,'-10'16'229'0,"10"-7"-47"0,-4-10-9 16,-4-9-177-16,-1-1 11 15,-5-4 11-15,-3 3 3 16,-5 2-2-16,-5 3-6 16,-2 11-12-16,2 4-8 15,-10 2-7-15,7-6-1 16,-7 17 8-16,3-5 11 0,-1 5 9 15,5 0 4 1,-5 11 4-16,6-3 0 0,3 8 4 16,7 4 0-16,7 12-5 15,18 2-2-15,10 6-3 16,14-5-4-16,13-2-6 16,-3-14-1-16,4-8-2 15,2-17-8-15,0-15-40 16,-8-9-58-16,10-17-126 15,-10-16-12-15</inkml:trace>
  <inkml:trace contextRef="#ctx0" brushRef="#br0" timeOffset="42828.0445">16786 7838 75 0,'14'-65'138'15,"-7"58"-55"-15,1-4-51 16,5-5 43-16,2 1-88 15,1-6 2-15,-6 7 3 0,4-3 24 16,-10 7 25 0,-1 0 57-16,2 8 25 0,-5-5 29 15,-2 4 12-15,2 1-43 16,-3 1-54-16,3-1-31 16,0 2-33-16,0 0-32 15,0 0 17-15,0-1 0 16,0 1 5-16,0 0-1 15,0 0 2-15,0 0 0 16,0 0 5-16,0 0 1 16,0 1 1-16,0 5-1 15,5 19 2-15,3 48-7 16,0-46-2-16,-1 7 1 16,-2 3 1-16,-1-3 3 15,-4 4 7-15,3 8 2 16,-6-4 1-16,2-2 2 15,2 0 0-15,-2-8 0 0,-2-8 0 16,3-3 4-16,0-8 1 16,-5-5 12-16,5-4 13 15,-3-3 34-15,2-2 16 16,-2 0 18-16,3-1 8 16,0 1-34-16,0-1-27 15,0-1-12-15,4-18-19 16,2-20-18-16,8-50 20 0,-10 41-6 15,-1 4-7-15,-3-1-3 16,4 10-2-16,-4-8-2 16,6 10-3-16,-6-8-4 15,0 3 0-15,5-8-3 16,4 7-2-16,-3-4 2 16,5 11 0-16,-2 6 0 15,-1 9-1-15,-1 1-6 16,-4 9-4-16,0 5-17 15,1-1-7-15,-4 5-11 16,0 0 2-16,0 0 0 16,2 0 14-16,-1 2 8 15,14 8 13-15,18-4 5 16,36 56 6-16,-43-45 3 16,-1-2 1-16,0-4 1 15,-9 3-1-15,2-5 0 16,-6-1-7-16,-6 3-12 0,0 2-12 15,0 6 7-15,-5-1-1 16,2 16 7-16,-1-4 12 16,-1 3 12-16,2-4-8 15,4 11 3-15,-2-18 0 16,4 12-27-16,0-10 28 16,-2 3 31-16,-2-11-31 15,2 6 0-15,-3-7 28 16,2 6-30-16,0-3-30 15,-1 4 28-15,-2-3 1 0,1 3 0 16,1-2 0-16,-4-3-1 16,6-2-2-16,-4-4-4 15,-1-4-6-15,-2-1-34 16,3-2-34-16,-5-4-117 16,2-1-100-16,0-1-34 15</inkml:trace>
  <inkml:trace contextRef="#ctx0" brushRef="#br0" timeOffset="44630.5188">24881 7644 516 0,'49'96'208'0,"-46"-87"-4"15,-3-12-108-15,-6 2-101 0,6 1-5 16,0 0 1-16,-1 0 4 16,1 0 2-16,0 0 3 15,0 0 4-15,0 0 4 16,1 1 4-16,5 13-2 15,4 8-3-15,29 49 0 16,-29-43-3-16,4 14-2 16,-7-7 2-16,-1 8 4 15,-12-1-3-15,4-2 1 16,-2-6-1-16,0 0-1 16,-8-5-3-16,6 4-1 15,-5-9-12-15,-5 1-18 16,0-3-18-16,11 2-33 15,-3-12-33-15,3-8-91 16,11-8 7-16</inkml:trace>
  <inkml:trace contextRef="#ctx0" brushRef="#br0" timeOffset="44915.6381">24896 7417 548 0,'-4'2'0'15,"1"1"336"-15,3-3-450 16,0 0 318-16,0 0-363 16,0-2 213-16,0 1-307 15,0-1-34-15</inkml:trace>
  <inkml:trace contextRef="#ctx0" brushRef="#br0" timeOffset="46248.1453">25440 7761 584 0,'1'6'148'0,"1"-4"42"16,-10 4-164-16,8-8-31 16,0 2-5-16,0 0 5 15,0 0 3-15,0 0 4 16,0 0 5-16,0 0 3 15,3 0-5-15,-1 2 0 16,-2 0 0-16,5 18 2 16,-2 2 0-16,5 49 2 15,-8-46-2-15,-5-1 1 16,2 3-3-16,0-2 1 16,-4-1-1-16,0 2-1 15,1-1 0-15,0 2 1 0,-3-6 0 16,7 0 3-1,-1-2 0-15,3-6 1 0,-1-4 0 16,1-5 6-16,0-4 4 16,0-1 22-16,-1 0 0 15,1-1 0-15,0 1 2 16,0-1 7-16,0-1-17 16,0-1 3-16,10-30 3 15,21-55-21-15,-12 37 0 16,2-2 11-16,1 9-22 0,2-1-3 15,-3 7 12-15,8 1-16 16,-5 1-15-16,3-3 16 16,-8 1 0-16,2 3 0 15,-7 11-2-15,7 5-2 16,-10 5-3-16,9 0-10 16,-6 8-6-16,2 1-6 15,-9 4 0-15,8 2-1 16,-3 6 9-16,-2 3 6 15,1 0 7-15,-1-2-2 16,5 7 1-16,-2-3-3 16,1 1-3-16,0 8-4 15,1 3 4-15,-4 10 3 16,-6-2 7-16,-2 7 9 16,-1-1 5-16,-5 8 4 15,-3-7 4-15,-3 11-2 0,6-6-5 16,-6 8 0-1,8-2-3-15,-1 2-3 0,1-6 3 16,-2 5 0-16,3-11 0 16,0-7 0-16,-3-8 1 15,3-3-3-15,-2-11-1 16,2 1 0-16,0 0-2 16,2-6-8-16,-1 1-9 15,2-6-18-15,-4 0-6 16,1-2-43-16,0 1-49 0,0-2-135 15,0-28 3-15</inkml:trace>
  <inkml:trace contextRef="#ctx0" brushRef="#br0" timeOffset="46953.262">26984 7736 202 0,'5'-1'99'15,"-2"-7"27"-15,3-2-26 16,-5-4 12-16,2 7 10 16,-7-2-28-16,-2 2-6 15,-5-5-18-15,-3 0-10 16,-6-1-17-16,-3 1-5 16,-1 3-13-16,-4 4-13 15,-2 4-5-15,-1 1-1 16,3 1 1-16,-3 2 1 15,1 5-5-15,5 8-6 16,1-1-5-16,-4 7-6 16,12 3-3-16,-3 4 1 15,1-7 6-15,2 4 3 16,5 6 4-16,-4 6 1 0,4-5 2 16,5 16 0-1,4-2-1-15,2 0-1 0,5-4-1 16,6 2-1-16,4-13 5 15,9 1-2-15,4-9 3 16,11-7 3-16,-2-5 1 16,7-4-1-16,-7-7 5 15,0-7-15-15,-7-4-27 16,-1-3-81-16,-8-5-80 16,-3-12-44-16,-8-1-82 0</inkml:trace>
  <inkml:trace contextRef="#ctx0" brushRef="#br0" timeOffset="48364.9212">29055 7958 407 0,'-1'2'47'15,"1"-2"68"-15,-3 1-117 16,3-1 43-16,0 0 27 16,-2-1 40-16,1-1-1 0,-1 1 4 15,-1-1-44-15,2 1-20 16,-2-1-30-16,0-2-14 16,0-2-14-16,-9-12 4 15,0 0-5-15,-34-44 3 16,27 47 0-16,-2 1 1 15,-4 2 3-15,-7 7-1 16,-3 7-7-16,-4-4-9 16,0 8-4-16,-4 5 2 15,6-1 6-15,-6 5 4 16,12 4 9-16,-5 5 2 16,11-2 2-16,-1 6-1 15,5-7 3-15,-3 8-2 16,9-3-2-16,2 5 2 15,11-5 1-15,8 10-1 16,0-6 2-16,8 2 2 16,2-7-1-16,2-1 16 15,-2-12 17-15,14-3-5 0,-2-15 4 16,13-6 7-16,-2-9-13 16,10-16-12-16,-5-3 7 15,2-12 2-15,-6 3-6 16,6-14-1-16,-9 8-6 15,10-10-5-15,2 3-6 16,2-13-3-16,-7 10-2 16,3-9 5-16,-15 8 4 0,-6-7 5 15,-14 9 1-15,6-8-3 16,-15 9-5-16,6 0-2 16,-6 5-4-16,-2-3-2 15,-2 15 2-15,5-7 1 16,-2 6 1-16,-7 2 2 15,4 10 1-15,4 3 2 16,-6 16-3-16,4 1-12 16,2 9-10-16,-1 5-24 15,-5 2-23-15,3-1 10 16,-2 0 21-16,1 0-9 16,-1 2 22-16,-1 17 24 15,-1 17-10-15,-10 57-9 16,11-43 18-16,-8 11 0 15,-1 3 1-15,3 23 1 16,-6-5 1-16,-3 21 2 16,6-2 1-16,-1 6 1 0,1-18 1 15,3 0-1-15,0-24 0 16,2 1-2-16,12-12-1 16,-1-5 1-16,2-9-1 15,4 4-26-15,2-13-21 16,-7-1-21-16,0-12-133 15,6-5 16-15</inkml:trace>
  <inkml:trace contextRef="#ctx0" brushRef="#br0" timeOffset="49110.4048">29513 7899 183 0,'29'40'38'16,"-27"-40"20"-16,8-3-54 15,1-1-2-15,-1-2 7 0,0 3-12 16,7-3 26-1,0 0 19-15,3 0 8 0,2-2 12 16,0 0 15-16,0-1-12 16,4-3-13-16,2-3 7 15,-5 2-5-15,4-10 6 16,-3-2-12-16,-2-7-5 16,-4-2-17-16,-3-8-8 15,1 4-11-15,-3-1 0 16,-2 9 1-16,-10 5 7 15,2 5 0-15,-6 6-11 16,2 2-11-16,-7 5 3 16,2 0-11-16,-9 11-7 15,-2 8 13-15,-10 9 18 16,0 1-4-16,-10 12 6 16,6-4 6-16,-7 7 1 15,5-2-5-15,1 2 4 16,11-4 4-16,-3 2-2 15,11-5-3-15,10 3 2 0,4 5-4 16,14 5 0-16,9-3 3 16,17 4-1-16,-4-9-7 15,11-7-4-15,1-9-6 16,-5-7 1-16,-11-17 3 16,4-5 2-16,1-11-3 15,2-7-44-15,2-7-44 16,9-7-160-16,-5 1-7 15</inkml:trace>
  <inkml:trace contextRef="#ctx0" brushRef="#br0" timeOffset="49724.5062">30850 7595 775 0,'0'6'146'0,"-3"-4"77"0,2-2-222 16,1 0-17-16,0 0 19 15,-2 0 10-15,1 0 12 16,-1-2 18-16,1 1 1 16,-2-1 2-16,0 1-7 15,-21-4-6-15,-1-1-18 0,-46-16-6 16,47 15-6-16,-2-2-1 15,5 6-1-15,-6 6 0 16,-2 1-2-16,-8 13-2 16,-9 0-2-16,-15 12 2 15,5 5 1-15,-5 9 3 16,12-12 4-16,8 9 2 16,11-8 9-16,5-4 1 15,13 4-3-15,12 5 1 16,7-3 6-16,20 9 6 15,13-2 2-15,31 1 12 16,6-4 1-16,12-2-2 16,-15-14-13-16,0-6 0 15,-23-13-7-15,-4-9-4 16,-6-10-12-16,1-15-30 16,-10-5-33-16,-5-8-117 15,-11-4-121-15,-8-12-53 0,-11 14-107 16</inkml:trace>
  <inkml:trace contextRef="#ctx0" brushRef="#br0" timeOffset="100449.8628">1757 13884 526 0,'0'-5'97'0,"0"0"27"16,0 2-224-16,0 0-24 16,0 0 12-16,1 0 38 0,1 0 63 15,-1 0 83-15,1 0 33 16,-1 0 5-16,1 0-18 16,-1 0-32-16,-1 0-2 15,0 1-13-15,0-1-14 16,0 0 3-16,0 0-4 15,0 0-8-15,0 0-2 16,0 1 0-16,0 1-1 16,0-1-1-16,0 1 8 15,0-1 5-15,0 1 6 16,0-1 4-16,0 1 2 16,0-1-10-16,0 1-7 15,0-1-11-15,0 1-9 16,0-1-3-16,0 2 1 15,0 0 2-15,0 0-1 16,0 0-1-16,0 0-2 16,0 0-4-16,0 0-3 15,-1 2 1-15,-1-1 1 0,1 4-1 16,-4 14-3-16,-4 0 7 16,-19 48 5-16,15-46 2 15,1 0 5-15,3-4 5 16,-1 1-5-16,4-6-3 15,1 4 5-15,2 1 1 16,-3 2 6-16,2 0 5 0,-5 6-4 16,3-1-8-16,-3 7 1 15,8 0-7-15,-4 5-6 16,2-4 3-16,0 10 9 16,3-7 2-16,0 2 8 15,5-7 3-15,2 6 4 16,2-11-6-16,-1 6-7 15,-4-6-6-15,0 6-1 16,-4-1-4-16,0 2 1 16,-1 1-2-16,1 4-10 15,0-7-19-15,6-2-52 16,1-9-37-16,8-9-127 16,0-14-99-16,7-6-25 15</inkml:trace>
  <inkml:trace contextRef="#ctx0" brushRef="#br0" timeOffset="101448.5094">2029 14252 559 0,'-23'41'114'0,"25"-41"49"16,0 0-170-16,-2 0 18 15,-2 0 19-15,2 0 25 16,0 0 18-16,0 0 21 16,0 0-7-16,0 0 2 15,0 0-21-15,0 0 1 16,0 0-15-16,0 0-5 15,0 0-17-15,0 0-4 16,0 0-10-16,0 0-5 16,0-3-6-16,0 2-3 15,0-1-4-15,0 1-2 16,0-1-1-16,2 1 4 16,-2-1 3-16,13 0 6 15,7-3 4-15,5-1 3 0,47-7-2 16,-45 10 2-1,-2-2-3-15,2 4 4 0,-3 2 0 16,-4-4 6-16,-2 3-1 16,0 0 7-16,-5 0-3 15,3 2 15-15,1 4 10 16,-4-6-11-16,-4 1-17 16,0-2 6-16,-5 1-10 15,-4-3-21-15,0 1 7 0,0 1 9 16,0 1-13-16,0-2-13 15,0 2 7-15,0 0 2 16,0 0 0-16,0 0 5 16,0 0 3-16,0 0-22 15,0 0-22-15,0 0-71 16,0 0-78-16,-1 0-224 16,-1-1-3-16</inkml:trace>
  <inkml:trace contextRef="#ctx0" brushRef="#br0" timeOffset="103200.9756">3176 14173 20 0,'-45'51'495'15,"45"-47"-241"-15,0-5-34 16,0-1-10-16,0 2-262 16,0 0-1-16,0 0 2 15,0 0 37-15,0 0 27 0,-1 0 19 16,-1 0 7-16,1 0-4 15,-2 0-13-15,0 2 3 16,0-1 3-16,0 1-8 16,1-1 2-16,-1 1 5 15,3 1-4-15,-7 13-2 16,1-7 2-16,-3 4-3 16,-38 46-8-16,20-48-3 15,4 1-5-15,-6-2 1 16,7-1 4-16,-6 0 6 15,10-5 4-15,-5-2 6 16,5 1-1-16,-9-9-1 16,3 1-5-16,-7 8-5 15,-10-6-8-15,-11 3-3 16,2 0-2-16,-7-1-1 16,14-2 2-16,9 1 6 15,14-4 2-15,8-1 9 0,10 1-7 16,-5-13-4-16,7 4-4 15,6-7-5-15,-3 0-9 16,0-8 3-16,0 12 6 16,-3-4 3-16,1 9 7 15,4 2 7-15,-2 5 2 16,1-4-2-16,8 5-5 16,-2 0-5-16,1 0-5 0,2-2-1 15,5 7-1-15,-8-3 3 16,2 0 2-16,3 4 2 15,-3 5 1-15,2 0 0 16,3 0-2-16,2 7 0 16,-4-2-2-16,11 2-1 15,-3 0 1-15,2 5 1 16,-3 0 1-16,8-2 4 16,-7 2 5-16,7 1 4 15,-5-5 1-15,-1-4 2 16,-3 6 1-16,-2-2-1 15,-6-3-4-15,0 7 0 16,4 0-4-16,-2-5-1 16,-1-2-5-16,3 1 1 15,2-4-2-15,2-2 3 16,-4 0 1-16,3 0 2 0,-3 5 1 16,0-5 3-16,-4-2-2 15,5 3 0-15,-6-4 0 16,8-4 0-16,4 2-1 15,12 2 0-15,-4-7-4 16,11 2-1-16,-3 1-1 16,-3-4 3-16,-6-2 1 15,2 1 5-15,-12 2 1 16,-4-7 1-16,-5 1-2 0,-4-2 1 16,1 5-5-16,-5-5 0 15,3 1-6-15,1 1-3 16,-1 1-4-16,-4-12-2 15,0 8 3-15,-3-11 3 16,-1 5 0-16,-4-8 0 16,-1 11 1-16,0-6-12 15,-1 9-3-15,-5-7-2 16,0 9-4-16,-2-4 1 16,-1 4 7-16,-3-2 4 15,3 7 6-15,-3 0 7 16,1 6-1-16,-3 5-2 15,4-2-3-15,-6 2-4 16,1 4-3-16,-1 0 3 16,-6-1 2-16,1 4 2 15,6-5 10-15,5 2 8 16,0-2 5-16,13 2 4 0,-5-4 1 16,-1 0-6-16,2-5-9 15,1 3-6-15,-6-1-4 16,9 1 0-16,-1 0-1 15,-4 3 1-15,7-6 1 16,0 0-3-16,-1 0-2 16,-1 0-3-16,0 0-3 15,-1 1-19-15,2 1-19 0,-5 1-77 16,-1 3-71-16,2-3-257 16,3-3 5-16</inkml:trace>
  <inkml:trace contextRef="#ctx0" brushRef="#br0" timeOffset="104299.4483">3700 14419 445 0,'1'2'157'15,"1"-1"-36"-15,-1 1-151 0,1-1-103 16,-1 1 39-16,1-1 57 16,-2 1 93-16,0-1 127 15,0 2 27-15,0-3-19 16,0 2-8-16,0-1-52 15,0 1-52-15,0-1-23 16,0 1-16-16,0-1-23 16,0 0-9-16,0-1-6 0,0 0 6 15,0 0 3-15,0 0 9 16,0 0 11-16,0 0 15 16,0 0-1-16,0 0 3 15,0 0-7-15,0 0-7 16,0 0-19-16,0 2-8 15,0-1-7-15,0 1-2 16,0-1-1-16,0 1 0 16,0-1 6-16,0 1 5 15,0-1 3-15,0 1 3 16,0 1 0-16,1 6-1 16,-1-2-5-16,2 5-3 15,-1-2-1-15,1 5 2 16,2 1 11-16,-1 5 12 15,6 41 7-15,-9-39 11 16,-9-3 3-16,2 3-6 16,-1-1-10-16,0 1-5 0,-3-3-9 15,4-2-5-15,-2-2-4 16,0-3 4-16,2-1 2 16,-4 1 0-16,2 1 6 15,-3-1 5-15,-2 0-6 16,-1-4-2-16,6 0-4 15,-3-1-6-15,2-6-7 16,7 3-14-16,0-7-14 16,1 1-43-16,2-1-39 0,0 1-177 15,0-2-197-15,0 0-18 16</inkml:trace>
  <inkml:trace contextRef="#ctx0" brushRef="#br0" timeOffset="105298.4733">3989 14219 777 0,'-71'43'206'0,"75"-43"80"0,-5-1-286 16,2 4-45-16,-1-5 39 16,0 1 0-16,-1-1 1 15,-2 1 82-15,3-1 65 16,0 1-33-16,0 1 7 16,0-2-28-16,0 1-43 15,3 1 4-15,-2-3-29 16,5 1-17-16,0 1 17 0,1-1 8 15,-5 1-18-15,-1-1 10 16,1 1-4-16,-1 0-6 16,5-1 3-16,5 1 5 15,1-1-6-15,4 1 1 16,5-1-2-16,48-5 2 16,-50 5-2-16,2 4 6 15,-6-2 0-15,6 3 0 16,-5-3 4-16,5 1 1 15,-5-5-6-15,2 1 3 16,-3 3 0-16,1-2 0 16,0 4 1-16,2-1 3 15,-2-1 0-15,1-1-2 16,-6 1-6-16,0-2-3 16,-5 2-2-16,-5 0-4 15,-1-1 3-15,0 1-3 16,-1 0-4-16,1 0-7 15,0 0-7-15,-2 0-5 0,1 0-36 16,1 0-46-16,0 0-39 16,0 0-156-16,0 0-89 15,1-2-37-15,1 1-118 16</inkml:trace>
  <inkml:trace contextRef="#ctx0" brushRef="#br0" timeOffset="106262.5035">4756 14016 741 0,'-3'-3'194'15,"0"2"47"-15,0-4-210 0,0 2-7 16,0 0 10-16,-1 1 42 15,2 0 21-15,-1 1 12 16,2-1-20-16,-1 1-22 16,1-1-51-16,-1 2-9 15,1-3-10-15,-2 2 15 16,0-1 7-16,0 1 8 16,3-1 0-16,-1 2 3 15,-1 0-5-15,1 0 2 16,-1 0-4-16,1 0 1 15,-1 0-4-15,1 0 4 16,-1 2 0-16,1-1 9 16,-2 1 0-16,3 2 7 15,-6 6-5-15,1 4 1 16,2-2-10-16,2 2-2 16,0-2-3-16,2 3 2 15,-1-2-6-15,1 4 4 0,-1-1 1 16,6 49 3-16,-4-44-1 15,2 4 4-15,-2-1-4 16,-4 3-2-16,4-1-5 16,1 5-2-16,-3-8-4 15,6-1 2-15,0-4 0 16,-5-1-1-16,2-6-1 16,2 12 7-16,-7-5 1 0,-5 0 3 15,2 1 2-15,-2 2-1 16,-1-9 0-16,4 3-4 15,4-3-4-15,1-2 0 16,2-4-1-16,-3-3-3 16,3 3-4-16,-3-6-1 15,-3 0-1-15,3 0-1 16,-1 0-3-16,-1 1 0 16,1 1 1-16,-1-1-6 15,2 1-3-15,-1-1-15 16,1 1-16-16,-2-1-15 15,2 1-64-15,0-2-164 16,0 0-253-16,0 0-18 16</inkml:trace>
  <inkml:trace contextRef="#ctx0" brushRef="#br0" timeOffset="107445.9085">5026 13763 699 0,'1'1'257'0,"1"1"13"15,-1-1-202-15,1 1-35 16,-1 1-38-16,-1-3 0 0,0 1 10 16,2 1 26-16,-2-1 14 15,0 1 7-15,1-1 7 16,1 1 4-16,-1-1-13 15,-1 1 0-15,3-1-5 16,-2 1-9-16,1-1-7 16,-1 1 4-16,1-1-3 15,-2 1 3-15,1-1-5 16,1 1-1-16,-2-1-9 0,4 8-3 16,1 1-6-16,-1 1 3 15,1-2 0-15,1 5 4 16,-1-2-1-16,3 3 0 15,27 44-4-15,-27-39 0 16,-1 2-3-16,4 3 1 16,-5-1 2-16,1 4 7 15,3-3 2-15,-2-1 7 16,-5-8 2-16,4 6 7 16,-1 0-5-16,-2-1 3 15,2 1-6-15,3 5 1 16,-4-2-8-16,2 3-2 15,-2-1-9-15,-2 3-1 16,-3-2-6-16,1-6 3 16,-2-7-1-16,3 6 3 15,-4-11-1-15,0 0 3 0,4 1-3 16,-5 2 0-16,3-3 1 16,-3 4 1-16,3 1-1 15,-8 1 4-15,8 2 1 16,-10-1 1-16,4 0-1 15,1 2 1-15,1-4-4 16,1 0-2-16,2-2 1 16,-1 0 3-16,1-4-1 0,-4 0 4 15,1-3 2-15,-1 4-2 16,5 1-4-16,-4-1 0 16,2 2-4-16,-4-3-2 15,2-3 1-15,0 0 2 16,-1-2 1-16,4-4 5 15,1 0 3-15,0 0 5 16,0 0 1-16,0 0 4 16,0 0-6-16,0 0-2 15,0 0-9-15,-2 0-5 16,1 2-4-16,-1-1 1 16,1 1 2-16,-1-2 4 15,-1 0 0-15,3 0 1 16,-1 0 1-16,1 1-5 15,0 1-1-15,0-2 0 16,0 0-3-16,0 0-1 16,0 0 0-16,0 0-9 0,0 0-8 15,0 0-10-15,0 0-92 16,0 0-198-16,0 0-258 16,-2-2-62-16</inkml:trace>
  <inkml:trace contextRef="#ctx0" brushRef="#br0" timeOffset="112183.1364">14021 13839 489 0,'1'-3'191'0,"2"0"-31"16,-1 0-132-16,-1 0-46 16,1 0-35-16,-1 0 61 15,1 0 35-15,-1 1 32 16,1 1 13-16,-1-1 10 15,1 1-23-15,-1-1-4 16,1 1-15-16,-1-1 4 16,-1 1-20-16,3-1 7 15,-1 1-3-15,-2-1 2 16,0 1-7-16,0 1-94 16,-2 0 89-16,-1 0-7 15,2 0-14-15,-2 0-2 0,-3 0 99 16,-7 3-103-16,2-2-2 15,1 1 0-15,-4 1 1 16,-2 3-1-16,3-2 0 16,-48 32 1-16,40-20 0 15,-2 6 4-15,2-4 4 16,0 6-1-16,5-6 0 16,0-1 10-16,7 0 3 15,-3 5 3-15,6-4 2 0,-4 5 2 16,4 1-12-16,-5 1-5 15,2 2-7-15,-5 3-1 16,6-2-2-16,-5 6 1 16,5-3 3-16,3 4 9 15,2-3 7-15,3 0 8 16,5-5 1-16,0 0 3 16,1-11-5-16,1 5-2 15,-1-5-9-15,2 0-1 16,0 0-7-16,3-1-8 15,1-7-8-15,1-1 1 16,-3-2-5-16,1-5-4 16,-2 4-33-16,-2-1-62 15,-5-5-42-15,8 1-294 16,3-2-15-16,8-4-97 16</inkml:trace>
  <inkml:trace contextRef="#ctx0" brushRef="#br0" timeOffset="113886.0264">14219 14157 225 0,'-4'2'282'0,"1"-1"-159"15,0 0-169-15,-1 1 131 16,2-1-170-16,-1 1 82 16,0-1 86-16,2 1 83 15,-2-1 25-15,0 2-5 16,1-3-67-16,1 0-40 15,-2 0-59-15,3 0-6 16,-2 0-5-16,-1 0-7 16,3 0 13-16,0 0 14 15,0 2-9-15,0-2-9 16,0 0 28-16,0 0 6 0,0 0-1 16,3 0 0-16,-1 0 3 15,4-2-12-15,13 2-6 16,9-4 0-16,45-6-3 15,-39 7-8-15,-13 3-11 16,1 1-2-16,-7 1-3 16,2 3 6-16,-5 0 5 15,5-1 10-15,0-4 3 16,-2 2 6-16,-3-2-5 0,-2 1-3 16,-4 1-9-16,-1 1-4 15,-4-2-2-15,-1-1 12 16,0 0 3-16,0 0 5 15,0 0 0-15,0 0 0 16,0 0-10-16,0 0-1 16,0 0 1-16,0 0 6 15,0 0 0-15,0 0-1 16,0 0-3-16,0 0-7 16,0 0-7-16,0 0-3 15,0 0-5-15,0 0 1 16,0 0 4-16,0 0 1 15,0 0 1-15,0 0 6 16,0 0-3-16,0 0-1 16,0 0-1-16,0 0-2 15,0 0-2-15,0 0 0 0,0 0-1 16,2 0 2-16,-1-1 0 16,1 1 2-16,-1-2-3 15,1 1-2-15,-2-1 0 16,0 1-1-16,1 1-1 15,-1 0 1-15,0 0 2 16,0 0 1-16,0 0 0 16,3 0 2-16,-1 0-1 15,-1 0 2-15,1 0 1 0,-1 0-3 16,0 0-1-16,1 0 0 16,-2 0-2-16,0 0-2 15,0 0 1-15,0 0 0 16,0 0-34-16,0-2-105 15,0 2-76-15,0 0-287 16,0-4-34-16</inkml:trace>
  <inkml:trace contextRef="#ctx0" brushRef="#br0" timeOffset="120641.5152">5751 14034 82 0,'0'-1'-25'0,"0"-4"28"16</inkml:trace>
  <inkml:trace contextRef="#ctx0" brushRef="#br0" timeOffset="121804.9829">5759 14013 105 0,'3'-1'68'15,"-2"1"-20"-15,1-3-14 16,-1 1-25-16,1 1 13 15,-1-1 20-15,1 1 43 16,-1-1 19-16,1 2 31 16,-1 0-6-16,1 0-15 15,-1 0-34-15,1 0-24 0,-2 0-41 16,0 0-11-16,0 0-3 16,0 0 15-16,0 0 13 15,0 0 5-15,0 0 30 16,0 0 23-16,0 0-11 15,0 2 4-15,0-1-4 16,0 1-26-16,0-1-20 16,0 1-4-16,0 1-7 15,3-3 6-15,-3 3 0 0,1 4 8 16,-1-2 0-16,0 2 1 16,0 3-6-16,0 1-7 15,0-2-9-15,2 4-3 16,-2-3-3-16,0 4-4 15,1-1 4-15,0 8 3 16,5 44-4-16,-6-40 1 16,0-1-1-16,-3 6-3 15,3-5-2-15,-5-2 2 16,6 1 0-16,3 1 8 16,4-4 2-16,1-2 4 15,9 5-1-15,-2-6 2 16,0-6-8-16,5 0-2 15,-2-2-4-15,2-1 0 16,1 0-2-16,-6-2 1 16,2 2 0-16,-8-8 1 0,-2-1 1 15,-2-4 2-15,6 1 2 16,2-10 3-16,9 2-1 16,2-5 0-16,-3 1-2 15,0 2-1-15,-5 4-1 16,-7 0 3-16,-3 2 3 15,-4-2 5-15,-3 0 1 16,-4-10 3-16,-2-5-5 0,-1-9-2 16,2-4-6-16,1-6-4 15,4 11-6-15,0 4 2 16,0 11 0-16,1 8-1 16,-1 8 1-16,0-2 3 15,0 1-1-15,0 2 3 16,0 0 3-16,0-1 6 15,0 0 3-15,0-1 3 16,0 1-1-16,0-1-2 16,0 1-3-16,0-4-3 15,0 2-5-15,0 0-3 16,0 0-3-16,-1 0-1 16,-1 0 0-16,-1 2 2 15,3-4 1-15,0 2 2 16,0 0 1-16,0 1 3 15,0-1 3-15,0 0 8 16,0 1 6-16,0-2 1 16,0 1-3-16,0 0-2 0,0 0-8 15,-1 0-7-15,-2-6-2 16,3 0 0-16,-2 3 1 16,1 0 0-16,-1 0-1 15,1 0-1-15,-1 3 0 16,1-1-2-16,-1-2-2 15,1 0 0-15,-1 2-53 16,0-1 54-16,2 1 2 0,-2 1-2 16,-1 0-1-16,3 0 54 15,-1 0-54-15,-1 0-1 16,2 0 1-16,0 0 1 16,0 0-1-16,0 0-3 15,0 2-2-15,0-1-5 16,0 2-6-16,-1-3-9 15,1 2 2-15,-2-1 1 16,2 1-2-16,0-1-16 16,0 2-15-16,0 0-92 15,-1 0-75-15,-1 2-243 16,2-1-14-16</inkml:trace>
  <inkml:trace contextRef="#ctx0" brushRef="#br0" timeOffset="132200.2189">14960 13954 105 0,'-3'-1'142'16,"0"-1"-116"-16,0 1-91 16,0-1 13-16</inkml:trace>
  <inkml:trace contextRef="#ctx0" brushRef="#br0" timeOffset="132939.291">14939 13942 145 0,'-1'-3'227'15,"-2"0"-38"-15,0 0 18 16,0 0-48-16,-1 0-19 16,2 2-51-16,1-1-20 15,-1 1-21-15,1-1-30 16,-1 1-11-16,1 0 3 16,-1-1 4-16,1 1 9 15,-1-1 5-15,1 1 9 16,-1-1 0-16,1 1 8 15,1-1-6-15,0 1-2 0,0-1-10 16,0 1-7-16,0 1-13 16,-3 0 0-16,3 0 0 15,0 0 6-15,-2 0 3 16,2 0 10-16,0 0 2 16,0 0 5-16,0 0-2 15,0 0 3-15,0 0-8 16,0 0-4-16,-1 0-9 0,-1 0-1 15,1 1-3 1,-1 1 3-16,1-1-1 0,-1 1 4 16,1 2 0-16,-1 8 0 15,-1-3-1-15,3 6-2 16,-1-1-2-16,-2 1-2 16,0 2-3-16,-10 46-1 15,8-46 2-15,4 0 0 16,-2-2 0-16,0 1 1 15,3-1 2-15,0 2 3 16,-2-3 0-16,1 3 1 16,-5-3-2-16,10 6-2 15,-8-4-2-15,4 3-2 16,3-2 0-16,1-3 4 16,-5-2 3-16,5 3 6 15,-5-2 0-15,1 4 4 16,3-1-2-16,-2 0-7 15,1-2-5-15,2-5-2 0,-4-4-2 16,-6 0-2-16,6-1 3 16,0-4 1-16,0 0 2 15,0 0-2-15,0 0-2 16,0 0-1-16,0 2-1 16,0-1 0-16,0 1 0 15,2 10 2-15,-1 0-1 16,4-1 2-16,-5-2 0 15,4-1 3-15,-2-7 1 0,-1 2 5 16,1-1 5-16,-2-1-23 16,0 1-24-16,1-1-23 15,-1 1-96-15,0-1-180 16,0 0-135-16,0 1-74 16</inkml:trace>
  <inkml:trace contextRef="#ctx0" brushRef="#br0" timeOffset="133924.0353">15184 14434 486 0,'-3'0'212'15,"0"0"5"-15,0 2-103 0,1-1-56 16,1 1 7-16,-1-1-3 15,1 1 29-15,-1-1 3 16,-1 0 4-16,3-1-19 16,-1 0-6-16,0 0-30 15,-1 2-10-15,1-1-8 16,-1 1 1-16,1-1 1 16,-1 1 2-16,1-1-3 0,-1 1 1 15,-1-1-2-15,3 2-1 16,0-1-2-1,0 2 5-15,0-1 1 0,0 6-8 16,0-2-4-16,0-1-2 16,0 2-5-16,-1-2-3 15,-2-2 7-15,3 4 1 16,-2-2 2-16,1-4 11 16,-1 3 1-16,1 1 2 15,-1-3 0-15,1 1-4 16,-1 2-11-16,1 0-5 15,-1-3-6-15,-1 6-4 16,-1-2-2-16,1 1 3 16,-3 1 0-16,-1 0 1 15,-1-1 2-15,-9 4 3 16,-47 43-1-16,46-46 0 16,5-2 1-16,5 1 1 0,2-5-2 15,5 0 1-15,-1-3-2 16,2 0-2-16,0 0-4 15,-1 0-13-15,-2 0-13 16,3 0-12-16,-1 0-24 16,-2 0-63-16,3 0-32 15,-2 0-286-15,1 0 30 16</inkml:trace>
  <inkml:trace contextRef="#ctx0" brushRef="#br0" timeOffset="135210.7978">15726 14025 113 0,'-61'8'106'0,"45"-17"-28"16,4 6-31-16,-3 0 109 15,9 1-27-15,-3-1 40 16,5 2 18-16,2 1-22 16,1-3-37-16,-1 1-47 15,1 2-40-15,1 0-19 16,0 0-18-16,-1 0 0 15,-1 0-2-15,1 0 3 16,-1 0 2-16,1 2 3 16,-2 1-1-16,3-3 0 15,-5 9-3-15,1 6-29 0,-1-1 27 16,-4 4-1-16,-14 46 1 16,17-43 1-16,-2-1 28 15,-3-2-28-15,3 6 1 16,4-2 5-16,1-3 8 15,-11 4 13-15,17-1 6 16,-3-4 8-16,0 1-5 16,-3 4-8-16,9-6-10 15,-6-2-3-15,-1-2-5 16,1-4 0-16,1-6-1 0,1 3 15 16,-2-6 6-16,0 0 12 15,1 0 4-15,1 0 4 16,2 0-15-16,12 6-7 15,7 0-15-15,42 10-7 16,-44-13-4-16,-1-2-1 16,-3-4-2-16,-1-1 1 15,-3 2 0-15,4 2-1 16,-7-4 0-16,2 5-1 16,0-2-1-16,-1 1 1 15,-2-6 1-15,5 6-1 16,-2-7 2-16,1-2-1 15,3 3-5-15,3 0-5 16,-2-4 7-16,-4-2 2 16,2 6 2-16,-3-2 6 0,-6-4 5 15,-2-2-8-15,-1-3-3 16,-1-2-1-16,-4-5 0 16,-1-1 0-16,3 2 0 15,0 0 1-15,0 0-1 16,0-1-1-16,0 8-2 15,-1-2-2-15,-1 4-2 0,-4 4-6 16,-1-2-3 0,2 3-1-16,-1 2 3 15,-5-2 3-15,-1 2 7 0,-2-4 3 16,0 4 1-16,0 1-2 16,4 0 0-16,-3 2-1 15,4 4-4-15,-9-6 0 16,-1 4-1-16,-8 5-1 15,0-1 0-15,-7 4 4 16,2-1 2-16,1 3 2 16,7-5-1-16,-4 4 0 15,7-1-1-15,8 0-12 16,1 0-10-16,3 3-85 16,3-3-91-16,3 1-246 15,9-1-21-15</inkml:trace>
  <inkml:trace contextRef="#ctx0" brushRef="#br0" timeOffset="137372.0402">16166 13850 205 0,'-2'0'176'0,"-1"0"22"16,2 0-15-16,-1-3 2 16,1 2-24-16,-1 1 2 15,1 0-56-15,-1 0-21 16,-1 0-39-16,3 0-12 16,-1 0-19-16,-2 0-2 15,3 0-1-15,-1 0 9 16,-1 0 12-16,1 0 28 15,-1 0 4-15,2 0 17 16,0 0 7-16,0 0-17 16,0 0-28-16,0 0-5 15,0 0-20-15,0 0-19 16,0 0 4-16,0 0 0 16,0 0-2-16,0 0-1 0,0 0 0 15,0 0 1-15,0 1-1 16,0 2 3-16,2-3 3 15,-1 2 9-15,1-1 44 16,-1 2-23 0,12 6-6-16,-1 0-11 15,7 6-11-15,41 44-7 16,-51-46-6-16,-3 1 4 16,5 2 2-16,-5-7 2 15,3 0-1-15,-1 1 1 0,3 5 1 16,-2-5-1-16,3 2 0 15,-6 0-2-15,3 3-2 16,-3-3-3-16,1 6-1 16,-5 1-2-16,4 5 2 15,-5-5 1-15,1 9 4 16,-5-7 1-16,6 8 2 16,-5-12 0-16,4 8 0 15,1-10-2-15,0 4 1 16,-5-9-2-16,4 8 5 15,-2-11 2-15,-2 7 3 16,-2-5 1-16,4 7 0 16,0-4-4-16,0 0-2 15,-2-3-3-15,-1 2 2 16,-3-9 0-16,-1 5 3 16,1-1 1-16,0 3 6 0,2 0 3 15,-5 1-1-15,3-2-1 16,-5 2 1-16,1-4-3 15,-5 0-4-15,6 3 0 16,-1 3-1-16,0 1-3 16,1-3-1-16,4 1 0 15,-4-1 1-15,2-2 1 16,3 1 1-16,4-4-2 16,-5 1 3-16,4 0-3 15,-1-6 0-15,1 0-2 0,-1 0 0 16,-1 2-3-16,3-1 0 15,-1 1 1-15,-2-1 2 16,1 1 1-16,-1-1-1 16,0 2 0-16,2-1 0 15,-2-1 0-15,3 2-2 16,-2 0-1-16,0 0-1 16,0 0-2-16,-2 6-15 15,1-3-12-15,-2 1-60 16,1-1-35-16,1-1-35 15,1-4-379-15,1-1 97 16</inkml:trace>
  <inkml:trace contextRef="#ctx0" brushRef="#br0" timeOffset="139396.0481">16735 14059 39 0,'-2'3'36'0,"1"-1"-10"15,-2-1-4-15,3 1-20 16,-2-1 175-16,1 1 39 15,-1-1 7-15,1 1 13 16,-1-1 10-16,2-1-160 16,-1 0-35-16,-1 0 0 15,1 0-4-15,-1 0 14 16,-1 0 5-16,3 0 10 16,0 0 3-16,0 0 1 15,0 0-16-15,0 0-29 16,0 0-12-16,0 0-8 15,0 0-6-15,0 0-5 16,0 0 6-16,0 0 2 16,0 0 2-16,0 0 2 0,0 0-2 15,0 0-2-15,0 0-4 16,0 0-5-16,0 0-7 16,0 0-2-16,0 2-11 15,0-1 11-15,0 1 3 16,0 2 2-16,0 8 2 15,0 4 10-15,-1-7-7 16,-2 3 1-16,3-3 0 16,0 3 0-16,-2-5-2 0,1 3-2 15,-1 5-3-15,-1 4 3 16,-7 42 1-16,10-40 2 16,-3-5 4-16,3-1 2 15,8-6-2-15,-5 1 2 16,1-4 3-16,2 3 3 15,-2 1 1-15,4-2-2 16,1 5-1-16,1-1-6 16,-6 0-2-16,10-2 0 15,-4 5-1-15,2-7 8 16,0-3 9-16,4 6 11 16,0-7 6-16,-2-5 4 15,1 5-7-15,-2-4-9 16,-4-1-12-16,3 1-7 15,-5 4-5-15,0-7 1 16,-1 3 2-16,-6-1 5 0,0-1 3 16,2 1 1-16,-1-1-3 15,1 1-3-15,14-4-5 16,5-5-2-16,40-23-1 16,-45 22 0-16,-4 3 2 15,3 7 0-15,-10-2-1 16,3 0 3-16,-1 1 3 15,-7 1 2-15,0-1-4 16,0-1-1-16,0 0-3 16,11-17-3-16,-2-3-3 15,19-45 4-15,-22 45 0 16,-3 0-4-16,-2 6-1 0,-1-4-1 16,0 3-2-16,-1 2 1 15,-1 1 4-15,1 0 3 16,-1 0 2-16,2-1 2 15,0 3-1-15,0-2 0 16,2 4 0-16,-1 3-1 16,-1 2 0-16,2 0-1 15,-4 4-2-15,2 1-2 16,0-1 0-16,-1 1 1 16,1-1 1-16,0 1 2 15,-2 1 2-15,2-3 2 16,0 1 0-16,0 1 1 15,0 1-2-15,0-2-1 16,0 1-2-16,0-1-1 0,0 1-1 16,0 0-1-16,0-1-2 15,0 2-3-15,0 0-1 16,0 0 0-16,0 0 1 16,0 0 4-16,0 0 4 15,0 0 4-15,0 0 0 16,0 0-1-16,0 0-2 15,0 2-3-15,-1-1-1 16,-1 0 0-16,1 1 3 0,-2 7 3 16,0 0 2-16,-2 3 4 15,2-4 1-15,-1 6-1 16,1-2-1-16,-3 2-1 16,5 0-2-16,-2 4 0 15,-5 42-1-15,8-42 1 16,0-5 1-16,-9-4 3 15,8 3 0-15,-2-3 4 16,3-4 4-16,-2 2 2 16,2-7 1-16,0 0 6 15,0 0-3-15,0 1-5 16,0 1-3-16,0 1-4 16,0-3-7-16,2 10-2 15,-2 2-3-15,0-7 1 16,0-1-1-16,0 2 1 15,4 3 1-15,1-3 7 0,-1 4 0 16,4 5 4-16,-4-6 3 16,0-2 0-16,2 2-7 15,0 1 0-15,-1-4-3 16,1 3-2-16,1-1 1 16,2-2 1-16,0-2 0 15,-3 1 5-15,0-3 0 16,4 7-6-16,-8-9-12 15,1 2-44-15,2-1-50 16,0 1-140-16,-4-2-351 16,1-2 41-16</inkml:trace>
  <inkml:trace contextRef="#ctx0" brushRef="#br0" timeOffset="143225.3898">7000 13850 152 0,'8'-4'67'0,"-4"2"2"0,0 1-46 16,-2-1-20-16,-1 1 36 15,1 0 35-15,-2-1 34 16,3 1 42-16,-2 1 4 16,-1-2-42-16,3 1-34 15,-1 1-38-15,-1 0-30 16,1 0-1-16,-1 0 13 15,1 0 13-15,-1 0 8 16,1 0 3-16,-1 0 7 16,1 0-8-16,-2 0-6 15,0 0 3-15,0-2-4 16,0 2-6-16,0 0 6 16,0 0-4-16,0 0-5 15,0 0 0-15,0 0-6 16,0 0-12-16,0 0-4 15,0 0-5-15,0 0 0 0,0 0 3 16,-2 2 13-16,1-1 4 16,-1 1 4-16,1-1 2 15,-2 1-4-15,-2 5-12 16,-4 6-5-16,3-5-5 16,-2 4-1-16,0-2 0 15,-2 3 0-15,-32 41 1 0,32-40 1 16,0 0 0-1,-2 1 0-15,0-1 0 0,3 7 0 16,0-3 0-16,-1 4 0 16,1-3-1-16,0-1 0 15,0-6 1-15,-1 1 4 16,2-1 2-16,-2 1 4 16,3 2 1-16,1 6 0 15,-2-2-3-15,4 9-2 16,-1-5-4-16,1 5-1 15,5-2 3-15,-1 4 10 16,0-8 4-16,5 2 5 16,2-3 11-16,-4-5 3 15,6-1-6-15,0 0-2 16,0 4-5-16,1 5-8 16,-4-4-9-16,0 7-3 15,0-2 0-15,-3-1 0 16,1-6-1-16,5 3 10 15,0-5 8-15,7 2 17 16,-4-4 3-16,6 3 8 0,-5-7-9 16,1 2-5-16,-4-5-18 15,2-1-5-15,-6-1-9 16,-3-2-4-16,0-5-17 16,-3 2-54-16,0-1-52 15,0-1-54-15,0 1-326 16,0-2 53-16</inkml:trace>
  <inkml:trace contextRef="#ctx0" brushRef="#br0" timeOffset="144463.6346">7302 14107 246 0,'0'4'107'0,"-1"-2"62"15,-1-1-34-15,1 1 55 16,-1-1-7-16,1 1-12 16,-1-1-53-16,1 0-36 15,-1 1-65-15,2-1-17 16,0 1-8-16,0-1-2 16,0 1 0-16,0 1 9 0,-1 4 8 15,-2 7 4-15,3-4-1 16,-4 5 0-16,4 0-3 15,-2 5-1-15,-4 44-4 16,2-45 2-16,4 5-1 16,-5-3 4-16,4-8 5 15,2 8 13-15,2-2 5 16,5-6 16-16,2 2 4 16,2 2 14-16,3-9-8 15,7 4 1-15,-6-3-7 0,8 0-10 16,-5-3-11-16,5 3 10 15,-8-9 1-15,8-3-1 16,-3-6 3-16,5 3-5 16,-5-4-16-16,9-2-6 15,-5 3-8-15,-2 0 0 16,-2-3-3-16,0-6 2 16,-2 7-1-16,-3-6 4 15,-2 1-1-15,-1 0 0 16,2 1-1-16,-3-6-1 15,-2 6-4-15,3-2 0 16,-5-3 1-16,-2 1-1 16,-3 6 1-16,0-2-1 15,-6 2-5-15,0-2-3 16,-3 4 0-16,-6-5 3 16,-1 1-1-16,-1-1 4 0,0 4 5 15,-1-3-1 1,3 8-3-16,-1-3 1 0,1 4-3 15,-8 1-6-15,3 5-1 16,-7 0 1-16,0 3 3 16,-7-3 10-16,5-3 6 15,3 2 11-15,7-1 7 16,0 1 2-16,13 4-7 0,0-2-7 16,0-2-13-16,1 1-13 15,1 0-4-15,-1 0-1 16,-1 1 4-16,2 4 4 15,-9 8 5-15,4 0 3 16,-9-5 0-16,-41 44 1 16,48-45-2-16,-1 0-24 15,2 5-18-15,-5 3-33 16,3 1-32-16,-6 2-53 16,-2-5-34-16,5-1-231 15,-3-4 42-15</inkml:trace>
  <inkml:trace contextRef="#ctx0" brushRef="#br0" timeOffset="145900.7841">8270 14296 608 0,'10'70'197'16,"-10"-67"25"-16,-2-2-158 15,-1-5-55-15,3 2-5 16,0 1-4-16,0-1 32 16,0 2 21-16,0 0 30 15,0 0 7-15,0 0 12 16,0 0-15-16,0 0-20 16,0 0-25-16,0 0-8 15,0 0-14-15,0 0-12 16,0 0 3-16,0 0 4 15,0 0 3-15,0 0 16 16,0 2 1-16,0-1 2 16,2 1-5-16,-1 1-2 15,1 1-17-15,1 2 3 0,0 0 1 16,1 2 9-16,-1-2 0 16,2 8 6-16,5 0-3 15,2 9 2-15,9 43-9 16,-30-41 1-16,-6-2-6 15,2 3-3-15,-4-9-3 16,5 4 4-16,-1-7 2 0,4-3 5 16,-1-6 8-16,7 2 8 15,0-5-6-15,3-1-3 16,0-1-4-16,0 0-8 16,0 0-9-16,-2 0-2 15,1 0-4-15,1-1-10 16,0 1-13-16,0-2-43 15,0 1-26-15,0-1-100 16,0 1-94-16,1-1-186 16,2-1-27-16</inkml:trace>
  <inkml:trace contextRef="#ctx0" brushRef="#br0" timeOffset="146575.0402">8900 13858 1098 0,'91'-31'224'16,"-91"32"100"-16,0-1-318 16,0 3-9-16,0-4 27 15,0 1 24-15,0-2 24 16,0 2 6-16,0 0 3 15,0 0-27-15,3 0-7 0,4 0-18 16,12 0-6-16,2 0-6 16,47 0 3-16,-45 0-3 15,3-6-2-15,-2 3-3 16,0-4-1-16,-7 5-3 16,7 1-1-16,-5-2-1 15,7-2 0-15,2 5-1 16,6-8 0-16,-5-1-2 15,7 6 0-15,-9-2 0 16,-7 2 0-16,-5 8-8 0,-9-4-34 16,-2-1-34-16,-4 2-42 15,-1-4-26-15,-2 2-85 16,3-1-31-16,-1-1-120 16,-1 1-18-16</inkml:trace>
  <inkml:trace contextRef="#ctx0" brushRef="#br0" timeOffset="147478.9185">8812 13883 346 0,'1'0'236'16,"2"0"57"-16,0-3-100 15,-3 3-19-15,0 0-27 16,0 0-60-16,0 0-66 16,0 0 25-16,0 0-6 15,0 0 5-15,2 0-2 16,-2 0-10-16,1 0-17 0,0 1 0 15,1 1-1-15,-2 1-15 16,9 13-1-16,-2 2 15 16,18 44-7-16,-20-38-6 15,-1-2 8-15,-1 2 9 16,-1-2-9-16,-4-1 4 16,2-8 0-16,2-1 2 15,-1-5 4-15,-1-2 13 16,2-5 9-16,-2 0 0 15,0 0 2-15,0 0-3 16,0 0-12-16,0 0-11 16,-2 0 0-16,2 0-1 15,0 0 1-15,0 0 0 16,0 0 2-16,0 0 2 16,0-3 11-16,0 3 1 15,0-2-2-15,2 1-7 16,-1-1-5-16,10-2-17 0,12-5-4 15,54-21-2-15,-46 20 4 16,6 0-2-16,-4 5 0 16,6 5-3-16,-7 2-1 15,-1 2 1-15,-6 5 2 16,-2 1 0-16,-9-1 0 16,-2 6 2-16,-3 3-1 15,-1 4-3-15,5 0 1 16,-3 10 1-16,-4-4 2 0,5 4-1 15,-10-1 2-15,5 0 1 16,-9-8-1-16,0 3 3 16,0-3 0-16,-6-7 0 15,-6 0 3-15,1-5 2 16,-7-5 0-16,-4-2 1 16,2 0 0-16,-8-2 0 15,6 1-3-15,-7 1-1 16,3-1-1-16,-8 3 0 15,3-3-1-15,-7 2 1 16,5-2-1-16,2-3 1 16,8-8 1-16,2 5 0 15,9 2-1-15,5 1 0 16,5 1-3-16,4 4-21 16,1-5-21-16,0 0-45 15,-2-2-52-15,2 1-83 16,0-1-241-16,12-2 25 0</inkml:trace>
  <inkml:trace contextRef="#ctx0" brushRef="#br0" timeOffset="148258.088">9702 13590 445 0,'-33'54'166'0,"48"-48"34"15,3-3-103-15,-2-4-13 16,5 5 22-16,-8 2-6 15,1 0 12-15,-9 2 8 16,1 2-26-16,-3-4-40 16,0 6-20-16,-4-3-28 15,2 1-29-15,-2 5 34 16,2 4 19-16,2-3-4 0,5 8 13 16,-1 1 6-16,2 8-5 15,1-1-11-15,-1 10 15 16,-1-4-7-16,-4 7 3 15,-2-10-7-15,-5 7 2 16,-2-7-6-16,1 2 5 16,-2-7-3-16,4 4 7 15,1-6-2-15,1-2 7 16,1-1-6-16,-4 0-2 16,-4-6-10-16,-2 5-3 15,-1 1-11-15,-7-4-1 16,4 4-4-16,-3-4 3 15,4-2-1-15,-6-4 6 16,2-5 4-16,2-1 11 16,4 1 3-16,0-1 8 15,1 3-4-15,-2 0-3 0,0 0-10 16,-3 1-6-16,-2-1-9 16,3 0 0-16,4-2-3 15,0-2-1-15,6-5-4 16,0-3-41-16,3 0-46 15,0-2-44-15,0 1-400 16,4-1 78-16</inkml:trace>
  <inkml:trace contextRef="#ctx0" brushRef="#br0" timeOffset="150577.7518">17754 13819 149 0,'-3'0'248'0,"0"-1"-88"15,0-1-6-15,1 1-78 16,2-2-56-16,0 0 24 16,2 0 14-16,-1 0 41 15,1 0 13-15,-1 0 20 16,1 0-2-16,-2 0-25 15,3 0-38-15,-2 0-20 16,-1 0-27-16,3 2-28 0,-1-1 7 16,-1 1-3-16,-1-1 4 15,0 1 0-15,0-1 2 16,0 1 6-16,0 1 2 16,0 0 5-16,-1 1-2 15,-1 1 6-15,-1 4 2 0,-1 6 6 16,-1-1-3-16,-4 6 3 15,-26 43-5-15,21-37-1 16,3-1-4-16,-1 5 6 16,-2-5-2-16,6 6 3 15,-4-3-1-15,0 2 1 16,1-6-3-16,1 4 16 16,6-3 2-16,-1 2 12 15,1-1-1-15,2 8 4 16,2 4-16-16,2 5-5 15,-1-2-7-15,5 1 0 16,-1-5-6-16,2-8-1 16,-4-3 11-16,4-6 5 15,5 1 0-15,2-5 6 16,-4-2 1-16,5-1-7 16,-2-2-5-16,-3-2-10 15,-2 5-9-15,1-3-4 0,-6-2-5 16,3 1-6-16,-3 2 5 15,-3-9 1-15,0 0 1 16,0 0 1-16,0 2-2 16,1-2-11-16,1 0-16 15,-1 0-56-15,1 0-44 16,2 0-120-16,6 1-207 16,1-1-54-16,-4-1-118 15</inkml:trace>
  <inkml:trace contextRef="#ctx0" brushRef="#br0" timeOffset="151282.3985">18069 13959 868 0,'0'0'276'0,"2"0"-2"16,-1 0-245-16,1 0-57 15,-2-2-14-15,3 1 45 16,-2-1 58-16,0 1 56 16,1-1 44-16,11-1-22 15,-2 0-38-15,5-3-15 16,3 0-41-16,54-16-40 15,-51 18 15-15,22-4 17 16,-2 4 13-16,7 1 19 16,-3 0-6-16,-2 0-5 15,-14 0-8-15,-4 4-17 16,-9-2-22-16,-5-5 2 0,-7 3 3 16,-2 0-17-16,3 0-3 15,-6 2-2-15,0-1-4 16,0 2-20-16,0 0-18 15,0 0-79-15,0 0-53 16,0 0-124-16,0-1-104 16,-1 1-43-16,-1 0-70 15</inkml:trace>
  <inkml:trace contextRef="#ctx0" brushRef="#br0" timeOffset="152157.6605">18214 14055 870 0,'5'0'163'0,"-7"-2"86"16,-2 1-248-16,2 1 16 15,1 0 16-15,-1 0 39 0,1 0 13 16,-1 0 12-16,1 0-4 16,1 0-16-16,0 1-26 15,0 1-6-15,0 7-13 16,0 8-13-16,0 0 11 15,0 4 10-15,4 42-29 16,-4-42-5-16,-3-2-8 16,-3 3-6-16,5-7-6 15,2 0 23-15,-1-3 0 0,2-2 0 16,2-5 2-16,1-1 1 16,-7-4-2-16,2 0 4 15,0 0 2-15,0 0 7 16,-1 0 3-16,1-1 18 15,0-1 13-15,0 1-14 16,0-1-8-16,1-1-8 16,1 0-13-16,7-13-14 15,-2 3 10-15,2-4 0 16,53-43-2-16,-35 46-5 16,1 5-4-16,6 1-5 15,-3 5 1-15,6 4 0 16,-1 5 2-16,7 7 1 15,-3 8 2-15,0 0-1 16,-6 7 0-16,-3 2-5 16,-12-2-4-16,-4-5-3 15,-5 4 0-15,-2-5-1 0,-4-1 2 16,-2-2 4-16,-2-2 2 16,-6 0-1-16,-2 0 0 15,-8 1-1-15,-3 2-3 16,-15 5 1-16,0-4 3 15,-11-3 3-15,2-6 2 16,-6-5 6-16,6-4 2 16,-4 0-2-16,8-6-1 0,0 5 1 15,15-5-2-15,-6-3 2 16,8-2 0-16,-2 1 3 16,-1-3 0-16,-7 2 1 15,11 4-1-15,0-4-3 16,5 5-3-16,8 3-9 15,4-3-17-15,1 3-55 16,3 0-62-16,0 0-64 16,1 0-238-16,1 0 13 15</inkml:trace>
  <inkml:trace contextRef="#ctx0" brushRef="#br0" timeOffset="152676.0788">18854 14584 588 0,'0'-2'500'0,"5"4"-141"16,-2-4-360-16,-3 2 355 15,0 0-369-15,0 0 12 16,0 0 9-16,0 0 11 15,0 0 5-15,0 2 6 16,0 1-5-16,3 16 2 16,-2-3 0-16,5 51 6 15,-9-45-2-15,-1 2 8 16,1-5-1-16,0 2-1 16,-5-8-11-16,-1 2-1 15,0-3-11-15,-7 1 3 16,-5-2-1-16,2 2 1 15,1-4 0-15,1 1 0 16,8-4-4-16,1-3-31 0,7 1-20 16,-1-5-65-16,2 0-51 15,0-1-295-15,0-1 46 16</inkml:trace>
  <inkml:trace contextRef="#ctx0" brushRef="#br0" timeOffset="155701.1273">19728 14092 217 0,'-1'1'130'16,"-1"1"-46"-16,1-1-41 15,-2 1-6-15,1-1-12 16,-1-1 79-16,3 0 38 16,-1 0 19-16,-1 0-4 15,1 0-46-15,-1 0-52 0,1 0-31 16,-1 0-25-16,1 0-27 15,-1 0 21-15,1 0 4 16,1 0 5-16,0 2 10 16,0-2 5-16,0 1 5 15,0-1-1-15,-3 2-2 16,3-1-8-16,-2 1-1 16,-1-1-2-16,3 2 5 15,-1-3 3-15,0 2 9 16,-1-1 0-16,1 1 5 15,-1-1-2-15,-1 1 0 16,0-1-9-16,0 3-5 16,-3 5-6-16,2-1-3 15,-1-1-4-15,-1 1 1 16,3-3-1-16,-1 3 5 16,0-1 2-16,-5 2 1 15,1 2 0-15,-2 2-2 16,1-1-5-16,-56 44-2 0,43-40-4 15,-5-7 2-15,3 0 1 16,1 3 4-16,8-5 2 16,-2-2 4-16,7-1-1 15,-3-2 1-15,1-2-5 16,-7 0-3-16,-2-2-4 0,-3 2 2 16,2 2-1-16,-3-5 1 15,6 1 5-15,2-1 7 16,7-1 1-16,-2-2 3 15,6-1 0-15,-3-2-2 16,5-5-9-16,-2 2-5 16,0 1-3-16,0 2-1 15,0-3 2-15,0-1 1 16,3 2 2-16,2-5 0 16,1 0 1-16,1-2-2 15,1 4-3-15,2-5-9 16,-1 3-5-16,0-8-2 15,2 5 2-15,0-3 7 16,-2 2 10-16,-1 3 6 16,-1 5-2-16,1-1-6 15,-1 5-8-15,1-1-5 16,1 2-8-16,10 1 3 0,2 3 7 16,6-2 4-16,-2 4 4 15,5 2 13-15,-7 1 1 16,-2-2 9-16,-4 1 3 15,-1 1 8-15,-1-1 5 16,0 1-8-16,0 1-13 16,2 1 1-16,3 1-9 15,2 5-8-15,2-1 6 16,3 4 7-16,4 2-5 16,-3 3 4-16,2-3 2 15,1 3 3-15,-6-4 10 0,-1 1 3 16,-5 0-2-16,-1 0-4 15,-5 0-2-15,2-2-14 16,-3-1-3-16,-3 3 0 16,2-2 0-16,4 2 0 15,-6-3-1-15,2 4 3 16,6 0 1-16,1 3 4 16,-2-2 1-16,2 1 3 15,4-2 0-15,-1-3 1 16,0-4-2-16,6 0 1 15,-1 1-3-15,3-2 0 16,-4-5-2-16,2-3 0 16,-7 3-2-16,3-5 1 15,-1-1-3-15,2 5 0 16,-2 1-1-16,5-9-2 16,1 3-2-16,2 3 1 0,-1-5-1 15,3-1 0-15,-6 6 1 16,1-4 0-16,-8-3 1 15,2-10 0-15,-3 8-1 16,-3-8-2-16,-2 2-2 16,-1-5-1-16,3 12-5 0,-3-13 0 15,0 5 0-15,1-1 0 16,1 2 3-16,-7-4 1 16,5 7-1-16,-6-2-7 15,-1 0-6-15,-2 2-8 16,-2 0-6-16,-1 2 5 15,0 0 10-15,-4-2 2 16,3 4 2-16,-2 0 3 16,-2 0-2-16,0-2-1 15,0 4 6-15,-2-4 3 16,0 4 2-16,-5-2-1 16,0 2-2-16,-4 2-1 15,0 1-6-15,-4-3 2 16,1 1 2-16,0 3 1 15,0-1 2-15,-3 3 5 16,7 1 1-16,-4-1 0 16,3 4-1-16,-4-1 1 0,7 5 0 15,-2-4 2-15,4 5 0 16,2 0-1-16,6 1 1 16,-3 2 0-16,3 0 0 15,0 3 0-15,2 0 0 16,-5 3 0-16,5-2-1 15,-8 5 3-15,0-1 3 16,-6 1 1-16,5-2-1 16,-2-2-1-16,5-4-7 0,2-4-43 15,10-8-21-15,-2-2-92 16,15 1 188-16,-12-3-500 16,1 0 177-16</inkml:trace>
  <inkml:trace contextRef="#ctx0" brushRef="#br0" timeOffset="156689.9606">20294 13696 915 0,'-2'-1'263'0,"5"2"72"15,0-2-260-15,-3 1-19 16,0 0-20-16,0 0 5 16,0 0-15-16,0 0 4 15,0 0-3-15,0 0 6 16,0 0-2-16,0 0 18 16,0 0 3-16,0 1 11 15,0-1-7-15,2 2 1 16,-2-1-12-16,3 1-5 15,-2-1-11-15,5 4 0 16,3 4-6-16,4 7-7 0,44 45-1 16,-47-47-2-16,-1 1-5 15,0 2-2-15,-2 2 0 16,2 3 3-16,1-1 3 16,4 4 3-16,1-3 17 15,1 2 5-15,2-5-4 16,-5 3-2-16,2-2-3 15,-5 0-18-15,-2-2-6 0,-2 3-2 16,-1 0 0-16,-2 4-1 16,0-3 0-16,-1 9 0 15,-4-6 1-15,2 11 0 16,-1 1 1-16,1-6 0 16,-2-6 1-16,2 2 1 15,-1-15 0-15,1-2 0 16,-5 3-1-16,4 5 1 15,-5-1 0-15,-1 6 1 16,-4 2 1-16,-2-2 2 16,0 0 2-16,-2 1 4 15,3-9 0-15,0 0 2 16,8-2-2-16,-2-4 3 16,1-6 1-16,2 4 0 15,-3-4 0-15,5-3 1 16,-1 0-4-16,0 0-4 15,2 0-3-15,-3 2-4 16,0-1-4-16,0 1 0 16,0-1-5-16,0 1-25 15,0-1-24-15,0 1-80 0,3-1-74 16,-2 1-364-16,2-1 43 16</inkml:trace>
  <inkml:trace contextRef="#ctx0" brushRef="#br0" timeOffset="240857.7137">2204 17990 593 0,'-3'1'150'15,"0"1"-50"-15,2-1-196 16,-1 1-6-16,-1-1 17 16,3 1 115-16,-1-1 100 15,-2 1 78-15,3-1 4 0,-2 1-4 16,2-1-31-16,0 1 12 15,0-1-104-15,0 1-16 16,0-1-36-16,0 1-35 16,0-2-35-16,0 1 59 15,0-1-3-15,0 0 0 16,0 0-6-16,0 0-3 16,0 0-6-16,0 0 4 15,2 0 2-15,-2 0 13 16,3 0 10-16,-2 0 7 15,5 0 8-15,7 3 8 16,4 1-11-16,2 1-13 16,42 7-10-16,-36-15-16 15,-6-6-15-15,8-53-1 32,-5 31 9-32,-1 11-17 15,2 2-37-15,1 5-161 16,-9 58-236-16,-2-22-15 15</inkml:trace>
  <inkml:trace contextRef="#ctx0" brushRef="#br0" timeOffset="241573.5927">3146 17366 339 0,'2'5'110'0,"5"2"110"16,-7-4-38-16,0-3 52 15,0 0 30-15,0 0 55 16,1 0-63-16,1 0 13 15,-1 0-47-15,1 1 9 16,8 7-20-16,5 42-79 16,44 60-81-16,-41-29-90 15,0 2-95-15,-6-1-97 16,1-23-124-16,8-10-233 16,-1-31 26-16</inkml:trace>
  <inkml:trace contextRef="#ctx0" brushRef="#br0" timeOffset="245981.0497">5550 17265 647 0,'0'2'326'15,"0"1"-17"-15,0-2-106 16,0 1-158-16,0-1 19 16,0 1 7-16,0-1 16 15,0 1 7-15,0 1 24 0,0-3-16 16,2 0-8-16,-1 0-25 16,0 0-11-16,1 1-28 15,-1-1-12-15,1 0-10 16,-1 0-12-16,-1 0 15 15,3 0 15-15,-1 0-6 16,-1 0-5-16,1 0 5 16,-1 0-26-16,-1 0-21 15,0 0 7-15,0 2 6 16,0-1 10-16,0-1 14 16,0 0 9-16,0 0-2 0,0 0-8 15,-1 2-6-15,-1-1-1 16,1 1-5-16,-4-1 2 15,-15 9 11-15,-32-1 4 16,-49-1-4-16,46-7-1 16,8-2 9-16,5 5 8 15,20 4 2-15,7-1 9 16,5 5 9-16,0 4 3 16,-1-3-1-16,1 4-18 15,-3-2-9-15,-10-4-9 16,3-5-11-16,-3 0-12 15,4-4 14-15,3 1 4 16,1-2 1-16,2 2 7 16,5-1 1-16,1-1 6 15,2 1-1-15,5-2 10 16,0 0-1-16,0 0 8 0,0 0-4 16,0 0 4-16,0 0-9 15,0 0-5-15,0 0-9 16,0 1-1-16,0 1-13 15,-1 2-1-15,-3 12-1 16,-1 11 3-16,-14 46 4 16,8-47 7-16,1 1-1 15,3 3 2-15,-1-10-2 0,1-2-1 16,1 1-2-16,4-5 1 16,-2-5-3-16,4-1 3 15,4 1-2-15,-2-1 1 16,1-1 3-16,0-1 0 15,-3-6-4-15,0 0 0 16,0 0-2-16,0 0-2 16,0 2 0-16,0-1 0 15,0 0-1-15,0 1-3 16,0-1-13-16,0 1-1 16,0-1 0-16,0 1 5 15,0-2 3-15,1 0 13 16,1 0-1-16,-1 0-4 15,4 0-5-15,8 0-5 16,0-2-1-16,5-2 0 16,46-20 1-16,-39 20 6 15,-4-1 5-15,3 7 6 0,-4 2 6 16,0 11-1-16,-4 7-4 16,3 6-7-16,-4 4-9 15,3 5-10-15,-4-8 1 16,0 2 1-16,-4-8 5 15,3-3 2-15,-7-5 4 16,2 3-11-16,-13-3 1 16,2 13 1-16,-11 4 3 15,-3 23 11-15,-6 3 16 0,3 13 12 16,0-12 11-16,2-8 12 16,2-20-47-16,-1-15-100 15,1-17-113-15,-20-29-464 16,2-16 10-16</inkml:trace>
  <inkml:trace contextRef="#ctx0" brushRef="#br0" timeOffset="247030.3537">3896 18271 615 0,'1'27'719'16,"12"-3"-200"-16,-10-11-363 15,2-3 380-15,-7-2-462 16,-1-7 5-16,-3 7-18 15,6-8-4-15,-1 0-10 0,-1 0 4 16,-1 1-16-16,-1 2 2 16,-27 24 1-16,-46 53 7 15,44-43-13-15,4 1-5 16,5-4-13-16,3-5-7 16,9-9-8-16,6-5-3 15,3-10-1-15,5-5-4 16,2 1 2-16,-4-1 1 15,0-1 0-15,0 1 0 16,0 0 4-16,2 0-9 16,-1-2-11-16,1 1-3 15,-1-2 4-15,-1 0 7 16,17-24 14-16,23-47 17 16,-30 47 5-16,2 2 2 15,-3 4-5-15,3 5 2 16,-2 6-4-16,-3 1-1 15,1 7-5-15,-4 2-8 16,2 0-5-16,-7-1-5 0,1-1-2 16,0 1 3-16,0-1 6 15,0 1 6-15,0-1 7 16,0 1-1-16,0-1-7 16,0 1-3-16,0 1-4 15,0 1-3-15,0 8 3 16,0 14 1-16,-2-6-2 15,-5 44-47-15,2-55-48 0,5-7-194 16,0-4-190-16,0 4-146 16,3-1-162-16</inkml:trace>
  <inkml:trace contextRef="#ctx0" brushRef="#br0" timeOffset="315050.9797">16840 17296 468 0,'3'2'333'0,"3"-1"-104"15,-3 2-356-15,-3-3 244 16,0 0-340-16,-3 0 48 16,3 0 112-16,0 0 125 15,-2 0 101-15,1 0 96 0,-1 0-4 16,1 0-65-16,-1 0-27 16,1 2-63-16,-2-1-23 15,-15 10-27-15,-34 11-33 16,-50 71-30-16,20-20-10 15,-3 14-1-15,-7 39 33 16,21 2 40-16,19 38 43 16,38-15 17-16,40-3 30 15,24-40-23-15,43-25-24 16,12-65-19-16,35-36 2 16,3-46-26-16,32-57-5 15,-25-21-20-15,-11-18-29 16,-49 7-7-16,-35-1 8 15,-58 41-3-15,-52 11-20 16,-38 28-22-16,-34 25-33 16,-20 42-40-16,-14 27 5 15,20 17-24-15,8 6-336 16,35-10 138-16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41:45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9761 11367 700 0,'5'-3'330'0,"-3"-3"1"15,-4 2-131-15,0 2-75 0,1 1-48 16,-1 0-16-16,1-1-16 15,-1-1-24-15,-1 0-21 16,-4-6 34-16,-7-9 13 16,-64-51 18-16,45 45 17 15,-10-3-18-15,-4 5-21 16,-9 1-16-16,5 7-19 16,-8 2-17-16,10 1 12 0,-10 0 7 15,7 5 4-15,-12-2 5 16,-1-2-4-16,-18 4 1 15,0 4-5-15,-4-5 2 16,5 1-1-16,-5 2 4 16,10-2 8-16,-16-3 5 15,-4-4-2-15,-20-1 3 16,6-1 3-16,-7 4 4 16,23-3-2-16,-16 5 4 15,13 6-4-15,-16-4-3 16,3 2-10-16,-6 5 0 15,19-1-7-15,-10 0-4 16,16 9-4-16,-14 9-5 16,-4 2-4-16,-5 11-1 15,18-2 1-15,-3 7-27 16,21-1 29-16,-1 11 26 16,13-4-25-16,-8 14-1 15,10-3 25-15,-8 7-29 0,20-7-28 16,-1 9 22-16,25-6-1 15,-1 10-6-15,26-9 0 16,-1 5-7-16,17-9 1 16,9 6-3-16,16-10 7 15,15 10 1-15,9-3 6 16,16 9 3-16,-5-11 5 16,13 6 2-16,-10-5 5 15,36 3 3-15,2-11 1 0,25 3 4 16,-2-6-3-16,21 2-1 15,-19-10 1-15,22 2 1 16,-15-12-1-16,9-8 3 16,6-10 0-16,32-7 3 15,-20-4-2-15,31-2 2 16,-9-5-3-16,6-6 1 16,-39-6-3-16,23-11 3 15,-22-9 0-15,17-25 4 16,-24-10 0-16,5-30-2 15,-34-8-1-15,-4-17 1 16,-35 5-4-16,-16-14-1 16,-31 22-1-16,-25-7-13 15,-34 18-24-15,-39 19-14 16,-29 32-10-16,-65 24-32 16,-22 34-16-16,-16 16-8 0,15 8-19 15,-20 4-20-15,41-10-339 16,17-8 110-16</inkml:trace>
  <inkml:trace contextRef="#ctx0" brushRef="#br0" timeOffset="8956.4831">13261 10206 724 0,'6'-20'248'0,"-6"3"43"16,-3 6-194-16,-4 5-26 16,-11 5-27-16,-3 5-39 15,-19 20-25-15,-9 6 0 16,-26 29 2-16,-2 11 5 0,-11 14 35 15,17 1 20-15,13 15-10 16,23-18-14-16,23 7-80 16,17-15-36-16,26-9-34 15,18-28-23-15,41-12-146 16,2-32 91-16</inkml:trace>
  <inkml:trace contextRef="#ctx0" brushRef="#br0" timeOffset="9247.2499">13716 10421 1156 0,'-46'43'227'0,"-12"16"116"15,-1 5-334-15,1 21-17 16,21 1 4-16,21 2-5 0,32-27 2 15,35-14-2-15,17-29 7 16,31-18 13-16,13-25 19 16,8-15-16-16,-20-11-14 15,-20-4 18-15,-36 1-4 16,-28-1-10-16,-27 7-24 16,-41 5-162-16,-11 9-91 15,-31 15-69-15,0 13-24 16,1 11-40-16</inkml:trace>
  <inkml:trace contextRef="#ctx0" brushRef="#br0" timeOffset="9452.9224">14651 10938 721 0,'-24'50'561'16,"-6"-11"-136"-16,-47 8-41 16,-15 12-461-16,-8 14-146 15,17-7-149-15,1-9-52 16,41-23-147-16</inkml:trace>
  <inkml:trace contextRef="#ctx0" brushRef="#br0" timeOffset="9666.4431">15178 10421 1464 0,'-11'152'287'0,"-26"-75"145"0,-7 15-436 15,16 10-75-15,15 15-221 16,20-20-132-16,18-11-76 16</inkml:trace>
  <inkml:trace contextRef="#ctx0" brushRef="#br0" timeOffset="10041.6754">15683 10391 1489 0,'22'98'406'0,"0"-6"122"16,-1 45-431-16,-28 34-61 16,-32-5-109-16,-66 11-84 15,-48-52-79-15,-73-51-309 0,2-56 76 16</inkml:trace>
  <inkml:trace contextRef="#ctx0" brushRef="#br0" timeOffset="18174.8315">10389 12514 635 0,'0'-13'267'16,"-9"-41"9"-16,8 50-141 15,-2 1-103-15,0 3-33 16,3 0-30-16,-3 1-10 16,-3 17 2-16,-47 33 16 15,-54 79 25-15,42-26 18 16,13-2 11-16,7 12-15 15,28-18-10-15,15-5-33 16,21-28-45-16,19-14-45 16,15-21-138-16,25-11 2 15</inkml:trace>
  <inkml:trace contextRef="#ctx0" brushRef="#br0" timeOffset="18458.1422">10497 12698 633 0,'6'-2'0'16,"-4"1"459"-16,-1 1-505 15,1 0 380-15,1 1-369 16,5 5 364-16,7 9-345 16,9-8 9-16,54 47-28 15,-39-51-28-15,28-8-207 16,7-2-57-16,3-5-77 16</inkml:trace>
  <inkml:trace contextRef="#ctx0" brushRef="#br0" timeOffset="19786.9906">11430 12323 694 0,'83'44'297'16,"-90"-45"4"-16,8-2-177 15,-7 3-91-15,6 0-42 16,0 0-12-16,0 0-2 16,0 1 16-16,0 5 28 15,-7 33 17-15,-17 51 16 0,5-22-15 16,-3 2-10-16,3 10-30 15,7-6-75-15,-4 12-248 16,5-30 43-16</inkml:trace>
  <inkml:trace contextRef="#ctx0" brushRef="#br0" timeOffset="20042.5506">11701 13027 1253 0,'-5'32'314'0,"-3"-14"77"16,-4-6-353-16,-10 9-95 15,-5 10-7-15,-13 4 6 16,-11 7 14-16,-1 5 10 0,12-10 12 15,-3 0-92-15,16-10-70 16,6-5-163-16,5-16-65 16</inkml:trace>
  <inkml:trace contextRef="#ctx0" brushRef="#br0" timeOffset="20206.6972">12061 12687 417 0,'-17'28'0'0</inkml:trace>
  <inkml:trace contextRef="#ctx0" brushRef="#br0" timeOffset="20379.7843">11990 12801 489 0,'-35'64'1'15,"13"-2"500"-15,2-7-287 16,20-15 98-16,14-13-260 15,11-15 8-15,16-20 8 16,14-11-3-16,16-19 3 16,5-5-35-16,-8-15-17 15,-18 7-9-15,-16 5 6 16,-29 17-20-16,-39 1-53 16,-20 7-23-16,-15 6-27 15,-13 6-37-15,1 3-226 16,30-1 98-16</inkml:trace>
  <inkml:trace contextRef="#ctx0" brushRef="#br0" timeOffset="20687.2288">12805 12283 1179 0,'-52'34'249'16,"46"-36"84"-16,-3 5-354 16,3-1-18-16,6-4 24 15,-1 2 12-15,-1 0 35 16,1 0 36-16,1 0-6 16,0 0-19-16,0 2 8 15,0-1-7-15,6 31 20 16,6 64 3-16,-8 2 27 15,-5 19 6-15,-4 37-7 16,1-6-34-16,-27 15-57 16,-23-28-69-16,-51-11-432 15,-21-42 87-15</inkml:trace>
  <inkml:trace contextRef="#ctx0" brushRef="#br0" timeOffset="22398.7706">10054 5330 862 0,'-10'4'243'0,"4"4"35"15,-3 13-209-15,-7 1-107 16,-8 18 21-16,3 1 29 15,-4 7 20-15,6-10 7 0,19 8 3 16,6-16-8-16,13-5-10 16,12-9-5-16,5-10 3 15,-2-19 119 1,-2-3-42-16,-15-5 3 16,-13-6-3-16,-16 5-37 15,-16 10 11-15,-1 2-19 16,3 2-64-16,10 5-138 15,-2 5-289-15,14-16-40 16</inkml:trace>
  <inkml:trace contextRef="#ctx0" brushRef="#br0" timeOffset="24530.282">10065 5324 1039 0,'0'0'141'0,"0"2"123"16,-2 3-320-16,1 3-18 0,-1-1 48 16,1 1 15-16,1-2 20 15,0 1 29-15,0 3 19 16,-2 7-13-16,-1 3-8 15,-11 53-8-15,8-42-19 16,0 5-9-16,10-8 0 16,-4-4 6-16,2-5 1 15,1-6 11-15,10-5 10 16,3-8 28-16,6-3 21 16,7-2 28-16,8-4 18 15,-5-7-66-15,-7 4-21 16,-4-4 4-16,-8-3-15 0,-5-4-15 15,-2 0 61-15,-2 0 1 16,-5 3-28-16,-2-1 4 16,-9 3-5-16,-3 8 2 15,-9-4-16-15,-2 6-21 16,8 0-35-16,-13 7 6 16,7-1 6-16,0 8 1 15,4 1 19-15,-5 5 20 16,11-4-30-16,4-1-99 15,7-5-85-15,12-7-292 16,11-8-19-16</inkml:trace>
  <inkml:trace contextRef="#ctx0" brushRef="#br0" timeOffset="30941.627">5206 13081 520 0,'-20'42'211'0,"18"-42"8"15,-7-7-109-15,9 9-76 16,0-3 24-16,-1 1 5 16,-1 0 26-16,1-1 23 15,-1-1-1-15,1 1-26 16,-1-1-8-16,-1 1-25 16,-1 1-20-16,3-5 3 15,-16-4 19-15,-2-1-1 16,-54-32 15-16,42 23-3 15,-12-3 0-15,-1-2-21 16,-14-5-6-16,-6 0-6 0,-11 3-5 16,8 4-6-16,-8-1 4 15,4 7-2-15,-6 4-14 16,5 5-3-16,-27 4-10 16,0 13-13-16,-14 17-12 15,10 5-2-15,-16 23-6 16,11 2 1-16,-7 9 19 15,9-9 21-15,-12 0 17 16,25-18 11-16,11 1 7 16,32-11-15-16,14 1-19 15,20-9-21-15,10 10-25 16,5 0-4-16,8 16-7 16,14 5 9-16,28 21 7 15,4-8 10-15,31 17-3 16,7-7 13-16,23 16 1 0,-19-17 0 15,45 9 4-15,-6-20 3 16,27-9-13-16,-11-29-4 16,36-19 42-16,-29-24 17 15,22-37 29-15,-30-22 14 16,31-36 14-16,-26-8-32 16,-1-33-7-16,-41 13-20 15,-12-1-6-15,-59 29 15 16,-51-7 15-16,-67 30-50 0,-58 10-48 15,-44 28 46-15,-63 34 23 16,4 42-67-16,-5 31 21 16,25 16 23-16,21 28-483 15,55-26 69-15</inkml:trace>
  <inkml:trace contextRef="#ctx0" brushRef="#br0" timeOffset="38155.9418">10268 15357 525 0,'-6'0'405'0,"1"0"-84"15,1 0-67-15,2 0-178 16,-1 0-64-16,0 0-23 16,0 0-21-16,0 0-27 15,1 0 2-15,0 2 5 16,2 23 14-16,22 76 13 0,-2-36 29 16,6 19 10-16,1-1-3 15,4 6 2-15,-4-19 2 16,2-4-3-16,-7-20-17 15,-5-6-264-15,-13-15-8 16,-8-7-100-16</inkml:trace>
  <inkml:trace contextRef="#ctx0" brushRef="#br0" timeOffset="38486.1365">10330 15322 592 0,'0'-3'505'0,"0"3"-141"16,1 0-392-16,-1-2 328 16,0 1-400-16,3 1 49 15,27-20 10-15,68-54 49 16,-44 18 30-16,21-18 28 0,0-6-86 16,17-6-45-1,-15 16-271-15,-4 8 31 16</inkml:trace>
  <inkml:trace contextRef="#ctx0" brushRef="#br0" timeOffset="38900.4268">10580 15569 919 0,'8'3'380'15,"-8"1"26"-15,-3-7-198 0,3 3-121 16,0 0-26-16,0 0-47 16,0-1-28-16,0-1-10 15,1-1 3-15,5-2 7 16,41-38-39-16,60-51-78 15,-18 38-269-15,-9 10 3 16</inkml:trace>
  <inkml:trace contextRef="#ctx0" brushRef="#br0" timeOffset="40561.7729">11974 15107 13 0,'76'-52'649'0,"-75"53"-317"0,-5 1-48 16,-4 2-15-16,5-4-343 16,-3 11-29-16,-10 39-20 15,-63 82 36-15,42-30 29 16,11-3 40-16,5 1 28 15,15-16 27-15,12-11 7 16,10-26-5-16,12-4-45 16,5-21-40-16,9-17-200 15,6-5 25-15</inkml:trace>
  <inkml:trace contextRef="#ctx0" brushRef="#br0" timeOffset="40936.4231">12180 15479 1094 0,'-3'-2'311'15,"3"-5"58"-15,-2-2-336 0,1-10-19 16,4-8-27-1,31-59 8-15,-6 40 18 0,8-1 29 16,-5 4 4-16,-5 7-14 16,-11 17-27-16,2 11-58 15,-10 17-60-15,-3 27 39 16,1 14 57-16,-7 29-40 16,-5 11 50-16,-5 8 63 15,8-14-34-15,2-7-34 16,7-34 32-16,9-13 0 15,10-26 1-15,16-17 1 16,0-21-24-16,18-10-62 16,-6-19-120-16,3-8-172 15,-21 2-82-15</inkml:trace>
  <inkml:trace contextRef="#ctx0" brushRef="#br0" timeOffset="41092.6311">12688 15084 785 0,'3'-14'452'16,"-2"8"-43"-16,-1 7-166 15,2 1-139-15,-2-2-84 16,1 1-23-16,13 24-6 16,33 72-9-16,-26-29 31 15,-8 21 2-15,-5 10-5 16,-14 22-139-16,-20-11-277 16,-27-3 38-16</inkml:trace>
  <inkml:trace contextRef="#ctx0" brushRef="#br0" timeOffset="45610.8819">12284 16153 690 0,'-3'0'206'0,"-2"0"1"16,5 0-180-16,-1 0-56 16,1 0 3-16,6-2 53 15,38-5 45-15,61-18 16 16,-41-1-3-16,14-6-11 16,5-2-63-16,5-8-193 0,-13 7-110 15,2 7-49-15</inkml:trace>
  <inkml:trace contextRef="#ctx0" brushRef="#br0" timeOffset="45965.46">12624 16159 1197 0,'2'4'362'0,"2"-2"54"15,-2-1-332-15,-1 1-75 16,1-1-30-16,-1 0-30 16,-1 2-22-16,13 29-3 15,20 53 18-15,-17-15-9 0,4 15-44 16,-1 17-232-16,3-15 59 16</inkml:trace>
  <inkml:trace contextRef="#ctx0" brushRef="#br0" timeOffset="51302.804">12812 16763 527 0,'2'2'348'0,"-1"-1"-58"0,1 1-89 16,-2-1-119-16,0-1-45 15,0 0-8-15,0 0-11 16,0 2-35-16,0-1-17 16,1 15-15-16,4 21-2 15,7 70 6-15,-11-43 31 16,5 14 18-16,-2-5 15 15,10 7-8-15,2-19-11 0,5 1-78 16,-3-16-137-16,-4-14-67 16,-11-21-91-16</inkml:trace>
  <inkml:trace contextRef="#ctx0" brushRef="#br0" timeOffset="51571.5873">12546 17003 1177 0,'1'13'322'0,"2"-8"52"0,-3-5-343 16,8-6-33-16,-8 4-17 15,14-8 87-15,37-20 38 16,95-81 39-16,-35 39 1 16,33-14-30-16,-11 9-123 15,33-2-473-15,-19 30 88 16</inkml:trace>
  <inkml:trace contextRef="#ctx0" brushRef="#br0" timeOffset="54707.2589">13414 17720 1025 0,'1'54'360'15,"7"-53"-8"-15,0 3-269 0,18-11-101 16,18-5-21-16,21-13 12 16,14-9 30-16,20-12-28 15,2 2-68-15,1-14-255 16,-24 3 12-16</inkml:trace>
  <inkml:trace contextRef="#ctx0" brushRef="#br0" timeOffset="55007.2935">13820 17695 1222 0,'-6'18'395'0,"-2"-15"35"16,-1 17-350-16,0 12-63 16,8 27-27-16,8 15-30 15,10 36-52-15,9 5-85 16,14 13-247-16,-6-16-30 0</inkml:trace>
  <inkml:trace contextRef="#ctx0" brushRef="#br0" timeOffset="78697.668">21531 2274 1178 0,'-27'125'226'0,"17"59"127"16,-2-5-350-16,-2 21 10 0,-6 15 13 15,-7 62 39 1,5-17 8-16,-9 77 8 0,-2 15-4 15,-4 64-4-15,-4-18-34 16,-11 97-9-16,3-46-1 16,0 102 23-16,12-31 3 15,1 103 5-15,22-50 23 16,-3 122 2-16,17-70-11 16,-6 113 30-16,1-86 0 0,-4 96 9 15,16-74 21-15,-8 98-18 16,-11-111-29-16,22 134 19 15,-7-81-28-15,-7 67-25 16,-7-108 3-16,5 70-31 16,-13-159-63-16,-31-8-44 15,5-130-657-15,-20-60 166 16</inkml:trace>
  <inkml:trace contextRef="#ctx0" brushRef="#br0" timeOffset="80568.0149">22870 8231 306 0,'-39'28'321'0,"-10"-3"-123"15,6-4-34-15,-6 0-142 16,12-12-45-16,3-2 80 16,20-3 58-16,-3-7 45 15,13-11-15-15,8-3 7 16,13-9-71-16,11-13-16 16,1 1-15-16,17-1 9 15,-4 4-14-15,-2 6-13 16,-17 16-28-16,4 13-33 15,-18 9-9-15,-9 15 0 16,-10 4 4-16,-10 3 9 16,-21-3 25-16,-8 0-1 0,3-9 0 15,-4-10 7-15,5-15 8 16,25-2 22-16,3-7 18 16,11-6 6-16,17 0 0 15,17 5 0-15,-2 3-21 16,13 7-24-16,-5 7-20 15,-9 23-7-15,-14 10-3 16,-19 13 7-16,-10 1 1 16,-13 1-20-16,3-20-64 0,-9-33-326 15,21-29 44-15</inkml:trace>
  <inkml:trace contextRef="#ctx0" brushRef="#br0" timeOffset="81595.4295">27673 4536 902 0,'-1'0'134'0,"-1"1"109"15,-7 30-276-15,-16 54 34 16,1-55 28-16,-2-8 36 16,1-10 30-16,-2-21 31 15,6-11-4-15,8-18-4 0,3-11-30 16,14-9-26-16,14 11-19 15,19 2-10-15,7 19-9 16,20 9-1-16,-8 17-3 16,-2 21-24-16,-19 7-7 15,-19 29 8-15,-23 9 1 16,-37 11 13-16,-20-10 15 16,-19 1 24-16,3-31 1 15,-2-22 31-15,31-21-12 16,17-19-12-16,20-14 7 0,19-12-8 15,15 3-32-15,23 1 9 16,5 16 5-16,9 22-29 16,-12 24-8-16,-11 27-2 15,-27 16-12-15,-26 3-85 16,-10-9-48-16,-10-31-381 16,14-33 26-16</inkml:trace>
  <inkml:trace contextRef="#ctx0" brushRef="#br0" timeOffset="82635.4318">27578 4591 933 0,'5'3'-60'0,"-1"-2"214"16,1 8-279-16,-5-9 62 15,0 0 140-15,0-1 55 16,0-1 17-16,0 1 14 16,0-1-48-16,0 1-40 15,0 1-44-15,0 0-12 16,-2 0-19-16,1 0 9 15,-1 0 18-15,1 0 15 16,-1 0 6-16,1 0 34 16,1 0 2-16,0-2 8 15,1 1-12-15,2-2-16 16,9-6-54-16,0 1-11 16,-11 7-9-16,-1 1 2 15,-1 1 4-15,-12 42 25 0,-76 37 10 16,46-46 12-16,12-22 13 15,6-15-26-15,14-10-2 16,8-11 6-16,8-14-16 16,11 4-16-16,5 1 23 15,4 5-4-15,0 13-16 0,0 18-8 16,-13 12-11 0,-9 17 7-16,-7 11 2 0,-14 2 13 15,-4-2 9-15,-4-15 24 16,6-10-1-16,-3-21-5 15,9-12-19-15,8-24 3 16,3-2-15-16,7-8-13 16,5-1-4-16,15 7 14 15,5 15-7-15,13-1 1 16,7 13 4-16,6 12 1 16,-12-1-7-16,-1 10-10 15,-13 11 1-15,-10-6 6 16,-12 2 9-16,2-1 17 15,-7-8 19-15,-1-11 13 16,-1 7-4-16,0-1-25 16,0 1-34-16,-1 1-32 15,-2 0-17-15,0 0-4 16,-6 4 12-16,0 2 12 16,3 2-30-16,5-4-52 0,1-3 63 15,1-1 2-15,21 3-64 16,-1-1-282-16,13 13 136 15</inkml:trace>
  <inkml:trace contextRef="#ctx0" brushRef="#br0" timeOffset="88427.3136">22713 8197 279 0,'44'1'233'0,"-42"-7"-18"0,-4 0-32 15,2 5-62-15,0-1-40 16,0 1 8-16,0 1-32 15,0 0 0-15,0 0 1 16,0 0 6-16,0 0-7 16,0 0 29-16,0 0-6 0,0 0-1 15,0 0-6-15,0 0 3 16,0 0-28-16,0 0 1 16,0 0-11-16,0 0-2 15,0 0-9-15,0 0 6 16,0 0 2-16,0 0 16 15,0 0 0-15,0 0 2 16,0 0-8-16,0 0-10 16,0 0-17-16,0 0-3 15,0 0-4-15,0 0-3 16,0 0 6-16,0 0 1 16,0 0 0-16,-1 0-2 15,-1 0-2-15,1 0 2 16,1 0 1-16,0 0 8 15,0 0 1-15,0 0-1 16,0 0-3-16,0 0 2 16,0 0-4-16,0 0 2 15,0 0 3-15,0 0-3 0,0 0-4 16,0 0-1-16,0 0-5 16,0 0 1-16,0 0 8 15,0 0-5-15,0 0-6 16,0 0 3-16,0 0-8 15,0 0-7-15,0 0 4 16,0 0 5-16,0 0-5 16,0 0 2-16,0 0-2 15,0 0-2-15,0 0-2 0,0 0-3 16,0 0 0-16,0 0-1 16,0 0 2-16,0 0-1 15,0 0 3-15,0 0-2 16,0 0 3-16,0 0-2 15,1 0 1-15,1 0 2 16,-1 0 2-16,12 3 3 16,8 4 3-16,47 8 3 15,-47-13 0-15,-2-2 0 16,5 0-1-16,-5-3 0 16,-10 3-1-16,2-2 1 15,-1 4 0-15,-4-4-1 16,1 2 1-16,4 3 0 15,-4-1-2-15,2-5 0 16,-3 3 0-16,-6 0 0 16,0-2-1-16,3 1 3 15,16-2 0-15,9 0 1 0,45-5-1 16,-42 4 3-16,-5-2-1 16,6 3-5-16,-6-4 0 15,5-2-1-15,-2 4-2 16,0-2 0-16,-4-2 6 15,6-3 3-15,-4 3 4 16,6-3 0-16,2 2-2 0,10 0 0 16,-7-1-4-16,7 1-5 15,-10-2 1-15,-5 2 1 16,-5 2-2-16,3 4 4 16,-13-4 2-16,3 1 0 15,1 1-3-15,-4-7 3 16,0-4-3-16,-4-8 2 15,13 6-2-15,0-3 3 16,1 4-1-16,14-1-2 16,3 14-1-16,-3-11 0 15,-5 6-5-15,3-7 2 16,-4 5-1-16,4-2 2 16,-6 5-1-16,6-2 1 15,-6-2-4-15,6 1 3 16,-7 2 2-16,-2-9 0 15,-6-1 2-15,2 4 2 16,-5 0-1-16,2-6-1 16,1 5-1-16,10-1 0 15,-2-1 0-15,7 0-1 0,-6 0-1 16,6-1-2-16,-9 1-1 16,8-3 0-16,-3 1 2 15,1-1 2-15,-3 0 0 16,7 0-2-16,-4 5 3 15,0-4 0-15,0 5-3 16,9 0 3-16,-13-2 2 16,3-4-5-16,-4 1 1 15,4-4-2-15,-18-8 0 0,11 7 0 16,-1 0 2-16,-4-2-2 16,-6 6 6-16,18 7-1 15,-10-1 1-15,4-5 0 16,3 8 2-16,5-6-8 15,-5 1-1-15,8-9-1 16,-4 4 0-16,6-7 1 16,-6 2 5-16,6-2 1 15,-3 5 1-15,3 0-2 16,-10 3-2-16,11-1-1 16,-12-2 0-16,-6 0 1 15,1 0 1-15,7-3-2 16,-7 2 3-16,11-5 1 15,-2 5 0-15,2-11 1 16,-2 14-2-16,1-2-3 0,-1 9-1 16,7-6-2-16,-2 11-3 15,4-14 3-15,-2 0 2 16,10-14 1-16,0 7 1 16,8-7 1-16,-16 2 0 15,5-3 0-15,-19 8 0 16,-6-8 2-16,-5 1 0 15,5-2 1-15,0 1 1 16,8-6 2-16,-4 1 0 0,4-1 0 16,-2 9-2-16,-3-4 0 15,4 8-4-15,0 7 0 16,-1 9 0-16,0-6-1 16,2 2 0-16,0-6 1 15,-4-4 0-15,4-5-1 16,1 11-1-16,0-9 1 15,-4 3-1-15,5 1 0 16,-5-1-1-16,-6-6 1 16,3 8 0-16,-4-5 1 15,-5 4 1-15,3-1 1 16,0 4 1-16,-7-5 1 16,9 5-1-16,-4-6 4 15,3 4 3-15,-4-7-4 16,3 2 0-16,-3-12 0 15,2 5-5-15,4-8-5 16,0 9 3-16,3-8 1 0,-2 16-2 16,0-2 1-16,-3 10 0 15,-2 0 0-15,-7 9-1 16,-4-4 1-16,1 7 0 16,-1-1 0-16,-3 1 0 15,2 5 0-15,1 4-2 16,-2-6 0-16,-4 7-2 15,0 1-4-15,0-1-4 0,0 1-8 16,0-1-3-16,0 1-65 16,0 0-20-16,0 1-21 15,0-2-566-15</inkml:trace>
  <inkml:trace contextRef="#ctx0" brushRef="#br0" timeOffset="91201.9076">23428 15190 860 0,'-3'6'142'0,"-10"0"92"16,-1 1-242-16,1-3 55 16,-3-5 56-16,3-1 61 15,2-1 11-15,1-8-36 16,4-4-62-16,6-6-41 16,6-7-53-16,4-17-10 15,11 2 27-15,4-5 3 16,-4 8 0-16,0 4 7 15,-7 17-16-15,-3 10-28 0,-4 10-9 16,1 20-1-16,0 4-2 16,-3 9 22-16,2 2 24 15,-5-3 6-15,-4-14 26 16,-2-7 35-16,-1-12 8 16,2-9 54-16,5-6 10 15,4-19-13-15,6-2-34 16,5-2-14-16,1 5-60 15,-3 8-49-15,-8 21-51 16,-2 15 2-16,-17 10 39 16,-4 15 12-16,-5-1 40 15,-3 2 42-15,-2-12 8 0,3-5-23 16,3-19-2-16,2-1 1 16,0-10-29-16,3-8-41 15,6-1 1-15,5 3-9 16,1 1-9-16,5 9-6 15,0 4 16-15,0 5-19 16,-2-3-2-16,0 0 11 16,0 2 38-16,0-1-98 15,1 1-104-15,7 8-189 16,-2 17-89-16</inkml:trace>
  <inkml:trace contextRef="#ctx0" brushRef="#br0" timeOffset="92181.8003">27691 11447 638 0,'19'0'297'0,"0"2"-50"16,-8 2-152-16,5 5-83 15,3 3-76-15,-5 10 69 16,-7 2-4-16,-1 7 10 15,-7-7 11-15,-5-4 37 16,-5-8 37-16,2-7 27 16,-5-16 16-16,0-9 15 15,-2-9-29-15,12-6-26 16,1 1-6-16,13-2-18 16,5 11-21-16,4 3-18 15,-7 7-24-15,-3 9-47 16,-3 8-10-16,-5 12 6 15,-2 7 11-15,-13 15 17 16,-8 4 26-16,-9 9 9 0,-6-8-4 16,-5-8-5-16,11-18-2 15,2-11 12-15,4-17-2 16,7-20 14-16,12-3 16 16,7-9-2-16,16 0-7 15,6-1-2-15,0 18-24 16,2 12-23-16,-9 19-26 0,-4 19-30 15,-12 13 27-15,-6 19 35 16,-12 2-155-16,-3-3-140 16,-5-18-161-16,4-33-182 15</inkml:trace>
  <inkml:trace contextRef="#ctx0" brushRef="#br0" timeOffset="94858.3991">23462 14972 318 0,'3'1'217'16,"-3"-1"-13"-16,3 0-28 15,-1 0-17-15,-2 0-43 16,3 0-16-16,-2 0-18 16,-1 0-47-16,0 0-22 15,0 0 0-15,0 0-2 0,-1 0 4 16,-2 0 4-16,3 0-1 16,-2 2-2-16,-1-1 1 15,3 1-4-15,0-1 2 16,0-1 16-16,0 0 13 15,0 0 2-15,0 0 6 16,0 0-3-16,0 0-17 16,0 0-11-16,0 0 18 15,0-1 0-15,0-1 17 16,0 1 15-16,0-2 5 16,-1 0-16-16,1-9-1 15,-2-1-16-15,2-2-12 16,0 2-4-16,0-10-7 15,6-43-7-15,3 36-4 16,3 2 0-16,4-11 11 16,2 7 2-16,4-7 4 0,-6 4 3 15,-1-1-4-15,-1 11-13 16,-1-5 6-16,-7 2-4 16,4 2 3-16,5 3 4 15,-5-9 5-15,2 5-3 16,3-6-4-16,0-1-4 15,-2-10 1-15,0 10-6 16,-2-8-5-16,-1 10 2 0,1-2 4 16,-8 7-2-16,11 0 11 15,-5 2 4-15,5-6 10 16,-4 0-3-16,17-11 0 16,1-8-10-16,9-8-5 15,3 8-10-15,4-5 0 16,-7 8-2-16,2 2 1 15,-7 10-1-15,7-8 2 16,-5 9-1-16,12-6 1 16,-5 6-2-16,8-14 0 15,-6 2-1-15,6-10 1 16,-10 3-1-16,9-2 2 16,-6 12 1-16,10-3 5 15,-8 9 1-15,5-9 2 16,-3 2 10-16,7-13 7 15,1 4-7-15,21-11 2 16,-2 8 2-16,2-9-10 0,-13 1-9 16,11-9 1-16,-21 17-4 15,4 1 1-15,-13 12 2 16,18 3 8-16,-17 11-1 16,8-5 2-16,-6 0-4 15,7 1-1-15,-2 3-7 16,-4 1 2-16,-7 3-2 15,-1 0 4-15,-13 1-1 16,2-2-1-16,1 8 1 16,3-4 0-16,2 6-5 0,12-3 1 15,0 4 2-15,7-12 1 16,-2 3 2-16,11 1 2 16,-7-6-2-16,10 5-1 15,-7 7-2-15,4-2-1 16,-10-4-3-16,0 9 0 15,-9 0 1-15,8-2-2 16,0 2 1-16,15-6 2 16,0 0 2-16,12-7 3 15,1 3 4-15,-2-11 7 16,-15 10 0-16,2-2 2 16,-16 4-2-16,3 2 0 15,-5 10-6-15,4 0 0 16,-6 5-5-16,7-2 0 15,-16 1-2-15,-1 2 1 16,-2-1 0-16,-6 0 4 16,-5 4-2-16,-3-3-3 0,-11 3-5 15,2 3-10-15,-3-2-6 16,-8 2-10-16,1 0-4 16,1 0-25-16,0 0-25 15,0 2-113-15,0-1-109 16,-1-2-413-16,-1-10 11 15</inkml:trace>
  <inkml:trace contextRef="#ctx0" brushRef="#br0" timeOffset="132168.7908">28113 5244 625 0,'6'-4'262'0,"0"-2"-6"16,-5 3-133-16,1 0-132 16,-2 1 4-16,-2 2 6 15,-21 14 3-15,-82 51 17 16,39-22-4-16,-33 23-3 16,9 6-3-16,-9 18 16 15,13 2 2-15,12 16-2 16,47-18-8-16,28-2-11 15,36-22-34-15,39-14-111 16,10-34-46-16,22-19-101 16,-7-20-77-16</inkml:trace>
  <inkml:trace contextRef="#ctx0" brushRef="#br0" timeOffset="132488.0498">28633 5497 939 0,'-27'29'295'0,"-4"3"35"15,12-4-213-15,1 15-143 16,11 0 5-16,-4 6 20 16,13 1 5-16,8-4 13 15,13-9 15-15,14-16 15 16,11-18 15-16,15-27 3 15,0-10-9-15,4-17-8 16,-18-1 3-16,-12-6-26 16,-21 9-17-16,-19-1-40 15,-19 13 22-15,-12 5-7 16,-3 16-1-16,-9 0-19 16,10 10-4-16,10 0-223 15,7 0-138-15,10 5-58 16</inkml:trace>
  <inkml:trace contextRef="#ctx0" brushRef="#br0" timeOffset="132877.4584">29108 5523 937 0,'30'57'147'0,"-30"-43"112"16,5 0-282-16,2 0 11 16,-1-7 28-16,-2 2 45 15,5-6 26-15,5-10 41 16,0-4 3-16,13-4 0 15,4-8-38-15,6-5-4 16,0 7-40-16,-1 5-6 16,-8 8-6-16,0 14-1 15,-12 9-57-15,-11 12-1 16,-2 8 0-16,-14 4-9 16,-1-7-16-16,1 2-43 15,8-11-68-15,4-13-209 16,11-4-48-16,16-11-103 15</inkml:trace>
  <inkml:trace contextRef="#ctx0" brushRef="#br0" timeOffset="133161.7222">30089 5410 710 0,'-12'3'389'0,"-7"3"-63"16,-3 3-59-16,-11 10-304 15,2 11 39-15,-3 11 23 16,-3 5 15-16,3 10 15 16,13-2 3-16,6-2-9 15,8-11-34-15,17-7-23 16,10-6 6-16,0-19-18 15,10-6-28-15,10-10-164 16,3-1-146-16,4-15-54 16</inkml:trace>
  <inkml:trace contextRef="#ctx0" brushRef="#br0" timeOffset="133666.2738">30631 5444 712 0,'2'0'179'0,"-2"2"55"16,-2 6-185-16,-10 15-50 16,-44 42 11-16,4-36 34 15,3 3 2-15,5 6 1 16,13-7 11-16,14 2 4 15,19-10-30-15,10-8 20 16,19-6 6-16,12-15-5 16,7-7-5-16,8-11-6 15,-12-2-38-15,-6-13 11 16,-10 8-7-16,-5-3 2 16,-10 12 1-16,2 7 0 15,-5 10-32-15,-3 14-16 16,-6 12 8-16,1 6-1 0,-2 1-15 15,4 3-97-15,4-9-171 16,9-13-19-16,8-13-171 16</inkml:trace>
  <inkml:trace contextRef="#ctx0" brushRef="#br0" timeOffset="133941.2458">31219 5490 1111 0,'-9'19'214'0,"6"11"115"16,2 4-329-16,-2 1 13 15,4-2 4-15,7-2 4 16,2-7 10-16,5-11 24 16,12-5 14-16,8-17 16 15,5-12 2-15,19-15-3 16,-1-5-26-16,3-17-18 15,-11 6-17-15,-4-4-16 16,-19 7-15-16,-8-1-91 16,-9 16-50-16,-4-6-50 15,-4 10-246-15,2 6 30 16</inkml:trace>
  <inkml:trace contextRef="#ctx0" brushRef="#br0" timeOffset="134310.7425">31819 5327 670 0,'113'127'483'15,"-97"-110"-111"-15,8-1-399 0,7-4 414 16,0-15-364-16,7-15 27 15,7-9 9-15,2-8 8 16,-5-1-8-16,-8 1-17 16,-16 10-32-16,-14 1-52 15,-16 14-18-15,-19 5-11 16,-12 11 24-16,-4 21 17 16,1 7 54-16,4 15 15 15,11 1 2-15,19 5-12 16,8-15 1-16,28 0 11 15,13-15 1-15,44-6 7 16,8-13 0-16,32-7-92 16,-17-13-111-16,-3-3-309 15,-35-6-13-15</inkml:trace>
  <inkml:trace contextRef="#ctx0" brushRef="#br0" timeOffset="134895.255">28086 6828 548 0,'-19'24'460'0,"-2"7"-120"15,4 4-327-15,9 16 345 16,1-7-338-16,8 9 6 0,11-4 3 16,18-1 4-16,1-26 3 15,22-13 12-15,9-21 13 16,17-15 8-16,-3-16-14 15,-4-7-18-15,-22 5-20 16,-11-11-12-16,-24 7-7 16,-11 5 13-16,-4 13-2 15,-1 10-36-15,2 19-44 16,-2 14 21-16,-2 15-6 16,0 13 3-16,0 7 41 0,0 13 20 15,4-6-60-15,-1 9-33 16,8-7-35-16,-4-6-267 15,4-10 64-15</inkml:trace>
  <inkml:trace contextRef="#ctx0" brushRef="#br0" timeOffset="135408.5645">28820 6866 1000 0,'0'9'161'15,"0"5"119"-15,3 0-300 16,-2 13 7-16,2 1 23 15,0 9 20-15,3 3 4 16,-5 17 5-16,5 0-3 16,5 17-3-16,-4-3-15 15,-1 5-6-15,1-18-5 0,-5-12 4 16,-4-25-1-16,-1-11-6 16,1-22-6-16,2-25-65 15,1-13 6-15,-1-32 26 16,4-2 24-16,11-16 37 15,3 14 100-15,9 1 0 16,8 25-12-16,11-3 16 16,2 20-23-16,0 10-18 15,-6 14-9-15,-11 8-28 16,-12 19-44-16,-7 16 6 16,-19 8-10-16,-21 21 6 15,-18 2 17-15,-20 5 16 16,-8-18-8-16,3-2-72 15,18-20-76-15,17-10-99 16,20-16-288-16,28-18-9 16</inkml:trace>
  <inkml:trace contextRef="#ctx0" brushRef="#br0" timeOffset="135962.8253">26924 8142 1271 0,'16'76'336'0,"-12"-74"61"15,1 4-320-15,-1 3-141 16,7 8 19-16,-7 0 28 0,-1 12 3 16,-3-1-4-16,-9 4-3 15,-1 5-18-15,-8 14-8 16,-1-2-337-16,-6-1 112 16</inkml:trace>
  <inkml:trace contextRef="#ctx0" brushRef="#br0" timeOffset="136142.8103">26873 7892 1582 0,'6'-11'112'0,"2"10"249"15,-1 7-506-15,-1 1-47 16,6 2 58-16,4 4-150 15,-1 5-76-15,13 13-34 0</inkml:trace>
  <inkml:trace contextRef="#ctx0" brushRef="#br0" timeOffset="136367.3143">27297 8290 675 0,'9'15'358'15,"7"-5"4"-15,0-10-93 16,8-7-170-16,6-5-5 0,11-6 41 15,1-2-30-15,13-3 10 16,-7 7-25 0,-3 1-26-16,-11 11-52 0,-6 8-38 15,-15 10-32-15,-5 11-23 16,-10 3-10-16,-4 3-17 16,-5-3-19-16,0 0-303 15,8-11 22-15,8 0-117 16</inkml:trace>
  <inkml:trace contextRef="#ctx0" brushRef="#br0" timeOffset="136661.3545">28418 8081 1340 0,'-7'3'231'16,"-23"10"161"-16,-4 8-395 15,-22 13 51-15,0 6 23 16,-5 15 7-16,13-3-6 16,7 3-14-16,19-14-53 15,16 5-28-15,16-16 12 16,11-6 4-16,12-13 1 15,20-8-95-15,-3-13-86 0,12-9-262 16,-4-6-60-16</inkml:trace>
  <inkml:trace contextRef="#ctx0" brushRef="#br0" timeOffset="136979.7714">28620 8349 1097 0,'-14'37'238'0,"8"-1"108"0,3-15-323 16,1-12 42-16,2-12 27 15,5-9 28-15,0-16-13 16,7-11-13-16,4-7-18 16,5-9-21-16,1 8-31 15,12-2 7-15,0 11 5 16,2 0-49-16,1 15-50 16,1-5-183-16,-5 7-237 15,7-1-17-15</inkml:trace>
  <inkml:trace contextRef="#ctx0" brushRef="#br0" timeOffset="137326.2147">29242 8155 1359 0,'7'18'238'0,"1"-2"162"16,5-5-397-16,3-5-1 15,8-8 40-15,1-10-3 16,2-11-4-16,4-11-5 16,-7-4-20-16,-5-2-21 15,-10 6-4-15,-6 5-23 16,-14 11-2-16,-12 11 0 16,-6 13 18-16,-11 19 24 15,3 9 31-15,-8 15 3 0,12 7 6 16,-3 11 4-16,2-14-21 15,5-1-19-15,20-8-9 16,16-8-8-16,14-20-20 16,20-3-9-16,4-15-110 15,10-15-109-15,-6-12-159 16,14-16-97-16</inkml:trace>
  <inkml:trace contextRef="#ctx0" brushRef="#br0" timeOffset="137665.8119">29858 8052 1020 0,'9'7'322'0,"-9"2"25"16,-9 1-243-16,-13 5-102 15,-11 0 3-15,-14 10 27 16,-4 2 35-16,-6 8 19 16,9 7-8-16,2 5-6 15,15-10-27-15,10-1-48 16,13-14-46-16,11-12 45 15,11-16 10-15,19-5 5 16,11-12 20-16,20-12 11 16,-3-4-54-16,0-2-9 15,-13 4-1-15,-9 3 12 16,-18 16 8-16,-4 12 0 16,-8 15-2-16,-3 10 1 15,-4 8-3-15,-7 2-22 0,2 3-18 16,3-9-73-16,0-8-71 15,0-5-102-15,8-10-107 16,8-7 21-16,9-9-72 16</inkml:trace>
  <inkml:trace contextRef="#ctx0" brushRef="#br0" timeOffset="137939.7761">30544 7983 1313 0,'-15'5'316'15,"-35"13"108"-15,-14 8-363 16,-1 7-59-16,-11 7 6 16,15-6 0-16,11-7 5 15,25-10-4-15,10-8-3 16,20-9 35-16,18-4 7 16,11-1-5-16,17 1 4 15,2 4 3-15,-3 4-47 16,-14 8-21-16,-23 8-17 15,-19 6 5-15,-34 4-33 16,-13-5 3-16,-9 3-25 16,10-10-34-16,0-6-179 15,27-12-119-15,4-12-49 16</inkml:trace>
  <inkml:trace contextRef="#ctx0" brushRef="#br0" timeOffset="138180.8563">30684 8062 1323 0,'-7'25'231'0,"-2"9"152"16,5 2-391-16,-5 1-14 15,6-3 14-15,-9-3-33 16,11-9-35-16,-7-1-251 16,5-9-53-16,-7-14-87 15</inkml:trace>
  <inkml:trace contextRef="#ctx0" brushRef="#br0" timeOffset="138371.6642">30724 7837 1749 0,'3'9'134'0,"2"0"313"0,4 4-540 15,-2 2-46-15,4 1 71 16,-6-4 63-16,6 4-109 16,4 3-90-16,-1 4-77 15,3 2-104-15,5 4-103 16</inkml:trace>
  <inkml:trace contextRef="#ctx0" brushRef="#br0" timeOffset="138609.4989">30899 8087 490 0,'58'73'382'16,"-45"-53"-61"-16,-2-5-102 15,2-3-32-15,-1-6-75 16,12-9 39-16,7-10-2 16,10-12-2-16,5-4-11 0,7-8-20 15,-8 6-60-15,-5 3-14 16,-11 13-22-16,-8 6-19 15,-5 12-19-15,-10 9-19 16,-9 7-25-16,-5 5-41 16,5 6-12-16,-6-1-55 15,6 0-51-15,12-4-25 16,8-6 0-16,4-4 71 16,9-8 41-16,7-7-115 15,4-1 145-15</inkml:trace>
  <inkml:trace contextRef="#ctx0" brushRef="#br0" timeOffset="138990.4342">31803 8151 236 0,'29'-9'180'0,"4"-6"55"0,-8 5-20 15,-4-4 43-15,-9 4-13 16,-3 4-7-16,-6 5-50 16,-9-2-11-16,-8 6-101 15,-18-2-15-15,-8 2-22 16,-12 7-16-16,-6 4-24 15,-4 10 49-15,10 5 5 16,0 4 12-16,15-2-26 0,14-4-22 16,20-11 5-16,17-13 13 15,19-11-13-15,20-11 13 16,8-6 17-16,18-12-15 16,-8 3-29-16,-3-9-7 15,-19 4-1-15,-3 10-9 16,-24 12-8-16,-7 16-8 15,-8 17 1-15,-8 23 9 16,-5 10 19-16,-20 19 17 16,-11 1 34-16,-32 8 18 15,-13-13-3-15,-35 3 4 16,8-12-6-16,-4-12-96 16,20-24-93-16,8-31-371 15,13-38-98-15,-2-61-169 16</inkml:trace>
  <inkml:trace contextRef="#ctx0" brushRef="#br0" timeOffset="140007.1994">28840 11958 165 0,'-1'2'451'16,"-1"-1"-166"-16,1 1-88 16,-1-1 107-16,1 1-223 15,-1-2-33-15,0-2-8 16,-3-1-6-16,-11-8 4 15,-20 3-23-15,-57-44-11 16,41 57 1-16,-20 26-4 16,0 12-7-16,-9 21 10 0,19 1 6 15,0 16 0-15,29-16-5 16,18-1-7-16,23-17-7 16,21-2-60-16,20-24 2 15,25-7-80-15,11-8-78 16,12-4-107-16,-11-14-11 15</inkml:trace>
  <inkml:trace contextRef="#ctx0" brushRef="#br0" timeOffset="140283.4341">29233 12163 984 0,'-8'10'201'0,"-24"12"98"15,-2 7-276-15,-17 15-24 16,-6 3 19-16,0 16 10 16,23-6-4-16,14 4-3 15,20-13-40-15,17-7-9 16,12-17 3-16,15-17 16 16,3-16 4-16,-2-19 41 15,-8-7 5-15,-8-11 9 16,-17 4-10-16,-15 1-24 0,-3 14-30 15,-11 2-71-15,-11 6-262 16,-2-10 31-16</inkml:trace>
  <inkml:trace contextRef="#ctx0" brushRef="#br0" timeOffset="140637.8113">29457 12360 694 0,'-6'10'100'0,"4"-8"105"15,2 2-167-15,3 2-5 16,-3-6 26-16,0 0 41 15,0 0 3-15,2-1-13 16,14-8-9-16,33 1 0 16,51-66-11-16,-31 46-32 15,-15 4-22-15,0 10-6 16,-20 9-15-16,-9 11-15 16,-15 9-14-16,-1 15 9 15,-4-5-16-15,-2 10-77 16,-6-5-65-16,0 0-129 15,1-13-65-15</inkml:trace>
  <inkml:trace contextRef="#ctx0" brushRef="#br0" timeOffset="140896.31">30529 12067 902 0,'0'17'615'0,"-27"3"-230"16,-29 3-163-16,-9 20-201 15,-11 3-212-15,-8 12 206 16,16-3 9-16,6 7 7 16,23-13-12-16,15 3-26 15,24-8-34-15,21-5-22 16,16-17-25-16,34-10-159 15,9-17-144-15,12-11 17 16</inkml:trace>
  <inkml:trace contextRef="#ctx0" brushRef="#br0" timeOffset="141266.531">30779 12184 1105 0,'24'40'250'16,"-51"-3"94"-16,-2-9-305 15,-4 12-46-15,3 3 18 16,4 12 9-16,8-18 1 16,11 9-6-16,7-9-8 15,-2-14-7-15,10-17-25 0,5-15 29 16,0-20 8-16,18-13-4 15,5-2-10-15,-1-7 29 16,-5 11-21-16,-6 6 5 16,-15 11 16-16,-5 5 7 15,-4 10-27-15,-1 7-44 16,1 10-7-16,0-9-5 16,0 3 7-16,3 25 15 15,11 46 16-15,1-47-113 16,4-8-132-16,16-13-91 15,-3-12-125-15</inkml:trace>
  <inkml:trace contextRef="#ctx0" brushRef="#br0" timeOffset="141520.1936">31289 12182 894 0,'-9'33'262'15,"4"10"50"-15,0-2-219 16,5 10-94-16,8-6 0 16,4-3-8-16,-6-23 11 15,9-8 19-15,6-13 18 0,8-16 25 16,0-14 5-16,6-5-7 16,-5-5-18-16,-10-7-17 15,-8 9-41-15,-4 0-97 16,-5 14-73-16,1-2-194 15,4 7-62-15</inkml:trace>
  <inkml:trace contextRef="#ctx0" brushRef="#br0" timeOffset="141821.2935">31945 12209 935 0,'24'28'275'15,"-14"-15"47"-15,0 1-219 16,1-5-124-16,5-5 16 16,2-6 22-16,4-15 11 0,-6-6-1 15,-2-5-14 1,-7 0-1-16,-8-1-65 0,-14 8-60 16,-10 10 56-16,-14 14 35 15,-26 21 17-15,-2 13 66 16,-2 18 57-16,11-2-56 15,16 5-17-15,42-19-28 16,37-2 2-16,26-14-4 16,26-15-25-16,4-16-64 15,19 1-272-15,-33-9 29 16</inkml:trace>
  <inkml:trace contextRef="#ctx0" brushRef="#br0" timeOffset="142378.981">29313 13127 908 0,'-27'104'375'0,"4"-74"-7"15,-28 26-168-15,-10 5-180 16,-5 23 11-16,8-5 14 16,11 7 8-16,27-18-12 0,29-10-9 15,18-21-8-15,23-17-26 16,10-21-17-16,17-26 37 16,-6-22-23-16,13-38-12 15,-10-5 3-15,-6-22 18 16,-17 12-25-16,-7 4 29 15,-19 31 7-15,-14 1-8 16,-10 21-21-16,-7 16-17 16,-4 15-66-16,-5 17 14 15,-4 24 29-15,-6 22 11 16,2 6 15-16,4 26 60 16,6 2-11-16,17 19-35 15,8-10-21-15,9 3-279 16,4-27-44-16,10-4-102 15</inkml:trace>
  <inkml:trace contextRef="#ctx0" brushRef="#br0" timeOffset="142633.113">29879 13532 1258 0,'-8'19'269'16,"-1"12"113"-16,1 3-356 15,0 5-59-15,11-2-20 16,3-9-21-16,9-12 32 16,7-16 32-16,14-6 31 15,2-20 38-15,4-2 33 0,-11-15-19 16,-6 7-22-16,-21-3-20 16,-10 14-33-16,-17 5-61 15,-8 11-64-15,-11 7-158 16,5 5-132-16,-10 5-32 15</inkml:trace>
  <inkml:trace contextRef="#ctx0" brushRef="#br0" timeOffset="143033.3241">30283 13428 1018 0,'2'8'277'0,"2"-1"44"16,-5 2-286-16,-2 3-82 0,-2 0 19 16,2 5 16-16,0-2 15 15,5 7 15-15,-2-1 15 16,9 4-28-16,2-3-6 16,6-1 2-16,3-7 1 15,14-4-10-15,8-9 9 16,14-14-1-16,-4-3-25 15,-5-9-5-15,-9-2 4 16,-16 5 0-16,-13 11-1 0,-5 14 15 16,1 12 14-16,-4 16 21 15,0 8-8-15,11 7 4 16,-3-6 10-16,12-5-3 16,3-17-28-16,14-14 39 15,-1-12 19-15,11-15 4 16,-7-5-25-16,1-7-31 15,-20 2-79-15,-13-11-294 16,-14 8 30-16</inkml:trace>
  <inkml:trace contextRef="#ctx0" brushRef="#br0" timeOffset="143348.0755">31244 13601 1115 0,'2'36'227'16,"-2"-5"107"-16,6-12-304 15,-6-14 43-15,4-14 22 16,8-12 12-16,6-8 6 15,3-6-20-15,13 9-34 16,3 2-23-16,-5 17-11 0,1 10-5 16,-8 10-17-16,2 20-13 15,-12-7-13-15,-5 11-65 16,-6-4-62-16,-2 4-310 16,-4-12 20-16</inkml:trace>
  <inkml:trace contextRef="#ctx0" brushRef="#br0" timeOffset="144006.3862">27506 14668 1135 0,'1'2'429'0,"1"-1"23"0,-1 2-326 15,-1-3-70-15,0 2-73 16,6 18-17-16,-1 11-9 16,5 58 8-16,-16-38 9 15,-4 14-65-15,-7-1-78 16,-5 23-241-16,1-11-11 0</inkml:trace>
  <inkml:trace contextRef="#ctx0" brushRef="#br0" timeOffset="144190.5212">27598 14369 1426 0,'19'30'395'16,"-13"-35"-10"-16,1 15-386 16,2 2-248-16,12 8-264 15,4 3 63-15,15 20-94 16</inkml:trace>
  <inkml:trace contextRef="#ctx0" brushRef="#br0" timeOffset="144432.0291">28001 14951 543 0,'-3'31'402'16,"0"-11"-93"-16,1-23-47 15,5 6-162-15,-1-11-29 16,-2 7 16-16,0-1 14 16,1-1 3-16,21-12-19 15,63-53-15-15,-50 40-23 0,2 6-13 16,-9 13-34-16,-1 13-21 15,-9 7-10-15,0 11-22 16,-2 9-30-16,0 5-231 16,-2-5-109-16,-10-9-67 15</inkml:trace>
  <inkml:trace contextRef="#ctx0" brushRef="#br0" timeOffset="144681.4081">29028 14714 1181 0,'23'6'505'15,"-23"0"-44"-15,-24 9-232 16,-7 6-262-16,-15 16-9 16,-6 8 14-16,-6 15 33 15,15-7 11-15,2-1 7 0,17-9-4 16,12 1-23-16,12-11-26 15,14 0-19-15,14-7-14 16,16-4-8-16,10-11-62 16,9-10-303-16,3-7 85 15</inkml:trace>
  <inkml:trace contextRef="#ctx0" brushRef="#br0" timeOffset="144925.256">29225 15047 1264 0,'51'67'289'0,"-53"-73"129"16,4-4-380-16,4-9 12 16,0-10 4-16,6-18-12 15,8-5 3-15,19-15 10 16,2 1-20-16,11-1-79 15,3 15-39-15,3 6-85 16,-8 17-127-16,9 11-113 16,-22 6 15-16,2 5-116 15</inkml:trace>
  <inkml:trace contextRef="#ctx0" brushRef="#br0" timeOffset="145238.6658">29883 14914 1391 0,'-1'6'263'16,"17"0"141"-16,6-8-427 15,15-8-2-15,3-17-4 16,6-8-4-16,-4-7 27 0,-10-9 9 16,-16 12 13-16,-8 6 7 15,-13 13-1-15,-20 11-23 16,-10 15 1-16,-10 20 9 15,-5 14 11-15,0 18 19 16,5 3 9-16,11 12-4 16,7-13-15-16,18 0-44 15,14-10-35-15,16-6-33 16,10-17-28-16,27-14-119 16,8-14-67-16,17-32-75 15,9-4 9-15,15-26-98 16</inkml:trace>
  <inkml:trace contextRef="#ctx0" brushRef="#br0" timeOffset="145535.7046">30670 14684 829 0,'-17'18'520'16,"3"6"-98"-16,-21 17-70 0,-13 8-325 16,-4 15 2-16,0-5 2 15,3 1-3-15,19-17-21 16,16-9-50-16,14-18-43 15,22-4 18-15,10-18 15 16,25-15 4-16,-2-4 36 16,4-14 12-16,-10-4-24 15,-14 5 9-15,-13 11 22 16,-7 8 28-16,2 16 24 0,-12 10 16 16,-2 8-5-16,-1 15-7 15,-2 1-21-15,-8 3-42 16,6-4-62-16,0-1-140 15,4-11-187-15,9-9-71 16,13-9-129-16</inkml:trace>
  <inkml:trace contextRef="#ctx0" brushRef="#br0" timeOffset="145793.9498">31361 14744 1530 0,'-17'-2'380'15,"-9"4"113"-15,-14 17-429 16,-10 12-68-16,-12 8-6 16,7 2 6-16,0-1-1 0,18-16-7 15,18-3-27-15,17-10-29 16,13 6 60-16,10-5 16 16,8 8 19-16,-2 0 28 15,0 11 29-15,-13-2-72 16,-20 10-26-16,-19-5-22 15,-21-1-67-15,-3-17-33 16,-2-9-139-16,11-17-206 16,11-12 1-16</inkml:trace>
  <inkml:trace contextRef="#ctx0" brushRef="#br0" timeOffset="145990.8298">31632 14889 1809 0,'18'34'370'0,"-6"3"155"15,-12-6-543-15,-1 12-79 16,-7-6-34-16,-8 5-80 16,-3-14-67-16,-8-5-137 15,0-8-39-15,-4-13-66 16</inkml:trace>
  <inkml:trace contextRef="#ctx0" brushRef="#br0" timeOffset="146148.8559">31674 14612 1248 0,'25'-10'564'16,"-3"5"-30"-16,-14 2-314 15,12 6-274-15,1 2-103 16,4 11-158-16,-1 2-73 15,1 11-97-15,-7 5-77 16</inkml:trace>
  <inkml:trace contextRef="#ctx0" brushRef="#br0" timeOffset="146363.1164">32041 15036 1270 0,'9'16'642'15,"-4"-16"-208"-15,2 0-522 16,3-5 96-16,11-5-97 15,3-15-96-15,16-11 192 16,6-5 195-16,4-1-196 16,-4 7-2-16,-2 10-7 15,-17 13-12-15,-9 22-36 16,-18 14-23-16,-15 14-72 16,-9 8-39-16,4 9-180 15,-1-15-30-15,5-9-63 16</inkml:trace>
  <inkml:trace contextRef="#ctx0" brushRef="#br0" timeOffset="146734.5335">32292 15068 155 0,'34'2'114'16,"47"-16"-20"-16,-45-3 14 16,4 3 43-16,-9 4 4 15,-3-6 6-15,-6 8-4 16,0 2-14-16,-7-3-63 16,-3 2 27-16,-11 0 43 15,2 1-15-15,-1 1-34 16,-2 5-14-16,-2 0-34 15,-1 2-46-15,-8 15 16 16,-9 23 13-16,-60 40-14 16,57-40-16-16,11-10-16 0,13-5 11 15,11-13 8-15,15-13 20 16,4-8 5-16,7-11 15 16,-5-6-11-16,6 1-4 15,-13 5-15-15,-5 1 14 16,-12 4-3-16,3 15-11 15,-9 5-7-15,0 26-7 16,-2 15 7-16,-8 29 27 16,-13 10 11-16,-21 27 37 15,-21-12 15-15,-26-4-17 16,-6-23-22-16,-21-20-10 16,15-52-73-16,2-47-545 15,8-41 147-15</inkml:trace>
  <inkml:trace contextRef="#ctx0" brushRef="#br0" timeOffset="169121.611">21577 4142 1103 0,'11'0'25'0,"0"1"105"0,-2 2-235 16,7 6 79-16,14-2-21 15,16-1 78-15,10-4 78 16,25-2-82-16,8-9-81 16,30-4 104-16,-13 5-3 15,25-2 9-15,-7 2-3 16,33 3-7-16,-24 0-11 0,55-7-3 16,8-3-11-16,22-2 8 15,-2-4 5-15,40-9 19 16,-35 7 17-16,25-13 4 15,-5 6-10-15,26-10-1 16,-17 5-17-16,43-14-13 16,-26 7-7-16,43-11-2 15,-27 7-2-15,45-6 0 16,-24 15 7-16,60-1 6 16,-38 7-2-16,53-2 2 15,-47 9 3-15,70-5-14 16,-48 1-6-16,57-5 11 15,-24 6-6-15,60-5 3 16,-63 5 0-16,65 14 13 16,-64 10-7-16,36 12 11 15,-54 11-7-15,51 16 1 16,-82-2-14-16,50 12-3 0,-64-6-28 16,33-3-70-16,-82-10-87 31,35-12-365-31,-80-35 26 0</inkml:trace>
  <inkml:trace contextRef="#ctx0" brushRef="#br0" timeOffset="170962.643">21778 411 250 0,'-18'39'63'0,"17"-41"32"0,1-2-52 15,1 5 25-15,-2-2 19 16,-1 1 28-16,2 0 12 16,0 0 4-16,-1 0-41 15,-1 0-20-15,1 0-21 16,-2-2-27-16,-30 2-18 15,-66 21 6-15,35 7 6 16,-17 27 4-16,2 12 1 16,7 17-6-16,17-10-16 0,27 8-33 15,31-20-35-15,34-13-93 16,21-25-97-16,31-20-16 16</inkml:trace>
  <inkml:trace contextRef="#ctx0" brushRef="#br0" timeOffset="171302.455">22200 513 1147 0,'6'3'127'0,"-15"23"137"15,-1 3-343-15,-3 10-16 16,-1 10 43-16,2-8 41 16,5-1 11-16,7-16 9 15,12 2-7-15,7-18-8 16,21-21 25-16,3-11 1 16,9-27-16-16,-3-17-13 15,-6-4 29-15,-23 8-20 16,-3 6-1-16,-16 24 18 15,5 8-6-15,-10 9-53 16,5 13-140-16,1 7-101 0,-1 1 28 16,-1-4-9-16</inkml:trace>
  <inkml:trace contextRef="#ctx0" brushRef="#br0" timeOffset="171646.7607">22797 430 672 0,'0'11'115'0,"-7"-2"69"15,-1 10-186-15,-1-7-25 16,5 3 26-16,1-2 15 16,3-7 39-16,4-11 7 15,10-3 8-15,5-3 8 16,14-8 5-16,-1-3-30 16,5 8-5-16,-10 4-15 15,-11-2-45-15,-10 11-26 16,-9 5-28-16,-12 2-33 15,-16 16-187-15,-3 3 64 0</inkml:trace>
  <inkml:trace contextRef="#ctx0" brushRef="#br0" timeOffset="172280.5881">22947 377 580 0,'-3'2'283'16,"0"1"-45"-16,-3 4-75 15,-2 3-200-15,-3 2 12 16,-1 3 14-16,-48 49 23 16,44-48 10-16,7 5 10 15,-4 2 8-15,1-3-5 16,5-1-14-16,7-4-20 15,6-12-9-15,14-21 15 16,9 0 7-16,11-17 8 16,1-4 14-16,5 5 8 15,-9 13-24-15,-3 5-9 16,-12 7-7-16,-5 11-7 16,-3 7-7-16,-9 11-1 15,-7 14 5-15,-10 12-2 0,2 2 0 16,-9-2-43-16,7-8-43 15,3-14-43-15,6-8-152 16,13-16-1-16</inkml:trace>
  <inkml:trace contextRef="#ctx0" brushRef="#br0" timeOffset="172665.6077">23683 410 1021 0,'67'12'281'16,"-67"-14"-135"-16,-6 5-168 15,-8 4 35-15,-8 11-152 16,-15 7 141-16,-16 12 144 0,-2 12-99 16,3 6-99-16,11-3 82 15,20 0-20-15,30-12-15 16,32-12-10-16,20-10-6 15,16-11-46-15,-4 2-39 16,20-19-179-16,-27-5 0 16</inkml:trace>
  <inkml:trace contextRef="#ctx0" brushRef="#br0" timeOffset="173128.701">24312 380 586 0,'43'49'-23'0,"-50"-43"133"0,-5 7-176 16,0 12 46-16,-7 7 42 15,3 12 86-15,-1-1-20 16,10 0-8-16,4-10-12 15,19-4-5-15,5-16-1 16,10-13 21-16,6-11 2 16,3-22 5-16,3-10-1 15,15-4-35-15,-9 4-25 0,-8 1-1 16,-7 20-5-16,-14 6-17 16,-13 4-28-16,-4 3-72 15,-3 15-75-15,-5-6-152 16,5 0-28-16</inkml:trace>
  <inkml:trace contextRef="#ctx0" brushRef="#br0" timeOffset="173463.9022">24942 342 620 0,'83'53'57'0,"-82"-49"97"15,-2-1-195-15,-5 2 36 16,4-5 27-16,1 0 10 15,-2 0-3-15,1 1-10 16,0 1-3-16,-10 29-12 16,-11 58-6-16,20-37 1 15,1 13 2-15,-7 0 3 0,-2 12 0 16,-5-6-185-16,1 6 63 16</inkml:trace>
  <inkml:trace contextRef="#ctx0" brushRef="#br0" timeOffset="173744.2068">25099 322 632 0,'44'2'416'15,"-4"2"-76"-15,12-1-371 0,-4 6 382 16,5 6-329 0,-19 1 0-16,-10-8 0 15,-17 5-6-15,-8-1 29 0,-26 0 4 16,-21-3 6-16,-6 4 7 16,-9-1-90-16,-5 0-109 15,-9-2-266-15,15-7-38 16</inkml:trace>
  <inkml:trace contextRef="#ctx0" brushRef="#br0" timeOffset="177962.1617">22384 1433 544 0,'1'-4'147'16,"-5"-3"50"-16,-6 5-146 0,-11 5-24 16,6 6-2-16,-24 9-8 15,-4 10-13-15,-8 13 0 16,2 5 3-16,-3 8 10 16,21-2 15-16,13-5 27 15,20-10 22-15,15-13-29 16,19-10 0-16,26-18 14 15,8-15 1-15,19-26 0 16,2-12-10-16,0-31-6 16,-17 1-21-16,0-4-16 15,-28 10-20-15,-9 11 41 16,-13 24-5-16,-14 14-26 16,-12 11-29-16,-1 15-50 15,-1 11-9-15,-21 15-3 16,6 13 22-16,-5 16 19 15,-3 10 44-15,-8 6 3 16,14-9 2-16,-1 2 9 16,8-19 6-16,19-5-12 0,13-16 2 15,30-15 17-15,16-18-5 16,18-19-2-16,2-15 14 16,15-16 0-16,-14 2-14 15,-13 9 3-15,-20 15-8 16,-16 15-39-16,-32 24 4 15,-35 31 3-15,-13 12-7 0,-10 18 5 16,-5 6 37-16,4 8-8 16,24-24-22-16,12 1-107 15,10-21-32-15,15-3-32 16,4-10-112-16,20-8 13 16</inkml:trace>
  <inkml:trace contextRef="#ctx0" brushRef="#br0" timeOffset="178330.8505">23764 1377 1096 0,'3'2'152'0,"18"2"121"15,-45 6-295-15,-11 4-63 16,-29 17 58-16,-13 7 52 0,-9 13 11 15,17 1 7-15,15 2-1 16,39-14-16-16,49-4-5 16,38-18-1-16,34-20-47 15,19-14-289-15,20-18 2 16,-30-12-141-16</inkml:trace>
  <inkml:trace contextRef="#ctx0" brushRef="#br0" timeOffset="180774.3595">22351 417 34 0,'2'2'60'0,"-1"-1"-40"16,1 1 4-16,-1-1 17 16,1 1-5-16,-1-1 13 15,1 1 18-15,-1-1 5 16,1 0-32-16,-2-1-13 15,3 0-7-15,-2 0 0 16,1 0-11-16,-1 0-2 16,6-1-1-16,2 0 3 15,0-2 1-15,-1 0 6 16,3 0 3-16,-8 1 2 16,-1 1-3-16,-1-1 0 15,4 1 11-15,-5-1 8 16,3 1 6-16,-2-1 8 15,1 1 18-15,-1-1-6 16,-1 1-9-16,0-1-8 16,0 1-11-16,0-1-17 0,-1 2-10 15,-1 0-2 1,1 0-1-16,-2 2-3 0,-8 4-4 16,-17 6-3-16,-47 59-2 15,35-34-3-15,3 10 1 16,-3 5-57-16,9-8-50 15,5 2-99-15,6-17-41 16</inkml:trace>
  <inkml:trace contextRef="#ctx0" brushRef="#br0" timeOffset="186061.0973">22707 2119 190 0,'1'0'0'16,"-1"0"296"-16,0 2-228 16,0-1 117-16,0 1-175 15,-1-1 201-15,-2-1-163 16,3 0 18-16,-2 0-5 16,2 0-13-16,0-1-9 15,2-1-18-15,-2-1-18 16,9-1 5-16,-2 0-10 15,-2 2 10-15,-3 1 19 16,0 1 4-16,-2 1 6 16,-2 2 10-16,-8 22-9 15,-31 42-14-15,18-51 5 16,12-11-3-16,-1-10-14 0,4-5-6 16,11-9-6-16,8-7-10 15,2 3-2-15,11 5 15 16,2 5-8-16,-5 10-8 15,-6 13 8-15,-12 11 6 16,-19 16 6-16,-13 4-33 16,-15 10-35-16,-3-10-237 15,15-23 12-15</inkml:trace>
  <inkml:trace contextRef="#ctx0" brushRef="#br0" timeOffset="187049.6943">24529 3134 411 0,'-18'33'220'16,"18"-38"-27"-16,-3 5-51 15,3-4-140-15,0 4 10 16,0 0 3-16,-2 0 3 15,1-1 4-15,-1 1 17 16,1 0-1-16,-1 0 4 16,1 0 0-16,0 1 11 15,-1 0-7-15,1 1 19 0,-2-1 1 16,3-1-2-16,-2 0-19 16,-1-1-13-16,3-1-24 15,0 0-4-15,0-1 0 16,0 0-1-16,0 1-6 15,0 1-3-15,0-1 2 16,0 2 6-16,0 2 9 16,3 32 12-16,-10 47 4 15,-13-51 5-15,3-8-2 16,0-9 16-16,7-14-3 16,0-11-16-16,4-9-20 15,1-5-2-15,8 0-17 0,2 1-1 16,-2-1 14-16,7 11 11 15,0 1-9-15,-2 9-10 16,1 9-5-16,-2 12 13 16,-10-2 14-16,-1 17 3 15,-7-3 12-15,-4-7 13 16,1-7-8-16,0-2-6 16,5-16-2-16,6-4-23 15,2 0-16-15,0-4-20 16,-1 4-19-16,4 5-24 15,-1 6 10-15,-1-3-18 16,0 2-11-16,0-1-14 16,0 2-222-16,0-1 60 15</inkml:trace>
  <inkml:trace contextRef="#ctx0" brushRef="#br0" timeOffset="189497.1029">22674 2164 219 0,'0'1'171'0,"0"1"-30"16,0-1-49-16,0 1-29 16,0-1-31-16,0 2 9 15,0-3 0-15,0 2 9 16,0-1 2-16,-1 1-7 15,1-1-18-15,-2 1 1 16,1-1-4-16,1 1 2 16,0-1 2-16,0 1 3 15,0-1-3-15,0 1 0 16,0-1-9-16,0 2 2 16,0-3-3-16,0 1 2 15,0 1-1-15,0-1 4 16,0 1 0-16,0-1 7 15,0 1 3-15,0-1-7 0,0 1-5 16,0-1-4-16,-3 4-8 16,3-1-8-16,-2 1 6 15,2 2 0-15,0-2 0 16,0 3 5-16,0 0 2 16,0-2 3-16,-3-3 1 15,3 4 1-15,0-2-3 16,0 2-2-16,0-1-3 15,0 0 0-15,0-2-3 16,0 1-1-16,0-1-1 16,0-1 1-16,0 2 2 0,0 0 0 15,0 1 3-15,0-4-6 16,0 2-3-16,0 5-1 16,0-3-3-16,0 2 1 15,0-1 6-15,0 6 0 16,0-4 1-16,0 3 2 15,3-2-3-15,-3 2 0 16,0-7 0-16,0 2 0 16,0-1 1-16,0-3 1 15,0 0 1-15,5 4-1 16,-4-2-2-16,7 1-1 16,-4 1-2-16,6 8-1 15,-5-8 0-15,1 2 0 16,3 5 1-16,3 6-1 15,19 32 0-15,-27-35-1 16,2-3-1-16,7-2-1 0,-5-1 0 16,5 6 0-16,0 0 1 15,2 6 2-15,-1-5 0 16,-1 3 3-16,0-5 1 16,1-4 5-16,-10 1 3 15,6-2-1-15,-2 1-3 16,-1 2 0-16,2 4-4 15,4-5-4-15,-5 2 2 0,5 2 2 16,-5-4 4-16,2 2 2 16,-1-2-1-16,6 3-2 15,-5-4 2-15,2 2-1 16,-3-6-2-16,1 7 4 16,0-3 1-16,7 0-2 15,0 0-2-15,3 0 0 16,2-3 0-16,-3-4 1 15,2 4-1-15,0-1 2 16,-1-2 2-16,1 3 1 16,0-2 1-16,0 3 2 15,-4-5-6-15,4 1 0 16,-2-11-4-16,7 13-1 16,-3-7-3-16,2 5 4 15,-2 3-1-15,3 6 1 16,-3-14 1-16,9 7 2 0,1-4-1 15,1 2 1-15,0-1 0 16,1 3 1-16,-5 3-2 16,-5 2 0-16,0 0-2 15,1 5 1-15,-12-6-2 16,4 0 0-16,-6-5 1 16,-8-5 11-16,-1-5 1 15,9 4 2-15,-6-1 1 16,9 5-3-16,-2 1-9 15,5-3-4-15,-8-3-2 16,7-2-2-16,-5 5 1 0,4-10 4 16,3 7 2-16,5 1 5 15,-11-2 0-15,12-2 1 16,-2 3-4-16,-3 3-3 16,-3-2-3-16,5 5-1 15,-9-4 1-15,2 1-1 16,1-3 0-16,5 1 4 15,-2-4 0-15,6 5 2 16,-4-1 1-16,6 2 3 16,-6-3 3-16,7 2 2 15,-6-8 9-15,11 7 7 16,-13-10 4-16,5 6 5 16,-7-7-13-16,3 4-21 15,-15-6 3-15,9 8 4 0,-3-1-16 16,-7 10 3-16,0-2 17 15,10 4-8-15,-8-3-13 16,2-5-66-16,3-5 251 16,9-37-751-16,-12-21 252 15</inkml:trace>
  <inkml:trace contextRef="#ctx0" brushRef="#br0" timeOffset="191587.8651">28141 230 732 0,'-1'5'52'16,"-7"-1"117"-16,-8 4-245 16,-6-2 68-16,-14 6 11 15,2 1 18-15,-10 3-1 16,2 6-2-16,-17 5-6 15,-5 0-6-15,-8 10-2 16,4 6-5-16,5 0-6 16,26 3 1-16,26 11-1 0,19-11-22 15,37-7-5-15,20-10-17 16,18-20-134-16,4-22 33 16</inkml:trace>
  <inkml:trace contextRef="#ctx0" brushRef="#br0" timeOffset="192200.2164">28442 422 448 0,'-3'7'31'0,"-13"-1"91"16,-5 1-126-16,-10 10 14 16,-2-4 37-16,-4 15 6 15,6 5-12-15,9 4-6 16,7-6-14-16,9 1 9 15,11-12-58-15,9-5 87 16,7-18 10-16,18-11 15 16,-2-11-9-16,4-12 56 15,-2-2-79-15,-7-1-3 16,-20 6-6-16,-6 2 7 16,-10 16-27-16,-13-4-24 15,8 11-17-15,2 3-33 16,-6 3-19-16,2 2-11 15,5 1-5-15,2 0-15 16,4-1-47-16,0-1-13 16,0 1 24-16,16-1 5 0,12-1 15 15,58-4 58-15,-55 2 7 16,5-5 2-16,-5 5 14 16,-6 2 12-16,-8 5 36 15,-6 1 65-15,-2 0 16 16,-7 6 25-16,-4 0-4 15,-1 1-10-15,-4 5-42 0,-6 1 7 16,-1 2-18-16,-1 0 5 16,1-2-6-16,6-6 0 15,7-2-9-15,13-10 43 16,10-8-4-16,16-5 4 16,11-1-1-16,12 1-11 15,-6 5-45-15,0 13-5 16,-15 3-20-16,-17 7-12 15,-15 9-7-15,-10 5 18 16,-11 1-3-16,-1 6-4 16,-2-7-17-16,3-7-17 15,7-9-235-15,10-7-22 16,11-5-71-16</inkml:trace>
  <inkml:trace contextRef="#ctx0" brushRef="#br0" timeOffset="192442.7166">29511 393 816 0,'-11'18'140'0,"-16"-3"88"15,-6 7-229-15,-7 6-39 16,-6 14 23-16,2 5 10 15,5 4-8-15,19-2 1 16,9-4-6-16,11-7-9 0,23-15 9 16,12-8 15-16,24-13-206 15,12-11 87-15</inkml:trace>
  <inkml:trace contextRef="#ctx0" brushRef="#br0" timeOffset="193220.5437">30062 515 597 0,'-50'53'105'0,"11"-1"57"15,11-2-201-15,22-8 1 16,12-9 39-16,12-14 32 15,16-16 41-15,8-14 34 16,20-23 12-16,5-13-32 16,17-17-16-16,-3 6-33 15,-2-8-6-15,-18 17-5 16,-15 1-1-16,-21 14-2 16,-12-3 2-16,-11 15-43 0,-5 1-40 15,-3 10 45-15,-5 3 44 16,1 4-72-16,0 7 22 15,-2 4 31-15,-2 6-55 16,1 4-55-16,7 8 78 16,8 3 18-16,9 8 6 15,6-5 9-15,14 16 3 16,-12-7-15-16,3 6-252 16,-4-3 76-16</inkml:trace>
  <inkml:trace contextRef="#ctx0" brushRef="#br0" timeOffset="193623.9527">30813 388 1042 0,'0'17'36'15,"-3"-6"188"-15,11-14-288 16,-2 16-49-16,-3-9 111 16,1 4-3-16,-1 5 2 15,-4-1 12-15,-2-5 3 16,0 13 8-16,-6-5 8 16,0 2 4-16,6 9-7 0,-4-6 7 15,2-6 1-15,8-7 10 16,3-7-2-16,6-16 13 15,10-2-8-15,9-9-4 16,6 4-11-16,15-3 3 16,-5 12-13-16,-1 6-2 15,-9 10-8-15,-7 20-7 16,-14 2-13-16,-11 14 6 16,-4 5 1-16,-5 4-45 15,-4-14-54-15,10-5-218 16,10-16-3-16</inkml:trace>
  <inkml:trace contextRef="#ctx0" brushRef="#br0" timeOffset="195257.4321">28406 1294 323 0,'92'-21'72'0,"-92"20"38"16,3 1-66-16,-3 4 57 16,0-5 51-16,-1 1-31 15,-1 0-2-15,-1 0-29 16,-7 0-53-16,-36 9-55 15,-53 19 24-15,37 0-4 16,7 8-4-16,-6 8-6 16,20-4-4-16,5 8-6 0,24-10-8 15,15-1 12-15,16-13 31 16,26-11 44-16,11-16 43 16,24-19-4-16,2-11-21 15,14-23-4-15,-12-8-31 16,-1-14-29-16,-21 8 16 15,-5 7 14-15,-19 11-12 16,-13 9 0-16,-13 18-18 16,-7 1-13-16,-7 6-38 0,-4 12-22 15,-4 11-8-15,-6 8 6 16,-1 12 8-16,-6 8 31 16,2 7 8-16,3 7 4 15,9-1 3-15,5 1 1 16,13-4 11-16,8-4 12 15,9-17 16-15,17-4 18 16,8-9 4-16,28-11 3 16,2-8-6-16,8-8-10 15,-15-6-8-15,-12-7 5 16,-24 2-4-16,-13-7 13 16,-15 8 4-16,-5 7-21 15,-8 3-9-15,-5 11-10 16,-4 9-18-16,-11 9-12 15,-1 7 10-15,-16 7-2 16,-10 2 1-16,7 9-4 16,6-8-1-16,7 6-1 0,28-5 1 15,25 6 8-15,8-3 11 16,15-1 8-16,1-6 4 16,3-1 2-16,-7-8-30 15,5-11-101-15,-10-10-140 16,8-15-146-16,-9-6-96 15</inkml:trace>
  <inkml:trace contextRef="#ctx0" brushRef="#br0" timeOffset="195601.7318">30165 1204 861 0,'-24'9'142'16,"-16"9"109"-16,-13 14-236 0,-8 5 35 15,-3 12 10-15,11 1 9 16,7 4-17-16,18-11-32 16,20 0-36-16,23-14 11 15,33-4 23-15,18-19 12 16,35-10 14-16,7-14-70 16,19-8-276-16,-23-6 44 15</inkml:trace>
  <inkml:trace contextRef="#ctx0" brushRef="#br0" timeOffset="201874.8981">28243 2081 628 0,'5'-2'138'0,"-4"4"36"15,-2-1-126-15,1-1-123 16,0 0 41-16,0 0 50 15,0 0 36-15,0 0 33 16,0 0-5-16,-2 0-4 16,1 0-8-16,-4 0-32 0,4 0-26 15,-11 2 8-15,-3-1 4 16,6-1-14-16,4-1-6 16,2-2-12-16,1 0-3 15,2-15-3-15,6 0 17 16,43-39 2-16,-24 49-14 15,-16 11-9-15,3 6 11 16,-12 4 3-16,-6 8 12 16,-7 0 27-16,-10-2 13 15,-2-4-7-15,-3-5 10 16,7-5 1-16,1-10 0 16,11 1-23-16,4-4-54 15,5 7-85-15,-3 0-209 16,3 1-14-16</inkml:trace>
  <inkml:trace contextRef="#ctx0" brushRef="#br0" timeOffset="202488.4059">30008 2933 832 0,'-9'6'-54'0,"10"-8"184"0,1 2-275 15,-2 0 36-15,0 0 103 16,-2 2 35-16,1-1 21 16,-1 2 16-16,-5 11 12 15,-1-4-6-15,-8-6-20 16,-43 42 24-16,47-49 4 16,9-7 18-16,2 0-15 15,2-7-21-15,5 5-39 16,4-2-10-16,1 3-20 15,5 7 9-15,-1 5 7 16,-2 2-23-16,-7 6-32 0,-6 4 53 16,-7 2 4-16,-7 7 5 15,-3-2 38-15,-6-5 38 16,-2-5-56-16,4-7-113 16,1-11-172-16,-7-15-70 15,6-4-156-15</inkml:trace>
  <inkml:trace contextRef="#ctx0" brushRef="#br0" timeOffset="204015.4323">28323 2044 79 0,'-1'-2'11'15,"-2"1"-3"-15,3-1 27 16,0 1 40-16,0-1 45 16,0 1 42-16,0 0 47 0,0 1-40 15,0-3-41 1,0 1-45-16,0 1-42 0,0-1-33 15,0 1-10-15,0-1 6 16,0 1 10-16,0-1 43 16,0 1 7-16,0-1 12 15,0 1 0-15,0-1 1 16,0 1-42-16,0 1-11 16,0 0-18-16,0 0-14 15,0 0-7-15,0-3 10 16,3 1 10-16,9 1 17 15,9-2 12-15,4-2 6 16,38-3-8-16,-42 3-5 16,-2 7-10-16,-7-1-4 15,-1 4-6-15,0-7-1 16,-6 2-1-16,8 0 4 16,1-3 6-16,3 2 4 0,4-2-2 15,7-2 4 1,-1 1-5-16,5 8-3 0,-2-2-5 15,4 1 3-15,-4 4-5 16,-4-4 2-16,-3-3 0 16,0 3 1-16,-2-3 0 15,12 4 0-15,5 1-1 16,11-2-2-16,4 4 0 16,5-1 5-16,-7 2 2 0,-3 0 1 15,-15 3 7-15,-6-1 9 16,-5 4-6-16,-4-4 2 15,-8 3-2-15,6 1-5 16,2-4-5-16,-2 0-3 16,4 2-3-16,6-4 2 15,-1-3-1-15,4 4-5 16,-3 0-3-16,7 2 4 16,-6 0 1-16,1 3-6 15,-5 1-1-15,7 2 7 16,-5 3-5-16,0-1-2 15,1 5 3-15,-3-4 4 16,-2 1-3-16,4-2 1 16,-4 4-3-16,0-3-1 15,-8 3-1-15,8-6 0 16,-14-3-1-16,3 0 0 16,-4-3 0-16,9-1 2 0,-13 7 1 15,5 3 1-15,3-3 1 16,-4-1 1-16,0 3 1 15,-1-6-1-15,-2 5 0 16,3-4-1-16,0 5-1 16,4 0-1-16,-3 3-1 15,1-2-2-15,-4 2-1 16,1-1 2-16,-5-4 1 16,4 1 2-16,1-2 3 0,-4-1-1 15,0-1-2-15,2 2-3 16,-4-1-4-16,4 5-2 15,1 3 1-15,4 2 3 16,-2-1 3-16,9-2 3 16,-5-6 1-16,2 3 2 15,-6-10 1-15,6 6 1 16,-11-8 0-16,2 2-4 16,-2-6 5-16,-1-3-8 15,-1 0-10-15,-1 0-36 16,1 0-29-16,0 0-383 15,-2 0 85-15</inkml:trace>
  <inkml:trace contextRef="#ctx0" brushRef="#br0" timeOffset="246099.0533">21665 7752 589 0,'0'2'142'0,"0"-1"44"16,0-1-174-16,0 0-13 15,0 0-4-15,0 2 16 16,0-2 23-16,0 0-11 15,0 0-7-15,0 1-9 16,0 1-17-16,0 5-17 16,5 21 14-16,1 67 7 15,-3-42 8-15,0 30-3 0,-6 5-1 16,6 20 0-16,-3-7 2 16,-5 7 7-16,4-33 7 15,-1-11 28-15,-4-28 25 16,6-16 51-16,-3-24 0 15,-5-21 0-15,-1-9-52 16,1-23-51-16,4-5-25 16,2-21-5-16,11 9-5 15,9-19 25-15,3 10 25 16,19-12-30-16,-2 15-4 0,8 3-2 16,-9 18-2-16,3-2 4 15,-18 19 4-15,-1 7 4 16,-9 14 1-16,-2 5-14 15,-7 13-12-15,6 13-10 16,0 5-3-16,1 16 1 16,10 9 13-16,6 17 8 15,3 8 9-15,8 30-3 16,3-4 1-16,8 23 2 16,0-7-262-16,7-5 89 15</inkml:trace>
  <inkml:trace contextRef="#ctx0" brushRef="#br0" timeOffset="246557.8183">21843 7979 29 0,'-18'53'700'16,"5"-51"-369"-16,12 2-20 16,-4 1 20-16,5-2-360 15,0-3 41-15,0 0 11 16,0 0 5-16,0 0-2 15,3-2-11-15,47-17-8 16,91-46-2-16,0-3-70 16,20-17-291-16,20-23-1 15,-33 12-166-15</inkml:trace>
  <inkml:trace contextRef="#ctx0" brushRef="#br0" timeOffset="247686.2891">28251 4038 534 0,'-93'58'204'15,"87"-55"1"-15,-2 4-319 16,1 7 332-16,-1-1-199 0,0 5 13 15,0-1 4-15,5 9-2 16,3-1-11-16,5 7-11 16,-1 1-11-16,3 14 0 15,-1-7 0-15,0 11 2 16,-3-10 2-16,0 8 3 16,-1-12-12-16,-1-6 23 15,2-8 5-15,-3-12 15 16,2-9-2-16,-2-13 9 15,-3-5-31-15,-5-13-29 16,7-3-25-16,-4-8-13 16,-2 5 23-16,0-7 28 15,4 11 19-15,0-12 20 16,3 11 9-16,6-8-24 16,5 7-20-16,10-7 1 15,7 10-8-15,11-11 10 0,5 1 12 16,20-10 10-16,0 4 8 15,8-9 10-15,2 7-5 16,9 6-6-16,-13 12-5 16,-1 6-5-16,-14 12-10 15,-9 5-3-15,-19 10-11 16,-9 7-12-16,-15 1 1 16,-21 12 7-16,-16 13-1 0,-31 14 12 15,-7 4 12 1,-12 6 1-16,7-8-6 0,4-7 4 15,26-23 2-15,8-9-4 16,19-4-14-16,9-9-12 16,13 0-28-16,14 6-18 15,6 0-1-15,11 9 8 16,2 7 9-16,3 9 23 16,2 8 14-16,-5 8 6 15,-13-7 5-15,0 10 14 16,-10-16 15-16,-19 5 20 15,-11-8 10-15,-8 9 14 16,-37-16 2-16,-52 7-137 16,-24-13-251-16,-60-14-73 15,-1-13-196-15</inkml:trace>
  <inkml:trace contextRef="#ctx0" brushRef="#br0" timeOffset="248869.3581">22390 14919 1067 0,'1'7'244'16,"-4"-3"72"-16,5 8-318 15,-1 8-23-15,2 5-13 16,-6 22 5-16,6 8 22 16,-1 18 5-16,-1 5 8 15,8 32 8-15,-3-2-8 16,1 15 0-16,4-22-1 16,2 1 3-16,-8-39 2 0,0-18 17 15,-3-23 12-15,-5-17 1 16,-6-22-3-16,3-15-12 15,-9-13-10-15,6-26 8 16,-2-4 7-16,0-23 8 16,5-3 19-16,9-14-13 15,-1 8-27-15,2-6-2 16,4 20-1-16,-1 0-16 16,-3 23 11-16,2 11 9 15,0 17 6-15,-1 7-4 16,2 15 7-16,2 7-4 15,-2 7-16-15,7 8-13 16,4 8-2-16,13 17 15 16,3 7 5-16,15 29 18 15,-6 7 4-15,11 28 0 0,-8 0-15 16,6 20-26-16,-15-16-25 16,5 4-115-16,-14-19-87 15,-13-14-182-15,-32-33-60 16</inkml:trace>
  <inkml:trace contextRef="#ctx0" brushRef="#br0" timeOffset="249129.8298">22452 15385 1201 0,'-4'5'539'15,"6"-5"-134"-15,7-9-296 16,-1-3-62-16,8-9-51 16,9-10-72-16,18-9 140 15,-1 3-63-15,11-10-224 16,-1 7-245-16,-5-5-34 15</inkml:trace>
  <inkml:trace contextRef="#ctx0" brushRef="#br0" timeOffset="250138.7961">28217 10523 1031 0,'10'13'201'16,"-4"18"81"-16,0-1-298 16,-2 8-14-16,-1 16 8 15,-3-4 8-15,-1 14 21 16,-4-3-2-16,3 5 1 16,-4-12-2-16,1-4-3 15,-2-13 0-15,2-10 2 16,5-20-11-16,-6-4-53 15,-4-9-70-15,-2-21-18 16,3-8 3-16,-1-16 27 16,4-6 70-16,6-13 106 0,7 9 52 15,2-8-8-15,8 6-9 16,8-8-7-16,6 14-25 16,10-10 4-16,4 15 25 15,10-10 9-15,-4 7 5 16,6-1-3-16,-11 11-34 15,5 8-19-15,-8 18-26 16,-4 17-17-16,-6 13-11 0,-4 17-4 16,-17 9 3-16,-18 21 11 15,-13-3 6-15,-21 10 11 16,-3-3 4-16,-15-4-8 16,5-17-7-16,4-5 7 15,16-17 6-15,7-13 9 16,14-13 2-16,21-11 9 15,14-3-2-15,8-10-7 16,9 6-8-16,12 7 1 16,-6 14-16-16,-6 7-7 15,-6 22-5-15,-14 16 17 16,-20 10 4-16,-18 20 17 16,-15 0 4-16,-13 7 9 15,-7-17-21-15,-23-9-100 16,-8-36-100-16,-17-17-311 15,-1-29-30-15</inkml:trace>
  <inkml:trace contextRef="#ctx0" brushRef="#br0" timeOffset="251785.0783">21910 2005 286 0,'1'-1'31'0,"1"-1"7"15,-1 2-157-15,1 0 255 16,-1 0-72-16,-1 0 107 15,0 0 18-15,0-1-7 16,0 1-86-16,0 0-41 16,0 0-50-16,0 0-22 15,0 1-9-15,0 10 8 16,2 12 11-16,-8 57 7 0,-6-37 13 16,3 21-1-16,0 3-2 15,0 8 0 1,5-9-2-16,-2-7 3 0,6-22 10 15,-2-13 27-15,2-13 20 16,0-15 9-16,0-11-19 16,-1-16-1-16,2-7-25 15,4-20-20-15,4 0-11 16,6-10 10-16,-1 6-3 16,7-7-3-16,-5 12 0 15,4-7 3-15,-4 12 3 16,5 3-2-16,-2 15-1 0,-3-1-3 15,1 18 19-15,-9 8 1 16,0 2-3-16,-8 1-12 16,6 13-3-16,3 4-28 15,5 14-7-15,7 9 1 16,7 12 12-16,9 7 11 16,3 5 6-16,-1 4 3 15,-8 2 4-15,-1 4-2 16,-10-3-10-16,-6-5-31 15,-7-16-28-15,1-10-211 16,-3-15-46-16,-22-8-77 16</inkml:trace>
  <inkml:trace contextRef="#ctx0" brushRef="#br0" timeOffset="252066.1185">21922 2297 626 0,'-46'28'462'0,"47"-29"-221"0,13-1-96 16,3 1-159-16,17-4-151 15,14-2 239-15,24 0 10 16,11 2 3-16,8-5-29 16,-13 2-217-16,10-6-159 15,-17-9-18-15</inkml:trace>
  <inkml:trace contextRef="#ctx0" brushRef="#br0" timeOffset="252993.5573">24772 2882 572 0,'8'75'193'0,"-3"-75"19"15,-4-3-122-15,2 6-73 16,-3-3 0-16,0 0-6 16,0 0-3-16,0 0-9 0,0 0-1 15,0 10 14-15,0 14 13 16,5 54 18-16,-2-36 10 16,-3 20-1-16,0 3-10 15,0 16-4-15,3-8-15 16,-5-8-6-16,4-20-1 15,-2-20 17-15,0-21 16 16,3-23-90-16,0-21-10 16,1-31 11-16,0-9-17 15,4-10-16-15,-2 14 91 16,0 3 8-16,-2 28-21 0,8 3 0 16,1 9 5-16,10-2 18 15,5 10 9-15,12-3 13 16,-2 7 2-16,7-1-3 15,-13 10-20-15,2 3-1 16,-11 10-12-16,-4 4-8 16,-10 7-8-16,-2 11-9 15,-4 1-5-15,-6 10 1 16,-1 2 7-16,-14 1-10 16,-3-9 8-16,0 0 7 15,5-13 13-15,-5-6-16 16,20-8 7-16,13-13 13 15,7-7 1-15,17-6-5 16,12 0 29-16,7 5-3 0,-4 15-14 16,-4 9-25-16,-22 15-12 15,-17 20-11 1,-28 19 59-16,-26 23 14 0,-11-1 17 16,-26 4-55-16,-6-21-62 15,-22-28-328-15,11-30 2 16</inkml:trace>
  <inkml:trace contextRef="#ctx0" brushRef="#br0" timeOffset="253892.4397">27461 1836 622 0,'55'70'152'16,"-62"-36"44"-16,-2 17-157 15,-6 9-38-15,-1 7 37 16,-1-5 14-16,-2 9 15 16,3-6 7-16,4-1-14 15,3-16-20-15,5-13 27 16,1-17 15-16,1-21 17 0,-2-19-29 15,1-36-25-15,3-9-26 16,4-30-19-16,7-7-22 16,9-9 35-16,0 27 14 15,6-4-16-15,4 28-16 16,6 1-10-16,-11 18-5 16,10-4 15-16,-8 11 17 15,-5 0 7-15,-3 13 3 16,-2 5 2-16,-7 8-26 15,2 10-31-15,4 3-8 16,2 13-12-16,1 5-13 0,8 16 25 16,1 4 19-16,-6 15 8 15,-1 11-38-15,3 25 68 16,-12-3-9-16,4 18 1 16,-6-7 1-16,1-2 53 15,-4-18-77-15,-3-9-69 16,-7-26-61-16,-1-8-169 15,-11-8-34-15</inkml:trace>
  <inkml:trace contextRef="#ctx0" brushRef="#br0" timeOffset="254177.785">27334 2312 720 0,'10'-6'126'16,"5"-3"152"-16,6-4-213 15,7-2 70-15,8-1 27 16,8-1-31-16,9 6-63 15,21 0-23-15,-2 5-48 0,0 3-89 16,-7 3-27-16,3-4-227 16,-14 4 5-16</inkml:trace>
  <inkml:trace contextRef="#ctx0" brushRef="#br0" timeOffset="255225.7614">30227 2878 653 0,'0'-1'177'15,"3"1"35"-15,-2 0-169 16,1 0-69-16,-1 0 6 16,1 0-1-16,-1 0 6 15,-1 1 17-15,2 0 12 16,5 19 1-16,-1 8 3 16,9 42 3-16,-14-35-9 15,-2-4-9-15,-2-3 8 0,3-1 4 16,-3-5 4-16,-2-14 2 15,1-2 8-15,5-6 5 16,-2-2 3-16,1 1 35 16,0-1-21-16,0 1-23 15,0-2-5-15,4-30-9 16,17-54-38-16,-9 35 22 16,9-4 22-16,-2-1 0 15,6 1 12-15,3 7 1 16,15 3-10-16,-1 12-8 15,-1-9 9-15,-1 13-6 0,-3 4 2 16,-15 8 4-16,4 5 5 16,-4 10-14-16,2 1-4 15,-8 7-4-15,2 1-9 16,-9 4-13-16,-4 11-16 16,-2 4-6-16,-9 10-3 15,-7 4 4-15,-8 5 6 16,1-5 13-16,-10 1 12 15,6-12 8-15,-1-9 4 16,3-7 3-16,3-7 16 16,13-5 9-16,-2-3-5 15,7 0-4-15,1 1-3 16,0 1-19-16,0-1-45 16,1 2 5-16,1-4 16 15,16-5 8-15,7 2 6 0,38-10 38 16,-33 26 4-16,-11 3-10 15,-1 4-8-15,-7 2-5 16,-7 12-1-16,-11 1 16 16,-13 7 20-16,-15 1 26 15,-39 7-2-15,-20-5-10 16,-30 1-100-16,-5-10-348 16,-12-9-23-16,21-23-179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06:32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15284 10892 5 0,'15'44'284'0,"-25"-38"1"0,-2-1-197 15,2 2 76-15,-1 8-168 16,2 5 9-16,1-6 33 16,0-7 36-16,-1 1 3 15,0-5 20-15,0-11 17 16,2 7 21-16,6 2-14 15,-1-2 6-15,2-1-22 0,0 1-21 16,0-1-46-16,0 1-5 16,0-1-12-16,0 2 5 15,0 0 9-15,0 0 8 16,0 0-2-16,0-1 4 16,0 1 2-16,0-3-1 15,0 1-7-15,2-1-4 16,-1 0-10-16,12-7-13 15,2-2-7-15,47-31-3 16,-47 34-4-16,0 5 3 16,1 1 2-16,5 0 2 15,-3 2 0-15,3-2 1 16,-5 0 0-16,6-3 0 16,-10 3-1-16,3-5 0 15,-3-1-1-15,5 2-1 16,-11 1-1-16,8-1 0 0,-8 4 0 15,2-2 10 1,4 4 1 0,0-4 3-16,-3 2 4 15,3-6 0-15,6 2 1 16,-11-2 8-16,6-3 3 16,4 0-2-16,0 2-2 15,-6 1-1-15,1 0-13 16,-3 3-5-16,-4 2 0 15,0-2-3-15,1 0 2 16,7-4-2-16,5-2 3 16,-3-1-3-16,4-4 5 15,-1 1 0-15,-2 0 3 16,2-2 0-16,1-4 5 16,0 1-3-16,2-1 0 15,0-2-3-15,0 2-1 0,-5 1-5 16,5 6 0-16,-7 0-1 15,3 1 2-15,-5 0 2 16,5 7 2-16,-3-11-1 16,-1-9 0-16,2 4 2 15,0-8-1-15,-4-5-1 16,1 6 4-16,2 7 2 16,-7 0 1-16,-1 6 1 15,-2-1 2-15,1 3-1 16,-4 0-2-16,2-3-6 15,5 1 0-15,-4 0-1 16,2-3-2-16,3 2-1 0,0-1 0 16,-8 2 0-16,5-5-1 15,0 3 0-15,-1-5 0 16,2 6-1-16,-2 2-2 16,2-2 1-16,-4 1 0 15,3 5-1-15,-3-6 1 16,7 2-1-16,-2-2 1 15,2-1-1-15,-1-7 0 16,3 9-1-16,-3-9-1 16,7 6 0-16,0 2 1 15,-1 5-1-15,1-7 1 16,-4 7 0-16,0 0-1 16,-3-7 1-16,-2 1 1 15,4 0-1-15,0-2 2 16,0-3 1-16,-2 1 2 0,0-1-1 15,-2-1 1-15,-1 6 0 16,1-4-1-16,-1 4 2 16,-3-3 2-16,2 1-2 15,-2-6 0-15,0 5 0 16,1-7-4-16,-1 2-2 16,-2 5 2-16,1 2-1 15,1-5 0-15,1 12-1 16,2-5 0-16,0-3-1 0,3-1 0 15,0 0 0-15,-2-12 0 16,-2-3 0-16,4-3 0 16,-5 1-1-16,2-4 2 15,-1 8-2-15,3 1 1 16,0 1 0-16,-2-7-1 16,1 3 0-16,1-9 0 15,-1 2 1-15,0-5-2 16,2 9 2-16,-1 3-1 15,-2 7 0-15,-1 2 0 16,-2 7 1-16,3 2-1 16,-1 3 0-16,1 2 0 15,1 2-1-15,2-2 0 16,0-7 1-16,3-1 0 16,-2-2 1-16,3-3-1 0,-1 1 1 15,2-4 0-15,-8 6-1 16,5-5 1-16,3 2 1 15,-8 5 0-15,1-2-1 16,5 0 1-16,-8 5-1 16,1 0 0-16,2-5 1 15,-2-1 0-15,-4 3 1 16,2-3 1-16,-3-1-1 16,3 3 0-16,-1 2-1 15,1 0 0-15,-2 5 0 0,3-2-1 16,2-1 0-16,-1-14 1 15,-4-2-1-15,4-10 1 16,-2-8 0-16,3-8 0 16,-5 12 0-16,4-3 0 15,-4 5-1-15,6 0 0 16,-10 7 0-16,5-6-1 16,-1 0 0-16,8 4 1 15,-10 4-1-15,8-2 3 16,-5 7-2-16,4-2-2 15,-8-2 0-15,4-3 0 16,5 1-4-16,3-2 2 16,1 4 1-16,1-5 1 15,0 4 0-15,-5-4 1 0,3 5 0 16,1-4 0-16,-5 2 0 16,7-2-1-16,5 3 0 15,-8-5 0-15,5 3-1 16,3-10 1-16,-5 1 1 15,-1-6-1-15,1 7 0 16,2-9 0-16,1 13 0 16,2-10-1-16,0 4 1 15,4-18 0-15,0 6 1 16,-1-5-1-16,0 8 0 0,2-6 1 16,-6 17 0-16,0-4-1 15,3 0 0-15,-2-5 1 16,-4 9-1-16,-3-7 1 15,1 10-1-15,-8 0 1 16,0 11 0-16,-1-6 1 16,-1 15 0-16,-7-3 0 15,5 7 0-15,-4 3 0 16,1 11 0-16,0-10-1 16,-1 12 0-16,4-4 0 15,-3 4-1-15,0 4-2 16,3-1 0-16,0 1 0 15,0-1 2-15,0 1-2 16,0-1 1-16,0 1-1 16,0-1-4-16,0 1 0 15,0-1 0-15,0 1 1 16,0-1-1-16,0 1-4 0,0 1-2 16,0 0-6-16,0 0-1 15,0 0-1-15,0 0 4 16,0 0-2-16,0 0 4 15,0 0-2-15,0 0-16 16,0 0-64-16,0 0-61 16,0 1-496-16,0 1 83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47:17.9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7662 5324 238 0,'0'-3'54'16,"0"2"-54"-16,0 1-45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47:21.9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7662 5288 100 0,'0'-5'166'0,"0"2"-5"0,0 0 25 16,-1 0-21-16,-1 0-29 16,1 0-34-16,-1 0-31 15,1 0-22-15,-1 1-28 16,1 1 4-16,-1-1 4 15,2 1-4-15,0-1 0 16,-1 1 0-16,-2-1-3 16,3 1-7-16,0-1-4 15,0 1-5-15,0 0-3 16,0-1 6-16,0 1 6 16,0-1 3-16,0 2 1 15,0 0-2-15,0 0-9 16,0 0-6-16,0 0-2 15,0 0 3-15,0 0 7 16,0 0 2-16,0 0 1 16,0 0 3-16,0 2-1 0,0-1-5 15,0 1 5-15,0-1 3 16,0 0-2-16,0 1 1 16,0-1 5-16,0 1-1 15,3 5 5-15,-3-1-1 16,1 3 0-16,1 0-3 15,1 0 2-15,0 1-3 0,1-1-1 16,-4 0-3-16,5 1-1 16,-2-1-2-16,-2 2-5 15,1-4-1-15,1 5 0 16,0 0 0-16,-2-3 4 16,2 3 2-16,1-1 6 15,-1 0 2-15,-1-2-1 16,1 3-3-16,-2-1-2 15,2 3-6-15,0 1 3 16,-1-4 4-16,-2 3 8 16,3-4 2-16,-2 2 4 15,-1-2-4-15,3 8-4 16,-1-3-7-16,-1 3 0 16,3 38-5-16,-4-43 1 15,2-5 0-15,-4 5-1 16,4-1-2-16,-2 3 0 15,1 2-1-15,-1 1-1 16,-1-10-1-16,-1 2 1 0,4 2-1 16,-4-2 0-16,2-4-2 15,0 3 0-15,3 6-1 16,-1-3-1-16,-1 3 1 16,2 1 1-16,-3-6 1 15,-3-4 1-15,3 0 3 16,0-6 0-16,0 2 1 0,0-1 0 15,0 11-3 1,0 7-1-16,0-1-2 0,6 44 0 16,-3-44 0-16,-1 1-1 15,-1-1 1-15,1 0 0 16,-5-3 0-16,3-2 0 16,0 2-1-16,0 1 1 15,1-4-1-15,1 3 1 16,-4-2 1-16,2 2 2 15,0 0 1-15,0 4 0 16,3 5-2-16,-1-4 0 16,1 1-2-16,-2 6 0 15,7-6 0-15,-10-4-1 16,5 4 0-16,-1-5 0 16,-1-1 0-16,0 3 0 15,4-2 0-15,-4 1 0 16,1-3-1-16,2 0 0 15,-1-4 0-15,2 2 1 0,-1 1 1 16,1 4 0-16,-1-4 0 16,-2 3 1-16,-2-2-1 15,3 5-1-15,-2-1-1 16,2 4 0-16,0 0-1 16,1 3 1-16,-1-6-2 15,-1 7 1-15,2 0-1 0,7 8 0 16,-7-5 0-16,5 8 0 15,0-3 1-15,-2 1-1 16,-4-7 1-16,3 3 0 16,-1-7 0-16,1-2 1 15,-1-5 1-15,-2 2 0 16,-3-10-1-16,8 10 1 16,-7-3-2-16,2 7 1 15,0-3-1-15,3 8 1 16,-4-2 0-16,4 0 1 15,-2-6 1-15,2 6-2 16,-2-8-1-16,-88-11 1 31,-6 1 1-31,93 20-2 0,-2 3 1 16,89 2 3-16,11 2-3 16,-92 5 1-16,-2-12 2 15,7 2 1-15,-7-6-1 0,1-2 2 16,-4-3-2-16,5 2 1 15,-5-6-1-15,-1 4-1 16,2 2-1-16,-4-5 0 16,2 2 0-16,2-3 0 15,3-5 2-15,-2-1 0 16,0 3 1-16,-1-5 4 16,-2 4 0-16,-5-3 1 15,7-2-1-15,-4-3-1 16,-1-3-3-16,0 0 0 15,0 0-5-15,2 2-1 16,-1-1-1-16,1 1 0 16,-2 2-1-16,10 13 3 15,-3-4 0-15,1 5 0 16,14 41 0-16,-19-43 2 16,3 1 1-16,-5 0 1 0,4-2-1 15,-2-2 2-15,-2-1-3 16,-1 3-2-16,3-5 1 15,-1 2 0-15,1 3-1 16,0 1-1-16,0-4 1 16,-3-1 1-16,1 2 0 15,1-4 1-15,-2 0 0 16,3-3-1-16,1 3-1 16,0-2 1-16,-2-1-1 15,-2 3 0-15,0-9 0 0,0 0 1 16,0 1-1-16,0 1-1 15,0-1 1-15,0 2-1 16,4 6 1-16,-1 0-2 16,2 0 1-16,-1 1 0 15,2 1-1-15,3 3 0 16,-2 1 0-16,29 40 1 16,-29-42-1-16,1-1 1 15,-4-4 1-15,5 2 0 16,-4 0 0-16,5 2 0 15,-6-4-1-15,2-1-1 16,2 1 0-16,1 2 0 16,-1-10-1-16,3 9 0 15,-1-5 1-15,2 1 0 16,-3-4 1-16,0 7 0 16,1-1 0-16,1 2 1 15,-6-2-1-15,3 2 0 0,1-1 0 16,-3-8-1-16,-2 3 0 15,-4-3-2-15,0 0 1 16,2 0-1-16,-1 0 1 16,1 0 0-16,2 0 1 15,8 4 2-15,-5-1 0 16,4 1 0-16,-1 2 0 16,-1-1 1-16,1 1-1 15,-4-2 0-15,9 4-1 0,-9-6 1 16,3 3 0-16,-2-1 1 15,2-1 0-15,-1 0 0 16,-1 0 0-16,0 0-1 16,-4-1-3-16,8 2 2 15,-7-2-1-15,1-1-3 16,-2 1-4-16,5 2 12 16,-6-4 2-16,2 0 3 15,1 0 5-15,-2 0 7 16,0 0-11-16,3 0-3 15,-3 0-4-15,5 0-2 16,-3-1-3-16,5-1-3 16,-4 1-3-16,2-1 4 15,-7 1 5-15,7-1 5 16,-7 1 5-16,0-2 6 0,4 0-1 16,2-2-3-1,4-4-3-15,2 2 0 0,3 3-2 16,38-13-2-16,-50 16 0 15,-1-8 1-15,0 6-2 16,-3 1 0-16,0 1-1 16,0-1-1-16,0 1-1 15,0 0 0-15,0-1 1 16,1 1 0-16,1-1 0 16,-1 1-1-16,1-1-2 0,-2 1 0 15,6-2 0-15,3-3-1 16,-3 3 1-16,3-2 2 15,-2 2-1-15,2 0 1 16,-2 0-1-16,1 0 0 16,1 1 0-16,-4-3 0 15,3 1 0-15,1-2-1 16,1 0 0-16,-5 3 1 16,3-3 1-16,-3 1-1 15,1 2 3-15,-2 1-1 16,4-4-1-16,-1 0 0 15,-2 3 0-15,0-2 0 16,-2 2 1-16,0 2 1 16,0-4 0-16,2-2-3 15,-2 1 1-15,3-3-1 16,-2 2 1-16,2-2 0 0,-2 1 2 16,1 0 0-16,-1 2 0 15,4-2-1-15,-4 1 0 16,1 1 2-16,-1-2 0 15,-2 3 1-15,4-6 1 16,-4 4-3-16,3-2-2 16,-2 1-1-16,1 1 0 15,2-3-3-15,2-1 1 16,-5 1-4-16,6 0 0 0,-1-5 0 16,1 3 1-16,43-50 1 15,-43 48 4-15,-2 0 0 16,1 6 1-16,-1-4-1 15,1 6-1-15,-1-4 1 16,-1 0 0-16,3-2 1 16,1 0 0-16,-4 2 0 15,0 1 1-15,-1 1 1 16,0-2 2-16,-2 1-2 16,0 2-2-16,0-2 0 15,2-2-2-15,-2 2-2 16,-3-1 2-16,1 1 2 15,5 3 0-15,-6-1 0 16,3 1-1-16,2-2 0 0,2 4 0 16,-7-6 0-16,7 5 0 15,-5-4 0 1,-2-1 1-16,4 0 2 0,2 2 0 16,-4-4 0-16,2 8-1 15,4-2-1-15,-4 3-1 16,-4 2-1-16,0-1-1 15,0 1 1-15,0-2 1 16,0 0-1-16,0 0 1 16,0-3 0-16,1-5-1 15,1 2 1-15,-2 5 0 0,0 0 0 16,1-7 0-16,1 2-1 16,-2 6-1-16,3-4-1 15,-2 0 2-15,-1-2 1 16,2 3 2-16,-1-3 0 15,-1 1 2-15,0 0-3 16,0 0-1-16,3 5 0 16,-1-3 0-16,-2 2 1 15,1 1-1-15,1 0 1 16,-1 0-1-16,-1 0 0 16,2 0-1-16,-2 0 1 15,0 0 0-15,1 0 0 16,1-3 1-16,-1 2 0 15,1-1-3-15,-1-2 0 16,1 2-1-16,-1 1 1 16,-1 1-2-16,3 2 2 15,-2-4 0-15,1 2 0 16,-1 0 1-16,1-1 1 0,-2-2 1 16,1-5 1-16,-1 3 0 15,0-1-1-15,0 3 0 16,2 0-2-16,-1 3 0 15,1-2-1-15,-1 1-1 16,-1-3 0-16,0 4-1 16,3-5 2-16,-1 4 1 15,-2 1 3-15,3 0-1 0,-2 0 1 16,1 0 1-16,-1 1-1 16,1 1-1-16,-1-1-1 15,1 1 0-15,-2-1-1 16,0 1-1-16,0 0 1 15,0-1 0-15,0 1 2 16,0 1-1-16,0-3-3 16,0 1 1-16,0 1-1 15,0-1-1-15,0 1 0 16,0-1 2-16,0 2-1 16,0 0 0-16,0-1 2 15,0 1 0-15,0 0 1 16,0 0 1-16,0 0 0 0,0 0-1 15,0 0 1-15,0 0-1 16,0 0-3-16,0 0-1 16,1 0 0-16,1 0 0 15,-1 0 1-15,-1 0 1 16,3 0 2-16,-3 0 1 16,0 0 0-16,0 0-1 15,0 0-1-15,0 0 0 16,2 0 0-16,-2 0 0 15,2 0 0-15,0 0 0 16,-1 0 1-16,1 0 0 16,-1 0 1-16,1 0-1 0,-2-2 1 15,0 2 0-15,0-1-20 16,0-1-53-16,0 2-555 16,10 0 148-16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47:30.047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ip" value="rectangle"/>
      <inkml:brushProperty name="rasterOp" value="maskPen"/>
    </inkml:brush>
  </inkml:definitions>
  <inkml:trace contextRef="#ctx0" brushRef="#br0">9574 7355 117 0,'-1'0'0'0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47:37.7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10836 7385 133 0,'-1'0'21'16,"-2"0"12"-16,0 0-17 15,-1 0 10-15,1 0 49 16,0 0 27-16,0 0 27 0,-2 0-7 15,4 0-11-15,-2 0-152 16,0 0 84-16,0 0 78 16,0 0 94-16,0 0-217 15,-1 0 126-15,2 1-91 16,1 1-78-16,-1-1-97 16,1 1 209-16,-1-1-18 15,1 1-13-15,-1-1-53 16,1 1 22-16,1-1-3 15,0 1 3-15,0-1 2 0,4 11 30 16,2 0-27-16,0 3-1 16,10-2 0-16,46 49 1 15,-50-47 0-15,-3 3 3 16,3 0 9-16,0 1 6 16,-3-3-1-16,3 3-2 15,1 2-3-15,-3-3-9 16,1 1-3-16,4-2 7 15,-1 0 7-15,-2-6 4 16,6 2 3-16,1-4 4 16,0-3-2-16,-1 3-11 15,0 0-5-15,3-2-4 16,-5 0-7-16,2 4-7 16,-3-4 6-16,5 5 1 15,-5-6 1-15,4 0 1 16,2 4-1-16,1 1 1 0,-8-10 2 15,6 9 4-15,-6 1 3 16,2-7 0-16,-6-2-2 16,5 5-4-16,5-2-1 15,-1-5 5-15,-10-5 5 16,2 2 2-16,3 2 3 16,-8-5-5-16,3 4-6 15,2-4-3-15,1 5 0 16,3-5 3-16,1 5 1 0,-2-7 3 15,1 5-1-15,-4-4 2 16,1-1-3-16,2-2 3 16,-7-2-3-16,3 0 4 15,-1 2 1-15,-3-2 11 16,-3-1 7-16,6 8-7 16,-5-4-5-16,5-2-4 15,2-1-11-15,1-8-12 16,-4-8 7-16,4-1 0 15,0-2-1-15,0-5 0 16,0 8 1-16,0-6 0 16,-2 7 0-16,0-3 1 15,1 7-2-15,-1-1-1 16,2 6 1-16,1 0-1 16,-2 2 1-16,-4-3 3 0,2 0 2 15,1-11 1-15,-4-3 1 16,3-1 1-16,2 2-4 15,-1-5-1-15,-1 13-2 16,0-4-1-16,-2 4 0 16,-2-5 0-16,1 3 0 15,-1-9-3-15,1 5 0 16,3-5-1-16,0 2 0 16,-1-4-1-16,-1 7 2 15,3-7-1-15,-1 6 0 0,2 0 0 16,-4 3 0-16,3-5 1 15,-4 4 2-15,2-7 0 16,-2 4 0-16,4-7 1 16,-1 2-1-16,-2 1-1 15,-1-5 0-15,-1 2 0 16,-4 7 4-16,2-2 0 16,3 3 2-16,-5 0 2 15,4-2 1-15,-1-7-2 16,-4-2 1-16,-1-6-2 15,-2-1-1-15,-2-9-2 16,4 6-1-16,2-3 0 16,-5 9 1-16,8 3 3 15,-5 12 3-15,2 0-4 16,-2 0 0-16,7-2-1 16,-6-1-4-16,3-12-3 0,-2-1 1 15,2-2 0-15,-3 5-1 16,2-5 0-16,2 15 0 15,-2 0 1-15,-1 8-1 16,-4 4 1-16,9 7-1 16,-7 4 2-16,-4 2-1 15,7 6-3-15,1 1 1 16,-5 2 0-16,1-1-2 16,-1 1-1-16,1-2 2 0,1 2-1 15,0 0-3-15,0 0-3 16,0 0-15-16,0 0-9 15,0 0-5-15,0 0-2 16,0 0-3-16,0 2 8 16,0-1-19-16,0 1-96 15,0 4-96-15,-2-5-255 16,-1-2-41-16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47:56.7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25120 2085 795 0,'-26'2'241'15,"19"-5"21"-15,-5 0-202 16,8 6-92-16,4-2-1 15,0-1 14-15,0 0 30 16,3-1 16-16,10-9 5 16,37-42 3-16,107-76 6 15,-25 36-17-15,28-17-2 16,2 21-2-16,11 11-2 0,-41 17-4 16,-21 11-13-16,-37 26-39 15,-31 16-76-15,-39 19 0 16,-51 26 18-16,-23 19 15 15,-47 20 37-15,-22 9 80 16,-45 35-3-16,17-8-18 16,-6 11-4-16,28-16-1 15,5-1-2-15,53-42-1 16,22-16-15-16,28-30 9 16,41-17 47-16,38-26 5 15,57-34 24-15,37-16 27 0,74-44 9 16,19-1-44-16,52-8-1 15,-34 25-24-15,-7 4-6 16,-65 37-16-16,-36 9 0 16,-66 21-4-16,-26 10-98 15,-30 12-31-15,-32 20-29 16,-21 11 22-16,-35 24 4 16,-25 4 96-16,-63 42 31 15,-8 10 27-15,-12 16-31 16,16-12-3-16,12 5-3 15,59-34-4-15,31-20-13 16,30-26-13-16,25-18-14 16,34-22-11-16,54-23-12 15,35-25 150-15,78-40 151 16,22-13-116-16,63-9 18 0,-35 11 14 16,19-3-133-16,-58 36-136 15,-3 6 134-15,-68 16-2 16,-20 9-11-16,-56 23-50 15,-29 15-64-15,-42 16 4 16,-68 33 13-16,-20 21 12 16,-56 34 47-16,-25 26 63 15,-36 26-6-15,36-15-13 0,16-2 2 16,45-35 3-16,33-27 7 16,56-36 17-16,16-20 31 15,23-21 2-15,40-25-2 16,31-19-2-16,62-29-18 15,35-14-30-15,53-24-5 16,1 18 1-16,1-5-2 16,-46 22-3-16,-22 8 3 15,-55 24-2-15,-29 6-4 16,-32 20-34-16,-25 12-68 16,-27 22-3-16,-41 29 1 15,-20 16 2-15,-51 34 32 16,-20 16 68-16,-40 18 2 15,22-9-4-15,4-3-2 16,52-32 1-16,25-19-6 16,50-29-4-16,16-17 0 15,25-20 55-15,51-30 9 0,46-11 11 16,58-35 6-16,29-12 4 16,55-22-51-16,-25 18-9 15,9-3-1-15,-41 24-3 16,-4 8-1-16,-61 23 10 15,-22 7 10-15,-48 17-26 16,-28 7-72-16,-39 24-73 16,-63 27 71-16,-30 16-9 0,-53 33 21 15,-29 21 71-15,-55 20 74 16,48-5-84-16,-2-1-1 16,47-25 0-16,24-21 1 15,63-27-3-15,16-18 36 16,32-21 14-16,31-25 8 15,28-17 5-15,68-38 8 16,36-9-36-16,50-40-12 16,36 3-3-16,27-4-5 15,-46 27-6-15,-7-3 4 16,-48 39-2-16,-50 10 0 16,-49 16-11-16,-26 11-11 15,-42 22-63-15,-42 31-62 16,-35 13 66-16,-49 29 8 15,-34 19 13-15,-56 34 60 16,22-15 54-16,-3 6-68 16,53-25 1-16,32-18-1 15,66-38 0-15,15-16 37 0,38-23 32 16,34-22-19-16,44-22 2 16,81-35 2-16,32-17-29 15,64-17-26-15,6 5 21 16,15-6 0-16,-53 28-5 15,7 5-3-15,-70 17-5 0,-31 11 5 16,-49 23-1 0,-36 11-37-16,-39 16-35 0,-15 22-7 15,-21 13-5-15,-62 31 6 16,-28 16 38-16,-39 22 34 16,-2-6 6-16,-8 10-27 15,46-22-32-15,22-8 52 16,36-21 1-16,10-16-3 15,28-17 38-15,21-16 43 16,21-14-49-16,45-27 7 16,35-13 2-16,84-20-9 15,21-7-17-15,47-13-3 16,-15 17-6-16,-11 8 5 16,-76 21-2-16,-31 5-3 15,-59 23-17-15,-32 12-57 16,-32 16-14-16,-28 26-11 15,-37 16 22-15,-58 34 19 16,-16 26 57-16,-45 19 12 16,0-10 9-16,17-1-21 0,56-29-4 15,19-31 3-15,57-27 0 16,48-33 38-16,49-27 37 16,52-39 36-16,36-20-72 15,66-34-70-15,5 12 32 16,11 2-35-16,-30 28-36 15,-4 17 71-15,-66 28 66 16,-30 11-94-16,-53 13-34 0,-24 17-18 16,-50 15 1-16,-58 32 9 15,-29 18 27-15,-42 37 36 16,-18 1 15-16,-6 9-2 16,37-24-5-16,29-22-1 15,41-33-3-15,31-15 1 16,35-25 25-16,36-25 0 15,37-7-2-15,36-23-6 16,21-3 1-16,14-4-29 16,-22 19 1-16,-18 7 6 15,-37 25-3-15,-25 12-37 16,-20 14-4-16,-20 11-3 16,-11 10-5-16,-18 13 18 15,-4-3 42-15,-4 5 8 16,6-15-2-16,-1-4-1 0,18-18-13 15,7-9-204-15,4-5-207 16,15-28 3-16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48:42.00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9500 7493 475 0,'-43'84'125'0,"40"-86"12"15,5 2-111-15,2 0-70 16,-4 0 9-16,0 0 76 16,0-2 53-16,0 1 24 15,0 1 17-15,-1-3 0 16,-1 1-59-16,1 1-53 15,-1-1-15-15,2 1-18 16,0-1 5-16,0-1 12 16,0 0 7-16,0 0-1 0,0-6 4 15,5-8 1-15,-4 3 1 16,1 5 1-16,1-4-2 16,-2 1-5-16,1 3-3 15,-1-3-5-15,1-2 3 16,4 2 1-16,1-4 12 15,29-44 4-15,-20 38 5 16,-6 0-3-16,5-2-2 16,-3-3-11-16,1 1-6 15,4 2-6-15,0-6 1 16,-5 7-1-16,3 2 1 16,-6 0 1-16,3 5 2 15,-3 7 0-15,4-4-2 16,0 2-1-16,4 1-2 15,-6 1 0-15,6-3 0 16,-1 0 2-16,6 2 1 0,-2-3 1 16,3-2 7-16,-4 2 1 15,1 1 8-15,-4 0 0 16,0 6 0-16,-2-3-9 16,0 3-4-16,1 2-8 15,0-1 0-15,-2 5-1 0,1-3 2 16,-1 3 2-1,-3-4 0-15,1 2 0 16,-1-2-1-16,5 2-2 0,-2-1-1 16,1 5 0-16,2 1 1 15,-1-3-1-15,3 1 0 16,2 2-1-16,0 0 2 16,-1 0-2-16,4 3 0 15,-3 3 3-15,-1-3 2 16,2 1 3-16,-1-2 5 15,-2 2 7-15,6 1-1 16,-3-2 0-16,2-2 0 16,-2 2-7-16,3 3-4 15,-6-3-2-15,-2 0 0 16,-3 6-2-16,-1 1-1 16,-2-4 1-16,1 1-2 15,5 6-1-15,-4-4-3 16,-3-4 1-16,6 5-2 15,-5 2 1-15,3 1 0 16,-2 2 4-16,2 6 2 0,0 1 2 16,2 4-3-16,-2 0 1 15,7 6 0-15,-7-8-2 16,0 1 1-16,2-7 3 16,-3-2 2-16,-6-7 2 15,13 1 4-15,-4-2-15 16,19-9-377-16,11-9 123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48:45.27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25903 4927 642 0,'-15'4'234'0,"11"-8"14"15,7-3-155-15,12-19-44 16,14-11-43-16,28-35 39 16,15-25 2-16,50-21 15 0,-8 1 11 15,38-27 10-15,-7 17-14 16,21 4-21-16,-43 15-35 15,5 13-16-15,-50 34-13 16,-16 18 0-16,-41 22-10 16,-11 20-53-16,-14 10 5 15,-23 25 1-15,-25 18 5 16,-38 31 18-16,-22 13 49 16,-29 24 2-16,0-1 2 0,-11 20 0 15,23-19 3-15,1-6 21 16,29-25 0-16,22-11-6 15,36-44-11-15,29-14-2 16,35-23 0-16,49-40 22 16,31-34 14-16,56-34 27 15,26-18 2-15,43-42 0 16,-16 22-21-16,1 15-5 16,-49 25-20-16,-24 24-6 15,-57 42-18-15,-30 21-45 16,-32 15-25-16,-21 26-1 15,-34 18 5-15,-43 38 16 16,-17 14 50-16,-39 30 31 16,-6 2-30-16,-17 22-8 15,35-29-5-15,8-8-3 16,44-32-6-16,21-19 30 16,35-43 11-16,26-24 10 0,24-32 4 15,52-33 14-15,24-18 7 16,69-44 1-16,33-11-7 15,29-13-7-15,-26 12-15 16,4 4-7-16,-56 47-13 16,-48 21-11-16,-41 40-30 15,-29 28-38-15,-45 27 0 0,-43 40 6 16,-25 24 5-16,-41 43 25 16,-21 15 39-16,-60 29 2 15,10-8-2-15,-9 13-1 16,29-42 3-16,15-8 1 15,64-41 2-15,30-33 26 16,32-35 26-16,29-34 5 16,32-35 14-16,59-46 12 15,41-23-26-15,46-39-17 16,13 4-8-16,23-5-16 16,-35 38-16-16,-41 11-2 15,-45 44-4-15,-34 18-40 16,-44 34-37-16,-35 26-4 15,-21 35 2-15,-54 49-9 16,-29 23 39-16,-38 40 40 16,-28 5 4-16,-33 33-1 15,35-32 12-15,18-5 1 16,34-43-1-16,46-22-7 0,51-57 5 16,36-29 10-16,36-31 32 15,78-65 21-15,29-24 9 16,81-52-6-16,19-10-10 15,33-21-33-15,-56 47-25 16,-2 8-1-16,-67 55-7 16,-39 20-7-16,-60 34-28 0,-30 26-28 15,-46 28-30-15,-60 38 29 16,-27 27 2-16,-41 44 24 16,-29 11 29-16,-36 37 32 15,28-19-25-15,22-5 5 16,34-40 5-16,40-24 1 15,58-47 7-15,22-28 22 16,22-39 3-16,62-50 25 16,38-19 8-16,68-55 3 15,42-18-9-15,50-19-11 16,-34 29-25-16,6-4-5 16,-54 43-11-16,-33 21-18 15,-62 35 5-15,-25 21-44 16,-47 26-20-16,-37 32-2 15,-45 25-8-15,-47 51-9 16,-27 22 44-16,-67 43 20 16,-10-1-4-16,-16 14 11 15,35-36 12-15,14-5 0 0,68-42 0 16,31-24 1-16,48-32 7 16,31-28 32-16,27-33 10 15,57-28 10-15,39-19 12 16,61-44 4-16,14-11-35 15,59-21-7-15,-37 11-10 16,-1-6-9-16,-52 33-10 16,-15 16 4-16,-61 33-6 15,-16 19-34-15,-43 29-32 16,-39 33-15-16,-44 28-1 0,-51 50-12 16,-31 21 41-16,-72 45 30 15,2 5 13-15,-35 21-2 16,26-30 18-16,10 0-4 15,66-46-2-15,27-20 2 16,57-41 0-16,32-27 40 16,43-35 2-16,73-48 23 15,29-24 7-15,89-49 10 16,30-20-42-16,59-32 0 16,-38 28-24-16,-7-1-6 15,-69 44-9-15,-34 16-4 16,-74 46-10-16,-31 19-9 15,-31 30-69-15,-44 36 4 16,-26 29 6-16,-53 50-4 0,-42 22 10 16,-60 43 71-16,14-2-11 15,-28 14-6-15,33-32 11 16,30-13-1-16,60-45-1 16,19-26 9-16,46-37 5 15,44-30 33-15,39-33 22 16,64-49 11-16,35-17 1 0,79-43 0 15,17-11-29 1,37-13-21-16,-48 30-14 0,-4-6-3 16,-66 29-2-16,-28 18-4 15,-63 28-5-15,-20 17 0 16,-32 32-64-16,-39 39-9 16,-37 29-14-16,-42 39 2 15,-40 24 7-15,-58 36 62 16,6-10 10-16,-8 2 16 15,28-27-1-15,31-16-4 16,55-43 4-16,26-21 4 16,42-30 40-16,45-36-7 15,33-28 8-15,65-40 3 16,38-18-3-16,47-33-40 16,-3 15 10-16,33-6-8 15,-60 32-7-15,-33 14 1 16,-63 39-4-16,-28 13-35 15,-57 28-32-15,-13 27-12 0,-28 34 6 16,-63 39 6-16,-37 23 35 16,-30 36 36-16,-18-8 14 15,-6-6-6-15,61-36-5 16,33-22-1-16,32-39 8 16,38-16 9-16,34-25-6 15,52-30 26-15,20-17 4 16,63-33-5-16,41-13-7 0,22-11 4 15,-41 17-28-15,4 4-5 16,-58 36-5-16,-41 10-29 16,-32 25-24-16,-14 16-44 15,-29 20-8-15,-38 35 14 16,-18 26 16-16,-42 23 22 16,-22 9 60-16,-16 6 12 15,26-32-14-15,18-20 5 16,38-34 1-16,34-16 15 15,38-19-23-15,46-22 24 16,24-11 6-16,24-22 15 16,11-5-25-16,8 2 16 15,-37 13-29-15,-12 17-11 16,-24 21-51-16,-16 10-32 16,-24 7 1-16,-6 0 26 15,-8-3 7-15,-2-3 20 16,1-5-8-16,-4 4-61 0,3-2-51 15,25-17-313-15,55-46 51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49:59.75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18284 7176 537 0,'-2'0'77'0,"1"1"63"0,1 1-159 16,0-1 20-16,0 1 16 15,0-1 33-15,0-1 47 16,0 0 16-16,0 0 20 16,0 0-4-16,0 0-19 15,0 0-42-15,0 0-16 16,-2 0-22-16,2 0 13 15,-3 0 3-15,3 0 15 16,-1 0 1-16,1 0 7 16,0 0-14-16,0 0-3 15,0 0-13-15,0 0-4 16,0 0-4-16,0 0 6 16,0 0-3-16,0 0-1 15,0 0-2-15,0-1-5 16,0-1-6-16,0-1 3 0,0 0-2 15,0 1 2 1,0-3-6-16,1-5-1 0,-1 5-6 16,0-1-1-16,0 0-2 15,0-4-1-15,3 6-1 16,0-4 2-16,-1 2 1 16,-1 3 4-16,1-1 1 15,1-5 2-15,0 2 1 16,1-5 6-16,2-6 0 0,-3 3 3 15,12-44 0-15,-12 46-1 16,-2 1-2-16,-1 4 5 16,-1 1-7-16,5 5 0 15,-4 1-4-15,-1-1-6 16,1 1-7-16,0-1 6 16,0-1-1-16,0 1 4 15,1-9 1-15,5-7 3 16,3-1-3-16,16-45 0 15,-22 50-3-15,2-3 0 16,-1 5-3-16,4 1-1 16,-1 0-3-16,2-2-2 15,4 3-1-15,-2-10-1 16,2 5 1-16,6-7-1 16,0 3 2-16,-2-9-1 15,3 7 1-15,1-1 1 16,-5 1-1-16,4 0 1 15,-4 7 0-15,2-4 0 0,-3-2 0 16,-1 9-1-16,1 0-2 16,3-4 0-16,-6-2-1 15,6-1 0-15,2 2 1 16,4-10 2-16,-3 3-1 16,4-1-11-16,-4 5 12 15,-1-11-1-15,-2 14 0 16,-1 1-1-16,-6 3 14 0,4 0-14 15,-6 3 0-15,0-5-1 16,0 6 0-16,10-5 0 16,-7 2 0-16,9 3 1 15,-4-1 1-15,4-6 1 16,3 6 1-16,1-4 1 16,-3 2-1-16,8-2 0 15,-2 3 0-15,0-2-2 16,2 3 1-16,-2-4-1 15,-6 1 0-15,3-2 0 16,-4 2 0-16,1 1-1 16,-2 2 1-16,2 4 1 15,-7-2 0-15,1 2 0 16,-4-2 2-16,3 7-3 16,-4-6 0-16,4 5 0 15,2-4-2-15,-3-1 1 16,3-1 1-16,2 1 0 0,0-1 1 15,-6-4 1-15,7 7-2 16,0-5 0-16,-2 4 0 16,-1 2-1-16,-3 3-2 15,4-4 0-15,-9 2 0 16,1-2 1-16,1-6-1 16,9 2 2-16,-5 2 0 0,9 2 0 15,-3-4 1-15,7 6 0 16,-6 2 1-16,6-3 2 15,-4-3 2-15,3 3-1 16,-2 0 2-16,1-6-2 16,3 0-2-16,-1 3 1 15,-2 3-1-15,-2-4-2 16,-2 4 1-16,1-2 0 16,-4 1-1-16,1-2 0 15,1 4 0-15,1 1 0 16,-1-1 1-16,3 1 0 15,-6-1 0-15,-2 2 0 16,0 3-1-16,-1-1 0 16,-6-1 0-16,0 1 1 15,3-2 1-15,0 0 1 0,-4 1 0 16,13 1 0-16,-2 1 0 16,1 0-1-1,-3-8 0-15,6 1 1 0,-4-2-1 16,3 3-2-16,-4-1 0 15,6 6 0-15,-5 4-1 16,2 0 0-16,-2-6 2 16,3 0 1-16,0-4 0 15,8 2 1-15,-5-6 1 16,9 5-1-16,0 1-1 0,3 2 0 16,-4-6-1-1,4 5 0-15,-3 4-1 0,-4-8 1 16,-7 1 0-16,2 1 1 15,-4 1-1-15,-3-5 0 16,1 5 1-16,6 4-2 16,-5-2 1-16,6 1-1 15,-3-5 1-15,8-1-1 16,-2 0 1-16,7 2 0 16,-4-5-1-16,11 4 1 15,-6 2-1-15,0-2 0 16,-3-1 0-16,4 4 0 15,-10 7 0-15,4-14 0 16,-2 7 0-16,4-2 0 16,-3 1 1-16,3-3 1 15,-9 5-1-15,6 1 0 16,-5-4 0-16,9 2-1 16,-4 2 0-16,8-2 0 15,2-2 1-15,-1 4-1 0,-12-5 0 16,3 1 0-16,1 4 1 15,-1-2-2-15,-2 4 1 16,4 0 1-16,-4-2 0 16,6-2-1-16,-7 2 2 15,9-4-1-15,3 3 0 16,-6-1-1-16,1 1 1 16,-1 4-1-16,-11-4 1 0,-4-1 0 15,-1-2-1-15,-6 3 1 16,-4-5-1-16,12 5 2 15,-11 0-1-15,11 0 0 16,2 0 1-16,1-6 1 16,-3 5-1-16,10-1 0 15,-6-1 0-15,-6 2 0 16,1-1-1-16,2 2-1 16,-8-1 0-16,8 2 1 15,-4-2-1-15,9 4 1 16,-7-9 1-16,6 3-2 15,-6 1 2-15,3 0 0 16,-2-7-1-16,2 6 1 16,3 6-1-16,-7-8 0 0,1 4-1 15,-3 2 0 1,-1-1-1-16,-3-4 7 0,-2 7 4 16,-5-2 4-16,4 1 4 15,-2-2 5-15,-7 0-12 16,0 0-2-16,0 0-4 15,3 0-3-15,-1 0-4 16,-2 0 6-16,3 0-54 16,-2 0 53-16,2 0 52 15,1 0 54-15,1 0-119 0,1 0 46 16,-5 0-76-16,1 1-179 16,2 1-179-16,14 1-196 15,-2-5-57-15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50:06.7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15585 8595 791 0,'-1'0'200'15,"-4"-1"45"-15,4 11-212 16,1-10-60-16,0 0 5 16,0 2 21-16,0-1 30 0,0 1 20 15,0-1 23-15,0 1 1 16,0 1-6-16,0-3-26 15,-2 1-20-15,2 1-24 16,0-1-5-16,0 0 5 16,0 1 8-16,2-1 8 15,-1 1 7-15,1-1 4 16,-1 1 3-16,1-1-2 16,11 8 2-16,2 0-1 0,6 3-1 15,41 18-6-15,-42-26-1 16,1-1-6-16,0 0-4 15,-6 0 1-15,6 3 6 16,-4-2 1-16,4 2 3 16,0-3 2-16,1 2 5 15,-4-2-1-15,4 3 6 16,-6-3 0-16,5 4 4 16,1-3-6-16,2 2-1 15,-5-4-8-15,0 1-3 16,1-3-2-16,-6 0 17 15,4 4 3-15,-3-1 7 16,0 2 1-16,-3-7 3 16,1 1-18-16,5-2-5 15,-3-2-6-15,-1-1-3 16,0 0-3-16,5 2-1 16,-4-2-2-16,4 2 2 15,3-2 0-15,5 0 3 0,-8 0 2 16,5-2 7-16,1 2-1 15,2-4 1-15,-4 0-3 16,9-4-2-16,-3-2-8 16,5-2-1-16,-1 1-2 15,8 0 2-15,-4-1 1 0,5 2 1 16,-8 0 1-16,4 3 6 16,-6-2-4-16,-3-3 3 15,-1 2-3-15,-3 1-1 16,-5-1-6-16,-1 2 0 15,3 8-4-15,6-4 2 16,-1 0-1-16,9-8 0 16,-2 3 2-16,7 2 3 15,-11-5-2-15,10 3 2 16,-9 6 0-16,3-6-1 16,-9-2-1-16,2 6 1 15,-8-5 1-15,6 0 6 16,-3 4 1-16,5 0 1 15,-3-1 0-15,7-5-2 16,-6 1-6-16,0-5-3 16,-4 1-4-16,9 2 1 0,-13-2 3 15,-2-1 3-15,4 4 0 16,7 1 1-16,-13-1 1 16,12-3-5-16,5 3-2 15,1-7 3-15,-3 1 0 16,9-8 2-16,-7 7-1 15,4-2 0-15,-11 0 0 16,4 2 3-16,-6 6-3 0,4 3 5 16,-9-5 3-1,7 2-1-15,-6-2-3 0,4-10 1 16,-3-2-6-16,3 2-5 16,-5 0 0-16,5 0 0 15,-5 9 4-15,0-4 1 16,-4 6-2-16,9-3 2 15,-8 3 4-15,0-1-3 16,-5 2 0-16,5 4 7 16,-16 0 0-16,3 3-1 15,2 5-1-15,1 1-2 16,-2 3-7-16,-1 1-4 16,0 1-4-16,0 0-11 15,0 1-25-15,0 0-102 16,0 0-100-16,0 0-394 15,-1-2 7-15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47:42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25560 1571 277 0,'103'89'75'0,"-104"-76"27"16,-8-8-22-16,0 2-46 16,-3-1 51-16,-4 0 38 15,2-3 7-15,-2 2 11 16,-5-7-49-16,-10 15-19 15,-3-4-33-15,-15 12-23 16,-5 3-25-16,-15 38-7 16,7 2-2-16,4 23-10 15,18 2-10-15,17 18 6 16,17-26-3-16,13-5-12 16,17-20 6-16,20-19-89 15,10-22-87-15,24-24-5 16</inkml:trace>
  <inkml:trace contextRef="#ctx0" brushRef="#br0" timeOffset="310.2655">25874 2105 1065 0,'-2'0'100'0,"-4"7"167"16,-23 32-319-16,-43 48 2 16,56-51 56-16,0-2-12 15,16-8 6-15,15-2 8 16,10-11 16-16,25-13 18 16,18-12 17-16,18-28 2 15,6-11-9-15,1-16-20 16,-23 6-20-16,-27-5-10 15,-28 15-32-15,-37 17-123 16,-33 18-84-16,-28 14-86 16,-5 23-119-16</inkml:trace>
  <inkml:trace contextRef="#ctx0" brushRef="#br0" timeOffset="712.8003">26725 1762 778 0,'2'17'125'0,"-1"-14"89"0,1 14-249 15,1-5 26-15,-3 8 2 16,1-13 5-16,2 6 6 16,-1-5 6-16,1-2 14 15,-1-6 16-15,-2 0 36 16,0-2 35-16,2-1-35 16,16-10-15-16,29-23-16 15,52-47-35-15,-30 51-32 16,-9 7 32-16,-1 7-1 15,-13 12 1-15,-9 9-27 16,-16 13-28-16,-5 12-25 16,-10 11-21-16,-7 17 41 15,-11 0-29-15,-1 5-182 16,-2-5 115-16</inkml:trace>
  <inkml:trace contextRef="#ctx0" brushRef="#br0" timeOffset="983.5331">27993 1571 1285 0,'-13'18'107'0,"1"-6"196"0,-13 19-401 16,-21 3 38-16,-19 11 43 15,-17 5 29-15,-11 20-5 16,8-5-3-16,13 4-3 16,29-9-12-16,24-7-41 15,28-25-4-15,28-12-38 16,25-16-73-16,25-7-130 16,-2-9 25-16</inkml:trace>
  <inkml:trace contextRef="#ctx0" brushRef="#br0" timeOffset="1432.0951">28203 1859 807 0,'8'-12'79'0,"-11"3"145"0,1 0-217 15,-1 5-22-15,3 2 53 16,-1 1 13-16,-2-1-20 16,2 1-14-16,-10 1 0 15,-29 9 2-15,-49 19-17 16,43 3 1-16,3 9 23 16,8 7 28-16,11-7-12 0,15 9-13 15,5-13-2-15,14-11-5 16,4-6-16-16,11-13 31 15,3-10 16-15,12-17 8 16,-3-3-16-16,3-13 1 16,-12 0-9-16,-6 3-3 15,-14 9-6-15,-5 7-9 16,-5 6-14-16,2 12-47 16,-1 9-10-16,4 16 1 15,3 5 7-15,1 14 8 16,2-1 29-16,4-6-77 15,-4-13-41-15,-2-15-28 16,10-13-114-16,8-28-54 16,2-16 42-16</inkml:trace>
  <inkml:trace contextRef="#ctx0" brushRef="#br0" timeOffset="1687.0941">28559 1822 943 0,'-4'29'107'16,"-1"16"170"-16,1 10-292 16,5 7 22-16,1-12 20 15,6-5 25-15,6-22-33 16,11-11 24-16,6-15 11 0,21-22 14 16,3-15-4-16,14-21-2 15,-5-10-24-15,1-1-6 16,-17 9-9-16,-8 14-16 15,-20 18-34-15,-3 15-28 16,-16 3-31-16,-13-5-284 16,-6 0 76-16</inkml:trace>
  <inkml:trace contextRef="#ctx0" brushRef="#br0" timeOffset="2068.9994">29205 1687 619 0,'37'118'0'0,"-33"-103"394"0,7 1-454 15,3-2 378-15,13-1-325 16,12-7 336-16,5-15-270 15,18-13 32-15,2-2 3 16,3-10 3-16,-14 6 1 16,-6 1-30-16,-20 13-17 15,-17-1-53-15,-17 1-25 0,-26 3 0 16,-17 8-15-16,-23 6-6 16,-2 14 43-16,-5 23 15 15,16 2-5-15,12 13-2 16,26-5-13-16,9-1-17 15,19-9-6-15,25 3-26 16,23-16-42-16,36-7-238 16,17-11-39-16,14-21-100 15</inkml:trace>
  <inkml:trace contextRef="#ctx0" brushRef="#br0" timeOffset="2561.9129">30682 1685 885 0,'-18'21'169'16,"-2"9"96"-16,-11 8-262 15,5-1 19-15,3 11 22 16,4-2 5-16,16-2 7 16,11-4 5-16,11-4 23 15,8-16 17-15,17-20-6 16,5-9-6-16,16-23 0 16,3-7-28-16,-3-7-32 15,-19 6 10-15,-15-3-9 16,-19 18-13-16,-10 5-55 15,-7 3-11-15,-4 4-56 16,-1 4-43-16,0 0-43 16,4 3-202-16,1 0 26 15</inkml:trace>
  <inkml:trace contextRef="#ctx0" brushRef="#br0" timeOffset="2845.439">31270 1642 1188 0,'11'21'254'0,"10"68"106"15,-16-48-269-15,-2 17-172 16,-6 7 76-16,3 18 7 15,-2-7 3-15,2 10 1 16,0-9 0-16,5 7 2 16,-8-14-2-16,3-3-36 15,-2-18-36-15,1-9-238 16,-4-27-67-16,1-22-90 16</inkml:trace>
  <inkml:trace contextRef="#ctx0" brushRef="#br0" timeOffset="3099.6535">31302 1645 1346 0,'34'-9'226'15,"22"-2"165"-15,13 0-433 16,19 11 77-16,-8 9 2 15,3 9 9-15,-22 6-18 0,-18 11-13 16,-33 1 3-16,-39 23 4 16,-32 0-6-16,-29 12 18 15,-14-13-25-15,-3-6-167 16,14-33-281-16,-9-23-3 16</inkml:trace>
  <inkml:trace contextRef="#ctx0" brushRef="#br0" timeOffset="20729.8722">27010 3905 241 0,'-33'6'285'15,"-11"8"-95"-15,-26 15-145 16,-4 9 145-16,-15 11-188 15,8 10 2-15,-19 18 16 16,22-1 8-16,-1 14 8 16,20 7-3-16,16 5-13 15,34-21-25-15,26 1-33 16,27-24-34-16,18-27-153 16,8-21 28-16</inkml:trace>
  <inkml:trace contextRef="#ctx0" brushRef="#br0" timeOffset="21836.0728">26925 4336 532 0,'-3'44'354'0,"-7"48"-142"16,11-56-100-16,16 8-128 15,17-7-118-15,22-10 136 16,2-24 23-16,13-34 7 16,-4-12 9-16,-11-24-2 15,-15-3-4-15,-10-4 17 16,-17 18 12-16,-16-2 11 16,-4 18-5-16,-6 11-21 15,2 15-32-15,0 5-18 16,4 6-18-16,6 3-21 15,3 5 15-15,-3-7 8 16,1 1-70-16,29-4 87 16,54-5 23-16,-39 1 2 15,-5 8-6-15,0 5 72 16,-9 4-82-16,0 3 0 16,-7 1-2-16,-1-3 0 15,2-6 8-15,5-1 6 16,4-10-4-16,3 5-4 0,-9-1-3 15,-1 8-14-15,-14 7-13 16,-4 18 9-16,-12 2 18 16,-1 14 12-16,-7 4 6 15,1 0-27-15,0-11-50 16,7-4-86-16,6-10-83 16,7-11-108-16,6-8 12 0,8-7-60 15</inkml:trace>
  <inkml:trace contextRef="#ctx0" brushRef="#br0" timeOffset="22939.6393">28477 4120 800 0,'14'-6'156'0,"-10"6"81"16,-4 1-233-16,2 4-68 15,-4-5-21-15,-1 0 56 16,-29 11 6-16,-72 46 36 16,28-13 46-16,-14 26 47 15,13-12-50-15,6 17 0 16,18-13-27-16,17-2-22 15,29-20-18-15,27-5 15 16,22-24 5-16,38-17 9 16,15-14-18-16,19-8-170 15,-13-4-99-15,-11-8-73 0</inkml:trace>
  <inkml:trace contextRef="#ctx0" brushRef="#br0" timeOffset="24048.6591">28963 4161 404 0,'8'1'227'16,"-10"-1"-29"-16,-4 2-221 16,3-2 254-16,2 0-172 15,-8 1 6-15,-34 17 16 16,-47 30-17-16,30-11-6 16,3 4-17-16,-1 5-6 15,16 0-9-15,10 3-6 16,14-9-12-16,9-6-13 15,15-7-4-15,13-13 0 16,10-22 10-16,22-15 16 0,7-8 3 16,13-22-10-16,-7 1-6 15,0-6-1-15,-23 9-5 16,-10 2 14-16,-13 17 10 16,-9 7-11-16,-5 14-14 15,-5 10-30-15,-2 11-31 16,-2 16 31-16,-1 5 12 15,5 13 14-15,4-5 25 16,6 2 27-16,7-16-41 16,6-5-8-16,-2-16-15 0,14-13-80 15,-3-10-49-15,0-15-143 16,-6-7-42-16</inkml:trace>
  <inkml:trace contextRef="#ctx0" brushRef="#br0" timeOffset="24063.6252">29252 4257 524 0,'43'26'702'0,"-38"5"-407"15,5-14-4-15,0 4-309 16,10-5-307-16,5-4 339 16,0-9 7-16,9-6 19 15,3-16 8-15,9-9 12 16,-3-8-14-16,3-16 3 15,-11 4-16-15,-5-4 2 0,-17 7-9 16,-4 2-9-16,-7 17-16 16,-5 2-14-16,0 11-19 15,3 7-64-15,-2 3-62 16,2 1-56-16,0 2-141 16,0 0-27-16</inkml:trace>
  <inkml:trace contextRef="#ctx0" brushRef="#br0" timeOffset="24080.5755">29923 4048 244 0,'8'9'249'0,"3"5"-45"16,0-4-42-16,7 2-42 15,-2-3-48-15,15-6 29 16,-4-5-5-16,7-7 33 16,-8-4-3-16,-3-6 14 15,-13-1-43-15,-9 4-59 16,-17 4-37-16,-21 8 1 15,-7 11-23-15,-11 17-5 16,10 13 47-16,-5 10-5 16,23 7-14-16,11-1-9 15,19-10-1-15,19-3 1 16,27-10 9-16,24-14 5 16,8-1-13-16,21-6-102 15,-8-14-245-15,-4-4 26 16</inkml:trace>
  <inkml:trace contextRef="#ctx0" brushRef="#br0" timeOffset="25183.9551">31298 3911 719 0,'-67'71'145'15,"27"-39"72"-15,-9 5-215 0,-10 17 27 16,1-5 16-16,5 11 33 15,16-5 11-15,12 10 4 16,17-17-20-16,16-8-23 16,15-15-20-16,26-15 19 15,12-19 9-15,19-16 5 16,-8-15 18-16,19-32-4 16,-11-11-25-16,-2-30-6 15,-17 12-10-15,1-5-16 16,-29 18-18-16,-11-2-13 15,-15 25-10-15,-7 4-6 16,-5 19-15-16,-4 11-13 16,0 30-11-16,-5 23 16 15,1 15 4-15,1 22 22 16,5 8 19-16,8 19 21 16,8-3-17-16,13 0-63 15,10-9-61-15,6-1-216 16,-4-25-6-16,3-9-125 0</inkml:trace>
  <inkml:trace contextRef="#ctx0" brushRef="#br0" timeOffset="25197.9191">31978 4004 1152 0,'5'7'203'16,"-10"10"124"-16,0 15-325 15,-7 10-31-15,3 14 24 16,0-3 22-16,-2-4-2 16,8-18-1-16,6-7 3 15,3-25 30-15,13-23 11 16,10-15 11-16,16-4-11 16,7-4 2-16,8 11-28 15,-11 19-15-15,0 20-14 16,-15 19-12-16,-13 15-79 15,-12 7-61-15,-24 7-266 16,-12-14-4-16</inkml:trace>
  <inkml:trace contextRef="#ctx0" brushRef="#br0" timeOffset="166209.924">21023 13363 494 0,'-6'95'384'0,"9"-86"-89"16,-6 0-21-16,9 5-244 15,8 3-24-15,-3-1-8 16,11-1-2-16,9-8-4 16,8-2 3-16,-4-8 14 15,19-8 14-15,-6-5 15 16,16 1 12-16,-5-7 3 0,15-3 4 15,-7 5 2-15,20 3-9 16,-8 2-12-16,16 9-9 16,0 3-11-16,17 9-12 15,-11 1-4-15,1 2 2 16,-12 0 6-16,23 3 22 16,-11-2 20-16,27-2 6 15,3-1 11-15,25-1 19 16,-18-3-12-16,45 1-11 15,-27-2-4-15,29-1-11 16,-20 5-24-16,36 5-4 16,-48-2-8-16,22 5 3 15,-25 3-1-15,11-2 8 16,-22-7-3-16,11 3 2 16,-31-8-3-16,15-6 0 15,-22-6-8-15,-5-3 9 0,-15-4-4 16,6 5 6-1,-29 3-3-15,-9-1 2 0,-20 7-17 16,-17-1-51-16,-18 0-48 16,1 2-106-16,-5-2-95 15,-5 1-260-15,-8-4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06:33.9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3244 1653 955 0,'18'9'474'32,"-1"0"-470"-32,34-4 21 0,27 1 8 15,8 0 8-15,24-3 18 16,-36-13-2-16,38-5-4 15,2-6 1-15,30-7 0 16,-3-3-16-16,38-10 4 16,-20-2-1-16,27-5-7 15,-24 4-5-15,33-2 6 16,-23 9-1-16,10 9 11 16,-32 13 3-16,29-1 4 15,-28 14-11-15,21 2-3 16,-26 6-15-16,11-6-5 0,-25 4-14 15,-3-4 8-15,-34 3 5 16,-17-6 2-16,-23 5 1 16,-22 1-14-16,-21 3-20 15,-11 0-72-15,-5 4-42 16,-23-1-146-16,-25 4-197 16,-29-11-3-16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51:16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22779 4235 996 0,'12'-1'193'15,"-6"-1"66"-15,-9-1-303 16,2 6-89-16,-1-3 7 16,-2 2 22-16,-21 32 32 15,-91 86 36-15,32-24 45 16,-26 40 19-16,2 7 20 0,4 17 5 15,29-18-12 1,26 3-46-16,49-37-16 16,50-4-151-16,27-30-67 15,43-19-26-15</inkml:trace>
  <inkml:trace contextRef="#ctx0" brushRef="#br0" timeOffset="343.9605">22766 5065 1224 0,'0'16'95'16,"6"-16"171"-16,9 5-366 15,17-4-6-15,10 3 67 16,27-2 63-16,23 1-3 0,30-6-285 15,-8 7 0-15,13-7-116 16</inkml:trace>
  <inkml:trace contextRef="#ctx0" brushRef="#br0" timeOffset="853.4678">24127 4828 1148 0,'8'7'-13'0,"-16"14"202"16,-1 10-325-16,-11 21-36 15,-6 6 134-15,-3 16 73 16,8-2 19-16,6 2 8 0,14-16-1 15,16-2-18-15,5-16-37 16,19-25-11-16,8-19 74 16,21-33 6-16,-1-18 4 15,9-28 4-15,-13-3 8 16,5-18-74-16,-14 12-9 16,11-5 2-16,0 20 0 15,17 0-6-15,5 22-7 16,14 16-3-16,-17 11 0 0,9 21-4 15,-19 16-2-15,-2 23-9 16,-24 4-3-16,-2 19 1 16,-22-4-11-16,-15 7 16 15,-19-10 15-15,-30 1 10 16,-12-9 6-16,-36-5 20 16,-14-13-7-16,-33-8 9 15,8-11 6-15,-12-14-12 16,35-4 1-16,12-8-31 15,40-2-41-15,11-15-313 16,17 0 6-16,18-9-132 16</inkml:trace>
  <inkml:trace contextRef="#ctx0" brushRef="#br0" timeOffset="1183.6078">25862 5143 839 0,'3'0'534'0,"-11"6"-148"16,4-1-137-16,4-5-264 16,-3 0-59-16,-2 6 30 15,-26 20 47-15,-62 66 19 16,41-49 3-16,-10 9-11 16,6-5-53-16,-4 1-179 15,23-14-174-15,12-8-35 16</inkml:trace>
  <inkml:trace contextRef="#ctx0" brushRef="#br0" timeOffset="1632.5013">26279 4828 441 0,'-41'55'470'0,"16"-8"-156"0,13 9-256 16,18-5 263-16,28-1-308 15,16-16 39-15,17-10 1 16,5-15-2-16,13-12 15 16,-10-15-17-16,1-19-7 15,-14-5 6-15,-10-5 17 16,-22 1 12-16,-18-4-23 16,-29 8-27-16,-36-11-33 15,-11 8-31-15,-13 1-27 16,-3 8 18-16,2 7-34 15,35 10-8-15,12 2-116 16,22 7-48-16,32-1-10 16,19 1 43-16,30 0-60 15,13-2 81-15,19 4 32 16</inkml:trace>
  <inkml:trace contextRef="#ctx0" brushRef="#br0" timeOffset="1868.4128">27131 4111 1488 0,'5'10'202'0,"14"15"161"16,3 14-381-16,19 33-21 15,5 26 75-15,2 41 50 16,-13 11 30-16,-29 29-32 15,-37-10-34-15,-36 19-33 16,-41-35-67-16,-65-8-431 16,-28-47 104-16</inkml:trace>
  <inkml:trace contextRef="#ctx0" brushRef="#br0" timeOffset="4357.11">4094 4810 874 0,'-19'44'169'0,"-75"60"89"16,10-11-264-16,-9 39 10 16,7 3 11-1,16 1 7-15,11-10 3 16,22 2-3-16,29-33-9 15,20 13-8-15,16-16-65 16,20 11-139-16,4-35-81 0,16-23-78 16</inkml:trace>
  <inkml:trace contextRef="#ctx0" brushRef="#br0" timeOffset="4778.324">4435 5407 696 0,'-51'200'232'16,"2"-135"30"-16,4 9-163 15,-6 21-74-15,27-7-7 16,11-4 0-16,19-26-4 0,22-30-4 16,20-37-5-16,17-46 36 15,9-23 0-15,21-32 8 16,1-6 1-16,-10-17 6 15,-18 32-29-15,-21 7 8 16,-29 27-10-16,-28 15-2 16,-30 30-62-16,-28 29-73 15,-9 20-81-15,-20 34-69 16,4 4-88-16,9-4-9 16</inkml:trace>
  <inkml:trace contextRef="#ctx0" brushRef="#br0" timeOffset="5046.8389">5279 6060 1421 0,'-58'67'232'0,"11"19"94"0,-26 27-493 16,11 1-252-1,-6 3 14-15</inkml:trace>
  <inkml:trace contextRef="#ctx0" brushRef="#br0" timeOffset="5676.4391">6003 5517 1030 0,'-55'68'191'15,"1"25"106"-15,14 8-313 16,10 25 4-16,12-11-6 16,18 1-19-16,11-36 6 15,6-25 3-15,6-37 6 0,11-36 15 16,6-33 26-16,17-42 1 16,4-14-3-16,3-23-1 15,-5 7 6-15,-9-6 17 16,-12 33 2-16,3 1 5 15,0 18-5-15,10 7-9 16,-2 24-28-16,8 8-3 16,10 13-3-16,22 8 2 15,-5 14-4-15,20 12 0 16,-5 6 3-16,-2 15-1 16,-28 11-1-16,-11 11 5 15,-25-7-13-15,-13 18 2 16,-24-3 3-16,-32 3 5 15,-15-6 3-15,-38 3 7 16,-19-18-20-16,-30-20-47 16,3-21-51-16,-19-30-48 0,24-19 29 15,2-14 35-15,29-2 41 16,16 1 53-16,33 18 40 16,11 7-150-16,30 10-105 15,34 5-15-15</inkml:trace>
  <inkml:trace contextRef="#ctx0" brushRef="#br0" timeOffset="5986.2797">7243 4677 1332 0,'27'19'188'0,"-1"36"182"15,19 20-403-15,13 47 63 16,-5 20 20-16,-13 49 0 15,-43 6-2-15,-46 55-30 16,-43 4-69-16,-75 47-357 16,-32-29 85-16</inkml:trace>
  <inkml:trace contextRef="#ctx0" brushRef="#br0" timeOffset="58366.1017">9137 12118 922 0,'9'8'263'16,"-16"-11"51"-16,8 1-243 16,1 2-91-16,-2 0 0 15,0 0 2-15,1 0 0 16,1 0 9-16,22 2 6 15,54-5 0-15,8-7 2 16,9-7 2-16,34-5-171 16,4-2-126-16,8 5-12 0</inkml:trace>
  <inkml:trace contextRef="#ctx0" brushRef="#br0" timeOffset="58630.8739">9296 12216 1279 0,'-3'5'204'15,"6"5"141"-15,3 17-391 16,-3 4 9-16,1 22 10 15,5 5 19-15,-6 13 1 16,-1-1 2-16,-2 30-75 16,3 0-130-16,-12 30-130 15,-3-14-73-15</inkml:trace>
  <inkml:trace contextRef="#ctx0" brushRef="#br0" timeOffset="58799.5029">9065 13050 1012 0,'24'28'506'0,"-7"-16"-41"15,12-7-152-15,9-4-284 16,24 7-34-16,20-2-75 16,23-11-78-16,-9 10-315 15,-7-26 5-15</inkml:trace>
  <inkml:trace contextRef="#ctx0" brushRef="#br0" timeOffset="59054.0693">10063 12790 1351 0,'14'11'251'0,"0"-2"158"16,13-1-403-16,22-8 9 15,7-8 9-15,26-7 5 16,-4-2-14-16,8 5-5 16,-27 7-12-16,-11 11-37 15,-22 15-21-15,-20 21 10 16,-16 8 4-16,-12 14 2 16,-6-1 11-16,-4-2-6 15,12-16-335-15,11-16 73 16</inkml:trace>
  <inkml:trace contextRef="#ctx0" brushRef="#br0" timeOffset="59378.0823">11904 11941 681 0,'6'-23'0'0,"-6"7"514"0,-4-8-569 16,-7-2 411-16,-2-4-402 16,-11 5 415-16,-11-2-361 15,-10 5 26-15,-15 13-11 16,-10 6-9-16,-8 15-5 16,11 13-13-16,-3 24 1 15,23 9 8-15,8 37 1 16,14 8 1-16,9 26 2 15,13 0-1-15,6 28 3 16,6-16-35-16,4 15-132 16,-4-29-158-16,-2-10-79 15,-8-41-156-15</inkml:trace>
  <inkml:trace contextRef="#ctx0" brushRef="#br0" timeOffset="59559.6505">11139 12673 1662 0,'13'2'358'15,"20"-2"157"-15,6-2-475 16,25 4-43-16,18 4-8 16,29 2-92-16,-8 1-99 15,9 4-314-15,-19-11-24 16</inkml:trace>
  <inkml:trace contextRef="#ctx0" brushRef="#br0" timeOffset="59783.1249">12675 11711 1572 0,'16'33'416'0,"-9"-5"72"15,-29-13-448-15,3 28-83 16,-3 14-6-16,-15 32 7 16,-3 6 8-16,-12 24-25 15,1-11-69-15,2 24-152 16,17-14-188-16,2 4 15 16,18-23-162-16</inkml:trace>
  <inkml:trace contextRef="#ctx0" brushRef="#br0" timeOffset="60068.4053">12725 12819 1308 0,'35'-3'359'16,"3"-10"85"-16,19-5-373 0,20-12-37 16,12-2-37-16,13-11 19 15,-14 4-9 1,-26-2 7-16,-25 5 8 0,-13 8-4 15,-26 7-5-15,-38 20-15 16,-23 13-22-16,-47 32 8 16,-4 11 10-16,-19 28 21 15,26-7 15-15,20 5-9 16,45-13-54-16,21-7-86 16,36-19-37-16,36-13-59 15,33-10-65-15,37-25-138 16,10-10 50-16</inkml:trace>
  <inkml:trace contextRef="#ctx0" brushRef="#br0" timeOffset="60267.4461">13617 12659 1479 0,'-61'36'309'0,"5"11"143"16,4 24-448-16,19-4-17 15,20 11-10-15,13-17 10 16,34-10 8-16,25-26 13 16,46-9-46-16,14-22-33 15,26-21-362-15,-13-11-14 16,-3-26-161-16</inkml:trace>
  <inkml:trace contextRef="#ctx0" brushRef="#br0" timeOffset="60492.8405">14474 11890 1567 0,'0'-10'392'0,"-6"11"27"16,2 19-428-16,-2 20-41 16,-1 13-35-16,-1 33 85 15,5 6 68-15,-4 31-15 16,-2 0-7-16,-6 28-98 15,-12-9-111-15,-10 8-320 16,0-32-2-16,-4-16-5 16,7-45 90-16,6-25 82 15</inkml:trace>
  <inkml:trace contextRef="#ctx0" brushRef="#br0" timeOffset="60787.8581">14114 12427 1694 0,'33'0'382'16,"17"-8"147"-16,4 5-515 0,26-4-105 15,10 19-52-15,5-3-102 16,-18 8-18-16,-8-3-74 16,-23-2-86-16,-1-4 35 15,-10 3-42-15,-5-5 141 16,-6 3 333-16,1 16 100 15,-5 1 162-15,-9 16-13 16,-5 11-1-16,-9 17-17 16,-2-6-82-16,-11 13-35 15,6-12-103-15,2-10-131 16,2-26-50-16,-4-33-241 16,6-33-26-16</inkml:trace>
  <inkml:trace contextRef="#ctx0" brushRef="#br0" timeOffset="60921.8005">14822 12299 574 0,'3'-59'247'0,"-3"10"95"16,0 16-146-16,3 13-30 15,-7 14-66-15,2 9-152 0,8 7-103 16,5 11-65-16,2 1-48 16,37 18-46-16,2 2 62 15</inkml:trace>
  <inkml:trace contextRef="#ctx0" brushRef="#br0" timeOffset="61391.1552">15344 12778 1314 0,'-21'53'348'16,"6"11"89"-16,-1-5-373 0,11 2-119 15,19-8-37-15,21-19-21 16,8-25 38-16,14-10 21 15,-10-25 79-15,11-27 19 16,-14-3 16-16,-7-11-37 16,-15 0-17-16,-2 2-7 15,-23 18 9-15,-11 5 20 16,-5 7 20-16,3 10-43 16,2 11-38-16,10 2 16 15,10 4-14-15,22 0-10 16,8-2 44-16,15 2 49 15,3 1-18-15,2 8 4 16,-16 7-5-16,-4 13 3 16,-17 2-7-16,-9 19 1 15,-10-2-4-15,3 1-4 16,-1-11-5-16,17-14 23 0,18-19-1 16,15-18-1-16,9-8-2 15,19-5 2-15,-11 10-29 16,-2 6-12-16,-18 17-17 15,-15 20-9-15,-34 14 8 16,-24 16 7-16,-14 7-1 16,-1 8 5-16,9-13-85 0,14-5-177 15,28-20-198 1,22-19-79-16</inkml:trace>
  <inkml:trace contextRef="#ctx0" brushRef="#br0" timeOffset="61674.5766">17339 11927 1654 0,'24'70'319'0,"-1"19"149"15,2 37-553-15,-4 10-19 16,-7 40-20-16,-22-10-24 16,-19 12-83-16,-15-25-182 15,-15-21 40-15</inkml:trace>
  <inkml:trace contextRef="#ctx0" brushRef="#br0" timeOffset="61955.9317">17327 11758 2017 0,'76'-26'431'15,"21"12"183"-15,28 4-590 16,-1 23-29-16,1 16 3 15,-20 12-8-15,-27 17-12 16,-47 8-7-16,-51 23 11 16,-44 2 2-16,-53 5 18 15,-15-14 25-15,-18-14-25 16,29-27-37-16,23-10-63 16,41-22-52-16,19-7-123 15,37-7-17-15,31-5 2 16,16-4-6-16,41 6-167 15,26 2 140-15</inkml:trace>
  <inkml:trace contextRef="#ctx0" brushRef="#br0" timeOffset="62229.4654">18429 12607 1403 0,'-30'36'330'15,"1"17"117"-15,5 6-411 0,8 10-49 16,16-12-11-16,10-5 10 16,21-28 15-16,14-12 21 15,5-24 28-15,5-18 9 16,-3-8-2-16,-9-8-4 16,-23-2-16-16,-24-5-4 15,-17 12-9-15,-20-2-26 16,-4 13-39-16,-5 5-29 15,14 13-174-15,10 6-172 16,24 9-71-16,22 0-174 16</inkml:trace>
  <inkml:trace contextRef="#ctx0" brushRef="#br0" timeOffset="62405.5709">19103 12678 986 0,'0'23'288'0,"7"5"60"16,-4 15-261-16,8 7-52 16,-8 17-6-16,-8-8-7 15,-8-1-79-15,-5-15-102 16,-10-9-202-16,-2-33-47 16</inkml:trace>
  <inkml:trace contextRef="#ctx0" brushRef="#br0" timeOffset="62558.77">19088 12124 1828 0,'11'9'424'0,"6"3"59"16,7 0-566-16,9 12-297 15,1 2-208-15,-5 10-41 16</inkml:trace>
  <inkml:trace contextRef="#ctx0" brushRef="#br0" timeOffset="62808.513">19381 12628 375 0,'29'53'341'15,"-4"-16"-16"-15,16-2-21 16,-2-7-101-16,5-11-37 16,-7-5-24-16,9-9-19 15,-9-6 9-15,8-3 10 16,-2-3 28-16,8 7-38 15,-9-1-38-15,-7 11-48 0,-11 7-46 16,-9 18-61-16,-15 4 3 16,-15 12-35-16,-1 4-20 15,-14 0-139-15,2-11-40 16,3-12-21-16,10-8 27 16,5-12 1-16,14-13 118 15,11-10-39-15,3-20 30 16</inkml:trace>
  <inkml:trace contextRef="#ctx0" brushRef="#br0" timeOffset="63052.8651">20361 11936 1525 0,'1'15'266'0,"3"21"166"15,7 10-459-15,-4 23-12 16,4 8 36-16,-10 17 13 16,-2 0 8-16,-7 22 1 15,-1-8-17-15,-8 22-88 16,-3-10-99-16,-2-7-89 16,-2-31-20-16,-4-20-21 15,3-37-34-15,-3-21 85 16</inkml:trace>
  <inkml:trace contextRef="#ctx0" brushRef="#br0" timeOffset="63242.7643">20072 12387 1473 0,'38'-12'581'0,"1"1"13"0,11 14-344 15,9 2-207-15,24 2-36 16,-4 7-18-16,11 0 3 15,-11-5-7-15,-1 2-48 16,-25-7-53-16,-2 0-466 16,-19-5 80-16</inkml:trace>
  <inkml:trace contextRef="#ctx0" brushRef="#br0" timeOffset="63408.2423">21421 11979 1981 0,'6'28'252'16,"-19"-5"52"-16,-4 8-867 16,-6-5-184-16</inkml:trace>
  <inkml:trace contextRef="#ctx0" brushRef="#br0" timeOffset="63546.9644">21257 12450 1875 0,'3'40'793'0,"7"-4"-254"16,-7 2-551 0,4-8-285-16,-2-6-427 0,-1-14-90 15</inkml:trace>
  <inkml:trace contextRef="#ctx0" brushRef="#br0" timeOffset="64079.4831">22985 11810 1466 0,'14'-9'456'0,"-17"9"35"16,-29 8-388-16,-33 26-100 16,-21 10-39-16,-26 29 39 15,-2 4 31-15,12 34 11 16,29 2 1-16,15 26 3 16,30-9-37-16,18 11-80 0,17-25-56 15,35-20-142-15,18-31-208 16,26-32-52-16,3-42-117 15</inkml:trace>
  <inkml:trace contextRef="#ctx0" brushRef="#br0" timeOffset="64376.0286">23437 12092 898 0,'-39'59'715'15,"-1"2"-179"-15,-5 19-15 16,-1 15-505-16,23 19-32 16,16-24 7-16,29-3 28 15,23-24 10-15,45-20 13 16,6-37 16-16,11-26-5 16,-15-23-28-16,1-31-1 15,-37 0-3-15,-16-6-1 16,-31 5-1-16,-25-7-10 15,-15 20-18-15,-33-3-16 16,-8 13-46-16,-2 10-116 16,13 22 12-16,6 6-408 15,31 13 28-15</inkml:trace>
  <inkml:trace contextRef="#ctx0" brushRef="#br0" timeOffset="64601.3183">24155 12924 881 0,'-38'58'762'0,"-32"-10"-268"16,-8 0-589-16,-5-3 200 15,24-15-652-15,4-14 137 16,34-7 100-16,20-8 65 15,12-10 259-15,34-7-34 16,16-14-97-16</inkml:trace>
  <inkml:trace contextRef="#ctx0" brushRef="#br0" timeOffset="64920.7084">25166 12308 1638 0,'-75'39'416'0,"7"-19"103"15,-35 44-433-15,-3 13-106 16,15 16-13-16,37-5 28 16,31 7 34-16,46-14 8 15,32-19 15-15,18-29 10 16,29-14-7-16,-4-29-33 15,-4-41-6-15,-12-5-9 16,-2-12 18-16,-30-5 10 16,-8-2-14-16,-30 4-13 0,-23 7-51 15,-29 3-64-15,-3 11-24 16,0 11-6-16,9 13-14 16,18-1-390-16,28 5 161 15</inkml:trace>
  <inkml:trace contextRef="#ctx0" brushRef="#br0" timeOffset="65116.3549">25848 11927 1370 0,'14'-19'543'16,"-5"7"9"-16,-2 9-326 16,-3 17-189-16,7 37-15 15,-4 22-3-15,2 47 14 16,-9 22 22-16,-16 45 1 15,-32-6-21-15,-43 13-45 16,-29-34-38-16,-31-8-125 16,2-49-427-16,-33-38 84 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53:23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15045 8200 484 0,'0'1'-64'0,"-2"1"75"15,-1-1-144-15,0 1 7 16,0-1 77-16,-9 5 56 0,0-4 35 16,2-1-1-16,0 1-9 15,-7 0-14-15,9-2-12 16,-4 2 7-16,0-1 1 15,-4-1 6-15,11 0 19 16,-4 0 63-16,2 0 28 16,4 0 49-16,0 0 10 15,0 0 10-15,0 0-53 16,-2 0-20-16,4 0-47 0,-2 0-13 16,0 0-26-16,0 0-9 15,0 0-14-15,2 0 1 16,-1 0 5-16,1 0 1 15,-2 0-2-15,3 0-3 16,-2 0-5-16,2 0-8 16,0 0-3-16,0 2 2 15,2-1 1-15,-2 1 3 16,10 4 0-16,9 3 2 16,-2 0-1-16,51 32 1 15,-47-29-1-15,-5 0-1 16,-1-2 0-16,2 3 1 15,1 1 1-15,-2-4 2 16,2 2-1-16,0-3 0 16,0-2-2-16,4 5-2 15,0-4-3-15,0-5 2 16,4 11 2-16,-6-8 10 16,-3-4 6-16,0 10 7 0,0-2-2 15,-1-7-1-15,0 9-9 16,2-2-7-16,-2-4-7 15,1 4 0-15,2 1-2 16,2-2-1-16,-6-2 0 16,5 6 1-16,-3-4 0 15,-3 2 2-15,-3-1 0 16,8 2 2-16,-6-8-3 0,-1 5 0 16,6 2-3-16,6 1-1 15,-8-1 0-15,5 3 2 16,-1-4 1-16,1 2 0 15,-3-3 0-15,6 1 0 16,-4 1-1-16,6 0 0 16,2 0 0-16,1 2-1 15,1-4 0-15,-2 1 0 16,-3-1 0-16,-1 0 0 16,-5 0 1-16,0-2 1 15,1-2 0-15,0-1 1 16,-2 4 0-16,1-4-1 15,2 1-1-15,0-1 1 16,-8-4 1-16,11 0 0 16,-11-1 6-16,2-1 6 15,-2 4-2-15,1-4-1 16,-10-1 2-16,10 0-4 16,-3 3-5-16,-2-1 1 0,5-2 2 15,-6 1-1-15,-2-2-1 16,3-1 2-16,2-2-1 15,2 1 4-15,5-3 0 16,1 2 4-16,-6-2 0 16,2-2-1-16,-6 1-3 15,4-2-3-15,2 3-2 16,-1-5-2-16,-1-1 1 16,2-3 2-16,-5 2 0 0,2-4 3 15,0-2 2-15,-3-4 3 16,0 2 0-16,1 0 4 15,-1-1 0-15,0 4-4 16,1 8-4-16,-3-6-4 16,1 1-6-16,-2 2-2 15,-2 1 3-15,2-6 2 16,0 3-2-16,0 3 1 16,-2 4-3-16,1-9-2 15,-1 5-1-15,1-2 4 16,-2-3 0-16,0 1 1 15,1 1 2-15,1-2 0 16,1 3-2-16,-1-5 0 16,1 4-3-16,2-1-2 15,-4 0 1-15,-1 0-1 16,-1 2 2-16,1-1 1 16,-3 1 0-16,1 0-1 0,2 0-1 15,1-3 0-15,-2 1 0 16,2-5 1-16,-1 4 1 15,0-4 1-15,2 0 0 16,2 1 0-16,-2 0-1 0,2 3-1 16,-1-4 0-16,-2 0-1 15,1 5-1-15,1-3 1 16,-3 5 0-16,3 0 0 16,-5 0 0-16,4-3 1 15,2 3 0-15,0-3 0 16,-1 0-1-16,0 4-1 15,-3 1-1-15,2 2 0 16,-5 4-1-16,0 3 0 16,3 2 2-16,-3 2-1 15,0 1 0-15,0-1 1 16,0 1 1-16,0-1-1 16,0-1 2-16,0 0 1 15,0 0 0-15,0 0 0 16,0-3 0-16,0-1-2 15,3-2 0-15,0-1 0 16,-2 1-1-16,-1 1-1 16,0 2-1-16,0 1-3 0,0 0 1 15,0 2-3-15,0 0-2 16,0 0-7-16,0 0-4 16,0 0-4-16,0 2 5 15,0-2 7-15,0 1 10 16,0 1 11-16,0-1 5 15,0 1-1-15,0-1-4 16,0 1-5-16,0-1-7 16,0 1-16-16,0 0-5 15,0-1 2-15,0 1 4 0,0-1 5 16,0 2 15-16,0-3 1 16,0 2-5-16,0 1-8 15,0 0-10-15,0 0-7 16,0 0-3-16,0 1 0 15,0 2 6-15,-1-3 9 16,-1 7 8-16,1 2 8 16,-2 0 2-16,1-1 3 15,1-2-3-15,-2 1 0 16,1-1 0-16,-2 0 0 16,-1 0 0-16,4-2-5 15,-2-1-38-15,1 2-82 16,-2 1-363-16,-27 2 56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53:25.8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18122 6334 593 0,'21'46'117'0,"-18"-47"57"0,0 2-168 16,-1-5-14-16,-2 4 10 16,0 0 15-16,0 0 8 15,0 0 7-15,0 0 3 16,0 0 12-16,0 0-6 16,0 0-3-16,0 0-8 15,1 0-4-15,-1 0-14 16,3 0 3-16,3 3 0 0,4 3 9 15,-1-2 8-15,-4-2 5 16,4 4-1-16,7 3 4 16,-4-2-7-16,45 36 4 15,-43-33-1-15,4 2 5 16,1 1-3-16,4-4 1 16,0 3-1-16,8 0-1 15,-5 0-4-15,4 0 8 16,-2 7-2-16,8-1-7 15,-4-5-5-15,4 1-1 16,-1-1-9-16,3-6 6 16,-9 4 0-16,8 2 5 15,-1 2 1-15,-1-2-2 16,-1 3-5-16,-1 1 0 16,-2-5-5-16,-1 4-2 15,-4-1 4-15,11-1-1 0,5 1-4 16,1 0 11-16,0-3 0 15,4 4 0-15,-7-1 0 16,5 0 4-16,-2-3-11 16,11 3 3-16,3-5 0 15,8 0 6-15,-6-2 1 16,0-1 4-16,-14-4-5 16,-1 2-3-16,-10-3-4 15,6 0-5-15,-4 2-5 0,8 2-2 16,-2-1-2-16,9 1-2 15,1 3 0-15,14-1 0 16,-6 0 2-16,7 1 1 16,-17-6 2-16,5 1 7 15,-13 2 0-15,8-1 0 16,-3-2-1-16,13 7-3 16,-6-3-5-16,12-5-1 15,-12 4-1-15,16-2-2 16,-6-1 1-16,8 3-2 15,-5 1 0-15,4-4 2 16,-9 0 0-16,9 2 2 16,-4 1 0-16,13-5 3 15,-8 2-2-15,8-4-1 16,-10 1 2-16,1-6 3 0,-12 6-2 16,7-5-1-16,-6 4-2 15,3-7-1-15,-1 7-3 16,7 2 1-16,-6-1 0 15,5 5 3-15,-11-1 0 16,-2-5 5-16,-12 1 3 16,-3 0 5-16,-12 3-5 15,-2 0 3-15,-4 4-5 16,-7-4-5-16,-2 2 5 16,-6-7 4-16,1 5-3 0,-1 0 1 15,-7-4 1-15,0 1-11 16,2 0-3-16,-2 0-34 15,3 0-32-15,-2 0-116 16,-1 0-114-16,0-2-295 16,5-17-23-16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53:30.90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11478 7871 565 0,'-2'-3'239'15,"-1"0"-5"-15,0 0-113 16,0 0-109-16,0 0-6 16,0 0 9-16,-1-3 18 15,4 0 12-15,-1 3 12 16,-2 0 2-16,3 0-7 15,-2-3-13-15,2 2-3 16,0-2-10-16,2 3 3 16,-2-1 1-16,11-2 8 0,7 0-6 15,10-14-3-15,43-18-3 16,-39 35-1-16,2 0-7 16,0-3 14-16,-9 0 6 15,3 0 9-15,-3 5-1 16,6 1-2-16,-7-2-14 15,7 2-3-15,-4 3-9 16,5 0-1-16,-6-1-4 0,5 5-2 16,-3-1-5-1,1-6-1-15,-6-3 1 0,11 10 0 16,-2-4 2-16,11 2 16 16,2 1 6-16,11 1 7 15,-10-4 0-15,12 3 0 16,-7-1-15-16,9 0-2 15,-10-3-6-15,12-6 8 16,-8-5 7-16,-5-2-1 16,-7 5-6-16,0 5 2 15,-2 4-9-15,7 4-8 16,2 2 0-16,5-7 3 16,-1-2-5-16,5 3 1 15,-5-6 0-15,6 4 0 16,-4 5-1-16,1 0 0 15,-13-3 0-15,0 0-1 16,-10 3-1-16,1-3 1 0,1 3-1 16,10-5 3-16,1 8 1 15,3-9 3-15,-3-1 0 16,-2 4 1-16,-6-1-4 16,2 4-1-16,-5-6-1 15,5 11 0-15,-8-8 0 16,4 4 3-16,-7-8 0 15,8 13 5-15,-9-8-3 0,8 3 8 16,-14-1-1-16,6 9 1 16,-5-3-5-16,-3 0 0 15,-3-3-7-15,3 0-1 16,0 1-1-16,3-1 0 16,3-2-1-16,0 7 1 15,10 0-2-15,-1 1-2 16,-4 2-1-16,8 2 1 15,-5 2 0-15,1-1-11 16,-2-2 13-16,0 3 2 16,-4-6-2-16,-1-1 0 15,-4 1 21-15,-3 0-5 16,-3-5 3-16,-4 1 1 16,-3-1 2-16,-4-4-9 15,1 2-8-15,-1 0-4 16,-3 0-5-16,1-1-7 15,2-2-2-15,4-1-571 16,9-8 186-16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53:32.29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18136 6431 595 0,'-5'53'186'0,"4"-56"44"16,2 3-167-16,-2-3-17 16,1 3-16-16,-2 0 0 15,2-1-7-15,0-1 19 16,0 2 15-16,0-1 27 15,0-1 1-15,0 1 9 16,-1-1-14-16,1 1-3 16,0-1-25-16,-2 1 0 15,1-1-9-15,-1 1-5 16,1-1-12-16,-1-1 0 16,-2 0-6-16,3-2 3 15,-14-19 5-15,-33-47 1 16,32 46-7-16,-8-8-6 0,-1 5-6 15,-4 3-2-15,3 2-2 16,-3 1 3-16,2 6 1 16,-3-3-1-16,2 4-4 15,-6-6 5-15,2 3 4 16,-5-1 1-16,3 3 0 16,-3-5 0-16,4 9-5 15,5-4-6-15,9 2 0 0,-1 0-2 16,3 3-2-16,-6-2-5 15,4 6-5-15,-12 2-5 16,7 10-4-16,-4-2-5 16,0 2 5-16,-3 4 8 15,7-3 5-15,-4-1 8 16,4 2 5-16,4 2-3 16,2 3-4-16,-4 1-3 15,4 2-3-15,-3 6-1 16,-3-5 1-16,1 3-1 15,2 2 2-15,-3 0-1 16,5 0 1-16,1 4 0 16,-3 0 2-16,5 5 0 15,0-2 1-15,3 6 0 16,1 0 1-16,4 3 0 16,2-5 0-16,0 4 1 0,-2-11 1 15,0 3 0-15,2-5 1 16,-3 5-1-16,-1-3-1 15,6 5 2-15,-1-2 0 16,-1 0 0-16,6-6 0 16,-1 0 2-16,-1-2-1 15,2 2 2-15,3 0 1 16,-3 8 4-16,3-2 1 16,5 7 0-16,-4 1-2 15,-3 2 0-15,2-5-3 16,-3 7-1-16,3-9 0 0,0-1 1 15,-1-10 1-15,-2 6-81 16,-3-12-83-16,-12 1-282 16,-18 3-16-16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53:39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29221 11690 336 0,'42'12'558'0,"-5"-22"-210"16,45-17-174-16,36-7 227 15,36-7-385-15,8 2-8 16,34-1-262-16,-29 12-121 16,-10-6-107-16</inkml:trace>
  <inkml:trace contextRef="#ctx0" brushRef="#br0" timeOffset="296.3342">29739 11678 1250 0,'2'33'258'0,"-6"10"133"0,-1 16-371 15,10 26-33-15,0 8-74 16,6 29-295-16,-1-14 33 15</inkml:trace>
  <inkml:trace contextRef="#ctx0" brushRef="#br0" timeOffset="7384.9392">14609 8400 48 0,'6'-15'521'15,"-2"2"-233"-15,2-5-27 16,0 4 30-16,3-6-258 16,0 2-23-16,6-3 1 15,1 6 9-15,5-2 27 16,-2 2 11-16,2-3 10 0,-8 5-6 16,2 2-18-1,-5 4-38-15,-2 7-29 16,-2 3-17-16,-2 9-5 0,-1 1 5 15,-4 8 12-15,-1-3 19 16,-2 1 9-16,-5-6 9 16,-3-2 23-16,-1-8 8 15,-1-8 14-15,4-4 11 16,1-4 11-16,2-3-21 16,10 1 5-16,1 1-10 15,9 1-13-15,5 1-16 0,6 5-4 16,0 2-11-16,7 8-12 15,-2 8-8-15,-8 4-3 16,-9 5-4-16,-11 11 4 16,-13-4 11-16,-10 3 20 15,6-5 17-15,-8-6 16 16,2-10 3-16,0-9 9 16,3-12-6-16,-1-10 3 15,8-3-6-15,8-12 18 16,7 0-12-16,9 0 1 15,3 7-12-15,13 3-4 16,-4 10-26-16,5 9-13 16,-5 10-19-16,-2 11-15 15,-13 8-4-15,-9 8-3 16,-12 4 12-16,-16 4 19 16,-8-3 16-16,-18-3 11 15,8-12 9-15,-6-4 15 0,15-13 0 16,0-11-5-16,23-6-14 15,3-6-8-15,14-4-15 16,10-3 0-16,12 10 2 16,11 2 7-16,-2 14-11 15,-5 14-19-15,-12 13-21 16,-13 8-82-16,-16 1 239 0,-20-7-659 16,-2-30 243-16</inkml:trace>
  <inkml:trace contextRef="#ctx0" brushRef="#br0" timeOffset="9046.7821">16775 7375 582 0,'0'1'324'0,"0"-1"-41"15,0 0-116-15,-2 0-96 16,-1 0-38-16,3 0 14 16,0-1 6-16,0-1 18 15,0 1-4-15,0-1 2 16,0 1-7-16,0-1-17 15,0 1-24-15,0-1-14 16,0 1-13-16,0-1-7 16,0 1 10-16,0-1 4 15,0 1 7-15,0 1-10 16,0 0-20-16,0 0-45 16,0 0 9-16,-1 0 10 15,-2 0 8-15,-9 1 36 16,-9 2 57-16,0 0 9 15,-33 3-6-15,46-12 18 16,8-1-6-16,3-4-26 16,7 1-18-16,14-3 3 15,9 1-3-15,14-5-13 0,-2 10 10 16,6 0-11-16,-15 10-22 16,-9 6-22-16,-14 2 0 15,-4 4-1-15,-17 4-5 16,-11 2 22-16,-6-3 14 15,-24 3 10-15,-4-5 5 16,-6 2 23-16,2-9-8 0,2-8 7 16,20-7-1-16,2-1 34 15,17-2 29-15,7-6-33 16,9 8-11-16,12-7-10 16,13-2-37-16,30-6-35 15,7 0 30-15,9-5 3 16,-1 3 1-16,0 6-4 15,-28 10-8-15,-12 0-16 16,-15 8-7-16,-11 9-15 16,-11 4-13-16,-14 14 35 15,-2 1 17-15,-10-3 12 16,-3-1 23-16,-7-6 24 16,6-17-22-16,0-4 4 15,15-7 11-15,1-8 10 16,13-1-7-16,10-2-7 15,6 1-9-15,19-3-18 16,8 7-14-16,14 3 0 0,1-1 1 16,1 10-17-16,-14 11-6 15,-9 4-8-15,-19 2-9 16,-20 11 15-16,-6 1 24 16,-19 5 12-16,-10-7 11 15,-10-2-47-15,10-8-69 16,-15-19-58-16,18-14-342 0,15-37 36 15</inkml:trace>
  <inkml:trace contextRef="#ctx0" brushRef="#br0" timeOffset="10136.6508">18119 6447 344 0,'9'0'342'16,"-9"-4"-123"-16,-1 1-214 16,-1 1 223-16,2 2-216 15,0 0 38-15,0 0 38 16,0 0 33-16,0 0-32 16,-1 0-29-16,1-1 0 15,0-1-12-15,-2 1-7 16,2-1 22-16,0 1 6 15,0-2-20-15,0 0-21 16,2 0-24-16,-1 0-9 16,8 0-10-16,8 0-3 15,-4 1 6-15,-4 2-2 16,-2 0-4-16,-5 2-2 16,-1-1 7-16,-1 1 12 15,0 5 9-15,-3 4 8 0,-4 1 16 16,-5-7 11-16,-13 9 1 15,-49 8 14-15,54-26 11 16,0-5 22-16,9 0-6 16,5 3-6-16,6-4-22 15,5-1-15-15,8-4-32 16,12 9-9-16,4-7-2 16,13 12 9-16,-4-8 2 15,3 9-2-15,-16-3-6 0,-7 4-14 16,-14 2-10-16,-7 11-15 15,-4-3 8-15,-11 6 14 16,-8 6 15-16,-16 0 9 16,-1-4 17-16,-7 0 1 15,5-7-6-15,8-8 12 16,14-1 6-16,2-9 14 16,12 1 0-16,5-9-15 15,9 7-8-15,10-17-8 16,13 6-16-16,18-2-5 15,8 5 9-15,5-3-4 16,-4 14-3-16,-3 9-10 16,-23 3-6-16,-8 11-5 15,-15 5-7-15,-17 4-3 16,-9-7 30-16,-11 8 12 16,-12-8 9-16,-5-9 11 15,8-3 7-15,-1-15-20 16,26-9-22-16,15-12-10 0,15 2-14 15,23-15 12-15,13 9 0 16,11 4 15-16,-4 8 9 16,-1 4 4-16,-15 20-18 15,-14 5-29-15,-21 8-24 16,-17 13-20-16,-23-3-40 16,-33-1-426-16,-17-15 137 15</inkml:trace>
  <inkml:trace contextRef="#ctx0" brushRef="#br0" timeOffset="11184.5955">16486 12901 1049 0,'-3'-6'254'15,"1"0"110"-15,2 3-266 0,0 1 24 16,0 1-20-16,0-1-6 16,2 1-16-16,36-8-38 15,90-16-39-15,-16 7 19 16,41-3-103-16,-1 5-90 15,5 0-275-15,-34 7-30 16</inkml:trace>
  <inkml:trace contextRef="#ctx0" brushRef="#br0" timeOffset="11469.5197">16530 12964 1232 0,'13'49'564'15,"-5"-22"-64"-15,7-6-219 16,2 17-360-16,6 26-43 16,-6-3-129-16,-3 28-249 15,-14-12 15-15</inkml:trace>
  <inkml:trace contextRef="#ctx0" brushRef="#br0" timeOffset="12572.0668">15952 12961 533 0,'-17'77'472'0,"17"-72"-151"15,1-4-338-15,-2 1 283 16,1-4-347-16,0 1 4 15,0-1 55-15,1 1 30 0,1-1 40 16,24-8 8 0,53-18 6-16,-38 15-31 0,2-8-9 15,21 6 5-15,7-3 2 16,21-2 22-16,6-1 6 16,22-7 8-16,-12-3-6 15,3-7-6-15,-15 0-24 16,-4-1-9-16,-25 10-9 15,-5 4-34-15,-21 7-73 16,-4 7-309-16,-23 9 46 16</inkml:trace>
  <inkml:trace contextRef="#ctx0" brushRef="#br0" timeOffset="13066.6041">16508 12852 765 0,'0'64'254'16,"1"-59"15"-16,-2-3-193 15,1-2-70-15,0 0-8 16,0 0 11-16,0 0 45 0,0 0 35 15,0 0-4-15,0 1 3 16,0 2-6-16,9 15-30 16,7 13-28-16,48 55 29 15,-24-34 8-15,13 18 30 16,-7 1 8-16,4 18 11 16,-16-8-11-16,-5 8-26 15,-16-21-29-15,2-1-29 16,-12-20-36-16,-2-8-126 15,1-11-92-15,-25 6-265 16,-11-9-37-16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57:38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3927 16034 466 0,'-30'-1'724'0,"-4"11"-27"31,-8 18-643-16,-35 20-265-15,-35 26 153 16,-18 23 19-16,-7 23 8 0,28-4 53 16,15 20 13-16,40-13 1 15,19 5-8-15,25-30-4 16,16-1-60-16,19-27-36 16,31-3-100-16,20-17-64 15,29 3-104-15,-4-23-59 16</inkml:trace>
  <inkml:trace contextRef="#ctx0" brushRef="#br0" timeOffset="433.3621">4011 16608 718 0,'-22'4'369'0,"-5"14"-27"0,-35 14-145 15,43-24-130-15,4-1-42 16,3-1 2-16,2 1-12 16,7-4-12-16,0-1-61 15,6-1-4 1,-2-2 20-16,21-1 21 0,27-2 24 15,102-8 37-15,-44 3-76 16,-5 3-177 0,-3 5-115-16,-32 1-115 0</inkml:trace>
  <inkml:trace contextRef="#ctx0" brushRef="#br0" timeOffset="949.3719">5043 16517 1289 0,'6'-7'295'0,"-1"10"101"16,-5-5-403-16,0 2-88 15,-2 0-34-15,1 2-14 16,-2 5 11-16,-19 35 25 15,-35 52 80-15,20-27 56 0,3 3 25 16,8 11 15-16,11-8 5 16,10-8-4-16,13-13-41 15,7-15-32-15,7-21-18 16,13-17-11-16,5-8 3 16,12-30 11-16,-3-16 24 15,1-25 5-15,-5-1 10 16,7-18 4-16,1 16 7 0,15 4-2 15,5 20-3-15,14 9-8 16,-4 18-20-16,3 15-30 16,-19 17-8-16,1 20-13 15,-19 17-2-15,-11 15 20 16,-14 3 26-16,-14 4 25 16,-10-8 23-16,-13-4 21 15,-17-11 12-15,-25-11-11 16,-10-18-23-16,-24-11-4 15,-10-17-12-15,-15-16-14 16,24-9 6-16,8-4 0 16,20-4-25-16,15-8-227 15,23 7-147-15,14-4-47 16</inkml:trace>
  <inkml:trace contextRef="#ctx0" brushRef="#br0" timeOffset="1273.6053">6510 17012 907 0,'9'15'319'0,"-3"-6"26"16,-6-8-227-16,-5-1-84 15,4-1-15-15,-1 1-34 16,-1 1 4-16,-32 13 1 16,-60 67-2-16,36-29-5 15,4-2-1-15,-3 7-87 16,17-7-93-16,10 0-139 15,19-7-68-15</inkml:trace>
  <inkml:trace contextRef="#ctx0" brushRef="#br0" timeOffset="1678.881">7095 16646 954 0,'-19'18'324'0,"-15"13"8"15,-8 10-243-15,-10 25-87 16,12 3-16-16,5 8-10 15,18-13 32-15,23-6 4 16,25-20 6-16,33-13 8 16,16-20-3-16,24-12-4 15,5-14-9-15,17-27-4 16,-20-8-7-16,-7-12 8 16,-25 3 15-16,-25-6 45 15,-32 11 15-15,-25-5 4 16,-26 13-21-16,-45 9-23 15,-16 14-53-15,-25 11-408 16,8 18 6-16,-1 13-19 16,36 1-371-16</inkml:trace>
  <inkml:trace contextRef="#ctx0" brushRef="#br0" timeOffset="1936.3582">7997 15957 952 0,'6'27'392'16,"12"13"9"-16,35 9-190 0,3 32-154 15,2 13-12-15,7 37 11 16,-22 7-11-16,-31 37-5 15,-45-14-11-15,-48 17-19 16,-29-31-55-16,-33-12-398 16,-8-46-9-16,-6-36-180 15</inkml:trace>
  <inkml:trace contextRef="#ctx0" brushRef="#br0" timeOffset="5821.4565">17942 15927 229 0,'53'-48'233'0,"-54"45"-66"15,-2 0-27-15,1 3-81 16,2 0-37-16,-1-2 39 15,-1 1 25-15,1-1 56 16,-1 1 20-16,1-1 16 16,-1 1-35-16,1-1-20 15,-1 1-64-15,-1-1-25 16,3 1-33-16,-4 1-16 0,-35 13-7 16,-73 43 5-16,38-1 7 15,-28 65 90 1,20 28-26-1,11-1 2-15,29-2-15 16,20-7-57-16,36-58-27 16,2-37-120-16,8 0-245 15,10-19 36-15</inkml:trace>
  <inkml:trace contextRef="#ctx0" brushRef="#br0" timeOffset="6166.1984">18247 16132 1010 0,'-16'27'351'0,"-13"11"18"0,-5-2-258 16,-10 20-98-16,-2 5-26 15,10 10 6-15,17-12 12 16,12-3 8-16,19-17-4 16,23-5 18-16,-5-21 1 15,34-10-5-15,7-13-3 16,15-20-3-16,-9-11-32 0,4-8-22 16,-32 3 9-16,-20-3 17 15,-27 2-1-15,-21-7 0 16,-9 7-1-16,-23-5-44 15,-4 12-62-15,-4 10-263 16,9 20 56-16</inkml:trace>
  <inkml:trace contextRef="#ctx0" brushRef="#br0" timeOffset="6396.0865">19054 16541 850 0,'0'24'653'0,"-9"1"-186"15,21-7-105-15,-39 16-317 16,-1 9-65-16,-22 22-49 0,-11 6 59 16,-22 12 1-16,2-9-18 15,-14 0-17-15,13-25-189 16,10-5-182-16,27-14-39 15,28-11-203-15</inkml:trace>
  <inkml:trace contextRef="#ctx0" brushRef="#br0" timeOffset="7218.7306">19467 16741 486 0,'132'83'522'15,"-144"-82"-184"-15,12 8-335 16,-1 2 282-16,-5 6-399 16,-3 1 82-16,-9 3 42 15,-8-11 57-15,-10-5 26 16,1-4 43-16,3-5-45 15,6-5-6-15,5-2 4 16,14 6-12-16,2-6-29 0,5-1-35 16,6-4-35-1,4 1-30-15,16-1-16 0,2 1 52 16,4 2 17-16,1 5 13 16,-5 2 14-16,-13 6 10 15,-8 0-41-15,-4 6-12 16,-12 6-9-16,-1 0-2 15,-6 6 2-15,-5 4 12 16,-7-3-1-16,3-4-14 16,-5-6-25-16,8-3-26 0,7-5 5 15,8 1-6-15,5-4-80 16,10-2-191-16,-7 3 51 16</inkml:trace>
  <inkml:trace contextRef="#ctx0" brushRef="#br0" timeOffset="7623.4682">20313 16111 1238 0,'-3'5'297'0,"2"-2"50"15,5-6-382-15,-5 1-52 0,1 1-23 16,-2-1 18-16,1 2 42 16,-1 0 30-16,-1 0 37 15,-13 8 17-15,-26 12 5 16,-61 49 8-16,41-15-5 16,-1 17 17-16,14 2 3 15,11 11 5-15,16-12-14 16,17-4-33-16,19-16-26 15,14-9-19-15,10-18-10 16,17-13 0-16,1-14 28 0,8-13-3 16,-9-7-10-16,-8-13-8 15,-17 0 8-15,-11-5 13 16,-13 6 4-16,-7 0-41 16,-16 3-18-16,-24 9-69 15,-15 10-78-15,-27 12-144 16</inkml:trace>
  <inkml:trace contextRef="#ctx0" brushRef="#br0" timeOffset="8416.4146">20800 16033 942 0,'103'4'347'0,"-111"-8"5"15,8 1-253-15,-4-2-136 16,2 4-41-16,-1 1-18 16,-25 9 35-16,-67 28 40 15,39 6 50-15,4 13 37 0,5 15 33 16,13 2-20-1,10 14-2-15,18-19-26 0,9-1-5 16,15-15-54-16,15-14-48 16,8-18 34-16,9-13 0 15,-1-11-6-15,-1-13 47 16,-17-4 42-16,-8-2-29 16,-18-1-15-16,-26-9-22 15,-19 10-22-15,-24 6 4 16,-10 6-18-16,-16 11-41 15,10 10-36-15,9 9-218 16,24 1-17-16,14 3-121 16</inkml:trace>
  <inkml:trace contextRef="#ctx0" brushRef="#br0" timeOffset="8852.2795">21073 16139 1088 0,'-4'8'379'0,"9"-10"6"16,16-8-297-16,28-6-62 16,13-10-59-16,29-8 17 15,3 2 22-15,3-4 6 16,-20 7 31-16,-8 6 6 16,-21 10-5-16,-7 7-11 15,-10 6-15-15,-10 5-60 16,-15 8-13-16,-12 22 9 15,-15 8 14-15,-11 30 16 16,-8 13 38-16,-12 21 17 16,5-2-6-16,-8 18-9 15,7-17-21-15,4 4-20 16,19-25-160-16,2-25-151 0,19-36-88 16,16-42-157-1</inkml:trace>
  <inkml:trace contextRef="#ctx0" brushRef="#br0" timeOffset="9118.0767">22025 15674 807 0,'71'13'7'15,"-57"23"773"-15,7 31-474 16,-1 17 176-16,-12 47-476 16,-10 12 27-16,-41 39 8 15,-22 4-7-15,-49 20-5 16,1-26-25-16,-36-6-88 16,1-48-90-16,-26-36-337 15,22-49 2-15</inkml:trace>
  <inkml:trace contextRef="#ctx0" brushRef="#br0" timeOffset="10445.7266">8606 16560 825 0,'0'-1'441'0,"3"-1"-75"16,-2 1-176-16,-1-1-202 15,3 2-57-15,-24 5-2 31,-33 8 20-31,-43 68 12 0,93 5 31 16,2 12 5-16,97 9 18 16,9-36 15-16,-101-12 24 15,4-26-4-15,5-17 5 16,4-13 2-16,24-6 19 16,9-3-13-16,12-34 20 15,1-7-5-15,3-21-11 16,-23-3-32-16,-7-5-1 15,-15 29-5-15,-11 4 15 16,-12 17 0-16,-6 3-31 16,-2 5-41-16,-2 3 15 15,-9 5-479-15,1-2 127 0</inkml:trace>
  <inkml:trace contextRef="#ctx0" brushRef="#br0" timeOffset="10784.9955">9967 16200 865 0,'15'22'631'0,"-8"1"-146"16,-19-19-105-16,2 0-326 16,-9 11-60-16,-23 22 10 15,-17 11 19-15,-40 44 24 16,-18 25 8-16,-6 43 13 16,24-9-6-16,13 10-7 15,43-33-21-15,31-20-9 16,25-47-111-16,43-16-105 15,23-24-93-15,38-22-275 16,1-20-28-16</inkml:trace>
  <inkml:trace contextRef="#ctx0" brushRef="#br0" timeOffset="11593.4965">10128 17049 502 0</inkml:trace>
  <inkml:trace contextRef="#ctx0" brushRef="#br0" timeOffset="11953.627">10128 17048 616 0,'0'-2'516'0,"0"1"-137"16,-1 1-373-16,1 0 368 0,0 0-409 15,-2 0-12-15,1 0 8 16,-1 1 4-16,1 1 8 16,-5 9 28-16,-3 1 26 15,-1 3 9-15,-39 40 56 16,39-52 23-16,1-6 33 16,7 3-15-16,-5-13-21 15,8 4-57-15,4-3-25 16,-1 3-35-16,4-6-5 15,0 6 4-15,1-3-7 16,6 5-6-16,-2 3-5 16,-1 6-5-16,3 0-9 15,-6 5 0-15,-6-5-16 16,-6-2-3-16,3 0 11 16,-1 0 12-16,-1 0 11 15,-1 0 24-15,3 1 13 16,-1 1 5-16,-1-1 1 15,-1 1 0-15,0-1 9 0,0 1-6 16,0-2-28-16,0 0-40 16,0 0-42-16,2 0-227 15,1 0-133-15,12 1-40 16</inkml:trace>
  <inkml:trace contextRef="#ctx0" brushRef="#br0" timeOffset="12402.1258">10872 16424 557 0,'-4'-3'181'0,"-1"-3"15"16,-8 9-155-16,-15 4-28 15,1 16-23-15,-9 14 48 16,-1 10 20-16,2 23 36 16,2 5 34-16,2 23-14 0,10 1-21 15,2 0-5-15,10-17-24 16,11-11-26-16,5-34 15 15,8-12-40-15,9-13-11 16,1-15 0-16,7-12-5 16,17-8-13-16,0-4 29 15,-7-7-3-15,-5 7-1 16,-20-7 15-16,-18 9 5 16,-23-3-25-16,-10 4-15 0,-15 17-29 15,0 19-39-15,-5 14-61 16,5 13-28-16,3 20-176 15,7-7 6-15</inkml:trace>
  <inkml:trace contextRef="#ctx0" brushRef="#br0" timeOffset="12791.0739">11660 16353 596 0,'-25'28'407'16,"0"-9"-92"-16,-20 12-46 15,-1 9-284-15,-4 17 6 0,8-3 21 16,2 16 24-16,23-3 22 15,3 4 20-15,11-12-9 16,8-4-34-16,4-17-34 16,6-5-14-16,8-21-18 15,14-5 8-15,-7-13 25 16,4-13 17-16,-6-5 8 0,-7 2 20 16,-20 0 10-16,-10 1-37 15,-14 8-15-15,-16 8-33 16,-7 13-43-16,-16 17-88 15,6 6-82-15,4 14-135 16,13-10-32-16</inkml:trace>
  <inkml:trace contextRef="#ctx0" brushRef="#br0" timeOffset="13182.3116">11811 16363 1462 0,'-46'52'346'16,"51"-51"51"-16,5 2-480 15,18-7 25-15,11 2-10 16,21-3 22-16,16-3 65 16,22-8 75-16,-8 4-60 15,5-1-4-15,-15 10-8 16,-14 0-21-16,-23 15-29 0,-13 13-5 16,-23 15 6-16,-21 29 4 15,-18 14 23-15,-28 45 23 16,-16-1 2-16,-11 15-3 15,13-19-12-15,1 6-10 16,21-40-233-16,11-13-193 16,14-23-21-16</inkml:trace>
  <inkml:trace contextRef="#ctx0" brushRef="#br0" timeOffset="13396.4663">12661 17065 1889 0,'5'42'417'15,"-32"-16"158"-15,-26 31-553 0,-14 6-156 16,-19 25-19-16,-3-7 3 16,0-5-32-16,30-26-39 15,16-10 7-15,25-23-37 16,29-20-53-16,20-21-88 15,27-20 12-15</inkml:trace>
  <inkml:trace contextRef="#ctx0" brushRef="#br0" timeOffset="14084.9854">14211 15799 1437 0,'10'88'271'0,"28"-31"164"16,16 21-419-16,18 39-11 15,-3 12 20-15,-6 36 9 16,-27 7-5-16,-29 17 2 16,-38-15 0-16,-50 11-15 15,-23-36-60-15,-49-15-234 0,-16-53-193 16,-26-32-62-16</inkml:trace>
  <inkml:trace contextRef="#ctx0" brushRef="#br0" timeOffset="18349.0075">13391 16283 1093 0,'-57'43'211'0,"46"-44"95"0,-2 5-358 16,-3 0-53-16,-8 8 35 15,-3 2 17-15,-7 18 18 16,0 4 40-16,-4 17 50 16,5 5-23-16,6 23 1 15,8 1-5-15,15 13-6 16,8-9-15-16,11-9-10 15,9-18-5-15,8-19 8 16,4-22 6-16,14-14 17 16,1-14 6-16,2-29 5 15,-1-4-5-15,16-17-4 16,-6-1-14-16,12 0-3 16,-1 20-4-16,8 1-3 15,-16 13 1-15,-2 11-14 16,-13 13-12-16,0 7 1 0,-14 12 4 15,-7 10 5-15,-12 2 6 16,-4 7 27-16,-10 1 4 16,-15-2-7-16,-10-4-18 15,-30 1-125-15,-23-12-180 16,-47-10-20-16,2-12-181 16,-10-18 205-16</inkml:trace>
  <inkml:trace contextRef="#ctx0" brushRef="#br0" timeOffset="18409.8834">13310 16828 480 0,'-65'-59'489'16,"-2"-14"-193"-16,20 1-429 0,23-27 148 15,21-4-356-15,24-18-181 16</inkml:trace>
  <inkml:trace contextRef="#ctx0" brushRef="#br0" timeOffset="22607.7595">25798 11595 1276 0,'4'2'254'0,"-8"-7"107"0,4 8-391 16,-3-3-33-16,2 2 7 15,-34 35 10-15,-62 61 13 16,27-20 23-16,5-4 8 16,7 20 3-16,20-10 1 15,15 5-5-15,29-22-6 16,27-7-24-16,16-18-24 16,29-8-275-16,5-22 71 15</inkml:trace>
  <inkml:trace contextRef="#ctx0" brushRef="#br0" timeOffset="22996.0937">26155 11976 1034 0,'-2'105'245'0,"-18"-88"82"15,3 2-300-15,3-3-14 16,0-2-17-16,-2 0 10 16,7 3-5-16,2 2 6 15,1-1 4-15,12 4 7 0,10-7 19 16,23-6 38-16,9-14 29 15,26-8-13-15,-2-14-7 16,-3-7-8-16,-18 0-26 16,-16-6-28-16,-22 9-7 15,-18 0-24-15,-7 4-30 16,-24-1-29-16,-5 13-22 0,-13 3-28 16,7 5-30-16,2 8-256 15,19 7 50-15</inkml:trace>
  <inkml:trace contextRef="#ctx0" brushRef="#br0" timeOffset="23226.9233">26734 12198 1177 0,'-27'52'346'0,"-5"-3"64"15,1-9-326-15,-2-3-91 16,7-6-28-16,2-3-275 0,2-5-101 16,5-3-58-16</inkml:trace>
  <inkml:trace contextRef="#ctx0" brushRef="#br0" timeOffset="23750.8417">27173 11881 241 0,'4'-9'0'15,"-4"7"451"-15,0-1-451 16,0 0 76-16,0 0-141 15,0 0 294-15,0 0-229 16,-1 0 280-16,-1 0-180 16,1 1 20-16,-1 1 18 15,1-1-17-15,-1 1-14 16,1-1-27-16,-1 1-6 0,2-2-10 16,0 0-4-16,2 0-5 15,15-10-12-15,10-2-21 16,35-7-62-16,-54 26-19 15,-13 12-12-15,-4 13 0 16,-16 16 7-16,-3 6 50 0,-5 11 16 16,8-4 12-16,5-5-1 15,12-14-8-15,14-7-5 16,7-18 0-16,21-11-7 16,15-11-24-16,22-11-128 15,1-11-219-15,6-5 0 16</inkml:trace>
  <inkml:trace contextRef="#ctx0" brushRef="#br0" timeOffset="23990.4533">27873 11363 1371 0,'13'41'323'16,"-10"-1"107"-16,5 36-351 0,-4 10-102 16,-4 22 27-16,-6-4 8 15,-25 17 5-15,-24-17-9 16,-27 7-6-16,-15-21-20 16,-26-7-142-16,11-25-287 15,1-3 30-15</inkml:trace>
  <inkml:trace contextRef="#ctx0" brushRef="#br0" timeOffset="24450.4506">25586 12744 1381 0,'-32'51'439'0,"-37"16"27"15,-6 29-373-15,-7 14-74 16,0 19-75-16,10-9 76 15,0 7 11-15,27-17 8 16,22-12-37-16,15-30-27 0,11-15-96 16,30-22-48-16,11-16-340 15,-1 0 51-15</inkml:trace>
  <inkml:trace contextRef="#ctx0" brushRef="#br0" timeOffset="25295.5539">25952 13093 785 0,'-6'-1'224'16,"-6"-1"23"-16,-3 11-200 15,-10 13-1-15,0 4-3 0,-13 11 29 16,2 9 17-16,-5 11-2 15,4 3-17-15,0 9 8 16,14-7 11-16,10-1 26 16,10-21-82-16,24-4-82 15,4-26-91-15,7-16 177 16,7-15-16-16,8-17 75 16,-8-15 71-16,1-10 71 15,-13 9-205-15,-14-3-13 16,-16 16-18-16,-9 5-64 15,-9 16-41-15,-7 3-129 16,0 14-258-16,4 6 16 16</inkml:trace>
  <inkml:trace contextRef="#ctx0" brushRef="#br0" timeOffset="25724.0181">26038 13711 621 0,'0'-7'394'0,"1"-1"-54"16,5 1-49-16,2-5-178 15,-5 0-11-15,4 3 15 16,-2 3-4-16,-5 3-86 16,-3 5-51-16,1-2-35 15,1 0-12-15,-1 1-9 16,-2 1 63-16,2-1 24 15,-2 2 30-15,-5 2 8 16,6-4 5-16,0 1 1 16,2-2-14-16,-1 0-12 15,2-2-24-15,2 1-58 16,-1-1-95-16,-1 1-278 16,3 1 19-16</inkml:trace>
  <inkml:trace contextRef="#ctx0" brushRef="#br0" timeOffset="26132.2699">26776 12910 1246 0,'0'11'131'0,"-3"-8"137"15,1 5-402-15,-1-7-17 16,2-1 44-16,-1 0 74 16,1 0 32-16,-4 2 49 15,-4 5 34-15,-20 30 26 16,-48 46-9-16,38-29 22 16,7 6-8-16,4 14-3 15,7-6-33-15,9 8-24 16,9-15-42-16,6-14-30 15,3-17-5-15,9-12 4 16,-2-20 15-16,5-16 22 16,-5-8 14-16,8-14-32 15,-6-3-15-15,-6-6-18 16,-8 7-8-16,-5 5-15 0,-5 12 17 16,-3 9-24-16,1 11-25 15,0 5-285-15,0 8 16 16,2 4-119-16</inkml:trace>
  <inkml:trace contextRef="#ctx0" brushRef="#br0" timeOffset="26492.2756">27174 12864 1299 0,'2'1'259'0,"-2"1"100"16,1 12-396-16,-5 7-43 15,-25 55 3-15,0-38 24 16,-1 4 40-16,-11 5 55 16,7 2 37-16,3 6 13 15,10-6-10-15,15 4-22 16,16-7-45-16,7-9-11 15,3-12-12-15,10-8 0 16,-2-15 7-16,-1-7 18 16,-8-10 5-16,-3-7 3 15,-8-4-4-15,-8 1-30 16,-9 3-27-16,-11 7-32 16,-14 6-48-16,-7 6-152 0,2 11-127 15,5 1-33-15</inkml:trace>
  <inkml:trace contextRef="#ctx0" brushRef="#br0" timeOffset="27101.7583">27586 12868 502 0,'50'5'256'0,"-59"-5"-10"16,-10 10-72-16,-5 3-94 16,-7 24 18-16,-7 9-5 15,-11 11 27-15,3 3 2 0,0 8 17 16,7-8-28-16,13-3-15 16,17-9-37-16,10-11-34 15,10-10-22-15,7-16 8 16,2-12 6-16,4-9 7 15,-2-11 15-15,2-7-14 16,-9 0-12-16,-9-2-15 16,-9 11-20-16,-14 5-38 15,-5 7-24-15,-6 5-121 16,-5 8-114-16,11 2-108 16,15 2-93-16</inkml:trace>
  <inkml:trace contextRef="#ctx0" brushRef="#br0" timeOffset="27451.5835">27821 12877 1276 0,'-71'92'204'15,"61"-79"123"-15,19-5-391 16,16-17 29-16,3-3 42 16,9-9 44-16,10-9 42 0,10-1 13 15,-7 6-27-15,-1 0-29 16,-3 10-31-16,-5 6-35 16,-20 11-20-16,-6 17-10 15,-11 14-6-15,-15 20 24 16,-15 3 18-16,-8 23 18 15,-6-8 17-15,-1 9 17 16,10-13-26-16,-3 5-77 16,13-17-68-16,0-5-71 15,6-17-213-15,4-15-8 16</inkml:trace>
  <inkml:trace contextRef="#ctx0" brushRef="#br0" timeOffset="27705.5956">28121 13563 478 0,'-6'27'288'16,"1"-1"-38"-16,-1-2-88 15,-1 6-70-15,-2-2-38 0,-10 7-5 16,-5 1-5 0,-4 5-4-16,-2 2-31 0,-2 5-9 15,2-4-293-15,-10 2 90 16</inkml:trace>
  <inkml:trace contextRef="#ctx0" brushRef="#br0" timeOffset="30865.571">29283 12970 907 0,'3'6'101'0,"-1"-4"261"15,-1 1-251-15,-1-3-38 16,0 0-38-16,0 0 232 16,2 0-209-16,10 3 27 15,17 3 15-15,53-2 18 16,-47-8-29-16,2-8-20 16,-6 3-31-16,-6 0-29 15,-10 6-43-15,-4 12-37 16,-10 10-9-16,-13 14-2 15,-7 7 17-15,-12 15 30 16,-2-2 39-16,-5 14 15 16,5-11 0-16,7 9 1 15,3-16-6-15,9 0-39 0,8-23-40 16,3-5-109-16,3-13-42 16,13-14-41-16,2-11-139 15,8-9 40-15</inkml:trace>
  <inkml:trace contextRef="#ctx0" brushRef="#br0" timeOffset="31235.9701">29883 13126 907 0,'0'-2'75'0,"-3"2"87"15,-3 5-272-15,5-5 44 16,-2 0 73-16,-6 4 101 16,-18 14 76-16,-44 65 4 15,50-47-31-15,8 7-42 16,10-9-41-16,19 1-36 16,5-16 9-16,15-7 14 15,-1-10 8-15,17-20 6 16,-6-15-7-16,18-11-1 15,-12-5-24-15,1-7-10 16,-15 13-13-16,-12-3-7 16,-19 15-18-16,-14 0-20 15,-10 10-10-15,-11 0-30 0,-7 12-27 16,-8 9-88-16,4 12-82 16,8-1-172-16,12 8-36 15</inkml:trace>
  <inkml:trace contextRef="#ctx0" brushRef="#br0" timeOffset="31555.0051">28877 13704 681 0,'-4'0'129'0,"-5"-3"-129"16,-3 1-141-16</inkml:trace>
  <inkml:trace contextRef="#ctx0" brushRef="#br0" timeOffset="32992.7463">30673 12887 215 0,'-37'51'249'0,"35"-48"-47"16,1-5-16-16,-1-1-78 15,-1 2-46-15,3-1 36 16,0 1 1-16,0-1 36 0,0 1 9 15,0-1 23-15,0 2-41 16,0 0-14-16,0-3-30 16,0 2-6-16,-1-1-14 15,-2 1-1-15,3-1-6 16,0 1-8-16,0 0-8 16,3-1-14-16,-2-1 0 15,13-4-15-15,-4 1-9 0,3 3-15 16,-4 3-11-16,-4 1-11 15,-4 4 8-15,9 27 9 16,-10 41 15-16,-13-42 14 16,1-13 8-16,3-3 6 15,8-11-6-15,2-4 15 16,8-6-1-16,-9 3 0 16,0 2-2-16,5-2 0 15,18-11-21-15,37-20-22 16,-50 36-17-16,-9 16-6 15,-9 7 1-15,-16 9 9 16,-4 9 21-16,-17 4 10 16,1-10 0-16,2-1-37 15,2-11-29-15,5-10-55 16,11-14-54-16,9-2-13 16,15-14 15-16,26-10 8 15,2-5-199-15,25-10 114 0</inkml:trace>
  <inkml:trace contextRef="#ctx0" brushRef="#br0" timeOffset="33362.5696">30899 12837 917 0,'11'49'241'0,"24"-62"93"16,13-8-258-16,23-9 47 15,-2-8 48-15,14-4-44 16,-13 11-4-16,-5 7-8 16,-24 7-52-16,-2 15-64 15,-14 11-13-15,-14 12-15 16,-14 10-2-16,-14 18 12 15,-5 7 23-15,-11 17 21 16,-1-8 14-16,2 12 0 16,5-13-13-16,3-7-17 15,5-17-27-15,7-3-53 16,3-17-28-16,1-10-47 16,9-7-28-16,11-18-274 15,-3-12 89-15</inkml:trace>
  <inkml:trace contextRef="#ctx0" brushRef="#br0" timeOffset="33668.1724">31699 12293 1071 0,'7'18'481'0,"-1"-5"-59"15,-7-27-220-15,-2 25-214 16,-1 3-28-16,-1-4 25 15,-2 11 38-15,7-6 17 16,3-1 12-16,4 3 15 16,3 5-7-16,16 15-3 15,3 12-5-15,-1 24 5 16,-11 14-6-16,-17 30 3 16,-26-4-5-16,-33 20 1 15,-18-10-16-15,-19 10-6 16,4-25-24-16,-1 1-58 15,13-35-41-15,1-12-148 16,22-28-321-16,-1-13 34 16</inkml:trace>
  <inkml:trace contextRef="#ctx0" brushRef="#br0" timeOffset="40601.899">29159 12576 613 0,'1'3'434'16,"-7"-4"-108"-16,-8-2-368 16,-10 1 370-16,-15-7-345 15,-8 2 20-15,-18 4 9 16,6 6 5-16,-14 3-4 16,5 15 0-16,-5 17 4 0,7 8 7 15,6 15 6-15,23 7 4 16,15 16-6-16,9-14-2 15,14 0-12-15,10-20-22 16,5-10-2-16,8-27 16 16,13-14 16-16,0-17 7 15,10-26 6-15,0-13-25 16,1-17-30-16,-7-3-15 0,-5-4 0 16,-14 19 6-16,-7 2 24 15,-9 23 18-15,-2 12-13 16,-1 12-31-16,-4 14-24 15,1 20 12-15,-6 26 8 16,-5 19 14-16,-3 36 41 16,-3 9 36-16,-6 18-5 15,3-11-7-15,3 11-60 16,-1-27-132-16,2-8-224 16,4-31-31-16</inkml:trace>
  <inkml:trace contextRef="#ctx0" brushRef="#br0" timeOffset="41081.0537">28943 13644 977 0,'1'17'373'0,"-2"-17"11"0,1-3-208 15,-3 0-159-15,3 1-11 16,0 1 7-16,0-1 21 15,0-1 5-15,0 0 15 16,3-2 8-16,-2-3-9 16,2 1-28-16,-1 2-25 15,-1 2-17-15,0 0-3 16,-1 2 1-16,0-1 9 16,-1 2 16-16,0 0 16 15,-4 0 4-15,4 0 1 16,-2 0-4-16,0-3 4 15,1 2-7-15,1-2-8 16,1 0-4-16,1 0-7 16,1 2-11-16,5-1-12 0,-1 2-38 15,-5 2-405 1,7 14 122-16</inkml:trace>
  <inkml:trace contextRef="#ctx0" brushRef="#br0" timeOffset="41922.3562">28947 13579 730 0,'7'27'355'0,"41"43"-48"16,-48-81-157-16,-6 13-173 15,0-4 27-15,5 1 6 16,-2-1 30-16,1-1 46 16,-1 0 26-16,0 0-41 15,0 0-4-15,0 0-11 16,0 0-32-16,-1 0-3 15,2 1-7-15,-1-1 3 16,2 0 3-16,-1 1 14 16,2-4-5-16,3-9-6 15,2 3-7-15,-1 5-10 16,-1 6-19-16,3-5-19 16,-4 3-2-16,-1 0-5 15,-1 1 3-15,0 2 15 16,0 0 24-16,0 2 8 15,-1-1 12-15,-2 4 22 16,0-4 2-16,0 1-4 0,0 1-3 16,0-3-1-16,1-3-18 15,2 1-5-15,0-1-1 16,2-4-4-16,14-4-10 16,2-2-16-16,40-18-11 15,-51 41-8-15,-11 1 12 16,2 8 9-16,-2-3-1 15,-8-2-9-15,3-10-115 16,-6-8-303-16,3-11 38 0</inkml:trace>
  <inkml:trace contextRef="#ctx0" brushRef="#br0" timeOffset="44230.9248">11051 16402 262 0,'5'0'271'15,"-5"-2"-43"-15,3 2-16 16,-2 0-86-16,1 0-10 16,-1 0-38-16,1 0-1 15,-1-3-4-15,-1 3 14 16,0 0-20-16,-1 0-3 15,-1 0-13-15,-1 3-13 16,-1-3-22-16,-14 10-13 16,3 17-11-16,-52 64-6 15,51-34-2-15,-6 31-2 0,3 10 5 16,5 20 3-16,8-11 4 16,8-1 23-16,10-30 6 15,10-18 0-15,-1-27-4 16,11-16 12-16,-7-18-6 15,9-21 20-15,-2-7 5 16,-4-11 7-16,-13 1-13 16,-5 1-35-16,-13 21-55 15,-22 11-31-15,-8 23-19 16,-7 34-78-16,2 13-58 0,5 12-127 16,15-7-26-16</inkml:trace>
  <inkml:trace contextRef="#ctx0" brushRef="#br0" timeOffset="45734.055">21003 16194 530 0,'88'-104'251'0,"-87"94"-7"15,-1 1-119-15,-1-3-19 16,1 9-33-16,-3 3-15 15,0 2-10-15,0-2-21 0,3 1-34 16,-3 10-10-16,-15 33 8 16,-23 73 3-16,4-35 13 15,-8 35 21-15,4 1 22 16,-10 20 55-16,16-19 14 16,11-5 1-16,17-37-23 15,14-18-36-15,9-32-68 16,5-16 32-16,4-15 3 15,5-30 20-15,3-12 20 0,-5-21 16 16,-8-1-45-16,-2 5-10 16,-18 23-27-16,-1 11-36 15,-5 28-7-15,-19 20-4 16,-8 12-26-16,-17 27-112 16,-13 9-245-16,-5 1 28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59:43.8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14474 1588 821 0,'0'13'32'0,"8"-1"124"16,1 1-290-16,8 3 69 0,-2-2 51 16,16-7 26-1,-4-8 32-15,13-2 43 0,-6-8-12 16,6-2 5-16,-9 0-16 15,2-4-9-15,-8 3-19 16,7 0-8-16,-6 5-13 16,11-4-4-16,6 7-4 15,5-1-6-15,3-1-2 16,14-1-3-16,3 2 2 16,8-2 4-16,-2-4 4 15,9 4 4-15,-9 0 1 16,21-1 1-16,-4 4 0 0,25 3-1 15,1-2-8-15,31 2-2 16,-3 3-2-16,37-6-1 16,-11 0-2-16,29-2 5 15,-15 0 7-15,18-2 8 16,-36 1 3-16,39 1 1 16,-18 4 1-16,17-2-6 15,-26 5-6-15,22 2-2 16,-41 1-1-16,-1-2-2 15,-38 1 0-15,6 2-1 16,-29-2 0-16,0 2 0 16,-25 0 0-16,2 5 1 15,-26-2-2-15,-16-5-21 16,-23-1-23-16,-6 2-1 16,-14-2-2-16,-31 1 18 15,-23-5 22-15,-29-4 24 0,-20 1 1 16,-47-8 3-16,6 0-18 15,-16-1-2-15,-1 1-4 16,-39-6-2-16,31 1-1 16,-21-7 0-16,15 9 0 15,-20-1 2-15,51 4 1 16,-38-1 1-16,12 10-1 0,-21-1 1 16,25 7-2-16,-21 3 0 15,25 11 1-15,-3 6 1 16,37-1 3-16,-11 5 2 15,23 1 1-15,12-3 0 16,23-4 3-16,8 0 8 16,21-10 11-16,13-3 19 15,20-2 4-15,8-2 8 16,17 2 0-16,7-3-35 16,5 0-20-16,-6 0-7 15,22 0-3-15,91-9-9 16,-29 2 23-16,28-3-1 15,16 5 2-15,38-1-7 16,-11 3-2-16,46-3 0 16,9 0 1-16,25-1 3 15,-18-3 2-15,41 4 5 16,-39 3 3-16,32 3 2 0,-17 4-3 16,29 5-2-16,-28-3-4 15,43 0-1-15,-31-3-3 16,38-5 1-16,-36-5-1 15,33 1 4-15,-37 2 6 16,15 2 9-16,-56-1 3 16,18 3 4-16,-46 5-6 15,-12-2-5-15,-39 3-10 0,-5 2-3 16,-43 1-3-16,-10-1 2 16,-20-1 0-16,-11-1 0 15,-22-7-3-15,-4 4-24 16,-9-2-11-16,-12-1-20 15,-10 3 7-15,-28 6 8 16,-10-5 24-16,-54-1 9 16,-27-1 19-16,-53-8-6 15,-7-3-6-15,-57-3 0 16,29-1 2-16,-31-5 1 16,26 5 1-16,-13-2 0 15,45 1 0-15,-20 6-2 16,49 2-1-16,8-9 2 15,41 3 0-15,11 0 5 16,44 0 7-16,15-3 13 16,26 10 8-16,10-6 10 15,11 2-33-15,19-4-33 16,4 4-1-16,34 0-4 16,18 5-11-16,42-8 27 0,11 9 25 15,53 3-9-15,-6 3-4 16,50 3 3-16,-15 7 6 15,46 3 0-15,-18-4-1 16,46 9 5-16,-23-6-4 16,41 9-3-16,-27-4 2 15,31-2-2-15,-45-5-6 0,37 4-1 16,-46-16 6-16,8-4 19 16,-43 5 9-16,-2-2 10 15,-74-8 2-15,13 5-6 16,-45 2-19-16,-4 1-9 15,-23-6-10-15,-1 7 2 16,-34 1 1-16,-10-2-11 16,-21 1-24-16,-9 1-26 15,-11-7-12-15,-26 4-12 16,-22-5 14-16,-36-1 23 16,-10-5 28-16,-60-6 8 15,-3-1 7-15,-40-1-5 16,-7 1-3-16,-51 7-1 15,20 8 0-15,-42 5 1 16,34-1 1-16,-28 6 4 16,39-1 0-16,9-1 2 15,50-2 2-15,4 7 3 0,60-5 2 16,13-1 1-16,31 0 1 16,20 1-2-16,26-7-3 15,10 2-16-15,29 5-120 16,38 7 128-16,31 7 2 15,48 4 3-15,28 0 17 16,55 3 117-16,-14-4-130 16,38-8 2-16,-23 4-2 15,21-3-1-15,-34-5 2 0,31 9 2 16,-34-2-1-16,-3-1-1 16,-31 3-1-16,-3 1-1 15,-46-3-1-15,-7 2-1 16,-29 0-1-16,-20 0-12 15,-21 3-12-15,-12-2-50 16,-27-6-50-16,-12 2 46 16,-17-3 14-16,-42 0 13 15,-26-5 49-15,-21 3 52 16,-31-5-43-16,-50 4-4 16,5-9-2-16,-32 4 2 15,-12-1-2-15,-22 2-2 16,26-4 0-16,-38 1 0 15,30 1-5-15,-23-1-7 16,33-2 5-16,-13-8 5 16,25-3 1-16,-24-1 11 0,39-2 8 15,-42 0-2-15,28 4-1 16,-29-1-2-16,17 3-8 16,-20-6-2-16,40 4-3 15,-29-6-4-15,36-2 3 16,-8-6 1-16,25 0 1 15,-45-4 3-15,49 5 0 0,-22-1-1 16,20 5-2-16,-11 7-1 16,62 0-2-16,-11-1 5 15,45 8 2-15,20 1 5 16,30-5-1-16,12 6-8 16,27 7-11-16,7-2-29 15,14 4 1-15,29 1 5 16,14 2 19-16,50-2 12 15,29 2 26-15,51-7-2 16,15-8-3-16,50-8-7 16,-24-3-4-16,35-4 0 15,-15 2-1-15,16-1-1 16,-39 13-4-16,42-6-1 16,-48-4-1-16,13-2 1 15,-32 7 0-15,6-13 0 16,-53 10 1-16,-5 2 0 15,-37 7 0-15,-23-6-1 0,-33 12 3 16,-18-3-36-16,-19 6-20 16,-27 2-9-16,-22 1 1 15,-36-5 2-15,-26-2 38 16,-52-2 26-16,-7-9 13 16,-48 6 3-16,-6 6-3 15,-34-5-2-15,22-1-7 16,-50 6-5-16,33-1-4 15,-26-3 0-15,30 5 0 16,-13-2 0-16,50 1 4 0,-18-8 8 16,46-10 9-16,-7 2 4 15,21 3 2-15,-16 1 0 16,20-1-7-16,5 14-7 16,24 0-4-16,2 4-1 15,37 4-5-15,12 4 0 16,9-2-1-16,6-3 0 15,13 3 7-15,6-4 7 16,13-1-2-16,11 2-5 16,9-1-5-16,5-1-24 15,7-2-26-15,-5-4 18 16,0 0 12-16,34 3 13 16,62 12 19-16,-25-15 17 15,-3 0-14-15,11 0-11 16,-7 3-8-16,13-6-2 15,-10 5-2-15,11 8-3 0,-7 0-2 16,-4 7-5-16,-21 0-6 16,-6 12-10-16,-18-7-6 15,-9 6-7-15,-17-1-3 16,-11 8-11-16,-17-7-7 16,-31 5-8-16,-20-8 44 15,-24-1 13-15,-1-9 20 16,-2-2 21-16,27-12 27 0,15 1-29 15,26-5 1-15,8-2 12 16,11 1 4-16,6 3 14 16,4-1-19-16,14 1-9 15,-9-1-12-15,23-8-6 16,95-42-21-16,-2 12 15 16,5-12 7-16,12 2 7 15,-26 10 11-15,-20 9 13 16,-39 8-4-16,-20 13-56 15,-27 4-39-15,-20 15-30 16,-27 4-15-16,-46 17 5 16,-26 1 55-16,-15 9 30 15,8-7 19-15,10-4 1 16,44-14-2-16,29 0 2 16,17-11 3-16,9-4 10 15,13-4-13-15,6-1-59 16,11-4-23-16,15-1-302 0,5-3 24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59:45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 16113 744 0,'4'3'576'16,"-5"3"-151"-16,5 2-474 16,-4-8 422-16,0 0-540 15,0 0-117-15,2 0-141 16,-1-1-63-16</inkml:trace>
  <inkml:trace contextRef="#ctx0" brushRef="#br0" timeOffset="12804.4194">10976 3555 217 0,'-63'31'198'0,"53"-23"-60"15,1 0-133-15,6 1 125 16,5 5-139-16,7 3 5 16,4 12 16-16,8 8 16 15,10 3 4-15,10 9-3 16,13 19-1-16,3 3-12 0,13 15-11 16,-8 6 3-16,-1 5 6 15,-11-14-9-15,-1-7-125 16,-16-24-49-16,4-2-34 15</inkml:trace>
  <inkml:trace contextRef="#ctx0" brushRef="#br0" timeOffset="13039.4423">11583 3697 1050 0,'-7'3'173'0,"-10"-3"155"16,2-9-284-16,-14 35-87 16,-4 11-9-16,-33 31 119 15,-13 18-99-15,-45 29 2 0,-10 2 29 16,-14 24-10-16,22-19-45 16,15-4-117-16,49-35-96 15,34-4-43-15,19-38-136 16</inkml:trace>
  <inkml:trace contextRef="#ctx0" brushRef="#br0" timeOffset="13329.1893">11789 3942 1394 0,'6'-14'156'0,"12"13"183"16,7 7-427-16,16-6-27 15,8 1 16-15,10 2-168 16,-5-1-72-16,-3 4-64 16</inkml:trace>
  <inkml:trace contextRef="#ctx0" brushRef="#br0" timeOffset="13508.8718">11746 4290 807 0,'13'12'529'15,"9"-12"-123"-15,12 4-521 0,20 5 320 16,1-4-637-16,8 0-10 16</inkml:trace>
  <inkml:trace contextRef="#ctx0" brushRef="#br0" timeOffset="14349.2236">12943 3687 429 0,'-43'43'108'0,"40"-42"-100"15,3 1-129-15,-5-5-7 16,4 3-1-16,-1 0 26 16,1 0 165-16,-1 0 45 15,1 0 17-15,1 0 18 16,0 1-28-16,0 1-36 15,0-2-48-15,0 1-26 16,0 1-30-16,0 1-90 16,0-3-32-16,0 1-17 15</inkml:trace>
  <inkml:trace contextRef="#ctx0" brushRef="#br0" timeOffset="16210.3111">12430 4131 718 0,'-1'0'205'15,"-2"-3"8"-15,3 3-174 0,0 0-84 16,0 0 17-16,0 0 33 16,1 0 28-16,1 0 0 15,5 0-2-15,14 2-18 16,10 1-9-16,52 10-7 15,-34-7-48-15,-5-1-74 16,10-4-118-16,2-5-35 16</inkml:trace>
  <inkml:trace contextRef="#ctx0" brushRef="#br0" timeOffset="16574.2291">13040 3834 998 0,'2'0'175'0,"-2"0"97"16,0 1-293-16,3 1-26 16,4 1 10-16,23 2 8 15,50-6 86-15,-27-18 32 16,-1-4 10-16,9 3 11 15,-12 3 6-15,-8 13-93 16,-20 3-34-16,-8 15-11 16,-17 10 0-16,-14 31 7 15,-15 16 23-15,-18 25 9 0,-4-1 23 16,4 1 7 0,20-29-12-16,24-17-9 0,38-26 11 15,37-16 2-15,28-22-4 16,33-12 2-16,2-7-52 15,-5-4-277-15,-30-2-127 16,-47-1-113-16</inkml:trace>
  <inkml:trace contextRef="#ctx0" brushRef="#br0">10985 5109 797 0,'-14'6'302'16,"2"-1"-12"-16,5-2-203 15,4-3-163-15,0 1-12 16,-4 11 3-16,-2 23 23 16,4 48 39-16,19-16 15 15,6 3 15-15,7 20 1 16,6-4 2-16,8 40-6 16,1-8-34-16,1 13-200 15,-8-24 48-15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6:00:18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11568 5174 873 0,'16'-14'282'0,"-10"3"31"15,-6 17-222-15,0-1-155 16,-4 1 22-16,2-6 21 15,-1 1 6-15,-45 36 27 16,-69 62 40-16,-8-17-16 16,-20 5-19-16,-21 17-5 15,11-6-6-15,5 14-2 16,46-20-5-16,29-3-108 16,29-24-107-16,19-8-95 15,23-34-112-15</inkml:trace>
  <inkml:trace contextRef="#ctx0" brushRef="#br0" timeOffset="375.056">11664 5406 637 0,'26'53'0'0</inkml:trace>
  <inkml:trace contextRef="#ctx0" brushRef="#br0" timeOffset="452.1861">11737 5456 518 0,'52'-5'-27'0,"3"-5"522"15,29-5-286-15,6 0 96 16,10-5-370-16,-20 2-91 16,6 8-144-16,-35 8-62 15</inkml:trace>
  <inkml:trace contextRef="#ctx0" brushRef="#br0" timeOffset="659.4937">11821 5809 895 0,'21'0'542'0,"9"2"-108"16,4-7-585-16,18-4 436 15,5 0-517-15,15 0-98 16,-19 1-102-16,5 0 45 15,-21-4-44-15</inkml:trace>
  <inkml:trace contextRef="#ctx0" brushRef="#br0" timeOffset="1108.6798">13128 5207 1006 0,'-30'76'193'0,"-36"-19"104"16,-9 10-304-16,-2 17 27 16,15-5 14-16,18 2-1 15,26-11 0-15,27 0 5 16,10-18-20-16,36-15 20 16,15-21 9-16,33-37 18 15,5-23 11-15,21-29-2 16,-13-10-23-16,5-16 3 15,-29 14-11-15,-18 0 10 16,-31 19 2-16,-31 9-56 16,-40 27-13-16,-36 18-25 15,-22 18-59-15,-31 25-78 16,-4 17 4-16,-18 6-245 0,33-9 12 16</inkml:trace>
  <inkml:trace contextRef="#ctx0" brushRef="#br0" timeOffset="1621.1991">11113 6914 1386 0,'-1'1'190'15,"2"20"160"-15,8-5-402 16,55 61-31-16,-17-34 55 16,14 17 16-16,-11-4 16 0,11 15 2 15,-6-1 0-15,-3 4-15 16,-9-6-41-16,6 15-40 16,-21-9-264-16,-13 0 35 15</inkml:trace>
  <inkml:trace contextRef="#ctx0" brushRef="#br0" timeOffset="1861.7867">11618 6915 1486 0,'-48'30'199'0,"-31"34"183"16,-10 19-466-16,-41 50-10 0,0 9 38 16,-16 18 38-16,31-21-5 15,7-16-10-15,44-46-21 16,20-11-119-16,27-28-189 16,-2-16 3-16</inkml:trace>
  <inkml:trace contextRef="#ctx0" brushRef="#br0" timeOffset="2253.828">11940 7161 1252 0,'6'-4'186'0,"9"4"92"0,7-6-380 15,19-3 21-15,13-3 19 16,27-1 20-16,-7-7 56 16,11 6-250-16,-16 6-51 15,-18 7-70-15</inkml:trace>
  <inkml:trace contextRef="#ctx0" brushRef="#br0" timeOffset="2561.8145">12007 7557 1156 0,'5'3'192'0,"13"-17"139"16,9-9-344-16,29-14-5 15,18 3 25-15,20-2-42 16,-4 3-61-16,8 10-236 0,-21 12 23 16</inkml:trace>
  <inkml:trace contextRef="#ctx0" brushRef="#br0" timeOffset="2876.4182">13454 6751 1436 0,'-15'55'398'16,"10"2"90"-16,-11 43-364 15,0 20-126-15,-2 38 9 16,0 1 4-16,3 13-113 16,7-39-118-16,5-13-272 15,-2-53-60-15</inkml:trace>
  <inkml:trace contextRef="#ctx0" brushRef="#br0" timeOffset="14420.9841">18044 3405 63 0,'7'0'219'16,"4"-1"-75"-16,5-2-27 15,0-1 42-15,47-14-107 16,-52 13-14-16,3 10-7 16,-10-5-9-16,1 10 15 15,-17 6 0-15,-25 16-4 16,-18 9-7-16,-33 35-3 15,-27 5-11-15,-27 30 2 16,5 5-2-16,-20 13 4 16,21-23 11-16,21 1 20 15,32-30-10-15,28-24-4 16,42-20-28-16,33-12 10 0,28-20-2 16,41-7 34-16,16 0 11 15,52-7 31-15,0 3-19 16,25 16-57-16,-32 4-66 15,7 24-254-15,-55 16 32 16</inkml:trace>
  <inkml:trace contextRef="#ctx0" brushRef="#br0" timeOffset="25893.5533">17366 4262 161 0,'-2'0'216'15,"-1"-2"-38"-15,3 5-2 16,-1-3-67-16,1 0-30 15,-2-1-44-15,2 1 4 16,-1 0 9-16,1 0 40 16,0 0 11-16,0 0 20 15,0-2 4-15,-3 2 6 16,3-3-57-16,-2 2-28 0,-1-1 4 16,3 1-20-16,0-1-24 15,0 1 12-15,0-1 13 16,0 1-34-16,0-1-4 15,0 1 5-15,0 0 7 16,3-1-2-16,-1 1 2 16,7-5 5-16,14-5-4 15,51-15 0-15,-44 14 5 16,10 1 13-16,1-2 0 16,16 0 4-16,0 1-3 15,13 0 0-15,1 3-8 0,9 0-4 16,-6 3-6-16,15 2 0 15,-15 1 0-15,17-5 5 16,-13 3 4-16,11-4 11 16,-9-2 9-16,13 5-2 15,-10-4-4-15,10 4 0 16,-14 3-9-16,16-1-9 16,-12-2 8-16,13 1 10 15,-1-1 1-15,22 5 4 16,-15 4 0-16,9 3-6 15,-7 4-11-15,19 2-4 16,-23-8-7-16,22-2 7 16,-8-5 3-16,7-3 7 15,-14-4 1-15,12-1 4 0,-13 5-10 16,26 5-4-16,-12 2-7 16,13 2 0-16,-5 0-3 15,24 2 0-15,-18-7 9 16,23 1 9-16,-12-1 1 15,24 2 4-15,-21 0 0 16,7-4-5-16,-14 2-11 16,19-2-1-16,-25-1-2 15,11-5 4-15,-5 3-3 16,41-1 2-16,-3-1 2 16,11 0-2-16,-9 4 0 0,14-10 4 15,-33-2-1-15,5 7 5 16,-5-9 3-16,24-5 0 15,-5 14-2-15,17-7 2 16,-21-5-7-16,27 6-1 16,-25 7-4-16,3-7 1 15,-14 10-2-15,24 4 0 16,-21 4-1-16,14-1 4 16,-9 5 1-16,30 0 2 15,-31-7 1-15,32 4 1 16,-5-5-4-16,23-2 0 15,-40-1-2-15,37 10-2 16,-31-5 0-16,-1 7 0 16,-23 2-2-16,32 4 1 15,-19 2 0-15,4 3-1 16,-14-3 2-16,24 3-1 0,-25-2-1 16,-3-9 1-16,-9-2-1 15,19-4 1-15,-30-7 3 16,3-6 1-16,-20 1-3 15,-2-3 2-15,-26 8-2 16,-3 2-1-16,-23 4-2 16,16 9 1-16,-7 1-2 15,2-10-1-15,-18 2 0 0,-1-4-2 16,-17-1 2 0,-5-4 1-16,-16 1 2 0,1 7-4 15,-8 1-1-15,-7-5-3 16,-2 6-1-16,2 3-3 15,-5-3 2-15,7 6 2 16,-1-2-1-16,-4 2-4 16,0 1-1-16,-2-1-11 15,-4-2-3-15,-4-4 2 16,-2-1 6-16,0-2-23 16,0 0-8-16,0 0-94 15,0 0-97-15,0 0-391 16,-3 0 26-16</inkml:trace>
  <inkml:trace contextRef="#ctx0" brushRef="#br0" timeOffset="27091.904">31390 3551 408 0,'44'-48'-122'16,"-44"48"126"-16,0-1-90 15,0 2 85-15,0-1 107 16,0 0 76-16,0 0-25 0,0 0-49 16,0 0-10-16,-3 0-34 15,3 0-33-15,-1 0 25 16,-2 0-16-16,3 0-5 16,-3 2-11-16,0-1-11 15,0 1 11-15,0-1 5 16,-6 4-1-16,6-4 2 0,-3 1 7 15,-1 1 5 1,4-2 0-16,0 0-8 16,0 1-5-16,0-1-16 0,0 1-10 15,0-1-4-15,0-1 5 16,0 2 6-16,0-1 5 16,0 1 0-16,0-1-2 15,1 1-7-15,1-1-10 16,-1 1-2-16,1 13 5 15,5 10 6-15,25 50 9 16,-4-41 14-16,13 6 12 16,-1-6 0-16,6-1-28 15,-7-5-31-15,5-1 52 16,-13-8-14-16,-2 0-6 16,-17-2 17-16,-9 5 26 15,-21 5-49-15,-30 13 14 16,-14 3 7-16,-19 19 8 15,-5-4-4-15,-21 5-85 0,11-15-93 16,-6-11-82-16,26-27-154 16,11-38-52-16</inkml:trace>
  <inkml:trace contextRef="#ctx0" brushRef="#br0" timeOffset="27969.4594">31592 4401 611 0,'-37'89'554'16,"49"-62"-172"-16,13 7-369 0,5 6 365 15,19 12-413-15,3-1 30 16,11 12 4-16,-3-12 2 16,-3 4 8-16,-17-12-73 15,-4-1-75-15,-17-16-242 16,-7-23-18-16</inkml:trace>
  <inkml:trace contextRef="#ctx0" brushRef="#br0" timeOffset="28129.4228">31828 4515 1532 0,'-107'80'258'0,"-26"31"178"16,-3 12-523-16,-2 9-375 15,31-33 128-15</inkml:trace>
  <inkml:trace contextRef="#ctx0" brushRef="#br0" timeOffset="29656.5888">17249 2771 784 0,'0'0'149'0,"0"0"76"15,0 2-226-15,0 4-17 16,1 9 13-16,-1-5 16 15,0-3 9-15,0-5 21 16,0 1 16-16,0-3 14 16,0 1 6-16,0-1-13 15,0-1-32-15,-7-17-15 16,-2-34-8-16,-77-55-10 16,38 47 11-16,0 11 12 15,9 15-4-15,-5 10-26 16,10 15-24-16,-4 17-4 15,4 11-1-15,-10 9-3 16,7 10 11-16,4 16 11 16,13 5 27-16,8 11-2 15,22 1 6-15,15 12 6 0,8-11 11 16,10 16-22-16,-2-4 5 16,16 17 2-16,-10-12 2 15,11 13-25-15,-6-19-44 16,-5-12-227-16,-17-26-27 15,-13-31-109-15</inkml:trace>
  <inkml:trace contextRef="#ctx0" brushRef="#br0" timeOffset="29906.0645">16732 3222 1359 0,'23'-17'148'0,"7"4"181"15,-3 7-386-15,18-3-1 16,13-6 65-16,19-7 20 16,-1 3 13-16,11-3-16 15,-10 4-7-15,-3-1-90 16,-16 7-100-16,-8-9-196 15,-26-1-52-15</inkml:trace>
  <inkml:trace contextRef="#ctx0" brushRef="#br0" timeOffset="30237.5371">17798 2481 1158 0,'-6'6'221'15,"6"1"89"-15,-4 5-326 16,5 1-49-16,-2 14 7 16,4 7 36-16,1 5 12 15,5 1 4-15,3 4-35 16,1-2-47-16,6-4-213 16,-2-5 22-16</inkml:trace>
  <inkml:trace contextRef="#ctx0" brushRef="#br0" timeOffset="30436.6911">17952 2506 1434 0,'2'-3'228'15,"1"2"157"-15,-2 1-417 16,6 16-22-16,2 25 22 0,8 51-39 15,-13-53-50-15,9-7-97 16,4-9-170-16,0-7-21 16</inkml:trace>
  <inkml:trace contextRef="#ctx0" brushRef="#br0" timeOffset="30715.1974">18694 2396 1306 0,'-25'39'206'16,"-21"-24"145"-16,-46 43-356 16,8 14-47-16,-10 25 73 15,23-4 39-15,8 3 2 0,49-11-11 16,3-10-15-16,18-30-35 15,11-1-34-15,13-13-2 16,12-13-11-16,9-8-51 16,14-8-64-16,1-14-146 15,4 2-71-15,-15 7-87 16</inkml:trace>
  <inkml:trace contextRef="#ctx0" brushRef="#br0" timeOffset="31014.8124">18750 2675 1097 0,'-3'-4'315'0,"2"1"30"16,0 1-280-16,-1 1-111 15,2 1-3-15,2 0 20 16,0 1 24-16,31 18 8 16,41 48 3-16,-35-43-37 15,-7-3-40-15,7-1-269 0,-8-3 36 16</inkml:trace>
  <inkml:trace contextRef="#ctx0" brushRef="#br0" timeOffset="31230.4971">19059 2561 1349 0,'-113'36'249'16,"63"15"140"-1,-19 26-375-15,6 3-28 0,-8 6 22 16,8-10-9-16,18-14-84 16,21-23-58-16,16-14-147 15,29-21-118-15,21-29 21 16,7-10-95-16</inkml:trace>
  <inkml:trace contextRef="#ctx0" brushRef="#br0" timeOffset="31434.1282">19140 2383 1800 0,'1'0'214'0,"8"6"239"0,5 13-525 15,54 100-14-15,-46-27 82 16,-7 20 18-16,-17 5 0 15,-29 8-108-15,-32-26-366 16,-40-7-10-16,-15-43-226 16</inkml:trace>
  <inkml:trace contextRef="#ctx0" brushRef="#br0" timeOffset="32517.6862">20026 3804 999 0,'-3'-3'351'16,"-2"0"-68"-16,4 2-270 0,-2-1-105 15,1 2-93-15,1 2 151 16,-3 18 25-16,-5 31 23 16,-3 60 10-16,1-46-4 15,-3 11-164-15,9-16-129 16,4 4-14-16</inkml:trace>
  <inkml:trace contextRef="#ctx0" brushRef="#br0" timeOffset="32902.8864">19392 5296 102 0,'-2'-5'457'0,"-2"1"-231"16,2 4-59-16,2-1 63 0,0 1-230 15,0 0 52-15,0 0-16 16,0 0 12-16,2 0 5 16,25 0-17-16,57-3-27 15,-37-17-13-15,5-6-54 16,6-1-225-16,-9 9 5 15</inkml:trace>
  <inkml:trace contextRef="#ctx0" brushRef="#br0" timeOffset="33313.1855">19922 4979 686 0,'42'61'241'15,"-42"-63"27"-15,-3 2-136 16,-2 0-97-16,5-1 23 15,0-1 12-15,3-1 2 16,15-10-9-16,34-2-5 0,50-55-15 16,-53 47-16-16,-12 14-30 15,-9 15-31-15,-16 22-3 16,-18 24 6-16,-9 16 1 16,-16 34 24-16,-3 2 29 15,-3-2 47-15,15-20-19 16,32-11 12-16,24-40 15 15,51-24-9-15,23-22-51 0,46-26-240 16,-2-10-169-16,13-14-50 16</inkml:trace>
  <inkml:trace contextRef="#ctx0" brushRef="#br0" timeOffset="34290.1782">24588 3650 519 0,'-50'6'331'0,"41"3"-68"15,0 13-305-15,-3-1 319 16,2 14-264-16,-1 4 21 16,7 21 16-16,-4 0-4 15,2 17-1-15,6-8-22 0,0 14-111 16,2-17-108-16,-4 0-120 15,-1-8-98-15</inkml:trace>
  <inkml:trace contextRef="#ctx0" brushRef="#br0" timeOffset="34679.1962">24161 5016 1139 0,'-17'56'294'0,"-16"18"54"16,-1 2-295-16,0 20-42 15,13-8-7-15,11 9 21 0,19-20 7 16,14-4 0-16,10-33-7 15,20-10 24-15,3-27 8 16,21-20 17-16,-1-20-14 16,17-19 7-16,-7-8-16 15,-1-16-12-15,-20 2 0 16,-15-8 12-16,-25 15-12 0,-28-5-11 16,-23 17-16-1,-28 20 11-15,-9 10-11 0,-22 21-15 16,-2 19-20-16,-2 9-37 15,12-2-74-15,4 9-387 16,14-2 65-16</inkml:trace>
  <inkml:trace contextRef="#ctx0" brushRef="#br0" timeOffset="35255.1912">28094 3487 1423 0,'-67'65'188'16,"72"-46"181"-16,-7 20-403 16,1 7-46-16,4 18 65 15,-5-4 21-15,-1 13 2 16,2-9 0-16,-4 7-9 16,-4-18-44-16,-2 12-149 0,3-10-183 15,-1 3-30-15</inkml:trace>
  <inkml:trace contextRef="#ctx0" brushRef="#br0" timeOffset="35658.2211">27915 5228 1302 0,'-18'15'296'0,"21"8"109"16,-9 20-360-16,-3 6-56 16,2 16 10-16,-7-1 7 15,-8 13 1-15,-2-16-1 16,-2 16-142-16,-1-8-275 15,2 14 44-15</inkml:trace>
  <inkml:trace contextRef="#ctx0" brushRef="#br0" timeOffset="47297.4055">18311 3588 362 0,'3'-5'-32'16,"-3"-5"100"-16,4 4-122 15,5 1 145-15,-6 3 49 16,-6 0 34-16,3 2 3 0,-2 0 2 16,1 0-91-16,-1-1-24 15,2 1-34-15,0 0-17 16,0 0-21-16,0 0-6 16,0 0 20-16,2 0 15 15,19-3 17-15,29-6 26 16,63-16 13-16,-28 5-12 15,0 5-12-15,10 8-16 16,-18-2-20-16,4 6-5 16,-16 5-6-16,-2 4 0 15,-15-2 1-15,-5 0 9 16,-14 2 10-16,-10-3 9 16,-10-3 23-16,0 0 7 15,-5-1-12-15,-4 1-13 16,1 0-22-16,1 0-71 15,11 0-59-15,17-3-292 16,37-22 35-16</inkml:trace>
  <inkml:trace contextRef="#ctx0" brushRef="#br0" timeOffset="54086.5806">21941 2894 690 0,'6'68'229'16,"-3"2"-24"-16,-3 40-216 16,-5 11-148-16,-1 23-97 15,-1-6 14-15,-3-9-23 16</inkml:trace>
  <inkml:trace contextRef="#ctx0" brushRef="#br0" timeOffset="54820.1437">21550 3259 1384 0,'38'-3'81'16,"-35"6"235"-16,57 1-400 15,20-2-27-15,31-1 112 16,9 4 10-16,26-2-273 16,-23 4-56-16,-1-11-68 15</inkml:trace>
  <inkml:trace contextRef="#ctx0" brushRef="#br0" timeOffset="61695.315">25576 3158 1443 0,'58'6'151'0,"32"7"215"15,28 7-446-15,66 8 9 16,0-2-2-16,42-11-291 16,1-18 54-16</inkml:trace>
  <inkml:trace contextRef="#ctx0" brushRef="#br0" timeOffset="67907.3949">29354 3165 1360 0,'-29'-47'129'0,"97"43"224"15,36 8-413-15,54-7 2 16,12-7 11-16,57-2-295 15,-29-9 53-15</inkml:trace>
  <inkml:trace contextRef="#ctx0" brushRef="#br0" timeOffset="69483.9506">17268 8074 385 0,'13'-6'323'0,"-3"0"-85"16,-7 4-18-16,0 1-209 16,0 2-33-16,-3-1 5 15,-1 0 7-15,-2 2 11 16,-15 39 22-16,-100 72 3 16,29-27 0-16,-47 37-8 15,-8 1-13-15,-7 7 43 16,25-25 32-16,22-14 7 15,51-47-20-15,37-17-30 16,36-25-32-16,54-11-3 16,21-8-2-16,31-6 23 15,9 0 30-15,22 8-33 16,-24 17-127-16,-5 25-225 16,-37 11 19-16</inkml:trace>
  <inkml:trace contextRef="#ctx0" brushRef="#br0" timeOffset="71197.4755">16893 8714 330 0,'-3'0'0'0,"3"0"314"16,-1 0-314-16,-1 0 40 15,1-2-9-15,-1 1 229 16,2-1-197-16,0 1 240 16,0-1-229-16,-1 1-1 15,1-1 2-15,-2 1-27 16,2-1 0-16,-1 1-7 0,1 0-4 16,-2-1-12-16,2 2-3 15,0 0 10-15,0 0 16 16,0 0-11-16,0 0-3 15,0 0 1-15,0 0 0 16,0 0-10-16,0 0 17 16,2 0 1-16,1-1-1 15,19-1-15-15,15-1-13 16,41 2-12-16,-41-1 6 16,-1 1 1-16,7 2 14 15,-7-1 22-15,5 0 8 16,5 0-7-16,13 0 1 15,0 0-18-15,5-7-10 16,0-2-3-16,16-3 3 16,-8 3-4-16,8-1 2 15,-1 5 0-15,5-2 8 16,-16 5 0-16,8-2 0 0,-9 2-1 16,7 0-6-16,-11 0-7 15,14-2-4-15,-10 1-2 16,14-3 11-16,-6 0 3 15,9 6 5-15,-3 1 5 16,2-1 3-16,-10-4-11 16,19 7-3-16,-8-6-3 15,12-5-7-15,-4 4 4 0,22 5 12 16,-22 1 0-16,7 2 5 16,-8 1 0-16,17 4-5 15,-16 0-10-15,23-3 0 16,-8 4-5-16,4-1 1 15,-9-2 0-15,17 1 0 16,-14 3-2-16,22 0 7 16,-4-1-5-16,0-1 1 15,-22-4-1-15,13-7 2 16,-24-1-1-16,15-1 6 16,-5-4 1-16,11-1 0 15,-10 2 7-15,23-6 0 16,-19-8-5-16,22-9 3 15,4 9-8-15,5-2 0 16,-23-1-3-16,18 6 3 0,-15 18 0 16,1-16 9-16,-4 12-10 15,14-2 1-15,-3 4-3 16,32-5 0-16,-2 8-2 16,7-8 2-16,-11 2-3 15,11-4 1-15,-30 2-3 16,8 0 1-16,-1 2-2 15,17 1 0-15,-11-4 1 16,25-1 0-16,-22-5-1 16,14-4 2-16,-20 0-2 15,25 3 0-15,-27-7-1 0,18 4-1 16,-11 1-1-16,26 0-1 16,-16 1 0-16,8 6-1 15,-19-2 0-15,21 3 1 16,-24-6 0-16,5 3 0 15,-11-3 1-15,12-1-1 16,-19 1-1-16,24 0 2 16,-21 1-2-16,7-3 2 15,-19 4 0-15,7-3-1 16,-30-1-1-16,17 3 0 16,-5 0-1-16,7-1 0 15,-14 4 0-15,11 0 0 16,-16 2 1-16,25 2-1 15,-2-1 0-15,3 5 0 16,-15 1 0-16,7 0 0 16,-24-2 0-16,20-2 0 15,-2 0 1-15,11-8 0 0,-7 3 0 16,20-3 0-16,-28 4 0 16,24-3 0-16,-1 5-1 15,-1 1 1-15,-17-4-1 16,10-3 1-16,-26 5 1 15,10-5 1-15,-5 2 1 0,5 4 0 16,-14 2 0-16,4-5-1 16,-22 7-3-16,11-2 0 15,-6 0 0-15,17 0-1 16,-1 5 0-16,8 1-1 16,-18 0-3-16,0 3-2 15,-21 5 0-15,-15-8-19 16,-16-7-23-16,-4-11-97 15,-8 6 173-15,-4-63-748 16,4-20 226-16</inkml:trace>
  <inkml:trace contextRef="#ctx0" brushRef="#br0" timeOffset="72571.2396">31985 7403 829 0,'24'35'43'0,"-20"-47"179"16,-4-1-177-16,0 0-65 15,2 1 76-15,1 7 87 16,-5 5-53-16,-7 0-24 16,8 0 4-16,-2 0-7 15,-6 0-14-15,-16 2-8 16,-54 11-5-16,47-7-13 16,-2 0 3-16,7 4 9 15,-3-2 23-15,20-4 26 16,2 4-28-16,7-5-25 0,13 1-6 15,7 4-21-15,26 11-22 16,5 0 37-16,27 14 22 16,1-4-9-16,20 19-2 15,-21-2-4-15,3 1-7 16,-25-6 1-16,-14 5-1 16,-32-9 0-16,-28 12 9 15,-33 5 2-15,-32 15 7 16,-24 2 11-16,-45 5-13 15,-1-12-14-15,2-2-10 16,26-18-117-16,22-15-117 16,57-13-277-16,45-27-44 15</inkml:trace>
  <inkml:trace contextRef="#ctx0" brushRef="#br0" timeOffset="73004.9955">32524 8247 777 0,'2'0'384'0,"-1"2"-54"16,1-1-133-16,3 12-220 16,7 16-12-16,25 55 41 15,-13-38 23-15,15 19 12 16,8-3 15-16,21 14-41 16,5-3-98-16,5 1-70 15,-5-17-214-15,-8-18-18 0</inkml:trace>
  <inkml:trace contextRef="#ctx0" brushRef="#br0" timeOffset="73198.5503">33180 8434 595 0,'-60'34'716'15,"-25"13"-236"-15,-47 29-356 16,-20 11 358-16,-26 21-498 15,27-11 78-15,16-31-542 16,40-55 182-16</inkml:trace>
  <inkml:trace contextRef="#ctx0" brushRef="#br0" timeOffset="74691.1351">16040 7155 458 0,'13'-12'572'0,"-7"5"-200"0,-6 10-284 15,2-2 266-15,-4-1-365 16,2 0 12-16,-1-1 6 16,-1-1 11-16,-1-1 8 15,-4-7-21-15,-23-18-9 16,-57-46-13-16,42 47-5 15,-6-4-3-15,0 9 6 0,-10 6-4 16,10 8 4-16,2 16-2 16,4 8 3-16,-10 16 4 15,7 8 6-15,-3 18 7 16,8 4 6-16,8 14 6 16,17-2 2-16,12 15 10 15,9-9 2-15,7 10 3 16,4-10 0-16,14 9-5 15,-2-18-12-15,9 8-81 16,-6-18-70-16,4 5-235 16,-10-12-21-16</inkml:trace>
  <inkml:trace contextRef="#ctx0" brushRef="#br0" timeOffset="75025.4635">15170 7806 1135 0,'9'1'454'0,"-3"-4"-94"15,6 5-284-15,18-8-112 16,19-3-114-16,22-27 139 16,13-5 40-16,30-18 7 15,0-4-15-15,6-6-244 16,-19 18-154-16,-29 5-50 15</inkml:trace>
  <inkml:trace contextRef="#ctx0" brushRef="#br0" timeOffset="75324.7323">16582 7124 1185 0,'-44'58'211'0,"-20"19"132"15,-22 43-365-15,-1 1 34 16,5 14 27-16,24-25 6 0,23-5-4 15,30-29-10-15,7-7-46 16,16-18-65-16,32-7-44 16,14-19-260-16,11-22 42 15</inkml:trace>
  <inkml:trace contextRef="#ctx0" brushRef="#br0" timeOffset="75581.2846">16551 7401 705 0,'149'14'511'16,"-123"2"-118"-16,14 9-422 0,6 5 424 15,11 7-399-15,4-2 2 16,-3-1-49-16,-5-6-39 16,3-5-297-16,-7-16-9 15,-23-20-129-15</inkml:trace>
  <inkml:trace contextRef="#ctx0" brushRef="#br0" timeOffset="75769.9891">17136 7333 637 0,'-6'-1'0'0,"-37"11"675"15,-46 61-596-15,28 13 381 16,1 5-468-16,2 5 417 16,14-20-502-16,9-6-43 15,24-22-146-15,22-15-178 16,19-15 19-16</inkml:trace>
  <inkml:trace contextRef="#ctx0" brushRef="#br0" timeOffset="75950.1452">17260 7012 1644 0,'15'32'235'0,"9"29"130"0,3 19-434 15,1 43 20-15,-13 22 15 16,-21 36-30-16,-31-21-110 16,-43-5-258-16,-17-52-81 15</inkml:trace>
  <inkml:trace contextRef="#ctx0" brushRef="#br0" timeOffset="77018.9849">20267 8552 825 0,'58'-50'510'0,"-52"51"-133"16,-2-1-122-16,-4 12-290 15,0-12-37-15,-1 0 16 0,-2 24 37 16,-2 20 23-16,-6 44 8 16,0-44-27-16,11-2-123 15,-4 1-123-15,10-8-101 16,11 1-136-16</inkml:trace>
  <inkml:trace contextRef="#ctx0" brushRef="#br0" timeOffset="77418.1229">19586 10083 1130 0,'31'7'337'0,"-16"-8"50"15,22-5-240-15,10-6-183 16,15-6-18-16,8-1-21 15,4-5-312-15,-19 8 38 16</inkml:trace>
  <inkml:trace contextRef="#ctx0" brushRef="#br0" timeOffset="77782.9923">20199 9658 380 0,'21'16'657'0,"4"0"-285"15,-15-19-215-15,5 8 226 16,4-2-416-16,8-6 60 0,3-5 61 15,14-1-25-15,1 2 4 16,1 4-9-16,-11 7-57 16,-13 19-37-16,-22 17 13 15,-22 44 7-15,-16 18 18 16,-11 30 30-16,3-9 9 16,10-4-32-16,30-47-10 15,48-23-15-15,32-43-29 16,64-37-364-16,2-22-25 15,32-24-115-15</inkml:trace>
  <inkml:trace contextRef="#ctx0" brushRef="#br0" timeOffset="78432.046">24428 8375 496 0,'4'23'384'15,"-2"4"-89"-15,2 7-296 16,1 15 299-16,-5 0-289 0,-8 9 0 15,-1-8-4 1,2 9-301-16,-8-7 98 0</inkml:trace>
  <inkml:trace contextRef="#ctx0" brushRef="#br0" timeOffset="78895.1958">24231 9598 342 0,'-15'48'670'0,"-12"-10"-274"15,-10 27-206-15,6 7 206 16,-1 21-417-16,12-6 9 16,17 11-2-16,21-31 13 15,15-4 32-15,19-28 18 16,19-18 26-16,3-23 9 15,4-22-7-15,-2-18-26 0,-2-17-9 16,-15-3-18-16,-11-11 2 16,-19 15-3-16,-26-3 0 15,-21 13-10-15,-28 5 12 16,-7 16-5-16,-9-1 8 16,9 15 0-16,-1-1-58 15,16 2-75-15,-1-11-407 16,10-9 40-16</inkml:trace>
  <inkml:trace contextRef="#ctx0" brushRef="#br0" timeOffset="79619.7946">27974 7985 451 0,'-49'-6'473'15,"45"6"-269"-15,5 12-32 16,-5 1-204-16,4 11-201 16,0 5 239-16,3 13 6 15,-3-1 0-15,1 8-2 16,-1 2-2-16,-1 4-72 16,1-10-153-16,1 27 31 15</inkml:trace>
  <inkml:trace contextRef="#ctx0" brushRef="#br0" timeOffset="79974.4264">27897 9466 1255 0,'4'23'418'0,"1"14"32"15,1 3-288-15,-5 22-177 16,-5 11 5-16,-8 18-7 16,-4-9-26-16,1 10-104 15,-22-20-107-15,10-2-198 16,-6-34-63-16</inkml:trace>
  <inkml:trace contextRef="#ctx0" brushRef="#br0" timeOffset="90293.8007">20972 7337 672 0,'83'-13'205'15,"-86"13"-13"-15,0 8-178 16,-7 5-85-16,-26 8 4 16,1 11 24-16,-23 25 31 15,-6 8 35-15,-2 18-2 0,15-11 16 16,14 13 1-16,28-17-3 16,27-3-7-16,18-23-27 15,33-4-10-15,13-29 11 16,19-22-42-16,-2-24-40 15,7-14-128-15,-27-4-20 16</inkml:trace>
  <inkml:trace contextRef="#ctx0" brushRef="#br0" timeOffset="90672.9898">21597 7380 926 0,'0'14'116'16,"-6"8"125"-16,-11 14-298 15,-4 2 47-15,-7 9 41 16,1-2 27-16,5 2 18 16,13-10 16-16,10-6-18 15,11-13-26-15,19-21-9 16,6-17 20-16,14-23-7 0,-5-18 21 16,11-15-5-16,-11 13-7 15,-13 2-47-15,-17 18-34 16,-22 18-88-16,-25 22-79 15,-10 12-166-15,-1 11-38 16,-11 11-93-16</inkml:trace>
  <inkml:trace contextRef="#ctx0" brushRef="#br0" timeOffset="91058.1963">22046 7139 795 0,'3'10'105'0,"-3"2"115"15,-3 4-251-15,3 10 29 16,-1-1 36-16,1 1 3 15,-5 1 1-15,5 3 9 16,-1-14 0-16,1-4 6 16,-3-11 1-16,13-9 4 0,11-21 1 15,13-21 7-15,15-5-4 16,13-9-11-16,-3 10-4 16,-8 18-13-16,-13 24-24 15,-16 14-37-15,-11 23-1 16,-20 33-4-16,-4 8-18 15,-14 19-56-15,-10 1-40 16,-8-3-188-16,11-31-24 16</inkml:trace>
  <inkml:trace contextRef="#ctx0" brushRef="#br0" timeOffset="91372.6808">22840 7022 828 0,'-9'18'156'0,"-15"8"97"15,-13 4-238-15,-17 23 39 16,-4 2 24-16,-6 13 44 16,11-4 14-16,16 0-7 15,23-23-56-15,25-10-6 0,27-20-34 16,45-25-48-16,15-15-32 16,25-28-328-16,-2 0 69 15</inkml:trace>
  <inkml:trace contextRef="#ctx0" brushRef="#br0" timeOffset="92061.2425">22365 8026 941 0,'-6'57'91'0,"1"-41"99"16,-2-1-226-16,1 13 15 15,-3-1 34-15,3 2 33 16,8 2 52-16,12 3-38 16,-2-8-3-16,-1-4 1 15,5-12 5-15,12-5 3 16,-3-17-14-16,14-9 9 16,-1-9-1-16,1-4 4 15,-16 0-18-15,-2 2 12 16,-12 7-10-16,-10 4-50 15,-8 7-58-15,-6 7-19 16,-4 10-58-16,-7 7-286 16,9-1 118-16</inkml:trace>
  <inkml:trace contextRef="#ctx0" brushRef="#br0" timeOffset="92336.3126">22733 8041 1440 0,'98'14'231'0,"-90"0"144"15,-3 7-415-15,0 12-32 16,5 2 33-16,1 17 26 15,-4-6 15-15,-5 6 1 16,14 1 0-16,-9 21 2 16,2-1-25-16,3 13-158 15,0-6-201-15,-20-11-10 16</inkml:trace>
  <inkml:trace contextRef="#ctx0" brushRef="#br0" timeOffset="92591.2757">22744 7991 1387 0,'19'-34'285'16,"15"-5"128"-16,8 1-386 15,23-5-44-15,12 3 27 0,26 7 14 16,0 11 7-16,11 17 0 15,-15 10-7-15,-9 16-26 16,-39 8-26-16,-44 17 28 16,-38 5 3-16,-55 15-70 15,-37-4-363-15,-29-10 128 16</inkml:trace>
  <inkml:trace contextRef="#ctx0" brushRef="#br0" timeOffset="99350.669">17734 7892 570 0,'0'-17'189'16,"8"4"24"-16,-2 0-150 16,0 1-33-16,-5 7-22 15,-1 7 9-15,-9 4 5 16,-16 20 7-16,-11 17-5 0,-5 28 7 15,-5 6-10-15,3 23-10 16,19-13-9-16,17-1-11 16,14-27-14-16,35-16-32 15,20-37-22-15,36-35-168 16,9-26 27-16</inkml:trace>
  <inkml:trace contextRef="#ctx0" brushRef="#br0" timeOffset="99679.2914">18305 7857 946 0,'-18'27'167'0,"0"0"101"16,5 14-280-16,-4 7-8 16,13 5 15-16,0-13 3 15,14-1-18-15,-1-17-6 16,16-13 22-16,-1-21 13 16,26-28 23-16,-3-21 25 15,8-16 9-15,-12-1-26 16,-9-4-15-16,-29 29-16 0,-17 10-90 15,-15 23-58-15,-10 25-167 16,-7 19-47-16</inkml:trace>
  <inkml:trace contextRef="#ctx0" brushRef="#br0" timeOffset="100040.8874">18793 7495 855 0,'8'4'124'0,"-2"5"84"16,0 9-248-16,-6 7-13 15,6 10 27-15,1 19 32 16,-7-2 19-16,1-7 9 0,2-9-16 15,2-6 30-15,-2-21 9 16,9-20 37-16,3-15 0 16,7-32 26-16,7-9-28 15,7-8-19-15,2 9-46 16,-1 20-33-16,-10 32-42 16,-3 22-15-16,-11 24-13 15,-5 24-21-15,-13 0-6 0,-4 9-45 16,-1-10-87-16,4-13-47 15,0-25-60-15</inkml:trace>
  <inkml:trace contextRef="#ctx0" brushRef="#br0" timeOffset="100254.0508">19507 7326 398 0,'20'-12'544'0,"-9"4"-214"15,-19 16-238-15,-9 13 240 16,-5 13-356-16,-18 28 18 16,0 10 18-16,2 17 5 15,5-18 0-15,15-4-21 16,23-22-23-16,20-23 0 16,18-27-8-16,26-23-102 15,1-21-192-15,13-20 52 0</inkml:trace>
  <inkml:trace contextRef="#ctx0" brushRef="#br0" timeOffset="100834.8037">19146 8062 833 0,'-25'21'215'0,"-5"11"46"0,2 10-236 16,3 5-14-1,7-1-20-15,6-3 34 0,12-10-6 16,9-13-10-16,4-5-10 15,11-10 17-15,1-10 7 16,12-18 23-16,0-10 13 16,5-17 1-16,-10-16-38 15,-5-2-28-15,-14 13 9 16,-10 4 14-16,-10 16 7 16,-5 13 17-16,2 7-2 0,-2 11-95 15,4 8-84-15,3 22 52 16,2 8 60-16,1 13-43 15,4 3 7-15,9-1 118 16,1-13-14-16,15-8-12 16,4-16-228-16,13-12-10 15,2-7-73-15</inkml:trace>
  <inkml:trace contextRef="#ctx0" brushRef="#br0" timeOffset="101212.3433">19469 8095 707 0,'75'-20'124'16,"-75"11"80"-16,0 5-188 15,6 2-4-15,-6 1 35 16,0-1 30-16,0 1 7 16,0 0 10-16,0-1-32 15,0 2-15-15,0 0-58 0,0 0-21 16,0 2-12-16,3 11 4 16,2 12 2-16,11 52 48 15,-15-53 7-15,2-8-8 16,-1-11 30-16,17-10 50 15,-1-10 9-15,7-2 2 16,8-1 10-16,11 7-79 16,-5 14-97-16,10 18-58 15,-9-2-250-15,-20-25 19 16</inkml:trace>
  <inkml:trace contextRef="#ctx0" brushRef="#br0" timeOffset="102086.2149">25419 7320 264 0,'6'-21'0'0,"-3"0"289"16,-6 0-223-16,-5 2 187 15,-4-6-176-15,5 13 230 16,-20 8-173-16,1 13-47 16,-19 23-46-16,-4 20-46 15,-13 27-17-15,1 20-8 16,-4 15 15-16,12-9 31 15,14 5 18-15,22-27 0 16,29-17-18-16,22-26-20 0,23-23-17 16,9-29-40-16,22-27-258 15,-2-14 101-15</inkml:trace>
  <inkml:trace contextRef="#ctx0" brushRef="#br0" timeOffset="102416.6589">25706 7337 1101 0,'11'20'218'15,"-37"-1"31"-15,23 20-239 0,-5 3-22 16,8 10 66-16,-5-10-40 16,15 4 53-16,-1-18-45 15,12-12-29-15,-3-17-42 16,8-20 111-16,-2-19 6 16,0-24-20-16,-2 1-35 15,-16-10-20-15,-6 14-20 16,-7 8-51-16,-10 23-32 15,-14 13-252-15,9 18 35 16</inkml:trace>
  <inkml:trace contextRef="#ctx0" brushRef="#br0" timeOffset="102751.7017">25983 7142 953 0,'9'49'183'16,"1"6"101"-16,-1 10-285 16,-1-13 7-16,-5-17 8 15,3-16 32-15,0-20 60 16,5-21 10-16,13-24 9 0,4-3 1 15,8-10-27-15,1 11-61 16,0 14-44-16,-11 21-48 16,3 19-17-16,-12 20-15 15,-6 17-15-15,-11 3-129 16,-3 2-29-16,-6-16 26 16,-1-15-103-16,1-19 9 15,4-14 136-15</inkml:trace>
  <inkml:trace contextRef="#ctx0" brushRef="#br0" timeOffset="103050.2391">26795 6819 893 0,'0'4'68'0,"-11"7"168"16,-5 7-238-16,-8 22 11 15,-2 8 83-15,-10 13 11 16,7 9-20-16,1 8 7 16,8-14-11-16,8-3-26 15,15-14-22-15,8-16 10 16,8-16-31-16,9-7-19 0,0-13-18 15,2-8-154-15,-3-9-179 16,-7-8-22-16</inkml:trace>
  <inkml:trace contextRef="#ctx0" brushRef="#br0" timeOffset="103695.4596">26176 7758 915 0,'47'31'128'0,"-53"-25"115"15,-4 5-260-15,-2 9 17 16,-9 10 39-16,-2 4 22 16,-1 18 8-16,3 6-6 15,5 2 22-15,7-6-12 16,7-8-21-16,11-17-9 15,14-14 2-15,6-19-25 0,14-29 2 16,5-19 19-16,3-23-24 16,-3-4-12-16,-11-8-13 15,-16 19-6-15,-14 10 13 16,-10 18 27-16,-10 15-29 16,1 20-28-16,-2 22 15 15,4 17 2-15,10 29-22 16,5 4 14-16,8 10 13 15,3-4 9-15,6-7 8 16,-1-23-138-16,-2-12-110 16,-7-25-91-16,9-25-187 15</inkml:trace>
  <inkml:trace contextRef="#ctx0" brushRef="#br0" timeOffset="104185.7704">26592 7844 345 0,'0'2'267'0,"0"-1"-58"16,0 1-61-16,0-1-100 16,0-1-46-16,0 0 9 15,-2 0 39-15,1 0 50 16,-1 0 14-16,1-1 3 16,0-1-16-16,-1 1-45 15,2-1-46-15,-1 1-7 16,1-1-5-16,0 2 6 15,0 0 8-15,0 2 24 16,0-1 6-16,4 30 10 16,8 46-2-16,-12-47 0 15,0-9-26-15,3-11 11 0,9-17 13 16,17-24 30-16,5-7 3 16,18-4 10-16,0 2-23 15,6 8-39-15,-12 26-48 16,3 21-24-16,-17 10-33 15,-8 26-143-15,-15 5-132 16,-23 3-80-16,-12-17-149 16</inkml:trace>
  <inkml:trace contextRef="#ctx0" brushRef="#br0" timeOffset="104912.6362">28965 6638 545 0,'12'-7'498'0,"-9"1"-173"16,-9 4-356-16,-8 10 328 16,-6 4-358-16,-19 14 16 15,-7 13 50-15,-10 23 48 16,9 3 6-16,-5 9-1 16,22-14-10-16,20-4-44 15,17-16-44-15,26-12-11 16,16-18-9-16,22-13-261 15,6-11-13-15,6-20-56 16</inkml:trace>
  <inkml:trace contextRef="#ctx0" brushRef="#br0" timeOffset="105536.4528">29382 6742 144 0,'-8'6'679'0,"0"1"-328"0,4 15-90 15,-2 7 89-15,0 11-378 16,1 3 22-16,5 1 16 16,0-13 6-16,11-4-2 15,-5-12-3-15,13-11 27 16,2-8 4-16,8-17 10 15,-5-6 0-15,-2-16-16 16,-8-1-25-16,-8-5-8 16,-11 12-7-16,-5 0 6 15,-1 13 24-15,1 3 3 16,1 11-3-16,2 1-5 16,1 5-1-16,4-2-1 15,4 1-2-15,-2 5 1 16,0-3-2-16,0 2-5 15,1-1-9-15,1 1-16 16,-1-1-9-16,1 2-6 0,-2 0 4 16,3 2 9-16,-2-1 9 15,1 1 6-15,1-1 17 16,20 5 5-16,7-7-5 16,53-26 1-16,-43 11-1 15,1 4-13-15,-10 15-8 16,-1 10 9-16,-3 15 2 15,-4 6 6-15,-6-1 5 16,-7 1-8-16,-1-12-22 16,-9-10-8-16,3-7-10 0,4-8-6 15,7-5-51-15,-4-8-10 16,5 7-28-16,-9-4-38 16,-2 4 5-16,1 3 55 15,1 7 22-15,0-2 21 16,-6 1-24-16,0 0-174 15,1 0 26-15</inkml:trace>
  <inkml:trace contextRef="#ctx0" brushRef="#br0" timeOffset="106361.0088">29888 6772 870 0,'0'1'171'0,"-5"-2"91"16,5-1-267-16,0 1 18 0,-1 1 22 15,1-3 21-15,0 3 16 16,0 0 15-16,0 0 11 16,0 0-21-16,0-2-36 15,0 1-28-15,0-2-27 16,1 0 20-16,14-33 1 16,31-41 18-16,-17 36 27 15,-5 4 12-15,7 4-41 16,-7 12-8-16,-11 6-15 15,-2 14-21-15,-1 4-18 16,-5 15 5-16,-3 10 3 16,4 0 11-16,-3 9 1 15,2 2 5-15,2-10-95 16,1-7-149-16,1-2-105 16,-1-13-103-16</inkml:trace>
  <inkml:trace contextRef="#ctx0" brushRef="#br0" timeOffset="106674.7239">30640 6309 1307 0,'-6'24'230'0,"-4"12"159"15,-7 4-389-15,-15 20 51 16,-10 4 15-16,-4 16 18 16,5-10-9-16,14 1-26 15,17-19-45-15,23-14 3 16,17-28-18-16,19-17-62 15,0-20-51-15,4-23-311 16,-7-3 18-16</inkml:trace>
  <inkml:trace contextRef="#ctx0" brushRef="#br0" timeOffset="107968.3374">29901 7284 689 0,'1'-6'233'16,"-2"5"2"-16,-1 4-153 15,1-3-161-15,-1 0 15 16,1 1 40-16,-8 14 29 16,-6 22 35-16,-78 62 17 15,37-42 8-15,-4 17-13 16,13-8 3-16,6 0 15 16,23-19-11-16,15-7 13 15,19-22 2-15,20-12-7 16,20-18-23-16,9-21 12 15,0-16-8-15,0-22-9 16,-13-7-12-16,-1-7-3 16,-19 13-15-16,-10-1 2 15,-7 30-6-15,-6 2 1 16,-12 17-9-16,-9 3 3 0,5 14-6 16,-14 7-11-16,2 6-4 15,-3 8 4-15,7 9 1 16,2 8-3-16,7-3 9 15,6 8-2-15,6 2 2 16,7 9 2-16,3-1-4 16,6 2-100-16,5-4-54 15,4-13-53-15,-1-13-144 0,5-18-19 16</inkml:trace>
  <inkml:trace contextRef="#ctx0" brushRef="#br0" timeOffset="108386.9921">30304 7407 453 0,'115'-46'364'0,"-109"45"-73"16,-7 1-33-16,-4-2-174 15,5 2-53-15,0 0 8 16,-1 0-10-16,-1 2-1 0,1 5-6 16,-5 24 12-16,-7 45-6 15,10-48 1-15,4-7-3 16,7-9 36-16,2-18 35 15,21-23 4-15,5-11 0 16,8-17-4-16,3 2-37 16,4-3-35-16,-20 24-6 15,3 22-19-15,-9 21-10 0,-9 19-18 16,-4 18-34-16,-12 12-46 16,-9-3-26-16,-7 5-306 15,-3-15 14-15,0-5-111 16</inkml:trace>
  <inkml:trace contextRef="#ctx0" brushRef="#br0" timeOffset="139578.05">3494 11372 1083 0,'2'1'237'16,"-4"-1"94"-16,2 0-357 15,0 0-33-15,-3 0-9 16,3 2 2-16,-13 27 10 16,-86 81 45-16,13-3 20 15,1 17-10-15,-13 32 7 16,26-10 24-16,17 2 23 15,34-29-10-15,27 0 4 16,27-35-15-16,28-8-81 16,23-23-81-16,33-22-196 15,-6-27 10-15</inkml:trace>
  <inkml:trace contextRef="#ctx0" brushRef="#br0" timeOffset="139922.5832">3736 11954 708 0,'51'47'319'15,"-58"-50"2"-15,7 5-133 16,3-2-163-16,-3 0 1 16,0 0-8-16,1-2 13 15,25 1 20-15,91-9 2 16,-33-2-14-16,20-5-98 15,-8 3-109-15,-6-4-208 16,-35 6-45-16</inkml:trace>
  <inkml:trace contextRef="#ctx0" brushRef="#br0" timeOffset="140327.7517">4466 11521 608 0,'15'20'413'0,"-9"-10"-90"16,-17-9-58-16,17 4-285 15,-1-2-13-15,-5-3 25 16,1 0 21-16,0-2 55 15,26-1 58-15,68-11-1 16,-40 5-22-16,3 1-14 16,-8 8-53-16,-1 6-73 15,-26 22-8-15,-12 20-17 16,-20 11-17-16,-35 30 43 16,-19 10 30-16,-6 14 21 15,4-12 31-15,7-5 34 16,40-26-33-16,19-14 10 15,14-28-2-15,40-9-8 16,16-13-17-16,30-9-50 0,3-9-95 16,11-17-330-16,-35-10 21 15</inkml:trace>
  <inkml:trace contextRef="#ctx0" brushRef="#br0" timeOffset="140527.9089">5575 12120 1389 0,'-7'25'262'0,"-7"3"150"16,-3 9-423-16,-19 11 0 16,-10 1-10-16,-17 20-24 15,-1-10-27-15,2 8-28 16,13-8-299-16,6 1 81 15</inkml:trace>
  <inkml:trace contextRef="#ctx0" brushRef="#br0" timeOffset="140745.8102">6248 11572 623 0</inkml:trace>
  <inkml:trace contextRef="#ctx0" brushRef="#br0" timeOffset="140916.9378">6051 11837 675 0,'-57'77'0'0,"28"-13"608"0,24 1-602 15,28-21 406-15,40-7-423 16,14-23 457-16,30-23-414 16,5-25 35-16,35-33-5 15,-18-11-21-15,4-29-9 16,-26 5-16-16,-12-7-11 16,-51 22 7-16,-31-8-39 15,-35 29-13-15,-50 9-27 16,-22 31-55-16,-23 14-364 15,0 22 112-15</inkml:trace>
  <inkml:trace contextRef="#ctx0" brushRef="#br0" timeOffset="141959.1965">6531 11292 407 0,'0'-3'112'0,"1"1"-20"16,-1 4-139-16,0-2-12 16,0 0 10-16,0-2 88 0,0 1 66 15,0-1 58-15,-1 1 31 16,-1-1-51-16,2 1-76 15,0-1-30-15,0 1-35 16,0 1-31-16,0 0 32 16,0 0 25-16,0 0 14 15,0 0 21-15,0 1 5 16,-1 7 7-16,-11 16-29 0,-52 60-14 16,11-38-13-16,-21 13-2 15,0 2 16-15,-9 6 14 16,13-13 5-16,12 1-10 15,21-13-26-15,12-7-60 16,22-4-42-16,27 5-36 16,17-9-24-16,36-5-192 15,11-3 62-15</inkml:trace>
  <inkml:trace contextRef="#ctx0" brushRef="#br0" timeOffset="142287.9539">7462 10831 1113 0,'64'118'249'0,"-33"-38"152"16,12 11-304-16,-2 59-4 16,-12 12 21-16,-28 50 5 15,-23-3-42-15,-54 28-11 16,-15-35-63-16,-44-1-456 15,-9-57 119-15</inkml:trace>
  <inkml:trace contextRef="#ctx0" brushRef="#br0" timeOffset="144110.262">12091 11615 1625 0,'-47'90'405'0,"27"-88"-392"16,-5 1-35-16,-6 5-4 15,-3 13 2-15,-15 9 3 16,-6 10 10-16,-10 25 2 15,7 18 7-15,7 30 12 16,21-2 16-16,22 22 11 16,31-14-19-16,27 1-24 15,12-27 0-15,23 5 0 16,7-26-180-16,20-8-216 16,-19-39 54-16</inkml:trace>
  <inkml:trace contextRef="#ctx0" brushRef="#br0" timeOffset="145927.4">12498 12176 865 0,'52'65'302'0,"-47"-59"3"16,-4-4-221-16,1 2-125 16,-2-4-1-16,0 0 4 15,0 0 30-15,29 8 40 16,60 9 20-16,-25-22-19 15,8-10-61-15,8-5-72 16,-10 4-221-16,-11-5-20 16</inkml:trace>
  <inkml:trace contextRef="#ctx0" brushRef="#br0" timeOffset="146482.6255">13471 11979 1130 0,'8'9'390'16,"-8"-5"-10"-16,15 8-277 0,-17 12-191 16,4 3-12-16,4 11 13 15,-5 7 26-15,2 10 37 16,4-5 9-16,10 17 12 15,1 2 8-15,16 8 10 16,1-16-3-16,7-5-11 16,-7-16 4-16,1-18 1 15,-7-19 2-15,8-14 11 16,-4-21 13-16,8-24 7 16,2-5 5-16,5-11 20 15,-5-1-2-15,4-1 5 16,-8 21-9-16,8-6-11 15,-3 13-29-15,13 12-31 16,-5 16-31-16,13 10-1 16,-12 17-7-16,2 14-4 0,-14 5 15 15,-4 12 13-15,-17-9-8 16,-7 3 15-16,-14-7 8 16,-23 5 11-16,-21-8 12 15,-33 4 11-15,-14-7-2 16,-31-1 2-16,-1-9-4 15,-13-7-1-15,22-7 1 16,-11-6 2-16,27-2 3 16,11-12 3-16,28 0-15 15,12-8-16-15,22 4-55 0,14-18-56 16,16-2-287-16,33-8 41 16</inkml:trace>
  <inkml:trace contextRef="#ctx0" brushRef="#br0" timeOffset="146932.5887">14836 12424 1449 0,'-8'6'273'0,"5"8"81"16,3 17-479-16,-9 17-58 15,-8 13 108-15,-16 23 49 16,-8-2 49-16,-20 9 44 15,3-15 11-15,-4-2-274 16,17-21-180-16,10-11-29 16</inkml:trace>
  <inkml:trace contextRef="#ctx0" brushRef="#br0" timeOffset="147257.2099">15304 12049 1008 0,'29'139'431'0,"-5"-130"-20"16,1-12-189-16,18-4-202 15,9-7-24-15,37-5 33 16,-3 1-8-16,4-3-110 16,-11 5-89-16,-5 0-251 15,-43 1-46-15</inkml:trace>
  <inkml:trace contextRef="#ctx0" brushRef="#br0" timeOffset="147631.6888">16111 11806 1633 0,'3'-5'280'0,"0"5"147"16,6 0-525-16,-9-1 8 15,6-1 16-15,37-4 73 16,68-13 53-16,-37 7 38 16,3 2-8-16,-16 3-17 15,-13 7-94-15,-19 11-52 16,-23 15 4-16,-21 12 6 15,-25 30 17-15,-15 6 47 16,-16 11 47-16,9-7 5 0,13-4 10 16,28-28-31-16,33-4 9 15,28-14-10-15,28-9-16 16,9-14-29-16,30-5-54 16,-13-17-87-16,9-12-298 15,-29-13-8-15</inkml:trace>
  <inkml:trace contextRef="#ctx0" brushRef="#br0" timeOffset="147840.2626">16942 11308 1108 0,'27'27'640'0,"-1"10"-117"0,26 9-155 16,-7 40-361-16,-11 16-44 15,-20 42 20-15,-24 7-5 16,-42 34-9-16,-20-22-5 16,-41 12-42-16,-2-32-30 15,-34-17-144-15,13-47-239 16</inkml:trace>
  <inkml:trace contextRef="#ctx0" brushRef="#br0" timeOffset="148590.246">17774 11595 1062 0,'31'120'240'0,"-47"-102"91"15,-3 34-285-15,0 19-58 16,7 12 31-16,10 6 37 16,16-21 10-16,15-4 3 0,10-24 8 15,27-10 4-15,11-26-36 16,21-17-21-16,-1-21-12 15,12-27-20-15,-22-9-17 16,-17-8 10-16,-24 12 11 16,-16 0-9-16,-30 7 421 15,-24-14-816-15,-7 9 386 16</inkml:trace>
  <inkml:trace contextRef="#ctx0" brushRef="#br0" timeOffset="148955.8407">19146 11301 983 0,'-68'103'351'0,"19"-42"51"15,-18 40-179-15,2 17-87 16,12 30 3-16,26-2-17 15,30 0-9-15,25-30-62 16,45 1-21-16,19-33-86 16,48-15-74-16,6-25-386 15,21-28 32-15</inkml:trace>
  <inkml:trace contextRef="#ctx0" brushRef="#br0" timeOffset="149998.6995">19679 11847 810 0,'-21'31'376'16,"16"-14"-32"-16,-4 14-124 15,3 3-224-15,0 1-19 16,7-2 11-16,13-3 37 16,17-11 15-16,37-16 29 15,16-12 33-15,32-15 11 16,-2-11-31-16,-12-16-2 15,-34 10-20-15,-25-2 10 16,-34 4-28-16,-24 1-12 16,-16 2-15-16,-31-10-34 0,-11 8-27 15,-24 2-20-15,3 11-34 16,-1 9-104-16,27 14-37 16,9 7-217-16,32 2-9 15</inkml:trace>
  <inkml:trace contextRef="#ctx0" brushRef="#br0" timeOffset="150266.7525">20667 12133 1205 0,'2'22'435'16,"-11"-1"8"-16,-28 21-255 16,-26 11-248-16,-24 29-140 15,-5 2-50-15,-11 0-194 16,21-15-95-16</inkml:trace>
  <inkml:trace contextRef="#ctx0" brushRef="#br0" timeOffset="151360.9531">21289 11644 865 0,'-41'104'155'0,"27"-82"93"16,3 11-245-16,6 5 22 15,7 5-6-15,8-1 22 16,9-7 17-16,12-8-2 0,6-11 1 15,18-7 27-15,4-9-16 16,8-9-1-16,-6-10-9 16,7-11-2-16,-15-5 0 15,5-5 0-15,-8 3-10 16,5 3 7-16,-4 7-10 16,15 5-14-16,-7 7-4 15,18 2-8-15,-2 7-15 16,6 13-8-16,-19-2-3 0,6 8-5 15,-19 2 1-15,-3 1 2 16,-15-7-1-16,-6 1-18 16,-16-4-13-16,-6 8-14 15,-12-4 24-15,-17 0 15 16,-7 4 30-16,-22-4 29 16,-17-7 31-16,-30-3-31 15,-2-4-10-15,-26-4-6 16,10-4-9-16,6-8 4 15,29 2 28-15,1-12-3 16,26-5 2-16,0-11-1 16,17 4-28-16,1-11-50 15,19 10-26-15,2 4-119 16,11 13 145-16,5 1-446 16,11 8 118-16</inkml:trace>
  <inkml:trace contextRef="#ctx0" brushRef="#br0" timeOffset="151630.3717">22722 11264 1666 0,'23'43'251'0,"1"41"225"16,-3 23-499-16,-15 36 11 15,-27-3 20-15,-50 30 23 16,-23-22-32-16,-66 5-86 16,-28-15-86-16,-53-15-306 15,26-48-4-15</inkml:trace>
  <inkml:trace contextRef="#ctx0" brushRef="#br0" timeOffset="168894.8107">6003 16332 892 0,'9'34'269'0,"6"-9"26"16,12-4-211-16,20 19-115 15,12 9 6-15,14 9 15 16,-6 13 14-16,10 22 1 16,-18 2 1-16,2 13-57 15,-17-9-114-15,9 5-133 16,-19-31-51-16</inkml:trace>
  <inkml:trace contextRef="#ctx0" brushRef="#br0" timeOffset="169144.6845">7000 16157 1462 0,'0'6'506'15,"-16"0"24"-15,-20 0-390 16,-50 25-195-16,-11 22-102 16,-28 36-44-16,-16 25 6 15,-29 48-2-15,32-11 78 16,-1-1 58-16,27-33 44 16,23-12-76-16,41-46-52 15,78-52-556 1</inkml:trace>
  <inkml:trace contextRef="#ctx0" brushRef="#br0" timeOffset="169501.0518">7034 16393 641 0,'42'55'614'0,"-48"-57"-172"16,1 5-397-16,5 4 332 16,0-7-444-16,0 0-29 15,2 0-6-15,7 2 10 16,31 4 52-16,66 1-58 16,-35-17-48-16,12 4-194 0,-13 4-26 15</inkml:trace>
  <inkml:trace contextRef="#ctx0" brushRef="#br0" timeOffset="169740.3005">7120 16911 880 0,'15'33'576'16,"-5"-24"-136"-16,7-9-87 15,8 3-411-15,12-11-52 16,13-2-45-16,29-11-285 16,-5-4 59-16</inkml:trace>
  <inkml:trace contextRef="#ctx0" brushRef="#br0" timeOffset="170159.3206">7806 16670 1183 0,'16'12'402'0,"2"-5"37"16,-17-7-280-16,26-3-139 15,9-3-15-15,32-10 4 16,10-3-170-16,13-7-283 15,-8 3 38-15</inkml:trace>
  <inkml:trace contextRef="#ctx0" brushRef="#br0" timeOffset="170639.0422">8770 16076 683 0,'-95'71'452'0,"91"-68"-36"16,4-3-126-16,0 1-130 16,0-1-95-16,0-1-17 15,1-1-26-15,29-10 9 16,80-26 12-16,-32 11 21 16,1 5-7-16,-2 7-32 15,-26 12-39-15,-16 12-35 16,-22 16-30-16,-28 35-22 15,-20 15 77-15,-32 36 20 16,-12 8 30-16,-7 7 82 16,26-29 43-16,20-12-55 0,38-38 2 15,44-19 7-15,26-20-49 16,34-17-13-16,0-15-34 16,20-7-117-16,-13-4-250 15,-3-1-207-15,-38 11-132 16</inkml:trace>
  <inkml:trace contextRef="#ctx0" brushRef="#br0" timeOffset="170952.3744">10044 16828 1726 0,'0'48'489'16,"-7"-5"107"-16,-27 25-533 16,-18 16-171-16,-36 23-479 0,-11 0 58 15</inkml:trace>
  <inkml:trace contextRef="#ctx0" brushRef="#br0" timeOffset="171476.5012">10906 16230 388 0,'-56'78'606'0,"1"-18"-214"16,13 20-222-16,22-6 232 15,11-2-372-15,30-11-6 16,35 0 3-16,16-30-3 16,41-24 28-16,7-20 24 15,4-32-8-15,-14-18 0 16,-2-11-2-16,-32 1-30 15,-27-17-27-15,-24 14-2 16,-46 1-9-16,-29 11 3 0,-41 6 42 16,-12 25 7-16,-22 14-18 15,22 16-59-15,-1 8-467 16,39-2 75-16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06:34.4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3582 1749 526 0,'10'24'392'15,"12"-21"-126"-15,5-6-316 16,31 0 317-16,41 0-302 16,62-6 51-16,17 3 52 15,81-13 42-15,3-2 10 16,73-3 7-16,-25 2-32 16,54 0-21-16,-56 4-39 0,18 6-9 15,-88 3-10 1,-9-1 3-16,-80 0 1 0,-24 1 6 15,-53 0-4-15,-26 1-101 16,-24 4-344-16,-53-23 76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6:00:03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11453 5422 1075 0,'-27'1'204'0,"-17"16"101"15,-34 23-327-15,-13 14 6 16,-34 32 8-16,-8 3 20 0,-3 16 6 16,28-7-6-16,10 6-78 15,40-23-94-15,14 2-162 16,17-22-53-16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6:04:27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6920 7634 699 0,'21'74'221'0,"-24"-70"42"15,0-7-197-15,-1-6-20 0,2 8-21 16,-1-2 4-16,3 0-2 16,-13-27 12-16,-24-48 3 15,13 36 4-15,2-4-2 16,-6 2 2-16,4 8 1 15,-1 8-12-15,4 12-19 16,-4 13-50-16,0 18-20 16,-8 26-23-16,3 16 1 15,-2 32 5-15,11 14 43 16,8 29 15-16,7-3 8 16,10 24 9-16,10-14 8 0,-3 9-5 15,4-32-8-15,-3-14-40 16,0-33-59-16,-8-15-176 15,-5-35 5-15</inkml:trace>
  <inkml:trace contextRef="#ctx0" brushRef="#br0" timeOffset="185.3889">6279 8238 715 0,'10'0'527'0,"5"0"-137"15,-5-7-88-15,14 4-257 16,13 3-42-16,15-2-41 16,7 2 40-16,31 5-27 15,-2-2-53-15,11 1-310 16,-7-1-2-16,-8-6-157 16</inkml:trace>
  <inkml:trace contextRef="#ctx0" brushRef="#br0" timeOffset="474.7184">7815 7834 1612 0,'7'1'175'0,"-13"11"189"15,-14 10-501-15,-31 35 3 16,-20 12 42-16,-27 26 44 16,-2 0 28-16,2 10 6 15,36-19 22-15,19-2-79 16,34-15-40 0,58-65-233-1</inkml:trace>
  <inkml:trace contextRef="#ctx0" brushRef="#br0" timeOffset="1027.9298">7616 7379 1193 0,'-13'7'261'0,"-29"42"110"15,-55 67-319-15,33-20-212 16,-1-4-116-16,-6 1-93 16,19-32-152-16</inkml:trace>
  <inkml:trace contextRef="#ctx0" brushRef="#br0" timeOffset="1462.0605">7930 8087 1318 0,'2'12'146'0,"10"4"175"15,8 11-415-15,20 7 20 16,11 6 45-16,18 9-84 16,-2-6-30-16,9 3-168 15,-14-14-52-15</inkml:trace>
  <inkml:trace contextRef="#ctx0" brushRef="#br0" timeOffset="1648.9505">8379 8089 1421 0,'-31'16'249'16,"-47"25"124"-16,-8 14-440 15,-15 15-3-15,9 2-17 16,8 11-129-16,45-13-156 0,14-12-2 16</inkml:trace>
  <inkml:trace contextRef="#ctx0" brushRef="#br0" timeOffset="1867.9332">8557 7893 1229 0,'21'64'295'16,"-4"11"128"-16,-2 32-394 16,-9 0-6-16,-21 22-21 15,-17-18-21-15,-26 1-96 16,-4-38-30-16,-11-22-246 15,8-44-4-15</inkml:trace>
  <inkml:trace contextRef="#ctx0" brushRef="#br0" timeOffset="2392.8058">9617 7998 1332 0,'-47'46'297'0,"47"-46"99"16,3 3-430-16,0 5-98 15,-3-8 44-15,0 1 57 0,1 17 57 16,4 14-46-1,11 54-29-15,-14-47-140 16,-11 4-189-16,-2-15-109 0</inkml:trace>
  <inkml:trace contextRef="#ctx0" brushRef="#br0" timeOffset="2557.0358">9466 7637 1816 0,'0'-3'204'0,"0"1"94"15,2 2-679-15,5 5-153 16,18 24-83-16</inkml:trace>
  <inkml:trace contextRef="#ctx0" brushRef="#br0" timeOffset="2816.1753">10248 8040 1179 0,'-23'20'300'16,"-16"1"86"-16,1-2-313 16,-10 1-76-16,11 0 15 0,8-2-10 15,18-10-8-15,11-2-2 16,9-3-3-16,3 2-4 15,3 0 10-15,4 13 0 16,0 5-16-16,-14 16-5 16,-16 5 2-16,-39 13-64 15,-27-1-34-15,-31-3-122 16,7-13-110-16,11-22-56 16</inkml:trace>
  <inkml:trace contextRef="#ctx0" brushRef="#br0" timeOffset="3485.6185">11159 8031 669 0,'2'1'487'0,"-2"2"-150"16,0 6-410-16,0-9 400 0,0 2-397 16,1 17 42-16,2 18-32 15,8 44-51-15,-16-36-216 16,-4-17 1-16</inkml:trace>
  <inkml:trace contextRef="#ctx0" brushRef="#br0" timeOffset="3650.0531">11113 7665 683 0,'20'28'646'0,"-3"-4"-286"16,-2-29-495-16,3 23 135 16,1 10-497-16</inkml:trace>
  <inkml:trace contextRef="#ctx0" brushRef="#br0" timeOffset="3865.6087">11472 8201 322 0,'18'6'157'16,"-2"0"72"-16,6-1-20 16,6-10 33-16,-3-11-14 15,15-6-15-15,3-4-65 0,6-2-66 16,-3 4-38-16,0 10-35 16,-13 9-44-16,-10 13-84 15,-12 9-49-15,-22 23-154 16,-17 6-45-16,-9 15-38 15</inkml:trace>
  <inkml:trace contextRef="#ctx0" brushRef="#br0" timeOffset="4433.2704">12492 8020 860 0,'43'0'219'0,"-49"5"55"16,-7 4-239-16,-24 7-24 15,-6 11-4-15,-22 10 20 16,1 1 11-16,-5 11 9 15,15-6-7-15,16 5-15 16,22-13-17-16,13 4-34 0,23-13-3 16,29 1-24-16,10-12-60 15,24-6-160-15,8-6-12 16,-4-15-117-16</inkml:trace>
  <inkml:trace contextRef="#ctx0" brushRef="#br0" timeOffset="4683.758">12818 8249 785 0,'0'9'281'0,"0"-5"7"16,-1-6-189-16,1 2-111 15,0 0-13-15,1-1 27 16,-1 0 21-16,14-8 43 15,2-6 18-15,54-64 5 16,-42 48-24-16,9 2-21 16,0 6-45-16,9 1-69 15,-2 6-98-15,12 1-194 16,-5 0-18-16</inkml:trace>
  <inkml:trace contextRef="#ctx0" brushRef="#br0" timeOffset="5106.4076">13448 7952 1083 0,'-37'120'156'16,"41"-106"136"-16,4 2-332 15,12 3 28-15,11-4 22 0,17-8 37 16,10-5 7-16,10-9 8 16,-2-8-9-16,1-6-2 15,-15-1-18-15,-9-3-17 16,-14 5-7-16,-8 1-5 16,-18 3-20-16,-10 4-19 15,-12 7 18-15,-20 4 11 16,-10 5 9-16,-16 11 23 15,3 10 18-15,-9 5-11 16,17 3-10-16,8 7-6 16,18-5-12-16,10-1-13 15,23-3 1-15,19 2-4 16,13-8-6-16,19 3-30 16,9-8-30-16,12-9-63 15,-6-8-57-15,9-7-146 16,-7-8 11-16,-1-15-64 15</inkml:trace>
  <inkml:trace contextRef="#ctx0" brushRef="#br0" timeOffset="5433.4026">14390 8062 955 0,'0'-5'286'16,"-5"4"4"-16,2 1-311 15,2 0 5-15,-2 0-14 16,-6 1 23-16,-19 11 75 15,-56 34 41-15,58-21-48 16,0 2-10-16,14-5-44 0,3-2-53 16,16-6 15-16,2-6 16 15,9-10 8-15,16-9 23 16,8-7 26-16,3-6-8 16,-5-6-14-16,-3 2 9 15,-17 7-1-15,-8 5 17 16,-8 7-14-16,-4 9-16 15,-3 3-55-15,2-3-2 16,-2 2-15-16,-6 17 17 16,-6 14 9-16,-10 47-27 15,28-51-56-15,17-1-228 16,19-13-12-16</inkml:trace>
  <inkml:trace contextRef="#ctx0" brushRef="#br0" timeOffset="5687.836">15034 8016 1354 0,'-55'18'279'0,"1"11"133"16,-4 4-397-16,13-5-24 16,11 0-34-16,25-10-11 15,11-6 26-15,5-6 26 16,7 4 34-16,0 5 2 0,9 6-26 15,-10 3-7-15,-7 11-6 16,-14 1-78-16,-17 4 40 16,-16-9 29-16,-8-8-86 15,3-11-65-15,-9-22-191 16,23-14-2-16</inkml:trace>
  <inkml:trace contextRef="#ctx0" brushRef="#br0" timeOffset="5911.1468">15490 7982 705 0,'6'33'0'0,"-15"17"520"0,2 8-570 16,-6 11 333-16,-2-6-435 15,-12 0 394-15,3-21-396 16,-1-11 41-16,5-24 211 16,-10-25-346-16,12-22 186 15</inkml:trace>
  <inkml:trace contextRef="#ctx0" brushRef="#br0" timeOffset="6081.8474">15461 7641 1875 0,'16'12'252'0,"-6"-6"206"16,-4 3-690-16,-1 10-222 15,-2-1-21-15,7 9 12 16,2 10-277 0,0 3 618-16,7 14 83 15</inkml:trace>
  <inkml:trace contextRef="#ctx0" brushRef="#br0" timeOffset="6285.5318">15689 8286 580 0,'1'22'166'0,"1"-6"103"15,2-4-123-15,7-10 66 16,0-7-3-16,19-13-4 16,12-5-59-16,11-7-44 15,5 2-76-15,5 1-14 0,-14 15-14 16,-6 5-25-16,-18 7-25 15,-7 9-44-15,-16 9-40 16,-13 10-65-16,-10 1-35 16,-2 1-129-16,2 1 5 15</inkml:trace>
  <inkml:trace contextRef="#ctx0" brushRef="#br0" timeOffset="6674.9634">16760 8170 1123 0,'-11'10'217'0,"-27"2"109"15,-26 3-313-15,-34 13-12 16,-4 0 26-16,0 4 22 16,29-4 20-16,13-3-29 15,33-12-5-15,15 6-33 16,5-5-36-16,10-4 19 15,7-8 49-15,15-1-36 16,11-4 3-16,10-3 16 16,3 2-33-16,0 7-41 15,-14 3 32-15,5 11 16 16,-6 18 8-16,8 33 3 16,-1 10 7-16,-4 29 8 15,-15 4 4-15,-10 0 15 0,-19-25 10 16,-29-10 10-16,-11-22 6 15,-33-12 7-15,-11-15-12 16,-2-16-12-16,7-12-6 16,-10-21-111-16,26-11-56 15,-1-36-325-15,11-11-13 16</inkml:trace>
  <inkml:trace contextRef="#ctx0" brushRef="#br0" timeOffset="7418.854">17706 7797 1887 0,'-9'18'264'0,"17"1"88"16,-7-12-668-16,1 12-259 15,-5-1-48-15</inkml:trace>
  <inkml:trace contextRef="#ctx0" brushRef="#br0" timeOffset="7599.5717">17829 8315 2006 0,'3'39'423'0,"-6"-13"40"0,3-36-628 15,-3 12-495-15,-6-10-3 16</inkml:trace>
  <inkml:trace contextRef="#ctx0" brushRef="#br0" timeOffset="8152.6572">19836 7403 1355 0,'0'10'263'0,"0"2"117"16,9-14-349-16,-9-4-68 15,-4-4 41-15,-7-18 6 16,-8-16 5-16,-14-25-5 15,-8-5-27-15,-8-10-4 16,-1 16 30-16,-17 8-21 16,-1 26-24-16,-18 18 3 15,2 20 3-15,-8 20 7 16,19 16-14-16,5 30-15 16,22 11 15-16,5 30-5 15,24 12-1-15,8 42 54 16,5-16 39-16,-12 68-107 31,10 4-256-31,29-17-44 16,0-51-195-16</inkml:trace>
  <inkml:trace contextRef="#ctx0" brushRef="#br0" timeOffset="8361.5611">18770 8041 1101 0,'23'9'816'0,"11"-3"-690"0,-35-6 149 16,60 6-308-16,26-3-311 16,44-3 293-16,5-2 301 15,19-2-419-15,-27-3-80 16,0-2-202-16,-33 0-11 15</inkml:trace>
  <inkml:trace contextRef="#ctx0" brushRef="#br0" timeOffset="8589.1078">20436 7783 1030 0,'-138'146'774'15,"51"-102"-609"-15,4 17 119 16,9 5-286-16,15 16-300 16,28-9 273-16,26-11 270 15,21-15-312-15,24 5-24 16,11-16 10-16,14-13-95 16,5 1-223-16,7-11 23 15,-18-26-162-15</inkml:trace>
  <inkml:trace contextRef="#ctx0" brushRef="#br0" timeOffset="8797.4521">20593 8080 1700 0,'12'7'256'16,"9"5"201"-16,5 4-501 15,28 14-17-15,3 4 32 16,12 10-9-16,-6-9-18 0,-4 2-63 16,-20-11-63-16,-2-4-263 15,-15-19 28-15</inkml:trace>
  <inkml:trace contextRef="#ctx0" brushRef="#br0" timeOffset="8992.4085">21040 8075 1311 0,'-28'5'431'15,"-53"47"44"-15,13 4-291 16,-9 11-193-16,-15 4 14 16,15-18-84-16,7 5-40 15,29-21-13-15,16-9-49 16,13-13-49-16,21-12-167 15,19-21 62-15</inkml:trace>
  <inkml:trace contextRef="#ctx0" brushRef="#br0" timeOffset="9200.9442">21039 7924 1370 0,'25'24'243'0,"9"26"178"15,12 12-413-15,-3 27 12 16,-13-3-6-16,-21 27-18 16,-27-11-18-16,-27 9-18 15,-7-22-16-15,-19-4-15 16,-1-38-45-16,-17-25-284 16,19-28 56-16</inkml:trace>
  <inkml:trace contextRef="#ctx0" brushRef="#br0" timeOffset="10104.9639">22136 7880 1395 0,'0'81'141'0,"2"-75"160"16,1-3-467-16,1 2-44 15,-4-5 112-15,0 0 98 16,0 0 48-16,0 0 62 15,0 0 21-15,-1 0-74 16,-2 1-65-16,3 9-14 16,-5 27-16-16,-2 57 28 15,1-48 13-15,-3 6 0 16,5-5-2-16,-4 2-5 16,2-6-8-16,1-9-64 0,-3-9-65 15,4-7-63-15,1-9-118 16,-3-20-38-16</inkml:trace>
  <inkml:trace contextRef="#ctx0" brushRef="#br0" timeOffset="10309.5966">22129 7542 1465 0,'3'24'310'0,"-3"4"-14"16,-7-13-411-16,2 17-153 16,4-2-109-16,13 11 179 15,19-11 31-15,23 11-120 16,9-11 90-16</inkml:trace>
  <inkml:trace contextRef="#ctx0" brushRef="#br0" timeOffset="10549.9669">22847 7911 1399 0,'27'31'330'0,"-64"-21"114"16,3-1-399-16,0 3-28 16,9-6-7-16,6 0-24 0,17-5-27 15,2 5 25-15,6 2-7 16,-6-8 0-16,0 1 23 15,12 36 13-15,-8 51-26 16,-35-36-9-16,-16-8-29 16,-11-6-74-16,3-18-25 15,-1-31-267-15,16-20 5 16</inkml:trace>
  <inkml:trace contextRef="#ctx0" brushRef="#br0" timeOffset="10883.1603">23926 7727 360 0,'-28'135'647'0,"-8"-120"-255"15,12 17-215-15,-42-4 218 0,-13 10-397 16,-16 4 22-16,12 3 4 16,8 7-4-16,33-8-21 15,35 2-41-15,29-6-23 16,46-6-78-16,17-12-73 15,16-10-54-15,4-13-84 16,3-18-53-16</inkml:trace>
  <inkml:trace contextRef="#ctx0" brushRef="#br0" timeOffset="11423.2962">24342 7963 378 0,'0'6'631'15,"-3"14"-241"-15,-15 11-225 16,-51 46 228-16,27-38-393 16,18-8 3-16,13-4 1 15,9-12 7-15,5-4 8 16,7-6 4-16,13-7-23 15,8-5-22-15,4-11-41 16,2 0-11-16,-4-11-5 16,-12-1 24-16,-4-2 42 15,-8 5 34-15,-1-3 2 0,1 11 2 16,1 1 1 0,-6 3-17-16,7 2 14 0,-2 6 4 15,-5-1 6-15,-1 8 0 16,3 0-18-16,-6 0-17 15,0 0-1-15,0 0-1 16,0 0-13-16,0 0 5 0,2 0 7 16,26 3-4-1,61 3-4-15,-44-9 15 0,9-1 5 16,-14 4 0-16,-8 7 4 16,-11 7 1-16,-11 9 29 15,-11 5 5-15,-6 11 3 16,1-4-8-16,3 1-22 15,4-8-47-15,7-4-10 16,8-11-20-16,2-4-98 16,-4-4-84-16,-5-13-81 15,-9-10-69-15,-12-13-96 16</inkml:trace>
  <inkml:trace contextRef="#ctx0" brushRef="#br0" timeOffset="12061.9478">24669 8065 730 0,'3'4'224'0,"2"-1"35"0,5-3-166 16,-10 0-75-16,2-3 15 16,29 0 55-16,52-10 15 15,-20 0 12-15,0-4-17 16,9 4-11-16,-7 1-46 15,-4 5-23-15,-22 5-21 0,-10 2-24 16,-14 8-22-16,-8 7-32 16,-5 7-9-16,-10 10-15 15,-3 5-21-15,-6 5-208 16,1-11 77-16</inkml:trace>
  <inkml:trace contextRef="#ctx0" brushRef="#br0" timeOffset="12337.454">26017 7832 640 0,'-31'18'828'0,"-19"4"-445"15,-1 14-21-15,-23-1-328 0,6 4-339 16,-4 11 324-16,20-8-1 16,4 4 6-16,31-8-17 15,9 1-11-15,17-11-8 16,21-1-41-16,5-8-54 16,16-9-214-16,-3-10-74 15,7-13-86-15</inkml:trace>
  <inkml:trace contextRef="#ctx0" brushRef="#br0" timeOffset="12741.2424">26527 7952 868 0,'1'2'305'0,"-14"2"9"16,-3 7-166-16,-14 5-163 16,-14 0-181-16,-17 8 241 15,3 1 26-15,-4 6 20 16,13-1-10-16,6 4 201 16,15-6-231-16,13-6-34 15,9-8-38-15,21-4-14 16,13-11 15-16,22-8-42 15,11-6-5-15,10-10 13 16,-9 1 18-16,-7-7-8 0,-24 10 46 16,-14 0 42-16,-8 12 2 15,-9 6-9-15,1 11-9 16,-5 14 2-16,-5 5-23 16,9 8-20-16,-5-8-12 15,1 4-39-15,8-15-40 16,2-7-69-16,-6-10-197 0,15-11 27 15</inkml:trace>
  <inkml:trace contextRef="#ctx0" brushRef="#br0" timeOffset="12990.1581">26894 8013 298 0,'2'18'725'0,"-4"14"-310"15,-7 0-183-15,3 8 175 16,2-2-472-16,11-4 14 16,14-16 25-16,19-15 25 15,7-12 3-15,7-16 47 16,-2-11-12-16,-2-11-19 16,-15 4-19-16,-6-2-2 15,-7 10-19-15,-9 7-35 0,-5 10-28 16,-14-7-325-16,1 10 67 15</inkml:trace>
  <inkml:trace contextRef="#ctx0" brushRef="#br0" timeOffset="13297.1492">27338 7954 976 0,'135'96'707'0,"-93"-80"-547"0,15-5 101 15,10 1-255-15,9-6-252 16,-20-8 264-16,-9-11 273 16,-19-4-260-16,-5 0-39 15,-19-1-20-15,-19-4-19 16,-17 5 3-16,-26 5 2 16,-16 5 41-16,-12 12 24 15,10 11 16-15,10 5-16 16,27 1-5-16,13 7-11 15,20-6 7-15,28 5 19 16,25 0-1-16,30 3-39 16,14-9-35-16,6 1-121 15,-8-16-298-15,8-16 15 16</inkml:trace>
  <inkml:trace contextRef="#ctx0" brushRef="#br0" timeOffset="13715.4467">29042 7918 1384 0,'-14'28'260'0,"-6"9"146"16,-4 15-417-16,5 9 11 15,13-15-15-15,16-3 29 16,18-12 15-16,27-13 15 15,4-17 1-15,14-14 13 16,-2-14-32-16,2-14-21 16,-21-5-19-16,1-3 0 15,-18 5 11-15,-5 4-25 16,-18 11 5-16,-3 4-20 16,-11 9-49-16,-1 10-234 15,-1 0-92-15,4 5-81 0</inkml:trace>
  <inkml:trace contextRef="#ctx0" brushRef="#br0" timeOffset="13924.0737">29867 7912 1561 0,'4'23'253'16,"-5"5"184"-16,-2 24-487 15,1 11 38-15,4 14 10 16,-14-1 8-16,-3 17-74 16,-13-4-75-16,-27 19-126 15,-13-9-170-15,1-5-63 16</inkml:trace>
  <inkml:trace contextRef="#ctx0" brushRef="#br0" timeOffset="14248.8544">29714 7860 1396 0,'24'-13'363'0,"-11"23"45"15,-2-14-380-15,1-2-62 16,-2-4-25-16,3 2 135 15,2 2 24-15,-2-4-7 16,1 0-3-16,-4 8-42 16,2-1-29-16,0 5-27 15,7 10 1-15,0 8 5 16,6 13 2-16,2 16 3 0,-11 10 1 16,-8 3-10-16,-10 6-8 15,-17-14-6-15,-19-13-49 16,-10-19-41-16,-30-38-386 15,-2-27 73-15</inkml:trace>
  <inkml:trace contextRef="#ctx0" brushRef="#br0" timeOffset="15471.6764">6645 10709 943 0,'32'26'382'16,"-29"-19"-8"-16,6-11-200 16,3-1-254-16,0-11 3 15,-11-14-24-15,-14-14-57 16,-14-5 43-16,-17-16 54 16,-7 3 19-16,-3-4 67 15,5 11 72-15,1 11-5 16,8 26-30-16,-10 26-16 15,9 21-34-15,-2 20-13 16,6 7-5-16,1 14 11 16,23-3 10-16,14 16 18 0,15 10 6 15,16 20 8-15,6 7 4 16,8 28 8-16,-5-4-7 16,1 13 3-16,-7-20-258 15,-12-12-170-15,-14-44-29 16</inkml:trace>
  <inkml:trace contextRef="#ctx0" brushRef="#br0" timeOffset="15652.0482">6206 11163 687 0,'24'-19'777'0,"6"-5"-668"16,-1 30 239-16,20-18-304 15,7 3-314-15,26-1 177 16,7 5 176-16,14-10-484 16,-14-4-72-16</inkml:trace>
  <inkml:trace contextRef="#ctx0" brushRef="#br0" timeOffset="15817.8221">7452 10714 1530 0,'-5'24'278'16,"-6"8"160"-16,-9 8-443 16,-12 19-44-16,2 7 3 15,-1 14-63-15,9-11-69 16,6-2-262-16,13-20 11 16</inkml:trace>
  <inkml:trace contextRef="#ctx0" brushRef="#br0" timeOffset="16040.8458">8006 10869 725 0,'-49'40'620'0,"-16"23"-167"15,0 15-438-15,-17 29 434 16,11 0-455-16,12 7-32 15,26-17-15-15,27-6-52 16,30-32-19-16,28-13-65 16,12-34-226-16,13-36 15 15,-5-26-97-15</inkml:trace>
  <inkml:trace contextRef="#ctx0" brushRef="#br0" timeOffset="16252.3756">8387 10979 1577 0,'20'40'368'0,"-8"-41"125"16,13 36-426-16,6 10-94 15,14 14 1-15,-2-3-17 0,3 5-98 16,-12-15-85-16,9-6-267 15,-3-19-23-15</inkml:trace>
  <inkml:trace contextRef="#ctx0" brushRef="#br0" timeOffset="16445.2572">8692 11010 849 0,'-33'49'710'0,"-10"9"-181"15,8-14-45-15,-23 23-458 16,0 10-108-16,5 5-52 16,19-16-163-16,13-15-163 15,18-29 110-15,22-27 40 16,18-24-50-16,18-29 129 16,-2-16 130-16</inkml:trace>
  <inkml:trace contextRef="#ctx0" brushRef="#br0" timeOffset="16616.0481">9065 10609 1321 0,'24'13'204'15,"4"26"182"-15,-2 14-400 16,6 36 27-16,-15 4 22 16,-14 32 1-16,-25-2-7 15,-28 7-18-15,-20-17-29 16,-29 1-68-16,0-34-320 0,-20-33 49 15</inkml:trace>
  <inkml:trace contextRef="#ctx0" brushRef="#br0" timeOffset="16970.6354">10048 10978 503 0,'2'16'821'15,"2"3"-359"-15,-1-11-308 16,0 11 296-16,-6 12-523 16,6 21 3-16,-6-3-152 15,-1 10-234-15,-9-9 16 0</inkml:trace>
  <inkml:trace contextRef="#ctx0" brushRef="#br0" timeOffset="17125.4831">9997 10346 1272 0,'25'21'566'16,"-13"-10"-156"-16,11 8-472 15,20 2-536-15,15 5-135 16</inkml:trace>
  <inkml:trace contextRef="#ctx0" brushRef="#br0" timeOffset="17380.0805">10768 10818 1372 0,'-19'23'538'0,"19"-18"-60"15,-12 2-343-15,2 2-128 16,2-2-140-16,8-1 108 16,0 2 20-1,12-4-2-15,6 11 10 16,-5 10-2-16,-5 6-26 16,-16 14 0-16,-15 11-3 15,-20 3 2-15,-3-8 1 0,-6-13-54 16,13-14-75-16,8-15-71 15,17-24-224-15,25-12-12 16</inkml:trace>
  <inkml:trace contextRef="#ctx0" brushRef="#br0" timeOffset="17962.8542">11635 10935 810 0,'-67'41'349'0,"3"-10"-5"16,-1 8-94-16,12 5-168 15,7 7 4-15,28-8-2 16,15-5 11-16,17-16-39 15,20-16-3-15,19-25 2 16,26-24 10-16,18-13-17 16,29-32-16-16,-16-4-2 15,-2-16-3-15,-28 12-5 16,-10-2 3-16,-41 32-2 0,-1 8-23 16,-19 30-25-16,-15 11-50 15,-17 19-4-15,-14 16 6 16,-11 14 19-16,-7 24 23 15,5 10 44-15,14 17-13 16,14-8-10-16,28 8 2 16,13-28 1-16,23-6 23 15,11-22 23-15,32-13 25 16,-1-21-2-16,24-3-1 16,-12-10-18-16,-10-11-9 15,-29 3-16-15,-17-2 2 16,-34 10-25-16,-32-1-9 15,-25 15-4-15,-37 21 7 16,-16-2 1-16,1 30 29 16,12 3 6-16,25 12-9 15,33-12-32-15,29 12-26 0,13-26-7 16,39 2 1-16,27-16-46 16,40-14-296-16,14-2-76 15,3-17-131-15</inkml:trace>
  <inkml:trace contextRef="#ctx0" brushRef="#br0" timeOffset="18258.082">13098 10828 46 0,'39'148'749'0,"-60"-121"-374"15,-10-35-27-15,-12 35 37 16,-6 6-377-16,-6 5 12 16,18 7 27-16,15 1-5 15,15-6-24-15,23 4-22 16,18-10-25-16,24-9-120 15,19-14-100-15,13-22-154 16,-13-9-63-16</inkml:trace>
  <inkml:trace contextRef="#ctx0" brushRef="#br0" timeOffset="18444.132">13366 11151 848 0,'61'-42'0'0,"-55"25"754"16,13-16-738-16,9-5 508 16,26-8-546-16,2-3 548 0,20-5-578 15,-7 10-31-15,11 1-275 16,-21 10-169-16,-10 4-85 16</inkml:trace>
  <inkml:trace contextRef="#ctx0" brushRef="#br0" timeOffset="18772.8232">14020 10982 1474 0,'23'30'462'0,"1"-10"47"15,-23-25-364-15,19 9-223 16,8-7-12-16,12-4 20 15,-3-5 19-15,-2-18 34 16,-5 2 52-16,-14 0-3 0,-19 3-30 16,-16 5-38-16,-14 14-28 15,-23 20-7-15,-9 8 19 16,-18 18 40-16,3 7 9 16,-1 16 37-16,18-10-3 15,22 12-13-15,23-10-29 16,26-3 15-16,24-17-41 15,35-8-25-15,13-22-40 16,28-19-39-16,-4-15-281 16,11-19 39-16</inkml:trace>
  <inkml:trace contextRef="#ctx0" brushRef="#br0" timeOffset="19088.8313">14455 10941 1740 0,'-3'11'354'0,"-18"40"173"16,-82 50-518-16,43-30-32 16,13-9 0-16,13-7 0 15,21-21-3-15,13-10-16 16,4-24 32-16,29-14-30 16,11-11-35-16,20-12-37 15,2-5 17-15,8-1 10 16,-20 12 47-16,-14 8 78 15,-20 11 46-15,-9 6-23 0,-7 3-30 16,-7 4-18 0,3-1-67-16,0 0-65 0,0 2-1 15,0-1 1-15,0 1-8 16,0 1 11-16,0-3 45 16,3 0-54-16,15-6-197 15,3-2 40-15</inkml:trace>
  <inkml:trace contextRef="#ctx0" brushRef="#br0" timeOffset="19671.8124">14553 10963 685 0,'-5'9'227'0,"1"-11"25"16,-2 4-166-16,4-4-13 15,1 1 21-15,-1-1 57 16,1 2 29-16,0 0-8 16,1 0-48-16,0 0-44 15,0 2-74-15,0-1-32 16,-2 26 11-16,-5 57 23 15,5-38-1-15,5 11-3 16,10-9-10-16,10 6-41 16,3-16-42-16,16-11-105 15,-1-14-223-15,-4-11 29 16</inkml:trace>
  <inkml:trace contextRef="#ctx0" brushRef="#br0" timeOffset="20055.8116">15154 10989 462 0,'-6'20'619'0,"0"-32"-231"0,-16 28-271 16,-6 3 281-16,-11-1-388 15,7 1 36-15,1-7 0 16,16-4-10-16,15-7 11 16,19 5-20-16,18-4-4 15,12 4 6-15,9-5 4 16,-2 11-13-16,-7 6-8 15,-19 8-21-15,-24 14-3 16,-23 6 3-16,-32 5 1 16,-8-5-17-16,-20-6-65 15,8-26-74-15,12-11-291 16,26-14-9-16</inkml:trace>
  <inkml:trace contextRef="#ctx0" brushRef="#br0" timeOffset="20250.2691">15613 11098 1501 0,'2'47'352'15,"-10"2"126"-15,8 4-439 16,5 15-222-16,-4 1-141 0,-8-18-153 15,-1-18-152-15</inkml:trace>
  <inkml:trace contextRef="#ctx0" brushRef="#br0" timeOffset="20415.1226">15821 10566 2058 0,'14'-3'240'0,"-2"10"193"16,8 18-780-16,-3 12-275 15,1-1 25-15</inkml:trace>
  <inkml:trace contextRef="#ctx0" brushRef="#br0" timeOffset="20625.3974">16022 11092 748 0,'8'13'350'0,"-3"-10"8"16,10-6-106-16,4-3-73 16,10-7 34-16,2-2-88 15,16 0 18-15,-4-1-48 0,3 4-47 16,-7 9-66-16,-4 6 31 16,-14 1-59-1,-14 19-59-15,-16 3-57 0,-11 5-90 16,-4 8-78-16,0-1-125 15,14-9-34-15</inkml:trace>
  <inkml:trace contextRef="#ctx0" brushRef="#br0" timeOffset="20970.0825">16708 11093 876 0,'4'-3'424'0,"-4"-3"-39"16,0 11-201-16,-1-5-99 15,-2 0-53-15,1 0 30 16,-12 3 23-16,-13 7 19 16,-41 26-7-16,46-14-6 15,5-9-35-15,4 2-18 0,7-9-23 16,2-3 11 0,5-3 7-16,-1 0 6 0,0 0-2 15,2 0-2-15,-1 1-20 16,24 19-2-16,48 73-5 15,-51-9 5-15,-15 10 1 16,-17 11 1-16,-20-15-8 16,-24-4 5-16,-12-28 1 15,-27-14-8-15,7-20-10 16,-13-15-11-16,16-9-30 16,-4-25-92-16,26-5-75 0,-1-13-341 15,22-13 12-15</inkml:trace>
  <inkml:trace contextRef="#ctx0" brushRef="#br0" timeOffset="21243.6395">17693 10644 1812 0,'-8'11'435'0,"4"-4"95"0,14 9-558 16,1 1-292-16,-4-3-102 15,-2-2 55-15,4-4 82 16,-4-5-185-16,-3-8 212 15,-2 5 58-15</inkml:trace>
  <inkml:trace contextRef="#ctx0" brushRef="#br0" timeOffset="21349.8168">17745 10957 1131 0,'6'32'524'0,"7"-14"-24"0,-3-3-265 16,4 6-246-16,-2-9-235 15,-8-6-250-15,5-21-25 16</inkml:trace>
  <inkml:trace contextRef="#ctx0" brushRef="#br0" timeOffset="22014.2267">19964 10204 1446 0,'10'17'364'16,"-9"-25"61"-16,-2 2-366 15,1-1-121-15,0 7 6 16,-2-11 51-16,-9-40 40 15,-22-53 13-15,-3 27-20 16,-6 7-16-16,-10 11-23 16,-3 17-27-16,-9 17-33 15,-1 27 15-15,-15 27 14 16,10 16 20-16,1 27 10 16,15 16 12-16,16 33 6 15,26-2 3-15,15 25 22 16,16-4 5-16,12 23 8 15,8-20-32-15,10 14-61 0,-9-29-391 16,-15-13 73 0</inkml:trace>
  <inkml:trace contextRef="#ctx0" brushRef="#br0" timeOffset="22216.4569">19210 10675 1878 0,'3'-3'371'0,"47"-14"189"15,91 6-557-15,-33 31-110 16,9 3-51-16,12 5-155 16,-27-1-78-16,7-12-160 15,-18-9-48-15</inkml:trace>
  <inkml:trace contextRef="#ctx0" brushRef="#br0" timeOffset="22427.229">20676 10566 1849 0,'-110'99'398'0,"1"-35"164"16,-7 13-530-16,1 13-65 15,38-11-31-15,22-7-8 16,28-23-22-16,24-4 11 16,24-16 23-16,29-2-23 0,2-9-33 15,19-6-351-15,8-10 36 16</inkml:trace>
  <inkml:trace contextRef="#ctx0" brushRef="#br0" timeOffset="22682.1434">20999 10726 1653 0,'50'9'371'0,"-59"1"104"16,20 2-454-16,-10 7-72 15,1 2 1-15,13 10 32 16,8 0 33-16,14 3-4 16,11 0-9-16,14 2-66 15,-6-11-229-15,2-4-197 16,-15-23-80-16</inkml:trace>
  <inkml:trace contextRef="#ctx0" brushRef="#br0" timeOffset="22847.8347">21110 10757 1026 0,'-67'35'546'0,"-26"38"-66"0,31-8-213 15,-33 17-192-15,9 2-81 16,14 1-77-16,32-38-79 16,17 0-44-16,32-23-56 15,28-27-209-15,8-22 84 16</inkml:trace>
  <inkml:trace contextRef="#ctx0" brushRef="#br0" timeOffset="23056.2185">21514 10407 1952 0,'27'83'383'16,"-12"-26"210"-16,-12 37-557 15,-12 26-49-15,-31 27 16 16,-21-8 20-16,-41 3-40 16,3-27-35-16,-12-25-108 15,11-40-106-15,3-47-329 16,34-35-16-16</inkml:trace>
  <inkml:trace contextRef="#ctx0" brushRef="#br0" timeOffset="23581.0819">22603 10742 1553 0,'9'25'264'0,"0"11"164"15,0 11-492-15,0 12-77 16,-6-7-42-16,-12-6-62 16,-8-13-183-16,-15-15 5 15</inkml:trace>
  <inkml:trace contextRef="#ctx0" brushRef="#br0" timeOffset="23760.8275">22510 10126 1163 0,'10'23'619'0,"-11"-11"-280"15,11 6-265-15,18 3-641 16,9 1-155-16</inkml:trace>
  <inkml:trace contextRef="#ctx0" brushRef="#br0" timeOffset="24010.3144">23360 10712 1891 0,'-6'5'329'16,"2"-1"198"-16,4 2-615 15,0-6 6-15,0 0 25 16,0 2 23-16,20 16 12 16,45 54 40-16,-53-26-2 15,-22-3-10-15,-27 7-4 16,-13-4-25-16,-19-16-47 15,0-21-60-15,4-31-370 16,35-23 49-16</inkml:trace>
  <inkml:trace contextRef="#ctx0" brushRef="#br0" timeOffset="24413.6976">24665 10535 869 0,'-12'9'623'16,"-4"-2"-138"-16,-20 17-9 16,-11 10-449-16,-8 15-1 15,-6 7 19-15,-5 11-4 16,15-2-14-16,13-2-17 15,10-14-17-15,28-1-26 16,28-20-25-16,28-10-75 16,9-15-53-16,23-14-326 15,-4-12 49-15</inkml:trace>
  <inkml:trace contextRef="#ctx0" brushRef="#br0" timeOffset="24923.9888">25174 10732 1451 0,'0'0'332'0,"0"4"125"16,-17 30-410-16,-53 55-45 16,33-39 2-16,-3-8 4 15,7-14-5-15,19-4-4 16,15-6-2-16,12-12 8 15,14-8-421-15,10-14 360 16,-3-5-24-16,3-18-3 16,-4 2-1-16,-5-11 441 15,-10 9-349-15,2-4 35 16,4 8 6-16,1 0-4 16,2 13-12-16,1 1 9 15,-1 5 0-15,-2 6 9 16,-7 2-4-16,-6 2-13 15,-2 8-25-15,-4 5-25 16,-5 1-12-16,2 4 3 16,-3 1 9-16,11-1 5 0,8-5 13 15,27-7 5-15,21-1-3 16,11-8-2-16,-1 0 4 16,-3 5 5-16,-24 6-9 15,-12 13-8-15,-18 8 1 16,-15 12 2-16,-14 5 6 15,-13 5-9-15,-2-10-17 16,0-2-48-16,9-16-13 16,6-5-31-16,8-12-43 15,4-4-268-15,3-4 102 16</inkml:trace>
  <inkml:trace contextRef="#ctx0" brushRef="#br0" timeOffset="25183.4953">26746 10563 1759 0,'-25'18'451'0,"-23"16"125"16,0 13-481-16,-31 12-90 15,3-1-2-15,7 4 0 16,20-19-1-16,10-7-32 16,22-23-39-16,37 2-42 15,17-12-42-15,21-12-144 0,9-12-248 16,28-11 36-16</inkml:trace>
  <inkml:trace contextRef="#ctx0" brushRef="#br0" timeOffset="25573.8952">27136 10495 592 0,'-23'115'0'0,"-14"-85"697"16,2 2-583-16,-13 13 360 15,5-1-465-15,2-2 473 16,20-7-466-16,6-2-2 16,15-12 2-16,14-5 4 15,12-6-20-15,23-11-38 16,5-11-24-16,8-15-38 16,-4-4-5-16,4-15 28 15,-16 5 46-15,-9-4 44 16,-11 13 39-16,-5 4 9 15,-14 14-12-15,-4 4-10 16,-3 11-20-16,-5 7-6 16,-10 5-11-16,0 11 1 0,0 0-6 15,-3 8-54-15,11 1-29 16,8 2-31-16,5-11-339 16,11-2 79-16</inkml:trace>
  <inkml:trace contextRef="#ctx0" brushRef="#br0" timeOffset="25898.5711">27504 10582 716 0,'51'119'516'15,"-50"-90"-114"-15,4 11-23 16,2 5-377-16,14 4 6 16,1-15 6-16,14-6 22 15,4-12 21-15,8-11 3 16,-2-13 0-16,5-10-9 16,-13-8-24-16,1-13-22 15,-10 4 1-15,-2-8-3 16,-8 7-6-16,-4-5-14 15,-8 12-16-15,-1 1-84 16,-10 2-86-16,-5 5-261 16,6 11-5-16</inkml:trace>
  <inkml:trace contextRef="#ctx0" brushRef="#br0" timeOffset="26182.8049">28029 10649 127 0,'68'102'0'0,"-39"-93"708"15,17-3-394-15,8-6 81 16,15-8-362-16,-9-5 380 0,-9-9-371 16,-15 0-1-16,-9 1-19 15,-24 3-19-15,-24-3-5 16,-13 7-9-16,-27 6 18 16,-9 8 28-16,-13 18 29 15,17 13 2-15,5 13 1 16,23 1-27-16,12 5-15 15,20-10-17-15,21 2 3 16,18-11-4-16,22 1-43 16,8-15-39-16,17-4-115 15,-3-17-64-15,9-17-235 16,-13-13-4-16</inkml:trace>
  <inkml:trace contextRef="#ctx0" brushRef="#br0" timeOffset="26571.7425">29362 10601 1264 0,'-8'0'310'16,"-11"9"96"-16,-5 10-300 15,-19 10-88-15,0 6 35 16,-11 14 32-16,5-7 17 0,12 5-34 15,19-10-27-15,21-12-4 16,25-13 5-16,20-24-38 16,6-19-12-16,28-27-26 15,-2-11-5-15,7-23-32 16,-1 10 20-16,6-18 24 16,-20 15 16-16,-12-4 4 15,-25 20 16-15,-13 8 12 16,-23 33 17-16,-26 22-18 15,-8 29-4-15,-13 31-10 16,1 10-14-16,1 18-14 16,22 6-27-16,15 7-47 15,14-18-53-15,17 1-53 16,15-20-197-16,19-15-27 16,-4-25-44-16</inkml:trace>
  <inkml:trace contextRef="#ctx0" brushRef="#br0" timeOffset="26810.7486">29978 10640 1571 0,'-22'25'319'15,"7"15"157"-15,8 6-473 16,5 1-55-16,8-8 10 16,18-12 31-16,11-22 7 15,19-15 13-15,2-11 34 0,9-10-21 16,-13-1-37-16,-8-4-31 15,-23 4-7-15,-21-4 14 16,-21 8 5-16,-20 3-55 16,-13 2-39-16,-6 9-62 15,12 8-65-15,10 3-165 16,22 4 36-16</inkml:trace>
  <inkml:trace contextRef="#ctx0" brushRef="#br0" timeOffset="27263.7792">30496 10616 807 0,'52'2'179'0,"-52"-4"100"0,0 2-243 16,0 6 23-16,0-6 17 16,0 0 13-16,0 2-21 15,8 35 3-15,15 47-18 16,-8-44-30-16,1-4-19 16,8-8-9-16,-2-15-7 15,5-8-3-15,3-8 2 0,1-11-4 16,-3 1 17-16,-1-3 19 15,-13 4 14-15,0 3 6 16,-8 7 2-16,-9 13-10 16,-6 8-16-16,4 9-9 15,-1 2-4-15,6-2 10 16,12-12 0-16,21-14 0 16,8-17 1-16,20-18-5 15,7-7-12-15,-1-15-13 16,-11 8-16-16,-14-6-43 15,-22 14-25-15,-14 5-85 16,-6 9-184-16,-22-2 21 16</inkml:trace>
  <inkml:trace contextRef="#ctx0" brushRef="#br0" timeOffset="27534.4514">31161 10625 716 0,'60'61'579'16,"-46"-52"-156"-16,-8 8-417 16,2 10 433-16,-1-3-427 15,7-2 39-15,-3-4 19 0,32-14 8 16,14-10 2-16,26-11 18 16,16-3-7-16,25 3 6 15,-30 6-13-15,-7 14-8 16,-29 19-24-16,-27 15-48 15,-28 6-28-15,-15 9-50 16,-22-4-65-16,-27-11-65 16,2-33-371-16,-14-41 53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6:06:27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12636 1161 337 0,'0'-5'97'15,"-4"7"14"-15,-2-5-92 16,6 3-30-16,-2 0-1 15,1 0 4-15,-2 0 13 16,-2 0 15-16,4 0 50 16,-2 0 17-16,0 0 30 15,0 0 6-15,0 0 10 16,0 0-49-16,0 0-16 16,2 0-32-16,1-2-13 15,1 1-20-15,35-8 0 16,63-18 0-16,-19 13 3 15,4 3 0-15,26-2 0 16,-2 3 1-16,11-5 2 16,3 6-1-16,13 1 1 15,-12 5 0-15,22 6-2 0,-8 2-1 16,6-4-1-16,-12-1-1 16,20 0 0-16,-19-6 0 15,17 1-1-15,-14-3 0 16,16 1 0-16,-27-2 1 15,10-2 0-15,-23 1-1 16,-10 1 0-16,-29 8 0 16,-7-2-1-16,-23 7-2 0,-11 2-3 15,-10 3-4-15,-5-2-7 16,-12 5 1-16,-11-4-5 16,-6 5-4-16,-30 5 29 15,-25 1 12-15,-42 2 7 16,-23 0 11-16,-30-8 15 15,7 0-20-15,-32-5 14 16,19-5-2-16,-3 7 3 16,8-7-8-16,-30 4-2 15,24 7-16-15,-10-13-3 16,14 1-4-16,-7 2 9 16,40 2 0-16,-5-9 0 15,30 15-3-15,13-8-6 16,21 2-13-16,3 3-8 15,33 4-9-15,0 2-12 0,10 0-10 16,16 4 1-16,18 1 10 16,17-7 17-16,14-1 17 15,41-3 19-15,20-2 7 16,47-4-2-16,6 3-10 16,54 1-6-16,-13 5-6 15,30 0-6-15,-17 1 0 16,35 1-1-16,-34-5 1 15,17-3 0-15,-17 1 0 16,9-3 3-16,-52-1 2 0,7-3 1 16,-41-3 1-16,-15-4 1 15,-40-2 5-15,-3-4 4 16,-23 2 2-16,-14-3 2 16,-17 2-11-16,-8 0-30 15,-16-3-14-15,-26-3-23 16,-18-1-19-16,-37-8 37 15,-23-4 27-15,-49 3 15 16,-16 10 25-16,-24-4 13 16,-5 12-26-16,-27 4-4 15,39 7-5-15,-11-8-5 16,22 5 4-16,-11 2 2 16,48 11-2-16,0-4-3 15,40 5-2-15,17 1-4 16,44 2-5-16,7-9-19 15,19 2-18-15,15-1 16 0,12 0 6 16,25 5 9-16,27 4 22 16,59 5 20-16,34 0-14 15,53 1-2-15,17 0-5 16,26-1-1-16,-16-3 0 16,24-3 3-16,-28-2-1 15,-1-13 0-15,-36-4 2 16,-8-5 3-16,-49-3-2 15,-12-6 5-15,-32 2 3 0,-15-5 7 16,-29 2 2-16,-19-6 6 16,-11 5-17-16,-13 0-44 15,-11 6-31-15,-33-3-12 16,-22 5-9-16,-60-3 6 16,-18 7 43-16,-58 0 24 15,-6 9 9-15,-30-8 3 16,27 5 4-16,-31 5 0 15,42 3-6-15,-4-6 1 16,33 4 0-16,1-4 3 16,42-2-2-16,-2-7 0 15,38 3-4-15,16 9-3 16,31-3-6-16,10-3-34 16,26 3 1-16,16 1-16 15,22-7 0-15,43 2-11 0,25 2-6 16,39-2-171-16,8 2-88 15,7-11-59-15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6:06:49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19695 2241 321 0,'21'-10'186'0,"9"4"-15"15,-9 4-72-15,2 4-29 16,-11 1-40-16,-7 10 27 16,-10 2-2-16,-14 17 5 15,-20 7-7-15,-27 22 9 16,-25 14-24-16,-49 38 4 0,-13-5-3 16,0 15 11-16,25-21 5 15,25-17-14-15,60-29-39 16,38-18 10-16,39-21 9 15,49-14 11-15,28 0 10 16,46-17 25-16,-2 7-15 16,13 4-300-16,-40 10-87 15,-22 20-73-15</inkml:trace>
  <inkml:trace contextRef="#ctx0" brushRef="#br0" timeOffset="864.2529">19100 2985 943 0,'-4'-12'-7'15,"15"3"169"-15,7 2-266 16,10-7 10-16,5 7 95 15,13-1 31-15,3 2 32 16,17-2 1-16,1 0 0 16,16-4 1-16,-12-1-15 15,18-2-15-15,-9 3-17 0,13-1-3 16,-4 3 9-16,25-1 24 16,-15 4 7-16,27 2 8 15,-6 5 4-15,42-4-14 16,-17 1-26-16,37-1 0 15,-16 2-6-15,27-2-2 16,-47 7 9-16,44-5 17 16,-14 7 12-16,34-3 16 15,-27 3-36-15,49-4-4 16,-32 11-19-16,43-1-18 16,-6 0-18-16,41 1 30 15,-30-1-2-15,33-1 2 16,-41-4 3-16,19-3 12 15,-14 1 0-15,26-1 4 16,-13-1 2-16,39-2-5 16,-33-2-9-16,29-7 1 15,-10 2-2-15,18-8 2 0,-32 3 9 16,45 1 13-16,-47-1 1 16,32 3 0-16,-29 4-6 15,39-6-7-15,-39 2-14 16,35-2 0-16,-35-9-1 15,23-7 4-15,-28 9-1 16,25-3-1-16,-41-1-1 16,15 9-1-16,-37 2 0 0,1-2 7 15,-62-3 5-15,25 19 5 16,-26-2 4-16,3 13-11 16,-35 2-6-16,-3 9-6 15,-39-12-23-15,-13 5-30 16,-33-15-16-16,-11-3-61 15,-7 0-34-15,-10-3-61 16,-6-6-67-16,1-6-198 16,-4 4 25-16</inkml:trace>
  <inkml:trace contextRef="#ctx0" brushRef="#br0" timeOffset="1523.4642">31945 2330 1140 0,'13'4'145'0,"-13"-4"164"16,6 2-367-16,3-1 48 15,-9-1 22-15,3 0 24 16,-1 2 9-16,18 8 6 16,5 3 17-16,45 20 1 15,-37-20 7-15,-4 7-1 16,-4-6-7-16,-8 4-18 15,-11 7-7-15,-12 11-13 16,-19 10-8-16,-5 6 1 0,-13 10 3 16,7-1-22-16,-9-11-20 15,-1-17-125-15,-23-14-311 16,1-21 52-16</inkml:trace>
  <inkml:trace contextRef="#ctx0" brushRef="#br0" timeOffset="3445.7333">31872 3522 1202 0,'79'14'222'16,"-72"-11"106"-16,-2 1-350 15,5 10-42-15,-2 6 21 16,0 19 7-16,10 2 24 0,1 11 10 16,1 0 10-16,6 6 2 15,4-8-48-15,7-1-279 16,2-10 74-16</inkml:trace>
  <inkml:trace contextRef="#ctx0" brushRef="#br0" timeOffset="3566.0925">32308 3505 543 0,'-61'68'0'0,"-17"36"609"15,-23 10-609-15,-31 28 33 16,21-19-33-16</inkml:trace>
  <inkml:trace contextRef="#ctx0" brushRef="#br0" timeOffset="4789.6039">18570 1828 1006 0,'3'-17'184'0,"-2"16"113"15,-2-5-286-15,-4-5-15 16,4 11 22-16,-1-2 24 16,-1-1-6-16,-9-15 9 15,2-9-8-15,-65-56-10 0,46 51-14 16,-6-7-16-16,10 14-24 16,-9 6-21-16,4 16-6 15,-11 10 1-15,-5 17 12 16,-18 11 10-16,3 4 17 15,5 19-1-15,7 2 1 16,27 29 1-16,16 3 3 16,24 25 1-16,8-3 11 0,19 6-3 15,2-22-6-15,2-2-115 16,-15-26-154-16,-6-11-2 16,-20-26-162-16</inkml:trace>
  <inkml:trace contextRef="#ctx0" brushRef="#br0" timeOffset="5018.4228">17844 2265 708 0,'9'0'431'0,"23"0"-73"16,13 6-426-16,24-3 419 0,0-6-364 16,11-3-24-16,-15-3-29 15,-6-8-154-15,-15-2-131 16,4-6-28-16</inkml:trace>
  <inkml:trace contextRef="#ctx0" brushRef="#br0" timeOffset="5358.0955">18713 1748 1308 0,'55'-11'117'0,"-46"23"180"16,0 6-399-16,3 8-8 15,1 16 48-15,3 11-66 0,-5-4-23 16,1 0-133-16,0 0-51 16</inkml:trace>
  <inkml:trace contextRef="#ctx0" brushRef="#br0" timeOffset="5747.8381">19341 1770 931 0,'-17'10'91'0,"-29"24"140"16,-8 12-291-16,-21 24 20 15,8 10 42-15,-4 13 13 0,22-10 0 16,11-3-1-1,26-16 1-15,7 0-28 0,19-20-39 16,14-6-7-16,13-21-41 16,22-7-143-16,0-13 49 15</inkml:trace>
  <inkml:trace contextRef="#ctx0" brushRef="#br0" timeOffset="5990.2441">19263 2036 644 0,'71'-31'-84'16,"-38"51"640"-16,18 5-335 15,7 6 114-15,7 4-350 16,-11-8-17-16,-4 1-31 15,-17-4-15-15,-7-6-136 16,-9-8-29-16,-3-11-58 16,-6-13-92-16</inkml:trace>
  <inkml:trace contextRef="#ctx0" brushRef="#br0" timeOffset="6167.282">19804 1793 550 0,'-36'5'503'0,"-38"50"-154"16,27 13-328-16,-8 12 332 15,-9 22-372-15,6-14-6 16,1-1-103-16,15-22-61 16,21 0-164-16,17-26-72 0</inkml:trace>
  <inkml:trace contextRef="#ctx0" brushRef="#br0" timeOffset="6362.3015">19832 1608 1560 0,'72'108'249'0,"-69"-10"185"15,0 18-485-15,-12 38-26 16,-11-12-48-16,-32 17-308 16,-16-50 39-16</inkml:trace>
  <inkml:trace contextRef="#ctx0" brushRef="#br0" timeOffset="22699.4283">25897 2518 902 0,'2'-3'186'0,"1"0"51"16,3 2-232-16,0 1-112 15,-1 8 17-15,0 43 48 16,38 72 5-16,-45-45 17 16,1 23 3-16,-7-2 7 15,-3 38 6-15,2-11-60 16,4 14-137-16,4-23 26 15</inkml:trace>
  <inkml:trace contextRef="#ctx0" brushRef="#br0" timeOffset="23407.6996">25868 3817 358 0,'-27'42'14'0,"12"-33"-10"16,-3 10-220-16,-10 15 322 15,-7 10-48-15,-14 19 70 16,-5 2 74-16,7 19 32 16,16-10-95-16,18 3-25 15,24-14-24-15,40-14 4 0,14-30-18 16,40-19 4-1,12-22-15-15,43-33 16 0,-25-13-12 16,-6-17-5-16,-40 5-14 16,-29-6-2-16,-63 17-34 15,-41 11-41-15,-33 10-35 16,-34 19-44-16,-11 18-273 16,2 16 46-16</inkml:trace>
  <inkml:trace contextRef="#ctx0" brushRef="#br0" timeOffset="40024.6342">21885 2223 861 0,'0'-3'228'0,"-5"0"56"16,8 0-237-16,-3 3-66 15,0 0-5-15,-3 0-11 16,3 0 3-16,-3 2 8 15,-37 2 19-15,-53 82 18 16,38-37 31-16,-16 16 3 16,12 5 0-16,3 11-7 15,14-10-22-15,17-2-19 16,31-19 0-16,28-16 1 16,21-28 17-16,34-36 23 15,14-20 10-15,33-36 10 16,-1-16 0-16,9-29-12 15,-37 13-17-15,-14-18-1 16,-37 23-6-16,-16 9 8 16,-26 32-7-16,-6 9-3 0,-3 32-46 15,-10 18-48-15,-8 14-51 16,-12 31 12-16,-8 18 4 16,-26 36 42-16,4 13 42 15,-8 23 43-15,21-10-11 16,17 2-6-16,29-26-6 15,20-16-5-15,19-23 30 16,15-13 26-16,3-27 16 16,24-23 27-16,-3-17 12 0,16-22-26 15,-11-8-21-15,0-10 0 16,-35 9-11-16,-4 3 13 16,-34 16-3-16,-14 10-59 15,-13 17-37-15,-18 32-5 16,-18 23-15-16,-13 24 10 15,4 16 61-15,8 4 24 16,25-15-31-16,29-3-28 16,33-18 18-16,19-14 0 15,17-6-54-15,13-17-27 16,9-22-264-16,1-17-7 16</inkml:trace>
  <inkml:trace contextRef="#ctx0" brushRef="#br0" timeOffset="40407.968">23684 2361 1425 0,'-3'30'56'0,"-31"2"292"15,-13-8-428-15,-12 26 17 16,-2-1 89-16,16 10 54 16,32-4-69-16,49 9 12 15,32-30 1-15,30-7-90 16,16-21-81-16,26-24-211 16,-27-25-54-16</inkml:trace>
  <inkml:trace contextRef="#ctx0" brushRef="#br0" timeOffset="42590.6618">27617 2349 699 0,'52'52'296'16,"-52"-57"-10"-16,-5 4-111 0,5-3-151 16,0 4 29-16,0 0 11 15,0 0-5-15,0-2-31 16,-3 2-55-16,3 0-31 16,-1 2-5-16,-7 11 10 15,-14 22 16-15,-33 44 40 16,21-30-17-16,8 6-93 15,-4 8-185-15,6-6 8 16</inkml:trace>
  <inkml:trace contextRef="#ctx0" brushRef="#br0" timeOffset="42829.5208">27889 1716 1309 0,'-8'20'123'16,"8"-19"142"-16,0 14-396 15,4-5-15-15,-1 1-15 16,3 12-3-16,-3 15-102 15,6 2-28-15</inkml:trace>
  <inkml:trace contextRef="#ctx0" brushRef="#br0" timeOffset="43201.9873">28209 2311 1302 0,'3'35'-66'0,"-12"4"329"16,-2 1-410-16,-7 10 51 15,0-14 110-15,3-7 120 16,6-14-55-16,18-19 11 15,19-20 2-15,36-15-11 16,15-14-22-16,27-8-24 16,1 5-5-16,7 4 14 15,-25 20-7-15,-9 20-16 16,-28 16-19-16,-18 18-25 16,-25 14-32-16,-30 17-44 15,-12 1-33-15,-17 8-131 16,1-9-44-16,2-10-45 15,18-13-102-15</inkml:trace>
  <inkml:trace contextRef="#ctx0" brushRef="#br0" timeOffset="43473.4938">29577 2156 945 0,'-29'27'149'16,"-9"16"161"-16,-23 25-238 16,-7 0 104-16,-9 27 44 15,7-9-25-15,19 9-50 16,34-25-97-16,39-11-50 15,45-32-51-15,84-29-422 16,20-36 146-16</inkml:trace>
  <inkml:trace contextRef="#ctx0" brushRef="#br0" timeOffset="86869.4353">19115 5763 559 0,'-3'1'230'0,"-5"1"-5"16,-11 20-114-16,-12 15-114 16,-15 19-16-16,-20 11-4 15,-28 31-2-15,-5-1 2 16,-14 17 28-16,10-19 30 0,14-1 33 16,28-35 3-16,33-12-2 15,37-25-21-15,40-16 40 16,34-16 37-16,35-5-55 15,4-11 2-15,29 5 4 16,-22 6-61-16,-8 21-59 16,-42 3-298-16,-25 20 119 15</inkml:trace>
  <inkml:trace contextRef="#ctx0" brushRef="#br0" timeOffset="89371.2002">18590 6417 378 0,'-2'0'204'0,"-1"0"-28"15,0 0-101-15,0 0 9 16,-2 0-36-16,5 0-37 16,-1 0 25-16,-1 0 1 15,2 0-19-15,0-1 11 16,2-1 12-16,32-1-1 15,43-5-4-15,-25 3 10 16,-1 4-9-16,10 4-11 16,4 0-1-16,14 0-2 15,-5 4-5-15,18-1 6 16,3-2 5-16,16-5 6 16,-6 1 25-16,18-2 6 15,-9 1-5-15,16 2 0 16,-10 5-8-16,15 0-23 15,-5 3-13-15,27 6-3 0,-9-5-5 16,20-7 18-16,-5 2 4 16,20-10 12-16,-21 1 1 15,16-4 2-15,-18 4 2 16,29 1 2-16,-17 3-11 16,25-3 1-16,-10 7-1 15,24 1-19-15,-31 1 2 16,30 1 9-16,-12-1 2 0,13 0 5 15,1 3 0-15,45-3-4 16,-35 1-7-16,30-1 6 16,2-4-3-16,2-8 8 15,-38 4-5-15,45 1 2 16,-49-2-10-16,25 6 6 16,-16 3-10-16,14-15 8 15,-39 0-2-15,44 8 2 16,-41-1 4-16,15-8 5 15,-11 7-8-15,29 0 0 16,-36-3-7-16,38-2-11 16,-23 8-5-16,20-1 5 15,-31-1 0-15,40 2 5 16,-39 3 3-16,16 2 3 16,-21 4-4-16,16-2 1 15,-47-4-6-15,39 5-1 16,-24 0 0-16,5-9-6 15,-24 5-3-15,9-7 3 0,-36-3-2 16,2-5-2-16,-26 5 5 16,-10-5-3-16,-26 16 0 15,-9-7 0-15,-35 1-4 16,-2 2-4-16,-8-2-15 16,-4-5 5-16,-9 3-8 15,3 3-7-15,-5-3 0 0,-1 0 14 16,-6 4-11-16,0-1 2 15,-2-1 5-15,2 0 1 16,0 1 3-16,0 0 6 16,0 0 3-16,0 0 4 15,0 0 2-15,-1 0-7 16,1 0-62-16,-2-2-21 16,1 1 10-16,-2-1 7 15,3 1 11-15,-1-1 60 16,-2-1 14-16,-5-21-16 15,-26-59-16-15,15 36-7 16,-2 1 1-16,-6-3 5 16,10 18 1-16,-4 0-1 15,6 10-5-15,-6-1-12 16,5 10 1-16,-5-1 7 16,-4 7 10-16,1 2 10 15,10 2 11-15,-1-1-1 0,10 5-6 16,10-1-9-16,-1-1-6 15,-4 0 0-15,2 2 1 16,13 2 6-16,16 24 7 16,65 60 6-16,-50-51 8 15,4 4 3-15,-5-8 1 16,5 5 4-16,-16-2 6 16,-1 1-10-16,-17-8-6 15,-16 7-10-15,-13-2-4 0,-17 5-21 16,-11-5-4-16,-11 10-2 15,1-8 2-15,-8-2-79 16,-8-11-47-16,-23-2-54 16,6-15-215-16,-5-16-3 15</inkml:trace>
  <inkml:trace contextRef="#ctx0" brushRef="#br0" timeOffset="90123.3762">24767 6216 1326 0,'6'21'241'0,"4"10"51"16,-5 10-330-16,-1 19-12 15,-2 8-12-15,-7 16 63 16,-2-7 59-16,-6 12-201 16,4-2-192-16,-6 13-22 15,2-10-198-15</inkml:trace>
  <inkml:trace contextRef="#ctx0" brushRef="#br0" timeOffset="90454.3632">24628 7311 743 0,'-3'109'0'0,"-13"-57"486"15,-10 13-545-15,0 26 443 16,-2-1-397-16,11 9 402 15,10-19-383-15,23-8-11 16,15-21 2-16,32-16 25 16,8-33 2-16,20-30 8 15,-3-22 21-15,-2-24 17 16,-28-5-21-16,-29-11-26 16,-41 16-20-16,-40 0-22 15,-26 22-34-15,-35 9-35 16,7 25-21-16,5 9-320 15,24 9 77-15</inkml:trace>
  <inkml:trace contextRef="#ctx0" brushRef="#br0" timeOffset="91204.0515">31440 7180 1113 0,'78'104'262'0,"-52"-82"98"16,5 7-284-16,23 15-104 16,13 5 22-16,16 6 22 15,-19-3-45-15,-1 2-91 16,-21-17-170-16,-14-3-68 15,-21-20-127-15</inkml:trace>
  <inkml:trace contextRef="#ctx0" brushRef="#br0" timeOffset="91339.4294">31606 7311 775 0,'-85'69'547'16,"-5"26"-230"-16,3-4-719 15,-10-1 402-15,20-29-604 16</inkml:trace>
  <inkml:trace contextRef="#ctx0" brushRef="#br0" timeOffset="92621.9421">31746 7056 829 0,'60'-43'268'0,"-54"40"7"0,3 5-222 15,-4-2-55-15,-5 0-33 16,-1 0 69-16,0 1 3 15,-11 15 3-15,-40 26 2 16,-67 54-24-16,25-35-75 16,12 1-255-16,-1 2 55 15</inkml:trace>
  <inkml:trace contextRef="#ctx0" brushRef="#br0" timeOffset="93955.0335">17918 5097 741 0,'3'0'242'16,"-2"0"-71"-16,1-1-120 15,-2-1-41-15,0 2-50 16,-3-1 68-16,-3 1 63 16,-35 13-81-16,-54 32-14 0,34 1 0 15,9 10 11-15,0 9 24 16,17-10 11-16,11 0 9 16,14-11-3-16,2-7-15 15,10-10-22-15,2 1-5 16,2-15-4-16,6 2 2 15,-5-4 3-15,5-3 7 16,-3-5 0-16,3 2 1 16,-3-4-1-16,-5 1-1 15,5 5-5-15,-4 1-2 16,-4-5-5-16,5 8-3 16,4 1-7-16,-4-1-38 15,3-4-16-15,3 3-33 16,-1 4-58-16,2-10-161 15,-1-1 37-15</inkml:trace>
  <inkml:trace contextRef="#ctx0" brushRef="#br0" timeOffset="94689.5484">18048 5112 306 0,'9'6'331'16,"-7"-1"-118"-16,-4 0-188 15,2-5 187-15,0 0-199 0,0 0 42 16,-1-1 37-16,-2 0 12 16,3-1 6-16,-2 2-37 15,-1 0-24-15,-4 0-32 16,-23 2-5-16,-45 5-9 15,30-12 2-15,11 8 1 0,-4 0-1 16,1 3-2-16,-5-4-2 16,8 7 1-16,-1 4-2 15,4-1 2-15,1 7-3 16,12 11-2-16,-6-2-2 16,7-3-1-16,6 6 5 15,2-3 0-15,2 9 0 16,7 2 5-16,7 16 7 15,-7 4 2-15,11 15 4 16,2 3 3-16,12 21-3 16,0-5-6-16,18 9-3 15,2-10 1-15,-1-6 0 16,-10-28 0-16,-1-6-23 16,-18-18-31-16,-6-10-129 15,-9-15-136-15,-15-11-42 16,-6-8-138-16</inkml:trace>
  <inkml:trace contextRef="#ctx0" brushRef="#br0" timeOffset="94942.6881">17480 6003 592 0,'3'-14'476'15,"0"-2"-125"-15,-12 9-46 16,6-4-267-16,3 8-47 15,0 2 7-15,0-1 4 0,0 1-1 16,0-1 3-16,0-1 2 16,20-20-2-16,75-62-11 15,-30 56-22-15,15-10-79 16,-1 3-35-16,7 2-55 16,-15 3-34-16,3-10-55 15,-12 7 42-15,3-11 33 16,-8 10-38-16</inkml:trace>
  <inkml:trace contextRef="#ctx0" brushRef="#br0" timeOffset="95142.785">18432 5306 10 0,'16'-19'331'0,"-10"4"-91"15,-6 6 5-15,-4 12 1 16,-13 8-141-16,-14 15-50 16,-4 8-35-16,-7 21 24 15,4 3 19-15,-11 10 16 16,13-1 5-16,2-1-3 15,9-6-26-15,6-1-30 16,22-7-22-16,13-2-17 0,9-10-18 16,6-6-18-16,1-11-41 15,0-15-118-15,-5-14-108 16,5-4-49-16</inkml:trace>
  <inkml:trace contextRef="#ctx0" brushRef="#br0" timeOffset="95437.7359">18420 5453 1053 0,'-3'6'128'15,"11"1"136"-15,0 5-318 16,9-2 33-16,8 5 49 16,9-1 25-16,15 0 11 15,1 0 2-15,12 2-19 16,-2-3-31-16,-3 1-12 16,-15-4-68-16,-6-1-66 15,-17-3-75-15,-7-9-122 0,-12-7-37 16</inkml:trace>
  <inkml:trace contextRef="#ctx0" brushRef="#br0" timeOffset="95632.583">18719 5352 647 0,'-16'22'454'0,"-5"12"-100"0,-16 18-388 16,-4 8 389-16,-10 11-360 15,6-5 6-15,-1 8-19 16,17-1-53-16,9-3-99 16,17-15-113-16,6-11-72 15,16-28-94-15</inkml:trace>
  <inkml:trace contextRef="#ctx0" brushRef="#br0" timeOffset="95862.7324">18873 5103 765 0,'24'8'361'16,"-16"-8"-122"-16,8 6-25 16,5 10-289-16,19 15 18 15,-5 6 63-15,7 24 79 16,-10 5-49-16,-8 19 6 0,-18-7 1 15,-17 19 12-15,-20-16-21 16,-16 8 4-16,-14-13-383 16,-17-13 117-16</inkml:trace>
  <inkml:trace contextRef="#ctx0" brushRef="#br0" timeOffset="100639.1516">20560 4865 704 0,'-2'0'107'0,"-10"4"117"0,-8 5-226 16,-17 13 21-16,-3 9 17 15,-17 21-20-15,-3 12-19 16,-11 17 5-16,14 5-2 15,-3 9 4-15,23-13-6 16,22-2-10-16,33-21-3 16,28-10-19-16,24-25-4 0,36-26 4 15,13-23-174-15,5-25 63 16</inkml:trace>
  <inkml:trace contextRef="#ctx0" brushRef="#br0" timeOffset="100909.2166">20969 5109 1056 0,'28'31'195'16,"-47"-5"111"-16,-7 12-322 15,-6-2 8-15,6 7 2 16,5-5 5-16,14 5-8 15,11-12-5-15,17-7 15 16,4-14 9-16,9-19 11 16,-1-16 15-16,8-18 13 15,-4-3-19-15,-3 0-20 0,-19 3-38 16,-22 9-142-16,-20 18-169 16,-38 9-15-16</inkml:trace>
  <inkml:trace contextRef="#ctx0" brushRef="#br0" timeOffset="101234.8798">21363 5020 763 0,'11'12'52'16,"-10"-10"120"-16,4 10-238 15,-1-4 24-15,-1 6 37 16,0-1 15-16,0 3 14 16,0-4 2-16,1 2-4 15,1-10-17-15,5 2 51 16,9-12 22-16,18-18 34 16,9-14 12-16,14-8 23 15,3-3-54-15,4 4-38 16,-14 23-55-16,-4 19-53 15,-15 18-9-15,-13 21-46 16,-14 8-54-16,-8 15-149 16,-10-7 34-16</inkml:trace>
  <inkml:trace contextRef="#ctx0" brushRef="#br0" timeOffset="101504.8206">22553 4573 916 0,'-21'15'320'16,"-3"8"17"-16,-10 40-185 15,-1 11-182-15,-2 19 24 16,10-10 16-16,5-4-12 15,22-29-17-15,15-13 21 16,16-24-1-16,32-20-10 16,5-20 1-16,27-20-309 15,-4-11 81-15</inkml:trace>
  <inkml:trace contextRef="#ctx0" brushRef="#br0" timeOffset="102017.5646">22039 5606 1045 0,'-28'34'207'0,"-14"14"104"15,-5 10-302-15,2 22 6 16,11-10 7-16,13-3-11 15,20-19-2-15,17-10 33 16,14-30-3-16,17-31 34 16,8-25 25-16,18-27 15 15,-1-11-36-15,1-16-20 16,-17 17-37-16,-17 1-5 16,-22 16-14-16,-17 7-16 15,-13 15-4-15,-11 9-41 16,2 19-7-16,-6 18-22 15,-2 18 15-15,-4 29 9 16,0 14 44-16,2 23 0 0,11 1 21 16,15 11-18-16,25-14-25 15,32 1-103-15,11-23-201 16,15-12 9-16</inkml:trace>
  <inkml:trace contextRef="#ctx0" brushRef="#br0" timeOffset="102386.1476">22725 5603 1130 0,'13'17'175'0,"-16"4"126"16,-13 1-312-16,-10 12-41 16,3 9 48-16,-11 14 19 15,6 2 10-15,8 8-4 16,16-14-11-16,8-7-6 16,16-19 11-16,0-16 15 15,10-21 5-15,11-20 17 16,-2-11 1-16,-1-17-28 0,-1 3-20 15,-16-4-9-15,-15 21-12 16,-12 3-47-16,-10 18-32 16,-11 2-61-16,5 13-80 15,-9 7-121-15,1 7-4 16</inkml:trace>
  <inkml:trace contextRef="#ctx0" brushRef="#br0" timeOffset="102766.7042">22990 5631 136 0,'-2'1'313'0,"2"-2"-110"15,2 2-65-15,-4-1 99 16,-1 0-182-16,3 0-4 16,0 2-18-16,-1 14 0 15,-2 12 0-15,-3 55-16 16,7-40 0-16,-4 0 0 15,8-7-13-15,-1-7-12 16,4-11 31-16,-4-15 22 16,3-9 8-16,1-10 3 15,1-1-4-15,0 0-13 16,0 3-24-16,-4 2-8 16,-3 15-56-16,1 15-3 15,-6 15 5-15,3 14 5 16,0 4 4-16,7-1 49 0,5-16-19 15,15-10 18-15,5-27 20 16,20-25 21-16,5-20 2 16,5-17 10-16,-10-3-56 15,-5 3-260-15,-20 13-72 16,-11 3-95-16</inkml:trace>
  <inkml:trace contextRef="#ctx0" brushRef="#br0" timeOffset="103091.3779">23699 5749 1044 0,'9'33'181'15,"-7"-4"116"-15,0 10-308 16,1 4 11-16,0-5 15 16,-3-17 7-16,6-10 50 15,-4-17 11-15,11-14 10 16,5-5-2-16,7-7-1 16,-4-2-48-16,16 10-21 15,-6 16-20-15,3 32-5 0,-3 21 2 16,3 20-43-16,-4 9-49 15,-5-5-312-15,-10-33 48 16</inkml:trace>
  <inkml:trace contextRef="#ctx0" brushRef="#br0" timeOffset="104224.7445">26272 5032 683 0,'-50'46'146'16,"-5"-1"68"-16,-16 17-190 16,6-1-11-16,4 4 1 15,21-10-6-15,12-4-24 16,28-12-22-16,23-8-5 15,14-15-1-15,23-13-122 16,8-9-33-16,16-14-13 16</inkml:trace>
  <inkml:trace contextRef="#ctx0" brushRef="#br0" timeOffset="104760.7693">26724 5155 490 0,'-14'12'359'15,"-8"12"-92"-15,1 7-23 16,-1 10-252-16,6-1-1 0,6 6 0 16,14-12 1-16,6 0-6 15,5-13 25-15,9-12 17 16,0-9 32-16,4-13 26 15,3-10 13-15,-7-12-23 16,-7-2-15-16,-9-5-13 16,-11 5-23-16,-11 2-17 15,3 17-16-15,-7 3-20 16,4 6-17-16,1 9-1 16,4-3 27-16,5 0 13 15,4 6 7-15,0-3 25 16,0 0 10-16,3-1-4 15,-2-1 5-15,20-1 6 16,3 0-21-16,45-2-9 16,-51 13-7-16,-2 3-6 15,-7 5 1-15,0 0 5 0,-3 1 7 16,3-4-2-16,-2-6 4 16,10-7 0-16,5-8 2 15,6-1 1-15,-6-3-3 16,2 4-3-16,-11 10-34 15,-2 10-18-15,-11 4-4 16,-11 14-6-16,4 2-15 16,-6 1-36-16,1-7-54 15,0-2-205-15,9-10-14 0</inkml:trace>
  <inkml:trace contextRef="#ctx0" brushRef="#br0" timeOffset="105133.5249">27564 4914 653 0,'29'34'485'16,"-64"1"-110"-16,-7 5-391 15,-1 15 392-15,6-3-365 16,2 3 4-16,20-18-5 0,9 0 0 15,18-19-4 1,16-8-7-16,10-14 5 0,28-8-35 16,6-6-33-16,5-15-319 15,-10 2 60-15</inkml:trace>
  <inkml:trace contextRef="#ctx0" brushRef="#br0" timeOffset="108010.9096">27943 5626 1143 0,'-2'18'501'0,"8"-8"-119"16,3 13-271-16,-1-1-146 16,2 10-147-16,3 6 192 15,4 21 10-15,0 0 6 16,7 11-4-16,-6-1-6 15,1 7-4-15,-6-17-11 0,-2-4-41 16,-5-18-8 0,-2-7-41-16,-2-20-39 0,-7-32-275 15,4-15 79-15</inkml:trace>
  <inkml:trace contextRef="#ctx0" brushRef="#br0" timeOffset="108209.4684">28061 5660 564 0,'12'-44'546'0,"7"14"-140"15,10 12-29-15,12 5-240 16,5 6-75-16,7 14 3 16,-4 9-3-16,-3 14-6 15,-12 13-18-15,-24 15-3 16,-18 4-5-16,-28 15-6 16,-17-7-17-16,-26-15-17 15,5-23-24-15,-3-30-452 16,21-53 122-16</inkml:trace>
  <inkml:trace contextRef="#ctx0" brushRef="#br0" timeOffset="113467.4915">27042 5697 220 0,'51'83'99'0,"-50"-84"-10"15,3 2-20-15,4 4-88 16,-8-5 32-16,0 0 24 16,0 0 9-16,0 1 6 15,0 14-7-15,-2 24-12 16,-1 47-18-16,3-29-7 16,3 0 11-16,3-1 9 15,9-10 7-15,-2-8 31 0,-4-20 32 16,9-15-2-16,6-19 4 15,13-32-13-15,3-9-30 16,9-16-26-16,-8 0-8 16,-10 2-1-16,-17 27 14 15,-4 11 5-15,-10 17-12 16,2 13-16-16,-2 12-15 16,0 22-6-16,1 12-7 15,9 13 7-15,4 4 12 0,15-3 2 16,8-18 0-16,37-2-30 15,9-18-268-15,23-28 79 16</inkml:trace>
  <inkml:trace contextRef="#ctx0" brushRef="#br0" timeOffset="117685.6967">7918 9093 823 0,'-3'15'231'15,"1"-5"35"-15,-21 14-180 16,-8 10-123-16,-25 25 14 16,-15 18 31-16,-24 29 8 15,5 0 5-15,5 19 1 16,25-14 7-16,27 6-20 16,31-27-29-16,37 4-92 0,25-19-65 15,20 1-123-15,2-29-47 16</inkml:trace>
  <inkml:trace contextRef="#ctx0" brushRef="#br0" timeOffset="119633.7171">8483 9391 340 0,'-73'65'276'0,"36"-34"-71"0,0 11-204 15,-1 11 203-15,7 2-199 16,4 12 11-16,12-10 4 16,12 1 5-16,11-9 3 15,12-9-5-15,13-21-9 16,23-10 34-16,5-25 8 16,16-23 11-16,0-5 1 15,0-11 4-15,-24-4-37 16,-8-1 0-16,-25 16-4 0,-20-9 10 15,-13 8-10-15,-11 7-11 16,-5 11-17-16,-23 2-58 16,2 22-69-16,-25 18-215 15,0 7 16-15</inkml:trace>
  <inkml:trace contextRef="#ctx0" brushRef="#br0" timeOffset="119931.1656">9123 9966 942 0,'-2'7'156'16,"-8"12"108"-16,-11 7-287 15,-10 15 15-15,-6 2 10 16,-7 10 7-16,1-8-2 16,0-7-68-16,16-12-71 0,3-7-139 15,17-15-46-15</inkml:trace>
  <inkml:trace contextRef="#ctx0" brushRef="#br0" timeOffset="120516.1954">9789 9532 838 0,'21'6'238'16,"-12"-5"22"-16,-11-2-232 15,1-4-192-15,1 5 54 16,-2 0 50-16,1 0 35 16,-2 0 65-16,1 0 27 15,-9 5-25-15,-34 15-23 0,-39 40-23 16,36-19-4-16,10 12 15 15,4 16 6-15,19-9 1 16,15 3 0-16,15-10-16 16,14-19 12-16,13-25 9 15,23-17 18-15,-3-21 7 16,14-22 35-16,-10-2-12 16,-3-18 13-16,-16 15-8 15,12 2 0-15,-4 13-19 0,16-4-10 16,8 17-25-16,11-3-15 15,-8 7-9-15,-4 11-12 16,-19 12-5-16,3 9-5 16,-24 6 5-16,-9 7 2 15,-8-7 10-15,0 6-7 16,-15-7-1-16,-5 0-13 16,-2-1 8-16,-26 4 8 15,-16-4 16-15,-25 2 11 16,-12 2 20-16,-36-4 4 15,5-5-4-15,-7-1 0 16,14-6-6-16,-6-15-8 16,27-2-23-16,8-10-62 15,10-4-46-15,7-6-239 16,27-2 10-16</inkml:trace>
  <inkml:trace contextRef="#ctx0" brushRef="#br0" timeOffset="120820.4572">11010 9043 1288 0,'4'40'180'0,"5"1"164"15,6-8-351-15,1 31-58 16,-7 21 68-16,-21 34 25 16,-25 14-1-16,-43 32 7 15,-12-10-17-15,-29 31-97 16,-4-53-288-16,-20-31 50 15</inkml:trace>
  <inkml:trace contextRef="#ctx0" brushRef="#br0" timeOffset="122797.1855">7680 11624 921 0,'70'8'168'0,"-107"25"97"16,-11 3-273-16,-35 29-7 15,2 9 16-15,-7 22 38 16,16 2 35-16,7 19 18 16,39-18 5-16,12 5-5 15,15-24-49-15,18-6-61 16,17-22-38-16,39-8-107 16,14-20-148-16,18-14-38 15,-8-8-109-15</inkml:trace>
  <inkml:trace contextRef="#ctx0" brushRef="#br0" timeOffset="123216.909">7790 12092 762 0,'-42'63'268'0,"48"-60"14"16,-3-3-178-16,9-3-107 15,1 1-1-15,21 2 25 0,2-3 8 16,23-2 4-16,20 2 10 15,36-3-327-15,-5-3 91 16</inkml:trace>
  <inkml:trace contextRef="#ctx0" brushRef="#br0" timeOffset="123861.9239">8938 11938 1385 0,'-2'0'201'0,"-5"10"141"16,-4 6-423-16,-9 17 0 16,-3 7 25-16,-3 15 30 0,2 1 28 15,15 11 16-15,8-11 4 16,4-3 0-16,8-13-6 15,6-10-11-15,-7-15-15 16,12-11-10-16,2-11 8 16,7-12 13-16,5-11 7 15,13-25 9-15,-2-3 12 16,8-13-2-16,1 3-9 16,6 0 1-16,0 15-3 15,24 1-5-15,3 19-10 0,12 6-7 16,-8 16-9-16,4 14-14 15,-32 10-3-15,-8 12-9 16,-22 6 7-16,-15 3 1 16,-20 2 19-16,-18 7 17 15,-24-8 22-15,-28 1 10 16,-13-5-2-16,-36-9-11 16,10-10-3-16,-5-6-2 15,13-7-17-15,-1-13 12 16,26 1 8-16,-2-11-22 15,22 5-28-15,2-9-37 16,23-2-49-16,28-8-261 16,24-1 43-16</inkml:trace>
  <inkml:trace contextRef="#ctx0" brushRef="#br0" timeOffset="124162.9162">10303 12219 1311 0,'-1'18'269'0,"-11"0"117"15,-10 2-382-15,-23 12-24 16,-8 5 10-16,-14 22 11 16,2-3 4-16,-9 5 1 15,18-8-14-15,4-4-129 16,10-19-131-16,11-2-124 16,25-16-124-16</inkml:trace>
  <inkml:trace contextRef="#ctx0" brushRef="#br0" timeOffset="124520.5685">10631 12018 1353 0,'-88'133'249'16,"50"-71"140"-16,8-8-422 16,11-6 9-16,19-16 12 15,22-4 22-15,14-15 9 16,15-14 18-16,15-13 9 0,28-11-6 16,-9-15-21-16,7-15 4 15,-17 8-4-15,-11-4 17 16,-36 10 0-16,-22 2-23 15,-25 13-28-15,-38-1 15 16,-18 11-26-16,-19 4-69 16,3 9-8-16,-3 4-101 15,25 5-142-15,15 3-84 16,17-1-66-16</inkml:trace>
  <inkml:trace contextRef="#ctx0" brushRef="#br0" timeOffset="124791.4491">11273 11575 1621 0,'29'26'250'16,"-3"14"210"-16,-4 2-472 15,14 30-2-15,1 19 43 16,-10 35 23-16,-16 3-9 16,-24 35 4-16,-33-8-8 15,-53 16-8-15,-24-33-24 16,-37-16-19-16,-1-45-22 16,-20-50-485-16,40-48 148 0</inkml:trace>
  <inkml:trace contextRef="#ctx0" brushRef="#br0" timeOffset="128735.0801">8715 14413 1008 0,'-10'12'372'15,"4"-10"-2"-15,8-1-221 16,6 14-213-16,12 9-7 16,8 7 15-16,12 21 16 15,4 11 11-15,7 25 33 16,-7 1 7-16,5 26-2 15,-6-1-12-15,-8 15-94 16,-15-27-92-16,-10-5-145 16,-19-37-73-16</inkml:trace>
  <inkml:trace contextRef="#ctx0" brushRef="#br0" timeOffset="128943.8683">9059 14602 1199 0,'4'-12'381'0,"-7"6"29"16,-8 6-333-16,-16 18-116 15,-10 10-40-15,-25 29-8 16,-11 10 16-16,-5 21 5 16,5-10 21-16,5 4-5 15,22-26-41-15,16 2-248 16,13-20 62-16</inkml:trace>
  <inkml:trace contextRef="#ctx0" brushRef="#br0" timeOffset="129289.1881">9425 14784 1534 0,'-2'10'233'0,"23"-10"160"15,13 0-459-15,30-4-49 16,11-2-27-16,25-9-266 16,-11 5 51-16</inkml:trace>
  <inkml:trace contextRef="#ctx0" brushRef="#br0" timeOffset="129633.1804">9659 15039 1108 0,'-2'11'362'16,"-2"-6"31"-16,7-5-303 15,9-5-115-15,10 7-32 0,19-5-14 16,11-4-38-16,21-4-110 16,1-1-103-16,21-10-22 15,-15-6-148-15</inkml:trace>
  <inkml:trace contextRef="#ctx0" brushRef="#br0" timeOffset="130147.76">10641 14566 1274 0,'1'1'311'0,"4"8"72"15,11 55-390-15,-32-34-68 16,-14 14 6-16,4 5 10 0,-6 7 56 15,7 1 59-15,10 3 28 16,10-12 2-16,13 8-5 16,12-7-34-16,9-3-13 15,16-19-20-15,29-5 6 16,1-22 12-16,16-20 2 16,-4-15-2-16,0-12 5 15,-26-5-8-15,-13-18-5 16,-23 0-2-16,-19-11-1 15,-21 5-10-15,-22-7-6 16,-5 24 9-16,-17 4 38 16,3 27 35-16,-14 12-73 15,7 13-43-15,-1 7 227 16,11 17-734-16,1 0 233 16</inkml:trace>
  <inkml:trace contextRef="#ctx0" brushRef="#br0" timeOffset="145241.1458">18376 9080 389 0,'9'-6'309'16,"2"-9"-97"-16,19 14-234 15,12-8 238-15,21-3-232 16,1-4 50-16,28 5 28 16,-2-10 25-16,49 1-5 15,7 3-12-15,48 8-5 16,6-11-20-16,59 8-19 16,-18 2 6-16,58-1 12 0,-26-4 5 15,50 3 17-15,-30-2-3 16,82-4 3-16,-33-3-15 15,79 0-5-15,-1 1-16 16,74 2 3-16,-52 2-3 16,81 1 1-16,-38 10-5 15,63-2 14-15,-46-6-2 16,84-10 4-16,-48-8-3 0,63-13-3 16,-66 2-14-16,72 11-2 15,-76 5-7-15,58 14-2 16,-66 15 4-16,64 8 0 15,-105-3-7-15,34 16-61 16,-100 8-63-16,49 4-371 16,-105-5 37-16</inkml:trace>
  <inkml:trace contextRef="#ctx0" brushRef="#br0" timeOffset="148240.7646">17500 9074 239 0,'-10'-6'195'0,"8"1"-88"15,-2 4 0-15,3 0-14 16,1-1-64-16,0 1 44 16,0-1 31-16,0 2-36 15,0 0-47-15,0 0 1 16,0 0-17-16,1 0-3 15,1 0-4-15,-1 0 7 16,9 0 7-16,10 0 2 16,0 0 6-16,53 3 7 15,-42-1 16-15,9-2 17 16,3 2 2-16,7-4 2 16,-4-3-4-16,12 5-5 15,-6-4-11-15,9-2 3 16,1 4-6-16,0 1 0 15,-6-4-11-15,2 10 1 0,-16-5-2 16,1-2 12-16,-2 8-1 16,3-3 5-16,-2-1-4 15,8 4-1-15,-4-3-13 16,7-5 10-16,-7 5-1 16,3-4 9-16,-4-10-1 15,-2 7 4-15,-2 4-11 16,-1-3-6-16,-3 3-10 15,0 1-4-15,-1 5-6 0,5-4-2 16,2 4-2-16,5-8-2 16,8 8 5-16,0-7 6 15,-4-5 0-15,12 0 7 16,-5 0 2-16,11-3-2 16,-7 3-4-16,1-1 5 15,-6-1-2-15,7 2-2 16,-10-4 0-16,10-5 2 15,0 5-5-15,8-2-3 16,-8-2 0-16,10 6-3 16,-10-1-4-16,7 1 0 15,-10 1-2-15,16 1 1 16,-4 0-1-16,14 0 2 16,-1-4 1-16,20-1 2 15,-21 1 1-15,3-3 5 0,-15 5-2 16,9-2 1-16,-21 1-2 15,15 2-2-15,-2 2-6 16,16-5 0-16,-10 5-2 16,7 1-1-16,-8-1 1 15,16-1 1-15,-10 6 1 16,11-3 3-16,0 1 1 16,17 0 1-16,-21-4 1 15,2 3-2-15,-21-1-3 0,16 5-1 16,-23 1-1-16,23 5 1 15,-1-2-3-15,13 2 3 16,-29-7 0-16,28 1 10 16,-12-4 5-16,17-2 7 15,13-4 0-15,27 7 2 16,-24-4-9-16,-10 0-5 16,-14-1-5-16,-7-3 3 15,-23-8-3-15,19-4 1 16,-3 4-1-16,5-4-1 15,-9 7-4-15,6-5 3 16,-9 3 3-16,21 0 2 16,-6 1-1-16,17-3 0 15,1 10-5-15,0 2 0 16,-29-7 2-16,7 5 2 16,-19 0 1-16,2-1-1 15,-6 1-4-15,30 3-1 16,-7 5-3-16,14-1 0 0,-1-1 2 15,17-3-1-15,-10 3 0 16,17 0 0-16,-5 2 0 16,-6-5 1-16,-18 3 1 15,0-1 3-15,-13 2-2 16,12-5 2-16,1 5-1 16,21 2-2-16,-7 2-4 15,8-7 3-15,-10 2-2 0,9-1 0 16,-5-1 2-16,16 4 0 15,-17 2 2-15,2 8-1 16,-18-4 0-16,9 4 1 16,-17-3-1-16,24 5-3 15,-7-8-1-15,11 8 0 16,-13-1 0-16,14-1 0 16,-21 4 0-16,28 1 0 15,-8 3 0-15,1 0-2 16,-17 1 0-16,11-2-2 15,-23 5 2-15,21-7 0 16,0 1 4-16,14 0-4 16,-5-6 2-16,20-5 1 15,1 4 0-15,19-8 0 16,-9-6 4-16,26-9-3 16,-20 0-2-16,10-6-1 15,-22-1 2-15,33-3-3 0,-24-2 3 16,30 7 4-16,-30 9-1 15,5-6-2-15,-35 6 4 16,12 5 3-16,-39-1-7 16,17-11 2-16,-5 14-2 15,5-5 0-15,-20 3-3 16,12-3 2-16,-17 4-2 0,11-2 1 16,-6 4-1-16,12 3-1 15,-20-1-5-15,-8 1-6 16,-19 3-7-16,-13-3-20 15,-19 3-25-15,0-1-93 16,-9 1-6-16,-12-11-512 16,-6-19 90-16</inkml:trace>
  <inkml:trace contextRef="#ctx0" brushRef="#br0" timeOffset="150846.6848">19177 10075 5 0,'-52'-4'219'0,"46"13"-146"16,8 0-13-16,2 3 3 15,2-2-121-15,4 5 49 16,-2-5 51-16,-1 0 47 16,-1-1 12-16,2-1 9 15,-5-2-22-15,1-2-13 16,-4-4-25-16,-3 0 53 16,3-1 56-16,-1-1-29 15,-2-1-19-15,-14-10-23 16,-20-23-65-16,-53-51-44 15,44 48 37-15,-1-4 14 16,11 17 7-16,5 7-8 16,6 13-27-16,-2 10-20 15,9 12-15-15,-1 14-5 16,7 7 4-16,11 19 1 16,10 8 11-16,5 23 3 15,6 2 9-15,11 24 4 16,-2-3 4-16,1 11 2 0,1-14 2 15,-4 2 1-15,-14-26-283 16,-19-29 94-16</inkml:trace>
  <inkml:trace contextRef="#ctx0" brushRef="#br0" timeOffset="151037.8372">18571 10708 1126 0,'15'-3'378'16,"-3"-1"34"-16,15 4-243 16,4 0-159-16,19-5 0 15,9 4 13-15,14-1-80 16,-6 1-81-16,15-5-291 16,-19-5-4-16</inkml:trace>
  <inkml:trace contextRef="#ctx0" brushRef="#br0" timeOffset="151221.6492">19392 10204 1599 0,'13'17'221'0,"-1"-3"182"0,-2 7-477 16,11 18-13-16,-2 2-44 15,5 5-132-15,-3-4-140 16,-3 3-83-16</inkml:trace>
  <inkml:trace contextRef="#ctx0" brushRef="#br0" timeOffset="151456.9126">19968 10246 914 0,'13'7'478'16,"-10"-5"-92"-16,-6 4-158 16,-9 16-287-16,-23 18-6 15,-11 16 14-15,-18 14 35 16,5 8 33-16,3-4 0 16,22-11-10-16,16-4-25 15,22-10-20-15,14-9-18 16,19-11-97-16,25-18-218 15,8-19 55-15</inkml:trace>
  <inkml:trace contextRef="#ctx0" brushRef="#br0" timeOffset="151657.067">20094 10344 1430 0,'68'72'202'16,"-44"-51"194"-16,7 10-430 16,13 5 6-16,2 2 26 15,13-2-74-15,-5-2-39 16,4-6-152-16,-11-12-131 16,-4-10-23-16</inkml:trace>
  <inkml:trace contextRef="#ctx0" brushRef="#br0" timeOffset="151845.4912">20555 10309 1573 0,'-91'55'352'0,"32"-12"128"16,-5 11-468-16,-7 9-79 15,9-5-28-15,12-3-79 16,17-12-38-16,8-11-39 15,20-18-163-15,26-16 20 16,4-11-42-16</inkml:trace>
  <inkml:trace contextRef="#ctx0" brushRef="#br0" timeOffset="152014.1371">20873 10028 1462 0,'40'33'196'0,"-47"8"219"16,15 32-416-16,10 24-37 16,-6 28 47-16,-15-1-39 15,-43 7-382-15,-9-17-7 16,-38-36-196-16</inkml:trace>
  <inkml:trace contextRef="#ctx0" brushRef="#br0" timeOffset="153124.6058">19721 12006 28 0,'-46'41'232'0,"-28"27"-119"16,-9 7-19-16,-21 16 52 15,5-3-74-15,0 1 83 16,35-30 28-16,14 0 17 16,32-20-27-16,9-10-52 15,19-6-77-15,20-1-8 16,19-7-4-16,32 1 10 15,20-9 11-15,13 1-2 16,1-4-13-16,14 7-136 16,-23 0-105-16,-4 4-165 15,-13 4-105-15</inkml:trace>
  <inkml:trace contextRef="#ctx0" brushRef="#br0" timeOffset="154876.2373">19239 12495 794 0,'5'0'138'15,"-4"0"63"-15,4 0-220 16,2 1-26-16,2-1 55 16,-2 0 64-16,5 0 34 15,-4-1 27-15,3-1-16 16,4-1-44-16,9-1-20 16,50-17-25-16,-35 12-25 15,5 3 30-15,6-3 16 16,-8-4 4-16,4 1 6 15,0 2 3-15,2-6-4 16,-2 4-10-16,17 1 8 0,-6 1 7 16,9-2 8-16,-6 3-26 15,13 2 2-15,-11 5-7 16,3-7-7-16,-11 1-12 16,18 5 9-16,-10-3-12 15,20 1-2-15,-1 2-5 16,21 0 6-16,-13 3 1 15,8 0 7-15,-16 3-1 0,9 0 5 16,-15 5-6-16,9-8 5 16,-1 4-3-16,18-1-2 15,-15-3-8-15,23 0 1 16,-10 3-4-16,11-4-6 16,-11-2 1-16,24 4 21 15,-22-4 16-15,11 3-4 16,-15 0 0-16,12-1 4 15,-9-5-20-15,23 9-17 16,-17-18 4-16,11 7 2 16,-21 0 0-16,32 2 10 15,-16-3-3-15,29 7 2 16,4-4-1-16,24 3-4 16,-30-4-10-16,26-2 0 15,-17 3-3-15,7 2-1 16,-12-1 1-16,24 4 5 15,-13 5 1-15,9-1 3 0,-6 2 2 16,25-1-1-16,-13-1 4 16,6-3 2-16,-2 7-3 15,30 7 1-15,-24-2 0 16,6-2-5-16,-14-1 1 16,18-2-6-16,-32-7 0 15,21-3 0-15,-8 2-2 0,33-2-2 16,-32-3 1-16,17-1-1 15,-27 4 0-15,24 0 0 16,-38-3-2-16,23 3 1 16,-17 3 2-16,40 1-3 15,-36 1 0-15,14 2 1 16,-26-1-1-16,27 2 2 16,-31-4-1-16,12 2-1 15,-10 3-1-15,22 3 0 16,-25-2-1-16,17 1 0 15,-20-4 0-15,14-4 1 16,-22-3-1-16,16 2 1 16,-22 2-1-16,12-2-2 15,-16 1 1-15,18 0 1 16,-23 0-1-16,27-3 1 16,-11 7 0-16,-3-1 1 15,-22 0-1-15,14-2 0 16,-32 4-1-16,17-2 1 0,4 7-1 15,-1-8 0-15,-21 2 0 16,13-4 0-16,-18 0-1 16,10-6 3-16,-1 9-3 15,15-3-1-15,-20-1-1 16,-7 1 1-16,-23 0-3 16,-11 0 3-16,-24-5-2 15,-10 5-9-15,-7-3-1 0,-4-3-9 16,1 5-4-16,0 1-10 15,0 0 5-15,0 0-15 16,0-2-3-16,0 1-15 16,0-1 0-16,-2 1-20 15,-1 0-8-15,3-1 21 16,-3 1 18-16,0-1-3 16,0 1 13-16,-9-4 0 15,2-2-18-15,-5-2-9 16,-46-46 8-16,44 40-13 15,3 5 3-15,1 1-19 16,-8 0-5-16,1 8-86 16,-7-7-67-16,-7-2-209 15,-2-2-19-15</inkml:trace>
  <inkml:trace contextRef="#ctx0" brushRef="#br0" timeOffset="155328.0575">32964 12102 865 0,'-49'61'181'15,"52"-58"101"-15,-1-3-219 16,-1 0 8-16,-1 0-4 16,0-3-6-16,2 1-22 15,1 1-45-15,17-2-15 16,2 0-3-16,51-6 11 16,-48 5 7-16,3 1 8 0,-1 1 5 15,-5 1 4-15,-8 1-128 16,-4-2-197-16,-9 1 20 15</inkml:trace>
  <inkml:trace contextRef="#ctx0" brushRef="#br0" timeOffset="155721.1161">33171 12041 455 0,'17'-47'254'0,"-11"47"-32"16,-6 0-113-16,-2 3-43 15,1-3-35-15,-1 0 33 16,1 0 13-16,-2 0 15 15,0 0 6-15,0 1 14 16,0 1-28-16,0-1 15 16,0 1 15-16,1-1-11 15,2 8-24-15,12 11 3 16,13-3-22-16,63 51-22 16,-51-47-1-16,0 6-5 15,-13-11-12-15,-4 5-4 16,-5-5 2-16,1 2-2 15,-5-3-4-15,-2 0-10 16,-8-2-9-16,1 6-29 16,-7-8-4-16,-8-4 8 15,-2 3 11-15,-12 1 20 16,-4-2 26-16,-38 7 10 16,-11-1-5-16,-24 7-4 0,3 5-11 15,-14 1-15-15,35 1-16 16,6 5-35-16,23-8-37 15,1-3-111-15,23-9-272 16,-11 3 30-16</inkml:trace>
  <inkml:trace contextRef="#ctx0" brushRef="#br0" timeOffset="156359.171">33386 12593 712 0,'-1'0'366'0,"-1"0"-49"15,1 0-140-15,-1 1-128 16,1 0-36-16,-2 1 29 16,3 5 38-16,-2 2 2 15,-1 5-4-15,0 6 7 16,2 50-24-16,8-34-21 16,2 1-5-16,5 10-3 15,2-8-13-15,5 2-13 16,-1-2-16-16,7-2-72 15,-9-14-41-15,2 2-83 16,-6-10-73-16,-4-12-146 16,1 0 10-16</inkml:trace>
  <inkml:trace contextRef="#ctx0" brushRef="#br0" timeOffset="156733.2599">33678 12658 985 0,'4'-2'202'0,"-2"1"66"16,-1-1-298-16,1 2-26 16,-1 0 14-16,-1 0 49 15,-1 2 43-15,-12 32 32 16,-103 59 31-16,5-25-34 15,-6 0-37-15,-16 8-70 16,16-14-75-16,-9-1-258 0,38-18 30 16</inkml:trace>
  <inkml:trace contextRef="#ctx0" brushRef="#br0" timeOffset="168584.8704">23021 12000 730 0,'-8'-2'246'0,"-2"4"12"16,10-1-168-16,3 4-119 15,-3-5-3-15,0 0 12 16,-2 1 5-16,1 22 5 16,-1 24 15-16,2 54 3 15,0-33 0-15,5 4 0 0,-1 28-35 16,-5-16-72-16,-2 9-152 15,-4-8-7-15</inkml:trace>
  <inkml:trace contextRef="#ctx0" brushRef="#br0" timeOffset="168861.091">22399 13201 1325 0,'6'3'220'0,"7"-3"136"0,3 2-387 16,21 1-25-16,15 6 14 15,12 0-44-15,-1-2-61 16,9 2-116-16,-16-2-91 16,2 1-66-16</inkml:trace>
  <inkml:trace contextRef="#ctx0" brushRef="#br0" timeOffset="169080.5981">23353 13188 1904 0,'-8'22'312'0,"-8"48"121"16,-5-3-652-16,-10 29-359 15,4 9 25-15</inkml:trace>
  <inkml:trace contextRef="#ctx0" brushRef="#br0" timeOffset="169959.5245">28937 11862 184 0,'3'-3'632'0,"-5"3"-302"16,1 12-116-16,-4 16 109 16,2 14-358-16,-4 21 3 15,1 16 21-15,-1 13 3 16,1-6-4-16,-2 23-104 15,1-12-202-15,-4 8 26 16</inkml:trace>
  <inkml:trace contextRef="#ctx0" brushRef="#br0" timeOffset="170478.1543">28851 13098 968 0,'0'4'335'16,"1"7"43"-16,-1 9-254 15,-3 25-57-15,-1 14-33 16,-7 36-6-16,-3 13-11 15,-13 21-14-15,-6-6-60 0,2 15-333 16,2-38 81-16</inkml:trace>
  <inkml:trace contextRef="#ctx0" brushRef="#br0" timeOffset="171960.6151">23406 13145 694 0,'0'0'152'0,"0"0"2"16,0 0-235-16,0 0-144 15,0 0-28-15</inkml:trace>
  <inkml:trace contextRef="#ctx0" brushRef="#br0" timeOffset="172396.4226">23401 13145 801 0,'-3'0'213'16,"0"0"59"-16,1 0-222 15,-1 0-37-15,0 0-26 16,1 0-18-16,1 0-13 15,-1 0 0-15,1 2 3 16,-1-1 26-16,1 4 26 16,-7 14 26-16,2 5 12 15,-19 44 8-15,10-36 10 16,4 1 2-16,-7 10-27 16,4 4-12-16,-2 18-11 0,-3-5-17 15,-6 6-15-15,0-2 14 16,-7 9 2-16,4-14 2 15,5 9 2-15,5-10 2 16,2-6-3-16,5-18 0 16,30-6 54-1,-1-19-55 1,-18-11-11-16,9-18-17 16,0-22-31-16,-9-23-12 15,6 1 30-15,28-16 14 16,-1 5 18-16,1-5 12 15,-5 14 5-15,-1-12-7 16,-2 14-5-16,-3 8-4 16,-9 13 4-16,-1 7 3 15,-7 19 0-15,-5 5-121 16,-1 4-170-16,3 8 5 16</inkml:trace>
  <inkml:trace contextRef="#ctx0" brushRef="#br0" timeOffset="187084.2575">21268 11243 926 0,'-1'1'351'16,"-2"1"-88"-16,3-2-184 16,-1 0-108-16,-2 1-84 15,3 1 68-15,0-1 69 0,0 20-45 16,-2 18 38-16,-5 63 17 16,-1-25-2-16,2 24-2 15,-2-2-10-15,-4 22-16 16,1-5-17-16,1 4-302 15,-5-27 88-15</inkml:trace>
  <inkml:trace contextRef="#ctx0" brushRef="#br0" timeOffset="187279.4852">20888 11684 972 0,'24'8'0'15,"14"2"684"-15,45 6-765 0,28 4 506 16,67-10-960-16,14-20 615 16</inkml:trace>
  <inkml:trace contextRef="#ctx0" brushRef="#br0" timeOffset="189650.4413">25509 11395 681 0,'-10'12'813'0,"4"-6"-537"15,-22 42 87-15,51-42-264 16,20 1-266-16,39-3 221 16,41-2 185-16,75-8-151 15,-2-6-92-15,36-6-444 16,-20 1-59-16,-12-3-215 16</inkml:trace>
  <inkml:trace contextRef="#ctx0" brushRef="#br0" timeOffset="191008.3898">30920 11111 634 0,'46'-18'137'0,"-45"20"61"16,4 1-175-16,-4 1-15 16,-1-4 10-16,0 0 8 15,0 2 3-15,3 41 13 16,5 50 3-16,-8-18 18 15,-3 1 0-15,-2 34 0 16,-4-14-9-16,2 19-18 16,-2-12-57-16,2 0-43 15,-7-37-227-15,1 3 20 16</inkml:trace>
  <inkml:trace contextRef="#ctx0" brushRef="#br0" timeOffset="191212.881">30639 11606 1798 0,'14'15'424'15,"43"-9"158"-15,29-6-507 0,51 1-99 16,32-4-61-16,40-10-490 15,-21-9 94-15</inkml:trace>
  <inkml:trace contextRef="#ctx0" brushRef="#br0" timeOffset="192896.6634">19892 14659 641 0,'6'-6'441'0,"0"0"-88"0,-7 5-98 16,-1-1-193-16,2 1-60 16,-3 1-18-16,3 0 1 15,-1 0-7-15,-2 1 0 16,-31 19-4-16,-65 78 7 16,2-2-86-16,-3 13-20 15,-17 20 0-15,19-16 40 0,6-9 78 16,43-39 99-16,20-15 26 15,29-26-4-15,20-3-8 16,20-8-62-16,39-3-6 16,8-4 11-16,26 0-72 15,-5 0-97-15,7 7-233 16,-38-1-38-16</inkml:trace>
  <inkml:trace contextRef="#ctx0" brushRef="#br0" timeOffset="194158.511">19291 15207 1082 0,'6'-11'190'0,"1"2"106"16,7 1-333-16,6 1-20 16,15-1 32-16,2 4 26 15,13-3 31-15,3 1 22 16,7-2 24-16,-4 2-20 16,18-3-5-16,-7 7-16 0,15-4-4 15,1-2-1-15,26 7 8 16,-18-2 12-16,26-5 10 15,-7 7 0-15,29 8 6 16,-11-11-7-16,21 2-9 16,-14-1-18-16,21-1-6 15,-23-5-14-15,18 12 1 16,-13 1-4-16,25 2 4 16,-17 2 5-16,38 5 6 15,-27-5 3-15,40 0 8 16,-10-2 1-16,27-1-3 15,-26-10-7-15,49 8-5 16,-37-1-10-16,24 1-1 16,-24 1-2-16,30 8 1 15,-29-2 1-15,51 2 6 16,-28 2-2-16,32-4 20 16,-12 0 17-16,24-4-6 15,-37-1-10-15,36-1 12 0,-37-2-19 16,29 2-15-16,-33 1 2 15,34-8 8-15,-40 4-12 16,39-1-4-16,-42-9 7 16,24 2 16-16,-26-1-11 15,20-8 4-15,-27 4 1 16,36 2-8-16,-35-4-11 16,21 6 16-16,-24 3 9 0,13-8-3 15,-33 7-5-15,44 3 0 16,-35-4-12-16,16 1-12 15,-13 7 4-15,19-1 1 16,-49 2-4-16,25 5 3 16,-17 2 3-16,15-2 4 15,-37 4-1-15,17-7 3 16,-25 2 0-16,13-2-3 16,-29 4-3-16,3-11 1 15,-23 0-3-15,-8-4 1 16,-35-5 2-16,-15-2 5 15,-11 10 3-15,-14-2-4 16,-11 0-2-16,-2 6-6 16,-7 2-5-16,-3-4-6 0,1 2 3 15,-5 0-9-15,0 0 0 16,0 0-9-16,0-1-8 16,0-1-20-16,0 1 2 15,-2-1 3-15,2 1 10 16,0 1 7-16,-1 0 5 15,-1-2-2-15,2 2-2 16,-1-1-17-16,-2-1-3 16,3 1 14-16,-2-1 9 15,1-1 4-15,-2 0 15 16,-3-7 2-16,-4-3-4 0,-7-7-7 16,-55-42-2-16,35 34-1 15,0 1-8-15,-2-4-5 16,2-1 5-16,9 3 4 15,4 10 4-15,-7 0 14 16,15 9 11-16,0 7-5 16,4 1-10-16,-1-1-14 15,18 6-6-15,-6-1-6 16,10 2 7-16,-9-4 8 16,7 4 18-16,45 10 12 15,55 66 4-15,-39-33-1 16,-4-1-1-16,-1 2-5 15,-21-4-4-15,-7 11 5 16,-17-5 3-16,-24 11 2 0,-18 6 0 16,-38 7-21-1,-15-6-14-15,-35-4-22 16,-4-4-62-16,-23-18-64 0,23-33-366 16,5-39 56-16</inkml:trace>
  <inkml:trace contextRef="#ctx0" brushRef="#br0" timeOffset="194767.231">24102 14726 230 0,'12'-2'702'0,"-6"0"-306"16,-6-3-141-16,-2 4 134 15,2 1-401-15,0 0-26 16,0 0-9-16,-1 0-5 15,-1 1 10-15,1 36 11 16,-9 64 25-16,-4-21 13 16,-7 6 3-16,-1 16-72 15,0-9-93-15,-2 8-199 16,7-19-33-16</inkml:trace>
  <inkml:trace contextRef="#ctx0" brushRef="#br0" timeOffset="194969.378">23542 15853 197 0,'18'8'721'16,"0"-7"-315"-16,-20-2-155 15,14 7 102-15,4-2-407 16,-66-1-81-1,-8 2-270-15,183 2 88 16</inkml:trace>
  <inkml:trace contextRef="#ctx0" brushRef="#br0" timeOffset="195117.1296">24351 15809 872 0,'21'24'430'0,"-8"5"-28"16,-15 7-198-16,-2 19-124 15,3 8-88-15,-17 19-129 16,1-7-113-16,-12 5-154 16,-4-17-96-16</inkml:trace>
  <inkml:trace contextRef="#ctx0" brushRef="#br0" timeOffset="195916.2009">23465 15890 728 0,'0'-1'258'0,"0"4"20"15,3-3-195-15,-3-2-33 16,0 2-37-16,0 0 8 15,0-1 2-15,2-1 20 16,33 2 9-16,57 0 13 16,-48-2-7-16,19 3-3 15,-9-2-25-15,12 1-13 16,-7-2-26-16,15 2-14 16,-13-4-332-16,-11-5 93 15</inkml:trace>
  <inkml:trace contextRef="#ctx0" brushRef="#br0" timeOffset="196539.71">28895 14625 926 0,'-15'28'228'16,"-1"73"99"-16,13-34-246 16,8 26-11-16,-4 8 3 15,1 10-20-15,-5-16-37 0,6 9-72 16,-2-22-78-16,-5-9-234 16,-2-26 13-16</inkml:trace>
  <inkml:trace contextRef="#ctx0" brushRef="#br0" timeOffset="196720.5826">28969 15873 1424 0,'9'47'411'15,"-18"11"85"-15,-11 34-373 16,-6 11-99-16,-6 19-97 15,-1-12-94-15,-5-8-329 16,8-40-12-16</inkml:trace>
  <inkml:trace contextRef="#ctx0" brushRef="#br0" timeOffset="199066.9387">20913 14647 476 0,'10'6'-5'15,"-8"2"459"-15,11 13-284 16,1 2 101-16,-4 10-283 16,6 2 10-16,3 8-28 15,-10-6-27-15,2 3-214 16,-8-10 33-16</inkml:trace>
  <inkml:trace contextRef="#ctx0" brushRef="#br0" timeOffset="199252.6697">20892 14161 1324 0,'28'-7'471'15,"-8"1"27"-15,-40-3-366 16,19 6-314-16,2 5-96 16,8 10-61-16,-6 7-159 15,-7 6 9-15</inkml:trace>
  <inkml:trace contextRef="#ctx0" brushRef="#br0" timeOffset="199565.5865">21517 14658 910 0,'28'6'398'0,"-1"7"-44"16,-48-3-170-16,21 10-205 16,2 5-17-16,1 3-15 15,-2-9-7-15,2-1 17 16,5-12 14-16,-4-10 22 15,5-4 29-15,1-7 49 16,7 1-7-16,-5-7 4 16,1 3-9-16,5 0 8 15,-8 8-21-15,3-1-9 16,4 13-26-16,-17 26-91 31,22-7-24-31,9 7-308 16,-6 3 53-16</inkml:trace>
  <inkml:trace contextRef="#ctx0" brushRef="#br0" timeOffset="199790.6684">22584 14459 1652 0,'-3'2'425'15,"-15"8"101"-15,-3 15-500 16,-8 14-51-16,1 13-39 16,2 16 12-16,13-9 7 15,20 0 12-15,30-22 16 0,36-13-22 16,31-18-68 0,36-25-374-16,-3-14 87 0</inkml:trace>
  <inkml:trace contextRef="#ctx0" brushRef="#br0" timeOffset="200954.115">25570 14732 584 0,'-36'43'232'16,"2"6"39"-16,2 6-123 16,12-7-40-16,13 3-6 15,10-17-37-15,15-7 5 16,7-16-21-16,19-14 34 16,10-23 4-16,29-76 78 31,23-26-113-31,4-14-48 15,-9-15-25-15,-11 1-30 16,-32 66 21-16,-38 20 11 16,-5 15-9-16,-12 29-4 15,-16 12-34-15,-8 23-25 16,-13 27 3-16,-9 13 33 0,-15 19 63 16,8 5 67-16,4 8 34 15,14-17 5-15,11 4-5 16,21-12-39-16,16 1-22 15,9-13-32-15,20 3-2 16,-4-16-6-16,14-7 4 16,-6-9 9-16,6-12 0 15,-6-9-4-15,8-10-1 16,-2-4-12-16,-2-11-10 16,-5 0 1-16,-8-4 0 15,-9 5 2-15,-12-8 16 16,-5 11 9-16,-4-1 9 15,-4 6 0-15,-3 7-3 16,-6 1-31-16,1 14-31 16,-5 6-14-16,-11 11 3 15,0 5 6-15,-8 13 31 16,-1-2 56-16,9 14 35 0,17-5-30 16,13 1-10-16,11-2-8 15,4-5-54-15,1-11-61 16,6-6-99-16,0-16-295 15,6-18 26-15</inkml:trace>
  <inkml:trace contextRef="#ctx0" brushRef="#br0" timeOffset="201163.3944">27164 14387 1459 0,'-11'56'475'0,"-18"5"54"16,-13-2-368-16,-20 24-132 16,7 3-24-16,0 3-11 15,23-21-16-15,18-12-39 16,29-29-39-16,49-24-80 16,9-30-343-16,35-37 71 15</inkml:trace>
  <inkml:trace contextRef="#ctx0" brushRef="#br0" timeOffset="202308.2534">29876 14533 1147 0,'12'0'330'16,"-17"5"41"-16,10 5-283 15,1 6-133-15,2 11-1 16,-2 4 30-16,2 11-10 16,1 2-29-16,1 14-122 15,-3 3-187-15,-5-6-11 16</inkml:trace>
  <inkml:trace contextRef="#ctx0" brushRef="#br0" timeOffset="202467.8896">29818 14064 770 0,'62'13'0'16</inkml:trace>
  <inkml:trace contextRef="#ctx0" brushRef="#br0" timeOffset="202494.1339">29888 14108 762 0</inkml:trace>
  <inkml:trace contextRef="#ctx0" brushRef="#br0" timeOffset="202781.6834">30372 14640 1530 0,'3'13'297'0,"-11"-7"154"16,4 0-458-16,4-4-32 15,0-4-7-15,3 1 20 16,34-19 0-16,64-40 15 15,-46 21 39-15,4 7 18 16,-19 15-1-16,-8 11-20 16,-9 17-34-16,-6 23 19 15,-11 12 15-15,-12 16-123 16,-8 6-56-16,-4 12-278 16,-3-10-64-16</inkml:trace>
  <inkml:trace contextRef="#ctx0" brushRef="#br0" timeOffset="203008.265">31421 14566 1796 0,'-43'44'353'16,"-9"17"184"-16,-21 25-539 15,17 0 9-15,14-2-17 16,29-20 8-16,47-21-17 16,55-25-49-16,61-34-476 15,17-39 143-15</inkml:trace>
  <inkml:trace contextRef="#ctx0" brushRef="#br0" timeOffset="207090.1706">21545 14560 537 0,'0'0'176'0,"0"0"9"16,0-1-134-16,0 1-21 15,0 0 8-15,0 0 38 16,0 0 10-16,0 0 1 16,0 0-23-16,3 0-23 15,-1 0-27-15,-1 0 3 16,1 1 2-16,2 14 4 16,13 12 7-16,20 55 5 0,-30-43-3 15,-5-2-1-15,2-13 12 16,5-5 50-16,-6-18 24 15,6-18 19-15,-3-13 0 16,4-10-11-16,-1-6-45 16,9 2-19-16,-6 11-20 15,11 12-12-15,-6 10-14 0,11 18-18 16,-6 9-19-16,6 21 21 16,-7 9 27-16,-2 19-3 15,-6-2 6-15,-4 8 6 16,-6-15-97-16,-1-4-116 15,1-17-330-15,-2-11 6 16</inkml:trace>
  <inkml:trace contextRef="#ctx0" brushRef="#br0" timeOffset="214365.2036">17734 9278 732 0,'76'-60'213'15,"4"-6"50"-15,19-2-195 16,-6 15-76-16,-4 22-50 16,-35 10-36-16,-16 21-35 15,-22 13 66-15,-14 11 84 16,-12 9 8-16,-17 10 31 0,-7-5 29 15,-9 1-70-15,6-8-52 16,6-12 82-16,19-13 3 16,16-13 17-16,19-7 18 15,15-14 14-15,15-2-34 16,18-11 4-16,-1 10-17 16,0 7-22-16,-15 8-28 15,-10 16-17-15,-21 6-6 16,-11 9 1-16,-7-2 21 0,-1 3 9 15,-5-10 13-15,0 3 1 16,0-7-26-16,0-4-8 16,0 1-4-16,1-2-9 15,11-5-9-15,9-4 7 16,41-7-10-16,-49 34 14 16,-5 6 21-16,-1 10-2 15,-1-12 15-15,8-1 7 16,6-15 4-16,20-14 2 15,12-8 9-15,21-11 5 16,-1-1-2-16,10 12-32 16,-23 10-26-16,-9 18-10 15,-20 22 8-15,-11 12 15 16,-10-3 14-16,4 3-10 16,4-16-9-16,21-27 25 15,16-16 22-15,28-24-25 16,4-9 23-16,5-5 33 0,-20 19-33 15,-7 10-40-15,-29 23 19 16,-5 9-10-16,-14 13-11 16,-1 2 8-16,-6-3-13 15,3-13 1-15,11-25 6 16,35-33-3-16,12-16-9 16,21-14 19-16,-3 7 10 15,1 16-4-15,-27 30-9 16,-1 28-17-16,-20 17-7 0,-2 21-1 15,-13 14 8-15,-5 3 6 16,-9-11-3-16,12-17 29 16,17-34 6-16,33-35-2 15,8-19 3-15,9-14 32 16,-8 13-16-16,-4 14-12 16,-32 30-13-16,-4 22-18 15,-16 23-29-15,-2 26 14 16,-15 6 26-16,-4 3-23 15,2-10 2-15,4-13 1 16,7-33 0-16,25-30-1 16,17-16 14-16,15-13 21 15,4 3 17-15,-2 11-24 16,-19 28-24-16,-5 16 12 16,-19 17-11-16,-5 10 9 0,-4 2 5 15,9-1-7-15,-6-16 2 16,16-16 16-16,12-20 2 15,17-22-11-15,-1-5 15 16,10 2 5-16,-13 10-14 16,-13 19-25-16,-11 20 1 15,-16 18-4-15,-17 6 6 16,-4 11 2-16,0-7-2 16,0-3 0-16,12-18 8 15,17-15 12-15,5-15 23 0,9-8 12 16,0-1 10-16,-5 6-5 15,-10 11-22-15,-1 19-25 16,-11 8-1-16,2 14 1 16,-1-2-12-16,5 1-15 15,0-11-3-15,11-13 5 16,-4-13-1-16,13-9 13 16,-2-4 22-16,23 6 8 15,-5 11-4-15,8 14 2 16,-8 18-1-16,1 8-24 15,-17 1-24-15,15-8-37 16,1-18-8-16,11-23-2 16,7-34 34-1,-2-5 108-15,-11 6 2 0,-3 8-8 16,-12 26-9 0,-12 27-47-16,11 11-15 15,-10 1-18-15,16-8-28 0,-9-10 9 16,14-29 6-16,-2-15 12 15,8-12 25-15,-12 0 73 16,11 9 35-16,-10 32-34 16,9 27 0-16,-7 21-4 15,18 23-49-15,-10-1-43 16,1-6 24-16,-14-16-9 16,2-18 2-16,-14-23 16 0,2-17 11 15,0-9 10-15,3-1 2 16,-3 13-2-16,2 12-1 15,-3 18-6-15,10 15-3 16,1 7-2-16,0-2-3 16,-9-11-4-16,5-12 1 15,-9-14-3-15,-1-14 8 16,-5-1 8-16,-3-2 9 16,-8 7-1-16,-4 3-1 15,-1 9-9-15,1 3-4 16,6-1-11-16,15-8 0 15,5-9-6-15,14-13 2 16,3-8-3-16,-1-6 12 16,-18 5 6-16,-3 6 6 15,-20 12 0-15,14 8 6 16,-7 10-11-16,19 7-3 0,5 0-4 16,14-5-10-16,-2-10-5 15,15-16 0-15,-10-8-1 16,9-11 10-16,-7 2 9 15,7 8 0-15,-6 16-3 16,13 15-1-16,-4 11-7 16,19 10 1-16,-10 1-1 15,-3-10 4-15,-14-12 1 16,24-14 2-16,-16-8 0 0,24-13 1 16,1 5-4-1,12 15 3-15,-17 18 0 0,13 15 0 16,-23 10 0-16,29 8 1 15,-5-8-2-15,7 3-2 16,-10-10 1-16,25-10 3 16,-14-6 1-16,18-8 5 15,-11-7 2-15,27-2-5 16,-20 1-3-16,25-1-2 16,-23 4-5-16,8-9 1 15,-29-1 4-15,2 1 6 16,-39 3 5-16,5 10 5 15,-11 14-2-15,-1 7-3 16,-24 2-80-16,-6-1-190 16,-20-8-290-16,-17-31-42 15</inkml:trace>
  <inkml:trace contextRef="#ctx0" brushRef="#br0" timeOffset="216965.5334">17887 8877 957 0,'3'10'119'0,"-2"18"121"16,-18 45-269-16,-15-38-2 15,3 1 22-15,-1-5 3 16,10-18 22-16,11-1 28 15,9-16-2-15,13-5 24 16,12-13 8-16,25-5-2 16,13-7-33-16,21 10 4 15,-5-2-10-15,-2 23-23 16,-23 15-27-16,-14 26-10 16,-25 5-16-16,-13 22-4 15,-16 2-31-15,-11 0-3 16,-3-23 8-16,7-8 60 15,12-25 58-15,33-30 20 0,28-18 17 16,50-13-5-16,20-2-52 16,23-3-37-16,-15 18 49 15,8 18-4-15,-37 19-8 16,-15 7-5-16,-30 17-16 16,-9-2-16-16,-16-3-3 15,-3-7-1-15,2-9 13 16,29-21 5-16,21-4 2 15,12-22 11-15,10-2 8 0,14-6 7 16,-18 18 10 0,-12 15-14-16,-15 25-15 0,-14 17-11 15,-22 11-24-15,-9 8 8 16,-12-10 10-16,3-6-1 16,8-22 24-16,38-23 14 15,24-30-24-15,46-24 1 16,14-7 15-16,11-1-2 15,-24 19 10-15,-2 27-23 16,-39 34-8-16,-18 19-15 16,-21 20-14-16,-13 16-2 15,-23-1 28-15,-5-7-3 16,1-9 5-16,17-21 51 16,13-23 4-16,29-23 14 15,-1-8 8-15,26-8 16 16,-12 9-45-16,4 10-17 15,-21 15-14-15,6 18-10 16,-26 12-11-16,-8 9-4 0,-14 5 5 16,9 7-10-16,-5-10 10 15,28-20 7-15,14-19-8 16,51-24-13-16,8-18 6 16,25-15 2-16,-18 12-1 15,24 8 4-15,-36 23 12 16,1 14-2-16,-32 22-4 15,5 19-4-15,-35 9 8 0,0 7 2 16,-9-4 0-16,13-7 6 16,4-23 2-16,31-16-10 15,15-22 0-15,19-15 7 16,-8-4 3-16,9-7 10 16,-22 19-2-16,-9 9-4 15,-21 22-8-15,-10 16-8 16,-23 13-28-16,-20 3 8 15,-17 2 3-15,0-7 3 16,10-11 3-16,27-12 22 16,16-19-2-16,25-15 2 15,12-6 1-15,8 0 4 16,-12 7-2-16,-10 20-9 16,-21 18-8-16,-12 18-14 15,-27 9-5-15,-19 13 9 0,-10-7 13 16,1-1-9-16,-3-10 19 15,36-20 12-15,23-23-6 16,51-23-3-16,14-13 22 16,23-13 2-16,-23 6-3 15,6 11-1-15,-41 17-6 16,-6 19-13-16,-21 15-16 16,-7 19-20-16,-28 2 3 0,-8 7 9 15,-12-9-4-15,11-5 7 16,17-22 7-16,28-26-9 15,23-14-20-15,25-15-5 16,-2-4 33-16,10 9 3 16,-17 25 1-16,-6 19 8 15,-23 22 7-15,-10 20-34 16,-27 12 2-16,-10 15 12 16,-15 1 9-16,-1-11 8 15,9-10 8-15,46-10 10 16,26-25 4-16,43-18-14 15,17-13 1-15,48-10-3 16,-14-5-8-16,6 10-8 16,-25 15 1-16,-3 18-4 15,-46 13-5-15,-27 17-8 16,-28 4-2-16,-4 5 9 16,-6-7 1-16,14-8-7 0,19-17-35 15,47-23-39-15,19-14 2 16,16-25 21-16,-10-3 16 15,13 1 42-15,-36 15 42 16,-12 15-11-16,-22 18-23 16,-13 17-5-16,-29 11-2 15,-21 5-4-15,-21-1 24 16,5 7 4-16,-1-11 2 0,37-13-8 16,12-13-7-16,29-19-7 15,10-9 3 1,22-11 1-16,-33 10 7 0,-6 7-2 15,-28 17-12-15,-22 9-15 16,-25 16-7-16,-2 0 7 16,-6 4 13-16,20 2 8 15,17-10 10-15,38-17-6 16,22-7-6-16,27-14 3 16,2-13 8-16,10-1 24 15,-30 6 8-15,-7 10-6 16,-30 13-19-16,-26 8-42 15,-33 13-29-15,-24 12 0 16,-22 8 8-16,-5 1 8 16,5 2 13-16,9-14 8 15,25-16-11-15,40-15-22 16,14-16 15-16,10 3 29 16,0-1 12-16,-5 10 22 0,-37 9-24 15,-6 17-53-15,-16 8-24 16,-16 14-25-16,-26 2-81 15,-66-17-273-15,-4-35 114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6:11:11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16629 3143 883 0,'11'76'163'0,"-7"8"67"15,2 7-251-15,0 30-30 16,1-1 14-16,5 27 22 16,-6-5 25-16,0 31 2 15,-1 8 2-15,1 56 2 0,-5-3 0 16,0 54-6-16,1 3 3 15,-8 65 17-15,2-18 11 16,-11 72 13-16,0-10 13 16,-1 82 18-16,-2-38-15 15,-7 85-11-15,10-46-16 16,-7 76 15-16,1-60-2 16,2 70 37-16,7-61 36 15,-3 73 1-15,9-58-17 0,2 56-13 16,4-81-32-16,9 49-42 15,2-59-3-15,6 41-12 16,0-80-40-16,-3 28-41 16,-4-84-404-16,-7-11-26 15,-13-100-159-15</inkml:trace>
  <inkml:trace contextRef="#ctx0" brushRef="#br0" timeOffset="1362.3301">6489 10523 638 0,'0'-5'319'0,"2"1"-35"16,11-6-77-16,37-10-232 0,70-3 15 15,-29 23 9-15,21 0-1 16,-2 3 2-16,4-5 7 16,-3 4 5-16,27-2 7 15,-4 1 3-15,23-1 4 16,-1-7-4-16,37-7 2 15,-16 10-5-15,40-8 3 16,-9 3 0-16,34 6 3 16,-20 2-4-16,43-4 2 15,-31-4-3-15,48-1 8 16,-28 7 5-16,34-7 18 16,-34 1 5-16,49 7 10 15,-44-2-5-15,45-5-2 16,-16 6-11-16,35-3-9 15,-18 2-12-15,36-4-7 16,-18-2-8-16,35-5-7 16,-29 2 4-16,31-8-1 15,-21 2 5-15,48-7 12 0,-37 7 0 16,55-6 5-16,-24 6-1 16,49 1-3-16,-57 5-10 15,65 2-3-15,-45 2-5 16,47 5 0-16,-49-1 11 15,80 7 7-15,-52 1 3 16,65 12 7-16,-48 0 2 16,60 10-7-16,-61 6-7 15,65 12 3-15,-62-8-1 0,88 11 7 16,-60-4 3-16,65-2 2 16,-40-17-3-16,68 12-7 15,-69-10-9-15,80-3-8 16,-64 2-2-16,52 4-2 15,-72-3 0-15,38 6 0 16,-54-1-64-16,27 1-114 16,-78-6-409-16,61-16 36 15</inkml:trace>
  <inkml:trace contextRef="#ctx0" brushRef="#br0" timeOffset="2470.8103">11931 10244 1105 0,'-3'2'711'0,"-1"8"-283"15,-4 20-204-15,-13 54-257 16,17-19-256-16,-3 9 283 0,-2 15-15 15,3-6-68-15,-2 14-339 16,0-20 67-16</inkml:trace>
  <inkml:trace contextRef="#ctx0" brushRef="#br0" timeOffset="2879.5378">10910 11914 957 0,'-7'-2'480'16,"4"1"-53"-16,5 4-168 15,-2-3-281-15,1 0 2 16,26 9 13-16,78 15 18 16,-30-20 19-16,16-1-117 15,-8-12-324-15,12-4 50 16</inkml:trace>
  <inkml:trace contextRef="#ctx0" brushRef="#br0" timeOffset="3058.5944">11909 11594 251 0,'7'71'1096'0,"-2"21"-499"16,-35-31-150-16,5 56 140 0,0 3-610 15,-5 32-120-15,-3-15-454 16,8-10 99-16</inkml:trace>
  <inkml:trace contextRef="#ctx0" brushRef="#br0" timeOffset="4413.5696">16567 10567 539 0,'59'48'171'16,"-67"-44"18"-16,-4 2-131 16,-2 0-59-16,4-2 2 0,0 1 23 15,-1-5 16-15,-4 3 13 16,8 0 32-16,-8 3 19 15,-4 4-7-15,-5 9 5 16,-2 8-7-16,-8 16-18 16,2 10-15-16,10 15 1 15,9-1-6-15,14-3-12 16,13-8-20-16,20-13 27 16,9-21 9-16,20-16 15 15,10-9 12-15,7-22 19 16,-9-9-30-16,-6-16-16 15,-26 1-6-15,-19-16 8 16,-12 8-16-16,-20-3-6 16,-3 12 1-16,-13 2-4 15,-2 20-27-15,-21 2-39 16,2 15-25-16,-13 6-104 0,4 7-68 16,1-2-319-1,26-4 37-15</inkml:trace>
  <inkml:trace contextRef="#ctx0" brushRef="#br0" timeOffset="5351.8154">22362 10000 1265 0,'51'-21'198'0,"-55"37"140"15,0 11-367-15,-2 12-12 16,-3 5 27-16,-3 14 9 15,7-6 9-15,10 16-8 0,-2-10-41 16,0 8-298-16,10-2 83 16</inkml:trace>
  <inkml:trace contextRef="#ctx0" brushRef="#br0" timeOffset="5579.9492">22362 11324 1398 0,'13'57'529'0,"-4"34"23"15,-14 12-332-15,-2 34-178 16,0 4-51-16,-11 15-17 15,-6-26-526-15,-6-14 153 16</inkml:trace>
  <inkml:trace contextRef="#ctx0" brushRef="#br0" timeOffset="32027.8225">11731 2112 552 0,'0'2'127'0,"0"-1"3"15,3 20-209-15,0 2-101 16,4 46 12-16,-8-50 108 15,-1-6 77-15,4-5 100 16,-2-2 81-16,-2 2 3 16,-1-8-104-16,3 2-36 15,-1 25-43-15,-2 66-34 16,-1-44-28-16,-2 12-124 0,0-5-40 16,9 9-44-16</inkml:trace>
  <inkml:trace contextRef="#ctx0" brushRef="#br0" timeOffset="32234.8741">11847 3717 772 0,'-6'57'294'0,"-8"1"0"16,-5-25-173-16,-3 20-120 15,3-3-10-15,2 10-15 16,5-16-29-16,2 1-240 16,4-7 53-16</inkml:trace>
  <inkml:trace contextRef="#ctx0" brushRef="#br0" timeOffset="32416.9583">11778 4862 904 0,'2'68'235'0,"-7"2"60"0,4-13-247 15,0 14-94-15,2-10-24 16,-1-2-47-16,-1-4-33 16,-2 0-34-16,1-10-65 15,-1 0 10-15</inkml:trace>
  <inkml:trace contextRef="#ctx0" brushRef="#br0" timeOffset="32576.3078">11716 6622 783 0,'-4'65'211'15,"1"-13"47"-15,-3 13-202 16,-1-9-192-16,-4 8-131 15,2-2 12-15</inkml:trace>
  <inkml:trace contextRef="#ctx0" brushRef="#br0" timeOffset="32778.3892">11614 8178 392 0,'4'84'497'0,"2"21"-138"16,3-7-207-16,2 22 217 16,-7-10-331-16,-4 20-19 15,-9-26-46-15,-9 1-90 0,-5-21-6 16,-5-5-99-16,7-23-126 16,11 3 3-16</inkml:trace>
  <inkml:trace contextRef="#ctx0" brushRef="#br0" timeOffset="32951.0119">11845 10435 983 0,'9'100'349'0,"-16"2"86"16,-11-9-256-16,-4 26-59 15,-10-11-35-15,-9 21-73 16,4-15-104-16,-4 10-351 15,6-21 48-15</inkml:trace>
  <inkml:trace contextRef="#ctx0" brushRef="#br0" timeOffset="33131.3577">11679 12483 346 0,'14'112'468'0,"-4"-5"-114"15,-3 27-161-15,-7-22 223 16,-6 14-263-16,-5-18-37 16,-6 11-44-16,-3-16-62 15,-6 11-426-15,0-11 99 16</inkml:trace>
  <inkml:trace contextRef="#ctx0" brushRef="#br0" timeOffset="34404.4442">22405 2752 712 0,'7'46'-13'16,"-10"-5"13"-16,7 13-247 15</inkml:trace>
  <inkml:trace contextRef="#ctx0" brushRef="#br0" timeOffset="34599.1133">22566 4250 1286 0,'0'55'266'0,"-3"14"121"16,0-8-388-16,3 4-7 15,-3-7-5-15,-3-6-208 16,-3-15-166-16,2-9 87 0,-6-12-79 16</inkml:trace>
  <inkml:trace contextRef="#ctx0" brushRef="#br0" timeOffset="34818.4282">22624 5797 1035 0,'7'109'502'15,"-4"-24"-40"-15,2 24-183 0,-2-5-275 16,-2-2-105-16,1-25-23 16,-2-7-47-16,1-26-8 15,-1-4-131-15,4-8-44 16,-5 6 18-16,7 4-138 15</inkml:trace>
  <inkml:trace contextRef="#ctx0" brushRef="#br0" timeOffset="34987.6989">22781 8303 1444 0,'18'116'349'0,"1"17"114"15,-3 1-428-15,-6 12-114 16,-5-27-98-16,1-4-97 16,-9-27-189-16,-5-10-43 15</inkml:trace>
  <inkml:trace contextRef="#ctx0" brushRef="#br0" timeOffset="35192.877">22729 10978 696 0,'-12'111'755'0,"-3"15"-254"0,-4-21-435 16,6 24 361-16,-1-23-571 15,0-2-56-15,-3-30-156 16,-3-7-128-16,3-23-6 15</inkml:trace>
  <inkml:trace contextRef="#ctx0" brushRef="#br0" timeOffset="35372.502">22459 13250 1780 0,'-11'113'407'0,"-1"14"156"16,-2-7-560-16,4 12-51 16,-6-22-230-16,-4-2-282 15,1-19-15-15</inkml:trace>
  <inkml:trace contextRef="#ctx0" brushRef="#br0" timeOffset="35558.1039">22279 15433 1242 0,'-2'134'633'0,"-30"-11"-92"16,15 17-287-16,1-20-147 16,-9 0-210-16,4-17 0 15,-6 0-250-15,4-26-198 16,1-2-87-16</inkml:trace>
  <inkml:trace contextRef="#ctx0" brushRef="#br0" timeOffset="37035.2247">6117 2939 699 0,'-4'-3'163'0,"5"3"48"0,1 4-213 15,-2-4-8-15,0 2-7 16,1 2-25-16,13 30 19 16,11 60 6-16,-22-44 5 15,-2 23 4-15,-1-1 12 16,0 2-20-16,5-15-21 16,-1-7-152-16,-2-31 24 15</inkml:trace>
  <inkml:trace contextRef="#ctx0" brushRef="#br0" timeOffset="37310.0662">6180 2623 1069 0,'-14'2'343'16,"-1"1"53"-16,2-2-287 15,4 1-130-15,-1 2-107 16,4-2-261-16,-4 11 32 15</inkml:trace>
  <inkml:trace contextRef="#ctx0" brushRef="#br0" timeOffset="37860.1939">7484 2834 916 0,'-4'-3'208'0,"1"1"71"15,5 1-271-15,-2 1-46 0,0 0-12 16,0 0 43-16,1-2 7 15,1 2 5-15,-1 0 9 16,0 0 17-16,-1 2-33 16,12 18 2-16,-4 6 8 15,9 40-16-15,-12-55-22 16,16-16 15-16,22-16 15 16,23-26 0-16,8-3 28 15,14-8 53-15,-10 7 17 0,8 20 15 16,-18 25-69-16,-7 27-22 15,-14 21-26-15,-13 26-79 16,-29 1-105-16,-10 10-135 16,-3-18 13-16</inkml:trace>
  <inkml:trace contextRef="#ctx0" brushRef="#br0" timeOffset="38293.0863">9637 2549 1149 0,'4'-13'245'0,"-2"2"107"15,-1 10-321-15,-2 1-72 16,-1 0 31-16,1 0 30 15,-2 1 24-15,-45 29 27 16,-51 60 65-16,35-27-6 16,15 2-40-16,18 0-52 15,42-13-14-15,52-17-31 16,43-20-23-16,45-22-108 16,32-24-87-16,26-21-218 15,-34-6-101-15</inkml:trace>
  <inkml:trace contextRef="#ctx0" brushRef="#br0" timeOffset="39442.7794">14738 2785 313 0,'-53'43'264'0,"-1"11"-56"15,8-9-158-15,11 1 218 0,11-5-161 16,11 7-63-16,17-13-8 15,11-8-17-15,15-2-9 16,10-13-7-16,20-24 74 16,14-16 30-16,39-22 1 0,4-20-17 15,30-22-13 1,-20-6-21-16,-1-16-42 0,-37 8-15 16,-6-11-12-16,-30 20-5 15,-1-1 3-15,-15 24 16 16,-10 17 5-16,-14 25-49 15,-15 19-58-15,-24 22-3 16,-19 28-3-16,-11 15-4 16,-12 23 58-16,6-2 74 15,20 25 17-15,27-6 13 0,29 13 10 16,23-9 11-16,26 14-11 16,16-29-13-16,26-4-8 15,3-20-4-15,18-14-138 16,-12-15-243-16,18-24 39 15</inkml:trace>
  <inkml:trace contextRef="#ctx0" brushRef="#br0" timeOffset="40101.7086">17225 2748 961 0,'-12'4'227'0,"5"1"26"16,4-1-272-16,3 3-38 15,0-7-32-15,0 0 96 16,1 0 30-16,45 9 34 16,56-3 12-16,-22-30 11 15,11-7-8-15,12-13-6 16,-15-2-23-16,-13-4 8 15,-23 14 3-15,-22 5-25 16,-26 12-32-16,-25 7-11 0,-16 12-22 16,-32 16-10-16,-8 6 20 15,-27 26 22-15,2 4 5 16,-6 16 7-16,28-10-3 16,14 7-17-16,37-13-12 15,24 1 1-15,31-15-5 16,33 5 4-16,16-11 22 15,50-7 2-15,2-15-84 16,47-5-86-16,-17-17-239 16,0-16-44-16</inkml:trace>
  <inkml:trace contextRef="#ctx0" brushRef="#br0" timeOffset="40575.105">20636 2484 1129 0,'-22'9'193'0,"-18"16"102"16,-15 8-296-16,-12 21 10 16,-1 6 18-16,-9 17 18 15,16-12 56-15,11 10-30 16,20-15-46-16,22-5 17 16,27-15 11-16,36-11-21 15,28-17 6-15,40-12-36 16,10-12-123-16,24-15-290 15,-8-7-11-15</inkml:trace>
  <inkml:trace contextRef="#ctx0" brushRef="#br0" timeOffset="41373.9199">24838 2533 1051 0,'3'0'138'0,"0"10"128"16,-1 8-313-16,-2 12-11 15,0 5 48-15,-2 14 4 16,-2-5 10-16,-5 11 9 16,1-4-1-16,-5 11-84 15,-9-7-196-15,-3-15 44 16</inkml:trace>
  <inkml:trace contextRef="#ctx0" brushRef="#br0" timeOffset="41593.7496">24810 1742 1446 0,'16'35'52'15,"-14"-17"136"-15,-16 9-531 16,6 5-278-16</inkml:trace>
  <inkml:trace contextRef="#ctx0" brushRef="#br0" timeOffset="42131.2596">25811 2668 577 0,'5'14'429'0,"-10"7"-101"16,5 10-353-16,-4-1 341 16,-2-3-318-16,0-5 12 15,0-10 13-15,8-15 42 16,1-3 43-16,28-16-38 16,13-10-6-16,35-2-7 15,2 6-27-15,24 3-16 16,-13 19 25-16,-3 21-1 15,-22 13-8-15,-13 27-22 16,-25 4-23-16,-18 11-44 16,-14-5-25-16,0-1-120 15,-7-30-139-15,18-9-79 16,12-15-106-16</inkml:trace>
  <inkml:trace contextRef="#ctx0" brushRef="#br0" timeOffset="42491.3175">27886 2651 1486 0,'-2'-1'37'0,"-7"-1"297"16,-6 10-447-16,-12 11 3 15,-19 3 85-15,-26 14 133 16,-2 8-35-16,-9 16 33 15,20 2 0-15,37 10-5 16,49-6-28-16,75-1-4 16,56-21-121-16,91-25-389 0,20-35 129 15</inkml:trace>
  <inkml:trace contextRef="#ctx0" brushRef="#br0" timeOffset="55802.9532">11730 14667 1719 0,'-116'215'343'16,"79"-82"154"-16,6 11-542 0,9 20-170 15,17-22-301-15,25-35 19 16</inkml:trace>
  <inkml:trace contextRef="#ctx0" brushRef="#br0" timeOffset="66133.3761">8264 16578 92 0,'-15'-6'0'0</inkml:trace>
  <inkml:trace contextRef="#ctx0" brushRef="#br0" timeOffset="66359.1883">8170 16473 730 0,'-59'-103'412'0,"37"92"-41"16,-3 3-146-16,-4 1-175 16,-8 1-51-16,-3 16-46 15,-13 11 4-15,-2 10 19 16,-16 27 23-16,6 17 31 16,-5 13 11-16,19 8-6 0,14 8 5 15,26-17-18-15,23-10-33 16,24-20 6-16,30-19 7 15,11-19-16-15,40-14-95 16,14-10-128-16,15-14-119 16,-23-16-118-16</inkml:trace>
  <inkml:trace contextRef="#ctx0" brushRef="#br0" timeOffset="66761.6237">9179 16499 507 0,'-10'18'455'16,"-7"12"-134"-16,-8 5-18 16,-9 19-274-16,4 2-39 15,4 12 11-15,9-10 11 0,15 0-6 16,15-20-4-16,14-5 23 16,8-18 15-16,17-24-12 15,3-18-5-15,-3-19 20 16,1-10-29-16,-18-14-21 15,-17 11 21-15,-13 1 43 16,-11 17 8-16,-17-4 11 16,7 16-11-16,-9 3-55 15,7 9-83-15,-2 2-354 16,3-1 42-16</inkml:trace>
  <inkml:trace contextRef="#ctx0" brushRef="#br0" timeOffset="67151.838">10186 16403 1205 0,'-1'6'307'15,"-2"-5"61"-15,1-1-357 16,2 0-133-16,0 0-23 16,0 0-3-16,-1 0 26 15,-1 2 58-15,-1-1 94 0,-1 22 59 16,-1 2 23-16,-14 37 7 16,18-50-38-16,13-6 3 15,5-19-24-15,25-14-1 16,11-1-4-16,18-6 7 15,-1 3-21-15,4 10-21 16,-18 13-22-16,-7 13-9 16,-18 16-13-16,-10 19-12 15,-12 5-24-15,-5 21-103 16,-10-6-240-16,-1 4 4 16,-1-24-178-16</inkml:trace>
  <inkml:trace contextRef="#ctx0" brushRef="#br0" timeOffset="67467.3071">11744 16246 1307 0,'-11'19'287'0,"-21"-5"113"16,-13 2-389-16,-22 9-11 15,2 18-1-15,-11 9 39 16,14 1 18-16,7 8 19 16,26-12 7-16,8-8-22 15,24-8-41-15,22-9-8 16,18-12-10-16,37-14-70 15,13-5-74-15,20-14-317 16,-10-4 8-16</inkml:trace>
  <inkml:trace contextRef="#ctx0" brushRef="#br0" timeOffset="67990.931">13079 16222 1054 0,'-34'14'360'0,"-8"-8"31"0,-15 17-261 16,-9 5-106-16,-12 21-9 15,11 5 17-15,7 9 38 16,20-11 11-16,10 3 0 16,23-21-21-16,24-6-29 15,17-25-19-15,27-32-19 16,16-23-15-16,28-34 0 15,-1-19 0-15,9-23 2 16,-20 16 9-16,-7-11 23 16,-34 28 17-16,-11-10 13 15,-25 26-20-15,-7 9-11 16,-9 28-25-16,-4 15-22 16,-4 42-15-16,-6 31 0 15,-7 16 10-15,-7 27 31 16,0 6 23-16,7 22 18 15,15-11 2-15,7 14-14 16,10-15-54-16,14-2-154 0,13-37-607 16,8-14 197-1</inkml:trace>
  <inkml:trace contextRef="#ctx0" brushRef="#br0" timeOffset="68110.2232">13897 16240 716 0,'-24'30'0'0</inkml:trace>
  <inkml:trace contextRef="#ctx0" brushRef="#br0" timeOffset="68264.6385">13787 16368 720 0,'-42'60'3'16,"17"-9"725"-16,15-10-442 16,23-19 152-16,26-16-426 15,10-13 24-15,14-26 5 16,3-10-2-16,0-13-12 15,-18 3-5-15,-13-10-24 16,-16 13 1-16,-16 4-4 16,-13 15 0-16,-2 7-15 15,0 14-20-15,-8 14-227 16,5 11-199-16,6 6-18 16</inkml:trace>
  <inkml:trace contextRef="#ctx0" brushRef="#br0" timeOffset="68649.5619">14486 16252 755 0,'6'-6'458'16,"-12"2"-56"-16,0-8-175 15,-1 3-102-15,5 10-110 16,-5-1-19-16,4 9-7 0,1-9 11 15,1 2 7-15,-5 26 34 16,-13 53 2-16,10-44-1 16,4 0-11-16,2-7-11 15,8-11-21-15,11-13 15 16,12-10-1-16,15-24-8 16,6-2-9-16,7-6-7 15,-7 5-17-15,-6 5-2 16,-12 18 8-16,-4 14 27 15,-6 10 21-15,4 13 8 16,-1 2 1-16,14-2-16 16,7-18-30-16,17-8-55 15,2-12-55-15,11-19-54 16,-11-8-35-16,-5-10-210 16,-16 2 52-16</inkml:trace>
  <inkml:trace contextRef="#ctx0" brushRef="#br0" timeOffset="68934.5197">15591 16119 1503 0,'5'0'333'0,"6"3"117"0,9 7-420 15,2 3-24-15,13 1 57 16,4 2 31-16,5-1 51 16,-1-2 0-16,6 6-10 15,-4 2-57-15,2 12-30 16,-11-1-41-16,-5 13-7 16,-12 2-5-16,-10 15-57 15,-17-1-55-15,-17 10-487 16,-10-20 85-16</inkml:trace>
  <inkml:trace contextRef="#ctx0" brushRef="#br0" timeOffset="69772.724">18939 16071 63 0,'10'3'731'0,"-4"-4"-336"16,-6-2-33-16,-2 1 53 0,1 1-373 16,-1-1 3-16,1 2-5 15,-2 0 4-15,-30 11-4 16,-79 46 13-16,30 1-4 15,-12 12 3-15,17 4-6 16,13 6-21-16,34-16-10 16,41-5-22-16,36-13-8 15,49-15-17-15,26-19-19 16,50-18-149-16,-1-18-274 0,-2-8 16 16</inkml:trace>
  <inkml:trace contextRef="#ctx0" brushRef="#br0" timeOffset="70147.5657">20101 16486 623 0,'-14'24'544'15,"-10"7"-151"-15,-4 13-380 0,7-1 362 16,9-6-409-16,17-13 25 16,26-6 22-16,19-18 72 15,21-17 31-15,15-15 30 16,18-20-2-16,-17-10-54 15,-11-3-65-15,-28 8-17 16,-19 7-17-16,-32 19-3 16,-27 0 51-16,-17 7-5 15,-8 6-64-15,0 9-42 0,5 2-229 16,17 14-232-16,29-10-38 16</inkml:trace>
  <inkml:trace contextRef="#ctx0" brushRef="#br0" timeOffset="70531.6601">21436 16285 1246 0,'9'26'319'0,"-5"-14"83"15,-1 3-362-15,3 9-16 0,-3-7-28 16,1-5 5-16,-1 0 14 16,9-7 70-16,6-19 13 15,19-14 7-15,11-9 4 16,30-15 0-16,9-1-63 15,8 4-10-15,-6 21-6 0,-6 13-23 16,-27 22-33-16,-17 23-30 16,-24 19-8-16,-21 9-60 15,-22 4-15-15,-14 5-43 16,-2-16-32-16,1-8-262 16,18-16 64-16</inkml:trace>
  <inkml:trace contextRef="#ctx0" brushRef="#br0" timeOffset="70791.8962">22877 16083 907 0,'9'19'622'16,"-31"-5"-136"-16,-30 15-77 15,-15 17-389-15,-20 18-28 16,1 6 6-16,9 7 29 0,24-17 23 16,13-11 24-16,31-12 24 15,29-7-71-15,22-14-24 16,29-11-81-16,25-10-76 16,32-13-74-16,-20-14-288 15,3-17 53-15</inkml:trace>
  <inkml:trace contextRef="#ctx0" brushRef="#br0" timeOffset="71341.6248">24637 16083 1328 0,'-9'19'318'0,"3"9"128"0,-7 21-374 16,-5 11-30-16,6-3 11 15,3-6-12-15,19-4 6 16,22-20 2-16,28-18 7 16,16-6-2-16,33-9-8 15,-6-12-16-15,-9-12-8 16,-25-1-6-16,-13-4-6 16,-32 1 14-16,-8 4 15 15,-10 15-8-15,0 3-16 16,-5 8-15-16,-2 7-89 15,2 1-85-15,-1-4-384 16,0 0 48-16</inkml:trace>
  <inkml:trace contextRef="#ctx0" brushRef="#br0" timeOffset="71568.8816">26097 16022 1576 0,'3'6'422'15,"3"21"67"-15,1 10-503 16,8 31 8-16,5 11-23 16,14 30-21-16,1-4 50 15,2 30 49-15,-4-4-78 16,-11 21-33-16,-21-21-425 0,-9-13 97 15</inkml:trace>
  <inkml:trace contextRef="#ctx0" brushRef="#br0" timeOffset="71910.4426">26225 16080 1557 0,'1'-4'395'0,"5"-8"96"16,0-2-466-16,6-2-45 15,50-45-23-15,-18 45 10 16,2-2 52-16,25-1 52 0,3 9 14 15,23 16 31-15,-2 10 9 16,14 22-35-16,-23 13-40 16,-13 20-23-16,-47-1-54 15,-45 10 11-15,-48-14 0 16,-56-9-32-16,-57-29-15 16,-51-46-494-16,-2-35 100 15</inkml:trace>
  <inkml:trace contextRef="#ctx0" brushRef="#br0" timeOffset="98146.1369">6474 13867 285 0,'0'0'168'0,"0"1"-34"16,0 2-51-16,0-3-171 15,0 5-31-15,0 5-2 16,0-4 4-16,0-2 70 16,0-2 110-16,0-1 43 15,0 1 2-15,0-2 2 16,0 0-72-16,0-2-26 16,0-1-24-16,9-22 2 15,22-50 2-15,-20 40 22 0,-2 7 10 16,4-1 12-16,-3 4 1 15,-1-5-2-15,1 0-11 16,8-2-8-16,-13-4-12 16,11-7-1-16,2 5 3 15,3-8 4-15,-10 0 24 16,23 0 15-16,-11 4 3 16,5-4-2-16,-2 11-4 0,7-4-22 15,-11 5-15-15,3-6-3 16,-5-1-1-16,5-13 12 15,-7 1 7-15,-1-9 14 16,3 4 1-16,3-13 1 16,-5 12-10-16,6-14-11 15,1 6-13-15,-1-1-1 16,-5 11 0-16,3-6 9 16,-8 20 8-16,0-9 16 15,-3 10 1-15,1-1 2 16,4 1-14-16,6-8-7 15,-4 4-16-15,3-18-3 16,-1 3-3-16,0-14 1 16,0 2 2-16,11-13 1 15,2 11 0-15,1-17 0 16,5 18 1-16,-2-14-2 16,-5 16 2-16,1-8 2 0,-5 19 8 15,-1-12 9-15,-2 13-3 16,3-10-1-16,5 8-1 15,2-20-8-15,-1 11-9 16,5-10 3-16,-8 10 0 16,1-12 2-16,-8 10-2 15,0-6 5-15,-11 8 3 16,3-10 11-16,8 13 0 0,9-9 1 16,5 3-6-16,18-8-4 15,2 10-11-15,6-17-2 16,-3 6 1-16,5-8 1 15,-11 7 1-15,4-8-1 16,-11 16 1-16,4 1-1 16,-14 10-1-16,8-14 1 15,-5 8-1-15,13-16 1 16,-4 1 0-16,14-15 0 16,-11 15 0-16,15-6 1 15,-11 15-2-15,9-4 1 16,-12 18 0-16,8-6-1 15,-13 10 0-15,5-8 2 16,-11 12 3-16,8-6 10 16,-7 15 2-16,8-3 4 15,-10 11-3-15,12-1-4 16,-9 7-9-16,13-11-2 16,-8 3-5-16,6-5 2 0,-4 4 0 15,0-11 4-15,-18 12 0 16,7-3 5-16,-9 5-1 15,-6-5 0-15,2 10-3 16,14-8 1-16,-2 5 2 16,4-7-4-16,1 2 0 15,1-4 0-15,-9 4-4 0,7-2-1 16,-2 10 0-16,3-4 2 16,0 13 0-16,-2-2 4 15,-8 0 1-15,-1 4 2 16,-7 6-1-16,-3-6 0 15,-3 4-4-15,4-3 0 16,-5 2-2-16,10-2 5 16,-2 3-2-16,2 2 5 15,-4 4 1-15,3 3 4 16,-12 1 0-16,4 5-1 16,-8-5-3-16,4 4-3 15,-10-5-2-15,4 9 2 16,-7-3 4-16,2 1 1 15,-6 2 1-15,0 0-1 16,0 0-6-16,0 0 1 16,0 0 0-16,1 0 5 15,-1 0-10-15,0 0-29 0,0 0-24 16,0-1-395-16,3-1 91 16</inkml:trace>
  <inkml:trace contextRef="#ctx0" brushRef="#br0" timeOffset="103948.8599">10737 6694 171 0,'-47'17'16'0,"53"-11"-2"0,0 3-68 15,1 2-2-15</inkml:trace>
  <inkml:trace contextRef="#ctx0" brushRef="#br0" timeOffset="104542.4911">10962 6718 299 0,'-6'-1'309'0,"2"-1"-269"16,-2 2-68-16,5 0 37 16,-1 0-122-16,1 0 120 15,-1 2 116-15,1-1 40 16,-2 5-165-16,-3 9-1 15,3-5-2-15,1-2 10 16,1-1 22-16,1-2 70 16,0-4 16-16,0 1 11 15,0-1-9-15,0 0-39 16,0-1-64-16,0 0-12 16,1-1-8-16,16-6 2 15,8-7 20-15,52-27 3 0,-46 26-18 16,-3 2-16-16,-6 2 12 15,-2 2 11-15,-10 6-16 16,5-1 15-16,0 0 16 16,7-5-14-16,3-2-16 15,3-7 15-15,3 8-2 16,6-2-2-16,-9-1-1 16,3 3 0-16,-5 7 0 0,-3-5 2 15,-3 2 0-15,0 5 2 16,-8-7 1-16,-1 2 3 15,-3 2 1-15,-3 1 14 16,-4 2 15-16,-1 1 15 16,0 0-8-16,0 0-9 15,0 0-21-15,0 0-46 16,0 0-31-16,2 0-9 16,-2 0 14-16,3 0-267 15,-2 0 112-15</inkml:trace>
  <inkml:trace contextRef="#ctx0" brushRef="#br0" timeOffset="120094.2384">11499 6610 269 0,'-52'44'73'0,"53"-41"-5"15,-10 2-61-15,6 2-53 16,2-7 4-16,1 0 30 16,0 0 24-16,0 0 26 15,0 0 36-15,0 0 17 0,0 0 13 16,1-3-12-16,-1 2-15 15,3-1-37-15,11-2-18 16,2 1-17-16,0 1-3 16,39-2-2-16,-40 8 1 15,-3 1 1-15,1-4 5 16,-3-2 6-16,8 1 11 16,-3-3 3-16,7 0 5 15,-3-1-2-15,11 4-5 16,-11-3-10-16,6 1 0 15,-8 4-1-15,3 1 16 16,-6-2 2-16,4 5 3 16,-2 1-2-16,2-1 2 15,-1-3-11-15,3 0 0 0,0-3-2 16,4-3 5 0,-2 3-4-16,-1 0 3 15,0 5 0-15,1-1-1 0,-6 2-7 16,2 4-4-16,1-1-8 15,2 0-5-15,-5 0-3 16,8 3 3-16,3-5 1 16,-4 5 2-16,0-4 3 15,3 3 3-15,4 1-2 16,0 5-1-16,2-1-2 16,10 8-1-16,-2-5-1 0,0-1 1 15,-8-4 4-15,8 1 5 16,-10-4 0-16,2 3 5 15,-2 0 1-15,6 2-1 16,-10-3-5-16,5 2 0 16,-8-3-6-16,2-2-1 15,-5 1 0-15,7 2 0 16,-6-7 3-16,10 6 4 16,0-2 0-16,0 1-1 15,2 1 0-15,4 2-4 16,-3 3-3-16,-2 3-3 15,1 3-2-15,3 0 0 16,-2 0 1-16,1 6-1 16,-4-5 2-16,3 1 1 15,-2 0 1-15,3 6-1 16,-11-10 1-16,5 9 0 16,-5-4-1-16,-6 6 0 0,-2-9 0 15,9 5-1-15,-5-4-1 16,5 3-1-16,0-2 0 15,5 6 1-15,-1-4 4 16,8 2 1-16,-6 0 2 16,8-1-1-16,-8 0 1 15,6 0-3-15,-4-7-1 16,1 4 1-16,-5 0 0 0,7-3 1 16,-7 3-1-16,7 10 2 15,-5-6-1-15,2 2-1 16,-1-1 1-16,-1 3-1 15,-8-4 1-15,3 1 1 16,-7-4 0-16,-5 1-1 16,-4-2-1-16,9 3-2 15,-8-5 0-15,5 2 1 16,6 3 0-16,8 0 1 16,-9-10-1-16,4 3-1 15,-1-2 0-15,1-6 1 16,-9 1-2-16,5 6 1 15,-2 4-1-15,2-3 0 16,-3 7 0-16,4 5 0 16,-2-2 0-16,6 3 1 15,-6 6-1-15,3-6 1 0,-4-5-1 16,2 3 2-16,-4-12-1 16,1-2 1-16,-3 0 0 15,-3 0 1-15,1-2-1 16,0 6 0-16,-2-4 0 15,5 7-1-15,-4-3 0 16,-3 2 1-16,0-6-1 16,3 4 1-16,-8-3 0 0,6-5 0 15,1-4 1-15,-5 8 0 16,-3-12-1-16,3 6 0 16,5 1-1-16,-2 5 0 15,3-5 0-15,7 6-1 16,-4-5 1-16,-1 2 1 15,-3-4-1-15,3 3 1 16,4 1-1-16,-2 6 0 16,-1-1-1-16,7 3 1 15,-10-2 0-15,3-1 1 16,-4-4-1-16,3 3 1 16,-1-3 0-16,3 4-1 15,1 0-1-15,2 3 0 16,-6-4-1-16,4 5 0 15,-4 1 0-15,0 0 1 16,2-2 0-16,3 3 1 16,-5-2 0-16,3-3 0 0,-1 5 3 15,0-4-1-15,-5-2 0 16,4 3 0-16,-7-8 2 16,2-2-4-16,0 0 1 15,-2 0 0-15,-1 2 0 16,6 11 0-16,-3-1-1 15,-2 7 1-15,5 0-1 16,2-1 2-16,-3-7-1 16,4 5 1-16,3-8-2 0,-9 0 1 15,3 2-2-15,0 1 1 16,-2 0-1-16,-3 2 1 16,7 0 0-16,-7-1-2 15,0 0 2-15,2-3 0 16,-1-3 1-16,1 0 0 15,3 1 2-15,1 1-2 16,0-1 0-16,-1 4 0 16,4 0-2-16,-2-2 0 15,3-3 0-15,1 6 0 16,6-1-2-16,-6 0-1 16,2 2 3-16,0-2 3 15,-1 0-1-15,-4-3 1 16,-2 0 2-16,3 2-3 15,-2 0-2-15,-2-2 3 16,-1-3-1-16,1-1 0 16,-1-2 2-16,2 5 7 0,-3-3 5 15,5 4-4-15,-3-1-5 16,-2 0-8-16,4 1 4 16,-7-4-3-16,0-1 5 15,-1-2 6-15,0-1 6 16,-4-4-12-16,1 0-3 15,3 5 0-15,0 3-1 16,0-2-2-16,2-2 0 16,4 0 0-16,-6-6 1 0,5 4 0 15,-3-5 1-15,1 0 0 16,-6 2 0-16,5 3-1 16,-5-4 0-16,6 6-2 15,-1 1-1-15,6 4 2 16,2 10-4-16,2 3 4 15,-3-5 1-15,-2 1 0 16,5-3-3-16,-11-10 3 16,-1 0-3-16,-1 0 1 15,-5-1 3-15,-2-3-42 16,2-5-65-16,3-6-65 16,-3-2-320-16,4-50 20 15</inkml:trace>
  <inkml:trace contextRef="#ctx0" brushRef="#br0" timeOffset="128858.4231">16118 11312 444 0,'2'0'237'0,"-1"0"-150"16,1 0-179-16,-1 0-76 16,1 0-185-16</inkml:trace>
  <inkml:trace contextRef="#ctx0" brushRef="#br0" timeOffset="131305.9695">16148 11302 544 0,'1'-3'390'0,"-1"0"-99"15,3 0-179-15,-1 0-44 16,-1 2-80-16,2-1-80 15,3 1 50-15,3 1 48 16,-4 0-25-16,4 1 10 16,-1 2 11-16,-3-1 1 0,2 2 23 15,-4-2 14-15,0 2 4 16,5 8 2 0,-1 1-1-16,-1-1-20 0,1 1-10 15,24 48 4-15,-25-44-2 16,-1-3 6-16,5 4 0 15,3 4-1-15,4 2-7 16,4 3-4-16,2 1-6 16,-4 7-2-16,-4-2 1 15,0-3 10-15,-2-2 12 16,-2 1 15-16,-4-3 4 0,7-1 3 16,-3 1-11-1,1 3-9-15,2-6-16 0,2 4-3 16,-1-2-3-16,-1 3-1 15,1 0-1-15,3 8 4 16,-2-8 3-16,5 8 7 16,-5-4 3-16,10 7 3 15,-6-2-4-15,8 9-3 16,-2-3-7-16,0 3-4 16,-2-15 3-16,4 9 5 15,-10-14-1-15,6 13 4 16,-5-6 1-16,0 13 4 15,-6-11-2-15,11 12 6 16,-8-14-7-16,5 7 4 16,0-6-1-16,7 11-9 15,-4-7-3-15,4 7-5 0,-1-5-11 16,2 6 7-16,-7-11 4 16,7 7 0-16,-10-10 9 15,6-1 6-15,-4-9-13 16,8 5 0-16,-5-12-1 15,4 3-3-15,-4 1 1 16,6-1 3-16,1 3-49 16,-2 1 56-16,1 4 1 0,-2 1 3 15,-6-2 1 1,0 3 49-16,-5-2-56 0,-1-4 0 16,2-1-1-16,7 4 0 15,-1-9 2-15,7 6 3 16,-3 0-1-16,9 4-2 15,-6-4-2-15,3 6 0 16,-1-3 2-16,2 0 7 16,-4-2 1-16,5 2 2 15,-6-10 0-15,7 5-2 16,-2 0-5-16,8 6-3 16,-4 0-3-16,5 6-2 15,-5 1-1-15,-5 1-2 16,-12-9 1-16,0 5 1 15,2-7 1-15,-1 0 0 16,1-3 3-16,4 2 3 16,3-4-1-16,0 6-1 0,1-2-1 15,5 2-1-15,-6 3-2 16,10 2 0-16,-2 2-2 16,1 5 1-16,-5-5-2 15,2 2 0-15,-3-2 0 16,0-3-1-16,-4-6 2 15,1-1 4-15,-6-3 0 16,-1-1 1-16,-3-5 2 16,5-3 1-16,-8 3-2 0,7 3 4 15,-5-5-1-15,5-4 2 16,-4 9-4-16,7-3 0 16,-6-2-5-16,6 2-1 15,-3-2-2-15,2 1 3 16,-5-2-2-16,2-1 5 15,-3 0 1-15,1 2 2 16,-1-4 1-16,5 6-1 16,-4-5-6-16,7 2 0 15,-3 0-3-15,5 0-2 16,-4-1 1-16,4 3 0 16,-4-5-1-16,-7 3 2 15,7 7-1-15,-3-4 4 16,-6 0 1-16,-2 0 4 15,-1-2 0-15,-6-4 2 16,1 2-4-16,-1-1-2 16,-2 4-5-16,13-3-1 0,2 3-1 15,0 2 1-15,-1-4 1 16,8 3 0-16,-8-3 1 16,1-3 2-16,0 1 0 15,2 0-1-15,-2-1 0 16,5-1 2-16,-6 1-1 15,1-2-3-15,2 1 1 0,-4-1 3 16,1 2-2-16,1 0-3 16,-1 0 2-16,0 3 4 15,-2-6-5-15,2 3 1 16,-3-2 0-16,-1-1 0 16,-2-3-1-16,6 6-3 15,-8-5 3-15,7 7 1 16,-6-5-4-16,0 3 2 15,-5-2-1-15,5 4-3 16,-2-4 1-16,0 1 2 16,6 0-2-16,-3-5 4 15,-2 2 0-15,11 7 0 16,-4-3 0-16,1-2 0 16,3 7-4-16,0-6 1 15,-7-3 1-15,3-1-1 0,-3 2-1 16,0-1 4-16,-3-1-2 15,7 1-1 1,-4 1 1-16,-1-2-1 16,0 4 1-16,0-4 0 0,-2-4-2 15,3 3 2-15,3 3-1 16,-1-7 0-16,-1 4-1 16,4 7 2-16,-3-4-1 15,2 0-3-15,-3 5-1 16,3-4 1-16,-4-3-1 15,3 2 0-15,0 2 4 0,7-2 0 16,-6 3 1-16,1 1-1 16,-6-1 0-16,2-3 1 15,-11-3-1-15,5 2 0 16,-3-1 0-16,7 2 0 16,-2-2 0-16,1 2 0 15,5 6 0-15,-6-1 1 16,0-8 1-16,3 1 1 15,-1 7-2-15,-6-10 1 16,1-2-1-16,4 10-1 16,-4-3 0-16,0-3 0 15,1-2 1-15,2 8-1 16,-2-3-1-16,2 4 1 16,0-8-1-16,3 4 1 15,-1-2 0-15,2 1 0 16,-5-4-2-16,5 8 3 15,-5 0 1-15,2-6 0 0,-2 2 0 16,2-2-1-16,-1 1-3 16,6 1-2-16,-1 1 1 15,5-3 0-15,1 1 2 16,-1-1 1-16,-2 2-1 16,1 3 1-16,-4-3 0 15,-3 2-1-15,-4 1 1 16,-2-2 1-16,2-3-2 15,1 1 3-15,1-4-3 0,2 2-1 16,3-2 4-16,-5-5 3 16,0 4-3-16,7 0 3 15,0 5 1-15,-3-4-5 16,2 2-1-16,1-4-2 16,-7 7 0-16,-4-10 2 15,-1 2 0-15,3 5 1 16,-8 4 3-16,2-5-1 15,1 4-4-15,-7-2 2 16,0 0-3-16,0 0-4 16,0 0 2-16,3 0 3 15,-1 0-2-15,-1 0 2 16,1 0 2-16,-1 0 0 16,1-2 0-16,2 2 2 15,7 0-4-15,-3 0 1 16,1-1-2-16,2 1 0 15,-2-2-28-15,0 2 33 16,-2 0 29-16,-3 0-28 0,1 0-1 16,-2 0 26-16,-2 0-31 15,1 0-28-15,-1 0 10 16,1 0-107-16,-1 0 237 16,1-3-819-16,14-48 245 15</inkml:trace>
  <inkml:trace contextRef="#ctx0" brushRef="#br0" timeOffset="138241.9035">22071 14979 371 0,'0'2'59'16,"0"-1"-59"-16,-1 1 97 16,-2-1-41-16,3 1 10 15,-2-1 123-15,-1 1 62 16,2-1-172-16,-2 4-15 16,0-4-16-16,0 1 9 0,2 1 9 15,-1-2 15-15,-1 0-5 16,3 1-5-16,-1-1-35 15,-2 1-15-15,3-1-17 16,-2 1 5-16,1-1 1 16,-1 1 2-16,1-1-9 15,1 1-7-15,0-1-11 16,0-1-1-16,1 0 5 16,1 2 5-16,1-1 10 0,13 4 9 15,2-2 6-15,50 3 8 16,-46-15 2-16,9 6 0 15,-4-3-7-15,5-3-3 16,4 7-8-16,4 2 0 16,-7-5-5-16,4-1 3 15,1 1 2-15,2-8 15 16,0-5 2-16,8-4 7 16,-1 7-3-16,5-3-3 15,-3-1-17-15,8 0-3 16,-2-1-4-16,6-8 1 15,-9 3 5-15,-3-5 7 16,-12 2 7-16,12-6 18 16,-2 6 2-16,9-4-1 15,2 3-4-15,10-8-5 16,-13 6-18-16,6-1-4 0,-4-1-1 16,3 0-2-16,-6 4-2 15,1-13-1-15,-6-2-2 16,5-14 0-16,-1-4 2 15,11-8 5-15,7 11 2 16,7-12 2-16,-5 9 1 16,5-8 0-16,-10 12-5 15,3-5-3-15,-14 12-1 16,5-11-2-16,-6 7 0 0,11-18 4 16,-3 5 4-16,14-12 5 15,-1 14 1-15,8-4 2 16,-11 12-2-16,1-17 1 15,-8 8-4-15,-2-19-2 16,-4 0-3-16,4-15-5 16,0 20-4-16,5-9-3 15,-2 13 8-15,1-8 15 16,-11 12 7-16,4-7 8 16,-11 3 7-16,5-4-8 15,-12 10-15-15,11-11-6 16,-4 16-9-16,6-11-4 15,-8 4-2-15,12-14 3 16,-6 8 1-16,4-20 4 16,-7 6 2-16,12-7 1 15,-16 20 2-15,-2-15 2 16,-1 20-3-16,-7-10 0 16,-8 8-2-16,3-14-1 0,-1 13-4 15,-1-6 0-15,3 10-1 16,0-12 0-16,2 5-1 15,2-25 0-15,1 9-1 16,5-23 0-16,-2 11 0 16,8 0 0-16,-1 17 0 0,3-13 0 15,-6 17 1-15,4-8 3 16,-7 6-1-16,-3-10 2 16,-1 17 2-16,7-25-3 15,-6 13-1-15,5-25 1 16,1-1-2-16,15-8 0 15,-6 28 0-15,13-16 0 16,0 25-3-16,-3-4-3 16,-14 4 4-16,-4-10 2 15,-16 18-4-15,-7-16 4 16,-9 14 3-16,5-10-6 16,1 4 0-16,3-25 2 15,3 16-2-15,7-7 0 16,-8 16-1-16,4-8 0 15,-8 23 1-15,-1-6 1 16,-11 6 0-16,2-9 1 16,-3 18 1-16,-2-1-2 15,1 13 1-15,4 4-2 0,-3 14-1 16,-5 5 0-16,3 5-1 16,-4 4-2-16,-3 5-2 15,2 7-5-15,-2 3-4 16,1 6-6-16,-4 5-1 15,3-2-2-15,0 0 2 16,0 0 5-16,0 0 7 16,0 0 5-16,0 0 4 0,0 0 5 15,0 0-3-15,0 0 1 16,0 0 0-16,0 0-2 16,0 0 0-16,0 0-1 15,0 0 0-15,0 0 1 16,0 0 1-16,0 0-1 15,0 0 0-15,0 0-4 16,0 0-2-16,0 0-4 16,0 0-6-16,0 0-1 15,0 0-1-15,0 0 3 16,0 0 5-16,0 0 5 16,0 0 4-16,0 0 4 15,0 0 0-15,0 0 0 16,0 0-2-16,0 0-1 15,0 0-1-15,0 0-1 16,0 0 0-16,0 0 0 16,0 0 1-16,0 0 2 15,0 0 0-15,0 0 5 16,0 0 1-16,0 0 1 0,0 0 1 16,0 0-4-16,0 0-3 15,0 0-7-15,-1 0-3 16,1 0-1-16,0 0 1 15,0 0 1-15,0 0 4 16,0 0 3-16,0 0 1 16,0 0 0-16,0 0 2 15,0 0 1-15,0 0-2 0,0 0-5 16,0 0-4-16,0 0-2 16,0 0-2-16,-2 0 3 15,2 0 5-15,0 0 6 16,0 0 3-16,-1 0 0 15,1 0-1-15,0 0 0 16,0 0-5-16,0 0-5 16,0 0-7-16,0 0-6 15,0 0 5-15,0 0 4 16,0 0 6-16,0 0 6 16,0 0 5-16,0 0-8 15,0 0-7-15,0 0-6 16,0 0-4-16,0 0 2 15,0 0 3-15,0 0 6 16,0 0 6-16,0 0 9 16,0 0 1-16,0 0 3 0,0 0 0 15,0 0-1-15,0 0-3 16,0 0-3-16,0 0-3 16,0 0-1-16,0 0-1 15,0 0-1-15,0-2 1 16,0 1 0-16,0-1-1 15,1-1 2-15,1-1-1 16,7-15 3-16,-3 4 0 0,20-50 2 16,-20 47-2-16,0-3 1 15,-1 11-2-15,-2-14-1 16,0 6-1-16,-2-4 0 16,-1 1 1-16,-1-13-1 15,1 5 1-15,1-13 0 16,-1-4-1-16,0-6 1 15,2 11-1-15,0-2 1 16,-4 13-1-16,2-4-1 16,0 10-2-16,4-4-1 15,-4 0-1-15,0-4 1 16,6 8 0-16,-3-12 1 16,0 5 2-16,0-1-2 15,1 5-1-15,-2-9 1 16,1 13 0-16,-2-1-1 15,2 6 0-15,-6-3 1 0,3 8-2 16,0 3 0-16,-4-2-1 16,4 3 1-16,-2 2-2 15,-1-1 1-15,2-2 0 16,-1 4 0-16,1 1 0 16,1 4-1-16,-2 1 0 15,1 0-3-15,-1 0 0 16,1 0-5-16,-1 0-1 15,2 0-9-15,-1 0-8 16,1 0-7-16,0 0-5 0,-3 0-2 16,3 0 6-16,-2 0 7 15,0 0 8-15,0 1 4 16,-7 5 4-16,-19 23 3 16,-49 46 2-16,34-25 3 15,-3 4 6-15,-6 10 2 16,14-2 1-16,2-3 1 15,15-15 0-15,7-7 2 16,8-14 0-16,1-10 2 16,5-4 3-16,-6-9 7 15,6-2 5-15,0 1 3 16,0 0 2-16,0-2-8 16,6-15-8-16,14-19-3 15,18-49-5-15,-17 32-17 16,-3 13 19-16,8-8 1 15,-8 6-1-15,3 3-1 16,-5 9 13-16,2 1-18 0,-6 13-4 16,-2 0-17-16,2 7-9 15,-2-5-9-15,7 2 5 16,2-1 0-16,3 4 17 16,9-5 11-16,0 2 8 15,-3-2-2-15,2 9-2 16,-3-1-5-16,-5 5-3 15,-3 2-3-15,-4 3 3 0,0 2 0 16,-9-2 4-16,4 4 1 16,3 0-4-16,-5-1-6 15,2-1 1-15,-2 5-2 16,-4 4-2-16,-1 5 0 16,-2 2 2-16,2 7-4 15,2 3-1-15,5 22 0 16,-7 2 5-16,13 29 7 15,2 4 5-15,19 33-32 16,2-8 303-16,19-2 43 16,-20-50-821-16</inkml:trace>
  <inkml:trace contextRef="#ctx0" brushRef="#br0" timeOffset="139402.5729">6174 13521 458 0,'-6'51'132'0,"3"-51"43"16,1 3-146-16,-1-3-1 15,3 0-1-15,0 0 24 16,0 0 13-16,0 0 41 16,0 0 22-16,-1 0-29 15,-1 0-40-15,1 0-32 16,-1 1-32-16,1 1-33 16,-1 14 17-16,2 15 1 15,6 51 2-15,-3-28 4 16,0 7 8-16,5 19 10 15,-4-6 8-15,8 2 12 16,3-26-7-16,5-19-1 16,12-23 3-16,11-28 7 15,2-18 16-15,21-24 13 16,0-8 2-16,25-5-182 16,-1 8-161-16,-6-12-27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06:40.66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11450 6610 329 0,'11'-52'303'0,"-15"43"-83"16,4 9-13-16,-4 0-147 16,4-1-20-16,0 1 27 15,0 0 24-15,0 0 26 16,0 0-67-16,-2 0-14 15,1 0-24-15,-1 0-23 16,1 0-24-16,-1 0 49 16,1 1 0-16,-2 1-2 15,-2-1-5-15,4 1 12 0,-2-1 10 16,0 1 24-16,-3-1 8 16,2 1 5-16,-4 1-13 15,5-2-11-15,0 1-25 16,-4 1-6-16,4-2-6 15,0 1 8-15,0-1 6 16,0 0 4-16,0 1-5 16,0-1-1-16,0 1-6 15,0-1 1-15,3 8-2 16,-1 2 9-16,1-4 4 0,0 0 4 16,4 2 7-16,1 0 5 15,-1-1-1-15,11 1 5 16,13-1 1-16,46 49-6 15,-41-44-5-15,8 3-1 16,-5 1-59-16,-1-3 48 16,-1 3-8-16,2 1 0 15,-1-4-4-15,5 4 57 16,-1 0-51-16,2-2 5 16,-4-1 4-16,2 7-4 15,-7-4-2-15,2 3-1 16,-8 0-4-16,2 1-6 15,1-7 10-15,17 5 0 16,-6-2 1-16,8 6 2 16,-4-5 1-16,1 8-2 0,-11-5-2 15,12 9 4-15,-1-3-1 16,4-1 3-16,0 2-5 16,2 3 3-16,-14-6-6 15,1 4 0-15,-10 3-5 16,-7-5 1-16,-2 1-3 15,-1 5 0-15,-3-4 0 16,1 3 2-16,-3 1-2 0,-2 1-2 16,2-1-1-16,2 6 0 15,4-4 1-15,3-1-1 16,-1-1 1-16,-2-4-1 16,-5-3 1-16,-4 4-1 15,-2 0 2-15,-1 0 4 16,6 2 0-16,-5 1 5 15,5-2-1-15,2 4 2 16,-6-3-2-16,3 1 3 16,-1-5-7-16,0 5 6 15,-4-8 0-15,5 6-3 16,-3-1-2-16,3 2 0 16,1-2-2-16,2 3-3 15,0-3 4-15,4 5-4 16,-4 5 1-16,0 7-1 15,1 2 0-15,3 0 0 16,-5-5 4-16,2-2-1 0,0-8-2 16,0 2 1-16,1-1-3 15,-2 4 1-15,-4 1-2 16,4 7 1-16,-4-7-2 16,-1 4 0-16,0-8-1 15,2 3 2-15,-2-5 1 16,1 5 0-16,-1-3 1 15,5 8 4-15,0-8-3 16,0 6 1-16,-1-3-1 0,12 4 0 16,-6-10-2-16,0 8 1 15,2-8-2-15,2 1 1 16,-7-6-2-16,4 6 1 16,4-10-1-16,-1 1 0 15,1-1-2-15,5 7 2 16,-2-1-2-16,4 12 1 15,0 3-1-15,0 5 1 16,-4-4-1-16,0-1 1 16,-2-5-1-16,3 1 1 15,-1-6 1-15,6-1-1 16,2-1 1-16,-3 6 0 16,-7-9-1-16,-4 8-1 15,-2-5 1-15,3-2 0 16,4-5 0-16,6 7 1 15,5-10-1-15,2 6 1 16,0-4-2-16,6 4 1 0,-4-3-1 16,5 5 1-16,-9-5 0 15,4 4 0-15,-8-4 0 16,0-1-1-16,-3-5 0 16,0 4 1-16,-3-7-1 15,-2 3 1-15,-3-4-1 16,8 3 1-16,-5-5-1 15,5 4 0-15,10-9 1 0,5 3 0 16,-10-5 1-16,10-2 0 16,-6 0 0-16,-5-2 1 15,-1-4-1-15,9 3 0 16,-3 0 0-16,2-9 1 16,-10 5-2-16,5 1 1 15,-7-2-2-15,-2 2-1 16,-6 3-5-16,6 8-43 15,-17-4-42-15,4 5-83 16,-15-9-26-16,-33-2-515 16,-19-23 125-16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06:41.81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19885 1914 595 0,'7'-18'-82'15,"4"6"120"-15,10-6-165 16,2 2 45-16,11-3 68 15,0-2 111-15,9-1 13 16,0 10 0-16,12-6-38 16,0 8-8-16,23-7-5 15,11 5-23-15,51-2-7 16,5 2-16-16,43 1 3 16,1 8 5-16,31 2 18 15,-22-2 8-15,26 7 28 0,-26 4 7 16,2-5 12-16,-44 1-14 15,-14 2-3-15,-41-1-26 16,-24-1-7-16,-30 2-14 16,-16-6-30-16,-23 1-4 15,-38-4-4-15,-28-5-8 16,-75-1-10-16,-43-3 23 16,-70-3-6-16,-15 5 0 15,-44 7-4-15,40 6 2 0,-15 4-3 16,52 8-1-16,17 1 3 15,59-4 4-15,33-5 5 16,57 1 16-16,27-1 6 16,43-8 4-16,53-7 18 15,47 1 11-15,98-11 6 16,40-4 6-16,92 1 12 16,10 3-7-16,37 2 7 15,-64 1-12-15,8-1 7 16,-98 0-8-16,-44 2-9 15,-74 0-19-15,-28 2-43 16,-61 1-78-16,-19-9-358 16,-38-9 56-16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06:46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4133 2591 319 0,'-11'6'290'0,"-20"-1"-77"16,-7 19-183-16,-19 10 192 0,-1 8-211 16,-20 21 22-16,7 13 9 15,-8 4-4-15,-2 15 4 0,-33 38 5 16,10-4 30-16,6 1-11 15,15 5-4-15,33 0-22 16,41-37-10-16,40-12-61 16,26-15-18-16,39-21-35 15,11-25-16-15,26-17-199 0,-9-16 36 16</inkml:trace>
  <inkml:trace contextRef="#ctx0" brushRef="#br0" timeOffset="1649.5806">3835 3511 1060 0,'-8'14'277'0,"7"-11"34"15,7-1-306-15,3-4-84 16,-9 1-15-16,26-2 32 16,87-9 42-16,-18-7 26 15,11-2 17-15,7-6 17 16,-26 2-106-16,5 0-225 16,-22 3 45-16</inkml:trace>
  <inkml:trace contextRef="#ctx0" brushRef="#br0" timeOffset="2239.8584">5178 3108 537 0,'2'7'357'0,"1"-3"-116"15,-6 4-33-15,1-8-279 16,-1 9 17-16,0 32 14 0,-10 59 49 16,10-38 17-16,6 13 5 15,3-7-5-15,4 2 0 16,1-12-10-16,-1-11-11 15,-1-22-4-15,6-14 29 16,0-19 14-16,16-24 6 16,3-16 8-16,21-18 0 15,-8-14-28-15,8-15-14 16,-9 15-7-16,10 7-1 16,-10 14-4-16,9 10-3 15,1 24 1-15,8 9-1 16,-7 4 0-16,14 16-2 15,-2 8-3-15,6 6-5 16,-10 3-5-16,-2 10-4 16,-21 0 1-16,-12 13-7 15,-20-2 12-15,-12 5 8 16,-19-7 16-16,-27 3 13 16,-21-15 12-16,-22-4-1 15,-6-12-1-15,-28-14-4 0,16-14-7 16,-10-11 3-16,11-8-1 15,0-10-4-15,34 5-10 16,12-7-8-16,26 11-84 16,12 4-80-16,13 4-208 15,5-14-27-15</inkml:trace>
  <inkml:trace contextRef="#ctx0" brushRef="#br0" timeOffset="2702.2401">6581 3463 1103 0,'-3'-1'236'16,"3"2"78"-16,-2-1-348 15,1 0-7-15,0 2 5 16,-11 38 18-16,-25 59 29 15,-6-18 17-15,-15-5-78 16,-15-5-253-16,16-44 35 16</inkml:trace>
  <inkml:trace contextRef="#ctx0" brushRef="#br0" timeOffset="4414.5788">7025 3306 988 0,'-4'2'141'16,"2"2"109"-16,1-1-300 0,1 3 2 16,1-5 16-16,42 19 68 15,55-7 59-15,-30-28-41 16,9-1 2-16,12 0-105 16,-12 2-246-16,5-2-50 15,-17 13-130-15</inkml:trace>
  <inkml:trace contextRef="#ctx0" brushRef="#br0" timeOffset="4883.723">7892 2854 772 0,'35'25'155'15,"-39"-7"84"-15,-4-3-228 16,4-3 9-16,3-3 4 16,4-3 26-16,2-9 11 15,-3 3 6-15,31-6-4 0,87-15-2 16,-39 8-28-16,11 5-20 15,-20 7-21-15,-17 8-7 16,-33 13 0-16,-25 20 11 16,-26 4 8-16,-35 48 15 15,-22 7 5-15,-9 21 1 16,11-7 1-16,11 4 1 16,33-43-5-16,26-6-3 15,18-25-1-15,27-7-7 16,21-20-1-16,35 0-1 15,16-11-22-15,27-13-252 16,-13-8-85-16,4-24-85 16</inkml:trace>
  <inkml:trace contextRef="#ctx0" brushRef="#br0" timeOffset="5351.5305">8671 2602 688 0,'13'14'0'0,"18"4"544"16,14 23-568-16,10 12 411 16,20 29-423-16,-8 1 434 15,2 32-385-15,-21 5 6 0,-16 33 6 16,-24 3 2-16,-32 27-8 15,-28-23-7-15,-32-3 10 16,-5-37-9-16,-10-16-64 16,1-42-55-16,-12-28-311 15,30-31 15-15</inkml:trace>
  <inkml:trace contextRef="#ctx0" brushRef="#br0" timeOffset="5972.9">9884 3088 608 0,'-44'39'319'0,"35"-44"-43"16,-2 4-81-16,1 8-190 15,1-11 13-15,-4 11 7 16,2 2 10-16,0 9-3 16,-3 22-12-16,8 10-17 0,3 23 5 15,5 14 0-15,14 29 12 16,6-14 14-16,11 11 21 15,8-27 1-15,11-15 19 16,-1-39 13-16,27-20 18 16,2-27-7-16,13-23 6 15,-1-21-4-15,7-21-4 16,-29-5-12-16,-9-13 11 16,-27 8-3-16,-12-3-11 15,-19 22-25-15,-7 2-46 16,-8 21-53-16,-3 13-24 15,-3 13-30-15,3 7-91 16,3 11-49-16,14 11-278 16,4-2-6-16</inkml:trace>
  <inkml:trace contextRef="#ctx0" brushRef="#br0" timeOffset="6731.848">11787 2497 1287 0,'37'-37'147'0,"-57"46"168"16,-26 28-395-16,-9 15 19 16,-22 35 68-16,0 14 50 0,-5 41 21 15,25 9 8-15,5 30 7 16,30-10-35-16,11-2-17 16,23-32-21-16,22-18-1 15,16-41-3-15,17-11 12 16,1-15-31-16,2-9 47 15,-9-15-2-15,-14-7-28 16,-16-11-77-16,-9-5-245 16,-19-19-151-16,-6-20-125 15</inkml:trace>
  <inkml:trace contextRef="#ctx0" brushRef="#br0" timeOffset="9412.2103">12310 2957 1138 0,'2'0'228'16,"-1"0"103"-16,1 0-358 15,-1 0-9-15,1 0 1 16,-2 0 5-16,0 1 14 16,3 21 24-16,-6 26 14 15,-18 60 7-15,5-10 5 16,4 1-4-16,-3 31-8 16,9-7-46-16,-4 15-298 0,7-24-22 15,7-9-129-15</inkml:trace>
  <inkml:trace contextRef="#ctx0" brushRef="#br0" timeOffset="9876.182">12846 3949 1391 0,'-8'15'293'0,"-3"7"118"16,-1 8-389-16,-8 17-76 15,-6 2 28-15,-18 12 10 16,-3-11 13-16,-5 1-157 15,7-11-241-15,-4-21 25 16</inkml:trace>
  <inkml:trace contextRef="#ctx0" brushRef="#br0" timeOffset="10786.0794">13725 2992 525 0,'-74'151'393'0,"34"-121"-107"15,1 7-315-15,-8 15 317 16,11 3-305-16,4 8 31 16,11-12 8-16,6 6 1 15,12-15-2-15,8-1-11 16,2-11-13-16,26-5-3 15,5-16 10-15,23-10 13 16,4-14 8-16,21-16 11 16,-14-5 9-16,10-11 12 15,-15 4-1-15,1-11 9 0,-15 10-8 16,-3-11-10-16,-4 17-21 16,3-5-11-16,-1 13-17 15,6 8-4-15,4 17-5 16,4 10-5-16,-7 16-3 15,6 14-4-15,-14 7 2 16,2 6 6-16,-15-3 6 16,-7-5 2-16,-11-9 8 15,-2-1-2-15,-13-10-19 16,-7 0 18-16,-9-4 12 0,-13-6 10 16,-13-7 14-16,-24-4 14 15,-13-5-17-15,-13-9-7 16,3-7-10-16,2-8-4 15,17-4 10-15,2-12-8 16,14 2-7-16,-5-7-9 16,6 2-13-16,2 2-15 15,11 12-5-15,2 0-15 16,19 10-12-16,8-4-201 16,9-1-114-16,21-9 4 15,16 2-229-15</inkml:trace>
  <inkml:trace contextRef="#ctx0" brushRef="#br0" timeOffset="11261.1163">15204 2426 488 0,'58'102'431'0,"-1"36"-88"16,-13 1-277-16,-23 55 332 16,-33-4-292-16,-49 22 11 15,-23-21-15-15,-32 15-27 16,1-56-119-16,-19-17-369 16,23-56 58-16</inkml:trace>
  <inkml:trace contextRef="#ctx0" brushRef="#br0" timeOffset="50193.8468">21957 2453 363 0,'27'3'223'0,"-45"3"-44"0,-9 10 4 15,-8-4-144-15,-20 7 49 16,-1 15 14-16,-20 12 11 16,-1 10-30-16,-15 29-17 15,11 7 3-15,-6 16 8 16,26 4-10-16,22 22-8 16,39-13-7-16,39 7-53 15,25-22-29-15,29-12-21 16,8-39-16-16,24-21-280 15,-6-27 71-15</inkml:trace>
  <inkml:trace contextRef="#ctx0" brushRef="#br0" timeOffset="50666.5404">22293 2881 850 0,'-41'121'189'15,"51"-113"63"-15,7-4-227 16,6 5-29-16,11 5 49 15,9-4 25-15,21-9 12 16,6 7-3-16,16-13-229 16,2-2-167-16,-15-12-38 15</inkml:trace>
  <inkml:trace contextRef="#ctx0" brushRef="#br0" timeOffset="51223.0029">23121 2629 574 0,'-59'42'442'0,"44"-44"-350"16,14 1 73-16,-2 4-138 15,-6-3-148-15,9 0 192 0,-1 0 165 16,-1 0-152-16,2-2-15 16,2 1 7-16,38-10-25 15,87-17 7-15,-32 10-4 16,32-4 0-16,-16 13-9 15,-13 5-17-15,-31 4-21 16,-14 12-19-16,-38 11-24 16,-20 14-3-16,-20 14 11 15,-49 23 11-15,-25 10 12 16,-24 8 17-16,1-6 5 0,11-2 15 16,46-15-1-1,28-10-9-15,37-10-5 0,39-6-19 16,15-14-17-16,24-11-36 15,6-7-35-15,8-6-151 16,-21-9-153-16,-16 0-37 16</inkml:trace>
  <inkml:trace contextRef="#ctx0" brushRef="#br0" timeOffset="51701">24102 3367 1283 0,'-4'28'190'0,"-25"28"163"16,-3 13-397-16,-19 16 36 16,0-9 15-16,-9 3-79 15,23-28-34-15,6-14-2 16,16-26-250-16,11-32-2 15,19-22 4-15</inkml:trace>
  <inkml:trace contextRef="#ctx0" brushRef="#br0" timeOffset="52216.3691">24991 2542 1336 0,'0'-3'280'15,"1"0"75"-15,-1 1-358 16,0 2-73-16,8 15 30 16,-2 35 38-16,-9 100 42 15,-29-48 20-15,-5-7-13 16,-8 16-2-16,-3-14-20 15,5 9-103-15,14-17-116 16,12 2-211-16,10-32-66 16</inkml:trace>
  <inkml:trace contextRef="#ctx0" brushRef="#br0" timeOffset="52561.5518">25363 1921 1501 0,'2'-7'160'16,"4"23"153"-16,3 27-411 15,14 43 27-15,5 22 84 16,3 59 84-16,-12 13 60 16,-28 63-11-16,-37-2-42 15,-41 51-25-15,-26-24-75 16,-63 11-474-16,-8-66 125 15</inkml:trace>
  <inkml:trace contextRef="#ctx0" brushRef="#br0" timeOffset="93517.4884">17503 15873 235 0,'-13'-9'294'0,"0"3"-56"16,-1 1-7-16,-1 2-39 16,7 2-40-16,-1-1-24 15,3 2-4-15,3 5-21 16,1-5-38-16,2 1-6 15,0 5-30-15,18 45-5 16,27 52-1-16,6-3 1 16,0-5-6-16,12 26-4 15,-3-1-6-15,8 18-140 0,-18-29-248 16,-1 8-13-16,-16-42-217 16</inkml:trace>
  <inkml:trace contextRef="#ctx0" brushRef="#br0" timeOffset="93771.7667">17887 16018 1291 0,'-105'44'355'0,"20"4"78"16,-9 11-388-16,-26 12-66 16,11 2-26-16,1 4 5 15,25-17 5-15,14-15-75 16,32-14-81-16,22-12-196 16,25-11-70-16</inkml:trace>
  <inkml:trace contextRef="#ctx0" brushRef="#br0" timeOffset="94160.7684">18272 16120 547 0,'7'3'494'16,"-7"-1"-142"-16,17-2-330 15,12 1 343-15,22-5-355 16,5-2-6-16,24-6-112 16,-3 0-166-16,-9-4-90 15,-19 2-149-15</inkml:trace>
  <inkml:trace contextRef="#ctx0" brushRef="#br0" timeOffset="94505.2607">18334 16495 965 0,'5'4'385'15,"2"-8"-7"-15,15-1-210 16,6-2-168-16,36-11-46 16,12-5 9-16,29-10-48 15,-4-7-86-15,23-9-198 16,-19 2 15-16</inkml:trace>
  <inkml:trace contextRef="#ctx0" brushRef="#br0" timeOffset="94959.6733">19488 16199 1001 0,'9'11'301'0,"3"-3"53"15,3-8-279-15,14-6-17 0,8-3-34 16,24-15-4-1,9-1-33-15,19-10-237 0,-8-1-124 16,-3-5-71-16</inkml:trace>
  <inkml:trace contextRef="#ctx0" brushRef="#br0" timeOffset="95480.2496">20267 15849 746 0,'2'-2'230'0,"-4"5"62"15,4 2-240-15,-4-5 26 16,2 0 15-16,0-2 15 16,0 1-7-16,2-2 46 15,35-19-46-15,65-36-25 16,-32 27-28-16,18-2-3 0,-6 4-17 15,-4 5-10-15,-18 15-15 16,-9 12-28-16,-30 13-8 16,-30 24 1-16,-29 5 7 15,-45 39 15-15,-22 8 26 16,-29 34 4-16,16-7 1 16,5-5 20-16,44-37-4 15,24-18 1-15,48-32 22 16,43-17 16-16,40-7-20 15,50 3-10-15,23-3-12 0,5-5-122 16,-23 4-133-16,-9-5-285 16,-52-5-35-16</inkml:trace>
  <inkml:trace contextRef="#ctx0" brushRef="#br0" timeOffset="96142.9521">17226 17341 813 0,'-26'123'401'0,"51"-99"-27"15,16 19-135-15,16 5-192 16,15 35-13-16,-8-7-15 16,1 23-5-16,-16-2-16 15,3 28-35-15,-21-13-58 16,-6 16-59-16,-13-25-233 16,-17-19 3-16</inkml:trace>
  <inkml:trace contextRef="#ctx0" brushRef="#br0" timeOffset="96337.4332">17709 17507 620 0</inkml:trace>
  <inkml:trace contextRef="#ctx0" brushRef="#br0" timeOffset="96414.7788">17631 17597 836 0,'-71'59'470'15,"-9"11"-149"-15,-27 18-544 16,5-8 484-16,-3 8-458 16,23-15-74-16,15-5-50 0,30-19 4 15</inkml:trace>
  <inkml:trace contextRef="#ctx0" brushRef="#br0" timeOffset="96922.7835">18109 17645 1144 0,'55'81'346'15,"-40"-81"44"-15,2-1-325 16,18-8-22-16,18 1-28 0,24-1-90 16,0-7-34-16,9 0-65 15,-15 7-226-15,-9 0-8 16</inkml:trace>
  <inkml:trace contextRef="#ctx0" brushRef="#br0" timeOffset="97266.2683">18445 17996 1253 0,'33'6'382'0,"19"-11"73"15,23-4-351-15,7-4-96 0,14-5-216 16,-16 5-243-16,-4-8-30 16</inkml:trace>
  <inkml:trace contextRef="#ctx0" brushRef="#br0" timeOffset="97700.0891">19682 17459 1226 0,'-3'46'387'0,"15"0"58"0,-16 34-323 15,-1 15-83-15,-5 38-22 16,1 7-11-16,4 17-108 15,8-19-346-15,15-4 76 16</inkml:trace>
  <inkml:trace contextRef="#ctx0" brushRef="#br0" timeOffset="122320.1236">22643 15793 858 0,'2'-2'297'0,"-1"1"31"16,-1-1-231-16,0 1-22 16,0-1-37-16,0 1-1 15,0-1-13-15,3 2-10 16,-2 0-19-16,1 2-4 15,13 11-4-15,4 33 4 16,40 47 3-16,-42-23 2 16,-9-2 2-16,-2 9 4 0,-4-20 5 15,-7-10-1-15,-3-19 5 16,-12-18 6-16,0-18-3 16,-7-15-2-16,-4-9 21 15,0-19 18-15,3-8 4 16,11-21 10-16,13 2 2 15,17-16-19-15,20-7-24 16,38-14-8-16,9 2-10 0,10-14-5 16,-2 20-2-16,5 9 4 15,-27 30-3-15,-8 24-2 16,-9 26-1-16,-10 8-5 16,-19 22-12-16,-15 28 3 15,-20 16 2-15,-29 43 5 16,-11 29-1-16,-21 15 6 15,-13-17 0-15,-4-7 5 16,17-42 8-16,8-28 35 16,24-27 7-16,20-10-19 15,23-9-22-15,27-2-13 16,25-4-25-16,18 0 3 16,10-3 19-16,20-1 18 15,-14 5 5-15,-7 10-75 16,-16 8-81-16,-2 14-271 15,-22 5-25-15,-17 4-157 16</inkml:trace>
  <inkml:trace contextRef="#ctx0" brushRef="#br0" timeOffset="122798.8132">23655 15932 1050 0,'17'1'256'0,"-5"-4"70"16,-4 0-297-16,2-2-31 15,2-4-10-15,7-2 22 16,-2 1 10-16,-1-9 11 15,-4-1 5-15,2 1 15 16,-2 3-7-16,2-2 2 16,-3 8-9-16,0 2-1 15,-10 4-14-15,-1 2 6 16,0-1-1-16,-1 2-3 16,-1-1-8-16,1 1-30 15,-2-1-19-15,-4 1-16 16,-19 1-2-16,-58 16-4 15,35 7 20-15,-13 9 35 16,10 1 31-16,-3 2 14 16,17 1 3-16,14 8 7 0,24-1-25 15,15 9-12-15,17 0-11 16,16 3-1-16,-1-12-7 16,5-5-68-16,-11-8-104 15,-3-14-96-15,-13-17-147 0,-9-26-73 16</inkml:trace>
  <inkml:trace contextRef="#ctx0" brushRef="#br0" timeOffset="123080.273">24363 15055 1528 0,'-6'22'237'16,"-2"9"186"-16,4 24-484 15,2 18 53-15,-11 30 13 16,3 7 8-16,-9 19 6 16,-7-3-1-16,-2 22-7 15,12-10-28-15,-2 1-106 16,12-20-108-16,2-22-60 15,5-40-143-15,10-35 20 16,3-34-8-16</inkml:trace>
  <inkml:trace contextRef="#ctx0" brushRef="#br0" timeOffset="123744.2315">25226 15090 784 0,'-1'-8'387'16,"2"6"-62"-16,-2 6-164 16,1-4-199-16,-2 2 0 15,1 25 19-15,-7 87 61 16,5-28 49-16,-2 34 14 16,2-3-13-16,1 1-12 15,2-26-38-15,-3-19-15 16,0-42-14-16,3-21 4 15,0-22-8-15,0-28-12 0,-1-26-4 16,5-37-2-16,1-11-7 16,0-15 6-16,6 15 9 15,5 20 6-15,0 34 2 16,4 17 7-16,-3 20-2 16,9 20-6-16,-4 10-2 15,6 27 5-15,-3 11-2 16,11 21 9-16,-10 4 10 0,3 0 1 15,-3-23-9-15,2-13-6 16,0-24 2-16,11-42 4 16,2-17-7-16,5-24 0 15,-10-4 3-15,-1-1-6 16,-15 27 0-16,-4 16 2 16,-7 18-3-16,3 16-13 15,-3 17-17-15,-3 24 17 16,-6 15 1-16,1 31 3 15,-2 12 12-15,5 31 10 16,-2-12-46-16,2 16-93 16,5-22-91-16,4-7-90 15,-7-34-157-15,13-27-42 16</inkml:trace>
  <inkml:trace contextRef="#ctx0" brushRef="#br0" timeOffset="124164.1169">26679 15582 1277 0,'-3'12'291'0,"-3"-7"84"15,-4-2-389-15,-12 2-42 16,-6-2-31-16,-8 8 32 16,2 2 28-16,-9 9 52 15,3-1 27-15,-7 19 26 16,4-1-16-16,1 12-6 16,13 0-30-16,17 8-14 15,15-8-17-15,12-4-11 16,10-17-5-16,15-23 1 15,1-19 8-15,8-19 12 16,-4-12 13-16,0-7 1 16,-12 8 8-16,-5 7 4 15,-4 18-3-15,0 11 2 16,-1 15 2-16,5 18-11 16,2 10-27-16,3 9-137 15,-7 3-274-15,0-3 23 0</inkml:trace>
  <inkml:trace contextRef="#ctx0" brushRef="#br0" timeOffset="124487.6013">26973 15647 886 0,'50'3'359'0,"-43"2"6"16,-10-7-228-16,15 13-61 16,0 1-43-16,13 13 2 15,0 4 30-15,14 10 11 16,1-3-7-16,9 5-5 15,-6-4-28-15,3-1-90 16,-8-7-42-16,1 1-33 16,-17-15-100-16,-1-3-203 15,-4-9 69-15</inkml:trace>
  <inkml:trace contextRef="#ctx0" brushRef="#br0" timeOffset="124656.5028">27479 15569 1249 0,'-31'22'356'15,"-27"15"85"-15,-11 12-354 0,-26 25-46 16,0 12-45-16,-16 25-120 16,10-1-317-16,-1 8 47 15</inkml:trace>
  <inkml:trace contextRef="#ctx0" brushRef="#br0" timeOffset="127311.8254">22581 17553 1021 0,'0'-3'282'16,"0"0"77"-16,-2 0-290 16,1 1-42-16,-1-1-9 15,1 2-22-15,-1 2-5 16,-8 32 3-16,-12 78-1 16,11-41 1-16,1 26 3 0,7 0 2 15,5 38-10-15,5-14-56 16,6 10-280-16,5-22 62 15</inkml:trace>
  <inkml:trace contextRef="#ctx0" brushRef="#br0" timeOffset="127737.9437">22615 17520 868 0,'-5'5'312'0,"4"-2"43"16,1-3-228-16,0-2-39 15,0 2-49-15,0-1 19 16,1-1-7-16,20-5 16 16,28-14 15-16,73-23 16 15,-47 21-21-15,-4 8-23 16,-16 15-35-16,-11 23-20 15,-27 12-25-15,-13 29 5 16,-17 15-5-16,-38 26-19 16,-21 0-13-16,-32 6 41 15,3-16-4-15,-5-8 15 0,32-30 49 16,19-15 40-16,30-24-38 16,20-4-4-16,32-8 15 15,35-2-4-15,27 0-10 16,36 5 10-16,-7-3 7 15,9 12-43-15,-24 9-47 16,-18 11-169-16,-27 8-115 16,-6 13-117-16,-24-11-68 15,-14-5-91-15</inkml:trace>
  <inkml:trace contextRef="#ctx0" brushRef="#br0" timeOffset="128137.8346">23584 18068 1318 0,'50'70'353'0,"-46"-52"80"16,-1-5-381-16,6-4-11 15,5-8-12-15,26-18 40 16,19-19 13-16,28-25 5 16,8-8-13-16,3-16-75 15,-23 19-57-15,-27 5-37 0,-29 19 28 16,-22 16 7-16,-19 18 49 16,-32 19 24-16,-11 15 26 15,-22 35-29-15,4 7 1 16,7 24 9-16,26-4 17 15,23 11 15-15,23-19 0 16,13 3 1-16,19-20-1 16,30-12-25-16,14-22-25 15,29-9-68-15,3-20-78 16,4-20-390-16,-27-21 54 16</inkml:trace>
  <inkml:trace contextRef="#ctx0" brushRef="#br0" timeOffset="128336.2512">24757 17286 1861 0,'3'10'398'0,"-6"33"173"16,-6 24-537-16,-13 38-29 15,-9 23 3-15,-15 42 4 16,6 0-5-16,-5 13-60 15,14-20-67-15,6-5-63 16,19-47-401-16,10-32 55 16</inkml:trace>
  <inkml:trace contextRef="#ctx0" brushRef="#br0" timeOffset="129234.3149">25682 17508 932 0,'60'88'292'0,"-62"1"73"15,1 13-233-15,-2 36-20 16,0-2-30-16,7 8 0 16,-8-36-29-16,1-18-30 15,1-47 3-15,-4-31 13 16,-8-30-29-16,9-44-33 15,2-25-11-15,3-38-14 16,11-10-12-16,5-7 26 16,3 31 33-16,0 10 12 15,5 32 4-15,-9 14 20 16,-3 21 7-16,0 20 14 16,-5 25 17-16,6 32 31 15,-1 19-7-15,2 24 13 16,-3 0 8-16,4 3-27 15,-6-20-40-15,4-18-17 16,1-31-29-16,14-27-28 16,-1-21 24-16,8-28 17 0,1-10-16 15,7 0 6-15,-14 15 4 16,4 8-18-16,-8 21-14 16,8 22 22-16,-4 12 4 15,16 27 3-15,-2 12 6 16,4 26-3-16,-8 0-11 15,-7 18-22-15,-16-19-21 0,-1 10-20 16,-9-26-126-16,-9-6-122 16,2-19-232-16,1-14-68 15</inkml:trace>
  <inkml:trace contextRef="#ctx0" brushRef="#br0" timeOffset="133912.9857">27072 17830 1216 0,'16'18'240'0,"-13"22"113"15,-1 11-362-15,-1 28-7 16,-1 2 4-16,-3 11 4 16,3-12 2-16,0-12-126 15,0-23-221-15,-16-29 24 0</inkml:trace>
  <inkml:trace contextRef="#ctx0" brushRef="#br0" timeOffset="134088.4431">27067 17283 951 0,'29'13'0'0,"-21"1"640"15,-6 2-849-15,4 15 209 16,-11 3-66-16</inkml:trace>
  <inkml:trace contextRef="#ctx0" brushRef="#br0" timeOffset="134523.5661">27531 18033 1602 0,'-1'12'348'0,"-5"-2"129"16,3 0-483-16,-2-1-32 15,13-1-40-15,2-16-23 0,14-8 110 16,28-14 59-16,11-5 30 15,4-5 43-15,4 13 29 16,-6 18-120-16,-15 26-58 16,-7 42 12-16,-8 33-19 15,-9 16-78-15,-7 9-56 16,-5 3-377-16,-8-49-4 16</inkml:trace>
  <inkml:trace contextRef="#ctx0" brushRef="#br0" timeOffset="153550.2674">22273 6881 809 0,'13'51'375'0,"-8"-49"-59"16,-5 0-189-16,-5 2-144 16,5-4-36-16,0 2 9 15,0 4 32-15,5 20 18 16,3 52 3-16,-9-33-3 16,-5 3-3-16,6 17-87 15,4 2-105-15,-14-2-118 16,9-16-83-16</inkml:trace>
  <inkml:trace contextRef="#ctx0" brushRef="#br0" timeOffset="154044.5303">22176 6521 1633 0,'2'-9'255'0,"-4"11"146"16,8-2-506-16,-6 0-50 15,0 0 18-15,0 0-16 16,21 3 9-16,13 3-102 16,45 10-100-16,-39 3-17 15</inkml:trace>
  <inkml:trace contextRef="#ctx0" brushRef="#br0" timeOffset="154524.3817">22806 6905 925 0,'9'7'319'0,"-12"-7"-5"16,4 2-297-16,-2-2-64 16,-1 0-49-16,-1 0 39 15,3 0 33-15,0 1 59 16,0 1 16-16,0-1 5 16,0 1-11-16,0-1-5 15,3-1 19-15,-1 0-5 0,10-3 3 16,17-9-5-16,48-34-4 15,-48 21-24-15,0 2-11 16,-2 6-8-16,-3 13-1 16,-5 7-5-16,2 16-5 15,-4 11 0-15,-8 11-1 16,-4 7-4-16,-10 6-8 16,-7-3-79-16,0 2-200 15,2-9-75-15,1-8-114 16</inkml:trace>
  <inkml:trace contextRef="#ctx0" brushRef="#br0" timeOffset="155032.8012">23730 6838 829 0,'17'-1'769'16,"3"-5"-444"-16,-20 1-196 15,-1 4-156-15,-11 4-156 16,-12 6-152-16,-38 13 312 15,-14 12 35-15,-23 22 31 16,0 5 13-16,1 21 12 16,40-1-9-16,24 0-20 15,34-15-25-15,40-4-12 16,24-25-16-16,46-16-45 16,-1-17-40-16,10-16-256 0,-21-10 30 15</inkml:trace>
  <inkml:trace contextRef="#ctx0" brushRef="#br0" timeOffset="155571.8451">24852 6352 349 0,'57'3'0'16,"-42"19"509"-16,-9-2-420 15,4 8 205-15,-4 6-347 0,-1 18 350 16,2-2-300-16,-4 20 8 16,5 4 10-16,-10 16 3 15,5-2-10-15,-4 2-155 16,-5-20-95-16,-9-10-67 15,1-21-165-15</inkml:trace>
  <inkml:trace contextRef="#ctx0" brushRef="#br0" timeOffset="155981.0447">24638 6797 1085 0,'9'-2'63'0,"9"-2"207"16,3-2-285-16,20-3-23 0,5-1 18 16,22-7 115-16,5 4-34 15,2 3-38-15,-14 5 31 16,-5 4 26-16,-26 5-71 15,-12 14-13-15,-6 9-8 16,-5 13 6-16,-3 10 8 16,1 8 7-16,-2-8 5 15,6-1 1-15,-2-21-1 0,8-15 2 16,4-10 24 0,8-13 26-16,-3-11 4 0,-4-2 19 15,-8-4 7-15,-12-3-32 16,-18 1-31-16,-17 1-7 15,-7 2-20-15,-7 6-52 16,8 3-36-16,16 13-354 16,13-2-4-16,33-1-156 15</inkml:trace>
  <inkml:trace contextRef="#ctx0" brushRef="#br0" timeOffset="156685.1946">26262 6825 581 0,'-149'115'499'0,"86"-66"-126"16,-10-1-333-16,5 27 366 16,24-8-367-16,11 3 3 15,27-19-12-15,17-8-9 16,17-34-8-16,22-26 40 15,17-32 9-15,39-25 14 16,7-21-5-16,11-36-5 16,-19 4-42-16,-5-9-12 15,-40 14-17-15,-11-10-14 16,-16 32-5-16,-12 12-19 16,-11 30-13-16,-6 14-38 15,-11 38 13-15,-9 31 7 16,-2 24 20-16,-9 21 22 15,2 11 55-15,4 20 9 16,10-17-3-16,11 4-1 16,8-19 3-16,19 0-8 15,7-24-7-15,19-10 15 16,2-22 13-16,21-18 11 0,-5-11 10 16,2-21-6-16,-13 0-11 15,-8-7-2-15,-19 2-6 16,-14-4-13-16,-10 15-13 15,-12 4-29-15,-3 14-37 16,-27 23 32-16,-8 19 2 16,-18 21 19-16,-5 9 29 0,-3 17 41 15,24-7-40-15,18-2-5 16,25-17-9-16,24 1-10 16,16-17-28-16,25-6-48 15,6 0-58-15,5-13-138 16,-4-19-251-16,11-10-9 15</inkml:trace>
  <inkml:trace contextRef="#ctx0" brushRef="#br0" timeOffset="157053.8637">27938 6660 1305 0,'28'52'232'0,"-57"-30"139"16,-8 14-367-16,-24 14 20 16,2 8 47-16,-2 9 5 15,18-15 3-15,24 1-14 16,37-11-45-16,25-5-29 16,16-11-24-16,30-11-77 15,9-21-82-15,23-21-257 16,-10-27-11-16</inkml:trace>
  <inkml:trace contextRef="#ctx0" brushRef="#br0" timeOffset="158154.9153">28735 6490 1482 0,'-3'18'174'0,"-4"-6"180"15,10 1-499-15,-6 0 6 16,1-5-17-16,-1-8-169 16,8 0-28-16,-5 0-61 15</inkml:trace>
  <inkml:trace contextRef="#ctx0" brushRef="#br0" timeOffset="158447.6963">28703 6980 1429 0,'-11'24'233'0,"7"-40"-36"0,4 23-420 16,4-7-194-16,8-7-54 15,4-7 86-15</inkml:trace>
  <inkml:trace contextRef="#ctx0" brushRef="#br0" timeOffset="158973.1045">29433 6183 1068 0,'99'-7'253'16,"-99"22"38"-16,-1 16-300 15,-7 10-44-15,8 17-43 16,-3 4 92-16,2 17 4 16,1-2 3-16,4 15 0 15,-4-3 0-15,-3 14-5 16,-1-17-3-16,-1-16 3 15,-1-24 1-15,1-14-21 16,0-30 20-16,1-20-284 16,-1-14 76-16</inkml:trace>
  <inkml:trace contextRef="#ctx0" brushRef="#br0" timeOffset="159302.1824">29498 6625 243 0,'4'-80'0'0,"13"-15"467"0,2 14-467 15,17-2 193-15,4 11-105 16,16 1 270-16,-4 17-299 15,8-1 320-15,-6 10-335 16,-2 7-3-16,-17 14-12 16,-4 14-21-16,-12 17-15 15,-13 20-4-15,-7 17-4 16,-18 24-10-16,-9 14 10 0,-24 16 0 16,-2-7-3-16,-14-3-3 15,9-20 5-15,4-15-1 16,18-26 18-16,16-5 3 15,11-11 5-15,10-4-9 16,9-1-8-16,16 10-28 16,8 2 37-16,17 6 36 15,3 4-15-15,4 3 21 16,-10 0 13-16,-2-1-36 16,-20-1-36-16,-8 0-83 15,-9-9-101-15,-1-8-178 16,-4-13-83-16</inkml:trace>
  <inkml:trace contextRef="#ctx0" brushRef="#br0" timeOffset="159679.8538">30181 6708 1293 0,'31'-2'169'0,"5"1"205"16,14-4-410-16,-3 2 53 15,-8-1 60-15,-8-3-52 0,-16 1 16 16,-8 0 7-16,-14-3-20 16,-5 3-7-16,-13 1-19 15,-6 1-21-15,-17 8-14 16,-2 7 18-16,-12 7-2 15,7 4 12-15,1 10 6 16,14-3 6-16,9 5 7 16,20-8-1-16,11 4-6 15,13-9-1-15,25-1 4 16,10-5-6-16,26-4 2 16,9-10 7-16,13-8-46 15,-10-5-75-15,-2-10-71 16,-23-4-234-16,-6-14-18 15</inkml:trace>
  <inkml:trace contextRef="#ctx0" brushRef="#br0" timeOffset="159935.7694">31093 5748 1267 0,'5'1'118'16,"-7"7"135"-16,5 5-428 16,0 30 101-16,-1 10 44 15,-1 26 51-15,-4 13 47 0,-6 29 47 16,-3-14-84-16,-2 16 2 16,-3-18-10-16,5 8-12 15,4-23-26-15,3-3-183 16,4-26-137-16,1-16-35 15</inkml:trace>
  <inkml:trace contextRef="#ctx0" brushRef="#br0" timeOffset="160620.4869">31718 5986 515 0,'5'-13'465'16,"-7"3"-130"-16,-4 4-314 15,2 6 308-15,1 1-335 0,3-1 0 16,-2 0-1-16,1 2-2 16,-6 11 5-16,-14 37 9 15,-10 60 10-15,19-23-1 16,-3 1 7-16,5 21 0 16,4-15-10-16,-5-10-14 15,7-25 5-15,7-11 2 16,-6-33 5-16,13-29-20 15,4-23 9-15,2-25-1 16,3-18-3-16,5-34-10 16,-9 1 24-16,0-14-11 15,-4 8 7-15,3 17 22 16,-4 36 15-16,3 18 0 16,-2 29 0-16,8 28-9 15,3 13-18-15,3 25-9 16,5 11-4-16,3 19 10 0,-11-7 2 15,6-11-19 1,-3-22-23-16,-1-28-20 0,4-31 65 16,15-40-17-16,0-17 9 15,4-26 25-15,-4 4 22 16,-1-1-70-16,-17 31 14 16,-7 17 4-16,-11 25-29 15,-4 18-39-15,-4 25 3 16,-10 26 3-16,-6 10 4 15,-4 41 23-15,-3 8 34 16,0 31 3-16,5 1-3 16,0 14-111-16,4-24-140 0,3 5-80 15,8-38-134-15</inkml:trace>
  <inkml:trace contextRef="#ctx0" brushRef="#br0" timeOffset="161172.1756">32666 6379 758 0,'-7'-5'101'16,"0"2"100"-16,-10 3-228 0,-9-4 41 15,-1 4 40-15,-10 9 53 16,-2 9 6-16,-7 5 0 16,11 9-27-16,-2 12-21 15,13 0-42-15,8 2-6 16,8-7-9-16,10-5-7 16,8-13 8-16,13-11 23 15,0-13 5-15,16-12 11 16,1-4 10-16,-2-8-7 15,-5-1-22-15,-8 2-5 16,-12 11-17-16,-10 6-18 16,-3 4-20-16,0 20-3 15,3 10 0-15,2 8 13 16,5 3 12-16,-3 2 1 16,2-11-29-16,3-5-110 15,-1-6-127-15,9-16-87 0,5-9-108 16</inkml:trace>
  <inkml:trace contextRef="#ctx0" brushRef="#br0" timeOffset="161534.8485">32847 6275 19 0,'-1'5'514'16,"-2"4"-263"-16,0 2-9 15,1 1 12-15,1 5-265 16,4 9 18-16,22 48 11 16,-4-47 3-16,13 6 4 15,-2-2 3-15,10-2-2 16,-10-4-8-16,4 1-81 16,-11-6-164-16,-9-3-57 15,-11-8-115-15</inkml:trace>
  <inkml:trace contextRef="#ctx0" brushRef="#br0" timeOffset="161804.7886">33094 6280 593 0,'58'1'352'0,"-65"24"-44"16,-15 0-38-16,-21 11-214 15,-14 7 10-15,-38 24 1 16,5 4-13-16,-18 15-13 16,6 0-36-16,-5 6-81 15,30-15-77-15,-9-3-209 16,20-27-38-16</inkml:trace>
  <inkml:trace contextRef="#ctx0" brushRef="#br0" timeOffset="163200.849">22286 9249 1227 0,'-24'9'230'0,"-20"19"127"0,1 9-371 16,-10 22-1-16,5 3 3 15,-2 17 2-15,20-8-2 16,14 16-5-16,20-17-1 15,22-6-1-15,12-24 10 16,24-29 46-16,6-33 20 16,12-33 17-16,-1-23 17 0,16-38-12 15,-15 4-41 1,-8-17-4-16,-15 12-11 0,-10-5-7 16,-25 28 9-16,-8 5-3 15,-11 25-7-15,1 19-58 16,-10 26-62-16,-13 34 27 15,-6 29-3-15,-14 38-2 16,-10 19 53-16,-3 39 49 16,8-2-32-16,16 4 2 15,14-36 6-15,25 0 2 16,17-42 7-16,21-17 6 16,6-26 12-16,28-16 12 15,-3-31 3-15,5-22 7 16,-10-13-1-16,-6-19-5 15,-24 9-6-15,-10-3-3 16,-16 19-1-16,-13 4-23 16,-6 26-20-16,-14 19-21 0,-12 20 0 15,-17 30-6 1,-3 12 22-16,-13 23 39 0,9-5 18 16,8 0-4-16,28-12-3 15,17-4-14-15,22-21-31 16,22-7-15-16,6-15-10 15,39-26-377-15,3-23 124 16</inkml:trace>
  <inkml:trace contextRef="#ctx0" brushRef="#br0" timeOffset="163692.6228">23960 9241 1270 0,'-31'37'635'0,"-15"11"-187"16,12 7-335-16,-18 26-95 15,6-1-90-15,7-1-94 16,16-19 166-16,11-11-35 15,24-24-13-15,19-17-8 16,21-16-33-16,26-17-155 0,10-10-168 16,2-22-4-16</inkml:trace>
  <inkml:trace contextRef="#ctx0" brushRef="#br0" timeOffset="164254.9247">24720 8881 404 0,'52'-53'560'0,"-52"44"-203"16,0 3-23-16,0 5-197 16,0 1-164-16,-3 0-14 15,3 1 11-15,-5 23 11 16,-7 26-10-16,-14 67 20 15,14-38 22-15,-6 14-11 0,3-13-6 16,0 5-3 0,5-16-17-16,-2-11-53 0,5-23-63 15,1-9-174-15,-3-22-6 16,-4-13-98-16</inkml:trace>
  <inkml:trace contextRef="#ctx0" brushRef="#br0" timeOffset="164579.2821">24529 9266 1014 0,'4'-10'256'16,"6"3"92"-16,5-1-287 15,-3-4-9-15,7 2 0 16,2 4-11-16,6 0-42 16,-7 12-45-16,13 13 21 15,-12 10-8-15,10 3-7 16,-4 1 36-16,7-4 33 15,-6-6-36-15,13-7-13 16,-5-12-15-16,7-5-12 16,-9-5 63-16,-6-2 22 15,-15 1 16-15,-5 3 15 16,-22 4 15-16,-21 6-56 16,-8 4-11-16,-6 3-2 15,-3 4-13-15,9-3-91 16,18-3-52-16,12-4-88 15,14-7-86-15,18-10-64 0,11-2 2 16</inkml:trace>
  <inkml:trace contextRef="#ctx0" brushRef="#br0" timeOffset="165133.5383">25877 9148 1436 0,'88'53'305'0,"-94"-42"111"16,3 12-392-16,-4 23-71 15,-3 9 19-15,-5 18 21 16,0-5 15-16,-1-2-3 16,7-17-30-16,-1-7-115 15,7-17-161-15,-3-21-123 16,1-18-125-16</inkml:trace>
  <inkml:trace contextRef="#ctx0" brushRef="#br0" timeOffset="165283.3823">26047 8749 1530 0,'9'20'-7'16,"6"8"197"-16,7 15-729 0,-3 13 110 15</inkml:trace>
  <inkml:trace contextRef="#ctx0" brushRef="#br0" timeOffset="165523.2153">26251 9366 963 0,'22'-8'112'16,"15"-12"151"-16,9-6-259 16,9-14 78-16,-4 0 75 0,5 2 20 15,-18 11-6-15,2 9-48 16,-4 15-83-16,-1 15-57 15,-14 13-22-15,-6 20 7 16,-5 4-7-16,-5 15-44 16,-5-4-40-16,0 0-4 15,3-18-35-15,-3-7-5 16,1-18-73-16,1-5-21 16,1-10-44-16</inkml:trace>
  <inkml:trace contextRef="#ctx0" brushRef="#br0" timeOffset="165781.8632">27321 9126 1456 0,'-6'1'218'0,"-12"11"171"0,-12 7-430 16,-8 20 24-16,2 13 26 15,-8 11 73-15,10 4-5 16,16 0-9-16,8-20-17 16,10-7-20-16,11-15-36 15,21-10 14-15,9-10 0 16,17-13-35-16,1-4-44 0,15-17-270 16,-12-5-135-16,-11-12-103 15</inkml:trace>
  <inkml:trace contextRef="#ctx0" brushRef="#br0" timeOffset="166061.7944">28147 8687 1472 0,'8'22'491'0,"-1"-1"-39"0,2-3-339 15,-5-2-373-15,4 2-117 16,-4-5-139-16,-2-5-31 15</inkml:trace>
  <inkml:trace contextRef="#ctx0" brushRef="#br0" timeOffset="166190.6817">28195 9093 1231 0,'-3'5'-104'16,"-2"3"104"-16,1-5-481 15</inkml:trace>
  <inkml:trace contextRef="#ctx0" brushRef="#br0" timeOffset="166762.1614">29209 8465 1573 0,'61'56'215'0,"-61"-22"204"16,0 9-482-16,-2 19 23 15,-1 2 36-15,-5 10 7 16,-4-4 1-16,0 5-1 15,0-5 0-15,-4 4-23 16,1-12-33-16,-6-5-54 16,0-16-9-16,2-10-4 15,1-22 22-15,-2-19-271 16,6-23 150-16,5-23-286 16</inkml:trace>
  <inkml:trace contextRef="#ctx0" brushRef="#br0" timeOffset="167032.3523">29079 9018 163 0,'27'-97'382'0,"5"-17"-111"16,1 9-30-16,13-2 155 15,-8 29-150-15,5 1 24 16,4 26-70-16,11 13-71 16,-10 17-59-16,2 6-67 0,-9 17-68 15,-8 10 33-15,-15 10 6 16,-15 21 5-16,-18 15 10 16,-22 23 7-16,-9 1 4 15,-10 14-24-15,5-19-21 16,8-15 11-16,18-26 6 15,6-11 4-15,16-16 13 16,5-3 8-16,5 1-10 16,14 5 8-16,4 4 5 0,9 11 14 15,-2-2 14-15,4 6-7 16,-5-1-35-16,-4 4-171 16,-8-10-237-16,-1-5-6 15</inkml:trace>
  <inkml:trace contextRef="#ctx0" brushRef="#br0" timeOffset="167356.1251">29830 9044 990 0,'47'-3'490'16,"-11"-16"-43"-16,10-20-136 15,3-2-332-15,8-5-25 0,-8 8-2 16,-12 2 11-16,-16 15 14 16,-15 8 26-16,-15 8 6 15,-29 5 1-15,-8 14-10 16,-17 23-9-16,-2 9-14 16,-4 19 34-16,18 0-11 15,8 0-9-15,15-20-5 16,9-7-11-16,17-15-9 15,17-4-1-15,6-10 1 16,20-3-60-16,4-14-53 0,22-21-235 16,-2-11 9-16</inkml:trace>
  <inkml:trace contextRef="#ctx0" brushRef="#br0" timeOffset="167584.6585">30719 8207 1539 0,'-5'9'304'0,"4"9"118"15,4-3-423-15,-5 20-71 16,2 14 30-16,-7 28 32 16,-4 8 33-16,-2 24 3 15,0-5-2-15,5 14-4 16,1-21-31-16,7-4-65 15,1-29-56-15,5-17-286 0,6-25-30 16,7-32-117-16</inkml:trace>
  <inkml:trace contextRef="#ctx0" brushRef="#br0" timeOffset="168049.4472">31523 8142 1543 0,'-2'18'260'0,"-9"22"180"0,-22 53-475 16,6-26 18-16,4 5 17 16,-1 17-1-16,5-7 1 15,4 10 4-15,1-17 2 16,4-5 0-16,6-23 1 16,1-10-26-16,0-20-44 15,10-19 216-15,6-26-598 16,10-27 228-16</inkml:trace>
  <inkml:trace contextRef="#ctx0" brushRef="#br0" timeOffset="168391.9341">31618 8263 574 0,'11'29'486'0,"-3"3"-126"15,1-5-342-15,4 2 333 16,3-6-372-16,4-7 16 15,6-10 15-15,23-19 9 16,5-16-1-16,8-25-7 16,-3-9-13-16,5-21-10 15,-24 8-6-15,-3 4 19 16,-6 20 22-16,-5 6 0 16,-11 22-3-16,-1 12-20 15,-4 14-15-15,-6 19 2 0,1 11 1 16,-7 23 2-16,-1 7 22 15,-7 20 16-15,-2-1 3 16,-7 11 3-16,0-7-4 16,-1 9-6-16,1-14-13 15,0-6-12-15,3-16-78 16,4-9-77-16,3-21-243 16,-7-4-12-16</inkml:trace>
  <inkml:trace contextRef="#ctx0" brushRef="#br0" timeOffset="168827.8946">32449 8635 1437 0,'57'46'370'15,"-49"-35"63"-15,-13 6-408 16,2 9-45-16,-4 2-47 0,-6 9 62 16,1-2 11-16,-2 1-1 15,0-5-10-15,-4-1-38 16,2-10-41-16,-5-2-351 15,3-13-2-15,-7-10-148 16</inkml:trace>
  <inkml:trace contextRef="#ctx0" brushRef="#br0" timeOffset="169062.1153">32631 8161 1812 0,'4'3'222'0,"-4"0"152"16,0-1-595-16,-1-2-34 0,1 0-8 15,0 0 72-15,0 0 110 16,0 0-249-16,0 0 188 15</inkml:trace>
  <inkml:trace contextRef="#ctx0" brushRef="#br0" timeOffset="169632.6215">32677 8843 343 0,'-5'15'497'16,"5"5"-182"-16,-4 0-202 16,-1 5 208-16,7 1-316 15,-5 0 10-15,-3-9 5 0,2-11 27 16,4-4 21-16,10-20 36 16,14-12-4-16,29-14 0 15,8-5-23-15,22-12-3 16,5 14-16-16,9 8-7 15,-19 22 1-15,-5 17-17 16,-26 16-30-16,-32 21-21 16,-33 13-19-16,-32 15-57 15,-8-1-70-15,-16-12-306 16,9-30 25-16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5:10:46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2839 3829 776 0,'-5'3'223'16,"5"-1"45"-16,0 2-200 16,0-4-58-16,0 0 31 15,0 0 18-15,0 0 37 16,0-1 11-16,0-1-4 15,0 1-27-15,0-2-17 16,40-12-31-16,77-16 2 16,-14 14 9-16,69-8 10 15,37 3 12-15,84 7 12 16,18 11-5-16,43 11 1 16,-40 15-6-16,12 4-13 0,-84 0-14 15,-35-5-5 1,-74-8-41-16,-17 7-178 0,-63-12-309 15,-28-48 12-15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0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7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8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5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4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0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94FA-11BF-4CBC-9DB0-ED9D24AA3CD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CE96-F4C4-445A-B79B-A9805187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24.xml"/><Relationship Id="rId18" Type="http://schemas.openxmlformats.org/officeDocument/2006/relationships/image" Target="../media/image38.emf"/><Relationship Id="rId3" Type="http://schemas.openxmlformats.org/officeDocument/2006/relationships/customXml" Target="../ink/ink19.xml"/><Relationship Id="rId21" Type="http://schemas.openxmlformats.org/officeDocument/2006/relationships/customXml" Target="../ink/ink28.xml"/><Relationship Id="rId7" Type="http://schemas.openxmlformats.org/officeDocument/2006/relationships/customXml" Target="../ink/ink21.xml"/><Relationship Id="rId12" Type="http://schemas.openxmlformats.org/officeDocument/2006/relationships/image" Target="../media/image35.emf"/><Relationship Id="rId17" Type="http://schemas.openxmlformats.org/officeDocument/2006/relationships/customXml" Target="../ink/ink26.xml"/><Relationship Id="rId2" Type="http://schemas.openxmlformats.org/officeDocument/2006/relationships/image" Target="../media/image30.png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10" Type="http://schemas.openxmlformats.org/officeDocument/2006/relationships/image" Target="../media/image34.emf"/><Relationship Id="rId19" Type="http://schemas.openxmlformats.org/officeDocument/2006/relationships/customXml" Target="../ink/ink27.xml"/><Relationship Id="rId4" Type="http://schemas.openxmlformats.org/officeDocument/2006/relationships/image" Target="../media/image31.emf"/><Relationship Id="rId9" Type="http://schemas.openxmlformats.org/officeDocument/2006/relationships/customXml" Target="../ink/ink22.xml"/><Relationship Id="rId14" Type="http://schemas.openxmlformats.org/officeDocument/2006/relationships/image" Target="../media/image36.emf"/><Relationship Id="rId22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customXml" Target="../ink/ink35.xml"/><Relationship Id="rId18" Type="http://schemas.openxmlformats.org/officeDocument/2006/relationships/image" Target="../media/image51.emf"/><Relationship Id="rId3" Type="http://schemas.openxmlformats.org/officeDocument/2006/relationships/customXml" Target="../ink/ink30.xml"/><Relationship Id="rId21" Type="http://schemas.openxmlformats.org/officeDocument/2006/relationships/customXml" Target="../ink/ink39.xml"/><Relationship Id="rId7" Type="http://schemas.openxmlformats.org/officeDocument/2006/relationships/customXml" Target="../ink/ink32.xml"/><Relationship Id="rId12" Type="http://schemas.openxmlformats.org/officeDocument/2006/relationships/image" Target="../media/image48.emf"/><Relationship Id="rId17" Type="http://schemas.openxmlformats.org/officeDocument/2006/relationships/customXml" Target="../ink/ink37.xml"/><Relationship Id="rId2" Type="http://schemas.openxmlformats.org/officeDocument/2006/relationships/image" Target="../media/image43.png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47.emf"/><Relationship Id="rId19" Type="http://schemas.openxmlformats.org/officeDocument/2006/relationships/customXml" Target="../ink/ink38.xml"/><Relationship Id="rId4" Type="http://schemas.openxmlformats.org/officeDocument/2006/relationships/image" Target="../media/image44.emf"/><Relationship Id="rId9" Type="http://schemas.openxmlformats.org/officeDocument/2006/relationships/customXml" Target="../ink/ink33.xml"/><Relationship Id="rId14" Type="http://schemas.openxmlformats.org/officeDocument/2006/relationships/image" Target="../media/image49.emf"/><Relationship Id="rId22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12" Type="http://schemas.openxmlformats.org/officeDocument/2006/relationships/image" Target="../media/image61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11" Type="http://schemas.openxmlformats.org/officeDocument/2006/relationships/customXml" Target="../ink/ink45.xml"/><Relationship Id="rId5" Type="http://schemas.openxmlformats.org/officeDocument/2006/relationships/customXml" Target="../ink/ink42.xml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customXml" Target="../ink/ink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customXml" Target="../ink/ink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customXml" Target="../ink/ink47.xml"/><Relationship Id="rId7" Type="http://schemas.openxmlformats.org/officeDocument/2006/relationships/customXml" Target="../ink/ink49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customXml" Target="../ink/ink48.xml"/><Relationship Id="rId4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customXml" Target="../ink/ink51.xml"/><Relationship Id="rId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customXml" Target="../ink/ink53.xml"/><Relationship Id="rId4" Type="http://schemas.openxmlformats.org/officeDocument/2006/relationships/image" Target="../media/image7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10.emf"/><Relationship Id="rId2" Type="http://schemas.openxmlformats.org/officeDocument/2006/relationships/image" Target="../media/image5.png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5.xml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7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12: Curve Analysis (Polynomial)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455" y="4172989"/>
            <a:ext cx="7996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solve Friday’s mystery:</a:t>
            </a:r>
          </a:p>
          <a:p>
            <a:r>
              <a:rPr lang="en-US" dirty="0" smtClean="0"/>
              <a:t>f(x) = 1234e^(0.1234x)</a:t>
            </a:r>
          </a:p>
          <a:p>
            <a:r>
              <a:rPr lang="en-US" dirty="0" smtClean="0"/>
              <a:t>intersect(f(x),100.0)</a:t>
            </a:r>
          </a:p>
          <a:p>
            <a:endParaRPr lang="en-US" dirty="0"/>
          </a:p>
          <a:p>
            <a:r>
              <a:rPr lang="en-US" dirty="0" smtClean="0"/>
              <a:t>This will give you the decimal answer.  </a:t>
            </a:r>
            <a:endParaRPr lang="en-US" dirty="0"/>
          </a:p>
          <a:p>
            <a:r>
              <a:rPr lang="en-US" dirty="0" smtClean="0"/>
              <a:t>New Window afterwards so you don’t overload and get kicked out afterwards.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75" y="219462"/>
            <a:ext cx="7542763" cy="61372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46880" y="890640"/>
              <a:ext cx="486000" cy="139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200" y="860760"/>
                <a:ext cx="521640" cy="15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398560" y="1651680"/>
              <a:ext cx="1643040" cy="99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8840" y="1578600"/>
                <a:ext cx="16725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600920" y="2313360"/>
              <a:ext cx="276480" cy="64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6160" y="2239560"/>
                <a:ext cx="3099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097760" y="1576800"/>
              <a:ext cx="1544760" cy="35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3360" y="1502280"/>
                <a:ext cx="15804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857240" y="1387440"/>
              <a:ext cx="1496160" cy="951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8600" y="1299600"/>
                <a:ext cx="152640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8771760" y="1530360"/>
              <a:ext cx="1271520" cy="48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61680" y="1449360"/>
                <a:ext cx="1302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3328560" y="2366640"/>
              <a:ext cx="270000" cy="866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14520" y="2305080"/>
                <a:ext cx="307440" cy="10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0068840" y="1399680"/>
              <a:ext cx="1682280" cy="1296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51200" y="1324080"/>
                <a:ext cx="1721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1027440" y="959760"/>
              <a:ext cx="10971000" cy="39798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2400" y="950760"/>
                <a:ext cx="10983600" cy="39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582120" y="2427120"/>
              <a:ext cx="10539360" cy="42879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4200" y="2420640"/>
                <a:ext cx="10552680" cy="43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58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912"/>
          </a:xfrm>
        </p:spPr>
        <p:txBody>
          <a:bodyPr/>
          <a:lstStyle/>
          <a:p>
            <a:r>
              <a:rPr lang="en-US" dirty="0" smtClean="0"/>
              <a:t>Popper 12: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7"/>
          <a:stretch/>
        </p:blipFill>
        <p:spPr>
          <a:xfrm>
            <a:off x="838200" y="1306050"/>
            <a:ext cx="6389536" cy="53334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18880" y="82800"/>
              <a:ext cx="11414520" cy="7006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800" y="77760"/>
                <a:ext cx="11431800" cy="70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4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17"/>
          </a:xfrm>
        </p:spPr>
        <p:txBody>
          <a:bodyPr/>
          <a:lstStyle/>
          <a:p>
            <a:r>
              <a:rPr lang="en-US" dirty="0" smtClean="0"/>
              <a:t>Concavity and Points of Inflection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8842"/>
            <a:ext cx="9045271" cy="49348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758320" y="1915200"/>
              <a:ext cx="360" cy="1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2560" y="1892520"/>
                <a:ext cx="11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752560" y="1886760"/>
              <a:ext cx="628920" cy="1186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9240" y="1836360"/>
                <a:ext cx="660960" cy="13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446280" y="2647800"/>
              <a:ext cx="720" cy="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1600" y="2629440"/>
                <a:ext cx="100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880440" y="1882440"/>
              <a:ext cx="467280" cy="956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9280" y="1802520"/>
                <a:ext cx="498600" cy="10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8969040" y="481320"/>
              <a:ext cx="2520720" cy="382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58240" y="414000"/>
                <a:ext cx="25480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3403440" y="2484000"/>
              <a:ext cx="493920" cy="244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91920" y="2426760"/>
                <a:ext cx="5166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9318240" y="1218960"/>
              <a:ext cx="2398680" cy="557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07800" y="1145160"/>
                <a:ext cx="241956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6579000" y="2026080"/>
              <a:ext cx="1720440" cy="5601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61720" y="1938960"/>
                <a:ext cx="174924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5607360" y="2639880"/>
              <a:ext cx="941040" cy="5184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94400" y="2550600"/>
                <a:ext cx="976680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7566120" y="565560"/>
              <a:ext cx="4064040" cy="4321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8560" y="558720"/>
                <a:ext cx="4080240" cy="43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5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50" y="364855"/>
            <a:ext cx="10037598" cy="32847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75840" y="1479960"/>
              <a:ext cx="8571600" cy="3321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8640" y="1472400"/>
                <a:ext cx="8589240" cy="33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8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68" y="390822"/>
            <a:ext cx="10166364" cy="4393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51400" y="2666160"/>
              <a:ext cx="673920" cy="506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7000" y="2590200"/>
                <a:ext cx="70848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523920" y="2280240"/>
              <a:ext cx="1544400" cy="272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6720" y="2250720"/>
                <a:ext cx="15699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122360" y="2776320"/>
              <a:ext cx="1196280" cy="194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09400" y="2713320"/>
                <a:ext cx="12243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6069600" y="2145960"/>
              <a:ext cx="459720" cy="434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9520" y="2078640"/>
                <a:ext cx="48096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5243400" y="2296800"/>
              <a:ext cx="5677920" cy="2679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31520" y="2284920"/>
                <a:ext cx="5694840" cy="26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8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892"/>
          <a:stretch/>
        </p:blipFill>
        <p:spPr>
          <a:xfrm>
            <a:off x="485841" y="155850"/>
            <a:ext cx="8423884" cy="5720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7072" r="71909"/>
          <a:stretch/>
        </p:blipFill>
        <p:spPr>
          <a:xfrm>
            <a:off x="8807798" y="3260035"/>
            <a:ext cx="2678717" cy="1160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2861" y="3942603"/>
            <a:ext cx="20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InflectionPoint</a:t>
            </a:r>
            <a:r>
              <a:rPr lang="en-US" dirty="0"/>
              <a:t>(f(x))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312" y="3983322"/>
            <a:ext cx="2247900" cy="6572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102680" y="4090680"/>
              <a:ext cx="10350000" cy="2247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040" y="4083480"/>
                <a:ext cx="10370160" cy="22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55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77" y="227412"/>
            <a:ext cx="9770390" cy="62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280" y="275120"/>
            <a:ext cx="9164652" cy="55081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68520" y="371160"/>
              <a:ext cx="3275640" cy="23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2680" y="310320"/>
                <a:ext cx="33080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92600" y="1279800"/>
              <a:ext cx="4821840" cy="4527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040" y="1276560"/>
                <a:ext cx="4834440" cy="45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066320" y="857880"/>
              <a:ext cx="10878840" cy="5365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8760" y="848520"/>
                <a:ext cx="10890720" cy="53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11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89" y="402045"/>
            <a:ext cx="11290391" cy="18402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74240" y="1951920"/>
              <a:ext cx="349200" cy="295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560" y="1945440"/>
                <a:ext cx="3600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220480" y="2494800"/>
              <a:ext cx="9285480" cy="1791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2560" y="2485800"/>
                <a:ext cx="9306000" cy="18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3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60" y="275119"/>
            <a:ext cx="8023520" cy="60025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34200" y="350280"/>
              <a:ext cx="1291320" cy="16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2680" y="300960"/>
                <a:ext cx="13190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604960" y="555120"/>
              <a:ext cx="9523080" cy="5410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6320" y="547200"/>
                <a:ext cx="9538920" cy="54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33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17" y="232665"/>
            <a:ext cx="7667625" cy="39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12" y="3896139"/>
            <a:ext cx="6919001" cy="26011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783120" y="1110600"/>
              <a:ext cx="4839480" cy="1598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6280" y="1103400"/>
                <a:ext cx="4850280" cy="16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197080" y="627120"/>
              <a:ext cx="8497080" cy="5536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0960" y="619560"/>
                <a:ext cx="8511120" cy="55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904"/>
          </a:xfrm>
        </p:spPr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4030"/>
            <a:ext cx="10515600" cy="51129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you are given f’(x):</a:t>
            </a:r>
          </a:p>
          <a:p>
            <a:pPr marL="0" indent="0">
              <a:buNone/>
            </a:pPr>
            <a:r>
              <a:rPr lang="en-US" dirty="0" smtClean="0"/>
              <a:t>increasing: positive		decreasing: negative</a:t>
            </a:r>
          </a:p>
          <a:p>
            <a:pPr marL="0" indent="0">
              <a:buNone/>
            </a:pPr>
            <a:r>
              <a:rPr lang="en-US" dirty="0" smtClean="0"/>
              <a:t>concave up: increasing		concave down: decreasing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you are given f”(x):</a:t>
            </a:r>
          </a:p>
          <a:p>
            <a:pPr marL="0" indent="0">
              <a:buNone/>
            </a:pPr>
            <a:r>
              <a:rPr lang="en-US" dirty="0" smtClean="0"/>
              <a:t>concave up: positive		concave down</a:t>
            </a:r>
            <a:r>
              <a:rPr lang="en-US" smtClean="0"/>
              <a:t>: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Intervals on Which a Function is Increasing/Decreasing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898" y="1875478"/>
            <a:ext cx="10099883" cy="29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237" y="179704"/>
            <a:ext cx="7980833" cy="58800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69720" y="2393640"/>
              <a:ext cx="987480" cy="259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9920" y="2318760"/>
                <a:ext cx="1024560" cy="27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469840" y="1833480"/>
              <a:ext cx="786960" cy="2134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2920" y="1738080"/>
                <a:ext cx="828000" cy="22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167840" y="455760"/>
              <a:ext cx="1321560" cy="153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8120" y="386640"/>
                <a:ext cx="1348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289520" y="550080"/>
              <a:ext cx="1296360" cy="89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82320" y="497520"/>
                <a:ext cx="1317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4094280" y="2357280"/>
              <a:ext cx="1477440" cy="1591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8080" y="2304000"/>
                <a:ext cx="1516320" cy="17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7158600" y="530280"/>
              <a:ext cx="1149120" cy="159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51040" y="483120"/>
                <a:ext cx="1171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1141560" y="689040"/>
              <a:ext cx="10839960" cy="6033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3640" y="680760"/>
                <a:ext cx="10858680" cy="604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518" y="251265"/>
            <a:ext cx="7650811" cy="55843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6170" y="5771403"/>
            <a:ext cx="1085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root(f'(x))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94" y="5426392"/>
            <a:ext cx="1571625" cy="942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020240" y="1332720"/>
              <a:ext cx="1085760" cy="51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1240" y="1322280"/>
                <a:ext cx="1101600" cy="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9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83" y="141681"/>
            <a:ext cx="10224839" cy="24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420"/>
          <a:stretch/>
        </p:blipFill>
        <p:spPr>
          <a:xfrm>
            <a:off x="4528918" y="2545539"/>
            <a:ext cx="7508664" cy="396260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108"/>
          <a:stretch/>
        </p:blipFill>
        <p:spPr>
          <a:xfrm>
            <a:off x="390000" y="139949"/>
            <a:ext cx="7893250" cy="33188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63760" y="3676680"/>
              <a:ext cx="1386360" cy="2183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1800" y="3612960"/>
                <a:ext cx="1419120" cy="23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97080" y="1983240"/>
              <a:ext cx="286920" cy="217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640" y="1935360"/>
                <a:ext cx="3092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8250120" y="3676680"/>
              <a:ext cx="1426680" cy="2143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35360" y="3612960"/>
                <a:ext cx="1464840" cy="22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68720" y="3159360"/>
              <a:ext cx="207360" cy="214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3960" y="3103200"/>
                <a:ext cx="2361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844280" y="847800"/>
              <a:ext cx="6483600" cy="3505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0320" y="842760"/>
                <a:ext cx="6496920" cy="352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5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06" y="656769"/>
            <a:ext cx="9951249" cy="2038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92" y="2926080"/>
            <a:ext cx="9951249" cy="28337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226920" y="642600"/>
              <a:ext cx="3198240" cy="66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3320" y="634320"/>
                <a:ext cx="3209040" cy="6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7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694" y="219461"/>
            <a:ext cx="7611661" cy="6108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48120" y="342720"/>
              <a:ext cx="1164240" cy="57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0920" y="266400"/>
                <a:ext cx="1190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003560" y="331560"/>
              <a:ext cx="2325240" cy="104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6000" y="286920"/>
                <a:ext cx="2353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455120" y="1305360"/>
              <a:ext cx="10241280" cy="5427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9360" y="1300320"/>
                <a:ext cx="10252440" cy="54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81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MATH 1314</vt:lpstr>
      <vt:lpstr>PowerPoint Presentation</vt:lpstr>
      <vt:lpstr>Intervals on Which a Function is Increasing/Decreasing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Popper 12:  </vt:lpstr>
      <vt:lpstr>Concavity and Points of Inflection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8</cp:revision>
  <dcterms:created xsi:type="dcterms:W3CDTF">2017-10-02T14:15:35Z</dcterms:created>
  <dcterms:modified xsi:type="dcterms:W3CDTF">2019-07-22T16:29:18Z</dcterms:modified>
</cp:coreProperties>
</file>