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17:55.2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2280 6009 487 0,'-6'-8'139'16,"-2"-2"26"-16,2 5-131 15,2 1-32-15,-2-1 6 16,6 4 13-16,-2-1 13 16,1 1 24-16,-1-1 8 15,1 1 23-15,-2-2-5 0,0 2 4 16,-1-4-9-16,2 4-8 15,-1-2-36-15,0 0-30 16,2 1-12-16,-1 1-4 16,2-1-1-16,2 1 17 15,35-1 20-15,61-35 31 32,-41 18-33-32,29 34-2 15,3-2 5-15,16-2 4 16,-14 37 2-16,9-12 6 15,-20-30-3-15,3 3-7 16,-13-2-10-16,23 11-3 16,-8-3-7-16,12 0-3 15,-2-4 2-15,9 1 7 16,-29-7 4-16,28 1 14 16,0-5 6-16,26 4 11 15,-1-5-4-15,24 0 1 16,-26-2-13-16,18 2-4 15,-14-3-12-15,14 2-5 16,-17 1-5-16,48-5 1 16,-21-1-1-16,25 2-3 15,-17-5-2-15,42 3 4 16,-32 3 0-16,14-1-1 16,-20 2 18-16,33 2 6 0,-26-3-2 15,11 0 6-15,-11 5 4 16,36-4-7-16,-24 2-3 15,25-3-4-15,-2 2-6 16,35-1-4-16,-29-4-8 16,40-1 2-16,-31 3 1 15,38-11 9-15,-31-3 2 16,24-6 4-16,-21-2-1 16,28-10 5-16,-50 9-8 0,13-7-1 15,-42 11-6-15,-10-3-3 16,-44 10-23-16,-6 9-159 15,-24 17-355-15,24-10 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3T15:44:20.2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1" timeString="2019-07-23T15:44:53.171"/>
    </inkml:context>
  </inkml:definitions>
  <inkml:trace contextRef="#ctx0" brushRef="#br0">2621 11501 659 0,'-19'61'139'0,"19"-61"53"15,-5 0-195-15,10 16-11 16,-10 3-2-16,-28 19 2 16,-16 16 3-16,-29 30 6 15,-17 12 1-15,-28 27 3 16,3-9 2-16,4-3 39 15,35-26 8-15,17-15-12 16,39-31 1-16,39-11 16 16,40-11-26-16,33-6-1 15,25-6 16-15,27-5 0 0,-18 0-16 16,-10 10-48-16,-21 6-236 16,-10 7 60-16</inkml:trace>
  <inkml:trace contextRef="#ctx0" brushRef="#br0" timeOffset="824.1528">2066 12430 1265 0,'-1'2'231'0,"1"0"131"16,1 0-428-16,-1-2-2 15,4 0 9-15,5 0 5 16,20 1 5-16,65-1 53 16,-53-7 5-16,4-3 3 15,2 1 1-15,7-3 3 16,-6 7-4-16,16 0-1 15,4 5-1-15,32 2-2 16,-1 5-1-16,29-1 4 16,-6 0 6-16,4-1 10 15,-24-2 10-15,39-1 5 16,-16 0-1-16,30 5-3 0,-5-4-4 16,14 4-1-16,-8 0-6 15,36 2 10-15,-17-4-1 16,19 5-4-16,6 1-6 15,18 3-2-15,-31-1-12 16,7 1-4-16,14-5 0 16,24-4 5-16,-29 0 3 0,34 1 9 15,-8-1 2-15,17 5 2 16,-38-3-5-16,59 4-2 16,-16-4-8-16,30-2 3 15,-25-2-2-15,41 6 6 16,-55-6 3-16,48 3 6 15,-25-1-2-15,33-5 2 16,-17-4-4-16,30-4-4 16,-28-6-9-16,36-5 1 15,-49 1-3-15,42 1 0 16,-26 7 7-16,12 3 7 16,-35 1 2-16,46-1-1 15,-48-1 0-15,41-4-6 16,-37 0-4-16,24-4 7 15,-32 0 2-15,29-3 7 16,-59 2 0-16,29-2 4 16,-48 3-9-16,-14-1-2 15,-47 1-8-15,-12 8-3 0,-53-3-5 16,-25 4 0-16,-22-1-2 16,-14-1 1-16,-4-1 3 15,-5 3 0-15,-3 0-2 16,-1 3-17-16,-8 6-15 15,0-4-89-15,0 1-61 16,-3-1-317-16,1 0-106 16,-15-45-111-16</inkml:trace>
  <inkml:trace contextRef="#ctx0" brushRef="#br0" timeOffset="1298.0776">15246 11843 267 0,'-49'116'670'0,"54"-104"-284"0,-5-10-165 15,2 1 153-15,-4-3-388 16,2 0 2-16,0 0 3 16,-3 0 5-16,3 0 9 15,0 0 0-15,0 0 9 16,0 0 14-16,3 0 4 15,27 14 9-15,70 23 3 16,-11-13-6-16,8 2-13 0,8 10-2 16,-6 2-10-16,2 2-4 15,-42-3-6-15,-16 11 2 16,-34-3 13-16,-42 18 37 16,-26 4 13-16,-42 15 15 15,-3-11-1-15,-7 5-142 16,20-22-427-16,-10-33-14 15,32-35-268-15</inkml:trace>
  <inkml:trace contextRef="#ctx0" brushRef="#br0" timeOffset="3916.5063">5690 12151 336 0,'1'-3'349'0,"67"5"-113"16,-84-6-202-16,4 20 201 15,2 17-246 1,-1 12 11-16,1 14 7 0,7 0 6 16,1 24 5-16,-3 5 2 15,-2 18-28-15,5-4-109 16,-7 4-131-16,-1-24-24 15</inkml:trace>
  <inkml:trace contextRef="#ctx0" brushRef="#br0" timeOffset="4423.0369">5710 13594 604 0,'-3'8'219'16,"-4"-1"5"-16,-12 9-140 16,-5 5-117-16,-14 13-9 0,-11 13-10 15,-15 23-7-15,-4 9 133 16,-4 32 134-16,18 4 134 16,12 18-183-16,27-29 18 15,20-9-99-15,24-30-115 16,30-24-115-16,14-37 202 15,28-22 28-15,-1-20-17 16,33-43-1-16,-13-13-5 0,-9-19-6 16,-33 2-33-16,-21-1 6 15,-60 22 0-15,-42-2-8 16,-27 16 3-16,-11 8 17 16,0 18-15-16,-7 13-20 15,17 20-20-15,-1 13-148 16,1 6-164-16,18-11-135 15,23-6-132-15</inkml:trace>
  <inkml:trace contextRef="#ctx0" brushRef="#br0" timeOffset="5693.1852">10453 12248 622 0,'2'6'254'16,"1"6"-17"-16,-1 5-120 15,7 14-138-15,-4 6 1 0,9 16 14 16,-1 3 18-16,0 17-1 15,-1-2-12-15,0 17-234 16,-4-18 64-16</inkml:trace>
  <inkml:trace contextRef="#ctx0" brushRef="#br0" timeOffset="6490.7334">10401 13491 601 0,'76'32'476'0,"-71"-24"-120"0,-3 11-33 16,-4 16-273-16,-1 29-6 15,1 16 13-15,-1 38 36 16,-6 5 26-16,-1 28-12 16,-1-13-26-16,-4 15-15 15,-3-21-110-15,-1-16-110 16,4-43-323-16,-15-27 2 16</inkml:trace>
  <inkml:trace contextRef="#ctx0" brushRef="#br0" timeOffset="8742.5657">1846 12588 369 0,'0'-1'305'15,"-3"-1"-62"-15,1 0-16 16,2 0-177-16,0 1-11 16,0-1-17-16,0 0 6 15,0 0-1-15,0 1 2 16,0-1-7-16,0 0-5 0,0 2-12 15,0-5-8-15,0 1 2 16,0 1 8-16,0 0 8 16,0-1 17-16,0 1 16 15,0 1-4-15,0-3-8 16,0 1-10-16,0 1-19 16,0-1-18-16,0 1-3 15,0 1 2-15,0 0 5 16,0 2 3-16,5 2 3 15,35 22 9-15,61 35 4 16,-37-24 8-16,-7 0 5 0,11 11 2 16,-13-6-3-16,0 4-1 15,-18-8-10-15,-1 2-7 16,-20-8-344-16,-21-48 109 16</inkml:trace>
  <inkml:trace contextRef="#ctx0" brushRef="#br0" timeOffset="10012.0831">15731 13015 616 0,'-54'46'175'0,"59"-37"35"15,9 5-150-15,0 3-51 16,10 20 25-16,6-3 32 16,15 12 21-16,9-3 4 15,13 16 4-15,1-7-26 16,3 14-44-16,-12-6-67 16,-2 6-56-16,-28-14-220 0,-8-19 12 15</inkml:trace>
  <inkml:trace contextRef="#ctx0" brushRef="#br0" timeOffset="10186.2378">16138 13197 472 0,'-16'5'701'0,"-18"16"-259"15,-29 15-287-15,-37 32 259 16,-18 20-470-16,-21 14-71 15,13-5-68-15,-14 2-243 16,32-33 11-16</inkml:trace>
  <inkml:trace contextRef="#ctx0" brushRef="#br0" timeOffset="11175.1183">1878 10765 993 0,'3'1'203'15,"-3"1"101"-15,0-2-300 0,0-2-5 16,0 1 2-16,0-1-10 16,0-2-3-16,-5-32 8 15,-25-70 6-15,3 42 10 16,-3 5 14-16,1 4 5 15,-1 18-11-15,-8 20-17 16,-5 19-18-16,-9 34-12 16,-4 21-8-16,-4 21 1 15,1 9 12-15,0 19 1 16,12-18 8-16,16 25 4 16,22-2 9-16,13 19 5 15,20-7 3-15,7 22-12 16,7-27-31-16,6-5-120 15,-6-30-129-15,-4-24-25 16</inkml:trace>
  <inkml:trace contextRef="#ctx0" brushRef="#br0" timeOffset="11425.2119">1132 11274 1031 0,'-26'11'289'0,"16"-11"66"0,10-2-294 16,0 5-87-16,0-3-18 15,2 0-6-15,15 4-6 16,23 6 24-16,71 21 14 16,-57-18 17-16,15-8 6 15,-3-2-5-15,12-1-96 16,-5-14-130-16,-1-9-78 15,-15-8-114-15</inkml:trace>
  <inkml:trace contextRef="#ctx0" brushRef="#br0" timeOffset="11664.2667">1890 10881 1234 0,'40'-37'214'0,"-39"44"120"0,-1 7-375 15,7 7 2-15,-5 3 8 16,7 18 10-16,-9-2 14 16,8 8 2-16,-1 1-26 15,2 6-106-15,1-8-92 16,4 2-98-16,-5-18-104 15</inkml:trace>
  <inkml:trace contextRef="#ctx0" brushRef="#br0" timeOffset="11859.7262">2293 10917 1148 0,'9'-2'328'16,"-12"2"49"-16,1 4-331 15,-2-4-134-15,3 2 25 16,1 4-3-16,-12 38-6 16,-9 53 14-16,2-43-44 15,8-6-118-15,1 2-106 16,1-17-51-16</inkml:trace>
  <inkml:trace contextRef="#ctx0" brushRef="#br0" timeOffset="12103.4966">2656 10714 1056 0,'-35'28'207'0,"7"0"102"15,7 24-316-15,2 7-7 16,0 20-3-16,9-9 4 0,10 8-2 15,5-21-1 1,14-3-13-16,11-25 8 0,32-13 2 16,11-16-27-16,15-18-238 15,9-11 8-15,-10-20-113 16</inkml:trace>
  <inkml:trace contextRef="#ctx0" brushRef="#br0" timeOffset="12309.4756">2888 10770 679 0,'-4'3'472'0,"3"11"-102"15,16 61-409-15,34-48 406 0,4 6-372 16,13 2-73-1,-7-9-69-15,4-5-221 16,-15-14-22-16</inkml:trace>
  <inkml:trace contextRef="#ctx0" brushRef="#br0" timeOffset="12508.0197">3217 10714 1110 0,'-87'104'219'0,"34"-53"111"16,-15 13-330-16,-19 22 2 15,9-9 0-15,0 4-9 16,16-13-28-16,15-13-146 16,30-22-153-16,22-31-26 15</inkml:trace>
  <inkml:trace contextRef="#ctx0" brushRef="#br0" timeOffset="12699.972">3371 10537 1154 0,'30'40'321'15,"-23"-8"56"-15,5 9-289 16,-2 23-121-16,0 33 52 15,-6 4-25-15,-16 24-23 0,-19-14-23 16,-59 7-335-16,-18-40 27 16</inkml:trace>
  <inkml:trace contextRef="#ctx0" brushRef="#br0" timeOffset="24120.6165">4069 11047 1090 0,'68'40'225'0,"-63"-54"114"16,4 2-322-16,-9 3-65 15,-5 4-10-15,5 9-22 16,0-4-11-16,0 1 0 15,0 8 35-15,1 43 23 16,13 59 17-16,-10-26 13 16,1 14 12-16,0 29 3 15,-5 5 3-15,5 36-45 16,11-15-49-16,1-7-170 16,-10-46-3-16</inkml:trace>
  <inkml:trace contextRef="#ctx0" brushRef="#br0" timeOffset="24376.1509">3768 11349 1448 0,'-14'104'288'16,"52"-64"147"-16,51 20-397 15,13 3-67-15,95 11-21 16,22-4-91-16,53-31-294 16,-28-32 7-16</inkml:trace>
  <inkml:trace contextRef="#ctx0" brushRef="#br0" timeOffset="26856.8654">8140 11741 987 0,'0'0'173'15,"14"5"111"-15,-8-5-279 0,22 3 34 16,16 2 50-16,35 1 22 15,11 1 4-15,37 6-2 16,3-4-28-16,10-4-45 16,-24-3-7-16,14 0-4 15,-28-9-7-15,-10 3-10 16,-22 4 8-16,-18-3 8 16,-28-1 1-16,-14 4 5 15,-6 0 0-15,-4 0-2 16,0 0-17-16,0 0-16 15,0 0-11-15,0 0-1 16,0 0 1-16,-4 0-2 16,4 0-8-16,-3 0-86 15,1 0-87-15,2 0-263 16,0-1-21-16</inkml:trace>
  <inkml:trace contextRef="#ctx0" brushRef="#br0" timeOffset="30607.1054">12861 10706 1140 0,'4'10'257'16,"-4"16"83"-16,10 59-297 15,-1-40-106-15,-4 30 20 0,4 10 25 16,1 24 6-16,-5-5 5 15,6 29 3-15,11-8 3 16,-6 17-6-16,-6-17-32 16,4-2-81-16,-9-40-51 15,-10-19-88-15,0-39-59 16,-24-46-29-16</inkml:trace>
  <inkml:trace contextRef="#ctx0" brushRef="#br0" timeOffset="30797.0693">12588 11368 1603 0,'0'2'327'0,"53"15"190"15,109-3-428-15,35-23-221 16,30-1-80-16,64-8-267 15,-50-22-108-15</inkml:trace>
  <inkml:trace contextRef="#ctx1" brushRef="#br0">4216 16145 0</inkml:trace>
  <inkml:trace contextRef="#ctx0" brushRef="#br0" timeOffset="33802.4739">2219 15887 436 0,'0'-2'231'0,"-4"1"-3"0,-1-1-83 16,2 0-79-16,1 1-3 15,2-1-17-15,-5 2 8 16,-9 0 2-16,-40 8-10 16,-62 25-21-16,31 4-14 15,2 8-24-15,-16 36-18 16,20 8 9-16,-6 10 22 16,28-4 5-16,10 11 2 15,35-20 7-15,22-2-2 16,30-17-70-16,26-18-157 15,12-29-62-15,48-35-81 16</inkml:trace>
  <inkml:trace contextRef="#ctx0" brushRef="#br0" timeOffset="34291.1938">2585 16132 859 0,'-16'20'186'0,"-3"15"85"0,-2 12-250 16,2 8-5-16,5 1 2 16,5-6 13-16,13-15-211 15,5-9 229-15,6-19 225 16,18-23-213-16,7-15-223 16,33-23 379-16,-6-10-250 15,-3-7-240-15,-17 15 216 16,-23 6 229-16,-34 21-159 0,-14 6 25 15,-4 11 12-15,-7 2-9 16,8 4-21-16,1 0-10 16,17 6-17-16,14-7-23 15,23-2 8-15,22-7 9 16,13 1 3-16,15-6 16 16,-6 4 26-16,-6 10-10 15,-17 8-14-15,-13 13-8 16,-19 11-6-16,-8 6 1 15,-12-5 10-15,3 0 16 16,-4-14 7-16,8-3 3 16,6-11 3-16,14-10 2 15,4 1-10-15,10 3-12 16,-7 6-12-16,-3 19-25 16,-18 28-25-16,-10 30-15 15,-19 10-2-15,-10 17-20 16,-1-14-14-16,8-11-221 15,22-44 51-15</inkml:trace>
  <inkml:trace contextRef="#ctx0" brushRef="#br0" timeOffset="34596.0713">4080 15847 957 0,'43'186'364'0,"-58"-160"10"16,-10-19-221-16,-13 20-145 15,-10 8-15-15,-15 17 11 16,6 2 25-16,2 5 29 15,20-14 8-15,16 0-9 16,24-14-28-16,26-1-64 16,18-11-88-16,27-7-67 15,6-7-233-15,30-19 12 16</inkml:trace>
  <inkml:trace contextRef="#ctx0" brushRef="#br0" timeOffset="34965.5662">5135 15939 1139 0,'-35'23'416'0,"8"-22"-28"0,-15 20-298 15,-10 7-98-15,-21 17-95 16,-5 12 100-16,-8 18 26 15,13-4 29-15,5 2 28 16,25-11-27-16,19-12-28 16,24-20-53-16,15-11-70 15,24-14-49-15,18-24-1 16,7-10 12-16,12-18 32 16,-12 2 48-16,-5-2 29 15,-22 12 34-15,-3 6 63 16,-13 18 12-16,-2 11 8 15,-5 9-1-15,0 15-4 16,-4 7-57-16,-1 6-59 16,-4-8-53-16,9 3-290 15,5-10 35-15</inkml:trace>
  <inkml:trace contextRef="#ctx0" brushRef="#br0" timeOffset="35269.7357">5478 16151 1383 0,'4'7'266'16,"-3"5"133"-16,-1 21-417 15,0 1-3-15,4 11 3 16,-2 2 12-16,3-3 4 15,3-20-9-15,8-10 25 16,7-19 14-16,15-25 14 16,2-12 10-16,3-13 13 15,0-6-25-15,-3 4-18 16,-12 17-25-16,1 9-69 16,-13 17-51-16,3 7-49 15,-9 0-275-15,27-7 35 16</inkml:trace>
  <inkml:trace contextRef="#ctx0" brushRef="#br0" timeOffset="35584.6949">6237 16126 1175 0,'0'26'416'0,"5"-13"32"16,6-5-271-16,8 4-185 15,19-10-38-15,7-12-5 16,16-16-4-16,-8-6 8 16,-2-16 5-16,-13 5 33 15,-14-1 12-15,-15 11-9 0,-15 7 0 16,-13 19 4-16,-38 25 16 16,-12 13 2-16,-26 33 20 15,-2 16 17-15,5 17 15 16,35-12-20-16,31 12-19 15,27-23-2-15,29 1-37 16,27-23-47-16,19-16-248 16,7-15-136-16,20-29-75 15</inkml:trace>
  <inkml:trace contextRef="#ctx0" brushRef="#br0" timeOffset="36048.0983">7713 16002 1219 0,'25'76'357'0,"-69"-40"70"15,-4 11-325-15,-6 17-80 16,16 0-10-16,14 6-1 16,29-18 2-16,38-9 0 15,11-20 36-15,33-18 5 16,-1-17 0-16,18-21-8 16,-14-12-8-16,2-16-38 15,-24 9-47-15,-18-2-38 16,-17 20-11-16,-14 6-10 15,-14 12-369-15,-10 13 139 16</inkml:trace>
  <inkml:trace contextRef="#ctx0" brushRef="#br0" timeOffset="36314.7811">8653 16009 863 0,'5'15'401'0,"3"-1"-27"15,-6-7-172-15,12 14-168 16,-4 10-28-16,4 26 7 16,0 6 8-16,-2 15 25 15,-5 0 6-15,-2 10 3 16,-5-10-11-16,-5 17-82 15,-7-11-193-15,-12 7-198 16,-7-20-71-16</inkml:trace>
  <inkml:trace contextRef="#ctx0" brushRef="#br0" timeOffset="36569.1381">8720 16067 1594 0,'30'-29'485'16,"-6"6"97"-16,19-4-416 0,2-1-122 16,18 2-11-16,-11 7-29 15,1 12-21-15,-18 10-10 16,-7 11-8-16,-21 11-6 16,-21 14-4-16,-23 3 4 15,-30 31 17-15,-20 0 12 16,-24 5 8-16,6-7-5 15,2-2-86-15,27-34-89 16,28-13-352-16,41-18-4 0</inkml:trace>
  <inkml:trace contextRef="#ctx0" brushRef="#br0" timeOffset="36838.2754">9836 15532 1358 0,'4'102'445'0,"-1"-88"11"16,-6 8-765-16,-6 1-79 15</inkml:trace>
  <inkml:trace contextRef="#ctx0" brushRef="#br0" timeOffset="36971.7205">9829 16005 1798 0,'-5'38'244'0,"-14"-15"-244"15,-11 1-437-15</inkml:trace>
  <inkml:trace contextRef="#ctx0" brushRef="#br0" timeOffset="40233.0914">10938 15117 925 0,'0'0'229'15,"2"-1"82"-15,1-1-253 16,-3 0-14-16,4 1 1 16,-4-1-5-16,1 0 2 15,-1 2-118-15,-8 10-2 16,-53 49-5-16,-97 87 12 15,67-40 14-15,-3 19 133 16,35-18 25-16,21 13-33 0,24-23-27 16,18-5-45-16,20-23-57 15,35-10-291-15,15-28 28 16,27-1-106-16</inkml:trace>
  <inkml:trace contextRef="#ctx0" brushRef="#br0" timeOffset="40663.0326">11068 15568 460 0,'-57'52'271'0,"57"-55"-14"16,0 1-77-16,-4 0-93 16,4 2-26-16,0 0-32 15,0 0-1-15,0-1 2 16,4 1 33-16,15 0 23 16,35 0 26-16,65 0-7 15,-39-6-30-15,-4 1-166 16,16-4-268-16,-24 3-1 15</inkml:trace>
  <inkml:trace contextRef="#ctx0" brushRef="#br0" timeOffset="41305.4244">12134 15565 733 0,'0'0'288'15,"-6"1"-11"-15,3 3-158 0,1-4-130 16,2 0 7-16,-3 0 2 15,1 2 34-15,-7 8 13 16,-1 28 9-16,-63 52-32 16,59-43 17-16,9 2-19 15,10 8-8-15,9-17-11 16,11 0 21-16,6-14-20 16,10-11 21-16,-11-16 20 15,10-6 19-15,-11-11-15 16,4-11 9-16,0-4-15 15,3-5-17-15,2-4-19 0,23-6 14 16,-7 8-13-16,10-5-7 16,0 12-5-16,10 3-5 15,-9 15 3-15,4 8 4 16,-8 12 3-16,-1 9 7 16,-22 5 6-16,-1-2 7 15,-20 0 0-15,0-3-12 16,-11-3-16-16,-1 1-15 15,-9 3-8-15,-16 3 16 16,-20-1 17-16,-33 0 20 16,-12-6 18-16,-28-9 4 15,6-4-16-15,-9-15-2 16,26-8-5-16,12-8-17 16,26 0-9-16,12-8-20 15,21 8-17-15,3-2-13 0,8 7 8 16,1 4-23-16,3 5-27 15,1 2-284-15,1 6 65 16</inkml:trace>
  <inkml:trace contextRef="#ctx0" brushRef="#br0" timeOffset="41807.5865">13447 15700 1057 0,'76'99'187'0,"-103"-61"116"16,-10 16-323-16,-36 20-32 15,-3 8 9-15,-16 15 3 16,20-18 0-16,4-9-82 15,33-20-143-15,11-15 30 16</inkml:trace>
  <inkml:trace contextRef="#ctx0" brushRef="#br0" timeOffset="42190.9226">14106 15586 613 0,'-13'6'242'0,"0"3"-19"16,-12 10-87-16,-13 5-194 15,-2 11 61-15,4-2 50 16,5 7 47-16,17-7 37 15,14 3-25-15,15-11-59 16,22-1 16-16,17-14 5 16,18-10-57-16,12-14 31 15,7-12 28-15,-4-12-27 16,-9-10-30-16,-21 3 25 16,-14-6 2-16,-27 13-24 0,-30 4-31 15,-15 11-18-15,-47 7-9 16,-9 15-11-16,-35 11-71 15,13 9-73-15,4 7-196 16,48-7-49-16</inkml:trace>
  <inkml:trace contextRef="#ctx0" brushRef="#br0" timeOffset="42466.0809">14826 15086 946 0,'-20'30'540'0,"11"-1"-149"0,12-8-163 16,11 19-247-16,7 10-26 15,3 16-2-15,-3 5 116 16,-9 16 4-16,-12 1 7 15,-33 28-1-15,-15-6-30 16,-28 4-66-16,-8-24-31 16,-23-19-39-16,15-36-389 15,-3-33 85-15</inkml:trace>
  <inkml:trace contextRef="#ctx0" brushRef="#br0" timeOffset="43016.0959">15318 15953 830 0,'54'52'153'0,"-54"-50"81"16,0 3-247-16,-3-2 6 16,3-3 18-16,0 0 33 15,-2 0 14-15,2 2 15 16,-14 31-6-16,-59 88-40 16,6-44-90-16,-16 15-229 15,6-9 9-15</inkml:trace>
  <inkml:trace contextRef="#ctx0" brushRef="#br0" timeOffset="43748.0975">16375 15123 711 0,'9'60'299'0,"-12"-56"-42"0,-3-1-175 16,6-1-196-16,-1-2 31 16,1 0 33-16,-4 0 70 15,3 0 84-15,1 0 33 16,0 2-28-16,0 12 5 15,0 25-25-15,5 72-24 16,-4-50 29-16,-1 31 2 16,-1-5-18-16,-10 20-8 15,8-10-46-15,-6 2-107 16,-1-30-81-16,-9-18-264 16,3-37-32-16</inkml:trace>
  <inkml:trace contextRef="#ctx0" brushRef="#br0" timeOffset="44107.9103">16405 14715 1018 0,'-26'0'281'0,"-9"18"54"15,-8 15-290-15,-44 34-31 16,-5 29-27-16,-29 32 68 15,0 9 57-15,-9 33 11 16,43-11 2-16,34 9-21 16,44-22-71-16,47-9-140 15,45-40-92-15,33-21-262 16,0-41-6-16</inkml:trace>
  <inkml:trace contextRef="#ctx0" brushRef="#br0" timeOffset="44377.9506">16925 15901 1235 0,'-12'49'343'0,"-33"-18"9"0,-9 36-305 16,-3 11-58-16,-20 13-70 15,13-12 35-15,2-4 35 16,27-32-185-16,20-15-186 16,30-26 30-16</inkml:trace>
  <inkml:trace contextRef="#ctx0" brushRef="#br0" timeOffset="44842.0639">17677 15294 1393 0,'-14'58'347'0,"-21"-32"90"15,-5 22-372-15,2 6-94 16,9 13-18-16,15-11 26 16,16-6 16-16,17-17 14 15,27-17 28-15,12-16 40 16,14-33-41-16,6-16-40 16,25-24-25-16,-20 2-17 15,12-21-5-15,-8 16 47 16,5-5 29-16,-18 13 12 0,8 7-17 15,-15 20-20-15,1 20-8 16,-20 19 0-16,9 25 1 16,-17 11 4-16,-2 25-1 15,-13-7 0-15,-10 13-4 16,-34-10-3-16,-21-5 14 16,-26-15 8-16,-32 5 9 15,-22-16 10-15,-27-1 10 16,13-8-6-16,-2-8-1 15,14-7-9-15,17-2-22 16,32-8-41-16,2-6-98 16,26 3-93-16,17-12-253 15,26-6-26-15</inkml:trace>
  <inkml:trace contextRef="#ctx0" brushRef="#br0" timeOffset="45098.0701">18803 14528 1601 0,'59'73'333'0,"29"31"168"16,2 29-477-16,-10 55 8 15,-38-3-4-15,-54 35-3 16,-58-17-11-16,-65 9-55 16,-30-36-59-16,-58-6-412 15,5-61 66-15</inkml:trace>
  <inkml:trace contextRef="#ctx0" brushRef="#br0" timeOffset="45975.0992">2413 17416 725 0,'111'26'486'0,"-111"-26"-163"16,-9-2-150-16,-6-1-158 16,-18 13-159-16,-14 6 130 15,-21 20 7-15,-4 9 14 16,-22 27 15-16,11-3 18 15,3 14 35-15,26-10-8 16,20 7-18-16,25-18-32 16,42 2-95-16,24-20-80 0,35-20-226 15,10-26-2 1</inkml:trace>
  <inkml:trace contextRef="#ctx0" brushRef="#br0" timeOffset="46428.9581">2914 17830 1067 0,'-21'7'269'15,"-3"2"69"-15,-20 8-299 16,5 9-58-16,-3 6 1 16,2-1 8-16,16 0 12 15,10-8 4-15,9-6-34 16,10-12-36-16,23-3 19 15,6-13 2-15,24-15 9 16,-3-8 37-16,-3-4 44 16,-14-1-18-16,-8 5 2 15,-22 13-2-15,4 0 1 0,0 6-17 16,-1 4-13 0,-1 3-15-16,1 4-16 0,-3 9-6 15,3 4 7-15,-3 7 12 16,3 1 15-16,-3-2 14 15,6-4-2-15,4-4 4 16,13-12 5-16,9-4 2 16,8 0 11-16,-3 1 17 0,2 11-42 15,-14 9-15-15,-9 18-18 16,-12 8-1-16,0 9 17 16,-12-2 66-16,0-2 32 15,2-13-60-15,7-10-53 16,-4-11-57-16,35-14-199 15,17-7-117-15,7-2 11 16</inkml:trace>
  <inkml:trace contextRef="#ctx0" brushRef="#br0" timeOffset="46681.6268">4213 17664 1002 0,'-27'35'540'15,"-8"1"-54"-15,2 2-168 16,-26 33-262-16,-3 9-35 16,-6 21-7-16,14-8-19 15,11-4-63-15,29-32-39 16,28-12-80-16,16-19-51 15,27-19-243-15,7-19 46 16</inkml:trace>
  <inkml:trace contextRef="#ctx0" brushRef="#br0" timeOffset="47053.4821">4679 17856 1136 0,'25'82'453'15,"-63"-51"1"-15,-18 14-242 16,-1 11-233-16,-5 13-2 16,10-1-2-16,10-1-4 15,19-22 0-15,18-5-39 16,7-24-21-16,21-9-7 15,11-16 6-15,20-19 8 16,3-15 47-16,14-6 4 16,-12 3 7-16,0 4-1 0,-16 21 8 15,-10 13 27-15,-7 9 29 16,-3 10 15-16,-8 8 1 16,-1 7 7-16,-3 7-22 15,-3-2-8-15,-1 0-38 16,-3-10-57-16,1-7-66 15,5-28-249-15,4-16 4 16</inkml:trace>
  <inkml:trace contextRef="#ctx0" brushRef="#br0" timeOffset="47279.4259">5052 18203 1035 0,'88'66'292'16,"-84"-59"70"-16,10 12-278 15,5-5-85-15,10-5 12 16,6-8-8-16,10-18 15 16,2-16 11-16,10-10 18 15,-9-11-12-15,3-7-5 16,-15 15-26-16,-7 9-13 16,-9 13-21-16,-14 6-85 15,-2 10-105-15,-18 3-164 16,-2 5-56-16</inkml:trace>
  <inkml:trace contextRef="#ctx0" brushRef="#br0" timeOffset="47533.1472">5598 17992 786 0,'67'33'328'16,"-46"-23"10"-16,0 0-216 16,3-1-144-16,-1-5 57 15,10-8-7-15,-9-8-4 16,12 3-2-16,-11-1 97 15,-8-1-147-15,-12 6-39 0,-21 12-36 16,-16 5 1-16,-15 18 44 16,-3 11 55-16,-22 24 64 15,17 6 47-15,0 5 14 16,18-10-34-16,15-4-49 16,22-18-57-16,24-8-39 15,18-17-72-15,27-9-252 16,23-11 67-16</inkml:trace>
  <inkml:trace contextRef="#ctx0" brushRef="#br0" timeOffset="47789.3131">6402 18618 1587 0,'5'53'297'16,"9"-9"127"-16,10-13-483 15,30-43-127-15,10-35-102 16,42-47-170-16,4-36-45 0</inkml:trace>
  <inkml:trace contextRef="#ctx0" brushRef="#br0" timeOffset="47972.102">7235 17723 80 0,'76'-172'0'16,"-27"44"387"-16,-9 19-220 15,-12 38 57-15,-9 31-219 16,-14 42 256-16,-17 41-169 16,0 26 12-16,-16 39 53 15,4 17 43-15,-1 39-7 16,5-4-32-16,-3 24-5 15,7-32-60-15,11-3-44 16,7-45-65-16,8-21-110 16,13-44 114-16,3-17 124 15,5-22-581-15,14-21 392 16</inkml:trace>
  <inkml:trace contextRef="#ctx0" brushRef="#br0" timeOffset="48226.0334">7805 18162 959 0,'5'15'690'0,"-8"3"-413"16,-7 25 30-16,-1 9-220 16,-3 12-215-16,6-7 180 15,2 2 156-15,15-24-209 16,7-9-3-16,6-21-4 16,15-5 6-16,1-17 16 15,9-11-16-15,-9-8-6 16,-2-11-10-16,-13-2-6 0,-13 2 6 15,-13 6 16-15,-15 4-2 16,-10 17 2-16,-11 7-53 16,1 12-53-16,-1 8-158 15,15 1-206-15,19-1-25 16</inkml:trace>
  <inkml:trace contextRef="#ctx0" brushRef="#br0" timeOffset="48566.6507">8296 18065 1166 0,'3'1'372'0,"-8"3"54"15,1 1-338-15,1-5-29 16,1 2-45-16,-3 39-13 16,-14 67 9-16,14-46 4 15,1-12-1-15,4-5-5 16,0-20-7-16,19-13 2 0,14-17 0 15,16-14-2-15,8-9-27 16,16 0-30-16,-14 2 12 16,-2 7-2-16,-16 17-1 15,-4 18 38-15,-16 6 47 16,1 4-9-16,-10 2 3 16,11-2 4-16,1-14-1 15,14-20-14-15,2-15-18 0,3-31-28 16,-10-6-23-16,2-13-76 15,-11 9-72-15,-13 8-230 16,2 22 9-16</inkml:trace>
  <inkml:trace contextRef="#ctx0" brushRef="#br0" timeOffset="48730.1511">9373 17947 216 0,'6'8'0'0</inkml:trace>
  <inkml:trace contextRef="#ctx0" brushRef="#br0" timeOffset="49005.7977">9391 17952 936 0,'3'0'364'16,"-3"0"25"-16,4 0-241 16,-4 0-90-16,1 0-42 15,3 2-11-15,1 8-5 16,5 28 31-16,6 61 27 16,-28-33 29-16,3-2 26 15,1 0-31-15,6-17-32 0,2-16-23 16,19-26-34-16,24-26 0 15,7-13 24-15,27-10 3 16,-4-1 7-16,-1 6 4 16,-23 21-27-16,-6 23-5 15,-22 20-7-15,-7 28-74 16,-14 6-57-16,-30 16-57 16,-18-8-290-16,-20-11 27 15</inkml:trace>
  <inkml:trace contextRef="#ctx0" brushRef="#br0" timeOffset="49913.471">7157 17983 531 0,'0'0'161'0,"0"0"40"16,0 0-152-16,2 0-11 16,-2 2-13-16,0-1-16 15,0 1 3-15,3 10 23 0,-3-5 15 16,-3 5 9-16,1-1-2 16,-12 6-25-16,-10 1-44 15,-92 63 10-15,40-50 15 16,-13 13 23-16,11-5 10 15,-5 13 23-15,16-5-20 16,1 9-20-16,17-11-15 16,4 8 29-16,16-9 1 15,10 3-2-15,19-14-5 16,15-4 3-16,13-12-7 0,17-17 25 16,9-15 30-16,36-20 0 15,9-8-10-15,20-23 7 16,3-12-29-16,8-21-28 15,-39 2-3-15,-7-19-1 16,-32 14-22-16,-11-4-1 16,-10 21 0-16,-6 0 3 15,-10 17 6-15,-10-1 3 16,-1 12-2-16,-13-6 0 16,0 10-1-16,3-3-5 15,-3 15-5-15,0 4-2 16,9 15-10-16,-2 9-35 15,-1 8-8-15,-6 12 0 16,9 16-1-16,-7 27 19 16,-3 11 46-16,3 31 23 0,11 10 15 15,-1 26 34-15,4-3 3 16,15 31 7-16,4-14-12 16,16 2-10-16,1-24-29 15,6-3-76-15,-9-40-67 16,-11-17-421-16,-6-27 57 15</inkml:trace>
  <inkml:trace contextRef="#ctx0" brushRef="#br0" timeOffset="50644.6517">10609 17640 1257 0,'2'21'544'16,"-2"-23"-59"-16,7 0-369 16,-1 9-553-16,-6-7-94 15,0 0-180-15</inkml:trace>
  <inkml:trace contextRef="#ctx0" brushRef="#br0" timeOffset="50809.0946">10593 18271 1746 0,'0'47'395'0,"0"-18"-3"15,0-25-873-15,-3-36-83 0,13-13-266 16</inkml:trace>
  <inkml:trace contextRef="#ctx0" brushRef="#br0" timeOffset="51107.6991">11799 17165 560 0,'-33'60'778'15,"-97"114"-258"-15,44-39-324 16,25 7 334-16,13 21-495 15,20-16-12-15,19 13-15 16,14-39-26-16,13-11-27 16,-4-41-29-16,17-12-67 15,-4-27-63-15,19-4-310 16,-3-16 49-16</inkml:trace>
  <inkml:trace contextRef="#ctx0" brushRef="#br0" timeOffset="52082.0511">12530 17550 511 0,'-34'66'576'0,"1"-42"-182"0,-5 10-307 16,-12 29 308-16,3 11-389 15,2 23 7-15,26-6 8 16,20 1 12-16,27-21 6 16,29-12 25-16,16-28 0 15,26-24 1-15,3-26-11 16,18-28-9-16,-29-19-40 16,-9-16 4-16,-28 8-12 15,-16-6-6-15,-28 21-4 0,-24 0 16 16,-15 12-16-16,-25 16-10 15,-14 7-19-15,-18 5-113 16,8 14-196-16,5 19-113 16,25-13-135-16</inkml:trace>
  <inkml:trace contextRef="#ctx0" brushRef="#br0" timeOffset="52291.9848">13435 18085 1479 0,'-3'49'404'0,"-17"12"97"16,-19-6-445-16,-29 26-182 16,-3-1-27-16,-7 3 8 0,14-22 5 15,7-12 43 1,27-23 82-16,11-6-330 0,11-14 101 15</inkml:trace>
  <inkml:trace contextRef="#ctx0" brushRef="#br0" timeOffset="52531.7653">13875 17628 1374 0,'-12'50'530'0,"-7"9"-4"16,22 15-311-16,-13 17-293 15,5 13-57-15,-2 15-40 16,14-18 7-16,-6-9 3 16,10-25-16-16,-2-15-43 15,10-40-44-15,8-45-90 16,5-26-72-16</inkml:trace>
  <inkml:trace contextRef="#ctx0" brushRef="#br0" timeOffset="52701.0246">14270 17321 2022 0,'47'71'427'15,"1"33"200"-15,10 36-603 16,-24 82-8-16,-23-9-20 15,-68 23-57-15,-53-16-65 16,-49-15-418-16,-20-91-82 16,-25-50-156-16</inkml:trace>
  <inkml:trace contextRef="#ctx0" brushRef="#br0" timeOffset="82973.674">19448 17945 1013 0,'0'0'270'16,"0"2"22"-16,0 1-291 0,10 16-110 15,-1 11-29-15,84 72 12 16,-44-41 16-16,17 27 17 16,-11-3-97-16,6 12-25 15,-16-14-19-15</inkml:trace>
  <inkml:trace contextRef="#ctx0" brushRef="#br0" timeOffset="83257.0397">19370 17912 1200 0,'0'-68'240'16,"20"4"124"-16,15-9-357 16,22 1 4-16,19-13 8 15,13 12 0-15,11 3-2 16,-11 15-3-16,-8 20-19 0,-22 23-23 15,-19 17-18-15,-18 20 13 16,-25 28 17-16,-18 10 17 16,-33 25 14-16,-13 13 3 15,-18 6-88-15,2-17-20 16,-4 2-141-16,28-22-80 16,9-3-41-16,14-16-70 15</inkml:trace>
  <inkml:trace contextRef="#ctx0" brushRef="#br0" timeOffset="83592.0931">20394 18089 767 0,'-32'38'151'0,"3"14"75"16,12 3-230-16,10 3-12 15,12-8-9-15,14-14 1 16,16-24 16-16,8-32 26 16,6-20 33-16,8-35 9 15,-4-1 6-15,-13-12-2 16,-15 16-16-16,-17 10-18 15,-22 26 9-15,-15 13-29 0,-14 21-17 16,-15 11-69-16,3 15-67 16,-2 18-69-16,15-6-67 15,18-6-47-15</inkml:trace>
  <inkml:trace contextRef="#ctx0" brushRef="#br0" timeOffset="83767.331">21210 17848 737 0,'2'5'165'0,"4"9"59"15,0 3-214-15,-1 13-21 16,5 3 10-16,-1 5 4 16,-4-4-14-16,-3 8-211 15,-4-11 69-15</inkml:trace>
  <inkml:trace contextRef="#ctx0" brushRef="#br0" timeOffset="83936.0695">21210 17241 1188 0,'0'14'114'15,"10"8"-2"-15,1 4-440 16,11 14-145-16</inkml:trace>
  <inkml:trace contextRef="#ctx0" brushRef="#br0" timeOffset="84160.5584">21688 17818 1210 0,'10'-19'245'0,"-10"0"129"16,6-10-355-16,4-4-7 16,9 5 5-16,-3 0-2 15,3 11-16-15,3 15-24 16,-6 11-24-16,-2 10-37 16,1 14-32-16,-6 19-40 15,-4 7-26-15,-1 17-105 16,-4-5-8-16,-4-1-38 15</inkml:trace>
  <inkml:trace contextRef="#ctx0" brushRef="#br0" timeOffset="84380.4616">22028 17151 932 0,'5'19'174'16,"9"10"103"-16,5 15-280 16,12 20 0-16,2 7 6 15,2 14 3-15,-3 3-26 16,-2 18-130-16,-11-16-100 0,-14-8-28 16,-5-22-154-16</inkml:trace>
  <inkml:trace contextRef="#ctx0" brushRef="#br0" timeOffset="84552.1444">21960 17720 1005 0,'2'-21'371'16,"5"7"18"-16,14 0-234 16,13-3-124-16,23-9-21 15,11-7-6-15,24-4-117 16,1 3-116-16,13 9-112 15,-18 3-55-15,3 15-126 16</inkml:trace>
  <inkml:trace contextRef="#ctx0" brushRef="#br0" timeOffset="84836.0698">23213 17492 904 0,'0'18'290'16,"-4"-1"36"-16,-1 4-252 16,5 5-62-16,5 2-22 15,6 1-9-15,8-8-6 0,9-7 19 16,-4-7 13-16,0-14 22 16,-5-5 19-16,2-7 21 15,-7-6-1-15,-9-4-10 16,-5 8-31-16,-16-1-32 15,-3 16-17-15,-14 5-29 16,0 9-12-16,2 6-138 16,12 2-150-16,14-13-3 15</inkml:trace>
  <inkml:trace contextRef="#ctx0" brushRef="#br0" timeOffset="85085.0766">24012 16837 328 0,'69'-95'91'0,"-12"-9"65"16,-22 26-41-16,-20 0 67 16,-20 31 17-16,-21 12 2 15,-10 20-44-15,-23 15-47 0,-5 19-81 16,-21 28-21-16,7 13-4 16,-2 27 4-16,20 1 4 15,4 9 3-15,23-12 9 16,18 7 5-16,16-14-5 15,18 11-8-15,19-10-4 16,20 3-56-16,-5-18-62 16,10-9-241-16,-15-20 15 15</inkml:trace>
  <inkml:trace contextRef="#ctx0" brushRef="#br0" timeOffset="85250.2758">23587 17295 967 0,'-3'2'469'16,"15"-9"-41"-16,17-14-157 16,15-2-259-16,20-11-12 15,17-5 8-15,27-6-123 16,-6 11-160-16,2 1-157 16,-35 10-118-16</inkml:trace>
  <inkml:trace contextRef="#ctx0" brushRef="#br0" timeOffset="85579.3795">24646 16468 1351 0,'126'-26'276'0,"-44"-35"137"15,11-10-406-15,37-12-162 16,-14 10-172-16,-8-8-82 16,-35 15-199-16</inkml:trace>
  <inkml:trace contextRef="#ctx0" brushRef="#br0" timeOffset="85775.0107">25072 16367 1596 0,'16'61'330'16,"4"33"151"-16,3 6-507 16,10 13-127-16,-4-18-101 15,-10 6-231-15,-6-32-77 16</inkml:trace>
  <inkml:trace contextRef="#ctx0" brushRef="#br0" timeOffset="85969.9136">24977 17090 1096 0,'95'47'632'16,"-79"-59"-83"-16,11-11-141 15,18-4-355-15,23-15-51 16,8 4-68-16,13-7-63 16,-17 10-221-16,-9-8-211 15,-34-1-26-15</inkml:trace>
  <inkml:trace contextRef="#ctx0" brushRef="#br0" timeOffset="86192.4227">25609 16783 1088 0,'94'37'336'16,"-72"-29"48"-16,-6-13-295 16,5-5-66-16,6-2 29 15,8-19 27-15,-2-9 10 16,10-11 13-16,1 8 0 16,4 7-70-16,-10 22-45 15,6 19-49-15,-18 24-24 16,-11 18-14-16,-11 7-14 15,-4 10-36-15,-14-7-14 16,-2-13-234-16,6-10 19 0</inkml:trace>
  <inkml:trace contextRef="#ctx0" brushRef="#br0" timeOffset="86523.0638">26926 15412 476 0,'-5'-8'672'0,"-9"4"-283"15,-5-1-324-15,-19 7 327 16,-2 5-433-16,-14 6 4 15,-3 3 38-15,-9 15 37 16,11 0-40-16,-6 14-3 0,11 2 0 16,-2 17 0-16,21 7-5 15,13 18-2-15,17-2 1 16,20 27 4-16,15-5 3 16,10 16-37-16,-1-11-71 15,0 11-265-15,-13-26 18 16</inkml:trace>
  <inkml:trace contextRef="#ctx0" brushRef="#br0" timeOffset="86705.0617">26342 16459 1004 0,'38'-24'488'0,"11"-19"-22"16,-2-6-199-16,17-20-186 15,12 3-43-15,21-7-114 16,-9 11-117-16,4-8-285 16,-14 13-37-16</inkml:trace>
  <inkml:trace contextRef="#ctx0" brushRef="#br0" timeOffset="86890.0657">27276 15456 594 0,'11'31'489'16,"-13"24"-121"-16,2 13-355 15,-5 25 360-15,1 1-359 16,4 7-5-16,14-10-26 16,5 3-108-16,7-19-248 15,-9-3 20-15</inkml:trace>
  <inkml:trace contextRef="#ctx0" brushRef="#br0" timeOffset="87203.0661">27604 16189 679 0,'29'-30'651'0,"16"-3"-158"16,4 2-403-16,32-12 411 15,-3 6-459-15,0-4-14 16,-26 8-29-16,2 7-8 16,-40 14-39-16,-28 10-14 15,-26 16 3-15,-28 24 6 16,-22 16 7-16,-17 38 41 16,6 8 19-16,13 15-1 15,24-17-14-15,20-4-41 16,27-37-23-16,17-19-30 0,12-25 5 15,32-33-17-15,20-18-30 16,28-24-50-16,8-13-168 16,7-15-26-16</inkml:trace>
  <inkml:trace contextRef="#ctx0" brushRef="#br0" timeOffset="87407.3377">28428 15835 1186 0,'-43'54'500'0,"-7"14"-11"16,12 1-274-16,-9 21-159 16,21-12-50-16,7-5-19 15,10-21-10-15,13-19-12 16,11-28 29-16,27-26-10 16,6-17-28-16,22-14-128 15,2-9-186-15,5-6-128 16,-24 4-160-16</inkml:trace>
  <inkml:trace contextRef="#ctx0" brushRef="#br0" timeOffset="87619.0553">28751 15306 1415 0,'7'9'317'0,"-7"-7"91"15,3 13-386-15,-3-1-76 16,14 23-1-16,-4 6 49 16,15 19 13-16,-1 8 2 15,-3 16-44-15,-7-2-74 16,-6 2-303-16,-22-8 30 16</inkml:trace>
  <inkml:trace contextRef="#ctx0" brushRef="#br0" timeOffset="87827.1331">28739 15820 612 0,'36'-59'753'0,"9"45"-260"15,-2-5-372-15,9 3 348 16,2 2-516-16,-5-1-63 15,-18 9-26-15,-7 1-71 16,-7-2-110-16,-6 0-135 16,-8 0-5-16</inkml:trace>
  <inkml:trace contextRef="#ctx0" brushRef="#br0" timeOffset="87966.1304">29144 15620 163 0,'81'-28'240'0,"-46"39"-1"15,-5 8 29-15,-6 9-1 16,-2 8-71-16,-4-3-132 15,-4 3-11-15,-4-6-56 16,-3-13-54-16,-2-10 38 16,0-16-228-16,-10-18-45 15,0-18-82-15</inkml:trace>
  <inkml:trace contextRef="#ctx0" brushRef="#br0" timeOffset="88084.0698">29284 15286 1141 0,'-5'10'488'0,"2"-1"-177"16,6-15-300-16,13 6-203 16,1-5-265-16,18 4-6 15</inkml:trace>
  <inkml:trace contextRef="#ctx0" brushRef="#br0" timeOffset="88591.0451">29934 15488 1251 0,'-21'30'360'16,"6"12"46"-16,-8 6-336 16,9 11-60-16,9-10-68 15,3-4-6-15,4-16 18 16,9-10 10-16,1-19 38 15,-2-12 36-15,4-11 13 16,2-11-26-16,8-8-42 16,4-12-26-16,-13 6-11 15,6 1 5-15,-4 7 26 16,-1 4 17-16,3 15 13 0,0 0 13 16,-5 9 7-16,1 2 4 15,-1 5 5-15,-3-1 2 16,3 5-13-16,-1 6-7 15,-7 3 0-15,-1 12-5 16,-3 6-1-16,-4 1 10 16,2-6 5-16,5 0-10 15,5-14 10-15,29-12 12 16,18-14-5-16,31-14-1 16,7 0 6-16,13-4-11 15,-20 10-16-15,2 13 8 16,-31 14 2-16,-7 15 15 15,-7 20 0-15,-12 17-17 16,-14 3-39-16,-7 6-32 16,-5-7-233-16,-5-16-224 0,-7-19-14 15</inkml:trace>
  <inkml:trace contextRef="#ctx0" brushRef="#br0" timeOffset="89423.0623">28427 17097 1389 0,'5'-31'397'0,"-9"12"65"16,3 12-405-16,-13 10-93 16,0 13-26-16,-21 31 2 15,1 22 15-15,-15 51 18 16,6 27 28-16,10 47 4 16,10 0 2-16,23 20 7 15,23-39 1-15,10-19-25 16,17-61-50-16,37-31-42 15,1-48-329-15,7-32 53 16</inkml:trace>
  <inkml:trace contextRef="#ctx0" brushRef="#br0" timeOffset="89974.0382">28927 17151 1442 0,'71'52'278'0,"-57"-5"146"15,-3 15-426-15,8 32-15 16,-5 10 1-16,-4 21-11 16,-3-11-54-16,2 9-342 15,-1-21 77-15</inkml:trace>
  <inkml:trace contextRef="#ctx0" brushRef="#br0" timeOffset="90218.0731">29629 17867 1432 0,'5'36'365'15,"-12"25"95"-15,-12 17-422 16,-14 24-95-16,-1-8-69 16,-15 5-187-16,3-20-147 15,6-2-46-15</inkml:trace>
  <inkml:trace contextRef="#ctx0" brushRef="#br0" timeOffset="90740.999">30345 17125 999 0,'0'-5'143'0,"-5"0"58"16,1 3-356-16,2 2 25 15,2-2 57-15,-3 0 96 0,1 1 89 16,2-1 89-16,-3 0-8 15,1 2-22-15,2 0-69 16,-3 2-17-16,-13 10-24 16,-27 45-24-16,-53 66-14 15,56-31 6-15,11-2 7 16,10 16 18-16,24-21-4 16,19-12 2-16,16-26-11 0,31-30 20 15,11-38-20-15,25-34-5 16,-10-23-12-16,0-32 9 15,-29 3-39-15,-20-13-4 16,-32 22 6-16,-21 9-16 16,-25 28-36-16,-29 16-9 15,-8 23-32-15,-11 10-33 16,5 19-330-16,16 10 102 16</inkml:trace>
  <inkml:trace contextRef="#ctx0" brushRef="#br0" timeOffset="91085.0744">30982 16471 1565 0,'94'189'394'0,"3"-38"132"15,-29 9-465-15,-30 42-10 16,-42-9-63-16,-51 48-46 16,-51-9-467-16,-58-24 107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3T15:48:31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10730 2161 299 0,'-9'-19'199'15,"3"10"-39"-15,-3-3-60 16,4 12-122-16,-1-7-33 16,6 4-7-16,-3 1 4 15,3 0 24-15,0 0-21 16,0 2 5-16,0 0-12 16,-2 0 25-16,2 0 56 15,-3 0 69-15,3 0 65 16,-5 0 65-16,1 0-29 15,2 0-50-15,-3 0-27 16,2 0-56-16,1 2-55 16,-1 3 2-16,-18 42-5 15,-7 68 0-15,19-23 9 16,2 1 8-16,-1 30 4 16,8-7-1-16,-5 14 0 15,5-17-3-15,1-14-7 0,3-35-9 16,-4-21-49-16,-5-39-17 15,-6-41-217-15,-3-20 21 16,-1-29-116-16,-3-8 191 16,-2-26 431-16,6 18 9 15,-2-7-1-15,2 12-95 16,11-11-44-16,17 30-52 16,10 0-8-16,14 24-29 15,30 11 9-15,4 22 7 16,31 6 15-16,-3 8-5 0,21 9 4 15,-22 17-15-15,5 17-3 16,-31 19-14-16,-12 24-11 16,-25 7-5-16,-36 27 13 15,-33 1 4-15,-34 21 15 16,-41-8 10-16,-46 12 7 16,14-28-11-16,-10-6-44 15,27-34-105-15,18-8-220 16,29-27-59-16,1-20-145 15</inkml:trace>
  <inkml:trace contextRef="#ctx0" brushRef="#br0" timeOffset="329.5127">11794 2241 1466 0,'2'1'162'0,"1"1"1"16,8 17-607-16,3 21-42 16</inkml:trace>
  <inkml:trace contextRef="#ctx0" brushRef="#br0" timeOffset="506.4993">11801 2899 1416 0,'5'14'190'15,"-1"-14"134"-15,1 2-616 16,17 3-134-16,-4-17-27 15</inkml:trace>
  <inkml:trace contextRef="#ctx0" brushRef="#br0" timeOffset="833.0539">13062 2053 1205 0,'-8'0'138'0,"-6"-3"121"15,0 19-354-15,-22 34-11 16,-13 12 46-16,-32 44 24 15,-15 24 45-15,-20 30 21 16,9-15 12-16,6 27 14 16,37-25-1-16,45 2-12 15,42-27-24-15,41-8-42 16,28-39-57-16,38-23-237 0,-14-28 41 16</inkml:trace>
  <inkml:trace contextRef="#ctx0" brushRef="#br0" timeOffset="1119.4984">13251 2815 1067 0,'5'3'180'15,"11"6"105"-15,22 3-308 16,64 7-31-16,-25-16 20 16,4-1 29-16,9 3 16 15,-10-6-177-15,13-1-115 16,-11-3-13-16</inkml:trace>
  <inkml:trace contextRef="#ctx0" brushRef="#br0" timeOffset="1627.4028">14573 2790 923 0,'-13'45'146'0,"7"11"108"0,6 20-289 16,11-3 20-16,6 1 5 16,9-13 5-16,2-14 3 15,-4-23-12-15,14-22-13 16,-8-26 37-16,13-28 5 15,0-9-1-15,6-17 14 16,-9 9 14-16,12-13-39 16,-13 20-7-16,24-9-4 15,1 12-1-15,17-5-3 16,1 17 3-16,25 7 11 16,-5 21 7-16,9 8 5 15,-5 18 3-15,-9 12 0 16,-29 4-7-16,-20 8-17 15,-22-5-14-15,-33 9 5 16,-31 1 6-16,-54 6 11 0,-15-6 18 16,-23 2 28-16,3-8-1 15,-16-16-7-15,32-6-18 16,-7-4-71-16,7-16-85 16,5-4-1-16,34-6 5 15,9-10 6-15,28 1 67 16,22-2-103-16,21-1 52 15</inkml:trace>
  <inkml:trace contextRef="#ctx0" brushRef="#br0" timeOffset="1958.9261">16252 2842 1419 0,'0'16'84'0,"-13"22"214"0,-15 4-432 16,-17 30 22-16,-18 12 80 15,-15 11-16-15,2-14-29 16,2-3-224-16,25-24 15 16</inkml:trace>
  <inkml:trace contextRef="#ctx0" brushRef="#br0" timeOffset="2512.4183">16966 2789 455 0,'-10'20'297'0,"-11"15"-59"15,-3 5-275-15,-9 17 279 16,5-3-234-16,7 6 7 16,11-9 7-16,10-6-10 15,7-12-1-15,15-7-18 16,8-12-1-16,5-20 1 15,8-13 2-15,23-24-10 16,3-11 26-16,9-10 9 0,7 3 5 16,9-18 15-16,-13 16 8 15,18-8-16-15,-4 7-14 16,6-2 1-16,-11 28 5 16,19 2 21-16,-17 20 5 15,15 7 5-15,0 15-7 16,3 11-20-16,-25 11-26 15,-11 6-4-15,-29 1-11 16,-17 3-38-16,-23-1 0 0,-29 2 20 16,-23-4 12-16,-40 5 4 15,-20-9 33-15,-33 0 13 16,-1-18-8-16,-20 0-13 16,26-16 7-16,-9-2-22 15,23-13-25-15,-11-6-121 16,37-2-15-16,8-5-161 15,32-14-47-15</inkml:trace>
  <inkml:trace contextRef="#ctx0" brushRef="#br0" timeOffset="2815.4336">18630 2149 1576 0,'5'50'222'0,"-2"47"213"15,3 33-450-15,-6 73-12 16,-9 22 62-16,-34 44-10 16,-34-5-52-16,-65 44-170 15,-33-46-262-15,-55-26-17 16</inkml:trace>
  <inkml:trace contextRef="#ctx0" brushRef="#br0" timeOffset="179789.407">9781 12058 1008 0,'50'114'94'16,"-38"-114"128"-16,-12 0-299 16,0 2 19-16,-3-4 37 15,3 2 61-15,-4 0 3 16,2 0-7-16,-36 14-5 15,-64 40-13-15,15-14-5 16,-6 8 4-16,-32 16 35 16,9 0 19-16,14 2 28 15,29-17 2-15,21-7-38 16,36-15-34-16,30-6-19 16,26-5-20-16,38 3 2 15,17 2 35-15,34 3-1 16,-5-2 2-16,1 6-9 15,-23 7-23-15,4 1-162 16,-23 4-163-16,-1 7-49 16,-29-18-198-16</inkml:trace>
  <inkml:trace contextRef="#ctx0" brushRef="#br0" timeOffset="180612.5336">9301 12488 1076 0,'-12'1'222'15,"10"-1"97"-15,7 0-327 16,-5 0-20-16,0 0 9 16,0 0 6-16,14 2 17 15,22 5 13-15,79 12 26 16,-46-15-7-16,26-4 0 16,-1-6-9-16,34-4-1 15,-7 1-6-15,14 2 10 16,-8 0 3-16,8 6 6 15,-31 1-1-15,26 3-3 16,-5-3-12-16,26 2-3 16,-2 0-4-16,20-1 15 15,-18 1 6-15,17 0 13 0,-21 3 6 16,23 0 13-16,-21-6-10 16,44-5 3-16,-17 1-9 15,25-5-4-15,-20-4-14 16,35 2-5-16,-46 3-11 15,14-1-3-15,-34 3-6 16,17-4-2-16,-15 4-3 16,25 2 0-16,-14 3-1 15,15-4 0-15,-11 2 1 0,11 2 2 16,-27-1 5-16,27-4 5 16,-23-2 1-16,39-6 3 15,-26-1-3-15,22-1-4 16,-27-8 0-16,12 12 18 15,-45 2 6-15,-3-1 11 16,-29 9-29-16,-2 6 24 16,-20-6-17-16,-7 8-8 15,-12 0-9-15,-8 2 28 16,-11 2-29-16,-3-1-1 16,-11-3-3-16,-5 1-3 15,-5-3-3-15,-7-3-8 16,-7 2-6-16,3 0-7 15,-3-2 4-15,0 0 3 16,0 0 8-16,0 0 9 16,0 0 7-16,0 0 2 15,0 0-2-15,0 0-1 0,0 0-2 16,0 0-10-16,0 0-13 16,0 0-58-16,0 0-48 15,-3-2-475-15,1-2 93 16</inkml:trace>
  <inkml:trace contextRef="#ctx0" brushRef="#br0" timeOffset="181182.3541">16635 12030 403 0,'0'7'350'15,"0"-2"-97"-15,2-3-54 16,-4-2-134-16,2 0-62 15,-3 0 28-15,1 0 14 16,2 0 14-16,-3 0 12 0,1 0 2 16,2 0-19-16,-4 2-7 15,4-1-26-15,0 3 13 16,0-4 17-16,14 24 3 16,92 47 4-16,-38-41 28 15,-4-8-22-15,-2 11-16 16,-22-17-2-16,-11 20-26 15,-20-1-16-15,-31 19 11 16,-29 3 8-16,-41 21-17 16,-22-5-39-16,-23 1-388 15,6-27 88-15</inkml:trace>
  <inkml:trace contextRef="#ctx0" brushRef="#br0" timeOffset="182105.613">3155 17127 990 0,'154'67'373'0,"-135"-58"15"0,-33-6-239 15,19-1-113-15,-8-4-27 16,3 1 0-16,-2-1-4 16,2-2-11-16,-9-8-14 15,-6-45 6-15,-77-64-1 16,33 29 1-16,2 0 12 16,-2 0 12-16,12 18-5 15,-3 11 4-15,12 32-2 16,3 19-5-16,-1 24-3 0,1 35-3 15,11 20-8-15,5 29 7 16,8 8 5-16,17 34 8 16,13-2 4-16,5 21 4 15,5-1 3-15,9 20 5 16,-5-31-17-16,-7-8-83 16,-3-36-87-16,-11-25-237 15,-17-40-40-15</inkml:trace>
  <inkml:trace contextRef="#ctx0" brushRef="#br0" timeOffset="182286.4575">2564 17761 1240 0,'14'-24'325'16,"-4"7"99"-16,25-11-328 15,11 0-58-15,27 0 16 16,7 9-17-16,19 2-2 15,-16 8-12-15,9 1-161 0,-18 2-164 16,-1-13-155-16,-16-7-153 16</inkml:trace>
  <inkml:trace contextRef="#ctx0" brushRef="#br0" timeOffset="182546.3393">3759 16744 1273 0,'45'156'304'16,"-50"-134"102"-16,3 28-349 15,2 4-66-15,6 14-44 16,4 3-59-16,6 7-289 16,1-16-5-16,2-20-155 15</inkml:trace>
  <inkml:trace contextRef="#ctx0" brushRef="#br0" timeOffset="182735.3787">4186 16724 1490 0,'3'51'334'16,"-3"-1"125"-16,0-10-438 16,-3 24-170-16,3 0-148 15,3 12-166-15,-12-4-117 0</inkml:trace>
  <inkml:trace contextRef="#ctx0" brushRef="#br0" timeOffset="182989.302">4835 16896 813 0,'-12'43'560'16,"-21"-8"-118"-16,-39 21-44 16,-5 16-411-16,-15 31 2 15,13 4 0-15,11 14 3 16,25-15 0-16,34-2-26 16,28-26-29-16,35-12-70 0,17-23-75 15,28-13-223-15,-7-25 10 16</inkml:trace>
  <inkml:trace contextRef="#ctx0" brushRef="#br0" timeOffset="183190.6921">4809 17234 1662 0,'2'0'351'0,"22"11"158"15,4 4-471-15,69 61-49 16,-40-29 13-16,30 14 11 16,-4-6-79-16,4 3-74 15,-9-12-374-15,-16-32 27 16</inkml:trace>
  <inkml:trace contextRef="#ctx0" brushRef="#br0" timeOffset="183396.3841">5255 17069 857 0,'-63'52'648'0,"-1"14"-148"0,26 4-92 16,-21 23-326-16,23-1-100 15,15 10-102-15,2-20-65 16,14-6-141-16,10-26-121 15,11-22-30-15,8-36-60 16</inkml:trace>
  <inkml:trace contextRef="#ctx0" brushRef="#br0" timeOffset="183578.3689">5463 16868 682 0,'31'-3'496'16,"-3"17"-73"-16,10 20-13 15,0 20-323-15,7 40-3 16,-7 22 0-16,-19 47-27 16,-24 9-24-16,-37 36 1 15,-25-16-23-15,-37-1-166 16,-12-44-326-16,-18-53 35 16</inkml:trace>
  <inkml:trace contextRef="#ctx0" brushRef="#br0" timeOffset="184864.3109">11257 12325 975 0,'-4'-4'191'0,"-16"-6"91"16,-57 6-296-16,51 43-6 15,-1 6 3-15,-1 19 2 16,7 2 8-16,6 10 6 16,6-2 3-16,9 13-149 15,0-9-126-15,2 7-7 16</inkml:trace>
  <inkml:trace contextRef="#ctx0" brushRef="#br0" timeOffset="185373.1075">10053 14044 819 0,'-6'2'180'0,"10"0"73"15,1 1-227-15,-5-3-33 16,0 0 28-16,21 2 24 16,26 3 41-16,79-1 11 15,-48-15-6-15,14-6-156 16,-9-7-232-16,4-1-19 0</inkml:trace>
  <inkml:trace contextRef="#ctx0" brushRef="#br0" timeOffset="186176.2422">11046 13717 314 0,'-2'2'413'0,"2"1"-153"15,-4 4-201-15,-1 5 186 16,-4 2-270-16,-1 0 12 16,5-6 26-16,-4 1 31 15,2-4 38-15,4-3 33 16,-2 0 5-16,1 0-27 0,2-1-20 15,-1 1-35-15,1-2-33 16,2-2-5-16,2 1 14 16,31-12 4-16,60-14-2 15,-56 27-5-15,-8 0-7 16,-4 8-11-16,-6 3-5 16,-6 8-2-16,-2 7-2 15,-9 7 5-15,-9 19 1 16,-12 1 2-16,-30 24 1 15,-8-1 3-15,-25 14-3 16,3-14 6-16,-11 1-5 16,22-29-5-16,13-10 3 15,16-20-6-15,15-11-12 16,21-9-4-16,11-5 10 16,6-3 0-16,35-4 11 15,6-2 13-15,22-1 20 16,9-1-95-16,6 8 118 0,-23 3-1 15,4 9-9-15,-19 7-39 16,-7 1-80-16,-9 6-292 16,-24-16-9-16,-14-11-220 15</inkml:trace>
  <inkml:trace contextRef="#ctx0" brushRef="#br0" timeOffset="186597.3958">11597 14211 891 0,'-9'7'318'0,"7"-2"-10"16,-1-3-232-16,3-2-145 15,0 0-12-15,-2 1 15 16,2 1 35-16,-4 0 50 15,-6 15 46-15,1 6 25 16,-63 48 14-16,39-49-53 16,7-3-20-16,12-5-7 15,9-10-16-15,-1-4-27 16,6 0 40-16,0-4-14 16,0 3-15-16,0-3-6 0,2 1 8 15,7-9 7-15,10-6 13 16,45-20-11-16,-52 47-2 15,-5 8 1-15,-9 4 0 16,-1 7 1-16,1-4 11 16,-12-3 6-16,6-6 1 15,2-6-6-15,1-9-15 16,10 2-13-16,-5-2-157 16,0-2-201-16,0-2 8 0</inkml:trace>
  <inkml:trace contextRef="#ctx0" brushRef="#br0" timeOffset="187164.1495">11834 13963 409 0,'-5'-2'363'0,"1"0"-96"15,3 1-236-15,1-1 252 16,-4 0-242-16,2 2 0 0,2-3 6 16,0 1-3-16,0 0 4 15,30-6-17-15,81-29 3 16,-52 16-10-16,5 1-4 15,-7 6-10-15,0-2-2 16,-19 11-4-16,2 3-1 16,-11 2-5-16,-8 5-7 15,-2 2-6-15,4 9 0 16,-13 1-2-16,1 15 7 16,-8 4 8-16,-18 23 8 15,-8 5 8-15,-10 24 5 16,2 4-2-16,-7 11 0 15,19-5-5-15,-6 1-111 16,12-29-97-16,2-20-149 16,16-38-88-16</inkml:trace>
  <inkml:trace contextRef="#ctx0" brushRef="#br0" timeOffset="187724.3203">14684 12294 811 0,'-3'0'246'0,"1"0"33"16,2 0-195-16,-3 0-84 15,1 0 22-15,2 0 27 16,-4 0 29-16,4 0 5 15,0 0-5-15,0 0-25 16,0 0-34-16,0 1-31 16,-3 11-7-16,-2 23 0 15,-14 76 3-15,13-43 17 16,0 8 0-16,0-2-45 0,-1 15-47 16,6-18-257-16,1-7 24 15</inkml:trace>
  <inkml:trace contextRef="#ctx0" brushRef="#br0" timeOffset="188257.4805">14459 13998 397 0,'-10'10'90'0,"-4"-7"49"15,-4-4-68-15,5-4 17 16,-1-6 53-16,-2 1 14 15,7-2 18-15,4-1-12 16,-5-2-43-16,6 4-59 16,3-2 9-16,-3-1-27 0,8 3-15 15,1 3 19-15,5 1 22 16,-5 3-15-16,1 6-26 16,-6-2-15-16,0 2-10 15,0-1 2-15,-2 36-8 16,-22 53 24-16,-14-54 0 15,-6-4 1-15,-3-6-9 16,13-16 2-16,6-7 1 16,16-13-6-16,8-7-6 15,13-8-7-15,10-2-2 16,11 1 0-16,9 3 7 16,0 8 8-16,-1 6-6 15,-17 12-11-15,-4 13-30 16,-12 8-75-16,-14 11-296 15,-17 1 56-15</inkml:trace>
  <inkml:trace contextRef="#ctx0" brushRef="#br0" timeOffset="188706.5089">14916 13502 455 0,'-24'69'113'0,"-5"-58"120"15,10-6-95-15,0-4 71 16,8 3 20-16,4-4 11 15,7 2-53-15,-1-4-66 16,1 0-84-16,0 0-11 16,1 1-17-16,36-15-9 15,61-31 32-15,-30 25 23 16,-2-2-11-16,-5 6-9 16,-15 6-18-16,-8 7-20 15,-19 7-24-15,-12 10-22 16,-3 7-4-16,-15 22 9 15,-8 10 15-15,-19 13 17 0,-5 9 24 16,-19 15 8-16,3-8-6 16,-4 5-1-16,18-6-18 15,2-1-99-15,15-19-63 16,14-14-240-16,13-18-37 16</inkml:trace>
  <inkml:trace contextRef="#ctx0" brushRef="#br0" timeOffset="189171.5192">15417 13554 677 0,'9'81'393'16,"-11"-65"-125"-16,-7-9-128 15,9-4-110-15,6-8-109 16,-6 3 153-16,20-10 15 16,41-16-4-16,90-39 0 15,-59 34-3-15,-14 9-36 16,-25 12-23-16,-14 18-16 0,-26 17-16 15,-21 22-16-15,-18 12 39 16,-18 11 24-16,-13-2 13 16,-7-11 6-16,17-22 3 15,13-14-14-15,15-14-10 16,24-6 9-16,10-1 3 16,13 7-13-16,0 2-15 15,1 19-12-15,-10 11-11 16,-27 25-4-16,-36 7 13 15,-34 23-36-15,-17-2-33 16,-21-8-128-16,17-32-179 0,4-22-105 16,27-37-114-16</inkml:trace>
  <inkml:trace contextRef="#ctx0" brushRef="#br0" timeOffset="190174.6438">11330 14526 737 0,'15'2'280'15,"-1"-7"1"-15,-9 0-192 16,4-2-79-16,-4-4-15 16,6-4-14-16,2 10 17 15,1-2 14-15,5 1 13 16,-8-2 9-16,-6 1 1 16,0 0 7-16,4 3-1 15,-13 4-20-15,4-1-11 0,0 1-15 16,0 0-16-16,0 0-17 15,0 0 0-15,0 0 9 16,0 0 20-16,-1 1 23 16,1 1 26-16,-4 0 27 15,1 0 9-15,1-2-8 16,2 0-14-16,-3-2-4 16,1 0-25-16,2 0-8 15,0-1 1-15,0-1 8 16,2 1-1-16,3 0-5 15,2-1-12-15,-2-1-16 16,-3 3-4-16,1 0 3 16,-3 2 6-16,2 2 12 15,-2 5 16-15,-2 14 2 16,-3-7-2-16,0-9 13 16,1 0-7-16,1-3-21 0,1 0-3 15,-1-2 0-15,3-2-15 16,8-2 5-16,41-16 15 15,56-22-6-15,-65 40-14 16,-2 11-22-16,-27 7-38 16,-22 16-359-16,-18 5 96 15</inkml:trace>
  <inkml:trace contextRef="#ctx0" brushRef="#br0" timeOffset="192371.1677">8963 11458 661 0,'-4'-5'316'0,"-3"-4"-11"16,7 7-112-16,-3 1-156 15,3 1 6-15,-4-4-2 0,3 2 6 16,1 1-4-16,-4-3 3 16,-6-20-20-16,-6-23-19 15,-17-55-19-15,18 36-10 16,-3 2-4-16,-8-5 9 16,2 10 9-16,0 1 5 15,5 20-5-15,-4 5-29 16,11 18-19-16,-5 4-33 15,5 11-9-15,-6 11 3 16,3 6 23-16,-8 14 21 16,8 6 36-16,1 20 12 15,7 7 10-15,12 19 6 16,2-3-5-16,17 24-2 16,4-2-2-16,5 21-5 15,-4-8-29-15,9 15-208 16,-13-25-1-16,-13-20-97 15</inkml:trace>
  <inkml:trace contextRef="#ctx0" brushRef="#br0" timeOffset="192621.4771">8582 11760 649 0,'-2'-4'317'15,"2"1"-170"-15,2-1-30 16,39-20-92-16,77-28-92 16,-50 28 98-16,-1-8 2 15,-13 3-235-15,5-6-64 16,-12 1-113-16</inkml:trace>
  <inkml:trace contextRef="#ctx0" brushRef="#br0" timeOffset="192851.3854">9243 11016 1410 0,'-3'-2'223'0,"3"2"150"16,0 2-432-16,0 1 8 15,9 36 8-15,11 51 29 16,-7-47-49-16,-8-8-40 16,10 5-43-16,-1-9-220 15,7-12 17-15</inkml:trace>
  <inkml:trace contextRef="#ctx0" brushRef="#br0" timeOffset="193032.371">9607 11064 1148 0,'9'7'294'16,"-14"-7"69"-16,1 11-318 15,3-11-79-15,-3 2-19 16,1 15 11-16,-4 23 10 15,-16 50-90-15,16-50-208 16,-1-7 1-16,-1-2-168 16</inkml:trace>
  <inkml:trace contextRef="#ctx0" brushRef="#br0" timeOffset="193416.3038">9781 11106 650 0,'50'59'167'0,"-52"-57"47"0,-1 1-178 16,6-1-30-16,-3-2 8 16,0 0 9-16,-3 0 11 15,1 0 10-15,2 0 18 16,-5 0-12-16,-14 12-14 16,-25 7-11-16,-61 78-2 15,60-48-15-15,-2 11 2 16,19-4 0-16,18 6-20 15,18-4-18-15,17-8-48 16,9-16-34-16,23-13-174 16,-8-24 27-16</inkml:trace>
  <inkml:trace contextRef="#ctx0" brushRef="#br0" timeOffset="193640.6432">10101 11205 943 0,'-14'9'391'0,"13"-15"-13"15,-3 8-276-15,8 2-111 16,-4-4-94-16,0 1 49 0,1 3 8 16,17 22 33-16,73 53 37 15,-51-61 25-15,5 6-131 16,-3-10-87-16,-4 0-164 15,-12-11-57-15</inkml:trace>
  <inkml:trace contextRef="#ctx0" brushRef="#br0" timeOffset="193808.1235">10446 11184 1023 0,'-21'5'196'0,"-24"14"104"15,-5 9-303-15,-14 5 10 16,5 5 4-16,0 5 4 16,16-4-3-16,1 2-136 15,18 1-190-15,17-11 10 0</inkml:trace>
  <inkml:trace contextRef="#ctx0" brushRef="#br0" timeOffset="194017.4147">10546 10948 845 0,'23'11'496'0,"-7"-4"-114"0,-8 7-42 16,8 15-401-16,3 21 21 16,5 13 50-16,-10 22-1 15,-17 8-10-15,-16 4-94 16,-16-10-150-16,-43-6-158 15,-7-29-74-15</inkml:trace>
  <inkml:trace contextRef="#ctx0" brushRef="#br0" timeOffset="194646.2075">16835 12857 905 0,'46'42'256'15,"-1"3"58"-15,-1-11-240 16,23 18-190-16,6 0-99 15,0 6-96-15,-11-15-117 16</inkml:trace>
  <inkml:trace contextRef="#ctx0" brushRef="#br0" timeOffset="194886.413">17010 12746 1388 0,'-16'33'307'0,"-13"17"130"15,-10 20-404-15,-18 30-55 16,-3 13-45-16,-17-7-365 15,18-34 65-15</inkml:trace>
  <inkml:trace contextRef="#ctx0" brushRef="#br0" timeOffset="208612.9448">10422 11756 407 0,'17'56'337'16,"-12"-53"-130"-16,-8-3-285 15,6 0 263-15,-3 0-248 16,-3 0 24-16,1 0 51 16,2 0 48-16,-3 2-17 15,1 5 0-15,-3 31-20 0,-14 76-7 16,10-50-7-16,4 21-2 16,0-14-5-16,5 7-113 15,0-19-124-15,-9-3 0 16</inkml:trace>
  <inkml:trace contextRef="#ctx0" brushRef="#br0" timeOffset="208984.4112">10266 11910 105 0,'53'16'221'15,"-58"-7"-49"-15,4-1 10 16,-3 8-49-16,8 1-47 16,-4 1-3-16,12 6-5 0,10 4 20 15,2-9 10-15,20-9 15 16,15 4-8-16,52-11-34 16,20-4-38-16,29-27-346 15,-22-12 71-15</inkml:trace>
  <inkml:trace contextRef="#ctx0" brushRef="#br0" timeOffset="211520.9157">12574 11881 1180 0,'-4'-2'222'0,"13"2"119"16,5 4-405-16,21 8-49 15,18 3 63-15,34 10-4 16,13 2 22-16,48 17-209 15,2-10 0-15,-6-30-110 16</inkml:trace>
  <inkml:trace contextRef="#ctx0" brushRef="#br0" timeOffset="214925.4106">15582 11025 1037 0,'-31'104'59'0,"25"-87"164"0,3 7-311 16,1 18-7-16,-6 5 73 15,-3 22 9-15,3 9 13 16,-3 21 5-16,-3 5 2 15,9 24 2-15,5-7-4 16,5 8-55-16,-5-32-56 16,9-12-120-16,1-35-32 15</inkml:trace>
  <inkml:trace contextRef="#ctx0" brushRef="#br0" timeOffset="215164.9115">15332 11593 1253 0,'16'-5'465'0,"-7"-7"-39"16,-18 7-312-16,28 13-196 15,14 13-40-15,50 5-57 16,28 7-81-16,15 2-145 16,-9-20-34-16</inkml:trace>
  <inkml:trace contextRef="#ctx0" brushRef="#br0" timeOffset="218288.1247">9737 15794 481 0,'68'46'327'0,"-68"-51"-59"15,2 2-98-15,1-6-84 16,-3 7-9-16,0 1-55 16,0-1 6-16,-3 0-8 15,1 2-40-15,-47 16-41 16,-77 41 12-16,27 7 2 16,6 7 33-16,-5 12 22 15,34-13 13-15,18-1-8 16,37-17-10-16,37-2-32 15,24-20-27-15,38-8-61 16,19-10-136-16,21-18 0 16,-12-15-86-16</inkml:trace>
  <inkml:trace contextRef="#ctx0" brushRef="#br0" timeOffset="218589.3724">10221 16114 289 0,'-12'5'0'0,"1"-6"535"16,-8 11-426-16,-2 9 152 0,-8 11-347 16,5 3 335-16,-1 12-314 15,8-7 37-15,12-4 25 16,14-11 16-16,15-11 12 15,9-10 4-15,22-19 10 16,8-13 1-16,8-15-4 16,-11-5-11-16,-8-1-13 15,-28 12-15-15,-15 11-9 16,-18 11-24-16,-36 17-263 16,2 8 83-16</inkml:trace>
  <inkml:trace contextRef="#ctx0" brushRef="#br0" timeOffset="218939.0971">11039 15835 637 0,'5'17'346'15,"-10"-3"-84"-15,1-10-119 16,-1 17-178-16,0-2-36 16,-6 3 0-16,3-1 48 15,2 2 41-15,1-18 35 0,5-2 26 16,0-6 27-16,0 1-14 16,2 0-29-16,36-17-18 15,75-34-10-15,-34 25-21 16,-9 9-1-16,-8 10-37 15,-19 12-24-15,-13 24-26 16,-11 9-1-16,-22 16 2 16,1 2-18-16,-17 3-122 15,1-12-59-15,-11-5-76 16</inkml:trace>
  <inkml:trace contextRef="#ctx0" brushRef="#br0" timeOffset="219203.7445">11974 15833 1124 0,'-14'16'202'0,"-10"8"113"16,-19 14-334-16,-2 9 7 15,-12 12 19-15,6-7 21 16,13-3 25-16,19-11-22 16,24-7-39-16,28-12-2 15,40-22-118-15,15-9-110 16,49-14-113-16,2-11-56 0</inkml:trace>
  <inkml:trace contextRef="#ctx0" brushRef="#br0" timeOffset="219703.4556">13081 15896 590 0,'-3'-4'269'0,"-2"-3"-13"16,5 2-127-16,0 4-117 0,-4-1-8 16,3 2-8-16,-8 0 13 15,-26 17 12-15,-51 44 8 16,56-27 9-16,8 6 7 16,10-12-4-16,12-4-11 15,10 4-5-15,14-7-10 16,9-7 6-16,17-6 5 15,13-15 8-15,15-10 2 16,-7-9 1-16,7-7-18 16,-19 0-11-16,-7 9-19 15,-23 1-33-15,-13 8-218 16,-8 6-79-16,-6-10-73 16</inkml:trace>
  <inkml:trace contextRef="#ctx0" brushRef="#br0" timeOffset="219929.3726">13761 15835 963 0,'8'16'383'0,"-13"-9"-26"15,0 1-217-15,-4 6-205 16,6 17-36-16,-2-1 10 15,3 8 19-15,2 2 21 16,10 14 17-16,-4-4 27 16,-1 33-83-16,0 9-195 0,-5 5 38 15</inkml:trace>
  <inkml:trace contextRef="#ctx0" brushRef="#br0" timeOffset="220251.5217">13769 15901 1483 0,'25'-45'347'0,"-20"47"88"15,-5-8-432-15,5 0-62 16,-5 4-12-16,4 0 9 15,44-19 40-15,79-24 17 16,-55 30 50-16,10 6-15 16,-18 9-17-16,-12 12-32 0,-26 12-25 15,-16 21-27-15,-29 6 27 16,-31 11 16-16,-28-1 26 16,-14-2 15-16,0-18 7 15,11-13-73-15,32-18-66 16,11-4-274-16,23-31 2 15</inkml:trace>
  <inkml:trace contextRef="#ctx0" brushRef="#br0" timeOffset="220566.3849">14932 15504 2010 0,'19'66'188'0,"-24"-49"152"15,-5 16-951-15,1-12-17 16</inkml:trace>
  <inkml:trace contextRef="#ctx0" brushRef="#br0" timeOffset="220735.8198">14930 16022 2129 0,'-8'44'383'0,"4"-37"8"15,2-2-1019-15,-10-16-19 16</inkml:trace>
  <inkml:trace contextRef="#ctx0" brushRef="#br0" timeOffset="221361.4196">9826 17680 950 0,'-21'7'249'0,"-12"6"58"0,-7 13-262 16,-14 20-45-16,2 7-1 16,0 13-1-16,13-2 26 15,14 6 5-15,17-15-6 16,21 6-56-16,17-11-45 16,27-7-79-16,11-22-57 15,29-19-117-15,3-21 16 16</inkml:trace>
  <inkml:trace contextRef="#ctx0" brushRef="#br0" timeOffset="221660.5848">10422 17889 1195 0,'3'9'277'0,"-8"0"93"16,-9 8-354-16,-1 18-33 15,-5-1-5-15,7 6-8 16,4-2-1-16,7-8-7 16,13-16-19-16,-3-6 39 15,11-11 23-15,0-14 13 16,-1-6 25-16,-1-5 24 16,-3 1-33-16,-9-1 5 15,-5 9-3-15,-3 3-21 16,-3 6-16-16,1 3-16 0,2 2-60 15,1 3-108-15,2 2-192 16,-3 0 9-16,1 0-161 16</inkml:trace>
  <inkml:trace contextRef="#ctx0" brushRef="#br0" timeOffset="221949.4408">10940 17733 868 0,'0'-1'284'16,"-5"8"25"-16,-2 5-215 15,-7 3-99-15,-5 10-4 16,3 1 16-16,-3-2 11 16,9-10 49-16,1-6 16 15,11-8-6-15,10-3 9 16,-12 1-4-16,7 0-41 15,36-6-13-15,63-6-7 16,-61 17-28-16,-2 11-24 16,-15 12-11-16,-12 21-22 15,-13 0-18-15,-8 14-197 16,-9-11-98-16,0-14-49 16</inkml:trace>
  <inkml:trace contextRef="#ctx0" brushRef="#br0" timeOffset="222215.3777">11642 17853 1029 0,'43'21'442'0,"-59"-18"-40"15,-3 2-242-15,-21 16-206 16,2 2-52-16,-19 17-25 15,3 6 81 1,6 5 92-16,24-13 39 16,-1-2 14-16,29-11-100 15,11-10-70-15,20-8-100 16,22-9-170-16,30-20-71 16,1-13-54-16</inkml:trace>
  <inkml:trace contextRef="#ctx0" brushRef="#br0" timeOffset="222788.2257">12588 17657 1029 0,'45'80'378'15,"-56"-56"8"-15,-8 14-216 16,-8 7-182-16,2 7 4 15,10-3 22-15,4-2 3 16,16-21-7-16,9-6 6 16,7-9 5-16,14-13 9 15,6-8 4-15,13-13 9 0,3-11-3 16,7-6-10-16,-12 2-21 16,-10 1-8-16,-14 15-5 15,-4 11-17-15,-21 8-16 16,-1 4-14-16,2 3-11 15,-4-4-52-15,0 0-47 16,0 0-48-16,0 0-179 16,0 0-2-16</inkml:trace>
  <inkml:trace contextRef="#ctx0" brushRef="#br0" timeOffset="223801.6329">12657 17652 910 0,'-113'50'308'0,"110"-52"32"15,1 2-241-15,2-3-68 16,-3 1-37-16,3 1-3 16,0-1 1-16,0 0 2 15,0 0 11-15,0 1 6 16,3-1 4-16,2 0-1 16,20-5-4-16,11 0 1 15,54 6 0-15,-47 13 1 16,-4 3-1-16,-3-4 3 15,-8 3-1-15,-4-4-7 16,-5-3-11-16,-5 3-73 16,-9-1-212-16,-8-2-73 0,-17-5-111 15</inkml:trace>
  <inkml:trace contextRef="#ctx0" brushRef="#br0" timeOffset="224100.3506">13161 17165 411 0,'-7'-5'421'0,"-5"-1"-147"15,7 5-24-15,-2 2-260 16,-7 5-85-16,-1 11 49 15,1 11 36-15,-5 17 73 16,-6 8 84-16,1 29 57 16,7-1-33-16,1 29-5 15,11-5-53-15,8 12-71 16,-1-15-61-16,7 4-50 16,1-35-241-16,4-23-123 15,-3-37-55-15</inkml:trace>
  <inkml:trace contextRef="#ctx0" brushRef="#br0" timeOffset="224706.3717">13586 17541 821 0,'10'23'385'0,"-1"-11"-41"16,-9-7-174-16,0-3-186 15,0 3-29-15,0-5 10 0,0 3 27 16,0 15 44-16,2 21 35 16,-2 64 16-16,-6-60-5 15,-1 6-9-15,-1-15-25 16,-3-9-7-16,11-15-15 16,0-15-2-16,12-14-10 0,8-16-5 15,12-7-7-15,7-8 10 16,-1 9 2-16,5 11 11 15,-3 16-11-15,-2 12-13 16,0 13-15-16,2 22-10 16,-14 1-15-16,-2 22-16 15,-6 5-13-15,-8 11-124 16,-10-7-227-16,3-8 22 16</inkml:trace>
  <inkml:trace contextRef="#ctx0" brushRef="#br0" timeOffset="225020.8894">14459 17432 1867 0,'12'15'261'0,"-12"-6"-4"15,-5 5-815-15,-4-23-61 16</inkml:trace>
  <inkml:trace contextRef="#ctx0" brushRef="#br0" timeOffset="225164.4486">14544 17830 1821 0,'14'42'431'0,"1"-23"-431"16,-44-14-320-16</inkml:trace>
  <inkml:trace contextRef="#ctx0" brushRef="#br0" timeOffset="226442.5247">15691 15374 1110 0,'0'-3'263'0,"-3"3"38"16,1 5-332-16,-2-5-43 15,1 2-10-15,-18 30 4 16,-81 79 48-16,48-15 15 15,2 4 36-15,2 27 22 16,17-11 6-16,16 16 0 16,6-30-13-16,15 0-83 15,17-34-82-15,25-16-186 0,8-31-19 16</inkml:trace>
  <inkml:trace contextRef="#ctx0" brushRef="#br0" timeOffset="226733.6371">15899 15736 651 0,'64'32'572'0,"-69"-24"-259"16,-4-6-97-16,7 5-212 16,-1-7-207-16,3 0 176 15,0 0 24-15,0 0-4 16,3 0 3-16,48 5 12 16,58 5 0-16,-31-13-294 15,5-2-17-15,5-13-78 16</inkml:trace>
  <inkml:trace contextRef="#ctx0" brushRef="#br0" timeOffset="227222.7386">16814 15655 965 0,'-18'35'245'16,"-6"15"72"-16,-5 5-274 15,5 16-38-15,13-12-17 16,20 7-31-16,8-22-3 0,14-8-1 16,-1-24 13-1,15-10 11-15,-7-18 35 0,9-20 7 16,-7-11 1-16,13-10 5 16,-13 1 7-16,17-8 14 15,-5 17 0-15,12 1-3 16,-6 14-16-16,9 8-21 15,-13 14-22-15,3 4-9 16,-8 8-1-16,-1 7 7 16,-17 3 11-16,-3 9 13 15,-12 0 6-15,-3-1-2 16,-13 1 1-16,-8-2 2 16,-11-3-4-16,-26 3 13 15,-18-5 12-15,-20 1 46 16,-7-6 12-16,-7-9 12 15,22-7-7-15,8-3-4 16,18-6-45-16,8-3-42 0,20 0-38 16,0-2-74-16,7-5-63 15,-5 0-21-15,0 4 13 16,-5 1-88-16,-4 10-54 16,-3 11 46-16,7 6-126 15</inkml:trace>
  <inkml:trace contextRef="#ctx0" brushRef="#br0" timeOffset="227841.3647">17990 16012 715 0,'-5'7'300'15,"7"-9"-6"-15,1 11-163 16,-6-9-95-16,1 0-13 15,2 0-18-15,-3 2 18 16,1-1-2-16,-12 20 6 16,-10 19-2-16,-42 64 1 15,30-47-4-15,-8-1-2 16,6-8-31-16,4-11-26 16,9-20-299-16,6-15 66 15</inkml:trace>
  <inkml:trace contextRef="#ctx0" brushRef="#br0" timeOffset="228216.474">18358 15754 1348 0,'53'19'399'0,"-46"-16"64"15,-8-1-385-15,6 1-101 16,-5-3-34-16,0 0 3 16,2 0 11-16,39 6 13 15,56-3 51-15,-24-12 4 16,-5 2-139-16,15 2-201 16,-12 4-110-16,2 1-169 15</inkml:trace>
  <inkml:trace contextRef="#ctx0" brushRef="#br0" timeOffset="228755.7183">19099 15549 1011 0,'0'-5'299'16,"0"1"36"-16,0 1-259 15,0 0-113-15,2-1 11 16,2 1 25-16,20-11 25 16,0 5 26-16,64-13 1 15,-55 25-16-15,2 4-9 16,-2 5-26-16,-5 9-28 16,-18 3 3-16,0 9-5 0,-15 7-3 15,-19 15 6-15,-16 3 12 16,-21 21 6-16,-13-1 8 15,-11 7 6-15,11-14 7 16,2 0 6-16,29-24 5 16,12-7 4-16,19-23 7 15,19-3 23-15,14-12-2 16,22-7 4-16,19-7 5 16,27-2-16-16,6-3-25 15,2 1-18-15,-19-3-22 16,-14 10-390-16,-22 7-16 0,-18-4-132 15</inkml:trace>
  <inkml:trace contextRef="#ctx0" brushRef="#br0" timeOffset="229200.212">19553 16005 433 0,'42'85'507'16,"-35"-94"-153"-16,-2 4-26 15,-3 5-240-15,-2-2-110 16,0 2-20-16,-2 0 2 16,2 0 19-16,-3 2 42 15,1 3 28-15,-7 16 3 16,-15 0 3-16,-47 47-9 16,55-56 0-16,11-12 5 0,2-4-48 15,11-4-53-15,-8 6-52 16,0-2-59-16,16-10 127 15,15 1 45-15,47-52 37 16,-54 65 35-16,-17 16 39 16,-9 10-144-16,-11 19-81 15,-8 7-94-15,-7 2-162 16,7-18-52-16</inkml:trace>
  <inkml:trace contextRef="#ctx0" brushRef="#br0" timeOffset="229559.407">20044 15648 960 0,'10'7'305'0,"-6"-4"-6"15,6 4-216-15,0-5-144 16,18-2 17-16,7-2 52 16,18-8 58-16,15-7 12 15,24-1 11-15,-9-1-19 0,2 2-13 16,-18 8-30 0,-16 7-53-16,-29 9-19 0,-11 18-12 15,-17 8 4-15,-16 19 18 16,-13 10 48-16,-22 21 14 15,-4-7 13-15,-13 13-4 16,13-4-17-16,-1 10-5 16,20-20-112-16,6-4-274 15,8-26 54-15</inkml:trace>
  <inkml:trace contextRef="#ctx0" brushRef="#br0" timeOffset="229968.7151">20600 15613 1349 0,'29'7'62'0,"63"2"207"16,-24-16-469-16,-1-5 115 15,11-6 87-15,-21 5 87 16,-3 2 11-16,-33 9-1 16,-2 15-27-16,-10 13-58 15,-20 17-45-15,-11 12 4 0,-16 16-11 16,-11-3 14-16,-6-9 9 16,11-14 0-16,11-19-11 15,20-15 31-15,26-11 14 16,15-2-7-16,12 0-5 15,0 6 7-15,7 4-11 16,-9 8-5-16,-14 18-2 16,-8 5 8-16,-20 26 14 15,-22 7 8-15,-22 7-19 16,-11-16-46-16,-9-10-180 16,6-35-132-16,8-32-67 15</inkml:trace>
  <inkml:trace contextRef="#ctx0" brushRef="#br0" timeOffset="230337.6631">21331 15636 987 0,'-10'12'531'0,"6"-10"-198"15,4-1-236-15,9 3-183 16,-9-6-169-16,0 0 235 0,48-5 51 16,65-17 49-1,-40 5 16-15,-7 5-12 16,-13 13-50-16,-20 4-39 0,-21 23-22 16,-24 14-12-16,-31 24 12 15,-19 16 45-15,-34 19 29 16,3-2 10-16,-4 1-1 15,24-23-11-15,21-13-7 16,33-29-25-16,28-14 20 16,23-15 5-16,27-11-42 15,16-10-38-15,20-8-76 16,-6-6-108-16,1-4-228 16,-28-4 4-16</inkml:trace>
  <inkml:trace contextRef="#ctx0" brushRef="#br0" timeOffset="230507.4016">22241 15606 1189 0,'-5'54'604'0,"-4"3"-64"15,-12 28-192-15,-7 16-406 16,-10 32-186-16,-7-13-295 15,-8 3-7-15</inkml:trace>
  <inkml:trace contextRef="#ctx0" brushRef="#br0" timeOffset="231191.3765">19704 16151 430 0,'-81'-18'326'0,"75"17"-72"0,3 1-256 15,1-4 298-15,2 2-213 16,0 1 6-16,0-1 3 16,0 0 0-16,2 2-36 15,20-2-34-15,3 2-8 16,44-1-20-16,-60 8-24 15,-9 3-6-15,-14 13 20 16,-7 3 8-16,-8 8 22 16,-8-1 25-16,1-3 8 15,8-10-16-15,7-14 29 16,14-10-2-16,6-13-6 16,6-7-5-16,16-8-4 15,6-2-32-15,11 8-6 16,1 8-1-16,-8 8-15 15,-12 13-17-15,-11 27 3 16,-21 10 2-16,-22 17-6 0,-14 5-2 16,-3-8-51-16,7-19-106 15,2-28-206-15,26-30-23 16</inkml:trace>
  <inkml:trace contextRef="#ctx0" brushRef="#br0" timeOffset="231745.4053">22721 15258 1347 0,'0'29'546'0,"3"-4"-53"15,-1-20-310-15,12 12-207 16,-4 13-38-16,4 20 10 16,-9 7 48-16,-1 30 32 15,-18 8 16-15,-19 30 7 16,-12 3 6-16,-37 27-1 16,-15-22-46-16,-19-5-112 15,0-39-163-15,-3-32-278 16,34-50-62-16</inkml:trace>
  <inkml:trace contextRef="#ctx0" brushRef="#br0" timeOffset="232299.3016">23358 15752 837 0,'54'102'102'16,"-59"-53"226"-16,0 15-173 16,-2-2-107-16,7 13 207 15,8-16-203-15,12-16 33 16,9-27 1-16,33-23 5 16,8-31-10-16,20-18-10 0,-2-13-50 15,2-18-13-15,-26 14-10 16,-12-8 9-16,-27 5 0 15,-15 8-11-15,-10 21-26 16,-5 4-43-16,-6 19-57 16,3 3-324-16,3 10 78 15</inkml:trace>
  <inkml:trace contextRef="#ctx0" brushRef="#br0" timeOffset="232509.4105">24642 15435 1848 0,'-67'100'414'16,"-11"20"161"-16,15 31-536 16,29-6-57-16,48 11-20 15,36-43-21-15,56-25-50 16,18-39-49-16,32-35-399 15,-5-38 88-15</inkml:trace>
  <inkml:trace contextRef="#ctx0" brushRef="#br0" timeOffset="234352.5136">25445 15908 798 0,'24'147'168'16,"-24"-136"70"-16,0-1-225 15,-9 4-39-15,4-4 18 16,-5 4 39-16,3-5 26 15,1 0 54-15,1-6 27 0,4-6 36 16,-3 1 7-16,2 0-42 16,2 0-70-16,-3 1-16 15,3-1-44-15,0 0-38 16,0-1 22-16,0-1 24 16,0 1-10-16,3-1-4 15,-3 1-6-15,2-1-18 16,2 3-8-16,-4-1-4 15,0 2 11-15,0 0 8 16,0 2 20-16,-6-1 18 16,3 3 15-16,-7 3 20 15,4-4 2-15,1-3-18 16,2 2-36-16,-1-2-73 16,2 0-88-16,-1 2-313 15,1-2 32-15</inkml:trace>
  <inkml:trace contextRef="#ctx0" brushRef="#br0" timeOffset="235145.378">25407 15913 857 0,'-14'16'130'0,"3"-8"76"0,3-2-254 16,6 4 16-16,-2-6 43 15,4-4 95-15,0 0 38 16,0 0 15-16,-3-2-17 16,3 2-34-16,0 0-67 15,0-2-36-15,0 0-33 16,0 2 1-16,3-1-1 0,16-3 1 15,21-1 14-15,57 1 12 16,-53 13-2-16,-11 0-2 16,-14 1-13-16,-9 9-12 15,-15-3 1-15,-14 3 5 16,-5 2 7-16,-16 8 26 16,-7-11 19-16,4-5 5 15,4-6 15-15,8 0 32 16,12-12 8-16,5-2 23 15,6 0-8-15,8-3-19 16,3-2-41-16,6 5-22 16,3-4-27-16,10-1-3 15,-2 10-3-15,-7-3-3 16,5 2-12-16,-11 6-14 16,-7 6-1-16,-14-4-4 15,0 11-4-15,-14 3 3 16,2-2-8-16,-3 4-44 0,10-7-42 15,0-9-237-15,8-14 25 16</inkml:trace>
  <inkml:trace contextRef="#ctx0" brushRef="#br0" timeOffset="235594.364">25963 15605 721 0,'-4'0'284'16,"-1"0"9"-16,0 0-169 15,0 0-73-15,1 0 23 16,2 0-7-16,-1 0 21 16,-2 0 2-16,5 0-11 15,0 0-35-15,45-7 5 16,80-18-16-16,-34 12-7 16,-9 4-14-16,1 2-2 15,-31 9-12-15,-3 6-11 16,-30 8-11-16,1 12-4 0,-25 12-2 15,-10 20 15-15,-24 10 10 16,-9 20 25-16,-23-7 10 16,-4 19 1-16,8-12-14 15,-4 4-48-15,21-25-39 16,13-6-117-16,25-32-116 16,12-35-105-16,17-27-75 0</inkml:trace>
  <inkml:trace contextRef="#ctx0" brushRef="#br0" timeOffset="236030.0208">26758 15560 832 0,'-16'8'944'0,"3"3"-500"15,33-6-74-15,-21 0-426 16,6-7-408-16,9-1 346 15,7-9 35-15,25-7 32 16,10-2 78-16,11-2 37 16,-1 4-7-16,2 9-9 15,-25 10-33-15,-12 14-35 16,-17 13-4-16,-24 20 14 16,-18 10 10-16,-17 16 23 0,-17-7 18 15,3-7 14-15,5-21-9 16,21-12 18-16,19-22-20 15,33-22-8-15,19-6-12 16,37-9-18-16,15 2-33 16,17 0-2-16,-15 19 0 15,-10 10-21-15,-37 16 1 16,-18 19 5-16,-35 15 0 16,-30 20-6-16,-18-2 25 0,-29 1 10 15,-3-10 7-15,-7-11-13 16,20-24-31-16,13-6-60 15,27-13-16-15,11-18-265 16,24-8 47-16</inkml:trace>
  <inkml:trace contextRef="#ctx0" brushRef="#br0" timeOffset="236418.3821">27671 15586 754 0,'-14'5'471'0,"4"-4"-102"15,6 3-104-15,8-4-242 16,-4-4-39-16,0 3 2 0,2-1 22 16,31-10 9-16,72-30 13 15,-25 20 24-15,5 4 1 16,-7 8-14-16,-19 8-35 15,-11 14-29-15,-32 13-28 16,-23 16 4-16,-16 8 17 16,-27 17 42-16,-7 0 23 0,-11 8 11 15,11-8-5-15,7-9 7 16,22-15-19-16,13-11-4 16,16-15-6-16,17-11 21 15,11 2 8-15,20-6-9 16,13 3-3-16,7-4-35 15,2 5-58-15,-12-1-127 16,-19 1-128-16,-16-5-160 16,-20-5-64-16</inkml:trace>
  <inkml:trace contextRef="#ctx0" brushRef="#br0" timeOffset="236695.7579">28901 15438 1056 0,'16'11'250'0,"-21"-1"76"15,-19 19-286-15,-1 6-33 16,-9 21 14-16,-4 1 18 16,-2 10-13-16,9-6-33 15,-4 8-172-15,9-13-187 16,2 5-23-16</inkml:trace>
  <inkml:trace contextRef="#ctx0" brushRef="#br0" timeOffset="236860.2386">29031 16107 1258 0,'21'12'360'0,"-21"14"25"15,-3 6-359-15,-28 16-100 16,-27 4-36-16,-30 9-43 16,-7-11 50-16,-13-1-77 15,16-18-155-15,25-12 50 16</inkml:trace>
  <inkml:trace contextRef="#ctx0" brushRef="#br0" timeOffset="237352.0436">29560 15677 287 0,'-24'39'372'0,"-14"16"283"15,3 4-391-15,2 12 114 16,12-22-407-16,14-4-15 16,14-19-20-16,23-14-19 15,13-17 76-15,31-16-81 16,3-19-74-16,20-22 39 15,-11-6 39-15,22-19-2 16,-16 7 111-16,18 2 112 16,-7 16-14-16,23 0-21 15,-20 22-55-15,0 7-8 16,-28 12-10-16,-6 7-1 16,-34 11 0-16,-6 13-11 15,-15 4-19-15,-7 17-28 16,-15 6-13-16,-10 11 11 15,-13-1 15-15,-26 5 7 16,-19-9 23-16,-32 6 13 16,-17-13-4-16,-28 1-5 0,11-10-4 15,7-4 5-15,16-13 0 16,4-11-70-16,30-13-62 16,1-14-25-16,27-14-214 15,14-11-10-15</inkml:trace>
  <inkml:trace contextRef="#ctx0" brushRef="#br0" timeOffset="237667.5655">31099 14989 1687 0,'19'63'288'15,"-4"4"205"-15,-6 34-511 16,-13 18 35-16,-39 29 17 15,-38-11-1-15,-48 12-36 16,-25-28-38-16,-52-6-448 16,17-41-23-16,-12-34-175 0</inkml:trace>
  <inkml:trace contextRef="#ctx0" brushRef="#br0" timeOffset="239290.3116">16268 17069 144 0,'3'6'412'0,"-11"4"122"16,-8 11-351-16,-32 34 130 0,-20 22-334 16,-48 40 14-16,-19 22 15 15,-11 38 33-15,22-14 9 16,27 17-2-1,48-25-1-15,39-17-26 0,44-39-55 16,49-14-111-16,23-43-217 16,19-30 20-16</inkml:trace>
  <inkml:trace contextRef="#ctx0" brushRef="#br0" timeOffset="239965.018">16597 17759 1448 0,'4'2'347'0,"1"0"100"16,14 8-422-16,21 4-39 0,60 10-44 15,-32-18-94-15,6-1-80 16,27-2-80 0,-18-1-130-16,-5-9-46 0</inkml:trace>
  <inkml:trace contextRef="#ctx0" brushRef="#br0" timeOffset="240617.3063">17526 17581 1148 0,'0'55'287'0,"0"-56"91"15,0-1-318-15,2 0-40 16,-2 0 22-16,0 1 11 15,0 1 22-15,0 0-2 16,0 0-4-16,0-2-23 16,3 0-12-16,35-1-21 0,65-6-2 15,-51 9-3 1,-2 0-3-16,-12 12-6 0,-5-1-18 16,-12 4-12-16,-11 8-29 15,-7 13-10-15,-3 13-3 16,-13 8 16-16,-22 26 18 15,-3 5 34-15,-19 25 20 16,1-11 11-16,4 8 3 16,18-31-3-16,6-4-3 15,26-35-16-15,14-4-5 16,16-20 1-16,24 1 17 16,2-12 4-16,25-8-13 15,6-9-78-15,14-7-356 16,-14-6 52-16</inkml:trace>
  <inkml:trace contextRef="#ctx0" brushRef="#br0" timeOffset="241012.8392">18703 18153 257 0,'-6'21'758'0,"1"-9"-338"15,-4 14-157-15,-11 21 145 16,1 3-407 0,0-2 13-16,-1-8 7 15,10-21 24-15,5-13 15 0,7-19 2 16,-4 3 1-16,4-4-9 16,3 0-27-16,3-6-27 15,1 13-11-15,2 5-18 16,-11 2-2-16,0 0-13 15,0 2 6-15,0-1 4 16,-4 10-7-16,-1 11 5 16,0-6 18-16,-23 51 1 15,26-58 0-15,-1-2 15 16,3-3-10-16,0-4-29 16,0-2-26-16,0 0-26 15,0 0-13-15,0 1-51 16,3-1-22-16,8-5-160 15,13-5 5-15,52-26-87 16</inkml:trace>
  <inkml:trace contextRef="#ctx0" brushRef="#br0" timeOffset="241981.5684">19085 17697 261 0,'-1'2'570'16,"-3"-1"-254"-16,4 1-178 0,-3 0 116 16,1 0-346-16,2-1 2 15,-3 1 31-15,1 0 26 16,2-2 90-16,-4 0 22 16,3 0-3-16,1 0-5 15,-4 0-7-15,4 0-47 16,-2 0-13-16,-1 0-1 15,0 0 0-15,1 0 1 16,-3 0 3-16,1 0 1 16,2 0 14-16,2 0 27 15,-3 0 12-15,3 0 14 16,-4 0 1-16,3-2-13 16,1 0-20-16,-4 1-9 15,3-1-13-15,1 2-6 16,-4 0-7-16,2 0-21 15,2 0-23-15,0 0-20 16,0 0 35-16,19-2 13 0,37-5 17 16,79-5 21-16,-48 3 19 15,13 1-31-15,-17-4-8 16,-5 8-2-16,-21 2-2 16,-8 2 0-16,-20 4-2 15,-8 8-10-15,-7-2-10 16,-10 8-16-16,-4 3-2 15,-20 8 10-15,-4 9 9 0,-23 16 15 16,-1 8 16-16,-8 15 3 16,5 2-5-16,2 17-1 15,11-10-5-15,0 1-68 16,7-25-68-16,1-6-108 16,6-25-106-16,10-10-75 15,9-12-50-15</inkml:trace>
  <inkml:trace contextRef="#ctx0" brushRef="#br0" timeOffset="243119.9955">20248 17628 460 0,'0'0'187'0,"4"0"-46"0,-4 0-131 16,0 0-49-16,0 0-17 15,0 0 22-15,0 0 55 16,0 1 38-16,0 1 12 16,0 0 17-16,0 0-12 15,-4-1-4-15,2 3-14 16,2-4-4-16,-3 2 3 16,1-2 21-16,2 0-10 15,-3 0 4-15,1 0 4 16,2 0-10-16,-3 0-19 0,3 0 14 15,0 0-10-15,-4 0-4 16,2 0-14-16,2 0-3 16,-3 0-9-16,1 0-2 15,2 0-8-15,0 0-6 16,0 0-6-16,0 0 1 16,-3 0 1-16,3 0 1 15,0 0 3-15,0 0 34 16,0 0 6-16,0 0 14 15,0 0 6-15,0 0 12 16,0 0-29-16,0 0-4 16,0 0-14-16,0 0-2 15,-2 0-12-15,2 0-27 16,0 0-7-16,0 0 1 16,2-2-4-16,55-19 1 15,59-29 24-15,-33 22 4 16,-1 2-3-16,4 5-1 0,-23 11-4 15,-10 6-8-15,-18 6-9 16,-11 8-24-16,-15 8 1 16,-18 10 9-16,-15 4 14 15,-21 14 16-15,-16-3 27 16,-8 0 6-16,12-6-4 16,8-8 4-16,22-13-5 0,14-8-19 15,19-9-7-15,14-13 2 16,18-4-11-16,20-2-5 15,4 1 15-15,11 15 0 16,-9 18-9-16,-7 12-5 16,-22 17 0-16,-27 27 11 15,-35 6 5-15,-41 17 12 16,-19-1 15-16,-36-3-9 16,9-29-19-16,7-18-122 15,24-28-126-15,1-28-233 16,35-19-73-16</inkml:trace>
  <inkml:trace contextRef="#ctx0" brushRef="#br0" timeOffset="243554.3924">21243 17595 527 0,'-9'14'254'0,"9"-13"-37"16,5 1-58-16,6-12-119 0,27-6 28 16,14-6 22-16,26-18 29 15,15 0-2-15,10 2 24 16,-8 6 18-16,-14 12-54 15,-25 14-31-15,-15 13-57 16,-25 18-61-16,-21 21-30 16,-25 13 55-16,-27 32 37 15,-17 6 44-15,-18 17 31 16,5-15-1-16,9 1-19 16,26-27-25-16,23-3-24 15,25-31-24-15,22-6-26 16,16-8 26-16,29-13 0 15,4-16 8-15,16-6-21 16,-13-4-25-16,4-15-112 16,-18 3-263-16,2-4-59 15,-2-1-137-15</inkml:trace>
  <inkml:trace contextRef="#ctx0" brushRef="#br0" timeOffset="243779.9004">22683 17407 1504 0,'0'23'323'0,"3"12"124"16,-8-4-441-16,0 19-22 16,-9 13-3-16,-5 11 13 15,-5-1 13-15,-15 12 3 16,-6-14 2-16,-3 12-72 15,1-13-88-15,7-6-307 16,11-24 1-16</inkml:trace>
  <inkml:trace contextRef="#ctx0" brushRef="#br0" timeOffset="243930.4178">22773 18328 1918 0,'-44'73'471'0,"-23"-6"82"16,-15 13-626-16,-23 3-517 15,2-12 45-15</inkml:trace>
  <inkml:trace contextRef="#ctx0" brushRef="#br0" timeOffset="245161.9534">24022 17512 548 0,'-22'24'313'16,"-10"-5"-36"-16,-25 21-83 15,-7 7-124-15,-12 25 4 16,3 8 8-16,5 24 34 15,25-5 24-15,19 14-23 16,20-30-38-16,27-7-14 0,20-31-23 16,35-26-27-1,14-38 5-15,38-42 1 0,-7-18-13 16,16-32-19-16,-32-4-9 16,-6-8 0-16,-53 31 9 15,-5 1 5-15,-37 23-9 16,-24 12-7-16,-22 22 1 15,-13 9-18-15,-20 22-46 0,-24 15-264 16,2 14-53-16,6 11-113 16</inkml:trace>
  <inkml:trace contextRef="#ctx0" brushRef="#br0" timeOffset="245641.3971">24542 18373 889 0,'-19'12'170'0,"7"-5"76"15,6-3-257-15,3-8 6 16,3-3 53-16,0 5 19 16,0 1 34-16,3-3-3 15,4-11-7-15,7-10-78 16,68-49 15-16,-58 63-19 15,-5 8-3-15,-9 3-4 0,-8 14 31 16,-4 3-25-16,-13 2 1 16,-4 0-2-16,-11-5-4 15,11-2 3-15,-5-5 6 16,12-3 2-16,5-6 5 16,7 2 1-16,0-3-13 15,0 1-14-15,0 0-19 16,0 2-27-16,0 0-109 15,0 0-211-15,0 0 19 16</inkml:trace>
  <inkml:trace contextRef="#ctx0" brushRef="#br0" timeOffset="246074.5274">25311 17484 786 0,'44'48'432'0,"-50"-29"-63"15,6-15-157-15,4 3-188 16,6-2-23-16,28-12 20 15,11-3 16-15,34-4 13 16,12-16 23-16,18-8-22 16,-7 5-12-16,6 2-6 15,-29 7-11-15,2 13-13 16,-26 15-14-16,-14 17-25 16,-26 13-8-16,-24 18 6 15,-24 12 14-15,-28 18 18 16,-11 6 18-16,-17 22 33 15,9 2 3-15,-20 23 0 16,19-11-15-16,-10-5-65 16,12-27-84-16,4-11-50 15,26-37-51-15,12-13-158 16,28-28-30-16,16-20-12 0</inkml:trace>
  <inkml:trace contextRef="#ctx0" brushRef="#br0" timeOffset="246535.4541">26467 17591 1357 0,'0'7'221'15,"-10"-2"111"-15,1 4-437 0,-2-4 37 16,6-3 41-16,16-4 61 15,-11 1 46-15,8-3 44 16,37-12-48-16,66-18-24 16,-48 16-29-16,-1 8-14 15,-13 10-10-15,-1 10 1 16,-24 13 0-16,-27 26 14 16,-27 9 6-16,-18 15 12 15,-11-5-2-15,-7-4 3 16,21-15-12-16,12-15 6 15,18-22 0-15,11-12 3 16,15-5 1-16,11-12-9 16,2 5-10-16,14 1-6 15,-6 10-4-15,4 14-1 16,-12 15 10-16,-13 19 9 16,-27 17 2-16,-31 26 5 0,-26-3-9 15,-24-4-23-15,-13-22-25 16,-1-16-55-16,19-31-47 15,17-13-137-15,27-11-96 16,20-18-106-16,19-22-90 16</inkml:trace>
  <inkml:trace contextRef="#ctx0" brushRef="#br0" timeOffset="246939.3869">27184 17707 843 0,'-19'23'184'16,"-2"-6"72"-16,8-3-241 16,2-9-20-16,16-8 76 15,16-18 83-15,21-3-17 16,11-4 3-16,17-5 16 15,-4 11-66-15,3 6-91 16,-21 4 48-16,-6 17 24 16,-23 18-62-16,-17 15 2 15,-16 10 23-15,-26 25-10 0,-19 5-20 16,-27 12 57 0,8-5-9-16,0-2-5 0,22-22-20 15,25-7-10-15,36-25-1 16,33-13 3-16,23-14-3 15,20-2-29-15,6-11-13 16,10-4-47-16,-14-8-43 16,-3-1-124-16,-19 1-95 15,4-13-129-15,-30-2-83 16</inkml:trace>
  <inkml:trace contextRef="#ctx0" brushRef="#br0" timeOffset="247134.7071">28288 17602 811 0,'9'8'630'0,"-1"18"-186"16,-16 6-102-16,8 16-277 15,-5 20-60-15,-6 17-57 16,-1-9 65-16,5 5-13 16,-7-6-20-16,4 5-52 15,6-23-55-15,-6-7-84 16,0-24-54-16,6-45-165 15,8-24 4-15</inkml:trace>
  <inkml:trace contextRef="#ctx0" brushRef="#br0" timeOffset="247343.3396">28659 17338 1741 0,'50'33'402'16,"16"14"144"-16,-2 14-511 15,4 30-23-15,-11 19-8 16,-28 27 12-16,-37 10 11 16,-56 19 12-16,-32-18-23 15,-25-1-31-15,-33-34-42 16,-35-20-119-16,35-34-93 0,-8-12-297 16,12-28-8-16</inkml:trace>
  <inkml:trace contextRef="#ctx0" brushRef="#br0" timeOffset="248183.4292">24540 18399 103 0,'-3'2'0'16,"1"-2"408"-16,-3 0-205 16,1 0 68-16,4 0-170 15,-3 0 224-15,3 0-238 16,0-2-11-16,3 0 5 15,27-3-13-15,56-7-8 16,-48 0 4-16,-5 0-7 0,-3 8-7 16,-9 1-22-16,-2 3-10 15,-14 14-11-15,-10 6 6 16,-14-2 2-16,-14 6 8 16,-7-5 7-16,-5-3 14 15,7-9-5-15,5-6 0 16,14 1-9-16,12-7-10 15,7 3-22-15,10-6-16 16,6 1-25-16,3-4-21 16,0 4-83-16,5 0-298 15,-15 9 66-15</inkml:trace>
  <inkml:trace contextRef="#ctx0" brushRef="#br0" timeOffset="248619.3529">24575 18366 933 0,'-54'89'209'0,"51"-95"51"16,3 3-283-16,0 6-32 15,-2-4-3-15,2-1 47 16,0 0 35-16,0 0 31 16,0 1 28-16,0-1-113 15,0 0-133-15,0 2-122 16,0 0-121-16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19:52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15261 1922 64 0,'142'14'40'0,"-112"-5"-7"16,-1-5-14-16,5 6 26 16,2-5 9-16,7-1 31 15,0 1 11-15,9-4 18 16,-7-2-24-16,12-2-11 16,-10-3-21-16,9 0-15 15,-11-4-26-15,5 2-6 16,-8 5 2-16,2-4 2 15,-13-4 18-15,6 7 16 16,-9 0-8-16,7-8-18 0,0 6-4 16,7 0-12-16,5 0-12 15,5-3 8-15,-5 8 10 16,8 1 3-16,-11-2 7 16,2-1 12-16,-4 0 2 15,2 0 2-15,-8-1-12 16,7-2-5-16,-8 6-12 15,4 4 0-15,-11-1-3 16,10 2 0-16,-9 1-1 0,3-6-1 16,4 3 1-16,2 0 1 15,-2-3 2-15,11 4 10 16,-5 5 5-16,8-3 6 16,-4-2 0-16,6 1 0 15,-5-4-9-15,7 2-4 16,-13-4-9-16,5 4-2 15,-12 4-3-15,6 3 0 16,-13-1-1-16,13 5 0 16,-2 0-1-16,14-6 6 15,-6-2 6-15,18 0 8 16,-13-6 4-16,12-5 5 16,-7 1-4-16,16 4-4 15,-17-3-9-15,8 7-3 16,-13 1-4-16,-1 2-2 15,-15-4 0-15,6-1 0 0,-3-4-1 16,7 2 4-16,-2-3 0 16,10-3-1-16,5 3-1 15,7 2 1-15,0-7-4 16,8 4 2-16,-14 2 1 16,10 4 0-16,-6-5 0 15,10 7-1-15,-6-4 1 16,14-7 0-16,-12 8 0 15,11 2 0-15,-7-1-1 0,11 10-2 16,-15 1-1-16,21-10-1 16,-9 6-1-16,15-2 4 15,-10-8 2-15,21 1 5 16,-15 3 3-16,-6-8 6 16,-21 4 0-16,3-2-1 15,-18 0-1-15,10-3-1 16,0 6-5-16,17-3-1 15,-11-1-1-15,7 2-2 16,-3-2 0-16,-4 1 2 16,-16-2 4-16,4 5 7 15,-17 3 5-15,-13-1 8 16,-11-4 1-16,4 7 0 16,-11-2-8-16,4-2-7 15,-2 4-12-15,-7-5-24 16,0 0-26-16,0-2-80 15,0 1-312-15,21-14 1 0,10-37-162 16</inkml:trace>
  <inkml:trace contextRef="#ctx0" brushRef="#br0" timeOffset="42097.3721">1958 5068 1080 0,'-10'0'131'16,"13"16"118"-16,-3 12-332 16,1 17 7-16,-1 24 10 15,-4 11 48-15,2 25 7 16,1 2 6-16,1 32 0 16,7 1-70-16,8 18-164 15,-2-29 29-15</inkml:trace>
  <inkml:trace contextRef="#ctx0" brushRef="#br0" timeOffset="42388.2869">2114 4968 588 0,'25'-23'0'16,"19"-11"466"-16,13 4-470 15,21 2 347-15,14 15-356 0,28 14 347 16,-15 18-367-16,11 35-3 16,-19 12 5-16,-14 32 2 15,-40 13 4-15,-31 28 16 16,-42-8 17-16,-51 27 42 16,-32-15 17-16,-18 3 15 15,8-29 5-15,-17-7-18 16,31-36-69-16,-11-24-218 15,12-29-173-15,4-24-47 16</inkml:trace>
  <inkml:trace contextRef="#ctx0" brushRef="#br0" timeOffset="42742.6726">3279 5773 1072 0,'-40'37'190'0,"8"15"113"16,7 12-327-16,4 8 10 15,12-8 5-15,6-8 3 16,6-25 9-16,21-7 24 16,-1-23 9-16,16-14 17 15,2-15 19-15,2-12-18 16,-19-9-28-16,-17-15-44 16,-26 8-51-16,-19 13-57 15,-13 13-63-15,-11 11-166 16,9 22 26-16</inkml:trace>
  <inkml:trace contextRef="#ctx0" brushRef="#br0" timeOffset="43237.4892">3693 5711 392 0,'8'6'389'0,"-5"-12"-134"15,-3 7-248-15,0-1 231 16,0 0-280-16,0 2 10 16,0-1 17-16,0 1 17 15,3 7 13-15,2 7 11 16,-2 9 17-16,-3 55 14 0,-14-40 14 15,4-1-33-15,1-7-17 16,3-11-27-16,8-18-13 16,10-18-15-16,8-25 30 15,6-4 15-15,9-5 33 16,-2 13 0-16,-5 4 5 16,-4 23-34-16,-8 15-34 15,-4 13 0-15,-14 13-1 16,-1 20-6-16,-9 5 36 15,3-7 30-15,-2-6-32 16,8-23-7-16,10-18 19 16,9-13-1-16,14-7 5 15,4-3 10-15,11 12-16 16,-13 8-39-16,2 18 2 16,-23 16-7-16,-10 24 4 15,-8-2 5-15,14 8-287 0,5-6 94 16</inkml:trace>
  <inkml:trace contextRef="#ctx0" brushRef="#br0" timeOffset="43687.4327">4872 5798 921 0,'31'12'152'0,"-59"18"105"16,-12 4-282-16,-23 25 14 15,6-3 32-15,-4 9 31 16,18-8-3-16,7-10-2 16,35-19-7-16,5-3-30 15,25-19-14-15,39-17-19 16,15-16-29-16,13-22-109 0,3-9-55 16,-13-17 13-16,-36 14 61 15,-13 12 133-15,-22 12 147 16,-6 19 52-16,-9 21-15 15,2 22-27-15,-5 17-91 16,0 25-36-16,-5 2 11 16,13 17-37-16,-2-16-86 15,14-13-211-15,9-21 18 16</inkml:trace>
  <inkml:trace contextRef="#ctx0" brushRef="#br0" timeOffset="43916.4572">5780 5857 1425 0,'17'27'218'0,"-8"10"146"16,-16 19-463-16,-1 17-274 16,-5 0-24-16,-3-1-103 15</inkml:trace>
  <inkml:trace contextRef="#ctx0" brushRef="#br0" timeOffset="44105.8571">5815 5447 1278 0,'18'10'221'0,"-30"-2"60"0,21 14-485 16,1 8-213-16,5 17 16 15,-7 8-115-15</inkml:trace>
  <inkml:trace contextRef="#ctx0" brushRef="#br0" timeOffset="44299.4535">5981 6020 587 0,'2'8'176'16,"6"4"71"-16,12-5-93 16,2-11-2-16,15-10 33 15,1-6 20-15,19-18-19 16,-4 0-57-16,6 13-30 15,-19 4-47-15,5 18-60 16,-17 22-27-16,-4 14-87 16,-4 10-59-16,-9 19-254 0,-10-9 14 15</inkml:trace>
  <inkml:trace contextRef="#ctx0" brushRef="#br0" timeOffset="44691.5449">7902 4862 675 0,'-28'26'445'0,"-43"44"-105"15,-24 20-405-15,-32 35 432 16,7 13-342-16,-3 20 16 15,46-17 13-15,35 16-25 16,39-30-50-16,23-7-83 16,30-28-69-16,39-27-98 0,9-38-73 15,17-15-2-15,-8-24-61 16</inkml:trace>
  <inkml:trace contextRef="#ctx0" brushRef="#br0" timeOffset="44989.3778">7883 5626 1572 0,'10'15'239'0,"4"-10"175"16,9 0-455-16,37-2-76 15,18 0-9-15,29 2-292 16,1-8 61-16</inkml:trace>
  <inkml:trace contextRef="#ctx0" brushRef="#br0" timeOffset="45832.7109">10499 5720 1578 0,'7'10'245'15,"-11"-4"125"-15,-11 12-477 16,-22 22-8-16,-8 6 29 16,-17 19 38-16,0 1 53 15,-8 6 7-15,19-16-146 16,11-4-161-16,17-21-77 16,26-22-178-16</inkml:trace>
  <inkml:trace contextRef="#ctx0" brushRef="#br0" timeOffset="46337.3179">11051 5371 1090 0,'14'-1'292'0,"-7"-5"-26"16,-14 9-291-16,-10 15-103 16,-5 7 22-16,-21 12 62 15,-9 9 142-15,-1 15 22 16,0-8 7-16,7-4-15 16,29-11-50-16,17-5-67 15,11-17-25-15,27-10 53 16,17-7 7-16,19-20 8 0,6-6 19 15,21-16 24-15,-9-4-56 16,-1-12 13-16,-21 1-4 16,12-3-1-16,-16 15-4 15,5 6-6-15,3 20-18 16,3 18-9-16,-14 12-7 16,2 20-10-16,-13 6-6 0,-11 14-1 15,-22-3 5 1,-4 7-23-16,-19-16 19 0,-26-1 17 15,-13-10 10-15,-32-11 9 16,-23-11 30-16,-16-16 10 16,9-5-2-16,-6-15-21 15,28-3-33-15,16-8-26 16,20 7-60-16,24-10-367 16,37 7 94-16</inkml:trace>
  <inkml:trace contextRef="#ctx0" brushRef="#br0" timeOffset="46621.0153">12636 4902 1630 0,'37'101'315'16,"-53"32"159"-16,14 28-510 16,-44 44 22-16,-37-24-35 15,-47 4-116-15,-11-44-76 16,-24-32-226-16,22-63-58 0</inkml:trace>
  <inkml:trace contextRef="#ctx0" brushRef="#br0" timeOffset="50273.028">9099 5053 452 0,'0'0'352'15,"0"0"-112"-15,0 0-305 16,0 0 266-16,0 1-287 16,-2 5 11-16,-2 22 32 15,-14 63 43-15,8-30 18 16,1 2 14-16,6 20 5 16,6-9-12-16,6 8-7 0,6-13-9 15,5-3 3-15,-2-25 2 16,-1-8 1-16,-6-15 29 15,-5-18 36-15,3-6 9 16,2-11 7-16,3 1-2 16,4-14-28-16,7-1-39 15,8-10-14-15,5 1-13 16,34-11-2-16,9 5-2 16,23 3-4-16,-2 11 0 0,7 5-6 15,-32 18-1-15,-5 8-6 16,-28 8 0-16,-7 8-4 15,-16 6 4-15,-2 5 2 16,-13-3 6-16,-9 8 3 16,-10-3 29-16,-30 0 39 15,-21-1 19-15,-28-9 29 16,-10-14 12-16,-19-4-10 16,17-10-21-16,8-21-24 15,23 2-25-15,8-14-31 16,26-7-36-16,8-11-127 15,15 5-106-15,20-17-176 16,16 7-74-16</inkml:trace>
  <inkml:trace contextRef="#ctx0" brushRef="#br0" timeOffset="51071.4955">6753 5324 747 0,'-9'3'431'0,"7"-2"-119"15,17 5-137-15,-18 12-332 0,5 6-211 16,2 3 5-16</inkml:trace>
  <inkml:trace contextRef="#ctx0" brushRef="#br0" timeOffset="51355.9096">6893 5743 1056 0,'-2'21'698'0,"-6"-2"-241"16,-5-5-211-16,-6 6-241 16,-2-2-281-16,-7 9-166 15,7-6-15-15,18-38-161 16</inkml:trace>
  <inkml:trace contextRef="#ctx0" brushRef="#br0" timeOffset="98736.3506">2565 9400 538 0,'-1'-8'280'0,"-1"1"-27"15,-1 1-114-15,1 3-120 16,-3-1-54-16,4 1-21 15,-20-3-19-15,-15 13 0 16,-47 61 22-16,32 20 17 16,-1 15 18-16,-2 28 27 15,17-8 7-15,15-5-2 16,25-26-3-16,21-19 0 16,17-38-4-16,18-30-28 0,16-32-20 15,31-29-145-15,-10-18 20 16</inkml:trace>
  <inkml:trace contextRef="#ctx0" brushRef="#br0" timeOffset="98993.5975">3094 9967 922 0,'0'9'205'0,"0"-1"88"16,-4-11-295-16,4 0-25 16,3-26-4-16,14-77-5 15,4 33 20-15,16-8 42 16,12 14 41-16,19-1 1 16,2 15-4-16,7 4-72 15,-3 15-127-15,-10 8-179 16,-26 16-33-16</inkml:trace>
  <inkml:trace contextRef="#ctx0" brushRef="#br0" timeOffset="99157.2623">4063 9486 1220 0,'7'43'256'0,"4"-14"113"15,-1 19-450-15,5 11-168 16,3 17-124-16,-7-13-98 16</inkml:trace>
  <inkml:trace contextRef="#ctx0" brushRef="#br0" timeOffset="99322.3398">4178 8976 989 0,'5'-4'490'16,"-7"-1"-42"-16,-2 5-189 16,4-1-323-16,0-1-137 15,0 2-72-15,0 2-175 16,0-1-65-16</inkml:trace>
  <inkml:trace contextRef="#ctx0" brushRef="#br0" timeOffset="99530.6097">4544 8690 599 0,'23'-12'261'15,"-16"11"15"-15,8 7-154 16,4 7-76-16,0 12-8 0,0 9-41 16,5 27-1-16,-2 15 17 15,-4 21 1-15,1 9-15 16,-2 17-73-16,-5-18-32 15,-4-7-76-15,-3-27-71 16,-10-18-12-16,-9-32-19 16</inkml:trace>
  <inkml:trace contextRef="#ctx0" brushRef="#br0" timeOffset="99711.5951">4491 9302 1075 0,'30'-18'284'0,"-5"-7"94"16,1 3-277-16,26-3-90 15,15-1-12-15,13 7-36 16,-2 3-234-16,-2 7-108 16,-29 3-63-16</inkml:trace>
  <inkml:trace contextRef="#ctx0" brushRef="#br0" timeOffset="99845.7501">5069 9210 873 0,'114'122'198'0,"-101"-93"82"0,-9-1-238 16,5 17-82-16,-1-4-53 16,4 1-183-16,-14-13-3 15</inkml:trace>
  <inkml:trace contextRef="#ctx0" brushRef="#br0" timeOffset="100010.6321">5129 8952 791 0,'14'-6'402'16,"-10"8"-61"-16,2-7-121 16,3 7-278-16,-9-2-60 15,1 0-18-15,31 10-46 16,68 30-17-16,-26-6-112 15,11 2 36-15</inkml:trace>
  <inkml:trace contextRef="#ctx0" brushRef="#br0" timeOffset="100204.4047">5914 9235 91 0,'18'11'145'16,"-15"-4"-3"-16,-1-1 65 15,-1-2 49-15,-2-4-36 16,-1 0-21-16,-1 2-21 15,-25 11-76-15,-65 38-68 16,44-23 8-16,3 9-22 0,13-6-31 16,17 6-45-16,28-4-25 15,23-1-29-15,14-7-33 16,30-5-165-16,13-16 64 16</inkml:trace>
  <inkml:trace contextRef="#ctx0" brushRef="#br0" timeOffset="100490.8263">6614 9268 1082 0,'-11'-3'197'0,"-7"9"107"16,-5 7-323-16,-16 9 7 16,2 7 21-16,-7 3 33 15,11-2 5-15,2-1-13 16,16-8-32-16,9-2-53 15,12-10-37-15,10-12 11 16,13-7 17-16,9-14 5 16,4-4 30-16,-5 0 15 15,-5 9-19-15,-10 8-7 16,-10 14 38-16,-3 12 20 16,3 16 10-16,4 12 7 15,-1 0-33-15,15 3-272 16,-1-13 55-16</inkml:trace>
  <inkml:trace contextRef="#ctx0" brushRef="#br0" timeOffset="100730.9628">7162 8441 1184 0,'7'-4'383'0,"-4"4"27"16,-9 9-336-16,2 35-167 16,8 26 8-16,-11 36 11 15,-2 22 12-15,-3 30 69 16,-1-9-4-16,-11 22-3 16,13-11-323-16,-3 18-26 15,5-31-103-15</inkml:trace>
  <inkml:trace contextRef="#ctx0" brushRef="#br0" timeOffset="101244.0284">7998 9225 1108 0,'3'1'320'0,"-4"5"-22"16,7 15-300-16,-3 13-76 16,-8 5-72-16,2 11 122 15,2-4 28-15,-8-10 24 16,0-13 8-16,9-14-8 15,9-21-13-15,16-19 3 16,17-7-20-16,20-11-5 16,5 1 13-16,8 7 14 15,-16 20-2-15,-4 17 3 16,-16 11 0-16,-5 24 3 16,-14 8-5-16,-3 14-20 15,-10 3-35-15,2 5-34 16,-6-12-262-16,1-15 39 15</inkml:trace>
  <inkml:trace contextRef="#ctx0" brushRef="#br0" timeOffset="101568.6133">8736 9266 1222 0,'-38'159'241'0,"33"-101"56"16,10-17-400-16,20-7-19 15,12-19 12-15,10-19 15 16,4-19 71-16,6-9 37 16,-11-5 21-16,-3-2 11 15,-15 14-5-15,-5 10-16 16,-10 14-15-16,-6 16 12 15,-2 14-15-15,-4 17 1 16,1 6 11-16,1 4-33 16,0-7-60-16,4-7-50 15,3-19-168-15,11-15-22 16,3-16-45-16</inkml:trace>
  <inkml:trace contextRef="#ctx0" brushRef="#br0" timeOffset="101988.6101">9558 9312 1130 0,'-1'2'296'16,"-7"1"12"-16,7 7-326 16,-1-10-41-16,1 2-41 15,-11 21 59-15,-30 53 39 16,20-41 10-16,2-5 0 0,3-2 0 15,8-11-5-15,2-6 0 16,10-8-2-16,12-4 18 16,-2-8 3-16,14-4 7 15,2 2 1-15,4-2 0 16,-5 4-20-16,-1 5-4 16,-11 5 2-16,-1 4-7 15,-5 0 1-15,-1 4-1 16,-2-3-3-16,2-3-11 15,-1-3 4-15,10-4 4 16,1-8 1-16,10 0 5 16,7 2 4-16,1 5-1 15,-10 7-2-15,-4 11 2 16,-9 5 5-16,1 13 9 16,-11 0 3-16,2 9-55 15,0-6-56-15,1 0-256 16,1-16 3-16</inkml:trace>
  <inkml:trace contextRef="#ctx0" brushRef="#br0" timeOffset="102366.9286">10478 8714 1630 0,'3'1'267'0,"-3"7"139"16,-6 14-484-16,-4 16-8 16,1 14 10-16,1 25 25 15,4 2 40-15,4 4 1 16,4-9-1-16,7-6 3 16,1-21-2-16,5-5-7 15,3-17-3-15,2-10 6 16,2-5 8-16,5-1 2 15,-1 0 6-15,-1 1 3 16,-8 10-5-16,2 8 0 16,-11 6 2-16,-7 10-5 15,-10 2-7-15,1 6 15 16,-15-18 13-16,-5 0-2 0,-3-14 4 16,3-11-17-16,-2-12-48 15,1-3-173-15,5-14-180 16,2 0-25-16</inkml:trace>
  <inkml:trace contextRef="#ctx0" brushRef="#br0" timeOffset="102681.9273">11023 9533 771 0,'16'21'432'0,"-1"-15"-75"0,10-12-72 15,9 0-317-15,23-9 13 16,-5-7 10-16,5-12 5 16,-17 4 0-16,-7-7 8 15,-15 5 11-15,-14 2 11 16,-11 8 12-16,-8 2-10 16,-33 28 29-1,-11 13-27-15,-15 26-7 16,0 11 2-16,12 20-46 15,28-5-56-15,13-2-115 16,30-21-112-16,24-10-27 16,12-23 4-16,21-20 39 15,9-11 68-15,7-18 87 16</inkml:trace>
  <inkml:trace contextRef="#ctx0" brushRef="#br0" timeOffset="102860.4207">11596 9575 858 0,'-3'7'398'0,"2"-4"-24"15,-1 0-143-15,2-3-168 16,0 0 28-16,0-2 7 16,0-1 7-16,14-25-17 15,38-71-18-15,-11 41-42 0,15 2-7 16,-2 15-11-16,6 9-62 16,-5 19-48-16,0 9-150 15,-5 8-241-15,14 11-14 16</inkml:trace>
  <inkml:trace contextRef="#ctx0" brushRef="#br0" timeOffset="103110.6298">12558 9238 1092 0,'10'-7'321'0,"-12"8"40"16,-8 5-303-16,-25 18-67 15,-8 6-15-15,-9 5 32 16,1-4 24-16,14-6 26 15,23-11-26-15,12-10-26 16,15 1 10-16,20 4-12 16,3 4-14-16,2 14 2 15,-5 4 11-15,-16 16-59 0,-25 5-35 16,-32 10-69-16,-24-10-32 16,-13-2-76-16,3-21-54 15,-3-23 16-15,23-26-39 16</inkml:trace>
  <inkml:trace contextRef="#ctx0" brushRef="#br0" timeOffset="103445.8814">13020 8798 1651 0,'43'89'383'0,"-43"-62"25"15,0-15-459-15,-2 11-321 0,2 3-164 16,-3-9 0-16</inkml:trace>
  <inkml:trace contextRef="#ctx0" brushRef="#br0" timeOffset="103695.801">13000 9435 1394 0,'5'0'0'0</inkml:trace>
  <inkml:trace contextRef="#ctx0" brushRef="#br0" timeOffset="104529.4594">13058 9471 1034 0,'-1'-2'104'0,"-1"5"150"15,-2 0-319-15,2-3 23 16,1 0 43-16,-2 0 43 0,0 0 2 16,-3 0 13-16,0 0 1 0,3 0-1 15,0-1-2-15,0-1-24 16,-1 1-11-16,2-1-6 0,-1 1-6 16,2-1 8-16,-1 1 16 15,1-1-4-15,-1 1-10 16,1 0-27-16,-1-1-26 15,-1 2-10-15,3 2-114 0,-3-1-201 16,-8 11 44-16</inkml:trace>
  <inkml:trace contextRef="#ctx0" brushRef="#br0" timeOffset="105716.8099">2879 11040 360 0,'-4'0'309'0,"3"0"-13"0,-2 0-19 16,0 0-103-16,0 0-42 15,0 0-92-15,0 0-50 16,1 1-31-16,10 38-6 16,38 62 18-16,-4-21 18 15,0 7 18-15,5 32 0 16,-11-10-15-16,1 27-112 16,-6-10-173-16,-4-4 8 15</inkml:trace>
  <inkml:trace contextRef="#ctx0" brushRef="#br0" timeOffset="105957.4751">3297 11139 541 0,'-12'12'676'16,"-7"-9"-262"-16,7 25-328 16,-20 22 251-16,-19 17-490 15,-32 40-70-15,-17 11-29 16,-28 13-157-16,5-28 73 0,14-8-74 16</inkml:trace>
  <inkml:trace contextRef="#ctx0" brushRef="#br0" timeOffset="106431.1021">3672 11375 1348 0,'4'9'240'0,"-1"-8"118"15,0 4-419-15,-3-5-12 16,2 0-7-16,8 4-8 16,23 11-29-16,66 13-228 15,-37-30 60-15</inkml:trace>
  <inkml:trace contextRef="#ctx0" brushRef="#br0" timeOffset="106600.9274">3724 11652 1538 0,'19'44'502'0,"-6"-13"16"16,-25-44-382-16,35 14-229 16,20-5-78-16,54-14-384 0,6-10 109 15</inkml:trace>
  <inkml:trace contextRef="#ctx0" brushRef="#br0" timeOffset="107304.5227">3550 12880 1127 0,'-6'34'449'0,"-28"25"8"15,-31-23-226-15,-25 65-248 16,-15 19-15-16,-27 31-18 16,12-18-38-16,13 12-180 15,24-38-167-15,26-23-11 16</inkml:trace>
  <inkml:trace contextRef="#ctx0" brushRef="#br0" timeOffset="108261.5151">3587 13819 1606 0,'-3'-4'579'16,"-11"11"-95"-16,-16-42-401 16,-7-19-142-16,-25-48-170 15,-5-18 56-15,-11-41 56 16,10-14-25-16,-8-34-222 15,18 28-60-15,2-4-17 16</inkml:trace>
  <inkml:trace contextRef="#ctx0" brushRef="#br0" timeOffset="108768.5286">3835 13271 1462 0,'9'-6'219'0,"11"-1"163"0,17-1-488 15,29-1-332-15,9 6 112 16</inkml:trace>
  <inkml:trace contextRef="#ctx0" brushRef="#br0" timeOffset="109102.8006">4038 13582 732 0,'3'15'681'16,"4"-33"-215"-16,9 21-470 16,10 0 400-16,17 2-888 15,8-5 11-15,-2-15-156 0</inkml:trace>
  <inkml:trace contextRef="#ctx0" brushRef="#br0" timeOffset="111814.5794">2948 15282 324 0,'0'0'609'0,"-2"0"-224"16,1 0-194-16,-1 0 150 15,1 0-382-15,-1 1-19 16,2 12-10-16,3 38 6 15,13 88 48-15,-5-35 20 0,4-2 16 16,2 22-2-16,-3-15-6 16,11 19-55-16,-4-11-96 15,-1 9-192-15,-5-26-19 16</inkml:trace>
  <inkml:trace contextRef="#ctx0" brushRef="#br0" timeOffset="112044.5518">3359 15443 565 0,'-9'6'682'16,"-7"1"-234"-16,-18 23-378 15,-12 25 304-15,-35 38-475 16,-19 18-6-16,-40 37 14 15,8 1 42-15,-7-7 38 16,29-22 23-16,14 3-235 16,44-34-130-16,13-21-42 15</inkml:trace>
  <inkml:trace contextRef="#ctx0" brushRef="#br0" timeOffset="112533.614">3641 15830 835 0,'3'-2'194'0,"-2"1"32"15,7-1-245-15,-8 1-22 16,0-1-3-16,19-1 4 0,15-1 30 15,53-8-59-15,-39 9-65 16,12 2-88-16,-6-1-57 16</inkml:trace>
  <inkml:trace contextRef="#ctx0" brushRef="#br0" timeOffset="112832.6144">3731 16114 1392 0,'8'6'316'0,"-7"-6"100"16,0 0-425-16,-1-1-38 15,2 1-6-15,31-11 3 16,87-18 22-16,-14-1-367 0,1 2 143 16</inkml:trace>
  <inkml:trace contextRef="#ctx0" brushRef="#br0" timeOffset="119802.6098">4432 11404 465 0,'52'48'280'0,"-52"-50"-44"15,0 2-93-15,3-1-130 16,-3 1-34-16,1 0 5 15,5-2 2-15,44 1 18 16,64-8 16-16,-25 4 0 16,-6 1-26-16,10 7-215 15,-24 3 57-15</inkml:trace>
  <inkml:trace contextRef="#ctx0" brushRef="#br0" timeOffset="120747.1918">5196 11089 447 0,'0'1'421'0,"0"1"-119"16,0-1-25-16,0 1-244 15,-1-1-53-15,1 1 5 16,0-1 5-16,0 2 28 16,0-3 92-1,0 2-54-15,1-2-2 16,20 0-22-16,31-6-13 15,72-15-6-15,-43 8 3 16,-12 5-3-16,-15 7-33 16,-17 2-32-16,-11 7 40 15,-10 0-7-15,-15 12-4 0,-7-1 50 16,-20 17 44-16,-10 5-41 16,-16 8 8-16,4-9 7 15,0-3-9-15,21-16-23 16,13-11-21-16,20-7-10 15,16-6-3-15,15 2-8 16,18 1 14-16,2 7 18 16,12 6 3-16,-18 10-3 15,-14 14-10-15,-25 9-10 0,-28 23 1 16,-27 1 2-16,-34-1 8 16,-15-11 10-16,-19-6-41 15,12-25-165-15,4-4-149 16,28-3-55-16</inkml:trace>
  <inkml:trace contextRef="#ctx0" brushRef="#br0" timeOffset="121389.0546">6160 11825 1017 0,'45'19'352'16,"-48"-7"14"-16,-3-12-258 16,-3 2-210-16,-6 2-16 15,0-2 9-15,-2 2 34 16,0-2 61-16,1-5 76 15,7-5 37-15,0 4 14 16,2-5-22-16,4 1-42 16,9 5-46-16,0 0-22 15,-6 2-15-15,0 0 8 16,1-1 20-16,10-1 9 16,5 0 9-16,3 0-10 15,34 2-16-15,-45 11-5 16,-7 0 3-16,-8 2 0 15,-5 6 10-15,-12 0 12 16,-7-5 7-16,-1-2 16 16,6-6 14-16,-2-9 15 0,12-5-8 15,12 0 9-15,4-6-13 16,13-2-6-16,9 3-12 16,5 1 6-16,2 1-15 15,0 11-7-15,-6 5-58 16,-8 8-51-16,-12 9-151 15,-15 11-181-15,-10-5-31 16</inkml:trace>
  <inkml:trace contextRef="#ctx0" brushRef="#br0" timeOffset="121958.6528">6723 11067 566 0,'-1'1'368'0,"-2"0"-64"16,0 1-45-16,1-1-258 15,2-1 1-15,2 0 7 16,36 0 38-16,54-20 12 0,-24-4 43 15,-1 2 19-15,-3-5-27 16,-8 9-45-16,-6 8-27 16,-22 10-34-16,-8 10-171 15,-10 8 125-15,-16 15 111 16,-7 8-103-16,-26 30 15 16,-16 14 150-16,-38 33-104 15,-6 4-88-15,-5-5 133 16,21-27 28-16,25-19-19 15,36-38-2-15,44-21 17 16,38-8-5-16,43-11-17 16,20-8 28-16,34-10-11 15,-10 0-46-15,-3 2-141 16,-36 0-205-16,-19-10-185 16,-45-1-123-16</inkml:trace>
  <inkml:trace contextRef="#ctx0" brushRef="#br0" timeOffset="123342.0998">4534 13321 441 0,'40'49'380'15,"-42"-49"-114"-15,13-4-18 16,-8 1-276-16,-3 1-35 0,0 1 19 16,-2-1 26-16,2 1 55 15,-1-2 50-15,-2 0 30 16,3 2-5-16,0-4-18 15,0 4-53-15,0-1-19 16,3 1-23-16,31-4 12 16,62 4 17-16,-34-2 4 15,4 1 0-15,2-4-29 16,-12 0-80-16,0-1-79 16,-25 0-213-16,-17-16-11 15</inkml:trace>
  <inkml:trace contextRef="#ctx0" brushRef="#br0" timeOffset="123920.7432">5199 12927 1039 0,'43'97'269'0,"-43"-97"70"15,1-5-295-15,-4 7-70 16,3-2-1-16,0 0 24 16,0 0 24-16,0 0 36 15,0 0 24-15,2 0 18 16,11-2-3-16,35-4-30 16,43-16-22-16,-34 15-17 15,-13 4-20-15,-7 9-29 16,-17 3 2-16,-7 16 5 15,-13 1 1-15,-13 22 3 16,-20 7 10-16,-29 16 8 16,-11 9-6-16,-11 22 0 0,5-13-2 15,8-5 3 1,34-13-1-16,9-23-7 0,13-29 1 16,15-6-3-16,13-10 8 15,16-9 27-15,18 3 17 16,45-8 15-16,10-1 5 15,17 3-12-15,-10 6-47 16,-10 0-117-16,-36 13-124 16,-31 1-231-16,-32-8-67 15</inkml:trace>
  <inkml:trace contextRef="#ctx0" brushRef="#br0" timeOffset="124524.4653">6200 13596 195 0,'0'10'535'0,"-3"-4"-228"0,5-8-168 15,-4 2 85-15,1 0-311 16,-1 0-5-16,-1 0 33 15,-19 14 82-15,-52 27 43 16,43-33 13-16,6-4 31 0,9-4-4 16,8 0-21-16,2-4-13 15,8-1-9-15,-2 4-24 16,0-1-25-16,1-1 3 16,24-10 11-16,60-24 9 15,-47 29-2-15,4 5-16 16,-10 6-26-16,-8 9-21 15,-12 8-18-15,-8-3-8 16,-2 4 18-16,-18 1 16 16,-5-5 18-16,-6-9 16 15,2-2 7-15,-5-3-6 16,16-12-13-16,9-7-20 16,11-2-116-16,13-11 126 15,6-1 3-15,9 2 13 16,-1 10 14-16,-5 3 85 15,-7 17-151-15,-9 14-292 16,-17 5-30-16,-20 4-110 0</inkml:trace>
  <inkml:trace contextRef="#ctx0" brushRef="#br0" timeOffset="125119.9287">7353 12753 1089 0,'-15'-2'295'16,"6"-1"30"-16,-10 16-283 15,-20 5-113-15,-29 22 11 16,-3 11 33-16,-16 12 71 16,2-6 39-16,10-7 17 15,26-12-7-15,15-9-33 16,23-20-42-16,17-4-28 15,18 0-9-15,23-1 25 16,11-1 38-16,21 6 25 16,6 6 7-16,1 12-5 0,-22-1-24 15,-9 20-22-15,-20 6-35 16,-21 13-17-16,-7 0-1 16,-19 18 5-16,-13-10 17 15,-24-6 13-15,-1-14 18 16,-14-16 3-16,5-29-10 15,1-14-19-15,17-12-6 16,11-28-20-16,20-12-10 0,23-22 10 16,17-13 23-16,20-21 23 15,8 6 22-15,4-23 15 16,-4 17-5-16,-2 1-14 16,-13 29-26-16,-15 8-43 15,-15 39-46-15,-21 18-405 16,-22 21 91-16</inkml:trace>
  <inkml:trace contextRef="#ctx0" brushRef="#br0" timeOffset="139553.4053">4872 15850 1260 0,'-9'-5'270'0,"7"5"94"16,5 0-375-16,-1 0-10 15,10-2 6-15,38 2 2 16,61 4 24-16,-28-2-54 16,6-4-114-16,16 5-216 15,-16-4-27-15</inkml:trace>
  <inkml:trace contextRef="#ctx0" brushRef="#br0" timeOffset="140183.8535">5858 15593 1039 0,'0'17'300'0,"-4"-12"74"16,1-2-281-16,-3-3-79 16,3 0-26-16,3 0-12 15,-2-3-19-15,2 1 26 16,0 1 44-16,2-2 15 16,7-6 12-16,13 0 11 15,46-41-25-15,-31 56-31 16,-6 9-8-16,-4 13-9 0,-8 9-13 15,-9 13 12-15,-26 3 13 16,-10 10 11-16,-10-7 3 16,-5-6 8-16,9-14-13 15,12-9 21-15,5-20-15 16,15-8-1-16,27-7 24 16,11 5-47-1,14 6 11-15,10 12-11 0,-4 22-9 16,-31 18 6-16,-48 34 6 15,-33 4 6-15,-43 12 58 16,-19-11 16-16,-23-19-29 16,20-38-102-16,-11-25-378 15,32-34 28-15</inkml:trace>
  <inkml:trace contextRef="#ctx0" brushRef="#br0" timeOffset="151277.7274">8006 10754 563 0,'-2'1'141'15,"-1"1"30"-15,0-1-163 0,0 1-36 16,2-1 2-16,0 1 15 15,-1-1 20-15,2 1 30 16,12 1 33-16,32 3 4 16,56 1-8-16,-35-10-4 15,-7 5-22-15,1 4-26 16,-13 2-8-16,-3 7-9 16,-18 4-5-16,-3 10 2 15,-7-1 3-15,0 10 2 16,-4 1 2-16,1 1 0 15,2-6-2-15,-7 4 0 16,-1-5 0-16,-10 6 4 16,-1 3 9-16,-17 12 13 15,-3-1 4-15,-12 15 5 16,-5-2-6-16,-7 11-6 16,8-3-15-16,5 10 1 15,10-20-1-15,9 5 7 16,14-15 0-16,11-4 7 0,7-14 4 15,11 1 1-15,7-14 3 16,5-3 8-16,-2-13 4 16,-2-1 15-16,-13-6 5 15,-2-1 9-15,-15-2 3 16,-2 1 11-16,-7 2-42 16,5 0-16-16,-1 0-18 0,-2 2-12 15,-24 6-20-15,-56 74 21 16,46-39 4-16,3 6-14 15,17 0-9-15,17 1-6 16,19 2-2-16,15 15 1 16,6 1 18-16,10 22 7 15,-8 12 8-15,-13 27 1 16,-15-4 2-16,-23 27 13 16,-24-15 13-16,-33 11 25 15,-17-28 15-15,-29-11 23 16,9-30 14-16,-8-24-68 15,22-33-43-15,-13-19-212 16,19-15-281-16,-2-29-26 16</inkml:trace>
  <inkml:trace contextRef="#ctx0" brushRef="#br0" timeOffset="151876.0237">9662 11634 1081 0,'3'25'313'0,"0"-14"49"15,-3-14-300-15,1-11-103 16,-2-7-35-16,1-11 9 0,-9-4 20 16,-7-10 32-16,-7 2 44 15,-6-6 45-15,-10 10-19 16,-5 7-34-16,-4 11-38 15,-3 16-33-15,2 15-29 16,-3 16 2-16,6 8 36 16,9 15 20-16,10 6 20 15,2 18 15-15,19 2 3 0,11 15-2 16,9-3 0-16,7 6 1 16,1-15-2-16,1 11 0 15,-7-13-30-15,-7-4-107 16,0-14-191-16,1-9-1 15</inkml:trace>
  <inkml:trace contextRef="#ctx0" brushRef="#br0" timeOffset="152097.0763">9080 12047 1099 0,'17'0'356'0,"6"-6"34"0,-4-4-247 15,15 4-184 1,9-1-40-16,6-2-86 0,-2 9-105 16,11 0-118-16,-12 0-80 15</inkml:trace>
  <inkml:trace contextRef="#ctx0" brushRef="#br0" timeOffset="152295.7574">9982 11587 1259 0,'18'16'371'15,"-26"-13"50"-15,8 3-378 16,-4 10-187-16,7 11 18 15,-11 5-19-15,-4 7-66 16,2-1 9-16,-6 8 7 16,-2-7-121-16,8 5-10 15</inkml:trace>
  <inkml:trace contextRef="#ctx0" brushRef="#br0" timeOffset="152520.1105">10435 11747 1426 0,'-30'26'258'0,"-20"11"137"0,-11 2-433 16,-5 17-8-16,17-3 6 15,6 5-20-15,29-15 6 16,25 2-29-16,17-11-16 15,18-2-153-15,15-9-97 16,7-13-27-16</inkml:trace>
  <inkml:trace contextRef="#ctx0" brushRef="#br0" timeOffset="152769.9412">10622 11862 1381 0,'60'56'193'0,"-54"-44"176"16,2 8-420-16,15 6 12 15,7-4-30-15,6 7 7 16,4-10-21-16,4-1-52 15,-8-8-61-15,-5-3-111 16,0-8-14-16</inkml:trace>
  <inkml:trace contextRef="#ctx0" brushRef="#br0" timeOffset="152969.1686">11113 11781 1354 0,'-7'9'367'15,"-20"1"58"-15,-7 2-410 16,-34 20-46-16,-3 11-22 16,-24 18-30-16,23-2 35 0,-10 2 34 15,32-12-17-15,7-3-43 16,18-15-23-16,4-9-245 16,19-5-34-16,20-16-112 15</inkml:trace>
  <inkml:trace contextRef="#ctx0" brushRef="#br0" timeOffset="153218.8093">11353 11624 1138 0,'18'16'213'0,"-7"6"116"15,0 5-339-15,4 10-2 16,1 6 0-16,-13 18-7 0,-11-4-31 16,-24 11 35-16,-22-4 0 15,-32 0-5-15,0-12 7 16,-13-5-77-16,7-22-192 16,15-14-35-16,37-16-138 15</inkml:trace>
  <inkml:trace contextRef="#ctx0" brushRef="#br0" timeOffset="153524.5844">11613 11822 292 0,'-15'90'437'15,"31"-87"-174"-15,15-1-172 16,8 2 172-16,14-4-320 0,0 0 3 15,1-6-119-15,-19-1-93 16,-4 0-35-16</inkml:trace>
  <inkml:trace contextRef="#ctx0" brushRef="#br0" timeOffset="153790.6539">11807 11963 229 0,'-48'96'396'0,"48"-85"-183"16,0-4-110-16,0 2 141 16,0-2-238-16,0 1 26 15,5-4 53-15,-5-4 13 16,0-1 1-16,1 1-5 15,9-2-30-15,17 1-127 16,46 1-128-16,-42 3-153 16,-7 1-84-16</inkml:trace>
  <inkml:trace contextRef="#ctx0" brushRef="#br0" timeOffset="154197.991">13020 11526 313 0,'-30'9'306'0,"-16"6"-84"15,-7 2-9-15,-8 8-113 16,-3 10-22-16,-4 6 34 16,13-1 5-16,4 10 2 15,9 4-34-15,16 2-9 16,17-6-25-16,19 5-9 16,20-16-7-16,21-4 2 15,0-18-6-15,36-14-6 16,2-14 5-16,9-15 0 15,-12-17 3-15,6-9 8 16,-35 6 5-16,-17-3 6 16,-29 3-22-16,-34 0-40 15,-30 13-34-15,-43 5-206 16,-11 13-213-16,-29 4 0 16</inkml:trace>
  <inkml:trace contextRef="#ctx0" brushRef="#br0" timeOffset="157453.6093">8440 15224 783 0,'124'87'297'0,"-143"-81"-15"15,20 4-137-15,4 1-134 0,-4 1-15 16,1-5 22-16,19-11 201 31,-57-13-131-15,-13-6 18-16,-19-10-11 15,-12-2-86-15,-37 6-15 16,44 10 1-16,1 9-14 16,13 13 0-16,5 16 1 15,14 11 2-15,12 16-5 0,5 2 12 16,9 16 1-16,10 9 0 15,7 14-2-15,14-4 2 16,18 18 2-16,12-9 3 16,26 13 6-16,4-12 5 15,8 15-143-15,-9-20-162 16,-23-4-84-16,-29-25-168 16</inkml:trace>
  <inkml:trace contextRef="#ctx0" brushRef="#br0" timeOffset="157653.47">7793 16064 591 0,'10'-3'749'0,"3"-5"-234"16,-17 0-354-16,13-6 342 15,3 4-490-15,11-5-15 16,-1 3-29-16,20-3-12 15,-2 4 0-15,24 5-391 16,-4 3-63-16,16 1-108 16</inkml:trace>
  <inkml:trace contextRef="#ctx0" brushRef="#br0" timeOffset="157842.6685">9038 15459 1577 0,'9'5'361'16,"-10"-1"122"-16,4 7-520 16,-8 15-25-16,-1 11-13 15,-1 18-10-15,1-3-38 16,0 6-72-16,6-11-108 16,4 2-122-16,1-15-109 15</inkml:trace>
  <inkml:trace contextRef="#ctx0" brushRef="#br0" timeOffset="158072.7132">9637 15419 592 0,'10'8'888'0,"-10"7"-462"15,-16-1-8-15,-21 37-343 16,-14 11-346-16,-21 18 278 15,4 4 15-15,4 4 18 16,24-24-6-16,19-1-27 16,15-15-34-16,15-4-57 15,7-13-47-15,32-12-28 16,11-19-275-16,15-19 83 16</inkml:trace>
  <inkml:trace contextRef="#ctx0" brushRef="#br0" timeOffset="158252.829">9688 15606 679 0,'67'139'562'0,"-30"-109"-140"16,6-11-403-16,21 12 399 15,8-6-451-15,25 7-187 16,-11-12-202-16,2-3-36 15</inkml:trace>
  <inkml:trace contextRef="#ctx0" brushRef="#br0" timeOffset="158441.8805">10303 15613 1217 0,'-146'86'492'0,"64"-19"1"15,2-15-310-15,-15 17-148 16,14-8-118-16,8 0-96 16,26-18-48-16,11-12-45 0,30-16-36 15,35-20-96-15,13-14 69 16</inkml:trace>
  <inkml:trace contextRef="#ctx0" brushRef="#br0" timeOffset="158651.1106">10653 15376 1545 0,'16'40'276'0,"-14"37"155"16,5 11-432-16,-6 18 3 15,-7 9-5-15,-14-7-6 16,-10-43-12-16,-22-4-11 15,-1-21-88-15,-17-27-324 16,11-26 72-16</inkml:trace>
  <inkml:trace contextRef="#ctx0" brushRef="#br0" timeOffset="159060.6893">11310 15730 984 0,'-11'9'275'16,"-6"3"66"-16,-1 9-277 16,1-2-11-16,0 3-20 15,9 2-7-15,3-3-14 0,5-5-12 16,9-4-25-16,7-8 27 16,6-5 37-16,10-8-11 15,0-6 8-15,-4 0 0 16,-2 4-42-16,-7 5-42 15,-9 15 4-15,-7 14 11 16,2 7 11-16,-8 13 14 16,-2 1 15-16,-2 1-251 15,11-11-104-15,4-16-59 16</inkml:trace>
  <inkml:trace contextRef="#ctx0" brushRef="#br0" timeOffset="159287.3393">11875 15781 1214 0,'4'0'301'0,"-4"3"98"0,0-2-352 15,0-1-15-15,0-1-26 16,0-1-8-16,0 1-1 16,0-1-5-16,14-1-7 15,12-1-6-15,44-2 0 16,-48 18-16-16,-7 7 0 15,-9 23 11-15,-8 2-14 16,-10 11-156-16,2-5-163 16,-6-10-20-16</inkml:trace>
  <inkml:trace contextRef="#ctx0" brushRef="#br0" timeOffset="160015.0817">12414 15645 691 0,'32'137'429'16,"-52"-117"-28"-16,-10 8-139 15,-7 9-103-15,3 6-73 16,4 1-31-16,10-11-41 0,11-10-3 16,10-15-2-16,13-13 38 15,9-14 12-15,17-21 11 16,8-7-6-16,9-15-22 16,-3-10-36-16,-4-14-17 15,-17 17-18-15,-8-2-20 16,-9 16 15-16,-8 13-18 15,-8 31-11-15,-6 14-2 16,-9 17 20-16,-10 31 10 16,-1 15 28-16,0 13 34 15,10-2 21-15,11 1-12 16,14-29-9-16,10-7 6 16,15-20-1-16,17-7 16 15,2-17 6-15,8-11-4 16,-6-14-9-16,4-4-9 15,-16-3-30-15,-14 3 4 0,-9 10 4 16,-12 5-27-16,-19 12-26 16,-20 11 4-16,-9 15 1 15,-8 15 23-15,-2 11 36 16,5 11 23-16,22-6 3 16,12-7-17-16,16-13-26 15,14-12-31-15,15-19-21 16,33-19-123-16,5-14-81 15,10-18-230-15,-4-2-70 16</inkml:trace>
  <inkml:trace contextRef="#ctx0" brushRef="#br0" timeOffset="160348.6874">13817 14879 1307 0,'3'1'274'15,"-8"-7"84"-15,-11 2-411 16,-6 2-47-16,-15 7-16 16,-12 4 50-16,-14 5 49 15,6 4 42-15,-5 15 23 16,13 1 19-16,6 15-6 0,15 7-16 15,8 21 4 1,11 0-1-16,14 24 4 0,4-2-7 16,8 9-11-16,7-16-15 15,0-2-91-15,1-20-47 16,-4-6-47-16,-6-20-110 16,-8-4-44-16,-8-18-13 15,-13-13-64-15</inkml:trace>
  <inkml:trace contextRef="#ctx0" brushRef="#br0" timeOffset="160553.4751">13323 15690 1410 0,'26'17'409'15,"-29"-22"72"-15,23-1-370 16,7 3-112-16,10-1-54 15,3 2-22-15,9 4-51 16,-6-1-12-16,0-5-87 16,-11 3-51-16,1-10-127 15,-8 2-14-15</inkml:trace>
  <inkml:trace contextRef="#ctx0" brushRef="#br0" timeOffset="160673.9065">13774 15690 325 0,'148'69'413'0,"-122"-47"-93"16,0 2-3-16,-9-1-179 15,-3 1-116-15,-7-6-103 16,-11-8-54-16,-4-7-31 16,-15-13-159-16,-7-11 69 15</inkml:trace>
  <inkml:trace contextRef="#ctx0" brushRef="#br0" timeOffset="160785.12">13830 15446 841 0,'9'-10'373'0,"-3"-2"-33"0,4 0-348 16,6 0-304-16,4 3-47 16</inkml:trace>
  <inkml:trace contextRef="#ctx0" brushRef="#br0" timeOffset="161033.895">14194 15839 1456 0,'3'6'394'0,"5"-8"76"16,-10 1-442-16,2-1-85 15,2 1-26-15,41-16-17 16,48-15 41-16,-30 8 38 16,-9 15 52-16,-3-1 2 15,-11 2-7-15,-4 4-18 16,-13 14-28-16,-9 1-54 0,-12 6-49 15,-7 13-119-15,-7 0-166 16,-2 1 2-16,-2-3-123 16</inkml:trace>
  <inkml:trace contextRef="#ctx0" brushRef="#br0" timeOffset="161392.0759">14612 15871 1471 0,'68'27'297'0,"-44"-30"128"16,-2-5-452-16,28-3-22 16,7-12-15-16,17-3 25 15,-8-5 27-15,6-5 25 16,-21 8 15-16,-14-3 17 15,-16 6-19-15,-21 8-23 16,-24 13-10-16,-38 13 9 16,-9 19 8-16,-13 18 27 15,5 3 25-15,1 14 14 16,32-3-7-16,7 3-24 16,11-12-41-16,15-5-54 0,14-17-32 15,16-9-20-15,9-16-40 16,17-16-111-16,10-10-175 15,32-15 17-15,-5-5-177 16</inkml:trace>
  <inkml:trace contextRef="#ctx0" brushRef="#br0" timeOffset="161697.869">15399 15769 1194 0,'-17'25'489'0,"-20"11"9"15,-16 7-315 1,-6 14-65-16,8 3-82 0,11-10-23 15,20-16-2-15,18-10 23 16,23-33 10-16,31-27-3 16,19-14-1-16,12-23-33 15,9-20-32-15,2-27-8 16,-20 5-3-16,-8-10 15 16,-16 20 27-16,-13 28 2 15,-24 32-14-15,-33 41 17 16,-18 37 2-16,-15 30 5 15,3 16 4-15,7 32 12 16,24-13-13-16,23-2-39 16,24-19-28-16,18-9-74 15,12-29-52-15,19-8-53 16,-5-10-291-16,-5-14 65 16</inkml:trace>
  <inkml:trace contextRef="#ctx0" brushRef="#br0" timeOffset="161846.6919">16265 15957 318 0,'-18'27'1265'16,"5"1"-592"-16,28-6-230 0,-23 11 350 16,-7-8-1475-16,11-10 250 15</inkml:trace>
  <inkml:trace contextRef="#ctx0" brushRef="#br0" timeOffset="171847.0001">6470 14747 860 0,'1'-2'179'0,"1"1"72"16,-1-1-272-16,1 1-32 15,-1-1-27-15,1 2 42 16,-2 0 15-16,0 2 26 16,0-1 27-16,0 5 27 15,-2-1-38-15,1-2 9 16,-1-2-2-16,1 2 4 16,-1-1-3-16,1-1-5 15,-1 0-16-15,2 1 5 16,0-1-2-16,0 1 7 15,2-1 8-15,4 2 3 16,6 5-9-16,10 5-4 16,37 24-4-16,-34-24-4 15,-8-4-1-15,9 5 2 16,-2 1 2-16,4 1 3 16,-7 0 3-16,7 0 1 15,-7 5 0-15,4-3 3 16,-1-2-2-16,-2 1-3 0,1-1-1 15,1-6-3-15,-6 2-4 16,1-2-2-16,-8-1 2 16,-3 0 2-16,-5 0-1 15,-1 0-1-15,-5 3-1 16,1-2-6-16,-2 4-5 16,-5 2 4-16,-6 8 5 15,-10 10 4-15,-4 1 5 16,-7 10 4-16,5-4 7 0,1 1 2 15,20-10-4-15,8 1-1 16,8-8-6-16,14 6-13 16,5-6-5-16,1 0 0 15,7-1-1-15,7 3 6 16,-10-11 2-16,10 5 8 16,-9-9 5-16,-3-3 8 15,-10-3 4-15,-2-1 12 16,-10-5 1-16,-5 3 10 15,-4-4-8-15,2 1 2 16,-1 0-11-16,-1 0-7 16,-1 0-14-16,-24 10 0 15,-43 27-8-15,43-22-3 16,7-2-2-16,5 2-5 16,10-1-4-16,3 0-5 15,6 4-1-15,9 3-2 0,2 1 4 16,16 14 6-16,1-1 8 15,3 17 4-15,-6 9 9 16,-11 28 14-16,-17 0 6 16,-30 22 8-16,-23-6 17 15,-45 14 10-15,-6-26-9 16,-20 2-69-16,1-30 142 0,-27-18 132 16,20-39-764-16,-15-23 446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23:25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6168 3001 352 0,'63'7'316'0,"-72"-5"-107"16,2-4-221-16,-12 5 201 15,-9 14-234-15,-23 5 4 16,-5 12 24-16,-8 33 17 0,7 4 11 15,-6 22 2-15,22 11-6 16,10 13-13-16,12-18-12 16,20-1-6-16,20-21-2 15,26-15 7-15,18-26-6 16,33-11-155-16,1-12 57 16</inkml:trace>
  <inkml:trace contextRef="#ctx0" brushRef="#br0" timeOffset="345.0793">6654 3239 902 0,'-95'-22'217'0,"93"22"2"15,1-3-218-15,4 20-52 16,4 6-24-16,9 17-23 15,16 3 111-15,28 17-32 0,10-6 24 16,20 15 0-16,-2-3-52 16,0 11-185-16,-18-15-3 15</inkml:trace>
  <inkml:trace contextRef="#ctx0" brushRef="#br0" timeOffset="589.7442">7099 3201 1011 0,'-127'37'206'0,"38"13"97"16,-9 11-286-16,-19 27-69 15,9 0-8-15,2 10-33 16,36-18-53-16,14-7-150 16,25-17 22-16,29-19-81 15</inkml:trace>
  <inkml:trace contextRef="#ctx0" brushRef="#br0" timeOffset="929.811">7298 3457 182 0,'-16'5'121'15,"8"-5"-20"-15,2 0 16 16,6 3-18-16,0-5-20 16,2 1 29-16,45-10-10 15,83-14-51-15,1 0-16 16,11 0-26-16,52 4-198 15,-31-1 56-15</inkml:trace>
  <inkml:trace contextRef="#ctx0" brushRef="#br0" timeOffset="1334.2617">7667 3647 1103 0,'0'19'237'15,"0"-45"54"-15,3 26-321 16,7 1-45-16,17 5 11 15,8-3 12-15,24-5 47 16,18-1-24-16,46-10-250 16,-12-14 73-16</inkml:trace>
  <inkml:trace contextRef="#ctx0" brushRef="#br0" timeOffset="1738.5755">7584 3154 611 0,'-14'-3'429'15,"11"22"-133"-15,6 2-378 16,5 11 367-16,10 19-351 15,7 8 48-15,16 18 21 16,8 4 14-16,9 13-4 16,-6-8-12-16,-3 11-136 15,-15-12-150-15,-2-2-17 16,-7-19-173-16</inkml:trace>
  <inkml:trace contextRef="#ctx0" brushRef="#br0" timeOffset="2101.8517">8788 3118 936 0,'-6'0'355'0,"-9"3"-26"15,14-2-236-15,-2 1-169 16,-6 10-11-16,-10 34-3 15,-2 54 35-15,8-21 35 16,1-2 13-16,7 21 6 16,-2-12 5-16,-2 7 1 15,9-11-280-15,0-20 93 16</inkml:trace>
  <inkml:trace contextRef="#ctx0" brushRef="#br0" timeOffset="2366.547">9035 2816 1523 0,'11'1'129'0,"5"10"226"16,45 60-454-16,-36-3 23 15,9 31 79-15,-12 40 27 16,-16 17 3-16,-27 29-2 16,-28-10-28-16,-63-8-94 15,-24-35-277-15,-47-41-22 16,-9-48-174-16</inkml:trace>
  <inkml:trace contextRef="#ctx0" brushRef="#br0" timeOffset="32662.7071">3389 6370 758 0,'-18'24'323'0,"5"-9"-28"16,5-27-190-16,16 21-126 16,5 10-35-16,12 10-6 15,11 16 15-15,19 19 14 16,-2-2 13-16,17 30 4 0,-11-2 6 16,2 23 6-16,-7 5-11 15,6 20-226-15,-11-28 0 16,17-13-89-16</inkml:trace>
  <inkml:trace contextRef="#ctx0" brushRef="#br0" timeOffset="32868.6718">4174 6358 1159 0,'-80'51'271'15,"-7"-25"88"-15,-33 65-335 16,-12 23-68-16,-40 37-36 16,31 7-26-16,2 8-17 15,32-27-162-15,26-5-40 16,54-51-21-16</inkml:trace>
  <inkml:trace contextRef="#ctx0" brushRef="#br0" timeOffset="33187.8815">4604 6654 1292 0,'-49'112'152'0,"69"-109"143"15,9-3-392-15,28-3 8 16,17-2 14-16,26 2-184 15,-3 0-36-15,-8 5-70 16</inkml:trace>
  <inkml:trace contextRef="#ctx0" brushRef="#br0" timeOffset="33397.7176">4564 7247 1443 0,'5'5'477'0,"6"-16"-45"0,33 7-378 16,11-5-158-16,19-2-157 16,27 6-71-16,0 6-100 15,-11 3-77-15</inkml:trace>
  <inkml:trace contextRef="#ctx0" brushRef="#br0" timeOffset="33766.3215">6206 6487 980 0,'-93'127'202'16,"13"-30"109"-16,-12 18-257 16,25 10 2-16,27 11 10 15,36-25-3-15,25-9 2 16,35-30-5-16,48-27 18 15,14-37 22-15,21-33-11 16,8-35-31-16,13-18-6 16,-43-11-8-16,-18-13-50 15,-32 13 18-15,-34-4-7 0,-44 13-30 16,-42 5-46-16,-18 24-26 16,-27 17-364-16,-1 23 103 15</inkml:trace>
  <inkml:trace contextRef="#ctx0" brushRef="#br0" timeOffset="35424.3822">9631 6131 474 0,'50'118'325'16,"-48"-118"-111"-16,-1-6-64 16,3 0-282-16,-4 4 0 15,0-1-16-15,0-22 45 16,-7-64 66-16,-15 25 62 16,-6-1 26-16,-8-7 36 15,-1 8-6-15,-13 5-5 16,13 19-42-16,-8 9-2 0,11 16-5 15,0 6-2-15,12 16-7 16,-5 13-9-16,14 9-12 16,-6 26-1-16,10 15 14 15,1 24 29-15,8 12 17 16,-4 24 10-16,8-4 1 16,1 15-14-16,-4-15-35 15,1 1-52-15,2-26-47 16,-5-14-109-16,-8-23-90 15,-9-20-35-15</inkml:trace>
  <inkml:trace contextRef="#ctx0" brushRef="#br0" timeOffset="35600.206">8807 6763 828 0,'-4'-14'396'0,"14"-1"-35"15,5 5-167-15,23 1-162 16,11 3-26-16,27 2-69 16,-2 2-33-16,13 2-266 15,-16 2 28-15</inkml:trace>
  <inkml:trace contextRef="#ctx0" brushRef="#br0" timeOffset="35808.5036">9964 6174 1141 0,'18'6'391'16,"-11"2"-37"-16,-19-4-293 16,12 17-159-16,-9 6-5 0,9 17-57 15,-3-2 42-15,5 12-8 16,-6-12-120-16,9 4-70 15,1-9-5-15</inkml:trace>
  <inkml:trace contextRef="#ctx0" brushRef="#br0" timeOffset="36033.5369">10342 6462 1004 0,'6'-3'306'16,"-5"0"32"-16,-5 3-291 15,2 0-66-15,-1 1-9 16,-47 20-12-16,-63 37 49 16,45-11 34-16,-3 5 7 15,19-6-9-15,26 10-48 16,14-13-44-16,15 0-46 16,22-7-12-16,40-9-78 0,12-16-57 15,24-15-52-15,-9-14-59 16</inkml:trace>
  <inkml:trace contextRef="#ctx0" brushRef="#br0" timeOffset="36273.8418">10570 6440 938 0,'55'10'816'0,"-44"8"-434"16,-16-6-128-16,13 5-333 16,7 12-320-16,13 6 348 15,2 2 37-15,17 3 4 16,2-4-23-16,11-5-133 16,-10-10-50-16,20-10-152 15,-20-12-86-15</inkml:trace>
  <inkml:trace contextRef="#ctx0" brushRef="#br0" timeOffset="36453.049">10756 6539 1622 0,'-44'27'270'15,"7"11"175"-15,-6 10-521 16,0 15-92-16,5-8-91 15,1 0-63-15,16-20-117 16,18-6 19-16,21-28 4 16</inkml:trace>
  <inkml:trace contextRef="#ctx0" brushRef="#br0" timeOffset="36683.2388">11143 6185 740 0,'27'26'0'0,"5"20"469"15,-5 5-469-15,10 29-60 16,-9 10 66-16,-15 24 368 16,-29-9-397-16,-42 15 380 15,-33-23-418-15,-40-11-33 16,2-27-32-16,-2-19 45 15,24-28-276-15,6-23 101 16</inkml:trace>
  <inkml:trace contextRef="#ctx0" brushRef="#br0" timeOffset="37411.5265">9278 6686 800 0,'-40'43'100'0,"40"-42"91"15,-3 1-257-15,-1-1 22 16,2-1 24-16,-1 0 40 15,3 0 40-15,-1 0 41 16,-1 0-51-16,1 0-20 16,1 0-24-16,0 0-21 15,1-1-1-15,2-1 49 16,28-5 21-16,58-16-5 16,-37 13-8-16,7 1-95 15,1 6-131-15,0 6-94 16,-23 3-75-16</inkml:trace>
  <inkml:trace contextRef="#ctx0" brushRef="#br0" timeOffset="37820.4716">11722 6529 1357 0,'8'-8'219'0,"0"7"149"15,9 1-421-15,17 6-7 16,-2-2 0-16,8 2-49 0,-3 3-18 15,-8-5-17 1,-12-2-201-16,-15 10 54 0</inkml:trace>
  <inkml:trace contextRef="#ctx0" brushRef="#br0" timeOffset="37980.9638">11697 6734 1275 0,'13'5'288'0,"-1"-4"103"0,12-1-353 16,11 2-82-16,17 1-51 16,0 4-53-16,6-1-243 15,-15 0 3-15</inkml:trace>
  <inkml:trace contextRef="#ctx0" brushRef="#br0" timeOffset="38175.6838">13140 6158 42 0,'-30'40'0'0</inkml:trace>
  <inkml:trace contextRef="#ctx0" brushRef="#br0" timeOffset="38203.3646">12980 6317 457 0</inkml:trace>
  <inkml:trace contextRef="#ctx0" brushRef="#br0" timeOffset="38354.6602">12827 6481 468 0,'-67'92'499'0,"32"-16"-144"15,19-2-275-15,19-17 279 16,23-5-338-16,17-18 31 16,42-19 11-16,15-21-3 15,26-22 10-15,-3-18 6 16,2-21-28-16,-35-2-5 0,-13-7 20 15,-36 17-13-15,-32-14-59 16,-31 16-20-16,-40 3-15 16,-36 14-96-16,-38 11-341 15,7 24 142-15</inkml:trace>
  <inkml:trace contextRef="#ctx0" brushRef="#br0" timeOffset="42733.1945">3423 9646 905 0,'-6'-2'282'0,"2"1"40"15,1-1-277-15,0 1-106 0,3 1-16 16,1 1-2-16,23 33 2 15,69 79 53-15,-50-37 27 16,5 27 7-16,-7 4 6 16,1 23-45-16,-10-10-92 15,1 3-133-15,-11-31-28 16</inkml:trace>
  <inkml:trace contextRef="#ctx0" brushRef="#br0" timeOffset="42942.6305">3869 9663 651 0,'-18'-13'484'16,"-3"10"-125"-16,-8 11-29 16,-8 17-357-16,-36 46-2 15,-23 19 4-15,-35 39 5 16,6 6 7-16,0 7-51 15,35-34-74-15,32-1-207 16,37-37 0-16</inkml:trace>
  <inkml:trace contextRef="#ctx0" brushRef="#br0" timeOffset="43452.2255">4205 9855 1196 0,'-4'1'241'16,"1"1"67"-16,0-1-370 15,1 1-18-15,2-1 6 16,17 8 19-16,33-5 52 15,82-13 8-15,-51-7-74 16,17 3-220-16,-17 8 24 16</inkml:trace>
  <inkml:trace contextRef="#ctx0" brushRef="#br0" timeOffset="43743.2927">4285 10237 749 0,'5'15'537'15,"-4"-12"-111"-15,2-5-63 16,4 2-386-16,-7-1-6 16,14-1-8-16,36-4-3 15,61-17-51-15,-12 2-272 0,-5 3-22 16,-2-4-164-16</inkml:trace>
  <inkml:trace contextRef="#ctx0" brushRef="#br0" timeOffset="44266.0723">5799 9523 1000 0,'72'-21'278'0,"-80"9"60"16,8 8-262-16,3 2-96 15,-6 4-4-15,3-2-8 16,-2 0 18-16,-1 1 26 16,3 20 49-16,-3 29 32 0,-15 91 36 15,-5-28 11-15,-16 47-38 16,-4-8-49-16,5 25-192 16,4-35-296-16,-3-28-1 15</inkml:trace>
  <inkml:trace contextRef="#ctx0" brushRef="#br0" timeOffset="45415.2547">8124 6429 1258 0,'-1'2'156'0,"4"5"133"16,3 6-674-16,1 11 75 0</inkml:trace>
  <inkml:trace contextRef="#ctx0" brushRef="#br0" timeOffset="45609.366">8173 6854 1484 0,'-16'27'445'16,"1"-24"-39"-16,-1 6-578 15,4 16-397-15,0-23-101 16</inkml:trace>
  <inkml:trace contextRef="#ctx0" brushRef="#br0" timeOffset="46134.65">7941 9447 1733 0,'-37'148'458'16,"31"-140"-31"-16,0-7-852 16,9 10-119-16</inkml:trace>
  <inkml:trace contextRef="#ctx0" brushRef="#br0" timeOffset="46298.9429">7998 9939 2059 0,'-19'16'355'15,"9"-11"112"-15,4 2-693 16,1 2-394-16,0 4 13 15</inkml:trace>
  <inkml:trace contextRef="#ctx0" brushRef="#br0" timeOffset="46867.9459">9856 9133 965 0,'28'-3'366'0,"-13"-21"-82"16,0-14-178-16,4-11-302 15,-9-19-13-15,-4-3 94 16,-13-12 111-16,-15 12 33 16,-14-5 47-16,-1 20 26 15,-21 0-113-15,0 23-58 0,-17 15-25 16,1 23 8-16,-9 18 38 16,18 16 55-16,3 17 44 15,27 11 27-15,7 25-15 16,21 4-27-16,-1 28-11 15,8 2 59-15,0 28-1 16,6-16 8-16,-1 18 9 16,2-15-25-16,-2 10-214 15,-2-34-123-15,-6-3-105 16,-6-39-142-16</inkml:trace>
  <inkml:trace contextRef="#ctx0" brushRef="#br0" timeOffset="47078.2069">9037 9646 1601 0,'6'-2'344'0,"-2"-1"128"0,5-1-485 15,-7 2-30-15,5 1-4 16,37-2 3-16,48-5 11 15,-33 6-71-15,-2-3-53 16,14 5-289-16,-9-3-12 16</inkml:trace>
  <inkml:trace contextRef="#ctx0" brushRef="#br0" timeOffset="47287.5018">10336 9038 1703 0,'-2'30'289'0,"-1"-6"148"16,2-11-490-16,-4 28-109 16,-5-1-9-16,0 23-68 15,-5-9-15-15,2-3-174 16,1-11-4-16</inkml:trace>
  <inkml:trace contextRef="#ctx0" brushRef="#br0" timeOffset="47542.4773">10992 9278 1841 0,'-7'15'235'16,"-28"4"197"-16,-13 8-564 16,-22 28 10-16,-14 6 14 0,-14 17 105 15,27-11 12-15,14 5-15 16,19-15-22-16,25 9-43 16,21-15-50-16,22 2-10 15,12-13 16-15,23-16-280 16,15-21 136-16</inkml:trace>
  <inkml:trace contextRef="#ctx0" brushRef="#br0" timeOffset="47786.5822">11229 9475 987 0,'15'14'601'0,"-5"-1"-242"0,-14-1-196 15,20 9-208-15,6 10-209 16,11 4 228-16,4 4 31 16,10 1 14-16,-2-2-21 15,8-1-142-15,0-4-215 16,5-9 0-16</inkml:trace>
  <inkml:trace contextRef="#ctx0" brushRef="#br0" timeOffset="47976.4289">11337 9573 1479 0,'-67'48'300'0,"-27"20"148"15,-10 16-444-15,-16 17-90 16,30-6-64-16,14 16-131 16,32-27-164-16,33-14-2 15,42-36-97-15</inkml:trace>
  <inkml:trace contextRef="#ctx0" brushRef="#br0" timeOffset="48221.0349">11768 9115 1586 0,'24'49'242'16,"10"15"202"-16,-6 11-445 15,-7 29-64-15,-3 12 68 16,-29 32 15-16,-29-16-11 0,-43 10-11 15,-10-32-11 1,-18-14-62-16,6-41-65 0,-24-37-60 16,37-38-237-16,10-26 12 15</inkml:trace>
  <inkml:trace contextRef="#ctx0" brushRef="#br0" timeOffset="49333.4461">12780 9496 871 0,'-3'-1'151'0,"0"-1"82"15,0 2-252-15,-8 19-32 16,-17 32 21-16,-43 60 24 15,55-50 16-15,1 4 8 16,11-13 6-16,14-14 11 16,3-16-5-16,14-19 10 15,4-31-2-15,18-21 0 16,6 2-13-16,4-15-3 0,-13 7-12 16,-5 16-2-16,-20 19 25 15,-7 2 23-15,-10 21-38 16,3 10-4-16,1 11 0 15,1 10-51-15,-2 1-53 16,8 7-217-16,1-8 0 16,5-12-112-16</inkml:trace>
  <inkml:trace contextRef="#ctx0" brushRef="#br0" timeOffset="49588.3993">13346 9704 1330 0,'8'26'390'16,"-15"-30"42"-16,10 4-347 15,6 4-158-15,6-14 27 16,11-5 27-16,17-4 33 16,9-4 20-16,3 1 18 15,-6 10-32-15,-11 4-15 16,-18 9-19-16,-10 14-8 15,-11 1-5-15,-8 9-13 16,-6 6-50-16,-3 5-308 16,-1 0-28-16,20-7-145 15</inkml:trace>
  <inkml:trace contextRef="#ctx0" brushRef="#br0" timeOffset="50109.0669">13886 9690 1783 0,'-1'165'358'15,"-16"-125"162"-15,4-3-569 16,15-8-30-16,17-23 13 0,28-31 13 16,11-28 16-16,31-33 46 15,4-16 15-15,20-30-1 16,-29 13-4-16,1 2-4 15,-25 24-5-15,-15 13-6 16,-27 35-21-16,-7 14-75 16,-14 25-38-16,-14 17-8 15,-13 9 3-15,-17 28 25 16,-7 11 79-16,-8 17 49 16,15 1 55-16,11 13 41 15,21-16-48-15,15-1-14 16,18-17-6-16,13-4-41 15,8-22-24-15,23-7 56 16,2-11 4-16,7-16 10 16,-8-10 1-16,-2-3-8 15,-21-7-13-15,-7-6 9 0,-20 14-10 16,-1-3-19-16,-9 7-23 16,-9 9-35-16,-12 7-7 15,-10 10 7-15,-6 8 20 16,-9 13 16-16,5 2 28 15,8 9-20-15,22-7-14 16,20 1-4-16,21-13-4 16,23-17-61-16,20-25-60 15,33-19-303-15,-2-21 12 16</inkml:trace>
  <inkml:trace contextRef="#ctx0" brushRef="#br0" timeOffset="50382.6615">15699 9092 1176 0,'-9'-24'333'0,"-7"-7"67"15,-2-8-342-15,-10-2-90 16,0 2-22-16,-6 1 0 16,3 14 12-16,-11 6 30 15,5 9 0-15,-15 15-15 16,-2 11 2-16,-3 23-18 15,10 10-17-15,4 24 32 16,21 3 22-16,10 19 15 16,7-5 13-16,13 15 12 0,5-11 6 15,6 0 0 1,-2-13-143-16,1-4-158 0,-14-19-83 16,-5-7-159-16</inkml:trace>
  <inkml:trace contextRef="#ctx0" brushRef="#br0" timeOffset="50578.3272">14962 9696 1591 0,'10'5'391'0,"9"-22"111"0,30 11-407 15,13 2-139-15,30-8 29 16,-2 0-8-16,8-3-70 15,-18 2-42-15,-7-12-142 16,-21 0-226-16,2-4 2 16</inkml:trace>
  <inkml:trace contextRef="#ctx0" brushRef="#br0" timeOffset="50712.1337">15757 9546 892 0,'105'73'297'0,"-99"-40"53"15,-2-1-240-15,-8-1-6 16,0-13-25-16,4-5-147 16,-11-14-283-16,-5-30 46 0</inkml:trace>
  <inkml:trace contextRef="#ctx0" brushRef="#br0" timeOffset="50847.9249">15942 9157 1219 0,'13'0'297'0,"-5"0"52"16,2 0-436-16,2 6-209 16,3 1-111-16,-3 6 30 15,-2 8-127-15</inkml:trace>
  <inkml:trace contextRef="#ctx0" brushRef="#br0" timeOffset="51082.3638">16117 9687 1654 0,'12'9'307'0,"-3"-13"193"16,1-5-491-16,6-8-5 15,9 3 23-15,12-4-7 16,-1-3-9-16,8 3 0 16,-6 6-2-16,-13 2-3 15,-5 4-35-15,-3 9-33 16,-17 8-5-16,-2 6-3 15,1 6-22-15,-1 6 7 16,1-5-134-16,7 6-227 0,11-7 2 16</inkml:trace>
  <inkml:trace contextRef="#ctx0" brushRef="#br0" timeOffset="51446.9064">16588 9726 1645 0,'141'40'202'0,"-112"-51"183"0,10 0-517 16,-8-3 37-16,-6-4 36 15,-3-1 65-15,-13-6 48 16,-4 6 7-16,-7 2-23 15,1 0-31-15,-4 5-21 16,-4 9-47-16,-16 6 4 16,-10 4 21-16,-14 12 31 15,-6 2 12-15,2 7 31 16,13-5 2-16,8 12 1 16,15-7-16-16,14 8-34 15,10-1-19-15,23 1-16 16,11-12-8-16,24-8-83 15,5-21-33-15,22-18-176 16,-14-11-34-16,2-14-102 0</inkml:trace>
  <inkml:trace contextRef="#ctx0" brushRef="#br0" timeOffset="51709.9373">17192 9658 532 0,'-10'4'711'0,"-17"12"-351"16,-16 14-16-16,-7 16-132 15,1 15-139-15,9-5-152 16,15-7 178-16,19-15-28 15,28-25 21-15,21-31-7 0,28-27 2 16,15-11 4 0,27-27-42-16,-20 0-40 0,-10-17-17 15,-25 18-4-15,-18 3-25 16,-30 28-19-16,-8 26-7 16,-14 29 21-16,-28 31 9 15,-5 20 23-15,1 25 14 16,7 0-3-16,32 11-36 15,39-17-27-15,57-17-105 16,27-29-89-16,51-21-230 16,0-31-30-16</inkml:trace>
  <inkml:trace contextRef="#ctx0" brushRef="#br0" timeOffset="52379.28">11573 9253 712 0,'3'-3'366'0,"-2"0"-66"15,-1 0-153-15,3 0-185 16,-3 2-26-16,-3 1 8 16,2 1 29-16,-25 35 35 15,-71 66 11-15,33-32 6 16,2-2-2-16,-5 1-295 16,14-12 94-16</inkml:trace>
  <inkml:trace contextRef="#ctx0" brushRef="#br0" timeOffset="102448.4134">2875 12139 702 0,'6'9'300'16,"-8"-9"-23"-16,-6 5-203 15,-9 5-252-15,-24 15-118 16,-23 11-54-16</inkml:trace>
  <inkml:trace contextRef="#ctx0" brushRef="#br0" timeOffset="103481.0189">3814 12124 635 0,'53'12'563'15,"-51"-10"-169"-15,-5 1-435 16,-2 1 367-16,4-4-411 15,-3 0-7-15,-38 43 26 16,-69 55 61-16,-18-15 19 16,3 9 6-16,-13 10 25 0,19-21 13 15,15 2 7-15,62-32-5 16,7-19 1-16,26-14-24 16,17-5-48-16,13 1-5 15,17 1 9-15,22 5 15 16,42 6 13-16,5 0 36 15,17 10-1-15,-9 2-9 16,-10 1-23-16,-42-2-40 16,-6 3-109-16,-23-8-66 15,1 2-249-15,3-1-35 0</inkml:trace>
  <inkml:trace contextRef="#ctx0" brushRef="#br0" timeOffset="104561.117">3210 12711 200 0,'-6'0'505'16,"9"0"-221"-16,-6 0-132 15,3 0 110-15,0 0-295 0,0 0 12 16,1 0 17-16,1 0 40 16,1 0 26-16,10 2 18 15,8 0-2-15,4 1-4 16,52 8-16-16,-31-7-1 16,1-1-14-16,14 2 0 15,0 4-3-15,2 4-13 16,-5-1-10-16,4 1 13 15,-8-1 6-15,33 0 21 16,1-5 10-16,18 2 16 16,10 0-11-16,8-2-4 15,-25 1-9-15,30-5-2 16,-9-3-14-16,18-5-1 16,-8-2 4-16,29 0-4 15,-17 2-7-15,19 5 1 16,-18 3 0-16,12 1 0 15,-17 4-4-15,20-1 4 0,-18 4-2 16,12-4 0-16,10-2-9 16,23-5 1-16,-27-9-5 15,24-9-1-15,1-3-3 16,14-3-1-16,-31 2-4 16,14 0-3-16,-11 4-4 15,30-1 2-15,-28 9 1 16,34-13 7-16,-10 11 4 15,19 1 6-15,-40-4-2 16,38-6-1-16,-18 14 0 0,24-11-3 16,-17 0-5-16,32-16 5 15,-30 19 8-15,16-10-6 16,-7-2 2-16,18-1 11 16,-20 18-5-16,24-20-4 15,-30 12-3-15,29 7-1 16,-23 0-11-16,30 5-2 15,-22 0-3-15,34 2 0 16,-39 4-1-16,31 4-2 16,-26-7 2-16,28 12 1 15,-31 0-1-15,34-1 1 16,-41-3 2-16,22 7-1 16,-36-3-2-16,36 2 2 15,-39-1-19-15,22 5 17 16,-31 1 1-16,21 5 0 15,-56-8 0-15,22 8 17 0,-29-8-17 16,10 5 1-16,-24-11-2 16,10 7-1-16,-31-5 0 15,-11 2-1-15,-32-3-4 16,-13 1-2-16,-20-6-15 16,-8 1-13-16,-11-4-11 15,-1 0-38-15,-7 0-34 16,-4-3-128-16,1 2-54 0,-2-1-383 15,-12-5 7-15</inkml:trace>
  <inkml:trace contextRef="#ctx0" brushRef="#br0" timeOffset="105099.6986">16819 12256 472 0,'7'14'0'16,"-17"-16"559"-16,11 1-534 16,-2-1 280-16,1 2-396 15,0 0 428-15,0 0-315 16,0-1 39-16,1-1 11 16,17 1-4-16,33-2-14 15,82 4-20-15,-34 10 16 16,-6 5 10-16,-2 9-5 15,-30 8-8-15,-24 29-8 16,-48 16-14-16,-72 33-22 16,-35 7-41-16,-81 18-400 15,-14-37 114-15</inkml:trace>
  <inkml:trace contextRef="#ctx0" brushRef="#br0" timeOffset="106136.9222">3010 11487 1178 0,'89'60'253'15,"-85"-57"104"-15,-7-1-351 16,3-3-43-16,-1 1 4 16,-1-1-22-16,-1-1-17 15,2-1 15-15,-22-24 20 16,-70-63 7-16,40 46 30 0,-5-5 35 16,12 15-3-1,-9 5-5-15,9 12-11 0,-7 11-37 16,6 12-27-16,1 19-13 15,21 7 1-15,2 22 1 16,23 5 29-16,20 26 17 16,6-5 15-16,4 23 12 15,8-4 5-15,1 17 4 16,-8-14 2-16,3 6-109 16,-3-14-188-16,-3-19 24 15</inkml:trace>
  <inkml:trace contextRef="#ctx0" brushRef="#br0" timeOffset="106341.77">2518 11905 1758 0,'1'-3'317'16,"8"-4"188"-16,28-11-523 15,66-7-47-15,-28 26-7 16,20-2-144-16,-3 4-112 16,-8-2-166-16,-20 4-97 0</inkml:trace>
  <inkml:trace contextRef="#ctx0" brushRef="#br0" timeOffset="106523.064">3494 11461 1479 0,'15'38'380'16,"-8"-16"99"-16,8 18-432 16,6 11-243-16,10 11-298 15,-7-4 30-15</inkml:trace>
  <inkml:trace contextRef="#ctx0" brushRef="#br0" timeOffset="106806.5628">4087 11367 1249 0,'-30'23'245'0,"-25"25"127"15,-3 12-356-15,-11 24-35 16,7-1 22-16,8 9-10 16,26-19-14-16,15-11-33 15,16-24-38-15,12-8-27 16,11-24-31-16,29-24-201 15,16-12 66-15</inkml:trace>
  <inkml:trace contextRef="#ctx0" brushRef="#br0" timeOffset="107015.745">4101 11447 1321 0,'6'15'423'0,"2"3"16"16,14 37-321-16,2-27-179 0,8 6 0 15,17 15 13-15,3-2 28 16,13 4-101-16,-12-16-130 16,-2-7-171-16,-17-19-100 15</inkml:trace>
  <inkml:trace contextRef="#ctx0" brushRef="#br0" timeOffset="107182.5901">4418 11550 627 0,'-35'53'294'16,"-10"-3"10"-16,-27 9-107 16,1 2-122-16,1 0-11 15,12-20-38-15,11-8-98 16,23-14-76-16,32-14-178 15,18-16-37-15</inkml:trace>
  <inkml:trace contextRef="#ctx0" brushRef="#br0" timeOffset="107375.9538">4774 11338 557 0,'10'31'0'0,"1"1"643"16,0 38-643-16,-5 11 105 15,-14 20-143-15,-28 0 371 16,-28 3-770-16,-17-41 482 16</inkml:trace>
  <inkml:trace contextRef="#ctx0" brushRef="#br0" timeOffset="108365.3823">7323 12588 1299 0,'-16'49'373'0,"19"-42"26"15,1 2-381-15,2 25-74 16,-4 6-2-16,-2 24-5 16,10 13 45-16,-7 13 32 15,-5-7-89-15,2 17-314 16,-3-19 77-16</inkml:trace>
  <inkml:trace contextRef="#ctx0" brushRef="#br0" timeOffset="108768.0853">7199 13671 1344 0,'-3'33'352'0,"-12"-2"90"16,-4-7-358-16,-10 27-95 15,0 12 2-15,4 9 4 16,8-5-5-16,11-5-11 16,11-25-4-16,13-9 6 15,16-14 19-15,22-19 23 16,9-14 18-16,27-20 16 15,-2-7 1-15,-7-19-11 16,-25 6-8-16,-16-6 14 16,-37 13-19-16,-21-3-26 15,-21 11-9-15,-27 4-15 16,-4 9-26-16,-19 8-38 16,8 10-27-16,-12 6-377 0,30-7 72 15</inkml:trace>
  <inkml:trace contextRef="#ctx0" brushRef="#br0" timeOffset="109314.1492">12737 12311 1593 0,'-9'-9'252'0,"9"21"176"16,1 4-479-16,2 11 0 15,-1 9 28-15,1 11 10 16,-2 0-21-16,5 10-31 15,0 2-362-15,-6 6 78 16</inkml:trace>
  <inkml:trace contextRef="#ctx0" brushRef="#br0" timeOffset="109547.7821">12760 13320 1480 0,'21'43'485'0,"-16"6"55"16,-2 32-363-16,-8 16-212 15,-2 24-119-15,-1-5-113 16,-1 1-274-16,4-25-52 15</inkml:trace>
  <inkml:trace contextRef="#ctx0" brushRef="#br0" timeOffset="115988.109">5360 11815 423 0,'-3'-3'687'0,"3"3"-271"15,-1 7-296-15,0-7 248 16,-1 2-431-16,1 17-1 15,-1 30 11-15,4 53 45 16,3-20 7-16,6-1 4 16,-4 29 2-16,-4 2 0 15,-3 22-236-15,-1-17-136 16,-14-14-35-16</inkml:trace>
  <inkml:trace contextRef="#ctx0" brushRef="#br0" timeOffset="116193.4834">5043 12357 1382 0,'17'1'424'0,"-5"-8"79"16,-9-15-338-16,16 6-129 15,7-1-5-15,47-1-8 16,19 5-7-16,41 0-50 15,5 5-67-15,47-6-413 16,-38-12 77-16</inkml:trace>
  <inkml:trace contextRef="#ctx0" brushRef="#br0" timeOffset="119278.3377">9429 11955 717 0,'-22'51'547'0,"68"-53"-120"15,50-1-419-15,24-1 434 16,55-5-416-16,-6-3 11 16,25 3-33-16,-33 2-111 0,13 4-335 15,-51 0 54-15</inkml:trace>
  <inkml:trace contextRef="#ctx0" brushRef="#br0" timeOffset="121456.0067">14299 11830 789 0,'-7'-3'303'15,"1"4"16"-15,6-2-203 16,0 1-59-16,0 0-51 16,0 0 25-16,2 0 8 15,46 0 62-15,92-5 59 16,48-1 77-16,40 0 32 15,61 2-128-15,-21-7-87 16,6 14-87-16,-73 5-516 0,-63-38 56 16</inkml:trace>
  <inkml:trace contextRef="#ctx0" brushRef="#br0" timeOffset="123169.4089">2865 15533 933 0,'136'123'467'0,"-121"-109"-75"15,-17-13-221-15,4 1-156 16,-4-7-132-16,-1 4 45 16,3-4-13-16,-20-36 23 15,-34-55 62-15,11 36 46 16,2 8 31-16,-14-2 16 0,3 11-24 16,-10 0-30-16,4 12-33 15,-3 5-10-15,20 16-7 16,4 6-2-16,10 5 7 15,7 14 3-15,5 4 1 16,-3 15 0-16,2 11 7 16,13 26 7-16,-2 6 2 15,11 26 12-15,2-5 2 16,5 21-3-16,-1-16-6 16,22 22-42-16,-8-23-52 15,14 5-44-15,-7-24-44 16,-21-15-255-16,-27-25 72 0</inkml:trace>
  <inkml:trace contextRef="#ctx0" brushRef="#br0" timeOffset="123352.8006">2229 16049 703 0,'16'0'661'0,"1"-1"-179"15,-4-5-430-15,15 0 419 16,8-5-467-16,29-4-4 16,15 1-92-16,25-1-165 15,2 0-214-15,-2 2-71 0</inkml:trace>
  <inkml:trace contextRef="#ctx0" brushRef="#br0" timeOffset="123543.1684">3469 15467 1084 0,'4'23'516'0,"-7"-11"-59"0,2 6-185 16,-1 15-349-16,2 17-98 15,-3 8-69-15,1 16-214 16,-6-4-34-16</inkml:trace>
  <inkml:trace contextRef="#ctx0" brushRef="#br0" timeOffset="125130.5248">3636 15360 230 0,'107'-16'283'0,"-98"10"-43"0,-6 4-3 16,-2 2-70-16,-1-3-80 15,0 2 25-15,0-1-69 16,-1 1-23-16,-2-1-22 16,1 1-6-16,-1 0 3 15,0-2 2-15,0 0 3 16,-7-3 6-16,4 3 14 15,0 0 15-15,2 0 7 16,1 0 6-16,0 0-4 0,-3 1-12 16,-3 1-16-16,-1 1-7 15,-7 4-8-15,-8 13 4 16,-43 43-1-16,37-18 19 16,0-2 13-16,1 12 11 15,10 1 2-15,2 11 1 16,12-5-5-16,10 18-3 15,5-9-8-15,10 6 5 16,7-11-1-16,6 2-6 16,1-12-13-16,7 3-3 15,-11-13-2-15,-6-7-38 16,-4-8-59-16,-6-6-346 16,-17-20 61-16</inkml:trace>
  <inkml:trace contextRef="#ctx0" brushRef="#br0" timeOffset="125406.105">3727 15480 1622 0,'53'148'274'0,"-47"-136"170"16,1 4-499-16,14 10-6 16,10-4 23-16,27 12 10 15,6-3 14-15,10 2 13 16,-2-7 6-16,7 19-6 16,-27-16-146-16,-5 1-147 15,-23-8-138-15,-20-13-144 16</inkml:trace>
  <inkml:trace contextRef="#ctx0" brushRef="#br0" timeOffset="125593.6932">4192 15504 1383 0,'-3'15'318'0,"-15"17"126"15,-9 14-400-15,-24 18-25 16,-6 10-7-16,-9 15 1 0,5-8-10 15,10-5-20-15,23-18-22 16,8-4-70-16,15-19-70 16,10-22-269-16,9-24 17 15</inkml:trace>
  <inkml:trace contextRef="#ctx0" brushRef="#br0" timeOffset="125778.7506">4501 15256 1670 0,'21'48'334'15,"1"13"176"-15,9 35-514 16,-4 3 0-16,-14 14-78 16,-13-10-45-16,-32 11-119 15,-30-26-263-15,-45-5 41 16</inkml:trace>
  <inkml:trace contextRef="#ctx0" brushRef="#br0" timeOffset="126527.4505">4007 16954 964 0,'-20'51'325'0,"-70"70"-26"15,17-48-258-15,-20 51-70 16,19-10-70-16,-3 0 103 15,13-23 40-15,12-16 24 16,29-48 0-16,14 3-18 16,19-13-21-16,27 1-11 15,15-11-12-15,22-5 23 16,6-9 37-16,28-8-14 16,-8-6-83-16,15 5-323 15,-16 10-37-15,-29-11-191 16</inkml:trace>
  <inkml:trace contextRef="#ctx0" brushRef="#br0" timeOffset="127156.604">3642 17476 1943 0,'31'43'320'0,"-13"-46"220"16,19-2-598-16,28 1 23 16,39-4 17-16,10 0 18 15,22 0 3-15,-7 2 2 16,0 3 1-16,-22-3 4 16,25 11 5-16,-12-1 5 15,14 11 12-15,0 4 0 0,45 18-1 16,-12-4-4-16,35-3-4 15,5-7-7-15,43-1-3 16,-35-10-3-16,40-4-3 16,-23-1 0-16,32-1 9 15,-28-1 9-15,23-7 9 16,-19-4 25-16,43 8 14 16,-37-13-1-16,35-10-1 15,-16 2-4-15,33 0-16 16,-33-12-10-16,49 4-11 15,-28 11-10-15,49-3-7 16,-36 11-7-16,46 13-6 16,-34 15 6-16,44 9 1 15,-33 8 2-15,47-2 0 16,-45-8-1-16,49-9 1 16,-35-11-1-16,34-6-2 0,-48 4 0 15,41-1-1-15,-48-2-1 16,26 1 2-16,-44-6-2 15,20-8-2-15,-44 3 1 16,11-4 1-16,-61-12-2 16,-10 0 4-16,-55-2 5 0,-27-8-7 15,-56-2-8-15,-13 5-29 16,-30 1-9-16,-15-4-111 16,-23-4-59-16,-24-10-55 15,-22 5-428-15,-23-13 76 16</inkml:trace>
  <inkml:trace contextRef="#ctx0" brushRef="#br0" timeOffset="127712.071">16828 17166 721 0,'-37'107'494'0,"37"-103"-104"15,-13-5-108-15,14 1-213 16,-4 0-60-16,3 0 0 15,-1-2 14-15,1 2 43 16,0 0 38-16,0 0-12 16,1 0-1-16,6 0 10 15,42 3 36 1,62 9-58-16,-32 1 13 16,7 4-7-16,6 8-3 15,-27 6-26-15,-3 16-21 16,-29-2-24-16,-30 30-12 15,-39 7-24-15,-65 19-34 0,-17-12-19 16,-48 8-389 0,-22-32-131-16,-36-38-111 0</inkml:trace>
  <inkml:trace contextRef="#ctx0" brushRef="#br0" timeOffset="128310.1297">7322 17445 795 0,'-8'10'594'0,"4"-1"-171"0,1-9-162 15,3 3-235-15,0-3-209 16,-2 1 125 0,-1 13 29-16,-1 20 30 15,-12 53 2-15,13-44-9 16,6 9-126-16,-5-2-183 0,7 10-53 15,-4-14-166-15</inkml:trace>
  <inkml:trace contextRef="#ctx0" brushRef="#br0" timeOffset="128774.2382">7144 18508 1144 0,'-6'45'360'16,"1"-4"48"-16,-3 1-302 15,13-1-147-15,16-8-16 16,13-15 18-16,5-27 20 0,23-24 28 15,8-17 67-15,1-18 1 16,-9 1-29-16,-10-7-12 16,-30 13-12-16,-18 2 21 15,-17 11-8-15,-21 7 17 16,-7 17-3-16,-5 18-42 16,1 6-56-16,-1 12-419 15,17 6 98-15</inkml:trace>
  <inkml:trace contextRef="#ctx0" brushRef="#br0" timeOffset="129528.3797">12752 17350 954 0,'8'10'351'16,"-8"2"12"-16,0 12-221 15,0 7-132-15,0 15-18 16,5 10-5-16,-10 14-22 16,4-5-15-16,-5 15-16 15,-3 0-293-15,-16 6 84 16</inkml:trace>
  <inkml:trace contextRef="#ctx0" brushRef="#br0" timeOffset="129688.3646">12740 18385 1097 0,'12'21'483'16,"-9"-15"4"-16,-2 12-232 15,3 10-149-15,-4 21-44 0,0 4-58 16,-14 32-124-16,-16 7-136 15,-25 17-255-15,0-14-65 16</inkml:trace>
  <inkml:trace contextRef="#ctx0" brushRef="#br0" timeOffset="135250.3892">4915 17021 1225 0,'0'21'481'0,"-6"-29"-53"0,1 16-357 15,2-1-133-15,0 11-120 16,3 8 99-16,6 10-3 16,0 4 41-16,3 9 6 15,3 3-19-15,-3 9-116 16,-6-5-168-16,-14 0-4 16</inkml:trace>
  <inkml:trace contextRef="#ctx0" brushRef="#br0" timeOffset="135445.7759">4691 16526 1623 0,'-3'-4'415'0,"-6"-4"93"15,5 7-500-15,4 1-535 0,0 0-8 16,3 1-201-16</inkml:trace>
  <inkml:trace contextRef="#ctx0" brushRef="#br0" timeOffset="135889.5525">5498 16916 1165 0,'8'17'350'16,"-11"-43"0"-16,4 41-369 15,2 8-128-15,-6 8-96 16,2 2 77-16,-4 1 62 16,2-10 90-16,-4-8 90 15,4-17 76-15,3-5 30 16,0-5-52-16,0 10-29 15,0-4-34-15,12-26-50 0,34-47-4 16,-18 47 5-16,-2 5-5 16,0 13-8-16,-3 9-21 15,-2 14-1-15,-8 12-10 16,2 15-23-16,0 3-41 16,3 11-277-16,0-4 59 15</inkml:trace>
  <inkml:trace contextRef="#ctx0" brushRef="#br0" timeOffset="136189.9447">6243 17033 935 0,'-26'23'283'0,"-17"10"89"16,-14 3-229-16,-5 12-10 16,10 1-3-16,17 5 4 0,13-22-53 15,53-4-12-15,31-22-41 16,53-17-46-16,25-6-52 15,60-11-383-15,-39-7 76 16</inkml:trace>
  <inkml:trace contextRef="#ctx0" brushRef="#br0" timeOffset="141256.2526">8875 16756 426 0,'0'7'640'0,"-1"-4"-242"16,-2-1-266-16,-19 2 217 15,-14 6-411-15,-53 70-6 16,43-31 9-16,-10 18 13 15,7 7 42-15,0 15 25 16,18-17 8-16,6 1 15 16,18-15-8-16,10-14 16 15,8-19-3-15,16-23 38 16,15-18 2-16,6-29 21 0,13-16-4 16,9-26-17-16,-8-5-43 15,-7-26-14-15,-12 13-19 16,-14-5-18-16,-12 18 1 15,-11 8-3-15,-8 29-5 16,-2 12-3-16,-1 22-37 16,-2 9-34-16,-2 17-5 15,-9 18 2-15,-3 13 4 16,-14 31 38-16,-1 14 39 0,-1 29 13 16,11-5 9-16,8 2 21 15,16-27 4-15,17-6 10 16,19-36 5-16,30-7 8 15,7-22-3-15,27-19-2 16,-9-15-8-16,14-15-23 16,-20-9-6-16,2-15-27 15,-22 9-6-15,-12-7-2 16,-25 7 15-16,-17 2-12 16,-15 14 4-16,-23 11-13 15,-1 18 1-15,-16 20-2 16,-4 21 1-16,-14 34 12 15,9 5 24-15,5 7 10 16,17-13 16-16,17-8-3 0,24-25-8 16,26 0-12-16,17-5 30 15,47-9 25-15,7-3-95 16,32-14-95 0,-10-3-381-16,-20-8-43 0</inkml:trace>
  <inkml:trace contextRef="#ctx0" brushRef="#br0" timeOffset="141538.0815">10059 16923 997 0,'-40'62'390'0,"-11"6"3"16,13-19-235-16,-1 3-73 15,13-13 28-15,20-2-14 16,30-15 21-16,41-13 29 16,29-11-54-16,46-15-79 15,0-6-52-15,10-12-478 16,-15 1 84-16</inkml:trace>
  <inkml:trace contextRef="#ctx0" brushRef="#br0" timeOffset="144501.0884">14375 16784 399 0,'65'65'550'0,"-69"-59"-219"16,-10-2-250-16,-17 8 195 15,-7 13-405-15,-21 11 42 16,-4 11 22-16,-11 8 37 16,9 6 67-16,4 7 87 15,11-6-14-15,13 6 21 16,19-8-21-16,14-5-12 15,16-23-14-15,28-20 22 16,13-21-12-16,33-40 5 16,9-25-6-16,28-30-25 15,-14-19-34-15,8-31-11 16,-31 17-13-16,-13-4-6 0,-26 27-7 16,-17 19-9-16,-18 30-6 15,-7 17-39-15,1 25-34 16,-20 23-1-16,-26 59-70 15,-12 24 123 1,-15 52 40-16,-5 14 23 16,3 4 43-16,32-45 10 15,17 2 10-15,18-50-3 0,20-9-13 16,14-17-24-16,25-4 9 16,9-23-3-16,31-14 5 15,-1-16 2-15,18-14-17 16,-13-6-21-16,7-13-12 15,-30-8-10-15,-7-5-10 16,-22 4-9-16,-13-4 0 16,-21 16-4-16,-12 13-13 15,-11 13 0-15,-21 15 9 16,-19 17 0-16,-24 22 8 16,-19 20 16-16,-14 24 12 15,16 0 7-15,9 3 16 16,33-13 4-16,20-6 4 15,30-17-8-15,15 8 3 16,22-3-9-16,33-1 0 16,8-5-14-16,23-12-13 15,-2-13-80-15,-12-9-188 0,-30-6-175 16,-31-15-157-16,-29-1-175 16</inkml:trace>
  <inkml:trace contextRef="#ctx0" brushRef="#br0" timeOffset="144878.3675">15856 16922 984 0,'18'0'435'15,"-5"-17"-120"-15,-7 3-393 16,-3-4 30-16,-3-4-52 16,-7 10-46-16,-15 6 182 15,-7 10 160-15,-24 30-25 16,-2 23 28-16,-19 18 34 15,15 8-39-15,3 15-12 16,23-23-58-16,24-1 1 16,39-16-34-16,51-9-12 15,26-24-30-15,31-17-81 0,7-20-100 16,4-22-490-16,-40-12 60 16</inkml:trace>
  <inkml:trace contextRef="#ctx0" brushRef="#br0" timeOffset="147208.4165">12636 15282 305 0,'61'127'342'0,"-54"-111"-111"16,-1-2-184-16,-1 9 165 15,-1-2-252-15,-4 7-13 16,4 2-249 0,-8 1 123-16</inkml:trace>
  <inkml:trace contextRef="#ctx0" brushRef="#br0" timeOffset="147611.8659">12753 16027 640 0,'0'4'151'0,"3"-1"14"0,1 3-225 15,-4-6-142-15,-1 2-14 16</inkml:trace>
  <inkml:trace contextRef="#ctx0" brushRef="#br0" timeOffset="148046.9963">12771 16554 470 0,'6'11'0'16,"-3"8"115"-16,3 0-115 15</inkml:trace>
  <inkml:trace contextRef="#ctx0" brushRef="#br0" timeOffset="148840.5739">12722 16370 1029 0,'46'115'277'15,"-46"-108"59"-15,-2 2-295 16,2 10-71-16,2 2-27 0,-4 3 4 15,1 2 8-15,-5 2-13 16,3-4-24-16,3 0-208 16,-3-6 36-16</inkml:trace>
  <inkml:trace contextRef="#ctx0" brushRef="#br0" timeOffset="149070.0908">12750 17013 868 0,'2'17'203'16,"-1"-17"50"-16,5 12-252 15,-5-6-73-15,5 2-13 16,0 6 24-16,3 5 9 0,-3-9 17 15,-1 4-82 1,1 2-85-16,1 3-2 0</inkml:trace>
  <inkml:trace contextRef="#ctx0" brushRef="#br0" timeOffset="149220.402">12787 17264 1233 0,'18'142'330'0,"-15"-117"-77"16,0-5-600-16,10 3-60 15</inkml:trace>
  <inkml:trace contextRef="#ctx0" brushRef="#br0" timeOffset="175943.5756">19919 16990 823 0,'-3'32'209'16,"-1"-33"37"-16,-2 36-211 0,3 7-54 15,-2 28-6-15,4 1 16 16,-2 31 17-16,0 2 2 16,0 10 5-16,-1-30 8 15,1-14 4-15,-3-33 34 16,1-27-11-16,-2-34-18 15,1-38 0-15,3-19-1 16,1-33-27-16,4-9 13 16,1 1 18-16,1 32 6 15,-1 10 30-15,-1 29-1 0,1 16-3 16,0 17-26-16,0 14-40 16,0 16-38-16,1 22-8 15,4 16 4-15,-3 27 21 16,4 6 32-16,5 0 7 15,-1-15 0-15,2-19-29 16,3-27 5-16,4-31 20 16,4-22 19-16,9-28-2 15,3-5 29-15,6-5 3 16,-5 17-23-16,-3 15-41 16,-14 23-3-16,0 25 0 15,-7 20-5-15,0 27 8 16,-2 19 21-16,6 35-45 15,5-4-55-15,13 4-332 16,10-21 33-16</inkml:trace>
  <inkml:trace contextRef="#ctx0" brushRef="#br0" timeOffset="176391.9033">21119 17059 954 0,'-6'12'355'0,"3"-3"-9"16,0-7-256-16,-12 4-61 15,0 4-60-15,-8 9 6 16,-7 8 17-16,-16 17 0 16,8 10 8-16,-4 15 9 15,10-4 5-15,8 2-9 16,18-21-14-16,21-6-41 16,13-27 9-16,12-26 13 15,0-24 13-15,9-24 2 16,-11-11 23-16,-2-2-11 15,-15 17-6-15,-1 16 42 16,-12 23 22-16,-5 11-12 16,-5 10-9-16,2 14-6 15,2 4-45-15,4 15-8 0,8 7 23 16,12 0-38-16,5-9-53 16,18-17-258-16,2-21 23 15</inkml:trace>
  <inkml:trace contextRef="#ctx0" brushRef="#br0" timeOffset="176621.4967">21341 17218 680 0,'21'-50'422'0,"-21"44"-40"15,0-5-142-15,-3 8-90 16,3 2-101-16,-2-1-40 15,2 1-38-15,0 1-30 16,2 0 11-16,33 4 9 16,57 17 20-16,-33-3 1 15,-1-5-48-15,24 8-178 16,-10-2-102-16,-4-4-82 16</inkml:trace>
  <inkml:trace contextRef="#ctx0" brushRef="#br0" timeOffset="176800.3276">21778 17002 1266 0,'-98'80'274'16,"58"-33"117"-16,-4 9-372 15,-14 18-19-15,8 8-22 16,8 7-149-16,14-20-220 15,15-26 5-15</inkml:trace>
  <inkml:trace contextRef="#ctx0" brushRef="#br0" timeOffset="177530.0828">22840 16556 813 0,'-55'177'294'0,"15"-123"20"0,3 17-176 16,12-7-105-16,16-7-37 16,8-23-19-16,15-10 23 15,10-31-6-15,27-24 19 16,-1-17 30-16,12-18 21 16,-10-4-22-16,-6 6-3 15,-25 21-11-15,-5 17-42 16,-19 18-15-16,-4 23 10 15,-2 18 6-15,-3 30 6 16,-9 8 45-16,6-1 9 16,3-14-29-16,8-17 23 15,11-45 24-15,19-52 16 16,-1-23 0-16,13-45 20 16,4-8-33-16,-11-14-34 15,-13 33-4-15,-12 8-15 16,-20 34-44-16,-30 32-43 15,-24 44 32-15,-42 62 23 0,-11 48 36 16,-5 69 63-16,26 13 69 16,26 16-34-16,54-44-42 15,51-19-35-15,35-65-7 16,57-34-6-16,11-46 1 16,34-44-64-16,-2-11-53 15,15-38-455-15,-51-20 39 16</inkml:trace>
  <inkml:trace contextRef="#ctx0" brushRef="#br0" timeOffset="178144.0642">24052 16242 62 0,'-5'-6'152'0,"-2"-3"-1"16,-5 0 24-16,-4-7 23 16,1 5-15-16,-1-2 23 15,-1 1-9-15,2 3-29 16,11 8-49-16,1-2-19 15,2 4-36-15,1-1-76 16,0 0-8-16,0 0-13 16,1 2-1-16,21 11 9 15,63 67 38-15,-20-34 14 16,0 0 7-16,11 9-16 16,-10-5-33-16,4 15-332 15,-12-8 89-15</inkml:trace>
  <inkml:trace contextRef="#ctx0" brushRef="#br0" timeOffset="178353.1257">24423 16089 1129 0,'-5'4'423'0,"-12"14"-9"16,-17 10-304-16,-31 26-73 15,-3 15-66-15,-28 38-60 16,-10 3-29-16,15 10-140 16,21-23-138-16,11 9-16 15,23-47-115-15</inkml:trace>
  <inkml:trace contextRef="#ctx0" brushRef="#br0" timeOffset="178704.3956">24626 16058 941 0,'6'3'257'15,"11"-6"49"-15,12-7-236 16,8-5-62-16,15-6-22 15,1-4-73-15,-1-5-217 16,-4 8-17-16,-23 6-146 16</inkml:trace>
  <inkml:trace contextRef="#ctx0" brushRef="#br0" timeOffset="178927.6023">24742 16230 1333 0,'13'13'261'16,"8"-11"126"-16,1-8-393 15,24-12-45-15,3-4-46 16,19-12-43-16,-4-2-247 15,1-11 15-15</inkml:trace>
  <inkml:trace contextRef="#ctx0" brushRef="#br0" timeOffset="179282.7013">25444 15693 573 0,'-22'69'525'0,"0"-3"-138"16,7-7-339-16,13 4 348 15,19-14-395-15,27-15 36 16,17-25 5-16,23-24 21 15,2-25 4-15,27-25 30 16,-16-20-31-16,1-29-4 16,-25 10-31-16,-16 1-8 15,-36 18-16-15,-27 20-51 0,-37 37-55 16,-32 31 41-16,-16 28-13 16,-30 30-86-16,10 16-27 15,6 6-207-15,29-31-68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2T16:28:13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16413 6637 255 0,'-47'41'169'0,"45"-42"-169"0,4 4 16 15,-2 3-90-15,-2-6-91 16,1 0 168-16,-1 0 55 16,1 1-35-16,-2 1 8 15,0-1 14-15,0 1-2 16,-7 2 3-16,-4 2 0 15,-7 1 4-15,-47 17-14 0,40-12 5 16,5 3-3-16,-1 7-10 16,6 3-16-16,8 8-4 15,2-8-8-15,7 4 2 16,4-5 4-16,10-6 9 16,3-8 13-16,15-8 22 15,8-11 15-15,17-16-13 16,-1-8-5-16,6-10-2 15,-17 0-8-15,-10 0 12 16,-17 12 44-16,-11 4-8 16,-5 13-30-16,-2 5-30 15,-8 9-73-15,0 13-73 16,3 6 41-16,-3 11 56 16,2 6-26-16,1 9 42 15,-2 0 50-15,-2 7-6 16,-11-5-26-16,-20 9 70 0,-16 1 4 15,-20 9 0-15,-16-6-43 16,-42 5-299-16,0-16 77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3T15:04:24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15585 1565 567 0,'-59'24'43'0,"54"-26"66"15,5 6-162-15,0 3-18 16,0-7 78-16,0 0 58 15,2 0 12-15,1-2 7 16,37-3-1-16,66-14-49 16,-33 6-13-16,5 5-7 15,27 1-4-15,3-2-2 0,30-3 1 16,-4-7 5-16,37 3 9 16,-23-4 2-16,27 2 1 15,-12 4-2-15,34 4 9 16,-27 1-2-16,26 8 7 15,-18 1 2-15,15 5 1 16,-27 3-1-16,16 3-2 16,-23-6-8-16,35 9-5 15,-19-4-5-15,14 4-10 16,-16 2-7-16,8 6 0 16,-31 3 0-16,5-1 4 15,-31-9 1-15,3-6 5 16,-34-7 4-16,-8-9-2 15,-29-2-6-15,-13 1-1 16,-20 2-3-16,-10 5-13 16,-7-1-5-16,-5 2-7 0,-2 0 1 15,-578-90 21 32,523 102 4-47,-41-16-2 16,16 3 14-16,-16-3 6 15,-78 2-3-15,-23-4-2 16,20 6 0-16,-26-2-7 16,16 2-6-16,3-5 1 15,10-8-1-15,-33 7 1 16,16-3-3-16,-13 7 0 16,22 6-2-16,-5 3 2 15,52-6 0-15,14 6 1 16,25-9-1-16,0 9-1 15,26-1-2-15,2 6 1 16,22-4 0-16,14 3 7 16,21-6 0-16,9-3-10 15,6-1-10-15,-3-1 9 0,19 0-5 16,31 4 2-16,169 22 10 16,-22 2 10-16,20 5-10 15,46 5-1-15,-13 3-2 16,29 11-1-16,-40-8 0 15,3-3 2-15,-27-8 1 16,21-12 7-16,-46-16-1 0,3-8 1 16,-49-8 9-16,-16-2 1 15,-42-1-5-15,-15 3 2 16,-27 3 0-16,-8 6-17 16,-13 0-15-16,-18 2-41 15,-10 0-7-15,-20 4-5 16,-13-1 13-16,-50-5 23 15,-32-1 45-15,-77-8 8 16,-8-13 7-16,-67 0-4 16,-3 3-9-16,-54 2-4 15,18 5 3-15,-42 11-1 16,39-1-3-16,-18 3-2 16,60-1 2-16,0-2-4 15,41-1 3-15,6 0 2 16,60 1 0-16,6-1 2 15,48 3-5-15,16 2 5 16,39-1-2-16,8-1 7 0,23 5 0 16,12-3 0-16,13 0-21 15,13-3-9-15,17 0-13 16,37-8 7-16,46 1 0 16,90 5 14-16,19 1 11 15,76 9 2-15,1 9-6 16,64 3-1-16,-36 1 1 15,56 3 2-15,-52-6-1 16,26-3 0-16,-71 1 1 0,3-7-1 16,-60-2 0-16,-21-8 3 15,-52 3 2-15,-23-13 0 16,-50 3-1-16,-19-1 4 16,-22 0 0-16,-16-2-16 15,-16 7-25-15,-11 4-31 16,-17 1-15-16,-27 4 5 15,-27-2 13-15,-88-2 27 16,-44-1 30-16,-96-6 9 16,-28-5-6-16,-65 0 2 15,36-1-1-15,16 1 11 16,81 2-1-16,-7 8-1 16,78 6-6-16,14 3-2 15,26 6-13-15,-21 2-70 16,25 1 1-16,-34 7-261 15,11-9 17-15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376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9-07-23T14:16:24.0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7-23T15:05:25.623"/>
    </inkml:context>
  </inkml:definitions>
  <inkml:trace contextRef="#ctx0" brushRef="#br0">23479 12491 0,'0'0'16,"0"0"-16,0 0 15,0 0-15,0 0 16</inkml:trace>
  <inkml:trace contextRef="#ctx1" brushRef="#br0">16284 3605 589 0,'0'2'145'0,"0"1"42"16,0-3-172-16,-2-2-35 16,2 2 30-16,0 0 12 15,-4-1 12-15,3-1 39 0,-5 0 1 16,-26 1-26-16,-65 7-15 15,43 20-13-15,-17 33-26 16,1 26-7-16,-2 23 1 16,20 3 0-16,19 14-2 15,33-32 1-15,36-6 5 16,13-30 2-16,30-10 10 16,8-30 12-16,8-6-36 15,-3-17-148-15,16-28-62 16,-25-18-71-16</inkml:trace>
  <inkml:trace contextRef="#ctx1" brushRef="#br0" timeOffset="253.8377">16824 3938 301 0,'19'35'222'0,"-17"-1"-52"16,1 18-180-16,3 7 182 15,-6 0-164-15,-6-16 10 16,3-10 86-16,1-17 38 16,2-25-9-16,2-24-10 15,15-22 1-15,8-4-79 16,4-16-23-16,11 10 13 16,1 6 1-16,-6 19-23 0,5 10-133 15,2 22-168-15,-3 16-53 16,-6 10-160-16</inkml:trace>
  <inkml:trace contextRef="#ctx1" brushRef="#br0" timeOffset="455.6625">17874 3905 912 0,'21'14'211'0,"-2"14"64"16,0 6-235-16,-5 22-103 16,-4 1 25-16,4 4 3 15,-14-18-129-15,-3-7-79 16,3-27-17-16,-7-25-156 16</inkml:trace>
  <inkml:trace contextRef="#ctx1" brushRef="#br0" timeOffset="600.4044">18141 3376 1011 0,'10'9'211'0,"4"0"64"16,5 6-384-16,6 4-138 16,8 5-68-16,-4-1-92 0</inkml:trace>
  <inkml:trace contextRef="#ctx1" brushRef="#br0" timeOffset="814.946">18794 3149 881 0,'16'21'151'15,"-6"7"98"-15,9 24-261 16,-1 8 0-16,1 17 14 15,-4 1 8-15,-1 29-1 16,-7-5-99-16,2 9-108 16,-11-21-28-16,-1-12-12 15,-13-41-21-15,-8-27 74 16</inkml:trace>
  <inkml:trace contextRef="#ctx1" brushRef="#br0" timeOffset="990.4353">18519 3785 1437 0,'29'-15'199'15,"4"-1"197"-15,2 2-414 16,29 2-53-16,12 2 44 0,7 3-141 16,4 0-101-16,5 9-128 15,-25-8-102-15</inkml:trace>
  <inkml:trace contextRef="#ctx1" brushRef="#br0" timeOffset="1139.0006">19685 3659 576 0,'0'92'469'16,"0"-16"-239"-16,-5 16-576 15,7-9 315-15</inkml:trace>
  <inkml:trace contextRef="#ctx1" brushRef="#br0" timeOffset="1304.8581">19626 3215 795 0,'-7'-5'283'0,"11"12"-76"15,-4-2-183-15,0-5-230 16,0 0-112-16,0 2 62 16,10 3 49-16,32 0-71 15</inkml:trace>
  <inkml:trace contextRef="#ctx1" brushRef="#br0" timeOffset="1564.8532">20657 3461 1140 0,'-36'26'106'0,"-23"12"191"15,-11 7-349-15,-9 18 28 16,18 3 39-16,-5-18 39 31,37 1-59-31,24 34-23 0,24-7-66 16,15-20-84-16,44-20-139 15,4-50-14-15</inkml:trace>
  <inkml:trace contextRef="#ctx1" brushRef="#br0" timeOffset="1883.2405">21127 3648 1218 0,'-25'18'225'0,"1"6"128"16,-19 18-350-16,5 4-26 15,-6 18 9-15,4-1 14 16,2-4-3-16,19-14-3 15,5-5-3-15,9-18-14 16,5-11 8-16,11-4 2 16,8-16 1-16,5-1 5 0,-2-8 21 15,-4 3-10-15,-4-1-14 16,-9 13-18-16,-2 16 8 16,6 12-1-16,-4 16 5 15,0 6-7-15,9 2-160 16,-3-8-133-16,-1-29-38 15</inkml:trace>
  <inkml:trace contextRef="#ctx1" brushRef="#br0" timeOffset="2046.8438">21515 3390 485 0,'21'31'0'0,"-4"32"649"15,-15 6-529-15,-4 56 246 16,-10 12-491-16,-18 33 204 16,-8-20-500-16,-12-6-105 15</inkml:trace>
  <inkml:trace contextRef="#ctx1" brushRef="#br0" timeOffset="2982.8703">22402 3667 784 0,'66'59'752'0,"-61"-34"-399"16,-10 30-83-16,0 9-310 15,5 14-308-15,5 16 323 16,10-16 16-16,13-5 5 16,7-27 10-16,43-58 51 31,5-43-22-31,-5-14-8 16,-7-16-209-16,-4 5-179 15,-42 35-41-15</inkml:trace>
  <inkml:trace contextRef="#ctx1" brushRef="#br0" timeOffset="3139.7816">23509 4167 593 0</inkml:trace>
  <inkml:trace contextRef="#ctx1" brushRef="#br0" timeOffset="3404.447">23452 4179 466 0,'-26'10'30'0,"-17"6"477"15,-1 1-271-15,-9 16 83 16,-5 7-298-16,-4 7-8 16,8-2-6-16,11 3-1 15,14-6-5-15,20-9-12 16,12-4 1-16,22-18-15 0,13-6 2 15,10-19 12-15,1-10 17 16,10-9 6-16,-16-2 12 16,0 1 8-16,-8 8 0 15,-11 17-11-15,-8 5-10 16,1 23-5-16,-5 9-13 16,6 7-22-16,-5-6-12 15,3-1-11-15,3-11 0 16,5-8-63-16,6-23-105 0,13-20-75 15,-3-13-57-15</inkml:trace>
  <inkml:trace contextRef="#ctx1" brushRef="#br0" timeOffset="3634.7422">24273 3099 694 0,'5'14'379'16,"1"13"-59"-16,-20 32-67 15,-2 18-285-15,-8 25 19 16,1 0 20-16,-6 30 4 16,8-4 3-16,7 13-46 15,14-13-61-15,0 12-84 0,2-37-46 16,10-24-109-16,4-32-9 15</inkml:trace>
  <inkml:trace contextRef="#ctx1" brushRef="#br0" timeOffset="3964.3536">24556 3700 942 0,'-2'4'282'16,"2"6"7"-16,-5 23-165 16,-4 5-210-16,-1 25 36 15,-2-3 73-15,-1 8 4 16,7-9-8-16,9 0-3 16,2-24-1-16,14-8-1 15,0-23 12-15,16-13 10 16,7-13-2-16,-1-13-21 15,1 0-6-15,1 2-14 16,-13 16-10-16,2 10-1 16,-11 16 12-16,-2 22-1 15,0 9 6-15,-3 8-3 16,1 6-326-16,-5-4-6 16,1-22-105-16</inkml:trace>
  <inkml:trace contextRef="#ctx1" brushRef="#br0" timeOffset="4279.5061">25145 3921 1066 0,'0'0'303'0,"15"1"54"16,5 3-262-16,4-1-95 15,10-3 4-15,5 0 19 16,-19-5 12-16,3-4 7 15,-9 1 0-15,-18 1-7 16,-11 3-12-16,-29 9-4 16,-8 15-13-16,-7 16 22 15,-3 7 11-15,12 14-10 16,27-5-15-16,9 2-15 16,21-16-17-16,19-5-3 15,14-8 7-15,31-20 4 16,16-14-12-16,15-17-119 15,4-7-209-15,5-12-74 16,-28-5-151-16</inkml:trace>
  <inkml:trace contextRef="#ctx1" brushRef="#br0" timeOffset="4551.0281">26162 3397 958 0,'2'49'530'0,"-4"-17"-136"0,2-6-72 16,-3-5-528-16,3 0-29 15,-2-7 107-15,-7-7-13 16,7-4-60-16,2 3-122 16,-3-6 52-16</inkml:trace>
  <inkml:trace contextRef="#ctx1" brushRef="#br0" timeOffset="4683.092">26181 3621 1105 0,'62'67'221'0,"-51"-49"116"15,-3 1-330-15,-1-4 3 16,-3-10-18-16,-4 2-74 16,0-10-75-16,0 1-182 0,0 0-39 15</inkml:trace>
  <inkml:trace contextRef="#ctx1" brushRef="#br0" timeOffset="5089.1285">26994 3303 1382 0,'59'146'231'15,"-39"-136"150"-15,13 20-389 16,5 3-53-16,13 17 42 16,-5 2 20-16,17 12 3 15,-15-5 1-15,6 10-70 0,-11-11-71 16,1 1-248-16,-18-14-13 16</inkml:trace>
  <inkml:trace contextRef="#ctx1" brushRef="#br0" timeOffset="5317.9642">27735 3302 1682 0,'-38'36'315'0,"-16"20"179"15,1 2-479-15,-44 34-50 16,-14 14 21-16,-21 14-4 15,4-11-15-15,-9-7 15 16,37-32-12-16,25-22-16 16,32-29-29-16,13-14 15 15,30-13-417-15,31-17 106 16</inkml:trace>
  <inkml:trace contextRef="#ctx1" brushRef="#br0" timeOffset="5702.2338">27877 3662 1283 0,'33'5'197'16,"9"1"156"-16,13-1-439 16,-6 0 44-16,3-7-25 15,-9-6-75-15,-5 1-212 16,-17 1 46-16</inkml:trace>
  <inkml:trace contextRef="#ctx1" brushRef="#br0" timeOffset="6048.8749">27832 4146 981 0,'4'14'121'0,"-11"0"33"16,5-7-246-16,4-4 4 15,1-5-21-15,-3 1 247 16,11-1 6-16,42-14-23 15,57-17-47-15,-38 7-99 16,-18 16-180-16,-5-18-93 16,-11 9-97-16</inkml:trace>
  <inkml:trace contextRef="#ctx1" brushRef="#br0" timeOffset="6392.8304">29134 3316 1326 0,'1'-2'122'0,"51"2"176"0,-52 5-366 16,0 0-6-16,-5 19 92 16,5 11 64-16,-14 31 44 15,9 28-17-15,-5 44 3 16,1 3-19-16,-5 27-484 15,-7-28 132-15</inkml:trace>
  <inkml:trace contextRef="#ctx1" brushRef="#br0" timeOffset="7719.8829">16708 6174 839 0,'130'-121'239'15,"-128"114"0"-15,-4 5-274 0,-12 25-44 16,-15 13-16-16,-53 32 0 16,-25 24 50-16,-42 41 44 15,-16 2 4-15,-18 37 7 16,42-20-2-16,23-9-4 15,53-41-3-15,35-12 9 16,60-50 17-16,51-14 26 16,25-19 7-16,36-9 4 15,9-12-11-15,20-1-20 16,-29-4-267-16,-7-11-24 16,-43-6-75-16</inkml:trace>
  <inkml:trace contextRef="#ctx1" brushRef="#br0" timeOffset="8408.3191">16219 6842 1198 0,'-3'10'282'0,"-4"-19"38"15,7 16-320-15,0 0-110 16,0-7 34-16,0 0 71 16,0 0 55-16,0 0-196 15,0-2 217-15,2 1-26 16,58-18-16-16,77-21-22 0,-12 22 214 16,7 5-220-16,32 6-116 15,-13 7-115-15,36 7-117 16,-12 5 353-16,28 8 353 15,-9 0-235-15,38 6 120 16,-27 0 120-16,37-6-342 16,-4-6-342-16,27 7 369 15,-38-9 5-15,59 7 8 16,-38 4-7-16,41 1-8 16,-19-7-16-16,47 1-1 15,-33-10-3-15,40-2 13 16,-34-8 10-16,51-7-3 15,-36-1-6-15,52-11-4 16,-33-3-16-16,56-8-15 16,-39 3 4-16,47-9-1 15,-40 3-1-15,58-3 1 16,-46 9 2-16,46 3 1 16,-34 10 0-16,49-1 1 0,-38 3-3 15,30-7 3-15,-51-3-2 16,38 1 1-16,-50 1 11 15,17-8 9-15,-37 8 5 16,33 4 4-16,-42-3 0 16,39 6-13-16,-53 8-9 0,7-3-8 15,-56-1-5-15,7 4 0 16,-86 2 0-16,-10 0-5 16,-47 0-6-16,-17 1-5 15,-51 1-32-15,-5-8-31 16,-11 3-47-16,-9 2-186 15,-10-7-273-15,7-5 25 16,-14-1-251-16</inkml:trace>
  <inkml:trace contextRef="#ctx1" brushRef="#br0" timeOffset="8783.8455">31482 6261 684 0,'0'-5'-89'0,"-4"5"254"16,2 1-223-16,-1-1 148 15,1 0 135-15,2 0-86 16,0 0 5-16,0 0-27 15,0 0-30-15,0-1-20 16,0-1-10-16,0 2-18 16,2 0 0-16,12-4-4 0,45 8 0 15,86 5-1-15,-34 10-1 16,-4 5-7-16,3 11-1 16,-32 3-6-16,-25 12-10 15,-44-2 1-15,-37 22 1 16,-34-1-3-16,-37 14-38 15,-15-6-42-15,-9 6-321 16,14-29 48-16</inkml:trace>
  <inkml:trace contextRef="#ctx1" brushRef="#br0" timeOffset="9204.8609">32156 7240 548 0,'-14'11'190'16,"7"-6"61"-16,8 4-82 15,8 6-63-15,5 18 21 16,10 9-4-16,11 17-26 15,3 6-40-15,16 20-1 16,-1-10-14-16,15 8-13 16,-11-15-9-16,13 3-82 15,-17-24-137-15,4-11-165 16,-18-26-67-16</inkml:trace>
  <inkml:trace contextRef="#ctx1" brushRef="#br0" timeOffset="9381.8834">32440 7519 727 0,'-90'49'571'16,"-52"12"-137"-16,-21 13-434 15,-23 23 332-15,13-10-610 16,-2-6-153-16,59-39-116 15</inkml:trace>
  <inkml:trace contextRef="#ctx1" brushRef="#br0" timeOffset="10375.8318">15240 5300 960 0,'6'-3'225'0,"-6"-4"91"16,0-2-264-16,0 8-10 15,0-3-9-15,0-5-18 16,0-36-26-16,-9-60-26 16,-1 42-6-16,-9 4 10 15,-6 6 11-15,-2 14 13 0,-3 13-18 16,-10 19-25-16,-8 18-21 15,-4 13-5-15,2 20 10 16,6 8 32-16,15 15 25 16,11 4 24-16,13 38 12 15,14 2-1-15,17 30-2 16,10-1 3-16,15 9-6 16,2-36-16-16,8 1-64 15,-18-37-53-15,-3-17-143 16,-16-25-34-16</inkml:trace>
  <inkml:trace contextRef="#ctx1" brushRef="#br0" timeOffset="10588.7698">14582 5803 782 0,'5'11'364'15,"0"-8"-120"-15,6-3-175 16,27 5-114-16,10 0-117 16,39-3 149-16,10 0 22 15,19 0-14-15,-8-9-50 16,4-9-194-16,-30-13 33 16</inkml:trace>
  <inkml:trace contextRef="#ctx1" brushRef="#br0" timeOffset="10766.8769">15585 5195 1279 0,'-5'26'142'0,"0"15"177"16,-4 63-389-16,14-27 14 15,4 2 35-15,5 8-61 16,10-16-64-16,2-10-173 15,12-30-38-15</inkml:trace>
  <inkml:trace contextRef="#ctx1" brushRef="#br0" timeOffset="11099.8611">16282 5475 1104 0,'-4'4'240'0,"-6"3"71"16,-4 10-307-16,-15 13-44 15,-15 11 5-15,-20 13 18 16,5 0 21-16,4 8-1 16,19-10-5-16,18 2-52 15,22-12-21-15,22 6-46 16,20-13-80-16,27 3-78 16,14-12 18-16,12-21-76 15</inkml:trace>
  <inkml:trace contextRef="#ctx1" brushRef="#br0" timeOffset="11411.0374">16533 5505 397 0,'-66'59'471'0,"66"-56"-186"0,-5 10-245 16,3-5 226-16,2 6-357 16,2-2 24-16,3 2 0 15,13 2 4-15,11 6 16 16,6 6 31-16,17 8-83 15,7 2-75-15,13 2-40 16,-9-22-110-16</inkml:trace>
  <inkml:trace contextRef="#ctx1" brushRef="#br0" timeOffset="11621.116">16625 5621 789 0,'-38'43'305'0,"-16"16"4"16,0-1-151-16,-3 11-182 0,5-8-23 16,4 8-98-16,18-26-63 15,15-8-101-15,16-14-83 16</inkml:trace>
  <inkml:trace contextRef="#ctx1" brushRef="#br0" timeOffset="11887.8545">16935 5023 1125 0,'123'161'251'0,"-99"-100"102"16,4 0-259-16,-14 41-142 16,-12 12 64-16,-21 28 18 15,-16-10-8-15,-24-4-82 16,-19-36-248-16,-22-26-71 15,11-55-140-15</inkml:trace>
  <inkml:trace contextRef="#ctx1" brushRef="#br0" timeOffset="13611.5604">23145 5061 1162 0,'2'-3'103'0,"1"-1"150"15,-3 3-356-15,0-1 0 16,0 2 55-16,0 0 31 16,0 2 14-16,0 17 15 15,0 7-11-15,6 62-1 16,-6-53-3-16,-6 5-64 16,1-2-115-16,2 7-71 15,-2-12-79-15</inkml:trace>
  <inkml:trace contextRef="#ctx1" brushRef="#br0" timeOffset="14045.8625">23189 5670 945 0,'10'109'257'0,"-10"-104"-6"16,0 2-258-16,0 10-35 16,0 1-38-16,0 13 43 15,-3 4 46-15,1-1-7 16,2 1 1-16,0 3 1 15,0-10-3-15,5 5-5 16,0-7-175-16,9 3-83 16,-4-11-36-16</inkml:trace>
  <inkml:trace contextRef="#ctx1" brushRef="#br0" timeOffset="14560.8474">23317 6552 853 0,'8'10'127'0,"-11"-3"98"15,-4 0-232-15,2 0-10 16,1-7 33-16,4 0 21 15,-3 2 5-15,1 0-16 16,-12 25-39-16,-6 55-35 16,25-40-30-16,9-13-189 15,1-12 30-15</inkml:trace>
  <inkml:trace contextRef="#ctx1" brushRef="#br0" timeOffset="15050.8375">23355 7363 1438 0,'52'167'195'0,"-57"-133"198"16,-2 17-426-16,10 30 11 15,-6 9 46-15,3 23 13 16,7-9-53-16,3 3-384 16,11-20 110-16</inkml:trace>
  <inkml:trace contextRef="#ctx1" brushRef="#br0" timeOffset="38488.9644">18950 6472 1412 0,'49'31'150'16,"60"1"210"-16,42-6-393 16,88 8-74-16,29-4 9 0,69-2-261 15,-34-27 25-15</inkml:trace>
  <inkml:trace contextRef="#ctx1" brushRef="#br0" timeOffset="40935.8351">27112 5427 1069 0,'-2'-14'151'15,"-2"14"121"-15,-1 4-342 16,0 4 14-16,1-8 16 16,3 2 22-16,-17 36 16 15,-18 64 19-15,13-24 3 16,8 4-1-16,-9 27-2 15,-1 4-6-15,1 22-6 16,2-12-3-16,6 5-1 16,2-25-125-16,5-6-156 15,3-33 10-15</inkml:trace>
  <inkml:trace contextRef="#ctx1" brushRef="#br0" timeOffset="41226.9852">26457 5919 1146 0,'5'16'268'16,"57"6"94"-16,124 56-309 0,8-34-32 16,5 1-30-16,40 7-33 15,0-4-246-15,9-18-88 16,-56-39-169-16</inkml:trace>
  <inkml:trace contextRef="#ctx1" brushRef="#br0" timeOffset="48360.8326">16765 8956 447 0,'21'13'476'16,"-7"-6"-176"-16,-18-2-15 15,4 0-272-15,-1-7-85 16,1 2 17-16,-4 2 32 16,3 1 14-16,-18 32 13 15,-82 83 19-15,7-49-1 16,-27 30-13-16,-9 2-1 15,-10 6 5-15,43-24 0 0,15-12 7 16,39-34-10-16,24 1-9 16,29-16-3-16,42 3-3 15,12-4-5-15,40 3 12 16,11-10 10-16,15-2-2 16,-21-3-102-16,7 3-205 15,-38-2 33-15</inkml:trace>
  <inkml:trace contextRef="#ctx1" brushRef="#br0" timeOffset="49693.8778">16327 9603 936 0,'-24'9'65'16,"13"-2"151"-16,6-2-279 15,-5 0 25-15,4 0 62 16,6-5 33-16,-3 0 17 16,3 0 7-16,0 0-10 15,0-3-7-15,0 1-13 16,3 0-12-16,46-6-11 15,69-13-4-15,-47 12-5 0,17 2-6 16,-10 6-11-16,12 7-2 16,-10 1-1-16,10 2 6 15,-3 0 7-15,25-4 14 16,-1-3 7-16,21 1 13 16,0 2 0-16,6 2-1 15,-22 0-12-15,21 4-3 16,-12-4-13-16,19-1-3 15,-12 1-4-15,13-3 15 16,-8-6 6-16,26 2 15 16,-18-3 1-16,29 3 2 15,-10 0-16-15,16 1-7 16,-20-1-14-16,18 2-2 16,-27-4-3-16,24-1 3 15,-19-2 0-15,26 0 4 16,-12-1 3-16,19-1 0 0,-11 0 0 15,25 2 2-15,-18 0 1 16,8 0-5-16,-5 0 1 16,26 3 4-16,-20-3-2 15,8-2-3-15,-11 0 1 16,17 0-1-16,-26-5-7 16,12-2 0-16,-3 2-3 0,36 0 5 15,-14 0 1-15,14-1 6 16,-14 5 1-16,28 4 3 15,-42-1-4-15,19 2-2 16,-10-3-6-16,33 5 0 16,-42 1 0-16,20-6 3 15,-22 5-1-15,23 1 2 16,-43-7-3-16,38 2-1 16,-9 5-3-16,37-7 0 15,-44 1-1-15,43 3-1 16,-34-2-1-16,11 1-1 15,-41-6 0-15,58 1 2 16,-13 1 0-16,20-1 0 16,-25 2 1-16,33 0 0 15,-39 4 1-15,-16-3 2 16,-4 5 6-16,26-3 1 16,-20 4-2-16,1-10-1 15,-15 1-1-15,5-3-3 0,-30-2-4 16,6-3 2-16,-20 6 0 15,9 1-4-15,-25-2-2 16,6 8 1-16,-29 3-1 16,13-3-2-16,-17 1 3 15,-3 1 0-15,-26 0 0 16,-12 0 3-16,-30 1 0 16,-14 2 1-16,-12 3-6 0,0-8-12 15,-10 1-13-15,5 1-20 16,-3 1-7-16,1-1-13 15,2 0 6-15,-5 0 8 16,-25-10 18-16,-84-26 6 16,50 21 20-16,-18-2 8 15,13 0 0-15,-5 3 8 16,18 4 0-16,8-5 2 16,6 3-1-16,7 5 6 15,15-3-4-15,1 3 2 16,10 4 0-16,9 7-12 15,0-6-16-15,0 4-15 16,3 0-2-16,22 5 1 16,34 6 11-16,116 29 14 15,-49-14 15-15,2 1-1 16,-20-6-3-16,-11 4 4 16,-45-6 1-16,-12-2-6 0,-16-1-8 15,-10 10-23-15,-19-2-14 16,-18 14 6-16,-15 5 11 15,-51 11 17-15,-18-5 26 16,-28 3-9-16,5-13-44 16,-7-2-116-16,45-15-104 15,16-6-235-15,47-16-44 16</inkml:trace>
  <inkml:trace contextRef="#ctx1" brushRef="#br0" timeOffset="50104.8567">32305 10104 444 0,'0'9'492'0,"-4"1"-175"15,13 16-256-15,-4 4 275 16,9 16-344-16,10 6 59 16,21 13 13-16,7-3-5 15,17 6-3-15,4-8-23 16,7-4-60-16,-16-16-100 0,-5-14-243 16,-17-11-22-16,1-18-146 15</inkml:trace>
  <inkml:trace contextRef="#ctx1" brushRef="#br0" timeOffset="50284.2812">32856 10184 1520 0,'-56'21'290'0,"-51"20"162"15,-23 13-459-15,-70 33 11 16,-9-1 6-16,-16 15 5 15,36-13-49-15,-7 2-207 16,61-27-216-16,24-11-46 16</inkml:trace>
  <inkml:trace contextRef="#ctx1" brushRef="#br0" timeOffset="51251.8394">15197 8067 1038 0,'59'23'144'0,"-54"-20"132"15,6 6-308-15,1-2 15 16,-2-2 35-16,-5-2 21 15,-3-3 19-15,-2-1 25 16,-2-1 25-16,2 0-53 16,-3-1-61-16,-9-27-6 0,-45-74-24 15,13 42-32 1,1 5 42-16,-11 1 51 0,6 15-18 16,-15 13-20-16,4 19-46 15,-13 13-46-15,9 15 45 16,4 15 14-16,16-2 12 15,10 11 47-15,23 11 50 16,5 18-50-16,15 8-2 0,16 33 0 16,10 10 0-16,20 19 3 15,10-7-5-15,1 14-25 16,-4-24-21-16,-3-17-40 16,-13-30-39-16,-21-25-34 15,-7-27-12-15,-26-32-96 16,-15-29 28-16</inkml:trace>
  <inkml:trace contextRef="#ctx1" brushRef="#br0" timeOffset="51438.6156">14509 8670 261 0,'12'6'718'0,"1"-1"-358"16,-27-3-168-16,43 10 154 15,9-2-429-15,26 4 38 16,20-2 39-16,16 0 10 0,1-10-27 16,8-7-190-16,-14-7-138 15,0-7-52-15</inkml:trace>
  <inkml:trace contextRef="#ctx1" brushRef="#br0" timeOffset="51673.5121">15717 8291 1258 0,'-31'12'216'0,"-30"17"135"16,-3 18-384-16,-9 17-12 16,6 9 21-16,8 9 2 15,29-13 0-15,16-3 0 16,14-14-2-16,20-2-8 15,4-13 4-15,29-6-15 16,20-12-58-16,21-9-210 16,3-10 35-16</inkml:trace>
  <inkml:trace contextRef="#ctx1" brushRef="#br0" timeOffset="51918.1291">15920 8431 1422 0,'3'40'167'16,"2"-21"192"-16,9 9-441 15,7 8 17-15,7-3 48 0,12 5 11 16,3-1 6-1,11-3-3-15,-11-2-22 0,14-5-175 16,-8-8-157-16,6-24-32 16</inkml:trace>
  <inkml:trace contextRef="#ctx1" brushRef="#br0" timeOffset="52125.7891">16181 8556 637 0,'-19'23'481'0,"-26"8"-112"16,-8 16-381-16,-24 15 383 15,-1 0-367-15,6 3 1 16,14-15-11-16,15-9-56 16,22-16-44-16,11-6-64 15,12-23-2-15,36-22-191 16,10-14 60-16</inkml:trace>
  <inkml:trace contextRef="#ctx1" brushRef="#br0" timeOffset="52304.6159">16344 8091 451 0,'-3'49'564'0,"11"-11"-204"0,13 19-262 16,-2 18 279-16,-14 38-379 15,-10 4 24-15,-14 26 9 16,-15-17-10-16,-18-5-132 16,-18-39-273-16,-11-44 48 15</inkml:trace>
  <inkml:trace contextRef="#ctx1" brushRef="#br0" timeOffset="53068.7945">23310 9421 1280 0,'10'4'254'16,"-5"1"96"-16,-5 5-388 15,-5 9-40-15,7 5 17 16,1 13 17-16,8 1 25 16,8 11-38-16,3-4-108 15,3 8-164-15,4-20-47 16</inkml:trace>
  <inkml:trace contextRef="#ctx1" brushRef="#br0" timeOffset="54208.8208">23244 9345 670 0,'4'2'126'0,"-4"-1"58"16,1 3-181-16,3 1-34 15,1 5 27-15,0 8 17 16,0 2 23-16,9 58 8 15,-19-45 1-15,5 4-6 16,-4-3-5-16,-1 3-12 16,4 1-10-16,1 2 1 15,-6-7 1-15,6 0 2 16,0-11 4-16,0-6 12 16,-3-13 7-16,6 3 35 15,-3-8 12-15,0 2 11 16,0-2 13-16,0 0-7 15,0-1-36-15,0-14-13 16,6-30-14-16,-1-66-14 16,-5 54 7-16,0-5 25 0,0 12 2 15,0-2 1 1,1 13-10-16,-2 6-16 0,1 16-27 16,0 0-6-16,0 10-5 15,0 4-6-15,0 3-6 16,0 2-27-16,0 0-29 15,0 0-18-15,0 0 2 16,0 4 5-16,1 36 33 16,12 69 27-16,-6-45-9 0,3 9-94 15,-1-9-86-15,-6 3-154 16,7-16-77-16</inkml:trace>
  <inkml:trace contextRef="#ctx1" brushRef="#br0" timeOffset="54513.8309">23228 10238 1298 0,'-10'67'373'16,"22"-29"56"-16,-3 19-322 15,1 30-127-15,8 22-10 16,1 34-63-16,-9-13-337 15,-8-16 77-15</inkml:trace>
  <inkml:trace contextRef="#ctx1" brushRef="#br0" timeOffset="79026.8162">18931 8811 506 0,'-12'2'411'15,"0"-1"-116"-15,-4 8-310 16,1 3 300-16,-16 4-320 16,-4 1 2-16,-14 9-10 0,-1 5 12 15,-16 23 2-15,2 10 4 16,-3 21 39-16,13 2 27 16,5 8 5-16,30-17 2 15,19-5-4-15,19-26-26 16,30-23-7-16,6-27 7 15,37-46 21-15,12-27 8 16,23-40 14-16,-4-18-3 16,15-36-13-16,-39 14-15 0,-9-12-1 15,-33 31-4-15,-17 19 0 16,-24 44-4-16,-4 18-31 16,-12 32-33-16,-4 14-62 15,-15 18-8-15,-20 29-5 16,-15 23 26-16,-26 41 49 15,0 17 72-15,4 26 31 16,24-14 9-16,16-6 8 16,36-27-17-16,19-8-13 15,21-34-23-15,27-13 17 16,16-18-1-16,23-19 2 16,-9-17 1-16,4-12-34 15,-18-4-36-15,-16-3-43 16,-18 2-40-16,-11 3-116 15,-14 1-140-15,-12-11 12 16,-5 3-132-16</inkml:trace>
  <inkml:trace contextRef="#ctx1" brushRef="#br0" timeOffset="79534.8367">20052 9012 985 0,'35'-2'219'16,"-2"-17"87"-16,10-2-267 15,7-6-49-15,22-13 34 16,-5-2 10-16,2-8 26 15,-17 5 9-15,-7-2 17 16,-22 14-4-16,-23 4-32 0,-17 11-46 16,-39 27-18-16,-15 15-15 15,-26 39-4-15,0 23 26 16,-5 25 21-16,31-7 5 16,17 7-17-16,26-28-18 15,32-12-30-15,24-20 3 16,30-15 6-16,20-22-2 15,42-19-87-15,1-19-69 0,11-11-147 16,-25-5-81-16</inkml:trace>
  <inkml:trace contextRef="#ctx1" brushRef="#br0" timeOffset="79795.9967">21369 8689 1136 0,'-5'0'423'0,"-4"6"-31"15,-6-1-304-15,-16 16-127 16,-11 10 8-16,-15 21 9 16,-2 9 69-16,-9 17 89 15,11-7-21-15,17 5-30 16,16-14-3-16,24-4-46 15,24-20-37-15,49-14-10 0,26-15-47 16,55-27-373-16,11-8-44 16,22-52-160-16</inkml:trace>
  <inkml:trace contextRef="#ctx1" brushRef="#br0" timeOffset="81590.8438">25590 8644 1098 0,'97'91'430'0,"-86"-79"-22"15,-32 0-285-15,14 7-154 16,7 5-40-16,-7 4 16 16,2 8 18-16,-4 15 28 15,-1-1 0-15,-1 7-79 16,3-1-71-16,-3 15-212 0,-1-19-31 16</inkml:trace>
  <inkml:trace contextRef="#ctx1" brushRef="#br0" timeOffset="81782.8293">25814 8117 1681 0,'38'4'383'0,"-23"-2"22"16,-15-4-557-16,4 2-223 15,-2 3-172-15,-2-3 41 16,0 0-83-16</inkml:trace>
  <inkml:trace contextRef="#ctx1" brushRef="#br0" timeOffset="82176.1745">26162 8903 1212 0,'0'14'201'15,"0"-7"128"-15,2-7-353 16,1 3-33-16,-3-3 26 15,0 0-2-15,0 0 8 0,-3 2 5 16,1 6 7 0,2 8 12-16,-3-6 20 15,1-3 6-15,2-5-15 0,2-2 4 16,44-22-6-16,95-77-4 16,-44 21-3-16,8 0 58 15,-21 26 0-15,-6 20 3 16,-30 26-41-16,-10 21-42 15,-19 23-11-15,-29 26-78 16,-18 11-62-16,-12 13-176 16,2-8 40-16,-5-5-163 15</inkml:trace>
  <inkml:trace contextRef="#ctx1" brushRef="#br0" timeOffset="82487.3751">27657 8575 999 0,'-19'12'244'15,"-14"14"77"-15,4 14-250 0,-11 19-25 16,-3 9 47-16,-4 18 47 16,21-11 6-16,14 1-32 15,19-22-40-15,41-9-10 16,30-29-69-16,54-23-135 16,17-32-132-16,29-30-186 15,-8-23-142-15</inkml:trace>
  <inkml:trace contextRef="#ctx1" brushRef="#br0" timeOffset="93136.8147">15954 12621 342 0,'30'66'84'0,"-41"-43"26"15,1 1-99-15,1 5-4 16,4-8 1-16,-2-5 39 15,7-8 32-15,-8-8 33 16,2-5 6-16,3 3-9 16,1-1-33-16,2-14-9 15,2-27-18-15,40-77 23 16,1 50 22-16,26-19-1 16,4 7-19-16,10 3-14 15,-1 19-44-15,4 7-110 16,-13 23-112-16,-5 16-124 15,-15 20-88-15</inkml:trace>
  <inkml:trace contextRef="#ctx1" brushRef="#br0" timeOffset="93481.0732">16635 12531 459 0,'11'17'537'15,"-3"-8"-494"-15,-2-6 187 0,13-1-215 16,10-9-205-16,20-15 226 16,4-9 217-16,15-18-209 15,-6-8-10-15,11-19-89 16,-11 6-38-16,-13-4-4 16,-20 16 11-16,-20 5 41 15,-28 21 114-15,-24 26-16 16,-6 25 3-16,-18 34-13 15,-4 24-37-15,-4 34-36 16,8-2 38-16,6 7-1 16,26-24-2-16,25-5-2 15,25-25-1-15,27-12-1 16,8-22-8-16,28-21-18 16,9-19-38-16,29-33-198 15,-2-18 37-15</inkml:trace>
  <inkml:trace contextRef="#ctx1" brushRef="#br0" timeOffset="93675.711">17857 11477 1067 0,'-2'-5'151'0,"2"17"125"15,0 26-315-15,0 12 2 16,-14 41 23-16,4 16 35 0,-7 44 0 15,-1-9-3-15,4 24-29 16,14-11-33-16,7-3-250 16,11-48 47-16</inkml:trace>
  <inkml:trace contextRef="#ctx1" brushRef="#br0" timeOffset="94200.6249">18832 12387 815 0,'0'5'191'15,"16"2"59"-15,8 2-224 16,14-6-41-16,20-4 19 0,20-17 34 15,5-9 16-15,14-20 22 16,-14-5-7-16,-7-23 0 16,-24 8-21-16,-12-6 0 15,-21 16-9-15,-14 3-20 16,-8 24-36-16,-16 13-24 16,-11 21-14-16,-30 30-10 15,-17 27 13-15,-20 31 26 16,6 7 19-16,-1 6 7 15,38-20 8-15,21-5-12 16,33-28-2-16,35 0-5 16,22-14-11-16,30-5-8 15,10-16 6-15,27-15-263 16,-2-16 89-16</inkml:trace>
  <inkml:trace contextRef="#ctx1" brushRef="#br0" timeOffset="94411.0953">19980 11975 1138 0,'6'17'250'0,"-2"-12"77"16,1 18-321-16,9 8-57 0,10 12 4 15,7 7 29-15,16 8 12 16,2-10-4-16,13-3-82 15,1-14-86-15,9-6-142 16,-8-17-64-16</inkml:trace>
  <inkml:trace contextRef="#ctx1" brushRef="#br0" timeOffset="94590.1538">20659 11907 631 0,'-5'-10'255'16,"-14"8"0"-16,-16 21-149 15,-19 21-76-15,-32 27-5 16,-10 15-16-16,-20 27 15 16,7 0 0-16,-7 11 0 15,29-16-9-15,6-7-81 16,27-19-160-16,12-21-55 16,30-29-111-16</inkml:trace>
  <inkml:trace contextRef="#ctx1" brushRef="#br0" timeOffset="94848.756">21108 11335 625 0,'0'17'386'0,"-6"11"-269"15,-7 10 22-15,2 35-114 16,2 10-122-16,4 40 139 16,2 9 135-16,1 8-146 15,-3-13-23-15,-2 1-120 16,2-34-51-16,-6-14-108 16,1-32-20-16,-23-17-71 15</inkml:trace>
  <inkml:trace contextRef="#ctx1" brushRef="#br0" timeOffset="95039.8355">20730 12150 749 0,'19'3'434'0,"2"-10"-70"15,-2-12-106-15,24 0-241 0,11 5-26 16,15-5 4-16,13 5-29 15,18 11-128-15,-12-4-114 16,2-7-84-16,-12 7-140 16</inkml:trace>
  <inkml:trace contextRef="#ctx1" brushRef="#br0" timeOffset="95221.4357">21480 12503 896 0,'5'-50'331'0,"0"-12"51"16,4 3-232-16,2-12-42 16,9 5-29-16,15-7-29 15,7 9-29-15,20-13-12 16,-1 12-249-16,24 7-174 16,-21 20-19-16</inkml:trace>
  <inkml:trace contextRef="#ctx1" brushRef="#br0" timeOffset="95578.0502">22109 12450 700 0,'26'-4'459'0,"9"1"-96"16,25-6-426-16,8-1 415 16,10-13-368-16,-14-3 10 15,-5-7 18-15,-21 0 12 16,-8 2 19-16,-22 10 11 16,-13 0-28-16,-9 6-28 0,-24 10-22 15,-17 1-28-15,-20 18-28 16,1 17 32-16,-10 23 20 15,19 8 14-15,14 18 14 16,24-11 13-16,18 8-21 16,21-17-23-16,23-8-61 15,15-19-46-15,35-22-205 16,8-23 4-16</inkml:trace>
  <inkml:trace contextRef="#ctx1" brushRef="#br0" timeOffset="96092.9872">23005 12172 924 0,'2'14'307'15,"-2"-4"-16"-15,3-8-236 16,2 2-108-16,-5-4-17 15,0 0 11-15,0 0 44 16,0 0 20-16,2 1 16 16,2 1 0-16,-4 0-4 15,3 3-4-15,7 19-11 0,-3 11-13 16,12 55-2-16,-15-53-9 16,-4-10-11-16,5-6-4 15,-5-14 6-15,14-16-12 16,5-15 12-16,7-23 16 15,7 2 5-15,12-14 12 16,-9 12 26-16,1 6-3 16,-10 24 3-16,1-1-20 15,-12 23 3-15,-2 6 3 16,-9 11 7-16,0 15 1 16,-8-1 17-16,1-1-30 15,2-9-17-15,5-11 10 16,0-16 10-16,23-13 11 15,1-10 23-15,22-1-4 16,9 6-18-16,8 4-39 16,-14 16-16-16,-9 20-17 15,-21 16 28-15,-21 16 25 0,-11 4-100 16,-8-1-115-16,2-11-63 16,18-29-161-16</inkml:trace>
  <inkml:trace contextRef="#ctx1" brushRef="#br0" timeOffset="96507.1079">24467 12131 1124 0,'-3'22'312'15,"1"-36"30"-15,-1 18-279 16,-3-1-120-16,-9 6 8 16,-8-4 52-16,-11 12 50 15,-1 11 16-15,-8 7 12 16,1-1-9-16,2 17-10 16,11-10-38-16,5 1-19 15,5-4-39-15,19-7-26 16,5-15-25-16,10-11 33 15,3-12 12-15,11-10 32 16,-10-7 26-16,2 3 32 16,-4 2-20-16,-6 1-11 15,-10 15 15-15,3 10 0 0,-1 1-4 16,-3-8-2-16,0 6 5 16,12 25-25-16,30 52-22 15,-18-55-63-15,6-16-66 16,13-16-282-16,-3-11 16 15</inkml:trace>
  <inkml:trace contextRef="#ctx1" brushRef="#br0" timeOffset="96883.4915">24961 11741 1628 0,'92'57'204'16,"-92"-50"112"-16,0 5-525 15,2-2-132-15,3 1-72 16,-2-1 21-16,1-5-58 15</inkml:trace>
  <inkml:trace contextRef="#ctx1" brushRef="#br0" timeOffset="97076.3077">25136 12259 1680 0,'9'17'127'0,"-2"7"-127"16,1-3-475-16</inkml:trace>
  <inkml:trace contextRef="#ctx1" brushRef="#br0" timeOffset="137093.8099">25886 11600 581 0,'0'2'320'0,"4"1"-21"16,-4-3-137-16,0 2-78 15,0 0-68-15,0 0-22 16,0-1-15-16,0 1-1 15,5 21 9-15,0 22 11 16,6 67 11-16,-16-30 0 16,10 11 0-16,-5 18 0 15,3-19-3-15,2-3 6 16,1-29 5-16,-6-23 6 0,5-25 3 16,0-19 22-16,4-21 1 15,-2-31 2-15,10-10-1 16,-1-21 3-16,6 1-28 15,-1-8 3-15,0 26-7 16,5 7-6-16,-6 22-12 16,-4 16-10-16,-4 23-12 15,-5 15 13-15,-2 16 2 16,4 15 8-16,0-1 16 0,1-8 1 16,9-15-10-16,10-36 18 15,6-28 1-15,22-40 2 16,1-7 2-16,0-1-2 15,-4 27-25-15,-11 19-23 16,-8 50-22-16,-7 44 25 16,-14 28 2-16,-2 36 6 15,0 12 19-15,-7 19-19 16,0-19-115-16,14-3-280 16,-3-35 23-16</inkml:trace>
  <inkml:trace contextRef="#ctx1" brushRef="#br0" timeOffset="137484.7986">27314 11983 501 0,'19'52'-7'16,"-5"2"466"-16,2 15-396 16,-2-1-58-16,-14 1-302 15,5-13-137-15</inkml:trace>
  <inkml:trace contextRef="#ctx1" brushRef="#br0" timeOffset="137692.791">27233 11350 760 0,'33'25'395'0,"-25"-30"-315"0,3 3-536 15,3 14 223-15</inkml:trace>
  <inkml:trace contextRef="#ctx1" brushRef="#br0" timeOffset="138071.7604">27720 12084 1162 0,'10'5'221'0,"4"-3"86"0,5 8-356 16,2-3 2-16,-2 14-3 15,-5 12 42-15,-4-5 23 16,-5 3 17-16,-1-5-6 16,-8-9 0-16,10-15 4 15,4-9 39-15,7-19 2 16,27-11 10-16,14-9 5 15,1-5-7-15,0 8-45 16,-1 27-13-16,-20 32-9 0,-12 33-2 16,-4 23-39-16,-13 20-145 15,1-3-245-15,-1 1-4 16</inkml:trace>
  <inkml:trace contextRef="#ctx1" brushRef="#br0" timeOffset="138815.7782">29395 11929 627 0,'106'0'554'0,"-99"2"-159"16,-9-2-87-16,-10 12-367 15,-5 4 5-15,-14 24 69 16,-6 5-32-16,-15 14 93 15,4 0 75-15,1 7-44 0,16-18-64 16,12-6 38-16,13-11-55 16,8-8-56-16,15-18-5 15,8-14 18-15,4-3 5 16,9-12 23-16,-3-2 40 16,-6-4-5-16,-4 9-15 15,-11 9-23-15,-14 11-8 16,5 16-6-16,-5 13-9 15,0 12-1-15,8 3 19 0,3 6-41 16,4-11-28-16,3-7-107 16,6-19-108-16,7-19-177 15,2-12-37-15</inkml:trace>
  <inkml:trace contextRef="#ctx1" brushRef="#br0" timeOffset="138997.4323">30024 11437 1215 0,'0'-29'402'0,"-5"11"-44"15,10 18-308-15,-5 19-117 16,2 21-22-16,-4 30 12 16,7 11 83-16,1 34 8 15,4 6-91-15,-1 26-283 16,-4-15 67-16</inkml:trace>
  <inkml:trace contextRef="#ctx1" brushRef="#br0" timeOffset="139166.7952">29846 12099 1856 0,'54'14'373'16,"13"-14"185"-16,6-22-520 0,34 11-145 15,-1-3-11-15,14 2-285 16,-29 0-156-16,-18-5-89 16</inkml:trace>
  <inkml:trace contextRef="#ctx1" brushRef="#br0" timeOffset="139556.8368">26432 13516 647 0,'11'3'-1'0,"8"4"614"0,19 16-390 16,2 4 188-16,17 24-356 15,4 1-32-15,6 24 11 16,-10-3-57-16,6 20-202 16,-18-4-217-16,2 8 31 15</inkml:trace>
  <inkml:trace contextRef="#ctx1" brushRef="#br0" timeOffset="139761.8087">26878 13484 1475 0,'-71'47'310'16,"1"10"127"-16,-27 30-414 16,16 3-51-16,-2 13-12 15,6-10-11-15,5 3-93 0,23-17-82 16,14-4-215-16,30-23-30 15</inkml:trace>
  <inkml:trace contextRef="#ctx1" brushRef="#br0" timeOffset="140016.9983">27479 13536 1011 0,'52'46'238'15,"-56"-36"77"-15,8 11-284 16,6-6-42-16,15-4 10 16,6-10 16-16,21-16 8 15,7-8 18-15,8-11-60 16,-13-8-144-16,-7 6-169 15,-23 17-57-15</inkml:trace>
  <inkml:trace contextRef="#ctx1" brushRef="#br0" timeOffset="140184.6038">27507 13927 391 0,'12'6'0'16,"5"1"857"-16,4-1-591 15,8 2 236-15,4 1-532 16,21-4 499-16,-2-5-609 16,12-12-113-16,-7-7-249 15,7 0-48-15</inkml:trace>
  <inkml:trace contextRef="#ctx1" brushRef="#br0" timeOffset="140433.9071">28640 13179 1819 0,'0'63'385'0,"-5"48"157"16,-4 14-528-16,0 13-16 15,2-18-74-15,4-2-79 16,6-47-29-16,8-11-139 16,3-23-140-16,6-13-22 15,-1-26-58-15</inkml:trace>
  <inkml:trace contextRef="#ctx1" brushRef="#br0" timeOffset="141244.9112">30035 11952 802 0,'-19'71'119'0,"15"-57"95"16,2 0-226-16,2 5 6 0,-8 5 36 16,6 11 31-16,7-9 18 15,0 7 8-15,1-2-7 16,2 5-9-16,3-1-25 16,-1 8-33-16,-1-10-77 15,5 5-254-15,1-6 40 16</inkml:trace>
  <inkml:trace contextRef="#ctx1" brushRef="#br0" timeOffset="154353.5944">27619 15050 586 0,'-15'0'310'16,"6"-2"-7"-16,0-3-121 16,-1 0-138-16,-6-4-31 15,4 6-31-15,-5-1-31 16,-2 2 46-16,-14 16 5 15,-16 11 5-15,-29 30 1 16,-13 20 8-16,-26 34-37 16,17 7 13-16,12 5 22 15,29-17 8-15,36 2-15 16,39-31-18-16,44-15-30 0,20-20-45 16,48-28-208-16,-5-22 54 15</inkml:trace>
  <inkml:trace contextRef="#ctx1" brushRef="#br0" timeOffset="154772.7762">27910 15121 892 0,'57'151'168'0,"-57"-148"48"16,-5 1-269-16,2 1-5 16,3-5-1-16,-2 2 46 15,2-1 33-15,-9 29 16 16,-6 60 9-16,11-40 0 15,8-3-2-15,8-5 1 16,-3-13-17-16,10-12 5 16,5-13 11-16,14-21 20 15,0-9 23-15,7-11-14 16,-10 6-17-16,-2 3-26 0,-19 13-28 16,0 23-21-16,-14 18 22 15,10 19 2-15,-10 11 9 16,5 17-104-16,0-11-199 15,20-13-57-15,13-37-153 16</inkml:trace>
  <inkml:trace contextRef="#ctx1" brushRef="#br0" timeOffset="155047.5497">29061 15215 640 0,'-24'38'568'16,"-1"-4"-156"-16,-35 13-383 16,-1-3 391-16,-1-3-399 15,15-13-4-15,16-7-32 16,27-14 4-16,13-9 4 16,12-2-4-16,6 3 17 15,8 1 42-15,-5 12-26 16,-15 12-8-16,-39 26-10 15,-21 13-31-15,-28 3-83 16,-5-7-142-16,0-20-167 16,40-32-7-16,33-33-197 15</inkml:trace>
  <inkml:trace contextRef="#ctx1" brushRef="#br0" timeOffset="155349.778">29579 15263 1042 0,'5'19'314'16,"-3"-22"29"-16,7 27-248 16,-1 9-114-16,6 19-2 15,7 16 29-15,-2 18 9 16,0 1-6-16,5 22-170 16,-10-7-199-16,-12-13 7 15</inkml:trace>
  <inkml:trace contextRef="#ctx1" brushRef="#br0" timeOffset="155571.799">29619 14951 1304 0,'67'0'478'0,"-4"-3"59"16,18-3-275-16,16 10-209 0,11 18-25 15,-30 17-57-15,-30 35-58 16,-53 8 2-16,-57 20 15 16,-44-7 47-16,-59 1 258 15,-1-29-684-15,-4-27 313 16</inkml:trace>
  <inkml:trace contextRef="#ctx1" brushRef="#br0" timeOffset="164037.1063">24982 16636 478 0,'61'59'72'0,"-61"-47"31"16,0-1-162-16,-4 1-27 0,-5 0 37 15,8-5 65-15,-4 0 56 16,1-2 79-16,2-5 44 16,-1 0-1-16,3 0-47 15,-4 0-25-15,4 0-58 16,0 0-24-16,0 0-30 15,0 0-13-15,0 0-10 16,0 0-1-16,0 0 0 0,0 0 6 16,0 0 7-16,0 2 7 15,4-2 8-15,-4 0 5 16,3 1 4-16,9 3-1 16,2-2-5-16,0 3-5 15,0-2-4-15,5 2-6 16,50 20-1-16,-41-17-1 15,2-2 1-15,8 6-2 16,-9-5 4-16,2-2 3 16,-3 2 2-16,0 1 2 15,-4-4 2-15,2-1-1 16,-2 3-3-16,-1-5 1 16,1 3 1-16,-5-3 14 15,-7 1 4-15,6 2 13 16,-8-1 3-16,0-3 4 15,6 2-9-15,1 1-5 0,2-1-13 16,6-2-1-16,-5 4-5 16,5-4-4-16,2 1 0 15,3 1 0-15,-1 1-2 16,1 1-3-16,3 1-3 16,-9-7 3-16,0 6-1 15,2 1 1-15,-8-5 0 16,1 2 2-16,5 8-2 15,-5-8 1-15,2 5-1 16,8 0 2-16,-1 3-1 0,1-8 0 16,-4 5-1-16,2-4 5 15,3 1 0-15,1-4 6 16,-3 5-1-16,10-1 1 16,-3 1-3-16,4 7 0 15,-6-2-4-15,5 4 1 16,-5-2 2-16,2 4 4 15,-9-4-1-15,7 5 1 16,-9-5-2-16,-1 6-3 16,-3-8-3-16,0 2-2 15,-1-1-2-15,-4-3 0 16,4 1-2-16,0 10 2 16,2-3 1-16,7 6 1 15,-4-1 1-15,4 3 2 16,1-8-2-16,6 6 0 15,-11-2 0-15,0 2 1 0,1-3-4 16,-4 4 7-16,-8-3 4 16,5 5 2-16,-8-3 4 15,0 3 7-15,4-5-10 16,0 5-3-16,5-1-3 16,6 0-6-16,-5-1-4 15,5 4 1-15,-6-2-29 16,1 6 29-16,-2 0 29 15,-3 7-25-15,1-3-27 0,3 7 57 16,-2-3-4-16,-1 8-51 16,3-5 3-16,0 13 48 15,-5-6-26-15,-9-2-25 16,11 3 20-16,3 4 28 16,-11-16-22-16,-1-5 4 15,16-6 2-15,-18-13 14 16,-3-10-3-16,5-2 8 15,-6 1 0-15,-2-3 6 16,1 0-13-16,0 0 0 16,0 0-12-16,0-2 2 15,-4 1-12-15,4-1 3 16,-3-2-4-16,1-27 12 16,2-57 2-16,9 31-7 15,1 1-2-15,4-12 1 16,2 8-13-16,-1-11-13 15,-1 5 7-15,-4-9-5 0,13 9-1 16,12-12 1-16,3 9 0 16,21-11 1-16,12 7 5 15,8-8-1-15,3 13 0 16,18 6-2-16,-16 12 0 16,2 8 0-16,-8 13 3 15,19-11 5-15,-5 12 5 16,54-5 7-16,-1 0 6 0,28-14 2 15,-6 2 1-15,30-21-4 16,-23 4-4-16,11-4-5 16,-12 14-1-16,16 7 0 15,-33 17 3-15,12 11-1 16,-26 14-1-16,-8 8-122 16,-27 3-92-16,13-15-381 15,-48-19-21-15</inkml:trace>
  <inkml:trace contextRef="#ctx1" brushRef="#br0" timeOffset="226880.8896">5066 15709 551 0,'43'59'549'0,"-48"-58"-150"15,5-2-321-15,-4-3 310 16,4 4-404-16,0-2 5 0,0 1-7 15,-5 1-16-15,2-6 22 16,-47-18 30-16,-77-66-9 16,23 48 2-16,-17 6 7 15,-39-2 1-15,20 3-8 16,0 1-2-16,27 1-2 16,11-2 10-16,34 5 11 15,-3 3 21-15,16-3 21 0,6 2-6 16,22 8-15-16,6 1-15 15,9 5-24-15,10 5-71 16,12 4-21-16,23-7 3 16,21-4 2-16,27-19 30 15,32-4 59-15,65-24 32 16,13 3-1-16,26-8-2 16,-15 14-25-16,20 11-35 15,-61 22-52-15,0 9-153 16,-25 10-196-16,-6-5-30 15</inkml:trace>
  <inkml:trace contextRef="#ctx1" brushRef="#br0" timeOffset="229845.9149">17124 14774 943 0,'-3'0'223'0,"3"0"70"15,3 2-281-15,-3-4-30 16,-3 1-5-16,1-1 1 0,2 0 15 16,-4-1 23-1,3-1 13-15,-3-5 5 0,-11-11 10 16,2 2-6-16,-46-48-7 16,39 49-14-16,-3 3-6 15,-3 6-7-15,-12 1 1 16,3 0 5-16,-13-2 17 15,-4 6 9-15,-16-3 0 16,4 8-3-16,-26 3-7 16,2 7-14-16,-9 1-5 15,7 0-4-15,-14 0 0 16,17-1-1-16,-19 3 0 16,4-3 1-16,-24 2 7 15,15-3 7-15,0-6 7 16,15-2 2-16,-7-3 3 15,18 4-6-15,-9-4-4 16,-3 0-6-16,-14-5 4 16,14 3-1-16,-10-9 1 15,11 3-1-15,-11-1-2 0,1 0-5 16,-10 6-2-16,0 1-1 16,-10 2-2-16,20 5-3 15,4 4 7-15,18-4 3 16,-13 4 5-16,16-2 0 15,-30 3 3-15,-2-3-5 0,-8 2-3 16,21-7-6-16,-6 1 3 16,23-8 4-16,-4 0 12 15,6-2 6-15,-16 0 7 16,8 2 5-16,-22 1-9 16,20 2-14-16,-6-3-4 15,24 0-7-15,-9-4-8 16,23 1 4-16,-12-1 10 15,4 6 0-15,-18 1 1 16,3 9 1-16,-18 0 1 16,13-2-8-16,-1-7-3 15,10 4-1-15,-9-4-1 16,9-3-1-16,-17 2-1 16,-2 6 0-16,-19 2 1 15,12 2-1-15,-2 4 2 16,20-1 0-16,-1 4 1 15,23-6-1-15,-12 3 1 16,6-2 0-16,-20 1 2 0,4-5-1 16,-18 4-1-16,12 0 3 15,2 4-2-15,15-2-1 16,-10 4 0-16,16-4 1 16,-9 3-2-16,-3-6 0 15,-16-1 0-15,8 0 0 16,-10 4 0-16,11-8-1 15,0 7-1-15,17-1 0 16,-4 2 0-16,9-3-1 16,-3 4 0-16,-4-1 1 0,-13 1-1 15,4-5 0-15,-11 0 1 16,11-2-1-16,-1 4 1 16,15-2-1-16,-8 1-1 15,12 4 0-15,-12 2 0 16,-6 0-1-16,-16 2 1 15,1-2 0-15,-14-4 0 16,19 0 1-16,5-3 0 16,20-2 1-16,-1 1-1 15,16-3 0-15,-17-6 0 16,-4-1 0-16,-9-3 0 16,1 2 0-16,-13 0 0 15,11 1-1-15,-3 3 0 16,15-1 0-16,-4-2 0 15,13-1 1-15,-11-3 1 16,11-1 1-16,-20 0 1 0,18 2-3 16,-14 0 1-16,0 0-2 15,-3 1 0-15,8 0-3 16,0 1 1-16,21 3 2 16,7 2 0-16,7-1 0 15,-5-3 1-15,-1 1 3 16,-9-2-2-16,-1-1-1 15,-19 6 1-15,2 0-1 0,-17 7 0 16,6 0 0-16,-1 4 1 16,24 1-1-16,-8 2 1 15,18-2 0-15,-8 0 2 16,5-3-1-16,-21-1 1 16,9-4-1-16,-23-1 0 15,-1 1-1-15,-16-4 0 16,16-2-1-16,4 2 0 15,19-2 0-15,9 4 0 16,9 1-1-16,-6 3 0 16,-1 0-1-16,-3 3 0 15,8-2-3-15,-1 2-36 16,7 1-37-16,-9 4-148 16,-7-2-318-16,-9-7 23 15</inkml:trace>
  <inkml:trace contextRef="#ctx1" brushRef="#br0" timeOffset="230753.5547">16771 13918 351 0,'-9'-11'237'0,"-7"1"-52"0,-3 14-56 16,-3-3-94-16,1 3-17 15,-3 1 44-15,8-3 44 16,2 1 12-16,4-1-4 16,1 1 1-16,4 1-39 15,1-4-43-15,3 0-11 16,1 0-12-16,0 2-14 0,10 13 6 16,14 20 10-1,92 67 12-15,-41-50 5 0,20 23 2 16,2-4-9-16,9 7-5 15,-14-14-8-15,-6 0 0 16,-21-17 2-16,-26 7-4 16,-26-11 2-16,-33 12 14 15,-26-1 6-15,-41 3 9 16,-12-1 13-16,-29 4 8 16,5-13-5-16,-16 7-122 15,18-5-71-15,-16 1-217 16,23-2-63-16,-18-6-122 15</inkml:trace>
  <inkml:trace contextRef="#ctx1" brushRef="#br0" timeOffset="231264.8114">17497 15034 1085 0,'12'14'349'16,"-5"-7"10"-16,3 21-251 16,11 15-166-16,17 21 12 15,9 16 45-15,8 26 22 16,-3-9 12-16,-2 12 0 16,-13-7-13-16,-3 1-69 0,-15-22-46 15,-10-22-40-15,-2-24-113 16,-2-34-110-16,-1-28 34 15,1-25-102-15</inkml:trace>
  <inkml:trace contextRef="#ctx1" brushRef="#br0" timeOffset="231408.7359">18028 15423 1198 0,'-6'-16'380'0,"-19"16"44"16,-11 9-337-16,-59 6-50 15,-23 20-46-15,-66 26-1 16,0 3 7-16,-13 12-109 15,27-7-131-15,-5 4-177 16,50-28-96-16</inkml:trace>
  <inkml:trace contextRef="#ctx1" brushRef="#br0" timeOffset="232881.7429">3421 13429 181 0,'-58'111'245'0,"58"-108"-46"15,-4-1 22-15,4 0-16 16,-2-2-59-16,2 0-24 15,0 0-25-15,0 0-56 16,-3-2-36-16,1 0-20 16,2-1-14-16,-5-6-1 0,-18-27 4 15,-30-59 19-15,23 49 21 16,-8-2 16-16,3 10 0 16,-3 1-8-16,4 11-25 15,-10 9-32-15,6 17-18 16,-10 16-7-16,3 11 3 15,-13 10 10-15,10 3 25 0,10 10 9 16,8-2 14-16,17 22 9 16,13 3 6-16,13 12 5 15,3-6 1-15,17 17-2 16,5-15-5-16,5 9-2 16,2-13-3-16,7 4-30 15,-8-20-32-15,-10-6-143 16,-9-24-65-16,-6-10-56 15</inkml:trace>
  <inkml:trace contextRef="#ctx1" brushRef="#br0" timeOffset="233107.2601">2579 14011 926 0,'-7'-8'283'15,"-1"3"66"-15,8-1-275 0,0 6-18 16,0-1-35-16,0 1-47 16,0-2-11-16,0 0 5 15,14 0 1-15,41-1 14 16,80-6 7-16,-50 4 7 16,19-2-179-16,-19 0-128 15,-7 0-19-15</inkml:trace>
  <inkml:trace contextRef="#ctx1" brushRef="#br0" timeOffset="233835.7155">4553 13609 1146 0,'2'19'260'0,"-4"-5"72"0,-12-3-334 15,-38 13-57-15,-12 12 8 16,-12 13 1-1,-2 8 28-15,3 9 16 0,37-9 9 16,9 6 1-16,15-13-2 16,9 4-18-16,6-11-3 15,11 0-22-15,8-12-35 16,38-5-234-16,20-19 62 16</inkml:trace>
  <inkml:trace contextRef="#ctx1" brushRef="#br0" timeOffset="234107.8105">4627 13774 945 0,'77'64'392'0,"-67"-60"-30"16,-6 4-204-16,6 1-194 16,6 3-14-16,15 12 8 15,-2 2 20-15,14 7 13 16,-3-7-46-16,4-1-68 16,-10-8-112-16,29-5-105 15,-11-10-69-15</inkml:trace>
  <inkml:trace contextRef="#ctx1" brushRef="#br0" timeOffset="234286.8348">5165 13954 1043 0,'41'-59'263'16,"-63"61"67"-16,-10 3-310 0,-16 13-52 16,-13 6-50-16,-18 11 19 15,6 3 13-15,2 7 1 16,17-7 29-16,0 0-98 15,21-7-123-15,9-1-38 16,14-15-149-16</inkml:trace>
  <inkml:trace contextRef="#ctx1" brushRef="#br0" timeOffset="234496.8418">5589 13786 1111 0,'14'52'197'0,"-19"2"151"0,-9 12-340 16,-28 24 5-16,-32 2-22 15,-51-9-330-15,-7-29 59 16</inkml:trace>
  <inkml:trace contextRef="#ctx1" brushRef="#br0" timeOffset="238830.7305">3768 13235 1173 0,'-9'2'262'0,"-1"13"95"16,-9 18-336-16,-19 40-34 16,-11 22 2-16,-18 27-2 15,3 1-44-15,6 8-299 16,15-37 79-16</inkml:trace>
  <inkml:trace contextRef="#ctx1" brushRef="#br0" timeOffset="239973.74">10304 14388 869 0,'57'85'230'0,"-52"-85"47"0,-3 34-217 16,1 8-76-16,-3 17 8 15,0-2 8-15,-10 12 8 16,1-8-41-16,-4 5-250 16,-1-19 70-16</inkml:trace>
  <inkml:trace contextRef="#ctx1" brushRef="#br0" timeOffset="240736.1671">10309 13490 673 0,'14'46'417'0,"-12"-54"-248"0,-2-3-18 16,0 4-131-1,0 6-124-15,0-1 125 0,-2 0 126 16,2 1-110-16,0 1-15 16,0 0-16-16,0 0-15 15,0 1-8-15,0 36-9 16,5 65 15-16,-10-45-30 16,0-3-50-16,-4 1-207 15,-1 4 14-15</inkml:trace>
  <inkml:trace contextRef="#ctx1" brushRef="#br0" timeOffset="241520.7644">10347 15150 393 0,'63'143'449'16,"-62"-131"-153"-16,3 9-244 16,-4 5 214-16,0 19-345 15,-5-6-4-15,-4 12-29 16,-1-6-24-16,-8 7-12 15,3-12-80-15,-6-6 9 16</inkml:trace>
  <inkml:trace contextRef="#ctx1" brushRef="#br0" timeOffset="241995.6625">10429 15925 772 0,'10'12'630'0,"-10"11"-165"15,-3 6-464-15,-3 29 465 16,-4 18-473-16,-4 24 6 0,0 1-12 16,4 13-147-16,-1-22-149 15,1-31-156-15,-2-38-146 16</inkml:trace>
  <inkml:trace contextRef="#ctx1" brushRef="#br0" timeOffset="282176.6907">7119 14102 1035 0,'135'-63'260'15,"-138"53"87"-15,-4 3-303 0,2 2-77 16,5 3-15-16,-4 2-14 16,-6 0-19-16,-49 22 19 15,-71 41 37-15,24-1 11 16,4 11 24-16,0 17 30 16,15-3 7-16,14 13 30 15,40-23 30-15,9-6-30 16,14-26-18-16,20-14-12 15,6-29-27-15,20-23-20 16,13-21 28-16,29-30 10 16,8-15 2-16,17-36-1 15,-10 5-6-15,-6-10-7 16,-25 12-13-16,-5 10-2 16,-22 24-4-16,-2 8 1 15,-12 30-4-15,-6 10-3 16,-11 9-22-16,-1 17-51 15,-6 13-21-15,-18 14-6 16,2 21 5-16,-18 28 16 0,-8 10 48 16,-3 17 22-16,8-7 10 15,12 4 9-15,18-21 7 16,24-1 10-16,10-24 2 16,25 1 4-16,4-22 0 15,15-12 5-15,-1-14-3 0,30-20 0 16,-3-17-6-16,7-13-4 15,-18-2-6-15,-7-6 11 16,-41 14 8-16,-16 7 5 16,-18 13-8-16,-8 11-13 15,-12 14-19-15,-19 26-13 16,-21 13-5-16,0 23 16 16,-1 6 15-16,15 4 7 15,31-18-9-15,33-2-7 16,14-22-11-16,26-6-8 15,5-5 1-15,12-16-38 16,-8-6-64-16,-1-7-270 16,-13-11-41-16,-11-24-150 15</inkml:trace>
  <inkml:trace contextRef="#ctx1" brushRef="#br0" timeOffset="282547.7103">8625 14063 1012 0,'-16'25'336'0,"-8"13"54"16,5 5-268-16,0 14-93 15,15-1-20-15,46-11-21 16,31-29-21-16,78-48-345 16,27-33 105-16</inkml:trace>
  <inkml:trace contextRef="#ctx1" brushRef="#br0" timeOffset="289306.3162">12037 13781 343 0,'-6'0'0'0,"3"0"332"15,1-2-332-15</inkml:trace>
  <inkml:trace contextRef="#ctx1" brushRef="#br0" timeOffset="289814.6241">11985 13762 727 0,'-35'-7'103'16,"-60"2"82"-16,31 22-193 0,1 18 35 15,4 10 25-15,0 24 29 16,13 14 17-16,32 2-23 16,26-12-2-16,36-11 19 15,22-29-16-15,35-29-3 16,8-25-5-16,20-38-10 16,-1-21-34-16,19-27 1 15,-21-6-5-15,-4-25 5 16,-25 14 2-16,-27-6 27 0,-32 20 5 15,-18 12 7-15,-22 41-25 16,-23 30-36-16,-26 39-30 16,-46 57-11-16,-23 37-18 15,-14 32 19-15,12 13 29 16,7 17 6-16,43-34 6 16,20-9 16-16,18-28-2 15,22-14-3-15,18-28-8 0,23-8 4 16,16-24 2-1,34-16 9-15,12-14 5 0,18-30 6 16,-2-6-7-16,5-14-10 16,-35 0-9-16,-13-1-2 15,-28 17 8-15,-13 8 1 16,-22 19-14-16,-15 9-17 16,-12 20-2-16,-22 18-8 15,-1 11-2-15,2 4 14 16,10-1 7-16,24-7-16 15,32-18 6-15,39-9 8 16,13-10 3-16,136-5-224 16,-3 1-178-1,-81-38-21-15</inkml:trace>
  <inkml:trace contextRef="#ctx1" brushRef="#br0" timeOffset="290245.6971">13783 13493 1436 0,'-14'127'245'16,"-32"-79"152"-16,-17 25-444 15,-16 31 9-15,6 12 29 16,10 14 9-16,36-14 5 16,41-3 1-16,39-38-26 15,43-18-155-15,35-36-231 0,25-49 4 16</inkml:trace>
  <inkml:trace contextRef="#ctx1" brushRef="#br0" timeOffset="294692.7826">7403 17423 424 0,'0'10'359'0,"-7"-10"-141"16,11 4-281-16,-8-4 227 16,3 2-253-16,1 1 4 15,-9 30 51-15,-22 66 41 16,17-51 37-16,-10 22 6 15,-4 3 8-15,-17 27 8 16,-2-3-9-16,2 2-1 16,2-26-15-16,13-18 3 15,16-30-19-15,6-31-28 16,11-28-19-16,16-36 6 16,6-11-7-16,14-27 6 15,8 6 46-15,3 3 33 16,-6 27 3-16,-1 4 10 15,-14 25-42-15,4 15-86 16,2 24-35-16,-7 30-36 16,-4 26-15-16,-5 54 36 15,-7 26 64-15,2 41 14 16,2-12 41-16,6-11 49 0,8-52 47 16,13-34 48-16,-3-53 44 15,27-34-19-15,11-36-32 16,26-55-38-16,-5-23-45 15,28-40-45-15,-23 2-11 16,-7-7-64-16,-25 42-32 16,-9 10-84-16,-37 33-130 15,-9 17-113-15,-20 37-33 0</inkml:trace>
  <inkml:trace contextRef="#ctx1" brushRef="#br0" timeOffset="295157.4809">8963 17955 861 0,'0'9'292'16,"-5"1"-103"-16,-4 4-116 15,0 5-31-15,7-5-36 16,-1 3-12-16,8-4 3 0,7-10 23 16,4-5 24-16,17-12 35 15,7-8 8-15,8-11 0 16,-1 4-10-16,-7-4-5 16,-21 10-24-16,-19 4-21 15,-23 10-24-15,-13 4-46 16,-7 10-40-16,-6 4-120 15,11 5-142-15,5-9-41 16,18-5-111-16</inkml:trace>
  <inkml:trace contextRef="#ctx1" brushRef="#br0" timeOffset="295651.4143">10385 17409 203 0,'-22'80'591'15,"20"-87"-276"-15,2 0-188 16,-3 0 56-16,3 5-380 16,-2 1 32-16,-2-1 84 15,4 2 90-15,0 0 65 16,-3 0 39-16,3 2-3 16,0 24-56-16,3 33-4 15,-3 62 24-15,0-22-1 16,-3 3-13-16,3 33-26 15,3-3-31-15,6 3-334 16,-9-29 90-16</inkml:trace>
  <inkml:trace contextRef="#ctx1" brushRef="#br0" timeOffset="295920.7388">10261 17267 899 0,'29'-26'219'16,"14"-2"117"-16,15-1-254 0,16-6-13 16,27 6 4-16,23 4 2 15,-1 17-42-15,2 11-13 16,-23 16-16-16,-20 11-63 16,-49 17 0-16,-42 18 34 15,-43 10 19-15,-59 10 28 16,-17-7 70-16,-16-2 4 15,12-22-34-15,8-18-78 16,51-15-114-16,14-5-263 16,24-20-28-16</inkml:trace>
  <inkml:trace contextRef="#ctx1" brushRef="#br0" timeOffset="296236.7372">11331 18096 328 0</inkml:trace>
  <inkml:trace contextRef="#ctx1" brushRef="#br0" timeOffset="296400.734">11340 18099 505 0,'-5'4'0'15,"5"-4"379"-15,0 0-414 16,0 0 298-16,0 1-279 16,0 1 311-16,0 2-254 15,2-4 26-15,5 0 21 16,8-4-7-16,-6 2 11 16,1-3-11-16,-10 2-11 15,2-2-27-15,7-11-38 0,-9 9-46 16,-4 4-82-16,2-1-109 15,-32-1-162-15,-58 15-23 16</inkml:trace>
  <inkml:trace contextRef="#ctx1" brushRef="#br0" timeOffset="296581.7121">11532 17986 283 0,'30'-5'260'0,"-6"9"-43"0,2 4-61 16,7 6-52-16,-4 12-54 15,1 7-52-15,-2 11 3 16,-8 2 9-16,-2 8 11 16,-8-7 4-16,4 1 5 15,-4-11-192-15,-1-9-63 16,-4-32-51-16</inkml:trace>
  <inkml:trace contextRef="#ctx1" brushRef="#br0" timeOffset="296746.186">11969 17544 1241 0,'9'16'254'0,"-4"-7"94"16,0-2-399-16,9 0-144 15,2 13-144-15,4-1-16 16,-2 7-145-16</inkml:trace>
  <inkml:trace contextRef="#ctx1" brushRef="#br0" timeOffset="297011.7305">12130 17976 692 0,'9'4'141'0,"0"-3"76"16,11 3-213-16,5-8 11 0,16-4 34 15,1-6 25-15,24 0 40 16,1-3 10-16,6 4 0 15,-11 12-35-15,-3 8-36 16,-24 6-51-16,-7 15-33 16,-13 3-15-16,-4 14-10 15,-8 2-12-15,-3 11-49 16,-3-10-42-16,1 2 19 16,2-22 8-16,0-7-16 15,0-16 7-15,0-33 17 16,0-13-34-16,5-20-56 15</inkml:trace>
  <inkml:trace contextRef="#ctx1" brushRef="#br0" timeOffset="297268.9385">13137 17172 1120 0,'-7'5'295'15,"2"16"14"-15,-4 10-306 16,4 26-73-16,0 7-60 16,5 25 107-16,5-4 11 15,-3 10 12-15,1-7 19 16,-6 22 1-16,1-12 2 16,-7 17-14-16,4-8-25 15,0-8-67-15,0-28-63 0,-4-19 26 16,9-29-17-16,-10-34-154 15,-9-16 135-15</inkml:trace>
  <inkml:trace contextRef="#ctx1" brushRef="#br0" timeOffset="297440.6477">12960 17825 1393 0,'30'2'388'16,"-39"-5"75"-16,33 1-358 16,14 2-143-16,35 2-9 15,14 4-413-15,5 7 131 16</inkml:trace>
  <inkml:trace contextRef="#ctx1" brushRef="#br0" timeOffset="297780.4555">14104 18037 678 0,'-19'29'537'0,"0"2"-124"16,3-3-67-16,2 12-281 15,4 0-78-15,12 5-58 16,11-16 0-16,6-9 10 16,9-19 14-16,7-18 30 15,-4-14 65-15,2-9 26 16,-10 0 5-16,-8-7 4 16,-1 9-4-16,-14 0-25 15,-10 7-38-15,1 5-52 16,0 10-53-16,-1 9-148 15,10 2-137-15,0 3-59 16,0 0-128-16</inkml:trace>
  <inkml:trace contextRef="#ctx1" brushRef="#br0" timeOffset="298123.8469">15232 17326 33 0,'14'-62'0'16,"-9"-13"-20"-16,-14 7 36 16,-10-6 135-16,-2 18 142 15,-13 4-53-15,1 13 22 0,-24 11-110 16,-1 12-111-16,-16 13 26 16,8 6 22-16,-3 20-83 15,15 8 41-15,12 24 53 16,18 11-49-16,14 33-34 15,13 7 55-15,11 20 5 16,10-4-13-16,11 15-10 16,0-18-36-16,3 6-62 15,-9-21-40-15,-4-8-14 16,-17-32 0-16,-3-16 28 16,-8-24 71-16,-18-22-45 15,-8-14-119-15,-20-19-111 16,-8-9-103-16</inkml:trace>
  <inkml:trace contextRef="#ctx1" brushRef="#br0" timeOffset="298274.1995">14612 17751 1322 0,'39'-14'358'15,"13"-3"106"-15,21 1-391 16,35 0-60-16,-3 4-121 15,11 10-341-15,-29 1 18 16</inkml:trace>
  <inkml:trace contextRef="#ctx1" brushRef="#br0" timeOffset="298362.0121">15499 17512 322 0,'27'-49'-129'16,"5"-3"95"-16</inkml:trace>
  <inkml:trace contextRef="#ctx1" brushRef="#br0" timeOffset="298527.7282">15620 17250 1399 0,'0'0'502'16,"3"0"27"-16,27 3-323 15,91-1-253-15,-15-7-69 16,5 8-39-16,-2 2-124 15,-17 2-50-15,-7-3-152 16,-35-6-17-16</inkml:trace>
  <inkml:trace contextRef="#ctx1" brushRef="#br0" timeOffset="298843.6592">15885 17418 844 0,'0'19'683'16,"0"-14"-167"-16,0-5-75 15,0 2-538-15,-3-2-72 16,3 0-3-16,0 2 3 15,-2 10 72-15,-2 29 84 16,-11 53 63-16,-4-26 11 16,3 3-5-16,-3 24-9 15,-5-1-22-15,0 23-62 16,-9-16-91-16,-2-2-275 16,-8-26 9-16</inkml:trace>
  <inkml:trace contextRef="#ctx1" brushRef="#br0" timeOffset="299261.7077">15367 18104 870 0,'10'7'239'16,"4"-1"84"-16,2 0-215 16,12-2-37-16,10-1 0 15,17-3 17-15,16-1-21 16,7-10-25-16,5 3-3 15,4-11-74-15,-19 1-67 16,-1-3-50-16,-13 4 8 0,-7-4 19 16,-13 7 68-16,-4-3 54 15,-6 10 47-15,-3 5-10 16,-4 6-14-16,-3 15-5 16,2 12-8-16,-8 21-17 15,-3 5-16-15,-3 9-61 16,2-10-1-16,-4-8-1 15,1-24 112-15,13-27 86 16,14-18 90-16,22-17 28 16,13-9 6-16,13-1-90 15,2 17-72-15,0 10-29 16,-21 16-30-16,-7 13-15 16,-13 13-18-16,-13 15-46 15,-14 4-30-15,-10 9-50 16,-10-4-53-16,-9-5-217 15,0-21 48-15</inkml:trace>
  <inkml:trace contextRef="#ctx1" brushRef="#br0" timeOffset="299680.7005">17628 17123 897 0,'24'-19'511'0,"-15"-3"-111"16,-9 4-159-16,-3 1-330 16,-6 1-86-16,-12-1-83 15,-8 8 40-15,-11-8 67 16,-16 10 117-16,-8 0 85 15,2 7 118-15,-19 4-24 16,3 11-52-16,5 1-6 16,19 6-21-16,6 13-61 15,27 10 22-15,3 21-5 16,11 10-3-16,7 28-12 16,0 2 22-16,6 27 4 15,1-4 2-15,5 20-23 16,-12-17-16-16,1 10-18 15,-6-37-6-15,0-13-1 0,5-33 4 16,-3-19-55-16,-4-28-51 16,-5-8-228-16,-14-22-9 15</inkml:trace>
  <inkml:trace contextRef="#ctx1" brushRef="#br0" timeOffset="299866.5472">16814 17952 1510 0,'140'-21'653'16,"-100"18"-99"-16,17 3-460 16,16 8-308-16,10 3-306 15,-15 1-35-15,-16-5-126 16</inkml:trace>
  <inkml:trace contextRef="#ctx1" brushRef="#br0" timeOffset="300070.0615">17576 18382 1735 0,'19'48'637'16,"-7"-11"-91"-16,-20-11-425 15,-36-6-728-15,-8-9 10 16</inkml:trace>
  <inkml:trace contextRef="#ctx1" brushRef="#br0" timeOffset="301728.2922">11172 18082 519 0,'3'3'-78'15,"-3"-3"508"-15,0 2-260 16,0 0 90-16,0 13-265 16,-5 4 7-16,-10 21 2 15,-36 56 1-15,34-46 12 16,8-5 3-16,15-2 10 16,13-18 8-16,15-8 29 15,13-8 15-15,17-22 31 16,4-7-6-16,24-29-2 15,-9-6-25-15,-5-13-30 16,-18 6-31-16,-20 1 13 16,-36 16 1-16,-11 0-37 15,-23 12-29-15,-20 10-47 16,-7 18-47-16,-11 9-61 0,-1 18-9 16,-4 20-179-16,11 6 50 15</inkml:trace>
  <inkml:trace contextRef="#ctx1" brushRef="#br0" timeOffset="302807.1302">11824 18160 567 0,'-33'48'171'0,"27"-49"68"15,3-1-157-15,1-2 6 16,2 3-15-16,0-1-16 16,0 2-34-16,0 0-12 15,0 0-13-15,0 0-4 16,0 0 0-16,0 0 4 15,0 0 2-15,0 0 0 16,0 0-4-16,0 0-20 16,0 0-11-16,0-2-3 15,0 1 3-15,0-1 19 16,0 0 28-16,2-1 16 16,1-1-26-16,-3 1 28 15,4-6-14-15,3-3-9 16,-4 3-20-16,2 1 21 15,-5 1-31-15,2 1 3 16,2 3 6-16,-4-1 29 16,3 1 14-16,-3 0 10 0,2-1-2 15,1 1-8-15,-3-1-17 16,2 1-9-16,2-1-12 16,-4 1-5-16,1 1 3 15,3 0 0-15,-4 1 4 16,0-1 17-16,0 2 11 15,0 2 2-15,1 18 3 16,-2 29-4-16,-15 57-18 0,-3-47-9 16,0-7 9-16,-5 0 5 15,5-13 2-15,0-9 12 16,3-13 8-16,7-6 9 16,4-6 8-16,2-5 7 15,6-7-12-15,-3 5-12 16,0-1-24-16,0-8-12 15,11-30-7-15,16-60 7 16,-11 54 8-16,-2 2 3 16,0 5-1-16,-7 13-17 15,1 9-18-15,-3 8-17 16,-1 5-16-16,-4 5-17 16,0 0 36-16,-4 0 14 15,4 0 16-15,-3 1 17 16,1 1 16-16,-1 31-19 15,-9 57-1-15,8-45 0 16,-1-5-2-16,0 7-46 0,0-9-102 16,1-1-126-16,-1-10-37 15</inkml:trace>
  <inkml:trace contextRef="#ctx1" brushRef="#br0" timeOffset="303188.9837">11886 17506 1169 0,'26'90'456'0,"-23"-74"-14"0,-3-12-306 16,-5 1-197-16,5 9-400 15,-3 5 75-15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3T15:12:23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15069 5857 222 0,'-10'52'188'0,"15"-57"-36"15,3-9-124-15,-4 5 182 16,3 0-97-16,-4 4 6 16,-3 4-3-16,-3-1-12 15,1-2-50-15,2 1-39 16,-5-1-7-16,-7-3-5 16,-39-3 5-16,-59-54 3 15,33 55 6-15,10-5 1 16,-16 4 3-16,5 1 1 15,-19-1 3-15,-4-2-6 0,-31 7-5 16,-3-2-6-16,-2 3-5 16,13 4-6-16,-12 4 5 15,19-4 1-15,-31 1 2 16,6 5 0-16,-17-3 2 16,10 4-2-16,-12 3-1 15,26 4-2-15,-27 4 1 16,22-3-1-16,0 9 0 15,20 1 0-15,-12 2 2 16,27 3 0-16,-27 6-1 16,18 1-1-16,-8 4-1 15,20 1-3-15,2 5 0 16,22-2-1-16,-9 9 1 16,13-2-1-16,-3 10-5 15,13-3-1-15,2 9-8 16,22-11-2-16,12 9-5 15,18-6-2-15,17 4-10 0,10-5-4 16,21 9-6-16,7-11 10 16,32 9 13-16,0-10 21 15,22 4 11-15,-3-10 7 16,28-1 3-16,-2-14-7 16,28-2-3-16,-8-11 2 15,23-10 9-15,-18-6 1 16,18-8 14-16,-19 0 4 15,15-5 7-15,-12 5-1 0,1 2 3 16,-9 4-16-16,15 3-5 16,-16 3-8-16,14-5-5 15,-15 2-6-15,26-7-1 16,-15-1 0-16,20-6 2 16,-16-2 1-16,2-7 2 15,-29 1 12-15,11-18 15 16,-22-5 0-16,21-14 2 15,-5-6-3-15,8-20-10 16,-18 9-12-16,11-9 2 16,-34 9 0-16,5-11 8 15,-24 19 0-15,-4-10 5 16,-33 0-7-16,-5-7-3 16,-19 5-30-16,-19-17-9 0,-19 9-14 15,-47-4-13-15,-22 5-7 16,-47-3 12-16,-26 17 2 15,-75 9-21-15,-5 20-29 16,-98 24-287-16,-5 25 64 16</inkml:trace>
  <inkml:trace contextRef="#ctx0" brushRef="#br0" timeOffset="3381.3901">17649 13476 1015 0,'23'8'224'0,"-15"-8"82"16,-3 6-298-16,-3 2-31 15,-2-8-13-15,-2 2 11 16,-6 17 7-16,-36 40 11 16,-101 57 7-16,8-20 17 15,-3-3-8-15,-25 9 11 16,35-17 18-16,24-8 23 16,49-27-7-16,26-8 5 15,41-11 1-15,39 3-1 16,18-6-13-16,58 2 14 15,23 3 7-15,21-9-24 0,-14-7-52 16,-1 9-41-16,-62-2-362 16,-25-11 66-16</inkml:trace>
  <inkml:trace contextRef="#ctx0" brushRef="#br0" timeOffset="4814.82">16887 14296 465 0,'10'8'408'0,"-5"-1"-196"15,-5-8-100-15,4-6-69 16,-4 5-66-16,0 0-48 16,0 1 141-16,0-3 35 15,5 1 1-15,14-15-5 16,5 1-31-16,78-35-17 16,-44 41-34-16,20-2-12 15,10 2-7-15,14 1 4 16,-7 1 1-16,2 0 4 0,-15 6 7 15,3 6 12-15,-9 4 1 16,6 4 4-16,1 1 3 16,24 4-1-16,-3-8-2 15,23 4 17-15,-20-1 2 16,13 3 19-16,-13-2 1 16,23 3-1-16,-12-11-17 0,31 1-4 15,-14-1-24-15,5-4-7 16,-13-4-8-16,18 1 0 15,-20 1-5-15,21-2 3 16,-15 1 3-16,43 6 4 16,-20-1 0-16,40 7 1 15,-19-2-2-15,28 1-2 16,-28-2-4-16,27-1-2 16,-32-5-1-16,38 2 9 15,-24-4 3-15,34 2 5 16,-20-4 6-16,20-1-4 15,-19 2-11-15,28-1-3 16,-41-1-6-16,30 0-2 16,-18 0 6-16,44-1 4 15,-39-2-1-15,36-3 3 16,-20 1-4-16,18-9-3 16,-34-2-2-16,51-5 4 0,-25 3 0 15,12 1 2-15,-18 1 1 16,20 4 1-16,-37-2-2 15,18-2-1-15,-16 2-4 16,29 0 5-16,-34 1 1 16,22 1 1-16,-29 8 1 15,22 4 2-15,-43 2-2 16,28 3-2-16,-25 3-5 16,37-1 0-16,-31 1-2 15,29-1 2-15,-29 0 4 0,32-2 3 16,-46 0 0-16,19 0 1 15,-19 0-5-15,20 0-3 16,-16 0-2-16,8-5-1 16,-16 3-2-16,21 0 0 15,-17-1 0-15,10 3-1 16,-15 0 0-16,18 0-1 16,-27 3 1-16,23-3-1 15,-25 0 0-15,5 0 0 16,-23 0 0-16,9-3 0 15,-34 3 1-15,5-5-1 16,-12 1 0-16,2-1 0 16,-20 1 1-16,-13 1 0 15,-16 0 0-15,-8 1-1 16,-25-2 0-16,-5 1-2 16,-3 5 0-16,-8-6-1 0,-6 4 0 15,-2 2-5-15,0-2-3 16,0-2-8-16,0 0-1 15,-2 2-8-15,2-1 1 16,0 1-11-16,0 0 0 16,-3-2-6-16,3 0-2 15,-2 0 11-15,-1 1 15 16,-1-4 8-16,-3-13 11 0,-15-3 9 16,-42-51-5-16,50 49-1 15,5 13 0-15,-8-4-3 16,0-5-3-16,-8-4-6 15,5 11-2-15,-10-7-3 16,6 2 1-16,5 1 9 16,5 11 3-16,5-2-2 15,9 7-5-15,0 0-14 16,0 0-19-16,0 0-14 16,4 0 28-16,41 12 6 15,64 73 15-15,-43-45 18 16,-11-5 18-16,-1 6-14 15,-14-6 4-15,-7 3 10 16,-19-2-4-16,-14 11-4 16,-14-2-7-16,-21 2-12 15,-7-11-21-15,-8-3-54 16,-7-17-38-16,-24-13-100 0,6-6-92 16,-25-9-220-16,3-4 0 15</inkml:trace>
  <inkml:trace contextRef="#ctx0" brushRef="#br0" timeOffset="5428.7423">20638 13994 469 0,'-9'-3'-43'0,"4"-3"43"16,-4 1-187-16</inkml:trace>
  <inkml:trace contextRef="#ctx0" brushRef="#br0" timeOffset="5593.7589">20609 13970 565 0,'-4'-4'339'0,"4"3"-36"16,-3-1-114-16,1 0-100 16,2 0-64-16,-4 1-12 0,3 1-13 15,-3 1-12-15,2 1 30 16,-25 47 7-16,-17 56 2 16,29-28 3-16,-4-3 3 15,3 15-49-15,2-15-99 16,-8 13-215-16,11-26 3 15</inkml:trace>
  <inkml:trace contextRef="#ctx0" brushRef="#br0" timeOffset="5944.6437">19278 15081 435 0,'12'26'367'0,"2"-2"-121"16,-6-18-27-16,6 4-223 16,2-5-12-16,6 6 22 15,3-8 64-15,9-1 41 0,4-6-22 16,16 1-6-16,2-2-46 16,9-4-82-16,-11 0-292 15,5-1 38-15</inkml:trace>
  <inkml:trace contextRef="#ctx0" brushRef="#br0" timeOffset="6463.6023">19888 15785 350 0,'0'9'0'0,"0"-3"614"0,0-7-466 16,0-1 195-16,0 0-386 16,1 1 405-16,3-3-354 15,22-13 21-15,55-32 30 16,-53 35-11-16,-4 7-20 16,-5 4-24-16,-8 8-26 15,-11 7-13-15,-4 6 10 16,-15 2 4-16,-7 5 9 15,-7-5 8-15,7-6-1 16,-1-8 12-16,13-6 6 0,12-14 16 16,9-2 10-16,17-6 13 15,13 2-9-15,4 7-7 16,6 7-17-16,-4 8-25 16,-18 12-39-16,-17 12-32 15,-11 5-85-15,-18 0-251 16,-21-6 48-16</inkml:trace>
  <inkml:trace contextRef="#ctx0" brushRef="#br0" timeOffset="6806.8904">20624 15215 1519 0,'-28'38'298'15,"-10"-14"138"-15,7 2-458 16,2 2-29-16,10-7-18 16,19-9 40-16,15-7 20 15,25-2 14-15,12 6 39 16,16 5 39-16,-10 3-52 0,-4 16-26 15,-26 5-5-15,-28 16-15 16,-28 7-17-16,-31 13 22 16,-15-15 15-16,-16-5-37 15,8-26-39-15,8-23-120 16,15-21-125-16,21-25-120 16,29-13-85-16</inkml:trace>
  <inkml:trace contextRef="#ctx0" brushRef="#br0" timeOffset="6971.6669">20702 15131 1979 0,'68'-8'392'0,"20"23"86"0,23 6-726 16,15-4-343-16,-25-25-41 15</inkml:trace>
  <inkml:trace contextRef="#ctx0" brushRef="#br0" timeOffset="8224.6727">23331 14025 845 0,'15'-5'559'15,"-11"2"-200"-15,-1 1-159 16,-3 2-188-16,-3-2-179 16,3 2 185-16,0 0 14 15,0 0 1-15,-4 0-13 16,4 0-18-16,-1 0-17 16,1 2-14-16,-6 10-3 15,-13 31 11-15,-19 70 7 16,19-47-102-16,4 17-246 15,4 0 45-15</inkml:trace>
  <inkml:trace contextRef="#ctx0" brushRef="#br0" timeOffset="8868.8279">23194 15072 903 0,'0'4'205'16,"-4"6"68"-16,-39 56-262 16,-6-35-20-16,-1 6 4 15,-12 18 26-15,8-4 17 16,2 23 15-16,23-3 12 15,11 12-9-15,18-13-20 16,28 1-4-16,21-30-6 16,29-9-5-16,8-29 2 15,25-24 10-15,-14-15 5 16,0-27 6-16,-26-6-5 0,-21-5 11 16,-30 8-6-16,-22-7-27 15,-16 12-15-15,-20-3-3 16,-15 12-21-16,-10 10-57 15,8 22-40-15,-8 11-277 16,17 9 22-16</inkml:trace>
  <inkml:trace contextRef="#ctx0" brushRef="#br0" timeOffset="9410.0352">26361 13668 558 0,'4'25'587'0,"-4"-1"-224"16,0-28-15-16,-9 29-334 15,-1 8-75-15,-9 17 7 0,-9 7 41 16,-12 14 16-16,5 2 6 16,-13 19-25-16,5-11-75 15,-9 13-259-15,12-7 35 16</inkml:trace>
  <inkml:trace contextRef="#ctx0" brushRef="#br0" timeOffset="10261.6639">25166 15761 609 0,'3'1'346'0,"-6"1"-57"16,3 0-125-16,0-2-122 15,0 0-44-15,-2 2 19 16,-2-1 31-16,3 3 33 15,-22 3 13-15,2 8 20 16,-50 22-16-16,57-44-10 16,8-2-17-16,0-1-7 15,3-1-17-15,12 1 0 16,-3-1-36-16,12 5-11 16,-3-1-6-16,1 7-9 15,-4 0-10-15,-1 10 22 16,-10 6-1-16,-2 10-1 0,-10-2 2 15,-3 5 1-15,0-1 1 16,-10-4 0-16,3-17 1 16,4-5 10-16,7-11 2 15,1-8-1-15,14-12 1 16,18 4-1-16,3 3-9 16,10 3-3-16,0 7 1 15,-3 8-2-15,-5 8-3 16,-12 8-7-16,-13 8-8 15,-20 6-81-15,-9 2-81 0,-11-7-166 16,6-7-33-16,7-19-43 16,14-20-85-16</inkml:trace>
  <inkml:trace contextRef="#ctx0" brushRef="#br0" timeOffset="10607.012">26065 15291 1131 0,'-42'54'438'0,"-8"-1"-13"15,7-18-284-15,-1 3-112 16,10-12-31-16,4-5-37 0,13-12 25 15,20 1 31-15,11-3 28 16,11 2-16-16,9 6 3 16,10 15 12-16,-6-1-32 15,-9 18-31-15,-13 7 15 16,-13 17 2-16,-27-5 2 16,-14 0 7-16,-5-11 5 15,-6-15-10-15,6-25-17 16,5-18-67-16,17-20-88 0,16-37-292 15,10-15 13-15</inkml:trace>
  <inkml:trace contextRef="#ctx0" brushRef="#br0" timeOffset="10817.7052">25997 15216 1418 0,'63'80'299'15,"20"-68"137"-15,42 11-421 16,-4-11-4-16,14-5-105 16,-14-7-108-16,2-5-235 15,-32-25-59-15</inkml:trace>
  <inkml:trace contextRef="#ctx0" brushRef="#br0" timeOffset="11780.6762">29149 13699 470 0,'-5'2'486'0,"5"0"-165"0,0-2-280 15,0 0 288-15,0 0-347 16,0 0 26-16,0 2-7 15,0-1 0-15,0 22-5 16,-5 32-6-16,-9 63 6 16,9-35-3-16,-6 16-154 15,6-5-164-15,-12 12-6 16</inkml:trace>
  <inkml:trace contextRef="#ctx0" brushRef="#br0" timeOffset="12298.8037">28742 15067 649 0,'0'7'171'0,"-5"-10"24"0,-4 3-165 15,7-2-61-15,2 0 54 16,-3 0 77-16,3 1 38 16,-3-1 21-16,1 0 21 15,2 2-35-15,0-1-72 16,0 1-22-16,19-2-4 15,40 0-1-15,60 0-10 16,-51 4 21-16,-14 3-2 16,-25-1-16-16,-15 13-17 15,-7 6-6-15,-12 13 4 16,-4 6 3-16,-12 13 5 16,-7-12 0-16,-6-1-2 15,8-11-7-15,7-1-16 16,24-9-2-16,19 1 0 15,9 2-1-15,7 2 0 16,0 2 4-16,-16 14-26 16,-19 10-11-16,-50 17 2 0,-38 6 2 15,-57-1 10-15,-20-22 26 16,-13-41-445-16,17-34 155 16</inkml:trace>
  <inkml:trace contextRef="#ctx0" brushRef="#br0" timeOffset="14976.193">23462 12840 448 0,'-1'0'235'0,"1"0"-7"16,-4-2-110-16,2 0-30 16,2 0-21-16,-3 2-22 15,1 0 2-15,2 0-4 16,-3 0-5-16,3 2-15 16,0 0-20-16,-4 17-8 15,3 7-9-15,-18 62-43 16,8-58-51-16,-3 13-166 15,4-1 2-15</inkml:trace>
  <inkml:trace contextRef="#ctx0" brushRef="#br0" timeOffset="15475.6474">23360 13408 697 0,'33'57'231'0,"-28"-46"18"15,-8-3-178-15,3 10-60 0,-5 8-15 16,-6 0 12-16,1 5 9 16,-1 5 5-16,-2-3 1 15,-3 0-66-15,4-1-69 16,-9-10-68-16,4-15-90 15,5-21-61-15</inkml:trace>
  <inkml:trace contextRef="#ctx0" brushRef="#br0" timeOffset="16069.6429">23189 14471 760 0,'50'90'143'0,"-52"-76"84"15,-5 12-229-15,0 12 3 16,-3-2 4-16,-4 9 1 16,5-1-3-16,-6-1-231 15,-3-12 78-15</inkml:trace>
  <inkml:trace contextRef="#ctx0" brushRef="#br0" timeOffset="38146.5352">18479 13649 42 0,'-9'4'179'0,"4"-6"-9"16,0 2 18-16,1 0 15 15,3 0-37-15,1 0-14 16,-4 0-54-16,-1 2-21 16,2-1-47-16,1 1-27 15,-2 0-14-15,3 0 17 16,2-1 20-16,29 17 39 15,98 15 14-15,-15-33 3 16,3 3-21-16,15 1-44 16,-16 2-90-16,-8 7-257 15,-39 4 31-15</inkml:trace>
  <inkml:trace contextRef="#ctx0" brushRef="#br0" timeOffset="48282.7614">21636 13276 510 0,'-24'16'163'0,"0"14"21"15,1 8-147-15,-3 21-14 0,7 15-20 16,0 13-7-16,8-2 3 16,1 17-40-16,7-12-67 15,-8-10-75-15,8-14-40 16</inkml:trace>
  <inkml:trace contextRef="#ctx0" brushRef="#br0" timeOffset="48748.1148">21158 13892 1675 0,'130'2'370'15,"48"-11"116"-15,44 4-614 16,50-13-390-16,-45-34 42 16</inkml:trace>
  <inkml:trace contextRef="#ctx0" brushRef="#br0" timeOffset="61115.6375">21490 13547 195 0,'-105'102'230'16,"91"-102"-89"-16,7 7-34 15,-7-9-112-15,9-1-126 16,0 1-39-16</inkml:trace>
  <inkml:trace contextRef="#ctx0" brushRef="#br0" timeOffset="61902.7126">21679 13275 734 0,'6'-4'149'0,"-6"8"38"16,3 1-216-16,-3-5-22 15,0 0-20-15,0 2 43 16,0-1 9-16,-3 3 16 16,-1 8 13-16,-3 0 22 15,2-1 13-15,-7-1 24 0,1-1-5 16,-4-4-6-16,4 0-20 16,8-3-38-16,-2-1-47 15,1 1-96-15,3 0-25 16,-5 0-23-16,6-2 65 15,0-2 64-15,0 0 133 16,0-1 58-16,7-11 31 16,5-5-30-16,-1 5-32 0,37-48-29 15,-39 56-17-15,-7 5-22 16,1 2-4-16,-3-1 11 16,0 0-6-16,0 0 3 15,-3 2 23-15,1 3 7 16,2 16-13-16,-7 10-8 15,-5 56-19-15,7-44-6 16,1 2-7-16,-1 23 2 16,5 1-2-16,2 11 4 15,1 2 4-15,1 13-3 16,-2-10-2-16,1 0-2 16,-6-14 0-16,6-5 4 15,-3-23 7-15,-3-8-1 16,3-11 3-16,-2-5 0 15,-2-7-4-15,1 2 0 0,6-7 2 16,-3 0 3-16,0-4-2 16,0-3 11-1,0 0-2-15,0 0 4 0,0 0 6 16,0-1 9-16,-3 1-7 16,3 0 0-16,-2 0-6 15,2 0-10-15,0 0-15 16,0 0-7-16,0 0-12 15,0 0-6-15,0 0-3 16,-3 0 3-16,1 0 2 16,2 0-4-16,-4 0-82 0,3 0-352 15,1 0 78-15</inkml:trace>
  <inkml:trace contextRef="#ctx0" brushRef="#br0" timeOffset="62447.1905">24308 13809 771 0,'-5'-4'293'0,"5"6"32"15,-5 1-188-15,5-4-67 16,0 1-33-16,0 0 13 16,0 0-9-16,55-4 15 15,84-11 17-15,-9-6 6 16,10 3-18-16,25-6-9 16,-20 3-127-16,1-3-111 15,-39-12-228-15,-15-13-61 16</inkml:trace>
  <inkml:trace contextRef="#ctx0" brushRef="#br0" timeOffset="62711.6101">24972 13179 2135 0,'24'-3'484'0,"-21"6"-410"15,4 37-209-15,54 137-11 16,-61-33-10-16,0 38 104 16,-12 9 27-16,-14 31-21 15,2-30-37-15,4 21-347 16,1-46 66-16</inkml:trace>
  <inkml:trace contextRef="#ctx0" brushRef="#br0" timeOffset="70325.6537">27619 13446 253 0,'-53'32'27'0,"47"-58"124"0</inkml:trace>
  <inkml:trace contextRef="#ctx0" brushRef="#br0" timeOffset="70480.7868">27536 13408 634 0,'-38'-52'365'0,"33"52"-40"16,0 0-146-16,-1 0-81 15,6 0-80-15,0 0 11 16,0 0 6-16,11 2 37 16,48 7 31-16,126 6 36 15,-41-10-14-15,29 1-60 16,-1-8-82-16,10 4-298 15,-47 1-149-15,-23-12-96 16</inkml:trace>
  <inkml:trace contextRef="#ctx0" brushRef="#br0" timeOffset="81803.3018">30596 12885 1115 0,'62'102'343'0,"-60"-102"76"15,-2 9-360-15,0 13-133 16,-2 6 39-16,4 27 38 15,3 8-73-15,-1 18 60 16,1-4 61-16,9 27-55 0,-4-7-68 16,-1 8-23-16,-7-11-48 15,3 0-38-15,-7-37 0 16,-3-14-41-16,2-27-32 16,-18-18 69-16</inkml:trace>
  <inkml:trace contextRef="#ctx0" brushRef="#br0" timeOffset="81977.8348">30029 13588 1934 0,'141'-19'365'16,"23"6"113"-16,44-3-1059 15,-19-5 114-15</inkml:trace>
  <inkml:trace contextRef="#ctx0" brushRef="#br0" timeOffset="82967.6714">30416 13571 107 0,'-4'21'506'0,"1"-12"-248"16,-4-13-89-16,2 8 42 15,1-4-254-15,3 0 16 16,1-4 42-16,-4 2 29 15,4 1 21-15,4-1-18 16,25-10-12-16,87-30-21 0,-41 16-3 16,10-2 5-1,27-1 6-15,-11 10 2 0,20-2-1 16,-3 11 0-16,-4 8 2 16,-31 2-5-16,-10 5-13 15,-35 2-21-15,-3 0-18 16,-26-3-285-16,-3-15 67 15</inkml:trace>
  <inkml:trace contextRef="#ctx0" brushRef="#br0" timeOffset="85189.6218">16533 12881 938 0,'-5'0'188'0,"1"0"86"16,4-2-297-16,-3 2-4 15,1 0-1-15,2 0 10 16,-3 0 8-16,1 0 29 16,-3 2 8-16,-7 2 18 15,-14-1 6-15,-64 1 16 16,55-11 8-16,-5-7-16 15,5 0-21-15,-8 4-22 16,5 4-22-16,-14 5-22 16,7 2 8-16,2 8 0 15,3-7 10-15,-3 10 2 16,10-2 1-16,-6 6 0 0,5-1 4 16,-4 6 2-16,8 2 10 15,6 10 0-15,14 3 1 16,10 30-3-16,10 7-1 15,14 24-8-15,9 3 1 16,7 25-2-16,0-14-4 16,3 9-16-16,-10-28-4 15,-3-11-4-15,-17-34-1 0,-2-16-29 16,-6-20-43-16,-19-3-53 16,-12-8-135-16,-15-3-29 15</inkml:trace>
  <inkml:trace contextRef="#ctx0" brushRef="#br0" timeOffset="85441.0433">15521 13517 1177 0,'-3'-1'259'0,"3"-5"95"16,5 8-357-16,-5-2-18 15,3 0-5-15,41 7 2 16,68 10 11-16,-34-11 11 0,0-3-2 16,4-5-56-1,-20 4-38-15,0-5-52 0,-18-3-4 16,-20-4-28-16,-8 0-95 16,-16-15 34-16,-6-1-35 15</inkml:trace>
  <inkml:trace contextRef="#ctx0" brushRef="#br0" timeOffset="85609.6464">16228 13257 700 0,'11'14'200'16,"-6"-3"45"-16,-2 6-177 15,8 6-60-15,-4 9 4 16,5 1-8-16,7 7-195 15,0-3-57-15,-12-3-50 16</inkml:trace>
  <inkml:trace contextRef="#ctx0" brushRef="#br0" timeOffset="86103.6658">16907 13070 873 0,'-1'2'460'0,"1"3"-170"15,-7 4-195-15,-5 12-187 16,-7 5-144-16,-44 65 155 16,30-54 39-16,-12 15 11 15,2 0 47-15,-6 19 13 16,3 0 11-16,9 9 7 16,13-14-8-16,15-4-20 15,11-17-21-15,21-12-49 16,6-19-11-16,18-12-118 15,1-13-97-15,1-29 2 16</inkml:trace>
  <inkml:trace contextRef="#ctx0" brushRef="#br0" timeOffset="86294.0352">16790 13384 483 0,'15'7'0'16,"13"7"372"-16,52 46-369 0,-28-21 293 16,5-7-276-16,22 3 273 15,-2-9-454-15,1-15-132 16,-16-27-14-16</inkml:trace>
  <inkml:trace contextRef="#ctx0" brushRef="#br0" timeOffset="86503.6025">16989 13401 358 0,'-43'90'247'16,"4"-10"-37"-16,0 5-70 15,4-16-64-15,2-4-34 16,14-27-34-16,0-9-21 15,10-17-12-15,7-5-53 0,8-15-140 16,9-15-3-16,4-15-75 16</inkml:trace>
  <inkml:trace contextRef="#ctx0" brushRef="#br0" timeOffset="86714.5344">17429 13087 1515 0,'14'14'197'0,"7"21"207"16,6 14-446-16,-1 39-38 16,-3 21 27-16,-23 32-43 15,-28-4-102-15,-41 8-201 16,-18-23-34-16</inkml:trace>
  <inkml:trace contextRef="#ctx0" brushRef="#br0" timeOffset="91095.0962">16796 16612 964 0,'4'-4'258'0,"-2"1"27"15,1-1-315-15,-3 3-48 16,4-1-9-16,-4 0 0 16,1 0 54-16,3 1 64 15,-4 1 14-15,2 0 0 16,1 0-24-16,-3 1-19 16,10 32-24-16,1 80-1 15,-18-45-3-15,-7 17 8 0,4-6-31 16,-4-1-203-16,0-19 52 15</inkml:trace>
  <inkml:trace contextRef="#ctx0" brushRef="#br0" timeOffset="91276.715">16821 16109 595 0,'24'16'738'0,"-7"-9"-355"16,-22 17-396-16,12 7 13 15,7 2-491-15</inkml:trace>
  <inkml:trace contextRef="#ctx0" brushRef="#br0" timeOffset="91680.6655">17380 16917 1040 0,'-8'5'265'16,"-1"-8"30"-16,4 1-332 16,3 2-278-16,2 0-7 0,0-2 37 15,0 0 71-15,0 2 99 16,0 0 252-16,2-1 39 16,1-1-9-16,23-3 6 15,6-4-22-15,56-22 15 16,-48 15-89-16,3 11-22 15,-5 2-33-15,6 4-43 16,-12 13-44-16,-6 0 31 16,-6-4-18-16,-12 11 4 15,-8 0-3-15,-5 7-50 16,-9 3-66-16,-15 7-56 16,-1-3-67-16</inkml:trace>
  <inkml:trace contextRef="#ctx0" brushRef="#br0" timeOffset="91925.6578">18247 16874 1260 0,'-57'27'194'16,"-27"32"153"-16,3 12-393 15,8 16 1-15,20-14 27 16,9-7 25-16,39-20-31 16,15-13-11-16,9-14 14 15,30-10 5-15,24-7-114 16,19-14-82-16,-6-6-87 0,-8-13-116 16</inkml:trace>
  <inkml:trace contextRef="#ctx0" brushRef="#br0" timeOffset="92160.5768">18746 16666 1219 0,'0'15'482'16,"-11"-10"-40"-16,13 1-371 15,7 9-395-15,10 16-171 0,-12 4-103 16</inkml:trace>
  <inkml:trace contextRef="#ctx0" brushRef="#br0" timeOffset="92313.6097">18765 16832 1151 0,'45'142'488'16,"-47"-105"-100"-16,2-3-291 16,5 4-510-16,9-3-27 15</inkml:trace>
  <inkml:trace contextRef="#ctx0" brushRef="#br0" timeOffset="92854.6033">20044 16478 1424 0,'3'0'297'0,"-1"0"76"16,1 0-468-16,-3 0-205 15,0 0-10-15,-3 2 34 16,-8 40 74-16,-108 82 129 16,46-46 225-16,-15 14 58 15,10-3 10-15,2 11-3 16,22-11-77-16,14 8-54 16,26-19-69-16,14-4-44 15,11-20-31-15,11-12-59 16,-1-18-7-16,17-8-195 15,0-18-20-15,2-19-66 16</inkml:trace>
  <inkml:trace contextRef="#ctx0" brushRef="#br0" timeOffset="93164.6241">20009 16822 1146 0,'43'62'201'0,"-57"-57"8"15,-1 2-429-15,1 0-121 16,5 3 156-16,4-3 87 15,10 2 120-15,6-7 143 16,11 6 145-16,9-4-179 16,11-6-36-16,8 4-51 15,2 0-139-15,11-8-229 16,4 8 25-16</inkml:trace>
  <inkml:trace contextRef="#ctx0" brushRef="#br0" timeOffset="93626.1979">20591 17108 771 0,'54'59'172'0,"-51"-59"0"15,3 5-216-15,-1 0-71 16,-5-5-1-16,0 0 76 16,3 0 95-16,-3 0 21 15,2 0 36-15,1 0 7 16,-3 0-42-16,2 0-43 15,2 0-8-15,-4 2-6 16,0-1-2-16,0 1 4 16,0 0 53-16,0-2 8 15,0 0-6-15,-4 0-19 16,4 0-11-16,0 0-67 16,0 0-26-16,0 0-1 15,4 2 8-15,4 11-1 16,4 20 11-16,7 61 18 15,-29-61 10-15,-4-7-60 16,4-10-71-16,5-10-155 0,13-16-44 16</inkml:trace>
  <inkml:trace contextRef="#ctx0" brushRef="#br0" timeOffset="94002.6037">21307 16832 1208 0,'2'66'236'16,"-13"-59"81"-16,-3 8-388 15,7 4-96-15,-3-1 22 16,7-1 54-16,8-1 56 16,9-8 74-16,5 1 92 15,5 1-7-15,5 6 11 16,-4 1-25-16,-1 8-47 16,-15 4-66-16,-18 13 14 15,-12 3-8-15,-12 5-10 16,-15-5 17-16,-6-12-12 0,7-16-58 15,2-17-77-15,12-13-48 16,9-27-194-16,8-7 16 16</inkml:trace>
  <inkml:trace contextRef="#ctx0" brushRef="#br0" timeOffset="94188.6313">21419 16586 807 0,'9'12'489'0,"10"-3"-91"16,0-9-136-16,25 1-207 15,14 5-61-15,20-1-13 16,0 2-54-16,14 5-313 16,-16-4-14-16,-3-2-162 15</inkml:trace>
  <inkml:trace contextRef="#ctx0" brushRef="#br0" timeOffset="94468.558">21873 17281 1225 0,'0'29'555'16,"0"-8"-31"-16,0-5-316 16,-15 20-302-16,-9 4-76 15,-13 9-32-15,-3-1-15 16,0-6 48-16,2-13 87 0,9-10 25 16,6-3-1-16,8-6-57 15,10-4 5-15,-4-8-188 16,14-14-7-16</inkml:trace>
  <inkml:trace contextRef="#ctx0" brushRef="#br0" timeOffset="94786.6153">22475 16884 1210 0,'-25'52'268'16,"-18"-7"81"-16,-2 17-339 15,10 10-38-15,11 4-22 16,21-14 21-16,18-1 26 0,16-20 10 16,15-8 21-1,6-20 30-15,12-13 21 0,-7-18 1 16,-9-15-12-16,-4-7-27 15,-15-10-26-15,-15 3-35 16,-18-6-18-16,-20 8-74 16,-35-7-68-16,-7 15 2 15,-8 4-33-15,6 16-177 16,11 3 106-16</inkml:trace>
  <inkml:trace contextRef="#ctx0" brushRef="#br0" timeOffset="95036.6605">22956 16662 1237 0,'6'17'236'0,"14"18"137"15,10 8-357-15,11 27-5 16,-4 15 16-16,-15 36 31 15,-27 2-2-15,-43 33-1 16,-29-9-9-16,-20-1-47 16,-10-35-57-16,-14-21-174 15,15-41-137-15,5-16-67 16,18-19-147-16</inkml:trace>
  <inkml:trace contextRef="#ctx0" brushRef="#br0" timeOffset="96248.6277">20674 17205 562 0,'-1'-4'466'0,"-5"1"-231"15,3-1-435-15,1 1 203 16,-1-1-354-16,1 3 88 15,2-1 134-15,-3 0 163 16,3 0 160-16,-4 1 26 16,4-1-52-16,-2 0-18 15,2 0-62-15,0 1-27 16,-3 1-30-16,1 0 5 0,2 1-1 16,-5 1-1-16,-4 21 1 15,-15-1 2-15,-47 44 5 16,59-54 21-16,7-10 25 15,1-7 6-15,4-9 11 16,4 0-10-16,3-5-30 16,3-2-20-16,2 6-8 15,4 1-13-15,-8 3-18 0,6 6-18 16,-9 3-17-16,1 4-13 16,-6-2-11-16,0 0 24 15,0 2 15-15,-4 0 19 16,2 18 17-16,-3-1 22 15,-22 49-9-15,11-58 5 16,4-3-9-16,-4-7 9 16,1-7-2-16,1-6-5 15,3 0 8-15,6-2 4 16,10 1-19-16,6 2-16 16,-1 3-8-16,14-3-15 15,1 7-2-15,8 3 3 16,-7 7 11-16,1 6 0 15,-8 8-1-15,-5 5 9 16,-17 0 5-16,-8 2 10 16,-4-3 7-16,-8-4 5 0,2-5 2 15,-6-9 5-15,2-8-27 16,-2-1-10-16,3-8-5 16,3-2-16-16,5 4-15 15,13-1-1-15,3 3-17 16,5 4-17-16,-5 2-16 15,3 2-112-15,8 0-96 16,27 2-151-16,45-2-80 16</inkml:trace>
  <inkml:trace contextRef="#ctx0" brushRef="#br0" timeOffset="97822.9098">23267 17730 539 0,'58'-28'542'16,"-63"35"-265"-16,-9 14-59 16,-10 10-212-16,-24 28-208 15,-15 10 185-15,-15 22-1 16,0-5-10-16,-3 11-9 16,18-27-68-16,18-8-160 15,21-27 29-15</inkml:trace>
  <inkml:trace contextRef="#ctx0" brushRef="#br0" timeOffset="99993.1134">24284 16568 206 0,'5'7'409'16,"-2"-7"-143"-16,-3 4-101 15,0-4 130-15,0 0-226 16,-3 0-25-16,3 0-11 15,-5 2-17-15,-39 29-2 16,-58 73-5-16,36-42 10 16,2-5 10-16,0 16 6 15,22-5 1-15,16 8 8 16,21 0-1-16,16 18-4 16,13-14-6-16,14 6-1 15,5-16-23-15,11-10-30 16,0-20-29-16,0-7-29 15,-9-19-87-15,-4-9-66 16,-8-13-110-16,2-39-39 16</inkml:trace>
  <inkml:trace contextRef="#ctx0" brushRef="#br0" timeOffset="100317.589">24715 16952 278 0,'19'-14'626'15,"-14"2"-249"-15,-5 10-182 0,-1 2 136 16,-13 7-357-16,-14 15-4 16,-7 13 3-16,-13 12 28 15,-1 10 35-15,6 21 4 16,21-9-6-16,16 6 1 16,18-9-10-16,13-13-4 15,15-16 14-15,27-28 19 16,6-23 18-16,24-30-20 15,-9-18-20-15,8-25-21 16,-29 6-22-16,-18-6-12 16,-30 16 25-16,-9 9 14 15,-25 18-4-15,-8 11-32 16,-15 14-33-16,-12 16-107 16,-9 13-106-16,-12 13-166 15,-2 3-51-15</inkml:trace>
  <inkml:trace contextRef="#ctx0" brushRef="#br0" timeOffset="100564.2364">25469 17529 1084 0,'-4'33'285'0,"-20"-4"75"16,-14 4-312-16,-26 17-26 15,-4-1-19-15,-3 8-2 16,12-17-26-16,20-7-23 16,21-14-312-16,16-21 68 15</inkml:trace>
  <inkml:trace contextRef="#ctx0" brushRef="#br0" timeOffset="101126.7114">25964 17444 1085 0,'-10'10'206'0,"10"-8"73"16,-3 1-280-16,1-1-3 15,2-2 28-15,-4 0 37 16,3 0 41-16,1 0-23 16,-4 0-17-16,2 2-25 15,2 0 1-15,-3-1-3 16,3 1 18-16,-2-2 16 0,2 0 6 15,0 0-7-15,2-2-7 16,-2 1-34-16,38-13-15 16,44-19-9-16,-53 22-3 15,-13 8-5-15,-8 0-7 16,-6 4-9-16,-9 8-10 16,7-9 2-16,-3 2 3 15,-11 5 10-15,-24 1 17 16,-40 56 15-16,57-55 4 15,12-4 8-15,4-12 2 16,10-1-3-16,4-4-10 16,5-4-5-16,10-8-6 15,0 6-2-15,0 1-3 16,-8 8 2-16,-7 4-18 16,-9 7-13-16,-5 8-5 15,-9 6-4-15,-4 1 7 16,1 2 13-16,-2 2-29 0,0-14-26 15,14-2-77-15,1-1-91 16,8-8-203-16,-4 2-4 16</inkml:trace>
  <inkml:trace contextRef="#ctx0" brushRef="#br0" timeOffset="101426.9344">26640 16959 546 0,'-14'24'0'0,"-19"9"709"15,-5 0-602-15,-2 7 328 16,6-4-481-16,1-5 485 16,19-14-449-16,17-3 24 15,17-5 14-15,16 1 21 16,6-1 6-16,6 3 12 15,-5 2-16-15,-5 5-31 16,-17 4-40-16,-21 17 4 16,-10 1 4-16,-37 6-31 15,-17-7 9-15,-19-16-23 16,5-22-50-16,-14-26-382 16,30-23 103-16</inkml:trace>
  <inkml:trace contextRef="#ctx0" brushRef="#br0" timeOffset="101634.5616">26671 16796 1621 0,'71'53'391'0,"2"-56"120"0,19 15-475 15,24 4-112-15,25-6-20 16,-25-5-9-16,0-10-4 15,-30-4 7-15,-8-10 2 16,-22-9-315-16,-4-27 3 16,-14-6-125-16</inkml:trace>
  <inkml:trace contextRef="#ctx0" brushRef="#br0" timeOffset="101845.7491">27624 16506 1439 0,'-45'42'294'0,"71"-4"132"16,7 19-425-16,16 16 10 15,-11 1 6-15,-9 25 46 16,-18-7 5-16,-30 31 3 16,-32-2-17-16,-33 23-50 15,-27-19-55-15,-42-3-89 0,-5-46-49 16,-17-19-312-16,25-33 40 15</inkml:trace>
  <inkml:trace contextRef="#ctx0" brushRef="#br0" timeOffset="106464.5251">27905 17591 994 0,'135'54'474'16,"-130"-56"-51"-16,-5 4-211 15,-5 3-245-15,5-5-12 16,-3 2 14-16,-13 20 26 16,-8 13 1-16,-68 55-57 15,59-59-75-15,2-1-75 16,2-13-206-16,9-12 7 15</inkml:trace>
  <inkml:trace contextRef="#ctx0" brushRef="#br0" timeOffset="107287.8556">29473 16331 629 0,'-10'12'0'0,"-28"18"297"16,-16 9-440-16,-17 26 383 15,-7 7-303-15,9 20 345 16,20-5-219-16,13 19 16 15,20-13-1-15,11 18-13 16,5-14-43-16,10 14-54 16,4-22-24-16,5 1-24 0,6-30-29 15,7-9-94-15,5-29-64 16,15-27-25-16</inkml:trace>
  <inkml:trace contextRef="#ctx0" brushRef="#br0" timeOffset="107732.6191">29932 16771 377 0,'-5'19'532'0,"-3"-12"-198"15,2-7-225-15,1-3 236 16,5 1-328-16,-3 2 16 15,1 0 35-15,2 0 8 16,-3 0-4-16,3 0 5 16,3 0-4-16,7 0-15 15,30-2-10-15,57 6-12 16,-60 1-25-16,-3 14-19 16,-20 4-25-16,-14 13-1 15,-14-5 9-15,-13 7 3 16,-5-6 9-16,5-5 22 15,2-15 11-15,15 1-19 16,10-13 2-16,21 1 2 0,12 1-5 16,12 8-5-16,7 4 17 15,1 12-2-15,-14 12-9 16,-26 23-5-16,-21 7-2 16,-36 11 3-16,-14-7 4 15,-19-12-5-15,10-16-22 16,-1-17-81-16,23-20-62 15,4-8-270-15,4-15 1 0</inkml:trace>
  <inkml:trace contextRef="#ctx0" brushRef="#br0" timeOffset="107948.5895">30717 17399 1235 0,'11'19'194'16,"-18"-12"57"-16,-12 15-371 15,-4 13-94-15,-22 7 68 16,-9-2 119-16,2 5 43 16,13-9 34-16,2-12-213 15,27-3-88-15,8-16-84 16</inkml:trace>
  <inkml:trace contextRef="#ctx0" brushRef="#br0" timeOffset="108470.5087">31220 16789 1258 0,'-4'39'247'0,"-1"3"118"16,-3 0-373-16,11 11-2 16,11-7 8-16,7-5 28 15,6-20 15-15,11-7 20 16,-3-18 4-16,3-13 1 16,2-11-15-16,0-13-10 15,2-13-19-15,6-3-9 16,1-1-8-16,18-6-4 15,6 11-2-15,29 4 0 16,4 6 0-16,17 15 4 16,-14 14 3-16,4 14 1 15,-27 12-4-15,-4 18 1 16,-27 6-1-16,2 11-1 16,-24-4-7-16,-14 6-9 15,-31-11-13-15,-33 0 9 16,-22-8 0-16,-34-11 5 0,-20-9 8 15,-35-8 3-15,5-9-25 16,-19-11-5-16,21 5 7 16,9-12 13-16,34 3 22 15,14-8 11-15,30 3 8 16,12-8-8-16,20 11-16 16,16-11-16-16,23 2-55 15,26-5-79-15,15 5-34 0,35-9-34 16,22 9-208-16,34 4 76 15</inkml:trace>
  <inkml:trace contextRef="#ctx0" brushRef="#br0" timeOffset="108755.396">32696 16080 1498 0,'147'91'302'0,"-95"-19"156"0,2 21-437 15,-5 51 10-15,-16-2 16 16,-39 33 18-16,-37 0 6 15,-68 23 7-15,-29-42-171 16,-68-3-173-16,-16-51-249 16,-16-76-146-16</inkml:trace>
  <inkml:trace contextRef="#ctx0" brushRef="#br0" timeOffset="137559.2133">9678 8298 260 0,'25'3'132'0,"-1"-1"-14"15,-3 0-29-15,-2-6-109 16,-4 11 4-16,-1-2 33 16,-9-3 24-16,-1-7 52 15,-4 10 19-15,0-7 37 16,0 1-25-16,0 1-21 15,0 0-52-15,0 0-9 16,-4-2-27-16,3 0-3 16,-3 0 17-16,-1 1 16 15,-33-17 0-15,-50-27 5 16,46 24-3-16,2-3-17 16,-3 2-13-16,-11 8-7 0,-5-4-8 15,-28 8-2-15,-3 3-3 16,-8 2 4-16,6 0 5 15,-16-2 7-15,17 0 1 16,-19-4 7-16,-1 1 1 16,-22-4 6-16,17 4-4 15,-19-2 6-15,15 3-7 16,-22 7-5-16,2 4-8 0,-20 7-3 16,25 11-7-16,-16 1-1 15,22 2 1-15,-3 4-1 16,16 3 2-16,-18 5 0 15,32 1-3-15,5 9-6 16,24 5-2-16,11 20-8 16,19 1-2-16,4 21-1 15,15 6 1-15,12 17-1 16,19-8 0-16,21 13-4 16,5-16-2-16,39 10 1 15,20-20 5-15,30-2 9 16,9-18 8-16,20-4 8 15,-21-22 9-15,31-6 12 16,-17-14 2-16,21-9 2 16,-11-5-3-16,21-11-1 15,-35-10-7-15,20-21 4 16,-24-8-1-16,17-30 12 0,-20-8 2 16,6-27 4-16,-21 7-3 15,12-15 7-15,-25 10-10 16,6-5 14-16,-24 14-1 15,-18-15 17-15,-25 16 2 16,-17-10 19-16,-25 11-8 16,-23-1-9-16,-20 20-23 0,-48-5-66 15,-18 22-52-15,-39 10-68 16,-17 18-58-16,-58 18-302 16,20 10 79-16</inkml:trace>
  <inkml:trace contextRef="#ctx0" brushRef="#br0" timeOffset="171929.7647">8855 10288 292 0,'-67'85'148'0,"53"-82"34"15,3 6-42-15,3-9-68 16,3 0-1-16,-1-5-4 16,6 3-33-16,-3 0 6 15,1 0 28-15,-1 1 25 16,-1-3-1-16,-13-8-9 16,-14-3-5-16,-52-32-29 15,44 31-29-15,3 6 1 16,-11-8-7-16,2 1-8 0,-7 0 6 15,4-1 4-15,-6-2 3 16,11 1 8-16,-6 1 5 16,-3 3-6-16,-1 2-5 15,-6 7-5-15,-18-1-7 16,10 5-7-16,-13 0 2 16,-5 2 3-16,-14-2 9 15,18 4 10-15,-21 7 16 31,-39 5-26-31,11 3-10 16,-5 4-8-16,-7 0 4 16,12 1 0-16,57-10 1 15,-18 6 0-15,13-1-1 16,-7 4-3-16,5 0 0 16,-15 8-3-16,17 2-1 15,-14 6 0-15,14-1 0 0,-3 9 0 16,16-5 1-16,5 7-8 15,23-9-3-15,4 10-17 16,14-11-5-16,6 10-13 16,6-6 8-16,7 11 2 15,5-7 11-15,5 7-2 16,4-12 8-16,10 12 1 16,-3-7 1-16,22 2 2 15,11-5 8-15,24 6 8 16,4-11 4-16,23-6 3 15,-4-5 2-15,3 0 3 16,-14-9-4-16,2-1-2 16,-9-2-1-16,14-2 1 15,-9-4-1-15,21-1 0 16,-6 2-1-16,8 5 0 16,-20-7 0-16,13 2 2 15,-3-6 2-15,20-6 13 0,-5-3 4 16,19-1 2-16,-10-1 1 15,-4-1-4-15,-18 6-12 16,8-10-13-16,-14 1 3 16,13-10 5-16,-13-8 3 15,11-15 6-15,-20-3 12 16,-3-18 0-16,-21 2-1 0,4-14 9 16,-14 3 0-16,-8-12 6 15,-1 18 2-15,-6-2-3 16,-20 12-12-16,-28-2-19 15,-7 11-22-15,-22-7-13 16,-10 7-9-16,-11 5-7 16,2 12 0-16,-30 7-9 15,-7 8-12-15,-30 10-36 16,2 6-41-16,-15 5-194 16,14-1 33-16</inkml:trace>
  <inkml:trace contextRef="#ctx0" brushRef="#br0" timeOffset="203793.4973">8887 12356 307 0,'48'43'71'15,"-34"-62"48"1,-18 0-47 0,3-16 11-16,1 29 25 0,5-3 3 15,-16 2-14-15,11 7-39 16,0 2-17-16,-3-1-20 15,1 1 0-15,2-2-3 16,-5 0 6-16,2-2 1 16,-1 1 8-16,-1-1 5 15,-11-7 5-15,1 1 4 0,-9-6 16 16,-49-31-4-16,48 29-7 16,1 4-10-16,-9-2-20 15,-5 0-19-15,-7-3-9 16,-3 1-1-16,-15-6 8 15,6 1 16-15,-16-3 6 16,14 3 3-16,-13-3 1 16,6 15-5-16,-28-3-13 15,2 12-9-15,-57 3-4 16,7 6-3-16,-12 0 7 16,28 3 17-16,-10 2 13 15,45-1 4-15,-15 5-1 16,14 1-8-16,-21 10-8 15,22 1-18-15,-1 8-2 16,19 2-1-16,-3 12-1 16,13 2 0-16,-4 15 6 0,8 0-6 15,-5 13-1 1,15-11-1-16,11 7-4 0,19-11-4 16,16 3-9-16,20-1-3 15,26 13-4-15,13-10 5 16,29 12 6-16,-1-13 13 15,50-4 10-15,-8-18 6 16,34-9 2-16,-15-21 0 16,29-12 3-16,-15-16-3 15,23-17 4-15,-23-10 1 16,15-20 5-16,-29-5 0 0,-15-11 8 16,-29 6 4-16,-8-2 19 15,-25 9 6-15,-4-1 18 16,-17 6 0-16,-14-5 3 15,-18 7-10-15,-13-7-20 16,-9 12-24-16,-12-3-42 16,-11 8-20-16,-21-3-27 15,-3 10-6-15,-14 4-111 16,-5 10-251-16,-22 9 51 16</inkml:trace>
  <inkml:trace contextRef="#ctx0" brushRef="#br0" timeOffset="209416.5121">6000 12233 196 0,'50'38'192'16,"-52"-41"-42"-16,2-1-4 15,0 6-120-15,0-4-4 16,0 2-18-16,0 0 20 16,0 0 15-16,-3 0 20 15,1 0 2-15,2-3 3 16,-3 1-13-16,-3-2 8 0,-9-4-9 15,-13-6 11-15,-53-24-1 16,51 26-7-16,-3-1-12 16,2-2-1-16,7 1-12 15,-28 26 58 17,-2 0-37-32,-5 4 9 15,-3-40 7-15,-11-4-4 16,16-22-8-16,-12-9-4 0,1 1-17 15,-13 36-9-15,8 5-10 16,0-3-5-16,11 7-1 16,-11-3 4-16,5 2 1 15,-20 0 1-15,1 4-3 16,-29 5 0-16,9 1-6 16,-2 4-1-16,25 2-1 15,6 5-1-15,32-2-1 16,-3 2-2-16,9 2-1 0,-13 6 1 15,-5-1-2-15,-18 14-3 16,2 5 0-16,-18 10-2 16,9 4 0-16,-4 8 1 15,14-8 4-15,2 4-1 16,26-6 0-16,-7 3-3 16,7-5-1-16,-2 13 0 15,4-1 0-15,-2 11-2 16,10-3 1-16,4 4-6 15,14-3-3-15,5 9-5 16,12-12 1-16,13 19-3 16,3-8 3-16,15 13-5 15,9-8 5-15,12 13-2 16,-3-21 5-16,10 6 5 16,8-18 8-16,44 2 5 0,-4-14 4 15,36 2 4-15,0-14-1 16,32 0 1-16,-17-14-1 15,36-7 3-15,-19-10 2 16,19-20-108-16,-19-15 104 16,18-19 5-16,-39-7 1 15,-2-26 4-15,-24 6 112 16,1-20-97-16,-25 4-3 16,12-11 2-16,-18 10-4 0,8-15 14 15,-30 18 5-15,-25-11 18 16,-29 10 4-16,-30-8 4 15,-25 17-26-15,-30-3-38 16,-16 8-26-16,-24 2-16 16,8 21-11-16,-26-1-21 15,10 20-14-15,-35 23-335 16,9 9 77-16</inkml:trace>
  <inkml:trace contextRef="#ctx0" brushRef="#br0" timeOffset="241395.0229">3314 14252 582 0,'38'-10'198'16,"-14"-2"-42"-16,-10 1-173 15,-9 3-72-15,2-18 12 16,-1 19 31-16,-3 3 88 16,-3 3 79-16,0-1 50 15,-3 0-8-15,1 0-4 16,2 1-56-16,-4-1-28 16,3 0-41-16,-5 1-8 0,3-3-12 15,-2 1-5-15,-14-4 9 16,-6-19 15-16,-51-52 2 15,42 45 0-15,-1 0-3 16,-14-4-16-16,-10 4-16 16,-20-1-4-16,-11 8 1 15,-21 5 6-15,10 9 3 16,-20 3 10-16,10 9 5 16,-38 12 3-16,4 6-1 15,-32 9 4-15,-62 13 17 16,-9 7-17-16,30 3 5 15,8 2-6-15,-3 9 1 16,69-7 0-16,-17 6-7 16,17 1-3-16,9 7 9 15,38-11-1-15,10 12 1 16,53 1-5-16,4 15-10 16,16 3-15-16,9 33-14 15,14-6-15-15,17 15 21 16,20-12 21-16,62 3 27 15,24-29-14-15,41-5-14 16,16-23-44-16,62-11-43 16,-28-25 71-16,20-19 22 15,-2-25 21-15,22-29 18 0,-60-21 28 16,14-46-89 0,-18-20 6-16,-5-45 8 15,-36-2 9-15,-6-23 2 0,-32 23-3 16,-34-15 2-16,-41 45 2 15,-27-5-11-15,-27 29-15 16,-83 3-46-16,-67 37-20 16,-103 35-24-16,-58 43-378 15,-140 52 116-15</inkml:trace>
  <inkml:trace contextRef="#ctx0" brushRef="#br0" timeOffset="263084.0233">11645 14058 481 0,'0'2'248'16,"0"0"-30"-16,0-1-107 16,0 1-146-16,0-2 15 15,0 0 23-15,0 0 75 16,0 0 102-16,0 0 32 0,0 0-8 16,0-2-9-16,0 1-68 15,-3-3-71-15,1 1-21 16,-3-6-12-16,-6-6-11 15,-6-5 1-15,-65-49 13 16,41 47 14-16,3 4-2 16,-11-3 3-16,-4 1 2 15,-20 1-3-15,-9 5-8 16,-29-4-7-16,-5 11-6 0,-19 7 1 16,9 6-14-16,-25 6-6 15,11 12-7-15,-28 11-11 16,17 15-12-16,-19 14 5 15,26 9 4-15,-3 22 14 16,41 2 7-16,-5 30 9 16,28 5-1-16,21 48 0 15,34 4 1-15,31 27 3 16,37-11-2-16,52 13-14 16,23-47 6-16,51-17 15 15,21-39 13-15,47-26 3 16,-2-49 15-16,63-24-5 15,-32-31-10-15,30-42-8 16,-37-21-1-16,-3-39 7 16,-69-6-1-16,-25-38-8 0,-67 10 3 15,-29-23-4-15,-53 20 5 16,-34-20-10-16,-30 35-4 16,-57-3-39-16,-34 34-24 15,-86 25-124-15,-57 53-398 16,-84 30 80-16</inkml:trace>
  <inkml:trace contextRef="#ctx0" brushRef="#br0" timeOffset="308428.4775">2559 16333 297 0,'-42'-23'419'16,"16"-1"-150"-16,-12-7-182 15,0-1 178-15,-13 1-265 16,3 7 8-16,-18 0 22 15,2 10 14-15,-33 7 24 16,7 10 5-16,-19 4 10 16,-6 11-3-16,-51 18 9 15,-7 7-5-15,-16 18-41 0,5 12-11 16,-24 26-8-16,30 3-16 16,3 12-9-16,19-1 36 15,12 19-1-15,47-7-8 16,28 34 7-16,44-10-6 15,25 28-1-15,21-9 0 16,57 11 4-16,42-37 1 16,63-7 9-16,18-48 0 0,97-40 0 15,-22-51-6-15,58-50-2 16,-34-36-7-16,10-50-3 16,-57-9-2-16,19-44 0 15,-71 1 5-15,-15-37 4 16,-42 14 8-16,-42-47-4 15,-59 34-12-15,-34-8-21 16,-42 43-20-16,-73 17-25 16,-43 63 2-16,-36 17 13 15,-20 43 14-15,-51 32-52 16,39 35-48-16,-17 33-387 16,23 15 43-16</inkml:trace>
  <inkml:trace contextRef="#ctx0" brushRef="#br0" timeOffset="318129.5359">8280 4838 698 0,'-62'-58'264'16,"58"48"5"-16,8 3-199 15,10-3-140-15,5-3-5 0,15-7 14 16,10-3 12-16,9-8 64 16,4-2 30-16,16-3-3 15,-5 3-12-15,12 3-12 16,-1 11-21-16,15 0-8 15,1 7-3-15,32 3 6 16,-1 4 3-16,28 2 8 16,1 1 7-16,25 7 6 15,-10 4-3-15,32 6 1 16,-18 3-3-16,48 1 1 16,-17-4 0-16,28 4 0 15,-22-6-2-15,51-3 1 16,-36-1-3-16,31-1 1 15,-26-6-4-15,45 0 0 16,-30 1-18-16,63-6-247 16,-19-1 75-16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3T15:23:13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27803 2563 236 0,'5'2'0'15</inkml:trace>
  <inkml:trace contextRef="#ctx0" brushRef="#br0" timeOffset="418.8155">27668 2690 1051 0,'-49'152'193'0,"54"-148"113"0,9-1-296 15,-3-3-18-15,-1 0 44 16,-6-7 14-16,-4 6 11 16,0-3 3-16,-4-15 22 15,-3-30-18-15,-12-60 2 16,5 49-10-16,-1-8-6 16,-4 9-23-16,0-5-6 15,1 12-5-15,3-4-2 16,1 11-7-16,-2 4-13 15,-3 15-10-15,-5 7-14 16,-6 8-5-16,-10 18-1 16,8 19 5-16,-8 24 8 15,7 8 9-15,9 34 4 16,10 1 1-16,10 22 3 16,16-3 1-16,9 34 3 15,2-7 1-15,6 18-43 0,-5-25-55 16,-5-11-57-16,-13-32-258 15,-6-30 13-15</inkml:trace>
  <inkml:trace contextRef="#ctx0" brushRef="#br0" timeOffset="629.8295">27096 3172 1034 0,'7'-7'453'0,"5"3"-113"16,-2 6-341-16,18-4-32 16,17-3-25-16,31-4-19 15,4-8 113-15,31-16 110 16,-5 4-154-16,-4-13-226 16,-34-3-138-16,13 0-69 15</inkml:trace>
  <inkml:trace contextRef="#ctx0" brushRef="#br0" timeOffset="864.6949">28007 2501 1234 0,'111'112'273'0,"-121"-63"91"16,5 17-312-16,10 5-114 16,0 17-17-16,-1-15-6 15,-3 5-133-15,-2-22-135 16,2-4-13-16,8-26-134 16</inkml:trace>
  <inkml:trace contextRef="#ctx0" brushRef="#br0" timeOffset="1118.7706">28631 2821 1438 0,'-5'39'196'0,"-25"7"189"16,-18-11-411-16,-25 43-24 15,-3 2 64-15,3 19 19 16,14-11-6-16,25 0-12 16,25-22-15-16,18-5-52 15,8-21-50-15,31-9-67 16,13-22-83-16,27-23-145 16,3-23-4-16</inkml:trace>
  <inkml:trace contextRef="#ctx0" brushRef="#br0" timeOffset="1349.2322">28666 3054 1274 0,'111'93'282'0,"-52"-61"104"0,17 7-329 15,-3 6-77-15,3 1-2 16,-28-10-36-16,-4-5-90 16,-20-15-104-16,5-16-146 15,3-16 22-15,-1-17-99 16</inkml:trace>
  <inkml:trace contextRef="#ctx0" brushRef="#br0" timeOffset="1541.8206">29082 3038 1315 0,'-51'82'320'16,"-1"-20"89"-16,-34 23-346 16,3 0-94-16,5-2-93 15,29-17-15-15,25-19-132 0,26-21-134 16,36-31-4-16,10-27-78 15</inkml:trace>
  <inkml:trace contextRef="#ctx0" brushRef="#br0" timeOffset="1718.8078">29622 2870 1971 0,'21'173'373'0,"-12"32"180"16,-28-1-609-16,-40 37-116 16,-28-53-37-16,-29-24-362 15,-33-70 31-15</inkml:trace>
  <inkml:trace contextRef="#ctx0" brushRef="#br0" timeOffset="6525.2074">16713 12845 782 0,'6'12'93'0,"-8"5"95"16,-17 4-248-16,-18 12 21 15,-48 29 7-15,-10 9 29 16,-889 682 363 31,989-746-380-32,7 5 7-15,25 0 11 16,18 9-3-16,46 0 2 16,18-2 15-16,27-2 3 15,-11-1-42-15,12 4-225 16,-32 0 59-16</inkml:trace>
  <inkml:trace contextRef="#ctx0" brushRef="#br0" timeOffset="7724.1845">15736 13769 582 0,'9'2'255'15,"1"-8"-14"-15,13-8-111 16,8 1-133-16,16-12 0 15,-4 1 10-15,7 0 22 16,-1 3 10-16,3-2-1 16,-4 4 3-16,6 5-10 15,3 4-20-15,16-6-6 16,-4 4 0-16,23 7 7 16,3-5 5-16,18 6 9 15,-7 3 2-15,24 2 3 16,1 1-12-16,29 1-5 15,-11 1-6-15,21 5-2 0,-34-4 3 16,19 7 19 0,-29 2 10-16,20-2 16 0,-16 0 5 15,26-3 0-15,-21 3-18 16,38-9-8-16,-8 1-14 16,25-4-7-16,-13 5-4 15,17-5-2-15,-29 2-2 16,10-4 1-16,-26 0-1 15,17-8 4-15,-1-2 3 16,23-4 3-16,-14 6 2 16,23-4 0-16,-18 5 1 0,15 2-2 15,-24-1 1-15,13-10-2 16,-11 10 2-16,24-8-7 16,-21 4 3-16,27-4-2 15,-27 9 3-15,23-1-1 16,-23 4 2-16,19 1-2 15,-33 3-5-15,51-2 0 16,-27-1-1-16,40-3 4 16,-31-2 8-16,26-3 20 15,-27-1 5-15,25 2 8 16,-45 1-2-16,35 2-7 16,-28 5-19-16,32 2-5 15,-42 0-10-15,32 0 0 16,-27 0-3-16,30 0 0 0,-37 2-1 15,36 2 1-15,-17-3-1 16,32 5-1-16,-41-3 0 16,11-1 0-16,-31 1 0 15,5-1 0-15,-39-2 1 16,3 0 4-16,-14 0 2 16,-11-2 2-16,-31 0 1 15,-12 1 1-15,-21 1-4 16,-9-4-2-16,-15 1-2 15,5-2-4-15,-8 1-5 0,-1-1-4 16,-5 0-6-16,7 3-28 16,-15 4-16-16,3-4-33 15,0 0-20-15,0 1-33 16,-4-1 24-16,3 0 18 16,1 0 37-16,-4 1 29 15,3-10 40-15,-8-6 7 16,7 3 3-16,-1-2 10 15,3 8 2-15,-4-4 5 16,2 6-1-16,2-1 0 16,-3 1-13-16,-2-12-6 15,0 1-6-15,-4-9-2 16,-22-50 1-16,17 51 13 16,-2 10 3-16,13-6 0 15,-8 7-2-15,6 7 6 16,5 0-14-16,-3 4-14 0,1 3-5 15,2 0-10-15,0 0-8 16,0 0 13-16,49 17 13 16,82 26 4-16,-49-11 11 15,6-5 3-15,-7 5-12 16</inkml:trace>
  <inkml:trace contextRef="#ctx0" brushRef="#br0" timeOffset="8742.5054">28534 13283 346 0,'0'0'348'0,"0"0"-124"15,4 2-47-15,-8-2-198 16,4 0-61-16,0 0 34 15,-3 0 48-15,1 0 60 16,2 0 57-16,0 0-2 16,0 0-20-16,0 0-26 15,0-2-35-15,0 1-1 16,0-1 12-16,0 0-3 16,0 0-4-16,0 1-18 15,0-1-10-15,0 2-4 16,-30 16-7-16,-91 58 8 15,40-15 19-15,-22 24 11 16,12-3 1-16,-6 3 0 16,5-10-7-16,-5-11-29 15,24-25-16-15,11-8-135 16,23-10-173-16,15-19-47 16,33-10-144-16</inkml:trace>
  <inkml:trace contextRef="#ctx0" brushRef="#br0" timeOffset="9551.2404">28375 13538 654 0,'46'128'162'0,"-49"-122"49"16,-2-1-178-16,0-5-31 15,5 0 3-15,-4 0 7 16,2 0 39-16,2 0 14 16,-3 0 13-16,3 0-2 15,0 0-7-15,0 0-40 16,0 0-17-16,-2 0-12 0,2 0 6 16,0 0 6-16,0 0 9 15,0 0 5-15,0 0 3 16,0 0-8-16,-3 0 8 15,3 0-9-15,0 0 6 16,0 0-3-16,0 0 6 16,0 0-11-16,0 0 6 15,0 0-6-15,0 0 1 16,0 0-5-16,0 0 2 16,0 0-5-16,0 0-1 15,0 0 14-15,-4 0 5 16,4 0-1-16,0 0 2 15,0 0 2-15,0 0-9 16,0 0-3-16,0 0-4 16,0 0-5-16,0 0-7 15,0 0-11-15,9 19-3 0,5 2 1 16,67 76 1-16,-30-50 12 16,11 8 2-16,-8-8-4 15,3 5 0-15,-19-21-1 16,-12-7-168-16,-12-11-144 15,-14-17-93-15,-11-13-179 16</inkml:trace>
  <inkml:trace contextRef="#ctx0" brushRef="#br0" timeOffset="9733.7849">28756 13701 856 0,'0'0'641'0,"-5"14"-195"15,5-10-94-15,-14 15-355 16,-10 3-63-16,-93 63 5 16,41-47 39-16,-10 4-56 15,13-6-80-15,0-6-271 16,5-11-4-16</inkml:trace>
  <inkml:trace contextRef="#ctx0" brushRef="#br0" timeOffset="10590.0864">15150 12510 920 0,'18'0'174'15,"-3"2"80"-15,-1 1-297 16,-3-1 27-16,-10-7 18 15,-2-5-7-15,1 8 10 16,-4-2 47-16,2 1-5 16,-11-14-21-16,-31-3 0 0,-49-42-1 15,41 53-32-15,-7 11-13 16,-12 9 3-16,12 9 8 16,-5 36 13-1,20 1 0 1,1-1-3-16,15 8-7 15,14 2-3-15,8-14-2 16,0 5-1-16,17 10-38 16,-6 1-35-16,-2 5-191 15,-1-21 13-15</inkml:trace>
  <inkml:trace contextRef="#ctx0" brushRef="#br0" timeOffset="10806.7751">14417 12874 931 0,'30'2'395'0,"53"19"-26"16,-48-9-153-16,8 2-248 15,25 3 4-15,-1-8-6 16,-3 5-65-16,-12-16-40 15,-7 0-150-15,-22-8-74 0,-13-20-41 16</inkml:trace>
  <inkml:trace contextRef="#ctx0" brushRef="#br0" timeOffset="11010.5309">14991 12725 1468 0,'57'82'235'16,"-53"-81"170"-16,3 34-478 15,3 1-19-15,2 13-17 16,-7-13-14-16,0 9-76 16,1-20-44-16,-6 4-103 15,0-11-22-15</inkml:trace>
  <inkml:trace contextRef="#ctx0" brushRef="#br0" timeOffset="11459.0025">15509 12706 520 0,'-50'63'326'15,"46"-65"-60"-15,8 2-77 16,-8 5-203-16,3-5-21 16,1 0-8-16,-4 2 5 15,2-1 17-15,-11 19 19 16,-7 7 13-16,-28 69-6 15,38-57-6-15,10 20-12 0,10-8-34 16,0-1-34-16,9-10-24 16,11-7-122-16,3-21 13 15</inkml:trace>
  <inkml:trace contextRef="#ctx0" brushRef="#br0" timeOffset="11735.6569">15601 12840 497 0,'3'1'341'0,"-3"1"-74"16,6 0-302-16,7 6 296 15,8 5-268-15,64 39 7 16,-50-39 4-16,13 1 2 16,-4-5 5-16,9 3-3 15,-9-7-124-15,-1 2-117 16,-14-5-38-16,-4-12-144 16</inkml:trace>
  <inkml:trace contextRef="#ctx0" brushRef="#br0" timeOffset="11929.6498">16098 12789 905 0,'49'-67'170'15,"-82"79"89"-15,-7 2-270 16,-24 17-5-16,-4 5 6 16,-3 2 11-16,12-5 4 15,0 6 3-15,16-10-2 0,-5 7-23 16,6 1-43-16,7-4-40 15,6-7-165-15,6-5 5 16</inkml:trace>
  <inkml:trace contextRef="#ctx0" brushRef="#br0" timeOffset="12150.8605">16109 12625 1065 0,'33'19'350'0,"-1"3"0"16,-30 1-238-16,12 27-163 15,-5 11 10-15,-4 17 15 16,-19 1 35-16,-29 12 4 16,-9-19-7-16,-23-9-7 15,-3-15-112-15,-12-3-247 0,26-22 38 16</inkml:trace>
  <inkml:trace contextRef="#ctx0" brushRef="#br0" timeOffset="12800.3498">19598 13296 641 0,'9'-87'205'16,"-9"97"6"-16,-5 20-134 16,-4 6-121-16,4 27 17 15,-12 8 41-15,-1 17 14 16,-4-5 6-16,1 18-58 15,-2-13-196-15,3 2 39 16</inkml:trace>
  <inkml:trace contextRef="#ctx0" brushRef="#br0" timeOffset="13541.4419">18505 14837 507 0,'-2'1'337'0,"-3"1"-70"16,2 0-81-16,-1 1-146 15,2-3-38-15,-1 2 6 16,1 0 42-16,2 0 39 16,-3-1-14-16,1 1 7 15,-1 0-5-15,-3 5-33 16,1 8-36-16,-23 1 23 0,-44 45-6 16,53-55 31-16,8-4 16 15,3-9 29-15,2 0-1 16,5 0-8-16,1 6-44 15,0-1-39-15,0 0-52 16,0-1 7-16,1-1 17 16,27-13-14-16,45-26 22 15,-54 37 7-15,-9 12-25 0,-1 1-16 16,-9 6 20-16,0 8-5 16,-9 0 9-16,-5 0 12 15,-1-4 2-15,-9-6 9 16,1-13 7-16,2-3 21 15,11-9 6-15,1-7-3 16,13 0-6-16,6-7-6 16,9 4-20-16,11 3-4 15,-1 4 1-15,-1 7-5 16,-4 13-3-16,-8 6-16 16,-11 8-18-16,-10 16-40 15,-6 2-35-15,-13 1-111 16,5-12-102-16,-9-6-54 15,9-25-93-15</inkml:trace>
  <inkml:trace contextRef="#ctx0" brushRef="#br0" timeOffset="14246.7017">19002 14299 491 0,'-53'49'344'0,"53"-53"-46"15,0-1-105-15,0 5-72 16,0 0-73-16,0 0 2 16,0 0-10-16,0 0 17 15,0 0 1-15,0 0 9 16,0 0-6-16,0 0-16 15,0 0-20-15,0 0-5 16,0 0-9-16,0 0-14 16,0 0 10-16,0 0 7 0,0 0 7 15,1 0-3-15,3 0 1 16,-4-2-7-16,0 2-15 16,0 0-11-16,0 0-2 15,0 0-9-15,0 0 0 16,0 2 6-16,0 0 6 15,-5 17 3-15,-8 2 12 16,-26 53 6-16,25-58 2 16,3-4-4-16,11-7 4 0,9 0-3 15,7-3-1-15,17 2 1 16,15 3 3-16,14 3-4 16,-3 6 2-16,4 13-5 15,-15 6-5-15,-13 17-1 16,-21 5 1-16,-25 12 8 15,-16-1 9-15,-27 5 17 16,-12-18 8-16,-12 1 3 16,4-29-12-16,-8-13-32 15,15-22-40-15,2-10-27 16,22-13-86-16,10-18-279 16,19-4 72-16</inkml:trace>
  <inkml:trace contextRef="#ctx0" brushRef="#br0" timeOffset="14461.7698">18876 14317 1495 0,'2'-2'267'15,"1"0"114"-15,-3 0-454 16,2 1-24-16,1 1 14 0,30 5 24 15,61 14 40-15,-27-17 11 16,6-6-38-16,22-3-266 16,-15-10-50-16,1-4-122 15</inkml:trace>
  <inkml:trace contextRef="#ctx0" brushRef="#br0" timeOffset="14834.8181">19642 14183 596 0,'-19'73'353'15,"24"-68"-52"-15,10-3-51 0,13 0-197 16,26 3 6-16,8 0-1 16,25-3 10-16,-4-2-21 15,7 3-5-15,-29-3-16 16,-9 5-13-16,-23 8-19 16,-13 14-3-16,-23 10-2 15,-23 25 38-15,-13 18 43 16,-23 26 8-16,-1-1 2 0,-3 13-33 15,22-10-202-15,15-39-285 16,23-45-6-16</inkml:trace>
  <inkml:trace contextRef="#ctx0" brushRef="#br0" timeOffset="18918.8555">23230 12456 214 0,'7'-1'363'0,"-2"-1"-163"16,-8 2-130-16,3 0 137 15,-2 0-217-15,2 0 38 16,0 0 48-16,0 0-17 16,0 0-11-16,0 0-18 15,0 0-29-15,0 0-31 16,-3 2 16-16,3 12 2 16,-4 19 8-16,-3 57-1 15,2-54 3-15,0 7-24 16,1-3-104-16,-1-2-114 15,5-13-21-15</inkml:trace>
  <inkml:trace contextRef="#ctx0" brushRef="#br0" timeOffset="19238.8052">23170 13056 437 0,'1'-7'361'0,"3"6"-137"16,-4 6-84-16,-4-5-105 15,3 0-60-15,1 2-50 16,-4 3 73-16,1 22 5 16,1-2 5-16,-12 56 4 15,12-55-14-15,-1 5-10 16,-1-6-212-16,3 2 59 16</inkml:trace>
  <inkml:trace contextRef="#ctx0" brushRef="#br0" timeOffset="20867.7856">23156 13705 219 0,'20'53'267'0,"-21"-54"-70"15,-4-1-14-15,-4 5-65 16,9-3-62-16,-4 0 5 15,3 0-3-15,-3 0 15 16,2 2-9-16,-3 0 2 0,-7 8-16 16,-7 16-12-16,-45 57-26 15,48-44-6-15,6-5-79 16,1-4-219-16,9-6 49 16</inkml:trace>
  <inkml:trace contextRef="#ctx0" brushRef="#br0" timeOffset="21438.9474">22991 14433 745 0,'-3'-4'270'0,"1"1"15"16,2 1-194-16,0-3-54 15,0 1-23-15,0 1 24 16,0 1 16-16,0 2 46 16,0 2 23-16,0 48 50 15,2 89-1-15,-4-11 10 16,-7 13-42-16,-1 20-23 15,-4-23-73-15,-7-11-270 16,9-42-295-16,2-85-13 16</inkml:trace>
  <inkml:trace contextRef="#ctx0" brushRef="#br0" timeOffset="52821.3234">17954 12595 209 0,'-5'7'575'16,"0"0"-287"-16,3-3-166 16,-3 1 143-16,-4 10-334 15,4 8 3-15,0 60 38 16,20-40 43-16,4 8-15 15,2 18 2-15,-9 11 4 0,-1 27-98 16,-1 4-172-16,-1 9 23 16</inkml:trace>
  <inkml:trace contextRef="#ctx0" brushRef="#br0" timeOffset="53016.3382">17711 13008 1713 0,'23'14'525'0,"-4"-9"37"16,5 9-462-16,30 6-111 16,29 8-70-16,56 2-13 15,22-8-469-15,52-36 136 16</inkml:trace>
  <inkml:trace contextRef="#ctx0" brushRef="#br0" timeOffset="60304.2382">21186 12791 1373 0,'72'69'254'0,"39"-65"125"15,26-4-787-15,55-2 109 16</inkml:trace>
  <inkml:trace contextRef="#ctx0" brushRef="#br0" timeOffset="67758.815">21089 12807 712 0,'-47'62'332'15,"55"-57"-70"-15,-13-5-164 16,2 0-135-16,1 0-51 16,2 0 51-16,-3 0 84 15,1 0 18-15,2 0 26 16,0 0 25-16,0 0-40 0,0 0-39 15,0 0-4-15,0 0-9 16,0 0-12-16,0-3-2 16,2 3-7-16,1-2-4 15,7 0-1-15,29 1 1 16,58-5 1-16,-33 5 10 16,3-1 6-16,23 0 4 15,-7 4-1-15,11-2-1 16,-12 2 0-16,4 8 16 15,-18-1 13-15,13 1 12 16,-8 4 11-16,10 3 17 16,-10-6-11-16,3 6-17 15,-20-5-8-15,-4-7-59 16,-20 8-67-16,-7-7-140 16,-15-2-143-16,-20-28-122 15,-9-20-95-15</inkml:trace>
  <inkml:trace contextRef="#ctx0" brushRef="#br0" timeOffset="68358.3484">25396 12554 1155 0,'0'102'360'0,"-3"-92"-52"15,3-5-312-15,3 13-121 16,2 8-19-16,6 17 30 15,-3 13 95-15,3 16 35 16,-1 8 14-16,-5 19 4 16,-1-4-4-16,-4 2-25 15,-5-17-72-15,5-16-242 16,0-38 32-16</inkml:trace>
  <inkml:trace contextRef="#ctx0" brushRef="#br0" timeOffset="68627.8242">24992 12879 1380 0,'28'42'598'16,"-14"-16"-111"-16,-14-29-390 16,29 8-135-16,29-3-55 15,68-8 5-15,47 1 76 16,61-5 17-16,18-6-182 16,20-12-308-16,-56-5 3 0</inkml:trace>
  <inkml:trace contextRef="#ctx0" brushRef="#br0" timeOffset="87288.8303">3967 17076 1277 0,'11'11'275'0,"-8"4"105"15,-1 8-363-15,1 22-55 16,-1 4 4-16,7 15-6 16,-1 0-7-16,-2 5-92 15,-1-13-88-15,-5-6-89 16,-16-33-35-16,-8-38-93 15</inkml:trace>
  <inkml:trace contextRef="#ctx0" brushRef="#br0" timeOffset="87438.2027">4054 16634 956 0,'26'19'954'0,"-7"-1"-440"15,-35-20-129-15,22 11-610 16,7 3-582-16,6 7 254 16</inkml:trace>
  <inkml:trace contextRef="#ctx0" brushRef="#br0" timeOffset="87701.7433">4664 17298 1479 0,'10'18'464'0,"-5"-18"84"0,-8-2-394 16,1-2-166-16,2 1-31 15,0-1-19-15,0-6-15 16,16-33 18-16,46-60 24 16,-18 57 30-16,13 11 3 15,-12 12 1-15,-2 18-7 16,-15 17-6-16,1 30-1 15,-13 12 6-15,-2 32-13 16,-9 8-37-16,-2 20-397 16,3-4 99-16</inkml:trace>
  <inkml:trace contextRef="#ctx0" brushRef="#br0" timeOffset="87932.3664">5665 17267 1702 0,'-41'175'352'16,"-22"-88"166"-16,8 0-516 16,17-9-20-16,19-25-9 15,34-6-1-15,27-24-1 16,22-20-42-16,4-10-23 15,23-8-33-15,1-6-362 16,-3 0 69-16</inkml:trace>
  <inkml:trace contextRef="#ctx0" brushRef="#br0" timeOffset="88110.8533">6909 16891 1745 0,'0'17'336'0,"-6"4"17"16,-5 7-859-16,-10 12 9 16</inkml:trace>
  <inkml:trace contextRef="#ctx0" brushRef="#br0" timeOffset="88260.9055">6823 17501 1275 0,'0'63'725'16,"-5"-15"-130"-16,1-38-264 16,1 10-217-16,-8-5-731 15,4-6 211-15</inkml:trace>
  <inkml:trace contextRef="#ctx0" brushRef="#br0" timeOffset="88883.5536">8266 16868 1120 0,'-3'4'425'0,"-18"4"1"15,-9 5-270-15,-32 30-141 16,-16 19-30-16,-38 42 12 15,-5 21 13-15,-18 33 31 16,32-9 27-16,18 21 25 16,41-33 17-16,29-5-28 15,40-34-27-15,32-4-65 16,13-33-56-16,17-13-133 16,0-22-230-16,-1-33-90 15,-30-22-120-15</inkml:trace>
  <inkml:trace contextRef="#ctx0" brushRef="#br0" timeOffset="89259.7045">8258 17496 1637 0,'3'17'352'0,"16"-10"154"15,11-2-476-15,27-1-29 16,21 5-7-16,19-4-90 16,-19-10-125-16,0-2-286 15,-21 0-34-15</inkml:trace>
  <inkml:trace contextRef="#ctx0" brushRef="#br0" timeOffset="89693.4049">9438 17132 1165 0,'10'5'435'0,"-15"7"3"0,-14 30-229 16,-6 18-229-16,-14 29 11 15,0 8 18-15,0 12 25 16,14-15-1-16,18-13-2 16,16-25-4-16,10-16 5 15,9-25-4-15,12-37 4 16,-2-22 4-16,16-23 2 16,-2-13-12-16,3-17-5 15,-1 8-11-15,8-1-8 16,-10 16-7-16,10 4-6 15,3 24-10-15,12 11-3 16,0 23 4-16,11 12 3 16,-5 15 6-16,-6 15 8 15,-20 10 6-15,-14 7 4 16,-19-4 2-16,-22 11-3 16,-23-16-6-16,-41 5-7 15,-27-8-3-15,-27-6-3 0,-3-13 1 16,-8-13-23-16,25-13-18 15,15-9-92-15,30-7-34 16,12-11-305-16,23-2 20 16</inkml:trace>
  <inkml:trace contextRef="#ctx0" brushRef="#br0" timeOffset="90058.916">10727 17584 1165 0,'-7'16'465'0,"-18"5"9"0,3 8-271 15,-9 25-160-15,-7 14-54 16,-30 20-95-16,1 2-75 15,-11-5-181-15,5-21-109 16,7-17-73-16</inkml:trace>
  <inkml:trace contextRef="#ctx0" brushRef="#br0" timeOffset="90547.3905">11136 17867 878 0,'15'-14'291'0,"9"-5"46"16,4 3-223-16,12 2-77 0,-7 2-16 16,3 5-10-16,-11 11-18 15,-6-1-6-15,-16 4 7 16,-6 9 16-16,-9 1 9 15,-20 6 14-15,-2-6 6 16,-10 0 0-16,5-6-10 16,11-9 19-16,12-13 0 15,16-10 5-15,16-5-1 0,12-5 0 16,4 0-23-16,12 8-5 16,-13 13-5-16,-2 17-12 15,-11 7-9-15,-23 24-41 16,-15 9-42-16,-18 5-352 15,-5-9 74-15</inkml:trace>
  <inkml:trace contextRef="#ctx0" brushRef="#br0" timeOffset="90861.5503">12076 17246 1204 0,'-15'19'260'0,"-28"16"113"0,-11 7-356 15,-14 13-10-15,9-6 0 16,7-10 27-16,23-16 10 16,15-9 27-16,19-14 14 15,20 0 18-15,7 3-19 16,12 3-4-16,-6 7-26 15,2 12-23-15,-19 15-20 16,-15 17-5-16,-23 5-11 16,-18 6-25-16,-4-11-14 15,-8-21-54-15,9-29-53 16,8-31-341-16,20-21 72 0</inkml:trace>
  <inkml:trace contextRef="#ctx0" brushRef="#br0" timeOffset="91027.526">11922 17186 1134 0,'47'12'636'0,"21"-5"-100"16,-11-7-193-16,47 0-365 15,15-4-103-15,17-3-438 16,-20-1 71-16</inkml:trace>
  <inkml:trace contextRef="#ctx0" brushRef="#br0" timeOffset="91386.021">12752 17142 1587 0,'158'31'472'15,"-127"-27"87"-15,-20-6-415 0,28-3-149 16,13-2-434-16,21 0 406 16,-9-2 293-16,-5 4-295 15,-7 0 30-15,-14 3 422 16,-27 1-409-16,-1 4-306 16,-10 1 289-16,-7 8-2 15,-5 5-6-15,-12 12 2 16,-7 4 21-16,-16 21 10 15,3-4 6-15,-14 21 6 16,9-6 12-16,-13 14-9 16,8-2-3-16,-8 11-8 15,8-13-15-15,-10 1-78 16,22-17-48-16,11-14-145 16,7-19-131-16,18-21-150 15,27-21-68-15</inkml:trace>
  <inkml:trace contextRef="#ctx0" brushRef="#br0" timeOffset="91660.7798">13794 16516 1339 0,'10'59'475'0,"-13"-3"42"0,10 34-288 16,-2 21-187-16,-5 45 17 15,-19 3-1-15,-23 34 3 16,-26-13-15-16,-55 21-31 16,-22-38-43-16,-13-21-33 15,16-48-99-15,7-25-243 16,47-32-153-16,22-36-85 15</inkml:trace>
  <inkml:trace contextRef="#ctx0" brushRef="#br0" timeOffset="92360.3932">14041 17912 650 0,'23'208'827'16,"-70"-142"-268"-16,-26 29-486 15,-10-3 284-15,-17 9-889 16,17-34-35-16</inkml:trace>
  <inkml:trace contextRef="#ctx0" brushRef="#br0" timeOffset="94725.779">15202 16629 1187 0,'0'7'304'0,"-13"-3"50"16,-15 11-344-16,-28 32-54 16,-11 10-10-16,-29 26 0 15,8 11 46-15,5 17 16 16,27-7 58-16,11 24 6 15,30-12-7-15,15 6-7 16,21-23-8-16,22-11-77 16,19-27-27-16,11-16-101 15,5-16-227-15,-2-18-22 0,-27-15-137 16</inkml:trace>
  <inkml:trace contextRef="#ctx0" brushRef="#br0" timeOffset="94966.7701">15429 16861 1081 0,'6'51'799'0,"-6"-1"-324"16,1-1-183-16,-2 13-296 15,-5 16-291-15,1 19 278 16,-4-10 3-16,1 8-99 16,-6-13-91-16,7-1-256 15,7-12-47-15</inkml:trace>
  <inkml:trace contextRef="#ctx0" brushRef="#br0" timeOffset="95148.2716">15930 17666 985 0,'-2'33'631'0,"-22"-16"-130"15,-38 13-142-15,-16 6-465 16,-14 19-44-16,9-3-2 16,8 0 14-16,34-7 57 15,16-10-319-15,25-16 160 16</inkml:trace>
  <inkml:trace contextRef="#ctx0" brushRef="#br0" timeOffset="95281.2064">16592 17090 516 0,'-35'45'0'0</inkml:trace>
  <inkml:trace contextRef="#ctx0" brushRef="#br0" timeOffset="95584.1424">16446 17290 765 0,'-53'105'13'16,"20"-20"774"-16,9-8-476 16,20-38 160-16,13-11-443 15,10-36 20-15,19-15-10 16,10-15 4-16,15-28-4 16,11-16-25-16,13-4-23 15,-9 8 12-15,7 5-2 16,-7 21 2-16,0 17-2 15,0 20-4-15,5 13-7 16,-3 16-3-16,-6 12-7 0,-11 7-2 16,-20 14-4-16,-24-6 3 15,-17 4 0-15,-23-10 2 16,-47 0-1-16,-20-20-1 16,-28-10 0-16,-4-15 4 15,-11-11 15-15,28-10 10 16,3-4 11-16,27 6 5 0,11 3-1 15,22 10-29-15,21 2-89 16,26 6-122-16,40-4-253 16,22 1-40-16</inkml:trace>
  <inkml:trace contextRef="#ctx0" brushRef="#br0" timeOffset="95839.7628">17685 16447 1725 0,'49'38'369'16,"-53"-5"162"-16,53 40-498 16,3 15-40-16,-2 25 3 15,-22-5 0-15,-14 22-3 16,-25-13 3-16,-27 19 4 15,-24-12 4-15,-49 13 2 0,-16-22-15 16,-35-11-76-16,14-30-50 16,13-15-220-16,54-29-176 15,30-18-49-15</inkml:trace>
  <inkml:trace contextRef="#ctx0" brushRef="#br0" timeOffset="97411.7473">19728 17203 1048 0,'-34'17'437'0,"-13"23"-20"15,12 0-237-15,-12 26-169 16,13 1-32-16,6 5 21 16,16-24 17-16,8-6 32 0,13-27 16 15,5-13 41-15,22-18-8 16,30-27 4-16,16-23-29 15,25-31-4-15,-1-2-36 16,-4-10-3-16,-29 17-9 16,-14 9 4-16,-32 26-6 15,-8 8-12-15,-3 22-11 16,-11 9-39-16,-5 13-31 16,-3 10-42-16,-4 13 2 0,-16 8 4 15,-3 6 36-15,-12 22 30 16,-5 5 44-16,3 14 12 15,11 0 12-15,15 5 13 16,24-12 5-16,28-6 12 16,16-16-3-16,29-13-4 15,18-22-11-15,20-22 2 16,-3-20-10-16,10-19-2 16,-26-3-12-16,-15-6-13 15,-37 15-11-15,-20 6-14 16,-22 17-18-16,-18 9-31 15,-20 18 4-15,-27 20 3 16,-7 14 16-16,-21 21 32 16,7 5 48-16,9 6 27 15,31-12 22-15,19-4-11 16,27-16-14-16,29-3-3 0,15-5-19 16,26-15-19-16,3-6-2 15,13 3-13-15,-15-9-181 16,-6-6-353-16,-29-4 48 15</inkml:trace>
  <inkml:trace contextRef="#ctx0" brushRef="#br0" timeOffset="97652.7461">21361 17236 772 0,'8'229'782'0,"-70"-148"-249"16,8-15-467-16,11 17 458 15,27-22-588-15,28-11 5 16,35-20 17-16,31-22-12 16,16-23-30-16,20-15-55 15,-8-13-175-15,6-11-177 16,-16 2-81-16</inkml:trace>
  <inkml:trace contextRef="#ctx0" brushRef="#br0" timeOffset="98011.7746">22217 16929 1881 0,'53'128'329'0,"-53"-116"55"16,0 8-672-16,-5 0-283 15,-4-1-76-15</inkml:trace>
  <inkml:trace contextRef="#ctx0" brushRef="#br0" timeOffset="98191.6759">22260 17598 938 0,'0'59'921'0,"-9"-35"-408"16,-6 2-1076-16,-3-3 617 0</inkml:trace>
  <inkml:trace contextRef="#ctx0" brushRef="#br0" timeOffset="101131.6813">23998 16334 768 0,'79'68'430'0,"-80"-66"-86"16,-10 1-114-16,-6 9-263 15,-23 11-23-15,-17 10 17 16,-23 28 28-16,-15 18 22 15,-16 27 29-15,18 5 15 16,8 29 15-16,29-8 12 16,20 22 2-16,29-15-20 15,22 19-18-15,15-30-20 16,36-1-73-16,7-32-37 16,24-3-257-16,-6-33-83 0,-4-21-74 15</inkml:trace>
  <inkml:trace contextRef="#ctx0" brushRef="#br0" timeOffset="101670.7056">24259 17674 1210 0,'-13'9'307'16,"-3"-7"73"-16,2-7-356 15,-1 1 5-15,15-11-4 16,5 2 21-16,14-6 13 0,5-1 17 16,12-1-31-16,11 0-10 15,-12 5-14 1,-2 4-4-16,-12 5-11 0,-4 13-12 16,-17 0-24-16,-12 12 12 15,-6-1 10-15,-13 7 9 16,-5-11 6-16,-2 4 30 15,13-10-1-15,3-4 14 16,15-6 3-16,4-1 3 16,6-4-10-16,-3 6-6 15,0 0-19-15,0 0-3 16,10-4-2-16,9-3-14 16,-12 7-9-16,6 0-8 15,-13 2-35-15,1 2-89 16,-1 0-45-16,0 1-108 15,0-1-212-15,0-2 7 16</inkml:trace>
  <inkml:trace contextRef="#ctx0" brushRef="#br0" timeOffset="102025.2869">25169 16993 728 0,'-5'-2'257'0,"-28"6"22"0,-83 38-74 16,67-11 8-16,6-2-8 16,19-10 7-16,13-1 6 15,25-6-90-15,16 5-84 16,10 0 11-16,12 16 7 15,3 0-2-15,11 14-5 16,-18 0-19-16,-10 20-20 16,-32-2-17-16,-25 14-5 15,-25-4-1-15,-22-2-3 16,-8-21 2-16,-4-14-34 16,10-33-29-16,-3-24-135 15,16-19-130-15,12-30-206 16,18-6-70-16</inkml:trace>
  <inkml:trace contextRef="#ctx0" brushRef="#br0" timeOffset="102235.7463">24991 17056 1450 0,'39'12'469'0,"-19"-11"50"0,51-1-344 15,26-3-159-15,40-7-13 16,6-4 5-16,8-4-25 16,-35-1-42-16,-10-5-136 15,-39 7-115-15,-16-15-220 16,-17-2-73-16</inkml:trace>
  <inkml:trace contextRef="#ctx0" brushRef="#br0" timeOffset="102820.6612">27061 17759 875 0,'11'18'335'16,"-10"-4"15"-16,-2 13-144 16,-5 8-112-16,-32 20 15 15,-15 13 57-15,-43 24 6 16,-6 5-48-16,-23 5-23 15,18-17-39-15,5-14-176 0,39-26-117 16,11-15-294-16,40-27-56 16</inkml:trace>
  <inkml:trace contextRef="#ctx0" brushRef="#br0" timeOffset="103123.8253">28141 16844 1268 0,'15'54'495'15,"-15"-25"2"-15,-5 29-275 16,-5 11-214-16,1 28-11 16,4 9 0-16,-5 5-4 15,6-11-24-15,4 20-97 16,4-25-101-16,1-15-99 16,10-39-162-16,4-53-49 15</inkml:trace>
  <inkml:trace contextRef="#ctx0" brushRef="#br0" timeOffset="103358.823">28524 16504 1917 0,'24'-8'380'15,"102"28"163"-15,-39 32-568 0,15 28-13 16,-5 7 14-16,-10 31 30 15,-38-2 50-15,-23 61-20 16,-39 0-9-16,-52 51-14 16,-46-9-30-16,-61 22-96 15,-3-70-26-15,-36-23-433 16,25-74 65-16</inkml:trace>
  <inkml:trace contextRef="#ctx0" brushRef="#br0" timeOffset="106345.8661">26167 17108 947 0,'-64'52'231'0,"50"-56"53"15,4 1-278-15,1-3 4 16,4 5 5-16,-4-6 60 15,8 5 19-15,1 0 13 16,0 1-36-16,0-1-17 16,0 0-15-16,48-1 9 15,84-8 1-15,-21-4 25 16,0-3-5-16,24-1-6 16,-17 5-22-16,-6 6-10 15,-32 9-15-15,-19 15-12 16,-39 15-12-16,-51 42 29 15,-30 19 6-15,-40 41 4 0,-14 15 7 16,-17 13-42-16,37-24-59 16,17-26-33-16,36-63-34 15,34-75-371-15,26-81 132 16</inkml:trace>
  <inkml:trace contextRef="#ctx0" brushRef="#br0" timeOffset="151971.7092">1789 4605 900 0,'4'5'174'0,"1"4"80"15,-5 12-249-15,5 12-57 16,2 7 28-16,0 13-12 16,-5 3-39-16,-2 5-163 15,-2-11-7-15,-17-14-103 16</inkml:trace>
  <inkml:trace contextRef="#ctx0" brushRef="#br0" timeOffset="152144.8459">1852 4149 1586 0,'-11'4'290'16,"11"-1"63"-16,17 1-546 15,1 6-291-15,8 2-21 16</inkml:trace>
  <inkml:trace contextRef="#ctx0" brushRef="#br0" timeOffset="152399.79">2170 4695 459 0,'2'33'131'0,"2"0"38"15,1-5-114-15,-3-2-7 16,3-10 34-16,12-15 32 15,7-9 39-15,14-17 39 16,13-8-7-16,11-5-15 16,-3 2-46-16,-7 13-60 15,-9 22-58-15,-17 21-33 16,-14 20-41-16,1 18-20 16,-19 20-194-1,-1 0-2-15,-12-7-55 16,2-19-65-16</inkml:trace>
  <inkml:trace contextRef="#ctx0" brushRef="#br0" timeOffset="152627.7043">3241 4187 1453 0,'14'25'210'0,"-14"2"-39"16,-3 3-629-16,-11 3 15 15</inkml:trace>
  <inkml:trace contextRef="#ctx0" brushRef="#br0" timeOffset="152765.4403">3134 4799 1207 0,'10'25'241'0,"-3"1"122"16,0 0-346-16,9 3-392 0,-1-8 13 15,-1-23-118-15</inkml:trace>
  <inkml:trace contextRef="#ctx0" brushRef="#br0" timeOffset="153541.7642">815 8585 1328 0,'73'30'182'0,"-68"-1"147"0,4 27-417 16,-7 18 28-16,-7 30 13 15,1-3 40-15,-3 6 24 16,-3-25 10-16,-4-14 22 15,9-34 19-15,-2-20-2 16,5-28-29-16,-3-43-3 16,10-21-17-16,0-28-22 15,4-5-6-15,1 0 43 16,4 35 24-16,-9 19-15 16,1 31-6-16,-3 19-18 15,-1 19-26-15,1 24-19 16,-3 11 12-16,5 11 2 15,1-10 2-15,4-13-22 16,4-35 3-16,24-45 10 16,26-26 10-16,12-20 26 15,2 0 32-15,-5 11-7 16,-16 43-32-16,-22 39-29 0,-25 38-6 16,-10 54 4-16,-8 23 2 15,-10 31 20-15,-8-8-30 16,2 11-305-16,8-35-61 15,6-31-144-15</inkml:trace>
  <inkml:trace contextRef="#ctx0" brushRef="#br0" timeOffset="153960.8758">2467 8738 813 0,'14'0'281'0,"-20"7"17"15,-16 0-208-15,-11 10-104 16,-17 11-6-16,-21 22 7 15,-9 6 31-15,-21 20 79 16,10 4 29-16,2 8 13 16,27-15-11-16,15 0-22 15,28-21-72-15,12-11-64 16,17-22-24-16,11-19 5 0,12-20 2 16,19-15 11-16,7-7 43 15,-2-1 13-15,-7 10 5 16,-3 14 10-16,-12 14-2 15,0 19 3-15,-1 15 3 16,8 16-15-16,-8 4-38 16,5 6-127-16,-10-13-277 15,-5-27 18-15</inkml:trace>
  <inkml:trace contextRef="#ctx0" brushRef="#br0" timeOffset="154184.1701">2699 8941 1169 0,'-5'12'332'16,"10"0"83"-16,19 16-322 15,14 7-58-15,16 18-13 16,8 6-11-16,11 7-73 15,-14-9-60-15,5 2-293 16,-12-19 13-16</inkml:trace>
  <inkml:trace contextRef="#ctx0" brushRef="#br0" timeOffset="154335.6134">3338 8922 664 0,'-24'26'373'0,"-25"17"0"15,-46 21-97-15,-17 14-123 16,-25 18-17-16,8-6-62 0,8 3-327 16,33-11-155-16,5-42-80 15</inkml:trace>
  <inkml:trace contextRef="#ctx0" brushRef="#br0" timeOffset="157571.3829">497 4456 365 0,'-9'12'143'16,"9"0"-4"-16,3 8-69 15,3-1-96-15,-1 12 5 16,3 5 6-16,3 9 18 16,-1-1 16-16,1 9 29 15,-3-2 14-15,-4 2 21 0,-4-8-8 16,0-1-2-16,0-8-19 16,-4-6-8-16,-1-11-16 15,0-5 18-15,1-9 7 16,8-10 4-16,-2-13 9 15,6-18-11-15,1-11-23 16,7-17-15-16,-1-2-6 16,9-7 4-16,-6 13 16 15,1 1 8-15,-7 14 1 0,2 8-6 16,-9 11-15-16,7 11-15 16,-5 6-16-16,-4 9-21 15,4 2-6-15,-7-2-5 16,0 1 6-16,4 8 9 15,10 22 21-15,29 58 16 16,-24-67 11-16,2-5 14 16,7-18 4-16,1-25 3 15,1-18-6-15,8-13 0 16,-4-9-17-16,-1 2 0 16,-14 21 1-16,-7 13-26 15,-3 23-8-15,0 39-2 16,-9 20 23-16,5 36 3 15,-3 18 20-15,6 34 4 16,1-1 26-16,10-23-427 16,-14-60 132-16</inkml:trace>
  <inkml:trace contextRef="#ctx0" brushRef="#br0" timeOffset="184482.691">1742 5729 799 0,'-26'33'271'0,"-17"10"27"16,-16-2-187-16,-38 31-111 15,-14 12-2-15,-22 29-2 16,17 2 4-16,7 8 18 16,38-18 5-16,31 5-5 15,29-24-4-15,16 17-10 16,30-24-319-16,52 5 93 16</inkml:trace>
  <inkml:trace contextRef="#ctx0" brushRef="#br0" timeOffset="185018.5117">2377 5914 93 0,'7'10'539'15,"-2"-1"-234"-15,-5-11-62 16,1 9 37-16,-1-7-305 16,-1 0 17-16,1 2-8 0,-5 41 20 15,-15 65 36-15,-2-30 17 16,-4 7-23-16,-7 15-5 16,5-4-56-16,2 9-293 15,18-13 85-15</inkml:trace>
  <inkml:trace contextRef="#ctx0" brushRef="#br0" timeOffset="185362.5776">2903 6639 1206 0,'38'177'240'0,"-62"-115"122"16,-40 33-372-16,-9 13 16 15,-17 30-70-15,2-23-111 0,-4-34-188 16,35-65-34-16</inkml:trace>
  <inkml:trace contextRef="#ctx0" brushRef="#br0" timeOffset="186294.7257">5580 5410 987 0,'-50'-21'170'0,"45"36"92"16,-2 11-298-16,11 28 13 15,-4 12 23-15,13 45 76 16,6 12 69-16,11 45 11 16,-6 6-1-16,-13 32-6 15,-20-12-56-15,-41 31-52 16,-47-30-18-16,-63 4-16 15,-51-43-447-15,-82-76 133 16</inkml:trace>
  <inkml:trace contextRef="#ctx0" brushRef="#br0" timeOffset="196526.1806">4083 8546 1162 0,'-3'8'328'16,"-28"1"34"-16,19 15-329 15,5 6-177-15,-7 4-281 16,5-1 86-16</inkml:trace>
  <inkml:trace contextRef="#ctx0" brushRef="#br0" timeOffset="196741.1746">3889 9102 1296 0,'-17'64'526'0,"5"-33"-65"16,0-10-304-16,1-10-338 16,10-13-53-16,11-54-49 15,4-9-179-15</inkml:trace>
  <inkml:trace contextRef="#ctx0" brushRef="#br0" timeOffset="197284.7086">1838 10411 1203 0,'3'102'272'16,"-70"-31"125"-16,-6 21-358 16,-33 45-4-16,-5 7-7 15,-29 35-14-15,20-4-16 16,16 17 0-16,42-32 0 16,38-3-29-16,58-39-34 15,34-9-79-15,19-38-46 16,29-8-206-16,-11-28 2 0</inkml:trace>
  <inkml:trace contextRef="#ctx0" brushRef="#br0" timeOffset="198273.1187">2163 11834 603 0,'0'-2'-23'0,"-1"1"23"0,1-1-216 15,0 0 29-15,0 0 24 16,0 1 324-16,0-1 214 16,0 0-60-16,0 1 18 15,0-1-58-15,0 2-103 16,0-2-39-16,0-1-87 16,0 1-43-16,-4 2-29 15,3 0-2-15,-3 2 8 0,-10 5 29 16,-22 6 24-16,-68 62 11 15,59-58 1-15,1-3-1 16,12-7-3-16,7-9-9 16,18-3-12-16,4-2-8 15,12-3 4-15,15-4-1 16,5 0 6-16,16 4 7 16,4 1 4-16,3 9-24 15,-18 14-28-15,-11 14 26 16,-23 6-4-16,-19 22 6 15,-19-4 21-15,-16-5 27 16,6-14-25-16,4-11-6 16,10-25-20-16,15-10-23 15,10-2-22-15,4-8-3 16,8 6 0-16,4 3 7 16,7 7 7-16,-4 14-60 15,8 17-74-15,-8 8-258 0,-5-8-1 16</inkml:trace>
  <inkml:trace contextRef="#ctx0" brushRef="#br0" timeOffset="198761.4099">2259 11753 1048 0,'67'123'234'16,"-72"-122"54"-16,-12 6-393 16,-4 6-172-16,-19 7-50 15,-1 3-122-15</inkml:trace>
  <inkml:trace contextRef="#ctx0" brushRef="#br0" timeOffset="199256.4646">2108 11968 15 0,'-133'52'0'0,"117"-49"275"16,2-1-110-16,7 1 23 15,4 2-106-15,6 1 132 0,-3-6-155 16,0 0 13 0,2 0-4-16,1 0 2 0,8 0 8 15,13-2 14-15,-8 0-30 16,51-10-2-16,-58 10-7 15,-4 2-26-15,-10 7-22 16,5-7 10-16,-5 2-4 16,-18 19 5-16,-76 69 3 15,42-50 5-15,5-12 4 16,11-2 16-16,13-19 13 16,9-9 23-16,14-3-6 0,5-13 10 15,5-3-6-15,10-10-16 16,8-2-24-16,12-7 0 15,11 13-16-15,3 2-23 16,-1 15-15-16,-4 8-13 16,-10 13-18-16,-15 4-15 15,-6 1 31-15,-6 0 32 16,-7-6 4-16,0-5 26 16,0-3 21-16,0-4-17 15,-4 0-26-15,4 2 3 16,-3-3-55-16,1 3-4 15,-2 0-2-15,3 3 6 16,-10 1 2-16,4 3 29 16,6-5-1-16,-5-1 7 15,6-1-3-15,0-1-5 16,0-1 0-16,6-2-177 0,2-1-187 16,-6 3-18-16,-2 2-226 15</inkml:trace>
  <inkml:trace contextRef="#ctx0" brushRef="#br0" timeOffset="203060.5176">2647 11210 599 0,'-69'97'367'0,"50"-78"-58"16,-1 12-57-16,7 2-242 15,2 0-14-15,1-8-6 16,15-3-3-16,9-13 20 16,15 3 16-16,11-2 25 15,12 4 1-15,-2 4 0 0,2 16-32 16,-26 4-17-16,-36 23-6 16,-25 8 5-16,-22 20 4 15,-7-13 17-15,-14 4-8 16,24-28-27-16,2-23-134 15,13-20-70-15,0-28-136 16,20-19-97-16</inkml:trace>
  <inkml:trace contextRef="#ctx0" brushRef="#br0" timeOffset="203336.0429">2510 11300 908 0,'2'-3'182'0,"1"-1"82"0,-3 1-276 16,2-1-10-16,1 1-2 15,-3-1-4-15,4 1 30 16,-4-1 27-16,15-1-11 15,15-3-1-15,70-11 6 16,-20 10-22-16,12-3-21 16,24-7-91-16,-7 3-154 0,-1-8 13 15</inkml:trace>
  <inkml:trace contextRef="#ctx0" brushRef="#br0" timeOffset="203794.2111">3160 11312 994 0,'19'9'209'0,"9"-2"109"0,3-5-309 15,16-13 5-15,1-4 2 16,27-10-5-16,4-9-7 16,13-8 9-16,-4 6 6 15,4-4-5-15,-29 12-4 16,-10 4 0-16,-23 15-7 15,-6 7-14-15,-15 13-13 16,-9 15-7-16,-18 9 8 0,-8 17 17 16,-17 10 29-16,-21 12 29 15,-4 8 14-15,-13 15-6 16,10-9-15-16,12 11-18 16,19-10-33-16,11-10-22 15,15-18-103-15,5-14-101 16,4-23-130-16,5-15 11 15,10-16-132-15</inkml:trace>
  <inkml:trace contextRef="#ctx0" brushRef="#br0" timeOffset="204258.5469">4049 11233 679 0,'0'3'153'16,"-4"-1"57"-16,-1 5-184 15,5-7-34-15,-3 0 27 16,1 1 67-16,2 1 37 16,-4 0 45-16,3 0 39 15,1-2 31-15,0 0-124 16,1 0-31-16,17-2-46 0,6-2-46 15,40-1-69-15,-55 26 34 16,-13 5 11-16,-6 16 11 16,-14-2 6-16,-9 6 28 15,0-14 27-15,2-5-7 16,12-13-23-16,8-2-17 16,22-15 4-16,13 3 0 15,9-5-4-15,3 1 16 16,2 11 14-16,-5 16-19 15,-14 6-12-15,-12 28-3 16,-14 11 4-16,-27 19-6 16,-13-1 5-16,-30 13 6 15,0-23-3-15,-7-11-14 16,20-22-71-16,4-19-68 16,28-17-119-16,19-14-109 15,21-15-70-15</inkml:trace>
  <inkml:trace contextRef="#ctx0" brushRef="#br0" timeOffset="204695.3651">4442 11319 545 0,'-62'75'319'15,"36"-63"-40"-15,-2-3-56 16,7-2-194-16,4-4 1 16,22-10 9-16,28-7 20 15,15-5 23-15,36-9-15 16,11 1 13-16,11-8 12 15,-18 4-21-15,-15 10-41 16,-25 11-8-16,-15 15-49 16,-26 19-30-16,-19 18-2 15,-17 11 18-15,-37 38 18 16,-7 4 40-16,-19 9 20 16,14-9 0-16,11-8 0 15,34-32-5-15,20-15 1 16,24-17-19-16,24-6-6 0,8-6-15 15,9-8-72-15,-2-3-113 16,7-7-206 0,-19-5-39-16</inkml:trace>
  <inkml:trace contextRef="#ctx0" brushRef="#br0" timeOffset="204859.9452">4858 11959 1425 0,'73'206'361'16,"-111"-187"103"-16,-6 47-405 15,-6 2-80-15,-21 10-445 16,2-11 132-16</inkml:trace>
  <inkml:trace contextRef="#ctx0" brushRef="#br0" timeOffset="318915.5444">5341 11397 427 0,'-19'5'322'16,"14"-1"-71"-16,-4-4-12 15,13 3-233-15,-4-3-6 16,0 0-5-16,0 0 7 16,0 0 7-16,2-1 46 15,1-1 22-15,51-21 34 16,57-29 27-16,-39 13-21 15,-4 7-56-15,133 67 63 47,-194-25-137-47,-21 13 5 16,-10 1 32 0,5-10 4-16,-11 14 11 15,1-4 16-15,10-14-29 16,14-11-9-16,17 4-6 15,10 2 2-15,22 2-16 16,18 4 10-16,12 13 7 16,-6 14-11-16,-9 18-13 15,-31 18-5-15,-53 28 3 16,-28 6 3-16,-29 12 7 16,-4-23 13-16,-8-12 3 15,32-26-18-15,-1-18-105 16,15-29-66-16,3 0-254 15,8-3-37-15</inkml:trace>
  <inkml:trace contextRef="#ctx0" brushRef="#br0" timeOffset="319500.6543">6092 11890 885 0,'45'135'373'15,"-51"-146"-10"-15,6 10-282 16,0 2-15-16,-3-1-136 16,1 0 0-16,2 0 14 15,-3 0 25-15,-2 7 25 16,-11 16 43-16,-38 41 12 15,35-54 0-15,16-4-6 16,6-12-4-16,13-16 2 0,3 3-15 16,5-5-10-16,-5 4-8 15,0 12-22-15,-14 13-10 16,-5 19 1-16,-10 6-1 16,-9 11 19-16,3-2 20 15,-1-7 6-15,7-12-15 16,6-14-28-16,13-12-13 15,13-8 0-15,3-5-2 16,9 0-13-16,-8 5 4 16,-1 10-3-16,-13 13-2 0,-12 12-47 15,-9 6 32-15,0 1 19 16,2-9-56-16,9-3-176 16,3-14 82-16</inkml:trace>
  <inkml:trace contextRef="#ctx0" brushRef="#br0" timeOffset="320209.3363">6533 11279 1062 0,'-1'0'228'0,"-3"0"96"16,-1 0-318-16,0 0-2 15,5 0 1-15,-4 0-3 16,3 0 42-16,1 0 20 15,-4-1 4-15,4-1 1 16,0 0 3-16,24-13-35 16,9-11-18-16,59-47-10 15,-57 61-8-15,-2 6-4 16,-14 13-16-16,2 9-3 16,-16 5 3-16,-2 12 0 15,-8 3-3-15,-12 4 13 16,-4 2 1-16,-2 8 9 0,-3-5 2 15,2 7 5-15,5 0 2 16,5 5 1-16,0-10-5 16,13 3 3-16,1-6-1 15,1-3 0-15,3-10 1 16,3 1-1-16,0-13 5 16,3-4 11-16,-3-4 0 15,12-6 5-15,-5-2 2 16,15-8-19-16,-1-2-31 15,5-7-76-15,-3-3-66 0,-1-4-137 16,-3 4-39-16,2-4 19 16,-4 2-7-16,9-10 36 15</inkml:trace>
  <inkml:trace contextRef="#ctx0" brushRef="#br0" timeOffset="320818.3343">7467 11111 512 0,'-116'-36'258'16,"87"62"-23"-16,-25 9-80 0,0-1-145 15,-17 11-5-15,2 0 11 16,-2 2 39-16,12-12 12 16,2-1 0-16,22-9 8 15,8-6-10-15,16-5-42 16,16 3-3-16,18-1 11 16,27-1 11-16,13-4 12 15,18-1 10-15,-8-1-8 0,5 3-3 16,-21 3-19-16,-12 5-10 15,-17 2-12-15,-9 2-2 16,-4-8-9-16,-11 5-19 16,-8-2-1-16,1 7-2 15,-8-2 6-15,-15 7 9 16,-1-3 22-16,-11 5 1 16,-2-9 1-16,0 0-4 15,4-6-4-15,6-6-3 16,14-10 29-16,8-6 13 15,6-8-4-15,12-9 7 16,1-5 3-16,4-14-30 16,8-1 1-16,6-22 23 15,4 4-8-15,4-12-3 16,-1 5 3-16,2-3-15 16,-8 12-19-16,-6 3-10 15,-8 11 1-15,-6 8-9 0,-7 13 0 16,-3 8-8-16,0 2-8 15,0 6-45-15,0 5-55 16,0-1-350-16,0 0 61 16</inkml:trace>
  <inkml:trace contextRef="#ctx0" brushRef="#br0" timeOffset="321437.8744">7861 10940 639 0,'47'88'190'0,"-53"-79"16"16,-11 6-183-16,-2 3 7 15,-11 15-16-15,-6 5 1 16,-21 5 53-16,5 7 4 16,-10 6 14-16,8 3-4 15,4 14 11-15,20-6-36 16,8 1-6-16,22-8-19 16,15-8-12-16,13-19-20 0,20-5 9 15,11-17-6-15,18-18-1 16,-8-14-1-16,16-24 78 15,-18-9-10-15,-3-15 0 16,-18 8 30-16,-5-7 16 16,-22 11-60-16,-5-5 7 15,-9 11 3-15,-5-6-29 16,-3 16-5-16,-2 3-35 16,-6 15-22-16,-3 4-15 15,-10 15-13-15,-14 6-58 16,3 12 7-16,-8 3-26 15,5 6-41-15,14 3-196 16,22-4-8-16,17 6-84 16</inkml:trace>
  <inkml:trace contextRef="#ctx0" brushRef="#br0" timeOffset="321902.0878">8377 11101 880 0,'38'130'223'0,"-52"-113"67"15,6-5-248-15,2 4-30 16,-2-4-5-16,6 0 0 15,2-8 0-15,-5 1 16 16,5-5-1-16,0 0 5 16,0 0-3-16,0 0 6 15,0 0-11-15,5 7 13 16,25 12 4-16,58 62 18 16,-47-48 3-16,13 11 4 15,-10 1-8-15,-1 8-3 16,-14-6-15-16,-8 0 6 15,-12-5-1-15,-14 1 5 16,-11-1 2-16,-17 1-5 16,-9-7 14-16,-13-4 5 15,-13-15-6-15,-13-12-17 16,12-8-21-16,8-11-71 16,18-4-23-16,8-9-67 0,19-1-30 15,11-15-170-15,0 1-84 16,5-13-48-16</inkml:trace>
  <inkml:trace contextRef="#ctx0" brushRef="#br0" timeOffset="322167.3111">8334 11318 830 0,'5'-51'518'16,"-2"58"-104"-16,-1-14-87 15,7-3-360-15,-9 8 0 16,10-1 21-16,42-11 56 16,80-23 36-16,-39 15 50 15,-2-2 18-15,0-1-4 16,-16 6-43-16,-13 9-21 16,-24 3-48-16,-10 5-46 15,-16 7-40-15,-8-5-83 16,-4 2-216-16,0-4-201 15,0 1-56-15</inkml:trace>
  <inkml:trace contextRef="#ctx0" brushRef="#br0" timeOffset="324574.0868">8944 10855 935 0,'-6'-16'266'0,"6"7"51"0,-5 4-281 16,5 7-36-1,0-2-35-15,0 0 4 0,0 0 0 16,0 3 16-16,5 6 11 15,30 31 8-15,57 76 3 16,-49-43 1-16,11 26 8 16,-16 6 3-16,-12 36 7 15,-17-1 4-15,-20 20 23 16,-23-11 3-16,-4-4 19 16,-6-39 3-16,-4-10 15 15,10-34-16-15,8-17-4 16,6-17-21-16,0-6-10 15,1-11-35-15,-3-4-20 16,-8-4-123-16,-15 4-300 16,-3 3 47-16</inkml:trace>
  <inkml:trace contextRef="#ctx0" brushRef="#br0" timeOffset="326106.4202">7138 13228 941 0,'73'19'191'16,"-73"-19"113"-16,3-3-278 16,-3-10 13-16,0 12 8 0,0-3 4 15,2-27-13-15,17-75 4 16,-15 56-8-16,3-4-7 16,1 7-9-16,-6-8-5 15,1 13-11-15,-3-8-1 16,-5 5-1-16,2-2 3 15,-2 13 6-15,3-6 13 16,2 7 9-16,0-4 11 16,-4 10 4-16,-1-3 13 15,2 9-3-15,-4 4-3 16,3 7-9-16,-3 1-9 16,4 4-15-16,3 3-10 15,-4 0-9-15,3 0-5 16,1 1-4-16,0 1-8 15,0 0-10-15,0 0-23 16,0 0-3-16,-4 0-5 16,3 0 6-16,1 0 4 0,-4 1 17 15,-1 13 12 1,-9 14 12-16,-31 59 2 0,22-54 7 16,3 1 10-16,4-11 1 15,2-6 12-15,6-8 13 16,2-9 11-16,3-7-12 15,1 5-6-15,2-1-17 16,2-32-10-16,12-64-8 16,3 47 10-16,-1 5 4 15,4 4 1-15,-2 8-1 16,3 1-11-16,-2 8-8 0,3 2-11 16,2 4-6-16,6 12-7 15,-6 1 5-15,-5 7 3 16,0 7 6-16,-3 17 5 15,-7-3 11-15,6 19 0 16,-1 7 3-16,-4 18 2 16,-1-4-14-16,1 12-109 15,-8-7-100-15,12-7-169 16,2-26-84-16</inkml:trace>
  <inkml:trace contextRef="#ctx0" brushRef="#br0" timeOffset="326740.6873">6828 13538 680 0,'0'-3'195'0,"2"1"60"16,1 0-172-16,-3 2-48 15,4 0 5-15,-3 0-1 16,-1 0 14-16,4 0 26 16,-4-1 14-16,0-1 4 15,-4-2-4-15,-15-27-31 16,-53-62-33-16,32 46-22 15,7 7-4-15,5 5 12 16,11 7-1-16,3 11-4 16,-3 10-10-16,-4 4-29 0,7 6-19 15,-2 8-3-15,-3-1 10 16,5 7 10-16,9 6 22 16,0 12 6-16,5 8-1 15,5 18-4-15,-1 6 0 16,8 18 4-16,2-7 2 15,3 4 2-15,-5-10 4 16,11 1 0-16,-10-17 2 16,0-3-25-16,-5-9-24 0,1-13-49 15,-7-14-34-15,6-5-34 16,-13-19-421 0</inkml:trace>
  <inkml:trace contextRef="#ctx0" brushRef="#br0" timeOffset="326950.56">6533 13954 550 0,'-45'-95'451'0,"51"86"-86"16,-6 9-61-16,0 0-197 16,0 0-65-16,0 0-13 15,0 0-26-15,0 0 4 16,0-1 4-16,12-1 1 15,24-3-2-15,66-18 3 16,-48 7-118-16,14-4-113 16,-1-3-165-16,6-20-90 0</inkml:trace>
  <inkml:trace contextRef="#ctx0" brushRef="#br0" timeOffset="327218.5425">7408 13271 238 0,'6'-3'0'0,"-6"-1"457"16,0 1-302-16,-4 3 119 16,2 0-261-16,2 0 240 15,-3 2-305-15,-13 25 5 16,-49 74 26-16,14-25 17 16,3-1 25-16,-9 8 43 15,12-14 7-15,3 6 16 16,26-23 2-16,11 0-17 15,19-7-47-15,12-4-2 16,12-9-10-16,5-6-32 16,-3-7-42-16,-2-5-125 15,1-7-160-15,-6-6-42 16</inkml:trace>
  <inkml:trace contextRef="#ctx0" brushRef="#br0" timeOffset="327653.6431">7656 13845 1178 0,'-5'0'271'15,"0"2"85"-15,1 3-342 16,3-5-57-16,1 0-8 0,-4 0 1 15,2 0 17-15,-1 0 31 16,-2 2 40-16,-6 1 33 16,3-1 8-16,-3 0 5 15,6-2-36-15,2 0-27 16,-1-2-28-16,2 0-10 16,2-1-9-16,2-1 18 15,24-11 13-15,47-25 1 16,-56 38 0-16,-5 9 0 15,-6-4-19-15,-6 13-4 16,-6 3-2-16,-7 9-1 16,-10 0 2-16,-3 3 16 15,2-9 6-15,-6-6 9 16,11-11 8-16,9-1-1 16,1-3-12-16,4-4-22 15,5 3-26-15,0 0-127 16,0 0-222-16,0-2 23 0</inkml:trace>
  <inkml:trace contextRef="#ctx0" brushRef="#br0" timeOffset="328028.2027">8013 13299 862 0,'-8'17'189'0,"-8"11"82"15,-15 5-227-15,-9 12-66 16,5-2 17-16,6 1 29 16,10-11-5-16,5-11 14 15,14-13 1-15,14-4 23 16,1-7-4-16,18 4-3 15,11 2-11-15,1 9-4 16,1 5-23-16,-2 13-12 16,-13 4-12-16,-9 5 9 15,-8-8 4-15,-8 7 7 16,-12-15 9-16,3 0 5 16,-8-10-16-16,1-4-43 15,-4-3-36-15,-5-10-111 16,-3-8-167-16,-13-6-3 0</inkml:trace>
  <inkml:trace contextRef="#ctx0" brushRef="#br0" timeOffset="328225.0073">7918 13365 312 0,'3'-7'345'0,"-1"2"-113"0,7-2-184 16,-9 5 195-16,2 2-205 15,20-16 18-15,23-8 22 16,50-21 0-16,-50 23-13 16,-8 3-67-16,3-2-169 15,-11 3-140-15,11-1-48 16</inkml:trace>
  <inkml:trace contextRef="#ctx0" brushRef="#br0" timeOffset="328642.6782">8396 13245 934 0,'14'109'309'0,"-17"-107"20"0,11 0-230 16,8-4-117-16,8-3-18 15,9-5 16-15,5-4 19 16,7-11 11-16,-7-1 15 16,7-3 16-16,-12 1-20 15,-3 2-8-15,-8 7-6 16,-4 2 1-16,-6 10 0 0,-2 2-19 16,-5 3 1-16,4 5-16 15,-9-3-7-15,0 0-7 16,0 0 11-16,0 2 0 15,0 14 8-15,2 18 7 16,-4 55 4-16,-10-41 6 16,0-6 6-16,3 12 4 15,4-1-2-15,1 6 1 16,8-8-1-16,-2 4-19 16,1-15-19-16,0-7-162 15,-3-12-110-15,0-6-35 16</inkml:trace>
  <inkml:trace contextRef="#ctx0" brushRef="#br0" timeOffset="329092.1681">8940 13320 908 0,'14'-49'301'0,"-28"49"38"16,18 2-242-16,-4-4-108 15,5-5-110-15,-5 6 116 16,3-1 14-16,-3-2 29 0,25-6 15 16,11-4 106-16,44-47-138 15,-65 63-34-15,4 16-23 16,-19 4-12-16,-19 18-2 15,0 8 18-15,-10 8 22 16,1-14 21-16,2-4 15 16,12-19 15-16,4-7 0 15,15-12 0-15,-5 0 5 16,10-4-10-16,-10 4-7 16,0 0-3-16,14 2-3 15,19 12-11-15,42 54 1 16,-56-16 0-16,-30 10 4 15,-11 7 4-15,-13 4-17 16,-3-16-12-16,-5-6-12 16,17-24-48-16,1-16-48 15,15-27-277-15,3-22 47 16</inkml:trace>
  <inkml:trace contextRef="#ctx0" brushRef="#br0" timeOffset="329571.4467">9360 12982 890 0,'-39'15'207'15,"5"3"90"-15,-8 6-251 16,11-5-1-16,-2-3 26 15,9-4-4-15,10-4 16 16,9-4 0-16,0-1 13 16,10-3-25-16,-5 0-15 15,0-1-18-15,0-1 4 16,0 0-19-16,33 0-2 16,64-5 1-16,-54 18-8 15,-5 1-17-15,-3 9-14 16,-16 3-2-16,-12 14 3 15,-4-1 4-15,-11 8 4 16,-8-5 15-16,0 1 8 16,-1-3 0-16,-2-1 2 15,7-13-1-15,0 2-5 0,7-7-8 16,8-2-5-16,4-4-4 16,5 4 0-16,7-7 4 15,2-3 2-15,-2-7 3 16,0 2-13-16,0-7-18 15,-3-2-71-15,-2-4-51 16,5-2-237-16,0-12-34 16,-9-9-97-16</inkml:trace>
  <inkml:trace contextRef="#ctx0" brushRef="#br0" timeOffset="329926.2425">9762 12980 379 0,'10'-31'305'0,"-1"-2"-62"15,-4 9-50-15,-3-9-138 16,4 7-36-16,-4-4-1 16,-2 9 7-16,-2 4 20 15,2 10 21-15,0 2 32 16,-3 3-10-16,3 0-27 16,0 2-18-16,0 0-15 15,-3 0-37-15,1 0 6 16,2 2 15-16,-4 0 18 15,-3 19 2-15,4 17 16 16,8 54 12-16,14-26 24 16,5 6-8-16,9 31 5 0,-19 6-9 15,-9 26-2-15,-8-8-21 16,-13 1-1-16,-17-26 2 16,1-8-1-16,-3-37-12 15,-5-14 2-15,5-20-8 16,8-6-46-16,-3-15-51 15,11 5-438-15,-5 3 85 16</inkml:trace>
  <inkml:trace contextRef="#ctx0" brushRef="#br0" timeOffset="364582.0009">4132 5774 124 0,'-4'5'89'0,"3"4"-23"16,-3-3-80-16,2-6 77 15,2 0-70-15,-3 0 1 16,3 2 6-16,-5 0 106 15,1 0 20-15,-3-1 26 16,-3 6 4-16,-2-1 4 16,5-1-96-16,0 2 18 15,5-4-12-15,-3-1 5 16,2 0-4-16,1-2 3 16,2-2-32-16,10-12-3 15,44-40-8-15,97-58 2 16,-51 60-10-16,2 12-10 15,-15 21-15-15,-14 12-15 16,-45 21-12-16,-23 22-8 16,-24 25 22-16,-47 34 10 15,-28 19 14-15,-25 42 11 0,3-1 13 16,-11 4-18-16,39-34 11 16,20-12 15-16,20-49-4 15,20-12-20-15,33-24 1 16,32-6-10-16,11-5-10 15,30-1 1-15,19-7 20 16,24-6 3-16,-8-3-66 16,22-2-313-16,-20-20 89 15</inkml:trace>
  <inkml:trace contextRef="#ctx0" brushRef="#br0" timeOffset="365286.5961">6653 4115 663 0,'-7'0'431'0,"-3"-2"-162"15,15-7-132-15,-7 8-156 16,2-3-148-16,-3 1 139 15,-11-29 25-15,-31-63 27 16,15 55 23-16,-13-19 13 16,-11 5-9-16,-17-4-14 15,-3 12-25-15,-16 0-25 16,-7 16-16-16,-11 9-7 16,11 9-4-16,0 9 10 15,19 15 15-15,2 9 1 16,17 8 2-16,-12 21 16 15,7 9 0-15,-14 18 18 0,2 4 16 16,-13 20 11-16,18-4-4 16,7 21-6-16,16-7-16 15,9 20-7-15,24-18-7 16,1 7-3-16,5-30-7 16,8-10-8-16,-3-34-11 15,-1-4-67-15,0-19-64 16,1-11-163-16,-3-19-24 15</inkml:trace>
  <inkml:trace contextRef="#ctx0" brushRef="#br0" timeOffset="365618.4985">4849 4765 863 0,'-2'-49'244'0,"2"58"-8"16,0 10-238-16,-3 10-52 16,3 3-53-16,-5 13 82 15,0-4 21-15,-6 3 7 16,4-10 4-16,0-2 14 16,2-19 5-16,5 0 6 15,2-12 5-15,3-11 24 16,4-6-13-16,6-6-11 15,3-4-11-15,8-6-12 16,1 8-29-16,-1 2-9 0,2 6-2 16,0 7-4-16,-7 9 3 15,-2 13 3-15,0 2 9 16,5 11-103-16,-3-5-141 16,33-11 14-16</inkml:trace>
  <inkml:trace contextRef="#ctx0" brushRef="#br0" timeOffset="366139.6053">7370 4026 728 0,'25'-17'179'0,"-20"-4"62"15,5-1-202-15,-1 4-12 16,-4-1 19-16,-5 4 2 16,0-10 21-16,-16-1 1 15,4-12-5-15,-5 3-20 16,-11-10-16-16,-1 9-29 16,-1 5-25-16,-6 10-14 15,-9 4-14-15,-4 15 0 16,-15 24-1-16,2 11 12 15,-9 25 6-15,15 6 13 16,-1 21-5-16,14-11 6 0,15 22 6 16,13-5 8-16,9 22 9 15,8-5 11-15,10 25 7 16,-7-15-1-16,15 15-79 16,-10-22-97-16,9 4-89 15,-5-37-80-15</inkml:trace>
  <inkml:trace contextRef="#ctx0" brushRef="#br0" timeOffset="366395.3379">6677 4723 1142 0,'11'-54'176'0,"27"56"124"16,2 7-336-16,22-1-15 16,11 3 22-16,-6-2 31 15,11 6 5-15,-20-3 1 16,-5-3-4-16,-9-2-14 16,-6-5-83-16,-7-4-72 15,10-12-143-15,-4-10-53 16</inkml:trace>
  <inkml:trace contextRef="#ctx0" brushRef="#br0" timeOffset="366618.6145">7989 4321 875 0,'-9'12'241'0,"-24"4"47"16,-15 3-242-16,-35 17-44 15,-20 11-10-15,-16 22 8 16,20 4 21-16,7 16 12 15,32-8 3-15,25 6-5 16,19-13-16-16,11-1-15 16,16-17-21-16,9-6-13 15,17-19 1-15,23-7-53 16,11-17-104-16,16-19-109 16,-7-9-42-16</inkml:trace>
  <inkml:trace contextRef="#ctx0" brushRef="#br0" timeOffset="366819.2292">7961 4803 911 0,'4'3'136'16,"1"3"110"-16,-5 2-274 16,0-8 22-16,0 2 14 0,0 17 9 15,0 19 7-15,7 56-16 16,-7-53-29-16,0-4-81 15,-2-11-54-15,2-11-102 16,0-9-2-16,0-25-62 16</inkml:trace>
  <inkml:trace contextRef="#ctx0" brushRef="#br0" timeOffset="367027.6022">8294 4493 682 0,'17'31'388'16,"25"14"-55"-16,-18 22-405 15,0 10 428-15,-5 32-319 16,-29 2 8-16,-28 24 4 16,-14-8-6-16,-31-3-72 0,-14-32-73 15,-12-17-172-15,15-46-108 16,6-30-80-16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3T15:31:27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12031 325 336 0,'0'0'78'0,"2"-2"28"16,-2 1-94-16,0 1-5 15,0 0 53-15,0 0 24 16,0 0-1-16,0 0 0 15,0 0-11-15,0 0-57 16,0 1-24-16,4 20-3 16,-4 14-1-16,0 69 6 15,-6-47 4-15,-2 26 4 0,-3 4 3 16,6-2-4-16,0-14-9 16,2-14-61-16,-3-33-108 15,6-29-6-15,-3-16-89 16</inkml:trace>
  <inkml:trace contextRef="#ctx0" brushRef="#br0" timeOffset="224.5743">12026 431 176 0,'12'-40'140'0,"6"5"-22"15,-4 15-18-15,1 7-31 16,6 8-4-16,1 5 13 16,-1 5-5-16,2 9-5 15,6 9-25-15,-4 10-4 16,-6 8-16-16,-12 22 6 15,-9 4 6-15,-17 29 18 16,-21-1 1-16,-28 7 13 16,-8-13-5-16,-21-3 2 15,0-34-25-15,-5-15-96 16,25-22-141-16,24-22-83 16,37-19-110-16</inkml:trace>
  <inkml:trace contextRef="#ctx0" brushRef="#br0" timeOffset="765.0164">12399 883 537 0,'-4'2'126'0,"1"0"45"16,1 0-153-16,-27 17-27 15,-53 57-1-15,58-48 42 16,3-2 12-16,9 3 12 15,5-3 14-15,23-5 4 16,-2-9-40-16,41-9 11 16,20-13-2-16,27-16 0 0,-10-10 1 15,6-8 4-15,-40 3-20 16,-31-10-6-16,-30 8-7 16,-35 5-58-16,-21 12-7 15,-30 7-75-15,3 22-151 16,-1 15-15-16,28 4-63 15</inkml:trace>
  <inkml:trace contextRef="#ctx0" brushRef="#br0" timeOffset="1408.1184">12924 850 430 0,'60'-8'53'16,"-58"8"53"-16,2 1-133 15,6-2 6-15,-10 1 13 16,0 0 7-16,0 0 7 16,0 0 7-16,0 0 3 15,0 1 8-15,0 1 2 16,0 7 13-16,5 15-1 15,-1 9 18-15,-4 50-2 16,-7-50 4-16,14-5-11 0,-11-9 4 16,15-12-12-16,-8-9 7 15,4-12-4-15,12-13 0 16,9-3-6-16,10-1-5 16,5 3-13-16,-3 4-7 15,-10 17-8-15,-3 5-11 16,-13 11-7-16,-3 7 0 15,-6 4 5-15,0 1 10 16,-2-7 13-16,10-5 12 16,6-9 11-16,19-11-1 15,0-6 1-15,5 3-2 16,-5 5-17-16,-3 13-21 16,-21 10-2-16,-9 19 0 15,-10 5 3-15,-13 17 10 16,-2 1 6-16,1 1-93 0,3-17-69 15,23-12-128-15,12-27-76 16</inkml:trace>
  <inkml:trace contextRef="#ctx0" brushRef="#br0" timeOffset="1903.0081">14424 859 745 0,'-7'5'103'0,"-12"9"76"15,-17 2-215-15,-18 5-10 16,4-1 27-16,-18 6 45 15,3-3 32-15,-15-1 19 16,14 4 4-16,-7 2 4 16,23 2-24-16,3 6-16 15,26 2-20-15,2 6-11 16,14-15-12-16,0-1-12 16,17-13-6-16,18-4-4 15,25-20 22-15,20-5 3 16,6-10 3-16,6-12 7 0,-13-1 8 15,-13 1-11-15,-21 11 1 16,-7 10-4-16,-18 10-11 16,-4 10-11-16,-6 10-11 15,-5 15 0-15,-2-6 8 16,-3 20 9-16,-4-13 9 16,-1 5 2-16,6-10-3 15,4 2-8-15,5-16-11 16,9 4-25-16,9-11-18 0,1-2-211 15,6-4 51-15</inkml:trace>
  <inkml:trace contextRef="#ctx0" brushRef="#br0" timeOffset="2178.6385">14598 1027 796 0,'34'-48'101'16,"-25"55"101"-16,-9 3-246 16,9 2 34-16,-13 4 23 15,4-1 16-15,4 10 2 0,-8-1 3 16,4 5-22-16,4-3-16 15,-13 4-6-15,4-8-8 16,0-6-9-16,-4-14-207 16,0-21 68-16</inkml:trace>
  <inkml:trace contextRef="#ctx0" brushRef="#br0" timeOffset="2389.0852">14587 538 1325 0,'7'-3'113'16,"-2"1"94"-16,2 2-468 16,-1 4-47-16,4 18 30 15,-5 4 83-15,54 47 39 16,-50-56 33-16,11 6 24 15</inkml:trace>
  <inkml:trace contextRef="#ctx0" brushRef="#br0" timeOffset="2761.0047">15105 835 1228 0,'6'7'96'16,"-1"14"159"-16,-9 8-376 15,-1 6 1-15,-5 3 49 16,-6-4 57-16,2-6 27 16,-1-10 26-16,6-8 16 15,4-10 19-15,10-7-3 0,19-16-17 16,14-3-21-16,16-12-11 15,8 2-14-15,6 3 8 16,-9 16 3-16,-11 10-6 16,-13 19-9-16,-7 16-9 15,-14 8-13-15,-7 14-5 16,-9-1-4-16,-10-2-8 16,5-14-32-16,-4-9-26 15,11-15-7-15,13-15-101 16,11-8-94-16,19-5 23 15</inkml:trace>
  <inkml:trace contextRef="#ctx0" brushRef="#br0" timeOffset="3152.0047">16433 284 850 0,'0'0'132'0,"-4"1"105"15,-17 37-265-15,-103 92 11 16,51-41 54-16,-5 34 22 16,14-5 2-16,1 17 6 15,30-26-4-15,27-1-47 16,26-49-40-16,37-19-18 15,13-30-259-15,20-29 71 16</inkml:trace>
  <inkml:trace contextRef="#ctx0" brushRef="#br0" timeOffset="3468.0108">16613 708 569 0,'-64'61'264'16,"59"-56"-19"-16,1 2-94 15,2-2-141-15,2-5 10 16,0-1 5-16,2-1 9 16,10 0 0-16,47-5-7 15,68-10-74-15,-46 8-71 16,7-3-161-16,15-4-37 16</inkml:trace>
  <inkml:trace contextRef="#ctx0" brushRef="#br0" timeOffset="3984.9909">17724 540 1065 0,'5'23'127'16,"-24"4"123"-16,-11 10-322 15,-8 15 3-15,-5 3 58 16,-1 2 25-16,15-5 13 16,5 0 15-16,13-12-18 15,8-5-10-15,8-19 16 0,11-15 20 16,10-16 18-16,13-11-49 16,1-9-30-16,18-12-9 15,-10-8-22-15,9-8-21 16,-13 13 46-16,14-2 17 15,-9 11-1-15,10 20-1 16,0 9 6-16,17 5 5 16,-14 19 1-16,11 5 1 15,-14 9 2-15,0 7-2 16,-23 0-4-16,-1-4 1 16,-21 1 0-16,0-16 0 15,-14 0 0-15,-19-6 1 16,-18-4 3-16,-32-8 3 15,-18 6 3-15,-24-12 2 16,13-1-2-16,2-8-1 16,24 2-1-16,9-11-12 15,23 0-10-15,6 1-9 16,10-3-74-16,15-1-80 0,9 19-132 16,24-4-19-16,14 4-106 15</inkml:trace>
  <inkml:trace contextRef="#ctx0" brushRef="#br0" timeOffset="4229.0381">18708 840 378 0,'5'5'402'15,"-2"6"-146"-15,-3 6-237 16,-5 9 221-16,-9 2-288 16,-3 1 28-16,-14 1 10 15,1-6 9-15,-3-3 10 16,-1-1-25-16,4-4-228 16,13-9 69-16</inkml:trace>
  <inkml:trace contextRef="#ctx0" brushRef="#br0" timeOffset="4570.995">19429 604 953 0,'-30'21'118'15,"-5"24"128"-15,-8 4-272 16,7 8 23-16,5-7 27 16,11-1 11-16,20-23 9 0,16-2 13 15,14-12-5-15,11-7 20 16,-1-6-1-16,17-12 1 16,-17-6-16-16,-2-12 6 15,-8-7-6-15,-6-9-6 16,-19 4-30-16,-10 1-47 15,-6 4-41-15,-8 14-65 16,0 5-53-16,-5-4-30 16,10 9-24-16,12 0-88 15,9-10 23-15</inkml:trace>
  <inkml:trace contextRef="#ctx0" brushRef="#br0" timeOffset="4826.9536">20175 284 1076 0,'9'36'167'16,"-6"11"130"-16,-11 5-294 16,3 33-62-16,-1 1 54 15,-13 24 14-15,-14-6 7 16,-25-4 13-16,-14-22 4 15,-19-9 7-15,-1-30-15 16,-2-19-57-16,21-20-40 16,11-15-54-16,27-15-44 0,6 3-160 15,29 1 42-15</inkml:trace>
  <inkml:trace contextRef="#ctx0" brushRef="#br0" timeOffset="5593.8975">20638 576 828 0,'-111'28'120'16,"82"14"88"-16,4 6-240 15,6 13 15-15,9-9 7 16,6 2 66-16,18-18 5 16,11-6 1-16,9-10 6 15,18-9 15-15,2-13-8 16,19-17-201-16,-6-9 202 15,6-22-9-15,-23 0-18 0,-3-7-4 16,-26 1 190-16,-9 6-249 16,-12 19-29-16,-3-1-46 15,-6 10-55-15,7 17-225 16,-1 1 27-16,6 1-101 16</inkml:trace>
  <inkml:trace contextRef="#ctx0" brushRef="#br0" timeOffset="5873.3097">21825 244 537 0,'-21'17'387'16,"-17"12"-93"-16,-14 3-2 15,-17 18-295-15,-11 7 27 16,-5 28 12-16,18 5 6 16,13 16 4-16,23-11-23 15,24 2-5-15,17-36-5 16,25-14 10-16,6-21-11 16,13-12-35-16,5-13-42 15,3-7-283-15,-8-8 36 16</inkml:trace>
  <inkml:trace contextRef="#ctx0" brushRef="#br0" timeOffset="6352.8136">22230 474 684 0,'-164'101'145'0,"120"-53"100"16,6 4-170 0,16 9-31-16,10-6 3 15,31-6 11-15,17-20-24 0,30-6-10 16,8-21 41-16,32-9 9 15,-9-14-7-15,11-14-6 16,-29-3-15-16,-15-10-1 16,-24-4-6-16,-17 10-32 15,-18 4-31-15,-8-2-95 16,-13 11-82-16,-12 9-167 16,-8 1-31-16</inkml:trace>
  <inkml:trace contextRef="#ctx0" brushRef="#br0" timeOffset="6600.7488">22768 859 1321 0,'-20'33'179'15,"-7"12"157"-15,13-2-388 16,-21 15-20-16,-5-10 47 16,-8-3 18-16,5-17 14 15,15-7-18-15,7-21-9 16,7-12-302-16,19-21-18 16,9-12-107-16</inkml:trace>
  <inkml:trace contextRef="#ctx0" brushRef="#br0" timeOffset="7189.9265">23310 594 856 0,'0'5'132'0,"-9"4"98"15,-6 15-253-15,-4 0-11 16,0 4 30-16,-1 12 16 0,5 3 12 16,6 4 3-16,4-5-3 15,10-1 2-15,9-11 0 16,17-16 1-16,6-9 12 15,11-17 9-15,6-16-6 16,8-17 12-16,-8-9 6 16,5-10 7-16,-2 3-8 15,2 4 1-15,-11 21-22 16,10 1-17-16,-15 12-19 0,11 11 3 16,-11 9-1-16,6 1-9 15,-4 14-3-15,12 7-6 16,-9 9-7-16,-4 8-1 15,-6-3 11-15,-9 4 7 16,-15-3-7 0,-12-4-9-16,-13-16-14 15,-18 0-2-15,-20-14 9 16,-13-6 15-16,-11-11 12 16,-5-9 19-16,-14-7 2 15,16 4-4-15,-7-6-5 16,10 2-2-16,0 4-3 15,25 11-8-15,-4-6-20 16,12 12-22-16,7 5-84 16,9 5-91-16,0 4-115 15,10 14-56-15</inkml:trace>
  <inkml:trace contextRef="#ctx0" brushRef="#br0" timeOffset="7540.0204">24599 166 622 0,'-16'8'459'0,"-41"70"-143"15,62-48-385-15,9 11 387 16,7 3-380-16,16 8 75 16,-3 7 16-16,4 12 21 15,-3 3-11-15,-14 18 0 16,-21 0-20-16,-31-5-7 15,-32-14-12-15,-34-11-201 16,-28-31-158-16,-36-22-15 16</inkml:trace>
  <inkml:trace contextRef="#ctx0" brushRef="#br0" timeOffset="8317.6549">22165 427 449 0,'0'-1'52'0,"0"-1"40"15,0 0-133-15,0 2-5 16,0 0 13-16,0 0 26 15,-2 0 25-15,2 0 25 16,-4 0 8-16,3 2 7 16,1 0-3-16,-4-1-1 15,4 1-14-15,0 0 23 16,0 0 8-16,0-1 18 16,4 1 3-16,41 10 7 15,60-5-16-15,-37-12 8 16,-13-2-19-16,6 5-4 15,-11-1-10-15,-12 11-5 16,-10-1-16-16,-9 6 0 16,-14-3 0-16,1 6-196 0,-6-3-181 15,-6 6-4-15</inkml:trace>
  <inkml:trace contextRef="#ctx0" brushRef="#br0" timeOffset="227686.02">6092 12177 381 0,'-4'2'153'0,"4"-2"6"0,-2 0-82 16,-1 0-60-16,3 0 23 15,-4 0 2-15,3 0 11 16,1 0-7-16,-4 0-7 15,3 2-34-15,1 0-8 16,-13 25-12-16,-13 76-2 16,18-48 1-16,-3 18 10 15,1-2-1-15,0 5 2 16,6-13 10-16,-1-11 6 16,5-21 1-16,-5-14 13 15,-6-12-5-15,-3-13-6 16,6-10-4-16,-11-18 14 15,14-6 0-15,-1-18 24 16,12-1 9-16,13-7 10 16,8 9-16-16,3-6-11 15,4 11-20-15,10-7-5 16,-6 9-1-16,12-5 15 0,-3 8 0 16,3 3-1-16,-8 14-5 15,-2 12-18-15,-16 14-25 16,-5 17-12-16,-14 15-2 15,-10 14-1-15,-18 7 23 16,-13 11 20-16,-16 1 10 16,-12 2 4-16,-2-18 4 15,-2-1-9-15,13-14-11 16,19-7 1-16,20-8-4 16,20-2-5-16,16-1 0 0,24 2 8 15,4 0 4-15,15 4 13 16,1 3 5-16,7 5 2 15,-18-1-8-15,-4 10-17 16,-25-2-25-16,-3 7-160 16,-14-1-145-16,-7-8-23 15</inkml:trace>
  <inkml:trace contextRef="#ctx0" brushRef="#br0" timeOffset="228069.8023">6580 12569 782 0,'-3'23'160'0,"8"-11"84"15,5-14-191-15,18-7 8 0,15-13 34 16,15-8 16-16,6-8-7 16,-2 4-34-16,-8-1-11 15,-25 14-31-15,-18-1-3 16,-18 11-46-16,-30 4-18 15,-13 2-8-15,-18 7-3 16,6 5-3-16,-5 0 0 16,27 3-38-16,7 4-221 15,19 0 15-15</inkml:trace>
  <inkml:trace contextRef="#ctx0" brushRef="#br0" timeOffset="228375.098">7171 12404 539 0,'-3'0'0'16,"-3"7"404"-16,1 6-441 15,2 4 299-15,3 2-320 16,3 0 309-16,6-2-308 15,6-5 41-15,5-5 33 16,4-5 11-16,0-2 14 16,-5-3 25-16,-8-3-27 0,-11 0-42 15,-11-1-21-15,-22 1-15 16,-7 1-2-16,-13 5 0 16,-3 2 32-16,6-2-107 15,20 3-141-15,22 1-2 16</inkml:trace>
  <inkml:trace contextRef="#ctx0" brushRef="#br0" timeOffset="228676.8375">7835 11966 894 0,'0'-2'227'15,"-5"-1"59"-15,-1 1-262 16,6 2-56-16,-3 0-25 16,3 0 23-16,-4 0 12 15,3 2 14-15,1 3 21 16,-4 36 21-16,4 57-24 15,4-39-5-15,-3-1-4 16,-1 15-127-16,-1-7-143 16,-10 9 4-16</inkml:trace>
  <inkml:trace contextRef="#ctx0" brushRef="#br0" timeOffset="228853.8325">7684 12347 594 0,'-14'-79'0'15,"73"70"511"-15,22-2-481 16,3 3 357-16,11 8-514 16,-12 0 127-16,-5-9-353 15</inkml:trace>
  <inkml:trace contextRef="#ctx0" brushRef="#br0" timeOffset="230671.0786">7240 12401 467 0,'19'-12'232'0,"-15"8"-11"16,-4 1-91-16,2 1-93 16,-2 2-21-16,-2 0-9 0,-7 9-10 15,-1 12 4-15,-9 3 3 16,-57 68 4-16,55-52 9 15,7 10 10-15,9-5 1 16,12 0-11-16,10-12 9 16,18-9 2-16,3-15 25 15,5-14 15-15,0-11 19 16,1-10 8-16,-15-3 2 16,-8-6 0-16,-12 7-7 15,-15-5-3-15,-7 4-33 0,-12 3-27 16,-8 2-28-16,-12 3-57 15,4 10-41-15,4 3-133 16,10 6-158-16,11-8-29 16</inkml:trace>
  <inkml:trace contextRef="#ctx0" brushRef="#br0" timeOffset="231448.8414">6423 10470 708 0,'3'2'102'16,"-3"-1"85"-16,14 20-222 16,-2 10 1-16,11 59 12 15,-23-34 8-15,0 1 8 0,1 14 16 16,3-5 11-16,-3-5 17 16,8-20 10-16,2-9 10 15,1-24-4-15,3-20 30 16,4-16 0-16,6-24 2 15,-1-14-9-15,14-13 5 16,-12-1-34-16,3-3-13 16,-1 13-24-16,5-2-15 15,-2 7-322-15,21 0 89 16</inkml:trace>
  <inkml:trace contextRef="#ctx0" brushRef="#br0" timeOffset="232603.8212">7114 10936 335 0,'0'-5'117'0,"-4"1"11"16,-1 1-90-16,4 1 25 16,1 1 10-16,-4-1 22 0,2 0 18 15,-1 0 3-15,-1 1-39 16,3-1-26-16,-5 2-37 16,3 0-16-16,1 0-8 15,-3 0 13-15,2 0 5 16,-1 2 7-16,2-2 16 15,-1 0 21-15,1 0-6 16,2-2 9-16,2 0-2 0,7-5-6 16,4-12-16-16,-2-9 0 15,41-44-3-15,-56 53-21 16,-1 12-8-16,-17 0-15 16,-4 7-8-16,-12 8-7 15,-2 8 16-15,-9 0 2 16,6 6 9-16,5 1 4 15,8-1 4-15,8 2-3 16,15 2 0-16,3 2-3 16,13 0-2-16,12 3-10 15,7-3-8-15,10-6-30 16,2-4-46-16,11-8-52 16,-7-12-143-16,6-10-5 15</inkml:trace>
  <inkml:trace contextRef="#ctx0" brushRef="#br0" timeOffset="232867.3088">7207 10981 245 0,'72'-48'404'16,"-64"51"-159"-16,-8 2-151 16,2 6 147-16,-4-11-254 15,2 0-2-15,0 0 7 16,0 0 12-16,0 0 8 15,0 0 1-15,0-2 2 0,0-1 9 16,5-8-1-16,6-18 3 16,56-48 15-16,-42 51 32 15,-5 14-1-15,13 4-9 16,-8 1-9-16,2 8-14 16,3 8-118-16,-6-2-254 15,-5 3 49-15</inkml:trace>
  <inkml:trace contextRef="#ctx0" brushRef="#br0" timeOffset="233136.2289">8050 10298 564 0,'13'-5'387'0,"-4"2"-85"15,-9-1-89-15,-5 9-242 0,1-5-38 16,3 2-1-16,-8 19 8 16,-15 31 17-16,-25 62 50 15,20-48 4-15,5-5-1 16,-6 3 0-16,11-7 0 16,-5 2-6-16,6-5-16 15,6 0-82-15,0-13-86 16,5-10-72-16,2-15-81 0</inkml:trace>
  <inkml:trace contextRef="#ctx0" brushRef="#br0" timeOffset="233395.1876">7781 10797 553 0,'0'-86'253'16,"-3"86"-20"-16,3 5-97 15,3 4-150-15,-3-9 9 16,0 0 17-16,0 0 27 16,0 0 31-16,2 0-16 15,20 3-21-15,4-1-36 0,56 5-45 16,-49-4-249-16,-13-10 61 15</inkml:trace>
  <inkml:trace contextRef="#ctx0" brushRef="#br0" timeOffset="233585.9407">8164 10905 1192 0,'14'14'219'0,"-9"-2"124"16,0 5-363-16,0 1-79 15,-3-3-104-15,2 1-140 16,-4-9-68-16</inkml:trace>
  <inkml:trace contextRef="#ctx0" brushRef="#br0" timeOffset="234099.9736">8731 10347 923 0,'-4'21'138'16,"-1"11"108"-16,0 8-286 16,-6 11 15-16,-3-1 13 15,-6 4 7-15,11-11 8 16,-7 12 2-16,3-4 0 16,4-6 0-16,4-7 5 0,-4-5 4 15,9-21-44-15,9-22-56 16,6-15-20-16,10-15-1 15,6-5 2-15,0-17 83 16,2 5 74-16,0-14 36 16,-4 5-2-16,1-9-7 15,-1 18-43-15,4-5-16 16,-9 17-16-16,-3 8 13 16,-7 9 9-16,-4 6 9 15,-4 13-8-15,-1 11-18 16,3 7-20-16,6 13-8 15,2 8-8-15,6 15 13 16,-3 8 16-16,-1 15 5 16,-1 1-2-16,-3 13-1 15,-7-14-17-15,-4 1-59 16,-8-14-41-16,-3-8-132 16,-6-17-2-16,-7-1-73 0</inkml:trace>
  <inkml:trace contextRef="#ctx0" brushRef="#br0" timeOffset="234319.7819">8784 10709 847 0,'5'-10'206'15,"-1"3"62"-15,1 2-242 16,-5 3-37-16,0 0-1 15,0 2-6-15,2-2-3 16,12 1 2-16,13-3-65 16,60-3-74-16,-28 4-97 15,10 3-50-15</inkml:trace>
  <inkml:trace contextRef="#ctx0" brushRef="#br0" timeOffset="234595.8901">9465 10614 4 0,'45'-16'168'0,"-7"1"-19"16,-17 1 33-16,-3 7 44 15,-18 5-63-15,-14 5-4 16,-11 3-49-16,-23 13-31 16,-9 5-38-16,-16 4-5 15,9-2 3-15,12 0 1 16,17-12-15-16,13-6-9 16,20-4-15-16,16 8-13 15,7-5-2-15,6 8 12 0,-1 4 11 16,7 11 10-16,-17-4-5 15,-8 7-4-15,-16-2-1 16,-22 4 2-16,-15-6 0 16,-7-6-1-16,4-9-13 15,5-11-51-15,18-3-67 16,39-15-66-16,16-8-116 0,27-7-31 16</inkml:trace>
  <inkml:trace contextRef="#ctx0" brushRef="#br0" timeOffset="234806.78">9670 10635 1165 0,'1'17'184'0,"-2"-7"122"16,2 4-359-16,3 9 4 15,5-1 20-15,3 6 12 16,5-4 14-16,-3 0 6 15,7-4-3-15,-7-5-71 16,1-4-29-16,-1-5-30 16,0-6-171-16,0-8 24 15</inkml:trace>
  <inkml:trace contextRef="#ctx0" brushRef="#br0" timeOffset="234978.8557">9850 10796 385 0,'57'-54'221'15,"-52"61"-17"-15,-5 3-86 16,-10 8-39-16,0-1-30 15,-10 19 12-15,3-3-8 16,-9 9 11-16,2-2 1 16,-9 12-8-16,0-5-17 15,-3 5-12-15,8-9-32 16,7 2-123-16,2-22-163 0,19-11-3 16</inkml:trace>
  <inkml:trace contextRef="#ctx0" brushRef="#br0" timeOffset="235464.3961">10209 10719 1105 0,'-2'-1'185'0,"-2"-1"109"15,3 9-356-15,-3-7-20 16,2 0 26-16,2 2 15 16,-3-1 13-16,1 1 25 15,-6 9 23-15,-3 6-13 16,-1-2-2-16,-33 58-1 0,35-59 1 16,1-3-20-16,6-8-4 15,9-8-39-15,12-7-2 16,15-13-2-16,1-2 21 15,18-1 10-15,-12 2 52 16,2 5 18-16,-18 14 15 16,-5 11-36-16,-14 1-17 0,-5 16-13 15,-5-1-10-15,-4 12-9 16,-4-8 43-16,2 4 12 16,6-18-4-16,7-3 8 15,6-16 6-15,17 1-2 16,2-6-5-16,8 5 6 15,-9 4-16-15,5 8-26 16,-15 6-14-16,-8 14-11 16,-11 8 6-16,-6 7 8 15,-6 2 6-15,-6 3-149 16,2-10-77-16,-4-9-38 16</inkml:trace>
  <inkml:trace contextRef="#ctx0" brushRef="#br0" timeOffset="235670.3226">10522 10915 917 0,'76'-60'124'0,"-70"77"127"16,1 12-286-16,0 6 24 15,-2 14 21-15,5 1-11 16,-10 5-1-16,0 1-34 15,-9 6-33-15,4-10-113 16,-9-12-68-16,2-19-46 16</inkml:trace>
  <inkml:trace contextRef="#ctx0" brushRef="#br0" timeOffset="235885.5331">10633 11025 580 0,'30'-44'331'15,"-1"13"-17"-15,18-2-108 16,-4 7-104-16,6 4-25 15,-9 11-45-15,-8 4-34 16,-19 11-34-16,-15 11 2 16,-28 8-7-16,-23 10 8 15,-15 8 25-15,-5 4 29 16,6-6-4-16,13-8 2 16,23-12-81-16,5-12-68 15,12-21-73-15,23-12-68 16,6-14-44-16,48-14-2 15</inkml:trace>
  <inkml:trace contextRef="#ctx0" brushRef="#br0" timeOffset="236304.2132">11094 10924 671 0,'-10'-19'205'16,"-6"-47"28"-16,47 50-146 16,7 1-112-16,14 1 17 15,-7 5 9-15,2-1 3 16,-9 6 2-16,-8 4 1 15,-15-1-22-15,-6 4-46 16,-9 6-65-16,-9 3-60 0,4 5-54 16,-10-5-40-16</inkml:trace>
  <inkml:trace contextRef="#ctx0" brushRef="#br0" timeOffset="236750.9636">11238 10244 599 0,'0'40'119'0,"-17"63"62"16,-1-27-181-16,-1 0 3 15,0 14 4-15,2-12 2 16,1 9 2-16,2-19 2 16,4 6-7-16,5-15-26 15,5-9-169-15,5-18 38 16</inkml:trace>
  <inkml:trace contextRef="#ctx0" brushRef="#br0" timeOffset="237082.6626">11617 10716 636 0,'-20'149'180'0,"-5"-113"38"16,6 3-170-16,4 1-53 16,15-9-4-16,5-10 3 15,2-13 21-15,20-10 23 0,1-8 35 16,7-11-22-16,-11-5-23 15,0-1 5-15,-18 2-26 16,-15 1-18-16,-10 8 23 16,-11 6 0-16,-4 1-56 15,-4 11-167-15,6 5-59 16,10 2-67-16</inkml:trace>
  <inkml:trace contextRef="#ctx0" brushRef="#br0" timeOffset="237295.0695">12085 10239 929 0,'5'23'99'16,"-1"8"129"-16,-4 31-291 15,0 10 26-15,-4 26 24 16,1-4 15-16,-4 17-1 15,2-19-2-15,-4 3-139 16,-1-22-90-16,1-14-18 16</inkml:trace>
  <inkml:trace contextRef="#ctx0" brushRef="#br0" timeOffset="237562.7582">11950 10742 993 0,'-5'-2'205'0,"1"2"88"15,3-1-301-15,-5 1-21 16,6 0 9-16,0 0 17 15,0 0 10-15,16 1 14 16,33 4-14-16,56 2-243 16,-60-7-61-16,2 4-91 15</inkml:trace>
  <inkml:trace contextRef="#ctx0" brushRef="#br0" timeOffset="237871.9013">12246 10818 640 0,'18'85'501'0,"-17"-78"-150"16,24-3-29-16,4 1-338 16,7-2-38-16,23-4 5 15,-5-3 23-15,3-6 18 0,-22-1 13 16,-7-3 17-16,-23 1-17 15,-28 2-23-15,-22 9 15 16,-33 13 20-16,-3 8-8 16,-9 16 30-16,20 4 18 15,18 12-35-15,40-3-52 16,19 6 12-16,37-7-2 16,61-2-23-16,30-12-270 0,51-28-23 15,3-31-113-15</inkml:trace>
  <inkml:trace contextRef="#ctx0" brushRef="#br0" timeOffset="391952.3121">24201 8731 515 0,'88'-61'175'0,"-74"48"33"0,-4 4-131 16,6-3-10-16,-4 0-17 15,3 5-9-15,-1 3-10 16,-14 1-27-16,0 8-3 16,-14 14-3-16,-10 7-9 15,-35 24-8-15,-13 13 14 16,-34 25-5-16,-10 1 2 16,-25 15 10-16,25-16 22 15,11-3 13-15,35-26 17 16,27-5-13-16,34-27 2 0,37-6 5 15,27-5-3-15,36-8-6 16,13-8 15-16,31-3-3 16,-16-1-20-16,-1 3-119 15,-28-1-227-15,-17 5 33 16</inkml:trace>
  <inkml:trace contextRef="#ctx0" brushRef="#br0" timeOffset="393310.946">24022 9194 316 0,'-3'-4'195'0,"1"-4"-10"15,2 1-84-15,-4 3-31 16,4 1-43-16,0-1-8 15,4 1-13-15,6-4 23 16,25-2 23-16,55-4 20 16,-48 16 6-16,1 2 10 15,-2 4-4-15,10 0-18 16,2 8-19-16,13-3 4 16,7-6-10-16,21 8-6 15,6-6 0-15,20-3 7 16,1 2-9-16,35 1 10 15,-7-3-4-15,31 0 4 16,-19-2-6-16,30 1-1 16,-16 1 8-16,24-14 3 15,-31 3-4-15,37-4-3 16,-22-3-5-16,32-1-19 0,-31 5-5 16,27-2 1-16,-32 8-1 15,25 4 1-15,-39 6-2 16,43 1 0-16,-16 4-4 15,46-2 1-15,-31 0-1 16,19 0-1-16,-34 2 0 16,25-3 0-16,-51-1 0 15,26-3 1-15,-17-2 0 16,30 1 2-16,-28-3-2 16,11 2 5-16,-18-8 3 0,10 1-2 15,-36 2-5-15,7 0 5 16,-21-2 1-16,-2-1 3 15,-19 1 5-15,2-5 12 16,-33 0-1-16,11-1-1 16,-22 2-10-16,-15-1-3 15,-16 6 0-15,1-5 7 16,-16-1-13-16,1 6-8 16,-1 1 11-16,-2-7-1 15,2 5-17-15,10 0 10 16,-7 1 11-16,6-12-12 15,-4 10-9-15,-4-14 11 32,3-1-6-17,9 10 0-15,-10-4 2 16,-5 8-1-16,1-5 2 0,-24 28-2 16,2-22 1-1,9-2-2-15,2 1-1 0,-9 3-2 16,0-1 3-16,3 0-1 15,-3 0 2-15,2-1 2 16,2-1 1-16,-4 3-1 16,1-6-2-16,5 3-5 15,-3-1-5-15,-3 2-3 16,3-1-2-16,-1 2 2 16,-2-3 4-16,4-3 4 0,1-3-17 15,0-3 6-15,0-1 3 16,-5-3-4-16,0 5-6 15,0-7 16-15,-5 1-7 16,-17-45-6-16,15 49-2 16,-2 3 3-16,-7 6 5 15,2-1 5-15,1-1 9 16,2 6 5-16,1-3 9 16,1 1-1-16,9-1-2 15,-3 7-7-15,3-2-10 16,0 0-13-16,0 0-12 15,3 0 4-15,1 0 7 16,27 14 14-16,64 33 5 16,-46-23 12-16,4 0-3 15,-4 2-6-15,-1-2-4 16,-8-5 1-16,-3 6-1 0,-13-6-13 16,-17 8-3-16,-14 3-2 15,-21 10 16-15,-12 0 7 16,-22 15 16-16,0-10 4 15,3 6-7-15,10-12-41 16,1-9-71-16,20-15-49 16,-17-11-356-16,-9-16 45 15</inkml:trace>
  <inkml:trace contextRef="#ctx0" brushRef="#br0" timeOffset="394360.4972">26171 9019 680 0,'-52'47'136'0,"52"-49"85"16,0-3-194-16,0 5 12 15,-4-2 29-15,2 0 1 0,2 1-21 16,0 1-13-16,-3 0-13 16,1 1-28-16,-1 20-8 15,-2 22 7-15,-4 60 2 16,7-34-56-16,2 2-129 16,11 18-71-16,2-13-77 15</inkml:trace>
  <inkml:trace contextRef="#ctx0" brushRef="#br0" timeOffset="395228.7891">25396 10499 627 0,'0'2'140'0,"0"0"70"0,2 0-150 16,1-1-33-16,9 6 18 16,20-2 11-16,53 53-18 15,-53-55-18-15,12 4-69 16,-11-4-193-16,1 6-5 16,-15-4-121-16</inkml:trace>
  <inkml:trace contextRef="#ctx0" brushRef="#br0" timeOffset="395767.7986">25833 11136 875 0,'-9'0'213'16,"9"0"77"-16,-5 0-254 15,5 0-18-15,0-4-11 16,0 2 5-16,0-1 2 0,0-6 33 15,9-12 8-15,1-1 5 16,25-44-10-16,-30 56-13 16,7 3-38-16,-12 5-21 15,0 2-14-15,0 5-1 16,0-5 5-16,-4 0 6 16,4 2 13-16,-5 10 19 15,-5 5 7-15,5-5 20 16,5-6 9-16,-4-6 10 15,1 1-2-15,1-1-8 16,2 0-15-16,-3-1-7 16,3 1-4-16,3-6 2 15,-3 3-4-15,16-7-12 16,-13 8-10-16,11-2-13 16,-12 4 3-16,1 2-3 0,8 26-30 15,-1 59-133-15,-36-63-98 16,7-16-85-1,2-16-139-15</inkml:trace>
  <inkml:trace contextRef="#ctx0" brushRef="#br0" timeOffset="396551.2601">26346 10409 273 0,'0'0'99'16,"-4"2"34"-16,2 0-73 15,2-1 40-15,-3 1 11 16,1 0 10-16,2 0 7 16,-3-1-4-16,3 1-19 15,-4 0-16-15,3 0-26 0,1-1-25 16,-4 1-9-16,2 0-9 15,2-1 5-15,-3 1 3 16,1-2-11-16,2 0-13 16,0 0 18-16,0 2-11 15,5 1-1-15,46 8 16 16,54 3 13-16,-42-16-15 16,-18-2-7-16,-4 6-3 15,-15 0-4-15,-7 5-3 16,-5-5-7-16,0 6-4 15,-3-4-1-15,-3 8-4 16,-8 0 2-16,-5 17 3 16,-7 1 6-16,0 12 1 15,-7-6 3-15,5 11 1 16,3-4 2-16,-6 13 7 0,7-8 8 16,-9 16-2-16,8-7-1 15,-8 8-1-15,5-10-8 16,-1-3-11-16,10-16 1 15,-1-6-33-15,1-18-43 16,5-12-91-16,-3-12-208 16,3-19 0-16</inkml:trace>
  <inkml:trace contextRef="#ctx0" brushRef="#br0" timeOffset="397278.9556">27354 10508 943 0,'17'9'161'15,"-22"-6"95"-15,2-1-289 16,6-2 10-16,-6 0 30 16,3-2 20-16,-4 2 20 15,3-2 18-15,-24 1-10 16,-16-1-13-16,-63 4-17 16,43-1-7-16,6 13-13 0,-4 11 1 15,2-1-3-15,-2 10 1 16,21-1 7-16,5 4 5 15,17-8-11-15,16 2 0 16,10-13 7-16,18 3-3 16,7-11 1-16,10-12 16 15,7-6-11-15,15-6 10 16,-8-11 12-16,9-6-19 16,-11 7-7-16,-3-7 13 15,-14 8-13-15,-11-3-19 16,-1 4 14-16,-14 10-4 15,-7 6-8-15,-2 3-6 16,-2 10-9-16,-6-7-9 16,1 2 14-16,2-1 8 15,-10 22 7-15,1 10 26 0,-24 64 21 16,18-36 16-16,-1 4 2 16,-7 15 4-16,3 3-16 15,2-1-12-15,6-13-39 16,3-1-20-16,6-25-178 15,1-13-228-15,7-27 7 16</inkml:trace>
  <inkml:trace contextRef="#ctx0" brushRef="#br0" timeOffset="398439.3204">29452 8591 249 0,'6'-94'248'0,"-6"91"-51"15,0 3-20-15,-4 1-89 16,4-1-26-16,-2 0-31 16,-1 0-3-16,3 2-6 15,-3 0 9-15,1 20 2 16,-3 6 9-16,-13 52 5 15,13-46 8-15,-2-2-29 0,-2-1-24 16,4-5 0-16,0-2-2 16,0-3-282-16,1-9 117 15</inkml:trace>
  <inkml:trace contextRef="#ctx0" brushRef="#br0" timeOffset="398942.9064">29406 9140 401 0,'-6'0'275'16,"3"0"-53"-16,1 0-10 16,-1 0-173-16,1 0 13 15,2 0 0-15,-3 0 0 16,1 0-17-16,2 0-17 16,-4 0-15-16,4 0 6 15,-3 0 4-15,1 2 5 16,-3 20 4-16,-5 13 0 15,-4 50-6-15,14-40-9 16,0-14-22-16,-4 6-97 16,4-6-182-16,-1 4-2 15,1-13-154-15</inkml:trace>
  <inkml:trace contextRef="#ctx0" brushRef="#br0" timeOffset="399367.8097">29366 9704 517 0,'-33'121'129'0,"33"-121"51"16,3 7-146-16,3-2 9 15,-6-5 7-15,0 0 26 16,0 0 2-16,0 0 21 16,0 2-11-16,0 5-10 15,-4 17-29-15,2 2-10 16,-10 59-24-16,11-54-16 16,-5-7-45-16,3-4-39 15,12-3-212-15,1-14 17 0</inkml:trace>
  <inkml:trace contextRef="#ctx0" brushRef="#br0" timeOffset="399936.1115">29400 10761 434 0,'2'2'341'16,"-2"0"-97"-16,0-1-11 0,-2 1-244 16,-13 17-8-16,-18 7 9 15,-69 61 18-15,60-53 25 16,2 15 35-16,16 0 10 15,5 15 21-15,9 0 11 16,10 7-35-16,10-9-52 16,9-10-28-16,19-26-39 15,30-14 33-15,6-22 67 16,27-26-13-16,-1-11 35 16,2-16 28-16,-27 1-55 15,-14-14-53-15,-27 13 33 0,-20-1-35 16,-38 17-9-16,-28 6 8 15,-7 13-1-15,-22 14-44 16,-6 16-17-16,12 8-34 16,23 6-297-16,18 3 53 15</inkml:trace>
  <inkml:trace contextRef="#ctx0" brushRef="#br0" timeOffset="421631.0749">24783 8540 1144 0,'0'2'120'0,"0"0"136"16,0 0-373-16,0-1 37 15,0-1 43-15,0 0 17 16,0 2 33-16,0 0 41 15,0 1-22-15,0-3 6 16,0 2 2-16,0 0-4 16,0-1-13-16,0 1 3 15,0 0-2-15,3 0 10 16,34 12 7-16,67 18 14 16,-44-21 9-16,32-1-6 15,3-3-11-15,11 7-4 16,-4-7-16-16,0 3-12 15,-32 3 4-15,-13-5 5 16,-24-4 6-16,-12-1 32 16,-18-1 8-16,-3-6 14 15,0 3 8-15,-3 1-20 0,1 0-46 16,2 0-22-16,0 0-19 16,0 0-20-16,0 0-58 15,0-4-91-15,-4 2-285 16,3 1 0-16</inkml:trace>
  <inkml:trace contextRef="#ctx0" brushRef="#br0" timeOffset="422693.8019">23795 7648 222 0,'4'24'155'15,"-4"-8"1"-15,-4 3-18 16,1-6-61-16,1 0-1 16,-3-10 8-16,1-5 29 15,2 1-19-15,2-3 15 0,-3-11-18 16,-7-36-21-16,-15-58-51 16,3 33-2-16,-4-1 1 15,-7-6 1-15,-5 7-2 16,-2 3-6-16,10 23-7 15,-4 8-28-15,10 16-15 16,1 14-14-16,2 16-1 16,-6 13 0-16,6 12 23 0,-4 18 6 15,6 12 20-15,6 31 6 16,2-3 3-16,13 26 4 16,7 1 4-16,11 21-8 15,-2-12-2-15,2 13 4 16,-4-24 3-16,1-8-1 15,-10-36 0-15,0-7-8 16,-5-27-10-16,-2-15-33 16,-2-5-36-16,-6-12-176 15,-6-19 23-15</inkml:trace>
  <inkml:trace contextRef="#ctx0" brushRef="#br0" timeOffset="422938.7508">23234 7944 1093 0,'0'-3'324'16,"0"1"-6"-16,0 0-275 15,0 2-114-15,14 4-14 16,25 9 24-16,57 13 37 15,-41-31-32-15,6-5 4 16,6-6-41-16,-8-3-46 0,4-5-117 16,-15 1-6-16,-5-6-75 15</inkml:trace>
  <inkml:trace contextRef="#ctx0" brushRef="#br0" timeOffset="423180.7666">23979 7466 1361 0,'64'60'177'0,"-64"-53"174"15,3 16-406-15,-1 8-8 16,1 9 30-16,-3 8-16 15,0-6-17-15,2 0-42 16,-4-9-36-16,8-2-182 0,2-14 23 16,8-12-84-16</inkml:trace>
  <inkml:trace contextRef="#ctx0" brushRef="#br0" timeOffset="423444.7927">24443 7583 1062 0,'-24'25'269'0,"-9"11"71"16,3 1-283-16,-13 20-74 16,5-2 1-16,-16 22 6 15,6-12 2-15,-1 10-1 16,9-18-1-16,16 2-41 15,24-14-25-15,11-15-31 16,18-20-13-16,11-7-106 16,7-16-49-16,1-24 18 15,-5-3-107-15</inkml:trace>
  <inkml:trace contextRef="#ctx0" brushRef="#br0" timeOffset="423897.7615">24419 7837 1281 0,'0'-2'215'15,"0"2"144"-15,2 2-400 16,10 15 21-16,3 11 2 0,49 55-12 15,-36-61-8-15,7-3-94 16,-1-8-62-16,5-11-72 16,-7-12-39-16,3-14-12 15,-11-5 92-15,-8-15 124 16,-7 5 21-16,-6-1 125 16,-3 9 45-16,-5 2 53 15,1 12-42-15,-1 3 62 16,0 13-68-16,-4 10-15 15,-6 14-44-15,-9 13-1 16,-6 1 9-16,-8 15 16 16,0 6-1-16,-5 1 0 15,4-3-9-15,1 3-5 16,7-15-12-16,2-6-13 16,15-14-7-16,9-8-37 15,1-5-44-15,13-11 21 16,10-3 0-16,0-21-198 15,5-10 27-15,16-22-39 0</inkml:trace>
  <inkml:trace contextRef="#ctx0" brushRef="#br0" timeOffset="424089.0298">24724 7667 1192 0,'142'76'231'0,"-106"-40"126"16,-18 13-323-16,-6 34-61 16,-12 12 18-16,-33 22-62 15,-26 2-94-15,-42 10-197 16,-4-24-29-16</inkml:trace>
  <inkml:trace contextRef="#ctx0" brushRef="#br0" timeOffset="431016.6756">27929 7960 1301 0,'19'67'131'0,"-19"-46"158"15,-5 17-394-15,0 12 44 16,0 16 28-16,5 7 24 15,-9 29 29-15,4 4-18 16,-4 24 3-16,1 0 3 16,-17 11-13-16,8-36-38 15,3-9-46-15,0-41-12 16,-1-22 5-16,6-26 16 16,-5-9 35-16,-1-5 55 15,-4-3 8-15,0 1-39 0,-2-6-35 16,2-1-166-16,0-15 2 15</inkml:trace>
  <inkml:trace contextRef="#ctx0" brushRef="#br0" timeOffset="431272.0841">27416 8514 1035 0,'35'2'165'0,"26"3"162"16,12 9-278-16,69 5-38 0,8-3 48 15,81-1 4-15,11-1-68 16,20 0-215-16,-30-10-125 15,9-4-64-15</inkml:trace>
  <inkml:trace contextRef="#ctx0" brushRef="#br0" timeOffset="438515.0114">31196 7785 1368 0,'7'5'51'0,"-2"23"237"16,2 15-412-16,-7 30 1 16,0 10 105-16,-4 33 7 15,-4 12-3-15,-5 30 3 16,0-7 3-16,-7 29 0 16,1-31-32-16,-5-14-25 0,5-43-9 15,0-28 11-15,3-39 5 16,-8-32-185-16,-4-37 120 15</inkml:trace>
  <inkml:trace contextRef="#ctx0" brushRef="#br0" timeOffset="438696.7657">30790 8627 782 0,'4'-2'442'15,"32"1"-68"-15,103 9-49 16,-22 3-326-16,32-3-60 16,16-4-69-16,19-11-244 15,-35-9-44-15</inkml:trace>
  <inkml:trace contextRef="#ctx0" brushRef="#br0" timeOffset="442555.2715">23944 12621 407 0,'0'0'330'16,"0"0"-129"-16,0 0-283 15,0 0 273-15,0 0-242 16,0 0 23-16,0-2 63 16,0 1 56-16,0-1-31 15,-3 0-49-15,3 1-22 16,-6 1-33-16,-21 13-17 0,-72 72 10 16,45-15 44-16,-13 28 29 15,18 10 26-15,1 15 33 16,20-19-4-16,17-12-11 15,25-38-15-15,16-32 16 16,18-36-10-16,25-46 17 16,9-30 13-16,25-30 7 15,4-12-26-15,-7-20-19 16,-23 23-18-16,-3 4-9 16,-29 27-9-16,-13 9-7 15,-6 30-14-15,-1 14-18 16,-15 19-16-16,-9 12-17 15,-5 13-37-15,-17 21 7 16,-7 13 14-16,-11 38 19 16,-5 16 17-16,-14 29 38 15,-3-6 11-15,5 13 45 16,12-25 12-16,13-1-1 16,27-27-6-16,32-10-23 0,12-28-58 15,27-36 42-15,9-30 5 16,20-31 8-16,-3-11 21 15,14-19 12-15,-24 12-68 16,-9 6-15-16,-30 18-3 16,-22 7-23-16,-22 25-8 15,-20 13-10-15,-17 17 8 16,-24 30 5-16,-7 17 20 0,-14 30 20 16,5 9 31-16,7 9 45 15,26-7 3-15,21 0-8 16,19-21-10-16,38-6-16 15,21-19-46-15,37-21-53 16,16-24-43-16,34-19-275 16,-16-14 37-16</inkml:trace>
  <inkml:trace contextRef="#ctx0" brushRef="#br0" timeOffset="442844.7442">25460 12833 377 0,'-22'46'647'15,"-8"-2"-279"-15,-4-37-255 16,-15 38 255-16,-5 3-401 15,-5 18 6-15,11 2 30 16,5 1 47-16,18-12-7 16,13-1-36-16,21-16-35 0,31-4 15 15,17-6-21-15,38-8-21 16,13-11-321-16,8-17 153 16</inkml:trace>
  <inkml:trace contextRef="#ctx0" brushRef="#br0" timeOffset="443173.8003">26061 12559 1516 0,'9'12'-365'16,"-4"-5"356"-16</inkml:trace>
  <inkml:trace contextRef="#ctx0" brushRef="#br0" timeOffset="443323.7608">26176 13060 1684 0,'0'40'-661'0,"0"-7"477"16</inkml:trace>
  <inkml:trace contextRef="#ctx0" brushRef="#br0" timeOffset="444607.7768">26113 12566 250 0,'-5'3'320'15,"0"-3"-120"-15,2 0-152 0,1 0 154 16,-2 0-211-16,4-3 27 15,0-1 21-15,4 1 12 16,-2-1 23-16,-2-1-9 16,3 0-4-16,-3 1-19 15,2 1-8-15,1-1-25 16,-3 3 7-16,-3-1 1 16,1 2 0-16,-1 0-3 15,1 2 5-15,-10 3-6 16,5-3-3-16,3-1 2 15,3 3 9-15,-3-4 7 0,1 2 6 16,1-1 2-16,2-1-9 16,0 0-13-16,0 2-15 15,0 0-7-15,0 6 0 16,5 13-16-16,-8 7-141 16,-13 45-164-16,-5-58-16 15</inkml:trace>
  <inkml:trace contextRef="#ctx0" brushRef="#br0" timeOffset="445081.373">26081 13051 765 0,'0'2'451'0,"0"-2"-140"16,0 0-165-16,3 0-182 15,-3 0-155-15,2 0 93 16,1 0 12-16,-3 0 21 16,2 0 61-16,1 0 32 15,-3 2 20-15,0-1 7 16,0 4-17-16,0 4-11 16,0-5-13-16,0-3-7 15,0 1 2-15,4 0 20 16,-2 0 8-16,-2-1 6 15,3 1 9-15,-3 0-2 16,2-1-39-16,1 6-3 16,2 14-6-16,-8 5-5 15,-13 42-105-15,3-56-214 16,11-14 37-16</inkml:trace>
  <inkml:trace contextRef="#ctx0" brushRef="#br0" timeOffset="445795.4656">27004 12545 516 0,'-14'-7'-66'16,"0"7"114"-16</inkml:trace>
  <inkml:trace contextRef="#ctx0" brushRef="#br0" timeOffset="446060.7735">27164 12004 1264 0,'20'9'194'15,"-6"-2"96"-15,-19 3-350 0,-23 26-55 16,-12 8 37-16,-27 30 41 16,-20 15 40-16,-12 32-1 15,8-3-1-15,4 29 6 16,25-17 6-16,23 4-3 15,26-30-5-15,25-5-8 16,12-37-37-16,45-17-138 16,13-31-126-16,20-21-27 15</inkml:trace>
  <inkml:trace contextRef="#ctx0" brushRef="#br0" timeOffset="446333.4603">27063 12647 1297 0,'-24'153'174'15,"29"-148"127"-15,5-2-415 16,15-4 37-16,16-5 37 16,27-4 38-16,10-4 38 15,5-8-182-15,-2 3-171 16,1-4-26-16</inkml:trace>
  <inkml:trace contextRef="#ctx0" brushRef="#br0" timeOffset="446863.7608">28141 12540 848 0,'-4'14'-27'0,"-6"10"167"16,-7 7-258-16,-4 11 26 0,0 4 88 15,7 10 62-15,0-2 19 16,16 3 12-16,12-5-6 16,14 0 0-16,-4-11-27 15,11-11-8-15,-3-18-10 16,0-15 24-16,-5-18-5 15,13-16 0-15,-2-8-3 16,11-15-7-16,5 1-29 0,17-4-5 16,-9 10-8-1,11 2-5-15,-9 18 0 0,12 11-6 16,-8 13-9-16,-1 14 3 16,-3 11 0-16,-10 12-11 15,-21 5 6-15,-9 1-2 16,-15-6-13-16,-13 5 25 15,-11-9 22-15,-34 6 15 16,-23-6 7-16,-32-8 11 16,-9-8-20-16,-24-8-2 15,18-19-11-15,11-7 3 16,35 7-7-16,2-5-91 16,31 3-94-16,6-1-166 15,20 1-57-15</inkml:trace>
  <inkml:trace contextRef="#ctx0" brushRef="#br0" timeOffset="447509.6241">29366 12938 398 0,'59'66'0'0,"-58"-50"425"0,6-1-396 16,-7 6 238-16,0 17-300 15,-12 6 315-15,-12 20-268 16,-12 2 13-16,-16 24-6 16,-7-10-32-16,5 10-133 15,2-21-124-15,14-6-25 16,17-34-151-16</inkml:trace>
  <inkml:trace contextRef="#ctx0" brushRef="#br0" timeOffset="448408.7828">30049 12800 422 0,'-54'64'-1'16,"59"-66"403"-16,5 7-242 0,6-3 102 15,17 0-234-15,7 1 13 16,27-3 3-16,4-12-34 15,18 9-272-15,-11-3 61 16</inkml:trace>
  <inkml:trace contextRef="#ctx0" brushRef="#br0" timeOffset="448871.2751">30509 13344 952 0,'16'10'145'0,"-9"-1"64"15,-14-5-245-15,-5 3-19 16,3-2 45-16,-1-4 75 15,5-1 48-15,-4-5 7 16,6-5-33-16,3 8-19 16,0-1-37-16,0-3 0 15,12-14-10-15,-7 1-2 16,64-42-5-16,-55 57-19 16,-5 13-13-16,-15 12-3 15,-13 8 8-15,-14 11 9 0,-1 2 20 16,-9-4 11-16,13-10 2 15,6-14 23-15,19-13-7 16,10-13 4-16,10-7-4 16,13-2-3-16,2-1-22 15,4 4-4-15,-10 8-10 16,4 14-28-16,-17 6-33 0,-15 12-120 16,-10 1-127-1,9 1-104-15,-16-22-103 0</inkml:trace>
  <inkml:trace contextRef="#ctx0" brushRef="#br0" timeOffset="449321.4604">31225 12477 770 0,'-87'59'297'16,"91"-55"-27"-16,1-3-166 15,14-1-104-15,7-1-9 16,23-5 51-16,8-4 40 15,21-9 24-15,-5-2 20 16,22-5-25-16,-17 4-33 16,-5 1-16-16,-9 10-30 15,-12 5-46-15,-28 4-3 16,-8 10-37-16,-11 1-37 0,-16 22 25 16,-9 14 41-1,-22 26 39-15,-13 14 7 0,-16 26 7 16,8-3-54-16,-1 24 44 15,10-21-25-15,11 3 9 16,19-27-12-16,-1-15-12 16,12-35-323-16,21-34-9 15,8-25-102-15</inkml:trace>
  <inkml:trace contextRef="#ctx0" brushRef="#br0" timeOffset="449804.9902">32625 12521 1171 0,'4'3'124'16,"-10"1"146"-16,3-3-353 15,-1-1 21-15,3 0 47 16,-24 4 44-16,-23 8 3 16,-63 24 10-16,57-8-9 15,-3 15 6-15,12 6 21 0,2 17 6 16,15-7-11-16,12-2-34 16,16-7-30-16,20-8-19 15,9-25 11-15,11-19 3 16,7-13 20-16,8-20 7 15,1-10 7-15,2-12-12 16,5 8 1-16,-9-4 6 16,-16 11 0-16,-4 9-5 15,-15 17-11-15,-8 10-17 16,-8 12 5-16,-6 24 22 16,-13 12 14-16,-8 22 17 15,-4 7 25-15,-12 17 4 16,4-3-22-16,5 2-74 15,3-14-53-15,7-8-64 16,9-26-29-16,7-19-13 16,14-33-172-16,15-24 99 15</inkml:trace>
  <inkml:trace contextRef="#ctx0" brushRef="#br0" timeOffset="450135.7864">33006 12144 950 0,'0'0'379'0,"0"2"-28"15,0 0-236-15,0 0-123 16,0 5-5-16,11 26 31 16,16 65 44-16,-25-11 75 15,7 12 1-15,-14 33 2 16,-13 8-12-16,-22 39-6 16,-18-18-48-16,-34 16-18 15,-4-27-88-15,-21-14-77 16,7-55-426-16,-23-41 46 15</inkml:trace>
  <inkml:trace contextRef="#ctx0" brushRef="#br0" timeOffset="452543.061">22319 14734 1114 0,'73'-46'205'0,"-77"75"112"16,4 9-335-16,-10 19-4 15,-1 8-1-15,-4 19 12 16,1 1-12-16,-9 7-56 15,11-19-53-15,0-4-180 16,0-27-9-16</inkml:trace>
  <inkml:trace contextRef="#ctx0" brushRef="#br0" timeOffset="452737.8381">22527 14317 1467 0,'20'17'285'16,"-44"-19"97"-16,33 16-525 0,-4-2-127 16,4 6-211-16,-4 11 19 15</inkml:trace>
  <inkml:trace contextRef="#ctx0" brushRef="#br0" timeOffset="452991.4645">22702 15076 174 0,'-2'38'483'16,"2"-24"-200"-16,-4-7-69 15,8-4 112-15,1-10-254 16,-5 6 4-16,0-3 10 15,11-13-28-15,8-28-4 16,72-45-18-16,-51 58-25 16,-7 19-22-16,-7 14-6 15,-12 20 1-15,-5 15 5 16,-13 13 11-16,3 20-28 16,-8-3-37-16,-2 7-299 15,-2-9 43-15</inkml:trace>
  <inkml:trace contextRef="#ctx0" brushRef="#br0" timeOffset="453235.5721">23625 14681 1184 0,'-10'0'274'16,"-14"19"93"-16,-8 22-341 15,-9 29-30-15,-6 16-7 16,-5 27 12-16,7-2 8 16,7-9 3-16,14-22-3 15,18-14-4-15,22-30-14 0,22-17-22 16,9-13-19-16,31-13-168 16,9-12-154-16,-4-28-14 15</inkml:trace>
  <inkml:trace contextRef="#ctx0" brushRef="#br0" timeOffset="453520.215">23930 14566 1278 0,'137'-15'303'0,"-133"15"101"15,-4-2-419-15,5 5-100 16,-9-3-252-16,4 0-39 15,-1 0-121-15</inkml:trace>
  <inkml:trace contextRef="#ctx0" brushRef="#br0" timeOffset="453680.9173">23941 15097 1213 0,'10'31'424'15,"-7"-17"9"-15,-3-16-447 16,6 0-344-16,-1-29-100 16,-14-14-189-16</inkml:trace>
  <inkml:trace contextRef="#ctx0" brushRef="#br0" timeOffset="455082.5603">25263 14376 147 0,'-25'-14'336'15,"-39"-21"-120"-15,40 33-71 16,5 1 93-16,-4 6-186 16,-3 5-8-16,-17 14-15 15,0 16-15-15,-14 30 1 0,1 9-6 16,-6 36-2-1,15 3 5-15,12 26 8 0,15-14-3 16,14 5 3-16,13-33-16 16,21-5-13-16,2-40-103 15,18-12-94-15,-8-22-65 16,-2-16-88-16</inkml:trace>
  <inkml:trace contextRef="#ctx0" brushRef="#br0" timeOffset="455397.7596">25207 14788 726 0,'-24'52'270'15,"21"-52"7"-15,3 0-165 16,5 2-114-16,-5-2-31 16,0-2-20-16,0 2 24 15,5 0 24-15,42 2-12 16,55 8 24-16,-38-1-63 15,-3 0-192-15,-2-1 9 0</inkml:trace>
  <inkml:trace contextRef="#ctx0" brushRef="#br0" timeOffset="456042.1127">25810 15320 515 0,'4'4'-83'0,"-4"-1"503"15,0 6-243-15,-4-9 96 16,2 3-247-16,-1-3 10 16,-2 7 2-16,-11 4-10 0,-11-6-4 15,-41 49-8-15,56-51 17 16,5-10 17-16,5-3-19 15,4 1-1-15,12 2-2 16,-4-8-17-16,4 6-19 16,0 4 21-16,0 1-1 15,-13-4-15-15,8 13-5 16,-5 2-1-16,-4-7 0 16,-4 0 1-16,4 1 18 15,-3 10 5-15,-3 6-1 16,0-5-14-16,0-1-47 15,-1-4-36-15,6-6-199 16,-5 1-56-16,3 0-65 16</inkml:trace>
  <inkml:trace contextRef="#ctx0" brushRef="#br0" timeOffset="456459.7542">26084 14785 981 0,'-10'0'231'15,"6"0"66"-15,-1 0-294 16,1 1-63-16,3-1 0 15,1 0 31-15,5 0 40 16,49-1 42-16,72-25 38 16,-48-2 4-16,14 4-13 15,-16 3-29-15,-8 5-29 16,-20 8-30-16,-10 8-33 16,-19 5-7-16,-3 9-10 15,-11 5 8-15,-6 14 10 16,-8 15 28-16,-19 22 9 15,-7 11 7-15,-8 25 8 16,-5-6-1-16,-6 9-1 16,11-15-3-16,3-2-12 15,7-26-46-15,9-5-165 16,8-23-105-16,7-12-60 0</inkml:trace>
  <inkml:trace contextRef="#ctx0" brushRef="#br0" timeOffset="457014.8928">27285 14779 651 0,'19'-6'291'15,"-12"-1"-31"-15,-4 0-132 16,-3-2-187-16,0 7-6 16,-3 0 7-16,1 1-22 15,-1-1 26-15,-29-5 29 16,-65 12 14-16,30 32 17 15,-1 16 34-15,-13 22 37 16,13 1 21-16,4 6 25 16,26-16-4-16,19-6-13 15,24-22-41-15,14-8-55 16,14-20-28-16,12-6 18 16,2-23 11-16,12-21 7 0,-2-10 23 15,7-15-7-15,-15-6-19 16,3 0-3-16,-21 19-3 15,-2 7-8-15,-15 16-6 16,-3 11-29-16,-8 13-19 16,-1 9-7-16,-2 13 3 0,-7 21 24 15,-2 9 36 1,-5 29 34-16,-5 9 15 0,-7 10 7 16,4-6-41-16,-8 11 4 15,-1-20-55-15,-2 3-302 16,-2-15-16-16,3-9-110 15</inkml:trace>
  <inkml:trace contextRef="#ctx0" brushRef="#br0" timeOffset="457729.3584">27475 15620 696 0,'77'24'352'15,"-77"-24"-26"-15,-6 0-164 16,6 6-118-16,-3-6-50 15,1 1 2-15,-1 5-4 16,-16 46 13-16,-85 60 23 0,41-42 0 16,1-8-12-16,3-3-33 15,16-26-56-15,15-11-131 16,21-6-71-16,19-25-57 16,16-10-100-16</inkml:trace>
  <inkml:trace contextRef="#ctx0" brushRef="#br0" timeOffset="458044.6628">28248 15036 897 0,'5'3'464'0,"-10"10"-128"15,-5-1-202-15,-4 22-131 16,-10 13-131-16,-20 16 120 15,-4 9 26-15,-6 15 24 16,7-12 11-16,21-4 8 0,21-14-11 16,21-12-16-16,17-26-36 15,26-17 33-15,-2-25-3 16,21-30 11-16,-5-17 13 16,1-13 11-16,-19-5-50 15,-9-6-7-15,-31 21-10 16,-22 2-24-16,-22 12-16 15,-18 18-95-15,-5 21-45 16,-7 15-249-16,5 17-11 0</inkml:trace>
  <inkml:trace contextRef="#ctx0" brushRef="#br0" timeOffset="458329.8586">28823 14500 897 0,'35'49'438'16,"-5"-6"-40"-16,-3 35-124 15,3 18-255-15,-1 42 21 16,-15 6 11-16,-23 16 0 15,-29-11 2-15,-31 14-28 16,-16-32-15-16,-19-2-84 0,0-37-85 16,11-25-84-16,20-34-206 15,14-17-3-15,26-18-68 16</inkml:trace>
  <inkml:trace contextRef="#ctx0" brushRef="#br0" timeOffset="459316.2945">30002 14764 576 0,'43'-14'179'0,"-53"12"14"15,-6 7-149-15,-12 15-31 16,1 9 1-16,-13 23 12 16,0 12 12-16,-26 28 1 15,7 0 68-15,-5 12 40 16,10-12 5-16,13 10 0 15,30-17-3-15,8 5-96 16,15-17-68-16,9 0-26 16,7-21-109-16,6-11-233 15,-1-18 38-15</inkml:trace>
  <inkml:trace contextRef="#ctx0" brushRef="#br0" timeOffset="459691.365">30151 15131 64 0,'-40'179'553'0,"-9"-101"-246"15,11-10-25-15,5 4 53 16,25-8-300-16,13-6-9 16,14-22-20-16,17-20-19 15,9-23 35-15,19-24 63 16,2-16-32-16,12-19 6 16,-7 0 3-16,-1-3-59 15,-25 15-49-15,-9 7 42 16,-22 12 12-16,-18 4 3 15,-20 9 13-15,-16 3-9 16,-8 3-27-16,-9 18-148 16,3 8-214-16,2 11-11 15,17-2-195-15</inkml:trace>
  <inkml:trace contextRef="#ctx0" brushRef="#br0" timeOffset="459937.5071">30707 15731 1489 0,'-43'64'304'0,"-20"20"131"16,-4-3-441-16,-11 13-47 15,-4-22-43-15,10-7-31 16,26-26-89-16,8-9-46 16,19-30-138-16,16-19-16 15</inkml:trace>
  <inkml:trace contextRef="#ctx0" brushRef="#br0" timeOffset="460904.779">31348 15169 993 0,'75'35'193'0,"-103"-11"103"16,-2 15-293-16,-3 0 6 16,-12 15 31-16,7-4 13 0,0 9 21 15,10-3 2-15,13 6-6 16,15-18-29-16,15-10-12 16,17-18-20-16,21-16-6 15,1-19 2-15,10-14 1 16,-3-12-10-16,13-16 4 15,-11 0 3-15,18-15 4 16,8-2-1-16,21-12 0 16,-4 7-13-16,12-11-9 15,-18 20-6-15,-1 4 3 16,-23 25 10-16,-4 11 14 16,-22 18 9-16,2 14-5 15,-21 14-4-15,-7 18-7 16,-15 5-9-16,-18 17-15 15,-12 0-6-15,-24 15 12 0,-7-8 6 16,-19 9 18-16,2-22 14 16,-37 3 15-16,8-20-33 15,-25-6-2-15,5-14-6 16,-9-1 1-16,30-8-15 16,11-5 1-16,18-2-12 15,9-5-22-15,23-12-9 16,10 0-90-16,7-13-79 15,27-4-88-15,17-3-87 16</inkml:trace>
  <inkml:trace contextRef="#ctx0" brushRef="#br0" timeOffset="461218.4913">32736 14348 1506 0,'130'90'281'0,"-104"-28"159"15,2 22-452-15,-9 40 14 0,-18 17 11 16,-30 32 9-16,-25-12 4 16,-38 23-3-16,-10-19-27 15,-14 1-103-15,4-34-99 16,-32-2-261-16,19-43-42 16</inkml:trace>
  <inkml:trace contextRef="#ctx0" brushRef="#br0" timeOffset="461953.005">29217 15038 310 0,'5'40'161'0,"-19"65"27"16,-12-54-68-16,2 14-6 16,5-2-4-16,5 6 51 15,9-10-15-15,7 4 0 16,6-20-23-16,11-15-28 15,9-23-21-15,26-26-2 0,13-27-8 16,16-25-30-16,-1-10-31 16,-4-37-120-16,-26 18-96 15,-21-8-196-15,-28 20-2 16</inkml:trace>
  <inkml:trace contextRef="#ctx0" brushRef="#br0" timeOffset="557980.7217">21752 17005 964 0,'0'-10'136'0,"-14"-11"84"15,0-3-301-15,-6-13-34 16,1-11 16-16,-14-34 10 16,-2-1 34-16,-10-17 60 0,2 3 27 15,-9 3 42-15,8 28 60 16,4 12-11-16,8 20-43 16,-1 15-37-16,12 24-43 15,-9 23-42-15,6 17-5 16,0 33 32-16,7 14 47 15,15 29 2-15,12-2 13 16,9 24 13-16,6-5-16 16,18 20-17-16,-9-14 15 15,13 21-1-15,-7-21-2 16,-2 1-91-16,-14-36-71 0,-15-5-207 16,-21-36-45-16</inkml:trace>
  <inkml:trace contextRef="#ctx0" brushRef="#br0" timeOffset="558165.7292">21080 17690 962 0,'-2'-19'396'0,"2"7"-16"16,5 8-241-16,6-3-70 15,4-1-67-15,13-6 31 16,1 0-2-16,6 0-24 15,3 0-44-15,6-5-170 16,-1 2-205-16,0-14-26 16</inkml:trace>
  <inkml:trace contextRef="#ctx0" brushRef="#br0" timeOffset="558370.3369">21990 16912 1329 0,'8'29'255'0,"-3"21"138"15,9 9-405-15,2 19-54 16,-2-10-45-16,7 7-136 16,-2-17-145-16,0-7 2 15,-6-25-125-15</inkml:trace>
  <inkml:trace contextRef="#ctx0" brushRef="#br0" timeOffset="558617.7164">22627 17198 1246 0,'5'7'321'0,"-18"13"74"0,-12 13-361 16,-4 30-37-16,1 6-33 16,2 16 7-16,7-14 9 15,19 4-3-15,16-27-10 16,11 3 1-16,8-15-78 16,14-3-77-16,-11-18-181 15,15-13-28-15</inkml:trace>
  <inkml:trace contextRef="#ctx0" brushRef="#br0" timeOffset="558809.7177">22865 17355 1341 0,'20'25'342'0,"10"4"103"16,11-3-370-16,27 9-50 15,1 8-9-15,9-6-87 16,-7-6-132-16,-10-3-131 16,-19-9-121-16,-29-35-130 15</inkml:trace>
  <inkml:trace contextRef="#ctx0" brushRef="#br0" timeOffset="558984.6947">23223 17191 1270 0,'-5'14'329'0,"-23"24"84"0,-17 12-368 16,-12 28-36-16,-5 4-36 15,-2 16 9-15,15-13-8 16,13 4-79-16,20-22-78 16,20-1-215-16,20-31-31 15</inkml:trace>
  <inkml:trace contextRef="#ctx0" brushRef="#br0" timeOffset="559163.9898">23707 16875 1421 0,'34'82'351'15,"-9"-16"112"-15,1 46-398 16,-9 24-53-16,-27 26-65 15,-34-4-71-15,-32 7-339 16,-25-37 28-16</inkml:trace>
  <inkml:trace contextRef="#ctx0" brushRef="#br0" timeOffset="559613.7233">21328 17470 1458 0,'12'45'268'0,"24"-57"139"16,11-4-449-16,17-5-101 16,-3-5-99-16,8-13-165 15,-20-1-60-15</inkml:trace>
  <inkml:trace contextRef="#ctx0" brushRef="#br0" timeOffset="579968.7201">2456 15535 230 0,'12'-7'448'0,"-5"-1"-172"0,-7 8-134 15,2 5 115-15,-2-5-268 16,0 2-1-16,0 18-2 16,-2 38-2-16,-5 56 21 15,2-20 0-15,-2-4-2 16,2 24-1-16,2-8 0 15,-8 1 6-15,3-32 5 0,-3-9 16 16,1-38 2-16,-4-27-25 16,4-27-27-16,1-34 11 15,9-17-2-15,5-25 8 16,9 2 37-16,10-6 37 16,-3 26-3-16,1 0-17 15,-2 27-17-15,-5 11-13 16,-6 19-28-16,-2 13-17 15,1 15 5-15,-8 19 8 16,4 11 1-16,-2 21 16 16,3-1 7-16,-2 1-5 15,-1-22-9-15,7-20-11 16,-1-29 14-16,27-44 8 16,14-18 7-16,27-22 11 15,7 2 10-15,9 6-19 16,-18 32-16-16,-6 19-17 15,-27 29-12-15,-2 22 9 16,-15 13 14-16,2 28 5 0,-7 12 16 16,-4 26 4-16,-2 7-54 15,-6 18-97-15,-2-11-129 16,-7 21-73-16,-8-23-107 16</inkml:trace>
  <inkml:trace contextRef="#ctx0" brushRef="#br0" timeOffset="580254.6772">3492 15847 1126 0,'7'30'274'15,"21"-22"79"-15,-4 24-310 16,-8 2-95-16,12 13-12 16,-7-2-13-16,1 16-86 15,-12-6-81-15,1 6-81 16,-6-9-66-16</inkml:trace>
  <inkml:trace contextRef="#ctx0" brushRef="#br0" timeOffset="580763.6885">4030 15840 596 0,'1'9'463'0,"-2"3"-131"15,1 12-358-15,0 13 355 16,5 4-356-16,0 1 5 0,4-12 13 15,-4-11-17-15,0-18 9 16,9-8 55-16,-4-12 17 16,9-15 29-16,2-6 24 15,2-4-13-15,1 10-57 16,5 9-38-16,1 27-37 16,13 21 6-16,-5 20-6 15,-1 9-50-15,-6 14-29 16,-10 10-253-16,-2-8 3 15</inkml:trace>
  <inkml:trace contextRef="#ctx0" brushRef="#br0" timeOffset="581961.308">5362 14630 1383 0,'4'0'279'0,"-8"2"129"15,-20 57-415-15,-97 133-6 16,48-46-2-16,0 48-5 15,24 4 10-15,20 22 2 16,26-43 5-16,30 0-13 16,36-46-11-16,39-14-52 15,16-46-54-15,26-19-266 16,-13-30 34-16</inkml:trace>
  <inkml:trace contextRef="#ctx0" brushRef="#br0" timeOffset="582471.7358">5570 15504 1402 0,'14'-9'272'0,"7"4"133"15,6 0-407-15,17-5-102 0,23-8-61 16,41 1-245-16,-1 0-10 16</inkml:trace>
  <inkml:trace contextRef="#ctx0" brushRef="#br0" timeOffset="582994.6025">6320 15866 631 0,'-8'11'490'16,"2"-9"-103"-16,1-8-53 15,4 5-352-15,1-1-11 16,0 0-6-16,0-1 16 16,0-1 55-16,1 1 12 15,8-4-1-15,10-2-22 0,-3-3-36 16,-3 5-37-16,41-17-13 16,-64 48-1-16,-9 5 13 15,-23 15 0-15,-8-3 11 16,-13-4 35-16,15-9 2 15,-6-18 22-15,20-15 36 16,15-9 24-16,10-2-5 16,12-15 18-16,18 0-12 0,14-2-25 15,6 0-26-15,8 9-40 16,-9 13-43-16,-6 20-42 16,-9 15-94-16,-11 20-231 15,-20-1 41-15</inkml:trace>
  <inkml:trace contextRef="#ctx0" brushRef="#br0" timeOffset="583743.6881">6679 14986 526 0,'-57'-5'422'0,"52"6"-128"16,-1-4-93-16,10 5-129 15,-8-2-131-15,4 0 77 0,0 0-10 16,0 0 15-16,0-2 0 16,0 0 2-16,4 0-3 15,17-3 28-15,39-12-4 16,82-27 9-16,-39 8 10 16,13-7-6-16,-19 6-41 15,-11 6-5-15,-27 10-6 16,-15 6-34-16,-22 18-6 15,-8 6-14-15,-9 12 3 16,-10 32 3-16,-4 20 26 0,-18 45 15 16,-5 7 21-16,-9 29-6 15,-2-17-6-15,-8 12-2 16,18-38-3-16,0-3-105 16,18-34-148-16,10-13-99 15,5-49-122-15</inkml:trace>
  <inkml:trace contextRef="#ctx0" brushRef="#br0" timeOffset="585576.7092">8129 14473 985 0,'49'0'264'0,"-67"0"54"15,-7 1-283-15,-19 11-68 16,-10 6-9-16,-18 11-4 16,-3 18 15-16,-18 24 11 15,4 14 22-15,-6 19 9 16,17 4 7-16,10 13 17 16,35-21 3-16,23-13-5 15,7-31-8-15,25-18-21 16,11-33-18-16,28-17 0 15,6-25 8-15,30-35-3 16,-1-20 8-16,1-16 0 16,-30-1 1-16,-3 5-1 15,-26 36 5-15,-10 15 8 16,-14 20-5-16,2 15-33 16,-8 15-35-16,3 19 21 0,-6 11-2 15,4 22 14-15,-4 10 36 16,-5 27 37-16,0 6-3 15,-9 26 9-15,4-5-7 16,1 20-4-16,4-15-9 16,4 5-118-16,5-22-231 15,1-11-12-15,-5-50-172 16</inkml:trace>
  <inkml:trace contextRef="#ctx0" brushRef="#br0" timeOffset="586039.2953">8634 14471 921 0,'-20'95'422'0,"5"-67"-20"15,1-6-177-15,4-16-196 16,10-5-21-16,1-2-24 16,-1-1 17-16,4 0 21 15,6-6 11-15,34 1 14 0,58-68 20 16,-54 59-45-16,-10 13-30 16,-5 19-12-16,-17 13-11 15,-6 28 5-15,-10 7 26 16,-10 16 9-16,-4-10 4 15,-5-10 3-15,3-23 2 16,8-13 5-16,11-19-14 16,4-5 4-16,12-5-4 15,11 1-6-15,3 6-12 16,5 15 0-16,-11 18-8 0,-6 45-11 16,-21 13-13-16,-19 29-4 15,-16-6 14-15,-16 0 7 16,-3-38-5-16,9-15-66 15,8-34-42-15,11-29-259 16,18-23-17-16</inkml:trace>
  <inkml:trace contextRef="#ctx0" brushRef="#br0" timeOffset="586415.2931">9200 14526 1495 0,'-10'6'312'0,"15"-6"124"16,9-4-486-16,15 2 5 15,15-12 12-15,20-8 2 16,19-16 33-16,-2 0 39 16,1-11-5-16,-23 14-20 0,-16 8-33 15,-19 18-30-15,-10 13-13 16,-12 23-2-16,-9 20 10 16,-2 17 31-16,-6 42 31 15,1 12 23-15,-10 38-6 16,10-2-7-16,8 16-112 15,8-26-291-15,10-2-29 16,-6-50-188-16</inkml:trace>
  <inkml:trace contextRef="#ctx0" brushRef="#br0" timeOffset="586615.1116">10160 15683 1834 0,'-26'67'380'16,"-31"39"160"-16,-12 22-617 16,-13 39-66-16,4-10-413 15,-14-51 46-15</inkml:trace>
  <inkml:trace contextRef="#ctx0" brushRef="#br0" timeOffset="622577.3139">10865 14337 1310 0,'-10'32'358'0,"-4"-8"51"15,14-29-367-15,2 25-99 0,1 10 4 16,-3 18 5-16,4 8 28 15,-4 25 28-15,0 8-12 16,0 37 0-16,5 3-3 16,0 25-156-16,14-7-190 15,5 11-35-15,2-38-208 16</inkml:trace>
  <inkml:trace contextRef="#ctx0" brushRef="#br0" timeOffset="623177.6671">11467 15504 459 0,'-2'0'588'0,"12"2"-200"15,-10-2-280-15,0 0 275 16,-3 0-374-16,1 0-3 16,2 0 20-16,-3-2 17 15,1 2 16-15,2-3-3 16,0 1 4-16,0 0-18 16,0 0-13-16,0 1-45 15,0-1-23-15,0 2-8 0,-4 2 1 16,3 1 10-16,-13 27 35 15,-35 42 20-15,37-56 1 16,5-11-6-16,-1-15-29 16,13-9-4-16,0-2 5 15,-2-5 5-15,11 2 13 16,-3 10 23-16,-1 7-27 16,-10 5-37-16,4 9 18 15,-4-7-1-15,-4 0 6 16,2 0 30-16,2 2 19 15,-3 0-50-15,3-1-34 16,0-1-130-16,0-1-243 16,0-1 24-16</inkml:trace>
  <inkml:trace contextRef="#ctx0" brushRef="#br0" timeOffset="623716.7167">12203 14325 1199 0,'3'2'305'16,"-3"-4"85"-16,0-5-414 15,0 6-94-15,-3 1 1 0,1 0 3 16,-25 12 5-16,-77 47 96 15,46-23 36-15,-13 9-1 16,16 4 7-16,3-6 9 16,17-3-17-16,25-5 5 15,31-15 1-15,22-9 8 16,21 3-4-16,21-9 16 16,0 2 3-16,19 1-4 15,-7 3-16-15,-9 10-6 16,-11 8-27-16,-15 18-53 15,-36 10-32-15,-23 18-10 16,-22-3-10-16,-29 13 37 16,-4-15 51-16,-11-17 58 15,8-21 27-15,3-15 36 16,23-19-7-16,-4-15 6 16,17-4-37-16,2-29-24 15,11-9-16-15,10-36 5 0,13-2-6 16,24-30 30-16,8 21 15 15,7-1-5-15,-2 24-17 16,-3 5-16-16,-25 32-24 16,-15 3-22-16,-12 21-43 15,-28 15-76-15,-21 19-118 16,-21 16-189-16,-6 13-35 16</inkml:trace>
  <inkml:trace contextRef="#ctx0" brushRef="#br0" timeOffset="624245.6996">13258 14095 1435 0,'-5'3'291'0,"-19"6"117"16,-7 3-435-16,-18 10-82 15,2 8 21-15,-22 10 23 16,7 3 18-16,4-6 64 16,13-13 40-16,12-5-10 15,20-12-19-15,16-7 6 16,21 0-27-16,20-4-9 16,9-1 15-16,25 7 16 15,0 3-4-15,5 7 0 0,-15 9-5 16,-7 14-4-16,-27 1-35 15,-15 23-37-15,-19 5-19 16,-24 16-19-16,-12-6 5 16,-20 11 47-16,8-20 38 15,-9-13 26-15,13-16 19 16,11-12 10-16,18-15 2 0,-1-7 1 16,11-23-14-16,2-24 1 15,13-16-12-15,23-34 4 16,5-9 11-16,21-12 4 15,8 6-1-15,10-7-2 16,-18 28-18-16,-6-3-23 16,-18 30 2-16,-18 5-10 15,-17 24-9-15,-17 8-10 16,-12 15-43-16,-25 12-123 16,-14 10-64-16,-8 14-61 15,1 5-130-15,8 5 0 16</inkml:trace>
  <inkml:trace contextRef="#ctx0" brushRef="#br0" timeOffset="624735.4389">14317 13876 458 0,'10'-5'482'0,"-15"5"-187"15,-24 9-280-15,-15 1 277 0,-23 7-336 16,-15 6 38-16,-9 8 72 16,16-5 51-16,9 5-4 15,23-5-5-15,13 2-44 16,18-9-31-16,4-1-74 15,8-3-25-15,1-10 47 16,13-6 34-16,16-6-7 16,13-5 31-16,14-13 30 15,6 4-49-15,-1 1-1 16,-17 2-9-16,-7 4-5 16,-19 8-6-16,-8 7-12 15,-3 10-6-15,-3 15 0 16,-3 5 4-16,2 19 9 15,-4 4 15-15,0 14 17 16,-4-4 7-16,2 14 2 16,2-11-3-16,-5 18-2 15,0-14-14-15,-4 4-21 16,4-20-34-16,-5-3-31 0,3-27-140 16,0-3-226-16,-7-6 15 15</inkml:trace>
  <inkml:trace contextRef="#ctx0" brushRef="#br0" timeOffset="625199.4281">14878 13954 1456 0,'-5'-17'333'0,"-9"7"23"15,-15 10-443-15,-18 15-96 16,-3 13-41-16,-16 13 99 16,-7 10 84-16,9 8 66 15,16-7 65-15,4 3 12 16,15-8-21-16,20-9-30 16,13-12-48-16,15-3-4 15,10-15-11-15,11-9 7 16,3-10 12-16,4-10 12 15,-7-8-2-15,-5-2 13 16,-8 5 8-16,-8 5 10 0,-7 7 2 16,-3 4 3-16,0 4-13 15,-4 6-22-15,0 2-18 16,-5-2-12-16,0 0-4 16,4 2 1-16,8 22 21 15,12 21 11-15,28 61 6 16,-28-30 2-16,-5 2 0 15,-3 21-9-15,-7-5-4 16,-1 6-27-16,-8-22-33 16,0-12-100-16,-7-31-101 15,-10-28-200-15,-6-33-39 0</inkml:trace>
  <inkml:trace contextRef="#ctx0" brushRef="#br0" timeOffset="625454.7224">14916 13514 1785 0,'11'22'256'0,"17"4"222"16,8 13-532-16,26 20-3 15,9 22 48-15,4 32 17 16,-9 6 4-16,-6 39 6 15,-27 3 1-15,-19 42 1 16,-24-10-7-16,-53 23 3 16,-23-39-12-16,-60 5-57 0,15-54-65 15,-3-18-381-15,16-53 45 16</inkml:trace>
  <inkml:trace contextRef="#ctx0" brushRef="#br0" timeOffset="626307.6984">13068 16705 433 0,'5'33'611'16,"-5"-10"-489"-16,2-21 179 15,-2-4-228-15,3-3-240 0,-3 1 173 16,-5-20 180-16,-6-37-168 16,-11-81 12-16,15 47 40 15,4 8 42-15,-8-5-14 16,8 19-21-16,1 4-16 16,2 15-32-16,0 4-27 15,-4 14 24-15,3 1 24 16,-3 7 4-16,-1 4 10 15,5 14-3-15,0-4-5 16,2 7-26-16,-2 3-8 16,3 4-60-16,-3 0-22 15,-3 0-3-15,1 2 1 16,-17 29 2-16,-52 80 49 16,41-41 18-16,4 14 1 15,2-9 1-15,5 0 5 16,5-25 2-16,4-17 10 15,5-26 9-15,1-21-23 0,8-23-27 16,3-25 17-16,10-9 9 16,9-16-32-16,7 4 21 15,7 5 21-15,-7 21-21 16,-9 7-21-16,-5 18 17 16,-3 10-7-16,-11 15-6 15,9 9 1-15,-4 15 2 16,-1 18 11-16,-1 8 12 15,17 9 6-15,-15 2 1 0,14 5-61 16,6-7-70-16,17 0-328 16,-8-14 26-16</inkml:trace>
  <inkml:trace contextRef="#ctx0" brushRef="#br0" timeOffset="626847.1741">12409 17437 918 0,'5'9'244'0,"-5"-8"102"16,2-2-261-16,-2-1 21 15,-2 0-9-15,-1-1-18 16,-13-9-33-16,-29-18-8 16,-55-62-22-16,53 49-3 15,-2 13-4-15,-11 15-1 16,4 13-4-16,-16 23-10 16,4 12-7-16,-1 22-1 15,12 1 4-15,3 20 7 16,14-1 11-16,2 29 9 15,15-2 5-15,16 35 9 16,13 5 8-16,4 14-4 16,9-23-5-16,5 8-3 15,-5-32-86-15,2-19-173 16,-2-27-178-16,-1-18-27 16,-6-31-215-16</inkml:trace>
  <inkml:trace contextRef="#ctx0" brushRef="#br0" timeOffset="627100.9902">11635 18127 1422 0,'-4'0'242'15,"4"0"173"-15,11 0-424 16,44-2 13-16,77-20 26 16,-51-4 15-16,8-6-10 15,-13-1-6-15,16-10-74 16,-9 5-108-16,17-5-292 16,-15 5-9-16</inkml:trace>
  <inkml:trace contextRef="#ctx0" brushRef="#br0" timeOffset="627331.719">12981 17347 1394 0,'-35'55'470'0,"-22"13"44"0,-24 1-356 15,-30 42-170-15,3 7-28 16,-8 36 7-16,19 21-5 15,14-5 60 1,54-28-10-16,17-15-28 16,50-35-61-16,19-45-38 15,29-20-356-15,1-21-14 16,7-15-125-16</inkml:trace>
  <inkml:trace contextRef="#ctx0" brushRef="#br0" timeOffset="627663.5185">12903 18075 1016 0,'-76'59'262'0,"79"-57"59"0,2-6-297 16,6 4-19-16,-11-2-7 15,3 1 32-15,27-5 41 16,77-30-6-16,-44 7-21 15,18-10-26-15,-6 3-381 16,2 5 72-16</inkml:trace>
  <inkml:trace contextRef="#ctx0" brushRef="#br0" timeOffset="628209.9964">13570 18371 627 0,'2'4'339'16,"-2"-4"-19"-16,0 0-164 15,0 0-77-15,0 0-80 16,-2 0-22-16,-1 0-13 15,3 0 15-15,-6 2 38 16,-4 3 27-16,-23 12 16 16,-50 33 19-16,59-44-2 15,5-3 9-15,10-3-14 0,9-3-8 16,5-8-23-16,14 1-10 16,6-6-22-16,4 1-5 15,0 4-4-15,-1 4 2 16,-12 5-1-16,-6 9 10 15,-6 4 7-15,-4 10 13 16,-4 6 2-16,-6 6-10 16,-4-5-19-16,-2-2-137 15,1-12-165-15,1-9-141 16,0-12-126-16</inkml:trace>
  <inkml:trace contextRef="#ctx0" brushRef="#br0" timeOffset="628614.1324">13736 17572 967 0,'-5'85'301'16,"10"-74"24"-16,-5-6-238 16,14 0-85-16,11-2 5 0,18-13 37 15,11 0 24-15,24-8 5 16,-6-8-7-16,15-5-12 16,-14 9-28-16,-6-4-11 15,-18 8-11-15,-9 8-10 16,-18 6-11-16,-8 20 0 15,-9 6 6-15,-10 25 7 16,-7 5 11-16,-14 31 11 16,-9 1 2-16,-8 27-4 15,1-2-6-15,-1 17-2 16,12-18-54-16,1-9-154 16,11-30-168-16,6-22-46 15,9-37-193-15</inkml:trace>
  <inkml:trace contextRef="#ctx0" brushRef="#br0" timeOffset="628809.6525">14643 17558 310 0,'3'16'-40'0,"-6"-11"96"0</inkml:trace>
  <inkml:trace contextRef="#ctx0" brushRef="#br0" timeOffset="629183.8248">14641 17570 120 0,'-4'0'0'0,"3"0"438"15,1 0-239-15,0 0 66 16,0 0-221-16,-4 0 220 15,3 0-264-15,-3 2 7 16,2 0 13-16,-25 24 10 16,-57 62 12-16,52-39 10 15,4 3-4-15,7 15 3 16,5-11-5-16,16 1-23 16,2-20-8-16,14-11 4 15,11-30-10-15,17-27-11 16,-4-18-9-16,12-18-28 15,-9-6-11-15,5-5 0 16,-13 16 20-16,3 1 26 0,-10 16 28 16,1 12 3-16,-16 12 5 15,0 12-8-15,-4 9-2 16,0 18 13-16,-4 6 6 16,-10 18 15-16,-7 10 4 15,-7 22 16-15,-2 2-3 16,-9 18-2-16,8 0-18 15,1 4-17-15,5-14-50 16,3-6-107-16,7-25-80 0,-8-13-236 16,14-40-30-16</inkml:trace>
  <inkml:trace contextRef="#ctx0" brushRef="#br0" timeOffset="629618.667">15029 17444 863 0,'4'0'489'0,"-4"2"-74"16,0 10-141-16,-6 5-266 15,3-10-65-15,3-5 19 0,-4-1 13 16,4 1 22-16,4-2 46 15,29-7 31-15,59-26-14 16,-52 14-6-16,-8 11-21 16,-6 18-25-16,-7 11-1 15,-10 17 1-15,-14 11-2 16,-5 15 4-16,-13-4 5 16,-6 6 6-16,4-24-4 15,6-8 8-15,9-18-2 16,10-12 3-16,10-6-3 15,9 2-1-15,6 0-9 16,4 14 0-16,-1 8-7 16,-4 22 0-16,-19 16-1 0,-24 29 0 15,-14-1-15-15,-17 7-15 16,-2-15-16-16,-2-21-63 16,16-33-81-16,5-17-293 15,18-34 32-15</inkml:trace>
  <inkml:trace contextRef="#ctx0" brushRef="#br0" timeOffset="629978.5052">15518 17319 561 0,'-16'9'555'15,"4"-2"-169"-15,5-2-340 16,2-2 335-16,10-1-408 16,-5-4 34-16,0 1 16 15,35-13 23-15,77-37 8 16,-32 12 22-16,-5 2-32 16,1 1-14-16,-17 17-23 15,-7 10-16-15,-21 21-8 16,-14 28 15-16,-17 16 10 15,-14 27 15-15,-10 14 18 0,-19 26 7 16,-1-7-7-16,-1 21-13 16,7-16-26-16,0 8-86 15,10-36-37-15,8-16-86 16,4-45-43-16,11-44-211 16,10-41 58-16</inkml:trace>
  <inkml:trace contextRef="#ctx0" brushRef="#br0" timeOffset="630223.6765">16117 16858 1432 0,'40'43'355'0,"-16"-15"111"16,9 33-393-16,0 17-70 15,7 43 8-15,-12 7 10 16,-23 42 22-16,-8-3 6 16,-22 42-4-16,-28-21-23 15,-29 6-28-15,-5-40-113 16,-25-12-383-16,4-60-11 16,-2-27-194-16</inkml:trace>
  <inkml:trace contextRef="#ctx0" brushRef="#br0" timeOffset="630982.5857">11337 18290 337 0,'-7'-14'247'0,"1"2"22"16,-2 3-46-16,4 4-56 15,3-2 1-15,1 7-41 16,0 0-43-16,0 0-13 16,0-2 6-16,0 1-5 15,5-1 24-15,47-24-3 16,99-50 0-16,-44 22-42 16,32-17-457-16,-18 12 109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3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4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6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9C57-D5AD-4726-BF0C-506C2BE87DF9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B8F8-C0B1-4766-B46E-3D7102CD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 smtClean="0"/>
              <a:t>math</a:t>
            </a:r>
            <a:r>
              <a:rPr lang="en-US" dirty="0" smtClean="0"/>
              <a:t>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13: Analyzing Other Types of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06" y="184577"/>
            <a:ext cx="10331817" cy="5121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613" y="5181200"/>
            <a:ext cx="152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roots(f'(x),0,1)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83" y="5180510"/>
            <a:ext cx="169545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51" y="1363287"/>
            <a:ext cx="2967200" cy="3101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75680" y="777240"/>
              <a:ext cx="10499400" cy="5897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000" y="767520"/>
                <a:ext cx="10516680" cy="59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0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21" y="140371"/>
            <a:ext cx="9931156" cy="5039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8959" y="5948682"/>
            <a:ext cx="247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 on Next Slide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9857" y="2122116"/>
            <a:ext cx="11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roots(f(x))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2322" y="2587628"/>
            <a:ext cx="165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Asymptote(f(x))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73" y="3401853"/>
            <a:ext cx="1533525" cy="133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49537" y="1847796"/>
            <a:ext cx="119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roots(f’(x))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217" y="2342370"/>
            <a:ext cx="1819275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240" y="4698871"/>
            <a:ext cx="1620123" cy="19878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855000" y="59760"/>
              <a:ext cx="11045160" cy="6696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800" y="55080"/>
                <a:ext cx="11062080" cy="67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6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477"/>
          <a:stretch/>
        </p:blipFill>
        <p:spPr>
          <a:xfrm>
            <a:off x="166321" y="140371"/>
            <a:ext cx="9931156" cy="1336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56" y="1477108"/>
            <a:ext cx="10437813" cy="4732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565" y="2945075"/>
            <a:ext cx="12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roots(f''(x))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105" y="2945075"/>
            <a:ext cx="1085850" cy="38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394560" y="3738600"/>
              <a:ext cx="10866240" cy="3069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280" y="3730680"/>
                <a:ext cx="10886040" cy="30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2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25" y="254733"/>
            <a:ext cx="9536105" cy="56223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187" y="2803759"/>
            <a:ext cx="12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roots(f''(x))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54" y="2631237"/>
            <a:ext cx="19145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1" y="3591965"/>
            <a:ext cx="2473241" cy="23026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23040" y="736200"/>
              <a:ext cx="10288440" cy="6016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200" y="728640"/>
                <a:ext cx="10306080" cy="60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1632"/>
                <a:ext cx="10515600" cy="5145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Consider the following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Determine the domain of f(x):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[5,∞)	b. (-∞,-4)</a:t>
                </a:r>
                <a:r>
                  <a:rPr lang="en-US" dirty="0" smtClean="0">
                    <a:sym typeface="Symbol" panose="05050102010706020507" pitchFamily="18" charset="2"/>
                  </a:rPr>
                  <a:t>(-4,</a:t>
                </a:r>
                <a:r>
                  <a:rPr lang="en-US" dirty="0" smtClean="0"/>
                  <a:t>∞)		c. (-4,∞)	d. (-∞, ∞)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 Determine the critical numbers of f(x):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-4, 5	b. -4, 3.1355, 8.1221	c. -4, 3.1355, 5	d. 8.1221</a:t>
                </a:r>
              </a:p>
              <a:p>
                <a:pPr marL="0" indent="0">
                  <a:buNone/>
                </a:pPr>
                <a:r>
                  <a:rPr lang="en-US" dirty="0" smtClean="0"/>
                  <a:t>3. Where is f(x) increasing: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(3.1335, 5)	b. (0, ∞)	c. (0,5)	d. (3.1335, ∞)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1632"/>
                <a:ext cx="10515600" cy="5145331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8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3569"/>
            <a:ext cx="10515600" cy="49733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Determine the location of a relative maximum:</a:t>
            </a:r>
          </a:p>
          <a:p>
            <a:pPr marL="0" indent="0">
              <a:buNone/>
            </a:pPr>
            <a:r>
              <a:rPr lang="en-US" dirty="0" smtClean="0"/>
              <a:t>a. 3.1335		b. -4		c. 5		d. No Relative Minimum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Where is f(x) concave up?</a:t>
            </a:r>
          </a:p>
          <a:p>
            <a:pPr marL="514350" indent="-514350">
              <a:buAutoNum type="alphaLcPeriod"/>
            </a:pPr>
            <a:r>
              <a:rPr lang="en-US" dirty="0" smtClean="0"/>
              <a:t>(-∞, -4)		b. (-4, 5)	c. (5, ∞)	d. Never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Where is the location of an inflection point?</a:t>
            </a:r>
          </a:p>
          <a:p>
            <a:pPr marL="0" indent="0">
              <a:buNone/>
            </a:pPr>
            <a:r>
              <a:rPr lang="en-US" dirty="0" smtClean="0"/>
              <a:t>a. x = -4	b. x = 5	c. x = -4 &amp; 5		d. No Inflection Points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15: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7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Numbers versus Critical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910" y="1379965"/>
            <a:ext cx="73628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66" y="2907323"/>
            <a:ext cx="254317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201" y="2907323"/>
            <a:ext cx="257175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067" y="4492381"/>
            <a:ext cx="257175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090" y="4629699"/>
            <a:ext cx="310515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2907323"/>
            <a:ext cx="2466975" cy="2924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800280" y="2086920"/>
              <a:ext cx="3277800" cy="11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720" y="2075760"/>
                <a:ext cx="3292920" cy="1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9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83" y="287277"/>
            <a:ext cx="10329740" cy="49716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3720" y="666000"/>
              <a:ext cx="6894000" cy="539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320" y="659160"/>
                <a:ext cx="690372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3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382" y="403225"/>
            <a:ext cx="9196172" cy="5348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2440" y="1013760"/>
              <a:ext cx="8606160" cy="5805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60" y="1005840"/>
                <a:ext cx="8621640" cy="58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5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3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Geogebra</a:t>
            </a:r>
            <a:r>
              <a:rPr lang="en-US" dirty="0" smtClean="0"/>
              <a:t> Command Reminders: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9057"/>
            <a:ext cx="11133861" cy="37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523" y="301625"/>
            <a:ext cx="8618124" cy="58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925" y="691844"/>
            <a:ext cx="10021800" cy="20279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16080" y="2389320"/>
              <a:ext cx="225000" cy="243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0320" y="2386080"/>
                <a:ext cx="23796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6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752" y="332948"/>
            <a:ext cx="10262016" cy="4700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46800" y="509760"/>
              <a:ext cx="1823400" cy="162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1680" y="460800"/>
                <a:ext cx="1851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23040" y="1115640"/>
              <a:ext cx="10914120" cy="5556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760" y="1110960"/>
                <a:ext cx="10926360" cy="55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7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14: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693" y="1062893"/>
            <a:ext cx="54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graph illustrated is f’(x), the first derivative of some function f(x). f(x) is defined on (-∞, 0) </a:t>
            </a:r>
            <a:r>
              <a:rPr lang="en-US" dirty="0" smtClean="0">
                <a:sym typeface="Symbol" panose="05050102010706020507" pitchFamily="18" charset="2"/>
              </a:rPr>
              <a:t> (0,</a:t>
            </a:r>
            <a:r>
              <a:rPr lang="en-US" dirty="0" smtClean="0"/>
              <a:t> ∞).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32" y="1855995"/>
            <a:ext cx="53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Determine the critical values for f(x).</a:t>
            </a:r>
          </a:p>
          <a:p>
            <a:r>
              <a:rPr lang="en-US" dirty="0" smtClean="0"/>
              <a:t>a. 0	b. -0.5       </a:t>
            </a:r>
            <a:r>
              <a:rPr lang="en-US" dirty="0"/>
              <a:t> </a:t>
            </a:r>
            <a:r>
              <a:rPr lang="en-US" dirty="0" smtClean="0"/>
              <a:t>   c. 0.5        d. 3	    e. All of these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32" y="2648769"/>
            <a:ext cx="53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Where is one interval that f(x) is increasing?</a:t>
            </a:r>
          </a:p>
          <a:p>
            <a:r>
              <a:rPr lang="en-US" dirty="0" smtClean="0"/>
              <a:t>a. (-∞,-0.5)   b. (0.5, 3)   c. (0, 0.5)    d. (0.5, ∞)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016" y="389901"/>
            <a:ext cx="6285868" cy="4351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8693" y="3410207"/>
            <a:ext cx="53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Determine the location of relative maximum:</a:t>
            </a:r>
          </a:p>
          <a:p>
            <a:r>
              <a:rPr lang="en-US" dirty="0" smtClean="0"/>
              <a:t>a. x = -0.5	    b. x = 0    c. x = 0.5   d. x = 3    e. No </a:t>
            </a:r>
            <a:r>
              <a:rPr lang="en-US" dirty="0" err="1" smtClean="0"/>
              <a:t>Rel</a:t>
            </a:r>
            <a:r>
              <a:rPr lang="en-US" dirty="0" smtClean="0"/>
              <a:t> Max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8693" y="4056538"/>
            <a:ext cx="53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Where is one interval where f”(x) is positive?</a:t>
            </a:r>
          </a:p>
          <a:p>
            <a:r>
              <a:rPr lang="en-US" dirty="0" smtClean="0"/>
              <a:t>a. (0, 3)    b. (- ∞, 0)     c. (3, ∞)      d. (0, 0.5)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8693" y="4834499"/>
            <a:ext cx="53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Where is one interval where f(x) is concave down?</a:t>
            </a:r>
          </a:p>
          <a:p>
            <a:r>
              <a:rPr lang="en-US" dirty="0" smtClean="0"/>
              <a:t>a. (0, 3)    b. (- ∞, 0)     c. (3, ∞)      d. (0, 3)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8693" y="5612460"/>
            <a:ext cx="551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Determine the location of a point of inflection.</a:t>
            </a:r>
          </a:p>
          <a:p>
            <a:r>
              <a:rPr lang="en-US" dirty="0" smtClean="0"/>
              <a:t>a. x = 3    b. x = 0	c. x = 0.5      d. No points of inflection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60" y="1607400"/>
              <a:ext cx="11969280" cy="499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120" y="1600920"/>
                <a:ext cx="11991240" cy="50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8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274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Office Theme</vt:lpstr>
      <vt:lpstr>math 1314</vt:lpstr>
      <vt:lpstr>Critical Numbers versus Critical Points</vt:lpstr>
      <vt:lpstr>PowerPoint Presentation</vt:lpstr>
      <vt:lpstr>PowerPoint Presentation</vt:lpstr>
      <vt:lpstr>Geogebra Command Reminders:</vt:lpstr>
      <vt:lpstr>PowerPoint Presentation</vt:lpstr>
      <vt:lpstr>PowerPoint Presentation</vt:lpstr>
      <vt:lpstr>PowerPoint Presentation</vt:lpstr>
      <vt:lpstr>Popper 14:</vt:lpstr>
      <vt:lpstr>PowerPoint Presentation</vt:lpstr>
      <vt:lpstr>PowerPoint Presentation</vt:lpstr>
      <vt:lpstr>PowerPoint Presentation</vt:lpstr>
      <vt:lpstr>PowerPoint Presentation</vt:lpstr>
      <vt:lpstr>Popper 15:</vt:lpstr>
      <vt:lpstr>Popper 15: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18</cp:revision>
  <dcterms:created xsi:type="dcterms:W3CDTF">2017-10-02T18:21:05Z</dcterms:created>
  <dcterms:modified xsi:type="dcterms:W3CDTF">2019-07-23T16:32:06Z</dcterms:modified>
</cp:coreProperties>
</file>