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4" r:id="rId11"/>
    <p:sldId id="265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2T16:17:55.2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2280 6009 487 0,'-6'-8'139'16,"-2"-2"26"-16,2 5-131 15,2 1-32-15,-2-1 6 16,6 4 13-16,-2-1 13 16,1 1 24-16,-1-1 8 15,1 1 23-15,-2-2-5 0,0 2 4 16,-1-4-9-16,2 4-8 15,-1-2-36-15,0 0-30 16,2 1-12-16,-1 1-4 16,2-1-1-16,2 1 17 15,35-1 20-15,61-35 31 32,-41 18-33-32,29 34-2 15,3-2 5-15,16-2 4 16,-14 37 2-16,9-12 6 15,-20-30-3-15,3 3-7 16,-13-2-10-16,23 11-3 16,-8-3-7-16,12 0-3 15,-2-4 2-15,9 1 7 16,-29-7 4-16,28 1 14 16,0-5 6-16,26 4 11 15,-1-5-4-15,24 0 1 16,-26-2-13-16,18 2-4 15,-14-3-12-15,14 2-5 16,-17 1-5-16,48-5 1 16,-21-1-1-16,25 2-3 15,-17-5-2-15,42 3 4 16,-32 3 0-16,14-1-1 16,-20 2 18-16,33 2 6 0,-26-3-2 15,11 0 6-15,-11 5 4 16,36-4-7-16,-24 2-3 15,25-3-4-15,-2 2-6 16,35-1-4-16,-29-4-8 16,40-1 2-16,-31 3 1 15,38-11 9-15,-31-3 2 16,24-6 4-16,-21-2-1 16,28-10 5-16,-50 9-8 0,13-7-1 15,-42 11-6-15,-10-3-3 16,-44 10-23-16,-6 9-159 15,-24 17-355-15,24-10 48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2T16:19:52.63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15261 1922 64 0,'142'14'40'0,"-112"-5"-7"16,-1-5-14-16,5 6 26 16,2-5 9-16,7-1 31 15,0 1 11-15,9-4 18 16,-7-2-24-16,12-2-11 16,-10-3-21-16,9 0-15 15,-11-4-26-15,5 2-6 16,-8 5 2-16,2-4 2 15,-13-4 18-15,6 7 16 16,-9 0-8-16,7-8-18 0,0 6-4 16,7 0-12-16,5 0-12 15,5-3 8-15,-5 8 10 16,8 1 3-16,-11-2 7 16,2-1 12-16,-4 0 2 15,2 0 2-15,-8-1-12 16,7-2-5-16,-8 6-12 15,4 4 0-15,-11-1-3 16,10 2 0-16,-9 1-1 0,3-6-1 16,4 3 1-16,2 0 1 15,-2-3 2-15,11 4 10 16,-5 5 5-16,8-3 6 16,-4-2 0-16,6 1 0 15,-5-4-9-15,7 2-4 16,-13-4-9-16,5 4-2 15,-12 4-3-15,6 3 0 16,-13-1-1-16,13 5 0 16,-2 0-1-16,14-6 6 15,-6-2 6-15,18 0 8 16,-13-6 4-16,12-5 5 16,-7 1-4-16,16 4-4 15,-17-3-9-15,8 7-3 16,-13 1-4-16,-1 2-2 15,-15-4 0-15,6-1 0 0,-3-4-1 16,7 2 4-16,-2-3 0 16,10-3-1-16,5 3-1 15,7 2 1-15,0-7-4 16,8 4 2-16,-14 2 1 16,10 4 0-16,-6-5 0 15,10 7-1-15,-6-4 1 16,14-7 0-16,-12 8 0 15,11 2 0-15,-7-1-1 0,11 10-2 16,-15 1-1-16,21-10-1 16,-9 6-1-16,15-2 4 15,-10-8 2-15,21 1 5 16,-15 3 3-16,-6-8 6 16,-21 4 0-16,3-2-1 15,-18 0-1-15,10-3-1 16,0 6-5-16,17-3-1 15,-11-1-1-15,7 2-2 16,-3-2 0-16,-4 1 2 16,-16-2 4-16,4 5 7 15,-17 3 5-15,-13-1 8 16,-11-4 1-16,4 7 0 16,-11-2-8-16,4-2-7 15,-2 4-12-15,-7-5-24 16,0 0-26-16,0-2-80 15,0 1-312-15,21-14 1 0,10-37-162 16</inkml:trace>
  <inkml:trace contextRef="#ctx0" brushRef="#br0" timeOffset="42097.3721">1958 5068 1080 0,'-10'0'131'16,"13"16"118"-16,-3 12-332 16,1 17 7-16,-1 24 10 15,-4 11 48-15,2 25 7 16,1 2 6-16,1 32 0 16,7 1-70-16,8 18-164 15,-2-29 29-15</inkml:trace>
  <inkml:trace contextRef="#ctx0" brushRef="#br0" timeOffset="42388.287">2114 4968 588 0,'25'-23'0'16,"19"-11"466"-16,13 4-470 15,21 2 347-15,14 15-356 0,28 14 347 16,-15 18-367-16,11 35-3 16,-19 12 5-16,-14 32 2 15,-40 13 4-15,-31 28 16 16,-42-8 17-16,-51 27 42 16,-32-15 17-16,-18 3 15 15,8-29 5-15,-17-7-18 16,31-36-69-16,-11-24-218 15,12-29-173-15,4-24-47 16</inkml:trace>
  <inkml:trace contextRef="#ctx0" brushRef="#br0" timeOffset="42742.6726">3279 5773 1072 0,'-40'37'190'0,"8"15"113"16,7 12-327-16,4 8 10 15,12-8 5-15,6-8 3 16,6-25 9-16,21-7 24 16,-1-23 9-16,16-14 17 15,2-15 19-15,2-12-18 16,-19-9-28-16,-17-15-44 16,-26 8-51-16,-19 13-57 15,-13 13-63-15,-11 11-166 16,9 22 26-16</inkml:trace>
  <inkml:trace contextRef="#ctx0" brushRef="#br0" timeOffset="43237.4892">3693 5711 392 0,'8'6'389'0,"-5"-12"-134"15,-3 7-248-15,0-1 231 16,0 0-280-16,0 2 10 16,0-1 17-16,0 1 17 15,3 7 13-15,2 7 11 16,-2 9 17-16,-3 55 14 0,-14-40 14 15,4-1-33-15,1-7-17 16,3-11-27-16,8-18-13 16,10-18-15-16,8-25 30 15,6-4 15-15,9-5 33 16,-2 13 0-16,-5 4 5 16,-4 23-34-16,-8 15-34 15,-4 13 0-15,-14 13-1 16,-1 20-6-16,-9 5 36 15,3-7 30-15,-2-6-32 16,8-23-7-16,10-18 19 16,9-13-1-16,14-7 5 15,4-3 10-15,11 12-16 16,-13 8-39-16,2 18 2 16,-23 16-7-16,-10 24 4 15,-8-2 5-15,14 8-287 0,5-6 94 16</inkml:trace>
  <inkml:trace contextRef="#ctx0" brushRef="#br0" timeOffset="43687.4327">4872 5798 921 0,'31'12'152'0,"-59"18"105"16,-12 4-282-16,-23 25 14 15,6-3 32-15,-4 9 31 16,18-8-3-16,7-10-2 16,35-19-7-16,5-3-30 15,25-19-14-15,39-17-19 16,15-16-29-16,13-22-109 0,3-9-55 16,-13-17 13-16,-36 14 61 15,-13 12 133-15,-22 12 147 16,-6 19 52-16,-9 21-15 15,2 22-27-15,-5 17-91 16,0 25-36-16,-5 2 11 16,13 17-37-16,-2-16-86 15,14-13-211-15,9-21 18 16</inkml:trace>
  <inkml:trace contextRef="#ctx0" brushRef="#br0" timeOffset="43916.4572">5780 5857 1425 0,'17'27'218'0,"-8"10"146"16,-16 19-463-16,-1 17-274 16,-5 0-24-16,-3-1-103 15</inkml:trace>
  <inkml:trace contextRef="#ctx0" brushRef="#br0" timeOffset="44105.8571">5815 5447 1278 0,'18'10'221'0,"-30"-2"60"0,21 14-485 16,1 8-213-16,5 17 16 15,-7 8-115-15</inkml:trace>
  <inkml:trace contextRef="#ctx0" brushRef="#br0" timeOffset="44299.4535">5981 6020 587 0,'2'8'176'16,"6"4"71"-16,12-5-93 16,2-11-2-16,15-10 33 15,1-6 20-15,19-18-19 16,-4 0-57-16,6 13-30 15,-19 4-47-15,5 18-60 16,-17 22-27-16,-4 14-87 16,-4 10-59-16,-9 19-254 0,-10-9 14 15</inkml:trace>
  <inkml:trace contextRef="#ctx0" brushRef="#br0" timeOffset="44691.5449">7902 4862 675 0,'-28'26'445'0,"-43"44"-105"15,-24 20-405-15,-32 35 432 16,7 13-342-16,-3 20 16 15,46-17 13-15,35 16-25 16,39-30-50-16,23-7-83 16,30-28-69-16,39-27-98 0,9-38-73 15,17-15-2-15,-8-24-61 16</inkml:trace>
  <inkml:trace contextRef="#ctx0" brushRef="#br0" timeOffset="44989.3778">7883 5626 1572 0,'10'15'239'0,"4"-10"175"16,9 0-455-16,37-2-76 15,18 0-9-15,29 2-292 16,1-8 61-16</inkml:trace>
  <inkml:trace contextRef="#ctx0" brushRef="#br0" timeOffset="45832.711">10499 5720 1578 0,'7'10'245'15,"-11"-4"125"-15,-11 12-477 16,-22 22-8-16,-8 6 29 16,-17 19 38-16,0 1 53 15,-8 6 7-15,19-16-146 16,11-4-161-16,17-21-77 16,26-22-178-16</inkml:trace>
  <inkml:trace contextRef="#ctx0" brushRef="#br0" timeOffset="46337.3179">11051 5371 1090 0,'14'-1'292'0,"-7"-5"-26"16,-14 9-291-16,-10 15-103 16,-5 7 22-16,-21 12 62 15,-9 9 142-15,-1 15 22 16,0-8 7-16,7-4-15 16,29-11-50-16,17-5-67 15,11-17-25-15,27-10 53 16,17-7 7-16,19-20 8 0,6-6 19 15,21-16 24-15,-9-4-56 16,-1-12 13-16,-21 1-4 16,12-3-1-16,-16 15-4 15,5 6-6-15,3 20-18 16,3 18-9-16,-14 12-7 16,2 20-10-16,-13 6-6 0,-11 14-1 15,-22-3 5 1,-4 7-23-16,-19-16 19 0,-26-1 17 15,-13-10 10-15,-32-11 9 16,-23-11 30-16,-16-16 10 16,9-5-2-16,-6-15-21 15,28-3-33-15,16-8-26 16,20 7-60-16,24-10-367 16,37 7 94-16</inkml:trace>
  <inkml:trace contextRef="#ctx0" brushRef="#br0" timeOffset="46621.0154">12636 4902 1630 0,'37'101'315'16,"-53"32"159"-16,14 28-510 16,-44 44 22-16,-37-24-35 15,-47 4-116-15,-11-44-76 16,-24-32-226-16,22-63-58 0</inkml:trace>
  <inkml:trace contextRef="#ctx0" brushRef="#br0" timeOffset="50273.028">9099 5053 452 0,'0'0'352'15,"0"0"-112"-15,0 0-305 16,0 0 266-16,0 1-287 16,-2 5 11-16,-2 22 32 15,-14 63 43-15,8-30 18 16,1 2 14-16,6 20 5 16,6-9-12-16,6 8-7 0,6-13-9 15,5-3 3-15,-2-25 2 16,-1-8 1-16,-6-15 29 15,-5-18 36-15,3-6 9 16,2-11 7-16,3 1-2 16,4-14-28-16,7-1-39 15,8-10-14-15,5 1-13 16,34-11-2-16,9 5-2 16,23 3-4-16,-2 11 0 0,7 5-6 15,-32 18-1-15,-5 8-6 16,-28 8 0-16,-7 8-4 15,-16 6 4-15,-2 5 2 16,-13-3 6-16,-9 8 3 16,-10-3 29-16,-30 0 39 15,-21-1 19-15,-28-9 29 16,-10-14 12-16,-19-4-10 16,17-10-21-16,8-21-24 15,23 2-25-15,8-14-31 16,26-7-36-16,8-11-127 15,15 5-106-15,20-17-176 16,16 7-74-16</inkml:trace>
  <inkml:trace contextRef="#ctx0" brushRef="#br0" timeOffset="51071.4956">6753 5324 747 0,'-9'3'431'0,"7"-2"-119"15,17 5-137-15,-18 12-332 0,5 6-211 16,2 3 5-16</inkml:trace>
  <inkml:trace contextRef="#ctx0" brushRef="#br0" timeOffset="51355.9097">6893 5743 1056 0,'-2'21'698'0,"-6"-2"-241"16,-5-5-211-16,-6 6-241 16,-2-2-281-16,-7 9-166 15,7-6-15-15,18-38-161 16</inkml:trace>
  <inkml:trace contextRef="#ctx0" brushRef="#br0" timeOffset="98736.3506">2565 9400 538 0,'-1'-8'280'0,"-1"1"-27"15,-1 1-114-15,1 3-120 16,-3-1-54-16,4 1-21 15,-20-3-19-15,-15 13 0 16,-47 61 22-16,32 20 17 16,-1 15 18-16,-2 28 27 15,17-8 7-15,15-5-2 16,25-26-3-16,21-19 0 16,17-38-4-16,18-30-28 0,16-32-20 15,31-29-145-15,-10-18 20 16</inkml:trace>
  <inkml:trace contextRef="#ctx0" brushRef="#br0" timeOffset="98993.5976">3094 9967 922 0,'0'9'205'0,"0"-1"88"16,-4-11-295-16,4 0-25 16,3-26-4-16,14-77-5 15,4 33 20-15,16-8 42 16,12 14 41-16,19-1 1 16,2 15-4-16,7 4-72 15,-3 15-127-15,-10 8-179 16,-26 16-33-16</inkml:trace>
  <inkml:trace contextRef="#ctx0" brushRef="#br0" timeOffset="99157.2624">4063 9486 1220 0,'7'43'256'0,"4"-14"113"15,-1 19-450-15,5 11-168 16,3 17-124-16,-7-13-98 16</inkml:trace>
  <inkml:trace contextRef="#ctx0" brushRef="#br0" timeOffset="99322.3398">4178 8976 989 0,'5'-4'490'16,"-7"-1"-42"-16,-2 5-189 16,4-1-323-16,0-1-137 15,0 2-72-15,0 2-175 16,0-1-65-16</inkml:trace>
  <inkml:trace contextRef="#ctx0" brushRef="#br0" timeOffset="99530.6097">4544 8690 599 0,'23'-12'261'15,"-16"11"15"-15,8 7-154 16,4 7-76-16,0 12-8 0,0 9-41 16,5 27-1-16,-2 15 17 15,-4 21 1-15,1 9-15 16,-2 17-73-16,-5-18-32 15,-4-7-76-15,-3-27-71 16,-10-18-12-16,-9-32-19 16</inkml:trace>
  <inkml:trace contextRef="#ctx0" brushRef="#br0" timeOffset="99711.5951">4491 9302 1075 0,'30'-18'284'0,"-5"-7"94"16,1 3-277-16,26-3-90 15,15-1-12-15,13 7-36 16,-2 3-234-16,-2 7-108 16,-29 3-63-16</inkml:trace>
  <inkml:trace contextRef="#ctx0" brushRef="#br0" timeOffset="99845.7501">5069 9210 873 0,'114'122'198'0,"-101"-93"82"0,-9-1-238 16,5 17-82-16,-1-4-53 16,4 1-183-16,-14-13-3 15</inkml:trace>
  <inkml:trace contextRef="#ctx0" brushRef="#br0" timeOffset="100010.6321">5129 8952 791 0,'14'-6'402'16,"-10"8"-61"-16,2-7-121 16,3 7-278-16,-9-2-60 15,1 0-18-15,31 10-46 16,68 30-17-16,-26-6-112 15,11 2 36-15</inkml:trace>
  <inkml:trace contextRef="#ctx0" brushRef="#br0" timeOffset="100204.4048">5914 9235 91 0,'18'11'145'16,"-15"-4"-3"-16,-1-1 65 15,-1-2 49-15,-2-4-36 16,-1 0-21-16,-1 2-21 15,-25 11-76-15,-65 38-68 16,44-23 8-16,3 9-22 0,13-6-31 16,17 6-45-16,28-4-25 15,23-1-29-15,14-7-33 16,30-5-165-16,13-16 64 16</inkml:trace>
  <inkml:trace contextRef="#ctx0" brushRef="#br0" timeOffset="100490.8263">6614 9268 1082 0,'-11'-3'197'0,"-7"9"107"16,-5 7-323-16,-16 9 7 16,2 7 21-16,-7 3 33 15,11-2 5-15,2-1-13 16,16-8-32-16,9-2-53 15,12-10-37-15,10-12 11 16,13-7 17-16,9-14 5 16,4-4 30-16,-5 0 15 15,-5 9-19-15,-10 8-7 16,-10 14 38-16,-3 12 20 16,3 16 10-16,4 12 7 15,-1 0-33-15,15 3-272 16,-1-13 55-16</inkml:trace>
  <inkml:trace contextRef="#ctx0" brushRef="#br0" timeOffset="100730.9629">7162 8441 1184 0,'7'-4'383'0,"-4"4"27"16,-9 9-336-16,2 35-167 16,8 26 8-16,-11 36 11 15,-2 22 12-15,-3 30 69 16,-1-9-4-16,-11 22-3 16,13-11-323-16,-3 18-26 15,5-31-103-15</inkml:trace>
  <inkml:trace contextRef="#ctx0" brushRef="#br0" timeOffset="101244.0284">7998 9225 1108 0,'3'1'320'0,"-4"5"-22"16,7 15-300-16,-3 13-76 16,-8 5-72-16,2 11 122 15,2-4 28-15,-8-10 24 16,0-13 8-16,9-14-8 15,9-21-13-15,16-19 3 16,17-7-20-16,20-11-5 16,5 1 13-16,8 7 14 15,-16 20-2-15,-4 17 3 16,-16 11 0-16,-5 24 3 16,-14 8-5-16,-3 14-20 15,-10 3-35-15,2 5-34 16,-6-12-262-16,1-15 39 15</inkml:trace>
  <inkml:trace contextRef="#ctx0" brushRef="#br0" timeOffset="101568.6133">8736 9266 1222 0,'-38'159'241'0,"33"-101"56"16,10-17-400-16,20-7-19 15,12-19 12-15,10-19 15 16,4-19 71-16,6-9 37 16,-11-5 21-16,-3-2 11 15,-15 14-5-15,-5 10-16 16,-10 14-15-16,-6 16 12 15,-2 14-15-15,-4 17 1 16,1 6 11-16,1 4-33 16,0-7-60-16,4-7-50 15,3-19-168-15,11-15-22 16,3-16-45-16</inkml:trace>
  <inkml:trace contextRef="#ctx0" brushRef="#br0" timeOffset="101988.6101">9558 9312 1130 0,'-1'2'296'16,"-7"1"12"-16,7 7-326 16,-1-10-41-16,1 2-41 15,-11 21 59-15,-30 53 39 16,20-41 10-16,2-5 0 0,3-2 0 15,8-11-5-15,2-6 0 16,10-8-2-16,12-4 18 16,-2-8 3-16,14-4 7 15,2 2 1-15,4-2 0 16,-5 4-20-16,-1 5-4 16,-11 5 2-16,-1 4-7 15,-5 0 1-15,-1 4-1 16,-2-3-3-16,2-3-11 15,-1-3 4-15,10-4 4 16,1-8 1-16,10 0 5 16,7 2 4-16,1 5-1 15,-10 7-2-15,-4 11 2 16,-9 5 5-16,1 13 9 16,-11 0 3-16,2 9-55 15,0-6-56-15,1 0-256 16,1-16 3-16</inkml:trace>
  <inkml:trace contextRef="#ctx0" brushRef="#br0" timeOffset="102366.9286">10478 8714 1630 0,'3'1'267'0,"-3"7"139"16,-6 14-484-16,-4 16-8 16,1 14 10-16,1 25 25 15,4 2 40-15,4 4 1 16,4-9-1-16,7-6 3 16,1-21-2-16,5-5-7 15,3-17-3-15,2-10 6 16,2-5 8-16,5-1 2 15,-1 0 6-15,-1 1 3 16,-8 10-5-16,2 8 0 16,-11 6 2-16,-7 10-5 15,-10 2-7-15,1 6 15 16,-15-18 13-16,-5 0-2 0,-3-14 4 16,3-11-17-16,-2-12-48 15,1-3-173-15,5-14-180 16,2 0-25-16</inkml:trace>
  <inkml:trace contextRef="#ctx0" brushRef="#br0" timeOffset="102681.9273">11023 9533 771 0,'16'21'432'0,"-1"-15"-75"0,10-12-72 15,9 0-317-15,23-9 13 16,-5-7 10-16,5-12 5 16,-17 4 0-16,-7-7 8 15,-15 5 11-15,-14 2 11 16,-11 8 12-16,-8 2-10 16,-33 28 29-1,-11 13-27-15,-15 26-7 16,0 11 2-16,12 20-46 15,28-5-56-15,13-2-115 16,30-21-112-16,24-10-27 16,12-23 4-16,21-20 39 15,9-11 68-15,7-18 87 16</inkml:trace>
  <inkml:trace contextRef="#ctx0" brushRef="#br0" timeOffset="102860.4207">11596 9575 858 0,'-3'7'398'0,"2"-4"-24"15,-1 0-143-15,2-3-168 16,0 0 28-16,0-2 7 16,0-1 7-16,14-25-17 15,38-71-18-15,-11 41-42 0,15 2-7 16,-2 15-11-16,6 9-62 16,-5 19-48-16,0 9-150 15,-5 8-241-15,14 11-14 16</inkml:trace>
  <inkml:trace contextRef="#ctx0" brushRef="#br0" timeOffset="103110.6298">12558 9238 1092 0,'10'-7'321'0,"-12"8"40"16,-8 5-303-16,-25 18-67 15,-8 6-15-15,-9 5 32 16,1-4 24-16,14-6 26 15,23-11-26-15,12-10-26 16,15 1 10-16,20 4-12 16,3 4-14-16,2 14 2 15,-5 4 11-15,-16 16-59 0,-25 5-35 16,-32 10-69-16,-24-10-32 16,-13-2-76-16,3-21-54 15,-3-23 16-15,23-26-39 16</inkml:trace>
  <inkml:trace contextRef="#ctx0" brushRef="#br0" timeOffset="103445.8814">13020 8798 1651 0,'43'89'383'0,"-43"-62"25"15,0-15-459-15,-2 11-321 0,2 3-164 16,-3-9 0-16</inkml:trace>
  <inkml:trace contextRef="#ctx0" brushRef="#br0" timeOffset="103695.801">13000 9435 1394 0,'5'0'0'0</inkml:trace>
  <inkml:trace contextRef="#ctx0" brushRef="#br0" timeOffset="104529.4594">13058 9471 1034 0,'-1'-2'104'0,"-1"5"150"15,-2 0-319-15,2-3 23 16,1 0 43-16,-2 0 43 0,0 0 2 16,-3 0 13-16,0 0 1 0,3 0-1 15,0-1-2-15,0-1-24 16,-1 1-11-16,2-1-6 0,-1 1-6 16,2-1 8-16,-1 1 16 15,1-1-4-15,-1 1-10 16,1 0-27-16,-1-1-26 15,-1 2-10-15,3 2-114 0,-3-1-201 16,-8 11 44-16</inkml:trace>
  <inkml:trace contextRef="#ctx0" brushRef="#br0" timeOffset="105716.8099">2879 11040 360 0,'-4'0'309'0,"3"0"-13"0,-2 0-19 16,0 0-103-16,0 0-42 15,0 0-92-15,0 0-50 16,1 1-31-16,10 38-6 16,38 62 18-16,-4-21 18 15,0 7 18-15,5 32 0 16,-11-10-15-16,1 27-112 16,-6-10-173-16,-4-4 8 15</inkml:trace>
  <inkml:trace contextRef="#ctx0" brushRef="#br0" timeOffset="105957.4751">3297 11139 541 0,'-12'12'676'16,"-7"-9"-262"-16,7 25-328 16,-20 22 251-16,-19 17-490 15,-32 40-70-15,-17 11-29 16,-28 13-157-16,5-28 73 0,14-8-74 16</inkml:trace>
  <inkml:trace contextRef="#ctx0" brushRef="#br0" timeOffset="106431.1021">3672 11375 1348 0,'4'9'240'0,"-1"-8"118"15,0 4-419-15,-3-5-12 16,2 0-7-16,8 4-8 16,23 11-29-16,66 13-228 15,-37-30 60-15</inkml:trace>
  <inkml:trace contextRef="#ctx0" brushRef="#br0" timeOffset="106600.9275">3724 11652 1538 0,'19'44'502'0,"-6"-13"16"16,-25-44-382-16,35 14-229 16,20-5-78-16,54-14-384 0,6-10 109 15</inkml:trace>
  <inkml:trace contextRef="#ctx0" brushRef="#br0" timeOffset="107304.5228">3550 12880 1127 0,'-6'34'449'0,"-28"25"8"15,-31-23-226-15,-25 65-248 16,-15 19-15-16,-27 31-18 16,12-18-38-16,13 12-180 15,24-38-167-15,26-23-11 16</inkml:trace>
  <inkml:trace contextRef="#ctx0" brushRef="#br0" timeOffset="108261.5151">3587 13819 1606 0,'-3'-4'579'16,"-11"11"-95"-16,-16-42-401 16,-7-19-142-16,-25-48-170 15,-5-18 56-15,-11-41 56 16,10-14-25-16,-8-34-222 15,18 28-60-15,2-4-17 16</inkml:trace>
  <inkml:trace contextRef="#ctx0" brushRef="#br0" timeOffset="108768.5286">3835 13271 1462 0,'9'-6'219'0,"11"-1"163"0,17-1-488 15,29-1-332-15,9 6 112 16</inkml:trace>
  <inkml:trace contextRef="#ctx0" brushRef="#br0" timeOffset="109102.8006">4038 13582 732 0,'3'15'681'16,"4"-33"-215"-16,9 21-470 16,10 0 400-16,17 2-888 15,8-5 11-15,-2-15-156 0</inkml:trace>
  <inkml:trace contextRef="#ctx0" brushRef="#br0" timeOffset="111814.5794">2948 15282 324 0,'0'0'609'0,"-2"0"-224"16,1 0-194-16,-1 0 150 15,1 0-382-15,-1 1-19 16,2 12-10-16,3 38 6 15,13 88 48-15,-5-35 20 0,4-2 16 16,2 22-2-16,-3-15-6 16,11 19-55-16,-4-11-96 15,-1 9-192-15,-5-26-19 16</inkml:trace>
  <inkml:trace contextRef="#ctx0" brushRef="#br0" timeOffset="112044.5518">3359 15443 565 0,'-9'6'682'16,"-7"1"-234"-16,-18 23-378 15,-12 25 304-15,-35 38-475 16,-19 18-6-16,-40 37 14 15,8 1 42-15,-7-7 38 16,29-22 23-16,14 3-235 16,44-34-130-16,13-21-42 15</inkml:trace>
  <inkml:trace contextRef="#ctx0" brushRef="#br0" timeOffset="112533.614">3641 15830 835 0,'3'-2'194'0,"-2"1"32"15,7-1-245-15,-8 1-22 16,0-1-3-16,19-1 4 0,15-1 30 15,53-8-59-15,-39 9-65 16,12 2-88-16,-6-1-57 16</inkml:trace>
  <inkml:trace contextRef="#ctx0" brushRef="#br0" timeOffset="112832.6144">3731 16114 1392 0,'8'6'316'0,"-7"-6"100"16,0 0-425-16,-1-1-38 15,2 1-6-15,31-11 3 16,87-18 22-16,-14-1-367 0,1 2 143 16</inkml:trace>
  <inkml:trace contextRef="#ctx0" brushRef="#br0" timeOffset="119802.6098">4432 11404 465 0,'52'48'280'0,"-52"-50"-44"15,0 2-93-15,3-1-130 16,-3 1-34-16,1 0 5 15,5-2 2-15,44 1 18 16,64-8 16-16,-25 4 0 16,-6 1-26-16,10 7-215 15,-24 3 57-15</inkml:trace>
  <inkml:trace contextRef="#ctx0" brushRef="#br0" timeOffset="120747.1918">5196 11089 447 0,'0'1'421'0,"0"1"-119"16,0-1-25-16,0 1-244 15,-1-1-53-15,1 1 5 16,0-1 5-16,0 2 28 16,0-3 92-1,0 2-54-15,1-2-2 16,20 0-22-16,31-6-13 15,72-15-6-15,-43 8 3 16,-12 5-3-16,-15 7-33 16,-17 2-32-16,-11 7 40 15,-10 0-7-15,-15 12-4 0,-7-1 50 16,-20 17 44-16,-10 5-41 16,-16 8 8-16,4-9 7 15,0-3-9-15,21-16-23 16,13-11-21-16,20-7-10 15,16-6-3-15,15 2-8 16,18 1 14-16,2 7 18 16,12 6 3-16,-18 10-3 15,-14 14-10-15,-25 9-10 0,-28 23 1 16,-27 1 2-16,-34-1 8 16,-15-11 10-16,-19-6-41 15,12-25-165-15,4-4-149 16,28-3-55-16</inkml:trace>
  <inkml:trace contextRef="#ctx0" brushRef="#br0" timeOffset="121389.0546">6160 11825 1017 0,'45'19'352'16,"-48"-7"14"-16,-3-12-258 16,-3 2-210-16,-6 2-16 15,0-2 9-15,-2 2 34 16,0-2 61-16,1-5 76 15,7-5 37-15,0 4 14 16,2-5-22-16,4 1-42 16,9 5-46-16,0 0-22 15,-6 2-15-15,0 0 8 16,1-1 20-16,10-1 9 16,5 0 9-16,3 0-10 15,34 2-16-15,-45 11-5 16,-7 0 3-16,-8 2 0 15,-5 6 10-15,-12 0 12 16,-7-5 7-16,-1-2 16 16,6-6 14-16,-2-9 15 0,12-5-8 15,12 0 9-15,4-6-13 16,13-2-6-16,9 3-12 16,5 1 6-16,2 1-15 15,0 11-7-15,-6 5-58 16,-8 8-51-16,-12 9-151 15,-15 11-181-15,-10-5-31 16</inkml:trace>
  <inkml:trace contextRef="#ctx0" brushRef="#br0" timeOffset="121958.6528">6723 11067 566 0,'-1'1'368'0,"-2"0"-64"16,0 1-45-16,1-1-258 15,2-1 1-15,2 0 7 16,36 0 38-16,54-20 12 0,-24-4 43 15,-1 2 19-15,-3-5-27 16,-8 9-45-16,-6 8-27 16,-22 10-34-16,-8 10-171 15,-10 8 125-15,-16 15 111 16,-7 8-103-16,-26 30 15 16,-16 14 150-16,-38 33-104 15,-6 4-88-15,-5-5 133 16,21-27 28-16,25-19-19 15,36-38-2-15,44-21 17 16,38-8-5-16,43-11-17 16,20-8 28-16,34-10-11 15,-10 0-46-15,-3 2-141 16,-36 0-205-16,-19-10-185 16,-45-1-123-16</inkml:trace>
  <inkml:trace contextRef="#ctx0" brushRef="#br0" timeOffset="123342.0998">4534 13321 441 0,'40'49'380'15,"-42"-49"-114"-15,13-4-18 16,-8 1-276-16,-3 1-35 0,0 1 19 16,-2-1 26-16,2 1 55 15,-1-2 50-15,-2 0 30 16,3 2-5-16,0-4-18 15,0 4-53-15,0-1-19 16,3 1-23-16,31-4 12 16,62 4 17-16,-34-2 4 15,4 1 0-15,2-4-29 16,-12 0-80-16,0-1-79 16,-25 0-213-16,-17-16-11 15</inkml:trace>
  <inkml:trace contextRef="#ctx0" brushRef="#br0" timeOffset="123920.7433">5199 12927 1039 0,'43'97'269'0,"-43"-97"70"15,1-5-295-15,-4 7-70 16,3-2-1-16,0 0 24 16,0 0 24-16,0 0 36 15,0 0 24-15,2 0 18 16,11-2-3-16,35-4-30 16,43-16-22-16,-34 15-17 15,-13 4-20-15,-7 9-29 16,-17 3 2-16,-7 16 5 15,-13 1 1-15,-13 22 3 16,-20 7 10-16,-29 16 8 16,-11 9-6-16,-11 22 0 0,5-13-2 15,8-5 3 1,34-13-1-16,9-23-7 0,13-29 1 16,15-6-3-16,13-10 8 15,16-9 27-15,18 3 17 16,45-8 15-16,10-1 5 15,17 3-12-15,-10 6-47 16,-10 0-117-16,-36 13-124 16,-31 1-231-16,-32-8-67 15</inkml:trace>
  <inkml:trace contextRef="#ctx0" brushRef="#br0" timeOffset="124524.4653">6200 13596 195 0,'0'10'535'0,"-3"-4"-228"0,5-8-168 15,-4 2 85-15,1 0-311 16,-1 0-5-16,-1 0 33 15,-19 14 82-15,-52 27 43 16,43-33 13-16,6-4 31 0,9-4-4 16,8 0-21-16,2-4-13 15,8-1-9-15,-2 4-24 16,0-1-25-16,1-1 3 16,24-10 11-16,60-24 9 15,-47 29-2-15,4 5-16 16,-10 6-26-16,-8 9-21 15,-12 8-18-15,-8-3-8 16,-2 4 18-16,-18 1 16 16,-5-5 18-16,-6-9 16 15,2-2 7-15,-5-3-6 16,16-12-13-16,9-7-20 16,11-2-116-16,13-11 126 15,6-1 3-15,9 2 13 16,-1 10 14-16,-5 3 85 15,-7 17-151-15,-9 14-292 16,-17 5-30-16,-20 4-110 0</inkml:trace>
  <inkml:trace contextRef="#ctx0" brushRef="#br0" timeOffset="125119.9287">7353 12753 1089 0,'-15'-2'295'16,"6"-1"30"-16,-10 16-283 15,-20 5-113-15,-29 22 11 16,-3 11 33-16,-16 12 71 16,2-6 39-16,10-7 17 15,26-12-7-15,15-9-33 16,23-20-42-16,17-4-28 15,18 0-9-15,23-1 25 16,11-1 38-16,21 6 25 16,6 6 7-16,1 12-5 0,-22-1-24 15,-9 20-22-15,-20 6-35 16,-21 13-17-16,-7 0-1 16,-19 18 5-16,-13-10 17 15,-24-6 13-15,-1-14 18 16,-14-16 3-16,5-29-10 15,1-14-19-15,17-12-6 16,11-28-20-16,20-12-10 0,23-22 10 16,17-13 23-16,20-21 23 15,8 6 22-15,4-23 15 16,-4 17-5-16,-2 1-14 16,-13 29-26-16,-15 8-43 15,-15 39-46-15,-21 18-405 16,-22 21 91-16</inkml:trace>
  <inkml:trace contextRef="#ctx0" brushRef="#br0" timeOffset="139553.4053">4872 15850 1260 0,'-9'-5'270'0,"7"5"94"16,5 0-375-16,-1 0-10 15,10-2 6-15,38 2 2 16,61 4 24-16,-28-2-54 16,6-4-114-16,16 5-216 15,-16-4-27-15</inkml:trace>
  <inkml:trace contextRef="#ctx0" brushRef="#br0" timeOffset="140183.8536">5858 15593 1039 0,'0'17'300'0,"-4"-12"74"16,1-2-281-16,-3-3-79 16,3 0-26-16,3 0-12 15,-2-3-19-15,2 1 26 16,0 1 44-16,2-2 15 16,7-6 12-16,13 0 11 15,46-41-25-15,-31 56-31 16,-6 9-8-16,-4 13-9 0,-8 9-13 15,-9 13 12-15,-26 3 13 16,-10 10 11-16,-10-7 3 16,-5-6 8-16,9-14-13 15,12-9 21-15,5-20-15 16,15-8-1-16,27-7 24 16,11 5-47-1,14 6 11-15,10 12-11 0,-4 22-9 16,-31 18 6-16,-48 34 6 15,-33 4 6-15,-43 12 58 16,-19-11 16-16,-23-19-29 16,20-38-102-16,-11-25-378 15,32-34 28-15</inkml:trace>
  <inkml:trace contextRef="#ctx0" brushRef="#br0" timeOffset="151277.7274">8006 10754 563 0,'-2'1'141'15,"-1"1"30"-15,0-1-163 0,0 1-36 16,2-1 2-16,0 1 15 15,-1-1 20-15,2 1 30 16,12 1 33-16,32 3 4 16,56 1-8-16,-35-10-4 15,-7 5-22-15,1 4-26 16,-13 2-8-16,-3 7-9 16,-18 4-5-16,-3 10 2 15,-7-1 3-15,0 10 2 16,-4 1 2-16,1 1 0 15,2-6-2-15,-7 4 0 16,-1-5 0-16,-10 6 4 16,-1 3 9-16,-17 12 13 15,-3-1 4-15,-12 15 5 16,-5-2-6-16,-7 11-6 16,8-3-15-16,5 10 1 15,10-20-1-15,9 5 7 16,14-15 0-16,11-4 7 0,7-14 4 15,11 1 1-15,7-14 3 16,5-3 8-16,-2-13 4 16,-2-1 15-16,-13-6 5 15,-2-1 9-15,-15-2 3 16,-2 1 11-16,-7 2-42 16,5 0-16-16,-1 0-18 0,-2 2-12 15,-24 6-20-15,-56 74 21 16,46-39 4-16,3 6-14 15,17 0-9-15,17 1-6 16,19 2-2-16,15 15 1 16,6 1 18-16,10 22 7 15,-8 12 8-15,-13 27 1 16,-15-4 2-16,-23 27 13 16,-24-15 13-16,-33 11 25 15,-17-28 15-15,-29-11 23 16,9-30 14-16,-8-24-68 15,22-33-43-15,-13-19-212 16,19-15-281-16,-2-29-26 16</inkml:trace>
  <inkml:trace contextRef="#ctx0" brushRef="#br0" timeOffset="151876.0237">9662 11634 1081 0,'3'25'313'0,"0"-14"49"15,-3-14-300-15,1-11-103 16,-2-7-35-16,1-11 9 0,-9-4 20 16,-7-10 32-16,-7 2 44 15,-6-6 45-15,-10 10-19 16,-5 7-34-16,-4 11-38 15,-3 16-33-15,2 15-29 16,-3 16 2-16,6 8 36 16,9 15 20-16,10 6 20 15,2 18 15-15,19 2 3 0,11 15-2 16,9-3 0-16,7 6 1 16,1-15-2-16,1 11 0 15,-7-13-30-15,-7-4-107 16,0-14-191-16,1-9-1 15</inkml:trace>
  <inkml:trace contextRef="#ctx0" brushRef="#br0" timeOffset="152097.0763">9080 12047 1099 0,'17'0'356'0,"6"-6"34"0,-4-4-247 15,15 4-184 1,9-1-40-16,6-2-86 0,-2 9-105 16,11 0-118-16,-12 0-80 15</inkml:trace>
  <inkml:trace contextRef="#ctx0" brushRef="#br0" timeOffset="152295.7574">9982 11587 1259 0,'18'16'371'15,"-26"-13"50"-15,8 3-378 16,-4 10-187-16,7 11 18 15,-11 5-19-15,-4 7-66 16,2-1 9-16,-6 8 7 16,-2-7-121-16,8 5-10 15</inkml:trace>
  <inkml:trace contextRef="#ctx0" brushRef="#br0" timeOffset="152520.1105">10435 11747 1426 0,'-30'26'258'0,"-20"11"137"0,-11 2-433 16,-5 17-8-16,17-3 6 15,6 5-20-15,29-15 6 16,25 2-29-16,17-11-16 15,18-2-153-15,15-9-97 16,7-13-27-16</inkml:trace>
  <inkml:trace contextRef="#ctx0" brushRef="#br0" timeOffset="152769.9412">10622 11862 1381 0,'60'56'193'0,"-54"-44"176"16,2 8-420-16,15 6 12 15,7-4-30-15,6 7 7 16,4-10-21-16,4-1-52 15,-8-8-61-15,-5-3-111 16,0-8-14-16</inkml:trace>
  <inkml:trace contextRef="#ctx0" brushRef="#br0" timeOffset="152969.1686">11113 11781 1354 0,'-7'9'367'15,"-20"1"58"-15,-7 2-410 16,-34 20-46-16,-3 11-22 16,-24 18-30-16,23-2 35 0,-10 2 34 15,32-12-17-15,7-3-43 16,18-15-23-16,4-9-245 16,19-5-34-16,20-16-112 15</inkml:trace>
  <inkml:trace contextRef="#ctx0" brushRef="#br0" timeOffset="153218.8093">11353 11624 1138 0,'18'16'213'0,"-7"6"116"15,0 5-339-15,4 10-2 16,1 6 0-16,-13 18-7 0,-11-4-31 16,-24 11 35-16,-22-4 0 15,-32 0-5-15,0-12 7 16,-13-5-77-16,7-22-192 16,15-14-35-16,37-16-138 15</inkml:trace>
  <inkml:trace contextRef="#ctx0" brushRef="#br0" timeOffset="153524.5845">11613 11822 292 0,'-15'90'437'15,"31"-87"-174"-15,15-1-172 16,8 2 172-16,14-4-320 0,0 0 3 15,1-6-119-15,-19-1-93 16,-4 0-35-16</inkml:trace>
  <inkml:trace contextRef="#ctx0" brushRef="#br0" timeOffset="153790.654">11807 11963 229 0,'-48'96'396'0,"48"-85"-183"16,0-4-110-16,0 2 141 16,0-2-238-16,0 1 26 15,5-4 53-15,-5-4 13 16,0-1 1-16,1 1-5 15,9-2-30-15,17 1-127 16,46 1-128-16,-42 3-153 16,-7 1-84-16</inkml:trace>
  <inkml:trace contextRef="#ctx0" brushRef="#br0" timeOffset="154197.9911">13020 11526 313 0,'-30'9'306'0,"-16"6"-84"15,-7 2-9-15,-8 8-113 16,-3 10-22-16,-4 6 34 16,13-1 5-16,4 10 2 15,9 4-34-15,16 2-9 16,17-6-25-16,19 5-9 16,20-16-7-16,21-4 2 15,0-18-6-15,36-14-6 16,2-14 5-16,9-15 0 15,-12-17 3-15,6-9 8 16,-35 6 5-16,-17-3 6 16,-29 3-22-16,-34 0-40 15,-30 13-34-15,-43 5-206 16,-11 13-213-16,-29 4 0 16</inkml:trace>
  <inkml:trace contextRef="#ctx0" brushRef="#br0" timeOffset="157453.6093">8440 15224 783 0,'124'87'297'0,"-143"-81"-15"15,20 4-137-15,4 1-134 0,-4 1-15 16,1-5 22-16,19-11 201 31,-57-13-131-15,-13-6 18-16,-19-10-11 15,-12-2-86-15,-37 6-15 16,44 10 1-16,1 9-14 16,13 13 0-16,5 16 1 15,14 11 2-15,12 16-5 0,5 2 12 16,9 16 1-16,10 9 0 15,7 14-2-15,14-4 2 16,18 18 2-16,12-9 3 16,26 13 6-16,4-12 5 15,8 15-143-15,-9-20-162 16,-23-4-84-16,-29-25-168 16</inkml:trace>
  <inkml:trace contextRef="#ctx0" brushRef="#br0" timeOffset="157653.47">7793 16064 591 0,'10'-3'749'0,"3"-5"-234"16,-17 0-354-16,13-6 342 15,3 4-490-15,11-5-15 16,-1 3-29-16,20-3-12 15,-2 4 0-15,24 5-391 16,-4 3-63-16,16 1-108 16</inkml:trace>
  <inkml:trace contextRef="#ctx0" brushRef="#br0" timeOffset="157842.6685">9038 15459 1577 0,'9'5'361'16,"-10"-1"122"-16,4 7-520 16,-8 15-25-16,-1 11-13 15,-1 18-10-15,1-3-38 16,0 6-72-16,6-11-108 16,4 2-122-16,1-15-109 15</inkml:trace>
  <inkml:trace contextRef="#ctx0" brushRef="#br0" timeOffset="158072.7132">9637 15419 592 0,'10'8'888'0,"-10"7"-462"15,-16-1-8-15,-21 37-343 16,-14 11-346-16,-21 18 278 15,4 4 15-15,4 4 18 16,24-24-6-16,19-1-27 16,15-15-34-16,15-4-57 15,7-13-47-15,32-12-28 16,11-19-275-16,15-19 83 16</inkml:trace>
  <inkml:trace contextRef="#ctx0" brushRef="#br0" timeOffset="158252.8291">9688 15606 679 0,'67'139'562'0,"-30"-109"-140"16,6-11-403-16,21 12 399 15,8-6-451-15,25 7-187 16,-11-12-202-16,2-3-36 15</inkml:trace>
  <inkml:trace contextRef="#ctx0" brushRef="#br0" timeOffset="158441.8806">10303 15613 1217 0,'-146'86'492'0,"64"-19"1"15,2-15-310-15,-15 17-148 16,14-8-118-16,8 0-96 16,26-18-48-16,11-12-45 0,30-16-36 15,35-20-96-15,13-14 69 16</inkml:trace>
  <inkml:trace contextRef="#ctx0" brushRef="#br0" timeOffset="158651.1106">10653 15376 1545 0,'16'40'276'0,"-14"37"155"16,5 11-432-16,-6 18 3 15,-7 9-5-15,-14-7-6 16,-10-43-12-16,-22-4-11 15,-1-21-88-15,-17-27-324 16,11-26 72-16</inkml:trace>
  <inkml:trace contextRef="#ctx0" brushRef="#br0" timeOffset="159060.6893">11310 15730 984 0,'-11'9'275'16,"-6"3"66"-16,-1 9-277 16,1-2-11-16,0 3-20 15,9 2-7-15,3-3-14 0,5-5-12 16,9-4-25-16,7-8 27 16,6-5 37-16,10-8-11 15,0-6 8-15,-4 0 0 16,-2 4-42-16,-7 5-42 15,-9 15 4-15,-7 14 11 16,2 7 11-16,-8 13 14 16,-2 1 15-16,-2 1-251 15,11-11-104-15,4-16-59 16</inkml:trace>
  <inkml:trace contextRef="#ctx0" brushRef="#br0" timeOffset="159287.3394">11875 15781 1214 0,'4'0'301'0,"-4"3"98"0,0-2-352 15,0-1-15-15,0-1-26 16,0-1-8-16,0 1-1 16,0-1-5-16,14-1-7 15,12-1-6-15,44-2 0 16,-48 18-16-16,-7 7 0 15,-9 23 11-15,-8 2-14 16,-10 11-156-16,2-5-163 16,-6-10-20-16</inkml:trace>
  <inkml:trace contextRef="#ctx0" brushRef="#br0" timeOffset="160015.0818">12414 15645 691 0,'32'137'429'16,"-52"-117"-28"-16,-10 8-139 15,-7 9-103-15,3 6-73 16,4 1-31-16,10-11-41 0,11-10-3 16,10-15-2-16,13-13 38 15,9-14 12-15,17-21 11 16,8-7-6-16,9-15-22 16,-3-10-36-16,-4-14-17 15,-17 17-18-15,-8-2-20 16,-9 16 15-16,-8 13-18 15,-8 31-11-15,-6 14-2 16,-9 17 20-16,-10 31 10 16,-1 15 28-16,0 13 34 15,10-2 21-15,11 1-12 16,14-29-9-16,10-7 6 16,15-20-1-16,17-7 16 15,2-17 6-15,8-11-4 16,-6-14-9-16,4-4-9 15,-16-3-30-15,-14 3 4 0,-9 10 4 16,-12 5-27-16,-19 12-26 16,-20 11 4-16,-9 15 1 15,-8 15 23-15,-2 11 36 16,5 11 23-16,22-6 3 16,12-7-17-16,16-13-26 15,14-12-31-15,15-19-21 16,33-19-123-16,5-14-81 15,10-18-230-15,-4-2-70 16</inkml:trace>
  <inkml:trace contextRef="#ctx0" brushRef="#br0" timeOffset="160348.6874">13817 14879 1307 0,'3'1'274'15,"-8"-7"84"-15,-11 2-411 16,-6 2-47-16,-15 7-16 16,-12 4 50-16,-14 5 49 15,6 4 42-15,-5 15 23 16,13 1 19-16,6 15-6 0,15 7-16 15,8 21 4 1,11 0-1-16,14 24 4 0,4-2-7 16,8 9-11-16,7-16-15 15,0-2-91-15,1-20-47 16,-4-6-47-16,-6-20-110 16,-8-4-44-16,-8-18-13 15,-13-13-64-15</inkml:trace>
  <inkml:trace contextRef="#ctx0" brushRef="#br0" timeOffset="160553.4751">13323 15690 1410 0,'26'17'409'15,"-29"-22"72"-15,23-1-370 16,7 3-112-16,10-1-54 15,3 2-22-15,9 4-51 16,-6-1-12-16,0-5-87 16,-11 3-51-16,1-10-127 15,-8 2-14-15</inkml:trace>
  <inkml:trace contextRef="#ctx0" brushRef="#br0" timeOffset="160673.9066">13774 15690 325 0,'148'69'413'0,"-122"-47"-93"16,0 2-3-16,-9-1-179 15,-3 1-116-15,-7-6-103 16,-11-8-54-16,-4-7-31 16,-15-13-159-16,-7-11 69 15</inkml:trace>
  <inkml:trace contextRef="#ctx0" brushRef="#br0" timeOffset="160785.12">13830 15446 841 0,'9'-10'373'0,"-3"-2"-33"0,4 0-348 16,6 0-304-16,4 3-47 16</inkml:trace>
  <inkml:trace contextRef="#ctx0" brushRef="#br0" timeOffset="161033.895">14194 15839 1456 0,'3'6'394'0,"5"-8"76"16,-10 1-442-16,2-1-85 15,2 1-26-15,41-16-17 16,48-15 41-16,-30 8 38 16,-9 15 52-16,-3-1 2 15,-11 2-7-15,-4 4-18 16,-13 14-28-16,-9 1-54 0,-12 6-49 15,-7 13-119-15,-7 0-166 16,-2 1 2-16,-2-3-123 16</inkml:trace>
  <inkml:trace contextRef="#ctx0" brushRef="#br0" timeOffset="161392.0759">14612 15871 1471 0,'68'27'297'0,"-44"-30"128"16,-2-5-452-16,28-3-22 16,7-12-15-16,17-3 25 15,-8-5 27-15,6-5 25 16,-21 8 15-16,-14-3 17 15,-16 6-19-15,-21 8-23 16,-24 13-10-16,-38 13 9 16,-9 19 8-16,-13 18 27 15,5 3 25-15,1 14 14 16,32-3-7-16,7 3-24 16,11-12-41-16,15-5-54 0,14-17-32 15,16-9-20-15,9-16-40 16,17-16-111-16,10-10-175 15,32-15 17-15,-5-5-177 16</inkml:trace>
  <inkml:trace contextRef="#ctx0" brushRef="#br0" timeOffset="161697.8691">15399 15769 1194 0,'-17'25'489'0,"-20"11"9"15,-16 7-315 1,-6 14-65-16,8 3-82 0,11-10-23 15,20-16-2-15,18-10 23 16,23-33 10-16,31-27-3 16,19-14-1-16,12-23-33 15,9-20-32-15,2-27-8 16,-20 5-3-16,-8-10 15 16,-16 20 27-16,-13 28 2 15,-24 32-14-15,-33 41 17 16,-18 37 2-16,-15 30 5 15,3 16 4-15,7 32 12 16,24-13-13-16,23-2-39 16,24-19-28-16,18-9-74 15,12-29-52-15,19-8-53 16,-5-10-291-16,-5-14 65 16</inkml:trace>
  <inkml:trace contextRef="#ctx0" brushRef="#br0" timeOffset="161846.6919">16265 15957 318 0,'-18'27'1265'16,"5"1"-592"-16,28-6-230 0,-23 11 350 16,-7-8-1475-16,11-10 250 15</inkml:trace>
  <inkml:trace contextRef="#ctx0" brushRef="#br0" timeOffset="171847.0001">6470 14747 860 0,'1'-2'179'0,"1"1"72"16,-1-1-272-16,1 1-32 15,-1-1-27-15,1 2 42 16,-2 0 15-16,0 2 26 16,0-1 27-16,0 5 27 15,-2-1-38-15,1-2 9 16,-1-2-2-16,1 2 4 16,-1-1-3-16,1-1-5 15,-1 0-16-15,2 1 5 16,0-1-2-16,0 1 7 15,2-1 8-15,4 2 3 16,6 5-9-16,10 5-4 16,37 24-4-16,-34-24-4 15,-8-4-1-15,9 5 2 16,-2 1 2-16,4 1 3 16,-7 0 3-16,7 0 1 15,-7 5 0-15,4-3 3 16,-1-2-2-16,-2 1-3 0,1-1-1 15,1-6-3-15,-6 2-4 16,1-2-2-16,-8-1 2 16,-3 0 2-16,-5 0-1 15,-1 0-1-15,-5 3-1 16,1-2-6-16,-2 4-5 16,-5 2 4-16,-6 8 5 15,-10 10 4-15,-4 1 5 16,-7 10 4-16,5-4 7 0,1 1 2 15,20-10-4-15,8 1-1 16,8-8-6-16,14 6-13 16,5-6-5-16,1 0 0 15,7-1-1-15,7 3 6 16,-10-11 2-16,10 5 8 16,-9-9 5-16,-3-3 8 15,-10-3 4-15,-2-1 12 16,-10-5 1-16,-5 3 10 15,-4-4-8-15,2 1 2 16,-1 0-11-16,-1 0-7 16,-1 0-14-16,-24 10 0 15,-43 27-8-15,43-22-3 16,7-2-2-16,5 2-5 16,10-1-4-16,3 0-5 15,6 4-1-15,9 3-2 0,2 1 4 16,16 14 6-16,1-1 8 15,3 17 4-15,-6 9 9 16,-11 28 14-16,-17 0 6 16,-30 22 8-16,-23-6 17 15,-45 14 10-15,-6-26-9 16,-20 2-69-16,1-30 142 0,-27-18 132 16,20-39-764-16,-15-23 446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2T16:23:25.08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6168 3001 352 0,'63'7'316'0,"-72"-5"-107"16,2-4-221-16,-12 5 201 15,-9 14-234-15,-23 5 4 16,-5 12 24-16,-8 33 17 0,7 4 11 15,-6 22 2-15,22 11-6 16,10 13-13-16,12-18-12 16,20-1-6-16,20-21-2 15,26-15 7-15,18-26-6 16,33-11-155-16,1-12 57 16</inkml:trace>
  <inkml:trace contextRef="#ctx0" brushRef="#br0" timeOffset="345.0793">6654 3239 902 0,'-95'-22'217'0,"93"22"2"15,1-3-218-15,4 20-52 16,4 6-24-16,9 17-23 15,16 3 111-15,28 17-32 0,10-6 24 16,20 15 0-16,-2-3-52 16,0 11-185-16,-18-15-3 15</inkml:trace>
  <inkml:trace contextRef="#ctx0" brushRef="#br0" timeOffset="589.7442">7099 3201 1011 0,'-127'37'206'0,"38"13"97"16,-9 11-286-16,-19 27-69 15,9 0-8-15,2 10-33 16,36-18-53-16,14-7-150 16,25-17 22-16,29-19-81 15</inkml:trace>
  <inkml:trace contextRef="#ctx0" brushRef="#br0" timeOffset="929.8111">7298 3457 182 0,'-16'5'121'15,"8"-5"-20"-15,2 0 16 16,6 3-18-16,0-5-20 16,2 1 29-16,45-10-10 15,83-14-51-15,1 0-16 16,11 0-26-16,52 4-198 15,-31-1 56-15</inkml:trace>
  <inkml:trace contextRef="#ctx0" brushRef="#br0" timeOffset="1334.2617">7667 3647 1103 0,'0'19'237'15,"0"-45"54"-15,3 26-321 16,7 1-45-16,17 5 11 15,8-3 12-15,24-5 47 16,18-1-24-16,46-10-250 16,-12-14 73-16</inkml:trace>
  <inkml:trace contextRef="#ctx0" brushRef="#br0" timeOffset="1738.5755">7584 3154 611 0,'-14'-3'429'15,"11"22"-133"-15,6 2-378 16,5 11 367-16,10 19-351 15,7 8 48-15,16 18 21 16,8 4 14-16,9 13-4 16,-6-8-12-16,-3 11-136 15,-15-12-150-15,-2-2-17 16,-7-19-173-16</inkml:trace>
  <inkml:trace contextRef="#ctx0" brushRef="#br0" timeOffset="2101.8517">8788 3118 936 0,'-6'0'355'0,"-9"3"-26"15,14-2-236-15,-2 1-169 16,-6 10-11-16,-10 34-3 15,-2 54 35-15,8-21 35 16,1-2 13-16,7 21 6 16,-2-12 5-16,-2 7 1 15,9-11-280-15,0-20 93 16</inkml:trace>
  <inkml:trace contextRef="#ctx0" brushRef="#br0" timeOffset="2366.547">9035 2816 1523 0,'11'1'129'0,"5"10"226"16,45 60-454-16,-36-3 23 15,9 31 79-15,-12 40 27 16,-16 17 3-16,-27 29-2 16,-28-10-28-16,-63-8-94 15,-24-35-277-15,-47-41-22 16,-9-48-174-16</inkml:trace>
  <inkml:trace contextRef="#ctx0" brushRef="#br0" timeOffset="32662.7071">3389 6370 758 0,'-18'24'323'0,"5"-9"-28"16,5-27-190-16,16 21-126 16,5 10-35-16,12 10-6 15,11 16 15-15,19 19 14 16,-2-2 13-16,17 30 4 0,-11-2 6 16,2 23 6-16,-7 5-11 15,6 20-226-15,-11-28 0 16,17-13-89-16</inkml:trace>
  <inkml:trace contextRef="#ctx0" brushRef="#br0" timeOffset="32868.6719">4174 6358 1159 0,'-80'51'271'15,"-7"-25"88"-15,-33 65-335 16,-12 23-68-16,-40 37-36 16,31 7-26-16,2 8-17 15,32-27-162-15,26-5-40 16,54-51-21-16</inkml:trace>
  <inkml:trace contextRef="#ctx0" brushRef="#br0" timeOffset="33187.8815">4604 6654 1292 0,'-49'112'152'0,"69"-109"143"15,9-3-392-15,28-3 8 16,17-2 14-16,26 2-184 15,-3 0-36-15,-8 5-70 16</inkml:trace>
  <inkml:trace contextRef="#ctx0" brushRef="#br0" timeOffset="33397.7177">4564 7247 1443 0,'5'5'477'0,"6"-16"-45"0,33 7-378 16,11-5-158-16,19-2-157 16,27 6-71-16,0 6-100 15,-11 3-77-15</inkml:trace>
  <inkml:trace contextRef="#ctx0" brushRef="#br0" timeOffset="33766.3216">6206 6487 980 0,'-93'127'202'16,"13"-30"109"-16,-12 18-257 16,25 10 2-16,27 11 10 15,36-25-3-15,25-9 2 16,35-30-5-16,48-27 18 15,14-37 22-15,21-33-11 16,8-35-31-16,13-18-6 16,-43-11-8-16,-18-13-50 15,-32 13 18-15,-34-4-7 0,-44 13-30 16,-42 5-46-16,-18 24-26 16,-27 17-364-16,-1 23 103 15</inkml:trace>
  <inkml:trace contextRef="#ctx0" brushRef="#br0" timeOffset="35424.3822">9631 6131 474 0,'50'118'325'16,"-48"-118"-111"-16,-1-6-64 16,3 0-282-16,-4 4 0 15,0-1-16-15,0-22 45 16,-7-64 66-16,-15 25 62 16,-6-1 26-16,-8-7 36 15,-1 8-6-15,-13 5-5 16,13 19-42-16,-8 9-2 0,11 16-5 15,0 6-2-15,12 16-7 16,-5 13-9-16,14 9-12 16,-6 26-1-16,10 15 14 15,1 24 29-15,8 12 17 16,-4 24 10-16,8-4 1 16,1 15-14-16,-4-15-35 15,1 1-52-15,2-26-47 16,-5-14-109-16,-8-23-90 15,-9-20-35-15</inkml:trace>
  <inkml:trace contextRef="#ctx0" brushRef="#br0" timeOffset="35600.206">8807 6763 828 0,'-4'-14'396'0,"14"-1"-35"15,5 5-167-15,23 1-162 16,11 3-26-16,27 2-69 16,-2 2-33-16,13 2-266 15,-16 2 28-15</inkml:trace>
  <inkml:trace contextRef="#ctx0" brushRef="#br0" timeOffset="35808.5037">9964 6174 1141 0,'18'6'391'16,"-11"2"-37"-16,-19-4-293 16,12 17-159-16,-9 6-5 0,9 17-57 15,-3-2 42-15,5 12-8 16,-6-12-120-16,9 4-70 15,1-9-5-15</inkml:trace>
  <inkml:trace contextRef="#ctx0" brushRef="#br0" timeOffset="36033.537">10342 6462 1004 0,'6'-3'306'16,"-5"0"32"-16,-5 3-291 15,2 0-66-15,-1 1-9 16,-47 20-12-16,-63 37 49 16,45-11 34-16,-3 5 7 15,19-6-9-15,26 10-48 16,14-13-44-16,15 0-46 16,22-7-12-16,40-9-78 0,12-16-57 15,24-15-52-15,-9-14-59 16</inkml:trace>
  <inkml:trace contextRef="#ctx0" brushRef="#br0" timeOffset="36273.8418">10570 6440 938 0,'55'10'816'0,"-44"8"-434"16,-16-6-128-16,13 5-333 16,7 12-320-16,13 6 348 15,2 2 37-15,17 3 4 16,2-4-23-16,11-5-133 16,-10-10-50-16,20-10-152 15,-20-12-86-15</inkml:trace>
  <inkml:trace contextRef="#ctx0" brushRef="#br0" timeOffset="36453.049">10756 6539 1622 0,'-44'27'270'15,"7"11"175"-15,-6 10-521 16,0 15-92-16,5-8-91 15,1 0-63-15,16-20-117 16,18-6 19-16,21-28 4 16</inkml:trace>
  <inkml:trace contextRef="#ctx0" brushRef="#br0" timeOffset="36683.2389">11143 6185 740 0,'27'26'0'0,"5"20"469"15,-5 5-469-15,10 29-60 16,-9 10 66-16,-15 24 368 16,-29-9-397-16,-42 15 380 15,-33-23-418-15,-40-11-33 16,2-27-32-16,-2-19 45 15,24-28-276-15,6-23 101 16</inkml:trace>
  <inkml:trace contextRef="#ctx0" brushRef="#br0" timeOffset="37411.5265">9278 6686 800 0,'-40'43'100'0,"40"-42"91"15,-3 1-257-15,-1-1 22 16,2-1 24-16,-1 0 40 15,3 0 40-15,-1 0 41 16,-1 0-51-16,1 0-20 16,1 0-24-16,0 0-21 15,1-1-1-15,2-1 49 16,28-5 21-16,58-16-5 16,-37 13-8-16,7 1-95 15,1 6-131-15,0 6-94 16,-23 3-75-16</inkml:trace>
  <inkml:trace contextRef="#ctx0" brushRef="#br0" timeOffset="37820.4716">11722 6529 1357 0,'8'-8'219'0,"0"7"149"15,9 1-421-15,17 6-7 16,-2-2 0-16,8 2-49 0,-3 3-18 15,-8-5-17 1,-12-2-201-16,-15 10 54 0</inkml:trace>
  <inkml:trace contextRef="#ctx0" brushRef="#br0" timeOffset="37980.9639">11697 6734 1275 0,'13'5'288'0,"-1"-4"103"0,12-1-353 16,11 2-82-16,17 1-51 16,0 4-53-16,6-1-243 15,-15 0 3-15</inkml:trace>
  <inkml:trace contextRef="#ctx0" brushRef="#br0" timeOffset="38175.6838">13140 6158 42 0,'-30'40'0'0</inkml:trace>
  <inkml:trace contextRef="#ctx0" brushRef="#br0" timeOffset="38203.3646">12980 6317 457 0</inkml:trace>
  <inkml:trace contextRef="#ctx0" brushRef="#br0" timeOffset="38354.6603">12827 6481 468 0,'-67'92'499'0,"32"-16"-144"15,19-2-275-15,19-17 279 16,23-5-338-16,17-18 31 16,42-19 11-16,15-21-3 15,26-22 10-15,-3-18 6 16,2-21-28-16,-35-2-5 0,-13-7 20 15,-36 17-13-15,-32-14-59 16,-31 16-20-16,-40 3-15 16,-36 14-96-16,-38 11-341 15,7 24 142-15</inkml:trace>
  <inkml:trace contextRef="#ctx0" brushRef="#br0" timeOffset="42733.1946">3423 9646 905 0,'-6'-2'282'0,"2"1"40"15,1-1-277-15,0 1-106 0,3 1-16 16,1 1-2-16,23 33 2 15,69 79 53-15,-50-37 27 16,5 27 7-16,-7 4 6 16,1 23-45-16,-10-10-92 15,1 3-133-15,-11-31-28 16</inkml:trace>
  <inkml:trace contextRef="#ctx0" brushRef="#br0" timeOffset="42942.6305">3869 9663 651 0,'-18'-13'484'16,"-3"10"-125"-16,-8 11-29 16,-8 17-357-16,-36 46-2 15,-23 19 4-15,-35 39 5 16,6 6 7-16,0 7-51 15,35-34-74-15,32-1-207 16,37-37 0-16</inkml:trace>
  <inkml:trace contextRef="#ctx0" brushRef="#br0" timeOffset="43452.2256">4205 9855 1196 0,'-4'1'241'16,"1"1"67"-16,0-1-370 15,1 1-18-15,2-1 6 16,17 8 19-16,33-5 52 15,82-13 8-15,-51-7-74 16,17 3-220-16,-17 8 24 16</inkml:trace>
  <inkml:trace contextRef="#ctx0" brushRef="#br0" timeOffset="43743.2928">4285 10237 749 0,'5'15'537'15,"-4"-12"-111"-15,2-5-63 16,4 2-386-16,-7-1-6 16,14-1-8-16,36-4-3 15,61-17-51-15,-12 2-272 0,-5 3-22 16,-2-4-164-16</inkml:trace>
  <inkml:trace contextRef="#ctx0" brushRef="#br0" timeOffset="44266.0723">5799 9523 1000 0,'72'-21'278'0,"-80"9"60"16,8 8-262-16,3 2-96 15,-6 4-4-15,3-2-8 16,-2 0 18-16,-1 1 26 16,3 20 49-16,-3 29 32 0,-15 91 36 15,-5-28 11-15,-16 47-38 16,-4-8-49-16,5 25-192 16,4-35-296-16,-3-28-1 15</inkml:trace>
  <inkml:trace contextRef="#ctx0" brushRef="#br0" timeOffset="45415.2547">8124 6429 1258 0,'-1'2'156'0,"4"5"133"16,3 6-674-16,1 11 75 0</inkml:trace>
  <inkml:trace contextRef="#ctx0" brushRef="#br0" timeOffset="45609.366">8173 6854 1484 0,'-16'27'445'16,"1"-24"-39"-16,-1 6-578 15,4 16-397-15,0-23-101 16</inkml:trace>
  <inkml:trace contextRef="#ctx0" brushRef="#br0" timeOffset="46134.65">7941 9447 1733 0,'-37'148'458'16,"31"-140"-31"-16,0-7-852 16,9 10-119-16</inkml:trace>
  <inkml:trace contextRef="#ctx0" brushRef="#br0" timeOffset="46298.9429">7998 9939 2059 0,'-19'16'355'15,"9"-11"112"-15,4 2-693 16,1 2-394-16,0 4 13 15</inkml:trace>
  <inkml:trace contextRef="#ctx0" brushRef="#br0" timeOffset="46867.9459">9856 9133 965 0,'28'-3'366'0,"-13"-21"-82"16,0-14-178-16,4-11-302 15,-9-19-13-15,-4-3 94 16,-13-12 111-16,-15 12 33 16,-14-5 47-16,-1 20 26 15,-21 0-113-15,0 23-58 0,-17 15-25 16,1 23 8-16,-9 18 38 16,18 16 55-16,3 17 44 15,27 11 27-15,7 25-15 16,21 4-27-16,-1 28-11 15,8 2 59-15,0 28-1 16,6-16 8-16,-1 18 9 16,2-15-25-16,-2 10-214 15,-2-34-123-15,-6-3-105 16,-6-39-142-16</inkml:trace>
  <inkml:trace contextRef="#ctx0" brushRef="#br0" timeOffset="47078.2069">9037 9646 1601 0,'6'-2'344'0,"-2"-1"128"0,5-1-485 15,-7 2-30-15,5 1-4 16,37-2 3-16,48-5 11 15,-33 6-71-15,-2-3-53 16,14 5-289-16,-9-3-12 16</inkml:trace>
  <inkml:trace contextRef="#ctx0" brushRef="#br0" timeOffset="47287.5019">10336 9038 1703 0,'-2'30'289'0,"-1"-6"148"16,2-11-490-16,-4 28-109 16,-5-1-9-16,0 23-68 15,-5-9-15-15,2-3-174 16,1-11-4-16</inkml:trace>
  <inkml:trace contextRef="#ctx0" brushRef="#br0" timeOffset="47542.4773">10992 9278 1841 0,'-7'15'235'16,"-28"4"197"-16,-13 8-564 16,-22 28 10-16,-14 6 14 0,-14 17 105 15,27-11 12-15,14 5-15 16,19-15-22-16,25 9-43 16,21-15-50-16,22 2-10 15,12-13 16-15,23-16-280 16,15-21 136-16</inkml:trace>
  <inkml:trace contextRef="#ctx0" brushRef="#br0" timeOffset="47786.5822">11229 9475 987 0,'15'14'601'0,"-5"-1"-242"0,-14-1-196 15,20 9-208-15,6 10-209 16,11 4 228-16,4 4 31 16,10 1 14-16,-2-2-21 15,8-1-142-15,0-4-215 16,5-9 0-16</inkml:trace>
  <inkml:trace contextRef="#ctx0" brushRef="#br0" timeOffset="47976.4289">11337 9573 1479 0,'-67'48'300'0,"-27"20"148"15,-10 16-444-15,-16 17-90 16,30-6-64-16,14 16-131 16,32-27-164-16,33-14-2 15,42-36-97-15</inkml:trace>
  <inkml:trace contextRef="#ctx0" brushRef="#br0" timeOffset="48221.0349">11768 9115 1586 0,'24'49'242'16,"10"15"202"-16,-6 11-445 15,-7 29-64-15,-3 12 68 16,-29 32 15-16,-29-16-11 0,-43 10-11 15,-10-32-11 1,-18-14-62-16,6-41-65 0,-24-37-60 16,37-38-237-16,10-26 12 15</inkml:trace>
  <inkml:trace contextRef="#ctx0" brushRef="#br0" timeOffset="49333.4461">12780 9496 871 0,'-3'-1'151'0,"0"-1"82"15,0 2-252-15,-8 19-32 16,-17 32 21-16,-43 60 24 15,55-50 16-15,1 4 8 16,11-13 6-16,14-14 11 16,3-16-5-16,14-19 10 15,4-31-2-15,18-21 0 16,6 2-13-16,4-15-3 0,-13 7-12 16,-5 16-2-16,-20 19 25 15,-7 2 23-15,-10 21-38 16,3 10-4-16,1 11 0 15,1 10-51-15,-2 1-53 16,8 7-217-16,1-8 0 16,5-12-112-16</inkml:trace>
  <inkml:trace contextRef="#ctx0" brushRef="#br0" timeOffset="49588.3993">13346 9704 1330 0,'8'26'390'16,"-15"-30"42"-16,10 4-347 15,6 4-158-15,6-14 27 16,11-5 27-16,17-4 33 16,9-4 20-16,3 1 18 15,-6 10-32-15,-11 4-15 16,-18 9-19-16,-10 14-8 15,-11 1-5-15,-8 9-13 16,-6 6-50-16,-3 5-308 16,-1 0-28-16,20-7-145 15</inkml:trace>
  <inkml:trace contextRef="#ctx0" brushRef="#br0" timeOffset="50109.0669">13886 9690 1783 0,'-1'165'358'15,"-16"-125"162"-15,4-3-569 16,15-8-30-16,17-23 13 0,28-31 13 16,11-28 16-16,31-33 46 15,4-16 15-15,20-30-1 16,-29 13-4-16,1 2-4 15,-25 24-5-15,-15 13-6 16,-27 35-21-16,-7 14-75 16,-14 25-38-16,-14 17-8 15,-13 9 3-15,-17 28 25 16,-7 11 79-16,-8 17 49 16,15 1 55-16,11 13 41 15,21-16-48-15,15-1-14 16,18-17-6-16,13-4-41 15,8-22-24-15,23-7 56 16,2-11 4-16,7-16 10 16,-8-10 1-16,-2-3-8 15,-21-7-13-15,-7-6 9 0,-20 14-10 16,-1-3-19-16,-9 7-23 16,-9 9-35-16,-12 7-7 15,-10 10 7-15,-6 8 20 16,-9 13 16-16,5 2 28 15,8 9-20-15,22-7-14 16,20 1-4-16,21-13-4 16,23-17-61-16,20-25-60 15,33-19-303-15,-2-21 12 16</inkml:trace>
  <inkml:trace contextRef="#ctx0" brushRef="#br0" timeOffset="50382.6616">15699 9092 1176 0,'-9'-24'333'0,"-7"-7"67"15,-2-8-342-15,-10-2-90 16,0 2-22-16,-6 1 0 16,3 14 12-16,-11 6 30 15,5 9 0-15,-15 15-15 16,-2 11 2-16,-3 23-18 15,10 10-17-15,4 24 32 16,21 3 22-16,10 19 15 16,7-5 13-16,13 15 12 0,5-11 6 15,6 0 0 1,-2-13-143-16,1-4-158 0,-14-19-83 16,-5-7-159-16</inkml:trace>
  <inkml:trace contextRef="#ctx0" brushRef="#br0" timeOffset="50578.3272">14962 9696 1591 0,'10'5'391'0,"9"-22"111"0,30 11-407 15,13 2-139-15,30-8 29 16,-2 0-8-16,8-3-70 15,-18 2-42-15,-7-12-142 16,-21 0-226-16,2-4 2 16</inkml:trace>
  <inkml:trace contextRef="#ctx0" brushRef="#br0" timeOffset="50712.1338">15757 9546 892 0,'105'73'297'0,"-99"-40"53"15,-2-1-240-15,-8-1-6 16,0-13-25-16,4-5-147 16,-11-14-283-16,-5-30 46 0</inkml:trace>
  <inkml:trace contextRef="#ctx0" brushRef="#br0" timeOffset="50847.9249">15942 9157 1219 0,'13'0'297'0,"-5"0"52"16,2 0-436-16,2 6-209 16,3 1-111-16,-3 6 30 15,-2 8-127-15</inkml:trace>
  <inkml:trace contextRef="#ctx0" brushRef="#br0" timeOffset="51082.3639">16117 9687 1654 0,'12'9'307'0,"-3"-13"193"16,1-5-491-16,6-8-5 15,9 3 23-15,12-4-7 16,-1-3-9-16,8 3 0 16,-6 6-2-16,-13 2-3 15,-5 4-35-15,-3 9-33 16,-17 8-5-16,-2 6-3 15,1 6-22-15,-1 6 7 16,1-5-134-16,7 6-227 0,11-7 2 16</inkml:trace>
  <inkml:trace contextRef="#ctx0" brushRef="#br0" timeOffset="51446.9064">16588 9726 1645 0,'141'40'202'0,"-112"-51"183"0,10 0-517 16,-8-3 37-16,-6-4 36 15,-3-1 65-15,-13-6 48 16,-4 6 7-16,-7 2-23 15,1 0-31-15,-4 5-21 16,-4 9-47-16,-16 6 4 16,-10 4 21-16,-14 12 31 15,-6 2 12-15,2 7 31 16,13-5 2-16,8 12 1 16,15-7-16-16,14 8-34 15,10-1-19-15,23 1-16 16,11-12-8-16,24-8-83 15,5-21-33-15,22-18-176 16,-14-11-34-16,2-14-102 0</inkml:trace>
  <inkml:trace contextRef="#ctx0" brushRef="#br0" timeOffset="51709.9374">17192 9658 532 0,'-10'4'711'0,"-17"12"-351"16,-16 14-16-16,-7 16-132 15,1 15-139-15,9-5-152 16,15-7 178-16,19-15-28 15,28-25 21-15,21-31-7 0,28-27 2 16,15-11 4 0,27-27-42-16,-20 0-40 0,-10-17-17 15,-25 18-4-15,-18 3-25 16,-30 28-19-16,-8 26-7 16,-14 29 21-16,-28 31 9 15,-5 20 23-15,1 25 14 16,7 0-3-16,32 11-36 15,39-17-27-15,57-17-105 16,27-29-89-16,51-21-230 16,0-31-30-16</inkml:trace>
  <inkml:trace contextRef="#ctx0" brushRef="#br0" timeOffset="52379.28">11573 9253 712 0,'3'-3'366'0,"-2"0"-66"15,-1 0-153-15,3 0-185 16,-3 2-26-16,-3 1 8 16,2 1 29-16,-25 35 35 15,-71 66 11-15,33-32 6 16,2-2-2-16,-5 1-295 16,14-12 94-16</inkml:trace>
  <inkml:trace contextRef="#ctx0" brushRef="#br0" timeOffset="102448.4135">2875 12139 702 0,'6'9'300'16,"-8"-9"-23"-16,-6 5-203 15,-9 5-252-15,-24 15-118 16,-23 11-54-16</inkml:trace>
  <inkml:trace contextRef="#ctx0" brushRef="#br0" timeOffset="103481.0189">3814 12124 635 0,'53'12'563'15,"-51"-10"-169"-15,-5 1-435 16,-2 1 367-16,4-4-411 15,-3 0-7-15,-38 43 26 16,-69 55 61-16,-18-15 19 16,3 9 6-16,-13 10 25 0,19-21 13 15,15 2 7-15,62-32-5 16,7-19 1-16,26-14-24 16,17-5-48-16,13 1-5 15,17 1 9-15,22 5 15 16,42 6 13-16,5 0 36 15,17 10-1-15,-9 2-9 16,-10 1-23-16,-42-2-40 16,-6 3-109-16,-23-8-66 15,1 2-249-15,3-1-35 0</inkml:trace>
  <inkml:trace contextRef="#ctx0" brushRef="#br0" timeOffset="104561.117">3210 12711 200 0,'-6'0'505'16,"9"0"-221"-16,-6 0-132 15,3 0 110-15,0 0-295 0,0 0 12 16,1 0 17-16,1 0 40 16,1 0 26-16,10 2 18 15,8 0-2-15,4 1-4 16,52 8-16-16,-31-7-1 16,1-1-14-16,14 2 0 15,0 4-3-15,2 4-13 16,-5-1-10-16,4 1 13 15,-8-1 6-15,33 0 21 16,1-5 10-16,18 2 16 16,10 0-11-16,8-2-4 15,-25 1-9-15,30-5-2 16,-9-3-14-16,18-5-1 16,-8-2 4-16,29 0-4 15,-17 2-7-15,19 5 1 16,-18 3 0-16,12 1 0 15,-17 4-4-15,20-1 4 0,-18 4-2 16,12-4 0-16,10-2-9 16,23-5 1-16,-27-9-5 15,24-9-1-15,1-3-3 16,14-3-1-16,-31 2-4 16,14 0-3-16,-11 4-4 15,30-1 2-15,-28 9 1 16,34-13 7-16,-10 11 4 15,19 1 6-15,-40-4-2 16,38-6-1-16,-18 14 0 0,24-11-3 16,-17 0-5-16,32-16 5 15,-30 19 8-15,16-10-6 16,-7-2 2-16,18-1 11 16,-20 18-5-16,24-20-4 15,-30 12-3-15,29 7-1 16,-23 0-11-16,30 5-2 15,-22 0-3-15,34 2 0 16,-39 4-1-16,31 4-2 16,-26-7 2-16,28 12 1 15,-31 0-1-15,34-1 1 16,-41-3 2-16,22 7-1 16,-36-3-2-16,36 2 2 15,-39-1-19-15,22 5 17 16,-31 1 1-16,21 5 0 15,-56-8 0-15,22 8 17 0,-29-8-17 16,10 5 1-16,-24-11-2 16,10 7-1-16,-31-5 0 15,-11 2-1-15,-32-3-4 16,-13 1-2-16,-20-6-15 16,-8 1-13-16,-11-4-11 15,-1 0-38-15,-7 0-34 16,-4-3-128-16,1 2-54 0,-2-1-383 15,-12-5 7-15</inkml:trace>
  <inkml:trace contextRef="#ctx0" brushRef="#br0" timeOffset="105099.6986">16819 12256 472 0,'7'14'0'16,"-17"-16"559"-16,11 1-534 16,-2-1 280-16,1 2-396 15,0 0 428-15,0 0-315 16,0-1 39-16,1-1 11 16,17 1-4-16,33-2-14 15,82 4-20-15,-34 10 16 16,-6 5 10-16,-2 9-5 15,-30 8-8-15,-24 29-8 16,-48 16-14-16,-72 33-22 16,-35 7-41-16,-81 18-400 15,-14-37 114-15</inkml:trace>
  <inkml:trace contextRef="#ctx0" brushRef="#br0" timeOffset="106136.9223">3010 11487 1178 0,'89'60'253'15,"-85"-57"104"-15,-7-1-351 16,3-3-43-16,-1 1 4 16,-1-1-22-16,-1-1-17 15,2-1 15-15,-22-24 20 16,-70-63 7-16,40 46 30 0,-5-5 35 16,12 15-3-1,-9 5-5-15,9 12-11 0,-7 11-37 16,6 12-27-16,1 19-13 15,21 7 1-15,2 22 1 16,23 5 29-16,20 26 17 16,6-5 15-16,4 23 12 15,8-4 5-15,1 17 4 16,-8-14 2-16,3 6-109 16,-3-14-188-16,-3-19 24 15</inkml:trace>
  <inkml:trace contextRef="#ctx0" brushRef="#br0" timeOffset="106341.77">2518 11905 1758 0,'1'-3'317'16,"8"-4"188"-16,28-11-523 15,66-7-47-15,-28 26-7 16,20-2-144-16,-3 4-112 16,-8-2-166-16,-20 4-97 0</inkml:trace>
  <inkml:trace contextRef="#ctx0" brushRef="#br0" timeOffset="106523.064">3494 11461 1479 0,'15'38'380'16,"-8"-16"99"-16,8 18-432 16,6 11-243-16,10 11-298 15,-7-4 30-15</inkml:trace>
  <inkml:trace contextRef="#ctx0" brushRef="#br0" timeOffset="106806.5629">4087 11367 1249 0,'-30'23'245'0,"-25"25"127"15,-3 12-356-15,-11 24-35 16,7-1 22-16,8 9-10 16,26-19-14-16,15-11-33 15,16-24-38-15,12-8-27 16,11-24-31-16,29-24-201 15,16-12 66-15</inkml:trace>
  <inkml:trace contextRef="#ctx0" brushRef="#br0" timeOffset="107015.745">4101 11447 1321 0,'6'15'423'0,"2"3"16"16,14 37-321-16,2-27-179 0,8 6 0 15,17 15 13-15,3-2 28 16,13 4-101-16,-12-16-130 16,-2-7-171-16,-17-19-100 15</inkml:trace>
  <inkml:trace contextRef="#ctx0" brushRef="#br0" timeOffset="107182.5901">4418 11550 627 0,'-35'53'294'16,"-10"-3"10"-16,-27 9-107 16,1 2-122-16,1 0-11 15,12-20-38-15,11-8-98 16,23-14-76-16,32-14-178 15,18-16-37-15</inkml:trace>
  <inkml:trace contextRef="#ctx0" brushRef="#br0" timeOffset="107375.9538">4774 11338 557 0,'10'31'0'0,"1"1"643"16,0 38-643-16,-5 11 105 15,-14 20-143-15,-28 0 371 16,-28 3-770-16,-17-41 482 16</inkml:trace>
  <inkml:trace contextRef="#ctx0" brushRef="#br0" timeOffset="108365.3823">7323 12588 1299 0,'-16'49'373'0,"19"-42"26"15,1 2-381-15,2 25-74 16,-4 6-2-16,-2 24-5 16,10 13 45-16,-7 13 32 15,-5-7-89-15,2 17-314 16,-3-19 77-16</inkml:trace>
  <inkml:trace contextRef="#ctx0" brushRef="#br0" timeOffset="108768.0853">7199 13671 1344 0,'-3'33'352'0,"-12"-2"90"16,-4-7-358-16,-10 27-95 15,0 12 2-15,4 9 4 16,8-5-5-16,11-5-11 16,11-25-4-16,13-9 6 15,16-14 19-15,22-19 23 16,9-14 18-16,27-20 16 15,-2-7 1-15,-7-19-11 16,-25 6-8-16,-16-6 14 16,-37 13-19-16,-21-3-26 15,-21 11-9-15,-27 4-15 16,-4 9-26-16,-19 8-38 16,8 10-27-16,-12 6-377 0,30-7 72 15</inkml:trace>
  <inkml:trace contextRef="#ctx0" brushRef="#br0" timeOffset="109314.1492">12737 12311 1593 0,'-9'-9'252'0,"9"21"176"16,1 4-479-16,2 11 0 15,-1 9 28-15,1 11 10 16,-2 0-21-16,5 10-31 15,0 2-362-15,-6 6 78 16</inkml:trace>
  <inkml:trace contextRef="#ctx0" brushRef="#br0" timeOffset="109547.7821">12760 13320 1480 0,'21'43'485'0,"-16"6"55"16,-2 32-363-16,-8 16-212 15,-2 24-119-15,-1-5-113 16,-1 1-274-16,4-25-52 15</inkml:trace>
  <inkml:trace contextRef="#ctx0" brushRef="#br0" timeOffset="115988.109">5360 11815 423 0,'-3'-3'687'0,"3"3"-271"15,-1 7-296-15,0-7 248 16,-1 2-431-16,1 17-1 15,-1 30 11-15,4 53 45 16,3-20 7-16,6-1 4 16,-4 29 2-16,-4 2 0 15,-3 22-236-15,-1-17-136 16,-14-14-35-16</inkml:trace>
  <inkml:trace contextRef="#ctx0" brushRef="#br0" timeOffset="116193.4835">5043 12357 1382 0,'17'1'424'0,"-5"-8"79"16,-9-15-338-16,16 6-129 15,7-1-5-15,47-1-8 16,19 5-7-16,41 0-50 15,5 5-67-15,47-6-413 16,-38-12 77-16</inkml:trace>
  <inkml:trace contextRef="#ctx0" brushRef="#br0" timeOffset="119278.3377">9429 11955 717 0,'-22'51'547'0,"68"-53"-120"15,50-1-419-15,24-1 434 16,55-5-416-16,-6-3 11 16,25 3-33-16,-33 2-111 0,13 4-335 15,-51 0 54-15</inkml:trace>
  <inkml:trace contextRef="#ctx0" brushRef="#br0" timeOffset="121456.0067">14299 11830 789 0,'-7'-3'303'15,"1"4"16"-15,6-2-203 16,0 1-59-16,0 0-51 16,0 0 25-16,2 0 8 15,46 0 62-15,92-5 59 16,48-1 77-16,40 0 32 15,61 2-128-15,-21-7-87 16,6 14-87-16,-73 5-516 0,-63-38 56 16</inkml:trace>
  <inkml:trace contextRef="#ctx0" brushRef="#br0" timeOffset="123169.4089">2865 15533 933 0,'136'123'467'0,"-121"-109"-75"15,-17-13-221-15,4 1-156 16,-4-7-132-16,-1 4 45 16,3-4-13-16,-20-36 23 15,-34-55 62-15,11 36 46 16,2 8 31-16,-14-2 16 0,3 11-24 16,-10 0-30-16,4 12-33 15,-3 5-10-15,20 16-7 16,4 6-2-16,10 5 7 15,7 14 3-15,5 4 1 16,-3 15 0-16,2 11 7 16,13 26 7-16,-2 6 2 15,11 26 12-15,2-5 2 16,5 21-3-16,-1-16-6 16,22 22-42-16,-8-23-52 15,14 5-44-15,-7-24-44 16,-21-15-255-16,-27-25 72 0</inkml:trace>
  <inkml:trace contextRef="#ctx0" brushRef="#br0" timeOffset="123352.8006">2229 16049 703 0,'16'0'661'0,"1"-1"-179"15,-4-5-430-15,15 0 419 16,8-5-467-16,29-4-4 16,15 1-92-16,25-1-165 15,2 0-214-15,-2 2-71 0</inkml:trace>
  <inkml:trace contextRef="#ctx0" brushRef="#br0" timeOffset="123543.1684">3469 15467 1084 0,'4'23'516'0,"-7"-11"-59"0,2 6-185 16,-1 15-349-16,2 17-98 15,-3 8-69-15,1 16-214 16,-6-4-34-16</inkml:trace>
  <inkml:trace contextRef="#ctx0" brushRef="#br0" timeOffset="125130.5248">3636 15360 230 0,'107'-16'283'0,"-98"10"-43"0,-6 4-3 16,-2 2-70-16,-1-3-80 15,0 2 25-15,0-1-69 16,-1 1-23-16,-2-1-22 16,1 1-6-16,-1 0 3 15,0-2 2-15,0 0 3 16,-7-3 6-16,4 3 14 15,0 0 15-15,2 0 7 16,1 0 6-16,0 0-4 0,-3 1-12 16,-3 1-16-16,-1 1-7 15,-7 4-8-15,-8 13 4 16,-43 43-1-16,37-18 19 16,0-2 13-16,1 12 11 15,10 1 2-15,2 11 1 16,12-5-5-16,10 18-3 15,5-9-8-15,10 6 5 16,7-11-1-16,6 2-6 16,1-12-13-16,7 3-3 15,-11-13-2-15,-6-7-38 16,-4-8-59-16,-6-6-346 16,-17-20 61-16</inkml:trace>
  <inkml:trace contextRef="#ctx0" brushRef="#br0" timeOffset="125406.105">3727 15480 1622 0,'53'148'274'0,"-47"-136"170"16,1 4-499-16,14 10-6 16,10-4 23-16,27 12 10 15,6-3 14-15,10 2 13 16,-2-7 6-16,7 19-6 16,-27-16-146-16,-5 1-147 15,-23-8-138-15,-20-13-144 16</inkml:trace>
  <inkml:trace contextRef="#ctx0" brushRef="#br0" timeOffset="125593.6932">4192 15504 1383 0,'-3'15'318'0,"-15"17"126"15,-9 14-400-15,-24 18-25 16,-6 10-7-16,-9 15 1 0,5-8-10 15,10-5-20-15,23-18-22 16,8-4-70-16,15-19-70 16,10-22-269-16,9-24 17 15</inkml:trace>
  <inkml:trace contextRef="#ctx0" brushRef="#br0" timeOffset="125778.7506">4501 15256 1670 0,'21'48'334'15,"1"13"176"-15,9 35-514 16,-4 3 0-16,-14 14-78 16,-13-10-45-16,-32 11-119 15,-30-26-263-15,-45-5 41 16</inkml:trace>
  <inkml:trace contextRef="#ctx0" brushRef="#br0" timeOffset="126527.4505">4007 16954 964 0,'-20'51'325'0,"-70"70"-26"15,17-48-258-15,-20 51-70 16,19-10-70-16,-3 0 103 15,13-23 40-15,12-16 24 16,29-48 0-16,14 3-18 16,19-13-21-16,27 1-11 15,15-11-12-15,22-5 23 16,6-9 37-16,28-8-14 16,-8-6-83-16,15 5-323 15,-16 10-37-15,-29-11-191 16</inkml:trace>
  <inkml:trace contextRef="#ctx0" brushRef="#br0" timeOffset="127156.604">3642 17476 1943 0,'31'43'320'0,"-13"-46"220"16,19-2-598-16,28 1 23 16,39-4 17-16,10 0 18 15,22 0 3-15,-7 2 2 16,0 3 1-16,-22-3 4 16,25 11 5-16,-12-1 5 15,14 11 12-15,0 4 0 0,45 18-1 16,-12-4-4-16,35-3-4 15,5-7-7-15,43-1-3 16,-35-10-3-16,40-4-3 16,-23-1 0-16,32-1 9 15,-28-1 9-15,23-7 9 16,-19-4 25-16,43 8 14 16,-37-13-1-16,35-10-1 15,-16 2-4-15,33 0-16 16,-33-12-10-16,49 4-11 15,-28 11-10-15,49-3-7 16,-36 11-7-16,46 13-6 16,-34 15 6-16,44 9 1 15,-33 8 2-15,47-2 0 16,-45-8-1-16,49-9 1 16,-35-11-1-16,34-6-2 0,-48 4 0 15,41-1-1-15,-48-2-1 16,26 1 2-16,-44-6-2 15,20-8-2-15,-44 3 1 16,11-4 1-16,-61-12-2 16,-10 0 4-16,-55-2 5 0,-27-8-7 15,-56-2-8-15,-13 5-29 16,-30 1-9-16,-15-4-111 16,-23-4-59-16,-24-10-55 15,-22 5-428-15,-23-13 76 16</inkml:trace>
  <inkml:trace contextRef="#ctx0" brushRef="#br0" timeOffset="127712.071">16828 17166 721 0,'-37'107'494'0,"37"-103"-104"15,-13-5-108-15,14 1-213 16,-4 0-60-16,3 0 0 15,-1-2 14-15,1 2 43 16,0 0 38-16,0 0-12 16,1 0-1-16,6 0 10 15,42 3 36 1,62 9-58-16,-32 1 13 16,7 4-7-16,6 8-3 15,-27 6-26-15,-3 16-21 16,-29-2-24-16,-30 30-12 15,-39 7-24-15,-65 19-34 0,-17-12-19 16,-48 8-389 0,-22-32-131-16,-36-38-111 0</inkml:trace>
  <inkml:trace contextRef="#ctx0" brushRef="#br0" timeOffset="128310.1297">7322 17445 795 0,'-8'10'594'0,"4"-1"-171"0,1-9-162 15,3 3-235-15,0-3-209 16,-2 1 125 0,-1 13 29-16,-1 20 30 15,-12 53 2-15,13-44-9 16,6 9-126-16,-5-2-183 0,7 10-53 15,-4-14-166-15</inkml:trace>
  <inkml:trace contextRef="#ctx0" brushRef="#br0" timeOffset="128774.2382">7144 18508 1144 0,'-6'45'360'16,"1"-4"48"-16,-3 1-302 15,13-1-147-15,16-8-16 16,13-15 18-16,5-27 20 0,23-24 28 15,8-17 67-15,1-18 1 16,-9 1-29-16,-10-7-12 16,-30 13-12-16,-18 2 21 15,-17 11-8-15,-21 7 17 16,-7 17-3-16,-5 18-42 16,1 6-56-16,-1 12-419 15,17 6 98-15</inkml:trace>
  <inkml:trace contextRef="#ctx0" brushRef="#br0" timeOffset="129528.3797">12752 17350 954 0,'8'10'351'16,"-8"2"12"-16,0 12-221 15,0 7-132-15,0 15-18 16,5 10-5-16,-10 14-22 16,4-5-15-16,-5 15-16 15,-3 0-293-15,-16 6 84 16</inkml:trace>
  <inkml:trace contextRef="#ctx0" brushRef="#br0" timeOffset="129688.3646">12740 18385 1097 0,'12'21'483'16,"-9"-15"4"-16,-2 12-232 15,3 10-149-15,-4 21-44 0,0 4-58 16,-14 32-124-16,-16 7-136 15,-25 17-255-15,0-14-65 16</inkml:trace>
  <inkml:trace contextRef="#ctx0" brushRef="#br0" timeOffset="135250.3893">4915 17021 1225 0,'0'21'481'0,"-6"-29"-53"0,1 16-357 15,2-1-133-15,0 11-120 16,3 8 99-16,6 10-3 16,0 4 41-16,3 9 6 15,3 3-19-15,-3 9-116 16,-6-5-168-16,-14 0-4 16</inkml:trace>
  <inkml:trace contextRef="#ctx0" brushRef="#br0" timeOffset="135445.7759">4691 16526 1623 0,'-3'-4'415'0,"-6"-4"93"15,5 7-500-15,4 1-535 0,0 0-8 16,3 1-201-16</inkml:trace>
  <inkml:trace contextRef="#ctx0" brushRef="#br0" timeOffset="135889.5525">5498 16916 1165 0,'8'17'350'16,"-11"-43"0"-16,4 41-369 15,2 8-128-15,-6 8-96 16,2 2 77-16,-4 1 62 16,2-10 90-16,-4-8 90 15,4-17 76-15,3-5 30 16,0-5-52-16,0 10-29 15,0-4-34-15,12-26-50 0,34-47-4 16,-18 47 5-16,-2 5-5 16,0 13-8-16,-3 9-21 15,-2 14-1-15,-8 12-10 16,2 15-23-16,0 3-41 16,3 11-277-16,0-4 59 15</inkml:trace>
  <inkml:trace contextRef="#ctx0" brushRef="#br0" timeOffset="136189.9447">6243 17033 935 0,'-26'23'283'0,"-17"10"89"16,-14 3-229-16,-5 12-10 16,10 1-3-16,17 5 4 0,13-22-53 15,53-4-12-15,31-22-41 16,53-17-46-16,25-6-52 15,60-11-383-15,-39-7 76 16</inkml:trace>
  <inkml:trace contextRef="#ctx0" brushRef="#br0" timeOffset="141256.2526">8875 16756 426 0,'0'7'640'0,"-1"-4"-242"16,-2-1-266-16,-19 2 217 15,-14 6-411-15,-53 70-6 16,43-31 9-16,-10 18 13 15,7 7 42-15,0 15 25 16,18-17 8-16,6 1 15 16,18-15-8-16,10-14 16 15,8-19-3-15,16-23 38 16,15-18 2-16,6-29 21 0,13-16-4 16,9-26-17-16,-8-5-43 15,-7-26-14-15,-12 13-19 16,-14-5-18-16,-12 18 1 15,-11 8-3-15,-8 29-5 16,-2 12-3-16,-1 22-37 16,-2 9-34-16,-2 17-5 15,-9 18 2-15,-3 13 4 16,-14 31 38-16,-1 14 39 0,-1 29 13 16,11-5 9-16,8 2 21 15,16-27 4-15,17-6 10 16,19-36 5-16,30-7 8 15,7-22-3-15,27-19-2 16,-9-15-8-16,14-15-23 16,-20-9-6-16,2-15-27 15,-22 9-6-15,-12-7-2 16,-25 7 15-16,-17 2-12 16,-15 14 4-16,-23 11-13 15,-1 18 1-15,-16 20-2 16,-4 21 1-16,-14 34 12 15,9 5 24-15,5 7 10 16,17-13 16-16,17-8-3 0,24-25-8 16,26 0-12-16,17-5 30 15,47-9 25-15,7-3-95 16,32-14-95 0,-10-3-381-16,-20-8-43 0</inkml:trace>
  <inkml:trace contextRef="#ctx0" brushRef="#br0" timeOffset="141538.0816">10059 16923 997 0,'-40'62'390'0,"-11"6"3"16,13-19-235-16,-1 3-73 15,13-13 28-15,20-2-14 16,30-15 21-16,41-13 29 16,29-11-54-16,46-15-79 15,0-6-52-15,10-12-478 16,-15 1 84-16</inkml:trace>
  <inkml:trace contextRef="#ctx0" brushRef="#br0" timeOffset="144501.0885">14375 16784 399 0,'65'65'550'0,"-69"-59"-219"16,-10-2-250-16,-17 8 195 15,-7 13-405-15,-21 11 42 16,-4 11 22-16,-11 8 37 16,9 6 67-16,4 7 87 15,11-6-14-15,13 6 21 16,19-8-21-16,14-5-12 15,16-23-14-15,28-20 22 16,13-21-12-16,33-40 5 16,9-25-6-16,28-30-25 15,-14-19-34-15,8-31-11 16,-31 17-13-16,-13-4-6 0,-26 27-7 16,-17 19-9-16,-18 30-6 15,-7 17-39-15,1 25-34 16,-20 23-1-16,-26 59-70 15,-12 24 123 1,-15 52 40-16,-5 14 23 16,3 4 43-16,32-45 10 15,17 2 10-15,18-50-3 0,20-9-13 16,14-17-24-16,25-4 9 16,9-23-3-16,31-14 5 15,-1-16 2-15,18-14-17 16,-13-6-21-16,7-13-12 15,-30-8-10-15,-7-5-10 16,-22 4-9-16,-13-4 0 16,-21 16-4-16,-12 13-13 15,-11 13 0-15,-21 15 9 16,-19 17 0-16,-24 22 8 16,-19 20 16-16,-14 24 12 15,16 0 7-15,9 3 16 16,33-13 4-16,20-6 4 15,30-17-8-15,15 8 3 16,22-3-9-16,33-1 0 16,8-5-14-16,23-12-13 15,-2-13-80-15,-12-9-188 0,-30-6-175 16,-31-15-157-16,-29-1-175 16</inkml:trace>
  <inkml:trace contextRef="#ctx0" brushRef="#br0" timeOffset="144878.3675">15856 16922 984 0,'18'0'435'15,"-5"-17"-120"-15,-7 3-393 16,-3-4 30-16,-3-4-52 16,-7 10-46-16,-15 6 182 15,-7 10 160-15,-24 30-25 16,-2 23 28-16,-19 18 34 15,15 8-39-15,3 15-12 16,23-23-58-16,24-1 1 16,39-16-34-16,51-9-12 15,26-24-30-15,31-17-81 0,7-20-100 16,4-22-490-16,-40-12 60 16</inkml:trace>
  <inkml:trace contextRef="#ctx0" brushRef="#br0" timeOffset="147208.4165">12636 15282 305 0,'61'127'342'0,"-54"-111"-111"16,-1-2-184-16,-1 9 165 15,-1-2-252-15,-4 7-13 16,4 2-249 0,-8 1 123-16</inkml:trace>
  <inkml:trace contextRef="#ctx0" brushRef="#br0" timeOffset="147611.866">12753 16027 640 0,'0'4'151'0,"3"-1"14"0,1 3-225 15,-4-6-142-15,-1 2-14 16</inkml:trace>
  <inkml:trace contextRef="#ctx0" brushRef="#br0" timeOffset="148046.9964">12771 16554 470 0,'6'11'0'16,"-3"8"115"-16,3 0-115 15</inkml:trace>
  <inkml:trace contextRef="#ctx0" brushRef="#br0" timeOffset="148840.5739">12722 16370 1029 0,'46'115'277'15,"-46"-108"59"-15,-2 2-295 16,2 10-71-16,2 2-27 0,-4 3 4 15,1 2 8-15,-5 2-13 16,3-4-24-16,3 0-208 16,-3-6 36-16</inkml:trace>
  <inkml:trace contextRef="#ctx0" brushRef="#br0" timeOffset="149070.0908">12750 17013 868 0,'2'17'203'16,"-1"-17"50"-16,5 12-252 15,-5-6-73-15,5 2-13 16,0 6 24-16,3 5 9 0,-3-9 17 15,-1 4-82 1,1 2-85-16,1 3-2 0</inkml:trace>
  <inkml:trace contextRef="#ctx0" brushRef="#br0" timeOffset="149220.402">12787 17264 1233 0,'18'142'330'0,"-15"-117"-77"16,0-5-600-16,10 3-60 15</inkml:trace>
  <inkml:trace contextRef="#ctx0" brushRef="#br0" timeOffset="175943.5756">19919 16990 823 0,'-3'32'209'16,"-1"-33"37"-16,-2 36-211 0,3 7-54 15,-2 28-6-15,4 1 16 16,-2 31 17-16,0 2 2 16,0 10 5-16,-1-30 8 15,1-14 4-15,-3-33 34 16,1-27-11-16,-2-34-18 15,1-38 0-15,3-19-1 16,1-33-27-16,4-9 13 16,1 1 18-16,1 32 6 15,-1 10 30-15,-1 29-1 0,1 16-3 16,0 17-26-16,0 14-40 16,0 16-38-16,1 22-8 15,4 16 4-15,-3 27 21 16,4 6 32-16,5 0 7 15,-1-15 0-15,2-19-29 16,3-27 5-16,4-31 20 16,4-22 19-16,9-28-2 15,3-5 29-15,6-5 3 16,-5 17-23-16,-3 15-41 16,-14 23-3-16,0 25 0 15,-7 20-5-15,0 27 8 16,-2 19 21-16,6 35-45 15,5-4-55-15,13 4-332 16,10-21 33-16</inkml:trace>
  <inkml:trace contextRef="#ctx0" brushRef="#br0" timeOffset="176391.9034">21119 17059 954 0,'-6'12'355'0,"3"-3"-9"16,0-7-256-16,-12 4-61 15,0 4-60-15,-8 9 6 16,-7 8 17-16,-16 17 0 16,8 10 8-16,-4 15 9 15,10-4 5-15,8 2-9 16,18-21-14-16,21-6-41 16,13-27 9-16,12-26 13 15,0-24 13-15,9-24 2 16,-11-11 23-16,-2-2-11 15,-15 17-6-15,-1 16 42 16,-12 23 22-16,-5 11-12 16,-5 10-9-16,2 14-6 15,2 4-45-15,4 15-8 0,8 7 23 16,12 0-38-16,5-9-53 16,18-17-258-16,2-21 23 15</inkml:trace>
  <inkml:trace contextRef="#ctx0" brushRef="#br0" timeOffset="176621.4967">21341 17218 680 0,'21'-50'422'0,"-21"44"-40"15,0-5-142-15,-3 8-90 16,3 2-101-16,-2-1-40 15,2 1-38-15,0 1-30 16,2 0 11-16,33 4 9 16,57 17 20-16,-33-3 1 15,-1-5-48-15,24 8-178 16,-10-2-102-16,-4-4-82 16</inkml:trace>
  <inkml:trace contextRef="#ctx0" brushRef="#br0" timeOffset="176800.3276">21778 17002 1266 0,'-98'80'274'16,"58"-33"117"-16,-4 9-372 15,-14 18-19-15,8 8-22 16,8 7-149-16,14-20-220 15,15-26 5-15</inkml:trace>
  <inkml:trace contextRef="#ctx0" brushRef="#br0" timeOffset="177530.0828">22840 16556 813 0,'-55'177'294'0,"15"-123"20"0,3 17-176 16,12-7-105-16,16-7-37 16,8-23-19-16,15-10 23 15,10-31-6-15,27-24 19 16,-1-17 30-16,12-18 21 16,-10-4-22-16,-6 6-3 15,-25 21-11-15,-5 17-42 16,-19 18-15-16,-4 23 10 15,-2 18 6-15,-3 30 6 16,-9 8 45-16,6-1 9 16,3-14-29-16,8-17 23 15,11-45 24-15,19-52 16 16,-1-23 0-16,13-45 20 16,4-8-33-16,-11-14-34 15,-13 33-4-15,-12 8-15 16,-20 34-44-16,-30 32-43 15,-24 44 32-15,-42 62 23 0,-11 48 36 16,-5 69 63-16,26 13 69 16,26 16-34-16,54-44-42 15,51-19-35-15,35-65-7 16,57-34-6-16,11-46 1 16,34-44-64-16,-2-11-53 15,15-38-455-15,-51-20 39 16</inkml:trace>
  <inkml:trace contextRef="#ctx0" brushRef="#br0" timeOffset="178144.0642">24052 16242 62 0,'-5'-6'152'0,"-2"-3"-1"16,-5 0 24-16,-4-7 23 16,1 5-15-16,-1-2 23 15,-1 1-9-15,2 3-29 16,11 8-49-16,1-2-19 15,2 4-36-15,1-1-76 16,0 0-8-16,0 0-13 16,1 2-1-16,21 11 9 15,63 67 38-15,-20-34 14 16,0 0 7-16,11 9-16 16,-10-5-33-16,4 15-332 15,-12-8 89-15</inkml:trace>
  <inkml:trace contextRef="#ctx0" brushRef="#br0" timeOffset="178353.1257">24423 16089 1129 0,'-5'4'423'0,"-12"14"-9"16,-17 10-304-16,-31 26-73 15,-3 15-66-15,-28 38-60 16,-10 3-29-16,15 10-140 16,21-23-138-16,11 9-16 15,23-47-115-15</inkml:trace>
  <inkml:trace contextRef="#ctx0" brushRef="#br0" timeOffset="178704.3956">24626 16058 941 0,'6'3'257'15,"11"-6"49"-15,12-7-236 16,8-5-62-16,15-6-22 15,1-4-73-15,-1-5-217 16,-4 8-17-16,-23 6-146 16</inkml:trace>
  <inkml:trace contextRef="#ctx0" brushRef="#br0" timeOffset="178927.6023">24742 16230 1333 0,'13'13'261'16,"8"-11"126"-16,1-8-393 15,24-12-45-15,3-4-46 16,19-12-43-16,-4-2-247 15,1-11 15-15</inkml:trace>
  <inkml:trace contextRef="#ctx0" brushRef="#br0" timeOffset="179282.7013">25444 15693 573 0,'-22'69'525'0,"0"-3"-138"16,7-7-339-16,13 4 348 15,19-14-395-15,27-15 36 16,17-25 5-16,23-24 21 15,2-25 4-15,27-25 30 16,-16-20-31-16,1-29-4 16,-25 10-31-16,-16 1-8 15,-36 18-16-15,-27 20-51 0,-37 37-55 16,-32 31 41-16,-16 28-13 16,-30 30-86-16,10 16-27 15,6 6-207-15,29-31-68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2T16:28:13.1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16413 6637 255 0,'-47'41'169'0,"45"-42"-169"0,4 4 16 15,-2 3-90-15,-2-6-91 16,1 0 168-16,-1 0 55 16,1 1-35-16,-2 1 8 15,0-1 14-15,0 1-2 16,-7 2 3-16,-4 2 0 15,-7 1 4-15,-47 17-14 0,40-12 5 16,5 3-3-16,-1 7-10 16,6 3-16-16,8 8-4 15,2-8-8-15,7 4 2 16,4-5 4-16,10-6 9 16,3-8 13-16,15-8 22 15,8-11 15-15,17-16-13 16,-1-8-5-16,6-10-2 15,-17 0-8-15,-10 0 12 16,-17 12 44-16,-11 4-8 16,-5 13-30-16,-2 5-30 15,-8 9-73-15,0 13-73 16,3 6 41-16,-3 11 56 16,2 6-26-16,1 9 42 15,-2 0 50-15,-2 7-6 16,-11-5-26-16,-20 9 70 0,-16 1 4 15,-20 9 0-15,-16-6-43 16,-42 5-299-16,0-16 77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22T16:28:29.1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18081 6681 1136 0,'-10'-1'478'16,"-16"4"-128"-16,-12 13-316 16,-15 19-73-16,-5 7-62 15,-9 17-62-15,5-1 150 16,3-2 26-16,19-16 16 15,13-6-7-15,17-13-12 16,10-8-19-16,10-5-14 16,12 1-1-16,-1 0 8 15,7 5 11-15,-6 10 20 0,-5 31 0 16,-23 7-4-16,-18 23 4 16,-13-1 5-16,-6 1 8 15,0-31-8-15,6-14-28 16,16-25-28-16,-1-16-26 15,-6-23-309-15,12-16 72 16</inkml:trace>
  <inkml:trace contextRef="#ctx0" brushRef="#br0" timeOffset="284.2144">18496 6451 1087 0,'4'29'163'0,"-1"-1"105"16,10 27-283-16,7 10-108 15,3 33 54-15,1 4 54 0,4 19 5 16,-7-2 6-16,0 20 7 16,-6-23-260-16,-11-8 86 15</inkml:trace>
  <inkml:trace contextRef="#ctx0" brushRef="#br0" timeOffset="1060.2616">18282 7074 1448 0,'32'-6'268'15,"3"-6"140"-15,12-3-419 16,11 0-76-16,21 2 17 15,-1 0 14-15,-1 1-16 16,-13 10 7-16,-6-2 15 0,-23-1 10 16,-1 1 17-16,-16 1 22 15,-8-6 12-15,-7 6 11 16,0 2 0-16,-4 1-11 16,1 0-10-16,-2 0-51 15,1 0-26-15,-2 1 0 16,-13 18 11-16,-61 70 20 15,46-21 82-15,5-2 49 0,12-4-21 16,12-7-7 0,2-17-25-16,9-17-47 0,6-18-47 15,4-15 89-15,9-23 66 16,-4-16-43-16,6-13 19 16,-11 1 16-16,-6 1-55 15,-10 14-47-15,4 18 72 16,-8 16-38-16,2 9-44 15,5 16-14-15,3 21-21 16,-3 7-22-16,13 24-31 16,-4 4-3-16,3 0-70 15,-3-20-1-15,-2-10-2 16,-10-28 181-16,2-9 75 16,-8-9 105-16,1 8 37 15,1-2-55-15,-1 0-127 16,1 0-38-16,1 0-56 15,0 0-36-15,1 0 58 16,7-1 8-16,20-7 35 0,32-8 59 16,-40 13 82-16,-4-7 35 15,-3-14 31-15,-5-9-18 16,5-4-36-16,0-1-76 16,7 4-58-16,3 9-45 15,3 7-19-15,-4 6-5 16,-1 3-20-16,-5-1-7 15,0 7-52-15,-6-1-22 0,1 2-50 16,-2 1 20-16,0-4 43 16,-2-4 63-16,6-23-43 15,5-12 34-15,4-25-134 16,4-6-51-16</inkml:trace>
  <inkml:trace contextRef="#ctx0" brushRef="#br0" timeOffset="1229.1487">19764 6100 1421 0,'3'17'279'15,"22"-4"74"-15,-6 20-349 16,6 17-104-16,12 23 31 16,3 11 34-16,6 29-8 15,-7-1-68-15,-5 19-154 16,-11-22-113-16,-6-5-43 15</inkml:trace>
  <inkml:trace contextRef="#ctx0" brushRef="#br0" timeOffset="1450.0888">19675 6749 1807 0,'0'2'243'0,"0"-1"228"16,0-1-539-16,53-9-82 15,122-37-14-15,-49 9-133 16,-6-1-169-16,1-7-1 16,-26 4-134-16</inkml:trace>
  <inkml:trace contextRef="#ctx0" brushRef="#br0" timeOffset="1842.001">21405 5395 1290 0,'55'73'219'15,"-48"8"149"-15,9 54-406 16,1 7 16-16,-1 36-79 16,-1-12-83-16,-5 12-82 15,-10-48-100-15,-4-23-58 16</inkml:trace>
  <inkml:trace contextRef="#ctx0" brushRef="#br0" timeOffset="2077.5109">21565 6139 332 0,'1'9'0'0</inkml:trace>
  <inkml:trace contextRef="#ctx0" brushRef="#br0" timeOffset="2274.2646">21574 6211 495 0,'17'36'405'0,"-8"-52"-59"16,-6-2-110-16,14-4-73 15,-6 1-105-15,6-4-39 16,-4 7-38-16,8 2-6 16,-2 13-5-16,3 7-5 15,-7 14 5-15,3 18 28 16,0 15 0-16,-4 15 9 15,-2 3-70-15,6-5-82 16,0-12-93-16,1-29-85 16,6-27-84-16</inkml:trace>
  <inkml:trace contextRef="#ctx0" brushRef="#br0" timeOffset="2963.8063">22286 6209 804 0,'40'-8'160'16,"7"-13"137"-16,7-11-239 15,1-14 13-15,-15-2 9 16,-3-2 22-16,-12 12-17 16,-15-1 17-16,-16 11-16 0,-4 10 4 15,-14 8-35-15,-13 26-16 16,-6 14-24-16,-6 19 4 15,3 16-17-15,3 16-12 16,24-8-62-16,7-7-46 16,17-12-21-16,13-23-7 15,10-22 9-15,6-31 12 16,3-12 4-16,10-18-11 16,-7 0 19-16,2 1 7 15,-20 20 45-15,-4 12-88 16,-9 21 80-16,-9 6 37 15,-2 9 58-15,4 9-1 16,6 0 127-16,1-6-58 16,2-6-5-16,5-17 24 15,0-17 14-15,9-31 39 16,5-19 37-16,16-25 5 16,9 9-86-16,4-9-26 15,-9 24-39-15,-5 9-18 0,-17 24-37 16,-7-1-28-16,-5 20-16 15,-12 1-50-15,-1 12-28 16,-4 3-26-16,-4 10 22 16,4-7 19-16,0 2 54 15,-1 28 26-15,9 54 20 16,29-45-12-16,19-10 2 0,48-15-27 16,22-26-16-16,23-14 30 15,-15-14 52-15,-1-16 28 16,-41 6 28-16,-25-1 31 15,-26 10 16-15,-9 7-6 16,-20 18-45-16,-23 11 11 16,-21 17 3-16,-16 28-18 15,-3 18 23-15,-16 16 17 16,24 0-34-16,31 12-71 16,30-19-39-16,63-27-456 15,60-35 74-15</inkml:trace>
  <inkml:trace contextRef="#ctx0" brushRef="#br0" timeOffset="3766.4242">18057 8426 1562 0,'219'-8'326'0,"-99"-24"149"16,27-6-427-16,124-36-69 15,65-18 28-15,106-37 12 0,5-18-3 16,95-39-4-16,-50-5 0 16,71-20 0-16,-76 10 4 15,89-20 7-15,-87 30 13 16,18-12 13-16,-84 16-11 15,11-4-30-15,-130 47-44 16,6-10-493-16,-62 34 110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45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93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759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34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0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8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3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0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65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79C57-D5AD-4726-BF0C-506C2BE87DF9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AB8F8-C0B1-4766-B46E-3D7102CD4F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745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all" dirty="0" smtClean="0"/>
              <a:t>math</a:t>
            </a:r>
            <a:r>
              <a:rPr lang="en-US" dirty="0" smtClean="0"/>
              <a:t>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13: Analyzing Other Types of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82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506" y="184577"/>
            <a:ext cx="10331817" cy="512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017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321" y="140371"/>
            <a:ext cx="9931156" cy="50398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38959" y="5948682"/>
            <a:ext cx="2476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Continued on Next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695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73477"/>
          <a:stretch/>
        </p:blipFill>
        <p:spPr>
          <a:xfrm>
            <a:off x="166321" y="140371"/>
            <a:ext cx="9931156" cy="133673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756" y="1477108"/>
            <a:ext cx="10437813" cy="473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2562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125" y="254733"/>
            <a:ext cx="9536105" cy="562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940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5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15: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31632"/>
                <a:ext cx="10515600" cy="514533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Consider the following function: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ad>
                          <m:ra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ra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Determine the domain of f(x):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[5,∞)	b. (-∞,-4)</a:t>
                </a:r>
                <a:r>
                  <a:rPr lang="en-US" dirty="0" smtClean="0">
                    <a:sym typeface="Symbol" panose="05050102010706020507" pitchFamily="18" charset="2"/>
                  </a:rPr>
                  <a:t>(-4,</a:t>
                </a:r>
                <a:r>
                  <a:rPr lang="en-US" dirty="0" smtClean="0"/>
                  <a:t>∞)		c. (-4,∞)	d. (-∞, ∞)</a:t>
                </a:r>
              </a:p>
              <a:p>
                <a:pPr marL="0" indent="0">
                  <a:buNone/>
                </a:pPr>
                <a:r>
                  <a:rPr lang="en-US" dirty="0" smtClean="0"/>
                  <a:t>2. Determine the critical numbers of f(x):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-4, 5	b. -4, 3.1355, 8.1221	c. -4, 3.1355, 5	d. 8.1221</a:t>
                </a:r>
              </a:p>
              <a:p>
                <a:pPr marL="0" indent="0">
                  <a:buNone/>
                </a:pPr>
                <a:r>
                  <a:rPr lang="en-US" dirty="0" smtClean="0"/>
                  <a:t>3. Where is f(x) increasing:</a:t>
                </a:r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(3.1335, 5)	b. (0, ∞)	c. (0,5)	d. (3.1335, ∞)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31632"/>
                <a:ext cx="10515600" cy="5145331"/>
              </a:xfrm>
              <a:blipFill rotWithShape="0"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0824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3569"/>
            <a:ext cx="10515600" cy="497339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4. Determine the location of a relative maximum:</a:t>
            </a:r>
          </a:p>
          <a:p>
            <a:pPr marL="0" indent="0">
              <a:buNone/>
            </a:pPr>
            <a:r>
              <a:rPr lang="en-US" dirty="0" smtClean="0"/>
              <a:t>a. 3.1335		b. -4		c. 5		d. No Relative Minimum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5. Where is f(x) concave up?</a:t>
            </a:r>
          </a:p>
          <a:p>
            <a:pPr marL="514350" indent="-514350">
              <a:buAutoNum type="alphaLcPeriod"/>
            </a:pPr>
            <a:r>
              <a:rPr lang="en-US" dirty="0" smtClean="0"/>
              <a:t>(-∞, -4)		b. (-4, 5)	c. (5, ∞)	d. Never</a:t>
            </a:r>
          </a:p>
          <a:p>
            <a:pPr marL="514350" indent="-514350">
              <a:buAutoNum type="alphaL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6. Where is the location of an inflection point?</a:t>
            </a:r>
          </a:p>
          <a:p>
            <a:pPr marL="0" indent="0">
              <a:buNone/>
            </a:pPr>
            <a:r>
              <a:rPr lang="en-US" dirty="0" smtClean="0"/>
              <a:t>a. x = -4	b. x = 5	c. x = -4 &amp; 5		d. No Inflection Points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665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15: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74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Numbers versus Critical Points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9910" y="1379965"/>
            <a:ext cx="7362825" cy="1428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66" y="2907323"/>
            <a:ext cx="2543175" cy="1981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3201" y="2907323"/>
            <a:ext cx="2571750" cy="2000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30067" y="4492381"/>
            <a:ext cx="2571750" cy="20764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73090" y="4629699"/>
            <a:ext cx="3105150" cy="20478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24800" y="2907323"/>
            <a:ext cx="2466975" cy="292417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/>
              <p14:cNvContentPartPr/>
              <p14:nvPr/>
            </p14:nvContentPartPr>
            <p14:xfrm>
              <a:off x="800280" y="2086920"/>
              <a:ext cx="3277800" cy="11772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92720" y="2075760"/>
                <a:ext cx="3292920" cy="138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9499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783" y="287277"/>
            <a:ext cx="10329740" cy="497167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693720" y="666000"/>
              <a:ext cx="6894000" cy="53953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88320" y="659160"/>
                <a:ext cx="6903720" cy="54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135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2382" y="403225"/>
            <a:ext cx="9196172" cy="534821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802440" y="1013760"/>
              <a:ext cx="8606160" cy="580536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7760" y="1005840"/>
                <a:ext cx="8621640" cy="581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075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8835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Geogebra</a:t>
            </a:r>
            <a:r>
              <a:rPr lang="en-US" dirty="0" smtClean="0"/>
              <a:t> Command Reminders: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59057"/>
            <a:ext cx="11133861" cy="3702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5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2523" y="301625"/>
            <a:ext cx="8618124" cy="5841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40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3925" y="691844"/>
            <a:ext cx="10021800" cy="202791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5716080" y="2389320"/>
              <a:ext cx="225000" cy="24300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10320" y="2386080"/>
                <a:ext cx="237960" cy="25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0368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752" y="332948"/>
            <a:ext cx="10262016" cy="470016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/>
              <p14:cNvContentPartPr/>
              <p14:nvPr/>
            </p14:nvContentPartPr>
            <p14:xfrm>
              <a:off x="6290640" y="1942200"/>
              <a:ext cx="2858760" cy="10915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284520" y="1933560"/>
                <a:ext cx="2873160" cy="1108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1171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74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14: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8693" y="1062893"/>
            <a:ext cx="5447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graph illustrated is f’(x), the first derivative of some function f(x). f(x) is defined on (-∞, 0) </a:t>
            </a:r>
            <a:r>
              <a:rPr lang="en-US" dirty="0" smtClean="0">
                <a:sym typeface="Symbol" panose="05050102010706020507" pitchFamily="18" charset="2"/>
              </a:rPr>
              <a:t> (0,</a:t>
            </a:r>
            <a:r>
              <a:rPr lang="en-US" dirty="0" smtClean="0"/>
              <a:t> ∞).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59032" y="1855995"/>
            <a:ext cx="537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Determine the critical values for f(x).</a:t>
            </a:r>
          </a:p>
          <a:p>
            <a:r>
              <a:rPr lang="en-US" dirty="0" smtClean="0"/>
              <a:t>a. 0	b. -0.5       </a:t>
            </a:r>
            <a:r>
              <a:rPr lang="en-US" dirty="0"/>
              <a:t> </a:t>
            </a:r>
            <a:r>
              <a:rPr lang="en-US" dirty="0" smtClean="0"/>
              <a:t>   c. 0.5        d. 3	    e. All of these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9032" y="2648769"/>
            <a:ext cx="537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2. Where is one interval that f(x) is increasing?</a:t>
            </a:r>
          </a:p>
          <a:p>
            <a:r>
              <a:rPr lang="en-US" dirty="0" smtClean="0"/>
              <a:t>a. (-∞,-0.5)   b. (0.5, 3)   c. (0, 0.5)    d. (0.5, ∞)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636016" y="389901"/>
            <a:ext cx="6285868" cy="4351338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88693" y="3410207"/>
            <a:ext cx="537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dirty="0" smtClean="0"/>
              <a:t>. Determine the location of relative maximum:</a:t>
            </a:r>
          </a:p>
          <a:p>
            <a:r>
              <a:rPr lang="en-US" dirty="0" smtClean="0"/>
              <a:t>a. x = -0.5	    b. x = 0    c. x = 0.5   d. x = 3    e. No </a:t>
            </a:r>
            <a:r>
              <a:rPr lang="en-US" dirty="0" err="1" smtClean="0"/>
              <a:t>Rel</a:t>
            </a:r>
            <a:r>
              <a:rPr lang="en-US" dirty="0" smtClean="0"/>
              <a:t> Max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88693" y="4056538"/>
            <a:ext cx="537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 Where is one interval where f”(x) is positive?</a:t>
            </a:r>
          </a:p>
          <a:p>
            <a:r>
              <a:rPr lang="en-US" dirty="0" smtClean="0"/>
              <a:t>a. (0, 3)    b. (- ∞, 0)     c. (3, ∞)      d. (0, 0.5)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88693" y="4834499"/>
            <a:ext cx="537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Where is one interval where f(x) is concave down?</a:t>
            </a:r>
          </a:p>
          <a:p>
            <a:r>
              <a:rPr lang="en-US" dirty="0" smtClean="0"/>
              <a:t>a. (0, 3)    b. (- ∞, 0)     c. (3, ∞)      d. (0, 3)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88693" y="5612460"/>
            <a:ext cx="5516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6. Determine the location of a point of inflection.</a:t>
            </a:r>
          </a:p>
          <a:p>
            <a:r>
              <a:rPr lang="en-US" dirty="0" smtClean="0"/>
              <a:t>a. x = 3    b. x = 0	c. x = 0.5      d. No points of inflection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87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252</Words>
  <Application>Microsoft Office PowerPoint</Application>
  <PresentationFormat>Widescreen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Symbol</vt:lpstr>
      <vt:lpstr>Office Theme</vt:lpstr>
      <vt:lpstr>math 1314</vt:lpstr>
      <vt:lpstr>Critical Numbers versus Critical Points</vt:lpstr>
      <vt:lpstr>PowerPoint Presentation</vt:lpstr>
      <vt:lpstr>PowerPoint Presentation</vt:lpstr>
      <vt:lpstr>Geogebra Command Reminders:</vt:lpstr>
      <vt:lpstr>PowerPoint Presentation</vt:lpstr>
      <vt:lpstr>PowerPoint Presentation</vt:lpstr>
      <vt:lpstr>PowerPoint Presentation</vt:lpstr>
      <vt:lpstr>Popper 14:</vt:lpstr>
      <vt:lpstr>PowerPoint Presentation</vt:lpstr>
      <vt:lpstr>PowerPoint Presentation</vt:lpstr>
      <vt:lpstr>PowerPoint Presentation</vt:lpstr>
      <vt:lpstr>PowerPoint Presentation</vt:lpstr>
      <vt:lpstr>Popper 15:</vt:lpstr>
      <vt:lpstr>Popper 15: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13</cp:revision>
  <dcterms:created xsi:type="dcterms:W3CDTF">2017-10-02T18:21:05Z</dcterms:created>
  <dcterms:modified xsi:type="dcterms:W3CDTF">2019-07-22T16:28:59Z</dcterms:modified>
</cp:coreProperties>
</file>