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44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5.27508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7-23T15:54:58.3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9492 16867 0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3T15:57:36.0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4195 11179 782 0,'16'-13'321'16,"-16"-2"18"-16,-3 0-185 16,-2 6-52-16,-3-2-45 15,-8 2 5-15,-7 3-31 16,-3 6-30-16,-41 18-24 16,-22 20-15-16,-22 46-5 15,-3 30 2-15,-26 56 44 16,29 6 35-16,22 16 18 15,30-28-4-15,33 3-26 16,44-50-57-16,38-2-117 16,23-31-132-16,44-17-105 15,-12-37-72-15</inkml:trace>
  <inkml:trace contextRef="#ctx0" brushRef="#br0" timeOffset="626.9021">4435 11723 328 0,'-127'290'172'15,"95"-158"328"-15,14-30-303 16,31-8 103-16,-17-23-250 0,49-78 47 16,24-25 12-16,11-20 8 15,-11-10 1-15,-6-5-50 16,-25 13-44-16,-45-4-10 15,-28 17-16-15,-21 8-22 16,-7 5-26-16,-14 16-107 16,7 17-181-16,6 13-76 15,16 5-117-15</inkml:trace>
  <inkml:trace contextRef="#ctx0" brushRef="#br0" timeOffset="897.8416">5467 11928 1331 0,'-34'6'235'0,"-18"10"101"16,-28 18-448-16,-5 14 5 15,-3 14 63-15,15-3 29 16,15 2 43-16,40-17 18 16,10 0-20-16,24-15-70 15,26-8-100-15,31-17-78 0,41-13-117 16,6-15-34-16</inkml:trace>
  <inkml:trace contextRef="#ctx0" brushRef="#br0" timeOffset="1156.5013">6086 11887 142 0,'-17'25'678'0,"-7"-3"-310"15,-2-25-105-15,-21 35 71 16,-4 6-370-16,-12 12 18 15,12 3 7-15,5 10 27 16,23-13 24-16,11 1 3 16,15-8-22-16,6-5-30 15,8-15-14-15,13-11-40 0,5-15-47 16,28-16-245-16,0-6 6 16,4-10-118-16</inkml:trace>
  <inkml:trace contextRef="#ctx0" brushRef="#br0" timeOffset="1511.3213">6366 12042 598 0,'10'3'342'0,"-5"0"-35"16,-5 0-105-16,-2-3-167 15,2 0-24-15,-4 17-3 16,-5 27-11-16,-28 61 8 15,16-48 3-15,-2 1-7 16,6-14-22-16,10-9-59 16,2-17-11-16,14-13-20 15,8-14 6-15,12-11 19 16,1-3 38-16,5 2-30 16,-6 4 23-16,-8 13 10 15,-9 10 7-15,-4 13 34 16,-6 9 49-16,-2 20-2 15,0 1-23-15,3 1-128 16,1-9-57-16,-4-5-15 16,9-23-2-16,5-12 25 15,1-7 120-15,12-8 30 0,11-7 23 16</inkml:trace>
  <inkml:trace contextRef="#ctx0" brushRef="#br0" timeOffset="2176.3702">7037 12262 444 0,'50'18'267'0,"-53"10"-87"15,-11 5-89-15,7 8-86 16,2-6-85-16,1-6 113 15,-1-15 63-15,11-19 77 16,-3-19 75-16,5-20-41 16,5-3-29-16,4-19-59 15,0 10-79-15,4 12-99 16,-4 11 23-16,-1 5-81 16,3 15-51-16,5 1-47 15,-3 3-157-15,17 12 12 16</inkml:trace>
  <inkml:trace contextRef="#ctx0" brushRef="#br0" timeOffset="2410.1287">7344 12132 181 0,'83'51'309'0,"-78"-48"-97"0,-2 2-19 15,-3 7-96-15,0 2-98 16,-3 5-21-16,-6-2-7 16,-1 0 21-16,-2-7 32 15,3-2 97-15,2-6 37 16,8-9 17-16,10-6-35 0,10-16-24 15,9-1-85-15,16-11-26 16,3 3-24-16,8 1 38 16,-5 18 4-16,-5 0-6 15,-12 10-3-15,-6 5-41 16,-10 2-79-16,-5 2-252 16,-5 3 28-16</inkml:trace>
  <inkml:trace contextRef="#ctx0" brushRef="#br0" timeOffset="2589.5272">8103 12195 1297 0,'-2'28'237'0,"4"5"144"0,5 8-427 15,1 6-350-15,-8-6 117 16</inkml:trace>
  <inkml:trace contextRef="#ctx0" brushRef="#br0" timeOffset="2755.4842">8161 11713 734 0,'12'-5'580'0,"1"-1"-196"16,9 2-541-16,7 7 157 15,1 12-428-15</inkml:trace>
  <inkml:trace contextRef="#ctx0" brushRef="#br0" timeOffset="2949.9542">8394 12217 718 0,'8'0'304'0,"9"-9"15"16,1-4-136-16,15-8-138 15,10-6 6-15,12 0 42 16,1 4-13-16,3 3-4 16,-9 11-18-16,-3 6-54 15,-13 6-72-15,-16 14-162 16,-14 5-152-16,-5 15-10 15,-2-2-152-15</inkml:trace>
  <inkml:trace contextRef="#ctx0" brushRef="#br0" timeOffset="3263.8216">9155 12110 845 0,'11'-4'349'0,"-11"5"50"15,-5 2-174-15,5-3-205 0,-3 0-27 16,-27 14-34-16,-67 42-36 15,47-25 42-15,6 2 110 16,22-13-36-16,7-7-5 16,20-8 3-16,14-7-68 15,3-4 14-15,13 0 37 16,3 2 9-16,7 5 1 16,-14 10-3-16,-3 24 4 15,-14 15 15-15,-18 30 3 16,-13 1-2-16,-23 22 0 15,-10-10 0-15,-26 1-10 16,-4-23-9-16,-5-4-4 16,13-28-12-16,4-24-56 15,21-22-61-15,0-27-355 16,18-16 53-16</inkml:trace>
  <inkml:trace contextRef="#ctx0" brushRef="#br0" timeOffset="3690.0244">10029 11462 1201 0,'7'3'227'0,"-2"31"110"16,49 61-357-16,-45-25-9 16,5 0-14-16,-9 20 35 15,-2-14-57-15,-8 8-55 0,-8-12-215 16,-15-5 5-16</inkml:trace>
  <inkml:trace contextRef="#ctx0" brushRef="#br0" timeOffset="4193.5874">9930 11869 1292 0,'33'5'433'16,"-24"-13"-90"-16,22 1-317 16,2 3-158-16,14 6-199 15,0 3 68-15,11 2 87 16,-15-4-23-16,-1-1 80 16,-15-7 115-16,-1-1 34 15,-9 0 14-15,3-2-6 16,-4 4-9-16,1 7-11 15,-3 12-8-15,2 12 8 16,-6 11 22-16,-7 8 15 16,1-5 9-16,2-2-3 15,-3-8-18-15,6-12 0 16,7-10 13-16,2-10 28 0,0-8 22 16,6-8 2-16,1-1-25 15,-3 4-54-15,-6 8-48 16,-12 9-35-16,-2 11 7 15,1 12 22-15,-3 4 29 16,1 5 24-16,7-6 8 16,13-16 26-16,0-16-2 15,25-25 17-15,7-7-1 16,14-18-11-16,-12 4-43 16,4-9-45-16,-21 17-51 0,-8-7-127 15,-13 10-95-15,0 3-119 16,-5 11-89-16</inkml:trace>
  <inkml:trace contextRef="#ctx0" brushRef="#br0" timeOffset="4283.4941">11250 11995 542 0</inkml:trace>
  <inkml:trace contextRef="#ctx0" brushRef="#br0" timeOffset="4330.6203">11268 12035 562 0,'4'25'391'16,"-1"-9"-240"-16,-3 5-488 15,-9-3 286-15</inkml:trace>
  <inkml:trace contextRef="#ctx0" brushRef="#br0" timeOffset="4482.533">11335 11368 805 0,'12'15'1010'15,"-3"-13"-802"-15,-14 15 113 16,7 1-340-16,13 8-800 16,11 12 621-16</inkml:trace>
  <inkml:trace contextRef="#ctx0" brushRef="#br0" timeOffset="4689.4785">11644 11995 1385 0,'-42'62'369'0,"12"-9"92"15,14-7-398-15,27 0-89 16,19-7-55-16,20 0-59 16,11-14-24-16,11-7-79 15,-9-10-136-15,3-4-1 16,-18-12-75-16</inkml:trace>
  <inkml:trace contextRef="#ctx0" brushRef="#br0" timeOffset="5077.3723">12196 12015 1585 0,'21'102'291'0,"26"-92"161"15,12 1-523-15,26-5-1 16,3-9 10-16,10-17 31 16,-16-7 12-16,-10-14 50 15,-26 4-17-15,-17-7-27 16,-20 12-79-16,-30 1-66 15,-20 14 10-15,-40 18 70 16,-10 25 41-16,-23 17 82 16,9 10 60-16,14 20-20 15,37-10-48-15,23 3-21 16,36-9-21-16,30 3 6 16,24-19 0-16,26-10-2 15,8-12-26-15,14-18-81 16,-9-13-103-16,16-17-165 15,-16-4-48-15</inkml:trace>
  <inkml:trace contextRef="#ctx0" brushRef="#br0" timeOffset="5316.4931">13189 11300 780 0,'24'74'708'0,"14"14"-188"15,9 3-466-15,0 51 471 16,-7 5-515-16,-20 14-14 16,-36-16-19-16,-44 13-56 15,-33-36-74-15,-42-7-366 16,-6-33 58-16</inkml:trace>
  <inkml:trace contextRef="#ctx0" brushRef="#br0" timeOffset="5901.4514">11363 11992 418 0,'-28'62'305'0,"28"-63"-9"15,0 2-74-15,0-2 4 16,0 1-48-16,0 0-55 15,0 0-32-15,-3 0-36 0,1 0-49 16,2 1-18-16,-5 2-5 16,-2 34 3-16,-61 52 6 15,37-34-42-15,4 0-135 16,0-8-187-16,2-25-31 16</inkml:trace>
  <inkml:trace contextRef="#ctx0" brushRef="#br0" timeOffset="11826.5485">10736 9008 669 0,'-51'49'170'16,"55"-51"-11"-16,-7 2-177 16,6 0-42-16,-6 0-23 15,2 0 52-15,1 0 43 0,-3 0-8 16,3 0 13-16,0-1-4 16,0-1-8-16,0 1 0 15,0-1 5-15,0 1 19 16,0-1 14-16,0 1 18 15,0-1 14-15,0 1-11 16,0-1-18-16,0 1-15 16,0-1-19-16,0 1-19 15,0-1 10-15,0 1 12 16,3-1 5-16,22 1 5 16,73 2 19-16,-18-1 19 15,14-3-7-15,31-3 2 16,-16 1 10-16,2-1-6 15,-26 2-32-15,-6 1-16 16,-30 0 11-16,-1 1-11 16,-20 4-14-16,-9 1 15 15,-7 1 3-15,-12 11-10 0,-12 7-5 16,-17 31 7-16,-10 9 4 16,-19 43 32-16,-6 18 4 15,-21 50 6-15,-3-6-2 16,-3 42-68-16,11-24-382 15,13-27 97-15</inkml:trace>
  <inkml:trace contextRef="#ctx0" brushRef="#br0" timeOffset="35492.2874">21911 10564 1022 0,'51'36'314'16,"-55"-31"41"-16,-1-5-290 15,2 1-112-15,3-1-43 16,0 0-8-16,-2 0 1 16,-1 2 14-16,-6 34 51 15,-33 83 23-15,-4-27 18 0,-18 39 25 16,1 5 8-16,-15 21 18 15,11-30 1-15,7-10 2 16,22-47-15-16,6-20 6 16,18-36-5-16,10-36-55 15,11-37-45-15,11-39 16 16,16-18 8-16,20-34 30 16,10 12 58-16,17 1 48 15,-8 33-42-15,3-4-60 16,-22 43-71-16,-7 14-96 15,-21 29-45-15,-5 35 10 16,-16 40 41-16,-8 46 24 16,1 26 87-16,-11 64 56 15,1 1 30-15,7 51 38 16,2-40 42-16,11-15 29 16,4-69-20-16,18-33 43 15,8-75 24-15,32-62-22 0,17-46-8 16,28-54-15-16,-1-20-70 15,-8-37-101-15,-25 21-52 16,-18 3-76-16,-32 44-34 16,-5-5-299-16,-10 24 65 15</inkml:trace>
  <inkml:trace contextRef="#ctx0" brushRef="#br0" timeOffset="35948.4302">23124 11588 836 0,'-12'43'192'16,"3"-2"64"-16,3 1-253 15,12-7 6-15,12-18 15 16,15-16 63-16,5-20 26 16,14-25 40-16,-10-9-19 15,-4-13-5-15,-16 4-60 16,-13 6-19-16,-15 10-35 16,-23 12-31-16,-14 9-21 0,-19 13-51 15,-3 5-49-15,-2 19-44 16,24 13-207-16,31 10 19 15</inkml:trace>
  <inkml:trace contextRef="#ctx0" brushRef="#br0" timeOffset="36348.4966">23771 11415 868 0,'3'2'314'0,"-3"-1"-14"16,1 1-189-16,2-1-171 15,-3 1-10-15,4-1 49 16,-3 1 16-16,2 0 11 15,2 8 3-15,7 8 8 16,1 8-10-16,18 39 4 16,-27-45 5-16,-1-15 24 15,16-24 27-15,9-14-5 0,24-14-4 16,1 5-5-16,11 1-20 16,-11 13-32-16,-7 21-21 15,-25 22-19-15,-9 17 4 16,-16 10 3-16,-9 22 8 15,0-3 24-15,2 7-325 16,16-15 116-16</inkml:trace>
  <inkml:trace contextRef="#ctx0" brushRef="#br0" timeOffset="36697.5274">24588 11739 1550 0,'14'3'171'15,"11"-5"224"-15,12-2-483 16,5-13-4-16,12-9 53 15,5-16-16-15,-2-10 43 16,-8-9 41-16,-11 7 25 16,-17 2-3-16,-25 17-2 15,-24 14-55-15,-20 18-18 0,-18 33 6 16,-12 22 59-16,-12 22 60 16,26 13 14-16,29 23-41 15,40-20-41-15,59-3-51 16,59-31-475-16,66-50 115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3T15:59:41.9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13380 4026 392 0,'-33'-31'300'0,"69"18"-17"16,19 1-219-16,48-4 261 15,20 0-217-15,29-1-15 16,-11 8-48-16,-10 6-36 15,-41-2-44-15,-15-1-100 16,-23-3-101-16,-6-8-92 16,1-7-80-16</inkml:trace>
  <inkml:trace contextRef="#ctx0" brushRef="#br0" timeOffset="245.5113">13913 3964 1288 0,'5'12'204'16,"1"0"135"-16,0 12-370 0,-1 17-39 16,-1 8 37-16,-11 14 8 15,-3 0 7-15,-15 8-3 16,-9-6 1-16,-11 17-36 15,1-1-44-15,3 16-148 16,10-11-68-16,18-5-76 16</inkml:trace>
  <inkml:trace contextRef="#ctx0" brushRef="#br0" timeOffset="605.0003">14291 4495 1186 0,'-4'9'128'0,"4"-5"156"0,9 7-374 16,12 0 14-16,4-8 65 15,17-2 42-15,10-10 20 16,8-11 18-16,-2 2 6 15,-9-8-4-15,-17 5-33 16,-16-3-28-16,-19 10-15 16,-26 5-12-16,-18 11-12 15,-33 13 8-15,-2 20 21 16,-27 16 6-16,14 11 7 0,10 16-38 16,32-11-42-16,23-4-40 15,47-16-5-15,37-22-72 16,39-31 4-16,47-22-82 15,8-17 24-15,15-22-55 16</inkml:trace>
  <inkml:trace contextRef="#ctx0" brushRef="#br0" timeOffset="823.5329">15131 4448 110 0,'47'-34'423'0,"-18"7"-124"16,-24 15 13-16,-25 12-43 16,-15 10-128-16,-17 15-57 15,-2-1-28-15,-4 3-19 16,23-1-21-16,17-3-6 15,18-9 9-15,27 2 9 16,11-1 30-16,9 2 4 16,-1 1-4-16,-11 11-42 15,-25 5-26-15,-38 8-36 0,-20 4 13 16,-15-12 17-16,-7-11 8 16,-8-14-147-16,31-16-53 15,2-21-171-15,22-3-143 16</inkml:trace>
  <inkml:trace contextRef="#ctx0" brushRef="#br0" timeOffset="1050.4313">15687 4033 1124 0,'-9'-1'148'15,"1"11"121"-15,-4 15-351 16,3 8 8-16,0 16 20 16,-3 4 48-16,7 17 21 15,1-1 6-15,-7 16-24 16,7 0-86-16,-3 20-185 16,-5-18-3-16</inkml:trace>
  <inkml:trace contextRef="#ctx0" brushRef="#br0" timeOffset="1230.4253">15450 4481 760 0,'41'-12'615'0,"20"-11"-171"15,-14 31-519-15,20-4 425 16,18 4-536-16,0-7-43 15,8-5-215-15,-8-1 50 16</inkml:trace>
  <inkml:trace contextRef="#ctx0" brushRef="#br0" timeOffset="1634.5257">17216 3797 1201 0,'-30'101'149'15,"38"-64"161"-15,4-1-352 16,6 23-16-16,3 10 51 15,5 17-18-15,-6-5-19 0,-4 14-39 16,-11-10-42 0,-10 15-186-16,-7-21 32 0</inkml:trace>
  <inkml:trace contextRef="#ctx0" brushRef="#br0" timeOffset="1998.4192">17105 3882 1406 0,'20'-29'242'16,"14"12"118"-16,22-4-371 16,12 1-71-16,22 0 62 15,-5 8 36-15,-2-3 35 16,-19 10-16-16,-14 13-6 15,-24 4-20-15,-21 17-58 16,-22 9-57-16,-30 14 52 16,-25 7 5-16,-25 11 7 0,8-10 46 15,-4-1 48-15,37-19-67 16,21-8-18-16,36-17 0 16,37 0 60-16,26 3 19 15,33 7 31-15,7 2 14 16,17 12-1-16,-19-4-57 15,-3 2-83-15,-36-7-97 0,-9-1-81 16,-33-17-193 0,-20-13-45-16</inkml:trace>
  <inkml:trace contextRef="#ctx0" brushRef="#br0" timeOffset="2412.9708">18170 4375 236 0,'5'15'293'0,"5"-1"-123"16,-5-7 25-16,4-2-51 0,3 1-96 15,9-2 157-15,7-10-21 16,22-4-16-16,4-12-69 16,15-6-25-16,-7-4-27 15,-10-3-10-15,-17 6-14 16,-14 2-14-16,-18 10-15 16,-20 5-26-16,-12 9-5 15,-21 7 3-15,-10 15 11 16,-16 16 12-16,12 4 24 15,5 11-12-15,24 2-8 0,26 1-4 16,27-9-12-16,29-3 5 16,15-12 12-16,29-11 6 15,5-17-197-15,15-14-143 16,-19-12-15-16</inkml:trace>
  <inkml:trace contextRef="#ctx0" brushRef="#br0" timeOffset="2651.0024">19230 3502 1067 0,'-7'15'320'15,"-3"2"2"-15,3 19-206 16,1 13-248-16,-6 27 26 0,-2 1 95 15,-3 26 8-15,5-1 16 16,-8 21-2-16,2-12-4 16,-8 19-113-16,5-10-194 15,1 2-26-15,7-34-164 16</inkml:trace>
  <inkml:trace contextRef="#ctx0" brushRef="#br0" timeOffset="3045.6844">19753 4281 1177 0,'-2'7'200'15,"-48"-1"83"-15,0 11-335 16,-9 4-17-16,-14 13-4 15,-3-1 119-15,-2 7 18 16,16 1-6-16,15 6-12 16,14-6-23-16,19-3-35 15,21-13-18-15,31-13 0 16,14-21 27-16,29-9-38 16,-1-8 21-16,17-10-4 15,-19 3 19-15,-10 8-2 16,-22 4 35-16,-12 6-15 0,-24 10-12 15,-3 16-26-15,-14 1-18 16,-3 14 9-16,-2 1 21 16,6 10 17-16,-1-4 5 15,11 5-26-15,5-14-28 16,17 0-194-16,3-13-60 16,14-15-68-16</inkml:trace>
  <inkml:trace contextRef="#ctx0" brushRef="#br0" timeOffset="3325.7817">20363 3648 1008 0,'18'42'159'16,"-3"40"116"-16,-31-30-315 15,-1 7 22-15,-1 14 7 16,1-2 7-16,-4 13 3 16,0-5 3-16,-4 13-69 15,-1-8-84-15,-4 1-123 16,1-11-56-16</inkml:trace>
  <inkml:trace contextRef="#ctx0" brushRef="#br0" timeOffset="3597.4942">19944 4215 1215 0,'7'0'173'0,"18"5"166"16,10 0-343-16,16 1-27 15,12 4 61-15,6 1 2 16,-9-4-8-16,-3 0-4 16,-14-6-15-16,-10 1-83 15,-11-5-60-15,0 0-61 16,3-1-61-16,-7-2-97 15,11-3 28-15</inkml:trace>
  <inkml:trace contextRef="#ctx0" brushRef="#br0" timeOffset="3761.7029">20814 4434 1154 0,'8'35'230'16,"-5"15"61"-16,-2 0-379 15,-5 3-39-15,-4-10 5 16,2-10 18-16,1-21 63 16,-2-32-217-16,-2-17 142 15</inkml:trace>
  <inkml:trace contextRef="#ctx0" brushRef="#br0" timeOffset="3899.9513">20922 3948 1130 0,'4'-13'383'16,"3"8"-56"-16,-4 5-276 16,1 11-291-16,-4 1-140 15,0 0 11-15,0 14 7 16</inkml:trace>
  <inkml:trace contextRef="#ctx0" brushRef="#br0" timeOffset="4150.7258">21207 4615 965 0,'22'31'177'0,"-6"0"110"0,-3-5-304 16,3-10 43-16,1-26 14 15,15-22 12-15,4-12-2 16,2-14 47-16,-3-3-24 15,3 1-3-15,-20 16-14 16,-2 0-13-16,-10 12-79 16,-3 8-58-16,0 11-77 15,-6 3-216-15,0 8 11 16</inkml:trace>
  <inkml:trace contextRef="#ctx0" brushRef="#br0" timeOffset="4408.4989">21543 4364 137 0,'76'141'255'0,"-30"-107"-44"15,2-13 18-15,14 0-52 16,-2-9-66-16,0-13-11 16,-5-10-15-16,-5-4 21 15,-16-6 27-15,-7-2 6 16,-12 5-61-16,-18 1-48 16,-15 7-81-16,-11 6 17 15,-12 14-8-15,-12 6 42 16,4 7 37-16,13 15 21 15,8-6-35-15,27 10 4 16,22 1 7-16,40-1-1 16,22-7 4-16,31 2-16 15,6-13-57-15,28-6-338 16,-25-4-23-16,1-14-154 0</inkml:trace>
  <inkml:trace contextRef="#ctx0" brushRef="#br0" timeOffset="6231.0505">15500 6229 725 0,'0'-3'142'0,"-3"0"59"15,2 5-216-15,1-4-6 16,-3 2 23-16,3 0 3 16,0 0 14-16,0 0 1 15,0 0 34-15,13-1 15 16,33-10 12-16,68-30 12 16,-37 8-1-16,11-19-27 15,-12 7-33-15,-10-2 11 16,-30 10 2-16,-15 4 14 15,-24 12-21-15,-18-2-16 16,-9 3-33-16,-28 11-10 16,-7 6-10-16,-11 11 6 15,3 14 10-15,-6 15 7 16,20 10-5-16,10 20-17 16,16 4 8-16,25 9-8 15,25-1-1-15,24-3-16 16,16-17 17-16,35-4 8 15,5-20-141-15,18-11-132 0,-18-27 18 16</inkml:trace>
  <inkml:trace contextRef="#ctx0" brushRef="#br0" timeOffset="6488.4227">16217 5886 707 0,'70'14'522'0,"-50"-3"-154"15,-16 1-33-15,22 14-359 16,9 10-23-16,18 11 33 16,11 3 22-16,0 2 2 15,-4-13-12-15,-2-8-63 16,-15-6-51-16,-10-5-65 15,-6-12-16-15,-2-20-169 16,-12-8 53-16</inkml:trace>
  <inkml:trace contextRef="#ctx0" brushRef="#br0" timeOffset="6657.3886">16820 5818 1101 0,'-21'14'260'0,"-20"1"82"0,-12 3-307 15,-36 23-51-15,4 8 4 16,-4 11 4-16,13 3 6 16,8 14-21-16,31-16-21 15,7 7-24-15,12-16-272 16,22-16 62-16</inkml:trace>
  <inkml:trace contextRef="#ctx0" brushRef="#br0" timeOffset="6894.4872">17321 5417 1018 0,'0'-6'182'15,"-4"12"41"-15,-1 14-255 16,-4 12-92-16,-6 20 58 15,1 7 47-15,2 20 59 16,0-5 1-16,3 14-5 16,1 8-54-16,2 7-229 15,-2-20-16-15,1-13-108 16</inkml:trace>
  <inkml:trace contextRef="#ctx0" brushRef="#br0" timeOffset="7107.5249">16986 5927 878 0,'22'-6'770'0,"-10"-1"-407"0,5 1-103 16,3 4-326-16,22 5-326 16,1 0 348-16,16 5-48 15,0 2-24-15,5 0-69 16,-8-3-70-16,4 4-38 15,-18 12 21-15,-4 5-58 16</inkml:trace>
  <inkml:trace contextRef="#ctx0" brushRef="#br0" timeOffset="7256.5909">17549 6099 859 0,'56'44'315'0,"-47"-76"38"15,3-1-215-15,10-17-48 16,-1 3-26-16,8-7 6 15,1 13-20-15,16-1-12 16,-2 9-41-16,15-1-172 16,-7 5-227-16,7 5-6 15</inkml:trace>
  <inkml:trace contextRef="#ctx0" brushRef="#br0" timeOffset="7579.7787">18114 5996 590 0,'26'-2'0'0,"3"14"438"15,19-12-452-15,10-4 355 16,10-10-332-16,-9-12 340 16,-4-1-326-16,-15 0 7 0,-10 1 3 15,-13 2-3-15,-14 7-33 16,-12-6-40-16,-29 14 13 15,-9 9 0-15,-28 14 5 16,2 10 34-16,-4 22 26 16,15 14-25-16,14 13-11 15,29 0-23-15,17 7-34 16,14-17 0-16,28-18 17 16,10-21 5-16,18-13-95 15,-1-20-147-15,18-12-19 16,-7-10-174-16</inkml:trace>
  <inkml:trace contextRef="#ctx0" brushRef="#br0" timeOffset="8013.7147">18878 5848 988 0,'7'8'348'0,"-2"-8"6"0,-5 2-243 15,0-2-143-15,0 0-23 16,0 0-8-16,0 0 18 15,-3 1 17-15,1 7 23 16,-1 28 8-16,-13 51 16 16,3-39-13-16,4-1-11 0,2-13 7 15,10-18 3-15,6-19 3 16,11-16 14-16,18-13 3 16,4-3-9-16,5 0-4 15,-4 5 5-15,-10 11 16 16,-12 7-6-16,-7 6-24 15,-9 15 0-15,-5 12-2 16,-2 2-12-16,-5 11 10 16,3-7 19-16,3-15 2 15,6-7-1-15,11-25 1 16,15-3-7-16,14-3 6 16,8 5-5-16,7 3-14 15,-13 19-12-15,-6 12-26 16,-25 17-3-16,-19 12 7 15,-10 4 9-15,-9 4 1 16,-2-9-14-16,6-15-48 16,10-17 356-16,33-21-616 15,14-11 280-15</inkml:trace>
  <inkml:trace contextRef="#ctx0" brushRef="#br0" timeOffset="8419.509">20193 5905 765 0,'4'6'268'16,"-11"-6"-71"-16,-10 9-65 15,-6 4-268-15,-15 3 72 16,-9 2 151-16,-7 15 68 15,7 1 23-15,0 10-47 16,18 7-74-16,0 1-18 16,15-11-59-16,7-6-44 15,14-16 22-15,14-14 46 16,13-16 2-16,27-11-20 16,5-7-4-16,6-15-3 15,-8 4 4-15,-8 7 14 16,-26 10 43-16,-9 8-3 15,-13 15 14-15,0 18-19 16,-2 11 13-16,13 11 0 16,15-1 15-16,17 2-6 15,4-20-31-15,44-16-117 16,-2-16-107-16,12-15-209 0,-19-12-56 16</inkml:trace>
  <inkml:trace contextRef="#ctx0" brushRef="#br0" timeOffset="10864.6438">12742 4390 790 0,'70'52'244'15,"-64"-49"-8"-15,-1 1-213 16,-1-1-124-16,-4-3-33 15,0 0 104-15,0 2 25 16,-4-1 27-16,-20 13 88 16,-61 31-64-16,39-38-13 15,11-3-14-15,5-4-9 16,14-3-26-16,12-6 31 16,15-3-10-16,14-2 4 0,7-1-7 15,14 0 22-15,-4 0 14 16,1 4 0-16,-14 8-15 15,-8 4-23-15,-12 9-20 16,-4 3 15-16,-14 7 7 16,-22 0 16-16,-1-1 19 15,-10 3 10-15,-1-13-9 16,8-2-16-16,17-4-15 16,6-9 3-16,12-9-6 15,17 5-1-15,4-1 7 0,5 9 0 16,7 5-21-16,-12 25-17 15,-16 16-125-15,-38 27-169 16,-18-6 7-16</inkml:trace>
  <inkml:trace contextRef="#ctx0" brushRef="#br0" timeOffset="11556.4937">12858 7893 1058 0,'94'26'212'0,"-96"-14"23"16,-5 3-290-16,-7 5-21 16,-3-1-27-16,1-2 135 15,-4-8 35-15,5-7 22 16,-2-4-5-16,0-13 5 15,1-6-15-15,7-10-6 16,-4 3-27-16,10-7-2 16,8 12-8-16,-2 2-5 15,-3 10-6-15,8 10-12 0,2 11-14 16,-4 13-3-16,3 0-2 16,-13 12 8-16,4-5 13 15,-11-4 9-15,5-14-2 16,2-3-2-16,4-12-7 15,-3-3-27-15,3 4-4 16,0-1 0-16,0 0 3 16,3-7-6-16,1-4 15 15,-4 11-31-15,2 0-12 0,1 1-81 16,-3 2-122-16,9 16-104 16,3 12-54-16</inkml:trace>
  <inkml:trace contextRef="#ctx0" brushRef="#br0" timeOffset="12378.5187">13889 7931 809 0,'-50'47'299'16,"53"-47"38"-16,-3 0-248 16,-5 6-103-16,5-5-9 15,-3 7-13-15,-19 44-12 16,-38 57 54-16,7-30 15 15,2-6-5-15,-1 7-85 16,18-13-203-16,13-6-19 16,29-27-146-16</inkml:trace>
  <inkml:trace contextRef="#ctx0" brushRef="#br0" timeOffset="12752.4876">14003 8418 1257 0,'103'129'274'16,"-71"-125"92"-16,0-7-365 15,21-12-20-15,6-9-22 16,22-3 57-16,-20-7-13 16,-2 1-6-16,-17 7 1 15,-20 2-9-15,-22 12-13 0,-38 9-31 16,-17 12-35-16,-32 20 57 16,-8 18 67-16,-21 12-47 15,19 0-12-15,15 12-20 16,35-13-122-16,32-8-97 15,39-12 59-15,49-15 52 16,20-31 60-16,39-16-75 16,4-12 76-16</inkml:trace>
  <inkml:trace contextRef="#ctx0" brushRef="#br0" timeOffset="12982.4446">15239 8322 556 0,'-11'0'543'0,"-22"6"-153"0,-5 3-47 15,-4 4-240-15,4 0-87 16,7 2-20-16,19-4-4 16,9 0 19-16,18-4 7 15,3 4 3-15,4 6 8 16,-1 7-8-16,-9 3-30 16,-21 11-50-16,-23 5-46 15,-12-1 47-15,-8-13 11 16,-2-11-33-16,20-7-12 15,10-17-11-15,18-11-253 16,20-7 2-16</inkml:trace>
  <inkml:trace contextRef="#ctx0" brushRef="#br0" timeOffset="13217.4412">15938 7790 879 0,'-9'24'376'16,"1"5"-30"-16,-1 13-137 15,1 13-246-15,-4 21 15 16,0 4 32-16,1 11 5 16,7-7-2-16,1 8-3 15,-5-16-41-15,-1-3-114 16,0-17-74-16,0-7-142 15,-6-26-89-15</inkml:trace>
  <inkml:trace contextRef="#ctx0" brushRef="#br0" timeOffset="13368.3154">15746 8212 1642 0,'38'-8'400'16,"28"-1"129"-16,17 3-456 0,28 4-264 15,7 4-130-15,1-2-206 16,-39-3-133-16</inkml:trace>
  <inkml:trace contextRef="#ctx0" brushRef="#br0" timeOffset="15712.5027">13357 7761 988 0,'-7'30'179'0,"10"7"114"0,3-7-300 16,20-3 28-16,19-18 22 16,62-16 22-16,37-16-4 15,47-9-64-15,20-1-132 16,19-2-195-16,-53 3-64 15</inkml:trace>
  <inkml:trace contextRef="#ctx0" brushRef="#br0" timeOffset="16597.5235">17506 8341 758 0,'10'7'304'15,"3"1"-21"-15,-1-7-166 16,10 1-124-16,3-10-17 16,23-7 14-16,-1-9 52 15,15-17 39-15,3-5-32 16,2 1 4-16,-17 7 3 0,-7 0-25 15,-22 13-38-15,-12 4-6 16,-18 12-11-16,-22 0-19 16,-17 15-6-16,-8 12 5 15,-4 14 41-15,-3 9 12 16,16 14 15-16,16 15-7 16,12-7-9-16,6 4-22 15,21-6-16-15,4-13-39 16,6-16-31-16,28-15-220 15,6-26 44-15</inkml:trace>
  <inkml:trace contextRef="#ctx0" brushRef="#br0" timeOffset="16851.5176">18348 8054 872 0,'7'18'254'0,"-1"6"50"0,-12 5-211 15,2-2-89-15,1 1 11 16,12-12 13-16,6-11 6 16,11-14 14-16,9-11-2 15,24-4-4-15,-9 4-8 16,6 3-12-16,-10 11-39 16,-16 15-10-16,-21 13-4 15,-21 16 3-15,-14 10-2 16,-12 10 16-16,-1-4-139 15,1-5-177-15,21-28 4 0</inkml:trace>
  <inkml:trace contextRef="#ctx0" brushRef="#br0" timeOffset="17185.0773">18831 8105 743 0,'-38'149'579'0,"26"-120"-179"16,4-3-445-16,23-13 430 16,13-14-465-16,25-33 59 15,12-17 23-15,11-22 1 16,0-11 16-16,4-19 15 16,-20 15-44-16,-6 3 2 15,-11 14-1-15,-16 12-10 16,-16 28-18-16,-19 16-23 15,-13 23-4-15,-17 25 6 0,0 10 18 16,-9 25 35-16,9 5 43 16,7 16 14-16,12-1 5 15,5 22 3-15,6-18-7 16,12 13-61-16,9-23-61 16,33-6-60-16,13-34-275 15,23-25 9-15</inkml:trace>
  <inkml:trace contextRef="#ctx0" brushRef="#br0" timeOffset="17437.3056">20023 8035 652 0,'1'28'532'16,"7"-16"-252"-16,4 18-91 16,-3 11-212-16,8 3-209 15,-8-3 231-15,3 11 0 16,-4-8 2-16,-2 3-2 16,-3 0-33-16,-3 11-246 0,-9-1 69 15</inkml:trace>
  <inkml:trace contextRef="#ctx0" brushRef="#br0" timeOffset="17674.9976">20226 8039 756 0,'43'-31'565'0,"4"21"-132"15,9-7-452-15,6 8 458 0,-2 0-435 16,-22 9-5-16,-3 10-26 15,-22-7-16-15,-13 11-6 16,-18 9 0-16,-28 9 8 16,-19-2 25-16,-20 9 2 15,-3-7-31-15,-6-9-133 16,30-8-132-16,9-4-79 16,39-7-140-16</inkml:trace>
  <inkml:trace contextRef="#ctx0" brushRef="#br0" timeOffset="17946.4999">20680 8125 1032 0,'0'62'190'0,"0"-39"107"0,5 1-303 16,12-2-10-16,13-9 9 15,17-16 34-15,3-12 8 16,5-12 7-16,-13-8 9 16,-10-5 30-16,-16 11-39 15,-24 1-27-15,-15 5 0 16,-18 5-6-16,-6 4-35 0,-12 0-79 16,4 8-59-16,11 5-190 15,12 2-60-15</inkml:trace>
  <inkml:trace contextRef="#ctx0" brushRef="#br0" timeOffset="18094.6332">21295 8075 285 0</inkml:trace>
  <inkml:trace contextRef="#ctx0" brushRef="#br0" timeOffset="18140.6441">21300 8108 451 0,'5'26'276'16,"-1"1"-267"-16,-4-1-280 15,-9-12 127-15</inkml:trace>
  <inkml:trace contextRef="#ctx0" brushRef="#br0" timeOffset="18484.4903">21274 7752 706 0,'9'4'462'16,"0"-2"-100"-16,-4-2-88 15,3 1-253-15,-8-1-58 16,0 0-66-16,0 0-41 16,1 2-51-16,7 2-11 0,4 19-7 15,38 54 55-15,-41-34 57 16,-1-5 53-16,-2-2 45 15,-2-7 57-15,13-5 64 16,-2-13 0-16,20-2 24 16,3-3-10-16,17-4 1 15,-2-2-11-15,5 0 17 16,-16-2-20-16,-4 4-33 16,-20 1-40-16,-2 3-44 15,-12 8-48-15,-4 4-24 16,-4-3-45-16,4 6-95 15,1-1-61-15,8-3-57 16,12-13-81-16</inkml:trace>
  <inkml:trace contextRef="#ctx0" brushRef="#br0" timeOffset="18724.5124">22360 7459 796 0,'0'24'128'16,"-3"22"104"-16,-2 11-225 0,5 28 33 15,-3 2 21-15,-3 13 20 16,-1-6-12-16,-5 11-18 16,-2-14-54-16,-7-2-67 15,4-17-32-15,0-15-39 16,4-25 1-16,-9-21-139 15,3-23 72-15</inkml:trace>
  <inkml:trace contextRef="#ctx0" brushRef="#br0" timeOffset="18895.5221">22085 7990 902 0,'34'-3'0'15,"5"6"562"-15,28-3-660 16,6 8 513-16,7-12-494 16,-2 6 387-16,5-2-537 15,-14 0-214-15,2 0-1 0</inkml:trace>
  <inkml:trace contextRef="#ctx0" brushRef="#br0" timeOffset="19234.6518">23261 7916 815 0,'-72'192'263'0,"54"-146"33"16,-2-2-210-16,4 4-62 15,14-11-13-15,14-11 18 16,5-13 22-16,18-13 41 16,3-10 5-16,9-18-2 15,-9 0-23-15,-5-6-24 16,-19 7-44-16,-2 0-16 16,-15 8-21-16,-2 4 2 15,-8 3-3-15,1-3-14 16,-7 1-8-16,4 5-34 15,3 1-38-15,18-10-233 16,15-3 28-16</inkml:trace>
  <inkml:trace contextRef="#ctx0" brushRef="#br0" timeOffset="19524.5014">24368 7249 1122 0,'-9'-27'330'0,"-8"1"17"16,-3 9-273-16,-13 1-165 16,-4 7 1-16,-4 12 37 15,2 4 29-15,1 10 20 16,4 9 32-16,4 7 14 16,1 11 7-16,5 25 7 15,3 3-36-15,2 25-7 16,12 4-10-16,-2 14-28 15,0-16-23-15,1 5-35 16,3-25-38-16,-11-7-36 16,11-31-15-16,-8-6-19 15,-12-25-82-15,-10-8 39 16</inkml:trace>
  <inkml:trace contextRef="#ctx0" brushRef="#br0" timeOffset="19684.3991">23693 7882 1415 0,'35'-1'316'0,"11"-22"127"16,25 15-389-16,7-4-75 15,-2 6 15-15,-5 3-36 16,-6 0-73-16,-19-2-38 16,1 4-288-16,3-8 16 15</inkml:trace>
  <inkml:trace contextRef="#ctx0" brushRef="#br0" timeOffset="19960.3317">25047 7846 1371 0,'-10'56'246'16,"3"-45"151"-16,-2 37-426 16,0-5-5-16,-2 1-67 15,-1-9-31-15,-6 2-74 16,-1-6-187-16,-5-8 32 15</inkml:trace>
  <inkml:trace contextRef="#ctx0" brushRef="#br0" timeOffset="20155.3003">25157 7301 316 0,'17'9'0'0,"-5"2"606"0,2 13-606 16,3 6-115-16,1 14-360 16,-1-7 476-16,-1 7-258 15,4-6 257-15,1 10-73 16</inkml:trace>
  <inkml:trace contextRef="#ctx0" brushRef="#br0" timeOffset="20359.3748">25444 7893 489 0,'16'26'165'16,"-10"-17"69"-16,-2-2-21 16,1-1-18-16,12-6 15 15,-1-9-9-15,5 0-41 16,1 5-97-16,8 4-37 16,-4 1-24-16,-8 11-14 15,-3 2-15-15,-6 3-36 16,-13-1-16-16,-1 4-31 15,1-2-13-15,-4-1-245 0,11 0 73 16</inkml:trace>
  <inkml:trace contextRef="#ctx0" brushRef="#br0" timeOffset="20612.6884">26170 7107 1209 0,'0'24'168'0,"0"11"146"15,-7 16-367-15,7 24 25 16,-5 4 25-16,-7 22 10 16,11 3 9-16,-7 16-5 15,-6-16-8-15,-1 9-8 16,-2-24-70-16,-5-2-77 15,5-33-41-15,5-8-134 16,3-23-37-16</inkml:trace>
  <inkml:trace contextRef="#ctx0" brushRef="#br0" timeOffset="20824.4092">25824 7668 854 0,'8'-3'167'16,"8"9"107"-16,7 0-233 15,18 3-16-15,15 2 14 16,13 1 4-16,-4-6-18 16,14-6-31-16,-5-4-56 15,11-2-233-15,-9-2 40 16</inkml:trace>
  <inkml:trace contextRef="#ctx0" brushRef="#br0" timeOffset="21166.1619">26579 7955 1596 0,'12'18'194'0,"9"-15"224"15,4-4-486-15,19 2-2 16,6 1 63-16,0-19 5 16,-3 0 11-16,-8-8 19 15,-14-3 6-15,-12 4-31 16,-8 4 1-16,-19-9-40 16,-12 11-15-16,-28 9 9 15,-18 3 34-15,-10 17 9 0,3 16 42 16,3 15-10-1,23 1-18-15,8 12-6 0,14-10-28 16,16 5-39-16,15-15 1 16,15 3-12-16,11-15-20 15,17-5-113-15,4-12-170 16,15-7 6-16,-6-8-170 16</inkml:trace>
  <inkml:trace contextRef="#ctx0" brushRef="#br0" timeOffset="21391.5292">26870 8075 833 0,'5'8'336'16,"0"7"-4"-16,-1 6-146 15,1 3-199-15,-2-6 31 16,6-7 31-16,0-20 31 16,3-8 26-16,12-16-15 15,11 1-16-15,3-4-17 16,6 4-25-16,2-2-31 15,-4 15 12-15,4-4-15 16,-11 6-35-16,-6 0-94 16,-6 7-55-16,-11-8-258 15,-9 2-6-15</inkml:trace>
  <inkml:trace contextRef="#ctx0" brushRef="#br0" timeOffset="21676.5068">27405 7828 1458 0,'118'74'163'0,"-125"-54"226"16,14 12-441-16,4 4 10 0,1 5 43 16,0-11 46-16,14-8-21 15,-1-15 9-15,6-16-2 16,13-12-8-16,13-11-1 15,-10-5-8-15,0-4 0 16,-9 4 1-16,-9-1-6 16,-20 13-10-16,-2-2-24 15,-11 9-34-15,1-2-80 16,-2 9-59-16,1-11-228 16,4 5-9-16</inkml:trace>
  <inkml:trace contextRef="#ctx0" brushRef="#br0" timeOffset="21989.4949">28192 7947 770 0,'-43'40'0'0,"5"-2"552"16,6-2-641-16,22-11 433 15,17-12-385-15,18-16 456 16,19-10-415-16,1-6 18 16,7-8 19-16,-10 7-73 15,-8 7-1-15,-21 11 7 16,3 2 0-16,-16 14 21 16,-3 5 9-16,3 13 2 0,-2 9 3 15,-4 6 8-15,12-10 0 16,3-14-1-16,14-25-64 15,13-22-27-15,25-29-296 16,3-22 18-16</inkml:trace>
  <inkml:trace contextRef="#ctx0" brushRef="#br0" timeOffset="22234.2544">29035 7096 1146 0,'4'8'72'0,"1"8"196"16,-5 7-315-16,3 21 33 0,-3 18 112 16,-11 42 74-16,5 6 61 15,-6 44-53-15,-5-3-45 16,-4 18-95-16,-3-31-111 15,1-5-113-15,2-49-285 16,4-39 41-16</inkml:trace>
  <inkml:trace contextRef="#ctx0" brushRef="#br0" timeOffset="67112.4044">3690 11434 796 0,'3'1'979'0,"-3"-1"-616"16,0 3-150-16,0-3-217 16,-3 9-206-16,-5 43-208 15,-10 69 387-15,-3-8 12 16,-5-3 12-16,-3 30 1 15,-6-17 16-15,-12-3 29 16,9-38 6-16,-3-17 21 16,11-41 10-16,4-18-40 0,17-27-46 15,9-30-26-15,13-16-20 16,21-26 2-16,8-5 43 16,17-19 46-16,-7 16 30 15,3 9-1-15,-11 21-29 16,1 20-54-16,-2 39-57 15,-1 35-24-15,-4 33 2 0,-7 52 19 16,-11 21 40-16,5 29 40 16,-2-17 28-16,15-17 13 15,12-51 34-15,32-45 40 16,2-54 35-16,42-59 4 16,1-20-7-16,22-51-36 15,-24-8-48-15,-8-20-65 16,-49 31-36-16,-24-22-101 15,-33 42-57-15,-16-2-293 16,-12 35 3-16</inkml:trace>
  <inkml:trace contextRef="#ctx0" brushRef="#br0" timeOffset="67546.6556">5544 12095 1147 0,'-14'25'236'0,"-1"2"124"16,4 5-352-16,7-2-10 15,5-10-8-15,16-13-8 16,9-13 3-16,12-21 32 15,-3-8 26-15,3-10 16 16,-14 1 13-16,-7-3 9 16,-17 9-40-16,-12 4-25 15,-10 10-31-15,-8 9-79 16,-3 13-315-16,-2 14-5 16,10 7-143-16</inkml:trace>
  <inkml:trace contextRef="#ctx0" brushRef="#br0" timeOffset="67846.5024">6027 12142 1353 0,'-3'-1'278'16,"3"1"120"-16,4 1-424 15,-4-2-7-15,3-1 11 16,0 1 20-16,49-17 26 16,47-23 34-16,-35 19 2 15,-10 7-20-15,-4 6-52 16,-22 15-26-16,-9 18-13 16,-14 14 4-16,-10 17 8 15,-7 6 30-15,-4 4-47 16,2-13-58-16,14-13-275 15,9-22 13-15</inkml:trace>
  <inkml:trace contextRef="#ctx0" brushRef="#br0" timeOffset="68190.4844">6803 12267 692 0,'4'9'623'15,"10"-5"-163"-15,10-4-402 16,14-1 408-16,10-2-452 16,8-8 13-16,-11-2-15 15,-2-6-16-15,-22 0 8 0,-9-6-4 16,-19 4-7-16,-15-2-7 15,-20 7 8-15,-30 17 8 16,-14 16 7-16,-10 21 71 16,5 3 14-16,20 10-21 15,40-5-19-15,62-1-17 16,37-13-90-16,67-7-77 16,26-16-60-16,47-20-335 15,-24-13 28-15</inkml:trace>
  <inkml:trace contextRef="#ctx0" brushRef="#br0" timeOffset="97178.458">27381 9845 483 0</inkml:trace>
  <inkml:trace contextRef="#ctx0" brushRef="#br0" timeOffset="97394.5332">27334 9884 457 0,'-38'39'366'16,"0"13"-74"-16,-6 25-262 15,6 10 326-15,16 21-244 16,22-5-4-16,23-3 12 16,32-21 2-16,42-30-22 15,19-48-11-15,54-46 12 16,12-40-16-16,8-46-2 16,-38 4-26-16,-28-5 13 15,-60 27-6-15,-43 2-7 16,-35 36-12-16,-74 12 3 15,-35 29-24-15,-47 26-51 16,-21 32-55-16,-41 18-134 16,52 8-344-16,22 4-4 15,49-16-206-15</inkml:trace>
  <inkml:trace contextRef="#ctx0" brushRef="#br0" timeOffset="98886.9969">18509 12065 718 0,'33'-29'266'16,"-40"20"18"-16,2-3-166 16,-3 3-86-16,7 3-7 15,-7 0-2-15,-4 0 1 16,0 7-3-16,-20 16-1 16,-16 13-31-16,-27 37-14 15,-16 25-6-15,-26 44-6 16,8 8 3-16,15 27 49 15,36-18 8-15,53 7 3 16,46-34-12-16,53-6-69 16,25-34-111-16,39-25-136 0,-18-40-49 15</inkml:trace>
  <inkml:trace contextRef="#ctx0" brushRef="#br0" timeOffset="100026.8045">18896 12499 935 0,'-5'76'269'0,"10"-69"39"0,-2-4-251 15,9-1-63-15,5 3-6 16,18-1 12-16,3 4 13 16,9-1-30-16,-2-2-56 15,12-4-240-15,-15-1 23 16</inkml:trace>
  <inkml:trace contextRef="#ctx0" brushRef="#br0" timeOffset="100226.4594">19522 12321 977 0,'6'-3'347'15,"-6"-1"26"-15,3 4-256 16,-3 0-125-16,0 0-31 16,0 1-26-16,6 36 15 15,18 60 22-15,-16-24 5 16,-8-8-31-16,1 28-255 15,2-8-15-15,-3 3-138 16</inkml:trace>
  <inkml:trace contextRef="#ctx0" brushRef="#br0" timeOffset="100400.4822">19879 12957 1125 0,'1'-1'234'16,"2"7"101"-16,2 12-341 15,-10 15-16-15,-4 8 1 16,-12 25-33-16,-13 1-18 16,-13 10-64-16,2-22-65 15,-1-4-119-15,19-25-24 0</inkml:trace>
  <inkml:trace contextRef="#ctx0" brushRef="#br0" timeOffset="100715.0775">20623 12517 1152 0,'-40'73'234'0,"4"17"165"15,18-8-321-15,8 1 15 16,20-24 13-16,11-4 7 16,21-26-39-16,36-26-16 15,10-26-25-15,23-32-25 16,1-13-14-16,-9-20-8 16,-31 5-9-16,-21-4 0 0,-25 14 10 15,-17-4-53-15,-22 15-52 16,-22-2-342-16,-8 15 55 15</inkml:trace>
  <inkml:trace contextRef="#ctx0" brushRef="#br0" timeOffset="100943.7619">21541 12183 1569 0,'10'5'282'0,"2"4"145"16,4 14-445-16,16 19-33 16,5 16 34-16,5 27 32 15,-8 9 16-15,-16 35 2 16,-26 2-7-16,-36 28-58 16,-32-18-42-16,-30 0-209 15,-21-35-181-15,-28-31-48 16</inkml:trace>
  <inkml:trace contextRef="#ctx0" brushRef="#br0" timeOffset="101568.4572">20737 12534 512 0,'-95'47'77'0,"86"-49"-77"15,3 1-120-15</inkml:trace>
  <inkml:trace contextRef="#ctx0" brushRef="#br0" timeOffset="101725.1168">20618 12532 63 0,'-1'-69'0'0,"1"41"376"16,4 5-177-16,8-2 54 15,7 6-164-15,6-3 205 16,9 0-207-16,17 1 5 16,4-2-14-16,12-7-29 15,-3 10-56-15,4 10-108 16,-9 10-106-16,-4 19-110 15,-23 15-65-15</inkml:trace>
  <inkml:trace contextRef="#ctx0" brushRef="#br0" timeOffset="103505.8998">23121 12350 806 0,'3'3'200'0,"-3"-4"39"0,1 1-211 15,-1-2-54-15,0 1 36 16,3-1 36-16,23-10 19 15,59-20 13-15,-47 17-21 16,-4 6-36-16,-4 3-33 16,-18 9-32-16,-3 8-32 15,-9 8 48-15,-9 15 9 16,-7 2 28-16,-6 5 31 16,1-5 28-16,0-2-46 15,13-16-12-15,11-1 19 16,15-7 3-16,4 3 3 15,7 2 5-15,-8 10-10 16,-4 3-50-16,-11 14-214 16,-8 7-106-16,-24 10-61 15</inkml:trace>
  <inkml:trace contextRef="#ctx0" brushRef="#br0" timeOffset="103641.4807">23235 13106 917 0,'16'35'561'16,"-2"3"-125"-16,-35-11-179 16,12 10-431-16,4-9-270 15,-7-18-54-15</inkml:trace>
  <inkml:trace contextRef="#ctx0" brushRef="#br0" timeOffset="103845.4494">22986 11622 769 0,'19'217'0'0,"12"-120"734"15,-1-3-734-15</inkml:trace>
  <inkml:trace contextRef="#ctx0" brushRef="#br0" timeOffset="105437.581">24791 11915 207 0,'-33'27'396'0,"-29"20"-164"16,-4 17-133-16,-31 21 114 16,0 23-250-16,-2 27 46 15,28 1 13-15,16 22 12 16,37-8 12-16,24-2-37 16,26-26-93-16,15-14-171 15,5-46-11-15</inkml:trace>
  <inkml:trace contextRef="#ctx0" brushRef="#br0" timeOffset="105872.0858">24801 12381 1108 0,'-55'30'208'0,"58"-32"124"16,1-2-318-16,19-8-6 15,9 0 11-15,24-7 29 16,11 0-5-16,15 2 4 15,-15 9-11-15,-8 4-37 16,-24 13-41-16,-18 17-18 16,-29 12-7-16,-28 25 4 15,-14 13 35-15,-22 23 32 16,-2-5 22-16,7 6 38 16,24-21 36-16,18-9 40 15,33-25-55-15,37-8-63 16,16-19 37-16,28-10 39 15,9-10-172-15,18-14-59 0,-22-9-230 16,-5-5-78-16,-38 0-280 16</inkml:trace>
  <inkml:trace contextRef="#ctx0" brushRef="#br0" timeOffset="106366.358">26120 12293 1202 0,'12'-2'150'0,"-21"4"125"15,-12 1-394-15,-29 15 42 16,-9 5 65-16,-29 12 68 15,1 2 34-15,-4 6 85 16,27-11-16-16,16-6-27 16,19-13-65-16,24 1 24 15,31-2-40-15,21 6-11 16,20 0-3-16,22 4 29 16,1-1-27-16,-2-3-11 15,-20 3-17-15,-17 5-27 16,-24 11-28-16,-29 16 16 15,-26 4-10-15,-36 10-2 0,-14-3 26 16,-17-15 45-16,8-24 0 16,7-29 27-16,32-28 20 15,29-33 10-15,28-5-40 16,27-21-18-16,20 9-17 16,25-11-9-16,3 23-10 15,5-8 21-15,-13 15-5 16,-8 7-68-16,-24 17-38 0,-12 4-130 15,-13 14-176-15,2 7-137 16,-1 9-69-16</inkml:trace>
  <inkml:trace contextRef="#ctx0" brushRef="#br0" timeOffset="106816.4248">26497 12909 1110 0,'6'3'320'16,"-2"-3"47"-16,7 0-288 15,-11 0-96-15,0 0-12 16,0 0-11-16,0 0-9 16,0 1 43-16,0 1 48 15,-3-1-25-15,2 5 31 16,-2-4 38-16,-1-1-32 0,3 1-47 15,1-2 30-15,1-2-10 16,15-5-13-16,14-10-10 16,41-9-4-16,-57 40-6 15,-15 16-4-15,-24 14-45 16,-10 2-41-16,-6-2-47 16,6-14-11-16,7-18-251 15,20-31 68-15</inkml:trace>
  <inkml:trace contextRef="#ctx0" brushRef="#br0" timeOffset="107460.3019">27542 12303 969 0,'16'0'333'15,"-25"2"-10"-15,5-2-240 16,-4 1-151-16,8-1-3 16,-4 0 58-16,-25 3 58 15,-65 17 31-15,18 1 2 16,-5 5 0-16,-4 10-26 15,12 10-138-15,6 9 112 16,29-4-1-16,17 4-5 16,17-11-20-16,11-8 138 15,14-19-109-15,14-9 12 16,11-14 5-16,19-17 5 0,7-11-29 16,16-13-8-16,-8-3-10 15,1-13-1-15,-21 12-1 16,-8 9 1-16,-23 16-7 15,-12 16-17-15,-10 19 0 16,-7 22 3-16,0 15 25 16,-10 27 17-16,-9 9 21 15,-2 26 2-15,0-7-7 16,-10 12-30-16,4-19-83 16,4 1-98-16,-1-31-75 15,3-14-135-15,7-24-63 0,0-19 53 16,4-23-65-16</inkml:trace>
  <inkml:trace contextRef="#ctx0" brushRef="#br0" timeOffset="107819.5258">28249 12378 819 0,'17'18'476'16,"-29"-2"-91"-16,-35 19-80 16,-8 3-332-16,-22 20 6 15,1-6 22-15,9 17 33 16,24-12 20-16,13 6-5 0,21-16-9 16,18 2-2-16,12-22-20 15,17-9-29-15,9-18 1 16,17-19 2-16,3-16-6 15,1-15 1-15,-8-3 20 16,-12-11 17-16,-16 12 8 16,-14-1 9-16,-13 8-10 15,-13-2-33-15,-2 13-26 16,-16-2-61-16,-2 11-57 0,10 9-42 16,5 7-67-16,5 1-165 15,34 4 36-15</inkml:trace>
  <inkml:trace contextRef="#ctx0" brushRef="#br0" timeOffset="108104.4744">28658 12419 471 0,'-26'51'0'0,"-16"16"461"16,-1 6-374-16,-4 13 306 15,18-13-291-15,15 0 316 16,24-17-341-16,15-18-20 15,22-23 5-15,20-21 14 16,2-24-39-16,11-20-8 16,-9-11-2-16,-5-6-27 15,-24 8-26-15,-5-5 29 0,-25 10 9 16,-12 4-6-16,-15-2-8 16,-20 6-23-16,-11 16-16 15,-2 4-71-15,5 14-60 16,7 5-57-16,22 5-41 15,14-1-147-15,14 2 34 16</inkml:trace>
  <inkml:trace contextRef="#ctx0" brushRef="#br0" timeOffset="108543.6365">29375 12271 1081 0,'-31'16'415'0,"-23"3"13"16,-10 15-264-16,-9 5-118 16,15-2-37-16,14-1-2 15,23-1 0-15,18-14 37 16,23-6 15-16,15 3 12 16,7 1 0-16,13 0-1 15,-4 4-39-15,1 12-18 16,-11 3-13-16,-12 27-5 15,-20 5-1-15,-26 17-2 16,-16-2 1-16,-13 0 1 16,2-26 6-16,6-14 5 15,17-29 20-15,14-33 20 16,10-24-10-16,13-32-4 0,1-18-3 16,4-14-22-16,5 8-20 15,4-17 10-15,-5 14-3 16,1 1 5-16,-5 14 3 15,-5 8 6-15,-6 25 0 16,-6 16-10-16,1 18-24 16,-2 10-56-16,-3 10-36 15,0 11-99-15,0 9-86 0,6 5-54 16,9 5-88-16,8 12-44 16</inkml:trace>
  <inkml:trace contextRef="#ctx0" brushRef="#br0" timeOffset="108769.5205">29908 13074 681 0,'-12'37'554'0,"-10"11"-154"16,1 2-410-16,-12 12 410 15,-8-7-419-15,1-8 18 16,1-15-13-16,-2-5-64 0,10-14-54 16,10-9-54-16,12-10-218 15,20-24 21-15</inkml:trace>
  <inkml:trace contextRef="#ctx0" brushRef="#br0" timeOffset="109122.9082">30650 12406 435 0,'-74'43'506'0,"1"15"-122"16,2 4-242-16,10 14 288 15,28 3-330-15,19 3 10 16,9-14-24-16,27-6-12 16,16-16-17-16,18-22-3 15,11-26-7-15,18-20-24 16,4-22-21-16,13-20-9 16,-11-3-9-16,-4-10-20 15,-28 10 10-15,-32-6 11 16,-44 6 3-16,-39-4-4 15,-20 12 14-15,-22 3-99 16,13 16-79-16,15 10-286 16,30 16-24-16</inkml:trace>
  <inkml:trace contextRef="#ctx0" brushRef="#br0" timeOffset="109347.4468">31196 12100 630 0,'10'44'0'15,"7"3"816"-15,9 29-660 16,-8 18 379-16,-6 35-536 16,-24-8 535-16,-17 22-528 15,-32-8 0-15,-62 8-46 16,-21-26-45-16,-26-14-450 15,-21-30 84-15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3T16:07:19.0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18336 11769 811 0,'30'8'229'0,"139"25"113"31,-13-32-331-31,54-4 0 16,36 0 10-16,62-3 15 15,-109-30-17-15,77 36 15 16,-18 1 15-16,69 4 7 15,-25-3 4-15,58-6 13 16,-20-3-1-16,75-4-3 16,-52 2-5-16,56 3-5 15,-46 6-20-15,22 0-53 16,-70 5-51-16,11-2-159 16,-82 4-193-16,5 8-27 0</inkml:trace>
  <inkml:trace contextRef="#ctx0" brushRef="#br0" timeOffset="584.9889">21516 9709 951 0,'4'87'247'0,"-2"-46"52"15,13 41-243-15,6 29-116 16,11 72 9-16,1 22 19 16,9 71 7-16,-12 13 14 0,-1 83 23 15,-2-13 17-15,2 95 14 16,-8-11 12-16,0 75-10 16,8-42-12-16,-10 72-4 15,-6-59-7-15,2 56 19 16,-9-60 15-16,1 56 0 15,-7-66-8-15,-4 24-32 16,4-94-53-16,0 17-113 16,-4-94-231-16,-5-29 23 15</inkml:trace>
  <inkml:trace contextRef="#ctx0" brushRef="#br0" timeOffset="1588.4781">19718 10326 1270 0,'22'9'284'15,"-35"7"95"-15,42 18-340 16,5 10-82-16,17 18 28 15,-4 5 33-15,7 21 9 16,-5-2 6-16,13 18-8 0,-12-10-57 16,14 20-369-16,-9-23 101 15</inkml:trace>
  <inkml:trace contextRef="#ctx0" brushRef="#br0" timeOffset="1755.512">20494 10317 1607 0,'-50'59'352'0,"-28"32"143"15,-10 9-469-15,-18 27-91 16,21-7-68-16,4 11-364 16,34-29 41-16</inkml:trace>
  <inkml:trace contextRef="#ctx0" brushRef="#br0" timeOffset="2352.5615">22981 10341 1432 0,'15'10'421'16,"-10"-16"-11"-16,9-16-422 15,-10-10-129-15,-8-21-142 16,-10-16 136-16,-24-10 36 16,-12 5 61-16,-19-20 82 15,6 12 54-15,-13 0-3 16,12 12-25-16,-3 8-29 16,11 33-53-16,-8 19-23 15,13 28 7-15,2 24 4 16,17 16 8-16,12 28 8 0,20 5 23 15,20 40 5-15,12 1 24 16,14 44 22-16,4-9 1 16,6 35-1-16,-11-26-33 15,-10 11-374-15,-18-43 86 16</inkml:trace>
  <inkml:trace contextRef="#ctx0" brushRef="#br0" timeOffset="2552.2259">21970 10860 838 0,'15'-9'980'0,"27"0"-481"16,21 3-34-16,38-5-412 15,30 3-356-15,32-4 316 16,-16-1-53-16,20-1-58 15,-32 0-417-15,-12-7 69 16</inkml:trace>
  <inkml:trace contextRef="#ctx0" brushRef="#br0" timeOffset="2773.042">23592 10473 735 0,'-149'111'714'16,"14"-26"-220"-16,0 9-445 16,-2 27 460-16,31-18-512 15,30 13 5-15,50-19 0 16,33-6-6-16,36-20-27 16,43-12-52-16,12-22-68 15,23-22-345-15,2-21 46 16</inkml:trace>
  <inkml:trace contextRef="#ctx0" brushRef="#br0" timeOffset="3027.2231">23757 10676 857 0,'-13'26'614'16,"-3"-12"-157"-16,6 7-48 16,2 6-435-16,20 17-5 15,5 2 24-15,35 21 21 16,8-5 17-16,15 3 1 16,-7-7-19-16,5-8-95 0,-17-12-92 15,-6-15-307-15,-3-19-16 16</inkml:trace>
  <inkml:trace contextRef="#ctx0" brushRef="#br0" timeOffset="3206.6338">24113 10817 1627 0,'-98'55'361'0,"-28"22"108"16,-6 19-461-16,-12 15-55 15,30-6-30-15,20 10-112 16,42-24-36-16,26-14-253 16,26-28-35-16</inkml:trace>
  <inkml:trace contextRef="#ctx0" brushRef="#br0" timeOffset="3431.6397">24609 10273 1404 0,'40'54'376'0,"2"43"97"0,-51 13-384 16,30 50-70-16,-25 7-5 15,-48 28-13-15,-36-27-35 16,-35 7-133-16,-14-42-121 15,-36-25-193-15,20-52-99 16</inkml:trace>
  <inkml:trace contextRef="#ctx0" brushRef="#br0" timeOffset="4104.668">20240 10514 589 0,'-3'0'146'0,"1"0"38"16,-2 0-170-16,1 1-13 15,1 1-4-15,-1-1 5 16,2 10 15-16,-2 3 36 16,-2-7 16-16,-4 11 13 15,-33 52-5-15,8-38-4 16,-8 11-35-16,-13 22-16 15,-1 3-5-15,-16 11 22 16,18 0 4-16,-2-3 3 16,10-8-8-16,-1-10-35 15,21-11-57-15,-7-1-262 0,19-7 44 16</inkml:trace>
  <inkml:trace contextRef="#ctx0" brushRef="#br0" timeOffset="6099.4633">19244 12572 898 0,'-18'24'327'0,"8"-13"-4"16,10 1-204-16,16-3-138 0,25-4 10 15,10 5 36-15,25-11 6 16,17-7 12-16,13 2-120 16,-9-6-174-16,10-5-112 15,-25 3-125-15</inkml:trace>
  <inkml:trace contextRef="#ctx0" brushRef="#br0" timeOffset="6521.4403">20082 12396 937 0,'2'-2'523'0,"-2"1"-148"0,0-1-216 16,0 1-165-16,0-1-141 15,3 1 142-15,13-2 26 16,33-8 26-16,48-10 17 16,-35 13-8-16,-10 8-39 15,-9 12-21-15,-22 13-12 16,-14 20 0-16,-17 4-4 16,-13 16 21-16,-3-9 13 15,-7 0 6-15,8-21 0 16,12-7 10-16,5-21-4 15,16 4 3-15,13-4-3 0,8 16 13 16,1 4-1-16,4 23 8 16,-18 10-9-16,-20 31 3 15,-25 7-12-15,-44 19 9 16,-15-15-1-16,-18-10 3 16,12-34-77-16,5-27-149 15,26-18-315-15,-6-8-28 16</inkml:trace>
  <inkml:trace contextRef="#ctx0" brushRef="#br0" timeOffset="7244.4559">20214 17853 1588 0,'8'5'512'0,"-4"3"44"16,-7 2-444-16,-10 34-55 15,-4 21-62-15,-13 45 6 16,-4 23 20-16,1 49-3 16,2-15-7-16,7 2-81 15,15-31-81-15,17-11-425 16,2-60 41-16</inkml:trace>
  <inkml:trace contextRef="#ctx0" brushRef="#br0" timeOffset="10013.5165">19055 14829 502 0,'14'6'501'16,"3"0"-253"-16,-4-3-51 15,12 3-196-15,4 0-198 16,24-1 199-16,1-12 4 16,15 1-118-16,1-4-139 15,0-4 4-15</inkml:trace>
  <inkml:trace contextRef="#ctx0" brushRef="#br0" timeOffset="10206.4819">19913 14358 540 0,'0'2'0'15</inkml:trace>
  <inkml:trace contextRef="#ctx0" brushRef="#br0" timeOffset="10421.3567">19933 14363 503 0,'43'-9'37'0,"65"-43"524"16,-45 11-280-16,0 6 84 0,-12 12-325 15,-13 8-30-15,-13 12-38 16,-12 27-3-16,-13 13-2 15,-17 33 6-15,-7 21 18 16,-20 30 20-16,-11-13 10 16,-1 6 50-16,15-28 18 15,6-22 14-15,28-31 0 16,27-4 22-16,19-21-40 16,28-8-12-16,13-3-12 15,14-8-101-15,-4 1-138 0,-2 6-113 16,-29 11-209-16,-59 2-73 15</inkml:trace>
  <inkml:trace contextRef="#ctx0" brushRef="#br0" timeOffset="10905.2494">20143 16061 843 0,'-87'194'278'0,"30"-119"34"16,6 32-182-16,15-3-76 16,12 2 13-16,19-15 2 0,28-17 3 15,9-30-19-15,24-15 10 16,11-24-12-16,22-24 14 15,1-15 1-15,12-36 6 16,-17-11-27-16,-17-11-11 16,-30 4-69-16,-18-2-5 15,-31 26-8-15,-21 4 18 16,-10 17 25-16,-16 7 74 16,2 16-2-16,-8 5-60 15,22 7-73-15,-4 8-387 16,20 5 23-16</inkml:trace>
  <inkml:trace contextRef="#ctx0" brushRef="#br0" timeOffset="24182.664">22520 12746 489 0,'-2'-1'433'15,"-3"-1"-120"-15,2 1 1 16,2-1-260-16,-4 1-6 16,2 1-29-16,3-2 45 15,12 1 2-15,43-2-3 16,133-12-11-16,-48-2-9 15,-14 9-113-15,6-2-320 0,-30 5 49 16</inkml:trace>
  <inkml:trace contextRef="#ctx0" brushRef="#br0" timeOffset="24366.4684">23651 12385 1837 0,'12'49'351'0,"-3"27"196"16,-1 22-549-16,-4 48-40 15,-4 16-19-15,-16 20-170 16,2-9-316-16,2-9 18 16</inkml:trace>
  <inkml:trace contextRef="#ctx0" brushRef="#br0" timeOffset="26289.5013">20668 4316 389 0,'-3'1'0'0,"6"2"324"15,-1-1-321-15,-2-2 242 0,0-2-239 16,6 2 265-16,33-3-229 16,75-6 4-16,-33 1-7 15,27 1-1-15,-8-2-17 16,-3 4-2-16,-17-2-6 16,-7 1-1-16,-30 3-2 15,-1-1-52-15,-13 1-51 16,-6-1-202-16,-15-5-1 15</inkml:trace>
  <inkml:trace contextRef="#ctx0" brushRef="#br0" timeOffset="26708.5315">21478 4047 700 0,'0'2'166'15,"1"-1"52"-15,4 8-165 16,2 5-81-16,-7-5 46 16,0-3 35-16,0-3 11 15,0-1 8-15,0-1 19 16,0 2-17-16,0-3-19 15,0 2-17-15,0-1-24 16,-3 1-32-16,3 1-16 0,0 0-27 16,0 1 10-16,3 2 15 15,6 2 14-15,25 0 20 16,48 49 29-16,-46-45-4 16,2 2 0-16,-15-2-3 15,-3 5-13-15,-16 0 2 16,-13-2 5-16,-12 6-22 15,-25-1-55-15,-4-1-28 0,-9 0-91 16,6-7-95-16,7-6-9 16,16-3-49-16</inkml:trace>
  <inkml:trace contextRef="#ctx0" brushRef="#br0" timeOffset="27132.4683">22454 3760 648 0,'12'18'420'0,"-6"-12"-223"16,-6-9 61-16,3-4-380 16,-3 5 9-16,-3-1 97 15,2-3 97-15,-8-24-59 16,-37-54-8-16,16 46-15 16,-13 13-35-16,-2 8-14 15,-22 17-23-15,6 15-1 16,-12 23-1-16,10 5 38 15,8 14 28-15,18-1 19 0,7 19 9 16,21-10 12-16,10 17 24 16,12-9-6-16,-6 15 4 15,14-11 5-15,4-1-12 16,2-14-60-16,2-2-126 16,6-26-133-16,-11-15-35 15</inkml:trace>
  <inkml:trace contextRef="#ctx0" brushRef="#br0" timeOffset="27367.9324">21760 4235 1196 0,'28'6'269'0,"14"-3"86"0,-16-3-296 15,21 5-122-15,17-11 31 16,16 4 36-16,-8 2 2 16,14-7-37-16,-11 1-56 15,-12 0-63-15,-14 1-56 16,4-9-156-16,-4-5 8 16</inkml:trace>
  <inkml:trace contextRef="#ctx0" brushRef="#br0" timeOffset="27582.4575">23002 3798 483 0,'-1'12'436'0,"-16"0"-157"15,-9 7-283-15,-19 5 296 16,-5 6-319-16,-6 8 36 16,10 5 22-16,16 10-16 15,20-11-8-15,12 11-7 16,19-13-15-16,11-1 0 15,11-11 6-15,13-3-51 16,-1-14-44-16,-1 1-194 16,-11-10 4-16,-13-8-107 15</inkml:trace>
  <inkml:trace contextRef="#ctx0" brushRef="#br0" timeOffset="27818.7045">23113 4144 407 0,'96'-109'0'0,"-78"103"471"16,8 7-397-16,3 2 244 16,6 0-319-16,-11 3 311 0,-7 5-328 15,0-9-3-15,-8 1-3 16,-9 3-3-16,4-3-28 15,-4-5-29-15,0 1-213 16,0 1 25-16</inkml:trace>
  <inkml:trace contextRef="#ctx0" brushRef="#br0" timeOffset="28180.8992">23563 3872 1261 0,'45'14'-10'16,"-43"-15"275"-16,1 2-410 15,0 4 87-15,-3-5 80 16,0 0 66-16,0 0-39 16,1 0-7-16,16 1-8 15,0 1-23-15,-10-2-15 0,-2 1-8 16,-5 1 7-16,6 10 7 15,-3 14 10-15,-12 47 14 16,-3-57-19-16,4-4-11 16,13-7-2-16,10-5-4 15,12 1-2-15,7-1 22 16,4 11 2-16,-5 9-5 16,-19 15-1-16,-14 1 2 0,-31 20 2 15,-14-3-4-15,-16 4-19 16,6-23-21-16,8-6-61 15,23-25-234-15,32-26 43 16</inkml:trace>
  <inkml:trace contextRef="#ctx0" brushRef="#br0" timeOffset="28391.4922">24129 3654 1351 0,'2'17'110'0,"7"13"215"16,2 6-340-16,4 27-57 15,0 14 86-15,-9 28 85 16,-17-1-31-16,-14 18-54 16,-26-10-39-16,-49-3-287 0,-17-33-76 15,-27-27-109-15</inkml:trace>
  <inkml:trace contextRef="#ctx0" brushRef="#br0" timeOffset="29061.4967">20553 5334 469 0,'-12'-6'180'0,"4"-5"-25"15,4 8-85-15,-4-13-75 16,2 9 17-16,1 0 81 15,-2 4 28-15,7 1 10 16,-3 1-30-16,1-1-28 16,2 1-61-16,0-1-24 15,0 1-10-15,0 1 5 16,38 1 9-16,87 7 22 16,-33-13 10-16,34-1-1 15,-6 2-7-15,-4 1-3 16,-36-5-10-16,-8 11-5 15,-39 0-152-15,-7-4-136 16,-19-8-9-16</inkml:trace>
  <inkml:trace contextRef="#ctx0" brushRef="#br0" timeOffset="29439.9918">21177 5043 543 0,'17'77'122'16,"-16"-69"47"-16,-5 1-182 16,-4 3 94-16,7-6-7 15,5 0 17-15,-4-1 5 16,0-5-14-16,0 0-29 15,0-4-37-15,0 3-11 16,3-1-9-16,11 1-2 16,15 2 4-16,48 13 2 15,-42 3 3-15,-2 3 7 16,-8-4 4-16,-7 1-1 16,-3 3 6-16,-22-7 2 15,-15 6 2-15,-8-3 13 16,-8-1 14-16,-17-7-34 15,13-2-24-15,-1-6-171 16,10-1-130-16,4-1-51 16</inkml:trace>
  <inkml:trace contextRef="#ctx0" brushRef="#br0" timeOffset="30257.4738">22984 4867 871 0,'0'-8'227'16,"-4"6"25"-16,-4 2-230 15,8 0-77-15,-4 0 33 16,0 0 40-16,-5 0 67 16,-7 0 28-16,2 0 12 15,2 0-8-15,3-1-33 16,0-1-40-16,-8-1-15 16,2 0-16-16,-11-4-3 15,-39-22 27-15,37 14-15 16,5 6-6-16,2-4-12 15,5 7-22-15,-6 16-20 16,6 3 2-16,-3 21-8 0,-5 11 5 16,12 20 0-16,6 2 3 15,7 18-23-15,11-1-16 16,10 2-100-16,-6-13-93 16,1-3-75-16,-8-17-76 15</inkml:trace>
  <inkml:trace contextRef="#ctx0" brushRef="#br0" timeOffset="30429.4066">22390 5408 1007 0,'17'-12'229'0,"18"-1"110"16,11-4-300-16,13 5 8 15,2 4-8-15,5-6-20 16,-6 8-38-16,-1-1-178 15,-12-2-149-15,2 0-33 16</inkml:trace>
  <inkml:trace contextRef="#ctx0" brushRef="#br0" timeOffset="31174.7421">23409 4865 646 0,'-13'0'238'0,"-4"11"-22"16,5 1-133-16,-14 17-121 15,-4 9 8-15,-8 6 52 16,1 0 20-16,7 12 17 16,12-8-32-16,7 2-7 15,17-4-15-15,15-2-22 16,16-15-27-16,18-8-214 15,7-9 48-15</inkml:trace>
  <inkml:trace contextRef="#ctx0" brushRef="#br0" timeOffset="31383.4476">23762 4926 1206 0,'4'18'616'0,"-4"-4"75"16,8 16-222-16,-4 3-555 16,4 14-92-16,-3-7-93 15,4 4-95-15,-5-8-111 16,5-4 372-16,2-12-139 16,3-13-82-16,-2-13-107 15</inkml:trace>
  <inkml:trace contextRef="#ctx0" brushRef="#br0" timeOffset="31583.1864">24079 4777 1376 0,'12'-8'258'16,"-15"10"114"-16,15 7-369 15,-2 9-103-15,-6 20 44 16,8 11 50-16,2 18 8 15,-10 7 6-15,-8 15-30 16,-2-5-44-16,-15 5-307 16,-25-8-1-16,-15 4-135 15</inkml:trace>
  <inkml:trace contextRef="#ctx0" brushRef="#br0" timeOffset="38586.4696">22892 14006 85 0,'-3'2'166'0,"1"-1"-38"15,-3 1-2-15,2-1 2 16,2 1-32-16,-2-1-33 15,-2 1-1-15,2-1-9 0,2 1-20 16,-4-1 0-16,2 1 0 16,2-1 21-16,-2 1 11 15,-2-1 19-15,2 1-3 16,1-1 0-16,-2 1-23 16,1-2-11-16,1 1-21 0,-1-1 1 15,-1 0-5-15,1 0 14 16,1 0 5-16,-2 0 23 15,1 0 5-15,1 0 27 16,-1 0-19-16,-1 0 7 16,4-1-20-16,0-1-8 15,0-1-26-15,21-16 13 16,61-50-15-16,-37 54-9 16,-11 9-8-16,-8 11-8 15,-8 8-15-15,-8 16-5 16,-5 1 6-16,-10 10-5 15,-7-4 9-15,-9 5 12 16,4-9 11-16,-2-6 4 16,8-11-7-16,6-4 0 15,10-11-6-15,12-3 3 16,4 6-4-16,14 4 20 16,-2 9-2-16,5 12-1 0,-12 12-15 15,-17 21 10-15,-21 10 1 16,-31 21 10-16,-16-4 5 15,-26-3 10-15,8-24-18 16,-4-20-119-16,19-27-59 16,6-7-362-16,16-17-10 15</inkml:trace>
  <inkml:trace contextRef="#ctx0" brushRef="#br0" timeOffset="40056.4938">22390 16434 1297 0,'6'0'297'16,"7"-1"121"-16,11-5-360 16,18-2-21-16,13-1 2 15,13-3 14-15,-2 0-30 16,8 1-125-16,-15 1-134 15,5-4-216-15,-17 0-89 16</inkml:trace>
  <inkml:trace contextRef="#ctx0" brushRef="#br0" timeOffset="40208.8395">23317 15852 1228 0,'29'75'579'16,"-29"7"-21"-16,0 34-244 15,-5 1-217-15,5 22-45 16,0-16-52-16,0 11-66 16,-7-23-506-16,-16-10 117 15</inkml:trace>
  <inkml:trace contextRef="#ctx0" brushRef="#br0" timeOffset="61778.4748">22958 17781 879 0,'5'74'361'15,"-13"-73"-48"-15,-1-7-233 16,-3 0-77-16,-9 2-65 16,-3-4 42-16,-2 4 47 15,-2-1 31-15,9 4 24 0,2-4 28 16,5 3 2-16,6-5-7 16,3 2-25-16,-2-2-12 15,5-1-31-15,0 7-12 16,3-2-12-16,23-13 4 15,85-64 1-15,-17 31 3 16,11 5 3-16,3 8 1 16,-20 15-6-16,-8 9-6 15,-30 22-22-15,-12 19-11 16,-29 12-8-16,-16 26 12 16,-21 13 5-16,-25 16 19 15,-12-8 8-15,-6-2-2 16,11-23-15-16,6-22-8 15,26-17-25-15,16-12 15 16,26-9 20-16,19 2 33 16,10 4 18-16,4 10 30 15,-2 10-16-15,-19 23 8 0,-38 6-15 16,-52 36 11-16,-42 1 16 16,-43 7 28-16,-21-22-98 15,-6-14-403-15,23-69-199 16,20-49-178-16</inkml:trace>
  <inkml:trace contextRef="#ctx0" brushRef="#br0" timeOffset="67205.9399">27393 10951 431 0,'-46'-82'203'0,"45"56"31"0,2 6-76 16,2 1-9-16,-1 10-6 15,-4 1-4-15,4 8-60 16,-2 0-51-16,0 0-44 16,0 5-16-16,3 42-8 15,-6 76 21-15,-8-26 27 16,-10 33 1-16,-3-1 0 16,-5 6 8-16,8-36 5 0,2-23 27 15,6-46-12-15,-4-43-55 16,9-39-26-16,1-29 1 15,5-22-12-15,7-30 40 16,12 5 67-16,16-8 42 16,6 17-1-16,21-1-13 15,0 29-31-15,7 9-17 16,-12 28-30-16,-5 16-37 16,-18 26-20-16,4 31-14 15,-2 21-9-15,-4 30 15 16,-1 13 31-16,6 37 18 15,-9-11 13-15,0 28 17 16,-5-17-24-16,-1 9-152 16,-11-26-140-16,-14-6-18 15</inkml:trace>
  <inkml:trace contextRef="#ctx0" brushRef="#br0" timeOffset="67413.5949">27347 11103 1514 0,'38'0'254'0,"12"-5"187"16,5-2-445-16,21 2-15 16,6 0-14-16,3 7-138 15,-9 3-139-15,-5 7-133 16,-24-6-139-16</inkml:trace>
  <inkml:trace contextRef="#ctx0" brushRef="#br0" timeOffset="67784.6346">27982 10614 1405 0,'12'27'195'16,"2"-8"165"-16,9 23-435 16,1 13 33-16,5 19 17 15,-8 5 7-15,-9 26-7 16,-12-20-7-16,0-5 7 0,-10-27 11 16,1-15 21-16,4-32 20 15,8-18 16-15,6-12-11 16,25-10-8-16,2-10-8 15,14-3-7-15,2 8-9 16,1 6 4-16,-15 20-2 16,0 18-9-16,-11 15-1 15,-3 22-3-15,-11 8 8 0,-16 11 6 16,-19-3 11-16,-13 10 4 16,-7-15-6-16,-25-4-76 15,6-24-67-15,-4-11-250 16,16-18-3-16</inkml:trace>
  <inkml:trace contextRef="#ctx0" brushRef="#br0" timeOffset="68069.407">28992 10957 764 0,'0'-6'481'0,"-17"12"-150"15,-9 5-154-15,-24 21-154 16,-16 8-153-16,-9 12 128 16,5-6 3-16,13 1 5 0,25-25 8 15,13-6-17-15,19-10 10 16,13-2 19-16,3-1 18 16,7 6-14-16,-3 8 11 15,-2 4-7-15,-15 5-21 16,-20 23-31-16,-24 2-1 15,-19 1-53-15,0-5-85 16,-2-11-213-16,27-23-11 16</inkml:trace>
  <inkml:trace contextRef="#ctx0" brushRef="#br0" timeOffset="68339.4978">29704 10438 1017 0,'-3'14'157'0,"-6"13"107"16,-3 11-283-16,3 23-23 15,-8 5 43-15,5 19 35 16,-2-6 11-16,5 17-2 15,-7-13-12-15,8-2-19 16,-1-20-23-16,0-17 8 16,6-40 1-16,15-52-315 15,1-22 125-15</inkml:trace>
  <inkml:trace contextRef="#ctx0" brushRef="#br0" timeOffset="68610.4779">29706 10575 177 0,'21'-116'248'0,"-9"30"-77"15,5 20 46-15,-8 33-84 16,0 25-31-16,-1 22-16 15,-1 24 48-15,-2 15-11 16,13 22-19-16,-3 2-10 0,8-3-25 16,-3-22-35-16,15-16-13 15,-5-34 12-15,16-40 12 16,4-24 4-16,6-23-4 16,-6-9-25-16,-6 6-5 15,-12 25 2-15,-14 24-9 16,-13 25-14-16,-10 34 5 15,-11 19 3-15,-13 43-11 16,-3 12 9-16,-11 29 16 16,5-6-6-16,6 14-48 15,14-26-89-15,15 16-265 16,8-33 14-16</inkml:trace>
  <inkml:trace contextRef="#ctx0" brushRef="#br0" timeOffset="69044.5151">30685 10605 1108 0,'-21'42'268'15,"-14"-7"87"-15,-3-6-298 0,-17 17-61 16,8-4 14-16,-6 11 22 16,14-1 4-16,1-2 3 15,17-17-8-15,4-4-4 16,9-15-26-16,8-11-10 16,12-15 6-16,14-17-5 15,11-12-23-15,17-14-14 16,-1-2-62-16,5-3-15 15,-15 18 19-15,-8 7 67 16,-23 18 36-16,-5 11 49 16,-7 9-3-16,0 12-3 15,-3 10-43-15,3 13-9 16,-1 4 24-16,2 10 12 16,2-5-6-16,11-3-4 15,-2-17-12-15,5-1-67 16,0-17-67-16,4-1-217 15,-4-11-9-15</inkml:trace>
  <inkml:trace contextRef="#ctx0" brushRef="#br0" timeOffset="69299.8513">30992 10550 748 0,'32'26'351'0,"1"6"-36"15,-7-14-111-15,6 9-216 16,2 7 7-16,7 2 17 16,-4-5 5-16,6-1 1 15,-4-3-14-15,4 1-99 16,-7-7-113-16,-4-6-125 15,-4-13-94-15</inkml:trace>
  <inkml:trace contextRef="#ctx0" brushRef="#br0" timeOffset="69494.4715">31495 10412 1282 0,'-17'24'418'0,"-13"19"37"0,-14-1-307 15,-22 21-156-15,3 11-7 16,-10 11 11-16,3-11 6 16,1-5-32-16,18-16-22 15,4-12-65-15,13-14-79 16,10-9-261-16,18-19 29 16</inkml:trace>
  <inkml:trace contextRef="#ctx0" brushRef="#br0" timeOffset="69826.8954">31792 10154 600 0,'10'14'0'0,"-18"-10"596"16,6 9-837-16,7-6 241 16,-5 1-199-16</inkml:trace>
  <inkml:trace contextRef="#ctx0" brushRef="#br0" timeOffset="70002.1344">31750 10613 1040 0,'4'28'402'16,"-4"-14"-135"-16,3 0-892 16,4-23 558-16</inkml:trace>
  <inkml:trace contextRef="#ctx0" brushRef="#br0" timeOffset="72018.4821">27171 15135 327 0,'43'-13'602'15,"-49"17"-252"-15,0 8-206 16,-2 8 193-16,-6 16-375 16,-1 7 14-16,-6 19 10 15,-2-1 11-15,-1 19 5 16,2-14 5-16,4 3 6 15,6-16 6-15,3-9 13 16,4-27 16-16,2-6 26 16,3-22 3-16,8-25 0 15,6-17-11-15,2-29 2 0,9-18-21 16,11-31-9-16,1 13-10 16,5-5-12-16,-4 16-20 15,-3 15-8-15,-9 34-4 16,-5 14-1-16,-10 21 0 15,-2 19-10-15,-5 10-63 16,4 18 5-16,3 16 7 16,5 26 12-16,1 16 10 15,9 35 68-15,0-1-4 0,-2 17 2 16,0-8 0-16,2 2-148 16,-12-28-222-16,-7-5-12 15,-11-38-218-15</inkml:trace>
  <inkml:trace contextRef="#ctx0" brushRef="#br0" timeOffset="72216.7755">27057 15463 1138 0,'17'-3'544'16,"-3"-11"-51"-16,19 1-177 15,14-7-320-15,29-7-30 16,5-2-24-16,16 5-45 16,-12 2-305-16,4-2-92 0,-23-2-88 15</inkml:trace>
  <inkml:trace contextRef="#ctx0" brushRef="#br0" timeOffset="72563.7533">27920 14697 1222 0,'12'28'428'16,"-9"-8"10"-16,-1 6-256 15,1 15-222-15,1 24 8 16,1 19 31-16,-2 22 9 16,-6 0-6-16,-5-4-51 15,2-26-10-15,-2-19 13 16,4-29 13-16,-4-24 38 15,11-19 53-15,-1-24 17 16,10-10-11-16,9-19-9 16,8 4-29-16,9 0 2 15,-3 20-9-15,8 12-8 16,-10 23-9-16,-3 11-17 16,-8 19-19-16,-6 29-14 15,-16 15 54-15,-21 19 54 16,-18-2-27-16,-21 4-14 15,-2-22-24-15,-2-14-163 16,10-21-361-16,7-11 69 16</inkml:trace>
  <inkml:trace contextRef="#ctx0" brushRef="#br0" timeOffset="72939.4775">28779 14985 980 0,'-3'14'435'16,"-18"14"-4"-16,-82 60-206 15,53-45-194-15,3-4 1 16,15-8 4-16,9-10-5 16,14-13 17-16,13-8 6 15,9-3-28-15,0 1-11 16,8 1 0-16,5 5-31 16,-7 10-10-16,-4 21 28 15,-20 4-2-15,-21 20-2 16,-12 4 23-16,-15-6-23 15,5-17-54-15,5-8 192 16,14-23-611-16,5-12 231 16</inkml:trace>
  <inkml:trace contextRef="#ctx0" brushRef="#br0" timeOffset="74575.8202">29683 14877 882 0,'11'-10'529'16,"-16"4"-159"-16,1-1-164 15,7 4-165-15,-6 3-170 16,1 0 140-16,2 0-7 0,-3 0-19 16,3 2-8-16,-5 9 7 15,-4 34 6-15,-7 52 10 16,8-24 13-16,6-6 8 15,-1 7 3-15,6-16 4 16,2-11-3-16,0-24-6 16,-4-19-3-16,7-30-4 15,-1-42-16-15,10-12-2 16,4-23 2-16,1 4-1 16,-6 6 5-16,2 36 9 0,-4 17-4 15,-3 22-10-15,-2 16-5 16,3 15-6-16,-6 23-3 15,2 10 20-15,1 8 10 16,-2-2 7-16,1-8 8 16,-3-20 15-16,8-19 21 15,4-22 5-15,6-21 6 16,6-5-3-16,4-8-9 16,-9 11-37-16,2 12-27 15,-9 21-27-15,-4 29-1 16,1 19-4-16,-2 30 9 15,-4 11 17-15,4 21 20 16,-6-9-73-16,11 11-389 16,3-28 98-16</inkml:trace>
  <inkml:trace contextRef="#ctx0" brushRef="#br0" timeOffset="74876.3112">30622 15018 1274 0,'-5'9'433'0,"-3"-4"35"16,7 1-323-16,-2 6-120 16,3 2-32-16,0 10-3 15,-3 8 1-15,1 7-56 16,2-1-57-16,-9 9-343 16,5-1 43-16</inkml:trace>
  <inkml:trace contextRef="#ctx0" brushRef="#br0" timeOffset="75060.4759">30558 14596 1796 0,'0'10'241'16,"1"-6"66"-16,5-1-672 15,-6-3-142-15,2 2-3 16,1-1-111-16</inkml:trace>
  <inkml:trace contextRef="#ctx0" brushRef="#br0" timeOffset="75338.4738">30880 15161 1035 0,'16'12'516'0,"3"-9"-41"16,-21-7-211-16,8-10-190 15,6-6-54-15,17-12-1 16,-1-3-4-16,13-2-4 16,-3 5-5-16,-1 4-8 15,-18 18-11-15,0 11-17 16,-9 7-4-16,-3 19-1 15,-7 11 7-15,2 12-18 16,-2 3-11-16,-5 5-22 16,2-17-205-16,11-12-167 0,1-20-18 15</inkml:trace>
  <inkml:trace contextRef="#ctx0" brushRef="#br0" timeOffset="75593.474">31530 14375 1559 0,'80'102'496'16,"-77"-95"-3"-16,2 2-452 16,-5-4-338-16,4 1-260 15,-8-9-46-15</inkml:trace>
  <inkml:trace contextRef="#ctx0" brushRef="#br0" timeOffset="75733.4742">31559 14997 692 0,'9'30'0'0,"-6"-14"755"16,-11-3-755-16</inkml:trace>
  <inkml:trace contextRef="#ctx0" brushRef="#br0" timeOffset="79039.4402">32442 9966 340 0,'-1'-2'95'0,"-4"1"46"0,2 1-77 16,-10 0 37-16,0 0 47 16,9 0 5-16,-13 3 16 15,5-2 17-15,8-1-58 16,-1 0-44-16,-3 0 11 15,7 0-4-15,-2 0-36 16,0 0 20-16,6-1 13 16,23-14-25-16,88-40-18 15,-46 28 5-15,8 0-8 16,-17 13-19-16,-7 17-24 16,-14 11-17-16,-14 22 3 15,-29 16 7-15,-27 31 11 16,-12 5 28-16,-10 14 11 15,-1-14-5-15,8-8 0 16,21-37 0-16,6-14-34 0,14-22 8 16,8-1-4-16,7-7-3 15,11 13-3-15,3 3 25 16,4 29-24-16,-12 12 13 16,-21 32 4-16,-24 3-8 15,-68 11-19-15,-28-25-41 16,-22-28-447-16,3-51 101 15</inkml:trace>
  <inkml:trace contextRef="#ctx0" brushRef="#br0" timeOffset="83104.712">31966 14709 512 0,'-46'95'392'0,"51"-98"-103"0,16 0 32 15,12 3-283-15,22-3 24 16,13-6 14-16,25 0 14 16,-2-8-42-16,5-10-388 15,-23-6-23-15,-10-16-138 16</inkml:trace>
  <inkml:trace contextRef="#ctx0" brushRef="#br0" timeOffset="83307.0669">32810 14073 1642 0,'0'77'429'16,"-3"-10"118"-16,-2 54-443 15,1 13-80-15,-8 25 1 0,-7-8-12 16,-5 32-77-1,-2-29-96-15,-3 6-399 0,7-26 20 16</inkml:trace>
  <inkml:trace contextRef="#ctx0" brushRef="#br0" timeOffset="85010.954">31726 14971 490 0,'4'3'275'0,"-5"0"-62"16,-7 3-156-16,7-6-21 16,1 0-28-16,-4 0-11 15,0 0 51-15,-4 0 52 16,2 0-39-16,-6 0-1 16,0 0-23-16,4-1-6 15,7-1-8-15,-7 1-1 16,7-1-7-16,-2 1-5 15,-2-1 0-15,2 1 8 16,2-1 10-16,-2 1 13 16,1 1 3-16,2 0 4 15,-3 0-12-15,1 1-1 16,-10 13-4-16,-3 16-35 16,-62 45-41-16,34-50-306 0,4-11 48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3T16:10:05.9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6044 6524 99 0,'-55'42'145'16,"50"-42"-23"-16,1 6 1 15,-4-1-38-15,8-5-19 16,-3 1-33-16,-1 21-8 16,-7 7-11-16,-21 60 1 15,15-40-2-15,-4 11-2 16,7 6 6-16,1 20 12 15,5-2 2-15,-1 26 4 16,5-2 1-16,-4 21-6 16,8-15-13-16,0 0 2 15,0-35 51 1,0-19-27-16,3-35 13 16,-6-19-6-16,-2-40-18 15,1-14-9-15,8-30-2 16,6-16-14-16,2-16 9 15,0 11 3-15,0-9 2 0,-7 14 4 16,4-3 3-16,-2 10-6 16,-1-7 0-16,2 14-2 15,-4 7-4-15,-4 21-5 16,-9 5 3-16,5 20 2 16,-4 6 7-16,-1 7-3 15,5-1-3-15,4 6-5 16,-4-3-4-16,4 1-9 15,0 2 2-15,-1 4 3 16,-2 7-4-16,3-2-7 0,-3 2 1 16,1 7-2-16,-5 39-2 15,-7 55 6-15,11-18 5 16,6 0 0-16,-3 26 0 16,-4 0 1-16,1 38 3 15,-2-13 0-15,-4 7 12 16,4-26 2-16,5-17 1 15,-4-48 1-15,4-18 3 16,-3-27-7-16,0-30 1 16,1-17-2-16,7-33 0 15,-2-22-3-15,7-30-2 16,-2 6-3-16,4-26 1 16,0 15-1-16,10-7 0 15,-6 16-1-15,5-13 0 16,-2 30-2-16,-6-3 0 15,-5 28-1-15,4 8 3 16,-6 29 2-16,-6 7 4 0,0 19-1 16,-1 7-57-16,1 9-179 15,12-1-146-15,1 1-71 16</inkml:trace>
  <inkml:trace contextRef="#ctx0" brushRef="#br0" timeOffset="2766.4731">9070 6015 24 0,'3'0'80'0,"-3"0"-24"0,3 0 6 16,-1-1-20-16,-2-1-30 16,3 1-21-16,-3 1-8 15,0 0 3-15,0 1 19 16,4 27 24-16,1 58 15 15,-10-28 6-15,2-2-10 16,-1 31-11-16,-1 7-19 16,-4 38-4-16,2 7-3 15,-6 42 0-15,9 7 4 16,2 46 4-16,4-13 2 0,1 15 4 16,2-41 4-16,-10-22 9 15,-3-59 5-15,-4-32 72 16,0-38 69-16,-2-22-70 15,7-30 2-15,1-38-5 16,-3-20-73-16,3-45-75 16,1-21 66-16,3-43-11 15,2 5-4-15,5-18-1 16,0 23 2-16,4-7 0 16,0 37-1-16,6 2 0 15,-3 23 0-15,-1-4 0 16,-4 26 0-16,-2-1 2 15,-5 18 1-15,-2-1 6 16,-1 19 2-16,-1 9 7 16,-1 15 4-16,1 6-7 0,-1 16-16 15,-2 8-20-15,2 8-11 16,0 22-11-16,2 10 4 16,6 26 7-16,2 13 16 15,9 37 3-15,-2 1 5 16,1 34 0-16,0-9-3 15,3 37-6-15,-7-19 2 16,-1 18 3-16,-3-30 4 16,-8 1 11-16,-4-42 10 15,-5-14 0-15,-1-36-1 0,1-10-3 16,2-20-266-16,-2-13 85 16</inkml:trace>
  <inkml:trace contextRef="#ctx0" brushRef="#br0" timeOffset="50996.0623">16077 5548 648 0,'-3'2'263'0,"2"-1"-23"16,1 1-166-16,-3-1-71 16,1 10-36-16,-1 8 5 15,0 3 21-15,-7 60 9 16,-3-35 5-16,-11 22 2 15,-3 10-1-15,-11 38-2 16,1 6-6-16,-7 21 8 16,6-15 8-16,5-18 15 15,3-44 11-15,8-22-1 16,10-40-31-16,8-47-26 16,8-31-18-16,30-46-11 15,4-25 9-15,21-32 54 16,9 21 39-16,13-9 22 15,-9 38 1-15,6 13-6 16,-11 26-35-16,-8 20-39 16,-13 35-36-16,-10 26-38 15,-9 29-37-15,-5 50 34 16,-4 20 15-16,3 57 25 0,-4 20 43 16,9 24 48-16,7-27-17 15,0-9 15-15,5-60 1 16,5-38 4-16,-4-51 33 15,16-43 22-15,4-40 19 16,5-47-31-16,-14-16-13 16,-6-22-92-16,-19-1-133 15,-12-14-280-15,-17 27 24 16</inkml:trace>
  <inkml:trace contextRef="#ctx0" brushRef="#br0" timeOffset="51406.9517">17462 6339 777 0,'-6'10'105'16,"-3"19"93"-16,2 3-244 15,-3 20 25-15,7-2 31 16,6 0 13-16,2-15 8 15,7-5 27-15,3-16-9 16,5-14 25-16,1-3 8 16,1-23 16-16,-1-14-5 15,-12-16-11-15,-11 3-47 16,-10-6-42-16,-13 12-30 0,-9 6-28 16,-1 14-277-16,6 4 86 15</inkml:trace>
  <inkml:trace contextRef="#ctx0" brushRef="#br0" timeOffset="51705.9676">18064 6185 920 0,'0'19'204'0,"-9"9"79"16,-3 6-243-16,-2-1-61 15,6-7 38-15,5-11 36 16,9-19 7-16,16-30 6 16,12-13 4-16,21-26-8 0,9-1-22 15,9-3 2-15,-11 22-13 16,-6 19-18-16,-16 25-25 16,-17 22-6-16,-14 22-12 15,-5 26-13-15,-4 5-5 16,0 15-46-16,0-3-63 15,8 0-126-15,10-14-50 16,15-9-63-16</inkml:trace>
  <inkml:trace contextRef="#ctx0" brushRef="#br0" timeOffset="52079.4569">18857 6375 1197 0,'13'17'196'0,"59"36"164"16,-39-52-342-16,14-13 8 15,0-12 52-15,15-23 12 16,-10-8-1-16,-5-8 7 16,-13 9-28-16,-13 3-36 0,-21 16-42 15,-31 12-19-15,-10 19-8 16,-27 25 40-16,0 20 27 16,-8 23 31-16,18 8-2 15,26 12-13-15,41-13-49 16,52-8-1-16,48-18-17 15,78-19-40-15,26-37-415 0,40-48 130 16</inkml:trace>
  <inkml:trace contextRef="#ctx0" brushRef="#br0" timeOffset="53118.9402">27554 5334 1130 0,'55'20'295'15,"-55"-26"61"-15,-5 4-356 16,6 10-71-16,-2-8-24 15,1 12 30-15,-12 39 11 0,-26 75 49 16,-21-28 22-16,-1 3 10 16,-20 30 8-16,2-14-6 15,7-5-2-15,21-29 11 16,12-23 15-16,24-56-16 16,19-54-14-16,19-26-1 15,25-35-19-15,15-7-21 16,24-14 21-16,-8 30 22 0,8 8-1 15,-24 32-1-15,-8 18-33 16,-27 33-48-16,-11 37 10 16,-15 23 5-16,-3 42 9 15,-15 12 39-15,4 47 45 16,-1-7-18-16,17-13 6 16,21-34 5-16,25-29 42 15,25-73 37-15,50-67-2 16,2-23-7-16,12-48-7 15,-8-20-45-15,0-19-45 16,-44 26 0-16,-20-28-2 16,-33 26 0-16,-23 5-40 15,-25 30-472-15,-13 12 144 16</inkml:trace>
  <inkml:trace contextRef="#ctx0" brushRef="#br0" timeOffset="53549.3017">28895 5924 684 0,'18'9'489'0,"-3"1"-150"16,-24 14-36-16,2 14-395 15,-7 6 13-15,2 12 65 16,0 0 4-16,7-6 23 15,10-19 31-15,7-13 19 16,9-11-3-16,2-19 36 16,3-11 1-16,-5-16-9 15,-1-7-43-15,-16-5-43 16,-4 5-41-16,-9-1-43 16,-6 14-30-16,-8 6-63 15,6 5-47-15,-4 0-164 16,9 5 12-16</inkml:trace>
  <inkml:trace contextRef="#ctx0" brushRef="#br0" timeOffset="53863.1642">29375 5953 982 0,'3'0'131'0,"-6"14"118"0,-2 3-293 15,-2 8 22-15,-7 6 19 16,2-4 34-16,3-9 37 16,1-6-3-16,11-31 16 15,11-13-6-15,19-11 3 16,13-5-32-16,13-8-1 16,2 19-1-16,1 8 16 15,-18 20-35-15,-6 15-23 16,-21 11-4-16,-5 15-19 15,-15 9-20-15,1 12 21 16,-1-1-2-16,2 10-70 16,2-12-5-16,19 0-269 15,6-23 21-15</inkml:trace>
  <inkml:trace contextRef="#ctx0" brushRef="#br0" timeOffset="54192.1188">29829 6188 960 0,'3'13'330'16,"44"41"27"-16,3-54-300 0,18-7-87 15,10-9 35-15,1-6 7 16,-18-3 1-16,-10-3 158 15,-27 3-78-15,-11 4-61 16,-30 10-32-16,-35 17 15 16,-13 17-31-16,-12 17-19 15,-5 4 61-15,15 10 33 16,33-10-44-16,27 0-37 16,34-12 22-16,38-9 10 15,33-11-6-15,25-13 22 16,0-19-80-16,25-18-366 15,-25-3 55-15</inkml:trace>
  <inkml:trace contextRef="#ctx0" brushRef="#br0" timeOffset="54879.9054">17496 8240 554 0,'-56'41'0'0,"-32"35"410"15,-2 23-430-15,-9 21 334 16,-10 21-316-16,-23 46 339 15,22-14-295-15,7 15 23 16,15-9 0-16,46 5 0 16,46-51-25-16,48 4-48 15,36-36-63-15,39-17-40 0,-1-40-269 16,8-14 40-16</inkml:trace>
  <inkml:trace contextRef="#ctx0" brushRef="#br0" timeOffset="55266.065">17588 8784 1035 0,'72'25'170'0,"-68"-9"95"16,1 11-301-16,-2 19-34 15,-3 13 25-15,5 26 15 16,-1 4 16-16,5 34 18 16,3 0 12-16,0 11 12 15,-1-27 15-15,6-14-12 16,-2-41-14-16,6-30 30 15,10-40 8-15,20-43 5 16,4-25 16-16,9-35 10 16,0-15-35-16,-2-6-11 0,-20 23-16 15,-2 7-7-15,-10 26-33 16,-1 11-356-16,-11 27 96 16</inkml:trace>
  <inkml:trace contextRef="#ctx0" brushRef="#br0" timeOffset="55671.5772">18542 9637 740 0,'6'4'373'16,"5"-7"-62"-16,16-4-84 16,14-1-271-16,20-15 13 15,7-4 46-15,8-10 3 16,-9 0 1-16,-8-3-6 15,-16 11-22-15,-14 5-22 16,-23 10-16-16,-15-4-21 0,-17 9-34 16,-21 6-25-16,-17 7 87 15,-17 13 54-15,5 20 21 16,1 14 26-16,15 7 25 16,25 15-159-16,31 0-87 15,22 2-138-15,28-14-45 16</inkml:trace>
  <inkml:trace contextRef="#ctx0" brushRef="#br0" timeOffset="55867.3879">19206 9600 636 0,'29'-36'508'16,"0"-8"-95"-16,19-11-1 15,14 5-312-15,26-3-21 16,-3 12-43-16,7 15-123 16,-13 12-128-16,-7 14-244 15,-34 4-55-15</inkml:trace>
  <inkml:trace contextRef="#ctx0" brushRef="#br0" timeOffset="56120.9543">20044 8462 1487 0,'0'9'223'16,"6"11"137"-16,5 12-455 15,7 24 10-15,2 18-1 0,1 23 78 16,0 7 10-16,1 26 10 15,-4-12-12-15,-5 4-27 16,-5-13-28-16,-8-3-96 16,-5-30-71-16,-8 2-140 15,-7-24-46-15</inkml:trace>
  <inkml:trace contextRef="#ctx0" brushRef="#br0" timeOffset="56315.9529">19866 9309 690 0,'0'-11'-88'16,"13"2"673"-16,9-2-368 16,12 4 126-16,16-11-362 15,14 4 13-15,21-4 5 16,-5 1-160-16,13-13-182 0,-13 2 10 15</inkml:trace>
  <inkml:trace contextRef="#ctx0" brushRef="#br0" timeOffset="56452.1677">20727 9137 415 0,'5'41'322'0,"0"-4"-70"16,-5 7-28-16,3 1-183 15,-2 10-20-15,2-17-37 16,-3-14 2-16,0-10-1 15,-4-31-243-15,1-31 84 0</inkml:trace>
  <inkml:trace contextRef="#ctx0" brushRef="#br0" timeOffset="56568.4206">20668 8655 936 0,'-4'-6'5'15,"5"3"60"-15,14 9-258 16,2 3-64-16,18 6-36 15,8 14 215-15</inkml:trace>
  <inkml:trace contextRef="#ctx0" brushRef="#br0" timeOffset="56799.1205">21352 9159 899 0,'-19'16'327'0,"-9"-1"11"0,-3-1-218 16,-17 13-85-16,4 2-22 16,-7 11 5-16,12-7 4 15,10 4-7-15,20-6-20 16,11 7-10-16,10-6 1 16,21 5-49-16,10-7-23 15,11-4-123-15,1-13-135 0,22-6-26 16</inkml:trace>
  <inkml:trace contextRef="#ctx0" brushRef="#br0" timeOffset="57092.733">21847 9312 1169 0,'-12'1'183'0,"-25"7"132"16,-2 9-347-16,-11 5-10 15,7 9 44-15,4 4 10 16,17-5-5-16,10 0-3 16,12-4 2-16,8-9-41 15,5-10 15-15,9-8 10 16,3-10 9-16,4-2 1 16,2-1 18-16,-2 2-6 15,-8 6-8-15,0 9 4 0,-3 7 0 16,2 13 4-16,-2 3-7 15,7 7-70-15,-9-5-93 16,7-18-169-16,-3-23-50 16</inkml:trace>
  <inkml:trace contextRef="#ctx0" brushRef="#br0" timeOffset="57277.731">22530 8378 1341 0,'23'10'230'0,"-8"21"143"16,-18 12-360-16,-1 42-28 16,-1 21 41-16,-12 44 31 15,-2 7-2-15,-4 20-56 16,-8-23-62-16,-7 0-297 16,5-43-68-16,0-36-114 15</inkml:trace>
  <inkml:trace contextRef="#ctx0" brushRef="#br0" timeOffset="58121.5548">23778 8450 1050 0,'5'16'165'0,"-10"18"93"16,1 14-306-16,-10 44 14 15,-7 17 6-15,-6 44 106 0,-4 3 14 16,-4 27 6 0,6-29-7-16,7-8-33 15,7-52-40-15,5-27 13 0,13-46 8 16,7-60-11-16,-1-40 18 15,3-59 5-15,6-28-24 16,3-49-20-16,8 30 1 16,9-4 6-16,9 45 0 15,8 6-4-15,1 49-3 16,2 7-8-16,-11 25-5 0,-9 15-12 16,-11 25-12-16,2 28-10 15,-12 19 4-15,4 34 4 16,5 18 15-16,4 41 26 15,-1 10 15-15,9 37 6 16,-3-12-2-16,-3 11-62 16,-6-31-66-16,-8-8-209 15,-14-37-94-15,-13-17-98 16</inkml:trace>
  <inkml:trace contextRef="#ctx0" brushRef="#br0" timeOffset="58318.5827">23680 9215 544 0,'0'29'763'0,"16"-7"-310"0,10-34-324 16,21 20 326-16,29 5-501 15,14 4-13-15,7 4-32 16,22 4-283-16,-13-4-81 15,-4-4-126-15</inkml:trace>
  <inkml:trace contextRef="#ctx0" brushRef="#br0" timeOffset="58611.4162">24890 9092 733 0,'-47'21'622'0,"14"-1"-166"15,4 3-436-15,8-5 396 16,14-8-455-16,9-2 5 16,9-7 4-16,10 3 6 15,5 9 48-15,12 8-11 16,-3 7-6-16,-19 17-14 16,-20 10-10-16,-27 19-7 15,-17-4-4-15,-13 0 0 16,2-17-33-16,16-15-78 15,13-24-15-15,6-7 25 16,14-11 7-16,12-8-14 16,15-4 18-16,15-6-143 15,10-4-39-15</inkml:trace>
  <inkml:trace contextRef="#ctx0" brushRef="#br0" timeOffset="58807.9236">25221 9204 564 0,'8'-11'268'16,"-4"5"-12"-16,-2 6-132 16,13 22 8-16,6 10-18 0,13 8 4 15,8 14 1-15,7 12-32 16,-4-11-125-16,-7 1-115 16,-7-13-107-16,-10-14-94 15,-9-19 160-15,5-25-99 16,-3-18 98-16</inkml:trace>
  <inkml:trace contextRef="#ctx0" brushRef="#br0" timeOffset="58975.8793">25595 9470 408 0,'62'-144'263'16,"-57"131"24"-16,-5 13-59 15,0 5-43-15,-13 27 10 16,-5 9-69-16,-6 29-20 16,-5 5-13-16,-6 27 5 15,0-8-25-15,-15 12-3 16,0-16-13-16,-6 6-62 15,4-27-55-15,14-2-33 16,11-23-32-16,12-15-211 0,15-21-71 16,15-14-31-16</inkml:trace>
  <inkml:trace contextRef="#ctx0" brushRef="#br0" timeOffset="59420.813">26040 9376 740 0,'-8'44'567'16,"-9"-3"-136"-16,-8 6-453 15,6 4 424-15,0-10-441 16,5-15 16-16,9-17 14 16,10-13 21-16,16-22-14 15,14-6-29-15,8-11-5 16,2 4-13-16,-2 4-9 16,-10 20 37-16,-12 9 35 15,-8 16-11-15,-1 16-10 16,-8 6 16-16,1 3 0 15,-5 1-10-15,1-5-6 16,7-18 8-16,13-14-11 16,5-11 3-16,20-9 11 0,-4-2 16 15,2 5 1-15,-10 11-9 16,-6 14-10-16,-14 12-1 16,-9 18 14-16,-11 5 15 15,-11 8-418-15,-7-1 170 16</inkml:trace>
  <inkml:trace contextRef="#ctx0" brushRef="#br0" timeOffset="59674.9627">26884 9433 1413 0,'20'9'353'0,"-6"22"101"16,-19 11-367-16,11 31-112 16,2 12 20-16,-8 23 2 15,-2 4-11-15,-9 19-49 16,-7-11-40-16,-27 12-178 16,1-25-34-16,-3-28 87 15,1-35 42-15,-4-41-167 16,23-42 316-16</inkml:trace>
  <inkml:trace contextRef="#ctx0" brushRef="#br0" timeOffset="59889.8467">26930 9395 1129 0,'70'-66'496'0,"-17"23"1"16,17 14-252-16,-4 8-213 15,6 18-25-15,-30 27-30 16,-8 20-30-16,-33 15 27 15,-24 23 17-15,-27 3 11 16,-26 5 20-16,-7-16 0 0,5-12-16 16,18-24-71-16,10-16-77 15,19-18-41-15,10-13-130 16,9-14-146-16,12-18 27 16</inkml:trace>
  <inkml:trace contextRef="#ctx0" brushRef="#br0" timeOffset="60139.9639">27880 8359 1385 0,'2'0'267'0,"1"9"59"15,-8 3-360-15,1 23-75 16,-4 10 37-16,-1 28 72 0,-8 15 79 15,-4 34 8-15,-3 5-17 16,-10 33-27-16,-2-13-46 16,-2 14-211-16,2-34-96 15,1-13-29-15,9-44-5 16,5-16-41-16,-4-37 179 16</inkml:trace>
  <inkml:trace contextRef="#ctx0" brushRef="#br0" timeOffset="60474.9355">27523 9142 724 0,'14'4'432'0,"7"-2"-109"16,1 1-417-16,16-2 451 15,4 1-380-15,17 7 58 16,-4 2 33-16,4 8-13 15,-16 13-17-15,-5 8 4 16,-23 1-29-16,-7 9 5 16,-8-5-2-16,-8-10 2 15,6-7 3-15,10-10 2 16,10-21-2-16,20-18-2 16,9-8-3-16,3-15 5 15,-3 3 0-15,-12-3 1 16,-15 10-1-16,-18-1-5 0,-11 14-15 15,-17-3-43-15,-5 15-72 16,1 0-295-16,1 6-37 16,12-13-137-16</inkml:trace>
  <inkml:trace contextRef="#ctx0" brushRef="#br0" timeOffset="60693.2293">28670 8263 715 0,'9'9'542'0,"-6"23"-138"16,-6 20-417-16,-6 27 449 15,-3 24-414-15,-11 43 22 16,-6 10 6-16,-13 29-30 16,-4-6-77-16,-5 11-65 15,8-44-155-15,1-21-30 16,17-41 25-16,10-22-97 15,3-42 84-15</inkml:trace>
  <inkml:trace contextRef="#ctx0" brushRef="#br0" timeOffset="60911.0238">28284 9095 1277 0,'29'21'311'0,"-24"-10"98"16,21 7-324-16,12 5-114 15,16 1 23-15,10-7 20 16,13-7-11-16,-2-4-5 16,-1-6-149-16,-16 2-263 15,-16-7 33-15</inkml:trace>
  <inkml:trace contextRef="#ctx0" brushRef="#br0" timeOffset="61218.8922">28913 9549 1401 0,'41'3'348'0,"2"-11"101"15,-5-3-392-15,13-8-80 16,8-6-1-16,1-11 3 15,-10 0 12-15,-15-10 13 16,-11 13 21-16,-15-8-10 16,-21 18-10-16,-26 14-1 15,-18 16 0-15,-13 21-2 16,-2 13 39-16,3 22 11 16,21 7 2-16,22 24 1 15,16-9-3-15,18 11-55 16,16-19-18-16,14-10-43 15,2-27-17-15,11-7-88 0,-1-19-242 16,1-16-59-16,-16-12-115 16</inkml:trace>
  <inkml:trace contextRef="#ctx0" brushRef="#br0" timeOffset="61972.5315">20735 11805 194 0,'-45'20'0'16,"-3"3"754"-16,23-2-754 16,-24 17 287-16,10 5-307 15,-4 5 426-15,4 5-402 16,-6 3 424-16,18-5-400 0,10 5-7 16,19-3-15-16,15-5-17 15,15-17 1-15,15-21 4 16,9-22 8-16,23-26 6 15,-5-18 6-15,1-6-22 16,-16 7 4-16,-15 1 20 16,-32 22 21-16,-12 15-16 15,-9 9-3-15,-8 16-15 16,-4 15-17-16,0 12-6 16,4 3 28-16,5 13-10 15,16-5-4-15,16-5 2 16,12-14-6-16,18-10-17 15,8-20 7-15,27-22-5 16,-5-11-339-16,1-31-63 16,-17-9-91-16</inkml:trace>
  <inkml:trace contextRef="#ctx0" brushRef="#br0" timeOffset="62166.6714">21627 11201 1441 0,'9'-12'372'0,"-14"-3"97"16,1 3-436-16,0 12-120 16,0 6-13-16,-4 12 12 0,-2 17 12 15,-1 15 50-15,-3 32 48 16,5 14-1-16,0 30-4 16,6 6-104-16,-1 29-313 15,5-23 66-15</inkml:trace>
  <inkml:trace contextRef="#ctx0" brushRef="#br0" timeOffset="62350.9184">21385 11702 1671 0,'43'-3'357'0,"17"-6"159"16,10 1-538-16,24-7-238 16,1 6-250-16,-15-8-41 0</inkml:trace>
  <inkml:trace contextRef="#ctx0" brushRef="#br0" timeOffset="62721.896">22920 11171 215 0,'0'6'716'16,"0"0"-363"-16,5 6-146 16,7 8 136-16,49 60-403 15,-16-29 50-15,21 29 58 16,1 5 42-16,4 24-15 15,-7 2-29-15,4 7-157 16,-9-16-216-16,1 3-101 16,-12-28-171-16</inkml:trace>
  <inkml:trace contextRef="#ctx0" brushRef="#br0" timeOffset="62920.9197">23795 11302 1575 0,'-47'41'329'0,"-46"31"102"15,-8 10-496-15,-36 43-67 16,14 1-40-16,2 7-74 16,39-30-53-16,-2-4-56 15,41-31 0-15,21-11-73 16</inkml:trace>
  <inkml:trace contextRef="#ctx0" brushRef="#br0" timeOffset="63266.9483">24512 11561 590 0,'56'-11'588'0,"6"-4"-198"16,-1-6-370-16,27 3 338 15,-12 1-557-15,-3 0-144 16,-9 13-47-16,-23 10-154 16</inkml:trace>
  <inkml:trace contextRef="#ctx0" brushRef="#br0" timeOffset="63486.9171">24559 11900 1317 0,'55'9'316'0,"-17"-35"96"16,25 23-454-16,13 0-156 16,6-5-225-16,-10-1-42 15</inkml:trace>
  <inkml:trace contextRef="#ctx0" brushRef="#br0" timeOffset="63728.912">25615 11292 1502 0,'-13'72'422'15,"15"-21"79"-15,-13 39-382 16,-1 13-125-16,3 28-8 15,-3-19-13-15,0 3-49 16,7-19-62-16,5 4-57 16,3-35-306-16,11-28 48 15</inkml:trace>
  <inkml:trace contextRef="#ctx0" brushRef="#br0" timeOffset="63967.7751">26192 10831 1854 0,'6'140'423'0,"-11"60"174"16,-25 37-542-16,-60 53-11 15,-33-19-40-15,-47 30 61 16,-33-40-662-16,-53-35 209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44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5.27508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7-23T16:13:06.89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07-23T16:15:49.559"/>
    </inkml:context>
  </inkml:definitions>
  <inkml:trace contextRef="#ctx0" brushRef="#br0">21564 17264 0</inkml:trace>
  <inkml:trace contextRef="#ctx1" brushRef="#br0">10074 13961 406 0,'0'7'158'0,"-4"-8"-4"16,5 4-95-16,-2-3-60 15,1 0-9-15,-3 0 19 16,1 0 21-16,2 0 27 16,-3 0 15-16,3 0 12 15,-3 0-7-15,1 0-26 16,2 0-26-16,0 0 1 0,0 0-1 15,10 1 12-15,40 2 28 16,77-29 25-16,-33-13 1 16,105-75 83-1,17 5-102 1,1-7-25-16,-21-9-8 16,-11-4-7-16,-86 59 6 15,-32-6 8-15,-6 1 14 16,-11 28 11-16,-9 11-8 15,-19 21-29-15,-5 1-48 16,-14 16-49-16,2 4-85 16,-5 7-79-16,-5 1-213 15,-1 0 10-15</inkml:trace>
  <inkml:trace contextRef="#ctx1" brushRef="#br0" timeOffset="390.0031">11576 12755 987 0,'-12'52'596'15,"4"-50"-216"-15,11 14-244 0,-3-16-189 16,5 3-193-16,-2-6 157 15,-3 3 41-15,0 0 58 16,0 0 18-16,0 0 23 16,0 0 10-16,0 0-25 15,0 0-26-15,0 0-8 16,0 0-9-16,23 3-3 16,27 2 25-16,61 15 13 15,-48-11-5-15,1 6-8 16,-18 3-13-16,-13 12-5 15,-24 5-31-15,-24 11 1 16,-15 2 6-16,-22 12-59 16,-7-4-26-16,-5-5-4 15,17-16-239-15,17-23-2 16,27-27-47-16</inkml:trace>
  <inkml:trace contextRef="#ctx1" brushRef="#br0" timeOffset="839.0935">12976 12250 1546 0,'9'-4'292'0,"11"-3"165"16,-2 3-456-16,4-10-16 15,-10-1 11-15,-3-11 3 16,-9 2 0-16,-8-12 0 16,-10-10-31-16,-15-22-37 15,-5 4-38-15,-9-9 16 16,1 9-8-16,-10 13 37 15,4 27 35-15,-16 13 33 16,-2 15-20-16,-7 16 9 16,17 8 6-16,9 14 6 15,22 8 8-15,17 11 9 16,15 6 3-16,18 21 25 16,8 0 5-16,10 25 14 15,2 3-8-15,6 16-1 0,-9-9-44 16,-3 12-124-16,-6-26-95 15,-12-7-238-15,-13-31-67 16</inkml:trace>
  <inkml:trace contextRef="#ctx1" brushRef="#br0" timeOffset="1040.3531">12234 12877 908 0,'-17'-21'368'0,"9"2"17"15,11 1-243-15,14-6-65 16,6 0-43-16,22-1 15 16,16 1-1-16,30-2 24 15,3 2 0-15,8 3-8 16,-8 3-49-16,-4-4-171 16,-22 1-296-16,-8-14 13 15</inkml:trace>
  <inkml:trace contextRef="#ctx1" brushRef="#br0" timeOffset="1288.9625">13667 12012 1211 0,'-70'42'255'0,"-4"5"115"15,-19 23-331-15,20 14-6 16,-6 22 16-16,23-7 15 16,14 1-8-16,30-5-19 15,12-2-40-15,16-26-40 16,24-4-47-16,5-14-54 16,19-20-286-16,-5-23 68 0</inkml:trace>
  <inkml:trace contextRef="#ctx1" brushRef="#br0" timeOffset="1617.7883">13969 12288 1512 0,'-13'9'293'0,"-21"20"155"15,-1 6-455-15,-10 18-4 16,4 6 0-16,11 8-6 16,17-14-9-16,16-7 17 0,19-15 18 15,20-8 8 1,13-15 3-16,21-11-16 0,6-8-36 16,1-16-27-16,-22-8-17 15,-6-14 28-15,-26 7 30 16,-16-11 34-16,-10 4 8 15,-10 4 7-15,-2 7-52 16,-13-3-125-16,7 12-133 16,1-1-137-16,14 4-108 15</inkml:trace>
  <inkml:trace contextRef="#ctx1" brushRef="#br0" timeOffset="1874.2159">14691 11988 1232 0,'-12'24'319'0,"3"-6"75"15,-4-15-351-15,7 11-73 16,3 7 1-16,12 21 17 16,7 12 23-16,14 23 37 15,3 8 48-15,2 17-16 16,-9-8-17-16,-17 9-21 15,-22-15-39-15,-39-2-49 16,-19-17-14-16,-43-15-160 16,1-22-97-16,-20-17-120 15,20-15-133-15</inkml:trace>
  <inkml:trace contextRef="#ctx1" brushRef="#br0" timeOffset="2626.4394">10300 14996 588 0,'0'3'497'16,"-1"-2"-124"-16,1-2-14 16,0 1-349-16,0 0-20 15,0 0-4-15,0 0 0 16,0 0 15-16,0 0 4 15,0-2 11-15,0 1 18 16,1-1 14-16,53-2 18 16,62-10 24-16,6 0-1 15,18 2-12-15,43-3-11 16,-5 1-15-16,26 2-21 16,-42 3-3-16,-5 1-6 15,-48 8-7-15,-15 2 8 16,-36 4 5-16,-16-1 4 15,-20 1 2-15,-6-3-2 16,-10-3-26-16,-3-2-85 16,2-1-144-16,-8 0-139 15,1 0-157-15,-7-32-118 0</inkml:trace>
  <inkml:trace contextRef="#ctx1" brushRef="#br0" timeOffset="3194.9964">11957 14663 1096 0,'5'18'233'0,"-5"-16"86"0,0-5-331 16,0 3-11-16,0-2 3 15,-3 1 50-15,1-1 37 16,2 1 37-16,0 1-4 16,0 0-34-16,0 0-33 15,0 0-22-15,0 0-25 16,2 1 25-16,31 13 53 15,64 25-15-15,-42-23-1 0,1-6 0 16,-9 1-26-16,-4 1-48 16,-26 2-1-16,-27 5 2 15,-23 6 9-15,-19 11 12 16,-11 2 25-16,-13 5 12 16,7 2-4-16,6 2-56 15,8-7-68-15,12 2-170 16,18-10-184-16,20-5-50 15</inkml:trace>
  <inkml:trace contextRef="#ctx1" brushRef="#br0" timeOffset="3779.8193">13239 14094 387 0,'12'5'394'0,"2"5"-101"15,-7-4-5-15,3 2-209 16,2 3-44-16,-6-2-9 16,-3-6-9-16,1 3 21 15,-4-6 31-15,0 0 47 16,-3 0 11-16,2-2 7 15,1 1-18-15,-3-1-29 16,1-1-50-16,-1 0-14 16,-9-11-13-16,-6-10-6 15,-58-41-3-15,41 41-5 16,2 7-2-16,-10 3-12 16,2 13-7-16,-3 7-8 15,1 11 2-15,5 10 1 16,8 11 13-16,3 19 6 15,13 10 8-15,10 26 5 0,8 10 4 16,8 26 6-16,5-12 1 16,6 12 3-16,6-20-11 15,-5 2-71-15,-3-31-65 16,-4-7-184-16,-8-26-122 16,-12-27-74-16</inkml:trace>
  <inkml:trace contextRef="#ctx1" brushRef="#br0" timeOffset="3955.1242">12764 14771 1329 0,'27'1'495'16,"19"-8"262"0,5-11-723-16,39-8-7 15,19-1-61-15,22-14-95 16,-20 9-108-16,13-20-293 15,-16 7-28-15</inkml:trace>
  <inkml:trace contextRef="#ctx1" brushRef="#br0" timeOffset="4138.9786">14080 13944 886 0,'-47'30'362'0,"-41"19"56"0,-18 19-189 16,-10 31 11-16,15 15-50 15,16 31-1-15,45-4-56 16,23-3-46-16,27-24-64 16,23-4-63-16,23-42-52 15,20-7-227-15,6-27-241 16,6-23-32-16</inkml:trace>
  <inkml:trace contextRef="#ctx1" brushRef="#br0" timeOffset="5243.9707">14092 14431 743 0,'0'2'361'0,"4"1"-30"0,-4 0-171 16,0 1-112-16,0-1-54 15,1 0 21-15,2 3 15 16,-3-6 34-16,23 14 14 15,65 15 13-15,-33-37-26 16,18-5-73-16,2-3-94 16,6-6-300-16,-22-6 10 15</inkml:trace>
  <inkml:trace contextRef="#ctx1" brushRef="#br0" timeOffset="5409.9615">14767 14027 955 0,'12'11'270'15,"-11"0"48"-15,12 11-243 16,-4 10-87-16,6 20 10 16,2 2 22-16,-7 15 15 15,5 4 4-15,-1 10-20 16,-2-4-94-16,0-14-265 16,-3-33 27-16</inkml:trace>
  <inkml:trace contextRef="#ctx1" brushRef="#br0" timeOffset="5617.3951">15183 13860 1422 0,'7'23'468'16,"15"20"43"-16,8-19-348 15,16 38-154-15,7 17-19 16,5 26 12-16,-21-1-1 15,-15 35-29-15,-27-13-28 16,-49 4-102-16,-42-18-221 16,-42-8-132-16,-14-36-104 15</inkml:trace>
  <inkml:trace contextRef="#ctx1" brushRef="#br0" timeOffset="6158.0291">11508 16122 327 0,'-8'9'813'15,"-1"-6"-331"-15,9-8-196 16,2 4 179-16,-2 1-477 16,0 0-27-16,0 0 4 0,3 0 15 15,35 16 23-15,85 39 21 16,-29-14 44-16,36 23 11 16,21 6-5-16,42 15 7 15,-7 0-7-15,-2 1-28 16,-20-21-15-16,-18-2-8 15,-41-19-9-15,-11-9 13 16,-21-10-3-16,-9 1 1 16,-23-8-1-16,-11-6-36 15,-13-7-51-15,-10 1-149 16,-10-6-199-16,-26-1-171 16,-1-4-125-16</inkml:trace>
  <inkml:trace contextRef="#ctx1" brushRef="#br0" timeOffset="6581.2723">13333 16383 1053 0,'0'6'411'15,"0"3"-86"-15,-12-5-208 0,0 6-89 16,1-3-86-16,4-1 65 16,-2 0 64-16,4 0-61 15,2-6 1-15,3 0-4 16,-2 0-8-16,2 0-1 16,0 0 6-16,2 2 25 15,10 9 15-15,35 23 26 16,52 45 8-16,-20-29 3 15,-3-6-12-15,0 11-18 16,-16-2-20-16,-8 8 1 16,-31-9-14-16,-22 10 6 15,-20-3 19-15,-34 5 17 16,-13-10 2-16,-17 7 5 16,-1-14-17-16,-11-7-34 15,17-16-41-15,-5 2-83 16,6-14-48-16,3-2-271 15,20-8-124-15,22-13-61 0</inkml:trace>
  <inkml:trace contextRef="#ctx1" brushRef="#br0" timeOffset="7819.0038">14946 16830 823 0,'3'2'333'15,"-6"-4"33"-15,3-1-193 0,0 2-83 16,0-1-24-16,0 1-26 15,0-1-16-15,0 1-9 16,3 1 4-16,-3-2 3 16,0 2 8-16,0 0-4 15,0 0 7-15,0 0-4 16,0 0-2-16,0 0 7 16,0 0 12-16,-3 0-16 15,1 0-11-15,2 0 7 16,0 0-13-16,0 0-13 0,0 0 9 15,0 0 8-15,0 0-11 16,0 0-1-16,0 0-1 16,0 0-2-16,0 0 2 15,0 0-2-15,0 2 0 16,2-1-1-16,1 1 3 16,-1 5 3-16,1-3 8 15,-3-3 8-15,3 1 10 16,-3-1 6-16,0 1 18 15,0-2-4-15,-3 0-7 16,3-2-9-16,-5-1-12 16,-16-32-22-16,-38-79-3 15,24 37-4-15,-11-13-6 16,8 10 3-16,-4 4 1 16,7 23-3-16,6 12-5 15,7 17 2-15,1 5-17 16,1 16-4-16,2 11-6 0,2 12 6 15,-3 25 10-15,13 13 22 16,9 34 18-16,9 16 12 16,7 38 10-16,2 3 0 15,0 43-2-15,-9-16-13 16,-3 11-16-16,-9-32-35 16,-6-2-29-16,-6-53-58 15,-9-12-95-15,-5-36-189 0,-19-31-102 16,-2-33-94-16</inkml:trace>
  <inkml:trace contextRef="#ctx1" brushRef="#br0" timeOffset="7984.0049">14168 17389 1273 0,'44'-9'833'15,"-6"-11"-306"-15,32-18-178 16,20 3-255-16,30-3-258 15,-2 5 183-15,8 3-14 16,-24 1-138-16,4-9-471 16,-28-2 74-16</inkml:trace>
  <inkml:trace contextRef="#ctx1" brushRef="#br0" timeOffset="8207.0802">15458 16591 896 0,'-161'367'791'0,"77"-202"-214"16,14 18-539-16,29-24 534 16,25 2-585-16,23-49-16 0,19-16-15 15,14-31-51-15,14-15-143 16,-1-26-171-16,8-24-138 15,-11-27-143-15</inkml:trace>
  <inkml:trace contextRef="#ctx1" brushRef="#br0" timeOffset="8483.418">15938 16841 1572 0,'-5'24'325'0,"-12"14"116"15,-8 17-477-15,-21 22-19 16,-6 8 2-16,-2 16 29 16,14-18 48-16,16-3 31 0,21-25 19 15,27-11 20-15,16-26-15 16,25-7-17-16,14-13-32 15,21-10-79-15,-6-4-76 16,4-18-59-16,-18-19-342 16,-4-21 57-16</inkml:trace>
  <inkml:trace contextRef="#ctx1" brushRef="#br0" timeOffset="8688.049">16459 16770 1199 0,'-34'48'498'0,"1"21"-1"16,-1-3-306-16,-1 38-93 16,5 8-57-16,-6 21 8 15,7-13-3-15,1 22-10 16,0-24-23-16,-6 8-176 16,8-20-61-16,0-16-36 15,10-31-21-15,4-35-243 16,7-45 201-16</inkml:trace>
  <inkml:trace contextRef="#ctx1" brushRef="#br0" timeOffset="8897.9995">16575 16524 38 0,'67'29'1069'0,"-7"18"-502"16,12 29-14-16,0 24 26 15,-4 52-521-15,-27 10-18 16,-20 35 15-16,-37-5 2 16,-44 32-2-16,-29-49-16 15,-45-13-96-15,-5-48-13 16,-24-35-563-16,19-75 110 0</inkml:trace>
  <inkml:trace contextRef="#ctx1" brushRef="#br0" timeOffset="12157.7802">14847 6595 521 0,'-24'15'154'0,"3"-7"48"16,7-2-137-16,5 0 23 15,4 0 6-15,2-6-6 16,6 3-7-16,-3-3 33 16,5 0-23-16,47 0-6 15,87-6 4-15,-32-9-110 16,-1-5-144-16,3 14-180 16,-36 3-91-16</inkml:trace>
  <inkml:trace contextRef="#ctx1" brushRef="#br0" timeOffset="12981.9784">15968 6155 249 0,'3'-1'220'0,"-3"1"-64"16,2-3-148-16,1 1 170 0,-3 0-142 16,1 1 10-16,2-1 13 15,-3 1 7 1,0-1 8-16,0 1-5 0,-3-1-4 16,2 1-7-16,1-1-12 15,-3 1-27-15,1 1-1 16,-2 0 8-16,0 0 5 15,1 0 14-15,2 0 7 16,-2-2 0-16,1 2 2 16,2-4 2-16,13-10-1 15,38-27 11-15,60-36-13 16,-44 42-11-16,-16 21-13 0,-11 8-25 16,-16 18-32-16,-10 16-16 15,-11 19-15-15,-15 18 57 16,-6 12 17-16,-19 14 19 15,-2-10 17-15,-4-10 16 16,14-28-53-16,11-13-39 16,23-21-44-16,25-7 41 15,12-2 1-15,19 6 0 16,9 7 43-16,8 15 36 16,-16 0-47-16,-15 23 13 15,-38 11 2-15,-44 24-3 16,-36 4 0-16,-40 15 10 15,-24-17-13-15,-19-10-56 16,28-24-59-16,3-24-295 16,41-16 26-16</inkml:trace>
  <inkml:trace contextRef="#ctx1" brushRef="#br0" timeOffset="13497.9768">16837 7043 658 0,'51'44'346'0,"-43"-43"-43"16,-8-2-113-16,1 2-147 15,-1-1-19-15,0 0 15 16,0 0-1-16,0 0 15 15,-1 0-7-15,1 0-7 0,-5 2-8 16,2-1 2 0,-10 7-16-16,1-3-3 15,7-5 4-15,0 0 8 0,2 0-8 16,3-2-8-16,0 1 17 16,0-1-1-16,9-7-13 15,11-3-17-15,35-3 14 16,-55 36-4-16,-15 6-5 15,-19 10 9-15,-2-6 21 16,-8-5-28-16,4-18-66 0,7-14-58 16,24-18-300-16,18-14 29 15</inkml:trace>
  <inkml:trace contextRef="#ctx1" brushRef="#br0" timeOffset="14004.6418">17652 5882 714 0,'3'-5'331'0,"-6"-1"-31"16,3 2-158-16,0 4-69 15,-1 0-13-15,1 0-13 16,-3 0 16-16,3 0-27 16,0 0-29-16,-3 1-15 15,1 1-8-15,-7 45 21 16,-20 62 26-16,0-15 10 15,-4 12 7-15,-10 31-2 16,-1-8-13-16,-1 11-3 16,14-27-13-16,10-9-283 15,12-35-135-15,18-37-50 16</inkml:trace>
  <inkml:trace contextRef="#ctx1" brushRef="#br0" timeOffset="14330.9947">18093 6052 1467 0,'-20'27'247'0,"-7"54"168"15,-11-15-451-15,9-5 30 16,3 4-3-16,12-18-7 15,20-9-10-15,19-13 9 0,10-4 14 16,6-7 13-16,7 5 13 16,-7-2 6-16,-7 9-31 15,-13 7-3-15,-21 20 4 16,-17 0 4-16,-21 14 2 16,-13 0 20-16,-19-3-43 15,6-22-37-15,3-11-84 16,11-22-46-16,11-12-239 15,13-20 19-15</inkml:trace>
  <inkml:trace contextRef="#ctx1" brushRef="#br0" timeOffset="14571.9827">18017 6000 671 0,'7'-7'596'16,"7"-4"-189"-16,12 31 4 15,21-25-396-15,11-4-51 16,22 9 58-16,-3-9 0 16,4-8-8-16,-14 1-11 15,1 0-124-15,-19-5-163 16,1-8-146-16,-17 4-117 0</inkml:trace>
  <inkml:trace contextRef="#ctx1" brushRef="#br0" timeOffset="14944.2735">18750 5844 1420 0,'2'111'241'16,"5"-96"142"-16,10-4-413 15,9-10-33-15,19-2 39 16,4-7 56-16,22-6 11 16,-4-10 16-16,6-8 5 15,-9 8-17-15,0 3-14 16,-26 7-14-16,-10 3-43 0,-9 16-45 15,-10 2-22-15,-11 4 1 16,-7 12 5-16,-8 10 37 16,-8 28 37-16,-4 12 21 15,-5 30 0-15,6 14-1 16,-7 16 2-16,13-10-2 16,-2 0-8-16,6-29-20 15,9-22-66-15,6-28-67 16,10-32-222-16,7-30-7 0</inkml:trace>
  <inkml:trace contextRef="#ctx1" brushRef="#br0" timeOffset="15324.0951">19595 5844 1482 0,'50'33'301'16,"-58"-31"131"-16,-1 12-400 16,6 2-83-16,6-2 36 15,2-7 46-15,16-10 14 16,17-1 8-16,9-13 22 0,12-1-10 16,9-2-9-16,-11 10-26 15,-12 2-23-15,-16 16-56 16,-24 20-2-16,-25 27-3 15,-24 41 13-15,-20 21 11 16,-36 31 38-16,1 1-3 16,-3-5 5-16,19-36 9 15,27-22 3-15,34-40 13 16,45-29 46-16,47-22 22 16,62-27 5-16,25-7-2 15,55-14-17-15,-4 10-94 0,5-24-57 16,-34 7-530-16,-24-34 111 15</inkml:trace>
  <inkml:trace contextRef="#ctx1" brushRef="#br0" timeOffset="18529.1482">28395 5237 852 0,'58'3'138'0,"-63"12"106"15,-7 9-239-15,-9 16-32 16,0 7 26-16,-16 17 28 16,-2 2-9-16,-17 6 22 15,10-16 18-15,-1-8 18 16,13-16 1-16,38-10 1 15,21-18 21-15,27-5-4 16,7-4-4-16,23-6-19 16,-7 1-5-16,5-1-41 15,-12 2-39-15,-2 3-157 16,-21 1-124-16,-14-1-112 16,-22-3-150-16</inkml:trace>
  <inkml:trace contextRef="#ctx1" brushRef="#br0" timeOffset="18723.9679">28661 5352 1380 0,'-9'49'288'0,"-37"110"136"16,4-44-413-16,-17 43-4 15,-1-3-44-15,-20 23-384 16,7-24 110-16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3T16:17:25.9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2195 10370 380 0,'5'3'210'0,"-4"-5"-5"16,-2 4-48-16,1-4-118 16,0 2-18-16,0 0-7 15,0 0-26-15,0 2-9 16,1 22-1-16,2 23 10 15,10 68 0-15,-4-39 3 16,-5 29 1-16,-4 0-4 16,8 24-70-16,-4-9-103 15,1 6 5-15</inkml:trace>
  <inkml:trace contextRef="#ctx0" brushRef="#br0" timeOffset="389.9283">2255 10236 987 0,'-3'-7'402'0,"-5"-3"18"16,6 4-240-16,-1-1-128 15,6-2-40-15,-3 7 3 16,2-1-18-16,19-18 17 15,84-57 6-15,-28 50 8 16,2 6-1-16,11 12-2 16,-23 14-27-16,-11 22-20 15,-26 17-23-15,-25 39-18 0,-32 25-10 16,-54 31 7-16,-21 1 19 16,-19 2 24-16,7-26 18 15,11-21 20-15,43-39 15 16,23-17-17-16,15-22-22 15,27-10 19-15,16-9 13 16,26 0-6-16,28-3 15 0,45 6 19 16,-2-1-19-16,19 11-147 15,-11 4-290-15,-34-3 54 16</inkml:trace>
  <inkml:trace contextRef="#ctx0" brushRef="#br0" timeOffset="669.8289">3588 10572 1226 0,'21'12'284'0,"-7"0"13"0,-23-11-368 15,-14 22-106-15,-13 12 19 16,-34 29 0-16,-18 13 100 16,-14 28 83-16,17-10 50 15,6 10 8-15,42-21-4 16,30-10-42-16,36-22-69 16,34-14-272-16,19-28 35 15</inkml:trace>
  <inkml:trace contextRef="#ctx0" brushRef="#br0" timeOffset="900.0934">3804 10620 1144 0,'-31'118'380'16,"36"-102"30"-16,25 12-240 16,17 9-205-16,22 11-5 15,5 1-13-15,11 4-171 16,-15-12-186-16,-8-17-23 16</inkml:trace>
  <inkml:trace contextRef="#ctx0" brushRef="#br0" timeOffset="1074.649">4211 10802 1322 0,'-183'59'353'16,"77"7"114"-16,1 5-370 16,-1 16-45-16,30-12-39 15,20 1-134-15,30-23-145 16,15-12-204-16,22-32-98 0</inkml:trace>
  <inkml:trace contextRef="#ctx0" brushRef="#br0" timeOffset="1297.4189">4435 10391 1050 0,'26'67'462'16,"0"-7"-8"-16,17 16-167 16,-15 17-274-16,-19 33 7 15,-30-2-36-15,-36 16-72 16,-21-16-34-16,-42 1-62 16,-7-42-76-16,-30-20-170 15,26-44 39-15</inkml:trace>
  <inkml:trace contextRef="#ctx0" brushRef="#br0" timeOffset="1739.0264">4987 10769 1317 0,'25'-6'242'15,"19"3"149"-15,20 0-408 16,33-5-174-16,5 4-190 16,-5-9-10-16</inkml:trace>
  <inkml:trace contextRef="#ctx0" brushRef="#br0" timeOffset="1986.7839">4996 11062 1356 0,'16'33'795'15,"-9"-22"-576"-15,-3-8 31 16,33-5-380-16,64-17-689 16,13-12 705-16</inkml:trace>
  <inkml:trace contextRef="#ctx0" brushRef="#br0" timeOffset="4034.3635">6370 10619 131 0,'-67'-63'229'0,"58"50"-33"0,-3-6 31 16,3 12-45-16,1-1-33 15,4 7-61-15,2 1-28 16,-1 0-34-16,3 1-32 15,0 5 4-15,12 37 2 16,22 48 10-16,-4-30 4 16,1-7 2-16,6 18 0 15,-12-12-1-15,5 16-44 16,-12-6-106-16,2-2-136 16,-11-27-28-16</inkml:trace>
  <inkml:trace contextRef="#ctx0" brushRef="#br0" timeOffset="4249.5173">6788 10506 1614 0,'-5'12'334'15,"-16"4"108"-15,-17 5-455 0,-32 29-86 16,-18 12-4-16,-44 37 17 15,-17 6 35-15,-12 14-64 16,29-11-26-16,3-2-161 16,47-25-92-16,30-8-85 15</inkml:trace>
  <inkml:trace contextRef="#ctx0" brushRef="#br0" timeOffset="5442.7225">7863 9524 1111 0,'30'-51'292'0,"-49"55"85"15,-4 16-334-15,-30 26-55 16,-17 19-5-16,-37 41-6 16,-9 26-2-16,0 55 31 15,22 13 23-15,20 37 21 16,36-13-12-16,27 10 0 16,20-40-13-16,17-5-91 15,19-42-103-15,33-11-217 16,-2-48-24-16</inkml:trace>
  <inkml:trace contextRef="#ctx0" brushRef="#br0" timeOffset="6031.8399">8044 10339 1456 0,'-2'-1'271'16,"-1"-1"105"-16,2 2-436 15,-4 2-24-15,-15 39 14 16,-13 73 12-16,10-46 44 16,-1 15 13-16,3-8 5 15,-1 17-53-15,4-10-76 16,10 11-76-16,4-19-165 0,8-12-49 16</inkml:trace>
  <inkml:trace contextRef="#ctx0" brushRef="#br0" timeOffset="6374.7288">8641 10473 450 0,'-17'29'306'15,"3"1"-62"-15,-3 14-13 16,-4 6-218-16,-3 18 18 16,7-7 8-16,11 1 4 15,6-18-6-15,18-3-6 16,4-18 12-16,16-14 22 0,12-13 6 16,23-19 9-16,-2-13 9 15,5-12-15-15,-12 6-26 16,-22-5 24-16,-31 12-6 15,-17-3-35-15,-25 3-6 16,-28 2-42-16,-8 12-66 16,-10 8-293-16,1 13-35 15,0-4-114-15</inkml:trace>
  <inkml:trace contextRef="#ctx0" brushRef="#br0" timeOffset="6701.8952">9236 10784 1654 0,'15'-2'302'16,"8"6"179"-16,13-1-504 16,25 3-36-16,3 0-40 15,10 1-139-15,-9-1-138 16,-2-1-104-16,-24-5-102 15</inkml:trace>
  <inkml:trace contextRef="#ctx0" brushRef="#br0" timeOffset="7270.5435">9939 11169 1028 0,'5'8'386'16,"2"-3"1"-16,-5-7-225 0,-2 2-187 15,-2 0-1-15,2 0 7 16,0 0 16-16,0 0 9 16,0 0-6-16,-3 0-10 15,2 2-8-15,1 2-3 16,-13 13 8-16,1 0 12 15,-42 39 37-15,41-55 8 0,7-7 0 16,6-7 3-16,13-10 2 16,5-3-18-16,8 0 5 15,-1 8 7-15,0 4-4 16,-7 8 5-16,-3 9-33 16,-10 5-39-16,-5 13-36 15,-9 5 21-15,-20 10-6 16,-6-7 32-16,-3-3 32 15,4-12 37-15,9-13-38 16,14-8-17-16,9-3-17 16,4-3-45-16,4-2-107 15,5 4-78-15,8 0-166 16,-6-2-53-16</inkml:trace>
  <inkml:trace contextRef="#ctx0" brushRef="#br0" timeOffset="7799.4146">10850 10490 531 0,'-67'103'291'0,"63"-100"-33"16,4-3-114-16,0 1-91 15,0-1-44-15,0 0 2 16,-3 0 10-16,1-1 19 15,2 1 7-15,-3 0 6 16,2 0-3-16,-2 1-3 16,-6 10-12-16,-8 27 4 15,-55 48 6-15,51-23 18 16,3-3-3-16,9 10-3 16,6-11-6-16,10-1-12 15,7-22-20-15,10-7 1 16,7-17 3-16,33-12 17 15,4-13 7-15,15-19 4 0,-5-8 2 16,-7-11-4-16,-28 4-14 16,-16-8-10-16,-21 5-16 15,-18-5-18-15,-17 11-13 16,-13-7-26-16,-4 14-31 16,-15-4-123-16,5 5-247 15,20-5 18-15</inkml:trace>
  <inkml:trace contextRef="#ctx0" brushRef="#br0" timeOffset="8173.5213">11547 10568 333 0,'-7'25'470'16,"1"-13"-210"-16,-16 5-210 16,1 7 214-16,-12 3-328 15,-5 10 78-15,0 7 50 16,12 0 52-16,0 7-45 16,14-1-4-16,12 0-10 15,17-13-47-15,13-8-22 0,16-22 52 16,26-17-9-16,9-18-10 15,13-17 21-15,-6-7-7 16,-3-8 2-16,-33 5 30 16,-10-7 28-16,-22 2-20 15,-20 0-40-15,-15 8-39 16,-22 2-93-16,-13 18-103 16,-21 14-74-16,0 13-151 15,5 4-29-15</inkml:trace>
  <inkml:trace contextRef="#ctx0" brushRef="#br0" timeOffset="8548.4335">12184 10512 689 0,'-14'19'141'0,"-7"5"73"15,-1 6-197-15,-7 16 27 16,4-4 18-16,3 7 19 16,13-8 5-16,9 1 5 15,9-11-20-15,10-3 6 16,9-8-2-16,32-11 2 0,3-10-2 15,13-16-7 1,-4-6-20-16,1-9 0 0,-29-1-4 16,-12-3 10-16,-23 4-12 15,-23-9-20-15,-19 6-29 16,-19-2-63-16,-15 6-54 16,-9-1-64-16,12 12-231 15,8-1 39-15</inkml:trace>
  <inkml:trace contextRef="#ctx0" brushRef="#br0" timeOffset="8902.1308">12950 10306 462 0,'-12'17'407'0,"-4"8"-123"16,-6 7-283-16,-8 15 293 16,-8 2-297-16,-5 7 15 0,18-9 12 15,-1-13 14-15,11-15 0 16,18-5 35-16,13-14 8 15,15-5 1-15,14 13-11 16,21-2-28-16,5 2-59 16,6-1-65-16,-8 1-35 15,-2-11-80-15,-17-3-36 16,1-25-123-16,-13-2-1 16</inkml:trace>
  <inkml:trace contextRef="#ctx0" brushRef="#br0" timeOffset="9112.4121">13421 10089 790 0,'2'-5'257'0,"-4"7"24"16,-2 15-209-16,-16 16-8 15,-1 9-15-15,-10 22 44 16,1 12 38-16,-16 24 28 16,4-3-72-16,-14 19-14 15,6-9-36-15,-10 16-37 16,10-22-83-16,8-6-6 15,19-23-1-15,6-12-87 16,13-28-129-16,10-17-59 16,13-18-49-16</inkml:trace>
  <inkml:trace contextRef="#ctx0" brushRef="#br0" timeOffset="9292.4322">13596 10646 485 0</inkml:trace>
  <inkml:trace contextRef="#ctx0" brushRef="#br0" timeOffset="9412.0251">13600 10650 566 0,'0'2'415'16,"3"3"-87"-16,2 5-322 15,1-2 345-15,21 11-316 16,51 54 10-16,-36-42-6 16,4-2-17-16,7 5-3 15,-10-8-72-15,-1-5-33 16,-10-8-41-16,-2-12-241 16,-8-12 37-16</inkml:trace>
  <inkml:trace contextRef="#ctx0" brushRef="#br0" timeOffset="9598.1976">13944 10597 917 0,'-52'43'529'0,"-12"-10"-157"16,-24 14-189-16,8-3-165 16,-4 11-164-16,19 1 157 15,6 11-1-15,18-14-8 16,9-1-71-16,10-21-70 15,18-3-189-15,13-27-54 16,21-17-106-16</inkml:trace>
  <inkml:trace contextRef="#ctx0" brushRef="#br0" timeOffset="9861.1207">14433 9955 1417 0,'12'61'268'16,"0"12"162"-16,-4 42-425 15,-19 16 62-15,-24 21 37 16,-21-8 1-16,-28 18 1 15,-25-25-5-15,-25 1-74 16,4-29-84-16,2-9-467 16,28-44 92-16</inkml:trace>
  <inkml:trace contextRef="#ctx0" brushRef="#br0" timeOffset="27816.8564">4917 12906 1340 0,'48'-58'439'0,"-46"47"53"16,-7 5-346-16,-2 5-156 15,2 8-44-15,4-7-18 16,1 2-14-16,-5 50 12 16,-2 70 50-16,2-14 18 0,5-2 13 15,1 31 12-15,-2-14-14 16,1 8-8-16,0-40-8 16,-3-11-10-16,1-37-10 15,-2-33-7-15,-7-40-34 16,2-35-34-16,-3-17 101 15,-2-44 51-15,2-8 17 16,15-18 60-16,3 19 48 16,14-8-85-16,13 39-40 15,5 15-8-15,2 33-18 16,15 16-14-16,-4 27-15 0,11 14-34 16,-15 22-35-16,-9 35 18 15,-33 22-5-15,-35 44 14 16,-25 11 36-16,-16 11 41 15,-7-20-15-15,-10-10 11 16,26-45 1-16,6-17 4 16,16-27-8-16,16-12 4 15,24-13-5-15,13-1 7 16,16 0-5-16,17 8 5 16,3 7-7-16,10 7 0 15,-6 2-80-15,8 8-413 16,-16-3 107-16</inkml:trace>
  <inkml:trace contextRef="#ctx0" brushRef="#br0" timeOffset="28090.2237">5934 13244 894 0,'-1'-20'395'0,"-7"5"-25"0,-13 6-185 16,0 14-212-16,-16 30-20 15,1 12 32-15,-14 19 63 16,15 7 30-16,6 11 33 16,20-13 19-16,10 7-44 15,11-13-57-15,14-5-62 16,3-14-52-16,11-16-205 15,5-18-164-15,14-21-40 16</inkml:trace>
  <inkml:trace contextRef="#ctx0" brushRef="#br0" timeOffset="28282.5075">6268 13372 1355 0,'34'44'401'0,"-7"-31"84"16,7 15-335-16,7 11-127 15,16 14-57-15,1-1-79 16,6 2-372-16,-10-11 29 16</inkml:trace>
  <inkml:trace contextRef="#ctx0" brushRef="#br0" timeOffset="28446.3964">6408 13408 1165 0,'-29'33'306'0,"-21"22"88"16,-11 9-332-16,-7 15-28 16,1-2-38-16,13 10-121 15,16-21-141-15,24-8-131 16,26-26-118-16</inkml:trace>
  <inkml:trace contextRef="#ctx0" brushRef="#br0" timeOffset="28699.0806">6915 12954 1732 0,'17'19'316'0,"3"23"198"0,-4 25-513 16,-6 34-1-16,-10 19 22 15,-35 29-8-15,-32-6-23 16,-35-4-76-16,-1-23-44 16,-7-21-92-16,30-43-50 15,16-22-44-15,40-25-6 16,12-23-72-16,15-13 41 15</inkml:trace>
  <inkml:trace contextRef="#ctx0" brushRef="#br0" timeOffset="28971.6982">7495 13114 920 0,'-60'177'742'0,"57"-149"-240"15,19-53-83-15,30 25-404 16,7-7-85-16,23-9-146 0,3 0-6 15,-5-10-279-15,-25-3-9 16</inkml:trace>
  <inkml:trace contextRef="#ctx0" brushRef="#br0" timeOffset="29111.2372">7508 13475 1591 0,'22'14'442'0,"27"-5"111"15,7 3-429-15,17-11-176 16,6-1-484-16,20-19 126 16</inkml:trace>
  <inkml:trace contextRef="#ctx0" brushRef="#br0" timeOffset="29508.1618">8862 12827 1259 0,'53'-34'497'16,"-48"16"-14"-16,-5 35-315 15,1-13-216-15,-2 18-66 0,-10 29 6 16,-7 15 26-16,-12 38 62 15,-7 13 46-15,-14 23 45 16,7-11-4-16,6 26-47 16,9-25-133-16,8-5-336 15,13-30 27-15</inkml:trace>
  <inkml:trace contextRef="#ctx0" brushRef="#br0" timeOffset="29838.4041">9634 12962 1434 0,'-5'4'333'0,"-21"24"120"16,-12 19-400-16,-18 36-61 0,2 16 9 15,0 15 13-15,24-13 0 16,25-8 6-16,34-34 5 15,35-21 14-15,21-26-8 16,29-31-1-16,-6-25-6 16,4-31-11-16,-25-11-8 15,-8-28-1-15,-28 11 3 16,-13-17 4-16,-29 14 2 16,-28-5-7-16,-21 29-12 15,-27 6-15-15,-13 26-26 0,-16 15-22 16,13 26-200-16,-2 16-228 15,24 9 1-15</inkml:trace>
  <inkml:trace contextRef="#ctx0" brushRef="#br0" timeOffset="30198.4997">10402 13138 1416 0,'20'44'393'15,"10"17"93"-15,8-7-367 16,12 22-109-16,2-1 4 16,3 8-21-16,-11-18-25 0,13 2-93 15,-10-18-65-15,4-8-302 16,-9-20 8-16</inkml:trace>
  <inkml:trace contextRef="#ctx0" brushRef="#br0" timeOffset="30380.8802">11017 13102 1274 0,'-73'42'519'15,"-4"13"12"-15,-42 24-271 16,-16 12-225-16,-21 24-17 16,21-9-38-16,6-4-314 15,31-25-196-15,35-27-62 0</inkml:trace>
  <inkml:trace contextRef="#ctx0" brushRef="#br0" timeOffset="30934.2796">11521 13536 917 0,'-13'1'478'0,"13"2"-55"15,4-1-139-15,5-2-283 0,-6 0 1 16,29 0 5-16,94 1 2 16,-36-4-50-16,21-1-377 15,-15-4 103-15</inkml:trace>
  <inkml:trace contextRef="#ctx0" brushRef="#br0" timeOffset="31521.4188">12560 13828 1410 0,'0'2'270'15,"2"0"131"-15,1-1-469 16,6 2-50-16,-2-1 44 15,-5 1 43-15,1-3 5 16,-3 9 54-16,-5 10 58 16,-10 1-35-16,-58 41-30 15,38-55 18-15,10-6 17 16,8-11-1-16,17-8 9 16,17-4-6-16,13-3-9 15,3 2-21-15,10 7-8 16,-8 8-14-16,-6 12-4 15,-17 8-12-15,-3 11 4 16,-14 7-1-16,-11 5 2 16,-10-1-2-16,-6-4-23 15,5-15-33-15,2-4-155 16,13-7-243-16,3-13 6 0</inkml:trace>
  <inkml:trace contextRef="#ctx0" brushRef="#br0" timeOffset="31935.9887">13319 13108 1348 0,'10'186'313'0,"-51"-122"113"15,-11 1-391-15,-3 17-38 16,11-10-4-16,14 5 1 16,15-15 0-16,18-7 2 15,20-23 11-15,27-11 15 16,6-17 0-16,20-13-18 15,0-18 3-15,16-25-3 16,-11-4-7-16,-1-15 4 0,-11 4 18 16,-10-6 5-16,-30 16-3 15,-20-22-13-15,-24 9-15 16,-23-4-24-16,-11 11-17 16,-15 6-101-16,1 26-150 15,-18 12-137-15,17 14-79 16</inkml:trace>
  <inkml:trace contextRef="#ctx0" brushRef="#br0" timeOffset="32284.3746">14187 13252 347 0,'-11'44'472'16,"-22"-8"-158"-16,-8 23-186 16,-2 7 220-16,8 5-282 15,18-7-1-15,22-2 33 16,15-20-18-16,24-7 30 16,6-19-9-16,9-10 16 15,0-19-32-15,14-15 0 16,-18-7-41-16,0-14-8 15,-13-1-19-15,-21-2-9 16,-21 11-10-16,-28-7-14 16,-15 4-15-16,-16-12-33 15,3 9-28-15,2 0-43 0,19 12-32 16,7 4-36-16,17 16-240 16,5-5 60-16</inkml:trace>
  <inkml:trace contextRef="#ctx0" brushRef="#br0" timeOffset="32983.0546">14932 12968 905 0,'12'1'192'0,"-7"-2"94"15,-3 1-262-15,-2-2 7 16,0 2-4-16,-2 0 7 16,2 0 4-16,-3 0 17 15,1 0 3-15,-1 2 23 16,2-1-5-16,-7 9-3 0,4-3-20 15,-1 1 16 1,2-2-9-16,2-5 6 0,-2 1 4 16,3-1-13-16,-3 1-25 15,1-1-7-15,2 1-9 16,-3-1-3-16,1 1 10 16,2-1 3-16,0 1-3 15,-3 1-1-15,2-3-8 16,1 0-1-16,-3 0-6 15,1 0-1-15,2 0 0 0,-3 0 2 16,3 0 16-16,0 0 10 16,0 0 1-16,0 0-5 15,0 2-7-15,-3-1-19 16,2 2-9-16,-11 37-1 16,-70 58 4-16,39-20 8 15,2-1 6-15,11 17 3 16,13-10-1-16,22-5 3 15,19-25-5-15,15-4-3 16,11-29 2-16,10-19 3 16,3-22-2-16,23-21 1 15,-6-13 0-15,2-18-5 16,-6 4-10-16,-14-23-1 16,-34 4-7-16,-24-13-16 15,-25 14-2-15,-28 1-8 16,-27 27-7-16,-13 20-80 15,8 25-37-15,5 11-124 16,25 16-183-16,19 8-41 0,18 7-91 16</inkml:trace>
  <inkml:trace contextRef="#ctx0" brushRef="#br0" timeOffset="33300.4906">15786 12827 1442 0,'-35'54'289'0,"-17"21"145"15,2-2-432-15,0-4 5 16,15-14-1-16,11-9 0 16,27-24 0-16,23-11 26 15,13-14-2-15,42-11-35 16,4-4-24-16,19-5-101 16,-6-1-127-16,3-11-212 15,-31-3-28-15</inkml:trace>
  <inkml:trace contextRef="#ctx0" brushRef="#br0" timeOffset="33507.5151">16336 12409 1278 0,'-25'54'298'15,"-13"12"145"-15,-1 22-348 0,-19 32 16 16,6 5 3-16,-28 36 11 15,7-4-27-15,-20 23-29 16,21-20-50-16,-4 7-100 16,24-44-96-16,14-4-364 15,26-42 8-15</inkml:trace>
  <inkml:trace contextRef="#ctx0" brushRef="#br0" timeOffset="33993.0065">16170 13285 503 0,'6'32'0'15,"2"-17"785"-15,-4 6-598 16,5 8 302-16,11 18-499 16,1 8 504-16,14 13-482 15,-1-4 0-15,10 6-1 16,1-11-10-16,7 2-12 15,-5-16-40-15,2-5-36 16,-19-13-42-16,-4-9-188 16,-13-12-166-16,4-22-12 15</inkml:trace>
  <inkml:trace contextRef="#ctx0" brushRef="#br0" timeOffset="34211.4079">16735 13146 1048 0,'-29'36'600'15,"-32"22"-79"-15,-15-5-207 16,-25 23-208-16,-9 9-85 16,-20 13-11-16,13-16-5 0,-6 12-15 15,21-15-39-15,17-12-128 16,32-24-103-16,18-13-246 15,32-23-67-15</inkml:trace>
  <inkml:trace contextRef="#ctx0" brushRef="#br0" timeOffset="34752.3642">16913 12625 1131 0,'4'68'321'0,"5"-63"46"15,-1-4-323-15,10 1-48 16,-1 2-10-16,7-8 29 16,2-2 34-16,16-3 52 15,-7-3-11-15,15-2 1 16,-10 3-24-16,3 5-28 16,-19 9-46-16,-17 9-6 15,-23 14-1-15,-13 23 22 16,-12 8 27-16,-2 15 27 15,8-6 24-15,17-5 5 16,32-21-21-16,42-27-61 16,28-25-85-16,39-24-458 0,12-34 65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3T16:25:37.7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15455 12494 354 0,'-26'13'366'0,"-17"11"-115"16,-4 14-212-16,-16 21 215 15,-4 21-253-15,-6 33 12 16,23 5 13-16,24 22 37 15,29-14 9-15,32-19-3 16,29-32 4-16,28-33 2 16,5-45-18-16,49-68 10 15,-6 1 45-15,-3-91 0 16,-37-16-8-16,-32-7-29 16,-80 0-37-16,-49 128-34 15,-34 17-6-15,-34 28 3 16,-4 22-1-16,-6 21-41 15,29 9-59-15,16 9-349 16,44-20 31-16</inkml:trace>
  <inkml:trace contextRef="#ctx0" brushRef="#br0" timeOffset="9181.8865">15133 13812 283 0,'-2'0'75'0,"2"0"-75"16,-3 0-44-16</inkml:trace>
  <inkml:trace contextRef="#ctx0" brushRef="#br0" timeOffset="9645.735">15131 13747 504 0,'12'-60'204'16,"-6"45"17"-16,2 3-140 16,1-2-26-16,3 5-33 15,0 2-23-15,2 1-12 16,-5 1 3-16,-1 4 1 16,-4 1 0-16,-1 3 14 15,-6-3 15-15,3 0 5 16,-1 1 10-16,-11 28 2 0,-38 70-1 15,7-39-13-15,-2 18 0 16,0-10 4-16,4-1 13 16,11-17 1-16,16-15-1 15,4-17-16-15,8-9-26 16,11-20-30-16,11-22 24 16,11-11 1-16,16-26 10 15,4-3 17-15,8-6 16 16,-4 11-26-16,0 9-7 15,-22 23-12-15,-5 11-41 16,-12 19-3-16,-8 23-3 16,-11 16 11-16,-6 33 10 15,-3 12 38-15,2 30 10 16,6 3 5-16,11 6 4 16,7-25 3-16,15-13-5 15,9-33 1-15,11-40 3 16,4-32 50-16,11-42 56 0,-4-23-17 15,9-35-1-15,-12 4-15 16,3-8-140-16,-18 25-113 16,-10 2-220-16,-12 32-23 15</inkml:trace>
  <inkml:trace contextRef="#ctx0" brushRef="#br0" timeOffset="10129.848">16323 13964 389 0,'-16'19'0'15,"-1"4"404"-15,5 3-404 16,3 18 42-16,4-3-51 16,5 4 283-16,12-10-275 15,7-12 281-15,9-18-260 16,19-18 31-16,1-11 16 16,2-14 23-16,-8 5 8 0,-8-5-2 15,-33 6-5-15,-13-1-22 16,-18 11-56-16,-17 1-49 15,-5 14-14-15,-1 7-122 16,9 7-237-16,-3-21 87 16</inkml:trace>
  <inkml:trace contextRef="#ctx0" brushRef="#br0" timeOffset="28804.7151">20299 14332 196 0,'-54'49'405'15,"44"-51"-172"-15,1-1-117 16,-1 3 120-16,-4-1-232 16,2-2 30-16,1 3 49 15,1-2 17-15,1 1 15 16,4-1-15-16,5 2-35 15,0-1-65-15,0-1-18 16,0 1-1-16,47-13 25 16,71-30 24-16,-7-6 22 15,8-3-2-15,11-3-95 0,-17 10-101 16,-1 4-218-16,-30 16-38 16</inkml:trace>
  <inkml:trace contextRef="#ctx0" brushRef="#br0" timeOffset="29103.7512">20574 14329 1365 0,'-6'-6'418'0,"5"2"35"16,1 5-392-16,0-1-119 16,0 0-43-16,0 0-43 15,0 0 28-15,0 2 21 16,4 24 61-16,17 74 20 16,-13-38 16-16,1 15 16 15,0-1-9-15,0 12 0 16,2-15-6-16,3-5-357 15,-1-25 119-15</inkml:trace>
  <inkml:trace contextRef="#ctx0" brushRef="#br0" timeOffset="29387.7217">21028 14739 1076 0,'6'11'270'0,"-6"-7"75"16,-1 4-306-16,1 4-36 16,0 2-11-16,-3-5 3 15,3-5 13-15,-2-5 37 16,2-1 21-16,-3-1 4 16,2-6-1-16,1-42-6 15,9-56-34-15,14 41-22 16,8 5-3-16,12 0-2 15,-1 28-6-15,2 5-123 16,-10 18-71-16,-1 8-218 16,-4 10-73-16</inkml:trace>
  <inkml:trace contextRef="#ctx0" brushRef="#br0" timeOffset="29763.7337">21478 14426 306 0,'98'54'404'15,"-98"-50"-127"-15,0-4 2 16,0 2-191-16,0-2-76 16,0 0-12-16,0 0-4 15,0 1 14-15,5 28 17 16,16 61 21-16,-13-53 2 15,-4 4 1-15,4-13-14 0,3-5-12 16,1-19-18-16,14-7 19 16,5-12 0-16,14-15 4 15,0 1 0-15,-2-3 1 16,-10 8-35-16,-7 13-6 16,-13 23-4-16,-3 11 5 15,-3 7 2-15,1 11 14 16,1-4 5-16,0-4-73 15,-1-12-41-15,4-1-97 16,-3-11-146-16,5-4-8 16,-2-8-68-16</inkml:trace>
  <inkml:trace contextRef="#ctx0" brushRef="#br0" timeOffset="30062.2715">22322 14665 81 0,'21'6'840'0,"-4"-9"-396"16,-2-15-49-16,0-2 51 16,2-3-459-16,-6 6-15 15,-5 1 6-15,-9 10-1 16,-6 1-1-16,-8 4 34 15,-16 16 3-15,-5 7-2 0,-6 18 17 16,6 8 5-16,12 12 9 16,18-13 5-16,37 6 16 15,29-12-8-15,42-8-24 16,23-18-66-16,33-2-440 16,-10-24 87-16</inkml:trace>
  <inkml:trace contextRef="#ctx0" brushRef="#br0" timeOffset="40152.7046">19557 15317 645 0,'97'16'175'0,"-97"-15"38"16,1-1-187-16,-1-1-35 15,0 1-9-15,0-2 11 16,0 2 17-16,0 0 21 16,0 0 7-16,-1 0-6 15,1 2-14-15,-8 13-19 16,-13 26-16-16,-31 66 0 15,26-37 5-15,-2 11 14 16,2-10 18-16,2-6 26 16,10-22 9-16,2-13 30 0,7-18 11 15,1-15 11-15,5-10-41 16,7-24-1-16,4-7-24 16,9-17-10-16,5-7-21 15,7 0 21-15,-4 15-13 16,-3 10-11-16,-5 16-23 15,-2 13-29-15,-3 14-29 0,5 17-4 16,-1 6 7-16,8 18 15 16,5 3 29-16,-4-5 45 15,-6-9 23-15,1-16 55 16,-3-24 18-16,10-33 13 16,2-9-13-16,12-34-14 15,-2-5-54-15,4-9-27 16,-12 22-20-16,-6 4-10 15,-11 33-4-15,-6 14-8 16,-12 16-20-16,0 5-84 16,0 7-89-16,0 10-191 15,0-11-49-15</inkml:trace>
  <inkml:trace contextRef="#ctx0" brushRef="#br0" timeOffset="40547.6941">20519 15460 1155 0,'5'-20'209'0,"-5"11"70"0,0 3-440 15,-3-3-131-15,3 7-80 16,0 2 158-16,-2 0 88 16,2 2 148-16,-3 30 134 15,-3 59 104-15,3-43-35 16,-1-5-52-16,4-5-18 16,4-14-47-16,4-10-18 15,1-16-22-15,9-20 19 16,7-15-2-16,0-21-1 15,4-2-7-15,-6-5-37 16,-15 13-40-16,-8 8-6 16,-13 20-44-16,-14 4-88 15,-6 18-37-15,-5 10-86 16,-3 9-153-16,1 1 7 16</inkml:trace>
  <inkml:trace contextRef="#ctx0" brushRef="#br0" timeOffset="46555.6329">18424 16108 649 0,'0'-3'356'15,"0"0"-50"-15,0 1-118 16,0 2-204-16,0 0-14 15,0 0 4-15,0 13-2 16,9 17 17-16,24 60 16 16,-16-48-5-16,6 4-5 0,-2-5-17 15,11 3-110-15,-11-16-144 16,2-9-2-16,-3-16-160 16</inkml:trace>
  <inkml:trace contextRef="#ctx0" brushRef="#br0" timeOffset="46777.7964">18831 16114 416 0,'4'3'184'0,"-4"3"56"0,0 9-103 16,-7 1-32-16,-5 20 16 16,-5 7-39-16,-14 19-38 15,-4 11-3-15,-10 21-9 16,2 3-41-16,-5 4-40 15,10-12-40-15,-5-9 9 16,14-28 3-16,1-22 12 16,14-13-104-16,5-11-27 15,9-8-39-15</inkml:trace>
  <inkml:trace contextRef="#ctx0" brushRef="#br0" timeOffset="47217.7177">18878 16730 923 0,'4'19'289'15,"-1"-15"33"-15,-3-4-294 16,5-1-78-16,-5 1-23 0,0-2 6 16,0 1 8-16,4-1 59 15,13-4 26-15,4-6 35 16,45-31 10-16,-42 10 11 16,-3 1-5-16,1-12-2 15,-10 8-23-15,-2-7-13 16,-7 13-11-16,-3 2-7 15,-9 12-11-15,0 1-44 16,-8 10-18-16,-16 23-20 16,-5 14-40-16,-9 36-27 15,6 8 24-15,2 14 17 16,17-20 17-16,15-10-9 16,14-26 3-16,19-27-11 15,12-23 21-15,27-31-73 16,1-28-19-16,37-30 44 15</inkml:trace>
  <inkml:trace contextRef="#ctx0" brushRef="#br0" timeOffset="47423.811">19502 16310 606 0,'-29'39'604'15,"2"5"-184"-15,-2-4-378 16,12-5 347-16,13-16-443 15,8-6 2-15,4-10 4 16,13-2 10-16,5 1 21 0,3 4 19 16,-7 0-25-16,-2 23-25 15,-15 19 4-15,-26 22-327 16,-17 17 83-16</inkml:trace>
  <inkml:trace contextRef="#ctx0" brushRef="#br0" timeOffset="48281.6901">18703 17268 494 0,'-3'0'390'0,"-1"0"-121"16,4 0-322-16,-4 1 278 15,0 14-283-15,-2 26 8 16,-11 76 27-16,7-41 26 16,-13 18 21-16,1-15-12 15,-6 6 7-15,2-26 104 16,-3-12-23 0,11-33-25-16,-2-25-9 15,9-45-28-15,8-12-55 16,20-25-29-16,7 5-9 15,11-13-68-15,8 19-58 0,7 10-84 16,-11 28 14-16,4 26 94 16,-7 41 95-16,-4 28 89 15,-3 16 99-15,5 20 10 16,-6-7-49-16,7-1 7 16,-6-20-5-16,6-10 43 15,-11-22-8-15,7-13-5 16,-15-19-25-16,10-22 11 15,-9-19-42-15,4-30 3 16,-4-18 2-16,1-33-159 16,-10 10-176-16,1-4-99 15,-6 22-13-15,-2 26-185 16</inkml:trace>
  <inkml:trace contextRef="#ctx0" brushRef="#br0" timeOffset="48651.7111">19692 17526 646 0,'9'7'655'0,"-8"-4"-261"16,-7 9-42-16,2 5-451 16,-1 12-96-16,10 13-5 15,5 2 70-15,10 2 47 16,-3-13 94-16,6-11 32 16,-4-18 8-16,3-7 6 15,-10-8 5-15,4-13 10 16,-5-8-7-16,0-1 2 15,-7 3-5-15,-8-2-17 16,-4 10-19-16,1 12-39 16,-3 2-81-16,-3 4-288 15,2 1 31-15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57FD-5933-488B-B671-B1D9A4BE60C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519B-640E-4994-97CA-CC18E5D2B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57FD-5933-488B-B671-B1D9A4BE60C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519B-640E-4994-97CA-CC18E5D2B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2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57FD-5933-488B-B671-B1D9A4BE60C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519B-640E-4994-97CA-CC18E5D2B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2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57FD-5933-488B-B671-B1D9A4BE60C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519B-640E-4994-97CA-CC18E5D2B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2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57FD-5933-488B-B671-B1D9A4BE60C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519B-640E-4994-97CA-CC18E5D2B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6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57FD-5933-488B-B671-B1D9A4BE60C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519B-640E-4994-97CA-CC18E5D2B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4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57FD-5933-488B-B671-B1D9A4BE60C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519B-640E-4994-97CA-CC18E5D2B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5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57FD-5933-488B-B671-B1D9A4BE60C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519B-640E-4994-97CA-CC18E5D2B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57FD-5933-488B-B671-B1D9A4BE60C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519B-640E-4994-97CA-CC18E5D2B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8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57FD-5933-488B-B671-B1D9A4BE60C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519B-640E-4994-97CA-CC18E5D2B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5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57FD-5933-488B-B671-B1D9A4BE60C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519B-640E-4994-97CA-CC18E5D2B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8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57FD-5933-488B-B671-B1D9A4BE60C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519B-640E-4994-97CA-CC18E5D2B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customXml" Target="../ink/ink6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customXml" Target="../ink/ink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14: Optimization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417120" y="6072120"/>
              <a:ext cx="360" cy="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07760" y="60627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9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8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16: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85962"/>
            <a:ext cx="8058297" cy="558129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5375520" y="4490280"/>
              <a:ext cx="2840040" cy="19526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68320" y="4480200"/>
                <a:ext cx="2854800" cy="197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13184"/>
            <a:ext cx="9013466" cy="371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5417" y="335949"/>
            <a:ext cx="9974746" cy="344668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196640" y="3239640"/>
              <a:ext cx="7797960" cy="14421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87640" y="3231360"/>
                <a:ext cx="7816320" cy="146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96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8899" y="231257"/>
            <a:ext cx="8957352" cy="382569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210320" y="1260720"/>
              <a:ext cx="10050480" cy="3581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00960" y="1254600"/>
                <a:ext cx="10069560" cy="359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035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Absolute Extrema on a Closed Interval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7"/>
            <a:ext cx="10316184" cy="259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3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265" y="352307"/>
            <a:ext cx="8253536" cy="44720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942" y="1373591"/>
            <a:ext cx="1590675" cy="16668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1053" y="4639676"/>
            <a:ext cx="1608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extremum(f(x))</a:t>
            </a:r>
          </a:p>
        </p:txBody>
      </p:sp>
      <p:sp>
        <p:nvSpPr>
          <p:cNvPr id="5" name="Rectangle 4"/>
          <p:cNvSpPr/>
          <p:nvPr/>
        </p:nvSpPr>
        <p:spPr>
          <a:xfrm>
            <a:off x="794428" y="4947247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f(-3)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1053" y="5314209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f(1)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6600960" y="1284840"/>
              <a:ext cx="5211000" cy="55836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95920" y="1278000"/>
                <a:ext cx="5226480" cy="559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21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33" y="122796"/>
            <a:ext cx="8218957" cy="51225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535" y="1191991"/>
            <a:ext cx="6531421" cy="70837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088720" y="1708920"/>
              <a:ext cx="8930880" cy="2883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80440" y="1701000"/>
                <a:ext cx="8946000" cy="290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097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38" y="289526"/>
            <a:ext cx="8833113" cy="5413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535" y="1191991"/>
            <a:ext cx="6531421" cy="7083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1253" y="4936894"/>
            <a:ext cx="1419225" cy="11239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3620520" y="1885320"/>
              <a:ext cx="6723000" cy="4680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14040" y="1879920"/>
                <a:ext cx="6733800" cy="469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7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387" y="186656"/>
            <a:ext cx="9430620" cy="3434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3110" y="3928399"/>
            <a:ext cx="3330480" cy="252002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666" y="6083704"/>
            <a:ext cx="1924050" cy="4762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00913" y="6079088"/>
            <a:ext cx="166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Extremum(p(x))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758520" y="3410280"/>
              <a:ext cx="5538240" cy="16416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9520" y="3403080"/>
                <a:ext cx="5555160" cy="165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66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28</Words>
  <Application>Microsoft Office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MATH 1314</vt:lpstr>
      <vt:lpstr>Optimization</vt:lpstr>
      <vt:lpstr>PowerPoint Presentation</vt:lpstr>
      <vt:lpstr>PowerPoint Presentation</vt:lpstr>
      <vt:lpstr>Finding the Absolute Extrema on a Closed Interval </vt:lpstr>
      <vt:lpstr>PowerPoint Presentation</vt:lpstr>
      <vt:lpstr>PowerPoint Presentation</vt:lpstr>
      <vt:lpstr>PowerPoint Presentation</vt:lpstr>
      <vt:lpstr>PowerPoint Presentation</vt:lpstr>
      <vt:lpstr>Popper 16: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5</cp:revision>
  <dcterms:created xsi:type="dcterms:W3CDTF">2017-10-09T14:25:49Z</dcterms:created>
  <dcterms:modified xsi:type="dcterms:W3CDTF">2019-07-23T16:31:44Z</dcterms:modified>
</cp:coreProperties>
</file>