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72" r:id="rId12"/>
    <p:sldId id="264" r:id="rId13"/>
    <p:sldId id="273" r:id="rId14"/>
    <p:sldId id="265" r:id="rId15"/>
    <p:sldId id="266" r:id="rId16"/>
    <p:sldId id="274" r:id="rId17"/>
    <p:sldId id="267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02:21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4285 15599 577 0,'-1'3'253'16,"-5"-6"-1"-16,4 1-140 16,2 2-106-16,0 0-27 0,0 0-15 15,0 0-2-15,2 0 12 16,4 0 14-16,19 8 15 16,61 8 3-16,-30-19 4 15,34-10 2-15,8-2-3 16,19-2-6-16,-9-3-113 15,-3 8-114-15,-36-2-4 16</inkml:trace>
  <inkml:trace contextRef="#ctx0" brushRef="#br0" timeOffset="285.1667">4661 15738 830 0,'-3'3'220'16,"2"-5"54"-16,-1 2-246 15,2 0-53-15,0 0-13 16,0 0-9-16,0 0-9 15,0 0 20-15,0 2 1 16,9 22 8-16,15 72 6 16,-21-32 10-16,0 27-50 15,-6 12-76-15,-10 17-75 16,-13-15-48-16</inkml:trace>
  <inkml:trace contextRef="#ctx0" brushRef="#br0" timeOffset="456.6339">4319 16393 425 0,'15'-8'450'15,"7"2"-107"-15,-3-7-243 16,23-3 263-16,11-1-299 16,23 3-39-16,2 5-63 15,17 10-199-15,-9 1-126 16,-3 5-64-16</inkml:trace>
  <inkml:trace contextRef="#ctx0" brushRef="#br0" timeOffset="1738.1144">5725 15499 1019 0,'61'86'184'0,"-69"-109"73"15,-7-16-386-15,-1-1-4 0,-11-7 28 16,4 5 30-16,-5 2 51 15,1 13 104-15,0 7 4 16,2 9-26-16,-2 7-23 16,4 8-32-16,-4 16-19 15,2 9-9-15,4 19 3 16,11 15 21-16,7 29 13 16,7-3 3-16,12 22-1 15,8-9-2-15,6 13-2 16,-1-18-19-16,1 3-69 15,-9-22-68-15,-14-8-105 16,-22-36-56-16</inkml:trace>
  <inkml:trace contextRef="#ctx0" brushRef="#br0" timeOffset="1888.1234">5203 16039 515 0,'45'-9'488'0,"10"3"-133"16,11-3-307-16,7 0 237 16,17 11-625-16,-19 3 59 15</inkml:trace>
  <inkml:trace contextRef="#ctx0" brushRef="#br0" timeOffset="2267.5567">6645 15920 1175 0,'-6'-1'252'0,"4"-2"80"0,8 3-353 16,-6 0-34-16,2 0-3 15,21 4 11-15,20 8 24 16,51 21-1-16,-46-8-14 16,7 4-121-16,-7 2-150 15,-2-2-16-15</inkml:trace>
  <inkml:trace contextRef="#ctx0" brushRef="#br0" timeOffset="2442.1353">7265 15898 895 0,'-31'27'360'0,"-10"16"-101"15,14 11-161-15,-29 29-87 16,2 5-92-16,-5 9 26 16,6-8 13-16,2-6-284 15,19-25 18-15</inkml:trace>
  <inkml:trace contextRef="#ctx0" brushRef="#br0" timeOffset="2800.3242">7695 16102 520 0,'-17'37'381'0,"-2"-3"-94"0,-2 8-28 16,4 2-304-16,11-4-59 16,10-9 4-16,18-10 5 15,8-21 44-15,19-13 54 16,1-18 49-16,-1-17 11 15,-15-3 8-15,-1 0 3 16,-26 13-17-16,-4 4 35 16,-6 17-19-16,-7 5-63 15,-15 12-58-15,-8 12-103 16,-5 9-115-16,-2 4-62 16,6 8-41-16</inkml:trace>
  <inkml:trace contextRef="#ctx0" brushRef="#br0" timeOffset="3117.4271">8112 16086 722 0,'26'96'392'0,"-41"-54"-54"15,7 1-108-15,3-3-253 16,10-9-53-16,6-13 10 16,8-15 9-16,2-11 22 15,7-17 21-15,0 1 49 16,0-7 14-16,-6 10 2 0,-2 10-16 16,-11 18 4-16,-2 18 23 15,-1 14-18-15,1 11-24 16,1 0-46-16,10 7-66 15,2-11-264-15,11-12-11 16,3-15-117-16</inkml:trace>
  <inkml:trace contextRef="#ctx0" brushRef="#br0" timeOffset="3585.6604">9552 16043 1084 0,'56'62'292'0,"-61"-62"54"0,-1 0-331 16,-8 2-91-16,-9 4-2 16,-7 7 12-16,-7 11 28 15,1 8 54-15,2 13 21 16,18-4-9-16,10 1-8 15,11-11-51-15,11-10-42 16,5-15 49-16,4-11 21 16,3-8 11-16,3-7 37 15,-3 0 36-15,-4 0-33 16,-8 12-14-16,-4 2-9 16,-6 12-9-16,-2 11-15 15,1 6-62-15,2 6-197 16,1 11-86-16,-4-1-72 15</inkml:trace>
  <inkml:trace contextRef="#ctx0" brushRef="#br0" timeOffset="3762.8046">9727 16370 1378 0,'96'-54'324'15,"-79"43"129"-15,-4-12-397 16,14-7-24-16,-1 0-17 15,8-2-40-15,-7 2-44 16,8 9-145-16,0 1-127 16,13-1-104-16,-8 5-117 0</inkml:trace>
  <inkml:trace contextRef="#ctx0" brushRef="#br0" timeOffset="4259.6919">10441 16265 539 0,'22'28'625'15,"6"-13"-208"-15,-4-27-319 16,12 4 325-16,5-15-424 0,11-6 13 16,-11-5-66-16,-5-8 11 15,-15 8 20-15,-20 6 21 16,-16 4-18-16,-19 18 87 16,-18 14-2-16,-23 26 6 15,5 19 4-15,-1 18-3 16,18-4-30-16,34 11-23 15,39-23-37-15,42-9-24 16,33-15-15-16,53-12-27 16,8-23-378-16,20-17 93 15</inkml:trace>
  <inkml:trace contextRef="#ctx0" brushRef="#br0" timeOffset="4915.0866">12601 15874 999 0,'0'5'257'0,"-11"-4"56"15,-8 5-281-15,0 4-50 16,-7 8 1-16,0 1 8 16,4 10 34-16,7 0 12 15,6 1 9-15,6-6-18 16,6-4-16-16,10-6-3 16,12-10 0-16,9-10-7 15,6-9 8-15,-1-4 7 16,-9-3-11-16,-11 4-3 15,-10 9 0-15,-3 25 47 16,-5 11-23-16,9 15-3 16,5 5-15-16,3 2-69 15,-2-12-86-15,15-9-234 16,4-22-5-16</inkml:trace>
  <inkml:trace contextRef="#ctx0" brushRef="#br0" timeOffset="5098.0081">13218 15686 1329 0,'11'12'356'0,"-8"4"45"16,-5-4-385-16,2 15-38 15,-4 5-29-15,1 25-41 0,3-1-21 16,-2 24-54-16,-10-5-227 15,-7 11-5-15</inkml:trace>
  <inkml:trace contextRef="#ctx0" brushRef="#br0" timeOffset="5258.7187">12876 16065 829 0,'6'-9'693'15,"7"2"-152"-15,7 0-103 0,25 4-280 16,7 0-106-16,18-2-42 15,2 11-49-15,8-3-118 16,-14-1-118-16,20-4-274 16,-6-5-49-16</inkml:trace>
  <inkml:trace contextRef="#ctx0" brushRef="#br0" timeOffset="5797.8939">14579 15926 1134 0,'43'49'258'0,"-65"-37"95"16,-3 9-327-16,-24 14-22 15,0 5-4-15,-1 13 23 16,13 2 2-16,7-3-6 16,15-15-5-16,9-7-20 15,17-15-31-15,11-20 29 16,9-14 5-16,15-11 6 15,1-5 18-15,-1-1 24 16,-12 6-23-16,2 17 39 16,-3 12 37-16,-1 17-24 15,-1 12-12-15,17 8-64 16,-2-2-100-16,10-11-370 16,-1-17 57-16</inkml:trace>
  <inkml:trace contextRef="#ctx0" brushRef="#br0" timeOffset="6276.9204">15815 15522 562 0,'1'10'730'0,"-1"-3"-400"16,3-1-32-16,-1 9-305 15,5 16-306-15,2 11 263 16,3 10 29-16,3 10 11 16,5 15 10-16,-3 1-7 0,3 28-284 15,-3-3 75 1</inkml:trace>
  <inkml:trace contextRef="#ctx0" brushRef="#br0" timeOffset="6516.6331">15576 15890 1150 0,'-6'0'434'0,"6"-1"-21"15,3 1-306-15,-3 0-126 16,2-2-41-16,11 1 4 15,29-3 37-15,69-14 16 16,-40 9 19-16,18-1-110 16,-3 2-161-16,4-7-138 0,-7 11-113 15</inkml:trace>
  <inkml:trace contextRef="#ctx0" brushRef="#br0" timeOffset="6806.1744">16505 15920 1040 0,'-12'22'249'0,"-3"14"84"16,2 2-308-16,-2 4-56 16,6-8-40-16,8-7-32 15,4-18-31-15,9-15 88 16,7-12 45-16,12-16 28 15,3-9 29-15,5 1 31 16,-10 8-85-16,-1 8 5 16,-14 17-3-16,2 15 11 15,-4 10 0-15,1 14 4 16,-4 8-28-16,7 15-16 16,-11-5-276-16,-2 2 65 15</inkml:trace>
  <inkml:trace contextRef="#ctx0" brushRef="#br0" timeOffset="7027.4935">16826 16105 1351 0,'83'-59'317'0,"-66"40"114"16,5-6-395-16,7 1-32 15,7-1-11-15,-2-1-13 16,9-6-40-16,0 7-41 0,4-3-43 16,-8 1-229-1,4 3-39-15,-11 11-67 0</inkml:trace>
  <inkml:trace contextRef="#ctx0" brushRef="#br0" timeOffset="7341.3009">17539 15942 1167 0,'1'6'309'0,"-1"5"52"16,2-2-332-16,1-4-64 16,0 1-31-16,-3-6 16 15,0-1 35-15,0 1 28 16,1-5 22-16,29-9 20 15,53-53-5-15,-42 45 0 16,-1 10-14-16,0 3-11 16,-4 12-10-16,-1 6-1 0,-4 10-13 15,-1 9-21-15,-9 5-8 16,-8 8-14-16,-5 1-22 16,-8 10-14-16,-3-6-2 15,-5 2-49-15,1-9-74 16,-4-9-132-16,0-21-26 15</inkml:trace>
  <inkml:trace contextRef="#ctx0" brushRef="#br0" timeOffset="7534.9247">18417 15886 1260 0,'15'16'418'15,"-8"2"38"-15,-1 15-357 16,-4 4-166-16,-4 10-120 16,-7-5-104-16,-11-1 5 15,-3-8 39-15,-14-13-127 16,0-20 155-16</inkml:trace>
  <inkml:trace contextRef="#ctx0" brushRef="#br0" timeOffset="7684.6308">18416 15536 746 0,'7'8'755'15,"-4"-7"-301"-15,3-1-511 16,-6 0 274-16,0 0-707 16,1 2-28-16,4 5-152 15</inkml:trace>
  <inkml:trace contextRef="#ctx0" brushRef="#br0" timeOffset="7863.7974">18619 15970 945 0,'25'0'259'0,"13"-4"60"15,4-5-263-15,7-7-27 16,-2 0 10-16,-3-1 21 16,-6 5 31-16,-3 2 25 15,-7 9-31-15,-3 6-52 16,-1 12-55-16,-14 11-58 15,-7 7-162-15,-7 10-172 16,-5-2 20-16</inkml:trace>
  <inkml:trace contextRef="#ctx0" brushRef="#br0" timeOffset="8208.4016">19301 16036 760 0,'5'-2'526'0,"-7"5"-167"16,-12 5-143-16,-4 6-160 16,-12 13-156-16,-2 6 118 15,-2 4-11-15,14 3-11 16,5-6-8-16,13-11 0 16,7-8 28-16,4-12 23 15,8-4 15-15,0-4 9 16,4-5-1-16,-3 4-28 15,3 12 8-15,-5 7 4 0,0 23 25 16,1 20 21-16,-12 33-34 16,-10 6-20-16,-19 22-15 15,-12-7-38-15,-14-7-52 16,0-26 3-16,-7-19 1 16,2-42-28-16,5-35-19 15,12-25-35-15,11-45-275 16,18-19 49-16</inkml:trace>
  <inkml:trace contextRef="#ctx0" brushRef="#br0" timeOffset="8469.7361">20095 15947 1235 0,'9'23'337'15,"-4"13"80"-15,-10 13-354 16,-2 15-66-16,-1-1-60 16,3 5-49-16,0-8-4 15,-2-8-13-15,4-14-4 0,-3-1-196 16,-2-16 25-1,-14-15-101-15</inkml:trace>
  <inkml:trace contextRef="#ctx0" brushRef="#br0" timeOffset="8748.2126">20155 15776 1577 0,'23'-19'462'0,"-9"6"72"15,-5-4-459-15,7 3-72 16,6 5-56-16,-1-3 3 16,1 7 13-16,3 10 9 15,-6 5 21-15,-11 2-8 16,-7 12-19-16,-15 10-31 16,-15-1-15-16,-17 7-9 15,-1-2 13-15,-9 2-6 16,7-15 7-16,4-5 10 0,20-10 9 15,8-4-46-15,9-3-30 16,24-3-224-16,20-5 20 16</inkml:trace>
  <inkml:trace contextRef="#ctx0" brushRef="#br0" timeOffset="8994.5679">20609 15987 576 0,'-7'29'556'0,"2"5"-172"16,7-4-355-16,1-3 286 15,9-12-392-15,10-14 17 16,6-14 21-16,3-12 33 16,0-8 67-16,-5-7 8 15,-16 1-8-15,-4 4-1 16,-12 8-17-16,-4 5-4 15,-2 9-54-15,-5 4-156 16,-6 1-234-16,-5 7-26 16</inkml:trace>
  <inkml:trace contextRef="#ctx0" brushRef="#br0" timeOffset="9153.6649">21094 15978 1092 0,'7'25'347'16,"-1"5"-11"-16,1-1-355 15,-12 7-338-15,-22-12-16 16</inkml:trace>
  <inkml:trace contextRef="#ctx0" brushRef="#br0" timeOffset="9316.7915">21123 15661 1605 0,'23'18'426'16,"-9"-42"52"-16,0 22-532 16,0 7-219-16,1 1-284 15,-1 7-8-15</inkml:trace>
  <inkml:trace contextRef="#ctx0" brushRef="#br0" timeOffset="9503.2932">21328 15939 289 0,'44'-1'663'16,"-1"-4"-260"-16,12-1-170 0,1 2 173 16,-1-3-354-16,-9 1-15 15,-2 4 8-15,-10-1-2 16,-1 8-2-16,-3 8-27 15,-8 12-80-15,-7 5-71 16,-14 17-287-16,-7-1-25 16,-6 11-141-16</inkml:trace>
  <inkml:trace contextRef="#ctx0" brushRef="#br0" timeOffset="9753.1285">22258 15322 1359 0,'4'7'246'16,"-4"8"70"-16,3 14-352 15,-6 10-34-15,6 26 3 16,-9 8 55-16,2 13 31 15,-3-5-16-15,-1 12-43 16,-2-13-60-16,-2 15-256 16,-3-13 43-16</inkml:trace>
  <inkml:trace contextRef="#ctx0" brushRef="#br0" timeOffset="9961.882">22036 15896 1546 0,'-2'-1'472'0,"4"-1"70"16,33-1-455-16,81-5-106 16,-39-1-92-16,9-5-93 15,-18 0-81-15,-4-13-241 16,-17-13 25-16</inkml:trace>
  <inkml:trace contextRef="#ctx0" brushRef="#br0" timeOffset="13183.6451">23427 15319 1078 0,'-27'17'207'0,"-15"10"110"16,-17 23-323-16,-4 14-8 15,-4 18 9-15,15-4 4 16,11 2 15-16,23-19 8 16,18 6 5-16,15-8-1 15,17 7-28-15,14 0-56 16,10 5-85-16,-1-15-122 16,19-7-75-16,-10-31-70 0</inkml:trace>
  <inkml:trace contextRef="#ctx0" brushRef="#br0" timeOffset="13481.3763">23721 15437 1096 0,'23'56'326'15,"-37"-54"26"-15,22 5-280 16,1 1-119-16,13 14-11 16,4 8 25-16,17 15 19 0,9 7 12 15,9 9 6-15,0-8 5 16,8 16-43-16,-7-6-69 15,-5 17-238-15,-13-7 9 16</inkml:trace>
  <inkml:trace contextRef="#ctx0" brushRef="#br0" timeOffset="13735.6263">24311 15536 138 0,'0'-3'580'16,"-2"2"-265"-16,-1 1-83 16,-41 12 83-16,-89 81-318 15,33-40 3-15,-17 7 3 16,21-10 0-16,13 5-3 15,33-9-55-15,14 3-261 16,17-9 63-16</inkml:trace>
  <inkml:trace contextRef="#ctx0" brushRef="#br0" timeOffset="14101.4994">24729 15630 836 0,'43'0'74'15,"4"-3"-74"-15,15-11-229 16</inkml:trace>
  <inkml:trace contextRef="#ctx0" brushRef="#br0" timeOffset="14426.2637">24742 15893 1180 0,'4'-1'263'16,"2"-1"69"-16,9 5-341 16,7-3-32-16,21 2 10 15,5-2 6-15,8 1 1 16,-9-5-81-16,4-3-226 16,-16-4 3-16</inkml:trace>
  <inkml:trace contextRef="#ctx0" brushRef="#br0" timeOffset="15803.9864">25734 15613 326 0,'9'6'525'16,"-9"-3"-198"-16,0-4-229 16,0 1 178-16,0 0-322 15,-1 0 4-15,-1 0 13 0,-1 1 47 16,-9 13 38-16,-39 17 22 15,-46 49 15-15,48-42 21 16,14-1-12-16,26 5 28 16,46-1-16-16,42-8-12 15,33-8-26-15,60-10-165 16,9-21-126-16,24-19-259 16,-18-2-115-16</inkml:trace>
  <inkml:trace contextRef="#ctx0" brushRef="#br0" timeOffset="16957.4232">25814 15742 885 0,'-7'-3'291'15,"8"2"-27"-15,2 2-271 16,-3-1-91-16,-1 0-29 16,-1-1-15-16,1 1 44 15,-1-3 62-15,1 0-13 16,-1 0 25-16,1 0-35 15,-1 2-58-15,1-1-7 16,0 1 37-16,-1-1 38 16,1 1 58-16,-1-1 112 15,1 2 22-15,-2-3-8 16,0 2-30-16,0 1-5 16,0 0-31-16,1 0-27 0,-1 0-27 15,0 0-3-15,0-2-9 16,-6 1-6-16,-8-1 8 15,-13 1 4-15,-38 1 6 16,40 1 15-16,12-2 15 16,2 1-10-16,14 4-6 15,0-4-7-15,0 3-14 16,-1-3-14-16,1-1 17 16,-2-1 14-16,2 1-7 0,0-1-10 15,2-1-4-15,32-13-16 16,53-55-16-16,-29 38 8 15,-8 4 16-15,5 3 20 16,-5 15 24-16,-8-3 13 16,-14 8 9-16,-9 2 5 15,-8 5-3-15,-4 2-11 16,-5-3-8-16,-2 5-20 16,0-5-16-16,-2 0-53 15,1 0-47-15,-1 0-277 16,1 0 47-16</inkml:trace>
  <inkml:trace contextRef="#ctx0" brushRef="#br0" timeOffset="17935.3631">26453 14978 1107 0,'0'12'379'15,"12"11"-1"-15,8 6-281 16,13 27-94-16,8 16-32 0,14 47 39 16,-12 8 35-16,-7 26 20 15,-22-5-1-15,-27 31 0 16,-28-13-86-16,-44 3-77 16,-32-30-345-16,-28-30 16 15</inkml:trace>
  <inkml:trace contextRef="#ctx0" brushRef="#br0" timeOffset="35321.6069">8271 17507 818 0,'0'6'235'0,"-3"-5"61"16,3-1-217-16,-1-1-37 0,1 1-22 15,-2-2 18-15,2 1 10 16,-1-1-7-16,-1 1 10 15,1-1 26-15,-1 1-25 16,-1-5-33-16,-13-25-20 16,-39-63 1-16,25 47-14 15,-1-9 2-15,0 5 15 16,0 3 22-16,0 8 0 16,6 4 1-16,6 14 2 0,2 11-19 15,0 1-15-15,2 14-15 16,-5 10-17-16,-6 18 4 15,-2 11 20-15,-2 34 12 16,8 11 12-16,-2 30 32 16,12-1 21-16,11 29-15 15,8-13-3-15,8 30-11 16,3-24-43-16,4 6-43 16,-4-31-76-16,-3-5-251 15,-8-50-24-15,-16-15-141 16</inkml:trace>
  <inkml:trace contextRef="#ctx0" brushRef="#br0" timeOffset="35511.5854">7425 18128 993 0,'-3'3'483'0,"2"-6"-34"0,11-5-210 16,21-5-145-16,15-5-55 15,28-6-4-15,14-1-7 16,3 1-11-16,1 8-215 16,9 1-276-16,-24 6 16 15</inkml:trace>
  <inkml:trace contextRef="#ctx0" brushRef="#br0" timeOffset="35780.798">8526 17434 624 0,'7'17'0'0,"-5"0"473"16,4 11-488-16,5 10 373 16,-5 0-385-16,11 5 270 15,-3-4-446-15,4-2-157 0,1-9-69 16</inkml:trace>
  <inkml:trace contextRef="#ctx0" brushRef="#br0" timeOffset="35930.3549">8921 17486 536 0,'12'7'753'16,"-5"1"-283"-16,-7-7-73 0,-1 10-262 15,2 10-56-15,2 14-260 16,-6 4-79-16,-5 15-140 16,-6 0-183-16</inkml:trace>
  <inkml:trace contextRef="#ctx0" brushRef="#br0" timeOffset="36174.6682">9606 17499 1145 0,'-33'45'528'15,"-16"-2"-11"-15,-26 24-276 16,-8 15-272-16,-14 41-15 16,17 3-16-16,12 20-15 0,31-26 82 15,22-5 1-15,36-39-30 16,25-17-92-16,18-31-324 16,30-13 24-16</inkml:trace>
  <inkml:trace contextRef="#ctx0" brushRef="#br0" timeOffset="36560.23">10297 17753 1 0,'-19'-8'0'15,"-11"8"772"-15,-30 14-353 16,-10 6 8-16,-14 32-367 15,5 15 367-15,-2 20-361 16,29-1 10-16,15 12 9 16,20-21 0-16,25-12 3 0,19-17-50 15,18-14-24-15,15-21-34 16,26-10-69-16,-2-10-90 16,8-32-339-16,-18-16 17 15</inkml:trace>
  <inkml:trace contextRef="#ctx0" brushRef="#br0" timeOffset="36819.0171">10675 17433 1148 0,'0'18'511'0,"21"19"-101"16,8 7 105-16,1 26-522 16,-2 17 6-16,-6 29 9 15,-16 7-1-15,-28 34 31 16,-22-11 4-16,-33 7-2 16,-12-29-37-16,-18-18-116 15,6-49-439-15,7-29 55 16</inkml:trace>
  <inkml:trace contextRef="#ctx0" brushRef="#br0" timeOffset="38953.3632">11380 17403 344 0,'-47'12'237'0,"48"-14"-98"0,2 0-236 16,-3-3 217-16,0 4-125 15,0-1 77-15,0 1 95 16,0 1 47-16,0-3-5 15,0 3-88-15,0 0-53 16,-1 0-68-16,1 0-18 16,0 3-10-16,10 17 12 15,5 6 22-15,78 49 26 16,-40-50 13-16,8 6 21 16,-3-7 3-16,-3-3 1 15,-14 0-20-15,-2-2-7 16,-19-4-19-16,-6 1-10 15,-10-1-27-15,-20 0 15 16,-18 10 5-16,-25 15 8 16,-18 7 3-16,-18 17 18 15,12 3-18-15,10 8-14 16,23-13-30-16,19-1-76 0,17-12-78 16,10-6-28-16,7-15-37 15,28-9-136-15,22-14 86 16</inkml:trace>
  <inkml:trace contextRef="#ctx0" brushRef="#br0" timeOffset="39302.3096">12706 17468 941 0,'-24'28'250'16,"9"2"41"-16,-23 16-237 15,-5 7-93-15,-5 23 35 16,10 4 60-16,13 18 40 16,22-6 35-16,19 2-17 15,17-17-26-15,24-14-15 16,59-62 15-1,14-25-26-15,11-45 1 16,-9-23-41-16,-27-16-47 16,-70 19 12-16,-33-7-12 15,-38 20-4-15,-36 8 35 16,-16 16 35-16,-18 11-20 0,8 18-462 16,-6 7 152-16</inkml:trace>
  <inkml:trace contextRef="#ctx0" brushRef="#br0" timeOffset="41048.878">14205 17575 511 0,'-48'28'351'0,"42"-26"-72"16,8-4-89-16,-2 1-136 15,0-1-55-15,-2 2 7 16,2 0 16-16,0 0 24 16,0 0 25-16,0 0-21 15,0 0-20-15,2 0-12 16,5 3-13-16,41 18 4 15,55 13 47-15,-9-18 39 16,-1-5 35-16,11 0-27 16,-11-6-23-16,-1 4-29 15,-24-2-54-15,-12 1-139 16,-17-7-79-16,-5 8-213 16,-16-8-60-16</inkml:trace>
  <inkml:trace contextRef="#ctx0" brushRef="#br0" timeOffset="41544.4109">14922 17440 1039 0,'-29'49'275'0,"25"-49"68"16,-3 2-301-16,7 2-27 15,-2-6-21-15,2 2 0 16,0 0 4-16,0 0 5 16,0 0-9-16,2 0 10 15,-1 0 3-15,2 0 1 16,16 9-1-16,6 5 21 0,39 33-1 15,-48-20 15-15,-10 5 14 16,-16 8 51-16,-12 2 5 16,-18 1 5-16,-2-5-15 15,1-4-83-15,4-13-123 16,15-9-369-16,16-15 14 16</inkml:trace>
  <inkml:trace contextRef="#ctx0" brushRef="#br0" timeOffset="43519.7167">15936 17323 472 0,'85'49'426'0,"-78"-48"-114"16,-20-2-46-16,10 1-202 15,3-1-71-15,-2 2-28 16,2-1-2-16,-1 0-5 16,1 1 7-16,-2 7 16 15,-5 33 22-15,-12 68 13 16,8-44 11-16,-5 22 4 16,7-5-7-16,0-1-4 15,5-17-8-15,5-9-11 16,-1-32-13-16,6-15 0 15,3-26-7-15,7-26-1 0,2-14 9 16,6-15 18 0,-1-5 0-16,1-5 9 0,-5 17-1 15,1 7 3-15,-10 13-2 16,-3 18 5-16,2 12-2 16,-3 14-1-16,-6 14 8 15,3 19 6-15,2 15 76 16,-7 0-45-1,1 3-8-15,1-13-24 16,3-19-13-16,9-23 12 16,17-16 23-16,11-19-8 15,15-7 15-15,1-2-9 16,-5 4-31-16,-16 19-33 0,-2 16-2 16,-11 19-4-16,2 24 7 15,-4 9 7-15,1 18 12 16,-8 2 9-16,-2 13 4 15,-8-13-7-15,-3 4-17 16,-3-12-37-16,-3 2-101 16,-2-15-103-16,-3-4-188 15,-1-18-54-15</inkml:trace>
  <inkml:trace contextRef="#ctx0" brushRef="#br0" timeOffset="43835.2389">16823 17725 977 0,'3'0'232'0,"0"4"77"15,6 6-285-15,-3 11-18 16,-1 6 1-16,-2 10 2 16,0 3 7-16,-8 10-7 15,4 2-64-15,-10 9-261 16,-1-11 49-16</inkml:trace>
  <inkml:trace contextRef="#ctx0" brushRef="#br0" timeOffset="44014.2746">16921 17350 1832 0,'-13'10'378'16,"28"-4"61"-16,-15 1-654 16,9 4-346-16,-2-5-41 15</inkml:trace>
  <inkml:trace contextRef="#ctx0" brushRef="#br0" timeOffset="44468.7392">17284 17797 741 0,'5'2'192'0,"-4"7"23"16,-1-3-197-16,0-6-13 15,0 1-16-15,0 12 27 16,0 4 21-16,0-1 13 0,10 36 29 15,8-58 54-15,9-6 15 16,13-4 17-16,0-5-7 16,3 2-26-16,-11 11-64 15,2 14-28-15,-14 11-24 16,-11 25-8-16,-8 19-6 16,-14 15-19-16,-15 1-11 15,-7 4-80-15,7-17-86 16,0-21-79-16,7-36-156 0,10-21-21 15</inkml:trace>
  <inkml:trace contextRef="#ctx0" brushRef="#br0" timeOffset="45643.0347">19513 17581 850 0,'6'50'275'15,"-6"-48"4"-15,-4-2-240 16,-2 0-33-16,4 0-39 0,-1 0 21 16,0 0 33-16,-1 0 44 15,-11 1 15-15,8-1 13 16,1 0 6-16,3-1-60 15,0-1-43-15,1-1-18 16,4-9-17-16,8-8-37 16,39-38 33-16,-33 54-15 15,-4 9 11-15,-12 10 12 16,0 7 25-16,-1 4 21 16,-5-1 48-16,-2 2 3 15,0-10-3-15,-1-8 13 16,-2-4 3-16,10 1-33 15,-4-11-24-15,5 4-29 16,0 1-42-16,0 0-88 16,0 0-136-16,-1 1-92 15,-9 32-70-15</inkml:trace>
  <inkml:trace contextRef="#ctx0" brushRef="#br0" timeOffset="45852.8274">19495 18169 1286 0,'18'25'379'0,"-24"-8"58"16,-19 12-360-16,-12 10-86 0,-32 11-76 15,-23-1-21-15,-22 1-13 16,8-13-91-16,-16-3-204 15,21-11 68-15</inkml:trace>
  <inkml:trace contextRef="#ctx0" brushRef="#br0" timeOffset="46990.2674">21557 17128 1436 0,'88'41'453'0,"-81"-47"53"16,-14-4-407-16,-4-11-137 0,1-12-88 16,1-8-2-16,-6-12 14 15,-1-7 42-15,-6-2 46 16,-5 12 61-16,-7 4 10 15,-2 13-8-15,-5 15-30 16,1 18-25-16,-6 21-21 16,3 24-3-16,-1 24 2 15,7 7 23-15,0 23 15 16,13-1 24-16,14 22 14 16,5-11 1-16,8 22 4 15,9-10-6-15,3 8-6 16,-6-24-32-16,1 1-26 15,-9-28-93-15,-6-8-86 16,-10-26-230-16,-15-22-16 16</inkml:trace>
  <inkml:trace contextRef="#ctx0" brushRef="#br0" timeOffset="47168.9388">20826 17831 687 0,'28'-7'741'16,"13"-9"-221"-16,8-2-401 0,31-3 407 16,15 0-514-16,20-1-49 15,-14 7-61-15,-2-2-243 16,-23 6-185-16,-11-2-57 16</inkml:trace>
  <inkml:trace contextRef="#ctx0" brushRef="#br0" timeOffset="47420.2575">21997 17285 1377 0,'6'17'285'16,"-3"-2"113"-16,0 13-431 0,2 9-57 16,3 11-70-16,1-4-33 15,2 11-45-15,-1-12-129 16,2 1 32-16,-3-23-42 16</inkml:trace>
  <inkml:trace contextRef="#ctx0" brushRef="#br0" timeOffset="47558.1195">22276 17385 419 0,'6'23'819'15,"-8"-12"-331"-15,-5 13-262 16,8 0 116-16,-10 11-831 16,-4 1 50-16</inkml:trace>
  <inkml:trace contextRef="#ctx0" brushRef="#br0" timeOffset="47809.0197">22987 17402 934 0,'-5'9'477'16,"-23"13"-51"-16,-42 25-172 15,-20 15-212-15,-30 26-11 16,5 10 5-16,-1 22 21 0,36-14-3 16,21 17-7-16,35-19-57 15,20-15-59 1,35-39-70-16,22-17-216 16,23-61-113-16,1-30-77 15</inkml:trace>
  <inkml:trace contextRef="#ctx0" brushRef="#br0" timeOffset="48099.0981">23624 17643 1261 0,'-34'22'268'0,"-30"2"104"16,-18 1-373-16,-24 20-8 16,6-4 8-16,10 24 100 15,21-2 39-15,18 3 23 16,30-14-2-16,21 3-20 16,21-22-87-16,13-8-66 15,21-15-46-15,22-7-75 16,0-16-73-16,15-14-226 15,-5 0-62-15,-5-11-95 0</inkml:trace>
  <inkml:trace contextRef="#ctx0" brushRef="#br0" timeOffset="48399.0272">23944 17363 1519 0,'22'15'383'0,"52"65"129"16,-36-19-443-16,1 13-18 15,-13 1-20-15,-20 23-18 16,-23-5 3-16,-34 30 8 15,-15 0-15-15,-20 6-70 16,10-26-55-16,5-21-98 16,28-36-82-16,19-22-53 15,18-25-103-15,32-25 13 16</inkml:trace>
  <inkml:trace contextRef="#ctx0" brushRef="#br0" timeOffset="48728.4506">25207 17446 610 0</inkml:trace>
  <inkml:trace contextRef="#ctx0" brushRef="#br0" timeOffset="48919.7926">25179 17489 738 0,'-30'34'533'0,"-13"14"-119"15,-7-4-442-15,1 3 459 16,8-15-408-16,5-6 12 0,17-14 7 16,20 4 32-1,16-11-8-15,18 11 1 0,8 3-5 16,13 12-6-16,-4-2-18 15,1 15-9-15,-11-8-21 16,-5 2-17-16,-15-8-106 16,-8-8-142-16,-10-16-47 15,8-14-185-15,4-12-10 16,18-14 103-16,20-9-83 16</inkml:trace>
  <inkml:trace contextRef="#ctx0" brushRef="#br0" timeOffset="49238.385">25853 17542 974 0,'-37'83'907'0,"0"26"-256"16,7-6-596-16,12 11 561 15,17-25-656-15,10-6 9 16,11-34 7-16,19-24 23 16,7-32 27-16,15-39 9 15,4-22-10-15,-2-29-25 16,-5 0-26-16,-21-20-10 16,-29 16-2-16,-33 0-4 15,-21 21 12-15,-21 9 24 16,-1 28 8-16,6 15-47 0,17 15-42 15,16 4-165-15,14 4-355 16,19 2 12-16</inkml:trace>
  <inkml:trace contextRef="#ctx0" brushRef="#br0" timeOffset="50441.1194">26694 17830 1105 0,'0'0'380'0,"0"0"0"15,0 0-309-15,2 0-45 16,23 3-52-16,90-5 4 16,-33-8 60-16,18-2 32 0,-5-3 5 15,6-5-4-15,-25 3-13 16,-7 7-63-16,-18-1-73 16,-14 1-52-16,-17 9-326 15,-15 5 60-15</inkml:trace>
  <inkml:trace contextRef="#ctx0" brushRef="#br0" timeOffset="50810.6784">27279 17631 1173 0,'-47'52'380'16,"53"-64"-25"-16,0 3-347 16,4 6-94-16,0-8-77 15,-1-1 127-15,2 3 56 16,3 4 51-16,3-3 21 16,8 3-5-16,13 2-14 15,1-1-42-15,4 2-7 16,-6 4-6-16,0 4 10 15,-12 0 8-15,-4 5 10 0,-6 1-6 16,-12 13-5 0,-15-4-17-16,-28 10-26 0,-14 9-10 15,-21 9 5-15,-2 0 1 16,1 9-32-16,23-6-44 16,12 2-347-16,17-9 57 15</inkml:trace>
  <inkml:trace contextRef="#ctx0" brushRef="#br0" timeOffset="59118.8277">28512 17212 488 0,'-2'-3'571'0,"5"5"-193"16,-1-4-310-16,-4 2 286 15,1 0-385-15,-1 3 1 16,-2 36 9-16,-10 64 22 16,8-17 13-16,2 5 5 15,-3 23-1-15,4 4-5 16,6 14-6-16,-6-21-52 0,1-12-96 15,2-30-74 1,-1-47-155-16,-5-49-66 0</inkml:trace>
  <inkml:trace contextRef="#ctx0" brushRef="#br0" timeOffset="59467.7755">28643 17156 1106 0,'-3'-6'404'0,"2"7"-21"16,2 5-309-16,-1-6-47 16,0 2-41-16,14 32-37 15,29 55 70-15,-14-35 8 16,1-8 3-16,8-9 1 16,5-17-5-16,9-23-4 15,5-24 11-15,0-20-5 16,-8-11-1-16,-9-4 3 0,-16 5 1 15,-8 10-5-15,-11 17 2 16,-2 13-2-16,1 12-6 16,-1 18-1-16,0 20-40 15,0 22-30-15,6 17 29 16,-3 42 30-16,4 2-30 16,3 29 29-16,-1-5 20 15,-3 8-107-15,-3-30-105 16,-1 5-46-16,-5-49-222 0,1-32-17 15</inkml:trace>
  <inkml:trace contextRef="#ctx0" brushRef="#br0" timeOffset="59927.6687">29871 17793 930 0,'-4'-14'281'0,"-8"6"62"15,-9 0-297-15,-11 5-62 16,-25-3-9-16,-3 12-7 16,-16 15 5-16,-1 12 63 15,2 18 14-15,17 7 14 16,10 21 50-16,20-14-17 16,15-1-8-16,16-24-20 0,28-21-17 15,9-35-82-15,30-32-28 16,5-14-35-16,21-11-9 15,-22 11 3-15,-1 16 35 16,-26 27 36-16,-10 31 47 16,-20 25 21-16,2 29 6 15,-10 19-17-15,4 20-119 16,1-18-134-16,8-8-128 16,0-30-117-16</inkml:trace>
  <inkml:trace contextRef="#ctx0" brushRef="#br0" timeOffset="60276.7568">30136 17686 563 0,'29'82'514'15,"8"-44"-131"-15,22 26 2 16,6 5-334-16,14 26-34 16,-11-10-53-16,0 10-37 15,-19-24-314-15,-3-8 58 16</inkml:trace>
  <inkml:trace contextRef="#ctx0" brushRef="#br0" timeOffset="60688.6905">30529 17665 1681 0,'18'138'400'16,"-94"-30"146"-16,-2 32-499 15,-30 14 204-15,7-21 34 16,9-19-824-16,40-59 515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48:42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2863 9101 660 0,'3'-20'224'16,"-7"8"23"-16,2 12-171 15,5 6-100-15,0-1-6 16,-3-5 1-16,0 1-3 16,2 13 11-16,6 34 10 15,7 55 1-15,-10-17-4 16,-2 11-2-16,0 47 2 16,-3 9 25-16,-5 60 23 15,5-4 1-15,6 55 1 16,-1-15 20-16,9 62-16 15,9-24-21-15,2 49 3 16,-2-26 3-16,3 29-14 0,-7-50-1 16,-3 3 3-16,-2-56 0 15,-4 2 2-15,-4-54-2 16,0 6-2-16,-5-29-5 16,2 23-103-16,-4-38-175 15,5 13-4-15,-11-48-159 16</inkml:trace>
  <inkml:trace contextRef="#ctx0" brushRef="#br0" timeOffset="1361.3212">2918 9149 372 0,'-2'-4'70'0,"-1"-11"36"15,2 8-111-15,1 1 18 16,0-6 21-16,0 8 73 15,0 1 18-15,0 0 16 16,0 0 1-16,0 0-1 16,0 0-63-16,0 0-8 15,0 0-13-15,0 0-17 16,0 1-19-16,0 1-11 16,0-1-9-16,0 1 1 15,1-1 4-15,2 1 7 16,26-4 8-16,67-3 5 15,-28 3-1-15,27 8-3 0,6-3-5 16,21 0-1-16,-9 2 3 16,1 1 1-16,-7 0-1 15,22-1 4-15,-9 0 1 16,11-4 0-16,-3-3-5 16,21-6 2-16,-11 5-1 15,13-4 3-15,-10 4-3 16,10 2 3-16,-25 1-2 15,10 3-2-15,-16 3-5 0,13-5 0 16,-14-1-2-16,22-4 2 16,-15-1 1-16,19-4 11 15,-18 5 7-15,5 1-7 16,-39 2-3-16,-2-1-2 16,-26 8-10-16,6-3-9 15,-12-1 6-15,9 1 2 16,-13-3-1-16,0-6 4 15,-15 4 1-15,-3 2 1 16,-13 2 2-16,-1 1 7 16,-8 1-2-16,-3 4 6 15,-3-5 3-15,-5 3 4 16,-4-3-9-16,0 0-8 16,0-2-15-16,0 2-17 15,0 0-10-15,0 2-5 16,0 5 2-16,6 26 5 0,8 47 10 15,-6-21 2-15,3 2 6 16,4 23 3-16,-4 7 1 16,1 23 2-16,3-5-1 15,-2 26 0-15,-4-9 1 16,5 25 1-16,3-10 0 16,0 13 0-16,-2-27 1 0,-1 17 1 15,1-22-2-15,-6 14 1 16,-6-9-2-16,1 33 2 15,-4-14 0-15,0 25 1 16,-3-16 5-16,-4 12 8 16,3-23 5-16,-2 14 13 15,1-24-1-15,-2 17 0 16,2-17-8-16,-5 19-5 16,4-17-12-16,-3 18 0 15,3-16-4-15,-1 27 0 16,5-19 0-16,-1 11 1 15,3-5 0-15,6 12 0 16,3-26 0-16,-1 13 0 16,-1-27-2-16,-2-2-6 15,2-26-15-15,-7-3-46 16,-2-26-55-16,0 1-158 0,-7-23-153 16,-18-11-83-1,-1-21-134-15</inkml:trace>
  <inkml:trace contextRef="#ctx0" brushRef="#br0" timeOffset="2559.821">3113 13776 732 0,'-8'3'225'16,"0"-3"30"-16,4 2-189 16,1-1-80-16,-3 1 10 15,3-1 1-15,-3 7 9 16,-4 8 16-16,-1 2 2 16,-14 50-8-16,16-33-1 15,3 7-5-15,-1 14-1 16,1 12 3-16,0 20 7 15,4-2 4-15,5 14 6 16,3-8 3-16,6 5-7 16,-3-16-4-16,3 3 4 15,-2-20 2-15,1 1 9 16,-10-22 10-16,5-7 8 0,-1-11-4 16,-1-6-6-16,-3-8-15 15,4-5-9-15,2 0-10 16,8 1-7-16,-5-3-6 15,26 2 0-15,10 2 6 16,16 2 4-16,0-8 3 16,24 4 6-16,-16-2 1 15,13 0-1-15,-12 4-4 0,12-4 1 16,-5 2-26 0,25-1 28-16,-9-5-2 15,17 0 3-15,-16-2-1 0,3 1 27 16,-18 1-29-16,24 0 0 15,-8-3 10-15,18 1 13 16,-4 1 4-16,7-7 6 16,-28 1 3-16,13-3-11 15,-2 2-11-15,12-7-4 16,-9 3-9-16,16-1 0 16,-24-6-4-16,-4-6 0 15,-9 4-1-15,19-3 0 16,-13 4-2-16,18 3-1 15,-6 5-3-15,0 2 0 16,-20 4-1-16,7 2 0 16,-16 1 0-16,18 0 9 15,-11 4 7-15,11 2 4 16,-12 0 3-16,5 2 3 0,-26-1-5 16,2-1-3-16,-18-2-1 15,-2 1 0-15,-18-4-4 16,2 2-4-16,-12 0-7 15,1 0-3-15,-4-1-29 16,5-2-120-16,-6-4-117 16,32-11-265-16,-11-6-70 15</inkml:trace>
  <inkml:trace contextRef="#ctx0" brushRef="#br0" timeOffset="3030.976">7151 14590 1107 0,'46'44'176'0,"-46"-42"77"16,3 5-349-16,4 3-9 15,-5 5 20-15,-1 7 12 16,1 5 16-16,-4 10-13 15,-12-6-159-15,-12-13 8 16</inkml:trace>
  <inkml:trace contextRef="#ctx0" brushRef="#br0" timeOffset="4512.0086">4679 8262 484 0,'-108'46'177'0,"101"-49"5"16,2 1-123-16,7 7-79 0,-2-5 7 16,0 0 7-16,1 1 23 15,3 1 23-15,28 7 14 16,49 54-6-16,-28-30-4 16,-2-3-17-16,8 16-5 15,-10-2-17-15,7 14-156 16,-17-14-72-16,-13-4-36 15</inkml:trace>
  <inkml:trace contextRef="#ctx0" brushRef="#br0" timeOffset="4708.7852">5011 8277 1077 0,'-3'-2'215'0,"-49"8"100"16,-84 53-346-16,35 19-43 15,-10 21-111-15,3 2-135 16,9-14-15-16</inkml:trace>
  <inkml:trace contextRef="#ctx0" brushRef="#br0" timeOffset="5755.5514">7533 11292 738 0,'-3'-2'168'0,"0"1"37"16,2 1-200-16,-1 0 4 16,2 1-30-16,2 8 22 15,11 13 19-15,52 49-15 0,-29-44-6 16,7 6 20 0,-3 2-2-16,7 7-6 0,-10-1-16 15,6 4-26-15,-10-5-208 16,4-2 47-16</inkml:trace>
  <inkml:trace contextRef="#ctx0" brushRef="#br0" timeOffset="6125.1615">8112 11387 731 0,'15'-49'152'0,"-13"46"31"16,-2 9-209-16,-15 10 17 15,-3 17 9-15,-16 30 24 0,-12 19 51 16,-9 24 12-16,2 10 4 16,-9 23-28-16,6-10-62 15,-4 13-260-15,6-19 32 16</inkml:trace>
  <inkml:trace contextRef="#ctx0" brushRef="#br0" timeOffset="7150.3574">5009 15606 723 0,'-25'39'192'0,"15"-59"70"15,-2 1-200-15,3 3 2 16,2 4-2-16,1 3-3 16,4 3-14-16,2 6-39 15,0 0-10-15,0 2-9 16,5 9-7-16,17 32 9 16,30 51 27-16,-15-35 4 15,1-3-2-15,5 17-4 16,-1-9-69-16,2 2-172 15,-4-8-73-15,2-11-95 16</inkml:trace>
  <inkml:trace contextRef="#ctx0" brushRef="#br0" timeOffset="7443.9901">5337 15566 1228 0,'-67'1'327'0,"36"19"78"15,0 3-344-15,-18 25-75 16,-4 13-34-16,-21 35-123 16,-14 8-230-16,-13 17-1 15,7-17-176-15</inkml:trace>
  <inkml:trace contextRef="#ctx0" brushRef="#br0" timeOffset="13929.7389">1557 11052 174 0,'1'0'239'15,"1"0"-38"-15,-1 0 8 16,1 0-100-16,-1 0-32 15,1 0-32-15,-1 0-33 16,1 0-5-16,-1 0 3 16,1 0 1-16,-2 0 2 15,1 0 2-15,-1 0-6 16,0 0-4-16,1 1-6 16,1 1-5-16,5 12 2 15,4 13 2-15,14 55 1 16,-16-44 2-16,-2 10 2 15,2-4 0-15,0 8-1 16,0-6-16-16,0-3-117 0,-3-14-95 16,-6-14-23-16</inkml:trace>
  <inkml:trace contextRef="#ctx0" brushRef="#br0" timeOffset="14239.3132">1951 11034 771 0,'3'6'176'16,"-3"-14"63"-16,0 8-264 15,0 0-26-15,-2 0 3 16,1 0 1-16,-1 2 7 15,-2 4 44-15,-2 38 9 16,-74 50-2-16,34-20 7 16,2 4 0-16,-5 36 7 15,10-6 0-15,4 20 2 16,9-14-9-16,-3 4-21 16,8-32-68-16,5-4-158 15,4-33 10-15</inkml:trace>
  <inkml:trace contextRef="#ctx0" brushRef="#br0" timeOffset="14809.4101">2157 10951 766 0,'0'-2'197'0,"-2"-3"56"0,2 0-238 16,-1 5-27-16,-1 0-48 15,1 2-49-15,-1 9 49 16,-8 40 60-16,-18 60-15 16,-5-12 45-16,-11 14 41 15,-22 50-42-15,-2 3-37 16,-10 29 36-16,8-15-2 15,9 8 1-15,20-40-2 16,10 0-17-16,10-43-59 16,3-3-192-16,2-35 34 0</inkml:trace>
  <inkml:trace contextRef="#ctx0" brushRef="#br0" timeOffset="15452.5439">2145 11815 346 0,'1'-2'325'0,"-4"7"-101"16,2 1-217-16,-1-6 189 16,1 0-230-16,-1 0 4 15,2 0 15-15,0 0 26 16,0 0 24-16,0 0 14 15,0 0-3-15,2 0 0 16,-1 0-5-16,30-5 8 16,46-13-11-16,-37 7-2 15,-6 0-8-15,-5 8-17 16,-15 5-31-16,-2 12 5 16,-7 16 3-16,-14 19 9 15,-10 16 4-15,-17 34 22 0,-8 1-7 16,-11 3 21-16,7-18 11 15,13-15-6-15,26-36 1 16,37-23 62-16,28-25-17 16,66-26-49-16,29-12-69 15,21-27-296-15,-24-5-24 16</inkml:trace>
  <inkml:trace contextRef="#ctx0" brushRef="#br0" timeOffset="38566.0722">10272 8028 517 0,'-1'-28'175'16,"5"-40"37"-16,3 50-133 0,2 3-44 15,-3 6-11-15,0 6 8 16,-4 3-5-16,-4 0-6 15,1 0 7-15,-1 2 12 16,-5 26-10-16,-29 86-8 16,13-27 8-16,-14 39-1 15,-6 15-9-15,-2 28 2 16,10-18-1-16,-1-7 4 16,15-48-3-16,8-25 14 15,11-46 10-15,1-41-77 16,11-39-81-16,16-47 77 15,8-26 62-15,6-40-79 16,10 8 82-16,11-12 82 16,-9 31-56-16,11 8-77 15,-5 29 60-15,4 11-7 16,-11 36-14-16,-8 16-35 0,-15 22-15 16,-5 22-13-16,-11 23 2 15,-7 28 7-15,1 20 22 16,-11 37 22-16,4 16 10 15,-5 39-4-15,4 4 5 16,-8 30-3-16,7-14-22 16,0 2-179-16,3-39-98 15,-9-27-49-15</inkml:trace>
  <inkml:trace contextRef="#ctx0" brushRef="#br0" timeOffset="38955.5198">10300 8281 1078 0,'-44'86'341'0,"44"-99"17"16,10 16-266-16,5 1-152 16,15 1 5-16,14 1 13 15,24 5-131-15,2-9-173 0,7-17 27 16</inkml:trace>
  <inkml:trace contextRef="#ctx0" brushRef="#br0" timeOffset="39400.0689">10987 8302 734 0,'20'22'408'15,"2"-6"-74"-15,15-18-98 16,7 3-393-16,16-4-205 15,-8-4 35-15</inkml:trace>
  <inkml:trace contextRef="#ctx0" brushRef="#br0" timeOffset="39789.2542">11100 8598 1473 0,'7'5'234'0,"16"1"154"16,6 4-425-16,25 0-101 15,21 2-66-15,38-10-192 16,-5-16-18-16</inkml:trace>
  <inkml:trace contextRef="#ctx0" brushRef="#br0" timeOffset="44443.7525">12091 7865 603 0,'37'10'185'0,"-43"-13"30"15,6 5-172-15,-3-4-41 16,3 2-7-16,-1 0 28 15,-1 0 4-15,1 0 14 16,-1 0 0-16,-1 2-4 16,-7 23-28-16,-64 65-4 15,46-39 26-15,0 2 29 16,4-11 7-16,10-7-12 16,13-13-12-16,10-5-18 15,7-10-24-15,12 2 3 16,9 0 13-16,17-8 13 15,0 2-7-15,15-1-6 16,-9 1-21-16,3-3-15 16,-12-2-283-16,-5-16-20 15,-18-7-103-15</inkml:trace>
  <inkml:trace contextRef="#ctx0" brushRef="#br0" timeOffset="44666.9295">12549 7834 1235 0,'52'23'206'15,"-63"1"136"-15,-4 12-380 16,-11 24 15-16,-8 7 19 0,-12 31 11 16,-2-3 8-16,-5 25 8 15,11-3-6-15,10 7-16 16,13-29-32-16,14-3-82 15,11-39-82-15,9-33-166 16,1-29-39-16</inkml:trace>
  <inkml:trace contextRef="#ctx0" brushRef="#br0" timeOffset="45131.1221">12980 7973 845 0,'-15'9'213'0,"-7"7"62"16,-2-1-213-16,2 0-61 0,7-3 24 15,5-3 16-15,8-9 24 16,8-5 24-16,7-4-8 15,17-10-4-15,6-5-6 16,20-5-14-16,2 1-22 16,1 4-8-16,-12 12-12 15,-2 19-27-15,-31 14-7 16,-12 25 0-16,-20 12 3 16,-22 19-6-16,-19-5 17 0,-9 3 8 15,10-30 3 1,8-10 7-16,22-21 6 0,19-14-7 15,23-6-2-15,21-1-1 16,15 0-5-16,8 1 10 16,1 13 3-16,-3 6-7 15,-25 16-16-15,-22 33 8 16,-30 16-5-16,-44 26 1 16,-25 3-19-16,-26 10-70 15,5-34-50-15,-7-9-260 16,30-40-3-16</inkml:trace>
  <inkml:trace contextRef="#ctx0" brushRef="#br0" timeOffset="45580.6571">13543 8055 530 0,'-9'125'652'0,"-2"-119"-261"16,23-9-340-16,15-7 340 15,7-5-446-15,25-11 50 16,12-3 38-16,3-5 21 16,-13 6-23-16,-11 7-5 15,-20 17-47-15,-21 23-14 16,-18 18 6-16,-38 42 7 16,-20 16 4-16,-49 51 35 15,8 1 1-15,-1 17-4 16,24-26-1-16,17-18 3 15,50-55 2-15,15-16-27 16,20-37 9-16,46-16 2 16,20-7-2-16,34-9-6 15,2-10-58-15,8-9-344 16,-26 1 75-16</inkml:trace>
  <inkml:trace contextRef="#ctx0" brushRef="#br0" timeOffset="46645.4393">14405 8312 786 0,'-48'82'126'0,"51"-81"81"16,9 4-224-16,10-11 3 16,12-3 22-16,23-9 21 15,6 8 7-15,4-11-44 16,-5 12-81-16,-3-3-147 15,-19 6-20-15</inkml:trace>
  <inkml:trace contextRef="#ctx0" brushRef="#br0" timeOffset="46839.6294">14458 8690 1489 0,'18'6'115'0,"5"-2"266"0,23 1-534 15,8-8-36-15,20-6-193 16,-8-7 40-16</inkml:trace>
  <inkml:trace contextRef="#ctx0" brushRef="#br0" timeOffset="47278.7961">15237 8278 343 0,'0'-7'232'0,"0"-2"-3"0,-1 5-28 15,-1 1-80-15,1 0-7 16,-1 0-47-16,-1 0-16 16,2 1-18-16,-1 2 2 15,1 2 18-15,1 27 28 16,23 62 3-16,9-29 4 16,0 8-8-16,5 10-20 15,-7-3-30-15,-4 6-56 16,4-9-76-16,-2-11-168 15,-4-17-118-15,-3-16-77 16</inkml:trace>
  <inkml:trace contextRef="#ctx0" brushRef="#br0" timeOffset="47483.2572">15738 8329 1317 0,'-17'1'212'0,"-27"12"153"0,-12 8-389 16,-27 31-12-16,-17 19 24 16,-25 22 18-16,16 1-3 15,6 8-10-15,24-28-10 16,16-15-128-16,37-14-70 16,22-18-153-16,20-25-90 15</inkml:trace>
  <inkml:trace contextRef="#ctx0" brushRef="#br0" timeOffset="47991.8648">16105 8246 1146 0,'4'19'463'16,"-1"-12"-42"-16,0 7-225 15,0 2-259-15,11 15 0 16,-4-1 9-16,6 8 42 16,10-8 8-16,2 4 10 15,-2-7-8-15,16 7-88 16,-4-8-90-16,1-2-55 15,-4-12-59-15,1-18 53 0,-3-16 122 16,1-8 66-16,-6-2 39 16,0-7 104-16,-4 15-10 15,-8 7 37-15,-7 3 52 16,-3 11 34-16,-3 6-33 16,-14 8-7-16,-2 9-55 15,-26 47-13-15,-12 9-6 16,-31 44 7-16,-1 5-7 0,-4 24-7 15,14-31-36-15,4 10 5 16,23-41-9-16,1-1-27 16,16-30-27-16,3-8 23 15,13-25-9-15,4-3-8 16,9-13-44-16,-3-1-58 16,2-2-115-16,-1-4-282 15,1 0-27-15</inkml:trace>
  <inkml:trace contextRef="#ctx0" brushRef="#br0" timeOffset="74186.3367">24622 3887 771 0,'30'-16'222'15,"-7"8"31"-15,-2 13-212 0,-6-5-6 16,-11-3-2-16,-7 3 48 15,-9-11-1-15,-22-2 6 16,-12 1-19-16,-23 0-37 16,-7 8-28-16,-39 22-11 15,-4 14-21-15,-24 33 15 16,9 23 8-16,32 36-11 31,83-21 46-31,47 22-5 16,73-30 20-16,59-30 35 15,17-57-1-15,-21-1-21 16,-4-39-118-16,-27-8-122 16,-42 0-217-16,-48 1-69 15</inkml:trace>
  <inkml:trace contextRef="#ctx0" brushRef="#br0" timeOffset="74670.5392">25185 3874 449 0,'-48'48'231'0,"50"-46"-9"0,13 4-231 15,8-2 282-15,11-8-191 16,12-4 2-16,20 1-14 15,-9-5-75-15,4-4-48 16,-17 3-234-16,-14 2 22 16</inkml:trace>
  <inkml:trace contextRef="#ctx0" brushRef="#br0" timeOffset="74956.5572">25117 4315 638 0,'-2'16'446'15,"11"-1"-116"-15,12-15-45 16,16-3-289-16,6-4-27 16,20-5 34-16,-2-4-84 15,12-5-89-15,-5 0-163 0,-6-7-67 16</inkml:trace>
  <inkml:trace contextRef="#ctx0" brushRef="#br0" timeOffset="76213.0813">26065 3740 812 0,'-58'25'417'0,"56"-30"-168"16,1 9-367-16,5 5 87 0,-4-9-63 15,0 0-59-15,2 1 164 16,24 19 158-16,63 71-141 15,-47-33 9-15,13 16-1 16,-7-3-9-16,3 18 0 16,-14-12-8-16,6 11-7 15,-8-16-32-15,-6 7-32 16,-3-20-238-16,-7-8 37 16</inkml:trace>
  <inkml:trace contextRef="#ctx0" brushRef="#br0" timeOffset="76448.7628">26506 3811 601 0,'-1'-7'351'15,"-13"16"-102"-15,-1 15-358 16,-20 19 364-16,-14 19-316 15,-37 27 50-15,-6 4 24 16,-23 18-1-16,12 3-2 0,12 6-49 16,31-25-121-16,20-15-102 15,36-24-53-15</inkml:trace>
  <inkml:trace contextRef="#ctx0" brushRef="#br0" timeOffset="76874.0706">26700 4007 581 0,'0'3'195'16,"0"0"5"-16,3 4-117 16,-2-5-100-16,38 20 27 15,65 0 25-15,-27-37 13 16,-2 6-1-16,16-8-6 16,-16-3-24-16,-14 1-190 15,-15 6-75-15,-8-5-44 16</inkml:trace>
  <inkml:trace contextRef="#ctx0" brushRef="#br0" timeOffset="77159.0945">27021 3884 998 0,'9'6'91'16,"-4"-6"151"-16,1 4-307 15,-5 2 18-15,-1-6 51 16,0 0 10-16,0 5 2 16,-4 39 18-16,-14 44 13 15,-6-26-13-15,-10 0-16 0,-3 5 8 16,6-5-42-16,7 8-119 15,18-23-150-15,11-1 1 16</inkml:trace>
  <inkml:trace contextRef="#ctx0" brushRef="#br0" timeOffset="77647.0884">27552 3814 821 0,'-2'2'171'15,"1"-1"63"-15,-1 1-233 16,1-1-38-16,1 2 11 16,3 14 19-16,7 2 17 15,52 46 9-15,-22-24 5 16,0 2 0-16,3 2-2 16,-6 2-6-16,2 10 0 15,-7-13-17-15,1 5-85 16,-8-8-157-16,0-14-18 15,-8-18-132-15</inkml:trace>
  <inkml:trace contextRef="#ctx0" brushRef="#br0" timeOffset="77841.9704">28141 3798 1071 0,'-7'2'200'0,"-12"6"95"15,-27 13-286-15,-11 19-68 16,-23 16 22-16,-8 11 36 16,-16 13 3-16,18-1 3 15,1-1-92-15,23-14-83 16,13-6-125-16,32-23-81 16</inkml:trace>
  <inkml:trace contextRef="#ctx0" brushRef="#br0" timeOffset="78190.8325">28255 3965 786 0,'98'15'94'0,"-61"-18"134"16,12-4-260-16,-2-8 114 15,14-1 1-15,4 1-6 16,11-4-29-16,-7-2-52 16,4 3-119-16,-18 6-161 15,-11-8-14-15</inkml:trace>
  <inkml:trace contextRef="#ctx0" brushRef="#br0" timeOffset="78440.7584">28577 3727 1065 0,'-6'33'104'16,"1"-29"149"-16,5 20-293 15,2 8-64-15,-7 16 80 16,-2-2 14-16,48 4 14 31,-51 0-42-15,1 35-80-16,6-8-131 0,11-19-46 15</inkml:trace>
  <inkml:trace contextRef="#ctx0" brushRef="#br0" timeOffset="78746.0586">29091 3699 1051 0,'26'35'158'16,"-8"-7"131"-16,6 4-331 16,1 3 32-16,5 4 10 15,1-1 4-15,1 1 2 16,-4-4 2-16,5 2-9 16,-6-7-31-16,1-6-179 15,-7-13-83-15,7-13-66 16</inkml:trace>
  <inkml:trace contextRef="#ctx0" brushRef="#br0" timeOffset="78966.5409">29812 3739 1246 0,'7'23'379'16,"-10"1"-41"-16,-11 1-323 15,-23 23-99-15,-17 10-93 16,-24 25 178-16,-5 7 17 15,-18 17 0-15,15-8 1 16,3 19-8-16,24-20-8 16,6 1-27-16,20-25-25 0,3-19-69 15,17-30-55 1,6-8-183-16,11-26 2 0</inkml:trace>
  <inkml:trace contextRef="#ctx0" brushRef="#br0" timeOffset="79326.7319">30153 3706 1015 0,'-12'33'127'0,"1"-27"127"16,-3 31-328-16,-10 7 56 15,6 12 16-15,0-2 11 16,2 7 18-16,4-2-2 15,3 7 0-15,5-6-6 16,2-5-24-16,1-11-28 0,2-14-12 16,1-14-32-1,-1-18-211-15,2-14 69 0</inkml:trace>
  <inkml:trace contextRef="#ctx0" brushRef="#br0" timeOffset="79533.6452">29905 4191 769 0,'-56'-18'137'16,"69"6"115"-16,14-4-210 15,13 2-35-15,13-3 24 16,-4-1 20-16,3 3-41 15,-10 2-18-15,-1 1-248 16,-13 1 68-16</inkml:trace>
  <inkml:trace contextRef="#ctx0" brushRef="#br0" timeOffset="81406.6081">30711 3122 55 0,'0'-1'236'16,"0"-1"-115"-16,0 1-28 15,0 1 33-15,0 0-136 16,0 1 15-16,0 8 4 0,3 22 0 16,9 60 9-16,-3-44 2 15,6 7 2-15,-2-8 1 16,2 2-14-16,-3-9-50 15,5-3-105-15,-2-20 8 16</inkml:trace>
  <inkml:trace contextRef="#ctx0" brushRef="#br0" timeOffset="81620.45">31104 3145 673 0,'6'0'240'0,"-9"3"-15"16,-12 11-105-16,-9 21-198 16,-4 12 33-16,-14 15 30 15,2 6 22-15,-10 9 6 16,13 0 3-16,0 0 3 16,10-10-2-16,5-5-87 15,7-14-166-15,4-16 25 16</inkml:trace>
  <inkml:trace contextRef="#ctx0" brushRef="#br0" timeOffset="81860.8802">30489 3908 1119 0,'12'3'179'15,"16"-3"167"-15,25-6-337 16,36-11 33-16,19-5 25 16,34-4-4-16,-8 2-24 15,1 0-10-15,-38 0-23 16,-14-4-54-16,-31 6-54 0,-3-3-154 16,-27 1-127-16,-7 6-46 15</inkml:trace>
  <inkml:trace contextRef="#ctx0" brushRef="#br0" timeOffset="82294.4223">30655 4103 755 0,'-9'2'118'0,"6"-2"86"16,0 1-221-16,2-1 1 15,-1 0 15-15,1 0 19 16,-1 0 8-16,2 0-1 15,0 0 27-15,2 0 4 16,24 3 6-16,63 3-3 0,-41-9 3 16,-10 3-28-1,-5 5-20-15,-13 5-17 16,-14 12-1-16,-15 6-1 0,-14 21 11 16,-13 3 12-16,-7 6 15 15,5-11 3-15,12-1-6 16,24-19-10-16,43-17 51 15,45-11-1-15,44-19-109 16,20-12-282-16,13-30 68 16</inkml:trace>
  <inkml:trace contextRef="#ctx0" brushRef="#br0" timeOffset="83638.3277">24936 5549 267 0,'120'8'214'0,"-107"-16"-21"15,-1 2-31-15,-3 2-65 16,-5 2-23-16,-2 1 35 16,-2 1-18-16,-2-2-20 15,1 1-16-15,-1 1-24 0,-1 0-44 16,-48 6-10-16,-63 22 14 15,29 12 7-15,-8 15 14 16,-27 29 9-16,46 11 1 16,7 13 0-16,27-8-5 15,24 3-1-15,38-26-5 16,6-7 16-16,18-26 9 16,40-14 12-16,10-27 6 15,18-18-91-15,-13-17-214 16,9-11-72-16,-36 0-143 15</inkml:trace>
  <inkml:trace contextRef="#ctx0" brushRef="#br0" timeOffset="83998.2242">25331 5773 879 0,'57'31'151'16,"-37"-40"66"-16,7-3-256 15,23-4-8-15,5 6-10 16,7-4 69-16,-10 1 1 16,2 9-12-16,-22-1-47 15,-4 7-182-15,-13 5 32 0</inkml:trace>
  <inkml:trace contextRef="#ctx0" brushRef="#br0" timeOffset="84192.4334">25448 6091 534 0,'30'5'468'0,"19"-10"-132"16,6-3-319-16,16-6 203 16,-2-5-511-16,0-5-48 15,-16 7-153-15</inkml:trace>
  <inkml:trace contextRef="#ctx0" brushRef="#br0" timeOffset="84913.2668">26648 5431 587 0,'-9'9'27'0,"-4"7"94"16,-6 6-190-16,-9 8 50 15,-5-2 35-15,2 2 26 16,3-5 19-16,1-8 52 16,11-8 38-16,8-1-1 15,4-10-29-15,7-8-26 16,9-5-24-16,14-10-54 16,8-8-9-16,18-5 17 15,8 1 16-15,9 1-21 0,-8 8 1 16,3 9 2-16,-18 10-6 15,-5 6-8-15,-14 9-12 16,-7 7-4-16,-8 6-8 16,-7 11-2-16,-7 3 1 15,-19 17 1-15,-11 6 3 16,-29 20 8-16,-10 7 3 0,-27 34 4 16,6-4 3-16,-11 20 0 15,14-12 1-15,0-10 0 16,24-33 2-16,3-19 4 15,19-30 3-15,15-12 10 16,16-8 7-16,9-6-5 16,4-6-30-16,17-11 18 15,9 1 7-15,26-6-17 16,8-7-7-16,17 3 40 16,-5 9-3-16,-2 3-42 15,-22 6 2-15,-5 8-36 16,-14 9-55-16,-2-2-141 15,-10 1-105-15,0 2-15 16,-4-4-113-16</inkml:trace>
  <inkml:trace contextRef="#ctx0" brushRef="#br0" timeOffset="85247.7524">27242 5902 954 0,'11'-52'184'0,"-16"53"87"16,5 1-285-16,0 2-14 15,0-4-7-15,0 0-4 16,0 2-1-16,10 20-9 16,33 49 59-16,-11-37 14 15,-1-1 10-15,6 1 12 16,-9-4 8-16,9 4-50 16,-9-9-82-16,-1-3-81 15,-1-7-118-15,-1-9-65 16</inkml:trace>
  <inkml:trace contextRef="#ctx0" brushRef="#br0" timeOffset="85485.3257">27821 5946 803 0,'-6'-7'192'0,"6"5"22"16,-7 5-195-16,5-3-68 15,1 2 12-15,-2-1 38 16,-12 36 42-16,-63 52-2 15,17-25-2-15,2 7-1 16,-18 11 4-16,4-7-4 16,2 14-14-16,22-16-10 15,-1-7 2-15,23-15-14 16,5-7-12-16,10-25-41 16,5-4-42-16,13-13-197 0,11-16 3 15</inkml:trace>
  <inkml:trace contextRef="#ctx0" brushRef="#br0" timeOffset="87018.1228">27365 5912 265 0,'-31'-44'140'0,"31"45"-15"16,0-1-158-16,-1 2 189 15,-1-4-105-15,1 1 32 16,-1-1 25-16,2 2-1 16,0-3-30-16,0 3-32 15,0 0-31-15,0 0-27 16,0 3 4-16,2 5 6 15,8 21 20-15,36 60 24 16,-11-41 20-16,17 14 1 0,10 0-2 16,10 12 4-16,-10-9-18 15,1 1-12-15,-17-18 12 16,-12-8 23-16,-10-10 0 16,-3-9 7-16,-9-12-1 15,0 0-20-15,-5-6-45 16,-7-8-28-16,6-1-363 15,-6 3 85-15</inkml:trace>
  <inkml:trace contextRef="#ctx0" brushRef="#br0" timeOffset="87814.3958">28212 5949 659 0,'-1'-4'95'0,"1"7"67"15,4-2-187-15,-4-1 22 16,2 0 35-16,23-1 26 15,67-8 27 1,-18-10 6-16,-27 1-68 16,24-18-239-16,-19 24 56 15</inkml:trace>
  <inkml:trace contextRef="#ctx0" brushRef="#br0" timeOffset="88099.3058">28458 5684 827 0,'5'21'102'0,"1"2"105"15,-11 3-239-15,-2 14 3 16,-2 13 51-16,-10 9 15 16,1 3 17-16,-4 11 5 15,-1-15-19-15,-2-3-38 16,10-16-115-16,8-21-148 16,23-24-18-16</inkml:trace>
  <inkml:trace contextRef="#ctx0" brushRef="#br0" timeOffset="88731.3544">29234 5330 574 0,'-3'0'104'0,"0"0"101"15,0 0-157-15,1 0 25 16,-1 0 9-16,0-2-11 16,1 1-14-16,4-2 3 0,33-15-17 15,73-29 24-15,-43 31 14 16,-7-1-10-16,-15 11-19 15,-9 3-23-15,-19 11-30 16,-12 8-17-16,-13 5-6 16,-19 7 12-16,-6 6 19 15,-17 6 14-15,2-10 9 16,4-4 7-16,15-15-3 16,13-1 2-16,15-11-12 0,13-5-8 15,8 1-4-15,13 7 4 16,2-2-8-16,4 9 3 15,-8 7 0-15,-6 11-4 16,-22 5-5-16,-19 21 6 16,-14-1 6-16,-24 6 6 15,-11-10 2-15,-1-3-30 16,10-19-44-16,-4-19-191 16,20-7-141-16,7-7-56 15</inkml:trace>
  <inkml:trace contextRef="#ctx0" brushRef="#br0" timeOffset="89046.7493">28994 5769 672 0,'-3'1'98'16,"0"0"73"-16,2 1-199 15,0-1 21-15,-1 1 10 16,1-1 49-16,-1 1 8 15,2-1 36-15,0 1 3 16,15 4 32-16,32 0 6 16,75-11 28-16,-36-13-28 15,28 1 15-15,3 9-32 16,12-4-12-16,-30 5-32 0,-13 3-19 16,-37-1-38-16,-15 2-18 15,-20 0-18-15,-3 3-52 16,-11-3-33-16,4 3-111 15,-4-1-103-15,0 1-102 16,-1-2 14-16,-1 1-97 16</inkml:trace>
  <inkml:trace contextRef="#ctx0" brushRef="#br0" timeOffset="89594.5718">29294 6010 646 0,'-6'3'82'0,"0"0"107"0,0 0-191 15,4-3 47-15,1 0 31 16,-1 0 28-16,1 0 14 15,-1 0 20-15,1 0-59 16,-1 0-15-16,1-2-26 0,1 1-29 16,0-1-26-16,0 1 42 15,1-1 10-15,1 1 6 16,2-2 6-16,20-7 4 16,46-10-12-16,-41 19-7 15,4 1-7-15,5 1-6 16,-5 1-7-16,-9-4 1 15,-2 4-2-15,-10 1-12 16,-8 3-10-16,-5 3-17 16,-7 4-2-16,-12 15-1 15,-10 0 10-15,-19 9 5 16,-9 3 15-16,-10 9 3 16,9-10 1-16,6 7 0 15,16-11 1-15,11-2-1 16,16-14-4-16,9 0-4 15,5-14 7-15,24 2 14 16,14-7 6-16,21-4 12 16,5-8 4-16,20 3-5 0,-14-3-12 15,-7-1-35-15,-20 7-53 16,-4-7-324-16,-25-8 57 16</inkml:trace>
  <inkml:trace contextRef="#ctx0" brushRef="#br0" timeOffset="90449.1785">30261 5447 854 0,'1'1'82'16,"-1"1"84"-16,2-1-202 15,-1 1 8-15,1-1 45 0,-1 1 52 16,-1-1 36-16,14 7-45 16,12 5-9-16,51 30-9 15,-46-25-17-15,6 7-3 16,-3-3-5-16,-2 5-2 16,-10-6-1-16,1-1-2 15,-8-3-5-15,-3-5-24 16,-9-11-21-16,5 1-45 15,-7-7-37-15,-1 4-16 16,1-2 21-16,1-3-10 16,20-22 35-16,55-44 40 15,-50 53 33-15,-3-3 38 16,-7 7 45-16,0 2 19 16,-10 5 1-16,-1 1 19 15,-3 3-18-15,0-1 17 16,-3 4-2-16,-2-1 7 15,1 1-48-15,-1-1-34 16,1 1-39-16,-2 1-71 0,-15 9 47 16,-25 16 27-16,-50 78 26 15,38-37 50-15,12 9 69 16,-1 27-42-16,4-4-2 16,-2 10 5-16,8-1-38 15,-1-8-5-15,11-31-11 16,5-11 4-16,8-25-8 15,5-14 11-15,3-12 0 16,2-7 8-16,4 2-18 16,-3-2-12-16,0 1-91 0,0-2-411 15,0-11 93-15</inkml:trace>
  <inkml:trace contextRef="#ctx0" brushRef="#br0" timeOffset="146870.1731">14815 9333 163 0,'-13'0'420'16,"10"-3"-181"-16,3 3-112 15,-3 0 82-15,1 0-263 16,2 0 8-16,0-1 3 16,2-1 17-16,48-1 30 15,76-9 29-15,1 3 34 16,39-1 1-16,65-6 0 16,-3 1-13-16,45 5-83 15,-18 1-231-15,1-2 39 16</inkml:trace>
  <inkml:trace contextRef="#ctx0" brushRef="#br0" timeOffset="147350.5935">15360 9720 1015 0,'10'7'112'16,"2"8"139"-16,9 10-321 0,12 15 30 16,23 17 29-1,3 6 10-15,14 14 3 0,-4-1-13 16,-1-5-189-16,-13-9-53 16,-6-13-60-16</inkml:trace>
  <inkml:trace contextRef="#ctx0" brushRef="#br0" timeOffset="147558.3576">15638 9889 1213 0,'-118'97'205'0,"-18"37"137"16,26-17-380-16,8 0-276 16,26-25-32-16,22-21-89 15</inkml:trace>
  <inkml:trace contextRef="#ctx0" brushRef="#br0" timeOffset="148019.2603">12097 9511 673 0,'-22'9'307'16,"10"-12"-26"-16,4 3-136 15,10 0-180-15,26 0 15 16,21-3 28-16,66 0 49 16,29-6 33-16,104-3 17 15,20-1-16-15,65 7-72 16,-24-3-91-16,29 2-280 15,-93-2 21-15</inkml:trace>
  <inkml:trace contextRef="#ctx0" brushRef="#br0" timeOffset="148437.8423">12817 9850 885 0,'46'55'204'15,"8"7"81"-15,22 23-264 0,0-8 0 16,5 15-92-16,-13-17-198 16,5-4-15-16,-21-29-144 15</inkml:trace>
  <inkml:trace contextRef="#ctx0" brushRef="#br0" timeOffset="148638.3308">13242 9834 1433 0,'-65'35'241'0,"-43"31"157"16,-11 23-433-16,-20 35-25 15,14-7 0-15,5 10-17 16,45-24-321-16,16-11 85 15</inkml:trace>
  <inkml:trace contextRef="#ctx0" brushRef="#br0" timeOffset="149186.1269">15009 7855 790 0,'1'5'265'0,"7"12"-14"16,2 20-163-16,21 31-142 16,6 15 7-16,11 44 50 15,1 35 30-15,5 59 4 0,-8 10-2 16,15 58-4-16,-8-14-15 15,17 27-4-15,4-38-7 16,9 9-97-16,-7-60-91 16,8-13-110-16,-23-75-91 15</inkml:trace>
  <inkml:trace contextRef="#ctx0" brushRef="#br0" timeOffset="150459.4866">15428 11744 1014 0,'12'11'228'16,"-2"-5"62"-16,11 12-265 15,15 9-89-15,13 10 6 16,2 10 38-16,13 14 2 15,-3-2 7-15,-1 17 5 16,-11-9-1-16,-1-1-70 16,-11-15-49-16,1-19-56 0,-11-24-17 15,9-32-11-15,-14-24 11 16,-2-20 53-16</inkml:trace>
  <inkml:trace contextRef="#ctx0" brushRef="#br0" timeOffset="150619.8488">16130 11886 838 0,'2'-27'331'0,"-8"12"17"15,7 9-223-15,-4 5-87 16,-6 17-15-16,-7 11-19 16,-3 20 5-16,-14 13 20 0,-13 36 11 15,-3-1-9-15,-1 41-3 16,6-1-9-16,5 32-123 16,8-20-137-16,1 0-134 15,11-42-117-15</inkml:trace>
  <inkml:trace contextRef="#ctx0" brushRef="#br0" timeOffset="151000.0007">14551 12138 745 0,'-1'7'132'0,"2"-4"98"16,33 16-217-16,76 4-12 16,-42-26-14-16,14-9-137 15,-11-2-80-15,-5-2-52 16</inkml:trace>
  <inkml:trace contextRef="#ctx0" brushRef="#br0" timeOffset="151194.2441">14701 12366 1293 0,'18'29'298'0,"5"-17"73"0,5-10-356 16,38-2-254-16,14-8-186 15,14-14 32-15</inkml:trace>
  <inkml:trace contextRef="#ctx0" brushRef="#br0" timeOffset="151952.92">11910 11305 928 0,'15'-7'202'16,"-10"1"79"-16,0 1-267 15,0 4-34-15,-5 1-7 16,0 0-18-16,0 0-5 15,0 0 1-15,0 1 10 0,-6 33 11 16,-34 54 27-16,-1-19 4 16,3-3 3-16,3-4 8 15,16-12 0-15,13-5-2 16,18-32 20-16,19-3 23 16,16-7-2-16,14-23 5 15,4-9 2-15,15-11-74 16,-9-4-77-16,-9-12-106 15,-14 14-17-15,-5-7 9 16,-20 11 65-16,-8-5 71 16,-6 7 111-16,0 1 42 15,-5 15-1-15,-4 0 15 16,0 11-12-16,-1 6-6 16,-5 6-51-16,4-3-5 15,1 1-15-15,-3 16-1 16,-11 15 14-16,-25 60 43 15,16-40 6-15,-7 19 19 16,3-1-2-16,1 14-19 0,-1-5-32 16,4 1-118-16,14-20-112 15,4-11-120-15,7-16-97 16</inkml:trace>
  <inkml:trace contextRef="#ctx0" brushRef="#br0" timeOffset="152483.1708">12680 11261 721 0,'-1'3'163'15,"-2"-3"76"-15,-3 8-194 16,-1 3 7-16,2-5 16 16,4-5 10-16,-1 1 7 15,2-1-13-15,2-1-1 0,32-1-13 16,67-8-17-16,-48 3-15 15,-4 7-19-15,-17 11-24 16,-18 5-3-16,-17 3-2 16,-9 8 2-16,-12 2 15 15,-4 3 23-15,1-7 3 16,1-3 11-16,12-13-7 16,19-4-10-16,17-9-16 15,22 3 8-15,10-2-10 0,12 10-1 16,-8 2 1-1,-7 15-13-15,-22 11-17 0,-26 19 0 16,-29 7 3-16,-34 14 5 16,-15-8 35-16,-20-2 14 15,15-18 10-15,1-16-59 16,32-17-53-16,9-6-144 16,17-13-124-16,9-11-70 15</inkml:trace>
  <inkml:trace contextRef="#ctx0" brushRef="#br0" timeOffset="152897.9995">13446 11234 1083 0,'-3'0'163'16,"8"3"116"-16,-4 4-325 15,-1-7-9-15,0 0 27 16,2 0 47-16,-1 0 17 16,21 3 26-16,8 0-1 0,49-3-1 15,-50-6-18 1,-5 6-60-16,-9 6-71 0,-14 14 24 15,-7 3 22-15,-13 25-23 16,-8-1 55-16,-16 15 73 16,6-2-4-16,-1 3 1 15,14-23 20-15,9-6-18 16,18-16-13-16,25-6 2 16,23-6-24-16,33-3 1 15,12-5 10-15,16 2-71 16,-21 0-74-16,-11 0-276 15,-28 12 11-15</inkml:trace>
  <inkml:trace contextRef="#ctx0" brushRef="#br0" timeOffset="153255.5388">12010 12384 950 0,'0'1'235'0,"4"-2"33"15,0-1-275-15,-4 1 2 16,2-1-3-16,48-2 52 16,72-13 101-16,7-2 66 15,41-5-14-15,76-8-13 16,4 5-20-16,37-4-78 16,-32 12-91-16,-33 4-111 15,-84 8-60-15,-28 1-325 16,-58 0-6-16</inkml:trace>
  <inkml:trace contextRef="#ctx0" brushRef="#br0" timeOffset="153680.4644">12944 12530 611 0,'43'-60'471'0,"-46"51"-115"16,3 12-92-16,0 3-223 16,0-6-67-16,0 0 7 15,0 1 10-15,15 26 33 16,50 68 35-16,-6-18 12 15,5-5-12-15,7 17-14 16,-15-12-62-16,2 9-249 16,-13-21-133-16,-8-1-82 15</inkml:trace>
  <inkml:trace contextRef="#ctx0" brushRef="#br0" timeOffset="153918.7796">13449 12403 1514 0,'-28'24'333'16,"-67"87"153"-16,9 12-442 15,-26 14-6-15,-23 26-502 16,14-10 164-16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51:58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2995 1534 967 0,'13'8'256'16,"-29"-11"67"-16,13-3-267 16,-12-2-89-16,-10 2-47 15,-12-4 52-15,-33 4 6 16,-20 6 6-16,-21 21 58 16,-3 14 48-16,-22 26-43 0,19 16 4 15,7 36-1-15,29-4-18 16,29 14-15-16,44-9-11 15,42-7 2-15,36-36-1 16,32-10 13-16,18-31 14 16,30-23 10-16,-11-14-15 15,2-16-126-15,-24-14-132 16,-20-13-152-16,-31-5-124 16</inkml:trace>
  <inkml:trace contextRef="#ctx0" brushRef="#br0" timeOffset="389.1849">3610 1746 713 0,'26'13'305'0,"2"-23"-17"16,20 6-105-16,20-7-201 15,36-2 18-15,5-5-26 16,5 0-105-16,-19-4-67 0,-15 1-99 16,-37 4-98-16</inkml:trace>
  <inkml:trace contextRef="#ctx0" brushRef="#br0" timeOffset="588.2052">3835 2102 1665 0,'22'7'258'0,"42"0"196"16,1-2-515-16,24-1-210 16,3-1-192-16,-7-10-8 15</inkml:trace>
  <inkml:trace contextRef="#ctx0" brushRef="#br0" timeOffset="1108.2989">5066 1447 1002 0,'-36'80'257'15,"35"-85"77"-15,23-8-258 16,6 0-66-16,15-14 5 16,10-4 8-16,29-9-2 15,-5 10-2-15,6-1 2 16,-12 15 0-16,-9 10-25 15,-28 16-22-15,-16 17-13 16,-15 13-7-16,-31 25-4 0,-21 8 26 16,-42 23 16-1,-3 3 9-15,-25 27 7 0,12-7 2 16,8-4 3-16,39-30 1 16,6-21 28-16,31-41 13 15,17-20 12-15,13-16 5 16,29-11 4-16,11-1-28 15,21 1-16-15,19 5-13 16,33 6-10-16,-7 13-7 16,6 13-1-16,-13 3-117 15,-5 8-298-15,-34-11 62 0</inkml:trace>
  <inkml:trace contextRef="#ctx0" brushRef="#br0" timeOffset="1394.1339">6150 1601 1257 0,'-2'7'196'0,"16"2"127"16,9 6-371-16,19 7-18 16,10 6 25-16,19 12 27 0,-6 2 15 15,0 8 5-15,-4 4 1 16,3 6-68-16,-13-6-103 16,6-2-161-16,-5-18-50 15</inkml:trace>
  <inkml:trace contextRef="#ctx0" brushRef="#br0" timeOffset="1587.97">6741 1552 1441 0,'-59'27'332'15,"8"-4"103"-15,-41 13-420 16,-16 34-77-16,-62 33-5 15,23-3 3-15,-1 23-65 16,39 5-57-16,15-14-215 16,69-31-20-16</inkml:trace>
  <inkml:trace contextRef="#ctx0" brushRef="#br0" timeOffset="1966.4537">7351 1542 1098 0,'2'-2'208'0,"-1"2"89"15,1 2-295-15,2 30-73 16,51 54 30-16,-43-27 21 15,-6 2 19-15,-3 16 3 16,-3 0-17-16,-6 11-165 16,-5-10-114-16,1-16-41 15</inkml:trace>
  <inkml:trace contextRef="#ctx0" brushRef="#br0" timeOffset="2156.6297">7166 1841 624 0,'1'-13'670'15,"4"-10"-238"-15,5 25-381 16,27-14 368-16,24 5-465 16,26 5-26-16,10 2-31 15,12-1-323-15,-15 1 63 16</inkml:trace>
  <inkml:trace contextRef="#ctx0" brushRef="#br0" timeOffset="2695.0859">8440 931 472 0,'-46'18'410'0,"43"-6"-130"0,1-3-298 16,-2-2 296-16,3 1-292 16,5-3-6-16,2-5-2 15,-6 0 55-15,1 0-3 16,14-4-5-16,13 0 24 16,51-7 22-16,-52 10-47 15,-4 2-24-15,-12 7-17 16,-7 3 0-16,-2 4-3 15,-13 12 14-15,-2 3 19 0,-6 4 19 16,1-8-1-16,-3-8 17 16,11-5-5-16,4-7-8 15,12-12-9-15,7 9-2 16,5 3-18-16,8-3 2 16,1 8-1-16,-5 20-5 15,-16-3-2-15,-13 22 5 16,-18 8-2-16,-18 12-22 15,-9-17-28-15,-13-3-314 16,2-24 59-16</inkml:trace>
  <inkml:trace contextRef="#ctx0" brushRef="#br0" timeOffset="2926.1313">8197 1585 1363 0,'-50'145'436'16,"47"-132"-12"-16,16-19-364 15,21 8-89-15,15-7-83 16,26 4 104-16,8-7 16 16,36-14 1-16,-7 3-3 15,1-5-10-15,-20 2-90 16,-5-3-118-16,-35 7-223 0,-25-7-48 15</inkml:trace>
  <inkml:trace contextRef="#ctx0" brushRef="#br0" timeOffset="3324.1715">8419 1979 739 0,'2'1'341'16,"1"-5"-40"-16,-1 11-126 0,-2-8-194 15,0-1 31-15,2 2 26 16,17 0 25-16,14-1 19 15,47-7-14-15,-54 11-35 16,-6 2-43-16,-11 7-13 16,-14 19 0-16,-11 10 2 15,-14 12 27-15,-10 11 41 16,-10 15 6-16,5-14-7 16,5-6-10-16,15-16-32 15,21-13-11-15,17-23-10 0,26 1 24 16,7-5 33-16,35-8-94 15,9-8-289-15,16-8-33 16,-19-15-218-16</inkml:trace>
  <inkml:trace contextRef="#ctx0" brushRef="#br0" timeOffset="3715.3145">9524 1462 1279 0,'-3'-3'100'0,"2"1"222"16,-1 2-381-1,10 19 28-15,0 27 68 0,78 49 41 16,-41-49-37-16,-1-6-15 15,-7-7-45-15,0 1-155 16,-10-19-131-16,-3-12-57 16,-2-8-158-16</inkml:trace>
  <inkml:trace contextRef="#ctx0" brushRef="#br0" timeOffset="3892.8689">10093 1516 1257 0,'-25'21'302'0,"-11"15"108"16,4 7-356-16,-11 14-5 16,-5 12 11-16,-8 28-14 15,6-5-4-15,-8 16-23 16,9-13-58-16,1 5-184 0,17-28-153 16,20-23-75-16,12-36-180 15</inkml:trace>
  <inkml:trace contextRef="#ctx0" brushRef="#br0" timeOffset="5013.6618">14547 940 855 0,'15'30'165'16,"2"-1"87"-16,19 13-248 16,2 10-15-16,13 13 15 15,4-1 6-15,11 8 3 16,-8-4-7-16,15 8-7 16,-8-18-259-16,3-21 73 15</inkml:trace>
  <inkml:trace contextRef="#ctx0" brushRef="#br0" timeOffset="5217.1398">15428 1096 1002 0,'-37'57'334'16,"-21"29"33"-16,-1-10-241 15,-40 35-120-15,-12-1-7 16,-21 47 12-16,2-15 3 15,-17 31-4-15,33-14-22 16,9 2-121-16,22-44-115 0,29-20-133 16,38-47-107-16</inkml:trace>
  <inkml:trace contextRef="#ctx0" brushRef="#br0" timeOffset="5535.9082">15456 1595 785 0,'-12'58'407'15,"30"-49"-71"-15,24-6-94 16,18-2-283-16,17 4 0 16,23-1 40-16,-7-1-26 15,-1-6-195-15,-24 6-114 16,-24-8-62-16</inkml:trace>
  <inkml:trace contextRef="#ctx0" brushRef="#br0" timeOffset="5700.6851">15489 1976 1353 0,'9'12'201'0,"17"-2"176"16,14 9-404-16,21-2 4 15,4-12 13-15,21-6-243 16,-1-17-123-16,2-19-66 16</inkml:trace>
  <inkml:trace contextRef="#ctx0" brushRef="#br0" timeOffset="6084.7719">17182 774 1086 0,'-2'77'104'15,"-24"-40"149"-15,-17 12-349 16,-9 7 49-16,-13 4 21 16,11-8 42-16,10-4 18 15,22-15-11-15,41-15-12 16,33-15 54-16,43-14 41 15,20-8-70-15,17-12-46 16,-13 3-31-16,-7-15-281 16,-29 6-51-16</inkml:trace>
  <inkml:trace contextRef="#ctx0" brushRef="#br0" timeOffset="6310.4392">17706 785 913 0,'-22'1'270'0,"15"2"38"15,-7 28-197-15,-51 68-149 16,35-25 37-16,4 1 8 16,-7 27 4-16,5-7 5 15,-6 4-59-15,7-19-44 16,10-11-83-16,3-36-73 0,16-20-79 15,15-23-35-15</inkml:trace>
  <inkml:trace contextRef="#ctx0" brushRef="#br0" timeOffset="6780.415">18022 854 1026 0,'-2'2'10'0,"1"-1"228"0,-1 1-250 15,2-1-14-15,2 1 72 16,18 2 74-16,20 0-56 16,46 47-56-16,-52-42 17 15,-10 0-14-15,-9 4-17 16,-14 5 3-16,-4-2 3 16,-11 5 12-16,3 3 11 15,-8-2 15-15,9-4 0 16,5 1-10-16,1-15-14 0,11 1-8 15,9-2-3-15,13 7-6 16,-6-3 3-16,4 16 1 16,-15 5-13-16,-21 24-6 15,-24-1 3-15,-18 13 4 16,-15-5 6-16,-8-8 20 16,14-20-50-16,8-12-27 15,25-20-261-15,33-17 25 16</inkml:trace>
  <inkml:trace contextRef="#ctx0" brushRef="#br0" timeOffset="7182.8397">18550 983 1068 0,'0'12'80'16,"12"-8"199"-16,14 2-306 0,25 0 17 16,13-6 72-16,7 2 28 15,2 1-11-15,-4 1-12 16,-29-1-20-16,-14 6-42 15,-15 4-27-15,-21 11-5 16,-21 3 6-16,-19 17 3 16,-10 7 32-16,-17 5 9 15,12-10-6-15,15 1-12 16,25-16-1-16,36-10 19 16,38-12 6-16,27-6-9 15,20 1 1-15,20-2-4 16,-10-4-34-16,-5 4-226 15,-24 2-125-15,-27 4-42 16</inkml:trace>
  <inkml:trace contextRef="#ctx0" brushRef="#br0" timeOffset="7508.1403">16923 1909 1074 0,'53'-1'454'0,"54"-11"2"15,20 13-191-15,74-5-248 16,11 7 11-16,49-6 3 15,-8 6-12-15,27-11-4 16,-43-4-4-16,6-8-4 16,-58 0-6-16,-20-9-47 15,-51 7-33-15,-15 1-102 16,-44 3-291-16,1 5-2 16,-32-2-151-16</inkml:trace>
  <inkml:trace contextRef="#ctx0" brushRef="#br0" timeOffset="7855.8786">17982 2078 1084 0,'23'13'143'0,"-3"15"142"0,5 17-329 15,10 4 10-15,8 20 33 16,0 1 26-16,15 9-4 15,1-11 3-15,6 3 2 16,-4-16-12-16,-5-8-70 16,-21-20-127-16,-4-9-125 15,-15-21-75-15</inkml:trace>
  <inkml:trace contextRef="#ctx0" brushRef="#br0" timeOffset="8018.3086">18508 2319 1736 0,'-140'37'317'0,"68"21"186"0,-17 2-511 16,-31 25-78-16,1 6-60 16,2-2-352-16,24-23 37 15</inkml:trace>
  <inkml:trace contextRef="#ctx0" brushRef="#br0" timeOffset="14579.8658">13797 2545 435 0,'104'-23'67'0,"-105"25"50"16,2-4-131-16,0 2 19 16,-2 0 27-16,1 0 7 15,0 0 3-15,0 2 2 16,3 16-19-16,3 13-21 16,22 58-2-16,-9-30 1 15,1-10-2-15,11 3 1 16,0-5 2-16,12-2 5 15,7-16 1-15,26-4 6 16,-1-11 0-16,23-1 5 16,-3-11-1-16,5-5 11 15,-9-2 3-15,11 1 10 16,-12-8-3-16,18 0-3 16,-7 8-13-16,15-1-10 15,-14 4-12-15,27 9-1 0,-18 4-2 16,16 8 0-16,-13 6 0 15,11 10 2-15,-32 1-2 16,12 9-227-16,-11 1 77 16</inkml:trace>
  <inkml:trace contextRef="#ctx0" brushRef="#br0" timeOffset="15253.7091">19073 2755 589 0,'-3'-1'256'0,"0"1"-102"0,3 1-171 15,0-1-225-15,-1 0 111 16,-1 2 167-16,1 8-57 15,-1 17 71-15,-6 44 70 16,0-40-120-16,1 0-120 16,-4 1 140-16,-2 1 7 15,-11-3 12-15,-1 4 0 0,-4 4-2 16,-10-2-15-16,-25 7-7 16,-4 6-12-16,-15-3-2 15,-3-3-4-15,-4 0 11 16,17-17 9-16,-1-11 31 15,11-8 14-15,-2-12 18 16,7-7-2-16,-10-8-4 16,1 1-30-16,-20-3-15 15,2 6-16-15,-8-10 0 16,8 7-1-16,4-6 10 16,20-12 0-16,-14-3 2 15,10 6 0-15,-11 0 9 16,-1 1-5-16,-19 14-1 15,7 7-6-15,-6 2-11 16,9 5-17-16,-3 14-12 16,18 0-7-16,6 0 4 15,12 4-1-15,4 1-49 16,9-3-44-16,0 3-173 16,6 1-16-16</inkml:trace>
  <inkml:trace contextRef="#ctx0" brushRef="#br0" timeOffset="16181.9127">16357 3149 166 0,'-55'-24'447'16,"52"21"-206"-16,3 5-121 16,-1-4 92-16,-1 2-268 15,1 0 5-15,-1 2 9 16,-4 14 21-16,-6 23 6 15,-11 44 6-15,8-40 2 16,6 4 1-16,-9 12-1 16,2-8-1-16,0 11 2 0,-5-1 2 15,-16 4 6-15,6-13 5 16,-21 1 3-16,-4-11 3 16,-15-5 8-16,2-15 6 15,-18-7 21-15,1-5 14 16,-6-1 18-16,14-8-1 15,-20-10 3-15,12 8-18 16,-15-12-7-16,2-5-12 16,-15-9-8-16,22 12-9 15,-11-17 4-15,17 2 0 0,-15-7-9 16,9 2 4-16,-26-14 0 16,6 9-5-16,4-14 0 15,18 1 7-15,-3-14 1 16,20 1 1-16,-4-14 0 15,0 7-7-15,-10 3-6 16,11 5-5-16,-2-4-4 16,20 0-4-16,-12-13-2 15,12-3-1-15,-11-10 2 16,10 11 5-16,-26-11 3 16,11 15 1-16,-12-12-1 15,6 14-4-15,-6-23-7 16,21 12-5-16,-9-10-3 15,15 10 4-15,-9-9 1 16,4 19 3-16,-14-5 3 16,8 10 1-16,-15-8-1 15,14 13-2-15,2 1-4 0,-2 8-4 16,-5 0 0-16,9 12 0 16,-23-4-1-16,0 9 3 15,-18-2 5-15,7 9 0 16,-1-1 3-16,25 13 2 15,-12-1 1-15,27 9-3 16,-11 5-2-16,5 10-3 0,-12 4-4 16,10 9-1-16,-4 5-5 15,19 3 1-15,2 8-1 16,16-1 0-16,3 5-6 16,7 5 0-16,-5 5-15 15,2-8-19-15,-5-3-58 16,6 0-29-16,-2-9-246 15,0-3 29-15</inkml:trace>
  <inkml:trace contextRef="#ctx0" brushRef="#br0" timeOffset="16692.3658">10367 1133 1090 0,'1'-2'208'15,"-1"-1"135"-15,-1 0-319 16,-32-9 13-16,-78-45 4 0,21 40-18 16,-1 16-30-16,-28 17-22 15,1 14-22-15,-22 23-3 16,14 18 3-16,4 29 16 16,31 5 8-16,8 34 12 15,44 2 8-15,21 29-6 16,14-19-5-16,28 2-2 15,33-33 7-15,41-25 7 16,12-51 10-16,33-31 18 16,11-33 9-16,38-38 11 15,-16-19 7-15,6-40-2 16,-29-5-4-16,-25-21 16 16,-56 5-5-16,-38-22-11 15,-36 31-22-15,-48 5-21 16,-38 35-31-16,-75 32-29 15,-20 48-81-15,-69 46-219 16,25 17 45-16</inkml:trace>
  <inkml:trace contextRef="#ctx0" brushRef="#br0" timeOffset="18408.2326">3035 5007 795 0,'1'9'274'16,"-9"-14"47"-16,6 7-173 16,-4-1-123-16,5-1-19 0,-2 0-11 15,-18 3-20-15,-31 5-22 16,-90 30 35-16,31-10 9 15,-22 29 0-15,-1 9 3 16,-9 26 15-16,30 2 8 16,26 15 0-16,35-12-7 15,41-1 3-15,50-21-8 16,45-5 2-16,30-30 5 0,51-25 10 16,8-6-22-16,18-18-142 15,-13-16-196-15,-12-12-4 16</inkml:trace>
  <inkml:trace contextRef="#ctx0" brushRef="#br0" timeOffset="18824.1025">3574 5284 259 0,'-4'-3'0'16,"2"2"369"-16,5 1-369 16,-3 0 55-16,2 0-74 15,4 0 249-15,31 3-223 16,47 0 237-16,-28-15-209 15,8-2-17-15,12 4-248 16,-10 10 76-16</inkml:trace>
  <inkml:trace contextRef="#ctx0" brushRef="#br0" timeOffset="19094.1255">3673 5610 890 0,'15'16'229'0,"-12"-16"38"16,10 6-192-16,8 6-102 15,7 0 23-15,9-2 18 16,14 1-17-16,1-10-85 16,16-13-204-16,-8-10 9 15</inkml:trace>
  <inkml:trace contextRef="#ctx0" brushRef="#br0" timeOffset="19766.8763">5026 4979 715 0,'49'46'150'16,"-49"-45"36"-16,-3 13-226 15,-9 5-11-15,-2 2 11 0,-5 8 22 16,-5 2 33-16,-2-7 51 16,8-5 9-16,3-7 50 15,9-10 39-15,14-20-64 16,12-12-20-16,17-23-27 16,11 0-51-16,20-17-43 15,12 11 65-15,19 2 10 16,-4 20 0-16,9 14-1 15,-20 17-10-15,-11 18-17 16,-29 13-18-16,-16 19-12 16,-17 9-1-16,-26 14 2 15,-24 13 13-15,-45 31 11 16,-27 2 12-16,-27 23 1 16,0 0-17-16,-16-2 2 15,30-30-21-15,-2-17-15 16,22-35-25-16,17-17 34 15,32-24 16-15,15-8 46 16,33-8 11-16,30-5 22 0,20-3-10 16,33-4-15-16,23 8-30 15,23 3 6-15,-8 8 3 16,19 16-20-16,-19 7-65 16,0 7-289-16,-22-2 58 15</inkml:trace>
  <inkml:trace contextRef="#ctx0" brushRef="#br0" timeOffset="20111.3984">6094 5451 835 0,'0'-1'331'16,"0"-1"-40"-16,-2 1-214 16,1 0-83-16,-1-1-85 15,1 2 77-15,1-3 25 16,0 3 11-16,1 3 11 15,7 4 13-15,33 38 9 16,55 53-19-16,-33-41-7 0,-4 0-7 16,0 12-136-16,-15-9-103 15,-8-4-121-15,-8-10-118 16</inkml:trace>
  <inkml:trace contextRef="#ctx0" brushRef="#br0" timeOffset="20326.1652">6674 5497 1072 0,'-43'3'331'16,"11"-1"31"-16,-23 14-263 16,-15 12-128-16,-41 27-3 15,-18 12 17-15,-28 22 10 16,18 0 7-16,1 7 4 15,38-16-6-15,27-5-356 16,36-24-1-16,27-33-127 16</inkml:trace>
  <inkml:trace contextRef="#ctx0" brushRef="#br0" timeOffset="23416.4979">7076 5486 500 0,'47'10'0'15,"-47"-9"377"-15,4 1-430 16,4 2 292-16,-8-4-302 16,1 0 313-16,50 0-267 15,75-6 29-15,-23-8-104 16,10-3-152-16,-9-5 10 15</inkml:trace>
  <inkml:trace contextRef="#ctx0" brushRef="#br0" timeOffset="23726.7746">7476 5346 946 0,'-5'9'244'0,"1"7"8"16,-1 10-255-16,-5 14-51 15,-1 10-46-15,-11 15 111 16,-1-3 7-16,-7 10 3 16,5-9-23-16,4 16-261 15,18-11 75-15</inkml:trace>
  <inkml:trace contextRef="#ctx0" brushRef="#br0" timeOffset="24390.4071">8175 4807 923 0,'3'-4'132'0,"10"-5"107"15,9 4-287-15,12-2 16 0,6 2 29 16,8 4 20-1,-4-1 9-15,-4 7 11 0,-10 4-16 16,-7 6-7-16,-14 5-10 16,-6 8-1-16,-9 2-12 15,-13 12 0-15,-6-4 2 16,-6 4 3-16,-3-13 7 16,1-5 19-16,14-15-21 15,9-11-27-15,17 2-1 16,23-4 6-16,4-4-4 15,9 7 27-15,-5 10 33 0,-2-2 17 16,-16 8-13-16,-5 21-13 16,-13 4 0-16,-16 7 0 15,-17 2-12-15,-21 9-17 16,-10-12-18-16,-9-9-101 16,7-18-173-16,11-16-9 15</inkml:trace>
  <inkml:trace contextRef="#ctx0" brushRef="#br0" timeOffset="24735.1242">7964 5688 266 0,'-7'5'247'0,"10"-1"11"16,-3-5 18-16,0 1-105 16,0 0-1-16,0-2-21 0,0 1-70 15,1-1-37-15,50-20-13 16,63-18-19-16,-16 17-3 15,-2 3 2-15,3 2-17 16,-20 5-9-16,-1 4-40 16,-19 0-42-16,8 0-183 15,-8 2-49-15,3-8-74 16</inkml:trace>
  <inkml:trace contextRef="#ctx0" brushRef="#br0" timeOffset="25258.3946">8261 5797 642 0,'0'-5'194'0,"0"2"12"16,3 3-197-16,-3-1-78 0,0 1 14 15,0 0 29-15,0 0 61 16,-2 0 58-16,2-2 35 15,0 1-13-15,0-1-20 16,0 2-40-16,3-1-17 16,33-1-28-16,57-1 6 15,-44 0-4-15,-6 0-6 16,-12 11-2-16,-10-2-9 16,-13 10-15-16,-6 20 4 15,-6 5 14-15,-14 21 26 16,-7 11 15-16,-14 8 19 15,1-11 11-15,2-3-3 16,12-20-28-16,17-10-5 16,20-15-3-16,26-14-6 15,13-5-4-15,36-15-17 16,13-6-32-16,19-9-243 0,-10-1-109 16,-8-16-79-1</inkml:trace>
  <inkml:trace contextRef="#ctx0" brushRef="#br0" timeOffset="26047.3095">9786 4337 1028 0,'-7'9'107'0,"-17"9"146"15,-7 12-321-15,-31 35 13 16,-14 18 47-16,-20 41 41 16,4 14 19-16,-13 44 37 15,26-4 36-15,7 26-28 16,33-17-33-16,23 19-8 0,29-43-25 16,24 2-73-16,21-37 12 15,27-18-11-15,-2-37-27 16,14-14-301-16,-6-29 124 15</inkml:trace>
  <inkml:trace contextRef="#ctx0" brushRef="#br0" timeOffset="26617.0239">10060 4752 889 0,'-16'2'173'0,"12"5"22"16,-11 5-257-16,-2 4-37 16,-6 5 12-16,3 3 12 0,-6-2 69 15,12-1 13-15,-5-1 3 16,4-3 3-16,1 2 1 16,3-1-7-16,1-1-7 15,5-3-5-15,13 2 9 16,-1-6 5-16,14-1 11 15,1-7 5-15,29-2 7 16,6-6-3-16,17-1-5 16,-4-4-11-16,6 1-8 15,-25-2-29-15,-6-7-205 16,-16-1 53-16</inkml:trace>
  <inkml:trace contextRef="#ctx0" brushRef="#br0" timeOffset="26862.5498">10318 4674 891 0,'-47'-37'126'0,"44"56"102"15,-5 13-263-15,-2 11-9 16,-2 17 21-16,-1 2 25 15,-4 8 5-15,4-1 1 16,-2-4 3-16,0-8 0 0,7-1-4 16,0-16-44-16,4-12-147 15,10-12-54-15,8-23-77 16</inkml:trace>
  <inkml:trace contextRef="#ctx0" brushRef="#br0" timeOffset="27370.9687">10722 4607 805 0,'-6'-2'163'0,"2"0"69"0,8 6-229 16,-4-4-22-16,0 0 13 15,0-2 33-15,0 1 13 16,2 0 7-16,-1-1 4 16,30-1-10-16,51-4-27 15,-45 10-13-15,-6 4-14 16,-6 12-7-16,-14 4 3 15,-8 6 2-15,-9 2 11 16,-9 11 11-16,-4-5 5 0,-2 1 9 16,-1-10 3-16,10-7 3 15,7-12 1-15,11-6-4 16,14-3-8-16,11 2-9 16,6 3-8-16,6 7-6 15,-5 8 1-15,-7 14 4 16,-14 7 1-16,-22 17 7 15,-23 0 4-15,-24 8 3 16,-16-9 2-16,-12-5 11 16,9-20-10-16,12-10-6 15,23-22-70-15,8-13-115 16,13-15-146-16,11-11-50 16</inkml:trace>
  <inkml:trace contextRef="#ctx0" brushRef="#br0" timeOffset="27891.7987">11321 4620 246 0,'1'-7'260'0,"-1"-2"-63"15,-1 9-2-15,-1-1-122 16,1 1-29-16,1-2 3 16,0 1-1-16,0-1 11 15,1 1-17-15,17-8 4 16,18-3-15-16,51-9-9 15,-50 18-13-15,4 14-5 16,-17-4-3-16,-5 14-6 16,-11-1-3-16,-7 13-2 15,-7-3 2-15,-14 8 5 16,-7-1 7-16,-13 8 11 16,-3-7 12-16,-6 4 21 15,18-5 7-15,-2-5 14 16,16-8 8-16,3 4-29 15,14-6-22-15,-1-4-13 0,13-2-20 16,22 1-4-16,16-7 24 16,24-8 7-16,14 5 5 15,14-8 4-15,-16-1-12 16,3 2-51-16,-30 2-58 16,-4-4-246-16,-27 2 14 15</inkml:trace>
  <inkml:trace contextRef="#ctx0" brushRef="#br0" timeOffset="28774.4029">9985 5582 271 0</inkml:trace>
  <inkml:trace contextRef="#ctx0" brushRef="#br0" timeOffset="29462.6619">10718 5733 343 0,'-52'47'541'15,"54"-48"-232"-15,-2-4-222 0,4 8 191 16,-4-3-343-16,0 0 23 16,0 2 37-16,15 25 28 15,47 56 30-15,-12-24 14 16,8 0-21-16,9 6-19 15,-14-4-32-15,-4 9-103 16,-16-11-102-16,-10-4-129 16,-15-17-67-16</inkml:trace>
  <inkml:trace contextRef="#ctx0" brushRef="#br0" timeOffset="29708.0954">11201 5828 1222 0,'9'-12'163'16,"-9"16"104"-16,-20 19-339 15,-31 28-42-15,-23 10 56 16,-41 30 64-16,-10 11 43 15,-27 7 0-15,19-12-3 16,6 3-122-16,44-20-235 16,35-16 36-16</inkml:trace>
  <inkml:trace contextRef="#ctx0" brushRef="#br0" timeOffset="30228.2593">12617 4309 608 0,'56'168'0'16,"24"-50"453"-16,16 47-444 15,-7 14 374-15,-16 33-294 16,-57-18 375-16,-74 47-379 15,-31-18-5-15,-54 27-16 16,-33-22-57-16,-27 15-151 16,22-62-139-16,-31-8-170 15,34-63-102-15</inkml:trace>
  <inkml:trace contextRef="#ctx0" brushRef="#br0" timeOffset="33277.3235">9768 5440 488 0,'0'-2'88'16,"2"1"54"-16,22-1-148 15,13 2 11-15,49 5 9 0,-18-4 31 16,9-2 18-16,22-5 19 16,8-2-3-16,20 2-1 15,-13 2-30-15,21-1-16 16,-9 5-15-16,19-1 14 15,-18-2 7-15,24-7 19 16,-16-1 4-16,18 1 5 16,-27 1-16-16,14 2-8 15,-33 10-14-15,-20 5-6 16,-29 3-9-16,-12 2-11 16,-24 5-34-16,-11-3-33 15,0 3-255-15,1-16 46 16</inkml:trace>
  <inkml:trace contextRef="#ctx0" brushRef="#br0" timeOffset="97493.0113">3238 8321 1050 0,'-39'-7'294'0,"5"-15"75"16,6 4-309-16,-1 3-43 15,3 3-34-15,-14 8-27 16,-7 5-10-16,-29 26-2 16,-18 16 22-16,-31 53 7 15,7 18 10-15,-7 57 29 16,30-16 28-16,32 13 9 15,46-43 6-15,28-7 14 16,42-58-11-16,67-8-12 16,27-28 6-16,50-24 6 15,16-15-1-15,15-7-201 0,-46 3-252 16,-25 1 15-16</inkml:trace>
  <inkml:trace contextRef="#ctx0" brushRef="#br0" timeOffset="97884.4639">3992 8723 515 0,'-9'6'0'16,"24"-8"525"-16,14 2-495 15,14 0 309-15,24-4-379 16,10-1 386-16,6 2-561 0,-11-3-124 16,-11 3-25-16</inkml:trace>
  <inkml:trace contextRef="#ctx0" brushRef="#br0" timeOffset="98057.9099">4278 9157 876 0,'29'15'649'15,"-17"-5"-180"-15,22-6-690 16,6-7 351-16,33-2-632 15,-2-10-174-15</inkml:trace>
  <inkml:trace contextRef="#ctx0" brushRef="#br0" timeOffset="98588.2433">5245 8418 704 0,'-98'60'391'0,"92"-54"-48"16,8-1-102 0,-4-4-238-16,2-2-14 0,0-1 9 15,2-1 2-15,48-28 21 16,71-59 32-16,-14 36 30 16,4 8 2-16,0 3-3 15,-32 15-24-15,-5 14-32 16,-31 18-51-16,-14 17-12 15,-21 17-11-15,-21 27 4 16,-26 20 24-16,-37 39 23 16,-27 10-2-16,-36 29 8 15,2-17-4-15,-2-9-4 16,32-43 18-16,23-22 13 16,45-46-7-16,20-5-1 15,25-18 9-15,25-2-8 16,20-1-8-16,54 0 11 15,15-4 6-15,26 1-4 16,-11 6-50-16,4 3-196 16,-32 7-224-16,-6-1-32 0</inkml:trace>
  <inkml:trace contextRef="#ctx0" brushRef="#br0" timeOffset="98887.8268">6379 8586 1367 0,'3'-6'236'0,"-3"12"133"15,6 9-449-15,8 16 9 16,5 5 18-16,11 17 24 16,4 5 16-16,16 15 45 15,3-7-11-15,13 14-27 16,-4-13-67-16,4 6-231 16,-15-17-56-16,-5-10-120 15</inkml:trace>
  <inkml:trace contextRef="#ctx0" brushRef="#br0" timeOffset="99081.3868">6908 8675 1450 0,'-84'36'257'0,"-14"17"139"16,-46 39-451-16,-1 4 12 15,-19 17-21-15,31-14-52 16,5-1-52-16,51-30-218 0,43-22-14 16</inkml:trace>
  <inkml:trace contextRef="#ctx0" brushRef="#br0" timeOffset="99622.1023">7730 8585 859 0,'2'-5'148'0,"1"4"92"16,-2 5-274-16,-1-4 10 15,0 0 7-15,2 0 12 16,-1 0 5-16,23 5 13 16,16 1 1-16,59 1-6 15,-31-8-33-15,18-5-153 16,-4-2-63-16,-1 5-59 16</inkml:trace>
  <inkml:trace contextRef="#ctx0" brushRef="#br0" timeOffset="99884.9068">8058 8400 863 0,'-23'13'322'0,"13"-16"-2"15,-2 12-196-15,3 4-147 0,-4 10 4 16,-2 5 9-16,0 19 23 16,-7-2 17-16,0 11 1 15,4 0-7-15,-7 14-8 16,7-12-59-16,11 5-294 16,4-15 74-16</inkml:trace>
  <inkml:trace contextRef="#ctx0" brushRef="#br0" timeOffset="101179.742">9450 7638 501 0,'102'25'408'0,"-97"-31"-101"16,-5 1-294-16,-3 0 291 15,1 4-314-15,1 1-8 16,-17 3-8-16,-29 16-8 0,-65 46 5 16,40-12 12-16,-14 30 12 15,21 2 10-15,3 5 6 16,26-11 5-16,24 4 1 15,28-31-1-15,32-15 8 16,14-20 0-16,31-18 11 16,1-18 3-16,6-14 4 15,-18-6-1-15,-14-5 20 16,-40 7-8-16,-28-6 0 16,-34 15-58-16,-43 9-28 15,-12 13-34-15,-32 19-99 16,2 20-147-16,-5 4-22 15,32-2-102-15</inkml:trace>
  <inkml:trace contextRef="#ctx0" brushRef="#br0" timeOffset="101632.0422">10170 7575 783 0,'1'1'226'16,"1"0"15"-16,-2 14-188 16,-14 10-110-16,-61 57 8 15,23-33 30-15,-6 0 38 16,17-9 20-16,11-5-13 15,18-7-2-15,14-11 22 16,13-10-1-16,38-7-9 0,15-3 1 16,24-9 10-16,4 2-15 15,12-3-27-15,-28 5-7 16,-7 2-128-16,-21 2-177 16,-9-4-2-16</inkml:trace>
  <inkml:trace contextRef="#ctx0" brushRef="#br0" timeOffset="101853.2703">10673 7469 1093 0,'-2'6'140'0,"-1"5"142"16,-2 8-322-16,2 18 17 15,-13 10 37-15,-5 19 38 16,-6 9 8-16,-14 17-1 15,-3 0-11-15,-7 10-24 16,5-9-60-16,8-5-90 16,11-27-48-16,14-10-177 15,16-33-19-15</inkml:trace>
  <inkml:trace contextRef="#ctx0" brushRef="#br0" timeOffset="102406.2265">11355 7474 1055 0,'-2'-2'184'16,"1"1"103"-16,-2 1-322 0,-19 7 12 16,-8 7 4-16,-65 31 22 15,46-21 20-15,-7 1 35 16,7-1 2-16,5 1-16 16,20-3-22-16,14 2-27 15,13-2-31-15,23 4 10 16,11-3 22-16,18 5 22 15,3 1 20-15,6 11 9 16,-13 0-14-16,-3 10-6 16,-19 0-12-16,-15 14-10 15,-14-9-12-15,-12 1-1 16,-16-5-2-16,-15-4 22 16,1-16 14-16,-9-13 24 15,8-17 25-15,1-18 26 16,15-12-69-16,14-21-17 15,16-6-25-15,16-14-17 0,17 3-18 16,17-11 55-16,-2 13 8 16,15-2 2-16,-11 15-9 15,-3 0-30-15,-20 15-19 16,-17 2-22-16,-35 11-21 16,-26 5-26-16,-20 10-7 15,-37 9-256-15,-1 12 72 16</inkml:trace>
  <inkml:trace contextRef="#ctx0" brushRef="#br0" timeOffset="102841.8991">8863 8656 1311 0,'-14'-1'291'0,"23"-4"107"15,41 1-329-15,28-7-41 16,82-9 27-16,34-1 43 16,79-9 0-16,7 6-26 15,41-1-26-15,-44 6-19 16,8 7-24-16,-72 2-23 15,-9-5-99-15,-51 8-43 0,-3 1-60 16,-35-9-37-16,11 2-218 16,-25-8 101-16</inkml:trace>
  <inkml:trace contextRef="#ctx0" brushRef="#br0" timeOffset="103265.8602">9985 8902 1515 0,'-8'16'272'0,"22"-2"148"0,8 20-429 16,10 13-19-16,22 18 15 15,5 8 38-15,18 13 4 16,-7-12-33-16,-2 4-156 16,-13-11-284-16,-14-15 22 15</inkml:trace>
  <inkml:trace contextRef="#ctx0" brushRef="#br0" timeOffset="103484.4176">10540 8889 636 0,'-1'31'902'0,"-39"28"-319"0,-58 2-379 15,-34 45 292-15,-15 25-671 16,-26 27-99-16,27-24-308 16,27-63-29-16</inkml:trace>
  <inkml:trace contextRef="#ctx0" brushRef="#br0" timeOffset="345401.2271">4223 13816 334 0,'75'77'489'0,"-69"-84"-176"16,-6 8-203-16,0-1 174 16,0-1-318-16,-1-1-9 15,1 1 10-15,0-1 14 16,0 1 34-16,0-2 24 15,0-18 16-15,0-13-5 16,4-40-7-16,-1 28-6 16,2-3-21-16,-2-14-7 15,0-1-7-15,1-18 0 16,1 13-1-16,-4-2 4 16,3 10 5-16,1 6 8 15,-5 9 4-15,0 6 22 16,3 9 14-16,-5 6 20 15,1 6-7-15,-2 11-25 0,1 2-29 16,-2 6-44-16,3 0-34 16,-1 0-11-1,-1 2 16-15,-15 29 10 0,-29 56 29 16,23-36 15-16,6-10 13 16,4-8 6-16,8-18 16 15,0-15-14-15,6-23-39 16,13-24-32-16,8-21-8 15,7-24-15-15,5 0 16 16,1 3 60-16,-11 24 55 0,0 21-20 16,-12 27-22-1,-45 17-26-15,48 76-75 16,-3-1 24 0,-9 39-56-16,1 27-181 15,41-3 6-15</inkml:trace>
  <inkml:trace contextRef="#ctx0" brushRef="#br0" timeOffset="345972.2056">3539 14745 476 0,'-5'64'263'16,"8"-45"-44"-16,-1 18-38 15,1 8-211-15,4 11 18 16,2-1 15-16,3-8 1 15,-1-20-6-15,4-9 3 16,-1-17 13-16,0-17 18 16,-2-3 3-16,8-1 10 15,-9 1-6-15,3 6-17 16,-4 11-65-16,-2 13 5 16,-4 3 6-16,8 16 14 15,-2-3 48 1,4-2 28-16,3-22 33 0,7-15 29 15,13-29-34-15,-1-16-9 16,7-9-69-16,-2 12-83 16,-4 5-286-16,-16 15 51 15</inkml:trace>
  <inkml:trace contextRef="#ctx0" brushRef="#br0" timeOffset="346140.1554">4070 14893 1233 0,'88'114'261'0,"-88"-109"90"15,0-2-373-15,9 1-42 16,-9-4-9-16,0 2-10 16,7 13-269-16,5 25 97 15</inkml:trace>
  <inkml:trace contextRef="#ctx0" brushRef="#br0" timeOffset="346286.1678">4192 14563 1463 0,'9'-4'348'0,"-8"2"45"15,-2 7-515-15,1-5-342 0,0 1-14 16</inkml:trace>
  <inkml:trace contextRef="#ctx0" brushRef="#br0" timeOffset="346659.7759">4418 14898 1343 0,'-19'59'288'0,"4"-3"129"16,5-2-416-16,4-7-25 16,7-22-26-16,8-16-24 15,9-21 20-15,13-35-6 16,17-26-6-16,18-27 13 16,1-7 25-16,-2-13-16 15,-14 30 28-15,-20 8 41 16,-21 29 15-16,-4 8 0 15,-8 19-5-15,-1 2-21 16,3 11-44-16,-3 16-38 16,1 11-1-16,-3 23 8 15,-1 6 21-15,-1 18 38 16,-2-3 36-16,4 12 1 16,7-8-9-16,5 3-67 15,5-15-182-15,7-7-92 0,-4-26-91 16</inkml:trace>
  <inkml:trace contextRef="#ctx0" brushRef="#br0" timeOffset="346854.1533">5069 14482 525 0,'7'8'556'0,"-7"-2"-190"0,-4 12-322 15,-1 10 314-15,2 17-383 16,5 8-1-16,-1 18 10 16,4-3-88-16,-5 15-255 15,0-13 49-15</inkml:trace>
  <inkml:trace contextRef="#ctx0" brushRef="#br0" timeOffset="347033.6238">4959 14896 642 0,'-3'-1'493'0,"2"1"-121"16,1 0-390-16,1 1 384 0,20 10-381 16,23 4-123-16,42-10-191 15,-33-37-39-15,-4-11-170 16</inkml:trace>
  <inkml:trace contextRef="#ctx0" brushRef="#br0" timeOffset="347333.7507">5461 14317 959 0,'5'28'426'15,"-7"-19"-33"-15,4-2-200 16,-4 7-230-16,2 11-4 15,-3 2 0-15,2 19 12 16,-2 3 23-16,0 11 3 16,-3 2 4-16,-2 11-6 15,7-14-2-15,-2-10-6 16,4-21-7-16,8-17 18 16,5-16 11-16,9-8 19 15,5 1 5-15,7 6 1 16,-6 8-22-16,4 15-7 15,-11 18-12-15,-6 13-6 16,-7 3-34-16,-3 12-328 16,-7-5 90-16</inkml:trace>
  <inkml:trace contextRef="#ctx0" brushRef="#br0" timeOffset="348322.3238">6834 13825 1163 0,'-10'-1'261'0,"-5"-2"91"15,-1 0-351-15,-20-8-65 16,-4 0-2-16,-12-13 26 16,2-4 13-16,-12-17 13 15,8-2 75-15,-11-15 6 16,2-2-22-16,-14-16 1 16,10 10 1-16,-4-5-15 15,9 14-4-15,-4 2 14 16,13 17 0-16,3 2 3 15,13 9-10-15,3-9-6 16,11 2-15-16,4-4-1 0,6 5-2 16,-3-1 6-16,8 14 4 15,-1 0 5-15,2 8-2 16,-1 2-2-16,4 6-10 16,0 3-26-16,2 5-24 15,1 0-27-15,-1 2-7 16,-1 9-2-16,-7 35 21 15,-9 57 22-15,7-49 28 16,4-9 18-16,4-18 14 16,-2-14 24-16,0-20-1 0,5-25-31 15,1-8-10-15,2-14-7 16,3-7-23-16,5 3-1 16,-1 22 34-16,2 13-29 15,2 21-30-15,5 26 16 16,-2 15 0-16,11 23-13 15,-2 4-20-15,38 10-301 16,6-21 69-16</inkml:trace>
  <inkml:trace contextRef="#ctx0" brushRef="#br0" timeOffset="348727.5524">7716 13557 485 0,'0'6'569'0,"-15"7"-177"16,-15 7-268-16,-32 18 304 15,-17 17-371-15,-12 31 7 16,11 1-6-16,13-1-35 15,30-15-22-15,28-10-56 16,21-30-30-16,37-21-67 16,13-14-65-16,31-26-213 15,-2-14 33-15</inkml:trace>
  <inkml:trace contextRef="#ctx0" brushRef="#br0" timeOffset="349011.6451">7985 13751 873 0,'3'102'495'15,"-30"-72"-69"-15,20 0-148 16,-5 2-240-16,9 4-66 16,0-5-41-16,17-16 5 15,21-12 22-15,10-18 37 16,17-30 10-16,4-8 36 15,-2-12-5-15,-14 6-10 16,-15 1-5-16,-24 24 5 16,-18 7-6-16,-18 14-13 0,-23 7-30 15,-11 10-42-15,-12 10-78 16,10 3-123-16,9 1-137 16,30-6-62-16</inkml:trace>
  <inkml:trace contextRef="#ctx0" brushRef="#br0" timeOffset="349250.52">8563 13646 351 0,'13'7'245'15,"-4"2"-29"-15,-10 8-39 16,-10 0-46-16,1 7-37 16,-5-3-40-16,-6-2 36 15,15-3-19-15,3-8 4 16,0-8 39-16,8-2-8 0,-5 2-35 15,0 0-10 1,0 0-35-16,0 2-44 0,10 38 10 16,-8 63-25-16,-28-45-18 15,-14 6-96-15,-7-14-85 16,-12-14-130-16,16-24-68 16</inkml:trace>
  <inkml:trace contextRef="#ctx0" brushRef="#br0" timeOffset="349505.7097">9124 13117 515 0,'-1'7'445'0,"-1"14"-131"16,-5 6-314-16,1 20 314 16,0 11-331-16,1 25 14 15,3 3 6-15,-7 9-64 16,3-3-161-16,-11 22-93 16,-8-24-93-16</inkml:trace>
  <inkml:trace contextRef="#ctx0" brushRef="#br0" timeOffset="349663.9953">8963 13764 1153 0,'83'-85'695'0,"-18"80"-111"16,30-16-179-16,23 7-848 16,24-35-131-16,-20-9-155 15</inkml:trace>
  <inkml:trace contextRef="#ctx0" brushRef="#br0" timeOffset="383343.6289">14716 11027 979 0,'-14'-14'188'15,"2"4"100"-15,4-5-281 16,-1 9 10-16,12-6 2 16,-3 6-11-16,9 8-23 0,-1-1-18 15,-8-1-23-15,2 5-4 16,23 39 14-16,51 55 23 15,-32-13 8-15,-2-7 13 16,15 20-60-16,-5-7-94 16,3-19-94-16,-3-47-67 15</inkml:trace>
  <inkml:trace contextRef="#ctx0" brushRef="#br0" timeOffset="383524.0003">15367 11028 392 0,'18'-46'422'0,"-3"11"-117"16,-12 23-19-16,3 7-263 15,0 17-106-15,-12 24 66 16,-5 15 61-16,-18 46-31 16,-17 20 62-16,-25 46 68 15,0 0-71-15,-8 26-70 16,17-27 43-16,7 4-163 16,27-48-172-16,16-4-58 15,17-44-183-15</inkml:trace>
  <inkml:trace contextRef="#ctx0" brushRef="#br0" timeOffset="383824.2256">15625 11656 1086 0,'42'79'251'0,"-36"-73"56"16,8-3-295-16,17-9-48 15,9 1 4-15,18-11 21 16,1 3 16-16,5 1-139 15,-14 13-180-15,-5-1-6 16,-32 3-194-16</inkml:trace>
  <inkml:trace contextRef="#ctx0" brushRef="#br0" timeOffset="383973.8894">15658 12016 997 0,'19'6'699'15,"0"-7"-297"-15,30-4-162 16,12 1-264-16,20-10-360 16,-4-2 157-16,11-6-176 15,-20-3-87-15</inkml:trace>
  <inkml:trace contextRef="#ctx0" brushRef="#br0" timeOffset="384317.7182">17044 10712 832 0,'-15'14'47'0,"-11"21"142"16,-5 13-258-16,-21 27 22 16,1 4 65-16,-1 13 41 15,12-18 13-15,9-8-2 16,22-23 4-16,12-11 18 16,14-25-18-16,30-14 3 15,18-16 8-15,23-12-6 16,9-5-33-16,20-5-101 15,-16 2-135-15,-7-6-153 16,-26-1-77-16</inkml:trace>
  <inkml:trace contextRef="#ctx0" brushRef="#br0" timeOffset="384527.8516">17638 10545 846 0,'-28'39'265'0,"4"6"40"16,-7 28-196-16,6 4-78 16,0 24 6-16,8-6 0 0,7 16-3 15,1-12-33-15,2-7-72 16,5-22-72-16,-4-22-159 16,3-28-15-16,5-25-3 15,8-11-94-15</inkml:trace>
  <inkml:trace contextRef="#ctx0" brushRef="#br0" timeOffset="384992.3267">18008 10662 953 0,'-1'6'261'0,"-7"0"62"16,-2 1-241-16,1-2-23 0,11-4 6 15,17-7 20-15,6-10 3 16,14-8 7-16,8-2-32 16,14-7 2-16,-8 11-20 15,-4 6-20-15,-8 17-29 16,-18 9-17-16,-16 19-8 15,-22 16 3-15,-10 9 18 16,-12 5 1-16,0-7 1 0,1-9 23 16,16-18 11-16,9-12 15 15,8-10 27-15,8-4-14 16,2-1-47-16,-7 2 15 16,0 0 12-16,2 2-59 15,-1 1-18-15,23 44 67 16,-5 53-28-16,-40-28-26 15,-14-4 40-15,-7 8 5 16,-4-27-86-16,-2-14-87 16,6-15-20-16,7-17-14 15,12-9 22-15,17-17-238 16,14-3 159-16</inkml:trace>
  <inkml:trace contextRef="#ctx0" brushRef="#br0" timeOffset="385336.5998">18853 10631 598 0,'-12'6'311'0,"-12"6"-35"16,3 4-77-16,2-6-162 15,10 2 35-15,5-9 16 16,14-10 36-16,8-4-2 15,17-5-6-15,7-5-32 0,13 2 2 16,0 4-34-16,1 11-27 16,-18 11-22-16,-12 23-36 15,-24 14-17-15,-21 25 0 16,-10 15 16-16,-19 18 10 16,-4-6 32-16,12-2 7 15,18-26-15-15,10-24-1 16,30-26 8-16,40-27 1 15,13-20-2-15,31-10-51 16,8-7-61-16,14-6-304 16,-29 5 9-16</inkml:trace>
  <inkml:trace contextRef="#ctx0" brushRef="#br0" timeOffset="385666.7771">17059 12124 1221 0,'-18'-9'250'0,"8"7"125"0,5-6-362 16,14-1-7-16,28-10 32 16,24-8 23-16,46-23 52 15,39-6 19-15,73-16 21 16,30-3-26-16,67-11-26 16,-8 12-53-16,21 6-98 15,-63 14-124-15,-20 11-356 16,-72 15-1-16</inkml:trace>
  <inkml:trace contextRef="#ctx0" brushRef="#br0" timeOffset="386060.1254">17791 12136 997 0,'54'51'307'0,"-52"-43"-37"15,-8 6-246-15,-4 20-79 16,-5 4-10-16,-15 32 34 16,-2 7 77-16,-5 25 7 15,1-10-15-15,9 21-18 16,20-14-42-16,7 2-165 15,10-30-141-15,11-6-43 16</inkml:trace>
  <inkml:trace contextRef="#ctx0" brushRef="#br0" timeOffset="386540.4524">18814 12161 1105 0,'2'5'136'16,"-32"7"148"-16,-9 4-320 15,-29 17 4-15,-6 5 59 0,-16 7 46 16,19-7 20-16,6 2 26 15,23-13-9-15,11-8-2 16,21-10-20-16,13 0-41 16,22 1-22-16,19-5 2 15,11 3-10-15,12 16-10 16,-4 0 24-16,-11 11-16 16,-18 16-16-16,-26 20-7 15,-25 6-10-15,-27 27-10 16,-21-15 3-16,-18-2 12 15,10-32 12-15,7-15 24 16,20-40 6-16,27-46-4 16,33-33 29-16,41-33-7 15,22-23-16-15,43-25 7 16,3 27 5-16,3-2-63 16,-24 30-31-16,-19 10-19 15,-43 31-6-15,-22 11-345 0,-34 26-44 16,-44 17-64-16</inkml:trace>
  <inkml:trace contextRef="#ctx0" brushRef="#br0" timeOffset="402062.5405">20187 11326 588 0,'11'-6'529'0,"-4"-2"-156"0,-19 3-34 16,24-3-339-16,4 2-61 15,6-6 14-15,13-2 9 16,19-3 11-16,0 4 36 15,20-2-333-15,-5 6 105 16</inkml:trace>
  <inkml:trace contextRef="#ctx0" brushRef="#br0" timeOffset="402263.4046">20201 11815 1519 0,'37'-3'246'0,"20"-17"191"16,13-2-451-16,38-10-188 16,11-8-240-16,-2-20 56 15</inkml:trace>
  <inkml:trace contextRef="#ctx0" brushRef="#br0" timeOffset="402801.8989">21698 11099 896 0,'-6'24'129'0,"-6"14"115"15,-4 5-275-15,0 6 32 16,-4-7 37-16,6-13 58 16,9-14 37-16,4-15 31 15,4-13 20-15,11-20-10 16,21-2-61-16,22-13-15 16,19 8-25-16,13 6-25 15,-3 21-15-15,-12 16-53 16,-31 26-68-16,-32 32 18 15,-33 27-11-15,-46 46 6 16,-22 12 45-16,-18 39 50 16,7-7-24-16,3-10 46 15,40-46 45-15,33-20-7 0,30-54 8 16,41-29 26-16,34-22-39 16,47-7-38-16,6-19 8 15,29-8-56-15,-11 5-168 16,1-16-144-16,-42 1-210 15,-17-8-118-15</inkml:trace>
  <inkml:trace contextRef="#ctx0" brushRef="#br0" timeOffset="403230.5964">23187 10969 574 0,'-17'35'381'0,"-2"-11"-79"16,-11 22-35-16,-4 16-272 16,-4 21 40-16,-1-3 36 15,10 0 51-15,18-27 1 16,11-11 27-16,23-23-28 15,40-19-12-15,13-10-51 16,30-15-2-16,6-5-27 0,0-10-137 16,-29 2-143-16,10-5-233 15,-35 1-91-15</inkml:trace>
  <inkml:trace contextRef="#ctx0" brushRef="#br0" timeOffset="403411.7552">23895 10773 1350 0,'-30'28'345'0,"-10"26"98"15,-6 24-377-15,-4 47-21 16,-2 24 9-16,-12 60 18 16,11-1 5-16,-9 43-39 15,4-13 308-15,6-16-843 16,17-73 332-16</inkml:trace>
  <inkml:trace contextRef="#ctx0" brushRef="#br0" timeOffset="406700.3819">14551 15757 982 0,'99'22'243'0,"-103"-23"62"0,1 2-317 15,-3 5-68-15,5-6 10 16,-1 8 30-16,-5 39-5 16,-20 70 52-16,8-31 45 15,-14 31-12-15,1 11-20 16,-2 30 16-16,10 1-12 0,0 9-84 15,17-28-163-15,7-16-71 16,9-44-107-16</inkml:trace>
  <inkml:trace contextRef="#ctx0" brushRef="#br0" timeOffset="407122.6645">15481 16098 732 0,'11'-6'545'0,"-16"-1"-165"15,-4 4-130-15,-17 9-261 16,-4 11-137-16,-28 25-12 16,-7 11 47-16,-12 9 75 15,12-8 52-15,4-5 92 0,29-26 9 16,12-5-25-16,23-9-49 15,21 3-13-15,13-5-30 16,25 7 1-16,7 3 21 16,8 17 0-16,-15-1-16 15,-7 31-17-15,-29 11-16 16,-15 35-16-16,-23-5-3 16,-19 2 7-16,-11-27 19 15,-4-21 75-15,3-38 66 16,0-26 37-16,14-23-1 15,12-36 12-15,17-20-63 0,20-29-50 16,15-4-34-16,19-10-9 16,20 8-139-1,4 16-64-15,-2 12-312 16,-20 10-14-16</inkml:trace>
  <inkml:trace contextRef="#ctx0" brushRef="#br0" timeOffset="408369.3541">16271 16264 974 0,'-80'29'327'15,"80"-21"-3"-15,10 11-226 16,-1 2-149-16,15 8-3 16,4 7 36-16,14 7 21 15,2 0-8-15,9 7-156 16,-7-4-161-16,-6-1-18 0</inkml:trace>
  <inkml:trace contextRef="#ctx0" brushRef="#br0" timeOffset="408550.2276">16158 16619 1120 0,'-50'54'193'0,"9"2"-34"16,9-20-495-16,25-11-23 15</inkml:trace>
  <inkml:trace contextRef="#ctx0" brushRef="#br0" timeOffset="408979.2149">16831 16449 1103 0,'-11'3'296'16,"8"0"73"-16,2-8-319 15,1 4-22-15,1 0-32 16,50-7 6-16,81-69 1 15,-32 33 13-15,1 4 1 16,-5 7-4-16,-27 17-10 16,-16 14-38-16,-28 23-17 0,-26 32-9 15,-25 14 12-15,-34 38 11 16,-19 20 37-16,-29 26 14 16,7-18 19-16,8-8 48 15,31-41 45-15,19-23-42 16,31-42-49-16,30-9 35 15,19-10 0-15,31-6-88 16,16-8 37-16,35-4 35 16,-7-4-136-16,17-2-395 15,-24-12 121-15</inkml:trace>
  <inkml:trace contextRef="#ctx0" brushRef="#br0" timeOffset="409367.744">18165 16130 1035 0,'40'20'272'0,"-40"-22"15"0,-7 11-311 16,4 9-75-16,-9 20-9 16,-10 10 35-16,-18 17 38 15,-2 2 83-15,-5 5 39 16,1-17 35-16,18-10-17 15,19-19 21-15,28-15-2 16,23-19-30-16,33-14-31 16,20-5 17-16,36-14-69 15,-4 4-90-15,15-6-353 16,-25 1 41-16</inkml:trace>
  <inkml:trace contextRef="#ctx0" brushRef="#br0" timeOffset="409547.2413">18956 15948 1369 0,'-10'-10'412'0,"0"11"13"15,-5 8-383-15,-12 9-54 0,-10 21-49 16,-30 27 33-16,-1 14 60 16,-15 28 9-16,2 15 14 15,-4 39 15-15,19 1-66 16,-8 21-460-16,14-17 138 15</inkml:trace>
  <inkml:trace contextRef="#ctx0" brushRef="#br0" timeOffset="410193.0871">16644 16104 562 0,'-41'47'341'0,"42"-47"-164"16,-2 0-163-16,-1 0-164 15,1-1-92-15,-1-1 67 16,1 1 151-16,-1-1 106 16,1 1 85-16,-2-1 12 15,0 2 7-15,0-1-69 16,1-1-63-16,1 2-22 15,-2 0-19-15,0 0-15 16,0 2-9-16,-3-1-2 16,-16 27 9-16,-60 61 12 15,38-41-2-15,-18 13 37 16,-5 2 13-16,-1 13 11 16,9-7 2-16,-2 10 18 15,17-11-66-15,-1-4-40 16,14-23-39-16,4-4-96 15,14-17-117-15,6-9-53 16,8-9-62-16</inkml:trace>
  <inkml:trace contextRef="#ctx0" brushRef="#br0" timeOffset="410677.4699">16055 16113 923 0,'56'56'236'0,"-62"-53"53"16,8 3-254-16,0 4-59 15,-2-10 1-15,2 2 24 16,2 11 14-16,26 12 29 16,56 51 14-16,-43-45-5 15,0-3-5-15,-6-3-8 16,9 6-24-16,-12 3-355 15,-21-2 113-15</inkml:trace>
  <inkml:trace contextRef="#ctx0" brushRef="#br0" timeOffset="462474.6674">13467 15357 1466 0,'7'37'350'16,"26"0"102"-16,-14 51-403 15,2 24-83-15,6 66 3 16,-8 25 29-16,-12 78 8 15,-10-4 5-15,3 67 1 16,-7-24-4-16,7 60-3 16,3-68-222-16,1-8-241 15,-4-88 5-15</inkml:trace>
  <inkml:trace contextRef="#ctx0" brushRef="#br0" timeOffset="463138.4537">13434 14680 1116 0,'6'7'345'15,"24"2"26"-15,38 3-242 16,31 3-174-16,72 1 17 16,35 1 52-16,72-10 32 15,18-4 6-15,81-13 17 16,-4-11-2-16,76-13-2 15,-29-3-17-15,65-14 1 16,-54 10-10-16,54 2 2 16,-55 14-9-16,26 4-11 15,-80 17-7-15,23 16-10 16,-73 16-15-16,-23 15-8 0,-75 22-6 16,-22 43-26-16,-74 15-8 15,-40 54-7-15,-43 20 9 16,-6 44 7-16,-19-14 24 15,-2 44 12-15,1-31-5 16,6 25 1-16,-9-37 6 16,3 0 9-16,-7-51 0 15,-7 5 23-15,-14-50 0 16,-15 12-5-16,-19-19-11 0,-38 18-12 16,-18-26-14-16,-38 7 4 15,-17-26 3-15,-64-15 16 16,-1-45 11-16,-81-26 15 15,-33-31-2-15,-127-21-1 16,-5-7-12-16,-142 5 0 16,22 5-4-16,-82 7 25 15,81 16 8-15,-67 5 5 16,110 9 2-16,-40 12-102 16,72 8-508-16,-48-11 121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6:03:10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6714 6099 836 0,'5'-2'0'0,"-7"1"3"0,2-2 8 15,0 3 33-15,0 0-1 16,0 0 63-16,0-2 8 16,0 1-2-16,-1 0-29 15,-1-1 0-15,1 1-57 16,-1 1-17-16,-20 1-6 0,-13 3-4 15,-40 8-3-15,35 8-6 16,3-1 4-16,-6 2 1 16,2 4 9-16,-8 3 11 15,9-4 3-15,-1 4 0 16,10 6 0-16,-4 1-9 16,13-2-9-16,-4 6-2 15,6-11 0-15,3 1-2 16,8-5 0-16,-5 4 1 15,7-4 0-15,2 10 2 16,4-6 2-16,0 8 1 16,3-4 2-16,6 4-2 15,-1-1-1-15,1 5 0 16,-1-3-1-16,2 6 1 16,-2-4 1-16,-4 2 3 15,-1-4 4-15,-7 5 10 16,-3-2 9-16,-21 7 16 15,-8-1 5-15,-14 6 6 0,-4-7-7 16,-5-3-4-16,18-7-16 16,4-12-19-16,18-11-32 15,6-3-84-15,10-7-87 16,4-2-184-16,7-2-36 16</inkml:trace>
  <inkml:trace contextRef="#ctx0" brushRef="#br0" timeOffset="507.9933">5920 7398 278 0,'-78'113'106'0,"67"-109"23"16,0 1-72-16,-3-4-19 15,8 2-12-15,2 0 14 16,1-3-20-16,1-1 64 16,1-1 16-16,-1 1 27 15,1-1-1-15,0 1-1 16,-1-1-33-16,1-2 0 16,-1-2-21-16,1 0-13 0,-1 3 11 15,1 1-32-15,-1 1-24 16,1 0-7-16,-1-1-1 15,1 1-1-15,1-1 3 16,1-5 6-16,1 1 0 16,4 3-2-16,14-11-11 15,54 0-2-15,-45 37-22 16,-3 14-8-16,-2 8-2 16,-6 21 3-16,-11 6-9 15,-14 27 18-15,-11 10 8 0,-3 41 6 16,-1 0 1-16,1 32 8 15,12-9 10-15,27 13 2 16,15-43 26-16,32-8-2 16,24-40 26-16,37-5 1 15,-2-30 6-15,35-6-26 16,-8-8-26-16,15-4-389 16,-23-17 105-16</inkml:trace>
  <inkml:trace contextRef="#ctx0" brushRef="#br0" timeOffset="1241.3826">4712 7092 892 0,'-17'-2'200'0,"10"1"78"15,3 1-263-15,4 3-27 0,0-3-3 16,0 0 7-16,0 0 1 16,0 0 33-16,25-2 12 15,69-7 0-15,-39 2 5 16,6 1 1-16,-14 4-33 15,-5 8 0-15,-20 5-32 16,-10 20-13-16,-16 10 3 16,-17 18 13-16,-10 7 4 15,-12 5 37-15,1-12 0 16,7-7-25-16,21-18-15 0,23-6-4 16,22-9-4-16,20-2 16 15,6-1 25-15,0 9 7 16,-14 6-7-16,-18 11-1 15,-27 7 4-15,-46 17 13 16,-32-2 6-16,-60-2 16 16,4-13 2-16,-2-7-104 15,29-23-120-15,12-10-168 16,49-8-75-16</inkml:trace>
  <inkml:trace contextRef="#ctx0" brushRef="#br0" timeOffset="1840.7926">7326 9229 373 0,'-27'34'101'16,"14"-38"-101"-16,1 3-58 0</inkml:trace>
  <inkml:trace contextRef="#ctx0" brushRef="#br0" timeOffset="5299.2429">9186 10517 839 0,'24'-3'246'15,"-34"-2"30"-15,16 10-246 16,-8-8-94-16,1 7 3 16,-1-5 37-16,1 1 60 15,-1 0 60-15,1 0 35 0,-1 0 4 16,1 0-21-16,-14 0-55 16,-24 1-18-16,-51 11-34 15,34 0 3-15,1-6 5 16,0 9 12-16,15-2 5 15,2-1 7-15,14 4-9 16,3-2-17-16,11-1-26 16,7 0-6-16,10 2-8 15,20 3 8-15,10 4 15 16,15 3 22-16,6 3 1 0,4 10 5 16,-12-4-8-16,-4 12-7 15,-18 4-13-15,-16 5 7 16,-16 0-7-16,-27 11 6 15,-20-10 5-15,-26 2 14 16,-1-10-2-16,-11-20 24 16,19-22 11-16,12-28-6 15,27-23 4-15,28-28 16 16,31-8-18-16,44-20-4 16,19 6 8-16,28-2-3 15,-7 18-16-15,-5 12-112 16,-40 25-77-16,-15 15-360 15,-46 16-22-15</inkml:trace>
  <inkml:trace contextRef="#ctx0" brushRef="#br0" timeOffset="9175.3731">7338 9143 161 0,'-67'-17'87'0,"52"9"22"16,9 2-6-16,3 2 3 0,-1 1 20 16,3 3 28-16,-1 0-22 15,2 0-12-15,0 0-43 16,0 0-16-16,0 0-30 16,-1 0-16-16,-1 0-22 15,1 0-10-15,1 0-11 16,0 1 11-16,6 26 12 15,26 62 14-15,-4-46 11 16,23 6 10-16,5-9 11 0,18-3 22 16,0-13-5-16,5-5 2 15,-8-7-4-15,-2 1-21 16,-14-6-24-16,10 1 6 16,-8-5-6-16,6-5 3 15,5-7-1-15,14-4 3 16,-10-2-2-16,11-4 2 15,-15 6-3-15,-4-2 3 16,-12 6-1-16,10 3 0 16,-3 6-3-16,18 3-3 15,6 6-4-15,14 7-2 16,-17 2-1-16,-2 3-2 16,-19 1-1-16,-10 2-2 15,-18-7-1-15,-4 7-23 16,-9-3-44-16,-2 6-283 15,-3-5 59-15</inkml:trace>
  <inkml:trace contextRef="#ctx0" brushRef="#br0" timeOffset="9869.3236">10942 9111 528 0,'0'6'201'0,"1"-3"-2"16,-1 0-101-16,0-5-118 15,0 2 4-15,0 0 12 16,0 0 11-16,0 2 16 16,-1-1 2-16,-1 1 5 0,-2 5-3 15,-7 8-6-15,-8 1-14 16,-62 51 2-16,38-49 2 16,-2 7 9-16,4-1 3 15,-7-1 11-15,5-2 7 16,-3 1 7-16,-4-8 1 15,-6-4 9-15,4-4-2 16,-13-3 0-16,8-3-3 0,-9-3-5 16,7 0-17-16,-11-2-9 15,14 4-9-15,-4-3-6 16,15 1-6-16,-6-3 4 16,11 1 0-16,-9 2-5 15,3 5-3-15,-13 2-3 16,7 5-8-16,-10 12-6 15,4 2 0-15,-2 15 16 16,8 0 10-16,6 12 13 16,13-4 6-16,4 5 2 15,8-8-33-15,0 3-126 16,0-15-219-16,-11-6 15 16</inkml:trace>
  <inkml:trace contextRef="#ctx0" brushRef="#br0" timeOffset="29228.1923">7493 8028 192 0,'3'-8'177'0,"-1"3"-99"0,-1-1-85 16,1 0-78-16,-2 1-73 15,0 1-1-15,-2-2 128 16,1 3 155-16,-2 0 31 16,0 0-83-16,-19-7 23 15,-49-7-99-15,44 25 18 16,5-2 18-16,1 1 19 16,8-7 18-16,8 4 24 15,2-1-31-15,2 3-22 16,1-6-30-16,1 0-20 15,1 2-6-15,12 10 1 16,15 0 2-16,42 56 11 16,-43-46 2-16,6 9-58 15,-6-7-94-15,5-5 11 16</inkml:trace>
  <inkml:trace contextRef="#ctx0" brushRef="#br0" timeOffset="29573.0078">7561 7967 266 0,'0'-4'406'15,"-1"1"-164"-15,-2 4-201 16,2-1 150-16,-1 2-261 15,-5 11 0-15,-13 37 5 16,-77 51-136-16,42-33 64 16</inkml:trace>
  <inkml:trace contextRef="#ctx0" brushRef="#br0" timeOffset="30197.3993">7855 8432 218 0,'-28'52'114'0,"26"-44"-8"15,-2-2-32-15,5 14-56 16,-1 2 1-16,8 13-3 15,2-6-6-15,5 8-120 16,0-4 32-16</inkml:trace>
  <inkml:trace contextRef="#ctx0" brushRef="#br0" timeOffset="30587.293">8050 8585 965 0,'-71'-40'186'0,"46"62"83"15,-8 14-293-15,-14 24-9 16,-9 12-44-16,-12 18-201 16,2 3 61-16</inkml:trace>
  <inkml:trace contextRef="#ctx0" brushRef="#br0" timeOffset="31421.1821">7707 8660 139 0,'-3'-11'59'15,"0"-1"-14"-15,3 1-66 0,0 3-41 16,0-6 122-16,3 10-113 16,-2-7 159-16,4 8-106 15,-5 2 88-15,0-1-210 16,1 1 122-16,1-1-90 15</inkml:trace>
  <inkml:trace contextRef="#ctx0" brushRef="#br0" timeOffset="31853.2256">7787 8484 38 0,'1'0'19'0,"1"0"-1"15,-1 0-17-15,-1 0 61 16,0 2 9-16,0-1 52 16,0 1 51-16,0-1-8 15,0 1-41-15,0 1 0 16,0-3-38-16,0 1-30 15,0 1 19-15,0-1 32 16,0 0-20-16,0 1-10 0,0-1-42 16,0 1-34-16,0-1-35 15,0 1-9-15,2-1-9 16,6 14 14-16,-3 4 29 16,59 53 6-16,-45-44 5 15,3 3 5-15,-3-3 5 16,2 2-11-16,-2-5 1 15,5-2 2-15,-3-6 0 16,2 2 1-16,-3-4 0 0,0 0-45 16,-9-3-120-16,1 2-107 15,-3-11-50-15</inkml:trace>
  <inkml:trace contextRef="#ctx0" brushRef="#br0" timeOffset="56555.2955">17951 5180 551 0,'3'-4'364'0,"1"-1"-100"0,-3 19-87 15,2-10-180-15,-3 5-52 16,2 13 7-16,-2 4 28 16,-7 21 14-16,-7 6 8 15,-7 18 10-15,-1-1 6 16,3-9 11-16,4-18 4 15,9-18 38-15,17-28 3 16,20-22-2-16,15-9-14 16,14-12-7-16,-2 6-38 0,3 12-12 15,-20 19-8-15,-14 22-2 16,-15 18-2-16,-3 22 0 16,-14 8 16-16,-2 22 10 15,-2-9-6-15,3 6-60 16,3-17-59-16,15-9-224 15,12-27-10-15</inkml:trace>
  <inkml:trace contextRef="#ctx0" brushRef="#br0" timeOffset="56945.0735">18574 5709 1049 0,'-1'2'91'0,"-1"-1"143"0,1 1-328 16,-1-1 10-16,1 1 72 15,2-1 53-15,19 8 31 16,28-6 30-16,81-22 9 0,-44-15 7 15,-16 4-57 1,-12-7-7-16,-25 6-5 0,-7 7-53 16,-26 8-52-16,-26 5-7 15,-10 11-16-15,-35 15-9 16,-16 16 32-16,-18 20 32 16,14 4 21-16,3 19-7 15,34-3-1-15,30 6-26 16,40-8-17-16,39 0-38 15,32-28-80-15,31-16-99 16,3-28-14-16</inkml:trace>
  <inkml:trace contextRef="#ctx0" brushRef="#br0" timeOffset="57125.3085">19328 5595 1196 0,'46'80'193'0,"-46"-40"143"0,2 2-358 15,2 18-55-15,5 1-50 16,4 1-209-16,2-23-8 16</inkml:trace>
  <inkml:trace contextRef="#ctx0" brushRef="#br0" timeOffset="57273.5597">19524 5139 939 0,'-6'13'177'16,"4"-8"59"-16,10 2-350 16,-1 2-101-16,9 9-75 15,14-5-53-15</inkml:trace>
  <inkml:trace contextRef="#ctx0" brushRef="#br0" timeOffset="57614.8835">20169 5491 376 0,'-35'33'381'16,"-14"10"-89"-16,-6 0-223 15,15-10 227-15,18-5-281 16,12-2-37-16,19-12 13 0,14-5 32 16,7-17-4-16,13 1 30 15,-2-4 26-15,-5 0-29 16,-12-4-28-16,-5 16-50 16,-13 4-18-16,-5 23-6 15,-1 28-8-15,-4 43-8 16,-14 14 66-16,-12 26 12 15,-7-11 3-15,-9-17 3 16,-4-42 22-16,3-23 31 16,2-35 1-16,-8-25-58 15,0-23 2-15,-2-37-308 16,21-13-6-16</inkml:trace>
  <inkml:trace contextRef="#ctx0" brushRef="#br0" timeOffset="57943.9451">20599 5146 520 0,'9'45'344'16,"-2"12"-71"-16,-11 16-10 15,-7 14-302-15,0 13 29 0,-10 6 9 16,0-21 8-16,5-18 22 16,5-27 20-16,9-27 28 15,13-23-9-15,26-22-18 16,12 3-16-16,11-7-18 16,-4 5-30-16,-3 9-13 15,-17 23 4-15,-10 17-18 16,-14 9-2-16,-10 20 0 15,-8 14 13-15,-14 15-277 16,-5-11 111-16</inkml:trace>
  <inkml:trace contextRef="#ctx0" brushRef="#br0" timeOffset="58218.435">21212 5140 1242 0,'8'28'206'16,"0"8"141"-16,3 7-346 16,4 13-56-16,-3 7 50 15,-4 18 2-15,-2-4-4 0,-7 12-13 16,-5-14-17-1,-6 10-74-15,-1-21-17 0,-4-10-10 16,3-25-20-16,-16-13-18 16,5-28-61-16,-9-25 18 15</inkml:trace>
  <inkml:trace contextRef="#ctx0" brushRef="#br0" timeOffset="58367.2458">20843 5616 399 0,'39'4'686'16,"7"-5"-270"-16,16-11-238 16,18-3 192-16,15 0-566 15,-3 2-98-15,-3-9-116 16,-23 3-7-16,-18-7-103 16</inkml:trace>
  <inkml:trace contextRef="#ctx0" brushRef="#br0" timeOffset="58766.6958">21945 5389 544 0,'-20'51'425'0,"60"-45"-132"0,7-2-355 16,18-4 62-16,-6 3-272 15</inkml:trace>
  <inkml:trace contextRef="#ctx0" brushRef="#br0" timeOffset="58947.8119">22000 5656 879 0,'16'21'464'0,"16"-2"-59"16,0-29-115-16,13 15-429 15,2 1-78-15,5 3-184 16,-14-10-100-16</inkml:trace>
  <inkml:trace contextRef="#ctx0" brushRef="#br0" timeOffset="59261.6317">22836 5277 632 0,'0'-2'350'0,"1"1"-98"0,1-1-69 15,6 4-204-15,19 8-6 16,47 91 60-16,-38-42 40 16,10 11 0-16,-11-16-15 15,13 12-41-15,2-13-62 16,0 6-115-16,-17-19-65 0,19-7-114 16,-14-32-60-16</inkml:trace>
  <inkml:trace contextRef="#ctx0" brushRef="#br0" timeOffset="59425.3144">23446 5466 1590 0,'-48'-1'302'0,"-82"60"167"15,31 11-481-15,-33 29-4 16,6-1-13-16,-7 10-440 15,23-21 127-15</inkml:trace>
  <inkml:trace contextRef="#ctx0" brushRef="#br0" timeOffset="60269.8223">17598 7503 1181 0,'-10'29'158'0,"22"-24"150"15,13 1-346-15,3-6 39 16,25-16 58-16,15-12 26 16,17-19 5-16,-4-17-13 15,7-16-10-15,-22-9 7 16,-12 6-34-16,-28 4 7 16,-11 10-6-16,-10 11-14 15,-13 22-18-15,1 5-83 16,-2 18-38-16,-13 17-9 15,-14 23 6-15,-16 22 5 16,-13 9 71-16,0 28 37 16,13 3 17-16,22 17 1 15,32-9 6-15,32 8 8 16,31-30-4-16,36-12-62 16,14-34-189-16,20-30-126 15,-19-30-78-15</inkml:trace>
  <inkml:trace contextRef="#ctx0" brushRef="#br0" timeOffset="60710.4061">18556 7388 546 0,'8'3'218'16,"-4"-3"21"-16,4-5-94 15,-8 4-84-15,1-1 20 16,1 1-10-16,5-2 6 15,12-7-17-15,12-8 3 16,45-34-17-16,-33 15-7 16,-8-9-14-16,0 0-5 15,-15 9-8-15,-5-2 7 16,-12 17-22-16,-2 16-35 16,-12 3-10-16,-25 21 0 15,-7 21-9-15,-16 14 21 16,-2 12 40-16,8 18 5 15,26-6 0-15,20 2-29 16,22-13-41-16,26-5-243 16,17-28-1-16,16-33-118 15</inkml:trace>
  <inkml:trace contextRef="#ctx0" brushRef="#br0" timeOffset="60964.0838">19139 7296 1392 0,'-5'25'238'0,"1"6"150"15,1-1-452-15,10 3-7 16,11-20 32-16,29-25 15 16,14-15 15-16,20-10 35 15,-4-4 27-15,-5-2-18 16,-25 22-24-16,-10 11-33 15,-25 20-26-15,-15 17-20 16,-9 11-18-16,-18 14-151 16,-8 0-120-16,-2-12-4 15</inkml:trace>
  <inkml:trace contextRef="#ctx0" brushRef="#br0" timeOffset="61258.821">19866 7192 880 0,'-3'5'276'0,"-12"14"28"0,-7 9-194 15,-11 18-128-15,-1 0 15 16,0 1 10-16,12-13 5 16,11-4 2-16,13-15-3 15,16-2 21-15,11 1 5 16,14-1 6-16,-3 3-4 0,-1 5-7 15,-15 4-27-15,-20 21 0 16,-20 4-1-16,-23 11 3 16,-11 0-5-16,-15-6-2 15,5-23-13-15,-8-14-169 16,16-25-170-16,1-29-7 16,21-11-210-16</inkml:trace>
  <inkml:trace contextRef="#ctx0" brushRef="#br0" timeOffset="61513.4761">20349 6740 1093 0,'-8'20'194'0,"5"15"112"15,-3 10-296-15,3 15-74 0,-3 13 51 16,-7 17 3-16,0-8 7 16,-3 13 9-16,-4-11-4 15,1 8-23-15,4-21-27 16,2-13-29-16,0-23-1 16,-20-33-228-16,3-26 71 15</inkml:trace>
  <inkml:trace contextRef="#ctx0" brushRef="#br0" timeOffset="61668.0832">20110 7265 1481 0,'55'-3'310'0,"6"0"167"16,-35 3-400-16,45 0-80 16,8 4 17-16,-3-10-38 15,-11-2-112-15,-9-7-57 16,-22-18-290-16,-13-17 8 15</inkml:trace>
  <inkml:trace contextRef="#ctx0" brushRef="#br0" timeOffset="61954.2948">20977 6669 229 0,'-5'12'669'0,"2"4"-312"15,14 8-141-15,-16 18 139 0,10 11-388 16,-10 17 24-16,-10-2 11 16,1 19 11-16,2-20 4 15,-5-2-3-15,10-18-1 16,7-11 10-16,4-24 3 16,10-5-99-16,10-16 111 15,5 6-3-15,4 5-15 0,-5 10-20 16,-9 7 83-16,-16 20-104 15,-18 5 9-15,-5 8-122 16,0-8-259-16,0-26 65 16</inkml:trace>
  <inkml:trace contextRef="#ctx0" brushRef="#br0" timeOffset="62217.5348">21449 6884 1194 0,'40'19'208'0,"-13"-13"143"16,20-6-403-16,12-3-129 16,8-9-158-16,-18-7-38 15</inkml:trace>
  <inkml:trace contextRef="#ctx0" brushRef="#br0" timeOffset="62357.1052">21674 6939 759 0,'-53'147'310'0,"69"-122"23"16,12 1-196-16,8 7-38 16,5-8-72-16,5-13-135 15,-3-10-225-15,8-23-2 16</inkml:trace>
  <inkml:trace contextRef="#ctx0" brushRef="#br0" timeOffset="62956.1757">17681 8625 939 0,'-10'18'314'16,"-1"5"28"-16,-5 20-179 16,-3 14-204-16,-5 14 37 15,12 0 5-15,9 0-12 16,11-18-12-16,11-14 6 15,16-24 11-15,7-23 17 16,2-9 14-16,14-6-3 16,-8 4-21-16,-7 9-28 15,-13 14-37-15,-11 17 11 16,-13 7 25-16,2 6 26 0,1 2 20 16,4-8 41-16,15-16 11 15,16-9 27-15,2-26-2 16,12-30-29-16,1-9-39 15,-11-14-40-15,-20 4-52 16,-10 9-78-16,-18 25-253 16,-21 11 79-16</inkml:trace>
  <inkml:trace contextRef="#ctx0" brushRef="#br0" timeOffset="63086.6708">18306 8819 1048 0,'79'64'219'0,"-59"-51"73"16,3 5-361-16,-6 7-254 16,-2 8 38-16</inkml:trace>
  <inkml:trace contextRef="#ctx0" brushRef="#br0" timeOffset="63275.0276">18457 8413 1377 0,'6'6'484'0,"3"-5"-78"0,0 8-349 16,9 8-285 0,2 2-83-16,7 19-202 0,4 5 106 15,5-1-108-15</inkml:trace>
  <inkml:trace contextRef="#ctx0" brushRef="#br0" timeOffset="63826.6844">19343 8509 1166 0,'-47'144'311'0,"-13"-92"72"0,-12 13-324 16,-8 17-24-16,20-4 9 15,19-4-41-15,20-22-20 16,18-15 16-16,15-19 2 15,15-24 2-15,10-24 53 16,37-35-91-16,4-16-139 16,20-23 13-16,-16-1-24 15,-4 5-17-15,-35 22 121 0,-4 7 128 16,-23 26-29-16,-4 19-33 16,-14 15-13-16,-4 23-10 15,-8 24 20-15,-4 30 2 16,-6 10 40-16,-1 20 13 15,12-1 6-15,-7-3-170 16,5-22-122-16,11-26-18 16</inkml:trace>
  <inkml:trace contextRef="#ctx0" brushRef="#br0" timeOffset="64061.9488">19944 8303 1429 0,'2'51'257'16,"-5"20"156"-16,-2 10-439 16,-4 23-104-16,2-2-40 15,-9 21-94-15,-2-23-29 16,-1-19 42-16,-2-29 137 15,-1-15-130-15,-2-41 198 16</inkml:trace>
  <inkml:trace contextRef="#ctx0" brushRef="#br0" timeOffset="64226.9179">19685 8783 1191 0,'25'-5'428'16,"8"-4"26"-16,31-3-246 15,17-3-216-15,24-4-23 16,-10 1-53-16,-8-6-116 16,-23 2-66-16,-6-8-192 15,-23-2-34-15</inkml:trace>
  <inkml:trace contextRef="#ctx0" brushRef="#br0" timeOffset="64544.1753">20669 8123 1588 0,'3'19'216'16,"-6"6"202"-16,-2 6-481 16,-4 21 7-16,-4 4 48 15,-5 17 5-15,-1 6 5 16,-5 5 5-16,8-11 0 15,3-10-1-15,10-18 2 16,6-23 8-16,14-18 10 0,16-11 7 16,8 3 8-16,5 2 13 15,3 9-50-15,-7 11-14 16,-22 13-14-16,-14 18-15 16,-9 3-9-16,-14 7 42 15,-3-11-79-15,1-14-78 16,0-27-268-16,8-35-19 15</inkml:trace>
  <inkml:trace contextRef="#ctx0" brushRef="#br0" timeOffset="64933.4692">21353 8425 1695 0,'13'27'166'0,"11"-14"202"16,3-1-519-16,17 1-158 15,0-3-128-15,5-11 34 16</inkml:trace>
  <inkml:trace contextRef="#ctx0" brushRef="#br0" timeOffset="65084.4747">21356 8736 1763 0,'56'22'510'0,"-20"-14"-43"16,11-7-942-16,11-1-143 16</inkml:trace>
  <inkml:trace contextRef="#ctx0" brushRef="#br0" timeOffset="65743.1953">18625 8772 694 0,'54'65'154'16,"-51"-47"47"-16,-6 11-195 15,2 1-44-15,-5 1 1 16,-3-3 15-16,-4-1 31 16,4-5 13-16,0 3 5 15,2-10-16-15,-1-5-185 16,8 1-37-16,-3-5-82 16</inkml:trace>
  <inkml:trace contextRef="#ctx0" brushRef="#br0" timeOffset="66011.3684">18679 8889 524 0,'37'-71'121'0,"-41"81"44"16,-2 6-148-16,-3 8 18 15,0 4 17-15,-3 9 26 16,2 3 11-16,-5 6 12 16,5-7-31-16,-3 2-12 15,4-13-24-15,0-4-30 16,4-8-35-16,2-5-133 16,2-6-111-16,-7-5-33 15</inkml:trace>
  <inkml:trace contextRef="#ctx0" brushRef="#br0" timeOffset="82934.4203">23049 6623 856 0,'1'-4'266'0,"-5"-2"21"16,2 3-227-16,1 2-187 31,-1-2 80-15,-8 1 16-16,-43 8 17 15,-104 37 48-15,59-2-2 16,3 37-5-16,42-38-13 16,32-14-12-16,21 7-8 0,22-7 2 15,23 3 13-15,13-3 14 16,22 8 16-16,-12-11-4 16,4 6-10-16,-23 8-17 15,-7 9-9-15,-31 3-10 16,-15 16 19-16,-26-6 5 0,-33-4 17 15,-16-13 12 1,-7-14 25-16,9-15-9 16,8-13 18-16,32-13 13 0,17-15-29 15,23-20-25-15,40-21-1 16,30-8-12-16,39-11-28 16,14-2 19-16,31 4 18 15,-23 18 1-15,-10 9-104 16,-35 11-10-16,-9 11-127 15,-50 6-210-15,-14 3-2 16</inkml:trace>
  <inkml:trace contextRef="#ctx0" brushRef="#br0" timeOffset="83304.4711">23504 6853 1209 0,'1'129'118'16,"-4"-139"155"-16,31 14-335 16,6-1-40-16,26 0 64 15,15-5 60-15,24 1-40 16,-10-2-172-16,-1-7-93 15,-32-4-73-15</inkml:trace>
  <inkml:trace contextRef="#ctx0" brushRef="#br0" timeOffset="83903.7087">24360 6709 879 0,'0'9'140'0,"-8"0"48"15,2 1-248-15,-13 2-35 16,9-6 32-16,5 0 39 16,13-10 81-16,11-11 14 15,9-4-4-15,21-2 11 16,0-4 8-16,15 4-6 15,-1 5-5-15,7 10-8 16,-20 6-30-16,-1 15-28 16,-22 1-59-16,-17 12-15 15,-17 9 13-15,-27 16 23 16,-15 4 14-16,-28 18 30 16,-5 11 13-16,-47 16-8 15,5-5-8-15,-12-1 0 0,22-15 1 16,6-23-1-16,57-28 0 15,20-14 16-15,28-16-3 16,21-9 5-16,22-4 1 16,31 1 1-16,15 0-14 15,18 14 5-15,-4 5-5 16,-14 15-76-16,-28 4-65 16,-5 6-61-16,-17-14-67 15,-1-12-99-15,2-12 27 16</inkml:trace>
  <inkml:trace contextRef="#ctx0" brushRef="#br0" timeOffset="84293.1324">24911 7013 976 0,'3'4'152'16,"3"-2"86"-16,0 5-288 16,-6-7-1-16,1 3 28 15,6 30 39-15,60 59 33 16,-27-36 12-16,-9-7-10 0,12 16-6 16,-3-17-49-1,3-1-117-15,-15-17-173 0,6-14-7 16,-9-19-161-16</inkml:trace>
  <inkml:trace contextRef="#ctx0" brushRef="#br0" timeOffset="84505.9425">25367 6997 1333 0,'-2'0'245'0,"0"1"118"16,-12 5-343-16,-38 44-134 15,-82 70 50-15,14-23 49 16,-2 2-10-16,-13 9-242 0,18-14-84 16,9-40-64-16</inkml:trace>
  <inkml:trace contextRef="#ctx0" brushRef="#br0" timeOffset="89365.1601">22283 8223 124 0,'-3'3'471'0,"0"-1"-222"16,0-1-85-16,0 1 74 15,0 1-257-15,2-3 20 16,-1 1 31-16,1 1 28 15,-1-2 28-15,1 0 0 16,-1 0-13-16,2 0-22 0,0 0-12 16,0 0-23-1,2-2-5-15,30 1 4 0,59-7-1 16,-42 10-5-16,1 4-5 16,-11-2-3-16,-8 10-1 15,-19-1-13-15,-7 3-5 16,-8-2-3-16,-10 9 11 15,-12 2 1-15,-16 7 16 16,-5 2 6-16,-11 9 5 16,0-8-7-16,-1-5 0 15,19-8 1-15,11-7 5 16,12-12 2-16,14 1-21 16,11 4-20-16,18 3 27 15,1 9-1-15,6 9-3 16,-4 4 16-16,-8 13 16 15,-21-2-37-15,-14 14 1 16,-27 1-1-16,-32 8 2 16,-13-17 0-16,-14-13-1 0,3-20-25 15,13-20-138-15,31-25-209 16,27-12 5-16</inkml:trace>
  <inkml:trace contextRef="#ctx0" brushRef="#br0" timeOffset="89740.3761">22757 8465 1070 0,'-3'52'252'15,"27"-31"84"-15,22-8-247 16,16 0-114-16,30-10 21 0,9-1 37 16,11-10-167-16,-16-5-39 15,-4-8-105-15,-27-1-77 16,-10-3-31-16</inkml:trace>
  <inkml:trace contextRef="#ctx0" brushRef="#br0" timeOffset="89914.7446">23761 8286 859 0,'-1'0'-51'16,"-2"-2"296"-16</inkml:trace>
  <inkml:trace contextRef="#ctx0" brushRef="#br0" timeOffset="90308.4518">23744 8252 474 0,'-5'-3'425'0,"-1"0"-159"16,3 1-313-16,0 1 278 15,0 1-329-15,0 1 37 16,0 1 29-16,-3 7 39 15,2-5 23-15,1-3 49 16,0 1-8-16,3-1 5 0,18 2-7 16,34-6-8-16,93-17-34 15,-53 6 24-15,-15 11-3 16,-2 8-11-16,-23 7-10 16,-15 10-24-16,-24 2-35 15,-33 16 5-15,-26 0 9 16,-39 23 11-16,-18 3 20 15,-29 25 15-15,16-12-6 16,-20 14-2-16,32-20-3 0,26-6 13 16,26-30 7-16,9-9 7 15,39-24 4-15,15-10 2 16,12-6-9-16,30-2-8 16,6 0-6-16,32 13-1 15,11 8-2-15,12 11-53 16,-21 10-55-16,-2 5-325 15,-40-5-19-15,-24-13-158 16</inkml:trace>
  <inkml:trace contextRef="#ctx0" brushRef="#br0" timeOffset="90774.5324">24340 8526 340 0,'8'3'0'0,"7"1"535"16,-8 11-429-16,3 7 206 16,10 11-358-16,17 7 376 15,1-2-306-15,17 13-5 16,-2-7-11-16,2 8-44 16,-21-8-45-16,-4 2-36 15,-12-9-212-15,4-7 35 16</inkml:trace>
  <inkml:trace contextRef="#ctx0" brushRef="#br0" timeOffset="91022.5752">24657 8496 1057 0,'-68'56'299'0,"-9"23"70"16,-16 16-293-16,-23 23-410 15,32-21 109-15</inkml:trace>
  <inkml:trace contextRef="#ctx0" brushRef="#br0" timeOffset="130993.515">23831 3165 749 0,'52'-54'356'16,"-58"48"-63"-16,-3 10-129 0,-6-2-284 15,-17 12 5 1,-8 10 78-16,-11 24 19 0,-5 3 45 15,-11 29 12-15,14 6 17 16,-3 31 2-16,1-8 0 16,22 15-2-16,26-16-4 15,23-4-5-15,20-39-21 16,41-26 37-16,28-41 13 16,56-39 22-16,7-31 0 15,7-34 1-15,-18-8-41 16,-37-15 9-16,-61 12-7 0,-30-17 13 15,-29 26-13-15,-17 3-40 16,-9 19-52-16,-14 21-43 16,-11 32-48-16,-28 11-68 15,-5 18-49-15,-17 16-205 16,8 1 11-16</inkml:trace>
  <inkml:trace contextRef="#ctx0" brushRef="#br0" timeOffset="131582.9625">25294 2943 855 0,'-1'2'69'0,"-2"-2"157"16,3 4-251-16,-2-4 65 15,2 0 22-15,-1 0 20 16,-1 0-28-16,0 0-42 16,-1 2-16-16,-23 12-4 15,-49 56-3-15,39-33-1 16,7-6 13-16,3 6 2 16,10-13 1-16,18 1-5 0,15-12 14 15,28-5 13-15,11-17 3 16,23-3 2-16,-1-3 6 15,8-1-12-15,-18 10-113 16,-13-3-101-16,-19 12-114 16,-29 2-96-16</inkml:trace>
  <inkml:trace contextRef="#ctx0" brushRef="#br0" timeOffset="131881.851">25234 3543 1381 0,'-3'0'222'0,"7"2"104"16,9-1-431-16,13 1 22 15,12 1-5-15,20-6 85 0,7-3 25 16,15-5-233-16,-7 1-124 16,-16-8-54-16</inkml:trace>
  <inkml:trace contextRef="#ctx0" brushRef="#br0" timeOffset="132237.2094">25955 3004 1194 0,'0'-2'-10'16,"0"1"223"-16,1 1-378 15,10 4 68-15,39 10 103 16,63 69 43-16,-35-21 6 16,4-1 4-16,-2 14-44 0,-12-8-57 15,3 0-220-15,-15-19 42 16</inkml:trace>
  <inkml:trace contextRef="#ctx0" brushRef="#br0" timeOffset="132490.0186">26682 2962 523 0,'-49'37'370'0,"-25"14"-76"15,-7 24-303-15,-35 26 341 16,5 0-287-16,-10 19 6 16,17-13-19-16,6-13-28 15,44-24-250-15,11-20-90 16,35-35-66-16</inkml:trace>
  <inkml:trace contextRef="#ctx0" brushRef="#br0" timeOffset="132985.3297">27447 2752 617 0,'-27'22'98'0,"-18"15"73"16,0 3-176-16,-3 6 49 15,14-10 9-15,12-2 16 16,16-13 7-16,22-10 29 0,18-9-3 15,30 1-27 1,10-9-3-16,18-7-9 0,-6 5-47 16,-2-5-161-16,-30 0-158 15,-6 2-5-15,-22-1-181 16</inkml:trace>
  <inkml:trace contextRef="#ctx0" brushRef="#br0" timeOffset="133285.2278">27187 3321 1260 0,'-14'4'135'0,"16"-5"175"15,19 4-332-15,21-5-56 16,10-6 93-16,28-7 5 16,1-8-44-16,12-8-75 15,-13 0-83-15,-4 5-173 16,-18-4 0-16</inkml:trace>
  <inkml:trace contextRef="#ctx0" brushRef="#br0" timeOffset="133615.0235">28297 2499 1379 0,'-45'84'195'16,"39"-35"178"-16,-2 21-446 15,-6 5 68-15,2 14 7 16,-7-13 4-16,1 13 0 16,3-8-12-16,4 9-146 15,0-21-109-15,10-3-117 16,8-24-142-16</inkml:trace>
  <inkml:trace contextRef="#ctx0" brushRef="#br0" timeOffset="134098.9571">28560 3474 991 0,'39'43'-34'0,"-42"-40"195"16,0 1-305-16,0 2 58 16,2-6 99-16,-1 0 38 15,-1 1 20-15,0 1 16 16,0-1 2-16,0 1 49 15,-3-1-8-15,3 1-18 16,0-2-22-16,2-2-19 16,-1-1-53-16,4 0 7 15,-1-3 9-15,14 1-13 16,-7-3-18-16,-5 5-6 16,-2 2-11-16,-1 1-1 15,-1 1 16-15,-2 10 21 16,-9 5 3-16,6-9-5 15,0-5-1-15,3-1-20 0,0-1-22 16,0-1-12-16,0-1-17 16,2 1-122-16,-1-1-192 15,1 1 16-15</inkml:trace>
  <inkml:trace contextRef="#ctx0" brushRef="#br0" timeOffset="134474.3392">29249 2795 909 0,'-32'22'368'0,"-5"8"-58"15,29-6-83-15,-21 8-261 16,11-8 23-16,6-5 46 16,7-11 41-16,14 0 0 15,14-3-1-15,15-1 5 16,8 2-3-16,9 9 1 16,-9 4-38-16,-6 14-49 15,-27 7 12-15,-22 27-3 16,-22 2-13-16,-22 16-26 15,-9-8-7-15,-18-5-45 0,8-24-34 16,6-17-71-16,14-30-36 16,8-7-108-16,23-10-27 15,12-14-45-15</inkml:trace>
  <inkml:trace contextRef="#ctx0" brushRef="#br0" timeOffset="134697.5183">29430 2669 1649 0,'1'-3'187'0,"16"12"250"15,8-2-484-15,44 8 25 16,17-6 88-16,27-13 8 15,1-17-7-15,19-19-256 16,-26-10-279-16,6-44-7 16</inkml:trace>
  <inkml:trace contextRef="#ctx0" brushRef="#br0" timeOffset="196446.4933">3559 12283 610 0,'70'92'284'15,"-64"-74"-40"-15,-5 17-86 0,11 21-210 16,3 42 6-16,-2 18 26 15,2 38 5-15,4-5 12 16,-1 8 17-16,-10-37 16 16,6-20 7-16,-3-47 4 15,-2-26 69-15,8-39 21 16,47-61 18-16,6-16 3 16,32-59 5-16,3-19-72 15,2-27-43-15,-33 47-40 0,-11-4-19 16,-30 53-33-16,-2 20-97 15,-15 33-193-15,10-1-73 16,-13 15-121-16</inkml:trace>
  <inkml:trace contextRef="#ctx0" brushRef="#br0" timeOffset="196933.1219">4863 12670 883 0,'-45'81'258'0,"45"-77"32"16,3-2-240-16,5 2-124 16,-8-4-47-16,7 0 48 15,40 2 17-15,66-7 18 16,-49-15 47-16,32-7 48 15,-9 0-288-15,-7 10 80 16</inkml:trace>
  <inkml:trace contextRef="#ctx0" brushRef="#br0" timeOffset="197121.8927">4940 13105 1297 0,'18'12'262'16,"11"-12"130"-16,4 6-345 15,17-15-175-15,24-4-107 0,22-8-148 16,-16-18-93-16</inkml:trace>
  <inkml:trace contextRef="#ctx0" brushRef="#br0" timeOffset="197575.4542">5820 13234 1157 0,'-3'12'197'0,"4"1"129"16,-1 4-356-16,5-4-17 15,-1 0 14-15,18-11 32 16,14-14 30-16,35-22 50 0,16-15 41 16,50-44 6-16,-23-14-28 15,3-26-24-15,-21 7-46 16,-10-15-9-16,-49 34-7 15,7 5 0-15,-14 29-1 16,-18 4-33-16,-17 24-26 16,-21 14-25-16,-13 24-8 15,-33 30-10-15,-50 65-4 16,-11 16 97-16,16 29 14 16,17 11 48-16,58-7 22 15,64-43-1-15,58-8 5 16,22-32 5-16,42-15-60 15,4-24-49-15,28-15-177 16,-23-16-263-16,-1-23-15 16</inkml:trace>
  <inkml:trace contextRef="#ctx0" brushRef="#br0" timeOffset="197889.7941">7316 12742 2053 0,'-11'24'423'0,"1"-14"43"16,39-5-756-16,6-1-269 16,-3-8-82-16,7-16-173 15</inkml:trace>
  <inkml:trace contextRef="#ctx0" brushRef="#br0" timeOffset="198469.5912">8194 12671 1293 0,'43'46'218'0,"-46"-40"98"0,-4 12-376 16,-2 4-11-16,-5 18-9 15,-2 0 86-15,0 13 20 16,4-4-4-16,6-4-1 16,4-16-11-16,11-1-15 15,2-17-10-15,5-11 10 16,3-3 1-16,9-5 3 15,-5-2 8-15,-1 9 3 16,-4 8-54-16,-11 18 14 16,-8 9 15-16,-1 18 30 15,2-5 2-15,10-2 30 16,11-18 7-16,22-26 29 16,7-28-16-16,26-24 9 15,6-28 11-15,9-20-18 16,-14 8-42-16,-6-11-13 15,-23 19-9-15,-21 12-30 0,-20 27-18 16,-9-1-70-16,-3 18-52 16,-4 7-267-16,7 8 29 15</inkml:trace>
  <inkml:trace contextRef="#ctx0" brushRef="#br0" timeOffset="198739.2576">9249 12757 1314 0,'8'36'926'0,"-3"-8"-421"15,-4-21-313-15,2 9-763 16,2-11-273-16</inkml:trace>
  <inkml:trace contextRef="#ctx0" brushRef="#br0" timeOffset="199175.0931">10106 11997 719 0,'-7'7'211'0,"1"8"37"16,12 6-175-16,-6 14-73 16,1 7 15-16,-1 25 27 15,2-1 21-15,-16 26 21 16,-3 1 32-16,-7 22 11 15,2-19-25-15,-2 2-21 16,14-35-34-16,11-17-36 16,15-31-10-16,27-24 23 15,23-20 9-15,18-4 24 16,9-3-4-16,9 14-2 16,-23 21-38-16,-14 41-17 15,-23 28-3-15,-23 34-11 16,-22 6-41-16,-16 29-372 0,-18-23 118 15</inkml:trace>
  <inkml:trace contextRef="#ctx0" brushRef="#br0" timeOffset="201821.7693">11136 12342 1027 0,'-11'86'242'0,"10"-87"75"15,1 1-318-15,6-5-40 16,-6 4-9-16,7-1 1 15,43-7-12-15,84-19-186 16,-35 7-32-16,6-11-73 0</inkml:trace>
  <inkml:trace contextRef="#ctx0" brushRef="#br0" timeOffset="202104.4734">11300 12807 1716 0,'7'8'400'0,"-4"-10"123"16,0 1-523-16,-3-1-101 16,2 2-49-16,39-1-323 15,64-11-50-15,-32-13-97 16</inkml:trace>
  <inkml:trace contextRef="#ctx0" brushRef="#br0" timeOffset="204879.7396">12843 11875 634 0,'42'-26'326'16,"-45"21"-65"-16,-12 22-89 15,-14 8-226-15,-17 27 2 16,-11 17 33-16,-30 50 28 15,-2 22 52-15,-12 47 22 16,14 10 23-16,5 8 26 16,40-34-13-16,30-16-42 15,35-48-38-15,26-19-97 16,22-27-88-16,23-10-243 16,-5-30-8-16</inkml:trace>
  <inkml:trace contextRef="#ctx0" brushRef="#br0" timeOffset="206213.6994">13474 12286 1031 0,'-16'61'165'16,"-28"-39"122"-16,-23 6-320 15,-1 3 20-15,-9 12 22 16,4-7 16-16,7-4-5 15,24-2 2-15,10-4-5 16,20-8-15-16,18 4-16 16,14-2-1-16,22 9 24 15,14 1 25-15,21 11-14 16,-4 1 5-16,8 19 5 16,-22-6-23-16,-5 11-27 15,-26-8 14-15,-6 0-5 16,-28-12-3-16,-4 3-3 15,-12-17 7-15,-14-1 12 16,-4-10 13-16,-4-14 12 0,4-14 34 16,1-11 29-16,8-8 23 15,12-16-55-15,20-8-6 16,19-26-32-16,9-1-34 16,20-21-30-16,6 2 48 15,1-6-2-15,-4 22-1 16,-5 3 1-16,-16 22 2 15,-10 9-2-15,-6 28-5 16,-15-1-4-16,0 10-111 0,-10 9-272 16,1 9 47-16</inkml:trace>
  <inkml:trace contextRef="#ctx0" brushRef="#br0" timeOffset="206468.5732">13942 12892 662 0,'32'-11'-70'0,"8"-2"657"15,28-9-349-15,4-5 119 16,20-8-403-16,-9 8-57 16,-1-3-251-16,-31 7 13 15</inkml:trace>
  <inkml:trace contextRef="#ctx0" brushRef="#br0" timeOffset="206918.3032">14696 12344 1107 0,'3'20'578'16,"-10"-18"67"-16,3 2-585 15,-1 2-90-15,5-6-91 16,0 0-91-16,0 0-66 15,2 0 319-15,18-3 26 16,25-10 16-16,61-23 8 16,-35 14-16-16,6 9-32 15,-5 10-27-15,-12 9-45 16,-18 9-21-16,-17 17-26 16,-16 1-1-16,-22 29-3 15,-20 11 27-15,-29 27 12 16,-14 3 18-16,-16 24 10 15,6-25 10-15,1-10 13 0,28-31 12 16,13-17 8-16,20-26-4 16,14-6-2-16,17-3-5 15,12-2 5-15,11-1-1 16,16-6 11-16,10 2 2 16,20-4-5-16,-7 4-13 15,4-1-109-15,-8 8-139 16,-16 1-175-16,-21 2-90 0</inkml:trace>
  <inkml:trace contextRef="#ctx0" brushRef="#br0" timeOffset="207209.6199">15468 12715 1091 0,'-1'0'183'16,"-1"0"129"-16,4 2-323 15,17 8 22-15,31 21 20 0,64 49 3 16,-32-34-1-16,-14-7-17 15,-1 8-55-15,-14-2-50 16,-6-2-183-16,-20-18-74 16,-15-3-71-16</inkml:trace>
  <inkml:trace contextRef="#ctx0" brushRef="#br0" timeOffset="207427.3131">15991 12813 1148 0,'-3'-1'206'15,"-49"17"121"-15,-111 69-364 16,46-16 13-16,-7 7 1 16,23-13 11-16,17-5-50 15,44-16-23-15,14-11-36 16,26-13-187-16,24-17-9 15,21-19-46-15</inkml:trace>
  <inkml:trace contextRef="#ctx0" brushRef="#br0" timeOffset="207696.2334">16058 12052 862 0,'80'74'472'16,"-48"-34"-66"-16,8-12-92 15,18 24-311-15,15 22-2 16,-4 36 29-16,-18 2-13 0,-23 39-9 16,-37-10-3-16,-62 12 1 15,0-24 3-15,-24-2 7 16,-2-41 4-16,-9-6-50 15,41-31-72-15,-30-21-333 16,16-24 38-16</inkml:trace>
  <inkml:trace contextRef="#ctx0" brushRef="#br0" timeOffset="208011.3289">17157 12089 1397 0,'-39'29'316'16,"-33"29"118"-16,-8 12-393 15,-15 34-45-15,4 13 15 16,16 32 7-16,38-15 1 16,21 5 3-16,20-30-5 15,24-8-40-15,6-34-35 0,17-14-114 16,3-14-126-16,7-5-160 16,-11-12-70-16</inkml:trace>
  <inkml:trace contextRef="#ctx0" brushRef="#br0" timeOffset="208825.0899">17382 12342 799 0,'-8'19'430'16,"10"-10"-55"-16,-2-6-125 16,1-1-238-16,-1-4-7 15,0 1-6-15,2-1 12 0,20-8 12 16,70-23 19-16,-37 26-6 16,-2 5-7-16,-11 8-25 15,-11 6-24-15,-22 15-20 16,-23 16 9-16,-12 12 19 15,-16 14 17-15,-1-4 18 16,-12-5 9-16,15-16-4 16,8-19 10-16,15-14-1 15,6-7 5-15,16-4-22 0,15-1-9 16,6 1-18-16,6 7-16 16,3 9 1-16,-2 17-11 15,-14 13-22-15,-28 19 12 16,-24 3 27-16,-27 0-33 15,-13-19 18-15,-16-15-44 16,12-25-305-16,14-26 54 16</inkml:trace>
  <inkml:trace contextRef="#ctx0" brushRef="#br0" timeOffset="209110.3589">17871 12667 387 0,'46'80'0'15,"-46"-82"410"-15,0 4-410 16,1-5 88-16,-1 3-25 15,0 0 312-15,1-2-264 16,23-4 297-16,27-6-315 0,63-16-57 16,-39 10-87-16,8 8-196 15,-13 6-162-15,-10 1-76 16</inkml:trace>
  <inkml:trace contextRef="#ctx0" brushRef="#br0" timeOffset="209539.4474">18681 12265 1318 0,'59'67'319'15,"-75"-84"-11"-15,11 17-299 16,10 5-52-16,4-7-3 0,-9 1 92 16,14-3 104-16,35-11-62 15,67-25 20-15,-39 16-37 16,1-1-16-16,-14 13-39 16,-11 9-49-16,-27 18-25 15,-26 22-9-15,-21 6 4 16,-31 25 16-16,-16 2 40 15,-14 18 14-15,1 0 7 16,-3 5 2-16,23-25 1 0,16-2-1 16,20-25 4-16,30-13 4 15,29-7 4-15,18-3-1 16,11-5 2-16,26 5-13 16,-6-15-38-16,3 9-161 15,-9 1-184-15,-16-10-106 16,-38-16-173-16</inkml:trace>
  <inkml:trace contextRef="#ctx0" brushRef="#br0" timeOffset="209868.1709">19513 12606 1191 0,'8'1'417'0,"-1"-1"-137"0,-7 3-272 16,0-3-90-16,-1 0-91 16,1 0 136-16,-2 0 118 15,2 0-28-15,0 2 10 16,2 1 4-16,15 22-23 15,56 58-5-15,-24-43-7 0,3 9-60 16,0-6-37-16,-2 4-61 16,-21-10-45-16,-3-4-104 15,-9-21-36-15,0-15-20 16,-2-14-55-16</inkml:trace>
  <inkml:trace contextRef="#ctx0" brushRef="#br0" timeOffset="210063.3395">19983 12638 616 0,'-3'-3'504'0,"-12"3"-153"15,-12 6-69-15,-27 14-251 16,-20 6-59-16,-18 7 1 16,3 5 26-16,-7 11 1 15,21-7 26-15,9 4-14 16,20 0-19-16,4-15-66 0,26-5-82 15,18-14-205 1,20-21-29-16</inkml:trace>
  <inkml:trace contextRef="#ctx0" brushRef="#br0" timeOffset="210244.2544">20356 12061 668 0</inkml:trace>
  <inkml:trace contextRef="#ctx0" brushRef="#br0" timeOffset="210351.2127">20446 12219 696 0,'21'108'591'15,"-24"-4"-148"-15,-28 35-412 16,-27-7 430-16,-42 12-420 15,-9-24-13-15,-18-5-25 16,13-39-35-16,0-23-124 16,44-26-163-16,26-14-147 15,41-25-91-15</inkml:trace>
  <inkml:trace contextRef="#ctx0" brushRef="#br0" timeOffset="211261.1874">20089 11677 835 0,'20'81'1088'16,"-13"-81"-269"-16,-5 2-625 15,2 2-235-15,-4-4-229 16,0 0-208-16,0 0 21 15,0 0 499-15,2 0 5 16,-1 0-6-16,18 11-61 16,6 4 35-16,57 48-3 15,-47-23-1-15,10 11 8 16,-4 11 56-16,2 19-52 16,-10 4-1-16,-9 8-4 0,-18 2-2 15,-20 12 9-15,-17-14 11 16,-19 14 30-16,-5-7 8 15,-31 3 7-15,3-22-12 16,-13-7-15-16,10-21-35 16,-3-18-8-16,34-15-9 15,6-8 2-15,27-6-20 16,7-4-76-16,14 2-71 0,4-4-328 16,15 15 3-16</inkml:trace>
  <inkml:trace contextRef="#ctx0" brushRef="#br0" timeOffset="212235.9932">20852 12358 864 0,'11'9'395'0,"0"3"-76"16,1 2-178-16,16 21-270 15,14 14 89-15,25 25 30 16,4 0 53-16,16 14 1 16,-5-16 125-16,-2 2-180 15,-21-12-64-15,-10 1-287 0,-21-19 23 16</inkml:trace>
  <inkml:trace contextRef="#ctx0" brushRef="#br0" timeOffset="212405.7988">21286 12381 1672 0,'-9'4'389'16,"-20"32"124"-16,-78 85-470 16,33-26-110-16,-34 44-134 15,-5-14-323-15,-2 1 54 16</inkml:trace>
  <inkml:trace contextRef="#ctx0" brushRef="#br0" timeOffset="435131.7466">29988 17027 1172 0,'48'61'352'0,"-45"-64"54"15,0 0-330-15,0-3-44 16,-3 4-42-16,0 1 11 15,0 1 3-15,0 0 3 16,0 1 1-16,-3 24 0 16,-11 69 0-16,-3-23-4 15,-3 9-16-15,-3 16-53 16,0-8-53-16,-3-8-296 16,8-26 30-16</inkml:trace>
  <inkml:trace contextRef="#ctx0" brushRef="#br0" timeOffset="435341.564">30541 16904 1202 0,'21'25'486'0,"-21"5"-25"0,-6-14-300 15,-51 18-163-15,-18 10-76 16,-39 16-22-16,-8 0 32 15,-7 12 10-15,26-7 30 16,-7 7-73-16,24-17-209 16,0-9-83-16,9-24-151 15</inkml:trace>
  <inkml:trace contextRef="#ctx0" brushRef="#br0" timeOffset="435511.8703">30068 17012 1875 0,'83'93'487'0,"53"67"-531"32,13-23-430-32</inkml:trace>
  <inkml:trace contextRef="#ctx0" brushRef="#br0" timeOffset="436086.8468">29735 16973 1617 0,'53'129'532'16,"-33"-115"57"-16,28 2-407 15,13 6-219-15,33 15-33 16,9 9-43-16,13 0-195 16,-11-3-282-16,-1-13 50 15</inkml:trace>
  <inkml:trace contextRef="#ctx0" brushRef="#br0" timeOffset="439631.068">30246 3303 478 0,'-1'2'96'0,"1"-1"51"0,1 1-145 16,18 8 5-16,21 5-1 16,49 10 2-16,-50-22-2 15,8 3 4-15,-4-3 5 16,12-2 6-16,0-1 0 16,17 0 0-16,2 3-6 0,24 11-6 15,-12 5-10 1,9 14-3-16,-17 7-2 0,1 14 2 15,-26 6 2-15,12 17 2 16,-13-8 1-16,16 25 0 16,-3-3 1-16,15 21 2 15,-9-4 2-15,15 34 4 16,-13-7 1-16,5 26 6 16,-9 1-1-16,6 24 1 15,-10-15-1-15,11 18-2 16,-11-24-4-16,18 25 1 15,-8-14-3-15,0 21 13 16,-19-27 11-16,2 26 8 16,-23-30 1-16,-4 20 17 15,-3-18 3-15,6 30-1 0,-5-14 0 16,-4 16 17 0,-7-27-13-16,4 17-10 15,-6-25-3-15,3 9-4 0,2-17-12 16,9 18 10-16,-5-22 1 15,12 11 6-15,1-17 9 16,13 7-8-16,-11-16-19 16,0 6 0-16,-12-23-12 15,-4 20-14-15,-17-17 10 16,2 13 15-16,-8-19-6 16,7 20 2-16,-8-36 2 0,1 11-4 15,-1-23-15-15,2 14 1 16,-8-17-3-16,7 24-2 15,-7-17-2-15,-1 24 0 16,-2-8-3-16,-1 22 0 16,-10-12 12-16,0 19 9 15,2-21 6-15,5 8 3 16,-1-20 1-16,-1 9-14 16,2-10-9-16,-6 9-4 15,-3-5-2-15,-4 25 0 16,0-9 5-16,-7 27 11 15,4-11 7-15,-5 12 3 16,7-23 0-16,3 18-2 16,6-23-13-16,-4 15-7 15,3-8-6-15,-3 25 0 16,0-20 0-16,-1 15 4 0,6-15 0 16,-3 8-1-16,5-22-1 15,-2 9-1-15,5-20-2 16,4 20 2-16,5-18 2 15,0 14 5-15,6-10 1 16,-8 24 0-16,2-17-2 16,-2 14 1-16,-2-22-4 15,-7 13 0-15,1-20-1 16,-12 9 2-16,6-8-2 16,-8 10 0-16,3-13 0 15,-8 12 0-15,2-9-2 0,-11 9 1 16,1-19-2-16,-14 3-2 15,10-17 0-15,-15 8-2 16,1-12-1-16,-12 19 0 16,15-8 1-16,-19-1 0 15,9-10-2-15,-9-2 4 16,9-17-3-16,-18 0 3 16,21-3 2-16,-12 1 4 15,10-9-3-15,2 6 4 16,4-14-4-16,-16 13-3 15,4-17 0-15,-16 1 4 16,2-10 0-16,-11 1 3 16,17-15 1-16,-10-7 0 15,23 4-4-15,-4-10 0 0,14 1-4 16,-18-8 2 0,9 5 1-16,-20-6 3 0,0 3 0 15,-13-1 3-15,17-1-2 16,-1 2 0-16,16 0-3 15,-18-3-1-15,6 3 1 16,-18 3 1-16,3-1-1 16,-7-1 0-16,17 4 1 15,-4-5-1-15,24 0 0 0,-6-2 0 16,9 4 1-16,-2-5-1 16,12 6-1-16,-8-5 2 15,9 5-2-15,4-4 0 16,11 2-2-16,3 4-2 15,8-2-1-15,7-1-2 16,7 4 0-16,2-3-9 16,4-6-8-16,1 3-32 15,1 0-32-15,0-3-96 16,0 2-72-16,0 1-327 16,0-2 21-16</inkml:trace>
  <inkml:trace contextRef="#ctx0" brushRef="#br0" timeOffset="440084.1866">28811 18295 821 0,'0'1'310'0,"0"1"7"0,0-1-208 15,0 2-81-15,0 2-10 16,0-2-12-16,0-2 25 16,0 1 27-16,0-1 0 15,0 1 12-15,0-1 41 16,0 1-4-16,0-1-13 15,-2 1-17-15,1 1-18 16,-2-3-51-16,-33 16-14 16,-50 15-9-16,35-12-5 15,-1 1 0-15,-5 3 6 16,9 4 4-16,-1 1 15 16,13-10 14-16,14 3 18 15,19-10 1-15,21-2 28 16,20-3 2-16,27 0-2 15,15 0-13-15,15 2-24 16,-3-3-66-16,6 1-65 16,-24 0-424-16,-22-9 85 15</inkml:trace>
  <inkml:trace contextRef="#ctx0" brushRef="#br0" timeOffset="441073.2756">32059 18070 600 0,'-9'7'251'0,"-6"1"-76"15,-2-7-143-15,-9-2-80 16,1 1-31-16,-3 0 45 0,10-6 92 15,3 0 78-15,8-3 34 16,7-7 11-16,3-7-28 16,9-3-27-16,7-1-74 15,6 2-27-15,2 6-15 16,8 7 0-16,-11 12 4 16,-3 9 3-16,-8 10 13 15,-17 12 1-15,-11 3-14 0,-13 6-21 16,-3-4-77-1,-3-8-92-15,6-12-66 0,10-7-145 16,7-12-24-16</inkml:trace>
  <inkml:trace contextRef="#ctx0" brushRef="#br0" timeOffset="441497.2963">32585 17867 1046 0,'-15'18'255'0,"-19"8"75"16,0-3-325-16,-6-6-41 0,-8-11-57 15,4-9 35-15,17-7 33 16,4-12 67-16,11-1 57 16,7-11 39-16,14 6-31 15,9-6-29-15,10 7-54 16,12-5-19-16,3 13-3 16,2-1 5-16,-5 16 2 15,-3 1 2-15,-12 12 0 0,-6 10 9 16,-9 3 3-16,-13 6 12 15,-2 7 10-15,-12-1-5 16,2-9-14-16,-4 0-25 16,9-13-24-16,2-12-72 15,5-2-58-15,2-2-149 16,1 2-112-16,0 2-55 16</inkml:trace>
  <inkml:trace contextRef="#ctx0" brushRef="#br0" timeOffset="441918.1829">32235 18378 966 0,'0'6'335'15,"2"-9"47"-15,1 1-267 16,-3 1-30-16,0 0-39 16,1-2 11-16,2-5-3 15,24-17 9-15,45-42-6 0,-39 45-10 16,-2 9-23-16,3 8-20 15,-12 5-17-15,-4 12 1 16,-10 9 3-16,-16-3 3 16,-8 2 6-16,-6 1-4 15,-4-8-6-15,3-10 1 16,6 0 4-16,6-3 18 16,2-8 18-16,6 3-28 15,3 10-31-15,0-5-162 16,0 1-260-16,0 0-14 15</inkml:trace>
  <inkml:trace contextRef="#ctx0" brushRef="#br0" timeOffset="442382.3777">32225 18593 755 0,'6'3'333'16,"3"3"-11"-16,0 10-152 15,5 5-151-15,18 42-14 16,-32-46-6-16,-3-4 1 16,1-3 3-16,1-8 29 15,1-7 14-15,0 4 25 16,0-2 7-16,1-13 8 15,11-20-16-15,43-50 1 16,-11 46-21-16,17-1 11 16,1 19 0-16,0-1 2 15,-11 13-13-15,-4 14-19 16,-16 11-35-16,-7 16-44 16,-11 17-436-16,2-1 113 15</inkml:trace>
  <inkml:trace contextRef="#ctx0" brushRef="#br0" timeOffset="458380.3029">24038 5400 549 0,'-60'51'92'0,"48"-40"49"16,4-2-173-16,11 3 4 16,5-5 11-16,14-3 31 0,12-2 41 15,37-4 6-15,8-4-4 16,4-4-78-16,-6 3-147 16,3-4-14-16</inkml:trace>
  <inkml:trace contextRef="#ctx0" brushRef="#br0" timeOffset="458584.4788">24210 5709 1190 0,'31'14'191'0,"3"-6"123"15,-3-2-350-15,11 3-165 16,1-3-106-16,16-4-20 16,-13-7-140-16</inkml:trace>
  <inkml:trace contextRef="#ctx0" brushRef="#br0" timeOffset="460232.8726">25152 5880 288 0,'-3'1'120'16,"0"1"-1"-16,-16 14-53 15,-43 51-62-15,45-53 16 16,3-6 21-16,8-4 31 16,3-4 6-16,1-12 26 15,2 2-8-15,9-5-16 0,0-1-31 16,12-3-8-16,3-1-28 15,5 7-9-15,-2 7-6 16,-1 2-1-16,-6 2-1 16,-8 10 4-16,-9-4 4 15,-8-4 4-15,-2 9 7 16,5-9 6-16,-1 1 0 16,-6 4 0-16,-8 5 16 15,-1-2 1-15,-37 5-1 0,55-31 10 16,0 0-2-16,7-2-20 15,5 2-11-15,2 12-14 16,-8 6-18-16,2 7-5 16,-12 16 1-16,-11 6-76 15,-7-1-196-15,-5-1 48 16</inkml:trace>
  <inkml:trace contextRef="#ctx0" brushRef="#br0" timeOffset="460666.3039">25949 5355 837 0,'-6'2'30'0,"0"1"98"16,-7 7-228-16,0 3-99 16,-14 2 85-16,5 3 94 15,-12 0 38-15,3 1 22 16,-1 8 32-16,0 7-4 16,-19 16 2-16,6 5-6 0,-3 19 8 15,10 0-8-15,21 10 4 16,31-15-32-16,23-10 20 15,23-27-7-15,22-21 5 16,2-33-2-16,2-15 16 16,-13-12-42-16,-18-3 27 15,-30 6-7-15,-22 9-18 16,-24 15-14-16,-34 8-3 16,-16 11-35-16,-19 12-65 15,-5 21-31-15,-1 4-127 16,25-7-57-16,20 10-58 15</inkml:trace>
  <inkml:trace contextRef="#ctx0" brushRef="#br0" timeOffset="461056.0393">26742 5333 949 0,'0'-3'183'0,"-6"1"93"16,-46 14-270-16,-87 61-33 15,70-11 22-15,-2 20 11 16,18-11 11-16,22 3-2 15,13-16 5-15,24 7 7 16,13-31-3-16,32-3 2 16,6-21 9-16,22-17 1 15,-11-18-13-15,8-11 4 16,-28-1-7-16,-13 0-9 16,-35 5-8-16,-27 0-15 15,-24 19-13-15,-15 3-8 16,7 7-25-16,2 16-181 15,19-4-77-15,24-5-57 16</inkml:trace>
  <inkml:trace contextRef="#ctx0" brushRef="#br0" timeOffset="461430.8742">27362 5352 1141 0,'-16'-4'126'16,"-15"10"157"-16,-9 8-348 0,-9 15 7 16,-3 5 43-16,-15 10 23 15,4-2 16-15,2 17 12 16,3-9 2-16,12 10 0 15,23-6-15-15,30 6 11 16,18-14-5-16,28-5 5 16,5-17 13-16,9-12 10 15,-9-18-18-15,-8-14-3 16,-17-11 6-16,-14 6-20 16,-12-2-31-16,-25-2-19 15,-7 4-10-15,-25 13-39 16,-6-2-34-16,-10 7-117 15,19 13-123-15,13 1-36 16</inkml:trace>
  <inkml:trace contextRef="#ctx0" brushRef="#br0" timeOffset="461651.1252">27498 5370 585 0,'-1'13'0'0</inkml:trace>
  <inkml:trace contextRef="#ctx0" brushRef="#br0" timeOffset="461822.3867">27515 5419 484 0,'41'13'-32'15,"5"-1"497"-15,21-12-257 16,14-4 99-16,21-4-260 16,-19 1-8-16,5-2-2 15,-19 4-15-15,-14 13-22 16,-34 2-16-16,-15 17 0 16,-21 8 2-16,-34 22 5 15,-20-2 13-15,-17 30 5 16,0 1 2-16,-9 11 1 15,16-7-190-15,10 12-131 16,11-31-20-16</inkml:trace>
  <inkml:trace contextRef="#ctx0" brushRef="#br0" timeOffset="462564.5785">25748 7050 617 0,'1'0'129'16,"8"0"71"-16,16 4-189 15,48 16-1-15,-35-22 7 16,4 2-1-16,11 2-60 0,-7-4-87 15,0 5-63-15,-11 3-65 16</inkml:trace>
  <inkml:trace contextRef="#ctx0" brushRef="#br0" timeOffset="462972.9694">25746 7377 501 0,'8'2'348'0,"-3"-4"-74"0,3 2-301 16,-7 0 303-16,26-1-274 16,89-3-151-16,-32 2-125 15,6-7-9-15</inkml:trace>
  <inkml:trace contextRef="#ctx0" brushRef="#br0" timeOffset="477618.311">26702 6675 640 0,'8'-4'250'0,"-2"-2"-23"15,-6 4-142-15,3 2-132 16,-4 0-47-16,-1 0 43 0,-1 2 16 15,-17 10 14-15,-29 35 13 16,-67 66 33-16,36-32-13 16,-9 39 9-16,18 2 0 15,6 12 6-15,24-13 1 16,33-6 5-16,25-42-8 0,30-24 0 16,18-30 46-1,27-27 19-15,0-24 16 0,4-19-5 16,-20 1 5-16,-23-6-42 15,-29 14-10 1,-27 13-69-16,-33 12-3 0,-35 16-16 16,-6 14-24-16,-27 24-130 15,-4 6-86-15,18 6-46 16,32-15-142-16</inkml:trace>
  <inkml:trace contextRef="#ctx0" brushRef="#br0" timeOffset="478028.5916">27127 7740 924 0,'-8'8'244'16,"13"1"67"-16,-5-11-248 15,-2-1-46-15,2 3-3 16,0 0 15-16,0-1 4 16,0-1 8-16,0 1 3 0,0-1 5 15,0 1-21-15,0-1-30 16,0 1-19-16,-3-1 1 15,3 1-1-15,-1-1 17 16,-2 1 22-16,0 0-5 16,0-1-10-16,1-1 2 15,-2-19-5-15,4 6-6 16,7-44 3-16,1 51-105 16,-10 12-11-16,-10 18-134 15,-14 10-100-15,-11-4-3 16</inkml:trace>
  <inkml:trace contextRef="#ctx0" brushRef="#br0" timeOffset="478441.7704">27829 6776 923 0,'3'13'111'0,"-6"14"131"0,-42 57-296 16,-8-30 66-16,-18 14 22 15,3 9 10-15,-9 22 18 16,17 0-2-16,19 7-4 15,20-19-12-15,26-5-6 16,24-37-15-16,31-12 6 16,12-30 5-16,14-18 7 15,-9-19 3-15,2-16 7 16,-29-4-9-16,-19 1 2 16,-22 9-27-16,-16 8-27 15,-26 17-35-15,-37 14 26 16,-7 16-10-16,-23 17-20 15,2 12-26-15,3 3-257 16,34-5 7-16</inkml:trace>
  <inkml:trace contextRef="#ctx0" brushRef="#br0" timeOffset="478836.7918">28664 6791 973 0,'-53'38'230'0,"-26"19"77"16,-7 5-262-1,-20 36-33-15,11 1 10 0,3 16-1 16,31-15-5-16,32-1 0 15,27-37-14-15,26-16 17 16,13-28 28-16,28-18 28 16,2-18 3-16,10-17 3 15,-18-11-23-15,-6-5-20 16,-32 1-30-16,-15 0-14 16,-21 14-13-16,-19 5 3 15,-12 12-7-15,-10 16-19 16,0 10-28-16,10 6-111 15,25 7-64-15,42-6-53 16,32-11-35-16,29-7 47 16,11-9 74-16,30-11 18 15</inkml:trace>
  <inkml:trace contextRef="#ctx0" brushRef="#br0" timeOffset="479220.6643">29223 6866 433 0,'-24'-6'128'0,"-18"17"59"16,-60 45-101-16,18 5 42 15,5 10 21-15,-11 24 21 16,19-5-33-16,20 20-31 16,32-12-51-16,19-14-32 15,22-26-23-15,21-18 32 16,6-28 40-16,15-20-13 16,-5-13 4-16,6-13-7 15,-19 2-29-15,-16-11-22 16,-27 6 4-16,-34-2-21 15,-23 13-13-15,-21 2-29 16,-5 14-41-16,3 7-82 16,28 6-106-16,28-2-73 15,35-5-73-15</inkml:trace>
  <inkml:trace contextRef="#ctx0" brushRef="#br0" timeOffset="479565.442">29479 6927 857 0,'-25'-6'223'0,"-36"15"38"16,52 0-202-16,7 4-93 15,7-2 43-15,22-2 72 16,17-4 38-16,40-5 21 16,8-7-8-16,13-5-16 15,-13 0-56-15,-4-1-22 16,-41 6-33-16,-14 15-16 16,-20 18-28-16,-28 30 7 15,-22 24 5-15,-50 44 14 16,-21 16 14-16,-30 26-39 15,10-9-117-15,0-8-236 16,55-42-23-16</inkml:trace>
  <inkml:trace contextRef="#ctx0" brushRef="#br0" timeOffset="481888.2546">25306 8481 535 0,'-3'-1'260'16,"0"-1"-38"-16,0 1-102 15,0-1-127-15,6 2-15 0,17-1 4 16,23 1-34-16,51 1-163 16,-51 8 29-16</inkml:trace>
  <inkml:trace contextRef="#ctx0" brushRef="#br0" timeOffset="482128.5508">25328 8800 647 0,'0'12'443'0,"3"-5"-142"16,6-4-52-16,12 0-298 15,6-3-33-15,20-6 1 16,6-1-46-16,14-2-171 16,-21-5 5-16</inkml:trace>
  <inkml:trace contextRef="#ctx0" brushRef="#br0" timeOffset="483069.9321">26497 8180 1032 0,'-1'-2'135'0,"1"0"129"0,-2 2-326 16,1 2 37-16,-8 48 28 16,-10 57 27-16,-5-27 18 15,0 7 16-15,-8 15-21 16,-8 3-13-16,-5 17-35 15,10-23-68-15,-1-13-254 16,18-31 57-16</inkml:trace>
  <inkml:trace contextRef="#ctx0" brushRef="#br0" timeOffset="483495.279">26813 8859 568 0,'1'30'320'0,"-13"4"-85"0,-6 3-352 16,-10 9 327-16,0-9-281 15,-10-9 39-15,5-18 42 16,2-8 43-16,10-11 28 15,-2-9 4-15,15-1-26 0,8-9-26 16,9-5-42-16,15-10-3 16,13 6 2-16,6 0 10 15,-2 10 17-15,-1 11 16 16,-13 7-16-16,-5 12-20 16,-13 6 0-16,-9 16 7 15,-6 6 0-15,-15 6 13 16,-4-1 9-16,-3-3 6 15,3-17-9-15,4-10-1 16,12-14-18-16,6-4-13 16,8-5-3-16,4-3-3 15,2 4-43-15,7 3-95 16,1 7-152-16,-1 1-19 16</inkml:trace>
  <inkml:trace contextRef="#ctx0" brushRef="#br0" timeOffset="484179.2067">27704 8290 927 0,'17'-4'177'0,"-20"-2"98"0,3 4-288 16,-2 1 0-16,1 1-6 15,-1 0-7-15,-1 0 1 16,-26 15 14-16,-68 41 3 16,23-1 16-16,-1 20 7 15,-1 25 10-15,20 5 3 16,13 9-5-16,22-21-3 0,21-16-14 15,21-28-1-15,20-22 29 16,11-23 13-16,24-26 21 16,4-15 16-16,-3-18 5 15,-16 3-25-15,-16-6-3 16,-28 11-8-16,-20 9-67 16,-21 18-20-16,-29 14-26 15,-12 17-29-15,-14 18-118 16,6 7-66-16,16-1-63 15,36-12-108-15</inkml:trace>
  <inkml:trace contextRef="#ctx0" brushRef="#br0" timeOffset="484603.3212">28303 8309 869 0,'-6'18'159'15,"-15"-2"92"-15,-10 1-255 16,-12 14 14-16,-6 1 8 0,-13 19 1 15,0 7 2-15,-6 20 12 16,13 2 1-16,10 3 9 16,20-18-10-16,16-7 1 15,23-16-29-15,23-13 13 16,11-21 16-16,24-22 10 16,6-17 5-16,8-12 22 15,-21-7-17-15,-6 2-7 16,-26 14 10-16,-24 0-42 15,-28 15-18-15,-29 10-10 16,-18 16-23-16,-20 11-76 16,1 12-32-16,10 5-166 15,24-5-53-15,17-2-100 16</inkml:trace>
  <inkml:trace contextRef="#ctx0" brushRef="#br0" timeOffset="484973.4433">29002 8258 761 0,'-48'28'164'0,"-32"9"72"15,-5 16-212-15,-9 26 48 16,17 2 55-16,16 15-34 16,24-5-2-16,17 1-26 15,20-23-56-15,10-14-59 16,3-22 48-16,18-13 25 16,5-23 22-16,8-16 16 15,-4-6 18-15,-1-5-29 16,-15 1-34-16,-11 2-37 15,-25 8-42-15,-16 5-4 16,-9 6 13-16,1 2-28 16,4 6-31-16,16-2-198 15,24-4 8-15</inkml:trace>
  <inkml:trace contextRef="#ctx0" brushRef="#br0" timeOffset="485317.8343">29375 8336 110 0,'-127'71'567'0,"122"-62"-273"0,4-5-78 15,10 8 47-15,8-7-286 16,7-7 40-16,24-5 40 16,11 1 22-16,22-9 44 15,7-3-4-15,5 7-40 16,-22 5-40-16,-6-3-34 16,-31 10-47-16,-22 32 0 15,-28 20 43-15,-45 43 10 16,-17 32 27-16,-31 24 32 15,7-6-51-15,2 6-412 16,46-44 121-16</inkml:trace>
  <inkml:trace contextRef="#ctx0" brushRef="#br0" timeOffset="504161.1668">29800 15756 612 0</inkml:trace>
  <inkml:trace contextRef="#ctx0" brushRef="#br0" timeOffset="504188.2365">29812 15733 633 0,'9'-11'0'16</inkml:trace>
  <inkml:trace contextRef="#ctx0" brushRef="#br0" timeOffset="504220.903">29822 15680 638 0</inkml:trace>
  <inkml:trace contextRef="#ctx0" brushRef="#br0" timeOffset="504462.1323">29833 15634 644 0,'0'-22'530'0,"-2"-3"-127"0,-4 4-388 16,-20-3 386-16,-17 2-401 16,-17 4-9-16,-6 8-6 15,-20 7 1-15,7 12 5 16,-9 12 16-16,11 2 4 15,-6 16 1-15,9 2 6 16,-6 7 1-16,13-5-5 16,-6 4 3-16,11-13 2 15,6 9 5-15,14-10 1 0,4 14 11 16,14-1 0-16,3 16 3 16,10 1-9-16,0 12-3 15,7-8-13-15,1-4-22 16,0-20-26-16,1-13-46 15,4-14-39-15,-2-8-147 16,-2-5-79-16,-8-5-79 16,-3-10-104-16</inkml:trace>
  <inkml:trace contextRef="#ctx0" brushRef="#br0" timeOffset="504745.5874">28546 16325 692 0,'-49'-46'260'0,"46"43"37"15,-2-2-169-15,4 11 8 16,1-6-12-16,0 0 17 16,-2 0-23-16,1 0-26 15,1-1-57-15,0 1-39 0,0 0-26 16,1 0 3-16,1 4 8 16,8 27 13-16,55 48 13 15,-38-44 3-15,-3-5-2 16,1-9 3-16,2-8 9 15,2-12 38-15,-1-12 37 16,2-10-12-16,1-4-14 16,5-12-35-16,-2 6-71 0,7-9-73 15,1 5-128-15,14-6-231 16,-6 7 22-16</inkml:trace>
  <inkml:trace contextRef="#ctx0" brushRef="#br0" timeOffset="505904.3036">30082 15437 1144 0,'-3'-1'260'0,"0"-4"75"15,0 2-345-15,0 2-22 16,1-1-19-16,1 4 5 16,-1 14 15-16,1 34 5 15,5 75 6-15,11-39 2 16,-2 0 8-16,11 3 3 15,-3-23 8-15,-2-9 5 0,-3-25 2 16,-4-17 45-16,-4-22 31 16,6-26 28-16,3-14-10 15,8-26 4-15,2-9-45 16,4-15-50-16,-5 12-63 16,-3-4-26-16,-10 14-205 15,3 2-127-15,-8 23-40 16</inkml:trace>
  <inkml:trace contextRef="#ctx0" brushRef="#br0" timeOffset="506248.1874">30683 15930 616 0,'3'20'280'16,"6"-7"-50"-16,10-4-134 15,5-11-65-15,7-15-70 16,-4-9 57-16,1-14 12 0,-9 3-4 15,-10-4 1-15,-11 8 45 16,-2-1 31-16,-6 11-10 16,-4-6-20-16,4 9-21 15,-1 3-96-15,3 10-64 16,2 1-246-16,3 11 30 16</inkml:trace>
  <inkml:trace contextRef="#ctx0" brushRef="#br0" timeOffset="506567.9795">31033 14929 1133 0,'14'12'307'16,"-15"-14"37"-16,4 13-316 16,1-1-84-16,-1 12 0 15,-1 5 2-15,10 16 40 16,-4 1 18-16,6 23 3 16,1 4 1-16,1 33-2 15,-9 1-3-15,1 11-18 0,4-16-25 16,-5-8-57-16,2-28-42 15,-5-21-154-15,1-19-22 16,-5-10-56-16</inkml:trace>
  <inkml:trace contextRef="#ctx0" brushRef="#br0" timeOffset="506955.4503">31238 15625 131 0,'6'11'0'0,"-6"-2"568"16,-1-7-343-16,2 0 55 15,-1-2-315-15,0 0 307 16,0 0-310-16,0 1 5 16,0 8 24-16,3 18 4 15,9 44 5-15,-7-52 2 16,-1-5 3-16,-2-2 8 15,5-8 4-15,2-4 3 16,-2-3-3-16,2-6-19 16,6-4-16-16,-8-9-20 15,2 4-6-15,5 3 10 16,-10 0 28-16,0 9 15 16,1 9 12-16,-2 2 1 15,-3-5-11-15,0 1-9 0,0 2-5 16,4 15 5-16,1 4 1 15,17 48-37-15,-10-48-44 16,1-4-40-16,-1-9-155 16,9-3-2-16</inkml:trace>
  <inkml:trace contextRef="#ctx0" brushRef="#br0" timeOffset="507447.9697">31656 15640 451 0,'6'15'285'16,"-7"-9"-56"-16,-4 3-52 15,1 0-181-15,-1 2-4 16,-4 3 0-16,3 7 9 16,-1-5 7-16,3 5 7 15,-1-5-2-15,2 0 1 16,3-4-4-16,2-2 2 15,-2-4 0-15,1-4 2 16,-1-2 5-16,0-2-24 16,0 1-7-16,0-2-4 15,10-18-4-15,-5-6-7 16,60-33 27-16,-44 46 11 16,-8 11-1-16,-2 3-4 0,-7 3-2 15,-1 0-1-15,-3-3-8 16,0 0 6-16,0 2 12 15,0-1 8-15,0 1 1 16,1-1 30-16,1 1 3 16,-1-2 3-16,11-3-7 15,3-5-13-15,1-1-42 16,44-10-13-16,-54 40-8 16,2 1 2-16,-2 5 22 15,-1 7 13-15,-2-7 8 0,3-7-7 16,-2 0-20-16,6-12-74 15,5-3-153-15,3-12-67 16,4-4-85-16</inkml:trace>
  <inkml:trace contextRef="#ctx0" brushRef="#br0" timeOffset="507821.2876">32038 15790 939 0,'3'0'183'0,"0"0"78"16,0 0-282-16,12 0 1 16,6-3 7-16,63-27 15 0,-29-7 40 15,28-27 13-15,-5-10-8 16,1-10-78-16,-20 13-43 15,-16 7-61-15,-31 31 22 16,-33 19-13-16,-14 18 74 16,-33 33 35-16,-9 18 66 15,-17 29-12-15,17 4 28 16,2 4 51-16,29-17 26 16,13-7 13-16,24-29-16 0,36-4-11 15,25-15-7-15,51-17-5 16,10-11-38-16,17-13-1 15,-16-5-190-15,-1-8-310 16,-49 14 7-16</inkml:trace>
  <inkml:trace contextRef="#ctx0" brushRef="#br0" timeOffset="508591.7952">30775 15612 268 0,'-2'1'236'0,"1"1"-56"16,-1 1-10-16,1-3-132 0,-1 1 2 15,1 1-4-15,-1 2-3 16,1-2-7-16,-2 2-10 16,-1 4-21-16,-8 9-8 15,1-2 1-15,-35 58 3 16,36-51 15-16,0 8 4 15,4-8 3-15,3 3-3 16,3-6-10-16,4 5-19 16,5-6-194-16,4 3 48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6:13:35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3014 9401 424 0,'-6'-4'261'0,"6"1"-59"15,0 3-104-15,0 0-73 16,0 3-68-16,0 7 19 16,2 26 4-16,2 63 10 15,-4-43 9-15,3 27 5 16,0 8 2-16,2 39 6 15,0 14 2-15,4 38 11 16,-3 0 3-16,2 35 13 16,-1-13 2-16,9 42 13 15,5-12-6-15,13 43-1 16,12-15-10-16,2 48-6 0,-1-23-14 16,-9 24-2-16,-3-39-4 15,-15 5 1-15,-2-55-3 16,-6-6-34-16,4-45-64 15,-1 2-191-15,1-46 9 16</inkml:trace>
  <inkml:trace contextRef="#ctx0" brushRef="#br0" timeOffset="1203.166">3038 9301 135 0,'-5'-2'182'16,"1"2"141"-16,-3-1-197 16,5 1 52-16,1 0-202 15,-1 0-19-15,-1 0 12 16,0 0 29-16,0 0 33 16,0 0 55-16,0-3 61 15,0 1-34-15,0 2-19 16,0 0-24-16,0 0-47 15,1 0-45-15,-1 0 17 16,0 0-5-16,0 0-2 16,1 0 2-16,-1 0 8 0,3 2 7 15,3 1 17-15,0-3 14 16,43 4 10-16,59 48-4 16,-19-45-1-16,9-1-15 15,23-1-1-15,-12-1-7 16,-3 1 0-16,-11-4-1 15,21 0 2-15,-19 1-4 16,18-4 11-16,-10 1 5 16,-4-5 6-16,-30-1 13 15,9-7 8-15,-15 1-9 0,15-2-1 16,-7 2-4-16,5-3-11 16,-8 5-8-16,-5 1-2 15,-21 1-5-15,-2-1-1 16,-12 2-3-16,-7 4-3 15,-8 1-4-15,-4 3-7 16,-7 1-12-16,-1 2-13 16,-1-3 6-16,-1 0-1 15,2 0 5-15,0 2 7 16,0-1 5-16,5 29-9 16,14 56 0-16,-6-20 0 15,0 5-1-15,1 23 6 16,2 5 5-16,5 30 3 15,-3-3 1-15,5 24 3 16,-3-11 0-16,3 13 0 16,-4-24-1-16,2 16 0 15,-3-19-1-15,-2 30 2 0,1-12-1 16,2 40 0-16,-4-19 2 16,-6 29-1-16,-1-23-1 15,-5 24 12-15,-4-27 2 16,-5 23 12-16,13-20 2 15,4 30 2-15,-2-25-11 16,8 24 0-16,7-27-13 0,-5 7 0 16,-5-32-4-16,1 14 3 15,-4-23 0-15,-2 20-12 16,-7-23-31-16,2 7-198 16,-1-24-227-16,-12-19-22 15</inkml:trace>
  <inkml:trace contextRef="#ctx0" brushRef="#br0" timeOffset="2081.6333">3445 14027 386 0,'-47'59'0'0,"45"-55"576"16,-1 1-576-16,2 2 121 15,-1-7-138-15,1 2 366 16,-1-1-366-16,1 18 364 16,-1 18-354-16,4 45 3 15,-1-36 2-15,2-3 1 16,3 4 3-16,-3-13 1 15,0-3 2-15,0-11 2 0,0-4 3 16,0-7 1-16,2-3 2 16,-1-6 1-16,-4 0 0 15,0 0-1-15,0 0-4 16,2 0-2-16,8 0-1 16,20 4-2-16,57 11 3 15,-41-12 6-15,15 2 3 16,1-7 3-16,34-1 5 15,-1-1 3-15,34-7 11 16,-3-1 2-16,45 1 2 16,-17-6-2-16,17-1-12 15,-32 8-16-15,2 1-12 16,-52 9-8-16,-5 19-53 16,-25 10-89-16,17 12-281 15,-10-1 21-15</inkml:trace>
  <inkml:trace contextRef="#ctx0" brushRef="#br0" timeOffset="2989.1729">2986 9278 236 0,'-1'-1'38'0,"-1"-2"26"15,1 1-74-15,1 2 3 16,0 0 4-16,0 2 3 16,0 1 7-16,0-3 48 15,0 1 18-15,0 1 34 16,0-1 32-16,0 1-18 16,0-1-44-16,0 1-12 15,0-1-136-15,0 1 78 16,0-1 20-16,1-1 10 15,1-1-2-15,11-10 105 16,22-17-109-16,81-77 6 16,-32 35 0-16,32-16-6 15,2 0 0-15,7-16 0 16,-20 7-2-16,18 1 3 16,-24 14 6-16,5 1 0 0,-11 17 1 15,-5 7-12-15,-34 15-18 16,-2 2-95-16,-15 6-223 15,-13-2 36-15</inkml:trace>
  <inkml:trace contextRef="#ctx0" brushRef="#br0" timeOffset="3885.1783">4294 8148 186 0,'-2'1'308'0,"1"1"-87"16,0-1-106-16,-1 1 113 16,1-1-173-16,-1 1-37 15,1-1-14-15,-1 1-6 16,2-1 2-16,0 1 6 0,0-1 4 16,0-1-1-1,2 0-2-15,11 2-3 0,18-1-8 16,45-5 0-16,-29-1-1 15,6 2 4-15,21 0 2 16,6 3 2-16,18 3 1 16,-8-3 3-16,10 2 1 15,-20-2-1-15,14-3 0 16,-11 0 5-16,12 0 7 16,-13-2 1-16,8 5 3 15,-20-1-1-15,-4 4-5 16,-17-2-6-16,-1 4-2 15,-13-4-3-15,-5 2 0 16,-8-3-1-16,-4 3-3 16,-8-4-4-16,-2 2-6 15,-4 1-7-15,-4-1-10 16,0-1-3-16,-2 0-3 0,1 0 1 16,0 0 6-16,-1 0 8 15,1 0 7-15,-1 0 8 16,1 2 7-16,-5 8 2 15,-12 21 5-15,-35 42 4 16,17-35 14-16,-1 1 15 16,-9 10-7-16,-7 1-3 15,-17 23-3-15,-4-2-15 0,-9 7-14 16,3-10 6 0,8-4 1-16,20-16 0 0,-2-1-6 15,17-10-9-15,-3 3-5 16,5-7-114-16,-7 1-70 15,13-5-40-15,-10 7-50 16,10 1-61-16</inkml:trace>
  <inkml:trace contextRef="#ctx0" brushRef="#br0" timeOffset="4174.5804">5717 8268 341 0,'2'1'53'0,"-2"1"-53"0,0-2-78 16</inkml:trace>
  <inkml:trace contextRef="#ctx0" brushRef="#br0" timeOffset="4767.4278">5717 8265 265 0,'0'0'309'15,"0"0"-107"-15,0 0-159 16,0 1 161-16,0 1-206 16,-1 14 6-16,-1 14 7 15,2 45 2-15,3-39 3 16,2 5 4-16,2 16 7 16,-1-2 5-16,2 17 4 15,0-4-2-15,1 15-5 16,2-6-4-16,1 17-6 15,-7-14-6-15,6 13-1 16,-1-10 25-16,4 6 13 16,-3-9 2-16,12 10 7 15,-3-7 2-15,4 15-25 0,-2-6-14 16,6 16-3-16,-1-4-6 16,7 25 3-16,-6-14-1 15,2 14 4-15,-3-13 0 16,-2 11 2-16,-7-22-4 15,2 18 4-15,0-18-8 16,5 15-2-16,-2-14 20 16,1 11 6-16,1-21 4 0,-1 18-2 15,-3-12 2-15,2 3-22 16,-2-13-7-16,0 10-7 16,-5-13 7-16,-4 14 9 15,-2-9 4-15,-5 7 5 16,-5-12 3-16,4 9 9 15,4-18-3-15,-5 12 0 16,4-9-4-16,2 14-2 16,0-14-11-16,-6 6-7 15,0-21-5-15,3 4-2 16,-2-19-2-16,-1 3-1 16,3-8 1-16,0 5 2 15,1-10-1-15,1 1 0 16,-2 2-9-1,0-6-28-15,1-9-74 16,-3 0-87-16,-2-2-300 0,5-19 11 16</inkml:trace>
  <inkml:trace contextRef="#ctx0" brushRef="#br0" timeOffset="5322.4042">6511 13557 451 0,'28'61'313'0,"-26"-58"-37"16,-2-6-82-16,1 3-113 0,-2-2-53 16,-1 1-34-16,1-1-13 15,-1 1 5-15,1-1 6 16,0 2 13-16,1 0 29 16,0 0 18-16,0 0 2 15,0 0-2-15,-2 0-4 0,-1 0-18 16,-10 18-20-1,-39 33 0-15,-68 51-2 0,16-19 2 16,-11-2 36-16,-5 21 37 16,23-11 35-16,0 1-37 15,27-23-1-15,15-5-61 16,9-25-62-16,-8-7-399 16,15-30 127-16</inkml:trace>
  <inkml:trace contextRef="#ctx0" brushRef="#br0" timeOffset="6246.1955">3515 14415 730 0,'-3'40'297'16,"1"-40"10"-16,2-3-186 16,-1 0-59-16,-1 1-59 15,2 2 11-15,0-1-30 16,0-1 1-16,0 1 7 16,0-2 8-16,2 0 10 0,7-12 4 15,1-11-8-15,64-59-93 16,-40 47-99-16,2-17-122 15,-5 7-76-15</inkml:trace>
  <inkml:trace contextRef="#ctx0" brushRef="#br0" timeOffset="6395.6971">3950 13831 476 0,'-4'-7'0'0</inkml:trace>
  <inkml:trace contextRef="#ctx0" brushRef="#br0" timeOffset="6455.1124">3973 13800 855 0,'65'-49'-14'0,"-40"30"14"15,-3-2-295-15</inkml:trace>
  <inkml:trace contextRef="#ctx0" brushRef="#br0" timeOffset="6665.396">4418 13314 1020 0,'3'0'283'0,"-6"0"64"15,6 0-296-15,-6-1-105 16,3-1-22-16,0 1-33 16,0-1-31-16,0 1-186 15,3-2 67-15</inkml:trace>
  <inkml:trace contextRef="#ctx0" brushRef="#br0" timeOffset="6919.6749">4578 13255 158 0,'37'44'583'0,"-38"-45"-283"16,11 4-116-16,4 1 76 15,9 1-352-15,7 1 35 16,8-6 30-16,1-5 7 16,14-5-8-16,-1-4-34 15,10 0-195-15,-10-1-4 16</inkml:trace>
  <inkml:trace contextRef="#ctx0" brushRef="#br0" timeOffset="7117.0558">5464 13412 526 0,'12'1'131'0,"9"2"47"16,5 0-144-16,8 2-20 16,2-4-5-16,4 1-13 15,-4 1-17-15,1 1-50 16,-8-2-30-16,2-2-77 15,-7 4-20-15</inkml:trace>
  <inkml:trace contextRef="#ctx0" brushRef="#br0" timeOffset="7254.7849">6449 13518 345 0,'21'-7'-33'16,"7"-9"68"-16</inkml:trace>
  <inkml:trace contextRef="#ctx0" brushRef="#br0" timeOffset="7999.1033">4312 8130 424 0,'-43'95'216'0,"44"-73"-29"0,-4-4-43 15,2 9-173-15,1 1 2 16,0 6-6-16,1-5-60 15,2 16-94-15,-1-5 5 16</inkml:trace>
  <inkml:trace contextRef="#ctx0" brushRef="#br0" timeOffset="8163.687">4404 9139 432 0,'3'25'151'16,"-5"-7"21"-16,1 6-122 16,5 8-70-16,-1 2-139 15,-3 0 16-15</inkml:trace>
  <inkml:trace contextRef="#ctx0" brushRef="#br0" timeOffset="8347.6925">4344 9997 427 0,'6'28'109'16,"-4"8"39"-16,1-2-121 16,4 6-6-16,0-3-15 15,2 7-129-15,-3-4-25 16,9 9-48-16</inkml:trace>
  <inkml:trace contextRef="#ctx0" brushRef="#br0" timeOffset="8492.743">4430 10818 36 0,'3'57'52'16,"0"-8"-3"-16,-1 15 17 15,1-8-16-15,-5 2 0 16,-1-5-11-16,6 10-88 15,3-16 13-15</inkml:trace>
  <inkml:trace contextRef="#ctx0" brushRef="#br0" timeOffset="8662.8578">4565 11718 310 0,'-10'51'210'0,"-7"-10"-30"16,8-14-46-16,1 11-90 15,3 1-23-15,2 2-9 16,3-2-17-16,-4 8-6 0,5-7-22 16,-4 9-150-16,3-6 0 15,-3 5-63-15</inkml:trace>
  <inkml:trace contextRef="#ctx0" brushRef="#br0" timeOffset="8797.6961">4488 12622 202 0,'-10'53'300'15,"2"4"-114"-15,1-5-18 16,4 10-82-16,1-6-58 0,14 11-92 16,0-11-8-16,0 2-41 15,-2-12-76-15,13 1-29 16</inkml:trace>
  <inkml:trace contextRef="#ctx0" brushRef="#br0" timeOffset="24706.2322">4190 14895 134 0,'-18'32'84'16,"13"-45"-58"-16,2-3-41 15,-3-2-65-15</inkml:trace>
  <inkml:trace contextRef="#ctx0" brushRef="#br0" timeOffset="24911.546">4149 14834 304 0,'-6'-49'300'0,"3"46"6"16,0 0-36-16,-3 3-26 15,5-1-37-15,-1 1-65 16,1 0-72-16,-1 0-42 16,1 0-35-16,-1 0-28 15,1 1-13-15,-4 11 21 16,1 22 20-16,10 61 11 15,6-43 11-15,8 10 0 16,1 0-9-16,4 11-73 16,-3-12-56-16,5 4-235 15,-6-21-10-15</inkml:trace>
  <inkml:trace contextRef="#ctx0" brushRef="#br0" timeOffset="25210.126">4347 14794 1277 0,'46'-10'326'0,"-46"11"61"15,-3 1-387-15,-9 11-33 16,2 6-29-16,-23 20 24 16,-12 11 16-16,-38 26 6 15,-18 1-2-15,-19 19-5 16,12-1-74-16,0 3-91 16,31-18-163-16,17-11 2 15,22-30-148-15</inkml:trace>
  <inkml:trace contextRef="#ctx0" brushRef="#br0" timeOffset="25838.2443">6102 14219 145 0,'36'64'434'0,"-46"-71"-177"16,2-2-89-16,-4-3 85 0,-1-2-239 16,0 3-2-16,-1 3-1 15,1 1 28-15,1 2 29 16,2 8-13-16,1-3-7 15,5 8-13-15,-1 2-32 16,7 6-34-16,9 7 13 16,12 8 9-16,3 0 17 15,16 3 9-15,2-6 9 0,11 3-4 16,-5-4-13-16,7 1-111 16,-13 0-103-16,-2 2-112 15,-11-5-96-15</inkml:trace>
  <inkml:trace contextRef="#ctx0" brushRef="#br0" timeOffset="26183.606">6452 14129 963 0,'2'3'668'0,"-2"-3"-434"15,0 1-20-15,-3 7-67 16,-18 33-66-16,-86 56-129 16,17-22 190-16,-9 8-160 0,-4 9-238 15,23-21-323-15,9-6 198 16,37-28-91-16</inkml:trace>
  <inkml:trace contextRef="#ctx0" brushRef="#br0" timeOffset="27940.0202">6363 10065 126 0,'-3'1'199'0,"2"4"-48"16,-1 1-69-16,1 3 93 15,1 3-110-15,6 5-5 16,4 4-7-16,33 50-4 16,-21-41-15-16,0 11-5 15,-4-5-8-15,0 4-8 16,-6-10-70-16,-2 2-152 16,5-17 29-16</inkml:trace>
  <inkml:trace contextRef="#ctx0" brushRef="#br0" timeOffset="28135.3828">6879 9972 1006 0,'4'3'393'16,"-5"8"-18"-16,-8 18-210 0,-9 36-188 15,-4 25-6-15,-30 33 12 16,-6 12 21-16,-10 21-40 15,4-29-77-15,-8-9-261 16,20-48 16-16</inkml:trace>
  <inkml:trace contextRef="#ctx0" brushRef="#br0" timeOffset="53705.5026">8623 8615 687 0,'-11'-5'152'0,"8"13"44"15,4 5-224-15,-2 16-36 16,-1 14 5-16,8 24 22 16,-9 6 15-16,0 20 46 15,-3-10 7-15,8 0 10 0,-5-27 0 16,4-14 12-16,-1-26-1 15,6-10 53-15,-1-16 13 16,27-20 9-16,5-23-11 16,27-38-7-16,4-14-56 15,18-22-28-15,-18 4-29 16,9 12-32-16,-21 26-63 16,2 11-64-16,-6 25-180 15,-3-1-12-15</inkml:trace>
  <inkml:trace contextRef="#ctx0" brushRef="#br0" timeOffset="54134.9254">9292 8740 1135 0,'-6'0'180'0,"13"2"93"16,-1-2-342-1,-6-2 3-15,3 1 6 0,47-3 43 16,48-17 25-16,-37 9-54 15,-4-3-109-15,1-1-122 16,-16 5-53-16</inkml:trace>
  <inkml:trace contextRef="#ctx0" brushRef="#br0" timeOffset="54420.5189">9371 8961 980 0,'-10'12'230'15,"10"-2"71"-15,10-8-275 16,22-8-58-16,6-3 8 16,32-6 12-16,14-14-30 15,17-7-254-15,-17 1 89 16</inkml:trace>
  <inkml:trace contextRef="#ctx0" brushRef="#br0" timeOffset="60126.4972">10373 8263 357 0,'-2'2'0'15,"1"-1"234"-15,-1 1-276 16,-1 19 217-16,6 17-184 16,23 45 206-16,8-19-169 15,0 4 10-15,12 19 0 16,-5 1-13-16,2 17-7 16,-7-13-11-16,-2 3 1 15,-14-21-3-15,1-8 3 16,-9-21-10-16,1-10-64 15,-4-15-104-15,-1-8-49 0,-7-14-83 16</inkml:trace>
  <inkml:trace contextRef="#ctx0" brushRef="#br0" timeOffset="60379.5846">10838 8484 1065 0,'-9'-9'359'0,"-4"0"10"16,7 6-271-16,-9 14-172 15,-10 10-13-15,-18 13 0 16,-12 13 20-16,-31 27 10 16,-6-1 49-16,-17 20 3 15,1-13 1-15,1 5-14 16,30-22-28-16,12-2-96 15,29-25-94-15,21-7-65 16,29-20-88-16</inkml:trace>
  <inkml:trace contextRef="#ctx0" brushRef="#br0" timeOffset="61010.6952">10973 8127 701 0,'43'13'111'15,"-46"-11"78"-15,-2 1-209 16,4-2 18-16,1-1 32 16,-2 0 25-16,1 0 24 15,1 0 0-15,0 0-13 16,0 0-30-16,0 0-4 16,1-1-17-16,2-1 4 15,24 1 5-15,48-3 5 0,-49 1-8 16,2 3-7-16,-10 3-12 15,-7-1-25-15,-5 4-12 16,-6 9-6-16,-6 2-1 16,-5 12 2-16,-7 5 23 15,-7 8 13-15,1-7 8 16,3 5 2-16,3-15-4 16,18-1-6-16,8-13 4 15,18 0 5-15,10-8 10 16,14-4 18-16,11-1 2 0,19-4-12 15,-6 1-85-15,8 2-214 16,-14 0 24-16</inkml:trace>
  <inkml:trace contextRef="#ctx0" brushRef="#br0" timeOffset="61416.0523">11706 8383 1166 0,'-2'-1'258'16,"1"-1"98"-16,-1 1-380 16,2 0-75-16,0 1 23 0,0 0 15 15,2 1 10-15,8 21 61 16,61 55 52-16,-32-37-20 15,-1 2-7-15,7 10-12 16,-13-6-32-16,1-1-89 16,-14-13-81-16,-2-12-155 15,-7-15-52-15</inkml:trace>
  <inkml:trace contextRef="#ctx0" brushRef="#br0" timeOffset="61614.0478">12344 8317 473 0,'14'7'480'0,"-7"4"-86"16,-10-13 31-16,-7 20-415 15,-8 11-189-15,-34 37 122 0,-9 21-35 16,-26 29-36-16,-2 11 170 16,-13 15 159-16,20-19-161 15,-5 2-3-15,23-28-24 16,7 0-159-16,20-19-190 15,10-30-8-15</inkml:trace>
  <inkml:trace contextRef="#ctx0" brushRef="#br0" timeOffset="74692.4692">12485 8598 689 0,'1'2'193'16,"-1"-1"31"-16,0 1-187 15,2-1-97-15,-1 1 7 16,1-2 24-16,19 0 17 16,8-8 24-16,60-30 20 15,-47 8-2-15,14 3-56 16,-7 4-87-16,3 5-104 16,-9 9-41-16</inkml:trace>
  <inkml:trace contextRef="#ctx0" brushRef="#br0" timeOffset="74976.2223">12395 9000 842 0,'0'18'170'15,"4"-39"22"-15,9 19-236 16,10 2-30-16,12-14-29 16,8-3 123-16,10-15-74 15,1 1-72-15,17-12-72 16,-10 5-90-16</inkml:trace>
  <inkml:trace contextRef="#ctx0" brushRef="#br0" timeOffset="75366.4115">13415 8323 879 0,'-28'92'114'0,"-18"-48"116"16,-7 9-260-16,-15 8-16 15,8 1 36-15,12-11 26 16,22-14-8-16,26-9 17 15,27-12 16-15,22-1 16 16,13 1 8-16,6 4 5 16,-11 0-13-16,-1 10-23 15,-22 3-36-15,-15 11-7 16,-17-4-10-16,-16 4 19 16,-23-15 14-16,-22-3 16 15,-2-14-5-15,-2-5-35 16,9-15-54-16,7 0-251 15,22-20 29-15</inkml:trace>
  <inkml:trace contextRef="#ctx0" brushRef="#br0" timeOffset="75890.1425">13248 8453 1019 0,'89'-6'256'16,"-70"5"58"-16,-4-5-244 0,17 4-115 15,11-2 21-15,25-2 38 16,2-4 10-16,16 1 2 15,-12-5 0-15,-1 2 1 16,-20 4-7-16,-10-3-4 16,-16 8-1-16,-11 0-19 15,-7-1-20-15,-5 4-17 16,-5 0-11-16,1 0-15 16,0 0 4-16,-2 0 3 15,1 0 2-15,-4 9 40 16,-14 23 46-16,-39 75-7 15,24-37 19-15,6 17 24 16,15-1-26-16,23 7-13 16,24-19 37-16,31-14 30 15,20-29 0-15,39-25 7 16,1-30-8-16,9-25-6 16,-20-10-28-16,-23-11 10 15,-51-1-22-15,-49-13-11 16,-43 17-14-16,-49-3-13 0,-20 20-29 15,-14 17-55-15,21 21-53 16,4-7-336-16,44-7 36 16</inkml:trace>
  <inkml:trace contextRef="#ctx0" brushRef="#br0" timeOffset="82436.7629">14431 4983 716 0,'14'5'198'0,"-3"-7"31"16,-9-4-183-16,-2 6-88 15,-2 2 3-15,1-2 8 16,-2 0 5-16,-36 9 1 16,-76 17 17-16,22 3-1 15,-4 5-1-15,-15 20 7 16,18 7 5-16,9 19 12 15,22-6 14-15,28 6-9 0,35-21 10 16,43-1 29-16,35-25 20 16,60-18-28-16,22-18 15 15,31-2-11-15,-19-8-113 16,-12-9-233-16,-67-2 57 16</inkml:trace>
  <inkml:trace contextRef="#ctx0" brushRef="#br0" timeOffset="83030.5966">15090 5044 762 0,'24'59'169'0,"-22"-57"46"16,1 5-196-16,2 2-72 15,15 0 11-15,2-11 35 16,19 7 8-16,4-8-13 16,8-4-199-16,3 5 63 15</inkml:trace>
  <inkml:trace contextRef="#ctx0" brushRef="#br0" timeOffset="83314.8145">15095 5450 948 0,'29'-2'150'0,"25"2"118"16,9-4-314-16,40-11-234 0,-9-4 91 16</inkml:trace>
  <inkml:trace contextRef="#ctx0" brushRef="#br0" timeOffset="90265.2168">16238 4739 367 0,'-49'43'199'0,"48"-49"54"32,-2 6-252-17,-6-3-16-15,8 3 20 16,-1 1 11-16,-11 19 23 16,-33 24 4-16,-67 76 1 0,32-35-14 15,-21 33-4-15,5 8-8 16,13 21-5-16,26-17-7 15,36 11-33-15,40-35-47 16,37-9-137-16,16-39 3 16</inkml:trace>
  <inkml:trace contextRef="#ctx0" brushRef="#br0" timeOffset="91045.3353">16304 5588 436 0,'-49'47'108'0,"49"-42"27"15,-3-4-118-15,1-1-21 16,1 0 12-16,1 0 41 16,0 0 43-16,0 0 14 15,0-1 9-15,0-1-8 16,0 1-47-16,0-1-54 15,0 1-14-15,1-2-14 16,1 0-2-16,2-5 13 16,6-5 17-16,-1 0 1 15,-3 8-3-15,-1 2-14 16,-4 2-14-16,1-4-15 16,-1 2 5-16,-1 2 9 15,0-1 21-15,0 2 18 16,-3 2 16-16,-15 8 0 15,-1 2-1-15,-46 28-2 16,61-40 24-16,4 0-1 16,1-6-15-16,-1 5-1 15,2-1 0-15,-1 1-28 0,21-8 0 16,2-2 9-16,43-12-6 16,-54 17-6-16,-9 4-6 15,-1 4 0-15,-6-1 1 16,2-1 9-16,-1 0 7 15,1 0 7-15,-1 2-2 16,1 1-2-16,-2-3-8 16,0 1-37-16,2 1-48 15,-1-1-226-15,1-1 32 16</inkml:trace>
  <inkml:trace contextRef="#ctx0" brushRef="#br0" timeOffset="91647.6209">16775 5086 254 0,'44'45'178'0,"-51"-40"-36"16,4 1-150-16,1 4 180 0,-2-5-122 15,-1-5 19-15,5 0 31 16,-1-2 24-16,-1 1-16 16,1-1-10-16,-1 1-18 15,2-1-42-15,0 1-39 16,0-1-11-16,0 1 1 15,2-1 17-15,24-10 18 16,69-19 18-16,-40 18 2 0,0 10-8 16,-17-3-21-1,-7 9-15-15,-19 6-13 0,-6 6 3 16,-12 0 1-16,-8 10 16 16,-13 0 13-16,-16 3 13 15,-5 5 0-15,-5 1 2 16,7-9-7-16,9-7-6 15,22-2-18-15,2-13-38 16,18-3 4-16,21-3 4 16,17 5 2-16,13-2 16 15,11 1 37-15,3 6-8 16,-20 8-12-16,-13 7-6 16,-22 5-7-16,-21 9 12 15,-19-1 13-15,-33 8 12 16,-13-6-4-16,-11-1-13 15,10-15-25-15,4-4-99 16,25-17-91-16,15-6-151 16,4-8 11-16,14-9-127 0</inkml:trace>
  <inkml:trace contextRef="#ctx0" brushRef="#br0" timeOffset="92033.261">17488 5158 515 0,'0'22'297'16,"-10"4"-56"-16,-9-7-308 15,-5 2 311-15,-10-4-252 16,3 4 20-16,1-9 25 15,13 1 11-15,0-1 7 16,14-9-21-16,8-3 1 16,14-3-2-16,22 2 14 15,2-5 3-15,20 9 27 16,-9 1-5-16,-2 6-29 16,-24 4-32-16,-4 9-19 15,-27 1-21-15,-13 12 42 16,-15-2 53-16,-17 3-24 15,-3-9-22-15,-6-6 24 16,13-14-72-16,1-10-145 0,19-7-74 16,8-11-113-16,16-4-106 15</inkml:trace>
  <inkml:trace contextRef="#ctx0" brushRef="#br0" timeOffset="92303.5811">17490 5123 1114 0,'-2'0'78'15,"1"0"189"-15,1 1-323 16,0 1 16-16,1-1 75 15,34 20 50-15,56 1-12 16,-40-25-22-16,15-3-4 16,-15 0-63-16,-1-1-119 15,-14 8-117-15,-5-16-92 16,-12-2-97-16</inkml:trace>
  <inkml:trace contextRef="#ctx0" brushRef="#br0" timeOffset="92501.9833">18180 4717 449 0,'0'20'538'15,"0"17"-175"-15,9 12-259 16,4 30 281-16,-10 14-356 16,-7 39 26-16,-15 3-6 15,-58 23 5-15,-26-18-5 16,-40 18-21-16,-4-39-32 15,-41-17-130-15,25-40-294 0,-3-26 27 16</inkml:trace>
  <inkml:trace contextRef="#ctx0" brushRef="#br0" timeOffset="107570.6446">18439 5340 500 0,'-7'-1'217'16,"0"-1"-40"-16,4 1-40 16,0-1-14-16,0 1-37 15,0-1 31-15,0 1 23 16,0-1-89-16,0 2-35 15,0 0-13-15,0 2-10 0,-3 17 1 16,7 18 5-16,28 57 5 16,0-41 5-16,7 12 2 15,-1-7 0-15,5 9-54 16,-4-7-70-16,1 4-205 16,-9-14-7-16</inkml:trace>
  <inkml:trace contextRef="#ctx0" brushRef="#br0" timeOffset="107981.0817">18787 5293 801 0,'57'35'246'0,"-56"-37"-13"16,-4 2-230-16,-4 11-50 15,-8 7-27-15,-16 19 50 16,-15 9 39-16,-24 22 17 16,-8-1 12-16,-15 8-13 15,11-6-24-15,8-6-23 16,22-14-239-16,21-10 57 15</inkml:trace>
  <inkml:trace contextRef="#ctx0" brushRef="#br0" timeOffset="108514.2248">19036 5019 343 0,'6'55'163'16,"-10"-45"-1"-16,2 5-54 15,-4-11-85-15,6 7 29 16,-3-7 17-16,0-2 46 15,3-4 18-15,0 2 40 16,0-1-15-16,2-1 1 16,7-2-51-16,20-8-21 15,43-15-46-15,-43 21-41 16,-8 14-44-16,-8 8-26 16,-17 5 29-16,-11 28 9 0,-9 5 29 15,-1 4 22-15,6-10 9 16,25-11-50-16,37-34 7 15,43-30-101-15,23-19-239 16,33-21 13-16,-7-14-158 16</inkml:trace>
  <inkml:trace contextRef="#ctx0" brushRef="#br0" timeOffset="129494.5004">19961 5139 169 0,'1'0'269'16,"1"0"-110"-16,-1 0-105 15,-1 1 102-15,0 1-168 16,-1 17 15-16,-4 12 11 16,-14 46 5-16,4-35 3 15,-1-2-6-15,-2 19-3 16,3-3-19-16,2 9-124 15,7-10-49-15,4-1-36 16</inkml:trace>
  <inkml:trace contextRef="#ctx0" brushRef="#br0" timeOffset="129730.1495">19787 5491 1066 0,'-3'-3'174'0,"0"1"86"16,3-1-265-16,34-8-83 16,100-48 29-16,-45 44 90 0,4 2-63 15,-15-1-129-15,4 4-120 16,-33 3-68-16</inkml:trace>
  <inkml:trace contextRef="#ctx0" brushRef="#br0" timeOffset="130049.6471">20941 4880 1226 0,'-12'13'40'0,"-1"17"215"0,-18 11-381 16,-22 27 30-16,-17 11 105 15,-13 23 47-15,-1-1 23 16,15 17 13-16,29-14-15 16,26 8-41-16,33-18-68 15,31-5-146-15,21-27-168 16,23-12-11-16</inkml:trace>
  <inkml:trace contextRef="#ctx0" brushRef="#br0" timeOffset="130989.4003">20991 5758 334 0,'-5'-3'284'0,"0"3"-72"15,2-4-196-15,3 4 204 16,0 0-210-16,0 0 1 16,0 0-3-16,0 0-1 15,0 0 0-15,0 0 5 16,0 0 6-16,0 0 15 16,0 0 5-16,0 0 12 15,0 0 4-15,-1 0 4 16,-1-2 16-16,1 1 3 15,-1-1-15-15,1 2 1 16,-1-4-7-16,1 1-32 16,-1 0-12-16,1 1-10 15,1 1-15-15,0-1-4 16,0 2-2-16,0 0 1 16,0 0 11-16,-2 0 12 0,1 0 12 15,-1 0 14-15,1 0 3 16,-1 0 0-16,1 0-18 15,-1 0-17-15,2 0-18 16,0 0-1-16,0 0 1 16,2 0 11-16,-1 0 9 15,4 0 2-15,2 0-5 0,1 0-3 16,-7 0-4-16,1 0 1 16,-1 2 8-16,1-1 4 15,-1 2 1-15,2 6 4 16,-3-6 2-16,0-1-13 15,2-1-6-15,-1 1-6 16,0-2-1-16,1 0-3 16,-1-2 3-16,4 1-7 15,-2-1-12-15,-2 2-17 16,1 0-15-16,-2 2 38 16,-3 10 14-16,-12 14 10 15,-34 48-2-15,33-50-31 16,11-11-57-16,5-20-209 15,8-14 20-15</inkml:trace>
  <inkml:trace contextRef="#ctx0" brushRef="#br0" timeOffset="131454.6896">21454 5238 1038 0,'3'-9'-6'0,"-3"5"232"16,-2 4-299-16,2 0 18 15,0-3 80-15,0 3 71 16,0 0-60-16,-1 0-14 16,-1 0-24-16,1 3-9 15,-2-3-1-15,-15 26 20 16,-38 54 11-16,32-47 16 15,6 1 18-15,11-6-43 16,13-14-7-16,34-10 4 16,20-10 19-16,19-15 18 15,2-5 19-15,14 1-36 0,-22 4 7 16,-13 3-130-16,-15 11-222 16,-7 5-8-16,-24 1-123 15</inkml:trace>
  <inkml:trace contextRef="#ctx0" brushRef="#br0" timeOffset="131707.7809">21845 5008 1292 0,'20'79'115'0,"-26"-40"197"16,-2 2-393-16,-10 30 3 16,-7 5 66-16,-14 17 8 15,2-6 3-15,-1 5 5 16,9-16 3-16,7-5 1 16,12-30-151-16,8-12-169 15,11-28 6-15</inkml:trace>
  <inkml:trace contextRef="#ctx0" brushRef="#br0" timeOffset="132011.0426">22265 5188 1186 0,'0'13'318'16,"-6"15"69"-16,-7 8-290 15,-15 8-134-15,7 8 26 16,-4-5 16-16,9-9 0 0,5-13-9 16,16-10 16-16,7-10 28 15,10 1 22-15,5 2-7 16,-2 1 10-16,1 5-31 16,-5 4-39-16,-12 7-26 15,-16 10 11-15,-14 5-2 16,-12 2-17-16,-14 0-37 15,-1-15-36-15,3-13-132 16,12-15-180-16,3-27 14 16</inkml:trace>
  <inkml:trace contextRef="#ctx0" brushRef="#br0" timeOffset="132246.9096">22298 5139 1413 0,'-2'50'15'16,"10"-47"268"-16,2 5-416 16,7-8 44-16,17 4 145 15,25-17 63-15,15-1 3 16,30-9-7-16,-1-1-99 15,8-15-374-15,-26 11 61 0</inkml:trace>
  <inkml:trace contextRef="#ctx0" brushRef="#br0" timeOffset="132581.7019">23033 4514 545 0,'44'105'315'0,"-37"-70"-45"15,7 2-314-15,5 32 360 0,-1 2-245 16,-9 25 31-16,-12 5 4 16,-17 44-3-16,-12-13-25 15,-27 20-13-15,-14-21-21 16,-25 11-68-16,1-40-47 16,-23-7-140-16,14-36-192 15,12-10-28-15</inkml:trace>
  <inkml:trace contextRef="#ctx0" brushRef="#br0" timeOffset="133071.9773">23416 5268 311 0,'54'40'511'0,"-63"-43"-221"16,13 3-190-16,1-2 195 0,-5 2-337 15,0 0 53-15,0 0 20 16,0 0 15-16,13 5 2 15,3 5-3-15,5 11-3 16,43 60-17-16,-50-35-8 16,4 0-16-16,4 3-22 15,-2-3-23-15,2-2-56 16,2-7-90-16,-5 3-155 16,-7-17-10-16</inkml:trace>
  <inkml:trace contextRef="#ctx0" brushRef="#br0" timeOffset="133310.7745">23754 5363 202 0,'-3'-3'712'0,"-22"3"-335"0,-66 50-124 15,46 17 124-15,-12 13-406 16,-21 9 23-16,2-1 10 16,-5-3-34-16,21-17-38 15,9-19-128-15,31-15-71 16,20-38-114-16,18-31-77 16</inkml:trace>
  <inkml:trace contextRef="#ctx0" brushRef="#br0" timeOffset="133774.8275">23944 5093 607 0,'-14'6'-93'0,"-1"-3"139"0,2 0-130 15,3-5 83-15,2 8 94 16,7 0 94-16,-1-9 16 15,2 2-22-15,0-1-80 16,2 1 12-16,1-2-2 16,32-14 7-16,50-14-16 15,-36 22-12-15,-12 1-33 16,-8 8-38-16,-12 7-41 16,-16 15-1-16,-17 9 5 0,-17 24 18 15,-8 3 27-15,-4 4 13 16,14-10-14-16,21-11-19 15,33-26 1-15,59-16 15 16,20-18-30-16,30-20-371 16,-2-2 150-16</inkml:trace>
  <inkml:trace contextRef="#ctx0" brushRef="#br0" timeOffset="141973.6352">24896 5253 200 0,'81'-28'111'0,"-78"25"4"16,3 3-19-16,2 6 0 15,-8-8-20-15,0 1-5 16,0 1-8-16,0 0-22 16,0 0-12-16,0 0-5 15,0 0-6-15,9 23-4 16,11 56-12-16,-20-33 3 16,-1 1 3-16,2 5-4 15,-1-7-59-15,5 2-138 16,-13-11 20-16</inkml:trace>
  <inkml:trace contextRef="#ctx0" brushRef="#br0" timeOffset="142204.2083">24874 5477 1114 0,'-21'-48'160'0,"22"47"122"0,11 2-340 16,6 2 19-16,12-7 37 15,16-2 27-15,25-8 12 16,10-8-3-16,23-4-20 16,3-3-327-16,-7-5 90 15</inkml:trace>
  <inkml:trace contextRef="#ctx0" brushRef="#br0" timeOffset="142601.9961">25857 4960 1111 0,'-3'8'175'16,"-3"-3"69"-16,-3 7-352 0,-8 19 24 16,-11 9-9-16,-20 24 85 15,-7 11 34-15,-11 21 51 16,2-7-28-16,9 9-1 16,29-22-12-16,27-7-41 15,40-23-57-15,32-21-243 16,17-19 36-16</inkml:trace>
  <inkml:trace contextRef="#ctx0" brushRef="#br0" timeOffset="143417.0851">26039 5213 643 0,'0'0'92'0,"0"0"45"16,0 0-207-16,0 0 25 16,0 0 33-16,0 0 60 15,0 0 48-15,0 0 45 16,0 0-52-16,0 0-14 16,2 0-46-16,-2 0-19 15,0 0-15-15,0 0 5 16,0 0 12-16,0 0 21 15,0 0 1-15,1 0 0 0,-1 0-5 16,0 0-14-16,0 0-12 16,0-2 3-16,0 2 0 15,0 0 14-15,2 0 7 16,-1 0 4-16,-1 0-4 16,0 0 3-16,0 0-2 15,0 0 13-15,0 0 2 16,0 0 8-16,0 0 0 15,0 0 12-15,0 0-10 0,0 0-3 16,0 0-12-16,0 0-11 16,0 0-23-16,0 0-11 15,0 0-10-15,0 0-4 16,0 0 1-16,0 0 0 16,0 0 3-16,0 0 2 15,0 0 11-15,0 0 9 16,0 2-11-16,0-1-1 15,0 1 4-15,0 7-9 16,-3 7-8-16,0-4-21 16,-1 1-33-16,-33 38-144 15,15-47-145-15,0 6-32 16</inkml:trace>
  <inkml:trace contextRef="#ctx0" brushRef="#br0" timeOffset="144505.3131">25976 5321 645 0,'43'-27'3'0,"-45"33"117"15,-2-1-188-15,1-2 34 16,3-3 66-16,0 0 37 16,0 0 20-16,0 0 7 0,0 0-23 15,0 0-14-15,0 0-31 16,0-2 2-16,0 1-12 15,0-1 10-15,1-1 7 16,1 0 10-16,13-8-16 16,7-6-3-16,39-42-11 15,-32 40-4-15,2 5-7 16,11 3-1-16,-4-3 2 16,2 5 4-16,-4 12 0 0,-10 0-9 15,-12 5-10-15,-8 6-5 16,-8 3-4-16,-24 9 11 15,-7 14 13-15,-23 14 13 16,-8 5 5-16,-12 11 1 16,13-13-9-16,8-2-3 15,22-18-5-15,14-3-9 16,19-13-3-16,13-6 19 16,19-11 5-16,22-1 15 15,9-12 12-15,20 1 6 16,-11-6-38-16,-10 1-24 15,-17 0-172-15,-11-2-145 16,-19-8-27-16</inkml:trace>
  <inkml:trace contextRef="#ctx0" brushRef="#br0" timeOffset="144853.7443">26707 5296 1214 0,'2'-6'34'15,"-7"6"163"-15,-2 9-333 16,6-9-41-16,-2 1 107 0,-33 36 50 16,-51 45 50-16,48-36 32 15,10-6-4-15,5 3-4 16,22-6-7-16,17-6-11 15,10-9-21-15,26-7 25 16,12-15 15-16,28-15 17 16,2-10 7-16,5-18-5 15,-21-4-21-15,-9-7-2 16,-32 5-1-16,-26-7 8 16,-15 12-85-16,-33-1-40 15,-17 11-35-15,-26 15-118 16,-7 17-179-16,-12 17 65 15</inkml:trace>
  <inkml:trace contextRef="#ctx0" brushRef="#br0" timeOffset="145244.3937">25841 5613 88 0,'-3'1'0'16</inkml:trace>
  <inkml:trace contextRef="#ctx0" brushRef="#br0" timeOffset="145674.2272">25834 5610 269 0,'0'-2'215'16,"0"1"-21"-16,0 0-59 16,0 1-46-16,0-3-58 15,0 1-23-15,-2 2-27 16,1 0 9-16,-1 0 15 15,-1 2 12-15,0 1 6 16,0-3 9-16,-3 1-7 16,-3 3 13-16,3-2 11 15,4-1 15-15,-1 1 3 16,0-1-7-16,0-1-21 0,1-1-19 16,1-1-18-16,-1-1-9 15,2 0 4-15,6-11 3 16,-1 5-1-16,0-3 2 15,-3 6 0-15,2 3-11 16,-1-1-6-16,-1 1-9 16,-1 0 1-16,1 1 6 15,-2 2 14-15,0 2 12 16,-2-1 10-16,-1 8 6 16,-4 1 2-16,1-2 11 15,3-5-9-15,0-3-6 16,0 1-10-16,0 1-10 15,0-1-1-15,2-1 2 16,-1 0-2-16,1 0-13 16,-1 0 2-16,2 2-6 15,-1-1-34-15,-4 18-236 16,-2 4 94-16</inkml:trace>
  <inkml:trace contextRef="#ctx0" brushRef="#br0" timeOffset="146202.6124">27322 4771 1089 0,'0'2'140'15,"11"32"153"-15,71 59-338 0,-39-17 22 16,-13 1 30-16,-17 30 24 16,-20 4 3-16,-32 25 13 15,-15-12 13-15,-25 19 11 16,10-25-9-16,-9-11-175 16,15-35-226-16,-10-23 15 15</inkml:trace>
  <inkml:trace contextRef="#ctx0" brushRef="#br0" timeOffset="147339.3679">27975 4721 352 0,'-3'-1'82'0,"0"-1"37"0,0 2-58 15,-7 5-31-15,-17 5 35 16,-48 71 11-16,32-18 3 16,-6 8-13-16,-6 29 35 15,3 7-10-15,1 28-1 16,19-5-7-16,22 8-17 16,20-9-68-16,23 3-124 15,11-22-151-15,5-25-15 16</inkml:trace>
  <inkml:trace contextRef="#ctx0" brushRef="#br0" timeOffset="160214.0809">28017 5216 290 0,'-2'-2'0'0,"1"1"302"15,-1-1-290-15,1 2 170 16,-1 0-233-16,2 2 216 16,5 16-195-16,10 5 19 15,59 62 18-15,-22-44 16 0,13 8 8 16,-2-1-1-16,0 2-31 16,-12-3-92-16,-9-5-98 15,-17-17-22-15</inkml:trace>
  <inkml:trace contextRef="#ctx0" brushRef="#br0" timeOffset="160468.0978">28352 5357 409 0,'-15'17'0'0,"-9"4"448"15,-25 15-394-15,-9 5 247 16,-10 10-312-16,3-6 315 16,0 6-303-16,18-8-40 15,12-6-262-15,21-5 67 16</inkml:trace>
  <inkml:trace contextRef="#ctx0" brushRef="#br0" timeOffset="160879.1958">28559 5272 1046 0,'1'5'121'16,"10"6"156"-16,4 12-299 16,32 51-27-16,-28-39 40 15,5 5 40-15,0-7-25 16,1 0 0-16,-4-11-22 15,-2-3-116-15,-6-10-150 0,5-11-12 16</inkml:trace>
  <inkml:trace contextRef="#ctx0" brushRef="#br0" timeOffset="161081.6284">29181 5296 1176 0,'-13'24'228'16,"4"7"120"-16,-24 21-344 16,-5 4-15-16,-19 13 14 15,-3 0 0-15,-8-4-71 16,14-18-39-16,7-4-145 16,23-21-77-16,8-13-23 15,13-6-92-15</inkml:trace>
  <inkml:trace contextRef="#ctx0" brushRef="#br0" timeOffset="161670.9574">29185 5391 91 0,'-2'53'1'0,"0"-53"4"16,4 0-30-16,-1 0 3 15,-2 0 3-15,-1-3 2 16</inkml:trace>
  <inkml:trace contextRef="#ctx0" brushRef="#br0" timeOffset="162026.7911">29169 5429 268 0,'-1'0'95'0,"-2"0"33"16,1 0-76-16,1 0 2 16,-1 0-3-16,1 0 0 15,-1 0-3-15,1 0 23 16,-1-1 5-16,1-1 9 16,-1 1-15-16,1-1-7 15,-1 1-27-15,1 1-11 0,-2 0-18 16,2-2-21-16,-2 2-12 15,0 0-1-15,0 0 3 16,0 0 13-16,0 2 27 16,-9 14 18-16,4 11 3 15,-73 57 5-15,40-33-5 16,-22 9-5-16,0 6-6 16,-11 14 15-16,4-9 3 15,2 3 2-15,19-15-3 0,6-7-1 16,16-21-17-16,15-9 1 15,7-13-2-15,3 0-33 16,8-6-63-16,1-9-245 16,-7 5 20-16</inkml:trace>
  <inkml:trace contextRef="#ctx0" brushRef="#br0" timeOffset="162479.8626">29337 4757 958 0,'75'97'190'0,"-42"-23"94"16,-2 17-300-16,-16 24 30 16,-21-3 15-16,-27 24 20 15,-17-13 8-15,-20 15 19 16,6-29-23-16,-4-7-11 16,16-32-19-16,11-12-49 15,16-33-64-15,0-7-178 16,17-14-91-16,-2 1-83 15</inkml:trace>
  <inkml:trace contextRef="#ctx0" brushRef="#br0" timeOffset="163483.3859">29971 4653 736 0,'-3'-2'110'16,"-2"4"86"-16,-22 50-222 16,-58 108 44-16,36-36 36 15,3 4 17-15,-12 21 23 0,9-14 4 16,15 4-3-16,12-32-30 16,7 0-5-16,15-29-8 15,7-5 12-15,1-24-8 16,2 1 12-16,-1-17-2 15,0-11-4-15,0-4-23 16,-3-5-3-16,-3-4-10 0,0-6-2 16,-3-3-3-16,-2-2 2 15,1 2-4-15,-1-1-1 16,1 1-4-16,-1 0-4 16,2 0-6-16,0 0-45 15,0 0-42-15,0-2-315 16,-1 1-37-16,-1-1-131 15</inkml:trace>
  <inkml:trace contextRef="#ctx0" brushRef="#br0" timeOffset="164497.2099">30273 4903 630 0,'69'73'158'0,"-81"-45"43"16,-10 21-165-16,-15-2-47 16,-12 27 9-16,-1-1 10 15,-3 6 7-15,10-19 5 16,16 1-4-16,23-25-4 16,23-13 59-16,24-18 12 15,34-13 14-15,10-7 0 16,7-7-25-16,-10 0-136 15,2-6-235-15,-30 3 5 16</inkml:trace>
  <inkml:trace contextRef="#ctx0" brushRef="#br0" timeOffset="164771.91">30659 4986 692 0,'-4'2'439'0,"-5"10"-94"15,-9 31-419-15,-10 51 409 16,16-37-356-16,-4 12 5 16,-2-1 14-16,-3 8 16 15,2-8 14-15,-9 14-10 16,0-16 1-16,4-2-44 0,3-18-19 15,1-5-20 1,14-21-135-16,10-11-135 0,8-14 15 16,13-7-167-16</inkml:trace>
  <inkml:trace contextRef="#ctx0" brushRef="#br0" timeOffset="165054.8394">30972 4856 1116 0,'3'29'177'0,"0"20"130"16,1 11-337-16,7 26 60 15,-6 10 20-15,-13 28 18 16,-16-5 24-16,-26 26-16 16,-19-7-26-16,-19 7-88 15,6-26-93-15,-5-17-222 16,8-40-42-16,7-44-133 16</inkml:trace>
  <inkml:trace contextRef="#ctx0" brushRef="#br0" timeOffset="235649.3942">16760 7675 373 0,'83'46'126'0,"-82"-44"13"16,11-2-77-16,-8-6-52 15,7 7 17-15,-2 1 18 16,0-4 48-16,-8 5 13 15,-1-3 27-15,0 0-9 16,-1 0-15-16,-1 0-51 16,-1 0-35-16,-1 0-28 0,-48 15-2 15,-50 32-1-15,11 10 2 16,2 15 12-16,-17 25-2 16,21 5-9-16,11 7-3 15,39-17 1-15,23-7-7 16,37-29-5-16,37-19 22 15,17-18 4-15,30-11 2 16,7-19 9-16,25-6-278 16,-27 12 78-16</inkml:trace>
  <inkml:trace contextRef="#ctx0" brushRef="#br0" timeOffset="236178.7522">17446 7997 633 0,'7'0'202'0,"-7"-2"-13"16,0 4-187-16,-2-2-43 15,2 0 8-15,0 0 25 16,0 0 46-16,2 0 52 16,2 0-34-16,27 1-5 0,49 2-32 15,-26-3-144 1,2-1-117-16,0 1-25 0</inkml:trace>
  <inkml:trace contextRef="#ctx0" brushRef="#br0" timeOffset="236492.6305">17620 8209 955 0,'20'16'261'16,"5"-13"50"-16,30-2-304 15,16-2-359-15,26-1 68 0</inkml:trace>
  <inkml:trace contextRef="#ctx0" brushRef="#br0" timeOffset="244217.5697">18553 8416 248 0,'-1'2'108'16,"-1"-1"0"-16,1 0-52 15,0 1-48-15,-1-2-1 16,1 0-1-16,1 0 4 15,0 0 6-15,0 0 8 16,0 0-4-16,1 0 2 16,1 0-5-16,-1 0-3 15,0 0-6-15,1 0 3 16,-1 0-16-16,1 0 1 16,-1 0 3-16,-1 0 14 15,0 0 5-15,0 0 18 16,0 0 8-16,0 1 3 15,-1-1-12-15,1 2 12 16,0-2 5-16,0 0 0 0,0 0-8 16,0 0 3-16,0 0-17 15,0-2-9-15,0 1-8 16,1-1-1-16,1 1-4 16,2-2-3-16,8-3-4 15,0 0-3-15,-2 0-2 16,-2 3-1-16,-2 2 2 15,-3-1 2-15,-2 1 1 16,1 1 2-16,-1 0-2 0,1 1-1 16,-2 1-2-16,-2-1 1 15,-10 16-1-15,-4 0 2 16,-57 49 5-16,48-58 16 16,9 1 12-16,1-6 9 15,6-13-10-15,11-6-10 16,7 2-16-16,5-8-5 15,7 4-9-15,10-1 13 16,-1 4 13-16,4 3 6 16,-9 5-5-16,-1-3-1 15,-11 5-12-15,-2 8-13 16,-7 2-16-16,-4-5 3 16,-2 0 4-16,1 0 4 15,0 1 7-15,-2 1 15 16,-14 2-3-16,-6 8-1 15,-38 44 4-15,46-56 10 16,9 0 2-16,3-3 0 16,3-4-2-16,0 5-2 0,0 1-5 15,2-1-5-15,21-8 1 16,50-14-10-16,-52 18-16 16,-1 0-45-16,-6 6-37 15,-8 6-199-15,-9 3 22 16</inkml:trace>
  <inkml:trace contextRef="#ctx0" brushRef="#br0" timeOffset="245191.841">19648 7760 449 0,'-1'0'367'15,"-5"-3"-126"-15,1 12-25 16,4-9-274-16,-2 0-1 15,-8 1-1-15,-27 9 43 16,-52 14 26-16,39-3 8 16,2-5 0-16,-3 11 8 15,12-11 2-15,8-2 10 16,13-7-6-16,7 3-13 16,9-11-20-16,4 7-9 15,5-3-6-15,-6-3 14 16,2 0 15-16,8 4 15 15,21 8 0-15,49 28 0 0,-44-15-10 16,-1 5-5-16,-4 2-6 16,-7 13-1-16,-3 1-3 15,-9 7-1-15,-6-2 2 16,-11 3 0-16,-2-8-3 16,-18-3-14-16,-8-7-14 15,-10 1-10-15,-6-6-9 16,-3-1-7-16,6-13 47 0,2-5 49 15,19-9 26-15,5-7 33 16,9-4 33-16,9 2-62 16,5-8-43-16,3-16-18 15,13 0-17-15,15-22-18 16,3-5 39-16,21-10 12 16,-3 3 2-16,0-11-5 15,-12 15-7-15,-2 4-11 16,-17 15-5-16,-5 2 0 15,-8 17 1-15,-3 0 0 16,-8 5 0-16,5 0-13 16,-1 5-19-16,5-3-33 15,7-1-4-15,13-5-11 16,0 0-37-16,13-3-202 16,1-1 78-16</inkml:trace>
  <inkml:trace contextRef="#ctx0" brushRef="#br0" timeOffset="245880.3309">20045 7871 499 0,'113'-30'211'0,"-106"32"-36"15,-4 1-89-15,-2 4-112 16,-1-7 3-16,0 0 18 16,0 0 20-16,2 2 1 15,11 18 7-15,44 57 6 16,-31-43 10-16,16 12 6 16,-1 2 2-16,11 10-12 15,0-2-13-15,3 9-19 16,-9-12-43-16,-4-1-39 15,-16-12-42-15,-10-13-123 16,-13-24 3-16</inkml:trace>
  <inkml:trace contextRef="#ctx0" brushRef="#br0" timeOffset="246105.0002">20689 7900 1125 0,'-13'-4'140'16,"-24"20"141"-16,-18 11-364 15,-29 25-14-15,-5 9 41 0,-21 14 19 16,10-4 16-16,2 2 30 16,21-20-4-16,4 1-59 15,27-16-70-15,11-10-136 16,21-14-36-16</inkml:trace>
  <inkml:trace contextRef="#ctx0" brushRef="#br0" timeOffset="246528.2762">20787 7649 724 0,'6'65'17'15,"-10"-67"149"-15,2 4-199 16,4-4 33-16,-2 2 68 16,0 0 38-16,1-3-1 15,20 0 0-15,7-1-26 16,56-6-3-16,-55 13-42 0,-9 7-32 16,-2 8-13-16,-3 10 14 15,-14 9 2-15,2-2 34 16,-1 2 20-16,4-8 0 15,4-9-10-15,30-11 4 16,16-6-11-16,42-19-96 16,7-5-283-16,0-37 57 15</inkml:trace>
  <inkml:trace contextRef="#ctx0" brushRef="#br0" timeOffset="248796.1608">21562 8052 805 0,'-3'0'208'0,"-3"0"33"15,-2 1-229-15,4 1-27 0,1-1-23 16,0 0 38-16,0 1 14 15,2-1 12-15,-1 1 2 16,2-1 3-16,2 1-2 16,33 10-7-16,64 13-46 15,-35-16-245-15,-2 1 61 16</inkml:trace>
  <inkml:trace contextRef="#ctx0" brushRef="#br0" timeOffset="249663.9375">21551 8063 253 0,'2'2'73'0,"-1"-1"14"15,1 1-65-15,-2-2-12 16,0 0 32-16,0 0 35 15,0 0 4-15,0 0 30 16,0 0 6-16,0 0-17 16,0-2-30-16,0 2 2 15,0 0-35-15,0 0-3 16,0 0-14-16,0 0 2 0,0 0 9 16,0 0 19-16,0-1 0 15,0 1 4-15,0 0-2 16,0 0-4-16,0 0-13 15,0 0-4-15,0-2-13 16,0 1-7-16,0-1-14 16,1 1-7-16,1-1 8 15,8 0 15-15,14-3-5 16,56-11 8-16,-42 10 7 16,23-2-6-16,-2 3-9 0,11-6 10 15,-3 2-4 1,-2-3-2-16,-18 4-4 0,4 0-1 15,-23 7-2-15,-9-2-12 16,-13 4-11-16,-5-2-83 16,-4-1-163-16,2 2-86 15,-1 0-96-15</inkml:trace>
  <inkml:trace contextRef="#ctx0" brushRef="#br0" timeOffset="250070.1786">21901 7736 362 0,'0'1'281'0,"0"1"-67"16,0-1-224-16,0 4 237 15,0 1-209-15,9 19 13 16,9 42 4-16,-23-20 12 16,-10 3-11-16,-13 25-5 15,-3 0-14-15,-7 21-80 16,4-10-80-16,7 11-119 16,18-28-62-16</inkml:trace>
  <inkml:trace contextRef="#ctx0" brushRef="#br0" timeOffset="252125.9781">22440 8182 732 0,'0'1'127'0,"0"1"68"16,0-1-221-16,2 1-3 15,-1-1 16-15,-1 2 18 16,0-3 16-16,-1 9 11 15,-2-1 3-15,-2-2 1 16,-2-1-5-16,-12 9 7 16,-41 15 3-16,51-34-3 15,6-4-8-15,-4-3-3 16,10 0-4-16,9-4-1 16,6-1-3-16,10 0 18 15,3 0 2-15,3 5 7 16,-10 5-12-16,-5 6-23 15,-9 6-21-15,-5 10-5 0,-13 6-8 16,-12 10 3-16,-7 6 25 16,-13 5 3-16,-5-13-5 15,4-4-1-15,16-7 4 16,4-13-13-16,14-11-1 16,13-9 1-16,10-4 8 15,15-4 5-15,6 1 23 16,4 6-5-16,-1 11-17 15,-8 14-28-15,-19 8-292 0,-22-1 61 16</inkml:trace>
  <inkml:trace contextRef="#ctx0" brushRef="#br0" timeOffset="254558.8802">23361 7520 479 0,'2'1'94'0,"-5"-4"68"16,3 2-126-16,0-1 9 0,-2 1 8 15,1-1 2-15,-1 1-27 16,1-1-23-16,-3 2-10 16,-20 5-11-16,-65 29-2 15,46-9 9-15,-13 9 23 16,11-1 13-16,5 5 5 15,20-11 0-15,8-5-1 16,16-6-6-16,10-4 19 16,6-10 6-16,19 5 11 15,4 2 2-15,4 0-8 16,-4 6-29-16,4 4-12 16,-11 3-13-16,-6 9 0 15,-14 2-3-15,-4 8 4 16,-12 2 5-16,-17 5 6 15,-2-5-2-15,-10 6 3 16,-1-12-4-16,-6-5 4 0,8-9 0 16,3-10 9-1,9-7 6-15,2-5 19 16,9-5 6-16,0-5 11 0,4-3 1 16,11-29-7-16,8-4-19 15,13-23-12-15,12 0-12 16,6-15-9-16,-5 16-26 15,-1-10 16-15,-16 16 16 0,-12-1-32 16,-7 18-16-16,-16 4-1 16,-12 22-48-16,-9 12-99 15,-2 8-61-15,-11 6-105 16,11 4-47-16</inkml:trace>
  <inkml:trace contextRef="#ctx0" brushRef="#br0" timeOffset="257059.099">23828 7817 538 0,'-65'-13'290'16,"63"10"-39"-16,1 5-76 0,-1-1-179 16,2-1 0-16,0-1-2 15,0 1-3-15,0 0 2 16,2 1 4-16,4 7-2 15,22 33 5-15,49 46 7 16,-36-33 2-16,-2-2-2 16,-2 1-2-16,-7-9-5 15,-5 5-53-15,-9-16-61 0,-6 0-136 16,-5-16-26 0</inkml:trace>
  <inkml:trace contextRef="#ctx0" brushRef="#br0" timeOffset="257291.6465">24111 7958 870 0,'4'-13'203'0,"-4"3"65"16,-3 7-250-16,-6-3-33 15,-7 4-3-15,-22 4-12 16,-16 11-1-16,-32 9 2 15,-8 11 3-15,-9 11 9 16,25 2 18-16,-2 3 0 16,36-7-19-16,8-7-98 15,11-11-126-15,9-6-16 16</inkml:trace>
  <inkml:trace contextRef="#ctx0" brushRef="#br0" timeOffset="257649.2634">24229 7933 906 0,'48'2'152'15,"-48"0"99"-15,4 0-275 16,1 1 15-16,-5-3 14 16,1 0 17-16,2 1 16 15,27 10 1-15,50 60 3 16,-46-49-10-16,3 8-5 15,-3-7-25-15,-6-2-12 16,-4-7-89-16,-2-3-99 16,-7-9-103-16,1-15-74 0</inkml:trace>
  <inkml:trace contextRef="#ctx0" brushRef="#br0" timeOffset="257868.6476">24690 7985 1099 0,'43'-86'174'0,"-50"99"129"16,-16 14-330-16,-6 13 17 15,-14 19 23-15,-3 5 14 0,-7 17 0 16,4-9 0-16,-3-1-12 16,12-8-7-16,3-5 0 15,12-21-8-15,7 2-57 16,9-14-97-16,-3-1-181 15,-6-11-29-15</inkml:trace>
  <inkml:trace contextRef="#ctx0" brushRef="#br0" timeOffset="290354.3672">9688 10176 595 0,'0'-1'174'0,"0"-1"51"0,0-1-168 16,0 0 2-16,-1 0-7 16,0 0 7-16,-1 0 1 15,1 0-5-15,-1 0-15 16,1 0-18-16,1 2-23 15,0-1-37-15,0 1 0 16,0 0 3-16,1 1 14 16,1 1 7-16,15 29 21 15,56 72 1-15,-43-38-5 16,2 13-1-16,-2-6 1 16,1 9 1-16,-9-15-8 0,0 2-38 15,-8-23-44-15,-4-7-172 16,-1-15 4-16</inkml:trace>
  <inkml:trace contextRef="#ctx0" brushRef="#br0" timeOffset="290608.0731">10299 10253 1004 0,'-2'16'342'16,"-4"-16"-2"-16,-6 17-227 16,-7 18-177-16,-27 25 7 15,-16 8 21-15,-15 34 21 0,-10 5 13 16,-14 19 0-16,18-1-1 16,-4 24 3-16,18-25 3 15,12-2-102-15,24-31-101 16,18-16-123-16,24-46-98 15</inkml:trace>
  <inkml:trace contextRef="#ctx0" brushRef="#br0" timeOffset="291077.6385">10211 10714 473 0,'-84'104'304'15,"79"-98"-118"-15,10-6-79 16,13-2-171-16,7 1-13 16,9-4 33-16,4 1 44 15,11-2 44-15,0 0-45 0,15-2-1 16,0 3 3-16,8 0 2 16,-1 2-188-16,8-3 68 15</inkml:trace>
  <inkml:trace contextRef="#ctx0" brushRef="#br0" timeOffset="291447.487">10248 10991 447 0,'11'16'369'0,"4"-11"-112"16,8-4-249-16,23 1 272 15,13 2-278-15,23-5 10 16,13-5 11-16,10-24-299 16,-16-8 89-16</inkml:trace>
  <inkml:trace contextRef="#ctx0" brushRef="#br0" timeOffset="293249.2294">11881 9877 736 0,'71'-27'225'15,"-71"23"24"-15,-3 2-229 16,1 7-85-16,1-5-5 0,-1 1 8 16,-4 8 17-16,-13 21 50 15,-65 53 12-15,42-49 4 16,8-2-5-16,8-11-10 15,17 0-15-15,12-18 0 16,25 6 9-16,13-3 12 16,16 0 12-16,3 1 18 15,2 8 0-15,-14-2-5 16,-14 9-17-16,-10 1-17 16,-24 0 8-16,-9 4 15 15,-21 1 14-15,-8-3 12 0,-26 2-18 16,-7-11-58-16,-20-5-147 15,8-4-118-15,-4-11-60 16</inkml:trace>
  <inkml:trace contextRef="#ctx0" brushRef="#br0" timeOffset="293609.2812">12030 9733 821 0,'0'5'206'16,"-1"-2"53"-16,4-3-230 15,-5-2-55-15,1 1-7 16,-1-1 36-16,1 1 12 16,-1-1 8-16,2 2 3 15,0-1-15-15,0 1-58 16,2 0 37-16,11 0 11 0,37 0 27 16,73-2 45-16,-25-1 10 15,-4 3-54-15,2 2-180 16,-19-1-147-16,9 5-46 15</inkml:trace>
  <inkml:trace contextRef="#ctx0" brushRef="#br0" timeOffset="293949.1251">12758 9849 1158 0,'-57'59'245'15,"39"-1"104"-15,-14 14-346 0,10-5-37 16,20 4-1-16,8-18 10 16,18-13 20-16,29-19 22 15,33-24 29-15,7-18 25 16,30-23-7-16,-6 1-12 15,-28-24-5-15,-30 8-19 16,-25-10-32-16,-38 14-24 16,-30-6-22-16,-19 17-4 15,-39 5-9-15,-4 32 5 16,-19 7-49-16,21 13-76 0,11 15-165 16,38 2-41-16</inkml:trace>
  <inkml:trace contextRef="#ctx0" brushRef="#br0" timeOffset="294298.8409">11546 10644 1064 0,'-15'2'237'16,"8"-5"94"-16,8 4-337 15,11-1-16-15,7-6 19 16,52 0 44-16,27-4 24 15,65-9 53-15,28 0 11 16,56-2-14-16,-15 3-40 16,37 2-27-16,-45 2-57 15,4 1-217-15,-44 13-216 0,-26-10-35 16</inkml:trace>
  <inkml:trace contextRef="#ctx0" brushRef="#br0" timeOffset="294747.0832">11904 11069 953 0,'5'0'209'0,"-4"3"89"16,2-1-288-16,-3-2-7 15,0 0-3-15,2 0 18 16,8 4 24-16,17 11 28 16,45 49-17-16,-33-15-15 15,2 12-1-15,10 13-69 16,1 1-71-16,1 19-29 15,-12-14-199-15,-1-15-12 16</inkml:trace>
  <inkml:trace contextRef="#ctx0" brushRef="#br0" timeOffset="294982.3459">12445 11015 1467 0,'-10'0'208'0,"-42"16"181"0,-73 58-460 16,14-6 2-16,-10 11 25 16,-26 13 26-16,29-12-2 15,5 8-20-15,24-24-20 16,18 4-306-16,33-22 58 15</inkml:trace>
  <inkml:trace contextRef="#ctx0" brushRef="#br0" timeOffset="295597.2195">12475 10843 568 0,'51'49'208'16,"-49"-54"13"-16,1 4-133 15,-2 1-63-15,-1-2-7 16,0 1 15-16,0 1 4 15,0-3 13-15,0 1 5 0,0 1 6 16,2-1-12 0,-1 1-3-16,2-1-15 0,14-2-4 15,0 0-12-15,43-10-3 16,-47 13-4-16,-1-2-2 16,1 4-5-16,2 1 0 15,0 1-4-15,-5 1-9 16,-2 2-11-16,-1 3-19 15,-9 7-9-15,-6 9-5 16,-4 11 46-16,-3 1 37 16,-6-3 32-16,5 2 11 15,10-14 4-15,4-7-30 16,13-2-13-16,21-4 9 16,22-3 2-16,23-3-79 15,13-6-42-15,3-13-270 16,-27-14-30-16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6:18:55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3396 1577 394 0,'-7'5'0'0,"-8"-5"365"15,-6 1-373-15,-13 7 227 16,-20 2-291-16,-18 12 275 0,-2 8-246 15,-16 13 15-15,-2 9 14 16,-4 23 39-16,13 2 23 16,0 8 14-16,24-2 6 15,31 3-13-15,28-23-26 16,29 5-12-16,20-14-5 16,31-5-1-16,-3-12 14 15,19-9-20-15,7-12-79 16,31-3-199-16,-23-24 16 15</inkml:trace>
  <inkml:trace contextRef="#ctx0" brushRef="#br0" timeOffset="328.9258">3860 1931 1051 0,'36'-17'131'16,"35"0"153"-16,22 1-329 15,21-8-39-15,-10 8-53 16,8-5-131-16,-32 9-60 16</inkml:trace>
  <inkml:trace contextRef="#ctx0" brushRef="#br0" timeOffset="529.5629">4053 2253 1183 0,'11'12'228'16,"10"-18"111"-16,27 3-322 15,8 1-121-15,13-1-238 16,-3 2 3-16,11-7-136 16</inkml:trace>
  <inkml:trace contextRef="#ctx0" brushRef="#br0" timeOffset="1078.171">5024 2417 775 0,'2'5'189'0,"-7"-7"62"0,5 5-225 16,-1-4-9-16,-1-1 7 15,1 2 12-15,-1-1 34 16,1-1 10-16,-1 1 7 16,-1-1-24-16,0-2-35 15,-1-10-41-15,1-2-17 16,3 1-13-16,25-39 11 15,-7 45 21-15,-3 1-1 16,-9 2 0-16,3 14-14 16,-12-2-4-16,-3 10 2 15,-3 2 7-15,-7 4 31 16,-7-7 18-16,1 0 26 16,3-11 17-16,1-4 7 15,8-7-31-15,4-8-19 16,4-7-23-16,7-1-18 0,2 4-7 15,2 0 10-15,-2 8 9 16,-2 11-3-16,-8 5-21 16,-16 19 5-16,-10 11-4 15,-22 14 0-15,-3-3-210 16,2 0-73-16,20-27-51 16</inkml:trace>
  <inkml:trace contextRef="#ctx0" brushRef="#br0" timeOffset="1677.9043">6017 1644 490 0,'-112'38'368'0,"55"-4"-96"0,17 2-295 16,10-5 280-16,18-10-295 15,6 1-5-15,9-4 7 16,9 1 18-16,3-6 21 16,34 14 28-16,13-5 16 15,24 11 9-15,6 4-14 16,13 10-2-16,-28 4-18 0,-10 20-10 16,-29-7-10-16,-17 11-8 15,-23-4-2-15,-20-10 10 16,-10-15 15-16,-19 0 25 15,-1-24 14-15,-11-12 20 16,6-4 1-16,-6-12 10 16,9-20-19-16,3-20-14 15,21-5-21-15,18-27-15 16,27-6-25-16,29-25 10 16,14 13 7-16,10-12 9 15,-4 28 5-15,-11 6 9 16,-20 31-16-16,-12 12-25 15,-24 14-29-15,-31 7-10 16,-23 16-10-16,-32 4-96 16,-4 7-75-16,-6 2-153 15,25 5-63-15</inkml:trace>
  <inkml:trace contextRef="#ctx0" brushRef="#br0" timeOffset="2055.9772">7111 1799 518 0,'-4'2'0'0,"-8"4"385"16,4-3-420-16,6-2 296 16,-3 5-312-16,-7 12 309 15,3 4-285-15,6 58 16 16,21-37 21-16,7 11 11 15,8 0 3-15,19 12 6 16,8-10-6-16,12 8-40 16,-1-13-39-16,1 1-207 15,-12-15-26-15,-10-13-95 16</inkml:trace>
  <inkml:trace contextRef="#ctx0" brushRef="#br0" timeOffset="2262.966">7653 1934 1137 0,'-32'0'200'0,"-47"25"122"15,-14 20-347-15,-30 20 9 16,-6 12 6-16,-22 19 13 16,25-5 14-16,-4 7-9 15,22-18-7-15,13-5-10 16,40-23-198-16,21-6-133 15,32-24-21-15</inkml:trace>
  <inkml:trace contextRef="#ctx0" brushRef="#br0" timeOffset="2686.2663">7733 1518 1087 0,'73'-2'122'0,"-79"-1"133"16,28 2-321-16,9-3 1 0,11 1 38 16,2 1 41-16,-10 2 15 15,-3 2 1-15,-10 5-15 16,-11 3-18-16,-15 16-8 16,-7 5-9-16,-19 16 3 15,-2-2 19-15,-6 2 18 16,14-12 12-16,3-6-9 15,16-22-13-15,22 0 4 16,30-5 5-16,37-14-14 16,27-1-30-16,23-7-30 15,-5-6-239-15,-4-13 15 16</inkml:trace>
  <inkml:trace contextRef="#ctx0" brushRef="#br0" timeOffset="3195.926">8659 1959 894 0,'40'-1'243'0,"10"2"56"16,39 10-210-16,15-1-108 16,10 9 10-16,-12 1-50 15,-13-5-168-15,-31-7-75 16,-14-15-85-16</inkml:trace>
  <inkml:trace contextRef="#ctx0" brushRef="#br0" timeOffset="3431.2867">9093 1697 940 0,'0'42'198'0,"-4"27"83"16,-10-8-204-16,-14 40-146 15,-4 5 68-15,-3 25 7 16,3-23-4-16,4-3-11 16,14-19-154-16,19-6-125 15,10-37-20-15</inkml:trace>
  <inkml:trace contextRef="#ctx0" brushRef="#br0" timeOffset="3928.1496">9459 2549 1088 0,'-12'-3'194'0,"6"-6"111"0,11-1-367 15,5-3-14-15,6-11 7 16,8-3 44-16,9-1 25 16,-4 1 53-16,2 2 7 15,-6 9 1-15,-2 7-43 16,-7 9-38-16,-4 13-17 15,-11 7-5-15,-5 12 9 16,-8-8 18-16,-7 1 31 16,-5-9 24-16,2-7 32 15,5-13 3-15,6-1-14 16,8-9-30-16,9-4-17 16,5-6-33-16,6-1 5 15,3 3 10-15,0 7 14 16,-5 4 2-16,-5 17-17 15,-9 14-12-15,-12 9 0 0,-10 7-3 16,-13 11-4-16,0-8 14 16,1-11-155-16,11-15-161 15,19-25 1-15</inkml:trace>
  <inkml:trace contextRef="#ctx0" brushRef="#br0" timeOffset="4508.9397">10672 1613 305 0,'-37'12'613'0,"-13"5"-273"16,-5 0-186-16,-22 3 183 15,3 10-374-15,0 0 9 16,23-10 20-16,22-6-32 16,20-4-4-16,18-8-1 15,23 6 2-15,28 7 6 16,8 8 35-16,18 17 5 0,-8 8 19 15,2 12 11-15,-25 6-13 16,-6 14-10-16,-18-6 9 16,-19 14-16-16,-24-8-17 15,-13 9 14-15,-14-18 12 16,-7-4-4-16,2-26 5 16,-4-4 14-16,8-22 6 15,-6-11 25-15,8-10 20 16,8-14-31-16,7-19-23 15,9-20-20-15,17-6-24 0,19-30-22 16,11-3 32-16,19-19 48 16,0 10 46-16,6-8-12 15,-13 30-4-15,-3 11-1 16,-17 31-33-16,-10 8-44 16,-14 20 3-16,-17 3-85 15,-12 8-36-15,-27 1-90 16,-10 12-122-16,-21 8-79 15,9 0-18-15</inkml:trace>
  <inkml:trace contextRef="#ctx0" brushRef="#br0" timeOffset="4885.0426">11390 2047 581 0,'-20'-3'356'16,"15"1"-69"-16,-2 1-65 15,4-1-243-15,0 1 5 16,0-1 5-16,0 2-5 16,0 0 5-16,0 2 20 15,0 1 4-15,9 32-2 16,41 54 15-16,20-34 5 16,6 1-8-16,10 2-74 15,-12-7-65-15,-8-8-65 16,-18-15-67-16,-8-12-56 15,-19-12-3-15</inkml:trace>
  <inkml:trace contextRef="#ctx0" brushRef="#br0" timeOffset="5082.1227">11851 2084 670 0,'-3'-2'408'0,"-4"2"-98"16,-23 6-52-16,-11 6-306 15,-29 12 21-15,-13 6 19 16,-19 11 13-16,4 2 12 16,-6 13-10-16,20 1-13 15,-1 2 1-15,22-9-37 16,9 8-156-16,20-15-122 16,28-10-50-16</inkml:trace>
  <inkml:trace contextRef="#ctx0" brushRef="#br0" timeOffset="5377.8857">12027 2069 1220 0,'2'2'154'0,"-1"-1"140"15,1 1-371-15,8 15 5 16,3 8 33-16,35 54 32 0,-27-48 15 16,10 3 4-16,6 0 0 15,4 2-89-15,1-5-100 16,17 2-126-16,2-13-76 15</inkml:trace>
  <inkml:trace contextRef="#ctx0" brushRef="#br0" timeOffset="5571.4467">12873 2225 1019 0,'-4'-3'371'16,"-2"0"-28"-16,-17 7-310 15,-12 7-55-15,-24 14-17 16,-17 12-12-16,-32 13 82 15,-5 11 62-15,-21 19-48 16,18 1-3-16,-22 14-13 16,27-4-50-16,-4 2-31 15,27-18-147-15,2-3-183 16,38-19-8-16</inkml:trace>
  <inkml:trace contextRef="#ctx0" brushRef="#br0" timeOffset="6291.5745">17714 1407 775 0,'1'0'79'0,"2"1"91"16,4 11-204-16,8 3-5 16,2 3 42-16,2 5 30 15,5 4 21-15,2 6-11 16,-2 1-16-16,10 12 5 15,-3-3-16-15,6 7-73 16,2 6-75-16,1 14-99 16,-12-20-65-16</inkml:trace>
  <inkml:trace contextRef="#ctx0" brushRef="#br0" timeOffset="6517.485">18500 1579 1267 0,'-40'29'178'15,"-28"16"157"-15,-9 14-396 16,-28 34 38-16,-3 2 24 16,-24 24 14-16,16-5 6 15,2 9-2-15,27-28-27 16,14-4-70-16,35-28-56 15,14-19-222-15,27-17-4 16</inkml:trace>
  <inkml:trace contextRef="#ctx0" brushRef="#br0" timeOffset="6890.0141">18540 1888 29 0,'15'95'460'0,"-6"-102"-256"16,19 7-12-16,13-2 22 15,22 5-261-15,5-4 58 16,4 1-62-16,-11-3-84 15,-9 4-79-15,-18-1-70 0</inkml:trace>
  <inkml:trace contextRef="#ctx0" brushRef="#br0" timeOffset="7104.2717">18553 2334 1109 0,'51'9'162'0,"20"-10"144"16,9 7-366-16,13 0-54 16,-20 1-43-16,-10-10-50 15,-14 1-99-15,-3-9-24 16</inkml:trace>
  <inkml:trace contextRef="#ctx0" brushRef="#br0" timeOffset="8298.9781">20313 888 629 0,'0'15'194'0,"-12"7"58"16,-48 48-188-16,-1-39-10 15,-4-4-14-15,-6 2 10 16,16-8-17-16,12-2-22 16,29-7-6-16,22 5-3 15,17-6-13-15,31 12 8 16,11 0 33-16,4 10 13 16,-7-2 6-16,-9 13-18 15,-36-4-13-15,-15 3-5 0,-14-1-6 16,-23 8 12-16,-24-16 11 15,-25-1 9-15,-11-11-8 16,-15-11-94-16,10-19-104 16,15-7-165-16,30-10-72 15</inkml:trace>
  <inkml:trace contextRef="#ctx0" brushRef="#br0" timeOffset="8793.4562">20166 939 326 0,'18'3'94'0,"-7"-3"37"16,-5-2-48-16,26 1-73 15,10-2 40-15,27-9 17 16,17 0-13-16,24-4 13 16,-5 1-4-16,2 0-12 15,-36 6-12-15,-14 8-12 16,-31 4-32-16,-16 4-29 16,-13 8-8-16,-7 13 10 0,-16 8 7 15,-18 21 11-15,-6 13 24 16,-17 19 9-16,8-8-3 15,13 4 11-15,25-24 13 16,24-11 64-16,30-22 20 16,36-10 14-16,11-14-2 15,40-13-2-15,2-13-58 16,1-15-2-16,-30-7-7 16,-16-13 20-16,-44 10-10 0,-29-12-36 15,-32 8-11-15,-25-6-30 16,-17 8-40-16,-17-3-67 15,9 18-14-15,10 1-147 16,25 15-85-16,18 4-43 16,24 6-90-16</inkml:trace>
  <inkml:trace contextRef="#ctx0" brushRef="#br0" timeOffset="9151.9621">19642 1876 1074 0,'16'3'33'0,"13"3"233"0,51-1-315 16,34-7 100-16,71 4 47 16,24-8 43-16,51-2-43 15,-14-2-47-15,6-6-11 16,-49 2-30-16,-31 0-52 15,-48 5-58-15,-19-5-268 16,-40 8 27-16</inkml:trace>
  <inkml:trace contextRef="#ctx0" brushRef="#br0" timeOffset="9497.3622">20276 2377 917 0,'5'15'21'0,"0"3"176"0,3 8-313 15,14 7 166-15,11 14 33 16,16 1 13-16,26 10 1 16,14 2-28-16,9 4-167 15,-8-12-114-15,-13-8-75 16,-27-17-159-16</inkml:trace>
  <inkml:trace contextRef="#ctx0" brushRef="#br0" timeOffset="9726.0242">20796 2373 930 0,'-59'44'235'0,"11"8"68"16,-26-18-193-16,-31 28-181 15,-7 12 67-15,-31 9 3 0,23-14 3 16,2-6 7-16,28-17-29 16,10-10-198-16,43-21-85 15,26-21-70-15</inkml:trace>
  <inkml:trace contextRef="#ctx0" brushRef="#br0" timeOffset="10266.3536">20956 2065 643 0,'-89'71'-33'15,"88"-67"148"-15,2-2-169 16,-2 4 28-16,1-6 90 15,0 0 58-15,0 0 15 16,0 0-17-16,1 0-18 0,18 3-19 16,17 2-27-16,41 13-27 15,-49-10-24-15,-9 5-23 16,-17 8-21-16,-21 8 34 16,-5 7 6-16,-9 11 40 15,1-4 41-15,4-7-4 16,19-15-52-16,58-17 19 15,50-20-351-15,76-33 81 16</inkml:trace>
  <inkml:trace contextRef="#ctx0" brushRef="#br0" timeOffset="19268.4322">21740 534 603 0,'106'3'149'0,"-103"-19"46"16,-1 7-173-16,-1-6-20 16,-4 12-9-16,-3-12-16 15,-7 5-1-15,-14 0 6 16,-8 4 4-16,-17-14 3 15,-15 12 16-15,-26-4-2 16,-11 4-4-16,-35-2 2 16,-2 8 2-16,-26 2 4 15,2 5 11-15,-24 2 0 16,16 7-1-16,-47 3-1 16,14 10 2-16,-17 12-9 15,15 7-1-15,-33 19-1 16,47 4-2-16,-34 13-2 0,15-5 1 15,-16 12 3-15,34-8 0 16,-35 26 0-16,39-5-2 16,-1 11 0-16,24-11-1 15,8 14 4-15,37-13 0 16,6 29 1-16,34-2-4 16,23 29-12-16,26-12-7 15,23 17-4-15,41-25 1 0,23 8 1 16,18-25 13-16,36 9 17 15,13-19 11-15,41 6 12 16,11-19 12-16,52 1-6 16,4-23-12-16,53-18 7 15,-17-25-5-15,41-10 0 16,-28-18 11-16,36-14 23 16,-48-11 10-16,41-30 0 15,-36-27-6-15,41-24-1 16,-27-5-23-16,25-35-21 15,-52 10-6-15,17-26-2 16,-63 13-4-16,-10-35 7 16,-38 7-1-16,-9-12 10 15,-37 24 1-15,-15-14-1 16,-53 28-18-16,-33-5-35 16,-36 18-8-16,-71-9-7 15,-36 29 2-15,-74 1 8 0,-32 29 27 16,-94 17-51-16,13 29-32 15,-71 14-282-15,53 25 34 16</inkml:trace>
  <inkml:trace contextRef="#ctx0" brushRef="#br0" timeOffset="21015.5916">17517 1604 675 0,'0'6'75'16,"1"-8"92"-16,6 7-196 15,-8-5 3-15,1 0 46 16,0 0 14-16,0 0 6 16,0-2 6-16,-1-1-5 0,-2-13-16 15,-3-6-11-15,-37-54-5 16,6 42-10-16,-11 3-3 16,-10 0 0-16,-20-8 0 15,2 13 2-15,-21 5 0 16,8 2 1-16,-12 2 5 15,8 1 6-15,-12-8 15 16,7-5 16-16,-18 4-6 16,7 8-11-16,-8 4 1 15,4 0-15-15,-23 8-14 16,10 2 7-16,-21-16 7 16,11 7-6-16,-19 6 1 15,21 3-1-15,-18-6-1 16,14 9-1-16,-24 5 0 15,22-2 0-15,-20 0-1 16,21 3 1-16,-5 0 0 16,27-3 6-16,-11 4 7 15,29-9 3-15,-6 13 0 0,13-1-1 16,-1 5-9-16,14-2-6 16,-2 7-2-16,20-6-2 15,-5 4 2-15,8-1 1 16,-6 9-2-16,-1 4 1 15,-18 7 0-15,0 3 0 0,-12 3 0 16,14-9 1-16,8 4-2 16,21-5-1-16,3 0 0 15,17-5 0-15,-7 4 3 16,4-5 2-16,-4 7 0 16,8-6 2-16,-1 8-1 15,8-5-1-15,0-3 1 16,8-4 1-16,1-2 2 15,0-15-283-15,-2-1 97 16</inkml:trace>
  <inkml:trace contextRef="#ctx0" brushRef="#br0" timeOffset="21434.5692">12618 1548 1032 0,'8'4'264'0,"-5"-1"19"16,-15 0-285-16,-7 16-75 16,-10 6 4-16,-21 12 9 0,-23 14 48 15,-42 42 8-15,7 6 3 16,-31 44-3-16,7 15 2 16,0 26 6-16,43-27 4 15,11 1-6-15,43-42 0 16,38-17-14-16,32-39-16 15,36-19 42-15,19-26 17 16,58-29 18-16,14-26 27 0,40-34 9 16,1-17-38-16,15-24-1 15,-48 6-6-15,-11-32 5 16,-48 6 10-16,-40-26 4 16,-35 14-4-16,-33-1-23 15,-34 43-9-15,-49 20 5 16,-35 50-29-16,-58 23-34 15,-21 27-24-15,-38 17-105 16,24 17-107-16,17 27-74 16,53-17 4-16</inkml:trace>
  <inkml:trace contextRef="#ctx0" brushRef="#br0" timeOffset="22473.9682">3229 4397 987 0,'-3'-3'303'0,"-19"-9"40"16,-52-18-269-16,40 42-91 16,-8 4-21-16,-26 17-3 15,-13 23 7-15,-41 33 15 16,2 7 14-16,-6 35 14 15,26-8 10-15,17-2-3 16,49-29-12-16,28-7-14 16,28-34 8-16,61-9 2 15,28-21 11-15,40-15 18 16,16-17 7-16,35-10-15 16,-30-7-340-16,-12 0-17 15,-49-3-117-15</inkml:trace>
  <inkml:trace contextRef="#ctx0" brushRef="#br0" timeOffset="22908.2123">3835 4683 1009 0,'0'-3'141'0,"19"0"118"0,11 0-315 16,32-2 20-16,7-5 23 15,25-4-72-15,-2 1-79 16,-3 3-88-16,-27-4-92 16</inkml:trace>
  <inkml:trace contextRef="#ctx0" brushRef="#br0" timeOffset="23147.0262">4098 4992 1339 0,'-1'14'205'0,"4"-16"135"15,10 8-421-15,15 4 12 16,3-4 13-16,18-3-3 15,3-9-23-15,12-9-249 16,3-10 60-16</inkml:trace>
  <inkml:trace contextRef="#ctx0" brushRef="#br0" timeOffset="23927.8337">5091 5454 371 0,'-12'6'276'0,"6"-1"-66"16,-3-4-222-16,3 2 227 16,5-3-199-16,-1 0 54 15,1 0 57-15,-1 0-4 16,1 0-7-16,-1 0-8 15,2-1-57-15,0-1-58 16,2 1 1-16,-1-2 7 16,5-2-4-16,5-1 3 0,-8 5-9 15,-2-1-10-15,1 1-17 16,-1 1-2-16,1 1 1 16,-2 1 15-16,-5 16 13 15,-5 0 16-15,-36 38 19 16,25-56 25-16,8-8-4 15,8-3-6-15,4-4-10 16,14-10-29-16,11-1-25 16,14-8-1-16,4 0 5 15,11 5 15-15,-5 8 14 16,-1 6-1-16,-14 11-4 0,-7 8-19 16,-13 8-25-16,-24 13 19 15,-17 8 8-15,-11 10 10 16,-5-2 23-16,-16-1 13 15,13-19-30-15,4-11 3 16,6-11 5-16,4-10-21 16,19-6 5-16,6 3 5 15,4-2-3-15,10 3-4 16,2 5 20-16,3 4 6 16,-4 1-19-16,5 7-26 15,-6 2 5-15,-3 8-16 16,1-3-10-16,1 0 12 15,-5-4-13-15,-2-2-11 16,2-2 6-16,0-3 2 16,-1-2-227-16,-1 1 23 15,2-1-76-15</inkml:trace>
  <inkml:trace contextRef="#ctx0" brushRef="#br0" timeOffset="24586.3988">5159 5408 23 0,'-6'3'593'16,"-1"-6"-285"-16,4 2-16 15,1 1 13-15,2-1-300 16,0-1 9-16,0 2 4 15,0 0 11-15,0-1 8 16,0-1-11-16,0 1-10 0,0-1-27 16,0 1-18-16,0-2-19 15,2 0-4-15,-1 0-12 16,1 1 11-16,-1 1-9 16,1-1 11-16,-1 1 15 15,1 1 19-15,-2 0 13 16,0 1 21-16,-2 1 10 15,-2 5 4-15,-5 5 11 16,6-10-3-16,0-1-6 16,0 0-13-16,1 1-18 15,1-2-19-15,1 0-99 16,0 0-170-16,1-2-3 16,23 1-135-16</inkml:trace>
  <inkml:trace contextRef="#ctx0" brushRef="#br0" timeOffset="25145.1509">6455 4189 618 0,'-107'39'432'15,"14"-1"-96"-15,-17 11-375 16,30-9 371-16,15-3-346 16,28-12-13-16,28-1-36 15,29-5-3-15,26 6 9 16,17 2 7-16,29 16 28 15,-2 5 40-15,4 5 12 16,-16 3-8-16,-5 18-2 16,-29-12-10-16,-7 17-8 15,-12-3-10-15,-25 5 11 16,-11-13 2-16,-10-1 12 16,-9-18 16-16,-11-11 23 15,7-14-2-15,-9-15 13 16,0-9 1-16,0-13-1 15,12-8-38-15,7-24-24 0,15-7-23 16,24-28-17-16,15-5-13 16,16-27 24-16,17-2 21 15,23-15 15-15,-6 24 9 16,3-1 5-16,-12 27 0 16,-16 17 8-16,-27 28-8 15,-20 1-3-15,-32 20-70 16,-44 7-32-16,-14 12-37 15,-36 10-273-15,-5 14-3 16,-3 8-46-16</inkml:trace>
  <inkml:trace contextRef="#ctx0" brushRef="#br0" timeOffset="25625.2173">7523 4785 225 0,'-12'-18'83'0,"6"5"51"15,-4-8 10-15,-1 2 2 16,1 1 55-16,0 6-6 0,-2 3-22 15,6 8-50-15,0-2-57 16,3 3-60-16,2 0-33 16,-1 0-24-16,2 1-30 15,3 12 31-15,16 26 18 16,45 45 24-16,-9-26 12 16,0 1 19-16,8 19-6 15,-2-9-26-15,-2 11-130 16,-13-16-120-16,0-8-24 15</inkml:trace>
  <inkml:trace contextRef="#ctx0" brushRef="#br0" timeOffset="25859.1971">8124 4767 1031 0,'-28'-4'416'15,"-21"12"-91"-15,2 7-251 16,-30 27-121-16,-19 8-118 16,-50 24 152-16,1 0 19 15,-19 14 6-15,17-13 2 16,9 7-7-16,42-22-28 16,22-6-84-16,30-20-65 15,17-12-167-15,27-19-37 16</inkml:trace>
  <inkml:trace contextRef="#ctx0" brushRef="#br0" timeOffset="26285.0465">8157 4309 744 0,'-12'2'139'0,"9"-2"51"15,0 0-253-15,2 0 1 16,1 0 42-16,1 0 26 15,50 4 38-15,55 1 35 16,-42-2-7-16,-17-3-41 16,-7 8-48-16,-23 3-48 15,-15 10 33-15,-12 8 33 16,-15 19-14-16,-14-4 40 16,-4 14 57-16,3-12-31 15,5-9-45-15,20-14 6 0,21-6 12 16,22-14-9-16,27-8 6 15,12-5 12-15,30-12-98 16,10-2-193-16,4 3 10 16</inkml:trace>
  <inkml:trace contextRef="#ctx0" brushRef="#br0" timeOffset="26743.38">8938 4967 882 0,'0'4'178'16,"2"-4"51"-16,18 8-237 15,11-8-12-15,31-3 21 16,11 0 35-16,30-4 37 16,-2-4-12-16,12-1-23 15,-20 5-66-15,-3-2-263 16,-30 0 48-16</inkml:trace>
  <inkml:trace contextRef="#ctx0" brushRef="#br0" timeOffset="26972.6538">9259 4779 1132 0,'6'37'138'0,"-6"-8"151"16,-8 29-345-16,0 5 28 15,-6 17 26-15,2-8 20 16,-4 2 2-16,4-16-54 0,3 4-263 16,5-16-4-16,5-13-137 15</inkml:trace>
  <inkml:trace contextRef="#ctx0" brushRef="#br0" timeOffset="27460.6304">9945 5306 531 0,'-11'12'260'0,"-5"-3"-23"15,1 3-62-15,-7 4-191 0,-6-1 25 16,-9 0 4-16,1-3 6 16,2-9 20-16,14-3-2 15,3-8-25-15,19-10-26 16,13-10-28-16,10-3-10 15,15-3 7-15,6 3 34 16,0 6 55-16,-8 10 33 16,-5 9-4-16,-10 8-12 15,-8 0-32-15,-13 3-40 16,-5 13-5-16,-8 4-1 16,-18 3 15-16,-4 5 23 0,-4 1 12 15,1-13 1-15,-1-12-6 16,12-9-28-16,9-11-20 15,9-1-6-15,1 1 7 16,9 2 12-16,0 1 25 16,1 8 27-16,2 3-54 15,-6 0-20-15,0 2-58 16,0-1-57-16,3 25-177 16,7 42 48-16</inkml:trace>
  <inkml:trace contextRef="#ctx0" brushRef="#br0" timeOffset="28032.1816">10925 4477 927 0,'-46'-11'168'0,"-59"14"81"0,27 22-267 16,-1 4-24-16,-8 2 27 16,20 3 26-16,9 1 8 15,23-13-2-15,13 8-6 16,20-9-68-16,24 7 6 15,15 2 11-15,24 5 20 16,6-1 22-16,23 6 83 16,-8-4-6-16,2 11-3 15,-14-4-14-15,-4 6-18 16,-24-3-32-16,-13 10-20 16,-20-13-3-16,-19 6 1 15,-12-4 4-15,-32-4 10 16,-8-10 19-16,-7-6 1 15,3-8-32-15,-8-22-26 16,18-10-4-16,9-16 0 0,10-4 7 16,8-19 37-16,22 7 24 15,23-29 2-15,14-1-1 16,22-23 5-16,13 2 4 16,25-19 20-16,-5 22 1 15,7 8 0-15,-18 24-14 16,-9 10-16-16,-31 28-22 15,-12 7-100-15,-19 3-95 16,-31 6-182-16,-3 6-62 16</inkml:trace>
  <inkml:trace contextRef="#ctx0" brushRef="#br0" timeOffset="28658.9437">11598 4877 556 0,'-5'0'335'16,"2"-5"-57"-16,0 5-78 16,3-1-233-16,-1 1 27 15,1-2 8-15,0 2 6 16,0 0 8-16,0 0 4 16,0 0-44-16,1 2 8 15,10 27 11-15,69 60-1 16,-40-44 15-16,9 5 15 15,-5-1-16-15,6 4-127 0,-10-8-98 16,0 1-55-16,-11-15-131 16</inkml:trace>
  <inkml:trace contextRef="#ctx0" brushRef="#br0" timeOffset="28930.3884">11811 4878 488 0,'-16'24'330'0,"-12"7"-67"16,-12 0-19-16,-15 13-252 15,-10 4 9-15,-21 16 2 16,3-8 0-16,-3 6-14 16,7-4-63-16,-1 10-190 15,29-13 29-15</inkml:trace>
  <inkml:trace contextRef="#ctx0" brushRef="#br0" timeOffset="29368.5036">12997 3967 749 0,'-37'7'134'15,"-16"19"80"-15,-24 18-201 16,-10 20-3-16,-29 25 20 16,10 4 35-16,-19 40 25 15,27 14-21-15,9 29-1 16,29-13-9-16,23 6-25 0,40-41-29 16,14-16-10-16,15-35-29 15,24-10-102-15,3-26-176 16,9-16 6-16</inkml:trace>
  <inkml:trace contextRef="#ctx0" brushRef="#br0" timeOffset="29893.9669">13276 4186 439 0,'-93'83'329'15,"60"-69"-86"-15,18-1-270 16,6-1 246-16,9-3-248 16,8-6 30-16,8 1 14 15,6 3 18-15,3-1 19 16,11 8-7-16,-9 2-30 0,-5 8-14 16,-10 1-9-1,-12 4 7-15,-15 1 5 0,-7 3 14 16,-6-8-2-16,-14-1-99 15,1-11-187-15,-14-9 14 16</inkml:trace>
  <inkml:trace contextRef="#ctx0" brushRef="#br0" timeOffset="30427.9756">13150 4127 809 0,'141'7'151'0,"-128"-13"95"16,18 2-197-16,6 0-90 15,17-1 34-15,0-1 59 16,13-4-3-16,3 1 6 16,10 0 3-16,-12-1 1 0,-5 1-24 15,-14 4-21-15,-10 1-16 16,-21 1-27-16,-8 3-48 15,-10 7-2-15,-15 8 13 16,-10 12 12-16,-12 11 26 16,-2 8 48-16,1 3-6 15,11-6-14-15,20-3-1 16,14-13 23-16,21-4 54 16,14-15 59-16,16-10-22 15,1-5 1-15,13-9-15 16,-12-9-47-16,-8-4-30 15,-23 0 34-15,-15-14-39 16,-25 0-46-16,-21-5-11 16,-14 4-62-16,-18 1-309 15,0 19 121-15</inkml:trace>
  <inkml:trace contextRef="#ctx0" brushRef="#br0" timeOffset="30805.6772">12704 4803 374 0,'-10'5'512'0,"4"-5"-218"16,9 2-254-16,10 1 244 16,15 1-308-16,54-8 39 15,27-2 78-15,50-9 52 16,25-4-9-16,35 0-21 15,-30 1-25-15,23-3-50 16,-37 9-39-16,-14-3-24 16,-39 2-141-16,2-3-136 0,-44 7-128 15,-15 0-120-15</inkml:trace>
  <inkml:trace contextRef="#ctx0" brushRef="#br0" timeOffset="31465.6478">13134 5084 363 0,'-11'49'443'16,"13"-49"-178"-16,-1 3-227 15,4 4 219-15,-5-7-298 16,0 2 33-16,6 14 38 16,29 9 14-16,59 54 4 15,-47-45-15-15,8 7-52 16,-9-2-67-16,1 1-207 16,-8-5-12-16,2-3-103 15</inkml:trace>
  <inkml:trace contextRef="#ctx0" brushRef="#br0" timeOffset="31700.8498">13556 5084 974 0,'-48'24'190'15,"-21"2"104"-15,-8 13-288 16,-42 8 5-16,-2 14 5 16,-21 4 2-16,19-1-3 15,4-5-34-15,39-13-43 0,12-7-244 16,33-17 36-16</inkml:trace>
  <inkml:trace contextRef="#ctx0" brushRef="#br0" timeOffset="32365.7468">13683 4909 170 0,'48'49'381'15,"-50"-47"-171"-15,-4 2-105 16,5-2 101-16,1-2-219 15,0 0 33-15,0 0 24 16,0 0 7-16,0 0-1 16,0 0-18-16,0 0-20 15,0 0-34-15,0 0 22 16,1 0 11-16,23-2 9 16,14 2 10-16,53-4 15 15,-53-5-26-15,-4 10-10 16,-17 5-15-16,-4 3-30 15,-11-3-4-15,-16 15 6 0,-4 7 8 16,-14 6 13-16,-10-3 30 16,4 8 5-16,13-14-4 15,5-6-30-15,20-13-8 16,21 1 23-16,13-2 3 16,24 1 1-16,10-9 14 15,30 6-212-15,-2-8-70 16,2-23-72-16</inkml:trace>
  <inkml:trace contextRef="#ctx0" brushRef="#br0" timeOffset="32798.9574">14948 3725 915 0,'-15'110'166'0,"55"-58"112"15,17 38-272-15,0 23 16 0,-14 42 25 16,-29 8-4-1,-44 49 21-15,-42-6 0 0,-57 39 5 16,-30-17-6-16,-53 50-73 16,2-36-332-16,-12-4 81 15</inkml:trace>
  <inkml:trace contextRef="#ctx0" brushRef="#br0" timeOffset="35774.1307">3654 7106 281 0,'2'-9'224'15,"-5"6"308"-15,-9 1-380 16,-13 6 99-16,-51 15-311 16,-29 17-16-16,-24 25 26 15,-12 20 61-15,-22 36 46 16,27 5 31-16,12 12 32 16,29-14-18-16,40-1-35 15,57-38-24-15,63-12-5 16,41-24-28-16,59-16-1 15,13-19-15-15,29-10-46 0,-26-12-316 16,13-10 48-16</inkml:trace>
  <inkml:trace contextRef="#ctx0" brushRef="#br0" timeOffset="36204.7764">4395 7511 995 0,'1'6'348'0,"2"-3"25"0,-6-2-272 16,3-1-119-16,0 0-9 16,12 2 6-16,38 1 3 15,81 1 20-15,-53-4-68 16,11-3-280-16,-27 3 48 16</inkml:trace>
  <inkml:trace contextRef="#ctx0" brushRef="#br0" timeOffset="36399.5268">4491 7863 1227 0,'47'-3'375'16,"-1"-7"57"-16,27 1-335 15,8 0-252-15,17 2-277 16,-27 2 19-16</inkml:trace>
  <inkml:trace contextRef="#ctx0" brushRef="#br0" timeOffset="36989.4148">5531 8299 625 0,'-6'4'247'0,"-3"-4"-38"16,-6-1-132-16,-7 1-124 16,-2 7 2-16,-7-8 51 15,0 2 75-15,-3-2 37 16,6-1 10-16,3-5 8 15,5 6-34-15,4-4-35 16,12 4-45-16,7-5-15 16,3 0-4-16,-6 4 14 15,1-1-2-15,29-10 20 16,44-21 7-16,-48 26-29 16,-6 8-32-16,-13 11-22 15,-10 2-3-15,-15 9 2 16,-5 5 28-16,-25-3 16 0,10-3 20 15,-2-4 1-15,10-14 4 16,9-7-6-16,18-10 2 16,8-5 3-16,8 0 10 15,14 1-9-15,2 3 0 16,7 8-5-16,-9 8-28 16,-7 13-33-16,-15 9-11 15,-17 15-8-15,-12 9-336 16,-1-1 123-16</inkml:trace>
  <inkml:trace contextRef="#ctx0" brushRef="#br0" timeOffset="37582.4417">6587 7423 589 0,'-25'0'397'15,"2"0"-91"-15,-12 12-28 0,-10 5-305 16,-26 11 12-16,-7 6 12 15,-21 4 47-15,13-7 19 16,7 5 2-16,27-14-12 16,21-3-60-16,28-2-46 15,34 8-7-15,12-9 3 0,25 9 27 16,5 1 67-16,13 2 15 16,-13 0-8-16,-4 13-8 15,-21 4-19-15,-13 17-19 16,-22 5-5-16,-16 7 6 15,-8-3 10-15,-23 2 12 16,0-11 15-16,-9-18 8 16,3-14 5-16,1-9 20 15,14-18 4-15,-2-17-7 16,15 2-6-16,8-22 11 16,8-15-34-16,27-17-16 15,15-11 3-15,15-23 0 16,4 10-15-16,14-8 5 15,-11 12 5-15,-7 2 2 16,-12 20-13-16,-18-1-10 16,-20 16-436-16,-24 5 365 15,-18 15 368-15,-18 7-478 16,-4 15-64-16,-17 10 209 0,14 12-799 16</inkml:trace>
  <inkml:trace contextRef="#ctx0" brushRef="#br0" timeOffset="37957.444">7071 7712 1220 0,'2'18'194'0,"-1"-8"115"16,1 16-365-16,7 5 10 15,2 4 8-15,12 10 68 16,0 10 17-16,31 2 5 16,6 6-2-16,16 5-46 15,-5-8-89-15,6 4-65 16,-27-16-131-16,-8-10-87 16,-17-11-33-16</inkml:trace>
  <inkml:trace contextRef="#ctx0" brushRef="#br0" timeOffset="38166.6666">7807 7788 964 0,'-13'0'481'0,"-36"12"-70"16,-23 8-179-16,-56 25-272 15,-11 17-23-15,-42 23 0 16,8-1 50-16,-5 9 31 15,51-17 20-15,14-2-128 16,47-16-67-16,32-8-240 16,39-23-100-16</inkml:trace>
  <inkml:trace contextRef="#ctx0" brushRef="#br0" timeOffset="38676.247">8104 7231 536 0,'-3'-2'400'16,"3"-7"-92"-16,6 8-27 15,-6 1-284-15,1 0 32 16,38-2 27-16,61-1-15 16,-40 6-13-16,-3-3 26 15,-15 6-37-15,-14 5-48 16,-16 5-4-16,-11 8 31 16,-13 7-11-16,-13 6 15 15,2 6 48-15,-9 3 39 16,6-11-22-16,12-5-33 15,20-9-31-15,27-6-2 16,17-10-19-16,26-5-53 16,13-8-59-16,20-7-217 15,-11 0-45-15</inkml:trace>
  <inkml:trace contextRef="#ctx0" brushRef="#br0" timeOffset="39635.4901">8560 8047 866 0,'-2'-1'239'0,"5"-1"48"16,12-2-219-16,35 2-35 16,19-2-8-16,37 1 8 15,17-2 6-15,10 4-149 16,-21-1-149-16,9-1-61 15,-37-1-162-15</inkml:trace>
  <inkml:trace contextRef="#ctx0" brushRef="#br0" timeOffset="40089.7354">9089 7699 767 0,'-3'30'469'16,"-2"24"-124"-16,-4-25-48 15,-1 8-360-15,-6 29 7 16,-1 4 34-16,8 22-140 16,6-5-185-16,15-10 5 15</inkml:trace>
  <inkml:trace contextRef="#ctx0" brushRef="#br0" timeOffset="61448.7836">10633 6733 192 0,'2'1'22'0,"-1"1"227"16,5 19-112-16,-4 7 35 16,-20 59-123-16,-16-38-17 15,-30 15-7-15,2 11-9 0,-22 10 10 16,16-13 10-16,10-8-6 15,37-22-4-15,23-22 42 16,39-17-5-16,40-10-8 16,19-3 6-16,30-8-78 15,-4-7-217-15,1 1-26 16,-36 11-142-16</inkml:trace>
  <inkml:trace contextRef="#ctx0" brushRef="#br0" timeOffset="61762.0969">11041 6905 913 0,'-3'1'363'0,"0"2"-18"16,0-3-217-16,0 2-232 16,0-1-31-16,0 1-32 15,0-1 53-15,-9 4 50 16,-13 15 24-16,-48 59 41 16,26-27 40-16,0 11-39 0,-1 26-2 15,7 9-2-15,4 15-35 16,20-10-195-16,19-6-2 15,20-34-98-15</inkml:trace>
  <inkml:trace contextRef="#ctx0" brushRef="#br0" timeOffset="62124.7044">11472 6946 631 0,'-27'106'460'0,"-13"-52"-107"0,3 10-382 15,10 12 360-15,13-10-379 16,24-2-20-16,20-30 34 15,30-21 28-15,23-21 31 16,27-22 31-16,-8-18 32 16,6-14-21-16,-31 0-25 15,-17 0-11-15,-38 11-9 16,-21-2-27-16,-26 20-11 16,-24 2 0-16,-16 8-10 15,-15 12-9-15,-3 17-94 0,9 8-241 16,21-9 37-16</inkml:trace>
  <inkml:trace contextRef="#ctx0" brushRef="#br0" timeOffset="62466.9606">10327 7874 1362 0,'32'-11'213'16,"51"4"215"-16,48-2-396 16,94-6 40-16,56 0 33 15,84 4-6-15,-2 5-61 0,39 6 40 16,-52 12 29 0,-24-27-583-16,-76-13 261 0</inkml:trace>
  <inkml:trace contextRef="#ctx0" brushRef="#br0" timeOffset="65711.9393">11053 8121 783 0,'-3'-1'229'0,"0"-2"31"15,0 0-227-15,0 0-53 16,1 1-39-16,1 1 26 15,-1 1 7-15,2 1 16 16,15 25 29-16,55 79 13 16,-24-45-2-16,7 28 0 15,3 4-12-15,9 11-43 16,-10-20-67-16,5-1-126 16,-13-32-44-16,-4-23-88 15</inkml:trace>
  <inkml:trace contextRef="#ctx0" brushRef="#br0" timeOffset="65932.7591">11613 8130 1141 0,'-11'-1'225'0,"-11"12"107"0,-40 28-322 15,-23 22-21-15,-58 56 6 16,-40 25 23-16,-42 42-29 16,28 2-148-16,-1-2-184 15,65-62-17-15</inkml:trace>
  <inkml:trace contextRef="#ctx0" brushRef="#br0" timeOffset="253642.4268">3998 14204 263 0,'-2'3'399'0,"1"-4"-135"16,2 2-152-16,-1-1 140 0,0 0-251 16,0 0-17-16,0 0-9 15,0-1 3-15,2-1 27 16,1-1 9-16,13-25 9 15,49-64 0-15,-46 38-8 16,5-20-10-16,0 1-5 0,2-7 0 16,-2 10 0-16,0-7 0 15,-5 20 0-15,-1 0 7 16,-6 11 6-16,-3 2-2 16,-5 11 4-16,1 4 3 15,-4 6 8-15,2 4 6 16,-3 7 3-16,1 2 0 15,-2 3-2-15,2 1-32 16,-2 3-20-16,-1 1-30 16,1 2-27-16,0 0-17 15,-1 0 19-15,-1 2 17 16,-19 12 33-16,-55 65 32 16,46-46 34-16,1 4 14 15,6-9-4-15,7-5-5 16,3-8-14-16,8-9-45 15,6-13-32-15,17-20-17 16,6-10-2-16,11-12 16 16,5-6 30-16,2-1 32 0,-7 13 18 15,1 11-1-15,-12 9-11 16,1 11-1-16,-9 8-13 16,-2 16 8-16,-3 3 1 15,2 16 3-15,-1 6-5 16,-1 15-47-16,2-3-76 15,0 5-161-15,3-11-14 16</inkml:trace>
  <inkml:trace contextRef="#ctx0" brushRef="#br0" timeOffset="254061.001">3488 14492 1026 0,'-3'1'306'15,"0"1"30"-15,2 1-264 16,1 13-93-16,9 6-10 15,47 52 12-15,-21-37 18 0,5 11 4 16,-10-8 2-16,-2 7-20 16,-7-5-62-16,-3-4-258 15,-11-10 44-15</inkml:trace>
  <inkml:trace contextRef="#ctx0" brushRef="#br0" timeOffset="254255.2846">3759 14566 1504 0,'-3'-4'316'0,"-12"6"98"16,-8 10-474-16,-29 21-50 16,-18 16-48-16,-50 28-54 15,2 12 4-15,-1 10-54 16,19-16-81-16,23 0 44 15,51-27-72-15</inkml:trace>
  <inkml:trace contextRef="#ctx0" brushRef="#br0" timeOffset="255265.8705">6797 14015 641 0,'39'59'328'15,"-45"-56"-37"-15,3-3-124 0,-3-1-137 16,4 1-31-16,1 0 7 16,-1 0 4-16,1 0 11 15,-2-2 6-15,0 1 8 16,0-1-1-16,-10-5-4 16,-7-8-10-16,-48-56-5 15,45 28-8-15,-4-12 4 16,-1 2 10-16,1-10 6 15,9 12 3-15,2-15 7 16,4 12-3-16,6-7-12 16,3 12-3-16,2-1 2 15,-2 14 0-15,1 2 5 16,2 10 6-16,-3 3 5 16,3 5-5-16,0 7-2 15,2 2-13-15,1 2-12 16,-3 5-17-16,0 0-32 15,0 0-11-15,-2 0-3 0,1 2 3 16,-3 16 12-16,-7 19 33 16,-21 56 7-16,20-44 7 15,-6-3 11-15,3-16 3 16,5-8 12-16,7-15 1 16,0-10-6-16,6-3-13 15,-3 5-21-15,0-7-28 16,15-36 13-16,22-48 7 15,-18 34 8-15,-4 14 21 0,1 1 23 16,0 15-14-16,-1 3 0 16,-7 11 1-16,2 5-4 15,-7 5-17-15,3 7-11 16,-5-2-11-16,-2-1-12 16,1 0 11-16,0 2 12 15,0 11 8-15,4 18 10 16,26 49 6-16,-5-40-109 15,16-6-285-15,8-20 60 16</inkml:trace>
  <inkml:trace contextRef="#ctx0" brushRef="#br0" timeOffset="257715.0257">8544 14530 313 0,'1'-6'152'16,"-4"4"-134"-16,9 0-43 16,-8 1-217-16</inkml:trace>
  <inkml:trace contextRef="#ctx0" brushRef="#br0" timeOffset="257865.2879">8532 14502 266 0,'-2'-1'279'0,"1"-1"-92"15,-1 1-25-15,1-1-163 16,-1 1-60-16,1-1-18 16,-1 1 24-16,1-1 13 15,-1 1 22-15,-1-1-110 16,0 1 56-16</inkml:trace>
  <inkml:trace contextRef="#ctx0" brushRef="#br0" timeOffset="262799.0368">6541 14507 849 0,'43'31'366'0,"-46"-40"0"16,0 6-194-16,-1 0-112 16,4 3-67-16,-2 0-40 15,1 0-19-15,-2 1-10 16,-30 5-6-16,-72 76 26 16,43-30 38-16,-15 17 11 15,14 5 36-15,9 3 32 16,25-8-19-16,21-15-6 15,30-17 4-15,33-17-28 0,20-19-30 16,27-17-17-16,8-12-69 16,7-15-228-16,-22-3 8 15</inkml:trace>
  <inkml:trace contextRef="#ctx0" brushRef="#br0" timeOffset="263127.8022">6994 14573 822 0,'36'30'167'0,"-58"3"79"15,1 7-245-15,6 6-26 16,8-11-9-16,11-1 3 15,11-15 10-15,16-13 29 16,0-12 31-16,10-10 25 16,-3-14 11-16,-1-8-18 15,-17 4-39-15,-2-2 12 16,-12 10 2-16,-10 2-28 16,-11 12-3-16,-13 3 5 15,-12 12-30-15,-15 8-57 0,-4 6-28 16,-5 13-173-16,11-2 14 15</inkml:trace>
  <inkml:trace contextRef="#ctx0" brushRef="#br0" timeOffset="263489.0084">7399 14542 1255 0,'-57'51'254'0,"23"-44"125"15,9 2-377-15,9-5-59 16,14 1-9-16,14-1 4 16,6-1 9-16,11 0 16 15,3 5 62-15,5 2 8 16,-9 3 2-16,-6 15-14 15,-13 4-13-15,-21 11 4 16,-12 1 0-16,-11 3 6 16,-1-13-33-16,-4-7-34 15,14-11-55-15,5-10-18 16,7-12-1-16,6-8 35 16,11-6 36-16,5-11 33 15,15-4-49-15,29-14-173 0,8 1 20 16</inkml:trace>
  <inkml:trace contextRef="#ctx0" brushRef="#br0" timeOffset="263727.1744">7847 14241 653 0,'11'-1'555'0,"-5"-3"-154"16,-8-1-137-1,4 4-169-15,-4-1-39 0,1 2-152 16,-1 0 31-16,1 0 37 15,-1 0-38-15,1 2-37 16,-4 17 79-16,-2 16 18 16,-8 47 8-16,14-33 2 15,-4-5 2-15,16 17 3 16,-7-8-24-16,3 10-123 16,-1-15-87-16,2-3-107 15,-8-18-116-15</inkml:trace>
  <inkml:trace contextRef="#ctx0" brushRef="#br0" timeOffset="263968.2394">7798 14634 131 0,'-63'-72'348'0,"52"70"-105"15,-2-4-57-15,3 2 130 16,1 2-131-16,4 1-21 15,1-5-12-15,4 4-34 16,0 1-13-16,1-1-26 16,36-5 6-16,60-12 27 15,-23 2 51-15,1 4-66 16,-1-5-43-16,-22 3-64 16,-10 4-497-16,-29-12 82 15</inkml:trace>
  <inkml:trace contextRef="#ctx0" brushRef="#br0" timeOffset="266330.3793">12030 11472 1034 0,'2'6'175'15,"-1"8"97"-15,8 8-334 0,3 3-10 0,22 23 74 16,2-3 14-16,5 7 21 16,12 5 24-16,1 0 22 15,-10 1-108-15,4 1-100 16,-4-1-184-16,-8-16-19 16</inkml:trace>
  <inkml:trace contextRef="#ctx0" brushRef="#br0" timeOffset="266524.3801">12768 11649 1102 0,'-24'22'179'0,"-10"9"129"16,-6 12-326-16,-35 33-7 16,-13 11 26-16,-32 27 11 15,2 3 10-15,-17 21 8 16,22-15 1-16,5 9-16 15,34-26-55-15,12 4-290 16,26-27 55-16</inkml:trace>
  <inkml:trace contextRef="#ctx0" brushRef="#br0" timeOffset="266914.3591">12820 12056 769 0,'-74'97'123'16,"66"-96"85"-16,7-2-214 16,2 2 10-16,-1-1 29 15,0 0 31-15,2-1 22 16,32-1-14-16,71-8-4 15,-37-1-26-15,18 2-17 16,-9 3-206-16,-1 4-118 16,-23 0-28-16</inkml:trace>
  <inkml:trace contextRef="#ctx0" brushRef="#br0" timeOffset="267093.5059">12842 12484 1454 0,'6'5'397'15,"15"-5"39"-15,8 1-398 16,22 4-160-16,0-5-161 16,6 10-153-16,-22 2-33 15</inkml:trace>
  <inkml:trace contextRef="#ctx0" brushRef="#br0" timeOffset="267768.1408">14357 11477 611 0,'104'1'486'0,"-100"4"-147"16,-13-8-65-16,-14 7-258 15,-7 7-53-15,-32 9 9 16,-5 9 27-16,-2 5 12 15,12-3 7-15,8-8-11 16,33-5-27-16,13-3-8 16,14-6 8-16,32 6 15 15,8 0 14-15,15-1 20 16,2 4 6-16,0 4-20 16,-28 5-24-16,-14 4-20 0,-18 3-2 15,-21-3-1-15,-11-1 6 16,-10-11-77-16,-2-7-33 15,-13-13-178-15,11-5-41 16</inkml:trace>
  <inkml:trace contextRef="#ctx0" brushRef="#br0" timeOffset="268216.8704">14298 11459 885 0,'-7'6'388'16,"4"-6"-51"-16,3 2-173 15,0-2-241-15,0 0-5 16,1 0 33-16,35-2 37 16,67-7 29-16,-12-6 19 15,5-5 4-15,27-4-5 16,-12 5-15-16,7 4-9 15,-27 4-10-15,-5 11-13 16,-29 6-12-16,-14 11-11 16,-22 6-1-16,-12 16-1 15,-13 11 18-15,-22 24 21 16,-8 0 19-16,-12 8 26 16,4-17 25-16,4-9-12 0,21-24-22 15,23-9 27-15,23-14-7 16,31-12-7-16,8-15 22 15,22-13-1-15,-6-10-36 16,1-13-13-16,-27 4-13 16,-10-5-22-16,-30 3-7 15,-28 1-20-15,-30 9-9 16,-15 1-8-16,-10 18-43 0,-25 16-317 16,5 7 113-16</inkml:trace>
  <inkml:trace contextRef="#ctx0" brushRef="#br0" timeOffset="268606.5286">13997 12203 863 0,'-3'-5'249'15,"5"0"33"-15,-1 0-249 16,-1 4-32-16,0 1-22 15,5-3 49-15,45-3 30 16,97-6 22-16,-15 6 33 16,59-9 24-16,22-3-36 15,33-5-9-15,-12-3-13 0,21-2-33 16,-39 8-23-16,-24-1-79 16,-48 6-91-16,-17 3-287 15,-51 2-4-15</inkml:trace>
  <inkml:trace contextRef="#ctx0" brushRef="#br0" timeOffset="269400.6623">13900 12791 110 0,'-45'-24'0'0</inkml:trace>
  <inkml:trace contextRef="#ctx0" brushRef="#br0" timeOffset="269821.4325">13879 12640 115 0,'7'-55'19'16,"-7"49"14"-16,-4-1 18 0,4 2 27 15,-2 2 63-15,1 2 24 16,-1-1 32-16,1 1-34 16,-1-1-21-16,1 1-58 15,1-1 0-15,0 1-24 16,0 0-10-16,0-1 2 15,1 1 16-15,20-10-13 0,28-7-1 16,55-17-5-16,-38 27-15 16,-17 1-24-16,-4 3-29 15,-26 10-22-15,-16 20-18 16,-25 7-4-16,-18 23 1 16,-12 14 24-16,-19 17 19 15,-3-1 18-15,0 1 32 16,16-15 17-16,10-13-1 15,25-19-7-15,21-15 13 16,23-10-9-16,26-9-2 16,14 4 8-16,34-5-108 15,3-5-163-15,11-3-134 16,-24-5-134-16</inkml:trace>
  <inkml:trace contextRef="#ctx0" brushRef="#br0" timeOffset="270274.9059">14551 13096 826 0,'11'-1'277'16,"-10"1"18"-16,1 7-252 15,-5-5-111-15,1-2 13 16,1 0 6-16,-2 1 23 15,-21 8 64-15,-50 56 23 16,50-54-11-16,6-4 13 16,11-4-4-16,7-9-2 15,9-4-16-15,13 1-3 16,3-2-17-16,8 0-8 16,-5 5-12-16,-3 9-13 15,-10 1-10-15,-13 8-5 16,-8 9-17-16,-15 2-59 15,-4 0-44-15,-2-1-66 0,3-15-99 16,11-13-34-16</inkml:trace>
  <inkml:trace contextRef="#ctx0" brushRef="#br0" timeOffset="270822.5024">15301 12652 712 0,'0'-9'153'16,"0"-1"64"-16,-2 2-214 15,-7 1-3-15,-8-1 4 16,-6 1 5-16,-18 2 17 16,-9 4 8-16,-26 7 2 15,-1 9-6-15,-10 14 4 16,2-1 6-16,7 12 16 16,29 2 11-16,4 1-4 15,19-7-17-15,18 4-26 0,11-12-16 16,18-2-1-16,10-8 7 15,16-15 14-15,10-10 5 16,12-17-9-16,-5-10-17 16,15-6-10-16,-13 1-3 15,-8 1 3-15,-12 10 6 16,-8 2 6-16,-18 10 7 16,-4 4-9-16,-7 6-7 15,-5 8-14-15,-4 5-10 0,-1 8 12 16,-7 3 12-16,-2 12 15 15,-5 5 25-15,-7 14 6 16,1-2-12-16,4 17-5 16,-1-12-18-16,6 3-92 15,6-20-78-15,0-2-182 16,3-14-47-16</inkml:trace>
  <inkml:trace contextRef="#ctx0" brushRef="#br0" timeOffset="271397.8427">15501 12619 935 0,'-52'48'202'0,"52"-48"70"15,-3 0-280-15,4-3-16 16,-1 1-9-16,2 1 35 16,44-13 20-16,66-17 20 15,-36 9 21-15,4-3 24 16,-13 4-29-16,-8 9-14 15,-19 8-22-15,-12 7-48 16,-18 12-33-16,-19 16 0 16,-19 9 8-16,-25 16 14 15,-14 11 36-15,-25 20 20 16,5-10 9-16,9 0 32 16,26-16 26-16,15-12 30 0,34-27-81 15,20-4-84-15,18-8 61 16,21-7 61-16,12-6-186 15,13 2-81-15,-4-5-71 16,-1-15-251-16</inkml:trace>
  <inkml:trace contextRef="#ctx0" brushRef="#br0" timeOffset="271753.6726">16121 12372 803 0,'68'47'512'0,"-72"-39"-208"16,1 2-158-16,-3 14-185 15,-4 4-180-15,-11 6 178 16,-1 10 25-16,-18 8 10 16,-3-4 15-16,4-2 2 15,8-8-3-15,13-4-6 16,27-12-9-16,25-11 37 0,5-7 4 16,23-5 5-16,6-7 6 15,11-5-77-15,-10-5-125 16,10-9-176-16,-14 1-52 15</inkml:trace>
  <inkml:trace contextRef="#ctx0" brushRef="#br0" timeOffset="271980.9795">16675 12364 289 0,'2'9'0'15,"-7"5"432"-15,-8 6-303 16,-5 10 187-16,-8 22-256 15,-6 3 284-15,-9 20-260 16,1 1-27-16,-6 24-9 16,5-6-18-16,-5 7-12 15,9-23-16-15,3-7-15 16,10-28-5-16,3-13-17 16,11-18-25-16,2-5-101 15,13-16-185-15,13-7 4 16</inkml:trace>
  <inkml:trace contextRef="#ctx0" brushRef="#br0" timeOffset="272442.3053">16807 12250 610 0,'-47'45'276'0,"42"-39"-27"16,2-8-133-16,0 4-118 15,3-2-36-15,-1 0 15 16,1 0 29-16,0 0 27 15,1 0 37-15,2-2 8 16,31-1-13-16,61-7-14 16,-43 2-24-16,6 5-26 15,-12 5 2-15,-3-1-10 16,-20 7-10-16,-9 5-20 16,-13 3 3-16,-10 7 11 15,-13 2 9-15,-16 10 17 16,-1 0 22-16,-1 0 1 15,7-7 5-15,10-4-14 16,27-8-1-16,29-4 14 16,10-10 0-16,34-8-7 15,10-2-104-15,12-10-225 16,-13-4 20-16</inkml:trace>
  <inkml:trace contextRef="#ctx0" brushRef="#br0" timeOffset="272835.3073">17607 11624 1027 0,'-30'100'212'0,"67"-103"104"0,14 2-307 15,26-1-19-15,1-4-31 16,11 4-162-16,-18-6-112 16,0 1-47-16</inkml:trace>
  <inkml:trace contextRef="#ctx0" brushRef="#br0" timeOffset="273025.8651">17688 11951 1222 0,'12'12'418'16,"12"-11"27"-16,25 11-312 15,12 0-281-15,23 1-317 16,-7-10 57-16</inkml:trace>
  <inkml:trace contextRef="#ctx0" brushRef="#br0" timeOffset="322179.3068">13412 16093 1071 0,'-37'46'209'0,"3"9"108"15,-3 0-309-15,6 4 13 16,12-8 11-16,7-14 13 0,10-8 11 16,14-1-50-16,10-5-18 15,2-11-19-15,6-8 0 0,20-17 28 16,8-21 52-16,19-36 20 15,12-17 11-15,14-26-6 16,-14 3-38-16,-12-11-15 16,-20 17-11-16,-13-9-7 15,-19 22-4-15,-3-1-1 16,-7 18-2-16,-7 16-5 16,-5 31-13-16,-3 12-40 15,-2 15-20-15,-7 32-17 16,2 19 26-16,-14 32 22 0,0 11 49 15,1 36 27-15,9-11 20 16,1 11-18-16,14-20-12 16,11 5-102-16,2-27-261 15,3-8 46-15</inkml:trace>
  <inkml:trace contextRef="#ctx0" brushRef="#br0" timeOffset="322358.5093">14452 15942 1084 0,'12'23'378'16,"-11"-6"18"-16,-2 20-236 16,-2 9-232-16,0 28-236 15,-2 5-89-15,-8-2-85 16</inkml:trace>
  <inkml:trace contextRef="#ctx0" brushRef="#br0" timeOffset="322519.0263">14501 15687 1506 0,'12'6'245'0,"-3"-10"23"0,4-2-624 15,8-3-104-15,-4-7-150 16</inkml:trace>
  <inkml:trace contextRef="#ctx0" brushRef="#br0" timeOffset="322986.9422">14879 15925 1164 0,'-5'1'337'0,"5"0"47"15,5-1-332-15,-5 0-76 16,-2 0-60-16,2 0-10 16,-1 2 2-16,-1 16 34 15,-2 10 34-15,-10 46 31 16,4-52 15-16,7-1 16 15,2-14-19-15,6-5-49 16,12-8 18-16,18-13 7 16,5-5 2-16,11-4-2 15,-2 0 31-15,-6 5-12 16,-18 15-15-16,-3 5-10 16,-12 6-6-16,-2 10-6 15,-4 3 3-15,-4 2 13 0,-1 1 8 16,2 0 4-16,4-7 2 15,3-4-7-15,7-7 0 16,12 4 1-16,1-1 0 16,3 4 3-16,-3 5 4 15,0 9 2-15,-10 0 8 16,-3 9 12-16,-3 1 2 0,0 5 5 16,-2-5-69-16,17-1-70 15,-1-13-244-15,11-27-5 16</inkml:trace>
  <inkml:trace contextRef="#ctx0" brushRef="#br0" timeOffset="323341.6606">15852 16148 1472 0,'4'0'246'16,"7"0"146"-16,9-4-457 16,3-1 0-16,11-4 0 15,-5-2 40-15,2-9 10 0,-11-2 12 16,2-5-13 0,-10-4-7-16,-1 0-1 0,-5 5 0 15,-1 0 6-15,-7 6 15 16,-4 5-2-16,-4 7 1 15,-18 8-1-15,-9 8-2 16,-18 13 17-16,0 2 28 16,2 10 18-16,16-3-2 15,13 5-10-15,20-5-23 16,11 8-88-16,12-4-91 16,18 2-244-16,5-5-8 0</inkml:trace>
  <inkml:trace contextRef="#ctx0" brushRef="#br0" timeOffset="323601.3155">16283 15988 784 0,'3'2'464'0,"-5"1"-65"16,2-3-162-16,0 0-183 15,0 0-80-15,2-2-23 16,14-4 32-16,34-13 24 15,59-28 26-15,-34 14 12 16,-5 6 15-16,-10 8-50 16,-17 10-20-16,-13 8-34 15,-15 8-7-15,-15 15-10 16,-5 11 20-16,-21 19-34 0,-7 6-26 16,-10 8-36-16,5-9-206 15,4-12 2-15</inkml:trace>
  <inkml:trace contextRef="#ctx0" brushRef="#br0" timeOffset="323866.1359">17287 15788 1255 0,'7'-3'428'0,"-17"8"38"15,-14 7-348-15,-13 7-66 16,-3 3-53-16,0 3-3 15,12-3-3-15,9-4-10 16,17-6 1-16,8 6 1 16,3-5-1-16,0 8 5 15,0 6 7-15,-10 8-27 16,-13 1-14-16,-32 13-27 16,-13-5-4-16,-11-2-40 15,4-8-34-15,-5-6-252 16,31-22 49-16</inkml:trace>
  <inkml:trace contextRef="#ctx0" brushRef="#br0" timeOffset="324066.4115">17521 15938 1552 0,'15'19'309'15,"-17"12"123"-15,-5 6-487 16,-5 17-112-16,-6 0-87 16,-10 4-98-16,0-13-1 15,-6-17-30-15,3-19 76 0,-9-27 47 16</inkml:trace>
  <inkml:trace contextRef="#ctx0" brushRef="#br0" timeOffset="324198.3161">17351 15738 1170 0,'16'-16'430'0,"-4"-8"-24"16,3 5-368-16,8-5-167 15,8 3-136-15,9-7-209 16,6 10-24-16</inkml:trace>
  <inkml:trace contextRef="#ctx0" brushRef="#br0" timeOffset="324749.2659">18191 15722 30 0,'-11'22'549'0,"4"-19"-278"15,-1 0-27-15,-3 4 7 16,-3 1-278-16,4-3 9 15,-6 0 14-15,10 4 32 16,-3-5 27-16,3 4 1 0,-3 9 6 16,-3 7 2-16,-7 7-16 15,5 6-13-15,0 9-5 16,5-4-16-16,4-2-10 16,5-15-48-16,6-6-8 15,6-11 17-15,9-25 22 16,4-8-34-16,5-16-2 15,-1-8 22-15,5-12-17 16,-4 11-16-16,7-4 47 16,3 10 45-16,9-7-7 15,0 16 6-15,4-1 9 16,-10 11-6-16,-4 7-6 16,-14 17-5-16,-10 14 9 15,-10 14 3-15,-8 11 13 16,-2 5 7-16,-3-1-3 15,1-16-20-15,8-3-22 16,14-20-12-16,21-9 5 16,17 3-1-16,15-3 8 0,-4-3 8 15,-5 3-6-15,-18 8-11 16,-12 5-7-16,-21 9-7 16,-6 12-3-16,-8 9-14 15,-7 8-48-15,-5-7-38 16,0-5-238-16,11-11 19 15</inkml:trace>
  <inkml:trace contextRef="#ctx0" brushRef="#br0" timeOffset="325021.4493">19226 15653 1130 0,'-31'55'625'0,"0"-6"-85"15,7-39-228-15,6 17-246 16,14-3-90-16,10 8-16 16,9 1 6-16,7 4 8 15,0-3 17-15,-12 11 11 16,-8-8 1-16,-24 6-7 16,-20-3-6-16,-22-2-2 15,1-16 0-15,-4-11-7 16,21-11-21-16,2-14-63 15,20-5-30-15,6-8-366 16,3-4 57-16</inkml:trace>
  <inkml:trace contextRef="#ctx0" brushRef="#br0" timeOffset="325234.8338">19792 15394 1571 0,'1'15'369'16,"-1"-6"69"-16,-4 9-582 15,-1 5-363-15,-11-3-5 16</inkml:trace>
  <inkml:trace contextRef="#ctx0" brushRef="#br0" timeOffset="325364.8014">19607 15864 1391 0,'16'35'455'0,"-6"-24"-20"15,12 4-767-15,-2-8-69 16</inkml:trace>
  <inkml:trace contextRef="#ctx0" brushRef="#br0" timeOffset="326761.7937">20451 15612 391 0,'-5'-34'141'0,"-1"-8"23"16,4 7-98-16,-6-4 7 16,2 13-3-16,0-4 26 15,0 14 2-15,-3-2 27 16,2 11-18-16,-5-1 8 15,-1 4-24-15,-3 1-5 16,-2 3-28-16,3 1 10 16,3 2-10-16,6-3 19 15,3 0-7-15,12-4 7 16,-9 2-11-16,25-10 7 0,89-29-20 16,-5 11 5-16,5 5-13 15,-5 4-23-15,-29 15-30 16,-22 20-35-16,-37 11-11 15,-29 42-7-15,-27 27 1 16,-41 38 0-16,-13 3 15 16,-26 22 30-16,4-26 17 15,17-6 41-15,32-39 25 16,21-4 17-16,26-33-20 16,37-8 2-16,21-23-32 0,40-8-8 15,16-16-1-15,29-1-62 16,-19-17-55-16,2-8-395 15,-20 1 61-15</inkml:trace>
  <inkml:trace contextRef="#ctx0" brushRef="#br0" timeOffset="327230.9526">21399 16049 956 0,'9'43'319'0,"6"-49"15"16,-8 3-270-1,-3 5-85-15,-2 2-36 0,-4-4 23 16,1 1 27-16,-2 4 32 16,-25 14 36-16,-46 45 15 15,50-52-11-15,9-5 4 16,15-16-5-16,21-9-19 15,13-5-17-15,15-5-9 16,7 1-17-16,-4 8-24 16,-13 7-3-16,-16 13-14 15,-20 14-1-15,-25 13 2 16,-15 3 6-16,-13 9 16 16,1-8 18-16,4-9-91 15,22-15-271-15,17-26 64 16</inkml:trace>
  <inkml:trace contextRef="#ctx0" brushRef="#br0" timeOffset="327721.291">22636 15316 1379 0,'-23'-12'230'15,"-18"3"158"-15,-12 3-412 0,-24 4 4 16,0 10 24-16,-15 13 20 16,13 11 11-16,-4 14 11 15,18 9 6-15,1 22 10 16,26-9-3-16,16-6-41 15,23-10-39-15,26-10 21 16,17-30 21-16,26-12-67 16,7-15 15-16,13-30 10 15,-5-4-31-15,1-19-27 16,-20 3 61-16,-8-3 23 16,-19 21 24-16,-14 4 5 15,-16 20 1-15,-3 9 5 16,-8 16-45-16,-7 21 5 15,-4 14-3-15,-11 35-2 16,-7 10 20-16,-12 17 53 16,0-4-6-16,-3 10-9 15,8-23-24-15,8 2-95 16,12-22-66-16,8-14-67 0,3-20-25 16,9-24-237-16,4-24 79 15</inkml:trace>
  <inkml:trace contextRef="#ctx0" brushRef="#br0" timeOffset="328111.0409">22892 15443 1422 0,'-3'25'364'0,"-7"-4"86"15,-8-5-421-15,9-2-92 16,15-11 2-16,26-12 28 16,14-9 19-16,33-12 21 15,10-5 67-15,14-2 1 16,-15 10-25-16,-2 8-20 16,-30 16-25-16,-19 25-16 15,-38 14-20-15,-37 30 2 16,-22 16 21-16,-34 21 14 15,-5-3 9-15,1 8 0 16,27-27 10-16,15-10 15 0,35-23 6 16,23-11 4-16,19-16 5 15,32-12-35-15,21-8-41 16,18-11-71-16,6-11-29 16,10-13-77-16,-22-5-1 15,-6-5-278-15,-27 1 91 16</inkml:trace>
  <inkml:trace contextRef="#ctx0" brushRef="#br0" timeOffset="328350.03">24041 15333 1001 0,'-29'40'486'0,"-26"23"-47"15,-7 6-225-15,-8 16-158 16,15-8-75-16,9-14-17 16,29-21-6-16,14-15 31 15,16-19 13-15,25-8 31 16,8-2 16-16,20-6-25 16,0-1-99-16,7-3-362 15,-15 2 37-15</inkml:trace>
  <inkml:trace contextRef="#ctx0" brushRef="#br0" timeOffset="328563.4755">24403 15175 1066 0,'-31'52'571'0,"-11"102"-109"0,-13-39-240 16,1 7-144-1,-18 13-143-15,1-17 74 0,-9 4-5 16,23-26-10-16,-1-1-28 16,15-26-26-16,6-20-161 15,18-23-245-15,14-22 5 16</inkml:trace>
  <inkml:trace contextRef="#ctx0" brushRef="#br0" timeOffset="328939.7493">24672 15504 1079 0,'2'12'287'15,"2"10"74"-15,30 55-291 16,-7-36-29-16,7 1-15 0,18 5 6 15,-8-8-1-15,-1-7-12 16,-6-3-16-16,-1 2-81 16,-20-12-97-16,-3-7-192 15,-4-8-27-15,-3-14-139 16</inkml:trace>
  <inkml:trace contextRef="#ctx0" brushRef="#br0" timeOffset="329105.0273">25016 15581 1097 0,'-59'41'438'16,"-14"-1"-40"-16,-32 20-275 15,0 5-96-15,-9 1-101 16,29-11 66-16,17-3-17 16,37-16-62-16,24-16-271 15,35-15-48-15,27-13-114 16</inkml:trace>
  <inkml:trace contextRef="#ctx0" brushRef="#br0" timeOffset="329503.9957">25308 15299 1386 0,'4'58'439'0,"20"-55"6"15,17-6-432-15,26-6-156 16,16-1-86-16,9-5-86 16,-17 0 308-16,-4 3 83 15,-26 5 61-15,-14 14 63 16,-13 16 62-16,-23 18-236 15,-13 15-13-15,-27 36 10 16,-25 3 6-16,-22 19 24 16,9-13 10-16,8 7 25 15,27-31-5-15,30-7 2 16,32-23-21-16,26-2-18 16,16-20-30-16,23 4-60 15,-16-20-36-15,-2-6-95 16,-20-12-62-16,-15-7-338 15,-22-11 55-15</inkml:trace>
  <inkml:trace contextRef="#ctx0" brushRef="#br0" timeOffset="329819.5986">26223 16119 1570 0,'-21'23'287'16,"-13"3"143"-16,-10 9-482 16,-1-5-25-16,4-8 12 15,16-13 35-15,8-8 46 16,15-11 33-16,7-6 14 16,4-4-15-16,3 1-14 15,0 4-35-15,-3 3-19 16,-5 11-14-16,-4 7 22 15,-6 12 11-15,-7 4 6 16,-2-1 7-16,2 2-17 16,1-5-27-16,2-13-80 15,10-1-52-15,10-16-284 16,6-12 23-16</inkml:trace>
  <inkml:trace contextRef="#ctx0" brushRef="#br0" timeOffset="330282.544">27143 15425 1252 0,'1'-3'480'0,"-7"-10"-108"16,-2-2-346-16,-35-3-129 15,-17 1-115-15,-33 6 93 16,-14 16 100-16,-16 23 83 16,20 10 80-16,2 36-13 15,30 6-9-15,16 11-9 16,26-16-51-16,17 2-53 16,24-29 5-16,20-20-15 15,16-16-16-15,23-14-3 16,4-14-4-16,16-20 21 15,-1 4 14-15,9-13 11 16,-16-5-3-16,-7 0-1 16,-23 10-1-16,-15 0-2 15,-20 13-10-15,-4 20-3 16,-7 18 2-16,-9 24 14 0,0 16 8 16,-10 23 9-16,-14 8 6 15,-25 13-1-15,-1-11-12 16,-10 7-45-16,1-16-41 15,10-4-78-15,23-28-76 16,6-6-266-16,16-25 29 16</inkml:trace>
  <inkml:trace contextRef="#ctx0" brushRef="#br0" timeOffset="330701.469">27424 15634 1308 0,'-10'36'348'0,"13"-19"56"15,13-14-369-15,27-1-55 16,12-20-27-16,19-10 24 15,-3 1 42-15,19-4 42 16,-12 0 28-16,-1 12 19 16,-17 11 7-16,-3 10-64 15,-31 13-54-15,-27 25-12 16,-30 9-12-16,-30 20-7 0,-18 2 53 16,-33 24 23-16,7-9 4 15,-2 12-6-15,26-9-4 16,17-5 10-16,42-27 4 15,20-13-3-15,27-25-1 16,23-13-26-16,11-6-31 0,15-7-42 16,-1 4-21-1,1-11-41-15,-11 3-24 0,-6-16-389 16,-13-10 104-16</inkml:trace>
  <inkml:trace contextRef="#ctx0" brushRef="#br0" timeOffset="330988.1584">28602 15492 1326 0,'-34'59'370'0,"-19"8"79"16,-10 0-375-16,-8 11-43 15,9-13-28-15,6-8-1 16,28-22 7-16,17-8 3 16,27-14 48-16,33-7 3 15,8-6 3-15,11-3-57 0,1-3-24 16,7-6-77-16,-20 2-24 16,3-11-22-16,-2-1-75 15,-2-11-233-15,-11 2 49 16</inkml:trace>
  <inkml:trace contextRef="#ctx0" brushRef="#br0" timeOffset="331196.8115">29074 15305 992 0,'-6'24'436'0,"-16"28"-9"16,-19 16-236-16,-18 28-74 15,-10 4-43-15,-12 18 6 16,7-13 1-16,4 12 4 15,14-16-33-15,7 3-21 16,14-23-28-16,-1-1-52 16,11-25-38-16,10-9-79 15,-3-19-61-15,12-7-278 16,20-15 45-16</inkml:trace>
  <inkml:trace contextRef="#ctx0" brushRef="#br0" timeOffset="331542.1344">29273 15729 1167 0,'-12'55'307'15,"21"-51"84"-15,7 11-316 16,6 10-10-16,8 9 45 16,3 5 7-16,10 13 4 15,-2-2 14-15,6 0-54 16,-5-10-64-16,-7-5-43 15,-12-16-30-15,-6-4-42 16,-6-7-188-16,-13-25-228 16,1-11 29-16</inkml:trace>
  <inkml:trace contextRef="#ctx0" brushRef="#br0" timeOffset="331696.8769">29796 15751 1702 0,'-40'43'455'0,"-30"15"116"0,-19 6-498 16,-29 7-80-16,8-8-93 15,-11 0-107-15,10-22-365 16,-5-26 37-16</inkml:trace>
  <inkml:trace contextRef="#ctx0" brushRef="#br0" timeOffset="332715.3346">30446 15519 825 0,'-27'38'470'0,"-11"-5"-265"0,-21 14-29 16,-8 3 1-16,5 7-273 15,17-20 146-15,10-8 140 16,32-17-112-16,41-9-112 16,27-13 151-16,30-2 9 15,13 2-1-15,12 2-21 16,-26 8-39-16,-20 11-42 15,-28 15-46-15,-32 11 15 16,-30 11-10-16,-31 13-4 16,-14-5 15-16,-23-6 12 15,-2-13-37-15,-11-12-62 16,17-17-40-16,-4-11-302 16,17-10-57-16,17-10-116 15</inkml:trace>
  <inkml:trace contextRef="#ctx0" brushRef="#br0" timeOffset="332933.5877">30482 15490 542 0,'2'3'148'0,"0"-3"551"15,-1 0-402-15,-1 0 137 0,0 0-410 16,0 0 67-16,14-1 16 15,36-8-3-15,97-32-10 16,-41 2-48-16,14-4-222 16,-20 12-105-16,-17 7-251 15,-32 17-90-15</inkml:trace>
  <inkml:trace contextRef="#ctx0" brushRef="#br0" timeOffset="333703.7794">31141 16199 987 0,'9'11'294'15,"-15"-11"55"-15,0 8-244 16,-2-4-57-16,7-4 5 16,-1 0-14-16,-1 2-15 15,-1-1 10-15,-9 10-8 16,-1-4-8-16,7-4 25 16,1-1 30-16,3-1 1 15,0 0 1-15,0 1-5 16,0-2-16-16,0 1-22 15,0-1-30-15,0 2-11 16,0-1-2-16,0 2 4 16,0-3 7-16,0 2 3 15,2-1-4-15,-1 1 1 16,1-1 0-16,-1 1-1 16,1-1-6-16,-1 1 1 15,1-1-9-15,0 1 6 16,-1-1-2-16,-2 7 7 0,-2 0 0 15,0 1 4-15,3-7-12 16,0-1 3-16,0 1 1 16,1-2 2-16,1 0 4 15,1-2 4-15,1-1-1 16,1 0 1-16,-1 0 2 16,1 0-5-16,-1 1-3 0,1 0-4 15,-2 2-14-15,0 0-12 16,0 2-11-16,-2-1-16 15,1-1 0-15,1 0 10 16,1-1-13-16,4-1-21 16,13-8 8-16,1-2-26 15,33-16-13-15,-49 28-105 16,-5 0-105-16,-2 0 1 16</inkml:trace>
  <inkml:trace contextRef="#ctx0" brushRef="#br0" timeOffset="334626.0414">32056 15273 595 0,'2'-2'365'0,"-1"1"-125"16,-1-1-56-16,-1 2-303 0,-1 0 4 16,-1 0 36-16,-9 5 53 15,-23 12 36-15,-69 38 30 16,37-21-3-16,-22 15-5 16,9 5 24-16,-7 5 41 15,22-7 10-15,19 2 12 16,28-15 1-16,18-6-5 15,19-7-44-15,30-9 3 16,14-7-9-16,22-4 2 16,-5 1-23-16,2 2-14 15,-21 4-18-15,-11 8-13 16,-19 12-14-16,-13 7-14 16,-15-2-7-16,-18 8-3 15,-9-6 9-15,-16-4 15 16,0-11 13-16,-11-6 9 15,5-10 7-15,-5-15 12 16,11-9 8-16,8-17-5 16,24-14-3-16,19-25 7 15,26 1-10-15,23-29-5 0,9-3 11 16,13-14 8-16,-2 17-12 16,-8-5-22-16,-16 36-21 15,-9 18-78-15,-25 24-151 16,-24 16-216-16,-19 7-27 15</inkml:trace>
  <inkml:trace contextRef="#ctx0" brushRef="#br0" timeOffset="335124.9788">32603 15295 1007 0,'6'0'362'0,"-2"0"4"0,-6 0-262 15,1 0-131-15,0 0-29 16,-1 1 3-16,-2 5 17 15,-20 31 18-15,-75 51 23 16,31-32 6-16,2-3 4 16,6-1 4-16,29-13-6 0,17-8 3 15,23-13 17-15,27-12 12 16,21-5-5-16,19-5-2 16,-6-4-20-16,4-14-74 15,-17 3-72-15,-11-5-260 16,-19-1 3-16,3-5-126 15</inkml:trace>
  <inkml:trace contextRef="#ctx0" brushRef="#br0" timeOffset="335366.603">32911 15233 1303 0,'-2'1'258'0,"-7"17"130"15,-4 7-372-15,-11 20-17 16,-4 9 12-16,-13 29 24 0,2 0 14 16,-7 12 9-16,3-7 8 15,-4 11 4-15,-5-18-16 16,-10 10-24-16,11-11-40 16,6 1-86-16,11-29-61 15,22-19-58-15,26-29-252 16,10-26 36-16</inkml:trace>
  <inkml:trace contextRef="#ctx0" brushRef="#br0" timeOffset="335875.2165">33228 15373 772 0,'-3'63'429'0,"-40"-40"-71"16,-12 3-152-16,-15 12-160 15,2 5-49-15,0 4 24 16,15-8 19-16,11-1 8 15,20-15 1-15,15-9 15 0,16-3 2 16,23-2 12 0,14-9-3-16,22 7 1 15,6 1-22-15,2 0-28 0,-20 6-25 16,-12 9-22-16,-21 4-12 16,-26 10-7-16,-21 6-2 15,-32 8-5-15,-9-6 16 16,-17-2 8-16,10-14 8 15,6-10 6-15,32-13 16 0,6-11 24 16,22-12 5-16,25-18 1 16,14-10-1-16,23-15-6 15,18 1-6-15,17-17 24 16,-11 10 3-16,-2-4-4 16,-20 11-4-16,-11 3-81 15,-23 17-75-15,-8 11-192 16,-5 10-208-16,-1 6-37 15</inkml:trace>
  <inkml:trace contextRef="#ctx0" brushRef="#br0" timeOffset="336064.3314">33628 15406 610 0,'4'40'631'15,"-10"15"-191"-15,-13 25-361 0,-6 7 369 16,-11 26-434-16,-7-8-4 16,-10 8-87-16,10-14-302 15,1 2-68-15,7-41-167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6:26:14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2808 5979 899 0,'80'-46'178'0,"-83"50"78"15,5 7-273-15,-2 4-7 16,-2 1 4-16,1 12-1 16,1 0 7-16,-6 6 5 15,0 3-4-15,-1 18 4 16,2 4 6-16,-5 20 4 15,5 4 4-15,2 22-2 16,2-6-4-16,1 20-2 16,7-8 0-16,5 22-2 15,0-7-1-15,3 31 9 16,1-4 6-16,-4 22 8 16,-2-12 6-16,-2 20 10 0,-4-20-4 15,2 20-1-15,6-10-7 16,1 34 2-16,1-23-5 15,8 31-1-15,0-24-1 16,-3 15 2-16,-1-31-4 16,9 35-1-16,-8-25-3 15,-9 20 0-15,-7-16 0 16,-6 25 1-16,-11-39 1 16,-6 28 1-16,5-26-12 0,2 7-60 15,3-37-60-15,-1-9-193 16,7-50-15-16</inkml:trace>
  <inkml:trace contextRef="#ctx0" brushRef="#br0" timeOffset="1753.1941">2943 5915 223 0,'50'21'0'15,"-41"-14"255"-15,-7-2-166 16,-2-4 152-16,0-1-119 16,0 0 164-16,0 0-173 15,0 0-22-15,0 0-6 16,0 0-23-16,0 0-4 15,0 0-29-15,0 0-14 16,0 0-11-16,0 0-11 0,0 0-10 16,0 0 10-16,1 0 4 15,1 2 1-15,1-1 1 16,15 7 8-16,14-1 2 16,67 5 7-16,-35-15 2 15,16-2 3-15,1 4-5 16,1-2-2-16,-18 2-5 15,2 2-2-15,-8 2-1 16,4-2-1-16,-7 1 0 16,19-4 0-16,0-2-1 15,9-5 1-15,-1 0 0 0,4 0-1 16,-21 0 1-16,1 2 0 16,-9-2 1-16,2-7-1 15,5 1 0-15,14-6 0 16,1 4-1-16,9-1 0 15,-3 15-1-15,-2-3 1 16,-17 4-2-16,-2-1-7 16,-18 0 7-16,0-4 8 15,-15 3 5-15,3 2 6 16,-4 1 10-16,1-2-5 16,-6 1-7-16,2 5-4 15,-12-7-5-15,-7 2-1 16,0 4 11-16,-4-1 14 15,-4-1 9-15,0 0 5 16,0 0-1-16,-1 0-18 16,-1 0-18-16,1-1-22 15,-1 1-12-15,-1 0-13 0,3 0-1 16,0 0-2-16,-1 1 8 16,1 16 3-16,0 20 10 15,1 63 1-15,7-33 6 16,4 26 2-16,2 2 2 15,1 19 3-15,0-6 2 16,-3 17 0-16,-3-14 2 16,-3 15 4-16,-5-21 2 0,1 19 2 15,2-11 2-15,-1 13 0 16,3-15-3-16,1 27 0 16,1-18-1-16,-5 18-1 15,-2-17 1-15,-5 15 3 16,-5-18 0-16,-4 12 1 15,-7-13 0-15,-3 10 2 16,0-11-2-16,4 14 0 16,7-10-1-16,2-4 1 15,0-12-3-15,-4 10 1 16,7-12-1-16,-11 12-1 16,9 0-1-16,-7 16 1 15,0-11-2-15,-7 17 1 16,15-11 0-16,-12 14-1 15,13-21 1-15,4 16-1 0,1-20 2 16,4 10-2-16,8-15 1 16,-1 15-1-16,-3-14-1 15,3 17 0-15,-5-11 1 16,5 11 1-16,-1-14-1 16,4-4 0-16,-4-29-4 15,4-9-69-15,-1-23-75 0,2-7-300 16,-10-19 7-1</inkml:trace>
  <inkml:trace contextRef="#ctx0" brushRef="#br0" timeOffset="2321.4518">2977 11696 529 0,'-41'48'420'0,"45"-48"-132"15,5 4-320-15,10-5 313 16,9 4-316-16,38-1 16 16,22 3 29-16,40-5 20 15,8 7 12-15,36-7 15 16,-8-3-5-16,19 6 4 15,-26-1-8-15,25 1 7 16,-15 1-11-16,11 5-1 16,-27-4-8-16,7-1-29 15,-27 2-59-15,1-5-330 16,-29-8 69-16</inkml:trace>
  <inkml:trace contextRef="#ctx0" brushRef="#br0" timeOffset="3789.2626">2913 5817 597 0,'-1'-1'111'0,"0"-1"56"16,-1 1-181-16,1-1-1 16,1 1 8-16,0 0 15 15,0-1 9-15,1-1 12 16,5-1 4-16,24-4-3 16,51-61-8-16,-4 26-2 15,16-8-9-15,33-20 0 16,8-4 5-16,27-19 18 15,-16 11 7-15,21-15 4 16,-21 11-1-16,6-8-6 16,-14 17-21-16,12-11-6 15,-32 16 6-15,8-1 22 16,-23 13 8-16,-13 5 9 16,-37 19 6-16,-8 7-5 0,-23 11-18 15,-2 10-7-15,-9 5-9 16,1 4-6-16,-10-5-7 15,5 1-6-15,0 2-2 16,-6 1-2-16,0 0-1 16,0-1-4-16,2 2-1 15,-1 0-1-15,0 0 0 16,7 0 3-16,17 2 7 16,77-5 4-16,-34-3 3 15,39-6 6-15,4 3 1 0,30-13 3 16,-3 5-2-16,22-6-1 15,-20 14-5-15,5-9-3 16,-28 15-4-16,-7-1-1 16,-30 1-1-16,2 0-1 15,-20 1 1-15,1 4 2 16,-20-2-102-16,-7 0 104 16,-14-2-1-16,-1 1 1 15,-8 1-3-15,-1 0 102 16,-2 3-106-16,-2 0 3 15,-5-2 2-15,-3-2 9 16,-2 1 6-16,1-2 9 16,-1 2-1-16,1 0-11 15,-1 0-16-15,2 0-35 16,-1 0-39-16,-1 0-31 16,1-1 78-16,1-1 18 0,0 1 41 15,0-1 39-15,0 1 15 16,0-1-76-16,0 1-15 15,0 1-23-15,0 0-16 16,0 0 5-16,0 0 5 16,0 0 4-16,0 0 13 15,0 0 10-15,0 0 12 16,0 0 4-16,0 0 0 0,0 0-2 16,0 0-5-16,0 0-2 15,0 0-1-15,0 0 1 16,-2 0-21-16,1 0-7 15,-2 0 3-15,-21 13 1 16,-81 46 0-16,24-2 24 16,-1 9 19-16,-13 26 1 15,11 7-1-15,-8 26-2 16,12-14 0-16,-19 11-11 16,9-19-3-16,-4 8 1 15,17-25 1-15,-4 11 1 16,14-19 0-16,-7 7 0 15,7-17 1-15,-10 6-35 16,9-13-88-16,-3 2-240 16,21-14 17-16</inkml:trace>
  <inkml:trace contextRef="#ctx0" brushRef="#br0" timeOffset="4464.3006">6883 4524 257 0,'-4'-15'112'16,"1"6"3"-16,0 3-24 15,-5-5-32-15,5 8 26 16,0 0 3-16,0 0-2 15,0 0-25-15,1 0-13 16,-1 1-24-16,0 1-5 16,0 1-2-16,0 1-2 15,-3 11-2-15,-3 31 0 0,-43 53-1 16,43-23 6-16,2-3 7 16,-1 23 8-16,2-6 2 15,3 20 6-15,-3-6-5 16,2 26 1-16,4-7-7 15,0 36-3-15,-3-2-5 0,6 37-1 16,-1-12-6 0,-8 20-1-16,4-26 1 0,2 21 27 15,-3-28 4-15,-4 33 12 16,8-7 3-16,-1 41 8 16,-6-20-28-16,2 35-2 15,1-34-4-15,-12 29 20 16,3-28 2-16,-4 18 15 15,-2-38 11-15,-1 16-9 16,1-44-25-16,-1-2-8 16,7-35-16-16,-1 9-16 15,-1-28-8-15,5 0-61 16,1-22-55-16,-6 0-356 16,4-29 41-16</inkml:trace>
  <inkml:trace contextRef="#ctx0" brushRef="#br0" timeOffset="5068.12">6514 10130 549 0,'46'49'468'0,"-46"-49"-369"16,-3 0 79-16,3 0-189 15,-1 0-186-15,-1 0 166 16,1 0 176-16,-7 16-147 16,-14 35 30-16,-44 61 19 15,-14-17 4-15,-27 13-8 16,-34 33 11-16,-1-6 14 0,-19 35 50 15,24-19 3-15,2 11 5 16,30-29-24-16,6-2-34 16,31-37-86-16,9-14-97 15,25-32-299-15,5-29 43 16</inkml:trace>
  <inkml:trace contextRef="#ctx0" brushRef="#br0" timeOffset="6397.9898">4940 4506 341 0,'46'30'60'16,"-46"-15"37"-16,0 16-103 16,4 0 1-16,1 15 3 15,-2-6 2-15,-2 10 1 0,0-8 1 16,1 5 3-1,-1-7-15-15,1 12-87 0,5-12 26 16</inkml:trace>
  <inkml:trace contextRef="#ctx0" brushRef="#br0" timeOffset="6579.0334">4940 5721 343 0,'-6'36'0'0,"0"1"268"16,3 0-286-16,3 9 159 16,3-3-249-16,1 3 188 15,-1-11-243-15,2 7-25 16,1-11 33-16</inkml:trace>
  <inkml:trace contextRef="#ctx0" brushRef="#br0" timeOffset="6710.471">4984 6570 71 0,'-7'46'204'16,"5"-3"-72"-16,-1 4-40 15,2-2 46-15,-1 7-101 16,2-3-28-16,2 8-142 16,1-8 46-16</inkml:trace>
  <inkml:trace contextRef="#ctx0" brushRef="#br0" timeOffset="6866.6871">5058 7597 500 0,'-7'62'225'16,"4"-1"-7"-16,-2-14-101 0,8 3-96 16,5-8-11-1,4 10-150-15,-3-5-77 0,2-1-25 16</inkml:trace>
  <inkml:trace contextRef="#ctx0" brushRef="#br0" timeOffset="7030.8089">4978 8795 593 0,'-6'68'175'16,"-4"-10"39"-16,10 10-150 15,7-5-43-15,4 3 3 16,4-5-235-16,-2 1 75 16</inkml:trace>
  <inkml:trace contextRef="#ctx0" brushRef="#br0" timeOffset="7189.3205">5069 9592 428 0,'-5'36'271'16,"1"2"-42"-16,-5-5-72 15,4 10-103-15,2-1-34 16,5 6-5-16,1-3-19 16,3 5-63-16,-5-8-59 15,2 1-112-15,-1-2-44 0</inkml:trace>
  <inkml:trace contextRef="#ctx0" brushRef="#br0" timeOffset="7310.6194">5092 10566 693 0,'-4'19'154'0,"-2"-1"64"16,9-3-258-16,-3-1-174 15,-3-3 37-15</inkml:trace>
  <inkml:trace contextRef="#ctx0" brushRef="#br0" timeOffset="7704.6684">5115 10597 1049 0,'60'56'242'0,"-42"-66"70"15,19-2-357-15,16 0-244 16,7 0-45-16,11 3-108 16</inkml:trace>
  <inkml:trace contextRef="#ctx0" brushRef="#br0" timeOffset="7883.0235">5778 10588 482 0,'18'-1'237'0,"-8"1"17"15,17-3-129-15,6-6-82 16,12-12-33-16,10 2-39 16,12-2-17-16,-14-3 30 15,3 6-1-15,-13 8 7 16,-6-5-102-16,-7 5-95 15,0 4-25-15</inkml:trace>
  <inkml:trace contextRef="#ctx0" brushRef="#br0" timeOffset="8437.7305">3070 11432 1100 0,'54'104'151'0,"-17"-120"-125"15,15 0-364-15,16-11-66 16</inkml:trace>
  <inkml:trace contextRef="#ctx0" brushRef="#br0" timeOffset="8597.4008">3670 11367 548 0,'26'2'451'15,"-3"-13"-124"-15,-20-6-1 16,34-17-403-16,9-9-69 16,18-8-191-16,1 2-24 15</inkml:trace>
  <inkml:trace contextRef="#ctx0" brushRef="#br0" timeOffset="8733.8263">4371 10849 684 0,'21'3'455'0,"-6"-2"-95"16,-15-1-77-16,5-3-267 16,9-3-126-16,17-6-255 15,9-2 53-15</inkml:trace>
  <inkml:trace contextRef="#ctx0" brushRef="#br0" timeOffset="8852.5292">5011 10641 972 0,'25'-4'297'0,"-1"1"43"16,-2 1-290-16,16-8-401 15,8-6 80-15</inkml:trace>
  <inkml:trace contextRef="#ctx0" brushRef="#br0" timeOffset="21200.4301">5039 4525 120 0,'-3'2'80'0,"2"-1"-15"0,-1-1-15 15,1 0-92-15,-1 0 55 16,2 0 12-16,0 0 35 16,0 0 20-16,0 0 71 15,0 0-41-15,0 0-33 16,0 0-34-16,0 0-15 16,0 0-15-16,0 0 27 15,0 2 33-15,0-2 19 16,0 0-2-16,0 0-7 15,0 0-47-15,0 0-7 16,0 0-13-16,0 1 13 16,0 1 9-16,0-1 8 15,0 1 2-15,0-1 3 16,0 1-12-16,0 1-3 16,0-3-5-16,0 1-9 0,0 1-9 15,2 8-4 1,-1-1-3-16,2 4 0 15,-1 1 13-15,-1 2 12 0,-1-3-7 16,0 8-1-16,1 41-2 16,-2-41-12-16,1 1-14 15,-3 3 9-15,2-4 1 16,-4 7 5-16,1-3 2 16,-1 7 4-16,2-7-2 15,-3 6 1-15,5-7-5 16,-2 5-1-16,1-5-4 15,4 9 1-15,1-10-3 0,-2-1 3 16,5 2 1-16,0 1 5 16,-3-11 0-16,0 5 4 15,3 3 0-15,-4-1 1 16,-1-5-2-16,3 6-1 16,4 1-2-16,-7-6-1 15,2-3-2-15,2-1 0 16,-5-4 0-16,-3 0 5 15,3 3 4-15,0 0 0 16,-3 4 0-16,0 5 2 16,0-4-7-16,1 6-6 15,-1 2 0-15,2-1-1 16,2-5-3-16,2 6-2 16,2-4-1-16,1-2 2 15,-8-1 0-15,4 0 2 16,-2 1 2-16,-5-3-2 0,5 2 1 15,-1 1 3-15,-2-4 0 16,4-2 1-16,2 7 4 16,-4-13-3-16,4-3-1 15,0 5 1-15,-3-9-2 16,0 0 7-16,0 0 4 16,0 0-54-16,0 0-117 15,-2 0-317-15,-1-4 7 16</inkml:trace>
  <inkml:trace contextRef="#ctx0" brushRef="#br0" timeOffset="28715.9468">3669 12234 361 0,'6'7'493'0,"-3"-1"-209"15,-2-7-22-15,-1 1-210 16,0 0-78-16,0 0-83 15,0 1 73-15,2 1 10 16,7 11 22-16,5 15 5 16,65 45 7-16,-21-23 1 15,-2 4-1-15,14 12-2 16,-5 2-15-16,-7 4-88 16,-20-22-159-16,-8-10 11 0</inkml:trace>
  <inkml:trace contextRef="#ctx0" brushRef="#br0" timeOffset="28936.3809">4093 12222 1408 0,'-3'-3'368'0,"-39"3"66"16,-56 34-416-16,20 28-147 15,-5 20-92-15,-30 26-7 16,18 0 7-16,-7-6 15 16,25-24 47-16,20-12-108 15,39-35 85-15</inkml:trace>
  <inkml:trace contextRef="#ctx0" brushRef="#br0" timeOffset="29493.9976">5818 11367 1169 0,'-1'-3'222'16,"-1"2"110"-16,1 1-357 16,-1 0-3-16,1 0 0 15,-1 0 10-15,1 25 6 16,5 48 6-16,11-35 0 0,15 5 3 16,20 6-26-16,9 1-41 15,6-2-164-15,-1-11-84 16,-5-3-70-16</inkml:trace>
  <inkml:trace contextRef="#ctx0" brushRef="#br0" timeOffset="29713.6418">6224 11335 398 0,'-108'7'590'16,"38"23"-212"-16,-10 32-237 15,-9 19 239-15,-13 14-372 16,18-7-112-16,-5 4-274 16,15-30 53-16</inkml:trace>
  <inkml:trace contextRef="#ctx0" brushRef="#br0" timeOffset="30472.3748">6923 7329 510 0,'-4'-3'444'15,"1"0"-138"-15,0 1-331 16,0 1 299-16,0 1-340 16,1 1 6-16,2 11 11 0,9 30 24 15,33 58 9-15,-11-38 11 16,6 17-22-16,-2-11-59 16,5-4-171-16,-10-14 10 15</inkml:trace>
  <inkml:trace contextRef="#ctx0" brushRef="#br0" timeOffset="30657.3842">7259 7551 1365 0,'-13'24'212'0,"-33"79"166"16,18-27-421-16,-25 41 13 15,-13 6-15-15,-24 28-133 16,3-3-200-16,17 2-11 16</inkml:trace>
  <inkml:trace contextRef="#ctx0" brushRef="#br0" timeOffset="51359.5056">11025 4127 820 0,'-2'3'236'0,"-1"-2"12"16,2 14-212-16,2 10-100 15,12 18-3-15,2 15 28 16,18 15 19-16,5 14 14 16,11 20 3-16,-3 1 2 0,6 16 0 15,-6-4 4 1,6-13 0-16,-2-31-12 0,11-8-81 16,-11-27-80-16,5-20-61 15,-14-36-87-15</inkml:trace>
  <inkml:trace contextRef="#ctx0" brushRef="#br0" timeOffset="51585.0811">11737 4416 1140 0,'-6'-3'167'0,"-15"4"113"16,-8 7-342-16,-34 23-11 15,-12 6 24-15,-26 30 15 0,-7 11 24 16,-27 20 3 0,12-5 3-16,-11 6 6 15,20-26-7-15,19-2-78 0,40-34-81 16,19-9-105-16,38-20-73 16</inkml:trace>
  <inkml:trace contextRef="#ctx0" brushRef="#br0" timeOffset="52067.8538">12124 3847 250 0,'0'-5'310'0,"0"3"-112"16,0 7-26-16,-2-6-120 16,-1 1-35-16,3 0-22 15,-1 0 34-15,-1 0 43 16,1 0-18-16,-2 0 26 15,1 0 15-15,1 0-18 16,-1 0-26-16,2 0-18 0,2 0 24 16,42 0-22-16,55-2 9 15,-36-2 10 1,-13 4 5-16,-11 4-79 0,-23 10-4 16,-19 10 4-16,-19 10 17 15,-27 16 9-15,-15 3 29 16,-6 8-2-16,13-6-3 15,12-6-38-15,30-18-15 16,35-7 2-16,21-11-1 16,29-6 0-16,11-4-4 0,14 2-180 15,-15-2-128-15,-7 6-47 16</inkml:trace>
  <inkml:trace contextRef="#ctx0" brushRef="#br0" timeOffset="52437.1377">12645 4312 645 0,'-4'16'356'0,"8"-11"-81"16,2-1-72-16,7 1-281 15,9 13 2-15,12 2 42 16,18-2 25-16,8 3 21 15,9 5 6-15,4 1 8 16,1 6-6-16,-16 4-24 0,2 1-15 16,-14 1-193-16,0-11-63 15,-22-19-54-15</inkml:trace>
  <inkml:trace contextRef="#ctx0" brushRef="#br0" timeOffset="52631.8371">13526 4318 1204 0,'-25'25'181'0,"-10"12"148"15,-19 20-365-15,-54 45 14 16,-21 21 30-16,-34 22 19 16,3 3 15-16,-12 24-1 15,45-33-23-15,20 5-140 16,35-23-147-16,7 1-103 15,31-41-145-15</inkml:trace>
  <inkml:trace contextRef="#ctx0" brushRef="#br0" timeOffset="53445.5709">9213 4327 395 0,'12'36'59'16,"-11"5"51"-16,7 30-119 16,-1 12 17-16,4 22 7 15,0-1 6-15,12-3 4 16,-9-30 6-16,13-16 32 16,-2-29 30-16,14-24 28 15,-4-29 10-15,28-41-4 16,-4-22-33-16,18-38-29 15,-6-5-26-15,0-18 6 16,-13 20-3-16,4-5 1 16,-10 25-6-16,13 7-22 15,-9 24-55-15,9 3-277 16,-8 25 62-16</inkml:trace>
  <inkml:trace contextRef="#ctx0" brushRef="#br0" timeOffset="53841.1439">10228 4408 845 0,'7'15'100'0,"20"-12"136"16,13-4-212-16,23-1-82 15,8 1 45-15,1-10-2 16,-12 5-100-16,-9-1-59 16,-23 3-63-16,-16-7-52 15</inkml:trace>
  <inkml:trace contextRef="#ctx0" brushRef="#br0" timeOffset="53985.7635">10361 4616 1258 0,'25'13'328'16,"18"-1"77"-16,2 9-296 16,23-12-231-16,23 0-80 0,26-6-204 15,-10-8-32-15</inkml:trace>
  <inkml:trace contextRef="#ctx0" brushRef="#br0" timeOffset="54705.2922">13919 4474 1029 0,'7'0'240'15,"-2"-3"45"-15,-1 9-292 16,-4-6-54-16,2 0 13 16,35-2 11-16,68-7 41 15,-25-1-25-15,-2-2-83 0,13 6-175 16,-32-1-12-16</inkml:trace>
  <inkml:trace contextRef="#ctx0" brushRef="#br0" timeOffset="54854.122">13837 4863 822 0,'18'22'885'16,"6"-13"-491"-16,8-10-38 16,11 1-477-16,39-9-698 15,14-6 516-15</inkml:trace>
  <inkml:trace contextRef="#ctx0" brushRef="#br0" timeOffset="55168.2658">15074 4275 1515 0,'-21'27'203'15,"-76"35"193"-15,57-35-468 16,13-4-13-16,27-2 41 16,25-5 14-16,20-4 12 0,24 10 18 15,7 7 26-15,8 8 6 16,-16 4-11-16,-10 8-12 16,-30 0-8-16,-23 9-4 15,-25-3 1-15,-26 4 8 16,-17-9 4-16,-25-5-34 15,2-22-30-15,-4-15-88 16,25-22-220-16,12-21-35 16,26-17-109-16</inkml:trace>
  <inkml:trace contextRef="#ctx0" brushRef="#br0" timeOffset="55603.2388">14948 4317 1398 0,'0'-2'340'0,"18"1"46"0,32-1-383 16,124-8-68-16,-37-1-69 16,29 1 156-16,-24 0-10 15,1-1-1-15,-38 4 2 16,-31 1 0-16,-39 2-1 15,-14 2-27-15,-19 5-22 16,-17 9-13-16,-13 13-3 16,-27 22-2-16,-7 14 27 0,-9 25 18 15,17-7 14-15,19-4 0 16,36-13 6-16,36-10 30 16,27-22 19-16,29-6 19 15,1-11 10-15,18-18 13 16,-11-11-22-16,-11-15 0 15,-26-2-3-15,-15-17-2 16,-37-8-10-16,-36-8-71 16,-22 5-21-16,-21-12-21 15,-2 21-13-15,-8 12-48 16,20 17 23-16,19 2-38 16,23 9-82-16,31-7-250 15,35 0 56-15</inkml:trace>
  <inkml:trace contextRef="#ctx0" brushRef="#br0" timeOffset="55848.2132">16939 4337 493 0,'-47'58'312'0,"7"-2"-30"16,7 11-64-16,24-8-118 15,31 11 8-15,27-17-9 16,33-5 23-16,18-17-6 15,31-10 10-15,-19-26-23 0,-11-13 5 16,-34-13-8 0,-20-21-11-16,-43-8-16 0,-35-9-11 15,-23 4-26-15,-40-3-41 16,-14 12-18-16,-21 5-131 16,23 14-358-16,8-1 59 15</inkml:trace>
  <inkml:trace contextRef="#ctx0" brushRef="#br0" timeOffset="60615.7958">20627 4109 466 0,'2'0'140'16,"-2"0"20"-16,0 0-104 15,0 0-42-15,0 0 13 16,0 0 69-16,0-1 36 0,-2-1 2 15,1 1 1-15,-1-1-12 16,1 1-71-16,-1-1-38 16,1 1-38-16,-1-1-30 15,1 2 6-15,-1 2 8 16,-8 21 24-16,-30 87 32 16,-3 0 27-16,-7 22 0 15,-8 28-3-15,9-12-15 16,6-15-1-16,16-42-5 15,15-25 8-15,8-41 13 0,0-26 0 16,4-29-19-16,3-35-9 16,4-27-6-16,14-40-4 15,7-2 5-15,7-9 21 16,7 17 5-16,11 5-8 16,-4 29-13-16,10 0-8 15,-7 20-11-15,-4 15 3 16,-16 23 4-16,-10 12-15 15,-14 20-15-15,2 13-19 16,-7 7-6-16,2 28-6 16,2 13 16-16,6 33 16 15,-1 16 19-15,10 43 5 16,-2-3 6-16,8 33 3 16,-8-18-6-16,6 10-101 0,-6-37-131 15,3-7-73-15,-4-56-122 16</inkml:trace>
  <inkml:trace contextRef="#ctx0" brushRef="#br0" timeOffset="60991.8578">20358 4765 777 0,'3'-4'63'0,"10"-3"123"15,8-2-225-15,16-5 18 16,7-3 52-16,18-6 27 0,0-2-2 16,20 0-2-1,-12 4-37-15,10 5-241 0,-2 7 60 16</inkml:trace>
  <inkml:trace contextRef="#ctx0" brushRef="#br0" timeOffset="61380.1883">21338 4425 608 0,'53'72'267'0,"-39"-75"-42"0,1 2-123 15,17-4-134-15,17-3-7 16,30-10-205-16,5 1 111 15</inkml:trace>
  <inkml:trace contextRef="#ctx0" brushRef="#br0" timeOffset="61999.8816">21319 4885 959 0,'4'5'241'16,"4"-7"23"-16,15-1-267 16,13-2-46-16,26-7-63 15,12-8 35-15,34-17-53 16,-5-6-131-16,9-22-31 15</inkml:trace>
  <inkml:trace contextRef="#ctx0" brushRef="#br0" timeOffset="74032.8671">22338 4200 286 0,'6'-24'95'0,"10"0"6"16,-4 5-64-16,1 7-43 0,-2 2-6 16,-2 7 5-16,-12 4 2 15,9 12 18-15,1 5 4 16,8 13 12-16,1 8 6 16,15 17 18-16,5 2-9 15,13 22 8-15,-4 1 4 16,21 22-3-16,-4-4-14 15,10 18-14-15,-18-12-57 0,8-8-148 16,-15-25 23-16</inkml:trace>
  <inkml:trace contextRef="#ctx0" brushRef="#br0" timeOffset="74347.3956">23102 4125 1007 0,'-132'135'181'0,"118"-114"80"15,-15 0-254-15,-16 2-10 0,-3 6-8 16,-26 18 26-16,-15 5 22 16,-23 37-28-16,3 4-28 15,-18 23 34-15,22-8-2 16,9-7-30-16,41-24-129 16,21-9-154-16,31-42-26 15</inkml:trace>
  <inkml:trace contextRef="#ctx0" brushRef="#br0" timeOffset="74857.462">23169 3905 749 0,'-5'-8'177'0,"7"11"36"16,-4-9-165-16,2 6-18 16,0-1 27-16,0-1 13 15,2 1 40-15,11-2-40 0,24-4-9 16,48-11-25-16,-53 10-18 15,-5 8-25-15,-12 15-13 16,-12 12-11-16,-8 13 25 16,-10 7 14-16,-1 2 39 15,3-13 20-15,29-7 30 16,20-17-19-16,44-22-20 16,35-12-95-16,32-7-338 15,-29-9 52-15</inkml:trace>
  <inkml:trace contextRef="#ctx0" brushRef="#br0" timeOffset="80543.9617">23723 4700 532 0,'-14'0'69'0,"16"5"65"16,8-4-152-16,13-4 14 15,15-4 44-15,35-11 30 16,17-4 10-16,33-6 8 15,6-5-23-15,19-10-23 16,-15 6-233-16,-1-3-23 16,-37 10-73-16</inkml:trace>
  <inkml:trace contextRef="#ctx0" brushRef="#br0" timeOffset="80908.779">24372 4303 639 0,'-2'-1'347'0,"1"-4"-101"0,-1 2-150 16,1 0-127-16,-1 0-112 16,1 2 112-16,-1 1 9 15,-7 15 18-15,-10 37 18 16,-21 100 4-16,13-39 4 15,-5-1-9-15,4 23-169 16,13-24-75-16,-3-10-32 16</inkml:trace>
  <inkml:trace contextRef="#ctx0" brushRef="#br0" timeOffset="81591.9208">25407 3835 852 0,'95'-38'52'15,"-97"45"132"-15,-4 8-254 16,-13 17-1-16,-14 13 58 16,-27 19 7-16,-11 13 10 15,-14 22 15-15,5-10 6 16,6-6 12-16,27-23 0 0,19-17 20 15,22-26 35-15,35-16 27 16,32-11-8-16,43-12 4 16,19-4-16-16,26-9-160 15,-18 2 73-15,-2-2-99 16,-30 7-98-16,-19-7-159 16,-30 6 36-16</inkml:trace>
  <inkml:trace contextRef="#ctx0" brushRef="#br0" timeOffset="81847.722">26162 3499 1159 0,'9'0'218'0,"-4"0"87"16,4 12-309-16,2 5-110 15,-8 29 27-15,-6 9 65 16,-17 22 15-16,-22 9 20 16,-26 37 20-16,-6 3 6 15,-15 33-3-15,0 9-8 16,-17 35-13-16,21-13-52 16,-1 1-286-16,21-37 74 15</inkml:trace>
  <inkml:trace contextRef="#ctx0" brushRef="#br0" timeOffset="84097.8464">26259 4380 297 0,'1'0'0'0,"1"0"185"16,-1 0-185-16,1 0 13 15,-1 0 52-15,1 0 156 16,-1 2-148-16,0-2 155 15,1 0-196-15,-1 1-24 16,1 1-7-16,7 8-6 16,13 36 5-16,43 49 7 15,-40-31 5-15,-4-1 2 0,3 7 2 16,4-17-15-16,0 2-110 16,0-16-125-16,6-20-8 15</inkml:trace>
  <inkml:trace contextRef="#ctx0" brushRef="#br0" timeOffset="84338.1994">26915 4328 1020 0,'-5'14'331'16,"-17"-4"13"-16,-33 15-200 15,-13 12-191-15,-30 24 22 16,-2 9 17-16,-10 14 16 16,11-8-11-16,6 1 1 0,24-18-1 15,12-10-113 1,23-16-40-16,10-13-127 0,19-15-69 16,20-16-58-16</inkml:trace>
  <inkml:trace contextRef="#ctx0" brushRef="#br0" timeOffset="84637.9123">26936 4448 550 0,'8'2'349'0,"0"2"-72"15,1 7-323-15,14 18 345 16,7 2-282-16,6 12 27 16,1 3 3-16,7 3-1 15,-2-16-8-15,5 2-95 16,-4-17-80-16,-3-13-81 0,0-10-112 15,-11-16-71 1</inkml:trace>
  <inkml:trace contextRef="#ctx0" brushRef="#br0" timeOffset="84798.802">27463 4456 964 0,'-25'37'412'0,"-14"12"-6"15,-26 37-165-15,-2 20-227 16,-35 25 7-16,3-4 30 15,-26 11-1-15,16-27-7 16,-11 3-2-16,40-25-120 16,10-7-370-16,33-44 72 0</inkml:trace>
  <inkml:trace contextRef="#ctx0" brushRef="#br0" timeOffset="113398.0706">10919 6854 974 0,'-3'2'357'16,"0"-2"17"-16,0 0-235 16,1 0-166-16,-1 0-22 15,0 0-11-15,1 1 0 16,1 5 16-16,4 25 19 16,20 55 16-16,2-16 6 15,4 9 2-15,3 32 6 16,-5 6-6-16,4 22-105 15,-4-18-171-15,7-14-35 16,-9-42-156-16</inkml:trace>
  <inkml:trace contextRef="#ctx0" brushRef="#br0" timeOffset="113598.0786">11660 7075 1319 0,'9'-1'247'15,"-20"2"123"-15,-14 16-385 16,-37 36-17-16,-15 18 9 16,-50 74 24-16,-11 5 10 0,-46 31 5 15,39-14-3-15,-10 30 0 16,38-59-66-16,19 23-209 16,53-35-124-16,16-31-92 15</inkml:trace>
  <inkml:trace contextRef="#ctx0" brushRef="#br0" timeOffset="113966.847">11660 7515 348 0,'-19'12'0'0,"8"-10"419"0,19-1-395 16,15-1 214-16,31-6-270 16,17-10 299-16,37-11-256 15,8-5 34-15,14-7-17 16,-15 4-101-16,-2 9-195 16,-42 9 16-16</inkml:trace>
  <inkml:trace contextRef="#ctx0" brushRef="#br0" timeOffset="114197.2424">11855 7903 1599 0,'35'-1'270'16,"12"-6"166"-16,21-2-556 16,36-2-57-16,4 1-56 15,-3-33-57-15,-18-7-146 16,2-22 30-16</inkml:trace>
  <inkml:trace contextRef="#ctx0" brushRef="#br0" timeOffset="114656.3122">13743 6603 1037 0,'-89'131'198'0,"35"-95"109"0,7 1-315 15,10 2 7-15,21-7-18 16,27-1-17-16,21-13 52 16,24 1 53-16,5-1-29 15,7 3 19-15,-13 6 12 16,-11 4-59-16,-26 1-47 16,-29 13 50-16,-29 5 13 0,-29 2 40 15,-8-3 9-15,-9-3-3 16,16-18-20-16,12-13-155 15,26-18-125-15,-5-25-186 16,16-11-113-16</inkml:trace>
  <inkml:trace contextRef="#ctx0" brushRef="#br0" timeOffset="115139.829">13645 6610 1229 0,'133'47'210'0,"-74"-48"144"0,17 4-388 15,11-5 40 1,-8-1 1-16,7-7 2 0,-12-2-1 15,0-8-2-15,-12 0 2 16,-7 1-4-16,-17 9-7 16,-11-1-33-16,-17 8-37 15,-10 5-44-15,-13 11 12 16,-27 20 11-16,-15 8 33 16,-22 23 61-16,0 6 58 15,11-1 9-15,30-11-6 16,33 0 19-16,39-21-9 0,33-12 11 15,19-7-9-15,30-15 7 16,-7-9-15-16,5-19-8 16,-19-4-25-16,-21-18 11 15,-33 3 3-15,-16-17-3 16,-27 7-23-16,-26-2-20 16,-8 13-35-16,-35 0-12 15,-7 17-3-15,-11 11-39 16,8 12-9-16,7 3-148 15,30 4-157-15,39 2-27 16</inkml:trace>
  <inkml:trace contextRef="#ctx0" brushRef="#br0" timeOffset="115421.0411">15364 6666 495 0,'-14'24'580'15,"-10"1"-401"-15,2 8 99 16,7 8-203-16,7-1-195 16,25 3 168-16,14-6 150 15,33-9-122-15,11-13 2 16,18-13-3-16,-7-10-13 0,-1-14 19 16,-30-5-1-16,-18-8 18 15,-31 1-26-15,-36-15-13 16,-23 0-28-16,-30-4-36 15,-12 7-58-15,-9-3-59 16,20 19-80-16,5 12-288 16,23 13 11-16</inkml:trace>
  <inkml:trace contextRef="#ctx0" brushRef="#br0" timeOffset="115755.4823">13784 7542 1009 0,'49'-16'317'0,"3"-5"54"15,51-3-234-15,14 0-121 16,66 1 35-16,5 8-5 16,55-1 2-16,-24 5-4 0,44 2-16 15,-45 2-61-15,16-2-155 16,-50 0-232-16,-2-6-13 15</inkml:trace>
  <inkml:trace contextRef="#ctx0" brushRef="#br0" timeOffset="116141.0416">14202 8022 1154 0,'-3'9'168'15,"15"12"136"-15,11 5-329 0,17 16-31 16,5 5 48-16,7 20 17 16,-8-17 8-16,-1 11 4 15,-12-8 1-15,0 5-106 16,-12-11-109-16,-5-5-129 15,-8-17-98-15</inkml:trace>
  <inkml:trace contextRef="#ctx0" brushRef="#br0" timeOffset="116319.6256">14554 8106 1492 0,'-52'-6'313'0,"-106"52"135"16,47 18-427-16,-39 21-46 16,17 0 11-16,4 9 8 15,42-17-146-15,14-6-295 0,54-16 51 16</inkml:trace>
  <inkml:trace contextRef="#ctx0" brushRef="#br0" timeOffset="116740.1847">14999 7708 953 0,'40'28'138'0,"-48"-31"91"15,4 5-286-15,-2-5-5 16,4 1 55-16,1 1 70 16,-1-1 41-16,1 2 30 15,-1 0 3-15,1 0-52 16,1 0-53-16,0 0-2 15,12 0-16-15,38 5 10 16,55 11 15-16,-43-9 6 16,-16 1-28-16,-12 6-26 15,-20 1-6-15,-14 12 23 16,-12 7 20-16,-4 5 30 0,-1-8 5 16,16-2-15-16,22-21-32 15,82-22-433-15,40-11 105 16</inkml:trace>
  <inkml:trace contextRef="#ctx0" brushRef="#br0" timeOffset="121732.9197">16769 6923 196 0,'3'-3'29'16,"0"1"19"-16,2 2-38 16,-5-1-32-16,2-1 29 15,-1 1 25-15,13-2 18 16,1-3 5-16,8-6 9 15,44-29-8-15,-35 8-4 16,6-6-20-16,15-21-10 16,-6-4-15-16,11-19-6 15,-2 1-3-15,11-14-2 16,-5 12 1-16,8-14 2 16,-7 12 1-16,10-16-1 15,-8 19 0-15,8-12-1 16,-1 9 0-16,20-15 0 15,-7 9-1-15,14-26 1 16,-6 13 2-16,17-18 3 0,-11 12 1 16,20-8 2-16,-8 12 2 15,13-24-3-15,-10 18-2 16,13-10-1-16,-11 12-1 16,17-11-1-16,-13 23 0 15,11-12 1-15,-16 18-1 16,11-9 3-16,-18 17 0 0,20-5 4 15,-11 16 1-15,16-14 2 16,-10 11-1-16,29-21 1 16,-9 12 5-16,31-8 3 15,-11 12 1-15,31 4 7 16,-23 23 2-16,-2-6-1 16,-18 14-5-16,20-2 3 15,-24 4-7-15,20-1 5 16,1 17-2-16,27 1-2 15,-7 7-3-15,33 3 0 16,-6 5-11-16,32-4-2 16,-13 15 0-16,21 2-1 15,-18 8-3-15,10 7 0 16,-36 7-2-16,5 8 3 16,-32-2 3-16,5 8 1 15,-20 1 1-15,15 6 4 16,-23-9-2-16,17 4 0 15,-25-9 2-15,14 2 0 16,-34-2-3-16,12 4-2 0,-32 2-2 16,-6 2-3-16,-35-4 0 15,4 6 1-15,-29-1 0 16,-1 5 0-16,-16 3 0 16,2 6 1-16,-7-6 0 15,7 1 0-15,-13-10 2 16,3 9 0-16,-9-3 0 15,5 6 3-15,-10 3 2 0,2 6 1 16,-7-12 3-16,0-6 5 16,-3-8 1-16,1-7 4 15,5-5 0-15,5 6-2 16,-1-5-3-16,-1-2-36 16,-2-1-56-16,-4-6-171 15,-15-20 5-15</inkml:trace>
  <inkml:trace contextRef="#ctx0" brushRef="#br0" timeOffset="122330.2902">27281 3800 957 0,'14'41'143'15,"-15"-41"115"-15,1-4-304 16,1 5 39-16,-1-1-9 16,0 0-7-16,-1 0 1 15,0 0 0-15,-1 2 2 16,2 17 12-16,2 18 17 16,2 40 2-16,-6-45 3 0,2-5 2 15,-2-6 14-15,-3-11 1 16,-4-2 13-16,0-5 1 15,-6-6 26-15,-4-6 15 16,-4-9-47-16,-4-6 46 16,-6-8-7-16,4 4-32 15,-11-7-33-15,-11 15-26 16,-20 17-362-16,2 12 75 16</inkml:trace>
  <inkml:trace contextRef="#ctx0" brushRef="#br0" timeOffset="124223.8604">20057 6654 636 0,'9'-5'223'15,"-9"0"-15"-15,0 5-183 0,-2 0-51 16,1 2-6 0,-4 8-6-16,-14 34 47 15,-37 69 17-15,13-34-5 0,-18 42 0 16,2 5-5-16,-3 40-4 16,1-12 4-16,11-6 12 15,20-43-1-15,11-25 5 16,8-56 37-16,13-40 4 15,7-24-3-15,19-49-5 16,13-21-5-16,23-39-43 16,13 8-5-16,15-21-7 15,-11 29-2-15,7-9-1 16,-19 32 2-16,2-5 1 16,-20 24 0-16,-7 11-2 15,-14 31 1-15,-9 14-17 16,-8 20-20-16,-1 24-18 15,-6 12 0-15,-2 26-3 16,2 20 16-16,-6 39 19 16,2 11 18-16,0 46 3 0,4-6 3 15,15 33 1-15,-2-14 4 16,8 15-48-16,1-37-208 16,3-7-27-16,-11-54-110 15</inkml:trace>
  <inkml:trace contextRef="#ctx0" brushRef="#br0" timeOffset="124558.5248">19866 7389 976 0,'-5'2'258'16,"5"-4"22"-16,3-2-286 15,-3 2-64-15,2 1 10 0,27-5 25 16,97-27 51-16,-31 5 33 16,34-7-4-16,-6 5-311 15,0 11 84-15</inkml:trace>
  <inkml:trace contextRef="#ctx0" brushRef="#br0" timeOffset="125196.9893">21140 6954 1139 0,'-61'102'169'0,"79"-102"123"16,8-4-302-16,35-10-44 16,9-8 36-16,17 0-127 15,-4 4-144-15,-4 2-19 16,-26 2-195-16</inkml:trace>
  <inkml:trace contextRef="#ctx0" brushRef="#br0" timeOffset="125442.0599">21111 7403 1143 0,'9'9'227'0,"9"-8"94"0,19-4-290 16,8-6-122-16,14-6-17 16,-3-1 7-16,11 0-217 15,-6 1-4-15,-7 2-92 16</inkml:trace>
  <inkml:trace contextRef="#ctx0" brushRef="#br0" timeOffset="125796.2741">22160 6883 1394 0,'76'72'194'16,"-72"-63"165"-16,-2-1-412 16,11 12-23-16,2 7 37 15,6 7 36-15,14 10 0 16,8 14 6-16,0-1 6 0,6 6-6 15,-5 2-6-15,4 7-114 16,-8-9-81-16,3 7-163 16,-17-14-81-16</inkml:trace>
  <inkml:trace contextRef="#ctx0" brushRef="#br0" timeOffset="126082.0918">22711 6992 706 0,'2'-3'344'16,"-1"2"-42"-16,-2 1-105 15,-11 6-214-15,-40 29 6 16,-96 90 12-16,52-38 13 16,-14 17 0-16,17-8 0 15,1-1-21-15,24-24-24 16,11-7-285-16,26-35 71 16</inkml:trace>
  <inkml:trace contextRef="#ctx0" brushRef="#br0" timeOffset="126680.3762">23006 6610 447 0,'28'44'262'16,"-31"-44"-43"-16,2 0-58 0,-1-1-119 16,1 1 4-16,1 0 12 15,0-1 6-15,0-1 0 16,0 1-20-16,1 1-20 15,1-5-7-15,4 1-6 16,4-4-13-16,0 4-12 16,-2 4-14-16,-4 0-13 15,-2 0 12-15,7 21 20 16,-5 22 15-16,-13 57 21 16,-9-51 14-16,9 0-6 15,-1-13-15-15,9-11-6 16,4-13-10-16,10-5 16 15,8-4 1-15,26-9 12 16,2-3 3-16,20-4 5 16,3-2-254-16,-6-1-109 15,-24 5-49-15</inkml:trace>
  <inkml:trace contextRef="#ctx0" brushRef="#br0" timeOffset="127174.408">23496 7326 323 0,'5'-5'322'15,"4"4"-82"-15,1-1-186 16,11-5 222-16,16-8-214 15,34-13 4-15,18 1-11 16,17-2-39-16,13 0-122 16,4 6-180-16,-36 17-12 15</inkml:trace>
  <inkml:trace contextRef="#ctx0" brushRef="#br0" timeOffset="127463.809">23909 6991 1099 0,'-84'44'174'0,"66"-23"128"16,-10 20-327-16,-9 20 24 15,-1 24 11-15,2 4 13 16,11 16-87-16,10-13-250 16,18-33 49-16</inkml:trace>
  <inkml:trace contextRef="#ctx0" brushRef="#br0" timeOffset="128422.0708">24980 6523 446 0,'14'1'241'0,"-17"20"-27"0,-11 14-262 15,-17 34 273-15,-18 11-211 16,-19 22 14-16,-9-1-6 16,-6 11-2-16,21-23 4 15,18-21 6-15,24-26 16 16,43-26 19-16,27-35 28 0,46-12 0 15,14-4 0-15,32-9-13 16,-3 14-43-16,9 4-371 16,-34-1 106-16</inkml:trace>
  <inkml:trace contextRef="#ctx0" brushRef="#br0" timeOffset="128678.1706">25709 6437 1442 0,'2'35'229'0,"-10"16"172"16,-17 5-444-16,-21 40 13 15,-9 12 25-15,-25 29 2 16,-9-5 4-16,-2 35 10 15,14-14 0-15,4 5-3 0,24-25-28 16,17 1-102-16,15-42-57 16,13-18-229-16,13-27-41 15</inkml:trace>
  <inkml:trace contextRef="#ctx0" brushRef="#br0" timeOffset="128997.2539">25814 7071 1304 0,'60'154'307'15,"-34"-127"105"-15,14 17-349 16,6 3-87-16,16 11 19 16,-7-7-12-16,1-7-41 15,1-5-25-15,-1-10-28 16,-9-13-300-16,-7-16 80 0</inkml:trace>
  <inkml:trace contextRef="#ctx0" brushRef="#br0" timeOffset="129215.8296">26493 6979 1472 0,'-107'118'293'0,"23"-14"119"16,-16 15-434-16,-26 30-19 16,9-11-18-16,2 7-15 15,29-31-42-15,15-11-42 16,26-35-223-16,13-21-27 16,20-29-41-16</inkml:trace>
  <inkml:trace contextRef="#ctx0" brushRef="#br0" timeOffset="129964.9358">27626 6114 902 0,'4'10'284'0,"-20"14"40"16,-21 11-201-16,-27 36-139 15,-11 18 20-15,-19 33 28 16,10 14 7-16,-17 33 28 15,23-9 4-15,7 22 5 16,20-16-14-16,13-4-11 16,35-30-33-16,13-21-14 15,12-42-16-15,11-14-7 16,4-22-103-16,-6-20-285 16,-4-3 63-16</inkml:trace>
  <inkml:trace contextRef="#ctx0" brushRef="#br0" timeOffset="130609.899">27812 6561 656 0,'-3'2'218'16,"0"-1"7"-16,1 1-116 15,0-1-129-15,1 1 34 16,-1-1 35-16,2 1 6 16,2 2-11-16,5 8-12 0,0 4-20 15,13-6-5-15,42 53-4 16,-52-50-3-16,-1 5 0 15,-1-2 9-15,-7 0 6 16,-10 5 3-16,-3 1 4 16,-10 7 6-16,0-4-7 15,-9 4-6-15,6-9-6 0,-1-10-19 16,6-9-17-16,-7-8-10 16,8-8-34-16,-1-13-238 15,7-3 80-15</inkml:trace>
  <inkml:trace contextRef="#ctx0" brushRef="#br0" timeOffset="131044.275">27673 6573 1292 0,'9'-6'149'0,"0"-1"180"15,52-33-382-15,-33 43-10 16,1-5 62-16,31-1 7 16,5-3 3-16,18-6 3 0,0-1-2 15,13-2 0-15,-25-4-3 16,-4 1 0-16,-26 6-4 16,-5 5-7-16,-14 10-11 15,-7 9-34-15,-14 10 4 16,-1 15 12-16,-14 7 17 15,-16 7 4-15,3-4 41 16,11 4 2-16,9-19-7 16,20-5 19-16,12-14 10 15,9-7 18-15,0-16 17 0,8-11-11 16,-10-9-35-16,4-10 12 16,-14 0-17-16,0 5-21 15,-16 4-5-15,-13-3-21 16,-7 14-36-16,-14 0-36 15,-7 5-9-15,4 7 6 16,7 7-308-16,12-6 13 16,21 7-86-16</inkml:trace>
  <inkml:trace contextRef="#ctx0" brushRef="#br0" timeOffset="131273.4204">28919 6537 1106 0,'-3'39'229'0,"4"-5"110"16,14 2-316-16,24-13 10 0,7-18 6 15,20-17 15-15,-2-12 1 16,3-17 0-16,-23-4-12 16,-8-4 4-16,-19 15-3 15,-21-1-41-15,-21 5-20 16,-15 9-13-16,-17 12-14 15,-17 6-114-15,8 8-239 16,5 11 63-16</inkml:trace>
  <inkml:trace contextRef="#ctx0" brushRef="#br0" timeOffset="131747.9705">27541 7254 838 0,'42'33'231'0,"-10"-42"-22"15,8-6-180-15,-1-4-33 16,4 0-8-16,-11-2 63 15,0-7 77-15,3 7-47 16,24 2-1-16,9 0-28 0,45 2-7 16,9 1-21-16,27-6 17 15,-2 0 4-15,45-9 6 16,-24 1-3-16,21-3-43 16,-17 7-60-16,13-1-145 15,-50 3-136-15,-6 2-66 16,-34 7-121-16</inkml:trace>
  <inkml:trace contextRef="#ctx0" brushRef="#br0" timeOffset="132302.8774">28534 7357 803 0,'-2'1'168'15,"1"1"94"-15,-1-1-213 16,1 8 11-16,-2 10 12 16,3 5 16-16,7 56 13 15,5-40-21-15,10 10-4 16,-2-4-10-16,-3-1-24 0,4-5-26 15,-2-6-17-15,-7-18-28 16,2-1-97-16,0-8-92 16,3-10-161-16,-3-14-62 15</inkml:trace>
  <inkml:trace contextRef="#ctx0" brushRef="#br0" timeOffset="132516.6374">28855 7407 1233 0,'-49'45'185'16,"-13"5"147"-16,-24 23-379 16,-1-2 20-16,-35 10 23 15,16-17 21-15,-8 0 6 16,22-19-79-16,7-13-76 15,45-12-211-15,15-6-42 16</inkml:trace>
  <inkml:trace contextRef="#ctx0" brushRef="#br0" timeOffset="133067.2441">29144 7194 803 0,'-1'1'167'0,"-1"1"65"15,1-1-226-15,1 1-31 16,0-1 14-16,0 1 37 15,0-2 27-15,1 0 15 16,1 0 3-16,18-3-4 16,7-2-28-16,41-18-18 15,-47 17-13-15,-6-3-2 16,-9 4-13-16,-5 4-32 16,-4 13 10-16,-9 13 7 15,-10 3 9-15,-2 12 22 0,5 0 36 16,1-4-12-16,15-14-13 15,28-7 29-15,18-9 27 16,29-12-39-16,18-8-13 16,30-12-43-16,-9-7-104 15,2-10-260-15,-28-7 39 16</inkml:trace>
  <inkml:trace contextRef="#ctx0" brushRef="#br0" timeOffset="133371.3084">30248 6026 1084 0,'8'2'229'16,"-25"60"113"-16,-19 51-262 15,-8 18 5-15,-17 55 48 16,-4-1 18-16,-23 55 8 16,-26 9-35-16,-60 31-13 15,-16-24-59-15,-74 37-149 16,-2-44-404-16,-62-19 51 0</inkml:trace>
  <inkml:trace contextRef="#ctx0" brushRef="#br0" timeOffset="135976.8222">19795 9271 500 0,'-123'43'307'0,"109"-43"-56"0,3 1-65 16,5 11-189-16,-2 2-14 16,-1 3-1-16,-4 22-1 15,0 10 10-15,-5 17 11 16,-7 10 10-16,-8 40 13 16,-4 5 8-16,-12 23 8 15,-1-14-2-15,7-8 0 16,12-42-5-16,10-27 9 15,12-41-6-15,12-36-36 16,6-25-10-16,7-37 0 16,7-22-8-16,14-22 13 15,0 8 41-15,4-10 12 16,-1 21-5-16,18-6-7 16,-6 13-17-16,16 4-26 15,0 21-27-15,0 8-26 0,-22 28-13 16,-3 18-5-1,-22 13 14-15,-8 24 11 0,-9 18 22 16,-4 35 23-16,-7 6 6 16,-3 44 6-16,-2 8 16 15,-1 37 14-15,5-8-9 16,8 36 8-16,9-30-9 16,0-5-133-16,4-39-166 15,-4-21 0-15</inkml:trace>
  <inkml:trace contextRef="#ctx0" brushRef="#br0" timeOffset="136318.1965">19535 9880 357 0,'-50'9'420'0,"43"-11"-149"16,1 5-222-16,7 5 181 0,-1-8-317 15,0 0 76-15,2 0 31 16,35-8 29-16,75-29 43 16,-5 3 41-16,19-3-91 15,19-3-333-15,-19 21 82 16</inkml:trace>
  <inkml:trace contextRef="#ctx0" brushRef="#br0" timeOffset="136661.3649">20694 9668 554 0,'10'19'392'15,"-1"-17"-140"-15,7-7 22 0,11 1-317 16,14-2 2-16,7-6 39 15,10 2-67-15,-4 4-150 16,6 4-63-16,-20 1-125 16</inkml:trace>
  <inkml:trace contextRef="#ctx0" brushRef="#br0" timeOffset="136884.8134">20747 9992 1479 0,'21'0'169'0,"5"2"209"15,7-7-444-15,16 2-45 16,7-4-20-16,14-6-246 15,-6 1 8-15</inkml:trace>
  <inkml:trace contextRef="#ctx0" brushRef="#br0" timeOffset="137381.1771">21953 9336 350 0,'-96'40'549'16,"91"-46"-210"-16,2 5-215 16,5 2 176-16,-2-1-369 15,0 0 9-15,1 2 15 16,9 20 9-16,70 65 40 0,-37-33 24 16,6 11-2-16,-3 0-4 15,0 19 0-15,-1 2-103 16,-13 9-225-16,-14-10 45 15</inkml:trace>
  <inkml:trace contextRef="#ctx0" brushRef="#br0" timeOffset="137594.1208">22325 9465 1437 0,'-9'4'226'0,"-8"14"154"16,-17 15-422-16,-37 28-25 16,-24 26 32-16,-35 33 21 15,1-2 11-15,8 10 5 16,30-24-24-16,25-16-289 16,42-43-65-16,30-41-103 15</inkml:trace>
  <inkml:trace contextRef="#ctx0" brushRef="#br0" timeOffset="138174.5882">22649 8969 740 0,'50'99'480'16,"-50"-98"-277"-16,5-4-182 15,-1 0-78-15,-4 3-57 16,0-1-67-16,0 0 241 15,0-1 21-15,2 1 1 16,-1-1-24-16,8-1-12 16,22-4-15-16,49-16-17 15,-47 16-5-15,2 7-9 0,-7 6-8 16,-13 3-6-16,-15 15 1 16,-4 10 11-16,-10 9 10 15,-23 8 14-15,3-2 12 16,9-4-10-16,9-13-16 15,29-20 26-15,36-18 4 16,46-20-1-16,17-7-49 16,28-2-290-16,-25-14 57 15</inkml:trace>
  <inkml:trace contextRef="#ctx0" brushRef="#br0" timeOffset="138805.4234">23683 9489 474 0,'-80'54'328'15,"75"-54"-42"-15,10 2-44 16,-4-2-160-16,-1 0-15 15,0-2-23-15,20 0-3 0,30-7-18 16,104-21 4-16,-40 9-10 16,16-5-336-16,-29 3 100 15</inkml:trace>
  <inkml:trace contextRef="#ctx0" brushRef="#br0" timeOffset="139122.8437">23841 9278 732 0,'-23'3'418'16,"2"9"-79"-16,-6 21-57 16,-4 13-286-16,0 23-9 15,-2 7 39-15,17 22-63 16,9 1-315-16,17-10 71 15</inkml:trace>
  <inkml:trace contextRef="#ctx0" brushRef="#br0" timeOffset="140424.8427">23391 9567 558 0,'-21'54'155'0,"20"-59"28"15,1 5-139-15,1 5-57 16,-1-7 22-16,0 1 27 16,0-1 31-16,2 1 5 0,7-4 9 15,23-8-19-15,56-26-15 16,-47 26-28-16,9 0-4 15,7-2-8-15,27-4-31 16,2 7-87-16,21-6-84 16,-9 0-75-16,-33-7-88 15</inkml:trace>
  <inkml:trace contextRef="#ctx0" brushRef="#br0" timeOffset="142472.342">24767 8801 713 0,'-44'48'142'0,"42"-51"66"16,2 3-204-16,2-2 9 15,-2 1 22-15,0-1 24 16,0 1 13-16,1-1 13 0,26-4-30 16,71-11 4-16,-41 8-18 15,4-5-9-15,-21 8-17 16,-3 3-5-16,-25 6-31 16,-11 9-22-16,-8 16-18 15,-9 15 32-15,-26 14 12 16,-13 12 14-16,-5 2 19 15,-4-1 20-15,9-17-34 0,23-13-20 16,26-10 0-16,31-11 7 16,28-5 3-16,23-7 10 15,13-3 22-15,23-9 6 16,-14-3-3-16,-15-1 0 16,-25-9-312-16,-23-17 104 15</inkml:trace>
  <inkml:trace contextRef="#ctx0" brushRef="#br0" timeOffset="142892.1151">25666 8903 246 0,'-12'14'206'0,"-5"1"-46"16,-1-1-135-16,1 3 154 15,1 3-133-15,7 1 6 16,9-3 15-16,9-3-9 15,12 1 18-15,10-11-6 0,6-2 11 16,5-6-8-16,-8-5 18 16,-6-1-9-16,-10 5 39 15,-11-14 0-15,-4 11-10 16,-3-4-20-16,-13-14-46 16,-5 4-84-16,-4-1 16 15,-4-3 34-15,-2 3-101 16,5 4-12-16,6 0-40 15,10 0-243-15,17-1-39 16</inkml:trace>
  <inkml:trace contextRef="#ctx0" brushRef="#br0" timeOffset="143038.1395">26233 8672 81 0,'-3'2'0'16</inkml:trace>
  <inkml:trace contextRef="#ctx0" brushRef="#br0" timeOffset="143254.2906">26164 8730 608 0,'-92'85'168'16,"67"-45"51"-16,10-2-148 15,5 2 5-15,11-3-10 16,12-6 0-16,5-13 9 0,15-12-3 15,10-8-3-15,16-11 4 16,-10-12-2-16,-2-5-16 16,-13 5 5-16,-13-2-8 15,-21 4-29-15,-10 6-30 16,-12 9-34-16,-17-6-62 16,-1 5-17-16,3 0-80 15,7 4-51-15,19-6-57 16,24-2-64-16</inkml:trace>
  <inkml:trace contextRef="#ctx0" brushRef="#br0" timeOffset="143517.8539">26547 8698 691 0,'17'68'327'16,"-36"-51"-25"-16,1 15-98 0,-2 3-222 15,7 2 2-15,10-3 14 16,12 6 4-16,13-13 6 16,21-8 30-16,15-10 17 15,18-21 8-15,2-11 5 16,1-13-2-16,-17-1-12 16,-22-3-9-16,-22 12-31 15,-45-2-39-15,-32 11-8 16,-32 1-63-16,-1 11-29 0,-17-2-247 15,32 7 55-15</inkml:trace>
  <inkml:trace contextRef="#ctx0" brushRef="#br0" timeOffset="144359.8007">24859 9489 960 0,'0'1'108'0,"1"-1"121"16,13 2-262-16,23-4 47 15,4-4 59-15,55-9 79 16,38 2 13-16,55-12 9 16,13 1-45-16,72 5-25 15,-18 0-42-15,26-8-12 16,-40 9-29-16,-5-1-19 16,-66 1-42-16,-13 5-241 15,-56 7-164-15,-23 3-64 16</inkml:trace>
  <inkml:trace contextRef="#ctx0" brushRef="#br0" timeOffset="144766.9543">25779 9711 1058 0,'0'59'149'0,"7"-43"154"16,8 17-314-16,16 13 28 16,-1 1 32-16,22 22 3 15,4-9-12-15,6 4-31 16,-12-9-54-16,2 6-183 15,-12-24-112-15,-16-5-61 16</inkml:trace>
  <inkml:trace contextRef="#ctx0" brushRef="#br0" timeOffset="144939.9031">26094 9810 1579 0,'-55'34'310'16,"-32"43"131"-16,-31 14-486 16,-44 33-71-16,4-2-298 15,-10 14-54-15,33-34-108 16</inkml:trace>
  <inkml:trace contextRef="#ctx0" brushRef="#br0" timeOffset="316714.5057">19201 15810 291 0,'-2'0'463'15,"1"0"-161"-15,-1-1-162 16,1-1 173-16,-1 1-323 15,1 1-37-15,1 0-26 16,0 0-11-16,4 9 4 16,16 29 43-16,37 66 23 15,-24-36 19-15,16 26-14 16,-6-7-79-16,4 5-149 16,-2-24 15-16</inkml:trace>
  <inkml:trace contextRef="#ctx0" brushRef="#br0" timeOffset="316894.1726">19833 15926 1067 0,'-29'44'225'16,"-22"36"102"-16,-10 26-313 15,-23 40-11-15,3 7 3 16,-5 19-44-16,15-24-57 15,-3-12-233-15,20-36 16 0</inkml:trace>
  <inkml:trace contextRef="#ctx0" brushRef="#br0" timeOffset="317387.8916">19873 16533 709 0,'2'-5'254'0,"1"3"-23"16,3 5-183-16,-6-3-55 16,1 0-18-16,38 3 6 15,58 1 34-15,-32-8-59 16,-1 1-71-16,-2 6-133 15,-17 6-38-15</inkml:trace>
  <inkml:trace contextRef="#ctx0" brushRef="#br0" timeOffset="317647.4298">19981 16853 1199 0,'9'14'294'16,"-3"-10"67"-16,2-8-343 15,12-5-35-15,11 0-20 16,18-7-19-16,5-5-30 15,8 2-277-15,-3 4 5 0,2-3-138 16</inkml:trace>
  <inkml:trace contextRef="#ctx0" brushRef="#br0" timeOffset="318495.9303">21634 15769 176 0,'0'-2'285'0,"0"1"-86"0,0 0-1 16,0-1-61-16,0 1-56 15,0 1 6-15,-1-2-4 16,-1 2 17-16,1 0-21 16,-1 0-2-16,-1 0-12 15,0 2-20-15,-7 2-32 16,0 0 3-16,-4 4-7 16,10-7-15-16,1 1 13 15,0-1 14-15,0 1-14 0,2-1 3 16,1 1 8-16,1-1-8 15,24 5-6-15,48 55-4 16,-55-37-10-16,-9 4-20 16,-12 6 13-16,-12 9 13 15,-5 0 7-15,-8 4 9 16,-4-8 16-16,-11-8-33 16,7-10-33-16,-4-11-93 15,3-15-73-15,6-11-142 16,18-6-43-16</inkml:trace>
  <inkml:trace contextRef="#ctx0" brushRef="#br0" timeOffset="318990.1504">21679 15723 1098 0,'3'15'260'0,"-8"-21"75"16,2 1-343-16,9 5-77 15,-6 0-34-15,0 0 63 16,15 0 23-16,27-1 46 0,66-15 40 16,-37-4 31-16,4 7-51 15,-5 0-14-15,-6 7-10 16,-17 9-11-16,-7 7-3 15,-18 4-5-15,-7-1-7 16,-5 6-4-16,-5 2-6 16,-8-2 4-16,-5 11 8 15,-3 8 11-15,-4 16 17 16,0-4 18-16,3 8 21 16,9-9-4-16,11-9 2 15,5-17-13-15,6-8 16 16,11-16-13-16,20-22 16 15,5-12-1-15,9-15 14 16,-8-4-17-16,-7-4-7 16,-27 12-14-16,-16 6-21 15,-15 14-28-15,-13 5-18 16,-8 5-9-16,-16 10-29 16,3 7-6-16,-6-1-77 0,8 3-85 15,11 9-142-15,19-3-49 16</inkml:trace>
  <inkml:trace contextRef="#ctx0" brushRef="#br0" timeOffset="319275.7202">22984 15799 885 0,'4'31'411'15,"-5"-6"59"-15,7 12-178 16,-3-3 0-16,7 6-301 15,0-15-40-15,11-6-43 16,6-10-36-16,11-12-30 16,-1-13 255-16,0-6-2 15,-12-6-5-15,-10-8-13 16,-16 7-30-16,-7 3-17 16,-6 4-5-16,-9 3-12 15,0 4-10-15,0 8-16 16,1 2-42-16,0 2-53 15,-9-7-262-15,3 10-111 16,-9-15-77-16</inkml:trace>
  <inkml:trace contextRef="#ctx0" brushRef="#br0" timeOffset="319620.7173">21534 16396 1094 0,'17'4'294'15,"-3"-4"41"-15,29 0-223 16,22-4-56-16,56-5 23 16,26-10 54-16,71-16 10 15,22-6-66-15,23-6-16 16,-30-2-54-16,22 6-113 16,-66 15-70-16,-39 8-56 15,-39 14-86-15,-3 9-144 16,-56 3 53-16</inkml:trace>
  <inkml:trace contextRef="#ctx0" brushRef="#br0" timeOffset="320295.4562">22070 16704 648 0,'10'6'468'16,"-4"-6"-138"-16,-6-2-51 16,-1 1-319-16,-1 1-17 15,2-2 16-15,0 1 56 16,0-1 30-16,0 1 33 15,0-1 15-15,0 1 8 16,0-1-26-16,0 1-19 16,0 1-31-16,0 0-12 15,0 0-11-15,0 0 8 0,0 0 7 16,0-2 12-16,0 2 3 16,0 0 16-16,0 0-2 15,0 0 0-15,0 0-8 16,0 0-2-16,0 0-20 15,0 0-3-15,0 0-4 16,0 0 1-16,0 0-2 16,0 0 11-16,0 0 4 0,0 0 0 15,0 0-13-15,0 0-50 16,0 0-17-16,-1 2-2 16,-8 17 3-16,-12 32 12 15,-28 55 48-15,12-35 8 16,8-7-3-16,0-5-18 15,10-20-40-15,1-10-92 16,12-14-60-16,2-10-260 16,5-10-12-16</inkml:trace>
  <inkml:trace contextRef="#ctx0" brushRef="#br0" timeOffset="320640.5933">22535 16682 1183 0,'-3'8'278'16,"-4"9"61"-16,-5 4-367 16,-12 14-66-16,-10 10-24 15,-2 12 28-15,5 0 33 16,5 3 64-16,5-15 59 15,19-4 3-15,5-16 8 16,14-1-8-16,6-13-35 0,26-10-26 16,3-10-27-16,19-15-17 15,-4-10-3-15,-3-19-4 16,-19 1 13-16,-8-4 34 16,-25 6 4-16,-12-2-21 15,-12 21-17-15,-29 4-164 16,-11 16-84-16,-15 11-45 15,-1 17-150-15</inkml:trace>
  <inkml:trace contextRef="#ctx0" brushRef="#br0" timeOffset="321178.8115">23019 16501 319 0,'-3'-5'353'0,"5"5"-126"16,-5 0-13-16,3 0-162 16,-2-1-47-16,1-1-23 15,1 1 60-15,0-1 22 16,0 1 22-16,0 0 64 15,0-1-17-15,0 1-23 16,0-1-24-16,1 1-26 16,1-1-60-16,7 1-6 15,3-4-5-15,2 2-17 16,-8 2-14-16,-4 1-31 16,-1 0-4-16,1 4 11 15,2 35 28-15,-7 50 45 16,-10-46 46-16,3-5 2 15,7-16-14-15,11-7-17 0,6-7 2 16,26-11-10-16,10-6-76 16,21-6-283-16,-1-4 78 15</inkml:trace>
  <inkml:trace contextRef="#ctx0" brushRef="#br0" timeOffset="321617.6608">24158 16114 921 0,'-1'74'276'16,"-1"-77"43"-16,4 2-263 15,16 2-22-15,2-4-24 16,13-6 8-16,2-1 6 16,10-3 6-16,-10-7-11 15,5 6-121-15,-4 3-238 16,5 4 35-16</inkml:trace>
  <inkml:trace contextRef="#ctx0" brushRef="#br0" timeOffset="321812.0163">24238 16476 897 0,'48'13'604'16,"-23"-13"-151"-16,19-3-148 15,10 2-783-15,15-1 60 16</inkml:trace>
  <inkml:trace contextRef="#ctx0" brushRef="#br0" timeOffset="322471.3783">25959 15609 685 0,'18'93'198'15,"-16"-93"42"-15,1 2-193 16,-2 2-12-16,-1-4-13 16,0 0 8-16,-1 0 13 15,-1 0 7-15,-1 0-1 16,-22 12-2-16,-49 31 3 16,47-22-5-16,14-9-12 0,6-3 43 15,17-7 11-15,21-4 5 16,11 0 5-16,15 1-10 15,5-1-46-15,2 4-24 16,-18 8-16-16,-10 8-23 16,-20 5 3-16,-18 20-6 15,-15-1-3-15,-20 7-33 16,-12-8-29-16,-9-7-28 16,2-26-270-16,4-13 52 15</inkml:trace>
  <inkml:trace contextRef="#ctx0" brushRef="#br0" timeOffset="322869.6505">26029 15674 1426 0,'213'8'290'0,"-134"-23"86"16,5-7-433-16,-19-1-3 16,-5 6 3-16,-20 0 0 15,-9 5 52-15,-18 8-14 16,-5 22-17-16,-16 11 1 0,-19 19 21 16,-7 14 10-16,-6 12 40 15,5-9 26-15,5-4-5 16,21-12-21-16,11-15-7 15,8-12 7-15,23-14 15 16,14-16-1-16,20-17-11 16,10-9-4-16,10-14-29 15,-19 3-54-15,-8 0-36 16,-25 5 5-16,-11 3-20 16,-15 12-11-16,-11 3-7 15,-11 2-9-15,-17 4-229 16,2 6 50-16</inkml:trace>
  <inkml:trace contextRef="#ctx0" brushRef="#br0" timeOffset="323125.5582">27112 15750 643 0,'-9'47'470'16,"10"-10"-86"-16,5-7-123 15,3-5-90-15,8-9-81 16,20-4-39-16,5-13-11 16,12-17-14-16,2-9-24 15,-3-5-24-15,-17 2 19 0,-14-1-11 16,-17 6-10-16,-22-3 15 16,-8 2-1-16,-12 4-10 15,-6 4 2-15,-6 8-381 16,6 7-14-16</inkml:trace>
  <inkml:trace contextRef="#ctx0" brushRef="#br0" timeOffset="323515.6543">25875 16384 704 0,'65'-16'638'0,"27"-5"-168"0,49-19-411 15,26-8 438-15,66-12-424 16,-14-4-2-16,30-6 9 16,-24 13-11-16,-10 6-14 15,-64 17-68-15,-9 1-78 16,-44 14-91-16,-15 9-368 15,-21 7 25-15</inkml:trace>
  <inkml:trace contextRef="#ctx0" brushRef="#br0" timeOffset="323971.6933">26319 16566 1209 0,'71'15'289'0,"-75"-17"70"15,-2 2-366-15,6 5-42 16,-1-5-15-16,-1 0 19 15,1 1 35-15,-16 24 35 16,-40 58 26-16,14-23 10 16,1 8-12-16,-8 12-17 15,4-10-31-15,-2 2-51 16,14-19-63-16,5-16-55 16,10-17-213-16,11-8 13 15</inkml:trace>
  <inkml:trace contextRef="#ctx0" brushRef="#br0" timeOffset="324313.0673">26539 16815 1083 0,'-34'67'344'16,"-2"8"50"-16,8-8-299 15,9-3-101-15,14-19-52 0,8-16 3 16,19-19 1-16,23-11 8 16,5-17 44-16,18-15 16 15,3-8-6-15,5-14-9 16,-23-1-19-16,-2-5-14 16,-20 10 2-16,-14 3-5 15,-15 18 4-15,-26 8 32 16,-10 13 32-16,-18 9 6 15,-7 13-3-15,-6 5-27 16,16 6-32-16,2 4-65 16,20-5-56-16,5-2-188 15,10-13 22-15,22-10-102 16</inkml:trace>
  <inkml:trace contextRef="#ctx0" brushRef="#br0" timeOffset="324612.5962">27173 16787 1430 0,'-26'75'422'0,"28"-15"77"15,-8-1-378-15,4-10-133 16,16-15-23-16,8-24-3 15,21-22 2-15,10-19 15 16,21-27 39-16,-3-5 10 0,-5-11 1 16,-19 9-1-16,-11 5-13 15,-23 26-18-15,-15 6-5 16,-14 13-6-16,-16 6-37 16,-10 6-56-16,-11 6-219 15,4 3-152-15,9 3-79 16</inkml:trace>
  <inkml:trace contextRef="#ctx0" brushRef="#br0" timeOffset="325852.6815">26638 15609 357 0,'-45'59'307'0,"48"-60"-75"16,-1-7-200-16,8 2 221 16,1 5-217-16,2 2 3 15,2-1-1-15,4 9-15 16,6-3-4-16,-1-4-7 0,0-1-100 16,-5 4-181-1,-10 1 27-15</inkml:trace>
  <inkml:trace contextRef="#ctx0" brushRef="#br0" timeOffset="326310.9139">28377 15904 1276 0,'56'46'316'0,"-13"-55"76"16,0-2-407-16,21-3-382 15,-2 2 67-15</inkml:trace>
  <inkml:trace contextRef="#ctx0" brushRef="#br0" timeOffset="326506.079">28501 16246 1906 0,'28'16'360'0,"12"-16"140"0,2-9-628 16,16-2-452-16,-8-10 81 15</inkml:trace>
  <inkml:trace contextRef="#ctx0" brushRef="#br0" timeOffset="327080.5001">29492 15885 227 0,'58'47'545'0,"-66"-44"-233"16,-11 1-134-16,-6 5 138 15,-12 5-319-15,-4-1 6 16,-10 8 11-16,8-2 6 16,0 0 41-16,14 0 21 15,12 1 28-15,28-7 9 16,30 3 7-16,24-4-40 0,35 4-19 16,8 4-28-16,-5 6-16 15,-24 7-15-15,-20 10-4 16,-43 4-6-16,-41 10 2 15,-30 0 5-15,-45 10 19 16,-17-5 8-16,-9-1 8 16,15-18-11-16,10-22-65 15,31-24-57-15,8-24-47 16,19-13-364-16,12-22 77 16</inkml:trace>
  <inkml:trace contextRef="#ctx0" brushRef="#br0" timeOffset="327305.3192">29300 15880 1822 0,'35'65'445'16,"23"-60"141"-16,37-4-523 15,34-7-25-15,26-1-25 16,38-8-124-16,-13-3-53 16,-27-8-53-16,-32 0-384 15,-26-11 58-15</inkml:trace>
  <inkml:trace contextRef="#ctx0" brushRef="#br0" timeOffset="335848.4921">7156 16624 384 0,'-2'-9'0'15</inkml:trace>
  <inkml:trace contextRef="#ctx0" brushRef="#br0" timeOffset="336021.2153">7147 16605 1154 0,'-2'-3'239'16,"1"0"114"-16,-1 0-344 16,1 0 0-16,-1 0-22 15,1 0-41-15,-1 1-12 16,1 4 4-16,-15 48 10 16,-13 81 30-16,15-17 50 15,0 1 11-15,11 26-3 16,8-24-26-16,11 0-101 15,3-27-119-15,7-26-116 0,-4-45-92 16</inkml:trace>
  <inkml:trace contextRef="#ctx0" brushRef="#br0" timeOffset="336327.9114">7603 16941 622 0,'3'4'826'0,"-3"-4"-25"0,-5-1-636 16,4 1-187-16,0 1-177 16,-8 35-173-16,-18 65-165 15,20-36 540-15,8 0 15 16,11-15 12-16,13-2-1 16,8-17 3-16,10-19 14 15,0-18 9-15,7-15 11 16,-6-12 10-16,-5-17 5 15,-17 3-6-15,-13-8 5 16,-16 3-19-16,-30-12-38 16,-15 10-25-16,-25 5-20 15,-9 15-88-15,-19 20-295 16,22 22 24-16,29 6-160 16</inkml:trace>
  <inkml:trace contextRef="#ctx0" brushRef="#br0" timeOffset="336851.4692">8506 16803 839 0,'15'48'190'15,"-18"-48"66"-15,5 5-270 16,-4 3-27-16,2-8-8 16,0 1 10-16,3 11 10 15,6 16 33-15,24 43 16 16,-8-38-1-16,0-3-7 16,14-2-114-16,1-7-131 0,3 4-5 15</inkml:trace>
  <inkml:trace contextRef="#ctx0" brushRef="#br0" timeOffset="337091.0363">8615 16901 887 0,'-17'6'331'15,"8"-5"29"-15,1 2-234 16,-3 8-115-16,-10 9-35 15,2 9-33-15,-3 8-48 16,0 0 7-16,-5 0-34 16,9-12-21-16,6-3-6 15,2-10 16-15,6 0-2 16,5 0 24-16,2 1-13 16,-3-7 2-16,10 3-4 15</inkml:trace>
  <inkml:trace contextRef="#ctx0" brushRef="#br0" timeOffset="337415.0678">8982 16665 624 0,'6'9'573'0,"-3"-4"-177"16,-3-7-62-16,0 2-339 15,0 0-88-15,0 2-8 16,0-1 15-16,0 26 26 16,4 51 62-16,-5-29 20 15,4 8 17-15,-3 11-3 16,-6-2-9-16,6 8-14 15,-5-14-30-15,2-6-102 16,2-19-82-16,2-12-144 16,1-21-66-16</inkml:trace>
  <inkml:trace contextRef="#ctx0" brushRef="#br0" timeOffset="337730.0748">9447 16799 851 0,'0'4'291'16,"-7"2"-16"-16,-7 7-230 15,-11 24-55-15,-5 11-22 16,-9 11-21-16,6 5 89 0,5 2 20 16,9-20-1-16,14-4 6 15,12-13-9-15,7-6-7 16,15-16-4-16,22-13 15 15,12-12 5-15,16-23 21 16,1-6-28-16,-4-22-7 16,-23-2-12-16,-18-6-3 15,-27 12-9-15,-20-2-37 16,-19 21-20-16,-28 17-64 16,-13 17-70-16,-15 18-261 15,10 10 38-15</inkml:trace>
  <inkml:trace contextRef="#ctx0" brushRef="#br0" timeOffset="338973.339">10801 16600 1042 0,'1'2'232'0,"1"-1"82"16,-2 1-298-16,-8 27-26 16,-42 53-8-16,12-32 24 15,5-1 4-15,5-11 11 16,17-11-4-16,7-11 2 15,4-10 2-15,6-1 17 0,3 2-1 16,9 11 13 0,7 3-2-16,4 14-10 0,0 4-25 15,-19 19-9-15,-22-5-11 16,-21 20-38-16,-21-13-38 16,-29-5-291-16,7-19 43 15</inkml:trace>
  <inkml:trace contextRef="#ctx0" brushRef="#br0" timeOffset="339307.564">10783 16717 252 0,'43'-27'605'16,"-47"16"-230"-16,7-1-145 15,-2 6 155-15,2-6-335 16,-2 6-12-16,10 3 12 15,-1-1 2-15,24-4 31 16,24-1 19-16,41-16 0 0,29-4-17 16,52-10-106-16,6 5-446 15,-15-12 84-15</inkml:trace>
  <inkml:trace contextRef="#ctx0" brushRef="#br0" timeOffset="345424.8988">9928 16711 991 0,'-3'-1'255'16,"6"-1"68"-16,-3 5-299 0,0-3-51 16,-1 0-6-16,1 0 0 15,0 2 25-15,3 14 30 16,13 23 22-16,36 46 2 15,-3-30-4-15,-2-3-24 16,5 3-65-16,-9-11-61 16,-7-1-227-16,-17-17 0 15</inkml:trace>
  <inkml:trace contextRef="#ctx0" brushRef="#br0" timeOffset="345669.6045">10192 16785 1012 0,'-74'14'367'0,"38"-1"-5"16,-1-3-265-16,-6 13-57 15,8 6-65-15,-14 14 54 16,6 0 4-16,-6 13 0 16,9-2-411-16,-3-62 130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04:05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4272 4136 263 0,'-3'1'0'16,"0"-1"326"-16,0 0-236 16,0 0 182-16,0 0-169 15,0-1 199-15,0-1-231 16,0 1-9-16,0-1-23 0,0 2-54 16,2 0-3-16,1 14-10 15,11 30-2-15,37 69-3 16,-16-33 29-16,5 32-2 15,-10 1-20-15,4 23-20 16,-4-16-234-16,11-34 51 16</inkml:trace>
  <inkml:trace contextRef="#ctx0" brushRef="#br0" timeOffset="196.2424">4608 4219 1185 0,'-37'18'293'16,"-2"-8"87"-16,-4 20-332 15,-4 13-60-15,-18 29 6 0,-2 11-3 16,-10 19 8-16,8-13 4 16,11 8-231-16,27-29-147 15,23-21-32-15</inkml:trace>
  <inkml:trace contextRef="#ctx0" brushRef="#br0" timeOffset="671.1546">4851 4422 987 0,'1'1'157'0,"4"-2"84"15,8 2-304-15,9 2 7 16,15 0 22-16,8 0 15 16,7-6 31-16,1-4 7 15,20-5-53-15,-1-1-124 0,5-4-93 16,-6 4-64-16</inkml:trace>
  <inkml:trace contextRef="#ctx0" brushRef="#br0" timeOffset="999.2923">5042 4883 1308 0,'10'10'250'15,"2"-6"90"-15,2-4-378 16,3-7-65-16,11-8 4 15,38-9 5-15,6-4-200 16,7-9-37-16,-1 5-61 16</inkml:trace>
  <inkml:trace contextRef="#ctx0" brushRef="#br0" timeOffset="1913.4692">6418 4000 1045 0,'43'-46'160'0,"-46"71"131"15,-3 16-305-15,-4 29 36 16,-2 19 24-16,3 50 29 16,0 0-3-16,0 58-6 15,3-13-116-15,2 21-294 16,-7-53 59-16</inkml:trace>
  <inkml:trace contextRef="#ctx0" brushRef="#br0" timeOffset="3688.9656">20792 3634 735 0,'13'8'157'0,"0"10"57"16,-4 3-187-16,7 16-50 15,1 5 28-15,6 29 39 16,-3 4 13-16,8 27 5 16,-2 4-11-16,13 24-4 15,-2-9-40-15,3 11-78 16,-2-28-78-16,-3-12-72 16,-18-36-36-16,-2-31-13 15,-9-35-3-15</inkml:trace>
  <inkml:trace contextRef="#ctx0" brushRef="#br0" timeOffset="3884.4732">21196 3989 1398 0,'-40'13'178'0,"-22"22"172"16,-24 18-421-16,-39 30-7 15,-11 1 50-15,-11 16-27 16,19-14-67-16,17-1-219 16,41-25-3-16</inkml:trace>
  <inkml:trace contextRef="#ctx0" brushRef="#br0" timeOffset="4294.5366">21753 4000 704 0,'10'1'258'16,"17"-7"3"-16,37-4-91 16,17-2-230-16,26-4 44 15,-8-4-4-15,3-3-33 16,-25 2-211-16,-10-3 26 16</inkml:trace>
  <inkml:trace contextRef="#ctx0" brushRef="#br0" timeOffset="4573.529">21880 4251 961 0,'-1'21'196'0,"5"-15"59"0,10-3-272 16,14 3-15-16,35-9-45 16,11-10 46-16,21-17-224 15,7-6 43-15</inkml:trace>
  <inkml:trace contextRef="#ctx0" brushRef="#br0" timeOffset="5023.1903">23203 3819 801 0,'1'6'-120'15,"-5"10"209"-15,-12 8-241 0,-15 11 62 16,-5 5 134-16,-4-1 79 16,3-10 25-16,19-2 9 15,17-15-36-15,21-8 8 16,23-2-50-16,36-1-22 15,1-2-26-15,18-4 11 16,-14 5-31-16,-1-4-56 16,-30-5-105-16,-4-6-144 15,-15-3-39-15</inkml:trace>
  <inkml:trace contextRef="#ctx0" brushRef="#br0" timeOffset="5192.3594">23616 3671 909 0,'-18'40'164'0,"1"13"108"0,-9 12-259 15,-9 27 5-15,-4 1 42 16,-7 29 31-16,-2-1-31 16,-6 38-168-16,2-12-185 15,12-7-48-15</inkml:trace>
  <inkml:trace contextRef="#ctx0" brushRef="#br0" timeOffset="6031.0198">20178 5191 1292 0,'63'-5'144'0,"57"2"196"0,42 3-383 15,120-3 45-15,39 6 68 16,103 11 12-16,17 6-10 16,48 11-8-16,-74 5-60 15,71 4-403-15,-88-9 110 16</inkml:trace>
  <inkml:trace contextRef="#ctx0" brushRef="#br0" timeOffset="10386.6581">3756 5474 1153 0,'8'1'273'16,"9"-8"55"-16,15 4-309 16,45-6-75-16,31-1 17 0,62-4 41 15,42 5 48 1,74-4 39-16,17 4 9 0,65-4 5 15,-16 5-26-15,10 1-85 16,-62 5-107-16,3-6-312 16,-58-4-4-16</inkml:trace>
  <inkml:trace contextRef="#ctx0" brushRef="#br0" timeOffset="18160.566">3512 6520 437 0,'86'9'116'15,"-85"-12"34"-15,1 6-139 16,2 4-13-16,-4-7 3 16,0 0 12-16,0 0 15 0,0 0 37 15,0 0 35 1,0 1 12-16,0-1 9 0,0 0-11 15,0-1-41-15,-1-2-41 16,-13-39-31-16,-34-67-30 16,8 42 7-16,-18-8 30 15,1 14 21-15,-15 6-1 16,5 25 0-16,4 20-32 16,14 17-19-16,0 19-5 15,16 12 8-15,7 29 9 16,6 1 20-16,10 33 6 15,7 4 0-15,13 27 1 16,4-9-3-16,9 23 5 16,1-14-5-16,16 9-65 15,-6-28-74-15,3-8-137 16,-7-34-47-16</inkml:trace>
  <inkml:trace contextRef="#ctx0" brushRef="#br0" timeOffset="18354.6014">2771 7001 1375 0,'12'3'161'0,"16"-9"136"16,12-1-308-16,25-7-16 15,17 4 55-15,39 0-36 16,-7 1-36-16,11 1-356 15,-24-2-4-15</inkml:trace>
  <inkml:trace contextRef="#ctx0" brushRef="#br0" timeOffset="18707.1765">4069 6508 947 0,'-3'-6'229'16,"1"6"60"-16,1 1-302 15,-1-1-39-15,2 0-17 16,-1 2-10-16,-1 5 17 0,1 24 25 16,-1 42 21-16,1-40-146 15,7-1-65-15,0-4-34 16</inkml:trace>
  <inkml:trace contextRef="#ctx0" brushRef="#br0" timeOffset="18899.3264">4408 6526 1135 0,'3'6'172'15,"-3"4"109"-15,-3 9-340 16,-4 6-1-16,-2 14 16 16,-3-2-102-16,-4 1-98 15,-1-6-37-15,0-12-148 16</inkml:trace>
  <inkml:trace contextRef="#ctx0" brushRef="#br0" timeOffset="19224.7103">5000 6706 464 0,'12'-4'497'16,"-16"4"-175"-16,-21 10-291 16,-18 10 276-16,-37 25-352 15,-27 10 34-15,-16 24 27 16,11 2 17-16,9 29 6 16,35-15 2-16,30 16-42 15,26-15-36-15,22 0-66 16,21-36-79-16,45-19-163 15,16-30-7-15</inkml:trace>
  <inkml:trace contextRef="#ctx0" brushRef="#br0" timeOffset="20471.7912">5443 6897 974 0,'-11'0'333'0,"3"0"28"0,5 0-271 15,-3 0-117-15,-6 6-13 16,-10 21 1-16,-53 74 11 16,29-15 36-16,-2 0 19 15,4 16-3-15,11-6-47 0,7-7-48 16,11-34-270-16,10-33 33 15</inkml:trace>
  <inkml:trace contextRef="#ctx0" brushRef="#br0" timeOffset="20781.4853">5738 6561 1133 0,'2'2'253'0,"12"21"86"0,12 53-287 15,-29-1-93-15,-2 19 45 16,-16 47 27-16,-11 4-3 16,-20 41 11-16,-4-30-65 15,-11 4-346-15,9-58 104 16</inkml:trace>
  <inkml:trace contextRef="#ctx0" brushRef="#br0" timeOffset="21795.0181">6492 6758 428 0,'2'5'160'0,"2"-5"8"16,6 0-62-16,-10 0-119 15,20-2 23-15,30-1-16 16,79-7-163-16,-49 4 43 16</inkml:trace>
  <inkml:trace contextRef="#ctx0" brushRef="#br0" timeOffset="22038.7675">6459 7124 1387 0,'26'25'236'16,"-25"-8"141"-16,44-4-392 15,11-10-83-15,31 0-113 16,1-9-167-16,12-12-10 16</inkml:trace>
  <inkml:trace contextRef="#ctx0" brushRef="#br0" timeOffset="22574.5005">8114 6096 1260 0,'-13'-3'232'0,"4"-3"81"16,-5 9-378-16,-18 10-16 16,-5 8 19-16,-19 18 17 15,-14 12 69-15,-22 26 16 0,5 8 11 16,-14 32 2-16,19 6-6 16,17 18-21-16,34-15-10 15,31-6-13-15,31-30-9 16,29-19 2-16,9-31 9 15,22-16 6-15,-11-29 7 16,8-18 12-16,-25-14 6 16,-13-9 19-16,-29 0 2 15,-15-6-16-15,-27 10-28 16,-15 1-7-16,-11 10-30 0,-23 12-43 16,4 16-33-16,-2 9-301 15,19 4 51-15</inkml:trace>
  <inkml:trace contextRef="#ctx0" brushRef="#br0" timeOffset="22843.6101">8826 6091 597 0,'-51'24'570'0,"-19"18"-172"16,-9 17-360-16,-27 30 359 15,4 15-403-15,-9 17 15 0,13-1 5 16,19 6 0-16,38-22-1 16,33-4-20-16,34-28-24 15,33-16-24-15,15-30-21 16,19-17-334-16,-1-18 96 15</inkml:trace>
  <inkml:trace contextRef="#ctx0" brushRef="#br0" timeOffset="23053.8884">8800 6480 1583 0,'1'83'234'0,"-2"-30"202"16,-4 12-489-16,2 30-1 15,-10-6 3-15,-12 19-84 16,-8-7-89-16,2 1-215 16,10-29-7-16</inkml:trace>
  <inkml:trace contextRef="#ctx0" brushRef="#br0" timeOffset="23298.2747">9046 6174 761 0,'32'24'0'0,"-11"-16"638"16,20 33-635-16,7 12 454 15,4 23-501-15,-15 13 477 16,-20 19-455-16,-17-6 2 16,-31 27 4-16,-25-22 13 0,-25 7-58 15,-2-16-47 1,-11-21-103-16,22-40-231 0,17-11 8 16</inkml:trace>
  <inkml:trace contextRef="#ctx0" brushRef="#br0" timeOffset="23642.6564">9728 6712 439 0,'23'11'695'15,"12"-1"-268"-15,-2-1-264 16,20-2 187-16,20 2-524 16,26-10-152-16,0-13-101 0,14-9-103 15</inkml:trace>
  <inkml:trace contextRef="#ctx0" brushRef="#br0" timeOffset="24041.3945">10765 6290 1051 0,'-59'7'228'15,"58"-1"51"-15,2 8-293 16,6 14-58-16,-5 6 19 15,-6 21 28-15,-4 7 47 16,-1 14 12-16,-12-2 2 0,1 19 0 16,-2-12-19-16,-5 16-109 15,-1-14-151-15,5-3-66 16,7-33-133-16</inkml:trace>
  <inkml:trace contextRef="#ctx0" brushRef="#br0" timeOffset="24446.7593">10930 6383 1050 0,'43'57'288'0,"-40"-56"39"0,1-2-268 16,17 1-75-16,4-5 5 15,11 5 32-15,5-9 33 16,3 0 5-16,-12 3-1 16,-1 4-22-16,-17 2-42 15,-6 14-26-15,-10 12-9 16,-12 18-4-16,-15 17 20 15,-14 13 22-15,-2 3 19 16,-6 4 10-16,14-18 2 0,11-9-5 16,24-17-4-16,20-1-5 15,11-20 10-15,23 1 19 16,5-16-28-16,9-2-98 16,-7-13-89-16,18-2-230 15,-13-11-82-15</inkml:trace>
  <inkml:trace contextRef="#ctx0" brushRef="#br0" timeOffset="25016.968">11898 6483 876 0,'14'0'216'0,"-2"4"94"16,4-4-234-16,12 3-54 15,8 0 0-15,2-6-28 16,7 0-106-16,-8 0-79 16,0-7-122-16,-12 1-57 15</inkml:trace>
  <inkml:trace contextRef="#ctx0" brushRef="#br0" timeOffset="25300.0526">11950 6820 1083 0,'3'3'233'0,"-6"-3"121"16,14 5-319-16,-11-5 0 16,0 0-1-16,1 0-10 15,5 0-19-15,4 1-49 16,10 1-56-16,14-4-262 16,62-18 24-16</inkml:trace>
  <inkml:trace contextRef="#ctx0" brushRef="#br0" timeOffset="30457.3272">12849 6413 695 0,'-66'53'119'0,"55"-50"43"16,11-3-181-16,2 5-58 0,-2-5 35 16,0 0 63-1,1 0 46-15,38 13 47 0,59 3 13 16,-18-20 1-16,5-6-37 16,24 2-27-16,-21-4-73 15,1 0-223-15,-19-1-64 16,-9-18-81-16</inkml:trace>
  <inkml:trace contextRef="#ctx0" brushRef="#br0" timeOffset="30827.5639">14439 5751 1285 0,'-3'6'12'16,"-14"10"217"-16,-18 18-398 15,-20 13 40-15,-22 29 70 16,-7 4 86-16,-14 46 11 16,10-9-2-16,14 28 1 15,27-14-3-15,23 9-5 16,32-52 0-16,35-2 34 15,23-33 12-15,35-17 19 16,1-29 6-16,12-19-3 16,-16-12-27-16,-22-23 21 0,-41 1-15 15,-36-9-20 1,-47 8-15-16,-52 4-6 0,-17 18-36 16,-35 19-71-16,9 21-47 15,4 11-315-15,47 11 16 16</inkml:trace>
  <inkml:trace contextRef="#ctx0" brushRef="#br0" timeOffset="32514.8228">5205 8616 228 0,'9'0'0'15,"-9"-1"487"-15,-2-2-327 16,2 3 138-16,0-2-274 16,0 1 284-16,0-1-292 15,0-1-2-15,-3-29-4 0,-16-56-8 16,6 36-11-16,-7 2-4 15,0-5-3-15,-2 12 2 16,-2 3 2-16,-3 11 5 16,-1 11-10-16,3 16-8 15,-6 16-7-15,4 11-1 16,0 12-7-16,5 6 10 16,1 18 5-16,14 8 6 15,6 26 15-15,7 7 11 16,4 30 8-16,8-3 8 0,5 9 5 15,1-21-11-15,6 3-31 16,-7-34-49-16,-3-8-116 16,-10-27-92-16,-14-19-54 15</inkml:trace>
  <inkml:trace contextRef="#ctx0" brushRef="#br0" timeOffset="32735.9801">4793 9143 1203 0,'-1'-2'154'0,"1"-1"154"15,1 1-361-15,36-19 16 0,61 5 33 16,-39 15-51-16,-8-1-58 15,2-5-202-15,-12-7-16 16</inkml:trace>
  <inkml:trace contextRef="#ctx0" brushRef="#br0" timeOffset="33647.7147">6676 8560 939 0,'19'-24'199'0,"-43"37"79"0,-14 27-263 16,-11 8-37-16,-22 21 3 15,1 11 19-15,-7 18 8 16,12-15 0-16,10 16 2 15,24-13 1-15,19 5-7 16,21-20-22-16,21 3-59 16,14-22-80-16,20-14-132 15,-3-23-35-15</inkml:trace>
  <inkml:trace contextRef="#ctx0" brushRef="#br0" timeOffset="33985.6933">7126 8801 921 0,'3'31'143'0,"-6"15"111"16,-4 12-290-16,-5 16 29 15,0-3 8-15,-1 6-9 16,-1-9-43-16,4-4-150 15,4-18-55-15,-1-16-79 16</inkml:trace>
  <inkml:trace contextRef="#ctx0" brushRef="#br0" timeOffset="34248.1187">7364 8515 1524 0,'20'12'214'0,"11"21"193"15,7 5-482 1,11 16 52-16,3 20 32 0,-16 0-19 16,-17 19 7-16,-15-1 7 15,-35 19-2-15,-24-7-10 16,-28 14-14-16,2-27-35 15,-6-8-34-15,10-33-40 16,7-32-283-16,34-37 89 16</inkml:trace>
  <inkml:trace contextRef="#ctx0" brushRef="#br0" timeOffset="34742.0042">8724 8487 1233 0,'2'2'234'15,"-5"1"112"-15,-3 5-399 16,4-6-21-16,-5 11 14 15,-38 38 17-15,-52 48 13 0,36-41 45 16,8-15 0 0,4-9 1-16,16-16-3 0,12-8-22 15,17-9-27-15,25 4 25 16,11-4 1-16,19 5 9 16,9 5 28-16,23 5 29 15,-10 2-6-15,5 13 16 16,-14 3-54-16,-9 7-83 15,-31 1-83-15,-29 5-208 16,-21-13-59-16</inkml:trace>
  <inkml:trace contextRef="#ctx0" brushRef="#br0" timeOffset="35420.977">9940 8237 978 0,'2'4'132'0,"-4"-4"15"16,1 2-302-16,-1-2 7 15,1 0 32-15,-1 0 104 16,1 0 127-16,-1 0 38 16,1 0 1-16,-2 0-8 15,0 1-67-15,0 1-19 16,-10 8-25-16,-18 26 12 15,-48 54 9-15,35-14 8 16,-1 4 2-16,4 17 3 16,10-5-15-16,5 1-7 0,21-23-17 15,12-11-4-15,11-20 7 16,16-11 15-16,7-22 1 16,18-25 24-16,-2-15 0 15,14-23-2-15,0-14-11 16,-1-19 7-16,-14 8-8 15,-10-9 1-15,-23 12-13 0,-20 2-10 16,-11 24-45-16,-18 4-18 16,-2 19-26-16,-12 5-55 15,0 12-49-15,-13 1-26 16,1 6-330-16,-4-6 62 16</inkml:trace>
  <inkml:trace contextRef="#ctx0" brushRef="#br0" timeOffset="38228.9477">5677 8346 320 0,'0'48'363'0,"0"-48"-138"0,2 6-205 15,-2-5 190-15,0-1-255 16,0 2 15-16,-2 1 16 16,1 25 13-16,-12 61 7 15,-1-39 3-15,-4 8 0 16,-1-5-33-16,-2-2-188 15,10-19 48-15</inkml:trace>
  <inkml:trace contextRef="#ctx0" brushRef="#br0" timeOffset="38422.7704">5990 8355 1175 0,'1'37'332'0,"-9"-1"54"0,-13-18-265 15,-6 31-308-15,-4 8-47 16,-6 13-164-16,-3-11-66 16</inkml:trace>
  <inkml:trace contextRef="#ctx0" brushRef="#br0" timeOffset="47669.8654">4387 10637 452 0,'12'-50'203'0,"-15"50"3"16,3 4-114-16,-4 3-66 0,2-7-16 15,1 3-23-15,-2 34 5 16,-5 55 14-16,1-22 10 15,1 2 6-15,-3 34 4 16,-3 3-5-16,-2 28-5 16,0-14-5-16,-4-2-5 15,5-34-63-15,4-21-61 16,0-47-102-16,-3-44-46 16</inkml:trace>
  <inkml:trace contextRef="#ctx0" brushRef="#br0" timeOffset="48068.0047">4454 10552 1300 0,'4'0'165'0,"20"-1"173"0,6-2-394 16,19-1 4-16,11 2 43 15,17-2 11-15,-9 2 2 16,1 2 3-16,-16 6-2 16,-6 4-3-16,-19 5-15 15,-11 12 4-15,-16 6 1 0,-22 11 16 16,-14 3 6-16,-38 8 12 16,-13-1-4-16,-17 2-15 15,8-15-14-15,3 1 0 16,37-11 5-16,18-10 2 15,22-12 4-15,14 4-10 16,11-4-8-16,16 6 0 16,18 5 3-16,33 10 18 15,10 5 18-15,20 10 3 16,-8-2-6-16,2 12-25 16,-31 0-73-16,-8-1-287 15,-25-6 55-15</inkml:trace>
  <inkml:trace contextRef="#ctx0" brushRef="#br0" timeOffset="48442.9112">5309 11195 1239 0,'-8'-3'303'15,"-1"-2"70"-15,11 5-356 16,8 0-107-16,6 0-3 16,14-2 5-16,6-2 29 15,7-19 46-15,-11-5 43 0,5-9 23 16,-15 0 7-16,-5-4 14 16,-11 17-15-16,-8-1-52 15,-11 13-10-15,-23 21-21 16,-11 16-22-16,-26 28-14 15,2 20 43-15,3 19 3 16,18-11 22-16,14 4 8 16,29-25 3-16,11-6 0 15,9-20-5-15,16-9-11 16,17-18-3-16,23-20-50 16,10-19-107-16,8-31-202 15,-8-9-17-15</inkml:trace>
  <inkml:trace contextRef="#ctx0" brushRef="#br0" timeOffset="48683.541">6073 10391 667 0,'6'12'591'0,"-6"-21"-186"16,3 16-426-16,1 4 390 15,4 14-453-15,-4 9 8 16,-4 16 17-16,-4 13 28 16,-13 21 13-16,-6 0 22 0,-4 28 6 15,-6-1-2-15,1 19-5 16,10-19-166-16,7-3-192 16,3-38 3-16</inkml:trace>
  <inkml:trace contextRef="#ctx0" brushRef="#br0" timeOffset="49121.9816">6624 10909 1186 0,'4'20'375'0,"-10"-7"51"15,5-11-356-15,-4-5-254 0,0 4-41 16,3-1-9 0,-1 0 3-16,-7 5 89 0,-30 17 123 15,-61 36 57-15,46-21 22 16,-7 22 39-16,10-7-16 16,9 7-13-16,20-4-35 15,9-5-33-15,19-19-46 16,11-10-10-16,8-15 11 15,17-16 32-15,4-10 32 16,5-12 10-16,-6-8 10 16,-7-2-9-16,-9 16-11 0,-10 3-13 15,-12 16-6 1,2 17-6-16,-1 10 4 0,-6 5 5 16,4 7 5-16,2 8 0 15,-4-12 2-15,5-1-8 16,-4-9-30-16,4-6-26 15,2-8-44-15,2-4-170 16,0-9-21-16,14-10-70 16</inkml:trace>
  <inkml:trace contextRef="#ctx0" brushRef="#br0" timeOffset="49392.0624">7076 10444 1226 0,'13'9'231'15,"-6"-4"74"-15,-2 2-341 16,-1 17-67-16,4 8 31 16,-5 19 13-16,-2 4 46 15,-1 14 7-15,-4-5 1 16,-7 17 4-16,-1-7 2 15,-2 15 1-15,-1-7-77 0,-4 1-71 16,5-24-23-16,-1-7-123 16,4-25-1-16,-9-16 13 15</inkml:trace>
  <inkml:trace contextRef="#ctx0" brushRef="#br0" timeOffset="49626.0862">6898 10872 1135 0,'1'11'315'15,"-1"-11"65"-15,5 4-323 16,-5-4-113-16,0 0-25 16,0 0 38-16,1 0 10 15,4 0 31-15,21 0 28 16,46-1 26-16,-35-2-54 0,-5-2-39 15,8-1-132-15,-1 1-132 16,7-7-49-16,1 0-141 16</inkml:trace>
  <inkml:trace contextRef="#ctx0" brushRef="#br0" timeOffset="49776.683">7584 10794 869 0,'6'13'258'16,"-6"7"34"-16,0 8-240 0,0 15-36 15,1 6-37-15,-2 10 26 16,-2-1-22-16,-6 1-16 16,0-15-104-16,-7-7-160 15,-5-16 9-15</inkml:trace>
  <inkml:trace contextRef="#ctx0" brushRef="#br0" timeOffset="49926.283">7538 10594 1586 0,'0'-10'304'15,"-2"15"120"-15,4-6-696 16,-2 1-162-16,1 0-45 16,1 0-241-16</inkml:trace>
  <inkml:trace contextRef="#ctx0" brushRef="#br0" timeOffset="50196.3761">7861 10827 324 0,'9'25'575'16,"-4"-2"-225"-16,-10-9-193 16,3 12 198-16,1 4-354 0,5 9 4 15,3-7-1 1,7-4-5-16,-2-14-5 0,8-5-2 15,7-12-5-15,7-23 2 16,0-2 60-16,12-6 9 16,-10-1 10-16,-5 1 38 15,-13 14 38-15,-8 10-94 16,-9 4-31-16,1 2-116 16,-2 1-150-16,0 1-239 15,0 2-42-15</inkml:trace>
  <inkml:trace contextRef="#ctx0" brushRef="#br0" timeOffset="50481.0354">8539 10800 1176 0,'18'12'364'0,"-2"-6"23"16,-4-5-319-16,7-1-65 15,12-3-61-15,5-4 71 0,-4-5-5 16,0-7-1-16,-9-4-8 15,-14-5-40-15,-9 3-17 16,-22-2-58-16,-17 8 11 16,-11 18 45-16,0 15 56 15,-10 18 37-15,18 9 95 16,10 17 20-16,15-6-33 16,12 4-9-16,16-15-16 0,26 4-25 15,22-15-31-15,45-13-42 16,16-11-78-16,35-26-374 15,-10-29 51-15</inkml:trace>
  <inkml:trace contextRef="#ctx0" brushRef="#br0" timeOffset="51178.5128">10102 10038 1023 0,'-27'-49'268'0,"26"51"68"15,2 5-345-15,-7 16-52 16,3 15-1-16,-7 27 15 15,-5 15 12-15,-4 21 88 16,2 3 2-16,-5 17 1 16,-1-11-12-16,3-8-8 15,10-20-18-15,1-17-11 16,6-37-19-16,2-24 496 16,-2-38-822-16,-2-34 423 0</inkml:trace>
  <inkml:trace contextRef="#ctx0" brushRef="#br0" timeOffset="51518.8832">9979 10212 604 0,'7'-45'345'16,"-1"11"-14"-16,-1 18-121 16,-5 14-146-16,0 17-135 15,5 24 87-15,3 20-9 16,4 15 6-16,-2-1 102 16,8-5 61-16,-2-21-109 0,2-17-12 15,0-20-31-15,14-14 3 16,4-18 24-16,23-38 3 15,6-18-3-15,14-29 5 16,-8 5-31-16,-4-5-9 16,-17 32-6-16,-12 9-3 15,-17 26-3-15,-5 12-2 16,-5 16 0-16,-5 11-2 16,0 10-17-16,-5 20 6 15,4 11 5-15,-4 26 9 16,-7 11 2-16,0 26 23 15,2-5-3-15,-4 9-51 16,-1-11-45-16,8 2-40 16,-2-21-240-16,10-3-115 0,5-29-32 15</inkml:trace>
  <inkml:trace contextRef="#ctx0" brushRef="#br0" timeOffset="51975.5577">11312 10542 220 0,'-2'-3'255'0,"5"-4"-13"15,-4-1 1-15,1 7-24 16,0-1-65-16,0-1-8 16,-2 0-47-16,1 0-47 15,-2 0 2-15,-16-5-5 16,-23 3-16-16,-51 26-6 16,40 14-7-16,7 17-5 15,12-4-7-15,7 1-8 16,18-11-16-16,8-7-1 15,5-14 4-15,6-10 3 16,5-10 12-16,9-9 19 16,6-7 6-16,4-6-16 15,-5 1 0-15,-5 3 6 16,-11 8 1-16,-7 10 1 16,-4 12-13-16,2 13-1 15,1 8-16-15,6 11-28 0,4-2-46 16,9 1-159-16,1-17-128 15,15-15-60-15</inkml:trace>
  <inkml:trace contextRef="#ctx0" brushRef="#br0" timeOffset="52286.8523">11576 10547 284 0,'1'-3'598'0,"0"0"-360"16,1 0-67-16,7 1 174 15,19 11-353-15,56 47-3 16,-36-8 110-16,1 4-142 16,-11-11-24-16,1-5-81 0,-14-11-95 15,0-7-95 1,-10-17-37-16</inkml:trace>
  <inkml:trace contextRef="#ctx0" brushRef="#br0" timeOffset="52507.3117">11953 10400 1432 0,'0'1'135'16,"0"4"209"-16,-7 38-430 15,-113 65 8-15,-5-13 34 16,-6 10-80-16,-20 7-220 16,28-39 9-16</inkml:trace>
  <inkml:trace contextRef="#ctx0" brushRef="#br0" timeOffset="87539.8558">4990 15809 212 0,'2'3'170'0,"15"22"189"16,20 57-261-16,-26-20 67 15,1 12-230-15,2 24 14 16,-5-11 11-16,-4-4 45 16,-4-19 43-16,-4-12 25 15,0-29 11-15,0-6 15 16,6-14 4-16,2-18 1 15,1-18-3-15,10-22 10 16,8-11 4-16,4-17-86 16,9 7-74-16,10 5-29 15,-4 19-78-15,5 5-77 16,-5 17-97-16,-12 15 28 16</inkml:trace>
  <inkml:trace contextRef="#ctx0" brushRef="#br0" timeOffset="88913.6568">5066 16285 574 0,'28'68'249'0,"-27"-68"6"16,2 3-144-16,3 0-98 16,-6-6-44-16,0 1-36 15,0-1-18-15,0-6 14 16,3-16 30-16,12-46 32 0,-17 43 20 16,5 9 35-16,2-2 18 15,1 8-15-15,-8 1 16 16,7 7 3-16,-5-1-16 15,-2 3-23-15,1 0 3 16,1 2-22-16,0-2-12 16,0-1-2-16,3-25 6 15,16-46 5-15,-6 35 4 16,-1 4 5-16,3-5 9 16,-3 2 2-16,6-2-1 15,4 1 1-15,2-25 3 16,4-4-4-16,12-18-13 15,-2-9-1-15,11-20-3 16,4 17-4-16,8-3-5 16,-11 14 2-16,5-5 1 15,-7 16-3-15,-1-6 0 16,-1 3 2-16,19-10 2 16,2 17 2-16,11-14 12 15,4 4 9-15,11-14 1 0,-13 11 0 16,10-16-2-16,-8 12-13 15,23-7-10-15,-7 17-2 16,17-8-2-16,-8 19-2 16,12 1 1-16,-28 12 1 15,13-2 0-15,-11 14 2 16,14-5 2-16,-3 12-1 0,14 4-1 16,-16 9-1-16,-2 1-1 15,-10 8-2-15,14 6-1 16,-17 5 0-16,15 5 0 15,-10 11-1-15,-2 3 2 16,-20-2 2-16,3 8 0 16,-5 1 1-16,16 11-2 15,1 1-2-15,12 6-1 16,-6 3-1-16,-4 4-8 16,-23-8 6-16,-5 5 3 15,-13-1 5-15,0 13 2 16,-12 2 9-16,9 15-2 15,0-8-3-15,6 18-3 16,-3-11-1-16,4 17-1 16,-3-6 0-16,-1 11 6 0,-10-17 2 15,-2 3 6-15,-6-15 2 16,-1 7 5-16,-9-2-3 16,2 15 4-16,-3-5 0 15,-1 5 1-15,2-3-3 16,-1 19 3-16,-2-6-6 15,-3 26-1-15,-3 1 0 16,-3 2 2-16,-5-19 5 16,1-1 9-16,1-27 17 15,0-2 16-15,-2-12 0 0,-1 2-4 16,0-7 4-16,-3 4-8 16,5-13-27-16,-4 3-3 15,2-20-5-15,0 1-12 16,0-17-10-16,-1-4 12 15,1-5 2-15,3 4 0 16,-6-7 1-16,3 5-1 16,-2 3-2-16,-2 4-250 15,-9 3-203-15,-2 16-72 16,-2-3-292-16</inkml:trace>
  <inkml:trace contextRef="#ctx0" brushRef="#br0" timeOffset="89622.4885">10121 16114 719 0,'-64'54'418'0,"54"-46"-76"16,4-6-138-16,5-2-164 0,-1 0-49 15,2 0-49-15,-1 0 22 16,-2 0-8-16,3 0 10 16,0 0 6-16,0 1 13 15,0 8 12-15,7 25 14 16,8 52 7-16,-12-47 17 15,0 7 11-15,-3-8 1 16,-5 2 1-16,1-4-5 16,-4 1-16-16,0-12-17 0,2 0-9 15,-6-13-3-15,-10-6 2 16,-4-12 5-16,-3-7 27 16,-5-5 20-16,-6-3 22 15,6-3 2-15,-2 4-7 16,3 0-34-16,4 6-78 15,5 2-89-15,-11 0-70 16,4 8-230-16,-4-14 1 16</inkml:trace>
  <inkml:trace contextRef="#ctx0" brushRef="#br0" timeOffset="91305.1937">10088 12345 487 0,'83'31'126'0,"-77"-38"61"0,-3-4-156 15,3 7-11 1,-9-6-5-16,-4 5-17 0,-5-2-13 15,-18-1 43-15,-8-3 28 16,-8-1 34-16,-2-3 10 16,-2 0 10-16,7 9-31 15,-13 6-16-15,-5 9-24 16,-19 9 12-16,-3 5-6 16,-19 10 3-16,15 3-4 0,2 2-6 15,17-2-18-15,-2 11-8 16,17-5-3-16,-11-1 16 15,11 1 13-15,-3 3 3 16,13-9 2-16,7 3 0 16,14-4-18-16,1-1-19 15,11-9-10-15,1-2-7 16,0-10 1-16,8-6 12 16,1-7 15-16,-3 2 12 15,3-4 13-15,-2 1-42 16,1-1 12-16,-1 2 14 15,-1 0-46-15,-13 3-44 16,-8 3 72-16,-45 30 10 16,48-29-64-16,6 8 35 15,12-2 30-15,-6-4-86 16,9-6-89-16,5 11-170 16,1-11-46-16,7-3-103 15</inkml:trace>
  <inkml:trace contextRef="#ctx0" brushRef="#br0" timeOffset="91779.5191">8804 12824 326 0,'-1'1'228'0,"-1"2"-29"16,1-3-75-16,-2 0-20 16,0-3-32-16,-3 2 15 15,-1-1-4-15,-2 1 6 16,6-1-22-16,-3 1-23 0,1-1-32 16,-2 1-19-16,-3 1-21 15,-2 0-31-15,1 0-11 16,1 0-5-16,-3 0 12 15,4 0 22-15,-2 0 34 16,4 0 25-16,2 0 11 16,3 0-27-16,-1 0-57 15,0 0-171-15,0 0 4 0</inkml:trace>
  <inkml:trace contextRef="#ctx0" brushRef="#br0" timeOffset="91994.5063">8637 12807 253 0,'-3'0'364'0,"0"0"-87"16,0 0-149-16,0 0 144 15,1 0-233-15,1 0-36 16,-2 0-36-16,0 0-4 16,0 0 10-16,-4 9 19 15,-4 9 25-15,0 3 8 16,-40 41 6-16,47-46-2 16,1-1-9-16,7-6-18 15,7-2 2-15,21-5 3 16,16-4 3-16,29-8-66 15,7 1-80-15,12-6-97 16,-25 2-48-16,-17-9-110 16</inkml:trace>
  <inkml:trace contextRef="#ctx0" brushRef="#br0" timeOffset="92742.9355">10499 11952 1022 0,'112'51'278'16,"-118"-44"32"-16,3 17-260 16,-6 6-185-16,7 19 12 15,-1 4 49-15,-8 6 9 0,7-6 34 16,4 7 27-16,-2-14 14 16,-2-8 17-16,7-13 19 15,0-10 39-15,-3-12 2 16,3-19-74-16,-3-9-110 15,4-20-109-15,-2-11 76 16,-4-15 29-16,2 12 89 16,3 7 138-16,0 15 97 15,-1 10-120-15,1 17-46 0,-3 7-72 16,2 12-45-16,1 16 4 16,5 4 7-16,-1 11 23 15,4-1 52-15,-1-5 9 16,5-15-5-16,4-11 16 15,8-17-2-15,13-19 6 16,7-11 1-16,2-16-5 16,-3-1-15-16,-6 1 1 15,-15 18 0-15,-9 9 2 16,-8 13-15-16,4 17-33 16,-2 14-10-16,6 22-13 15,-1 11-13-15,3 28 3 16,-9 2 21-16,-2 5 8 15,-5-10 9-15,1 3-224 16,-2-22-68-16,-4-7-33 16</inkml:trace>
  <inkml:trace contextRef="#ctx0" brushRef="#br0" timeOffset="93306.4533">11497 12096 597 0,'37'42'510'0,"-47"-47"-198"15,1 4-406-15,-13 7 326 16,-5 1-415-16,-13 17-22 16,3 5 148-16,-5 7 73 0,13 1 38 15,7 6 36-15,7-4 34 16,4-5-91-16,11-5-46 16,-3-11-23-16,6-5 10 15,3-16 20-15,3-4 8 16,8-9 27-16,0-5 10 0,7-1-12 15,-3 7-20-15,-4 6-8 16,-6 5-47-16,1 9-3 16,-5 6-2-16,8 8-1 15,-2 2-8-15,8 7-38 16,1 6-133-16,5-3-3 16,-3-9-123-16</inkml:trace>
  <inkml:trace contextRef="#ctx0" brushRef="#br0" timeOffset="93776.7169">11780 12107 927 0,'0'0'386'0,"0"0"-70"16,0 0-254-16,0 0-145 15,0 0-98-15,0 1 78 16,1 1 25-16,10 18 34 15,2 1 63-15,46 55-1 16,-29-48 5-16,6 9-12 16,-8-11-46-16,4 7-224 15,-12-11 2-15,-1-1-105 16</inkml:trace>
  <inkml:trace contextRef="#ctx0" brushRef="#br0" timeOffset="94041.7429">11992 12053 787 0,'38'-41'693'0,"-50"41"-395"15,12 3-117-15,-10 9-273 16,-6 8-249-16,-9 13 255 16,-4 7 84-16,-19 10 17 15,2 2-57-15,-8 13-245 16,1-22 52-16</inkml:trace>
  <inkml:trace contextRef="#ctx0" brushRef="#br0" timeOffset="103204.0303">17072 4459 962 0,'6'186'188'0,"0"84"98"16,9 118-291-16,4 162 9 15,0 68 20-15,5 163 20 16,-2-23 90-16,-7 125 37 16,-7-65 18-16,-11 149-3 15,-14-93-18-15,-9 118-86 0,-5-123-33 16,-2 63-7-16,2-169-18 16,-11 25-76-16,7-156-136 15,-11 2-320-15,-1-175-24 16</inkml:trace>
  <inkml:trace contextRef="#ctx0" brushRef="#br0" timeOffset="106084.0576">19294 6250 184 0,'2'10'124'15,"-1"-2"-19"-15,0-4-41 16,-1-4-20-16,0 0-13 16,0 0 51-16,0 0 7 15,0-1 11-15,0-2-7 16,5-18 3-16,1-26-43 0,-2-57 16 16,-7 45-1-16,-6-9 19 15,-2 13-4-15,-18-3-10 16,3 19-39-16,-10 5-37 15,-2 17-41-15,-16 6-26 16,4 17-10-16,-14 22 19 16,4 21 41-16,-4 24 31 15,14 8 14-15,14 27-3 16,24 1-5-16,18 15-16 16,19-10-12-16,23 19-26 15,4-21-28-15,14-1-187 16,-4-33 24-16</inkml:trace>
  <inkml:trace contextRef="#ctx0" brushRef="#br0" timeOffset="106385.9261">18642 6517 1029 0,'11'-8'222'0,"38"-41"71"15,-49 48-301-15,4 2-53 16,6 2 10-16,-10-3 17 15,2 0 20-15,33 12 16 16,54 7-3-16,-19-22-269 16,0-5 79-16</inkml:trace>
  <inkml:trace contextRef="#ctx0" brushRef="#br0" timeOffset="106762.5769">19602 6176 733 0,'-43'114'76'16,"42"-96"100"-16,-2 10-234 15,4 3 25-15,5 11 18 16,-3-8 4-16,3 6-68 16,3-8-95-16,0 4 1 15</inkml:trace>
  <inkml:trace contextRef="#ctx0" brushRef="#br0" timeOffset="106958.6571">19897 6268 832 0,'-2'29'336'0,"-5"-5"-24"16,-3 7-156-16,-1 5-256 15,-1 10-106-15,1-5-120 16,5 4-14-16</inkml:trace>
  <inkml:trace contextRef="#ctx0" brushRef="#br0" timeOffset="107302.0459">20640 6231 491 0,'0'-2'399'0,"-7"-1"-138"16,-8 9-329-16,-20 24 342 15,-13 17-253-15,-24 35 54 16,-4 16-37-16,-17 29 46 0,14-4-36 16,17 6-70-16,28-31-73 15,22-4 20-15,36-36-29 16,29-25-28-16,21-27-167 16,15-37 65-16</inkml:trace>
  <inkml:trace contextRef="#ctx0" brushRef="#br0" timeOffset="107632.5095">20952 6254 888 0,'38'60'182'0,"-45"-53"62"16,2 1-237-16,4 5-66 15,-2-3 20-15,-2 12 3 16,1 4 8-16,-7 9 7 16,-9-1 3-16,-16 17 5 15,5-4 10-15,-4-2 19 16,9-11-10-16,19-5 5 15,20-15 4-15,23-16 4 16,22-10-7-16,32-14-124 0,11-9-120 16,10-5-10-16</inkml:trace>
  <inkml:trace contextRef="#ctx0" brushRef="#br0" timeOffset="107822.025">21280 6339 1044 0,'-9'12'155'0,"-39"63"133"16,37-39-291-16,-11 23-7 15,-5 5 42-15,-8 26 13 16,-1 7-8-16,-1 12-31 16,12-10-77-16,10 11-249 15,26-28 33-15</inkml:trace>
  <inkml:trace contextRef="#ctx0" brushRef="#br0" timeOffset="108050.1595">21461 6087 546 0,'107'108'491'0,"-107"-53"-136"16,10 29-318-16,14 26 331 15,-5 38-356-15,-12-7-3 16,-23 31-113-16,-25-11-261 16,-38-8 30-16</inkml:trace>
  <inkml:trace contextRef="#ctx0" brushRef="#br0" timeOffset="109098.1397">22021 6489 1055 0,'1'-2'220'0,"11"-7"96"16,33-6-289-16,49-2-51 15,-36 20-4-15,-10-5-37 0,1 12-173 16,-11-1-80-16,-4 3-73 15</inkml:trace>
  <inkml:trace contextRef="#ctx0" brushRef="#br0" timeOffset="109284.7761">22179 6813 1445 0,'72'-24'-45'0,"10"-7"45"16,-10 5-512-16</inkml:trace>
  <inkml:trace contextRef="#ctx0" brushRef="#br0" timeOffset="109762.9193">23603 6019 898 0,'-21'12'84'0,"-20"19"136"16,-8 10-280-16,-22 30 29 15,-9 12 50-15,-9 29 28 16,18 2 25-16,6 31-5 16,20-21-15-16,20 2-7 15,32-34-28-15,26-16-16 16,16-41 15-16,20-19 28 16,5-23 2-16,8-18 24 0,-15-8 2 15,-17-17 14-15,-22-2-24 16,-31-4-21-16,-32 10-17 15,-39 3-9-15,-9 21-38 16,-15 14-34-16,12 16-26 16,9 9-294-16,28 9 45 15</inkml:trace>
  <inkml:trace contextRef="#ctx0" brushRef="#br0" timeOffset="110143.6566">24515 6007 1447 0,'-3'13'150'0,"-10"14"200"16,-17 20-454-16,-8 14 52 15,-45 34 30-15,-15 10 45 16,-20 37-2-16,1 4-4 15,19 8 5-15,52-28-26 16,37-18-44-16,51-40-25 16,49-30-110-16,16-24-195 15,6-20 26-15</inkml:trace>
  <inkml:trace contextRef="#ctx0" brushRef="#br0" timeOffset="111470.6625">24736 6127 486 0,'1'0'372'16,"8"3"-86"-16,2-2-291 15,-1-1 295-15,-4-1-297 16,0 0-25-16,-5 1-6 15,1 1 3-15,-2 8 3 16,-13 35 18-16,-47 64 21 16,17-39 5-16,8-6-2 15,19-6-10-15,27-14 19 16,25-21 15-16,35-16 15 16,15-2 2-16,15-20-4 15,-7-5-38-15,15-6-46 16,-34 1-55-16,-2-11-221 15,-29 4 36-15</inkml:trace>
  <inkml:trace contextRef="#ctx0" brushRef="#br0" timeOffset="111685.5149">25336 6031 398 0,'-5'-14'459'16,"-2"10"-170"-16,1 5-234 15,-3 11 256-15,-6 8-304 16,-2 14 20-16,-4 7 26 15,-1 27 2-15,2 3-11 16,-3 17-4-16,3-1-11 0,1 18-19 16,6-13-19-16,1 0-130 15,8-18-130-15,5-15-32 16,3-27 48-16,7-37 48 16,1-17-10-16,10-20 219 15</inkml:trace>
  <inkml:trace contextRef="#ctx0" brushRef="#br0" timeOffset="111936.2571">25499 5757 1196 0,'44'-5'354'0,"13"2"51"15,-7 2-294-15,12 16-155 16,-1 13 15-16,-3 34 10 15,-14 15 7-15,-10 44 10 0,-16 11 7 16,-27 36-2-16,-18-11 0 16,-28 31 4-16,-14-32 2 15,-27 14-29-15,5-35-31 16,-18-14-76-16,9-41-133 16,-8-22-143-16,28-42-42 15</inkml:trace>
  <inkml:trace contextRef="#ctx0" brushRef="#br0" timeOffset="112205.5155">26568 6503 1314 0,'64'5'-239'0,"-14"-1"214"16</inkml:trace>
  <inkml:trace contextRef="#ctx0" brushRef="#br0" timeOffset="112461.9652">27124 6152 1334 0,'10'65'327'16,"-10"-8"105"-16,-1 29-364 16,-2 8-73-16,-8 29 5 15,-4-8-42-15,-19 16-25 16,-9-24-8-16,-6 13-102 16,1-33-20-16,-3-14-61 15,23-29-95-15,0-14-3 16,10-34-43-16</inkml:trace>
  <inkml:trace contextRef="#ctx0" brushRef="#br0" timeOffset="113005.8958">27473 6331 1023 0,'6'6'154'0,"-4"-4"122"16,-1-2-290-16,-1 0-20 15,0 0 41-15,0 0 20 16,0 0 27-16,0 0 17 16,0 0-7-16,0 0 18 15,0 0 6-15,0-2-12 16,0 1-6-16,2-1 7 16,1-1-17-16,34-14 0 15,48-17-13-15,-37 16-3 16,-11 12-12-16,-2 4-4 15,-15 10-35-15,-8 13-12 16,-12 11-7-16,-15 13 3 16,-6 6 6-16,-20 32 31 15,-10-1 11-15,-8 16 9 16,17-11 0-16,10-4-1 16,29-31-2-16,37-9 6 15,28-25 6-15,24-18 7 16,19-14-5-16,27-11-9 15,-6-4-32-15,3-10-122 0,-21 11-64 16,-22-2-196-16,-30 11-146 16,-56-3-44-16</inkml:trace>
  <inkml:trace contextRef="#ctx0" brushRef="#br0" timeOffset="113510.9578">26183 6595 400 0,'-1'-3'108'0,"-1"0"39"16,2 0-91-16,0 0-4 16,2 0 69-16,2 0 17 0,33-19 19 15,48-13 23-15,-22 20 7 16,5 4-60-16,26-6-22 15,-3 2-26-15,4 6-79 16,-12 6-65-16,-15 0-312 16,-38-3 45-16</inkml:trace>
  <inkml:trace contextRef="#ctx0" brushRef="#br0" timeOffset="114657.1328">28717 6450 879 0,'-38'19'320'15,"51"-22"-35"-15,14-3-223 16,10-3-80-16,15 1-82 16,1-3 91-16,12-4-73 0,-10 7-51 15,-3-7-153-15,-17 9-41 16</inkml:trace>
  <inkml:trace contextRef="#ctx0" brushRef="#br0" timeOffset="114927.5855">28750 6743 1418 0,'3'5'338'0,"9"-5"102"16,9 3-370-16,17-5-92 15,12-2 11-15,16-11 6 16,-6-7-215-16,4-14-231 16,-14-4 0-16</inkml:trace>
  <inkml:trace contextRef="#ctx0" brushRef="#br0" timeOffset="117673.0055">30228 5967 450 0,'-3'3'331'16,"-7"-2"-57"-16,-3 11 3 15,2 2-222-15,-8 9 30 16,0 6-9-16,-6 15-12 15,-4 8-15-15,-8 26-19 16,-1-1-23-16,-5 23 9 16,7-3 0-16,-2 16 4 15,8-15-4-15,5 10-49 0,4-13-97 16,4-6-224-16,6-18-8 16</inkml:trace>
  <inkml:trace contextRef="#ctx0" brushRef="#br0" timeOffset="118083.558">30569 6198 1164 0,'-9'98'180'0,"9"-95"173"16,7-5-331-16,22-11 37 16,6-11 55-16,18-5 11 15,10 2-16-15,-3 3-37 16,-17 14-47-16,-15 28-34 15,-23 20-29-15,-18 33 8 16,-18 14 31-16,-20 41 40 16,-2-11 17-16,5 4 1 0,23-30-6 15,28-15-6 1,36-42-6-16,47-24 11 0,26-26 0 16,10-19-32-16,-7-7-38 15,-8-11-259-15,-39 12-250 16,-19 0-33-16</inkml:trace>
  <inkml:trace contextRef="#ctx0" brushRef="#br0" timeOffset="119246.1621">20492 8687 854 0,'6'19'175'16,"-1"-16"70"-16,2 2-216 15,1-2-66-15,-8-3 44 16,0 0 53-16,0 0 62 16,0-2 18-16,0 1 9 15,0-8-32-15,-2-43-56 16,-16-63-67-16,-4 37-25 15,-6 0-12-15,-3 1 10 0,-3 24 28 16,0 8 4-16,4 17-6 16,-4 21-17-16,1 18-5 15,-21 24-5-15,-3 16 2 16,-8 23 7-16,9 12 17 16,8 24 8-16,34 1 7 15,17 27 6-15,19-3 5 16,24 16-2-16,4-12 0 15,5 5-62-15,-9-27-58 16,-9 0-241-16,-22-30 2 0</inkml:trace>
  <inkml:trace contextRef="#ctx0" brushRef="#br0" timeOffset="119486.1864">19602 9231 1207 0,'6'-12'247'0,"16"-4"65"16,17 2-345-16,30-9-33 15,19 3-28-15,33-3 94 16,-10 5 8-16,3 5-54 0,-23 4-76 15,-10 0-194 1,-25 7-18-16</inkml:trace>
  <inkml:trace contextRef="#ctx0" brushRef="#br0" timeOffset="119874.8178">20972 8535 780 0,'-1'1'277'15,"-2"2"-17"-15,0 16-153 16,1 8-182-16,2 11 17 0,-3 10 40 15,-3 7-15-15,4-5-48 16,0-1-170-16,2-14 2 16</inkml:trace>
  <inkml:trace contextRef="#ctx0" brushRef="#br0" timeOffset="120015.6633">21203 8684 1353 0,'2'12'172'0,"-2"12"153"16,-2 4-438-16,-1 15-106 16,-4 1-143-16,-5 7 6 15</inkml:trace>
  <inkml:trace contextRef="#ctx0" brushRef="#br0" timeOffset="120374.6321">21882 8715 1311 0,'-17'17'317'16,"-15"27"95"-16,-11 17-347 16,-16 40-98-16,2 10 17 15,-2 21 14-15,15-14 13 0,21 1-30 16,22-35-17-16,11-5-32 15,13-26-49-15,18-18-138 16,8-30-137-16,15-30-8 16</inkml:trace>
  <inkml:trace contextRef="#ctx0" brushRef="#br0" timeOffset="120735.6472">22230 9046 721 0,'6'12'450'15,"-5"-5"-209"-15,-4 3-183 16,-9 5-77-16,-2 7-77 16,-18 11-74-16,1 10 167 15,-7 1 10-15,2-4 3 16,10-6 4-16,11-16 30 0,9-6 14 16,13-10 8-16,17-2 19 15,10-2 21-15,16-2-47 16,5-5-47-16,13-6-142 15,1-4-201-15,-1 1-40 16</inkml:trace>
  <inkml:trace contextRef="#ctx0" brushRef="#br0" timeOffset="120929.7076">22573 8986 1029 0,'3'43'423'16,"-7"-7"-25"-16,-17 10-156 16,-7 18-298-16,-15 20 29 15,0 8-49-15,-3 4-12 0,18-17-53 16,10-14-260-16,18-25-5 16,17-36-54-16</inkml:trace>
  <inkml:trace contextRef="#ctx0" brushRef="#br0" timeOffset="121153.3286">22996 8690 1339 0,'0'19'273'0,"-5"27"128"16,-2 17-357-16,-8 39-45 15,-3 21 37-15,-16 46 16 16,-7-3 1-16,-31 26-33 16,-9-8-61-16,-33 8-153 15,3-33-257-15,-21-29-1 16</inkml:trace>
  <inkml:trace contextRef="#ctx0" brushRef="#br0" timeOffset="123160.5251">23924 8773 10 0,'-53'47'0'0,"49"-44"574"15,1-1-574-15,-5-2 271 16,7 0-271-16,-1 0 2 16,-1 0-2-16,0 0 53 15,0 0-3-15,-3 0 290 16,3 0-304-16,0-2 316 16,0 1-317-16,1 1-1 15,-1 0 2-15,0 0 8 16,0 0 4-16,0 0-20 15,0 0-8-15,1 0-19 16,1 0-18-16,-1 1-18 16,2 1 15-16,5 10 16 15,12 13 13-15,58 59 22 16,-24-42 11-16,15 7 4 16,3-9-4-16,11 3-4 0,-13-12-15 15,-8-1-1 1,-16-7-5-16,-10 2-13 0,-23-4-8 15,-7 0-7-15,-6 0-6 16,-30 2-4-16,-33 3 8 16,-41 9-23-16,-25 1-35 15,-17 11-35-15,9 2-302 16,0 7 48-16</inkml:trace>
  <inkml:trace contextRef="#ctx0" brushRef="#br0" timeOffset="123590.6108">25161 8917 1195 0,'-27'38'248'0,"-10"23"118"16,-7 7-342-16,-12 29 12 0,7 8 20 15,3 19 18-15,21-17 13 16,32-11-39-16,18-29-15 15,30-26 38-15,15-38-6 16,29-38 10-16,-3-28 58 16,30-36-31-16,-12-16-54 15,-16-17-13-15,-33 18-30 16,-32-3-44-16,-50 32-2 16,-52 17 1-16,-29 30-7 15,-34 23-53-15,2 30-40 16,-14 14-358-16,36-2 47 0</inkml:trace>
  <inkml:trace contextRef="#ctx0" brushRef="#br0" timeOffset="126536.0641">19749 11135 601 0,'-8'-8'398'16,"-1"-1"-74"-16,4 3-55 15,-1 2-232-15,0 1-2 16,4 2 8-16,1-1 18 16,-1 2-9-16,1 0-6 15,-1 0-22-15,1 0-19 16,-1 2-26-16,-4 38 2 15,-2 65 3-15,9-19 6 16,5 7 6-16,4 23 7 16,-2-14 1-16,5 19-51 15,0-18-75-15,-2-12-245 16,-5-31 5-16</inkml:trace>
  <inkml:trace contextRef="#ctx0" brushRef="#br0" timeOffset="126885.1918">19712 11041 1095 0,'9'-38'312'0,"5"5"73"16,22 5-267-16,8-9-85 0,28-1 9 15,6 8 1-15,6 5-8 16,-12 11-19-16,-4 17-25 15,-27 14-21-15,-8 20-14 16,-24 9 15-16,-24 26 22 16,-28 11 16-16,-33 22 7 15,-21-2 27-15,-19 3-20 16,11-17-22-16,16-6 4 16,31-30 6-16,29-4-39 15,32-18 3-15,32 2 20 16,24-5 8-16,33 6 4 15,10-6 25-15,15 14 4 16,-10-8-12-16,-2 7-108 16,-25 1-335-16,-9 5 79 15</inkml:trace>
  <inkml:trace contextRef="#ctx0" brushRef="#br0" timeOffset="127329.9894">20861 11732 329 0,'15'32'587'16,"-12"-29"-236"-16,6 5-193 16,4-2 206-16,9-6-340 15,5-12 30-15,17-13 25 16,4-18 1-16,5-20-8 16,-7 0-36-16,-15-4-39 15,-17 17-20-15,-28 16-50 16,-24 31-13-16,-22 38 22 15,0 33 29-15,-26 29 14 16,12 14 60-16,14 15 0 16,18-24-22-16,10-13-1 15,34-25-23-15,20-19-9 16,12-19 12-16,14-23 1 16,6-23-33-16,23-23-115 15,-5-13-129-15,10-27-106 16,-7-7-115-16</inkml:trace>
  <inkml:trace contextRef="#ctx0" brushRef="#br0" timeOffset="127524.8104">21725 10701 635 0,'-5'-5'417'0,"1"7"-93"15,4 8-63-15,0-9-230 16,-2 20-21-16,1 30 31 15,-4 94 9-15,2-19 1 16,5 3-12-16,-2 34-55 16,0-12-128-16,-2 7-231 15,10-33-14-15</inkml:trace>
  <inkml:trace contextRef="#ctx0" brushRef="#br0" timeOffset="127904.3481">22237 11581 1 0,'15'9'843'0,"-14"-7"-477"15,-2 6-37-15,-11 8 0 16,-17 12-442-16,-9 3 38 15,-9 15 48-15,-3 2 48 16,7 7 30-16,13-7 10 16,9 0-2-16,11-16-19 15,10-8-20-15,7-18-49 16,16-15 1-16,3-13 5 16,10-14 8-16,-2 1 10 15,2 1 22-15,-14 9-9 0,-5 11 0 16,1 25 12-16,-7 14 7 15,-2 13 1-15,1 19-25 16,-4-1-30-16,-5 3-109 16,4-14-87-16,-7-11-169 15,5-21 21-15,2-28-109 16</inkml:trace>
  <inkml:trace contextRef="#ctx0" brushRef="#br0" timeOffset="128123.9908">22656 11065 1258 0,'9'33'235'15,"2"17"134"-15,-4 12-384 16,6 26 11-16,-2 2-14 15,-2 21-112-15,-8-15-67 16,1 4-173-16,-7-19-74 16</inkml:trace>
  <inkml:trace contextRef="#ctx0" brushRef="#br0" timeOffset="128366.401">22409 11683 1711 0,'1'-3'454'16,"26"-31"68"-16,68-25-511 16,-34 45-98-16,19-12-120 15,-11 6 58-15,7-2-68 16,-21 0 31-16,-4 0 29 15,-18 4-40-15,-2 5-176 16,-13 7 109-16</inkml:trace>
  <inkml:trace contextRef="#ctx0" brushRef="#br0" timeOffset="128520.2165">23376 11487 1030 0,'0'68'522'15,"-3"12"-68"-15,-12-16-238 16,7 18-245-16,8-22-143 16,-3-11-284-16,3-18 2 0,-15-13-148 15</inkml:trace>
  <inkml:trace contextRef="#ctx0" brushRef="#br0" timeOffset="128679.0684">23347 11148 1482 0,'10'-18'342'16,"-4"8"45"-16,-5-3-434 15,2 10-68-15,0 1-68 16,2 2-205-16,-5 0 2 16,0 0-98-16</inkml:trace>
  <inkml:trace contextRef="#ctx0" brushRef="#br0" timeOffset="128910.2354">23643 11515 540 0,'16'39'346'0,"11"8"-2"0,2-11-96 16,11-8-53-16,3-12-72 16,15-23-14-16,-5-26-41 15,16-24-35-15,0-17 18 16,4-17-1-16,-11 11-19 15,-9 5 7-15,-19 26 0 16,-14 13-12-16,-11 23-38 16,-12 7-92-16,-9 15-103 0,-10 11-127 15,-13 9-121-15,-5 9-55 16</inkml:trace>
  <inkml:trace contextRef="#ctx0" brushRef="#br0" timeOffset="129178.9716">24166 11321 152 0,'20'125'265'0,"29"-101"-54"16,0-11 34-16,6-9-47 15,-14-8 16-15,17-8-2 16,-6-7-23-16,16-14-24 16,0-7-26-16,5-15-63 15,-20-2-22-15,-1-1 13 16,-24 9 9-16,-16 12 9 16,-22 22-56-16,-27 27-51 15,-23 22 25-15,-20 31-3 16,3 20-11-16,0 20 57 15,32-7 46-15,18-4-47 16,33-17-14-16,25-16-19 16,22-15-31-16,15-22-44 15,8-17-40-15,14-11-113 0,-11-13-28 16,-7-21-246-16,-12-8 39 16,11-13-81-16</inkml:trace>
  <inkml:trace contextRef="#ctx0" brushRef="#br0" timeOffset="129522.1336">26071 10658 1624 0,'-5'4'360'16,"-8"11"138"-16,-11 16-454 16,-3 3-60-16,-5 22 10 15,1 10 16-15,0 21 13 16,4 3 8-16,0 24 9 15,9-2-1-15,-4 12-37 16,0-14-49-16,9-10-71 0,1-26-36 16,3-19-203-16,9-30-153 15,6-44 5-15</inkml:trace>
  <inkml:trace contextRef="#ctx0" brushRef="#br0" timeOffset="129981.3018">26062 10789 1131 0,'3'0'285'0,"0"3"107"16,1 33-302-16,54 54-13 16,-40-44-35-16,11 2 23 15,2-19-34-15,17-12 23 16,-1-20 20-16,6-27-9 16,-5-22-27-16,14-25 7 15,-6-6-50-15,8-12-37 16,-2 20 34-16,5 1 6 15,-14 32 9-15,-2 11 6 16,-9 19-6-16,-4 9-2 0,-12 18-4 16,-7 13 7-16,-11 15 14 15,-13 28 26-15,-11 9 15 16,-9 26 18-16,-5 5-9 16,-8 22-10-16,1-12-36 15,-5 14-67-15,4-22-65 16,-1 0-52-16,13-32-396 15,6-10 7-15,13-29-126 0</inkml:trace>
  <inkml:trace contextRef="#ctx0" brushRef="#br0" timeOffset="130301.0557">27230 11264 895 0,'-1'37'709'0,"-4"10"-184"16,2 15-546-16,0 0 518 16,-1 4-589-16,1-10-11 15,-4-10-11-15,-4-15-54 16,-2-15-44-16,6-20-232 16,-2-35 28-16</inkml:trace>
  <inkml:trace contextRef="#ctx0" brushRef="#br0" timeOffset="130481.2011">27301 10687 1060 0,'3'18'529'0,"2"1"-324"15,2-1-842-15,7-2 525 16</inkml:trace>
  <inkml:trace contextRef="#ctx0" brushRef="#br0" timeOffset="130984.8749">27503 11296 529 0,'4'-3'-17'16,"4"0"555"-16,2 3-277 15,0 2 90-15,2-1-292 16,-4 8 7-16,-2 4 12 15,-5 7 46-15,-11 8 27 16,-2 9-9-16,-4 15-1 16,-5 1-13-16,5 3-39 15,11-4-44-15,15-18 5 16,16-23-18-16,30-25 5 16,11-21-17-16,4-14 18 15,-3 4-11-15,-2 13-1 16,-20 19-14-16,-3 20-26 0,-10 11-32 15,-9 5-539-15,-8-12 148 16</inkml:trace>
  <inkml:trace contextRef="#ctx0" brushRef="#br0" timeOffset="133137.471">27507 11406 245 0,'-43'25'73'0,"43"-28"234"16,2 2-197-16,1-4 69 16,-3 4-185-16,0-1 17 15,0 1 46-15,0-1 22 0,0 1 17 16,0-2 16-16,-2 0 10 16,2 0-23-16,-1 1-5 15,-1-2-12-15,1 1-18 16,1 0-20-16,0 0-16 15,0 0-13-15,0 0 2 16,0 2 1-16,0-2 5 16,0 0 1-16,0 0 5 15,0 0-3-15,0 0-3 16,0 0-9-16,0 0-22 16,0 3-27-16,0-3-19 15,0 3-4-15,1 3 1 16,8 10 19-16,15 38 27 15,11 51 25-15,-27-31 8 16,-5-12 6-16,-2-3 10 0,-1-16-3 16,-1-13 14-16,1-22 8 15,1-10 22-15,7-8-11 16,11-24-9-16,5-6 0 16,13-5 3-16,6 1-19 15,3-2 12-15,-9 24 2 16,17 9-25-16,-8 16-22 15,6 11-21-15,-12 13-22 16,3 19-68-16,-28 3-44 16,-20 16-350-16,-15 0 48 0</inkml:trace>
  <inkml:trace contextRef="#ctx0" brushRef="#br0" timeOffset="134614.867">20278 13379 579 0,'-5'-6'204'0,"4"3"27"16,-1 0-159-16,1 2-27 15,1 1-33-15,0 0-31 16,0 0-14-16,0 0-10 16,0 0 0-16,0 1 5 15,1 16 22-15,2 3 13 16,12 43 11-16,-8-50 9 15,-5-10 12-15,2-9 35 16,5-13 26-16,15-21-22 16,4-6-29-16,10-12 15 15,-3 3-34-15,-3 8-32 16,-10 23 22-16,-2 2 12 16,3 19-34-16,3 9 4 15,2 6-4-15,3 5 0 16,1 7 8-16,4 7-2 0,1 3-23 15,3 8-97-15,-3-7-137 16,-15 4-4-16</inkml:trace>
  <inkml:trace contextRef="#ctx0" brushRef="#br0" timeOffset="136127.9429">20575 13210 179 0,'2'-1'164'15,"-1"1"-42"-15,1-3-19 16,-1 1-45-16,1 1-21 16,-2-1 40-16,0 1 10 15,0-1 9-15,0 1-13 16,0 0-10-16,0-1-41 0,0 1-13 16,-2 1-15-16,1 0 1 15,-1 0 1-15,1 1 3 16,-1 1 0-16,-1 11 0 15,-1 3-4-15,1 12 1 16,0 49-1-16,15-26 1 16,0 4 3-16,8 23 5 15,6 6 0-15,8 31 2 16,1 3-2-16,10 33 15 16,-7-14 9-16,11 21 21 15,-10-28 15-15,12 17 19 16,7-24-11-16,21 27-4 15,-1-11-22-15,36 40-15 16,-1-1-18-16,5 15-1 16,-4-13-9-16,21 16-4 15,-19-36-3-15,15-2 0 16,3-17-2-16,26 4 3 16,-12-25 3-16,30 9 3 0,-29-32 0 15,23-8 0-15,-30-26-2 16,39-18 1-16,-39-28 0 15,25 3 5-15,-21-22 1 16,18-16 7-16,-42-10 10 16,12-32 22-16,-8-16-3 15,16-35 3-15,-13-3-8 16,19-28-10-16,-7 13-24 0,3-28-3 16,-20 17-5-16,7-27 3 15,-23 11 0-15,16-21 5 16,-13 15 0-16,-9-13 3 15,-19 24-1-15,5-19 4 16,-28 23-2-16,1-4 3 16,-6 1-2-16,-2-7 0 15,-19 24-5-15,-1-12 2 16,-6 20-3-16,2 2-3 16,-7 20-3-16,2-6-1 15,-6 27-1-15,-6-4-4 16,-8 17 3-16,-5 3 0 15,-2 21-3-15,-3-8-6 16,1 16-1-16,-2-2 3 16,6 11-1-16,-2-6 3 15,3 9 2-15,0-8 0 16,0 8-4-16,-2-3-2 0,2 3 3 16,2 3 3-16,-2 7 1 15,0 2-1-15,-2 4 2 16,2 4-14-16,-1 4 3 15,1-1-7-15,-2 1-1 16,2-1-9-16,0 2 8 16,-3 0-6-16,3-1 4 15,-1 1-5-15,-1 0 1 16,1 0 15-16,-1 0 4 0,1 0 6 16,1 0 11-16,0 0 11 15,0 0-8-15,0 0-2 16,0 0-3-16,0 0-18 15,0 0-18-15,-2 0-18 16,1 1-15-16,-1 1 11 16,-10 17 13-16,4 23 17 15,-69 43 15-15,42-36 17 16,3-7-11-16,-1 1 0 16,10-18 9-16,3 2 7 15,7-11 4-15,4-6 15 16,8-5 7-16,-1-10 2 15,2 1-7-15,0 1-19 16,0 1-19-16,0-1-20 16,3-16-12-16,8-13-3 15,20-47 14-15,-11 44 2 16,0-3 16-16,-4 10 9 0,-1 6 7 16,-5 3 7-16,-5 14-21 15,-5 11-26-15,2 8-13 16,-2 20-7-16,0 6-4 15,-2 16 5-15,4 3-45 16,4 17-172-16,9-17-217 16,6-14-53-16</inkml:trace>
  <inkml:trace contextRef="#ctx0" brushRef="#br0" timeOffset="137576.0319">26229 12886 440 0,'-15'67'220'0,"14"-72"13"15,-4 1-58-15,4 4-93 16,1 0 25-16,0 0-32 16,0-2-8-16,0 1-17 15,0-1-8-15,0 1-17 16,0-1-17-16,0 2-40 0,0 2-8 15,1 1 0-15,14 34 8 16,55 41 11-16,-44-42 43 16,4-4 13-16,-5 5 3 15,-3-8-1-15,-5-10 0 16,-7-7 1-16,-7-3 9 16,-3-9-1-16,-6-6-78 15,5 6-287-15,-2-2 67 16</inkml:trace>
  <inkml:trace contextRef="#ctx0" brushRef="#br0" timeOffset="139587.8135">27282 16448 894 0,'65'62'187'0,"-69"-39"84"16,-1 6-265-16,-2 6-3 16,1-5 1-16,-4-2 7 0,-2-4 18 15,0 8 16-15,-7 1 11 16,-9 13 5-16,-3 6 9 16,-8 13-11-16,-8-4-11 15,-26 5 7-15,-3-8 0 16,-23 6-2-16,-6-17 6 15,-9 3 20-15,25-8-10 16,-1-1-5-16,10-8-9 16,-11 3-12-16,10-7-26 15,-20 7-5-15,4-7-5 0,3-2 0 16,11-6-2-16,-14 3 3 16,8-11 1-16,-12-4 10 15,2-12 5-15,-9-3 24 16,17-19 8-16,1-17 12 15,20-2-6-15,-5-11-2 16,14-1-22-16,-9 1-9 16,7 13-14-16,-7-2-2 15,9 17-4-15,-1-2 2 16,12 6-1-16,-2 3-1 16,12 8-3-16,3 0 7 15,13 5 6-15,8 1-6 16,10 4-2-16,-4 1-12 15,7-2-21-15,1 1-19 16,2 2-3-16,0 0-2 16,0 2 12-16,0-1 14 15,0 12 13-15,0 8 9 16,0 0 7-16,-1 47 0 0,1-49 1 16,-2-2 4-16,4-7 1 15,-5-6 17-15,-2-5 5 16,4 0 1-16,-1-1-11 15,-1-1-33-15,-3-12-14 16,-5-11 3-16,-16-43 2 0,27 46 10 16,0 14 28-16,1-2-13 15,1 6-19-15,2 2-8 16,-4 3-6-16,2 0-4 16,13 3-13-16,35 14-112 15,63 23 287-15,-35-29-680 16,-17-14 203-16</inkml:trace>
  <inkml:trace contextRef="#ctx0" brushRef="#br0" timeOffset="140092.1354">27766 16022 496 0,'0'12'0'16,"0"16"375"-16,2 9-375 15</inkml:trace>
  <inkml:trace contextRef="#ctx0" brushRef="#br0" timeOffset="140421.3327">27786 16228 479 0,'6'73'46'0,"-2"-9"489"0,1-7-300 16,-13-26 105-16,5-13-306 15,3-15-4-15,-9-22-38 16,2-12-8-16,-1-25-5 16,0-5-5-16,-4-12-1 15,6 11 44-15,0 6 21 16,4 23 8-16,1 9 18 15,2 13-1-15,1 9-30 16,1 6-21-16,4 17-13 16,2 7-3-16,3 9 7 15,-2-4 24-15,2 0 5 16,-1-13-1-16,-5-12 0 16,5-16 10-16,6-18 10 15,-1-17-1-15,6-12 7 16,6-3-15-16,-7 5-11 15,-2 17 0-15,-7 12 20 16,-6 16-8-16,3 12-15 16,6 12-8-16,11 17-31 0,7 7-35 15,6 13-49-15,-8-2-51 16,4 6-337-16,-14-18 54 16</inkml:trace>
  <inkml:trace contextRef="#ctx0" brushRef="#br0" timeOffset="140841.1414">28510 15935 1326 0,'5'3'361'0,"-4"3"65"0,0 1-368 16,-2-7-69-16,0 2-17 16,1 26-22-16,1 52-13 15,0-40-59-15,4-2-60 16,-7 1-239-16,-1-18 24 15</inkml:trace>
  <inkml:trace contextRef="#ctx0" brushRef="#br0" timeOffset="140996.5021">28335 15527 1393 0,'30'18'621'0,"-8"-4"-136"15,-50-19-405-15,34 10-382 16,-2-1-287-16,-2-1-76 16</inkml:trace>
  <inkml:trace contextRef="#ctx0" brushRef="#br0" timeOffset="141350.8485">28729 15902 355 0,'-1'0'429'0,"1"0"-149"16,3 3-210-16,-3-3 232 15,0 0-275-15,0 2 13 16,0-1 42-16,0 5 23 16,3 6-18-16,0-2-19 15,-2-8-22-15,11 4 70 16,28-5-14-16,73-23 21 16,-39-3 21-16,4 9 27 15,-25 8-107-15,-4 17-57 16,-25 15-65-16,-14 13-467 15,-16-12 77-15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08:20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6393 5136 973 0,'-30'99'80'0,"57"-69"147"15,8 13-306-15,41 66 9 32,22 28 67-32,-1 18 6 0,-2 2-1 15,-9-12-16-15,-40-60-49 16,-25-36-83-16,-8-24-83 16,-14-32-42-16</inkml:trace>
  <inkml:trace contextRef="#ctx0" brushRef="#br0" timeOffset="196.1838">7087 5423 1139 0,'6'-4'199'0,"-14"5"95"16,-6 7-350-16,-29 17-4 15,-16 9 7-15,-45 27 22 16,-13 5 22-16,-26 29 8 15,8-1 3-15,2 8-9 16,38-21-278-16,19-10 1 16,42-28-99-16</inkml:trace>
  <inkml:trace contextRef="#ctx0" brushRef="#br0" timeOffset="601.8398">7305 5567 727 0,'-15'13'178'0,"21"-7"44"16,9 0-181-16,22 3-55 15,6 3 24-15,21-6 14 16,5 1 13-16,13-8 3 16,-7-2-17-16,1-8-99 0,-17 7-130 15,-1-8-54-15,-9 5-119 16</inkml:trace>
  <inkml:trace contextRef="#ctx0" brushRef="#br0" timeOffset="900.0224">7613 5918 1 0,'-12'6'384'16,"11"-3"-155"-16,0-4 29 15,3 1 4-15,-2 0-158 16,2 0-36-16,17 0-12 16,27-3-27-16,59-15-17 15,-45 2-79-15,12-7-213 16,-11 7 27-16</inkml:trace>
  <inkml:trace contextRef="#ctx0" brushRef="#br0" timeOffset="1248.7156">8655 5686 1068 0,'20'7'233'0,"29"-10"103"15,19-7-294-15,29 4-49 16,3-3 13-16,10-5-106 16,-17 1-236-16,2-9 38 15</inkml:trace>
  <inkml:trace contextRef="#ctx0" brushRef="#br0" timeOffset="1668.4446">9995 5379 806 0,'-21'15'188'0,"-8"8"76"15,-4 7-238-15,2 3 21 16,-2-5 4-16,11-3-1 15,18-9-4-15,11-1 15 16,8-8-2-16,19 11 19 16,11 3 3-16,20 13 5 15,-8 0-13-15,-5 15-44 16,-24 4-31-16,-33 21 10 16,-34-1 6-16,-22 9 17 15,-11-14 25-15,-16-15-48 16,13-28-46-16,-14-28-219 0,15-22-176 15,13-34-47-15</inkml:trace>
  <inkml:trace contextRef="#ctx0" brushRef="#br0" timeOffset="1877.6482">9888 5371 1607 0,'18'-5'309'0,"12"-6"168"16,20 5-466-16,42 2-12 16,27-7 23-16,32 7 16 15,-8-2-4-15,11-1-27 16,-40 1-50-16,-16-2-126 16,-34-11-341-16,-20-30 29 15</inkml:trace>
  <inkml:trace contextRef="#ctx0" brushRef="#br0" timeOffset="6177.7976">17192 5354 754 0,'2'-15'175'0,"4"4"72"15,-3 4-208-15,-2-3-7 16,4 4 4-16,-4-2 9 16,2-2 2-16,1-5 0 15,-2 0-7-15,-1-10 6 16,-2-3-8-16,-9-18-10 16,-4 0-8-16,-8-7 1 15,-3 2-6-15,-6 0-6 16,0 18-7-16,-17 8-14 15,-2 13-14-15,-15 13-11 16,-3 11 2-16,-17 19 3 16,13 9 16-16,2 17 5 15,12 3 10-15,0 28 8 16,20 2 7-16,7 29 1 0,10-1 0 16,8 35 0-16,16-11-4 15,8 11-33-15,0-24-34 16,2 0-32-16,-2-42-216 15,-6-19-9-15,-12-37-70 16</inkml:trace>
  <inkml:trace contextRef="#ctx0" brushRef="#br0" timeOffset="6402.7282">16132 5626 644 0,'16'11'463'0,"6"-4"-134"16,18 0-387-16,33 10 386 16,14-4-395-16,33 3-44 15,2 1-82-15,12 0-136 16,-28-12-73-16</inkml:trace>
  <inkml:trace contextRef="#ctx0" brushRef="#br0" timeOffset="6702.1351">17878 5488 1225 0,'-18'26'85'0,"-17"12"181"0,-28 23-415 16,-11 10 133-16,-13 34 36 15,7-3 39-15,3 17 5 16,28-9-13-16,22 10-26 15,23-34-50-15,23-3-70 16,24-27-39-16,28-12-197 16,2-21 21-16</inkml:trace>
  <inkml:trace contextRef="#ctx0" brushRef="#br0" timeOffset="6976.5061">17951 5963 824 0,'65'71'598'15,"-47"-71"-265"-15,-13 1-148 16,10 4-224-16,3 1-217 16,4-2 169-16,3 3-33 0,8 2-46 15,-3-4-151-15,8-7-18 16</inkml:trace>
  <inkml:trace contextRef="#ctx0" brushRef="#br0" timeOffset="7272.176">18864 5785 1223 0,'-2'40'688'16,"-10"-24"-260"-16,-3 30-247 15,-9-10-252-15,8 14-255 16,4-12 294-16,12 2-3 15,10-19 10-15,16 1 21 16,-1-1 25-16,7 1 26 0,5 1 30 16,2 8-57-16,-17 1-27 15,-10 10-33-15,-15 5-36 16,-28 2-53-16,-18-7-7 16,-19-11-175-16,-6-24 0 15,-3-19-66-15,16-17-128 16</inkml:trace>
  <inkml:trace contextRef="#ctx0" brushRef="#br0" timeOffset="7480.9451">19099 5717 1590 0,'11'11'246'0,"18"-6"179"15,15 2-450-15,20-1-67 16,8 6 41-16,14 4-4 16,-16-13-24-16,10-9-23 15,-17-4-16-15,6-21-286 16,-15-13 98-16</inkml:trace>
  <inkml:trace contextRef="#ctx0" brushRef="#br0" timeOffset="7736.4268">20132 5324 1681 0,'49'25'252'15,"-3"21"206"-15,-30 16-495 16,24 30-63-16,-11 7 51 15,-22 36-19-15,-20-7-1 16,-44 39 10-16,-27-19 36 0,-26-5 1 16,-2-40 8-16,-11-8-7 15,33-55-14-15,12-13-361 16,22-24 109-16</inkml:trace>
  <inkml:trace contextRef="#ctx0" brushRef="#br0" timeOffset="8069.6849">20837 5663 899 0,'89'63'418'0,"-68"-61"-60"16,9-3-110-16,8 1-361 0,16 4-21 15,-1-1 3-15,0 0-150 16,-11 0-63-16,-14-6-62 16</inkml:trace>
  <inkml:trace contextRef="#ctx0" brushRef="#br0" timeOffset="8305.8936">20863 6111 1588 0,'14'10'225'0,"0"-2"192"16,-5-3-471-16,16 9-16 15,16-5 40-15,22 0-6 16,3-9-11-16,5-5-59 0,-6-5-29 15,-16-11-274-15,-25-3 45 16</inkml:trace>
  <inkml:trace contextRef="#ctx0" brushRef="#br0" timeOffset="8635.6026">21660 5906 1251 0,'-9'0'304'16,"25"-6"72"-16,2 6-314 15,10 2-124-15,16-4 4 16,13 1 35-16,3-2-53 16,-5 1-34-16,-3-3-266 15,-22-4 28-15</inkml:trace>
  <inkml:trace contextRef="#ctx0" brushRef="#br0" timeOffset="9059.7174">22519 5527 1127 0,'-8'21'375'16,"5"-15"-21"-16,6-6-190 16,-1 3-286-16,-2-3 29 15,0 0 112-15,4 0 41 16,36 4 8-16,76 2 10 16,-30-9-7-16,1-3-7 15,-13 2-31-15,-6 1-14 16,-29 0-16-16,-22 7-37 15,-9 8-14-15,-13 13-12 16,-11 9 8-16,-40 33 15 16,-23 20 37-16,-39 33 18 15,-8 2 19-15,-1 7 15 16,39-24-9-16,30-18 3 16,61-38 12-16,49-9 26 15,43-18-16-15,47-11 5 16,20-5-5-16,24 1-56 0,-30-8-71 15,-5-5-239-15,-47 1-223 16,-35-23-45-16</inkml:trace>
  <inkml:trace contextRef="#ctx0" brushRef="#br0" timeOffset="10237.1731">19211 5715 131 0,'-3'2'100'0,"0"-1"-19"16,0 1-21-16,0-1-35 15,0 1-9-15,0 1 16 16,0-3 8-16,0 0 20 16,0 0 9-16,0 0 21 15,1 0-3-15,-1 0 14 16,0-3-17-16,1 1-16 16,1 1-30-16,-1-1-21 15,1 1-22-15,-1-1 13 16,1 2 11-16,-1 0 24 15,1 0 21-15,-2 0 17 16,3 0 4-16,-2-1-2 16,1-1-18-16,-2 1-11 15,-3-1-16-15,-16-1-21 0,1 2-8 16,-50-4-3-16,49 11-6 16,-1-7-5-16,6 5 1 15,-4-4-3-15,9 5-1 16,5-1-6-16,-4-2-2 15,8-2-16-15,2 3-12 16,1-3-7-16,0 0-1 16,0 0 4-16,0 0 16 15,0 0 4-15,0 0-49 0,0 0-190 16,0 0 40-16</inkml:trace>
  <inkml:trace contextRef="#ctx0" brushRef="#br0" timeOffset="11006.7074">19005 5690 673 0,'-4'44'-28'0,"2"-47"52"16,1 2-196-16,1-3 10 16,-2 4 71-16,1-3 100 15,-1 1 102-15,1 1 40 16,-1-1-23-16,1 1-20 0,-1-1-49 16,1 1-35-16,-2-1-37 15,0 1 10-15,0-1 15 16,0 1 16-16,0-1-18 15,0 1 0-15,-9 1-5 16,6 0-4-16,-1 0-1 16,-2 3 26-16,3 4 3 15,-15 24 14-15,-19 40 3 0,29-39 0 16,2 0-4-16,-2 1-5 16,2-10-16-16,7-2-2 15,0-8-3-15,1-1 4 16,-1-9 12-16,5 0 0 15,-3-1-9-15,0-2-6 16,0 0-5-16,0 0-14 16,0 0 1-16,0 0 2 15,-1 0 2-15,-1 1 6 16,1 1 2-16,-1-1 1 16,1 4 0-16,-7 9 0 15,1 0-5-15,-5 4-1 16,-28 42-1-16,27-52 6 15,5 1 3-15,10-3 8 16,-2-5 0-16,0-1 21 16,0 0-1-16,0 0-7 0,0 0-6 15,1 0 2-15,1 0-22 16,27 4-1-16,53 11 4 16,-42-4-3-16,-5-2-4 15,1-2 0-15,-14 3-1 16,-1 5-1-16,-5 4-2 15,-7 10 0-15,-8 0-1 16,-9 13-1-16,-10 2 4 16,-10 3 28-16,-11-5 11 0,-23-1 17 15,-12-15 9-15,-18-9 6 16,-7-15-57-16,-20-5-91 16,14-9-331-16,18-13 40 15</inkml:trace>
  <inkml:trace contextRef="#ctx0" brushRef="#br0" timeOffset="25520.3342">16692 8530 805 0,'0'-1'247'0,"-2"-1"46"16,1 1-209-16,1-1-19 15,-2-1 1-15,2 2 28 16,-1-2-4-16,-1 1-5 16,1-2-29-16,-1-4-15 0,-2-21-30 15,-4-63-11-15,1 40-5 16,-6-32 4-16,-2-1-2 16,-9-14 10-16,0 16 11 15,-5 1 1-15,-2 29-10 16,-9 9-31-16,1 17-15 15,-10 15-10-15,5 9-4 16,-1 22-14-16,5 16 26 16,5 31 3-16,13 17 3 0,4 45 4 15,10 6 39-15,8 44 8 16,8-3 5-16,2 25 3 16,4-31-37-16,-3 7-240 15,1-39-95-15,6-28-85 16</inkml:trace>
  <inkml:trace contextRef="#ctx0" brushRef="#br0" timeOffset="25716.4781">16059 8810 1469 0,'2'-3'319'15,"-1"2"95"-15,8-1-380 16,21 1-98-16,78 13 8 16,-30-2 66-16,30 0-400 0,-8-8-34 15,-17-13-130-15</inkml:trace>
  <inkml:trace contextRef="#ctx0" brushRef="#br0" timeOffset="25939.9563">17290 8287 883 0,'-9'76'466'16,"-10"-4"-126"-16,-24-2-85 15,-2 32-560-15,-3 18-115 16,18-6 50-16,6-32-148 16</inkml:trace>
  <inkml:trace contextRef="#ctx0" brushRef="#br0" timeOffset="26205.2506">18088 8343 1607 0,'-34'60'311'16,"-29"26"138"-16,-17 4-463 15,-18 57-31-15,15 4 14 16,12 4 21-16,43-26-18 15,32-16-49-15,30-45-29 16,31-9-56-16,15-28-55 0,18-31-204 16,1-13 55-16</inkml:trace>
  <inkml:trace contextRef="#ctx0" brushRef="#br0" timeOffset="26579.4606">18466 8875 1055 0,'-9'15'302'15,"5"-4"3"-15,7-9-300 16,3 0-76-16,-6-2-18 0,1 0-17 15,32 1 51-15,79 1 42 16,-35-12-107-16,23-7-149 16,-7-5 48-16</inkml:trace>
  <inkml:trace contextRef="#ctx0" brushRef="#br0" timeOffset="26864.2893">19426 8732 968 0,'-5'17'489'0,"-6"0"-82"16,-28-7-145-16,18 5-291 16,8 0-7-16,6-2-4 15,10 2 20-15,14 6 7 0,9-1 3 16,9 11 5-16,-4-2 22 15,-3 8-5-15,-10 0-7 16,-12 7-6-16,-22-5-10 16,-14 15 3-16,-5-8-15 15,-16-6-80-15,2-14-107 16,-3-16-185-16,15-22-59 16</inkml:trace>
  <inkml:trace contextRef="#ctx0" brushRef="#br0" timeOffset="27059.7601">19273 8700 952 0,'67'-17'873'0,"-20"27"-428"15,-10-3-93-15,40 5-385 16,14 2-366-16,11-4 297 15,-16-10-92-15,4-13-252 16,-26-8-30-16</inkml:trace>
  <inkml:trace contextRef="#ctx0" brushRef="#br0" timeOffset="27282.9745">20319 8169 1677 0,'39'62'319'16,"5"12"173"-16,0 16-506 15,-11 38-9-15,-30 1 3 16,-33 23-9-16,-35-14-4 16,-43 0 12-16,-13-32-7 15,-28-20-37-15,15-35-38 0,-3-23-357 16,35-24 55-16</inkml:trace>
  <inkml:trace contextRef="#ctx0" brushRef="#br0" timeOffset="28667.5895">22679 8249 538 0,'3'7'495'0,"-5"2"-184"16,-13-14-3-16,-19 22-308 16,-13 9-35-16,-20 22 23 15,-5 19 65-15,-4 36 7 16,11 11 29-16,7 21 8 16,30-7-3-16,15-13-25 15,11-36-10-15,27-14-25 16,20-33-4-16,39-17 45 15,20-18 14-15,51-23 19 16,-9-25-8-16,6-35 2 16,-29-11-40-16,-13-34 3 15,-56 2-12-15,-8-9-33 16,-23 30-25-16,-43 12-19 0,-30 38-21 16,-43 23-61-16,-33 30-10 15,-61 19-72-15,15 9-5 16,-11 16-279-16,36 10-12 15,27 10-49-15</inkml:trace>
  <inkml:trace contextRef="#ctx0" brushRef="#br0" timeOffset="32912.0625">20999 8415 410 0,'80'8'101'0,"-62"1"51"16,-1 2-111-16,6-5 32 15,-7 3 19-15,12-1 20 16,3-5 6-16,18-9-9 16,1 1-25-16,23 0-52 15,-6-1-59-15,1 2-110 16,-21-1-137-16,-1 16-22 15</inkml:trace>
  <inkml:trace contextRef="#ctx0" brushRef="#br0" timeOffset="33145.2913">21147 8930 1322 0,'4'15'150'16,"20"-5"185"-16,10-1-393 16,31-3 0-16,18-3 36 15,27-18-310-15,1-14 102 16</inkml:trace>
  <inkml:trace contextRef="#ctx0" brushRef="#br0" timeOffset="64887.3603">17626 10172 1029 0,'-10'-8'290'0,"-6"-2"45"15,7 1-285-15,-2 5-119 16,-2 4-22-16,-23 14-5 15,-1 19 5-15,-28 34 17 16,-12 16 59-16,-10 29 39 16,19 5 38-16,10 17 19 15,36-20-7-15,34 15-10 16,32-17-27-16,33 7-89 16,6-23-68-16,30-4-205 15,-5-34-8-15</inkml:trace>
  <inkml:trace contextRef="#ctx0" brushRef="#br0" timeOffset="66055.5093">18158 10567 470 0,'0'2'317'0,"1"-1"-87"16,1 1-40-16,5 2-166 15,30 8-10-15,79-3 35 16,-38-14 13-16,19-6-63 15,-11-1-171-15,5 4-105 0,-34 2-92 16</inkml:trace>
  <inkml:trace contextRef="#ctx0" brushRef="#br0" timeOffset="66344.7509">19192 10401 1464 0,'-8'36'164'0,"-8"-12"173"15,4 1-436-15,5 3 17 16,4-4 43-16,12-5 25 16,12-9 32-16,14-2 12 15,10-1 15-15,8-1 16 16,-7 3-4-16,-2 9-10 15,-19 8-36-15,-20 20-28 16,-21 9 12-16,-27 13-63 16,-23-4-30-16,-12-3-87 15,-1-26-192-15,-7-18-26 16</inkml:trace>
  <inkml:trace contextRef="#ctx0" brushRef="#br0" timeOffset="66548.8835">19343 10195 1381 0,'53'-4'279'16,"33"-2"-16"-16,13 0-565 0,10-6-113 15,-24-4-167-15</inkml:trace>
  <inkml:trace contextRef="#ctx0" brushRef="#br0" timeOffset="66954.9411">20457 10523 1270 0,'4'1'218'15,"-2"10"133"-15,2 11-366 0,-1 13-35 16,-1 7 25-16,-4 14 8 15,-5-4-27-15,-2-2-54 16,-2-10-74-16,3-4-178 16,-1-18-6-16</inkml:trace>
  <inkml:trace contextRef="#ctx0" brushRef="#br0" timeOffset="67119.096">20546 10106 1353 0,'0'2'418'0,"-2"-1"-27"15,-1 1-369-15,2-2-234 16,1 0-98-16,0 1-159 16,4 17 14-16</inkml:trace>
  <inkml:trace contextRef="#ctx0" brushRef="#br0" timeOffset="67402.7148">21285 10449 1008 0,'-24'12'292'0,"-13"-2"54"0,-18 5-260 15,-3-2-89-15,7 2 13 16,15 0 17-16,11-3-18 15,17-8-15-15,11 0 10 16,2-4-8-16,-5 0-2 16,0 0 34-16,1 2 12 15,4 25-4-15,41 67-2 16,-57-39-7-16,-15 12-20 16,-8-5-3-16,-11-4-106 15,2-21-111-15,-13-31-182 16,9-25-73-16</inkml:trace>
  <inkml:trace contextRef="#ctx0" brushRef="#br0" timeOffset="67897.9476">22341 10514 621 0,'-3'-6'0'0,"-9"0"425"15,2-3-479-15,-13 0 376 16,-2 6-350-16,-19 5 361 16,-2 8-313-16,-15 18 19 15,0 12 7-15,-8 14 25 16,10 6 5-16,8 13 6 16,28-3-5-16,14-5 1 15,16-13-16-15,24-14-95 16,5-22-95-16,11-23 88 15,3-14-10-15,11-19-11 16,-15-9 84-16,3-7 82 16,-16 16-100-16,-8 6-19 15,-18 18-16-15,1 29 28 16,-14 23 6-16,4 17 3 0,1 11 13 16,10 8-71-1,5-15-116-15,29-9-236 0,9-22-39 16</inkml:trace>
  <inkml:trace contextRef="#ctx0" brushRef="#br0" timeOffset="68665.7499">23659 10495 1525 0,'-3'1'220'16,"-6"4"153"-16,-11 1-465 16,-16 13 22-16,-25 15 37 0,-10 15 26 15,-15 22 34-15,8 7 8 16,7 14 2-16,29-18-20 16,17-6-23-16,28-19-10 15,19-13-51-15,23-21-38 16,23-9-26-16,6-17-261 15,13-24 59-15</inkml:trace>
  <inkml:trace contextRef="#ctx0" brushRef="#br0" timeOffset="68907.1291">23874 10680 1060 0,'-3'7'203'0,"-12"15"111"16,-4 7-297-16,-9 12-28 15,0 4 24-15,-2-1 6 16,9-13 3-16,6-9 17 16,11-13 12-16,4-22 12 15,4-15-3-15,28-20 2 16,8-8-13-16,19-8-16 16,7 11-17-16,13 10-64 15,-8 19-46-15,-1 4-122 16,-17 11-193-16,-9 1-13 15</inkml:trace>
  <inkml:trace contextRef="#ctx0" brushRef="#br0" timeOffset="69080.6082">24512 10515 1231 0,'18'20'234'0,"0"5"121"16,0 6-371-16,-7 5 12 15,-8 2-2-15,-6 1-14 16,-5 1-73-16,-4-8-198 16,-9-11-69-16,-4-15-121 0</inkml:trace>
  <inkml:trace contextRef="#ctx0" brushRef="#br0" timeOffset="69231.4335">24416 10360 1037 0,'4'-31'370'15,"10"6"29"-15,-4 1-259 16,-2 8-113-16,-1 2-15 16,-4 8-19-16,1 5-66 15,-1-2-67-15,-3 1-254 16,0 1-9-16</inkml:trace>
  <inkml:trace contextRef="#ctx0" brushRef="#br0" timeOffset="69455.1948">25152 9508 1367 0,'8'33'240'16,"-2"20"150"-16,1 5-397 15,-1 44-23-15,-3 13 33 16,-14 34 2-16,1-4-32 15,-9 15-71-15,0-34-57 0,-5-9-56 16,8-40-107-16,-10-24-44 16,7-23 9-16</inkml:trace>
  <inkml:trace contextRef="#ctx0" brushRef="#br0" timeOffset="69654.8111">24894 10376 1680 0,'83'16'287'16,"-59"-13"192"-16,19 0-525 16,1 2 27-16,8 4-50 15,2-8-38-15,3-7-126 16,-11-7-244-16,2-20 11 15</inkml:trace>
  <inkml:trace contextRef="#ctx0" brushRef="#br0" timeOffset="69800.6729">25751 10461 803 0,'7'81'616'0,"-7"-34"-151"16,-4 11-140-16,-2-3-555 0,-8-3-240 15,4-21-78-15</inkml:trace>
  <inkml:trace contextRef="#ctx0" brushRef="#br0" timeOffset="69985.8226">25823 9952 1444 0,'-4'0'408'15,"10"8"-20"-15,-8-4-390 16,2-4-162-16,0 0-78 16,0 2-40-16,11 16 60 15,-3 11-41-15,69 53-32 16,-40-48 42-16,12-3-28 16</inkml:trace>
  <inkml:trace contextRef="#ctx0" brushRef="#br0" timeOffset="70204.2203">26359 10416 800 0,'-31'9'274'0,"-7"0"33"16,-16 7-143-16,0 11-87 16,-6 8 3-16,20 7-2 15,11 10-12-15,17-3-52 0,18 3-23 16,9-14-11-16,14-7-5 15,7-13-5-15,16-11-46 16,-5-10-83-16,9-10-197 16,-5-6-11-16</inkml:trace>
  <inkml:trace contextRef="#ctx0" brushRef="#br0" timeOffset="70523.5264">26856 10474 1553 0,'-40'21'262'0,"-24"11"188"15,-7 8-456-15,-3 15-3 16,14 0 19-16,10 1 18 16,22-11-18-16,15-8-16 15,7-18-13-15,21-15 16 0,10-13-3 16,12-13-19-16,3-6-12 15,10-6 26-15,-11 3-17 16,4 6 5-16,-9 13 33 16,4 15 27-16,-4 15-11 15,5 14-31-15,-10 2-45 16,1 5-126-16,-11-11-26 16,5-15-8-16,-3-22 0 15,10-28-93-15,-2-17 35 16,7-26-32-16</inkml:trace>
  <inkml:trace contextRef="#ctx0" brushRef="#br0" timeOffset="70684.5741">27278 9841 1295 0,'-3'-19'366'0,"0"21"60"16,1 24-355-16,-1 35-35 15,-4 28-31-15,-2 43 29 16,-10 7 16-16,-5 34-16 15,2-16-68-15,-3 11-418 16,-8-41 95-16</inkml:trace>
  <inkml:trace contextRef="#ctx0" brushRef="#br0" timeOffset="71568.3825">27884 10532 1150 0,'0'28'136'0,"0"-3"128"0,-8 12-332 16,-1 3 36-16,-4 2 28 15,1-10 30-15,2-11 29 16,11-14 0-16,4-19-11 16,23-19-8-16,9-7-9 15,10-10-5-15,4 8-27 16,9 11-1-16,-17 14 10 0,2 15-3 16,-10 18 2-16,-5 11 12 15,-15 11 3-15,-4 14 2 16,-11-4 5-16,0 0-44 15,2-11-47-15,-2-14-138 16,0-12-161-16,6-14-28 16</inkml:trace>
  <inkml:trace contextRef="#ctx0" brushRef="#br0" timeOffset="71867.057">28515 10632 611 0,'7'51'511'0,"-1"44"-139"16,-6-58-395-16,6-18 351 15,4-10-356-15,2-20 4 16,10-12 12-16,3-4 30 15,-1-4 16-15,-6 4-24 16,-2 12-10-16,-7 15-21 16,0 15 4-16,-3 10 5 15,3 13 8-15,-3 2-30 0,4 8-19 16,-3-14-292-16,5-17 44 16</inkml:trace>
  <inkml:trace contextRef="#ctx0" brushRef="#br0" timeOffset="72417.5731">29068 10598 1151 0,'14'-1'370'0,"-4"1"-4"16,-22 4-286-16,8-4-119 15,2 3-2-15,7 0 2 16,-5-3 58-16,-2 0 21 16,2-1 6-16,-1-1 1 0,-1 1-9 15,1-1-5-15,-1 2-27 16,1 0-16 0,1 0-7-16,0 0-1 0,0 2-5 15,0-1 7-15,4 22 9 16,-1 8 2-16,-4 50 5 15,-7-39 5-15,1-10 2 16,4-2 0-16,8-15-19 16,-5-14-18-16,10-13 2 0,9-10-1 15,-7-8 2 1,3-2 20-16,9 4 23 0,-11 4-10 16,-3 18-7-16,4 8-11 15,-7 12 4-15,-3 14 2 16,1 4 14-16,-4-3 12 15,1-4 6-15,2-7-8 16,4-13 20-16,2-7 18 16,0-4-2-16,5-3 2 15,2 3 3-15,2 5-48 16,-4 4-37-16,-1 13 4 16,-6 11 4-16,1 8 8 15,-8-1-6-15,7 2-145 16,-3-8-136-16,13-26-131 15,2-22-164-15</inkml:trace>
  <inkml:trace contextRef="#ctx0" brushRef="#br0" timeOffset="72871.4569">29931 10062 1238 0,'-2'18'208'16,"11"6"136"-16,-9 17-366 15,-3 11 19-15,-6 19 11 16,2-3 17-16,-2 17 11 15,-6-16-8-15,5 1-8 16,7-21 3-16,-2-11 2 16,5-23-12-16,8-12-5 15,3-13 32-15,12-8 31 16,3 3-37-16,8 3-24 16,2 9 39-16,-2 12-26 15,-7 13-30-15,-8 17 31 16,-15 7 32-16,-14 15-34 15,-12-2-8-15,-9 3-9 16,-5-15-13-16,-2-10-21 0,9-17-12 16,6-13-65-16,2-14-22 15,3-8-33-15,5-3 2 16,6-3-55-16,5 1-141 16,15 3 60-16</inkml:trace>
  <inkml:trace contextRef="#ctx0" brushRef="#br0" timeOffset="73405.1627">30370 10864 423 0,'15'0'239'0,"-6"-2"28"16,-7 2-88-16,2 2-13 16,-4-2-34-16,0 0-38 15,2 0-44-15,-1 0 0 16,12 0-12-16,1-2 35 15,-5-1 12-15,7-6 14 16,-9 5-4-16,-2 1-29 16,-4 1-51-16,1-2-1 15,-2 2-5-15,-3 2 3 16,-49 23 21-16,-59 80 11 16,55-51-12-16,18 12-31 15,24-18-34-15,11-6-30 16,16-12-2-16,12-15 7 15,6-20 25-15,12-17-99 16,3-5-63-16,3-20-138 0,-9 1-56 16,-6-4-123-16,-10 18 194 15,-3 3 390-15,-13 13 279 16,4 17-49-16,-3 19-28 16,0 10-88-16,-2 3-99 15,2 12-15-15,-4-6-18 16,2-3 9-16,-5-13 8 15,2-6 34-15,-4-12 9 0,-1-17 26 16,-7-18-11-16,11-14-6 16,0-11-45-16,13-9-10 15,11 11-26-15,19 6 3 16,1 16-7-16,7 8-16 16,-7 19-29-16,-2 8-53 15,-14 4-51-15,-8 3-402 16,-8-3 83-16</inkml:trace>
  <inkml:trace contextRef="#ctx0" brushRef="#br0" timeOffset="73635.1054">31360 9727 1562 0,'22'52'268'0,"15"38"204"0,3 36-469 16,0 60 45-16,-13 9 18 15,-27 36 18-15,-33-26-25 16,-29 7-38-16,-15-41-73 16,-74-15-59-16,-8-55-416 15,-35-46 66-15</inkml:trace>
  <inkml:trace contextRef="#ctx0" brushRef="#br0" timeOffset="85423.5288">15984 12956 757 0,'20'28'305'15,"-6"-9"-8"-15,-14-21-199 16,4 5-70-16,-1 3-43 16,-4-6-15-16,1 0 14 15,0-1 30-15,0-1 7 16,0-1 11-16,8-37 14 16,-2-63-6-16,-22 42-21 15,-6-7-20-15,-6 9 8 0,-9-10 17 16,-6 18 4-16,3 3 5 15,-3 16 17-15,-11 11-23 16,3 27-17-16,-16 16-7 16,6 16-6-16,2 22-9 15,12 9 5-15,14 32-1 16,21 13 7-16,6 18 7 16,6 4 2-16,17 26 1 15,-3-21 6-15,14 7-45 16,5-12-46-16,6-9-168 15,-10-32-112-15,-2-21-61 16</inkml:trace>
  <inkml:trace contextRef="#ctx0" brushRef="#br0" timeOffset="85618.0017">15335 13440 1355 0,'78'-42'485'0,"-67"45"-41"15,27-3-348-15,20 2-154 16,32-1-156-16,4-4-229 16,-11-13 72-16</inkml:trace>
  <inkml:trace contextRef="#ctx0" brushRef="#br0" timeOffset="85963.0718">16341 12901 1222 0,'2'32'307'0,"1"-29"71"16,0 36-343-16,-1 4-172 16,-7 17-45-16,-3 6-198 15,-1 2 6-15</inkml:trace>
  <inkml:trace contextRef="#ctx0" brushRef="#br0" timeOffset="86197.3513">16446 12942 1624 0,'100'144'259'0,"-100"-125"189"16,-3 21-571-16,-5 24-364 16,-9-9 119-16</inkml:trace>
  <inkml:trace contextRef="#ctx0" brushRef="#br0" timeOffset="86846.7994">17459 13084 1168 0,'4'2'254'15,"-7"-8"87"-15,0 7-340 16,3-2-17-16,-1-1 3 15,-1 1 54-15,1 0 35 16,1-1 36-16,0 1 4 16,0-1-5-16,0 2-44 15,0-1-34-15,0 1-47 16,0 0-51-16,0 0-8 0,-2 1-2 16,-3 8 16-16,-47 41 12 15,-82 87 45-15,44-10 7 16,-2 8 13-16,11 32 7 15,32-26 11-15,28 1 11 16,37-37-18-16,33-4-40 16,12-39-39-16,25-8-132 15,-2-38-259-15,-4-38 29 16</inkml:trace>
  <inkml:trace contextRef="#ctx0" brushRef="#br0" timeOffset="87246.2392">17777 13689 1370 0,'17'12'252'0,"12"-9"149"15,13-6-405-15,32 1-59 16,9-5-43-16,23-11-291 16,-12-13 30-16</inkml:trace>
  <inkml:trace contextRef="#ctx0" brushRef="#br0" timeOffset="87964.295">19527 13090 1898 0,'19'88'383'16,"-7"-11"190"-16,1 52-573 15,-11 14 8-15,-19 28-32 16,-26-7-20-16,-38 13-3 15,-21-35 0-15,-26-19-46 16,4-39-12-16,-7-35-115 16,32-36-38-16,-2-23-267 15,30-26-11-15</inkml:trace>
  <inkml:trace contextRef="#ctx0" brushRef="#br0" timeOffset="88428.756">20246 13607 1135 0,'32'9'173'0,"18"-18"145"15,15-7-332-15,36-11-97 16,4 1 9-16,3 2-36 0,-23 6-67 15,-10-1-116-15,-28 7 72 16</inkml:trace>
  <inkml:trace contextRef="#ctx0" brushRef="#br0" timeOffset="88608.865">20353 13898 1780 0,'47'0'374'0,"26"-9"144"15,14 0-587-15,29-6-480 16,-8-4 109-16</inkml:trace>
  <inkml:trace contextRef="#ctx0" brushRef="#br0" timeOffset="89059.3789">22308 12855 1025 0,'2'6'265'0,"5"-5"28"15,-11-1-291-15,2 0-84 16,-1 2 15-16,-26 7 50 16,-93 82 66-16,23-31 50 15,-30 26 43-15,-4 5 22 0,-9 58 49 16,23-25-25-16,24 38-15 15,39-13-53-15,37 8-41 16,37-53-68-16,39 16-14 16,17-45-2-16,26-32 10 15,2-46 3-15,10-32 9 16,-18-30 7-16,-13-27 1 16,-25 3 4-16,-35-6-74 15,-39 26-26-15,-48 17-28 16,-25 31 5-16,-36 24-50 15,-2 31 27-15,-1 16-356 16,35 5 88-16</inkml:trace>
  <inkml:trace contextRef="#ctx0" brushRef="#br0" timeOffset="94255.3984">18702 13332 500 0,'84'53'362'0,"-103"-34"-72"15,-6 5-295-15,-10 12 304 16,-2 1-274-16,2 7 10 16,19-7-10-16,14-1 5 15,18-13 0-15,20 4 10 16,7-5-4-16,7 5 8 15,-8 1-11-15,-7 20-4 16,-20 0-27-16,-21 7 11 16,-22 3-2-16,-31 4 20 15,-8-19 16-15,-5-9 34 0,5-13-12 16,2-19-49-16,23-14-57 16,10-16-370-16,14-14 40 15</inkml:trace>
  <inkml:trace contextRef="#ctx0" brushRef="#br0" timeOffset="94466.5639">18660 13452 714 0,'15'18'756'0,"1"-10"-267"16,-14-8-5-16,23 3-425 15,9-4-89-15,7-3-26 16,8-2 1-16,19-15-89 16,-2-9-70-16,14-13-272 15,3 0-7-15</inkml:trace>
  <inkml:trace contextRef="#ctx0" brushRef="#br0" timeOffset="114108.1529">23154 13616 904 0,'-84'65'190'0,"85"-65"80"16,1 0-265-16,-5 0-18 15,3 0 4-15,0 0 16 16,0 0 10-16,0 0 7 16,0 0 5-16,1 0 4 15,4 0 2-15,37 0 19 16,74 2 6-16,-6-5 14 15,1 4-4-15,21 4-8 16,-11-1-24-16,-4 2-12 16,-34-1-16-16,-5-1-23 15,-21 2-32-15,-1-3-162 16,-19-6-172-16,-9-10-24 16</inkml:trace>
  <inkml:trace contextRef="#ctx0" brushRef="#br0" timeOffset="114796.7497">24053 13394 315 0,'2'2'278'0,"-1"-1"-65"16,1 0-181-16,-1 1 196 0,-1-1-169 15,0 1 11-15,0-1 21 16,0 1-6-16,0-1-1 16,0 1-26-16,0-1-14 15,0 1-21-15,0-1-4 16,0 1-12-16,0-1-26 15,0 1-18-15,2-1 14 16,3 2 4-16,34 18 19 16,48 26 37-16,-35-26 23 15,-7 3-30-15,-4 4 1 16,-23-1-11-16,-3-2-10 16,-17 1-24-16,-5 7 30 15,-17-6 0-15,-28 2 1 16,-13-8-86-16,-18 7-107 15,-6-14-173-15,5 5-76 16</inkml:trace>
  <inkml:trace contextRef="#ctx0" brushRef="#br0" timeOffset="115407.3489">25734 13237 1360 0,'8'1'264'16,"-13"-2"132"-16,5-6-409 16,-1 4-58-16,-1 0-27 15,-2-45-7-15,-20-72 46 0,8 42 17 16,-17-14 57-16,-7 7 31 16,-4 10 28-16,2 29-52 15,-12 6-15-15,12 27-20 16,-2 8-9-16,2 17-5 15,-5 18 2-15,8 17 9 16,1 37 3-16,10 14 10 16,-3 30 16-16,8 2 6 0,13 27 12 15,4-19 1-15,6 19-1 16,10-19-3-16,13 5-2 16,-9-31-94-16,12-4-86 15,-9-31-174-15,-2-22-48 16,-10-30-131-16</inkml:trace>
  <inkml:trace contextRef="#ctx0" brushRef="#br0" timeOffset="115636.024">24969 13553 591 0,'225'13'19'0,"-145"-7"583"16,0-3-490-16,-17 1-112 15,-26-19-329-15</inkml:trace>
  <inkml:trace contextRef="#ctx0" brushRef="#br0" timeOffset="115906.3085">25965 13064 1055 0,'3'35'312'15,"-1"-27"-89"-15,4 12-380 16,1 1 126-16,2 10 125 16,-5 0-94-16,4 5-94 15,-2-6 249-15,-3 8-387 16,-3-8-278-16,3-7 308 15</inkml:trace>
  <inkml:trace contextRef="#ctx0" brushRef="#br0" timeOffset="116085.6828">26350 13154 1490 0,'14'12'272'0,"-11"-3"120"15,-3 0-455-15,-2 20-86 16,-8-4-41-16,-9 11-188 16,-8 3-14-16,-13 5-90 15</inkml:trace>
  <inkml:trace contextRef="#ctx0" brushRef="#br0" timeOffset="116380.3381">26853 13342 819 0,'-11'16'307'16,"-11"1"2"-16,-31 14-162 15,-15 13-158-15,-17 17 12 0,10-2 17 16,1 17 17-16,29-3-4 16,17 9-2-16,19-12-24 15,14 7-42-15,12-13-26 16,23-11-100-16,12-16-133 16,16-7-31-16,0-23-96 15</inkml:trace>
  <inkml:trace contextRef="#ctx0" brushRef="#br0" timeOffset="116665.6829">27067 13553 1143 0,'9'7'181'0,"-6"0"114"16,-3 2-349-16,11 16-8 16,3 5 19-16,6 12 24 15,11-1 15-15,13 14 1 16,1-5-37-16,18 10-247 0,-3-10 57 15</inkml:trace>
  <inkml:trace contextRef="#ctx0" brushRef="#br0" timeOffset="116875.9341">27445 13610 888 0,'-70'34'495'0,"30"8"-75"16,-1-29-130-16,-18 39-269 16,-1 6-24-16,-12 7-23 15,11-7-19-15,5-2-99 16,19-16-71-16,3-7-208 16,29-20-28-16</inkml:trace>
  <inkml:trace contextRef="#ctx0" brushRef="#br0" timeOffset="117143.3364">27583 13316 1517 0,'34'38'227'15,"3"17"197"-15,0 7-459 16,6 20 19-16,-11 2 31 16,-12 20-10-16,-13-11-17 15,-26 14-30-15,-23-9-34 16,-30-2-53-16,-13-28-30 16,-12-25-40-16,15-34-22 15,21-39-135-15,38-20 43 16</inkml:trace>
  <inkml:trace contextRef="#ctx0" brushRef="#br0" timeOffset="117864.5266">28513 13132 609 0,'-3'1'256'0,"0"1"-14"15,0-1-147-15,0 1-43 16,0-1-45-16,0 1 48 16,0-2 38-16,0 0 28 15,0 0-2-15,0 0-2 16,2 0-11-16,-1 0-47 16,1 0-36-16,-1 0-8 15,0 0-12-15,0 0-21 16,1 0-12-16,-1 0 3 15,1 1 11-15,4 14 20 16,10 13 23-16,43 64 17 16,-19-46-3-16,9 1-11 15,-3-8-14-15,-7-2-1 16,-8-13-2-16,-5-2-3 16,-15-9-7-16,-5 0-20 0,-6 1-4 15,-19 5-6-15,-11-1 33 16,-17 9 7-16,-4-1 17 15,-20 5 5-15,5-5 3 16,-2 0-61-16,19-8-29 16,3-6-46-16,27-5-37 15,22-2-97-15,26-4-18 16,25 2-126-16,12-1-16 16</inkml:trace>
  <inkml:trace contextRef="#ctx0" brushRef="#br0" timeOffset="118238.3223">29425 13213 710 0,'-8'9'255'15,"-25"5"13"-15,-60 63-150 16,41-37-98-16,-3 19 26 0,12 10 14 16,-3 16 16-16,21-8 11 15,19 16 7-15,19-10 11 16,42-4 3-16,40-18-9 15,50-13-11-15,8-31-12 16,20-34-34-16,-25-27-15 16,-3-24 12-16,-53-5 10 15,-15-17 7-15,-34 10-14 16,-25 1 4-16,-46 10-9 0</inkml:trace>
  <inkml:trace contextRef="#ctx0" brushRef="#br0" timeOffset="120308.2314">29267 13311 8 0,'0'46'10'0,"-2"-45"45"0,-2-2 24 15,1 1 50-15,2-1 47 16,-1 1 7-16,1-2-33 16,-1 1-27-16,1-1-49 15,-1 1-51-15,1 1-11 16,-1-3-13-16,1 1 31 16,-1 1 37-16,1-1 11 15,-1 1 10-15,1-1 6 16,-1-1-20-16,1 0-26 15,-1 0 3-15,1 2-12 0,1-4 0 16,0-2-7-16,6-3-4 16,6-2-11-16,14 0 3 15,48-40-4-15,-38 42-1 16,4 1-8-16,15 1-2 16,2 4-3-16,22 1 0 15,-11-1-1-15,3 1 1 16,-16 3 1-16,-6 0 4 15,-21-2 3-15,5 4 3 16,-11 4 0-16,5 4 0 16,-4 3-4-16,4 4-4 15,3 5-3-15,5 3-3 16,1 3 0-16,-2 6-4 16,-2 5-2-16,-7 10-2 15,-13 1-6-15,-7 9-6 16,-13 2 1-16,-9 6-3 15,-9-1-17-15,-8 8-274 0,-3-13-34 16,2-16-98-16</inkml:trace>
  <inkml:trace contextRef="#ctx0" brushRef="#br0" timeOffset="124442.7594">13560 15868 1061 0,'-1'0'448'15,"-8"-1"31"-15,-43-2-241 16,-52 7-162-16,35 17-29 15,7 9-28-15,2 1-32 16,16 3-3-16,19-2-16 16,16-11-11-16,15 0-17 15,9-2 29-15,7 5 30 16,-4 1 43-16,4 15-30 16,-10 9 15-16,-24 13-25 15,-24 6-23-15,-38 23-28 0,-25-7 39 16,-18-8-2-16,4-14-39 15,4-9-104-15,35-26-164 16,14-14-109-16,25-14-114 16</inkml:trace>
  <inkml:trace contextRef="#ctx0" brushRef="#br0" timeOffset="124808.1526">13975 16136 168 0,'-4'9'369'16,"-5"-4"-133"-16,-13 10-61 15,-7 1 120-15,-5 24-195 16,-3 0 33-16,2 7-3 16,13-5-38-16,11 4-17 15,14-21-33-15,19 0-58 16,12-12-3-16,17-7 24 0,-1-25 8 16,8-8 27-16,-12-10 17 15,-11-6-4-15,-20 3-20 16,-10 3-21-16,-22 6-32 15,-18 12-106-15,-19 9-275 16,1-5 29-16</inkml:trace>
  <inkml:trace contextRef="#ctx0" brushRef="#br0" timeOffset="125312.777">15961 15563 746 0,'-14'42'475'0,"-32"8"-84"15,-18-1-111 1,-37 38-224-16,5 15-42 16,-3 23 11-16,22-7 12 0,17 8 3 15,43-26-2-15,11-3-21 16,25-30-44-16,30-3-100 15,22-20-88-15,16-11-215 16,-11-23-28-16</inkml:trace>
  <inkml:trace contextRef="#ctx0" brushRef="#br0" timeOffset="125737.2297">16181 16162 1251 0,'3'17'366'0,"-3"-11"15"16,4-3-353-16,5-3-79 16,-8-1-23-16,38-5 7 15,70-16-6-15,-21 4-209 16,-5 0-79-16,-18 0-101 16</inkml:trace>
  <inkml:trace contextRef="#ctx0" brushRef="#br0" timeOffset="126092.7354">17010 16040 953 0,'-37'30'268'0,"10"-2"58"16,7-4-280 0,11-1-29-16,18-9-36 0,22-4 48 15,4-4 21 1,10-3 32-16,2 1 12 0,-5 1 9 16,-13 1-60-16,-5 7-34 15,-15 8-45-15,-26 7-14 16,-15 7 6-16,-35 5 2 15,-7-7 13-15,-7-5-10 16,14-9-28-16,11-10-139 16,26-4-90-16,15-5-60 15,11-8-119-15</inkml:trace>
  <inkml:trace contextRef="#ctx0" brushRef="#br0" timeOffset="126293.5171">17075 15925 695 0,'0'-2'975'0,"0"-1"-555"16,3 2-31-16,-3 1-427 16,2-2-385-16,42 1 378 15,78-8 10-15,-38 1-24 16,26-5-202-16,-13-2-130 15,-2-6-89-15</inkml:trace>
  <inkml:trace contextRef="#ctx0" brushRef="#br0" timeOffset="126616.2034">17699 16372 1133 0,'3'3'440'15,"-2"1"1"-15,-2 1-285 16,-1-5-177-16,-1 1-37 0,-4 38-17 16,-83 67 0-16,41-39 10 15,-12 12 47-15,15-11-140 16,-9-3-219-16,17-21 38 16</inkml:trace>
  <inkml:trace contextRef="#ctx0" brushRef="#br0" timeOffset="126932.1462">18154 16128 1192 0,'1'4'320'0,"0"-4"53"16,2-2-345-16,-3 1-24 15,2 0-31-15,28-5 23 16,69-14 17-16,-30 11-74 15,4 1-119-15,1-9-201 0,-24 1-52 16</inkml:trace>
  <inkml:trace contextRef="#ctx0" brushRef="#br0" timeOffset="127369.6534">18946 15772 422 0,'6'-2'135'0,"6"-1"114"16,-5-4-100-16,14 3 59 15,-9-1 10-15,6 1-9 16,-4 4-72-16,9 0-27 16,-4 0-49-16,3-3-23 15,0 3-30-15,5-2-11 16,-6 5-18-16,-4 3-14 16,-5-1-11-16,-1 9 0 15,-13 7 5-15,-11 16 35 16,-8 11 24-16,-7 14 29 0,-6-1 9 15,9-1 1-15,11-14-21 16,13-7-15-16,16-14-24 16,20-3 7-16,14-7-2 15,16-3-142-15,-3-9 82 16,10-5-236-16,-13-5-107 16,-13-15 26-16</inkml:trace>
  <inkml:trace contextRef="#ctx0" brushRef="#br0" timeOffset="127605.5688">19633 15325 1257 0,'24'19'657'0,"7"18"-366"15,36 1-82-15,-18 41-194 16,4 13-199-16,-4 38 188 15,-31 2 185-15,-41 34-205 16,-31-24 0-16,-32 18-35 16,-9-27-29-16,-15-18-103 15,18-47-274-15,8-27-18 16,29-39-166-16</inkml:trace>
  <inkml:trace contextRef="#ctx0" brushRef="#br0" timeOffset="128114.0638">21200 16070 1152 0,'2'13'487'0,"-1"-1"-12"0,-1-2-293 15,5 17-163-15,-2 10-46 16,0 16-3-16,-2 2-8 16,-2 6 4-16,-4-6-25 15,-7 4-104-15,-5-6-280 16,-12-5 6-16,1-17-173 16</inkml:trace>
  <inkml:trace contextRef="#ctx0" brushRef="#br0" timeOffset="128268.6625">21231 15424 1899 0,'9'16'-85'15,"8"8"85"-15,-3-3-690 16</inkml:trace>
  <inkml:trace contextRef="#ctx0" brushRef="#br0" timeOffset="128614.7753">22181 15960 1433 0,'9'10'474'0,"-28"-2"35"16,-18 10-350-16,-20 8-158 15,-11 13-23-15,3-1 21 16,10-4 7-16,24-13 2 0,15-9-7 16,16-9-1-16,6-3 3 15,3 0 0-15,-9 0 13 16,1 0 6-16,12 3-13 15,2 4-19-15,-12-2-27 16,7 20-17-16,-36 54-15 16,-28-45 9-16,-9-5 14 15,8-17-63-15,5-7-153 16,29-5-202-16,19-18-62 16</inkml:trace>
  <inkml:trace contextRef="#ctx0" brushRef="#br0" timeOffset="129087.1874">23013 15935 1204 0,'-134'136'297'0,"76"-105"89"16,-4 9-342-16,2 12-19 15,20-1-21-15,11-4-19 16,18-13 0-16,13-9-3 16,20-16 14-16,25-15 12 15,17-10 11-15,13-15-38 16,-1-12-14-16,-2-6-8 16,-25 3-4-16,-17 7 24 15,-13 11 56-15,-4 16 25 16,-10 15 8-16,-4 26 14 15,5 12 3-15,-6 20-28 16,9 5-23-16,16 6-76 16,14-18-76-16,16-3-340 15,8-22 44-15</inkml:trace>
  <inkml:trace contextRef="#ctx0" brushRef="#br0" timeOffset="130280.9917">24240 16077 532 0,'0'-1'386'16,"-5"-8"-145"-16,2-3-78 16,-4-1-125-16,-2-2-124 15,3-3 125-15,0 2 28 16,3 5 0-16,0 1 11 15,5 4-2-15,-4 2-7 16,1 2-33-16,-1 2-31 16,2 0-27-16,0 0-11 15,0 2-2-15,0 15 5 16,-3 13 18-16,-20 59 17 16,0-51 12-16,3 10 9 15,3-14 9-15,6-6 1 16,6-13-3-16,8-12 7 15,9-21-9-15,19-19-16 16,11-7-3-16,8-14-6 16,2 3-14-16,-3 2-4 0,-14 20 3 15,-14 11-4-15,-8 13-6 16,-7 7-10-16,-3 13 3 16,-12 4 10-16,8 10 8 15,-7-1 8-15,2-2 12 16,3-6-7-16,9-10-6 15,31-13-4-15,15-8-3 16,28-7-1-16,2-1-13 0,5 7-46 16,-29 7-15-16,-12 14-4 15,-24 12 10-15,-13 16 26 16,-15 2 100-16,-3 14 32 16,-6-3 5-16,5 3-34 15,4-10-72-15,4-8-299 16,8-12 16-16</inkml:trace>
  <inkml:trace contextRef="#ctx0" brushRef="#br0" timeOffset="130615.5556">25331 15939 1012 0,'2'15'284'0,"2"16"60"16,-2 6-266-16,-2 17-90 16,-2 6-17-16,-4 12-24 15,-2-10-46-15,-9-3-127 16,1-18-105-16,-2-11-34 16</inkml:trace>
  <inkml:trace contextRef="#ctx0" brushRef="#br0" timeOffset="130804.9152">25308 15612 1426 0,'16'52'697'0,"-4"-8"-311"0,0-62-389 15,10 2-592-15,2-8-244 16</inkml:trace>
  <inkml:trace contextRef="#ctx0" brushRef="#br0" timeOffset="131284.5757">25746 15907 1021 0,'11'6'352'16,"-13"-5"-10"-16,2 10-271 15,-1 3-111-15,-1 13-7 16,-7-5-10-16,5 11 49 16,-1-4 21-16,8-5 5 15,-6-10-4-15,9-4 19 0,6-13 1 16,9-10 2-16,1-7-3 15,19-3-1-15,-1 3-19 16,5 3-5-16,-10 6-5 16,-5 10 7-16,-11 7 4 15,-4 4 5-15,-7 5 3 16,-4 12 1-16,-5-1-6 16,-2 8-14-16,1 2-15 15,2 8-104-15,-3-2-104 16,8 2-179-16,-1-7-67 15</inkml:trace>
  <inkml:trace contextRef="#ctx0" brushRef="#br0" timeOffset="131439.0418">26469 16062 705 0,'9'24'0'15,"3"-8"583"-15,-8 11-772 16,-2 7 189-16,-7-3-93 16</inkml:trace>
  <inkml:trace contextRef="#ctx0" brushRef="#br0" timeOffset="131614.7495">26596 15499 1926 0,'-1'12'142'0,"4"-10"-126"16,3-4-586-16,0-1-403 16</inkml:trace>
  <inkml:trace contextRef="#ctx0" brushRef="#br0" timeOffset="132198.241">26859 15957 1186 0,'11'3'217'0,"-8"3"93"0,-3 3-361 15,5 4-26-15,-4 5 3 16,-5 4 23-16,1 2 34 15,-6 3 38-15,0-5 18 16,2-1 8-16,1-4 2 16,0-8-18-16,9-3-33 15,7-10-5-15,9-7-5 16,18-8-1-16,9-2 9 16,8-10 9-16,-4 6-1 15,-7 0 0-15,-15 7 4 0,-7 6 9 16,-12 8 0-16,-6 7 5 15,-3 1-1-15,0-4 1 16,-2 2-6-16,1-1 2 16,1 1-8-16,0 8 1 15,0-7-4-15,1-2 11 16,1 1-3-16,20 11-1 16,40 17-5-16,-44-21-16 15,-6 3-27-15,-11 16 14 16,-1 4 8-16,-6 13 5 15,2-2 17-15,-4-3-70 16,10-6-100-16,5-10-196 16,8-23-50-16</inkml:trace>
  <inkml:trace contextRef="#ctx0" brushRef="#br0" timeOffset="132572.9968">27681 15942 732 0,'8'0'140'0,"-6"0"-15"0,-8 2-166 15,5-2-63-15,-1 0 64 16,1 1 118-16,-11 16 108 15,-5 11 10-15,-24 50-7 16,29-47-59-16,8 0-35 16,5-10-63-16,7-3-16 15,6-11-10-15,9-7-8 16,3-8-8-16,8-6-11 16,-7-5-2-16,1 3-3 15,-10 5 11-15,-6 8 8 16,-6 9 21-16,-2 8 5 15,-2 8-3-15,-4 7-51 16,8 1-53-16,-4-2-249 16,5-6 9-16</inkml:trace>
  <inkml:trace contextRef="#ctx0" brushRef="#br0" timeOffset="132757.3169">28178 16050 636 0,'2'6'308'0,"-1"-1"-229"16,-1-8-196-16,0 3-203 15</inkml:trace>
  <inkml:trace contextRef="#ctx0" brushRef="#br0" timeOffset="133141.5324">28180 16053 490 0,'-2'-1'375'0,"2"-1"-76"16,0 2-116-16,0 0-83 16,0 0-131-16,0 0-20 15,0 0-2-15,0 0 16 16,0 2 12-16,0-1 46 16,2 10 22-16,1 11 8 15,-3 2-8-15,1 45-2 16,-5-48-4-16,-2 0-19 15,1-6-12-15,2-6-13 16,6-5 2-16,9-14-64 16,9-16-32-16,17-6-24 15,11-4 16-15,8-5 21 0,-6 8 87 16,-2 10 55 0,-15 8 34-16,-11 6 16 0,-9 10-10 15,-6 16-8-15,-8 3-5 16,-2 8 19-16,1 2-14 15,-5-3-11-15,6-5-18 16,4-1-6-16,4-8-22 16,11-3 4-16,6-2 3 15,3-4 0-15,1 4-13 0,-3-1-36 16,-12 8-20-16,-10 12-20 16,-7-2-20-16,-3 1-337 15,0-5 121-15</inkml:trace>
  <inkml:trace contextRef="#ctx0" brushRef="#br0" timeOffset="182643.5795">4267 11278 323 0,'24'-14'273'0,"-9"0"-14"0,-14 11-21 15,-1-1-129-15,-3-4-37 16,2 7-51-16,-2-1-69 15,-37 4-9-15,-77 20-4 16,13 20 39-16,-1 14 45 16,-13 34 36-16,20 1 4 15,13 9 3-15,36-3-33 16,24 2-17-16,33-25-23 0,32-6-28 16,20-19-19-16,54-21-222 15,9-16 54-15</inkml:trace>
  <inkml:trace contextRef="#ctx0" brushRef="#br0" timeOffset="182993.1377">4679 11650 1123 0,'-6'24'239'0,"-1"-12"80"16,-1-5-327-16,-8 11-50 16,-8 4 11-16,-11 9 3 15,-1 5 27-15,-2-2 11 16,10-4 14-16,8 1-3 16,13-9-3-16,8-6-14 0,13 1-16 15,17-10 10-15,15-10 12 16,17-13 15-16,1-10 17 15,-5-12 18-15,-16 1-6 16,-23-10 5-16,-22 5-4 16,-10-2-6-16,-7 5-17 15,-11-2-53-15,7 14-63 16,-2 3-176-16,8 12-71 0,8 5-70 16</inkml:trace>
  <inkml:trace contextRef="#ctx0" brushRef="#br0" timeOffset="183302.0314">5060 11447 745 0,'3'0'211'0,"0"3"22"16,-3 5-218-16,0-8-18 15,-2 3-17-15,-2 40 3 16,-11 45 29-16,5-39 9 15,5-12 1-15,1-10-4 16,5-14-13-16,8-13 13 16,3-14 5-16,9-15 19 15,8-2 10-15,14 0 19 16,-4 3-14-16,8 12-6 0,-8 13-21 16,-1 9-17-16,-16 4-19 15,-1 14-11-15,-14 2-7 16,-5 4-67-16,-6-5-57 15,-1 3-162-15,-4-11-25 16</inkml:trace>
  <inkml:trace contextRef="#ctx0" brushRef="#br0" timeOffset="183549.3069">6014 11498 710 0,'-3'9'526'16,"-2"-6"-139"-16,-18-2-66 15,-7 9-422-15,-15 19 1 16,-5 11 3-16,-17 14 22 16,17 0 51-16,9 0 26 15,14-15-1-15,15-6-51 16,17-11-37-16,18-1-119 15,10-13-106-15,33-3-32 16</inkml:trace>
  <inkml:trace contextRef="#ctx0" brushRef="#br0" timeOffset="183946.9709">6528 11592 1220 0,'-14'0'220'16,"-1"6"46"-16,-17 12-395 16,-8 7 7-16,-12 9 11 15,2 3 10-15,-7 1 104 16,13-7 37-16,4 1 2 15,12-5-5-15,10 1-5 16,17-4-51-16,17-5-23 16,15-13-22-16,22-15-50 15,9-7-13-15,11-15-32 16,-12-6 4-16,0-2 46 16,-20 6 80-16,-11 5 93 15,-17 14 82-15,0 8 7 16,-7 13-32-16,-3 9-9 15,5 7-54-15,-1 8 2 16,-3-2-171-16,-1 4-121 16,-1-6-17-16</inkml:trace>
  <inkml:trace contextRef="#ctx0" brushRef="#br0" timeOffset="184275.7832">6751 11603 1029 0,'42'25'297'0,"-42"-4"29"16,1-8-252-16,2 11-118 16,3 4 3-16,6 10-7 15,1-2 17-15,5-5-2 16,4-15-27-16,8-2 5 15,0-14 20-15,10-17 22 16,4-3 11-16,5-20 33 16,-9-9 5-16,-2-7 1 15,-12 8-11-15,-12-1 8 16,-8 18-3-16,-3 10-21 16,-1 14-26-16,-5 4-94 15,0 6-148-15,1-3-68 16,1 1-95-16</inkml:trace>
  <inkml:trace contextRef="#ctx0" brushRef="#br0" timeOffset="184604.7239">7400 11625 253 0,'13'12'207'15,"2"-5"12"-15,0-7-15 16,15 0-55-16,2 2-13 0,16-11-16 15,0-4-44-15,12-11-15 16,-5-1-23-16,-2-6-8 16,-19 4-8-16,-6 0 3 15,-16 9-6-15,-17 1-3 16,-17 6-5-16,-30 14 10 16,-14 14-5-16,-26 23 8 15,2 8 9-15,-1 12 4 16,28-7-14-16,17-1-14 15,29-19-14-15,28-2-20 16,21-12 1-16,26-6 13 16,10-5-5-16,20-14-104 15,-8-12-156-15,5-4-56 16,-19-18-156-16</inkml:trace>
  <inkml:trace contextRef="#ctx0" brushRef="#br0" timeOffset="185069.4483">9010 11360 949 0,'-12'-2'155'16,"-10"7"60"-16,-19 5-280 15,-10 8-34-15,-5 7 67 16,7 6 49-16,2 12 45 16,16-1 27-16,13 10-2 15,10-1-46-15,14 1-13 16,15-10-12-16,16-7-10 16,6-18-10-16,18-8 33 15,-5-12 15-15,14-14 5 16,-11-8-3-16,-4-19-12 15,-14-1-39-15,-5-7-106 16,-20 3-128-16,-6-2-100 0,-10 12-90 16</inkml:trace>
  <inkml:trace contextRef="#ctx0" brushRef="#br0" timeOffset="185354.2994">9435 11318 984 0,'49'49'303'16,"-49"-44"22"-16,2 7-246 15,1-1-126-15,1 15 4 16,0 5 15-16,2 12 14 15,3 4 16-15,0 11 2 16,-1 0-1-16,2 14 1 16,-3 4-15-16,-4 20-92 15,0-4-150-15,-1-3-63 16,-2-24-117-16</inkml:trace>
  <inkml:trace contextRef="#ctx0" brushRef="#br0" timeOffset="185608.742">9413 11264 1255 0,'3'-29'394'0,"3"10"56"16,15 3-318-16,16 1-143 15,14 8 8-15,7 5-1 0,15 15 6 16,-11 4 12-16,-4 14-11 15,-20 6-20-15,-14 9-18 16,-21-2-3-16,-24 14 27 16,-16-6 26-16,-21-2 18 15,-7-13-28-15,-16-13-418 16,16-31 102-16</inkml:trace>
  <inkml:trace contextRef="#ctx0" brushRef="#br0" timeOffset="186258.2271">4115 12708 1162 0,'40'47'171'15,"-57"-35"128"-15,-11 19-345 16,-25 41-10-16,-12 16 22 15,-14 34 37-15,2 2 18 16,8 22 8-16,23-29 2 16,21 3 3-16,16-27-15 15,16 0-12-15,9-30-7 16,10-6-36-16,-3-14-32 16,11-1-33-16,0-21-227 0,-13-16 34 15</inkml:trace>
  <inkml:trace contextRef="#ctx0" brushRef="#br0" timeOffset="186612.7562">4815 13083 1216 0,'-9'22'299'0,"-20"-4"88"16,-23 0-322-16,-24 19-98 15,-4 4 19-15,3 18 1 16,14-2 6-16,20-7-1 0,25-19-1 16,12-4-15-16,6-15-6 15,9 3 0-15,6-4 12 16,4 4 11-16,-3 2 21 15,8 8 10-15,-6 0-10 16,-12 12-8-16,-9 3-10 16,-21 7-31-16,-17-4-37 15,-29 6-139-15,3-13-80 16,-7-11-68-16,19-18-127 0</inkml:trace>
  <inkml:trace contextRef="#ctx0" brushRef="#br0" timeOffset="186942.1105">5183 13437 1398 0,'-5'13'234'0,"5"1"148"15,-4 2-425-15,-1 15 12 16,1 5 9-16,7 4 1 16,6-11 2-16,13-1-25 15,15-14-24-15,13-8-23 0,-1-9 84 16,5-9 24-16,-14-9 33 16,-11-4 51-16,-17-2 36 15,-13-5-95-15,-17 4-10 16,-31 2-14-16,-4 6-26 15,-10 2-47-15,6 4-19 16,0 7-339-16,26 0 70 16</inkml:trace>
  <inkml:trace contextRef="#ctx0" brushRef="#br0" timeOffset="188594.6581">6525 12993 616 0,'0'-3'402'16,"0"3"-91"-16,0 0-372 15,7 32 367-15,5 75-340 16,-14-40 26-16,-1 17 2 16,0 3-18-16,-1 22-117 15,-5-12-163-15,-6 10-4 16</inkml:trace>
  <inkml:trace contextRef="#ctx0" brushRef="#br0" timeOffset="188815.1344">6301 13350 1095 0,'25'-6'208'0,"9"1"134"15,8-1-304 1,21-4-35-16,16-2-18 0,25-1-115 15,-7-1-141-15,3 1-93 16,-22 6-106-16</inkml:trace>
  <inkml:trace contextRef="#ctx0" brushRef="#br0" timeOffset="189204.8564">7095 13271 642 0,'68'45'440'0,"-69"-38"-205"0,5 0-389 16,-8 7 382-16,1 6-363 15,0 10 48-15,-8-5 116 16,4 9 9-16,2-1 11 16,1-5-5-16,4-9-37 15,7-4-31-15,5-10-1 16,12-17 0-16,10-11 13 16,15-5 11-16,6-3 19 15,1-1-5-15,-10 9-5 16,-5 10 0-16,-20 9 1 0,-2 13 13 15,-8 5 4-15,4 4-2 16,1 1-153-16,3-5-137 16,-3-16-17-16</inkml:trace>
  <inkml:trace contextRef="#ctx0" brushRef="#br0" timeOffset="189489.1445">7804 13299 874 0,'9'15'227'0,"-10"7"62"16,-23 5-222-16,12 8-78 15,-4 0 15-15,-2-1 0 16,5-11 3-16,2-2 5 16,7-15-10-16,7-10 10 15,10-13-4-15,15-17-3 16,10-6-3-16,6-9 10 15,-3 5-11-15,7 2 3 0,-13 14 3 16,5 5 5-16,-7 11 0 16,8 3-48-16,-8 6-71 15,7 4-71-15,-10 2-79 16,1 6-59-16,-11-4-27 16</inkml:trace>
  <inkml:trace contextRef="#ctx0" brushRef="#br0" timeOffset="189684.9436">8492 13302 551 0,'13'11'350'16,"-10"-4"-85"-16,-3 12-23 16,-3-2-267-16,4 12 12 15,-1 1 13-15,0 1 3 16,2-7-31-16,2 4-95 15,-5-15-81-15,2 0-75 16,-5-14-82-16</inkml:trace>
  <inkml:trace contextRef="#ctx0" brushRef="#br0" timeOffset="190227.1866">8521 13406 386 0,'8'1'0'16,"-13"-5"589"-16,10-6-589 16,1-7 35-16,10-12-154 15,9-1 390-15,8-10-353 16,2 6 377-16,10 1-248 16,-8 8 4-16,4 4 0 0,-5 7-4 15,-1 5-34-15,-7 4-30 16,2 5-7-16,-11 6-2 15,5 12 1-15,-5 1 16 16,-2 17 15-16,-9 8 5 16,-2 11 3-16,-10-2-12 0,-8 10-96 15,-4-10-210 1,-8-1 23-16</inkml:trace>
  <inkml:trace contextRef="#ctx0" brushRef="#br0" timeOffset="190416.7148">9185 13290 808 0,'28'8'479'0,"-3"7"-95"16,-26 5-102-16,7 14-303 15,3 8-68-15,-1 14-98 16,-5-4-153-16,-7 3-44 15,-1-15-128-15</inkml:trace>
  <inkml:trace contextRef="#ctx0" brushRef="#br0" timeOffset="190587.5909">9265 12868 633 0,'10'9'703'0,"-8"-12"-260"16,2 5-540-16,1 0 332 16,-5-2-610-16,0 2-95 15,11 16-25-15</inkml:trace>
  <inkml:trace contextRef="#ctx0" brushRef="#br0" timeOffset="190865.7942">9518 13212 93 0,'9'24'0'0,"6"4"317"15,-9-3-162-15,4 10 66 16,-2-6-142-16,-3-6 161 16,0-9-192-16,2-6 67 15,1-16 15-15,12-7 15 16,6-4-1-16,8-7-4 16,0 3-72-16,1 3-28 15,-11 11-31-15,-3 8-22 16,-9 8-19-16,-5 16-25 15,-6 2-7-15,-8 10-43 16,-5 2-12-16,-4 2-39 16,3-9-12-16,4-5-54 15,12-7-20-15,13-11 67 16,11-10-11-16,11-12 20 0,2-7 90 16</inkml:trace>
  <inkml:trace contextRef="#ctx0" brushRef="#br0" timeOffset="191226.6577">10331 13243 462 0,'2'-3'572'0,"-5"4"-208"16,-3 2-304-16,4-3 307 15,-8 6-366-15,-42 5-18 16,-60 70 37-16,51-39 40 16,12-10-16-16,19-5-18 15,19-14-22-15,11-8-34 16,7-8-38-16,18-15 21 15,2-6 18-15,14-8 18 16,2-2 25-16,-1-2 25 16,-14 15-37-16,-1 8-10 15,-10 11-4-15,1 16-3 16,3 11 9-16,4 24 2 16,-4 10 7-16,-8 23 7 15,-13-5 10-15,-24 10 11 16,-19-11 19-16,-34-1 21 15,-6-16 0-15,-8-8 3 16,14-22-29-16,-5-20-25 0,26-20-94 16,4-16-62-16,12-9-76 15,12-19-227-15,20 5 6 16</inkml:trace>
  <inkml:trace contextRef="#ctx0" brushRef="#br0" timeOffset="191548.137">11016 12948 1260 0,'1'21'205'0,"-2"4"137"16,-1 6-366-16,4 8-10 15,-1 7 25-15,-1 11-2 16,2-2-17-16,-5 12-57 16,-3 2-64-16,-9 16-174 15,-4-11-15-15,-2-10 120 16,5-21 88-16,1-17 100 15,1-33 2-15,6-23 136 16</inkml:trace>
  <inkml:trace contextRef="#ctx0" brushRef="#br0" timeOffset="191811.9944">10845 13363 752 0,'-9'-43'548'0,"5"10"-170"16,1-1-137-16,4-1-176 16,4-2-169-16,7 6 107 15,7-9 11-15,9 6 14 16,14-12 8-16,8 6 5 15,15-11 17-15,0 16-15 0,3 1-14 16,-14 19 0-16,-5 9 0 16,-20 9-13-16,-8 9-67 15,-11 7-11-15,-14 15-10 16,-12 5 25-16,-17 8 25 16,-11 0 52-16,-16 1-4 15,1-16 2-15,-5-1-98 16,13-10-74-16,8 3-78 15,13-11-44-15,15 4-132 16,18-6 7-16</inkml:trace>
  <inkml:trace contextRef="#ctx0" brushRef="#br0" timeOffset="192101.7353">11670 13142 1341 0,'-13'11'220'16,"-11"6"149"-16,1 10-420 15,2 3 11-15,8-7 5 16,8-3-32-16,11-10 10 16,18-10 43-16,5-7 15 15,11-7 18-15,2-7 43 16,-1-7 6-16,-13 3-28 0,-10 0 8 15,-12 6-15-15,-12 2-8 16,-6 13-18-16,-16-6-40 16,-7 4-46-16,-16 4-176 15,1 2-139-15,-3-3-35 16</inkml:trace>
  <inkml:trace contextRef="#ctx0" brushRef="#br0" timeOffset="192274.6062">12044 13116 1485 0,'4'13'239'0,"-5"11"94"15,2 8-528-15,-4 8-244 16,-6-1-1-16</inkml:trace>
  <inkml:trace contextRef="#ctx0" brushRef="#br0" timeOffset="192455.9396">12020 12683 1803 0,'7'1'211'0,"-1"2"80"16,5 6-673-16,-3 6-159 16,4 6-92-16</inkml:trace>
  <inkml:trace contextRef="#ctx0" brushRef="#br0" timeOffset="192713.7641">12230 13093 435 0,'9'8'376'0,"9"-2"-101"16,-2-3-256-16,9-3 296 16,-2-6-244-16,6 3 49 15,-1-9 22-15,6 4 29 16,-2-2-28-16,2 4-28 16,-5 9-58-16,-5 3-47 15,-9 0-49-15,-2 12-45 16,-9 8-17-16,-5 1-9 15,-2 3 11-15,-1 13 1 0,-4-9-57 16,1-11-81-16,1-8 139 16,4-12 137-16,11-19-354 15,3-17 381-15</inkml:trace>
  <inkml:trace contextRef="#ctx0" brushRef="#br0" timeOffset="192955.2948">12866 12435 1013 0,'-12'8'247'0,"6"8"70"16,7 12-268-16,2 23-69 16,0 8 8-16,2 15 18 15,-2-3 2-15,-3 15 2 16,0-9-7-16,-6 2-45 15,-6-17-22-15,-9-4-29 16,3-27-30-16,-2-12-116 16,3-9-40-16,-3-7-21 15</inkml:trace>
  <inkml:trace contextRef="#ctx0" brushRef="#br0" timeOffset="193127.9326">12651 12849 389 0,'10'0'0'0,"2"-3"845"16,13-5-602-16,18 1 212 15,21 1-539-15,14 2 489 16,13 1-562-16,-10 0-66 16,-11 0-232-16,-33-8 18 0</inkml:trace>
  <inkml:trace contextRef="#ctx0" brushRef="#br0" timeOffset="193628.0746">4330 14662 1538 0,'13'8'257'0,"-6"8"158"15,-1 12-446-15,5 20-99 16,-6 5-30-16,6 14-37 16,-4-2-218-16,-8 0-4 15</inkml:trace>
  <inkml:trace contextRef="#ctx0" brushRef="#br0" timeOffset="193808.1632">4327 14446 1597 0,'4'-12'422'0,"-4"6"111"0,-1 5-487 16,-1-5-136-16,2 6-122 15,0 0-205-15,0 0-115 16,2 0-93-16</inkml:trace>
  <inkml:trace contextRef="#ctx0" brushRef="#br0" timeOffset="194056.2537">4851 14533 239 0,'61'6'180'16,"-20"2"-22"-16,-11 2-16 15,-17-1-77-15,-9-3 39 16,-6 1 5-16,-13 5 10 15,-5-1-4-15,1 0 48 16,1-2-29-16,2-4 4 16,9-4-72-16,11 1-28 15,7-1-43-15,11 8-13 16,3 0-21-16,3 10 55 16,-6 3 11-16,-13 11-1 15,-13 3-11-15,-24 8 1 16,-20-8-4-16,-21 2-27 15,-7-17-66-15,-1-12-282 16,16-15 35-16</inkml:trace>
  <inkml:trace contextRef="#ctx0" brushRef="#br0" timeOffset="194491.1004">6178 14585 1074 0,'-9'-12'242'0,"-19"9"92"15,-13 6-339-15,-26 14-16 16,-3 8 1-16,-4 16 30 16,16 5 26-16,8 6 49 15,31-4-1-15,7-4-23 16,9-11-52-16,7-4-40 16,10-14-39-16,9-14 21 15,15-11 34-15,27-18 7 16,4-9 11-16,8-5 10 15,-7 8-18-15,-11 5-19 16,-29 14 22-16,-6 12 12 16,-5 16 6-16,0 12 4 15,2 7 2-15,10 3-3 16,6-1-188-16,1-16-186 0,-4-21 2 16</inkml:trace>
  <inkml:trace contextRef="#ctx0" brushRef="#br0" timeOffset="195346.4167">7751 14690 928 0,'13'11'516'16,"-1"1"-102"-16,-34-3-153 15,19 11-261-15,2 7-52 0,-2 10-25 16,1 3 9-16,1 4-96 16,-2-11-52-16,-2 0-176 15,-1-14-27-15</inkml:trace>
  <inkml:trace contextRef="#ctx0" brushRef="#br0" timeOffset="195500.5128">7844 14369 632 0,'20'18'738'16,"-28"-17"-325"-16,13 4-680 16,1 2 267-16,2 8-640 15</inkml:trace>
  <inkml:trace contextRef="#ctx0" brushRef="#br0" timeOffset="195785.4222">8093 14692 985 0,'-7'15'361'15,"1"0"17"-15,4-5-219 0,5-1-170 16,-3-5-26-1,11-2-3-15,8-10 11 0,12-11 18 16,3-3 26-16,17-2 30 16,-9 3 13-16,-2 8-24 15,-10 9-18-15,-3 11-12 16,-14 11-8-16,-4 16-12 16,-6 4 5-16,-3 10-25 15,-3-1-20-15,2 1-105 16,-1-17-218-16,2-3 22 15</inkml:trace>
  <inkml:trace contextRef="#ctx0" brushRef="#br0" timeOffset="196096.4489">8746 14133 1616 0,'8'0'307'0,"14"24"177"16,55 78-453-16,-37-13-61 15,2 13 22-15,-20 41 19 16,-27-13-29-16,-70 30-77 16,-20-7-131-16,-49 14-256 15,-8-41-25-15</inkml:trace>
  <inkml:trace contextRef="#ctx0" brushRef="#br0" timeOffset="199744.7965">6939 14622 386 0,'-41'3'299'0,"44"-6"-97"16,3 5-94-16,-2-4-91 16,-4 1-40-16,0 1-34 15,2 0 38-15,-1 0 61 16,1 0-15-16,-1 0 25 15,1 0 21-15,-1 0 42 0,1-2 18 16,-1 1-61-16,1 1-59 16,-1 0 4-16,1 0-17 15,-1 0-69-15,0 0 11 16,1 1 10-16,1 5 46 16,9 15 46-16,-2 1-28 15,21 49-29-15,-22-46 92 16,-3 5-69-16,0-8-70 15,-3 2 59-15,-3-5 71 0,-2 1-55 16,2-7 3-16,2-3 5 16,-2-7 3-16,1-1-2 15,-1-4-4-15,0 1-18 16,0-1-4-16,0 1-1 16,0-1-7-16,2-1-3 15,2-11 15-15,19-19-1 16,43-41-3-16,-48 40-1 15,0 7 0-15,-2 2 1 16,0 10 1-16,-2 3 2 16,-1 6-2-16,-1 3-7 15,-5 5-6-15,-2 14 2 16,-5 5 4-16,3 13 18 16,-9 3 24-16,4 2-2 15,-7-16-4-15,12-1 1 16,-6-14-12-16,12-8 0 15,0-5 23-15,18-1 2 0,1 1-5 16,15 6-11-16,-2 9-18 16,-2 16-18-16,-14 5-4 15,-10 15-9-15,-12 1-25 16,-6-1-301-16,3-8-2 16,4-3-127-16</inkml:trace>
  <inkml:trace contextRef="#ctx0" brushRef="#br0" timeOffset="201277.9945">10553 11332 275 0,'0'1'168'0,"0"1"-36"15,0-2-31-15,0 0-120 16,0 0 11-16,2 0 5 16,-2-2 10-16,4 1 10 0,22-10 12 15,42-23-5-15,-19 11 7 16,11-6 4-16,25-11 7 15,2 5 1-15,21 1 5 16,-14 3 9-16,12-2 11 16,-11 9-10-16,22-8 3 15,-7-1-5-15,23 2-15 16,-16 4-16-16,19-2 2 16,-7 10-12-16,24 2-3 15,-19 2-3-15,38 1-2 16,-9 6-4-16,30 4 3 15,-24 2-1-15,35 8 9 16,-22 9 2-16,17 12 3 16,-35 1 0-16,38 18-4 15,-31 3-8-15,19 4-1 16,-33 2 1-16,19 11 8 0,-42-6 8 16,6 8 7-1,-33-1 2-15,7 8-2 0,-33-4-10 16,7 8-2-16,-17-16-5 15,6 1-2-15,-12-19 4 16,6-7 5-16,-17-13 2 16,-3-2 7-16,-12-3-3 15,-1 4-3-15,-8-3-5 0,-2 4-4 16,-6 2-6-16,-2 4 2 16,-4-3 0-16,-1 0 5 15,-5-6 2-15,0-1 17 16,1-9 10-16,-7-5 17 15,1-4 7-15,1 2 4 16,-6-5-11-16,0 0-10 16,0-2-19-16,0 2-11 15,0 0-15-15,0-1-9 16,0-1-9-16,-2 1-26 16,1-1-11-16,-1 1-57 15,1-1-66-15,-1 1-286 16,1-2 40-16</inkml:trace>
  <inkml:trace contextRef="#ctx0" brushRef="#br0" timeOffset="201800.4292">16163 11923 724 0,'1'0'-57'0,"-1"3"57"15,0-3-280-15,0 1-66 16,-1 1 485-16,-1-1 110 16,1-1-48-16,-1 0-2 15,-1 0-105-15,0 0-37 16,0 0-40-16,0-1-13 15,-4-1-4-15,-5 1 14 16,3-2 12-16,-4 0 25 16,9 1 9-16,-5-1-3 15,-2 0-16-15,7 2-13 16,1-2-15-16,-6 0 11 16,6 0 14-16,0 2 25 15,0-1 3-15,0 1-16 16,0-1-36-16,0 1-24 15,0 1-21-15,2 0 3 16,1 3 16-16,7 32 28 16,24 51 11-16,-16-38-2 15,-3-4-6-15,1 3 9 0,-5-11 5 16,-5-2 10-16,0-13-7 16,3-5 11-16,-15-8 9 15,-6-10 14-15,-18-8-16 16,-39-7-83-16,-30 0-76 15,-39-9-281-15,0 1-46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19:03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2445 5688 328 0,'-1'-1'0'0,"-1"1"339"16,-3 19-339-16,3 32 27 0,2 76-48 15,3-40 241-15,1 25-230 16,-1-1 227-16,-6 12-216 16,-1-17 4-16,-3-3-12 15,2-34-26-15,-1-18-125 16,0-32-66-16,-4-31-51 15</inkml:trace>
  <inkml:trace contextRef="#ctx0" brushRef="#br0" timeOffset="295.6346">2290 5804 941 0,'6'-28'284'15,"-9"16"63"-15,6 9-278 16,4-3-86-16,11-1-8 15,7-1-11-15,21-5-9 16,7-2 32-16,29 9 6 16,2 2 4-16,19 14-2 0,-13 4-4 15,-6 20-2-15,-26 10 3 16,-15 20-1-16,-27-2 3 16,-17 27 4-16,-24-12 21 15,-38 22 12-15,-20-11 3 16,-36 3-1-16,-1-18-2 15,-9-9-21-15,21-30-68 16,-2-7-134-16,34-17-128 16,11 0-1-16,30-1-172 15</inkml:trace>
  <inkml:trace contextRef="#ctx0" brushRef="#br0" timeOffset="642.2005">3370 6134 218 0,'37'52'401'0,"-51"-32"-171"15,0 3-143-15,-3 20 139 16,7 6-250-16,3 4-1 0,5-8 8 16,18-7 15-16,9-23-3 15,8-6 21-15,3-10 16 16,7-13 20-16,-6-5 13 16,-12-8-22-16,-10-4-32 15,-14-9-25-15,-16 3-3 16,-17 0-33-16,-4 11 1 15,-11 11-150-15,1 10-35 0,10 7-68 16</inkml:trace>
  <inkml:trace contextRef="#ctx0" brushRef="#br0" timeOffset="1198.2139">3783 6207 1044 0,'40'76'217'0,"-37"-76"76"15,-2 0-326-15,5 3-26 16,-7-3-8-16,-1 0 11 15,1 0 32-15,-1-2 23 16,1 1 34-16,-1-1-21 0,1 2-25 16,-1 0-29-16,1 0-14 15,1 2-9-15,0 12 26 16,-2 15 21-16,4 36 24 16,-8-46 10-16,-1-9 5 15,8-5 17-15,1-14 13 16,11-6 16-16,11-9 2 15,17-4 3-15,-4-3-14 16,-1 0-15-16,-10 12-15 0,-2 4-26 16,-20 9-20-16,2 6-27 15,-10 9-9-15,4 9-3 16,-6 1 22-16,0 3 13 16,-1-7 27-16,5-6 9 15,5-11 0-15,18-8 0 16,7-8-4-16,17 3-8 15,3 2-10-15,3 12-9 16,-17 8-7-16,-9 20-10 16,-13 13 6-16,-17 9 12 15,-9-1 11-15,-9 10-100 16,1-9-149-16,-2-12 20 16</inkml:trace>
  <inkml:trace contextRef="#ctx0" brushRef="#br0" timeOffset="1703.1334">4784 6211 609 0,'34'79'210'0,"-49"-73"23"15,4-5-147-15,-7 5-72 16,0 2-7-16,-4 8-5 15,0 6 0-15,-5 3 3 16,5 1 5-16,8 5 11 16,10-5-3-16,7-9 4 15,10-4-1-15,12-10 7 16,7-6-4-16,16-16 8 16,0-3-4-16,5-8 0 15,-8-1-6-15,-11 3 15 16,-18 11 13-16,-3 8-3 0,-14 5-7 15,-1 11-38-15,-4 7-56 16,-7 7 16-16,-3 10 3 16,-3 10 2-16,-5-2 11 15,3 4-74-15,8-8-141 16,5-5-58-16,8-14-124 16</inkml:trace>
  <inkml:trace contextRef="#ctx0" brushRef="#br0" timeOffset="1900.83">5209 6397 1120 0,'-3'13'183'16,"9"-10"111"-16,0 12-360 15,3 0-16-15,7 2-120 16,-4 1-109-16,0 6-14 16</inkml:trace>
  <inkml:trace contextRef="#ctx0" brushRef="#br0" timeOffset="2076.701">5303 5997 1233 0,'-8'-2'238'15,"2"4"14"-15,14-1-408 16,-8-1-249-16,1 2-40 16</inkml:trace>
  <inkml:trace contextRef="#ctx0" brushRef="#br0" timeOffset="2317.1083">5586 6376 570 0,'8'25'220'0,"4"-9"-22"16,0-13-128-16,10-13-47 16,2-9-38-16,9 2 94 15,-2-11 7-15,1-3 4 16,-8 13-13-16,1 8-29 15,-8 4-26-15,-1 14-28 16,-4 14-26-16,-5 13-4 16,-5 4 5-16,-10 13 5 15,-1 4-109-15,-4 12-134 16,1-10 9-16</inkml:trace>
  <inkml:trace contextRef="#ctx0" brushRef="#br0" timeOffset="2826.0829">6676 5825 1287 0,'-14'26'131'0,"17"-11"54"0,12 10-524 16,4 5-196-16</inkml:trace>
  <inkml:trace contextRef="#ctx0" brushRef="#br0" timeOffset="2996.2337">6609 6253 258 0,'-25'33'652'0,"12"-13"-338"16,27-26-217-16,-11 12 124 15,3-6-429-15,8 2-102 16,-3 1-4-16,13-5-2 15</inkml:trace>
  <inkml:trace contextRef="#ctx0" brushRef="#br0" timeOffset="3324.5101">7511 5714 1240 0,'2'0'209'0,"-1"0"90"16,1 1-411-16,2 4 35 15,11 23 12-15,54 70 14 16,-39-42 51-16,14 21 37 16,-4 0-25-16,14 16-6 15,-10-11-46-15,7 5-127 16,-13-17-134-16,14-4-41 16</inkml:trace>
  <inkml:trace contextRef="#ctx0" brushRef="#br0" timeOffset="3550.1452">8071 5795 1181 0,'-59'33'207'0,"-15"13"131"15,-45 28-366-15,-11 6 24 16,-23 15 6-16,27-18-60 16,11-9-173-16,44-25-107 0,17-20-84 15</inkml:trace>
  <inkml:trace contextRef="#ctx0" brushRef="#br0" timeOffset="4240.2839">8418 5726 1023 0,'1'0'157'16,"-1"0"120"-16,2-3-306 15,-2 3 8-15,0 0 28 16,0 0 24-16,0 0 5 15,0 0-3-15,0 0-14 16,0 0-22-16,-2 0-36 16,2 0-16-16,0 0-1 15,0 0 11-15,2 0 14 16,21 8 28-16,60 27 11 16,-40-22 3-16,3 5-1 15,-6-1-3-15,-3 6 0 16,-16-13-1-16,-8 2 6 15,-16-2 3-15,-7 4 10 16,-6 3 9-16,-16 9 18 16,-5 8 13-16,-3-5-14 0,0 1-10 15,-4-3-10-15,11-8-18 16,-2-1-27-16,4-5 4 16,7-6-21-16,8-4-20 15,5-6-94-15,16-11-186 16,13-6 22-16</inkml:trace>
  <inkml:trace contextRef="#ctx0" brushRef="#br0" timeOffset="4908.0036">9376 5606 473 0,'-2'1'314'0,"-2"5"-72"15,-18 15-282-15,-63 63 288 16,45-42-251-16,-6 18 20 15,8 1 15-15,5 15 13 16,19-10 0-16,12 2 5 16,17-23-7-16,22-10-3 15,6-21 2-15,31-19 11 16,10-18-3-16,19-22 9 16,-10-11 3-16,0-17 8 15,-34 8 6-15,-16 3 19 16,-28 15-31-16,-19 7-26 15,-20 19-39-15,-28 3-48 16,-14 5-80-16,-25 2-302 0,10 1 77 16</inkml:trace>
  <inkml:trace contextRef="#ctx0" brushRef="#br0" timeOffset="5627.4301">3673 6992 978 0,'-9'14'171'16,"-20"-3"97"-16,-16 7-292 16,-24 27-15-16,-11 15 13 15,-16 25 27-15,11 11 14 16,12 17 7-16,25-15 7 16,24-1-21-16,36-23-33 0,28-7-69 15,16-21-42-15,33-12-39 16,-3-15-94-16,-18-11 5 15</inkml:trace>
  <inkml:trace contextRef="#ctx0" brushRef="#br0" timeOffset="7209.4493">4101 7299 532 0,'2'-3'134'16,"-1"0"35"-16,1 2-152 16,-2-1-31-16,1 2 0 0,-1-3 3 15,0 2 11-15,0 1 11 16,0 0 6-16,0 0 1 16,0 1-2-16,0 2-7 15,-4 21-2-15,-20 50-2 16,0-36 0-16,2-5 5 15,4 0 9-15,5-14 9 16,4-7 26-16,8-11 26 0,1-2 33 16,1-5-7-16,-1 4-13 15,2-1-32-15,4-19-32 16,26-16-37-16,59-54-3 16,-43 46 3-16,4 0 4 15,-7 10 1-15,-1 4 2 16,-13 11-12-16,-6 12-10 15,-10 12-15-15,-1 15-12 16,-4 7-3-16,-4 12 10 16,-5 6 11-16,-1 7 16 15,0-1 13-15,0 0-3 16,0-12-3-16,6-4-229 16,11-17 69-16</inkml:trace>
  <inkml:trace contextRef="#ctx0" brushRef="#br0" timeOffset="7763.0403">4989 7323 846 0,'3'-2'184'15,"-6"4"54"-15,-6 2-258 16,7-4-23-16,1 2-4 16,-4 5 21-16,-11 20 19 15,-24 44 16-15,31-46 1 16,8-3-2-16,8-6-4 15,6-5-12-15,11-11 0 16,7-12-9-16,11-15-7 0,-1-7-19 16,7-1 5-16,-13 4 5 15,-7 4 31-15,-8 17 13 16,-7 1 21-16,-15 9 1 16,10 9-4-16,-5 10-23 15,-2 9-1-15,2 6 0 16,6 6-41-16,-9-4-75 15,7-7-109-15,8-14-32 16</inkml:trace>
  <inkml:trace contextRef="#ctx0" brushRef="#br0" timeOffset="8199.4978">5479 7315 359 0,'4'-4'160'0,"4"4"0"16,-2 0-67-16,-6 0-56 15,0 0-4-15,0-3 1 16,0 3-2-16,0 0-4 16,0 0-7-16,-2 3 5 15,-2 19-4-15,-5 14 3 16,-18 42-1-16,11-47-7 16,7-9-7-16,3-5-20 15,9-13 6-15,4-13 8 16,13-7 3-16,14-11 6 15,4 1 20-15,8-4 4 0,-4 9-7 16,-8 6 1-16,-13 13-11 16,-7 2-7-16,-9 5-15 15,2 4-4-15,-4 2-1 16,-1 5-3-16,2-10-2 16,0-5 13-16,4-2 2 15,-8-1-1-15,1 1 6 16,1-2 1-16,14-6-13 15,-3 2-12-15,-4 5 1 0,46 8 6 16,-49 21 8-16,-1 13 6 16,-4 1 11-16,3 8-59 15,-2-7-144-15,10-7-56 16,3-23-87-16</inkml:trace>
  <inkml:trace contextRef="#ctx0" brushRef="#br0" timeOffset="8663.1664">6264 6966 628 0,'1'7'-36'16,"-2"2"544"-16,-2 9-365 0,0 7 142 15,-12 4-360-15,3 9 50 16,-13 15 6-16,3 2 8 16,-9 10 5-16,10-1 6 15,-3-10 7-15,11-14 0 16,4-11-18-16,12-21 3 16,10-13-2-16,8-12-4 15,16-9 6-15,2-4 21 16,11 2 13-16,-5 6 4 0,3 7-1 15,-15 9-6-15,0 10-7 16,-11 8-19-16,-4 9-15 16,-8 0-7-16,-7 13 11 15,-10-6 6-15,-16 4 11 16,-5-2 15-16,-12-2 12 16,8-10-10-16,-5-3-71 15,7-9-53-15,0-6-111 16,14-2-9-16,1-4-17 15,9 2 45-15,15 1 19 16,7-2 104-16,17-2-9 16,10-2-4-16</inkml:trace>
  <inkml:trace contextRef="#ctx0" brushRef="#br0" timeOffset="8963.3617">6654 7440 454 0,'-2'1'159'16,"2"1"12"-16,9 1-115 16,-9-3-29-16,0 0 10 15,1 0 14-15,29 0 17 16,50-12 31-16,-44-5 10 16,1-6-7-16,-8 2-20 15,-8 0-3-15,-11 11-31 0,-5 1-8 16,-7 5-53-16,-13 8-26 15,-11 5-8-15,-22 13-5 16,-12 5-6-16,-8 13 36 16,7 7 23-16,15 5-72 15,21-10-70-15,13 3-64 16,13-12-51-16,19-17-14 16,9-16-8-16</inkml:trace>
  <inkml:trace contextRef="#ctx0" brushRef="#br0" timeOffset="9127.901">6876 7545 164 0,'12'-8'292'16,"-11"8"-49"-16,2 0 44 16,-3-2-63-16,0 0-11 15,0 1-66-15,1-2-20 16,8-6-44-16,22-15-23 16,46-52-30-16,-38 44-9 15,-2 5-16-15,-1 3-16 16,-11 7-104-16,6 5-271 0,0 4 49 15</inkml:trace>
  <inkml:trace contextRef="#ctx0" brushRef="#br0" timeOffset="9491.0836">7908 7326 559 0,'2'13'90'0,"-2"11"75"16,-6 47-161-16,-3-36 5 15,1-4 19-15,4 1 6 16,4-13 15-16,4-1 39 15,-1-12 10-15,11-5 21 16,3-5 1-16,10-14-13 16,-5-4-56-16,9-5 12 15,-11 5 4-15,-6-8-14 16,-11 8-13-16,0-3-20 16,-12 7-56-16,7-4-81 0,-6 10-22 15,2 1-149-15,6 4-42 16,22-2-29-16</inkml:trace>
  <inkml:trace contextRef="#ctx0" brushRef="#br0" timeOffset="9771.0778">9043 6810 640 0,'20'-30'231'0,"-9"-2"35"16,-10 2-170-16,-11-1-59 15,-9 10-16-15,-23 1-41 16,-8 9-21-16,-32 14 10 16,2 9-1-16,-10 9 9 15,20 8 25-15,10 14 13 16,21 3-1-16,7 17 2 16,8-4-2-16,5 22-2 15,2-2-2-15,13 10-12 16,4-8-15-16,7 14-35 15,-1-21-47-15,5-7-150 16,-1-20 12-16</inkml:trace>
  <inkml:trace contextRef="#ctx0" brushRef="#br0" timeOffset="9997.244">8418 7220 1200 0,'4'-4'215'16,"-2"1"115"-16,0 2-366 0,-2 1-6 15,2 0 9-15,4 0 9 16,25 5 14-16,50 15 6 16,-43-17-7-16,15 3-79 15,0 0-68-15,15-1-162 16,0-8-47-16</inkml:trace>
  <inkml:trace contextRef="#ctx0" brushRef="#br0" timeOffset="10235.7429">9640 7047 985 0,'6'19'247'16,"-6"-19"53"-16,-6 21-249 0,-2 1-101 15,-2 21 11-15,-6 3 30 16,-5 9 4-16,0-9-2 16,-9 15-53-16,4-9-70 15,-7 2-167-15,-1-17-17 16</inkml:trace>
  <inkml:trace contextRef="#ctx0" brushRef="#br0" timeOffset="10405.2114">9675 6837 164 0,'8'7'702'0,"-4"1"-449"15,-1-8-158-15,4 5-35 16,-7-5-459-16,0 2-53 16</inkml:trace>
  <inkml:trace contextRef="#ctx0" brushRef="#br0" timeOffset="10644.5468">10305 6534 964 0,'4'12'113'15,"-4"6"129"-15,-4 13-301 0,1 11 27 16,-5 15 21-16,-5 7 13 16,-3 15 3-16,-4-4 0 15,-8 7-10-15,0-8-9 16,-3-3-44-16,-3-16-35 15,1-11-121-15,8-14-26 16,3-11-50-16</inkml:trace>
  <inkml:trace contextRef="#ctx0" brushRef="#br0" timeOffset="10851.2143">9915 7050 710 0,'5'-3'281'15,"-5"6"-5"-15,-2-10-162 16,2 7-122-16,0 0-8 16,2 0 0-16,23 0 12 15,67-2 10-15,-27 1 1 16,0-5 2-16,9 4-76 16,-12 5-65-16,5 3-141 15,-17-12-43-15</inkml:trace>
  <inkml:trace contextRef="#ctx0" brushRef="#br0" timeOffset="11214.0397">10604 7014 315 0,'-8'69'301'15,"11"-60"-98"-15,-4-7-194 16,8 6 199-16,-5-5-207 16,-2-3 19-16,1 0 17 0,2 0 28 15,19-2-1-15,11-5-5 16,41-18-13-16,-53 1-9 16,1 12-21-16,-12-4 24 15,-5 3-1-15,-4-1 5 16,1 8-16-16,-23 0-16 15,-1 11-31-15,-12 7-3 16,-2 11-4-16,-4 7 18 16,18 12 13-16,0 2-2 15,14 0-44-15,4 4-68 16,3-10-68-16,5-8-66 16,11-9-53-16,8-14-26 15</inkml:trace>
  <inkml:trace contextRef="#ctx0" brushRef="#br0" timeOffset="11708.5563">11082 7054 608 0,'3'2'322'0,"-1"4"-41"15,-4-14-120-15,2 8-183 16,0 0-28-16,0 0-11 15,0 0 4-15,0 2 22 0,-1-1 16 16,-1 13 18-16,1-2 7 16,-1-2 4-16,-1-6 10 15,3 2 0-15,-1-4-1 16,1-1 4-16,0 1 3 16,0-2-6-16,1 0 0 15,20 0 2-15,12-6 5 16,47-15-2-16,-51 14-1 15,-4-4-6-15,-7 4-6 16,-7 7-13-16,-4 3-13 16,0 1-13-16,-7 7-1 15,-3 2 7-15,-2 2 9 16,-4 1 14-16,4-2 12 16,-2-3-1-16,2-5 1 15,11-6-7-15,12-10-1 16,4-2-2-16,20 2 6 15,1-4-3-15,4 8 0 16,-10 3-5-16,-10 2-2 0,-17 7-4 16,-10 7 3-16,-15 4 7 15,-5 20-32-15,-4 3-51 16,-4-5-199-16,14-2-3 16,22-14-129-16</inkml:trace>
  <inkml:trace contextRef="#ctx0" brushRef="#br0" timeOffset="11980.0377">11888 7093 1293 0,'25'-3'202'0,"-44"13"144"15,-2 2-388-15,2-3 1 16,9-1-25-16,5-3 27 15,10-6 17-15,2 8 17 16,3 4 5-16,2 12 49 16,2 12-19-16,-7 10-18 15,-11-3-16-15,-16 5 0 16,-6-13-8-16,-13-8-40 16,1-14-32-16,2-15-187 15,8-18-71-15,19-7-75 16</inkml:trace>
  <inkml:trace contextRef="#ctx0" brushRef="#br0" timeOffset="12258.7576">12374 6586 1199 0,'95'85'244'0,"-70"-14"133"16,-4 15-360-16,-13 41 63 16,-24 2-1-16,-34 40 7 15,-24-5-28-15,-36 11-41 16,-5-32-132-16,-29-7-320 15,5-53 26-15</inkml:trace>
  <inkml:trace contextRef="#ctx0" brushRef="#br0" timeOffset="143109.3033">17654 15387 662 0,'-16'-71'241'16,"25"56"16"-16,-2 3-152 15,1 3-70-15,-5 0 31 16,-3 8 13-16,-2-1 12 16,2 2-9-16,0 0-37 15,-1 0-54-15,-1 2-13 0,-17 35-17 16,-42 78 4-16,14-29 27 15,-9 15 19-15,7-9 4 16,4-5 33-16,11-32 2 16,16-13-3-16,23-23-2 15,23-9 9-15,16-11-28 16,31-4 1-16,5-7-20 16,10-2-126-16,-9-1-138 15,-4 6-127-15,-37-2-123 16</inkml:trace>
  <inkml:trace contextRef="#ctx0" brushRef="#br0" timeOffset="143397.4302">17881 15298 753 0,'92'34'522'15,"-92"-28"-154"-15,0 13-471 16,-8 6 420-16,-8 18-435 16,-5 11 50-16,-8 24 32 15,-7-1 28-15,-5 27 43 16,5-5 0-16,7 34-32 0,6-8-49 15,9 7-158-15,6-30-148 16,10-9-42-16</inkml:trace>
  <inkml:trace contextRef="#ctx0" brushRef="#br0" timeOffset="143871.8361">18870 15397 1394 0,'-8'5'177'0,"-29"3"166"16,-18 4-431-16,-19 16 24 15,-11 8 43-15,-14 17 25 16,19 8 33-16,9 10 21 16,15-15-1-16,16 4-7 15,20-14-16-15,14-8-22 16,17-13-23-16,20-8 13 16,9-14 7-16,22-17 1 0,5-12 8 15,13-13 4 1,-8-10-16-16,2-9-4 0,-17 4 11 15,-13-1 10-15,-19 13 5 16,-10 11-13-16,-10 16-23 16,-8 18-30-16,-6 23-4 15,-8 27 14-15,-3 15 21 16,-6 33 30-16,3 8 41 16,1 19-1-16,16-19-14 15,15 0-56-15,13-29-72 16,15-9-372-16,12-34 45 0</inkml:trace>
  <inkml:trace contextRef="#ctx0" brushRef="#br0" timeOffset="146832.2287">19586 15642 1433 0,'-22'41'468'0,"-5"24"31"0,18-66-410 15,9-2-202-15,2 1-130 16,-2 1-278-16,0-1 23 16,0 1-153-16</inkml:trace>
  <inkml:trace contextRef="#ctx0" brushRef="#br0" timeOffset="146996.6273">19648 15981 1658 0,'-13'15'339'0,"7"-9"97"15,0 0-692-15,7-2-235 16,-1-6-32-16,0 1-227 15</inkml:trace>
  <inkml:trace contextRef="#ctx0" brushRef="#br0" timeOffset="147667.1824">20528 15658 787 0,'-21'99'391'0,"18"-71"-52"16,2-6-150-16,1 14-197 15,3 7-39-15,1 18 9 16,2 2 10-16,-4 25 6 15,-2-8-12-15,-8 18-104 16,1-9-172-16,-10-11-1 16,1-26-172-16</inkml:trace>
  <inkml:trace contextRef="#ctx0" brushRef="#br0" timeOffset="147921.7455">20685 15470 1123 0,'52'-12'344'0,"-2"6"61"15,-19 6-301-15,3 7-80 16,-3 14-36-16,-14 12-22 16,-14 10-9-16,-21 16-3 0,-21-3 28 15,-29 2 22-15,-9-8 22 16,-16-10 1-16,7-19-18 15,4-2-109-15,20-5-87 16,18-8-92-16,17-5-38 16,18-1-54-16,21 0 18 15</inkml:trace>
  <inkml:trace contextRef="#ctx0" brushRef="#br0" timeOffset="148161.711">21231 15827 1150 0,'-8'4'278'0,"2"-2"106"16,-3-5-333-16,4-9-9 15,7-4-14-15,13-17-16 16,8-3-21-16,19-14-21 15,10-2-21-15,20-6-11 16,-1 10-116-16,6-4-196 16,-12 15 30-16</inkml:trace>
  <inkml:trace contextRef="#ctx0" brushRef="#br0" timeOffset="148399.5502">21726 15779 820 0,'-12'36'355'16,"14"-18"-28"-16,10-8-175 16,14-1-168-16,13-2-34 0,17-13-6 15,3-13-9-15,8-9-4 16,-11-9 29-16,-10-12 51 16,-21 2 27-16,-14-1 10 15,-17 2-1-15,-15 9-6 16,-9 15-45-16,-11 10-68 15,0 12-51-15,-1 14-180 16,11 0-16-16</inkml:trace>
  <inkml:trace contextRef="#ctx0" brushRef="#br0" timeOffset="148759.1421">22239 15813 825 0,'-14'42'343'16,"7"-14"-7"-16,7 0-192 15,1-13-129-15,14-11-2 0,9-15-8 16,17-25 4-16,7-8 6 16,17-26 15-16,-9-9-15 15,3-8 20-15,-20 10 9 16,-5-7 3-16,-15 26-6 15,-4 10-7-15,-6 20-25 16,-2 9-43-16,-10 17-21 16,-2 14 2-16,-7 12 7 15,-5 22 16-15,0 9 44 0,-1 20 27 16,7-1-4-16,9 2-1 16,7-17-13-16,7-4-35 15,8-21-38-15,6-4-28 16,4-14-133-16,8-12-172 15,2-11 13-15</inkml:trace>
  <inkml:trace contextRef="#ctx0" brushRef="#br0" timeOffset="149019.3746">22956 15707 472 0,'3'-9'378'0,"4"12"-77"16,-7 3-128-16,-2-6-81 15,1 1-91-15,-1 1 78 16,0 10 20-16,0 4-3 15,1-6 45-15,-1-4 45 16,2-3-181-16,0-1-33 16,0-1 66-16,2 1 15 15,-1-2-75-15,11 1 24 16,-2-1 25-16,-2 0-48 0,1 2-62 16,-5-1 49-16,-3 3 8 15,13 29 8-15,4 43 7 16,-29-45-23-16,8-8-73 15,3-5-74-15,14-9-202 16,11-9-32-16</inkml:trace>
  <inkml:trace contextRef="#ctx0" brushRef="#br0" timeOffset="149255.4059">23538 15802 1138 0,'-27'25'330'16,"-19"7"5"-16,5-6-239 15,-1 3-91-15,14 2-22 16,16-6 2-16,17-1 63 16,17-9-59-16,24-3-15 15,9-9-6-15,10-3-158 16,-2-8-159-16,-5-3-35 15,-13-4-174-15</inkml:trace>
  <inkml:trace contextRef="#ctx0" brushRef="#br0" timeOffset="149496.2526">24040 15329 1319 0,'-8'18'159'0,"2"7"170"0,-1 13-410 15,-2 8 21-15,0 17 33 16,3-3 19-16,-1 10 13 16,-3-9-28-16,-5 7-122 15,-3-15-149-15,-9 3-32 16,1-13-169-16</inkml:trace>
  <inkml:trace contextRef="#ctx0" brushRef="#br0" timeOffset="149690.222">23735 15839 927 0,'-60'-64'683'16,"68"61"-501"-16,16-2 73 15,8 1-13-15,20-2-490 16,7-1-16-16,18-1 433 0,-7 4-26 16,11-4-587-16,-14-3 147 15,-6-4 149-15,-11 3-562 16</inkml:trace>
  <inkml:trace contextRef="#ctx0" brushRef="#br0" timeOffset="149828.9758">24357 15742 608 0,'78'64'275'16,"-82"-37"-9"-16,-11-1-157 0,2 5-51 16,1 1-65-16,1-1-83 15,6-16-80-15,0-4 51 16,2-15-147-16,-1-23 7 16</inkml:trace>
  <inkml:trace contextRef="#ctx0" brushRef="#br0" timeOffset="149975.9829">24487 15351 1276 0,'3'-10'369'0,"-1"5"42"15,-2 1-391-15,0 4-103 16,-2 0-72-16,2 0-125 16,2 0-97-16,3 4-4 15,30 22-99-15</inkml:trace>
  <inkml:trace contextRef="#ctx0" brushRef="#br0" timeOffset="150453.2065">24997 15794 868 0,'-3'19'365'16,"0"-1"-10"-16,-11-4-196 15,0 2-131-15,-4 3-40 16,4 6-14-16,4-4-2 15,7 3-6-15,6-5-5 0,0-1-2 16,2-6-1-16,-3-5-34 16,1-3 0-16,3-8 2 15,-6 3 4-15,2-1 24 16,-1-1 48-16,8-10 8 16,2-9 10-16,39-53 11 15,-40 49-16-15,13 1-13 16,-4 1-2-16,13 0-2 15,-2 5 17-15,4 0 26 16,-4 8 11-16,-5 1 8 16,-9 1-6-16,0 13-25 15,-10 7-23-15,-7 4-9 16,-5 8 11-16,-1 3 12 16,-2-10 10-16,7-1 6 15,11-11 11-15,22-2-12 16,14-11-5-16,18 1-4 15,5-1-4-15,8 8-11 0,-17 4-8 16,-8 12-9-16,-22 4-6 16,-20 11-6-16,-13-1-15 15,-8 2-89-15,-9-7-118 16,9-2-111-16,9-14-86 16</inkml:trace>
  <inkml:trace contextRef="#ctx0" brushRef="#br0" timeOffset="150967.6079">26405 15686 1026 0,'2'13'358'0,"-2"-8"71"16,1-2-358-16,-4-2-92 16,2-2-26-16,-2 1-19 15,-21 0-17-15,-28 6 119 16,-57 19 50-16,44-3 20 0,13 5-1 15,4 11-13-15,22-2-36 16,12 5-23-16,16-5-22 16,16-5-15-16,13-15 4 15,16-16-1-15,9-12-1 16,12-14-1-16,-4-8 4 16,0-12 0-16,-12 4 0 15,-9-2 1-15,-12 5 1 16,-5 5-1-16,-8 11-1 0,-6 11-17 15,-6 13-16-15,-8 15 25 16,-2 8 2-16,-5 19 3 16,-1 0 4-16,-5 2-89 15,9-10-66-15,0-8-45 16,6-12-15-16,2-11-23 16,6-11-83-16,7-11 80 15</inkml:trace>
  <inkml:trace contextRef="#ctx0" brushRef="#br0" timeOffset="151398.4666">26629 15796 333 0,'138'-63'489'0,"-121"57"-149"16,-2-2-187-16,3 3 220 16,-5 4-298-16,-2-2-3 15,-2-2-15-15,-2 8-6 16,-5-7-16-16,0 8-36 0,-4-4 17 15,2 0 1-15,-2 2 1 16,1 5 20-16,-8 14 38 16,-2 1-23-16,-20 43-4 15,22-45-10-15,5-10-25 16,11-7-11-16,14-11-9 16,22-11-4-16,9 0 1 15,10 0 5-15,-7 1 3 0,-6 5 0 16,-23 4-2-16,-6 4-8 15,-11 5-3-15,-4 8 3 16,1 2 7-16,-3 9 7 16,-3-2 7-16,2-6 7 15,-1-2-2-15,-1-1 0 16,3-7-4-16,-3-1 1 16,0 0-6-16,2 2-5 15,-1-1-7-15,4 8-28 16,-2 10-34-16,-3 8-98 15,-15 37-116-15,0-45-175 16,3-7-52-16</inkml:trace>
  <inkml:trace contextRef="#ctx0" brushRef="#br0" timeOffset="151641.2498">27516 15883 1144 0,'16'-1'372'16,"-5"2"27"-16,-8 9-318 15,-3 11-46-15,-2 3-41 16,-1 8 8-16,2-2 17 16,-1 0 3-16,7-11 1 15,8-1 4-15,5-14-8 16,6-5-11-16,7-7-13 16,-3-12 1-16,-3-3-1 0,-13-3-6 15,-8 3 7-15,-18-5 6 16,-6 8-60-16,-11-3-170 15,-1 3-196-15,-1 2-38 16</inkml:trace>
  <inkml:trace contextRef="#ctx0" brushRef="#br0" timeOffset="151952.1566">27972 15846 1559 0,'-6'36'311'16,"5"11"135"-16,2-11-500 15,-1-2-60-15,6-9-43 16,3-13 78-16,12-11 31 16,6-7 46-16,10-7 38 0,-2-5 33 15,11-4-70-15,-4 1-23 16,-4 0-5-16,1 8 4 15,-4 6 9-15,-8 5 16 16,-6 10 5-16,-10 0 3 16,-11 10 0-16,-4 0-2 15,-20 12-66-15,-2-10-59 16,-7 7-263-16,0-11 4 16</inkml:trace>
  <inkml:trace contextRef="#ctx0" brushRef="#br0" timeOffset="152265.6579">28540 15936 893 0,'-5'8'327'0,"5"2"9"15,3-1-217-15,3-2-99 16,0-2-15-16,13-5 16 16,6-5 22-16,14-2 15 15,2 1 33-15,2-1 3 0,-7 2-18 16,-3 5-20-16,-14 9-21 16,-4 6-51-16,-5 6-30 15,-9 5-39-15,-2 0-18 16,-6-3-68-16,-4-9-58 15,5-1-165-15,5-7 2 16</inkml:trace>
  <inkml:trace contextRef="#ctx0" brushRef="#br0" timeOffset="152552.0373">29375 15130 1420 0,'-1'15'370'0,"2"15"87"15,2 4-402-15,-1 25-61 16,0 12-4-16,1 26 2 16,-4-8 16-16,-1 11 16 15,-2-11-15-15,-9 3-16 16,-7-18-19-16,0 3-56 15,-5-15-21-15,-2-7-34 16,6-15-14-16,5-12-75 16,8-17-36-16,-3-13-103 15,5-8-43-15</inkml:trace>
  <inkml:trace contextRef="#ctx0" brushRef="#br0" timeOffset="152729.7137">29085 15730 1080 0,'13'-3'521'0,"-3"1"-38"16,4-6-219-16,8-5-211 0,24 5-38 15,9-1-19-15,23 5 0 16,2 0-9-16,2-7-86 16,-23 2-94-16,-12-17-288 15,-27-7-21-15</inkml:trace>
  <inkml:trace contextRef="#ctx0" brushRef="#br0" timeOffset="153658.7061">16875 16960 914 0,'3'0'354'0,"-16"-9"-17"16,1 2-242-16,-18 11-54 15,-10 13-56-15,-35 2-3 16,-10 12 28-16,-21 16-6 15,5-8 2-15,9 1 12 16,24-5 4-16,22-3-11 16,30-12-5-16,29 0-4 15,20-7-9-15,22 3 3 16,5-2 20-16,10 5-1 16,-15-3-1-16,-18 8-20 15,-24 5-16-15,-32 19-9 16,-29-5 9-16,-27 7 12 15,-5-2 20-15,-13-10 11 16,11-20-46-16,4-5-321 0,17-17 88 16</inkml:trace>
  <inkml:trace contextRef="#ctx0" brushRef="#br0" timeOffset="153964.8889">16595 16671 1330 0,'20'5'415'0,"-9"1"50"16,-18 0-386-16,7 4-133 16,-1 5-52-16,-10 11 22 15,-4 10 5-15,-14 22 49 16,-5 10 38-16,-20 15 48 15,0 4-11-15,-21 26 3 16,6-5-10-16,-1 13-10 16,17-12-24-16,8-9-14 15,25-33-20-15,6-20-56 16,7-30-57-16,6-20-287 16,12-16 10-16,18-26-138 15</inkml:trace>
  <inkml:trace contextRef="#ctx0" brushRef="#br0" timeOffset="154156.6241">16801 16849 1201 0,'-7'56'415'0,"-8"-8"25"0,-21 15-317 15,-9 19-104 1,-21 23-15-16,-6-9-16 0,-7 11 16 15,13-9-38-15,-3-2-69 16,19-23-341-16,7-15 40 16</inkml:trace>
  <inkml:trace contextRef="#ctx0" brushRef="#br0" timeOffset="154616.7486">17447 17080 1141 0,'16'8'315'15,"-10"3"8"-15,-18 1-347 16,-16 15-79-16,-9 10-68 0,-24 15 71 15,-14 4 45-15,-7 18 71 16,5-6 47-16,8 2 42 16,30-14-9-16,17-8-16 15,27-20-53-15,23-4-28 16,16-10-7-16,26-6 12 16,14-1 3-16,11-13-14 15,-8 0-41-15,7-7-295 16,-22-5 39-16</inkml:trace>
  <inkml:trace contextRef="#ctx0" brushRef="#br0" timeOffset="154848.0566">17779 17153 1199 0,'-6'25'501'0,"-9"8"-36"0,-6 5-301 15,-13 36-115-15,-7 18-47 16,-11 21-48-16,5 2 50 16,-5 23 2-16,6-17-2 15,3 11-10-15,9-16-23 16,1-12-86-16,11-32-87 16,9-20-85-16,5-37-175 0,8-42-29 15</inkml:trace>
  <inkml:trace contextRef="#ctx0" brushRef="#br0" timeOffset="155417.5234">18093 17314 1301 0,'10'6'345'0,"-7"-3"39"15,-4-3-401-15,-1 0-47 16,2-3-19-16,-1 2 54 16,-1-1 68-16,2 1 51 0,0-1 29 15,0 1-6-15,0-2-43 16,2 0-12-16,-1 0-19 15,29-5 3-15,59-49-4 16,-33 48 6-16,-1 3-8 16,-3 6-15-16,-18 1-16 15,-9 8-22-15,-19 3-22 16,-14 12-3-16,-14 5 5 0,-25 23 13 16,-7 5 18-16,-5 9 18 15,9-12 7-15,13-4 4 16,20-23-11-16,9-13-7 15,11-11-7-15,13 5 6 16,11-4 1-16,23 14 4 16,5-2 9-16,2 10 3 15,-8 8-15-15,-22 20-8 16,-30 9 0-16,-37 30 5 16,-16 6 3-16,-32 12 11 15,-2-19 8-15,-11-12 1 16,20-31-26-16,-4-18-57 15,25-23-37-15,11-8-87 16,16-5 252-16,24-29 239 16,20-10-766-16,15-25 630 15</inkml:trace>
  <inkml:trace contextRef="#ctx0" brushRef="#br0" timeOffset="155805.0377">18830 17446 426 0,'9'21'702'0,"3"-6"-276"16,-16-14-269-16,13 1 235 16,7-5-422-16,33-17 13 15,12-5 21-15,41-9 25 16,6-1 30-16,4-1-8 15,-20 18-24-15,-19 11-30 16,-36 19-34-16,-24 19 3 16,-19 21 8-16,-37 31 8 15,-14 4 26-15,-28 30 34 16,-2 0 3-16,4-6 22 16,31-26 6-16,21-2 1 15,29-30-12-15,20-7-8 16,12-8-30-16,19-8-3 15,4-8-2-15,17-8-11 16,-4-11-30-16,2-9-97 16,-22-9-100-16,2-9-98 15,-22-11-201-15,-2-20-33 0</inkml:trace>
  <inkml:trace contextRef="#ctx0" brushRef="#br0" timeOffset="156039.07">20212 17288 1458 0,'21'22'355'0,"-12"19"118"16,-16 13-424-16,-7 21-23 15,11 4-18-15,-9 11 1 16,-2-7-2-16,-9 15 2 15,-3-11 3-15,-13 29-61 16,1-14-67-16,2 2-364 16,8-29 37-16</inkml:trace>
  <inkml:trace contextRef="#ctx0" brushRef="#br0" timeOffset="156475.6055">21215 17302 560 0,'-7'2'879'0,"-35"14"-348"16,-14 2-346-16,-39 17 307 0,-7 11-551 16,-3 5-10-16,29-10 47 15,16-4 32-15,36-17 5 16,15-12 4-16,22 1 13 15,30 2-15-15,12-2-20 16,22 8 28-16,10 4-2 16,5 6-10-16,-24 4-10 0,-16 19-7 15,-25 7-5-15,-33 21 3 16,-27 4 1-16,-27 17 2 16,-10-15 6-16,-8-10 8 15,17-31 12-15,15-37 4 16,27-40-3-16,32-40-11 15,18-10-11-15,31-29-23 16,14 12-9-16,26-14 8 16,-6 17 8-16,8-6 7 15,-27 20 13-15,-19-2 8 16,-34 28-22-16,-42 5-109 16,-30 19-111-16,-36 19-304 15,-5 13-49-15</inkml:trace>
  <inkml:trace contextRef="#ctx0" brushRef="#br0" timeOffset="156788.6766">21960 17572 1729 0,'3'47'374'16,"-9"-42"-372"-16,-13-8-459 16,-2 3-396-16</inkml:trace>
  <inkml:trace contextRef="#ctx0" brushRef="#br0" timeOffset="156924.2053">21975 17608 1743 0,'58'130'482'0,"-60"-105"-70"16,-7-7-684-16,-4-8-279 0,3-13-203 15</inkml:trace>
  <inkml:trace contextRef="#ctx0" brushRef="#br0" timeOffset="158108.8195">23182 17696 1206 0,'-3'14'397'0,"-1"-8"-8"16,1-5-337-16,-3 7-91 16,4-8-39-16,1 1 3 15,-15 29 51-15,-38 63 27 16,31-38 22-16,-1 7 12 16,3-12-1-16,6-2 3 15,8-23-6-15,4-12-4 16,3-23 5-16,15-23-1 15,6-11-5-15,20-18-4 16,8-3-3-16,19 1-19 16,-6 19-1-16,2 7 0 15,-17 19 1-15,-10 7 3 16,-13 10-1-16,-5 13 6 16,-10 15 1-16,-10 14 2 15,-8 3-2-15,-9 2 4 0,6-11 1 16,-3-13-5-16,21-18 6 15,28-11 3-15,14-11 2 16,10-3-15-16,2 5-6 16,-6 6-25-16,-20 9-11 15,-15 17-5-15,-10 17 12 16,-11 7 18-16,-2 8 21 16,-4 2-15-16,4-7-50 15,0-19-385-15,10-17 81 16</inkml:trace>
  <inkml:trace contextRef="#ctx0" brushRef="#br0" timeOffset="158303.1623">24182 17676 1014 0,'36'78'729'0,"-5"5"-176"16,-28-15-135-16,0 9-512 16,-6-4-179-16,-12-9-301 15,-13-20-30-15</inkml:trace>
  <inkml:trace contextRef="#ctx0" brushRef="#br0" timeOffset="158482.7678">24222 17319 1732 0,'37'4'534'0,"-30"-1"-40"0,4 3-592 16,-2 3-262-16,-3 6-243 15,1-2-127-15</inkml:trace>
  <inkml:trace contextRef="#ctx0" brushRef="#br0" timeOffset="158727.8064">24566 17848 743 0,'7'-3'684'16,"9"-3"-190"-16,18-2-443 15,15-7 447-15,21-5-491 16,0-1 4-16,4 5-3 16,-12 7-1-16,-13 16 1 15,-18 11 7-15,-15 19 5 16,-12 10 1-16,-8 11-23 16,0-3-39-16,-7 3-43 0,8-18-436 15,-4-15 93-15</inkml:trace>
  <inkml:trace contextRef="#ctx0" brushRef="#br0" timeOffset="159170.4414">26598 17679 964 0,'4'10'436'0,"-16"-3"-23"16,-11-2-220-16,-17 13-127 15,-15 7-19-15,-28 18 36 16,-3 7 25-16,-4 24 21 0,14-4-8 16,11 13-38-16,29-8-42 15,17 0-37-15,22-19-29 16,22-10-27-16,12-21-7 15,26-18-65-15,-1-13-12 16,18-11-142-16,-17-9-98 16,13-15-104-16,-15 2-83 15</inkml:trace>
  <inkml:trace contextRef="#ctx0" brushRef="#br0" timeOffset="159410.8953">27104 18030 626 0,'3'28'657'0,"-9"9"-198"16,2-1-374-16,-2 2 372 16,3-13-457-16,12-7 7 15,3-21 1-15,16-12-1 16,-1-14-4-16,5-14 1 16,-4-9-17-16,-8-4-14 15,-19 7-8-15,-11-2 0 16,-12 14 23-16,-13 6 17 15,-6 13 10-15,-6 5-55 16,10 6-63-16,-9 2-343 16,13 7 14-16</inkml:trace>
  <inkml:trace contextRef="#ctx0" brushRef="#br0" timeOffset="159670.1087">27562 17778 1012 0,'-18'49'783'15,"4"-15"-209"-15,5 4-113 0,3-23-456 16,12-7-92-16,28-5-16 16,7-2 33-16,12 5 40 15,-5-4 55-15,-4 11 23 16,-29 2-3-16,-16 17-8 15,-30 4-39-15,-30 8-74 16,-18-5-66-16,-10 1-159 16,4-21-239-16,13-17-18 15</inkml:trace>
  <inkml:trace contextRef="#ctx0" brushRef="#br0" timeOffset="159969.8957">28427 17182 1135 0,'10'26'291'16,"-5"19"82"-16,-7 15-325 16,-2 26-25-16,0 0-15 0,-11 16 13 15,1-12 1-15,-2 18 1 16,-9-22-28-16,-8 11-207 16,2-17-182-16,-13-8-38 15</inkml:trace>
  <inkml:trace contextRef="#ctx0" brushRef="#br0" timeOffset="160174.6072">28092 17745 1589 0,'178'-23'565'16,"-70"21"2"-16,24-11-436 16,-8-9-264-16,16-12-474 0,-32-15 81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25:23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7678 7257 442 0,'14'-53'202'0,"-28"46"-20"16,-8 1-193-16,-16 6-173 15,-7-6-27-15</inkml:trace>
  <inkml:trace contextRef="#ctx0" brushRef="#br0" timeOffset="483.9523">7197 7034 253 0,'-49'-31'231'16,"12"4"-56"-16,-15-9-13 0,-2 5-162 15,-25-6-40-15,-2 3-27 16,-22-1-17-16,10 6 10 16,-6 0 30-16,11 4 35 15,-6 5 38-15,11 4 34 16,-33 1 27-16,12 5 3 16,-5 10 9-16,13 6-10 15,-17 13-15-15,26 9-23 16,-27 18-11-16,2 2-14 0,-2 11-4 15,21 2 0-15,-6 10 18 16,23-5 3-16,8 26 6 16,7-1-6-16,11 26-7 15,22 4-22-15,21 21-7 16,18-14-9-16,29 23-3 16,11-18-3-16,21 7-5 15,4-20 9-15,42 8 8 16,8-30 10-16,27-4 8 15,25-29 12-15,57-21 4 16,-28-31-4-16,51-32-5 16,-6-25-8-16,15-30-12 15,-42-5-12-15,27-23-1 16,-64 9 6-16,-12-27 30 16,-56 13 31-16,-31-19 50 15,-54 9 6-15,-30-19-28 0,-32 14-62 16,-72-13-70-16,-54 29-58 15,-60 18-30-15,-30 39 16 16,-41 32 33-16,35 33-288 16,30-22 117-16</inkml:trace>
  <inkml:trace contextRef="#ctx0" brushRef="#br0" timeOffset="46924.595">7874 11132 1990 0,'3'35'380'0,"1"-42"78"16,-12 1-713-16,-7-24-344 15,-9-10-45-15</inkml:trace>
  <inkml:trace contextRef="#ctx0" brushRef="#br0" timeOffset="48361.7062">7955 10982 1177 0,'-60'-53'318'0,"54"31"84"16,-9 4-346-16,-1 3-66 16,-18 0-11-16,3 6-20 15,-14 2 6-15,-2 1 22 16,-8 0 12-16,2 2 8 16,-16-7 14-16,-2 4-3 15,-9-8 9-15,8 3 6 0,-7 0 5 16,1 2-5-16,-18 2-4 15,-7 11-10-15,-30 2-6 16,-2 7-11-16,-14 4-3 16,12 3-2-16,-30 2 0 15,23-6 1-15,-8 4 3 16,15-4 2-16,-23 3 5 16,29-5 2-16,-9-1 1 15,4-3-2-15,-19 0-1 16,21-8-5-16,-20-5 1 15,11 1-1-15,-7-3 1 16,20-2 1-16,-24 4 1 16,26 5-3-16,-10 2 0 15,7 0-3-15,-25 3-2 0,15 0-1 16,-7 5 1-16,8 0 2 16,-9 1 1-16,28 3 1 15,-2 6 4-15,5-3 1 16,-4 2 4-16,15 0 2 15,-5 5 0-15,17-2-1 16,-7 12-3-16,0 0-4 16,-8 17 1-16,15-3-4 15,11 9-418-15,25-9 413 16,13 10-3-16,22-1-1 16,3 8-3-16,8-1 416 0,6 14-417 15,4-5 0-15,10 18-1 16,8-3 0-16,5 19-4 15,12-4-5-15,31 2-7 16,8-15-2-16,38 4 6 16,8-21 9-16,17 6 11 15,-11-8 13-15,30 8 11 16,-9-13 0-16,14 4 3 16,8-13-2-16,41 0-3 15,-22-13-3-15,36-10 0 16,-6-15-3-16,17-5 0 15,-43-6 0-15,36-6-1 16,-27 3-1-16,17-2 0 16,-14-1 6-16,36 0 3 15,-41-6-1-15,38-4 1 0,-10-1 0 16,11-8-5-16,-20-10 0 16,34-13 0-16,-45-11-2 15,32-24 1-15,-20-8-2 16,9-20-3-16,-35-5 1 15,27-8 0-15,-43 5-1 16,-6-17 1-16,-34 10 1 16,-7-5 3-16,-38 9 1 0,-16-18 3 15,-27 19-1-15,-15-11 0 16,-31 14 1-16,-30-10-8 16,-17 26-9-16,-26 4 1 15,-19 25-5-15,-38 1-9 16,-5 20 0-16,-34 3-31 15,-6 6-28-15,-42 3-23 16,27 7-133-16,-51 5-267 16,5 8 54-16</inkml:trace>
  <inkml:trace contextRef="#ctx0" brushRef="#br0" timeOffset="72065.0882">18822 15582 1275 0,'13'11'316'0,"-10"-7"51"16,-15-11-379-16,-6 7-68 16,-10-2-33-16,-13 2 37 15,-13-6 32-15,-2 2 34 16,-2 2 51-16,-11-9 23 15,2-7 2-15,-9-4 10 16,7-2-19-16,2-13-12 16,6-3-18-16,-2-2-2 15,5 1-16-15,-12-2-4 16,4 6-5-16,-13-3-5 16,8 10-9-16,-13-2-4 15,17 2-7-15,-17 0-7 16,10 8 19-16,-17 0 6 0,5-6 11 15,-28 4 12-15,9 2 14 16,-9 1-8-16,9 3 5 16,-20 12 7-16,17 0-2 15,-21 14 8-15,5-2-5 16,-20 7-6-16,12 3-6 16,-27 5-3-16,15-2-13 15,-15 4 3-15,22 0 2 16,-19 1 4-16,23-3 9 15,-6 5 10-15,11 1-7 16,-26-2-1-16,19-2-1 16,-25 2-10-16,15 0-11 0,-13 2 4 15,18-1-5-15,-17 2-2 16,29-1 0-16,-10 1 0 16,9-3 0-16,-7 5-1 15,22-2 0-15,-15 5-1 16,9-2-1-16,-5 12-2 15,31-3 0-15,-6 6-2 16,29-3 0-16,-1 3-4 16,17-12 0-16,-6 3-3 15,20-5 0-15,4 2-1 16,16-5 2-16,6 2-7 16,11-6-6-16,10 3-3 15,7 2-3-15,11 8-2 16,10 1 11-16,15 14 11 15,7 5-2-15,13 6-5 0,1-8 6 16,25 8 2-16,9-8-5 16,24 3 5-16,4-7 15 15,21 9 1-15,-10-5-1 16,16 8 3-16,-15-9 5 16,14 11-4-16,-1-7-1 15,22 8 2-15,-11-15 1 16,21 6 2-16,-9-9-2 15,28 0 0-15,-33-11-2 0,43 5-1 16,-14-10-1-16,20-5-1 16,-20-2 0-16,38 7-2 15,-48-5 0-15,28 8-2 16,-25 1 1-16,24 1 3 16,-36-2 2-16,33 4 1 15,-26-8 2-15,30-5 1 16,-20-2-5-16,41-7 2 15,-26-8-1-15,19-8 0 16,-21-4 2-16,11-11 2 16,-29 1 1-16,26-13-1 15,-23 1-1-15,5-11-1 16,-22-7-2-16,6-14-4 16,-30 6 0-16,-1-14-3 0,-13 9-2 15,8-9-7-15,-29 10-4 16,7-18-10-16,-20 7-3 15,-6-22 1-15,-24 1 5 16,-10-15 5-16,-20 12 10 16,-20-6 8-16,-12 27 7 15,-7 2 9-15,-12 20 2 16,-15-15 2-16,2 11-6 16,-37-13-8-16,-14 6-11 15,-35-10-1-15,-14 14-2 16,-29-11 3-16,9 15 8 15,-36-9 13-15,12 5 6 0,-18 3 8 16,-3 7 0-16,-44-2-4 16,19 5-10-16,-34 5-7 15,6-2-8-15,-27 1-4 16,29 5-2-16,-47 7-10 16,20 5-15-16,-37 10-14 15,30 6-82-15,-46 5-420 16,29 0 108-16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27:3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21800 4391 915 0,'-1'13'257'0,"1"-16"52"16,-6 0-238-16,0-1-75 16,4 2 18-16,-1 1 4 15,-16-10 6-15,-9 4 2 16,-62-63 12-16,42 45-15 15,-29-13-2-15,3 6-3 16,-34-8-1-16,6 2-9 16,-11-17 0-16,19 2-2 0,-22-7 4 15,20 13-1 1,-23-2 0-16,1 18-2 0,-17 4 1 16,2 16-5-16,-41 2-2 15,8 12-2-15,-25 0 0 16,-1 4 0-16,-38 17 1 15,45 4 4-15,-40 16 4 16,9 13-3-16,-23 24 2 16,42-1-2-16,-37 25 0 15,40 3-1-15,0 27 3 16,27 5 0-16,-5 25 3 16,28-6-2-16,9 16-5 15,30-20-3-15,36 10-10 16,38-23-10-16,39 9-7 15,43-20 10-15,63 2 18 16,19-22 14-16,61 2 12 16,21-22 10-16,65-14-7 15,-2-19-20-15,50-16-5 0,-25-16-7 16,41-18-2-16,-40-8 4 16,33-21 4-16,-37-9 2 15,27-35 2-15,-37-10 0 16,26-38-16-16,-64-7-16 0,8-18-15 15,-46 20-16 1,-12-24 69-16,-62 23 17 16,-4-13 23-16,-52 20 23 0,-18-17 38 15,-46 16-48-15,-21-17-36 16,-38 5-9-16,-73-14-6 16,-42 19-26-16,-109 16-31 15,-33 30 10-15,-86 30-65 16,6 26-44-16,-60 3-303 15,87-4 30-15</inkml:trace>
  <inkml:trace contextRef="#ctx0" brushRef="#br0" timeOffset="31658.5686">4158 9056 979 0,'0'2'387'0,"0"-2"-18"15,-36-2-198-15,-102-32-357 16,33 4-92-16,-25-2 133 16,-5 2 45-16,-31 8 82 15,20 4 128-15,-35 8 123 16,-9 10-104-16,-25 19-38 16,17 15-56-16,-52 22-24 15,41 14-15-15,33 29-2 16,41 6 0-16,34 39 1 15,73 19-4-15,32 52 0 16,30-5 4-16,73 16 12 16,37-41 9-16,68-25 22 15,23-71 5-15,66-49 0 16,-17-49-11-16,45-42 3 0,-36-39-2 16,15-54 7-16,-69-11 52 15,5-36 28-15,-69 1 12 16,-33-37 5-16,-74 36-15 15,-78-24-87-15,-63 29-50 16,-95 12-78-16,-55 65-56 16,-134 49-403-16,9 69 101 0</inkml:trace>
  <inkml:trace contextRef="#ctx0" brushRef="#br0" timeOffset="77434.7519">5667 14799 1494 0,'-22'-8'356'16,"11"4"110"-16,3-4-457 16,-6 5-48-16,4 0-24 15,-12 0-21-15,-5 0 10 0,-17-1 30 16,-8-3 39-16,-22-13 29 15,3-3 17-15,-12-10 23 16,6-3-4-16,-23-5 3 16,1 5-14-16,-39-2-5 15,5 7-15-15,-30-5-11 16,9 14-16-16,-36-3-28 16,32-2-23-16,-45-1-25 15,-4 0-5-15,-8-17-2 16,36 5 29-16,-30 0 23 15,33 2 35-15,17 1 28 16,27 18 10-16,-10 7-2 16,31 12-4-16,-6 20-5 15,7 19-43-15,-13 31-22 16,29 10-9-16,9 37-12 16,29 13-13-16,14 45 35 0,31-5 19 15,15 60 5-15,26-8 9 16,51 17 6-16,29-35-10 15,39 7 9-15,23-63 13 16,55-25 24-16,-21-43 29 16,77-23-3-16,-6-42-2 15,62-27-3-15,-37-26-23 16,70-47-21-16,-67-23 1 16,35-34-2-16,-68-18-4 0,-1-41 15 15,-91 14 5-15,-14-21 5 16,-68 20 4-16,-34 8 3 15,-44 45-19-15,-29 9-30 16,-45 38-13-16,-100 28-14 16,-34 36-60-16,-112 52-50 15,-26 43-26-15,-81 49-350 16,44 11 58-16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30:00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3404 8080 744 0,'1'-3'233'0,"-1"0"31"15,0 1-206-15,-1-1-51 16,-2 3-18-16,-27 14-5 0,-66 45 5 15,38-22 10-15,14-7 9 16,7-10 20-16,22-15 4 16,50-21 3-16,29-16-6 15,47-22 1-15,17-6-12 16,37-6 15-16,-12 15-1 16,1 13-2-16,-40 24-9 15,-13 23-26-15,-48 22-31 0,-40 32-14 16,-38 21 18-16,-46 32 7 15,-19 4 23-15,-9 13 36 16,14-26 29-16,16-17 1 16,40-37 4-16,24-16 4 15,16-17-18-15,43-10-6 16,21-4-8-16,33 0-92 16,8-2-112-16,20-10-206 15,-37-4-64-15</inkml:trace>
  <inkml:trace contextRef="#ctx0" brushRef="#br0" timeOffset="478.5797">6325 7806 1131 0,'17'31'355'16,"-14"-36"37"-16,-4 1-308 16,-4 1-172-16,4 1-71 15,0 1-115-15,-4-2-114 16,-38-30 143-16,-66-60 98 16,31 49 100-16,-9 4 142 15,13 13 123-15,-1 17-88 16,20 18-75-16,1 24-23 15,19 9-22-15,5 21-6 16,14 9-12-16,7 26 6 16,15-3 8-16,9 25 8 15,5-5 5-15,4 14-10 16,-2-16-21-16,1-2-227 16,-4-30 52-16</inkml:trace>
  <inkml:trace contextRef="#ctx0" brushRef="#br0" timeOffset="708.0852">5602 8286 1266 0,'-30'-46'298'0,"26"41"136"15,2 5-423-15,4 5-27 16,-2-5-17-16,0 0-44 15,1 1-28-15,21 10 46 16,60 20 9-16,-24-24-56 16,19-4-27-16,32-10-186 15,4-4-9-15,13-2-101 16</inkml:trace>
  <inkml:trace contextRef="#ctx0" brushRef="#br0" timeOffset="943.2561">6362 8542 852 0,'0'30'177'0,"7"8"90"15,11-7-244-15,16-4 21 16,2-17 21-16,8-25-18 0,8-11-8 16,4-17-13-16,-16-8-20 15,-9-6-11-15,-20 12 14 16,-34-2 6-16,-12 11 5 15,-5 4-9-15,4 14-15 16,5 2-116-16,24 11-120 16,10-1-83-16,17 2-123 15</inkml:trace>
  <inkml:trace contextRef="#ctx0" brushRef="#br0" timeOffset="1152.7294">7053 8575 671 0,'-7'19'259'16,"1"-22"49"-16,-1-9-126 15,2-7-62-15,5-12 14 16,3-2-25-16,11-8-35 16,9 4-39-16,11-6-23 15,11 6-19-15,20-1-67 16,3 10-45-16,16 2-259 15,2 9 23-15</inkml:trace>
  <inkml:trace contextRef="#ctx0" brushRef="#br0" timeOffset="1676.1229">8041 8234 684 0,'0'7'301'0,"0"1"-22"15,8-2-126-15,-5 7-177 16,3 6 14-16,0 15 19 15,-11 3 10-15,-8 11 10 16,-3-7 8-16,-4 8-7 16,-2-18-10-16,12 2 11 15,2-20 3-15,13-13-6 16,4-21-13-16,20-7-6 16,7-9-17-16,13-4-9 15,1 10 4-15,2 2 7 16,-14 15 4-16,-5 2 2 15,-14 12 3-15,-7 3-10 16,-7 13-7-16,-7 3 19 16,-2 1 3-16,4-3-9 0,6-9-1 15,19-8-1 1,12-5-30-16,10-15 23 0,2 0 34 16,3 7-19-16,-11 8 4 15,-10 4-22-15,-13 16-41 16,-15 10-41-16,-4 12 47 15,-13 5 23-15,3 2-145 16,15 3-95-16,14-17 12 16</inkml:trace>
  <inkml:trace contextRef="#ctx0" brushRef="#br0" timeOffset="2067.0403">9229 8342 1225 0,'5'12'198'0,"-19"-3"130"15,0 3-372-15,-6 14 4 16,1 7 15-16,-2 10 16 16,14-3 8-16,4-5-10 0,10-7-9 15,7-7 22-15,6-15 1 16,9-7-2-16,-1-5 0 16,3-8-4-16,0 4-23 15,-3 3-2-15,-6 10 8 16,-1 14 24-16,-6 12 21 15,-2 16 5-15,-4 4 1 16,6 9-3-16,1-9-214 16,14-21-140-16,-1-26-26 0</inkml:trace>
  <inkml:trace contextRef="#ctx0" brushRef="#br0" timeOffset="2322.0001">9902 7652 1247 0,'0'0'194'0,"1"10"141"15,4 37-351-15,-5 79-47 16,-11-29 46-16,-3 24 14 15,-1 1 8-15,-8 18-6 16,0-9-6-16,-2 3-120 0,5-22-91 16,4-15-121-16,12-36-104 15</inkml:trace>
  <inkml:trace contextRef="#ctx0" brushRef="#br0" timeOffset="2695.4333">10613 8366 1142 0,'-9'3'114'15,"-3"6"157"-15,-16 1-350 16,-11 5 19-16,-12 0 54 15,2 2 43-15,-6 16 5 16,10-1 11-16,7 10 5 16,13-1-18-16,8-2-28 15,13-12-14-15,11-10-46 16,10-14-45-16,23-12-17 16,4-13-5-16,14-12 12 15,-6-3 48-15,0 2 77 16,-24 11 24-16,-5 11 16 0,-12 10-3 15,-1 20-8 1,-7 12-36-16,7 19-1 0,-2 7 8 16,8 6-290-16,15-15 102 15</inkml:trace>
  <inkml:trace contextRef="#ctx0" brushRef="#br0" timeOffset="2980.3518">11062 8449 1347 0,'-52'29'312'15,"-46"57"111"-15,48-55-377 16,17-7-88-16,15-3-23 16,23-3 7-16,12-4 23 15,7-5 10-15,6 8 44 16,1 2 26-16,-7 9-11 15,-11 5-28-15,-23 20-10 16,-27 2-8-16,-29 5-13 16,-3-9 0-16,-11-11-55 15,16-28-63-15,14-12-62 16,26-12-31-16,20-24-139 16,18-4 34-16</inkml:trace>
  <inkml:trace contextRef="#ctx0" brushRef="#br0" timeOffset="3300.3071">11642 8226 1570 0,'-10'24'207'0,"10"-3"-117"16,1-36-494-16,10 14-283 16</inkml:trace>
  <inkml:trace contextRef="#ctx0" brushRef="#br0" timeOffset="3459.9104">11645 8715 1479 0,'-13'34'469'16,"1"-14"-111"-16,8-22-389 15,1 11-539-15,4-3-61 16</inkml:trace>
  <inkml:trace contextRef="#ctx0" brushRef="#br0" timeOffset="4707.3228">3853 10403 1021 0,'-14'-6'240'0,"5"4"81"15,-7 5-307-15,-2 3-10 16,-4 12-12-16,-3 4-1 16,-9 20 7-16,7 4 5 0,3 14-3 15,14-2-1-15,25 7 9 16,4-20 10-16,20-17 25 16,23-24 11-16,27-20 19 15,-15-22-4-15,12-8 1 16,-15 3-18-16,-27-3-2 15,-35 7-9-15,-18 1-50 16,-22 8-18-16,-27-1-9 16,-5 10-12-16,-7 11-230 15,8 7-107-15,14 0-25 16</inkml:trace>
  <inkml:trace contextRef="#ctx0" brushRef="#br0" timeOffset="4917.6639">4780 10341 1052 0,'-6'35'181'16,"-2"8"115"-16,1-1-304 15,0 21-25-15,4 8 25 16,0 24 2-16,3 4-20 15,-2 19-175-15,-4-6-94 16,0-8-48-16</inkml:trace>
  <inkml:trace contextRef="#ctx0" brushRef="#br0" timeOffset="5188.9125">4861 10283 1427 0,'36'-18'267'0,"14"-13"153"15,5 15-431-15,6 10 0 16,-9 16-6-16,-1 20-19 16,-30 13-8-16,-18 10-15 15,-13 5 4-15,-27 10 19 16,-27-6 16-16,-20-3 12 15,-7-11 14-15,-14-4-48 16,16-17-52-16,14-11-270 16,38-11-5-16,31-13-133 15</inkml:trace>
  <inkml:trace contextRef="#ctx0" brushRef="#br0" timeOffset="5436.705">5778 9930 1217 0,'0'9'179'0,"-4"12"143"15,8 14-368-15,-8 13 5 16,-1 8 25-16,-4 20 10 15,-3-1 5-15,-2 7 0 16,-1-1-26-16,-1 14-294 16,-2-18 88-16</inkml:trace>
  <inkml:trace contextRef="#ctx0" brushRef="#br0" timeOffset="5666.3854">5569 10509 1199 0,'15'-77'290'16,"3"69"80"-16,6 3-362 16,16 1 2-16,2-1-26 15,13-1-25-15,5-3 19 16,15-7-5-16,-5 3-85 15,8-2-133-15,-4 0-108 16,-1-6-91-16</inkml:trace>
  <inkml:trace contextRef="#ctx0" brushRef="#br0" timeOffset="5826.4552">6510 10384 1270 0,'6'23'198'0,"-8"-1"159"16,2 14-397-16,2 7-30 16,-2 4-39-16,-8 2-238 15,-4-7 7-15</inkml:trace>
  <inkml:trace contextRef="#ctx0" brushRef="#br0" timeOffset="5990.4194">6489 9935 1645 0,'12'-6'138'0,"-9"6"99"16,15 7-750-16,2 8-42 15</inkml:trace>
  <inkml:trace contextRef="#ctx0" brushRef="#br0" timeOffset="6470.0284">7010 10315 1270 0,'3'0'219'16,"-1"5"94"-16,1-1-435 16,-3-4-5-16,0 2-22 15,0-1 49-15,-2 18 54 16,-1 4 60-16,-19 48 20 16,7-47 23-16,1 2-11 15,-1-12-24-15,7-1-13 16,8-6-23-16,6-10 18 15,8-1 4-15,12-5 8 16,5-7 7-16,8-2 21 0,-2 6-15 16,-4 2-5-16,-11 5-6 15,-4 10 0-15,-5 1-5 16,-9 7-2-16,1-1 2 16,-5 3 5-16,-2-4-9 15,4-2-12-15,4-6-4 16,17-4-2-16,3-10-5 15,11 7 3-15,1-3 8 16,5 13-3-16,-16 7-4 16,-1 17 3-16,-14 4 4 0,-6 12-17 15,-10-5-57-15,10-1-240 16,4-16 39-16</inkml:trace>
  <inkml:trace contextRef="#ctx0" brushRef="#br0" timeOffset="6636.7306">7979 10545 1276 0,'-4'36'425'0,"5"-4"40"16,27-1-292-16,-29 17-290 15,-1 2-115-15,-1-4-234 16,-4-19-58-16</inkml:trace>
  <inkml:trace contextRef="#ctx0" brushRef="#br0" timeOffset="6804.3839">8031 10152 1080 0,'-12'11'640'0,"5"-7"-155"16,27-4-211-16,-15 2-367 15,8-1-90-15,14 8-211 16,1 0-91-16,12-2-14 16</inkml:trace>
  <inkml:trace contextRef="#ctx0" brushRef="#br0" timeOffset="7163.6306">8453 10567 738 0,'11'-3'495'0,"-1"0"-115"15,6-1-444-15,12 1 441 0,8-3-398 16,11-1 15-16,-2-2 9 15,-4 6-3-15,-16 3-6 16,-5 10-39-16,-26 5-37 16,-22 23 41-16,-12 8 8 15,-6 18 14-15,-5-2 45 16,4 3 39-16,26-20-46 16,6-10-6-16,15-17-1 15,15-7 14-15,15-14 1 16,26-3 3-16,17-8-34 0,21-8-40 15,3-4-344-15,-2-12 57 16</inkml:trace>
  <inkml:trace contextRef="#ctx0" brushRef="#br0" timeOffset="7518.7904">9348 10635 56 0,'-99'42'546'15,"73"-12"67"-15,-20 14-359 16,18 2 105-16,2 1-392 16,11-8-37-16,21-13 9 15,12-12 15-15,16-19 23 16,1-11 40-16,14-15 41 0,9-8-21 15,1-5-23-15,-10 7-23 16,-8 4-19-16,-15 16 15 16,-18 14 15-16,-8 12 18 15,-7 20 17-15,7 8 7 16,2 9-27-16,5-3-12 16,6-7-28-16,5-22-19 15,10-8-57-15,6-15-58 0,12-16-196 16,-3-7 7-16</inkml:trace>
  <inkml:trace contextRef="#ctx0" brushRef="#br0" timeOffset="7788.3359">10080 9979 824 0,'1'-1'214'16,"0"1"61"-16,8 26-210 16,8 91-66-16,-20-20 14 15,-6 5 1-15,-5 15-1 0,-8-9-9 16,-6 5-93-16,6-17-41 15,-6 2-156-15,4-24-52 16</inkml:trace>
  <inkml:trace contextRef="#ctx0" brushRef="#br0" timeOffset="7998.1223">9900 10533 1371 0,'24'-4'567'16,"-17"-1"-105"-16,23 1-340 15,10 4-175-15,19 6-217 16,1 3 157-16,0-5-18 16,-8 4-14-16,-3-10-293 15,-11-4 132-15</inkml:trace>
  <inkml:trace contextRef="#ctx0" brushRef="#br0" timeOffset="8163.1538">10613 10622 898 0,'6'22'294'0,"-5"6"46"0,-2 8-252 16,1 5-35-16,-3-5-58 15,0 1-70-15,1-12-16 16,-4-8-6-16,0-26 1 15,5-25-220-15,-2-14 134 16</inkml:trace>
  <inkml:trace contextRef="#ctx0" brushRef="#br0" timeOffset="8282.6431">10685 10241 1109 0,'5'-15'422'0,"-5"7"17"0,-2 2-304 15,-2 1-204-15,4 4-76 16,0 1-80-16,0-2-214 15,0 1 36-15</inkml:trace>
  <inkml:trace contextRef="#ctx0" brushRef="#br0" timeOffset="8962.3489">11324 10545 552 0,'-3'2'194'0,"4"0"-86"0,-2 1-378 16,1-3 331-16,0 0-185 15,0 0 167-15,-2 0 93 16,1 0 59-16,-1 0-1 15,1 0-57-15,-2 2-101 16,0-1-28-16,-13 5-14 16,-5 24 18-16,-41 47 11 15,39-34 9-15,4-2 1 0,6 8-10 16,8-9-24-16,7-7-18 16,8-9 24-16,5-8 29 15,1-15 12-15,8-11 8 16,-2-5 4-16,2-11-32 15,-6-6-25-15,0-5 3 16,-5 2 3-16,2-4 8 16,-6 11 9-16,-1 0 22 15,0 13 0-15,-4 6-9 16,2 6-7-16,-9 3-19 16,3 0-40-16,0 0 2 15,0 0 14-15,0 0 2 16,0 0 20-16,2 0 20 15,20 0-6-15,14-1-8 16,46-4 0-16,-46 7-5 16,-11 4-3-16,0 9 16 15,-8 5 7-15,5 7 8 0,2 1 8 16,11 2-3-16,5-9-12 16,8-7 1-16,-7-8-4 15,3-1-2-15,-10-7-3 16,-7-1-3-16,-14 5-15 15,-7 1-24-15,-9 4-14 16,-8 8 8-16,-6 3-20 16,2 4-88-16,7 3-85 0,0-9-97 15,7-13-100-15,17-13-90 16</inkml:trace>
  <inkml:trace contextRef="#ctx0" brushRef="#br0" timeOffset="9502.2121">14107 9800 1272 0,'24'-9'330'0,"-14"-4"64"15,-6-1-332-15,-1-9-140 16,-9 3-12-16,-10-17 40 16,-8-3 38-16,-11-9 27 15,-8 9 27-15,-24 2 21 16,-7 17-36-16,-18 20-17 15,-1 15-19-15,-6 19-5 16,22 10 4-16,15 31 7 16,22 3 1-16,9 34 2 15,19 6 8-15,13 34 4 16,-1-25-20-16,6 15-51 16,4-28-59-16,4-7-154 15,-8-42-128-15,6-5-46 16</inkml:trace>
  <inkml:trace contextRef="#ctx0" brushRef="#br0" timeOffset="9871.6801">13116 10309 982 0,'6'23'429'0,"4"-4"-57"15,1-29-190 1,21 29-220-16,10 0-29 0,23 3 7 16,6 1 29-16,10-7 2 15,-11-7 6-15,-6 3 10 16,-23-5 10-16,-5 6 1 16,-17 14 8-16,-6 4 8 15,-4 8 3-15,2 5 4 16,-1-10 1-16,8-4-6 15,8-15 6-15,22-24 7 16,4-14-2-16,2-11 1 16,-9-13 6-16,-1 4 7 15,-27 5-4-15,-11 3-17 16,-8 3-11-16,-5 5-58 16,-5 3-76-16,-4 2-299 15,5 6 44-15</inkml:trace>
  <inkml:trace contextRef="#ctx0" brushRef="#br0" timeOffset="10051.1824">14262 10547 795 0,'6'1'299'16,"6"-4"99"-16,4-7-198 16,11-8-19-16,10-6-3 15,9-8-22-15,3-3-68 16,12-5-14-16,-9-1-28 15,8 2-27-15,-9 7-146 0,-5-7-359 16,-5 11 69-16</inkml:trace>
  <inkml:trace contextRef="#ctx0" brushRef="#br0" timeOffset="10755.8387">15427 10320 864 0,'6'3'333'16,"-6"-2"-3"-16,4 2-203 15,-5-3-171-15,1 0 3 16,0 2 1-16,0 5 13 16,-2 12 27-16,-1 12 34 15,-12 45 8-15,-1-45-5 16,3 2-2-16,-8 2-7 15,9-7-13-15,3-2-18 16,3-14 4-16,6-8-11 16,14-11-14-16,9-16 0 15,1-3 6-15,12-5 22 16,-1 2 23-16,-4 9 24 16,-10 12-14-16,0 5-30 0,-12 8-22 15,-12 5-8-15,1 3-9 16,1 2 11-16,1 0 20 15,16-12-5-15,18-10-7 16,18-13 2-16,6-3 3 16,13-3 18-16,-12 10 12 15,-7 4 9-15,-18 11-17 16,-10 8-5-16,-14 7-12 16,-10 12 0-16,-9 10-43 15,-7 8-291-15,-1-2 99 16</inkml:trace>
  <inkml:trace contextRef="#ctx0" brushRef="#br0" timeOffset="11089.4914">16295 10370 1030 0,'-15'43'321'15,"3"-12"44"-15,0 0-243 16,5 8-153-16,2-1-9 16,5-6-50-16,9-12 36 15,7-12 20-15,14-11 41 16,0-12 17-16,8-3 59 15,-4 3-50-15,3 2-28 0,-14 7-34 16,-3 13 0-16,-11 13 0 16,-1 14 15-16,-8 6-4 15,-2 12-68-15,-7-8-239 16,3-17 37-16</inkml:trace>
  <inkml:trace contextRef="#ctx0" brushRef="#br0" timeOffset="11354.3947">17121 9474 1388 0,'0'32'204'16,"-4"7"173"-16,-5 26-432 15,-5 21 35-15,-8 30 22 16,2-4 7-16,-7 28 1 16,-1-7-3-16,-9 3-57 15,0-23-59-15,4-4-96 16,8-32-72-16,12-19-108 16,13-31-26-16</inkml:trace>
  <inkml:trace contextRef="#ctx0" brushRef="#br0" timeOffset="11685.2962">17468 10295 933 0,'-3'9'219'15,"-22"28"104"-15,-84 62-266 16,53-50 9-16,-2 6 7 16,15-8-25-16,9 2-28 15,18-18-19-15,6-7-6 16,14-15-6-16,17-17-31 16,11-8-3-16,10-6-2 15,1-2 3-15,4 3 49 16,-13 11 39-16,0 16 51 15,-4 10 18-15,3 21-1 16,1 6-45-16,25 3-426 16,6-18 116-16</inkml:trace>
  <inkml:trace contextRef="#ctx0" brushRef="#br0" timeOffset="12422.6751">4414 12502 1103 0,'-43'19'303'0,"-1"1"69"0,-29 29-290 15,-11 13-83-15,-22 24 0 16,13 6-1-16,9 5 29 16,27-26 0-16,35-1-5 15,38-24-6-15,35-9 14 16,18-15-34-16,35 1-81 15,3-16-52-15,32-10-250 16,-15-13-28-16</inkml:trace>
  <inkml:trace contextRef="#ctx0" brushRef="#br0" timeOffset="12936.5187">5076 12972 824 0,'-16'46'300'0,"-4"-3"24"0,0-8-189 16,-4 7-132-16,8-7-22 16,5 1-59-16,13-9-24 15,2-10-18-15,14-9 52 16,7-16 22-16,2-8 65 15,4-17-43-15,0 5 12 16,-4-10-37-16,-15 2 36 16,-1 5 50-16,-5 12 78 0,-4-3 14 15,-7 5 3-15,16 8-60 16,-2 1-60-16,1-7-18 16,9-2-8-16,23-2 11 15,2-2 18-15,13-2 12 16,2 8 3-16,3 5-3 15,-21 8-12-15,-4 11-21 16,-13 12-22-16,-6 16-4 16,-14 0 0-16,-1 9 11 15,-4-9 22-15,-1-9 7 16,2-16-2-16,12-3 19 16,8-15 1-16,14 1 4 15,4-1 5-15,2 6 0 16,-4 6-24-16,-5 13-19 15,-16 4-13-15,-12 20-15 16,-8 4-17-16,-11 9-122 0,-3-2-154 16,-7-7-4-16</inkml:trace>
  <inkml:trace contextRef="#ctx0" brushRef="#br0" timeOffset="13216.2393">6406 13047 1379 0,'-21'46'403'16,"2"-40"51"-16,-5 2-406 16,10 2-215-16,9 0 1 15,8-5 26-15,9 2 28 16,4 5 72-16,5 6 69 15,-8 0 2-15,-4 13-10 16,-13 1-12-16,-14 7-29 16,-13-2-15-16,-5-3-86 15,-2-12-86-15,5-16-144 16,14-15-42-16</inkml:trace>
  <inkml:trace contextRef="#ctx0" brushRef="#br0" timeOffset="13440.3892">7077 12548 608 0,'16'40'452'16,"-4"21"-82"-16,8 54 26 15,-3 4-350-15,-3 13-71 16,-5 4-92-16,-8 6-259 16,-10-57-11-16</inkml:trace>
  <inkml:trace contextRef="#ctx0" brushRef="#br0" timeOffset="13641.4271">7119 12865 1524 0,'54'13'329'16,"-14"-15"152"-16,46 9-460 15,17 8-86-15,18 14-178 16,-11 0-237-16,-20-1-57 15</inkml:trace>
  <inkml:trace contextRef="#ctx0" brushRef="#br0" timeOffset="13831.0392">7779 13044 1872 0,'64'15'367'0,"-39"-53"175"16,8-1-589-16,27-2-70 16,6 13-78-16,18-4-361 15,-8 7 32-15</inkml:trace>
  <inkml:trace contextRef="#ctx0" brushRef="#br0" timeOffset="14220.726">8772 12916 1279 0,'-58'48'583'16,"3"-9"-45"-16,-1 4-235 15,1 3-331-15,-1 12-6 0,5-2-4 16,7 5 5-16,11-18 3 15,10 1 4-15,14-16-42 16,18-7-8-16,13-14 10 16,18-16 6-16,6-10 0 15,14-13 37-15,3-5 6 16,2-3-1-16,-12 14 3 16,-1 9 24-16,-12 6 25 15,-9 10 22-15,-9 8 2 0,-1 6-1 16,-3 10-18-16,-5 9-28 15,-4 1-29-15,-5 1-21 16,-2-6-8-16,-2-4-14 16,-4-12 8-16,2-3-14 15,1-5-32-15,4-3-333 16,-3-2 89-16</inkml:trace>
  <inkml:trace contextRef="#ctx0" brushRef="#br0" timeOffset="14414.7832">9478 13046 1036 0,'-1'43'415'0,"1"-3"5"16,1-12-196-16,2 16-270 0,0 10-69 15,-3 8-300-15,-4-9 28 16</inkml:trace>
  <inkml:trace contextRef="#ctx0" brushRef="#br0" timeOffset="14549.508">9626 12415 984 0</inkml:trace>
  <inkml:trace contextRef="#ctx0" brushRef="#br0" timeOffset="14585.4319">9638 12422 848 0,'16'18'0'15</inkml:trace>
  <inkml:trace contextRef="#ctx0" brushRef="#br0" timeOffset="14787.9713">9933 13096 945 0,'25'14'608'0,"6"-26"-109"15,0-12-114-15,15-6-335 16,9 4-41-16,4 9-10 16,-8 7-8-16,-4 13-5 0,-10 9-25 15,-9 12-38-15,-13-2-32 16,-12 12-82-16,-6 6-61 15,-16 9-210-15,-5 3 10 16</inkml:trace>
  <inkml:trace contextRef="#ctx0" brushRef="#br0" timeOffset="15048.299">10931 12114 491 0,'0'24'609'16,"0"-1"-207"-16,0 25-288 16,3 13 296-16,2 27-402 15,-2 7 6-15,1 25 1 16,-3 3-7-16,-8 24-62 15,-9-12-62-15,-18 3-297 16,-6-24-5-16,-5-18-156 16</inkml:trace>
  <inkml:trace contextRef="#ctx0" brushRef="#br0" timeOffset="15238.5691">10793 12720 1580 0,'73'-10'457'0,"10"-8"74"16,18 7-486-16,1 5-255 0,21 6-338 16,-31-1-3-16</inkml:trace>
  <inkml:trace contextRef="#ctx0" brushRef="#br0" timeOffset="15943.0435">7847 13104 679 0,'0'1'251'15,"0"1"13"-15,0 1-160 16,-1-3-106-16,-1 1-3 16,1 1 1-16,-1-1 16 15,1 1 16-15,-1-1 13 16,1 0 0-16,-1 1-5 15,0 7-14-15,-3 7-1 16,2 3-8-16,-1 48 2 16,7-46 3-16,-3-6 9 15,3-8 12-15,-5-7 46 0,1-10 1 16,4-16 0-16,0-6-10 16,4-8-17-16,-1-2-36 15,6-4 10-15,1 9-1 16,9-4-1-16,6 5 1 15,29-1-16-15,6 9-31 16,17 5-107-16,-1 11-94 16,2 0-220-16,-30 1-57 0</inkml:trace>
  <inkml:trace contextRef="#ctx0" brushRef="#br0" timeOffset="16331.9767">6997 12819 1137 0,'2'-1'517'0,"-1"1"-43"16,11 1-181-16,16 4-317 0,70 9 3 16,-15-8-60-16,37-9-393 15,-6-10 103-15</inkml:trace>
  <inkml:trace contextRef="#ctx0" brushRef="#br0" timeOffset="21758.367">13618 12040 915 0,'2'10'188'0,"2"1"89"16,3 1-260-16,2 2-22 16,-1-8 9-16,-5 0 13 15,-3-7 6-15,-2-1 7 16,1-1-4-16,-11-22 6 16,-30-59-6-16,10 38 15 15,-4 6 4-15,-4 3 8 16,8 20-8-16,-17 11-9 0,4 18-26 15,-12 27-12-15,2 13-6 16,-7 11 7-16,19 10 7 16,-2 19 10-16,16-6 2 15,3 26 3-15,10-2 0 16,6 16-7-16,7-12-21 16,3 12-75-16,0-34-57 0,-5-8-168 15,-2-30-67-15,-8-17-72 16</inkml:trace>
  <inkml:trace contextRef="#ctx0" brushRef="#br0" timeOffset="22103.7414">12851 12581 814 0,'28'-20'223'16,"2"9"55"-16,14 5-223 15,11 4-39-15,14 7-9 16,1 8-3-16,15 6-2 16,-14 3-2-16,0 10-20 15,-9-6-9-15,-9 13-2 16,-17-7 6-16,-1 10 11 16,-11-5 24-16,-11 0 15 0,2-6 5 15,1 0 1-15,-2-12-7 16,8-13 10-16,3-9 8 15,2-26 15-15,-5-7-1 16,-1-11 2-16,-11 1 24 16,-10 1 25-16,-7 13-40 15,-7 1-11-15,-3 13-31 16,0 0-61-16,3 6-388 16,-3 6 107-16</inkml:trace>
  <inkml:trace contextRef="#ctx0" brushRef="#br0" timeOffset="22339.3115">14083 12873 784 0,'-6'-2'711'15,"9"-13"-194"-15,2-8-488 16,-2-3 471-16,22-9-506 15,3 2-1-15,16-8-10 16,5 5 13-16,21-10-46 16,-9 6-47-16,11-9-130 15,-7 14-74-15,6 1-194 16,-11 23-43-16</inkml:trace>
  <inkml:trace contextRef="#ctx0" brushRef="#br0" timeOffset="22923.0945">14984 12486 764 0,'40'27'241'15,"-43"-26"18"-15,3 0-175 16,1-1-101-16,-2 0 10 15,1 0 26-15,0 0 33 16,0 0 14-16,-2 0 14 16,2 0 5-16,0 0-24 15,-1 2-29-15,-1-1-25 16,-2 13-25-16,-6 11 20 16,-22 52 17-16,16-36 3 15,4 1 10-15,0-1 11 16,7-8-33-16,3-11 14 15,5-13 6-15,6-10 10 16,6-8 8-16,8-8 3 16,8-2-16-16,7-3-7 0,0 1-12 15,-1 2-12 1,-9 9-6-16,-6 4-10 0,-7 6-3 16,-6 6-3-16,-4 3-1 15,0-1 2-15,-2 0 9 16,2-1 6-16,1-5 4 15,-6-2 2-15,0-2 1 16,1 1 1-16,11-1-4 16,15-1-3-16,47 0-1 0,-49 6-6 15,-13 5-3 1,1 8 0-16,-7 8 10 16,-6 1 11-16,3 2-13 15,5-5-17-15,-4-6-55 16,0-8-46-16,5-3-113 15,3 0-46-15,-1 2-97 16,0 1-42-16</inkml:trace>
  <inkml:trace contextRef="#ctx0" brushRef="#br0" timeOffset="23284.2373">15875 12670 964 0,'-1'0'240'0,"-3"5"49"0,-8 9-260 15,-9 5-45-15,-1 3 5 16,-1 9 26-16,3-4 23 15,3-2 1-15,12-5-11 16,5-9-14-16,4-6-12 0,15-8 5 16,5-7 0-16,13-4 5 15,1 1 8-15,0 4-1 16,-7 4-11-16,-3 13-20 16,-12 8-2-16,-3 14-1 15,-4 5 0-15,0 13 0 16,-1-7-47-16,-3-4-264 15,13-16 67-15</inkml:trace>
  <inkml:trace contextRef="#ctx0" brushRef="#br0" timeOffset="23537.8522">16603 11867 715 0,'3'1'466'0,"-3"8"-120"15,-8 16-52-15,2 9-346 16,-8 24 1-16,2 7 38 16,-5 17 30-16,7-1 20 15,-6 17-5-15,5 0-10 16,-6 19-122-16,2-6-117 15,-2 12-150-15,13-24-102 16</inkml:trace>
  <inkml:trace contextRef="#ctx0" brushRef="#br0" timeOffset="23956.0008">17207 12538 959 0,'-1'-3'196'0,"-13"10"66"15,-7 2-282-15,-11 7-8 16,-8 2-5-16,-16 6 75 15,2-2 17-15,1 14 26 16,7-2-4-16,5 6-8 0,18-6-34 16,6 0-17-16,12-12-31 15,13-12-7-15,18-10 7 16,25-11 18-16,6-7 8 16,10-13 10-16,-5 3 4 15,-8-2-8-15,-26 11-4 16,-5 8 3-16,-11 14 1 15,7 18 1-15,1 9 17 16,20 8 2-16,4 1-3 0,17-2-30 16,6-21-18-16,21-13-400 15,-6-18 86-15</inkml:trace>
  <inkml:trace contextRef="#ctx0" brushRef="#br0" timeOffset="25338.9536">19050 11761 729 0,'-36'21'153'0,"-10"13"92"15,-4 15-213-15,-21 34 8 16,7 15 9-16,-6 22 31 15,13 9-9-15,8 20 14 16,24-21-9-16,19 4-9 16,23-20-58-16,16-8-70 15,6-30-79-15,23-10-197 16,-4-26-15-16</inkml:trace>
  <inkml:trace contextRef="#ctx0" brushRef="#br0" timeOffset="26117.9219">19343 12418 896 0,'1'1'149'15,"1"2"100"-15,7-6-255 16,-9 3 1-16,19 0 37 16,30-4 31-16,71-27 12 15,-37-3-19-15,6-15 5 16,-20-5-26-16,-5 8 4 16,-28 11 0-16,-16-1 21 15,-20 21-39-15,-9 8-13 16,-17 9-16-16,-29 14-15 15,-10 12-10-15,-9 12 25 16,6 6 20-16,5 7 7 16,23-11 8-16,14-1-3 15,14-2-1-15,10 1-20 16,13-8-20-16,23 8-19 0,16-4-30 16,35-15-299-16,9-14 91 15</inkml:trace>
  <inkml:trace contextRef="#ctx0" brushRef="#br0" timeOffset="26552.3254">20304 12179 536 0,'-31'28'518'0,"-4"9"-152"15,1-6-12-15,-9 14-286 16,0 1-55-16,9 1-15 15,16-10-13-15,21-4-5 16,17-14 11-16,13-13 12 16,0-13 18-16,8-14 11 15,-1-7 3-15,-7 4-28 16,-11 2-13-16,-7 7-68 16,-9 22-17-16,-20 25-1 15,-8 16 10-15,-22 41 0 16,-10 19 68-16,-14 30 19 15,13 0 4-15,4 15 5 16,24-27-2-16,15-17-4 16,15-38 1-16,12-23 1 15,10-36 19-15,25-41 19 16,7-24-48-16,14-28-56 0,-8-17-78 16,-6-28 52-16,-29 13-7 15,-15-4 67-15,-16 24 66 16,-10 13 83-16,-3 30-81 15,-11 17-70-15,-3 21-109 16,-5 12-162-16,-2 13-45 16</inkml:trace>
  <inkml:trace contextRef="#ctx0" brushRef="#br0" timeOffset="26932.911">20805 12324 1139 0,'-5'14'238'0,"-12"8"101"16,-11 3-319-16,-7 20-26 15,-2 3 8-15,5 15-1 16,11-11-3-16,9-5-14 16,8-16-4-16,5-13 11 0,8-14 11 15,16-13 9-15,3-5 1 16,14-9-22-16,-1 1-21 16,1 6-12-16,-12 5-10 15,-10 14 15-15,-11 6 21 16,-1 11 9-16,-4 5 11 15,-3 7 1-15,1-2-25 16,2 0-140-16,-4-14-143 16,14-16-19-16</inkml:trace>
  <inkml:trace contextRef="#ctx0" brushRef="#br0" timeOffset="27258.2614">21501 12338 196 0,'-13'15'621'0,"-20"8"-278"15,-10-11-119-15,-13 27 123 16,-2 2-351-16,5 11 3 16,17-5 3-16,10-1-13 15,15-12-8-15,7-14-14 16,5-10-1-16,10-9 1 15,6-9 12-15,13-13-1 16,4-1 9-16,3-10-1 16,-3 6 4-16,-6 4 18 0,-13 13 4 15,-2 10-5-15,-7 15-2 16,0 17-3-16,-4 7-30 16,-2 5-76-16,-2-1-69 15,5-7-132-15,8-18-58 16</inkml:trace>
  <inkml:trace contextRef="#ctx0" brushRef="#br0" timeOffset="27495.5671">21910 11696 1150 0,'35'85'183'0,"-51"-38"140"16,0 15-351-16,-9 20 13 15,1 8 18-15,-6 14-21 16,4-17-21-16,-3 15-49 16,9-17-57-16,-1-12-180 15,18-17 15-15</inkml:trace>
  <inkml:trace contextRef="#ctx0" brushRef="#br0" timeOffset="27750.8809">22319 12246 1661 0,'-30'29'323'16,"15"3"132"-16,3-15-507 15,1 10-22-15,-1 0 20 0,6 1 38 16,-3-13-8 0,10 5 28-16,1-8-11 0,-2 9-20 15,-9 1-16-15,-16 11 29 16,-17-8-8-16,-15 5-3 16,-4-14-138-16,0-9-259 15,21-10 40-15</inkml:trace>
  <inkml:trace contextRef="#ctx0" brushRef="#br0" timeOffset="28234.1099">22972 12324 669 0,'-24'20'204'0,"-4"-7"24"0,-6 3-178 16,3 2-38-16,4 4 0 15,8-2-1-15,6-1 14 16,10-3 22-16,1-7-3 16,8-3 8-16,15-12 7 15,8-1-6-15,14-11-14 16,0 1-21-16,-4-6-1 15,-18 8 2-15,-8 0 34 16,-15 8 18-16,5 7-13 16,-6 4-20-16,2-4 9 15,-1 2-17-15,2 10-53 16,0 14-39-16,6 50-140 16,11-51-170-16,20-13-67 15</inkml:trace>
  <inkml:trace contextRef="#ctx0" brushRef="#br0" timeOffset="28874.4908">23923 12271 727 0,'-2'30'225'0,"-4"-23"24"16,-3 18-161-16,-1 3-118 15,-2 1 19-15,-1-9 8 16,7 0 5-16,5-16 25 16,8-11-5-16,15-8-7 15,21-13 1-15,12-1-1 0,22-8-16 16,-3 8 10-16,-1 7 16 15,-20 10 12-15,-9 1-15 16,-21 14-6-16,-9 8-11 16,-8 2-15-16,0 11-26 15,-6-6 10-15,0 7-20 16,-1-3-17-16,-4-1-93 16,-1-8-82-16,0 11-25 15,-1-7-96-15</inkml:trace>
  <inkml:trace contextRef="#ctx0" brushRef="#br0" timeOffset="29209.444">24769 12187 1068 0,'-3'16'138'15,"-12"11"144"-15,-3 8-324 16,2 11 6-16,-1-2 34 16,4 1 2-16,7-7 0 15,5-12 0-15,-1-13 2 16,14-1 0-16,7-12-16 16,21-14-49-16,3-2-33 15,15-6-38-15,-3-3 9 0,-11 8 90 16,-17 1 75-16,-8 9 39 15,-11 11 42-15,-5 13-8 16,0 5-70-16,-5 13-56 16,6 7-34-16,-8-2-112 15,0-5-112-15,2-8-30 16</inkml:trace>
  <inkml:trace contextRef="#ctx0" brushRef="#br0" timeOffset="29854.7464">25355 12261 432 0,'6'20'319'0,"-3"1"-126"0,0-15-10 15,1 4-239-15,1-1-9 16,-5 0 32-16,3-1 44 16,-2-2 20-16,-2-6 18 15,-1 0-10-15,1 0-5 16,-1 0-7-16,2 0-20 16,0 0-21-16,0 0 12 0,-1 0 0 15,-1 1 1-15,1 1 4 16,-2 14 1-16,-3 9 0 15,-6 37 1-15,6-43 2 16,6-1 1-16,0-7 5 16,-1-7 4-16,2-1 12 15,-1-3 0-15,0-1-1 16,2-1-24-16,13-7-27 16,8-4 13-16,53-30 10 15,-50 27 5-15,0 4 28 16,-3 4 29-16,5 2-29 15,-5 5-14-15,-3 1-6 16,-3-3-11-16,-7 3-17 16,-4 1-1-16,-5 2-9 15,-2-3 8-15,0 0 9 16,-1 2 11-16,1 4 6 0,-2 3 8 16,1-6-11-16,2 0-6 15,2 0 1-15,23 1 2 16,64-2 0-16,-48-13 6 15,-2-5 1-15,-8 20 1 16,-6-2 3-16,-10 8 7 16,-3 12-2-16,-8 4-17 15,-4-1-17-15,-1 6-62 16,-1-4-68-16,2-10-158 16,7-9-13-16</inkml:trace>
  <inkml:trace contextRef="#ctx0" brushRef="#br0" timeOffset="30391.9438">26444 11775 642 0,'0'20'90'0,"-3"6"85"0,3 2-192 16,-6 19 33-16,0 4 22 15,-6 17 26-15,0 6 3 16,-4 18-4-16,0-11-17 15,-9 7-19-15,7-29-25 16,6-7 0-16,0-32-8 16,11-3 14-16,6-26 5 15,6-5-18-15,2-14 1 16,9 3 11-16,4 0-2 0,2 1 33 16,0 5 34-16,12 3 5 15,0 5-7-15,6 4-8 16,-5 8-31-16,2 7-9 15,-16 1-4-15,-5 0 4 16,-13-1-10-16,-11 12-1 16,-12-7 2-16,-23 14 2 15,-11 7-3-15,-12 1 12 16,0-6 5-16,0 0-23 16,15-8-27-16,1-8-63 15,17-7-64-15,2 0-64 16,16-3-136-16,25-3-9 15</inkml:trace>
  <inkml:trace contextRef="#ctx0" brushRef="#br0" timeOffset="30753.3104">26903 12520 1144 0,'7'7'231'0,"-8"10"62"16,8-17-302-16,10 3-90 0,12-11 0 15,8-2 68 1,12-9 29-16,-1-7 15 0,-8-5 9 16,-14 6 18-16,-5-2-10 15,-9 14-24-15,-8 0 1 16,-7 5-7-16,-15 2 4 15,-4 8 24-15,-16 11 34 16,-14 6 0-16,-7 14 8 16,4 12-11-16,2 3-11 15,13-6-23-15,19-1-47 16,13-14-48-16,10-12 21 16,14-14 24-16,36-11 24 15,3-14-347-15,16-20 198 16</inkml:trace>
  <inkml:trace contextRef="#ctx0" brushRef="#br0" timeOffset="31016.8389">27506 12372 918 0,'4'15'219'16,"-4"-2"72"-16,-3 5-253 15,-1 8-36-15,-2 11 1 16,0 2-5-16,-3-12-1 15,2-7 30-15,4-12 34 0,1-22 34 16,4-9 11 0,7-10 8-16,1-4-22 0,11-3-44 15,5 7-34-15,5 4 11 16,7 14-6-16,6 3-9 16,-8 0 6-16,-1 14-34 15,-7 2-61-15,0 1-344 16,-2-1 66-16</inkml:trace>
  <inkml:trace contextRef="#ctx0" brushRef="#br0" timeOffset="31318.3082">28420 11624 1316 0,'28'43'215'16,"-7"7"177"-16,-8 11-362 16,-1 23-17-16,-3 14 54 15,-17 20 8-15,-15-3-7 16,-34 16-20-16,-15-8-18 15,-41 3-34-15,-2-25-33 16,-10-6-119-16,17-33-32 0,-10-28-269 16,27-32-7-1</inkml:trace>
  <inkml:trace contextRef="#ctx0" brushRef="#br0" timeOffset="31886.3212">19210 9256 894 0,'-24'34'240'16,"-15"12"55"-16,-24 27-209 15,-16 16-86-15,-13 48 29 16,9 10 6-16,5 38 8 16,33-16-12-16,38 10-57 15,41-32-64-15,49-14-244 16,27-57 8-16</inkml:trace>
  <inkml:trace contextRef="#ctx0" brushRef="#br0" timeOffset="36384.042">19790 9856 901 0,'0'-3'192'0,"0"0"63"16,0 0-248-16,0 2-24 15,0 2 1-15,6 20 22 16,0 29 21-16,-3 61-3 16,-6-56 2-16,2-10 0 15,8-14-4-15,14-16 4 16,14-17-6-16,25-14-11 16,11-12-7-16,4-6-8 15,-10 4-13-15,-7 8-10 16,-28 17 6-16,-12 26 10 15,-7 12 10-15,-3 14 10 16,4 3 11-16,2-2 13 16,12-16 4-16,17-26 14 15,14-23 1-15,14-37 4 16,8-17-8-16,-4-21-10 16,-15 6-24-16,-16 2-57 15,-20 23-58-15,-17-5-250 16,-16 12 16-16</inkml:trace>
  <inkml:trace contextRef="#ctx0" brushRef="#br0" timeOffset="36734.4324">21153 9321 1363 0,'7'21'218'16,"2"13"153"-16,-1 19-436 16,-2 4 29-16,-15 12 3 15,-8-6 7-15,-8 18 8 16,-1-13 14-16,-6 3-3 16,16-19-3-16,10-3-22 15,15-31-12-15,27-23-11 16,14-8 5-16,17-11 5 15,4 1 25-15,15 3 16 16,-20 16 15-16,1 10 15 16,-26 13 6-16,-12 12 4 15,-22 0-8-15,-10 12-36 16,-10-6-41-16,-1-1-147 0,0-12-139 16,6-10-28-1</inkml:trace>
  <inkml:trace contextRef="#ctx0" brushRef="#br0" timeOffset="37073.4438">21868 9914 967 0,'-3'13'385'0,"-8"6"-25"16,-50 54-201-16,22-30-181 15,13 1-14-15,-1-1-41 16,11-6-27-16,13-13 11 16,12-12 10-16,11-8 26 15,11-9 71-15,12-12 31 16,0-1-9-16,2-2-10 16,-10 5-22-16,-6 8-29 15,-12 8 25-15,-3 14 6 16,-4 7 5-16,-1 17 6 15,1-5 7-15,1 4-28 16,-3 1-41-16,4-17-31 16,3-21-23-16,12-15-218 15,8-23 65-15</inkml:trace>
  <inkml:trace contextRef="#ctx0" brushRef="#br0" timeOffset="37288.0473">22439 9646 406 0,'-2'0'303'0,"1"1"-71"16,-1 45-246-16,8 62 240 15,-12-43-243-15,-1 11-31 16,-5-14-17-16,-9 11-108 15,2-17-53-15,0-3-26 16</inkml:trace>
  <inkml:trace contextRef="#ctx0" brushRef="#br0" timeOffset="37437.1444">22304 10109 911 0,'-18'-90'284'16,"58"77"44"-16,10-1-230 15,4 7-92-15,15-2-17 16,1 3-16-16,4-1-153 0,-6 4-146 16,3 0-13-16</inkml:trace>
  <inkml:trace contextRef="#ctx0" brushRef="#br0" timeOffset="37868.3275">23529 9892 1186 0,'4'-2'-25'0,"-5"10"183"16,2 3-326-16,-10 12 3 15,2-6 111-15,2 6 64 16,1 0 51-16,1 8-24 15,12-2-2-15,0 2 0 16,-3-3-12-16,10-6 6 16,3-10 1-16,-2-8 2 15,-6-7 2-15,6-1-8 16,-2 0-13-16,-11 2-9 16,-1 5-7-16,6 6-6 15,-3 7 17-15,-3 1 7 16,9-1 8-16,13-13 27 15,9-6 28-15,24-24-12 16,7-11-3-16,9-14 7 16,-13 0-18-16,-8-7-18 15,-22 16 12-15,-10 6-32 16,-14 11-46-16,-5 4-123 0,-7 10-208 16,-2 6-18-16,1 6-153 15</inkml:trace>
  <inkml:trace contextRef="#ctx0" brushRef="#br0" timeOffset="38203.1099">24346 10066 1263 0,'11'14'303'0,"8"-4"95"16,30-7-328-16,-16 5-136 15,5-7 19-15,11-8 17 16,-11-8 6-16,1-6 17 16,-17-4 34-16,-3-2 12 15,-11 6-53-15,-26 2-27 16,-9 12-16-16,-19 7-1 16,-10 10-3-16,-2 14 57 15,20 6 30-15,2 8-6 16,20-1-7-16,9-3-6 15,11-4-14-15,3-2-15 0,14-10 18 16,19-5 14-16,8-6-83 16,17-8-142-1,3-6-120-15,4-8-103 0</inkml:trace>
  <inkml:trace contextRef="#ctx0" brushRef="#br0" timeOffset="38921.0606">25912 9865 844 0,'-41'18'132'16,"-8"1"104"-16,1 5-256 15,10-2 24-15,1 0 20 16,7 0 5-16,9-1-2 15,11 0-7-15,13-5-14 16,10-4-2-16,12-10-2 16,11-11 5-16,8-12-14 15,2 2 9-15,2-10-6 16,-8 10 0-16,-5 3-3 16,-14 13 6-16,-9 6-12 15,-9 6-3-15,-3 15 4 16,-8 4 6-16,3 1-33 15,-6 1-52-15,10 0-66 0,4-13-93 16,10-11-61-16</inkml:trace>
  <inkml:trace contextRef="#ctx0" brushRef="#br0" timeOffset="39096.4542">26213 9976 1044 0,'37'-16'298'0,"0"2"62"15,6-5-255-15,-2 1-107 0,7 2 12 16,-13-2 7-16,-2-2-11 16,-8 9-28-16,-1-5-109 15,-13 7-81-15,-5 6-161 16,-16-1-74-16</inkml:trace>
  <inkml:trace contextRef="#ctx0" brushRef="#br0" timeOffset="39339.1034">26537 9838 644 0,'27'8'311'0,"90"44"-39"16,-37-42-172-16,18-7-31 16,-18-6-43-16,1-6-43 15,-23-7 99-15,-17 1 10 16,-23 0-10-16,-2-1-56 16,-20 10-5-16,-35 10-66 15,-15 2-11-15,-29 15 14 16,-11 13 56-16,-3 5-3 15,24-2 5-15,18 7-6 16,36-8-11-16,16-5-9 16,16-8 14-16,27-2-5 0,12-7-21 15,27-10-116-15,4-5-178 16,14-11-15-16</inkml:trace>
  <inkml:trace contextRef="#ctx0" brushRef="#br0" timeOffset="39679.4357">28030 9215 346 0,'36'32'326'15,"-44"-2"-95"-15,-8 14-186 16,0 7 218-16,-7 20-227 16,-2-2 13-16,-3 8-1 15,2-7-21-15,-4 10-8 0,8-18-10 16,-1-1-12-16,9-14-10 15,3-11-65-15,13-21-43 16,13-9-161-16,11-15-15 16</inkml:trace>
  <inkml:trace contextRef="#ctx0" brushRef="#br0" timeOffset="39937.0095">28064 9841 1104 0,'45'39'182'0,"-39"-13"117"16,8 1-334-16,25 6 20 16,11-21 13-16,17-4 9 15,1-8 16-15,2-8 2 16,-21-10-1-16,-14 0 16 16,-20 0-4-16,-5-2-41 15,-8-1 2-15,-14-6-8 16,-9 5-15-16,-5-5-37 15,-9 5 4-15,6 3-132 16,4 8-43-16,22-2-91 16,16 6-74-16</inkml:trace>
  <inkml:trace contextRef="#ctx0" brushRef="#br0" timeOffset="40179.4373">28637 9893 603 0,'-25'22'278'16,"7"-5"-18"-16,13 2-130 16,5 3-132-16,8-3-8 15,18-11 20-15,9-5 4 16,14-5 18-16,3-8 14 16,3-11-8-16,-12 2-10 0,-11-3 18 15,-11 1-7-15,-14 2-24 16,-15-2-4-16,-13-3-28 15,-7 9-61-15,-8 1-106 16,5 8-117-16,7 3-27 16</inkml:trace>
  <inkml:trace contextRef="#ctx0" brushRef="#br0" timeOffset="40494.3015">29345 9132 1044 0,'0'-3'64'0,"3"15"153"0,-3-7-318 16,-3 21-2-16,3 2 63 15,-3 15 33-15,-2 3 18 16,-3 19 8-16,-2 2 5 16,-11 13 0-16,-1-9-11 15,-6 15-2-15,1-8-2 16,-1-1-14-16,9-19-15 0,4-2-198 16,7-17-21-16,0-16-73 15</inkml:trace>
  <inkml:trace contextRef="#ctx0" brushRef="#br0" timeOffset="40819.4187">29388 9616 831 0,'-3'7'432'0,"-14"22"-124"16,-69 21-180-16,43-29-134 16,3 2-134-16,4-8 144 15,18-4 6-15,5 3 5 16,7-8 4-16,9-6-12 0,-3 6-8 16,0-6-26-16,0 0-17 15,0 0 11-15,0 0 24 16,2 2 13-16,24 17 26 15,59 27 12-15,-48-28-26 16,6-6-98-16,-12-6-76 16,-4 4-163-16,-8-6-53 15</inkml:trace>
  <inkml:trace contextRef="#ctx0" brushRef="#br0" timeOffset="41192.7705">29870 9658 1218 0,'13'140'189'0,"-14"-104"116"15,-2 4-395-15,-3-6-113 16,-3-3-66-16,9-10 24 16,-9-18-60-16,-10-6-25 0</inkml:trace>
  <inkml:trace contextRef="#ctx0" brushRef="#br0" timeOffset="41341.8429">29870 9421 1467 0,'10'5'-280'0,"-1"7"280"16,-3 5-676-16</inkml:trace>
  <inkml:trace contextRef="#ctx0" brushRef="#br0" timeOffset="41589.2282">30073 9866 958 0,'4'26'297'0,"5"-16"41"16,10-3-197-16,4-2-159 15,17-10 24-15,0-5 18 16,5-5-2-16,-5 3-10 15,-3 2 1-15,-17 1-4 16,-7 5-75-16,-16 5-16 16,-15 4-1-16,-4 6-12 0,-6 7-146 15,-3 0-49-15,12 4-6 16</inkml:trace>
  <inkml:trace contextRef="#ctx0" brushRef="#br0" timeOffset="42035.7518">30781 9794 743 0,'35'-8'165'16,"-52"17"58"-16,-9 2-198 0,-6 2-44 15,-5-1 12-15,6-2 22 16,1-2 20-16,11-5 17 16,4-5 19-16,5 2 1 15,5 2 6-15,4-2-11 16,1-2-16-16,0 1-15 16,0-1-7-16,1 1-11 15,9-7-4-15,10-2 1 16,39-18 1-16,-52 35-35 15,-2 17-4-15,-1 10-7 16,-5 9-8-16,-1 13 0 16,-13 4 32-16,-2-7 3 15,-13-3 11-15,-2-11 12 0,-16-8 13 16,2-12 12-16,-16-7 4 16,3-6 1-16,-8-6-4 15,9-6-38-15,6-1-52 16,20-4-41-16,5 2-127 15,21-1-161-15,23-11-2 16</inkml:trace>
  <inkml:trace contextRef="#ctx0" brushRef="#br0" timeOffset="42529.157">31669 8936 441 0,'-14'10'173'15,"-4"-7"-50"-15,-9 3-104 16,4 2-63-16,-3 7-60 15,10-2 96-15,1 6 23 16,6 0 21-16,-4 11-8 16,-2 0 0-16,-3 19 9 15,-1 5-16-15,-8 19-14 16,5 5 13-16,-1 17 4 16,2-13-8-16,2 2-1 15,5-10-5-15,-2-4-1 16,7-18-3-16,0 0-95 0,0-9-85 15,0-11-4-15</inkml:trace>
  <inkml:trace contextRef="#ctx0" brushRef="#br0" timeOffset="42930.1084">31191 9538 267 0,'2'0'578'16,"0"0"-282"-16,15 10-191 16,-2 0 225-16,56 35-292 15,-52-38-29-15,5 2 32 16,-4-5 33-16,0 4-65 15,-13-2-73-15,0 1 51 16,-4 8-8-16,-3-3 0 16,0-5 0-16,8 7 8 15,4-2 17-15,14-5 12 16,13-3 0-16,11 1 1 16,4-4 4-16,2-2-4 15,-13-5-1-15,-12 1 1 16,-16 4-12-16,-11-3-43 15,-13-1-21-15,-16-2-39 16,-9 2-76-16,-8-10-167 0,3 5 41 16</inkml:trace>
  <inkml:trace contextRef="#ctx0" brushRef="#br0" timeOffset="43444.0486">31736 9665 774 0,'-62'56'231'0,"43"-50"32"16,-7 6-221-16,1 0-63 15,0 7-22-15,4 2 47 16,2 0 25-16,9 8 13 16,4 1 12-16,7-5 38 15,8-3-33-15,5-7-11 16,11-9 15-16,7-6 5 16,7-7-21-16,-4-11-17 15,5-6 28-15,-14-2-15 16,-10-4-14-16,-18 3-14 0,-14 1-4 15,-11 6-24-15,-7-3-62 16,-3 5-27-16,2-3-271 16,15 6-8-16,3 3-132 15</inkml:trace>
  <inkml:trace contextRef="#ctx0" brushRef="#br0" timeOffset="43700.2486">31898 9875 764 0,'4'9'180'0,"3"12"64"16,-8 4-181-16,2 5-95 15,2-9 33-15,-7 1 40 16,1-15 37-16,9-16 40 16,-2-11 19-16,8-22 20 15,10-7-44-15,5-6-25 0,-2 4-35 16,12 3-2-16,-7 17-17 15,-5 9 9-15,0 7-35 16,-1 12-24-16,-6 7-41 16,-2 2-131-16,0 5-251 15,5-4 39-15</inkml:trace>
  <inkml:trace contextRef="#ctx0" brushRef="#br0" timeOffset="44028.3694">32683 8797 1285 0,'10'155'267'0,"12"-39"131"15,0 13-381-15,-2 28 24 16,-22-25 1-16,-16 26 1 0,-13-17-2 16,-26 15-13-16,-28-25-42 15,-11 6-64-15,-6-42-31 16,-14-21-47-16,14-45-277 15,20-44 77-15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33:49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 7860 349 0,'0'-11'0'0,"2"0"498"0,-5 1-498 15,3 5 139-15,-3-1-94 0,3 5 305 16,-2 0-331-16,1-1 326 15,1 2-370-15,0 0-10 0,-2 2 6 16,-5 21 2-16,-26 75 11 16,7-28 27-16,-23 33 22 15,0-2 2-15,-16 43 9 16,-2 0 0-16,-2-2 0 16,21-37-4-16,4-12 4 15,21-59-17-15,-2-35-7 0,6-35-47 16,9-48-3-16,10-14-4 15,6-37 26-15,23 3 14 16,25-13 54-16,-4 27 8 16,12-8-5-16,3 24-24 15,3-7-18-15,-11 32-17 16,-1 0-26-16,-13 20-5 16,-9 8-1-16,-15 22 1 15,-10 8-19-15,-3 14-7 0,-3 19-13 16,2 15 8-16,3 32 11 15,0 13 32-15,1 34 21 16,-5 6 20-16,8 36-3 16,0-14-3-16,7 36-3 15,8-19-87-15,14 16-86 16,-4-32-209-16,3-33-43 16</inkml:trace>
  <inkml:trace contextRef="#ctx0" brushRef="#br0" timeOffset="374.8013">2158 8321 727 0,'-6'-4'278'15,"5"4"58"-15,1 0-188 16,0-2-35-16,0 1-27 16,1-1-32-16,23-5-36 15,60-23-16-15,-36 15-2 16,1 7-354-16,7-1 112 16</inkml:trace>
  <inkml:trace contextRef="#ctx0" brushRef="#br0" timeOffset="713.8861">2977 8062 1345 0,'39'123'237'0,"-17"-119"126"16,12 1-440-16,25-2-315 16,5 4 85-16</inkml:trace>
  <inkml:trace contextRef="#ctx0" brushRef="#br0" timeOffset="988.468">2959 8463 661 0,'-7'2'196'0,"6"1"55"16,5 3-152-16,-4-6-41 16,0 0 28-16,1 0-15 15,25-5-101-15,49-4-237 16,-24-1 27-16</inkml:trace>
  <inkml:trace contextRef="#ctx0" brushRef="#br0" timeOffset="1762.5455">3593 8730 891 0,'9'9'225'0,"2"-6"73"15,-1-3-230-15,14-12-41 16,8-6 26-16,19-26 21 15,17-17 7-15,30-17 21 16,1-7-24-16,13-19-10 16,-9 7-20-16,-13-16-13 15,-23 11-25-15,-13-17-6 0,-15 17-3 16,-2 4 1 0,-13 23-2-16,-8 5-16 0,-12 29-38 15,-17 15-58-15,-14 25-8 16,-17 37-24-16,-11 21 11 15,-19 34 66-15,12 12 81 16,7 17 48-16,22-13 38 16,27-3 19-16,33-15-20 15,25-11-16-15,6-26-35 0,38-10-68 16,9-19-65-16,14-32-304 16,-22-20 20-16</inkml:trace>
  <inkml:trace contextRef="#ctx0" brushRef="#br0" timeOffset="2442.4671">5235 7964 771 0,'-46'-12'212'0,"40"9"47"16,6 2-229-16,1 5-23 16,-1-4-25-16,0 0-12 15,0 0 5-15,-1 0 6 16,-1 0 9-16,1 2 14 15,-4 4 14-15,-4 7 43 16,6-10 26-16,0 0 41 16,0-2-13-16,1 1-20 0,-1-2-41 15,0 0-20-15,1-2-40 16,2 1 7-16,0-2 6 16,0 0-30-16,2 3-35 15,-2 0 28-15,0 0 3 16,0 9 12-16,-5 13 16 15,1-7-65-15,-19 31-264 16,26-59 31-16</inkml:trace>
  <inkml:trace contextRef="#ctx0" brushRef="#br0" timeOffset="3055.6133">5563 8026 453 0,'-3'2'343'0,"0"-1"-103"16,-3 10-273-16,1 8 278 16,-1 3-259-16,-9 54 33 15,9-41 29-15,3 4 14 16,1-5 7-16,4 1-15 16,4-8-23-16,9-8-19 15,2-8-15-15,10-8 2 16,3-2 5-16,-2-7-7 15,-7 6-6-15,-5 5-17 16,-9 10-12-16,-4 33 21 16,-4 18 26-16,-1 8 74 15,4 0 26-15,10-9 2 16,5-40 1-16,25-35 8 16,20-33-60-16,27-30-64 15,3-13-23-15,-2-22-20 16,-22 15-30-16,-23 1-129 0,-33 16-169 15,-24 11 47-15</inkml:trace>
  <inkml:trace contextRef="#ctx0" brushRef="#br0" timeOffset="15084.8146">4221 10407 469 0,'45'-47'85'0,"-45"47"29"16,0 1-141-16,1 8-11 15,-1-9 6-15,0 2 8 16,0 8 19-16,5 30 6 16,7 49 5-16,-4-18 9 15,0 12 1-15,-1 41 10 16,1 19 3-16,-4 64 5 15,-1 6-8-15,0 48-4 16,-3-6-8-16,2 35 14 16,-4-27-1-16,1 37 9 15,-4-34 4-15,4 25 13 16,-7-28-3-16,-1 24 9 16,2-45-6-16,-5 15-2 15,-1-39-14-15,-5 4-10 0,2-53-14 16,-4 12-3-16,3-36-1 15,3 3 0-15,4-33-78 16,0-10-75-16,2-28-103 16,2-22-67-16</inkml:trace>
  <inkml:trace contextRef="#ctx0" brushRef="#br0" timeOffset="20188.2538">4349 10275 5 0,'-6'-1'145'0,"0"1"-56"16,1 1 8-16,4-1 6 16,0 0-72-16,1 0 7 0,0-1 3 15,0-1 1-15,1 1 11 16,0 1-2-16,5-2-15 16,11 2-9-16,0 0-10 15,15 0-4-15,40-1 10 16,-14 1 11-16,1-3 1 15,17-1 9-15,-2-1-6 16,19-4 1-16,-9 2-10 16,16-5-4-16,2 0-11 15,22 0-3-15,-7-1-5 16,8 1-2-16,-5 6-2 0,18 2-1 16,-16 5 1-16,19 4 0 15,-2 4-2-15,1-8 2 16,-6-1 1-16,26-1-1 15,-19-4 0-15,7-2 3 16,-7 5-1-16,3-4 3 16,-30 3 5-16,0 0 2 15,-18 3 9-15,0 0 9 16,-34 6 8-16,-5 6-4 16,-14-2-2-16,-11 4-10 15,-6 1-14-15,-4-2-14 16,-9-3-2-16,-4 5-5 15,-5-6-17-15,-1-5 12 16,-6 2 9-16,3-6 16 16,-1 0 12-16,1 0 25 15,0 0-9-15,0 0-6 0,0 0-18 16,0 0-10-16,0 0-9 16,0 0 5-16,0-1 2 15,0-1 17-15,0 1 10 16,0-1 5-16,0 2-19 15,0 0-305-15,0-1 91 16</inkml:trace>
  <inkml:trace contextRef="#ctx0" brushRef="#br0" timeOffset="20971.2708">7840 10176 808 0,'13'45'125'0,"-13"-44"73"16,2-1-265-16,-2 3 31 16,-2-3 18-16,1 0 29 15,1 0 21-15,0 0 21 16,-2 0-32-16,2 0-13 15,-1 0-15-15,-1 1-4 16,1 28 0-16,-4 61 10 16,5-41 8-16,6 19 3 15,0 5 5-15,2 23 7 16,2 9 0-16,-4 33 12 16,3 7 4-16,0 36 4 15,0 0-5-15,0 20 0 16,7-5-13-16,2 21 2 15,-4-19-3-15,12 37 9 0,-1-14 1 16,-5 23 4-16,3-19-7 16,3 33 18-16,-17-34-8 15,9 32 2-15,-3-33-3 16,-3 8 5-16,1-34-19 16,6 6 7-16,-8-48 4 15,2 17 20-15,-1-24 2 16,-2 9 3-16,-2-22-13 15,0-2-11-15,-2-23-35 16,0-2-62-16,-4-28-49 0,-2-7-222 16,-3-14-101-16,-8-16-71 15</inkml:trace>
  <inkml:trace contextRef="#ctx0" brushRef="#br0" timeOffset="22006.188">4248 14975 764 0,'2'0'228'16,"-1"1"40"-16,-1 1-214 16,0-1-59-16,0 1-13 15,1 8-6-15,1 14 1 16,1 60 8-16,-3-36 16 16,-2 24 5-16,-1 11 2 15,-1 31 5-15,0 0 3 16,-4 17 18-16,2-16 17 0,0 8 3 15,2-29 0-15,1-1 0 16,3-17-20-16,0-8-18 16,4-19-1-16,4-8-2 15,-1-17-3-15,7-6-4 16,3-5 0-16,10-4 1 16,4 3 4-16,12 0 2 15,7-4 4-15,36-2 0 16,3-1-3-16,25-5-4 15,2-5-1-15,11-2-2 16,-17 0-1-16,25-5 3 16,-17 0-3-16,17 4 2 15,-15 1 4-15,20-2 13 16,-9 2 12-16,24-8-6 16,-8-1-1-16,28-5-2 15,35-1-9-15,-8 2-4 16,-5 6 8-16,7-6 4 15,3 13 13-15,-57 7 1 16,16-3 0-16,-12 7-8 16,13 10-8-16,-26-2-12 15,3 2-28-15,-30 3-29 16,-5 9-116-16,-32-8-280 16,11-10 30-16</inkml:trace>
  <inkml:trace contextRef="#ctx0" brushRef="#br0" timeOffset="38191.5871">4278 14265 303 0,'35'101'332'16,"-29"-91"-107"-16,-4-8-12 16,-2 1-181-16,1-2-57 15,-1-1 4-15,-1-1 10 16,1-1 50-16,0 1 46 15,-2-1 36-15,2 1 20 16,-1-1 19-16,-1 1-70 16,1-1-35-16,-2-1-31 15,-17-7-26-15,-8-3-23 16,-66-21 34-16,39 25 11 0,-22-9 9 16,6 5 3-16,-15-5-2 15,15-1-12-15,-23-1-10 16,8 7-8-16,-38-3-1 15,-6 5 2-15,-4-5 8 16,17 4 10-16,-12 3-5 16,32 5-3-16,-20 7-4 15,0 1-5-15,-2 5-7 16,17-1 7-16,-9-1 2 16,32-1 4-16,-10 3 9 15,5-5 6-15,0 5 2 16,13-1-5-16,1-1-36 15,21 3-69-15,2 17-327 16,11 3 53-16</inkml:trace>
  <inkml:trace contextRef="#ctx0" brushRef="#br0" timeOffset="39031.0842">4097 16221 1136 0,'36'62'296'0,"-50"-63"82"16,-1 1-354-16,-11-11-26 15,-5 2-27-15,-14-3-1 16,-8-7 0-16,-8 0 28 16,5 3 14-16,-24-5 6 15,-2 3-1-15,-36 2-3 16,-17 1-11-16,-17 0-10 15,5 6-3-15,-29 9 7 16,22 2 8-16,1 4 27 0,11 3 13 16,-12 0 5-16,29-4-3 15,-8 4-6-15,19 0-25 16,0 0-17-16,31 1-14 16,12 4-63-16,29-1-59 15,-14-2-269-15,12-6 20 16</inkml:trace>
  <inkml:trace contextRef="#ctx0" brushRef="#br0" timeOffset="40993.3281">1986 15160 731 0,'37'-30'200'15,"-46"26"37"-15,-1 2-223 16,-9 2-36-16,-3 5-36 16,-21 5 5-16,-8 13 3 15,-8 18 12-15,-2 11 14 16,-10 20 16-16,15 7 11 0,3 8 46 16,10-14 27-1,11-9 15-15,21-20-7 0,14-5-11 16,13-22-44-16,16 0-18 15,6-5-13-15,12-14-1 16,11-2-12-16,17-7-25 16,-2-4-19-16,1-4-65 15,-14 1-69-15,-12-19-57 16,-22-1-43-16</inkml:trace>
  <inkml:trace contextRef="#ctx0" brushRef="#br0" timeOffset="41354.353">2007 15467 443 0,'-47'0'293'0,"47"1"-24"16,-2-1-62-16,2 3-135 15,-1-3-29-15,1 0-27 16,0 0-26-16,0-1 9 15,1-1 15-15,1 1 11 16,17-8 11-16,8-6 6 16,51-29-9-16,-53 24-13 0,2 1-3 15,-8 9-6 1,-4 2-1-16,-12 7-2 0,0-1-10 16,-5 8-16-16,1-6-2 15,-1 0 3-15,1 2 2 16,-11 27 10-16,-19 57 15 15,16-44 0-15,3 14-4 16,2-9-5-16,3 1-50 16,5-7-61-16,5-7-191 15,3-16-6-15</inkml:trace>
  <inkml:trace contextRef="#ctx0" brushRef="#br0" timeOffset="41743.1667">2382 15470 869 0,'0'1'348'16,"-5"1"-81"-16,1-2-173 15,2 0-27-15,1 0-179 16,-2 0 33-16,0 1 51 15,-10 7-50-15,1 11-50 16,-50 61 104-16,47-43 27 0,1 3 7 16,4-9 1-16,4-6-11 15,8-12-8 1,-1-7-10-16,6-9 4 0,8-14 6 16,3-13 11-16,4-14 6 15,2-2 2-15,-5 0-5 16,-10 12-4-16,2 14 9 15,-10 16-4-15,-1 8 8 16,3 7-1-16,-3-11-6 16,0 3-15-16,6 37-37 15,13 43-51-15,-13-45-159 16,-4-14-1-16</inkml:trace>
  <inkml:trace contextRef="#ctx0" brushRef="#br0" timeOffset="42056.2413">2528 15480 355 0,'0'5'256'16,"-1"-1"-36"-16,2-1-78 15,-1-3-65-15,0 1-62 16,0 5-27-16,5 30 3 15,-2 44-36-15,-11-46 9 0,-3-4 25 16,-1-13 32-16,-8-14 28 16,13-1 60-16,-2-24 28 15,0-11-32-15,5-10-22 16,13-7-42-16,8-7-26 16,13 19-26-16,12 4 3 15,1 12-10-15,-1 11-64 16,-9 7-184-16,-3 5-35 15,-10 10-104-15</inkml:trace>
  <inkml:trace contextRef="#ctx0" brushRef="#br0" timeOffset="42282.8158">2908 15336 314 0,'102'42'155'15,"-105"-44"-155"-15,-2 2-1 16</inkml:trace>
  <inkml:trace contextRef="#ctx0" brushRef="#br0" timeOffset="42520.393">2948 15415 568 0,'-66'68'180'0,"41"-34"38"16,4-1-159-16,5 1-32 16,7 0-35-16,11-7-41 15,7-19-10-15,14-15 7 16,5-14 12-16,8-19 12 15,0-9 27-15,2-1-3 16,-13 13-7-16,-5 6 17 16,-9 16 7-16,-5 12 14 15,-7 13 15-15,-4 11 3 16,4 7-11-16,-4 9-51 16,1-7-59-16,3 0-120 15,-1-10-33-15</inkml:trace>
  <inkml:trace contextRef="#ctx0" brushRef="#br0" timeOffset="42954.5744">3384 15311 864 0,'-5'6'290'0,"-13"-3"27"16,-4 6-239-16,-24 15-187 15,-5 5-18-15,-8 11 7 16,9 5 12-16,8-1 59 16,23-14 79-16,13-9-8 15,5-13-12-15,5-6-15 16,5-8-16-16,10-12 2 15,12-7 19-15,18-9-5 16,3-3-2-16,4-2-11 16,-10 8-1-16,-7 14 13 15,-14 11 18-15,0 17 12 16,-3 18 5-16,0 19-1 16,1 19-11-16,-8 16 0 15,-11-9-4-15,-20 11 3 16,-11-13 5-16,-29-8 10 15,-15-17-2-15,-17-7-65 0,7-17-134 16,-7-15-76-16,16-15-91 16</inkml:trace>
  <inkml:trace contextRef="#ctx0" brushRef="#br0" timeOffset="43464.8721">3701 15526 829 0,'5'6'253'0,"-5"-8"34"0,0 4-233 16,0-2-71-16,0 0-53 15,0 0-9-15,1 0 16 16,7-2 38-16,14-8 39 16,54-39 27-16,-39 20 11 15,-8-10-5-15,-4 11-15 16,-4 3 26-16,-19 8 17 16,-23 1 6-16,-4 15-16 15,-12 8-9-15,-11 17-45 0,4 19 9 16,16 12-1-16,17 19 16 15,14-6 9-15,30 0 6 16,29-18-29-16,48-4-387 16,7-32 129-16</inkml:trace>
  <inkml:trace contextRef="#ctx0" brushRef="#br0" timeOffset="59557.597">4306 15753 344 0,'-5'6'99'0,"-1"-3"14"15,2-3-98-15,3 0-26 16,-1 0-9-16,1 1-6 15,-1 1-62-15,1-1-20 16,-1 0 22-16,1 1 57 16,-2-1 27-16,3 1 110 15,-2-2 38-15,1 0-3 0,-1 0-51 16,1 0-24-16,-1 0-43 16,1 0-16-16,-1 0-15 15,1 0 1-15,-1 0 4 16,1 0 2-16,-1 0 2 15,1 0-1-15,-1-2-1 16,2 1-1-16,0-1-1 16,0 0 6-16,0-1 3 15,12-34 2-15,12-52 2 0,-8 41-2 16,2 4-4-16,-2-4-5 16,1 17-3-16,2 6-1 15,-6 9 0-15,1 1-6 16,2 11-13-16,2 11-144 15,-5 0 39-15</inkml:trace>
  <inkml:trace contextRef="#ctx0" brushRef="#br0" timeOffset="60992.2501">4252 15726 68 0,'-7'47'12'16,"12"-50"6"-16,-1 0-18 16,2-1 0-16,-6 3 17 15,0-1 3-15,0-1 2 16,1-1 0-16,8-11-6 16,-1-1-14-16,1 1 0 15,31-39 3-15,-33 47 34 16,-4 6 22-16,-3-4 39 15,0 4 38-15,-2-1 4 16,1 2-29-16,-1-1-17 0,2-1-40 16,-1 2-41-16,1-1-9 15,-1-1-5-15,1-1-4 16,0 0 3-16,0-4 5 16,1-9 7-16,0 2 2 15,1 2 3-15,-1 2-3 16,4-2-2-16,-1 2-5 15,1-1-3-15,1 0-2 16,3-4 0-16,-4 3 0 0,3 0 0 16,39-40 3-16,-38 46 5 15,6 3 0-15,-3 2 4 16,-8 2-2-16,1-1-1 16,-4-1-2-16,-1 1-1 15,0 0-3-15,0 1 0 16,-1 1 0-16,-1 21-5 15,1 1-3-15,2 58-3 16,-8-50-3-16,5 14 0 16,1-4-13-16,-7 4 15 15,7-9 2-15,7 6 2 16,-2-14-3-16,7-5 12 16,1-9-14-16,2-11 3 15,3-11 3-15,8-10 17 16,4-3 17-16,4-10-3 15,0 0-1-15,2-5 0 16,-8-1-13-16,-5-4-12 0,-1 6 2 16,-2-4-3-16,-1 7-23 15,-2 0-21-15,-7 7-207 16,0-1 43-16</inkml:trace>
  <inkml:trace contextRef="#ctx0" brushRef="#br0" timeOffset="61409.9953">4688 14945 248 0,'-3'-1'169'16,"0"1"-39"-16,0 1-24 15,0 4-126-15,-4 23-1 16,2 46 4-16,16-40 13 16,5-1 22-16,5 5 8 15,4-8 6-15,6-7 19 0,-1-12 12 16,1-14 11-16,-6-19 29 15,2-20 29-15,-7-10-36 16,-1-23-17-16,-7-4-21 16,-7-8-33-16,-10 10-33 15,-8 9 23-15,-8 23-3 16,-7 14-6-16,-1 24-7 16,-10 18-22-16,-5 19-30 15,1 19-112-15,3 9-111 16,0 7-13-16</inkml:trace>
  <inkml:trace contextRef="#ctx0" brushRef="#br0" timeOffset="74656.3901">8403 13779 42 0,'1'9'48'0,"8"-1"-7"16,2-7-20-16,8-5 34 16,0-7-28-16,6-5 20 15,3-5 7-15,12-16 16 16,2-9 4-16,11-23 16 15,5-7-13-15,3-22-5 16,-11 3-17-16,-3-11 0 16,-8 9-10-16,-8-9 4 15,-10 15-17-15,-3 0-12 0,-7 16 1 16,-6 10 2-16,-5 19-18 16,-5 3 11-16,-2 18 9 15,-6 3-36-15,-5 15-54 16,-12 15 7-16,-7 22-4 15,-18 31-2-15,-1 22 20 16,-8 34 41-16,13 3 21 16,6 6 70-16,21-18 25 0,13-9 27 15,22-31 5-15,22-13-21 16,19-18-71-16,23-15-22 16,17-16-30-16,24-25-88 15,-4-24-208-15,16-22 38 16</inkml:trace>
  <inkml:trace contextRef="#ctx0" brushRef="#br0" timeOffset="76354.4976">5596 9527 374 0,'-9'51'217'0,"8"-51"-37"15,-4-5-90-15,10-1-130 16,-5 5-77-16,0-1-67 16,0 1 7-16,1-1 59 15,1 1 81-15,-1-1 104 16,0-1 89-16,1 0 20 16,-1 0-40-16,1 0-29 15,-1 2-57-15,1-1-30 16,-1 1-28-16,1 0-6 0,-2-1-5 15,1 1-6-15,1 1 9 16,-1 0 10-16,1 0 4 16,7 20 6-16,3 7 3 15,16 46 5-15,-16-50 4 16,1 4 6-16,2 0 17 16,1-5 7-16,3 5-5 15,0-7-7-15,-1-17-7 16,7-3-17-16,4-13 0 0,-1-26 1 15,-5-5 0-15,3-4 5 16,-15 0 4-16,-8 2 3 16,-6 18 8-16,2 7-14 15,-2 15-27-15,7 15-4 16,14 14-8-16,13 23-9 16,12 9 13-16,8 15 23 15,-4-8 0-15,11-3 1 16,-9-23 1-16,1-21 25 15,-4-30 22-15,7-22 19 16,-11-15 20-16,-1-27-17 16,-10-1-36-16,-6-13-199 15,-14 7-140-15,-14-15-51 16</inkml:trace>
  <inkml:trace contextRef="#ctx0" brushRef="#br0" timeOffset="88661.5499">5725 17031 112 0,'0'-3'134'0,"1"2"-34"16,2-10-1-16,-3 10-62 16,0-2-19-16,0 0 5 15,0-3-2-15,2-4 24 16,-2 2 9-16,0 1 19 16,0 2 14-16,0 1 20 15,1 1-15-15,-1 0-14 16,0 0-30-16,2 2-17 15,-2 1-23-15,1 1-5 16,11 27 4-16,21 69 11 16,-17-53-2-16,5 2 0 15,2-6-2-15,-18-49 40 32,-5 12-32-32,38-6 7 15,-1-9-5-15,-3-11-18 16,17 34-8-16,8-20-10 15,-38 7-15-15,7 16-2 16,4 19 6-16,16 28 18 16,-4 2 27-16,1 0 12 15,-4-16 1-15,-1-16 2 0,-10-35-2 16,-2-41-1-16,-3-18 6 16,-4-26-18-16,-8 0-40 15,-2 6-199-15,-8 32-97 16,-14 35-83-16</inkml:trace>
  <inkml:trace contextRef="#ctx0" brushRef="#br0" timeOffset="106697.7947">3456 13296 335 0,'47'51'137'15,"-47"-48"-10"-15,-1 0-80 16,5-2-66-16,-4-1-3 15,0-1 7-15,1-1 15 16,1 1 34-16,5-5 18 16,4-14 14-16,-4-20 0 15,36-57 6-15,-50 37-18 16,-13-17-2-16,-2 2-3 0,-10-11-4 16,2 7-7-16,-3 4-1 15,5 21-10-15,-1 7-8 16,11 20-3-16,-4 8-8 15,7 9-25-15,-1 8-41 16,5 14-15-16,1 19-30 16,5 27-19-16,10 34 5 15,2 10 37-15,5 11 30 16,4-20 44-16,10-6 37 16,0-33 19-16,14-8 3 15,3-17-12-15,15-8 5 16,-8-19 6-16,11-16-9 15,-8-14-5-15,11-16-101 16,-5-7-122-16,8-18-20 16</inkml:trace>
  <inkml:trace contextRef="#ctx0" brushRef="#br0" timeOffset="107531.5368">3784 12049 299 0,'-1'4'207'16,"-1"1"-95"-16,1-1-241 15,-1 1 172-15,1-4-190 16,1 1 5-16,0-1 56 16,0 1 86-16,0-1 34 15,0 0 101-15,0-1 48 16,0 0 0-16,0 0-15 15,0 0-32-15,1 0-87 16,-1 0-49-16,0 0-17 0,2 0-16 16,-1 0 15-16,-1 0 10 15,2 0 12-15,-1-1 13 16,1 0 7-16,-1-1-9 16,1 1-1-16,-1-2-107 15,13-6-116-15,-10 6 4 16</inkml:trace>
  <inkml:trace contextRef="#ctx0" brushRef="#br0" timeOffset="109114.9979">4116 12136 96 0,'2'2'126'15,"-1"-1"-3"-15,1 1 23 16,-1-1 2-16,-1 4-11 16,0 9-32-16,-4 12-20 15,-26 45-41-15,2-39-8 16,-6 5-15-16,-15 9 7 15,-1 5 1-15,-7 11 12 16,5 0-3-16,-1 3 1 16,13-5-6-16,2-10-13 15,5-16-20-15,11-6-257 16,6-15 70-16</inkml:trace>
  <inkml:trace contextRef="#ctx0" brushRef="#br0" timeOffset="109938.4647">3893 11957 632 0,'-9'1'102'15,"4"1"27"-15,14 1-203 16,-9-3-4-16,0 0 5 16,2 0 12-16,-1 0 41 0,1 0 8 15,-1 0 30-15,1-2 23 16,2 1 11-16,3-5 24 15,1-6 10-15,2-15-9 16,46-47-17-16,-41 46-3 16,-1 3-21-16,3 1-7 15,0 5-14-15,0 3-9 16,-2 1-7-16,2 6-16 16,-10 5-5-16,3 4 7 15,-1 10 5-15,-1 17 6 16,-2 1 17-16,-2 25 8 15,-1 6-7-15,3 17-1 16,0-8-4-16,0 2-1 16,4-23-2-16,6-4-7 15,1-24-4-15,3-8 3 16,4-10-2-16,4-13 3 0,-3-11 7 16,4-10 35-16,-3-5-1 15,2-5-2-15,-5 4-19 16,-3-4-20-16,-2 8-50 15,-11 0-209-15,-4 10 45 16</inkml:trace>
  <inkml:trace contextRef="#ctx0" brushRef="#br0" timeOffset="110282.7192">4444 11419 1010 0,'25'49'207'0,"-42"7"93"16,13 2-286-16,14 10-46 15,7-7 11-15,11-8-6 16,7-22 1-16,16-8-3 15,-8-20-2-15,3-17 19 16,-3-3 21-16,-11-35 23 0,-17-16 25 16,-8-14 10-1,-11 4-8-15,-15-5 0 0,-7 32-6 16,-18 17-70-16,-6 19-6 16,-5 18-27-16,9 12-45 15,2 3-264-15,20-2 102 16</inkml:trace>
  <inkml:trace contextRef="#ctx0" brushRef="#br0" timeOffset="128113.0289">13193 6816 295 0,'50'21'335'0,"-50"-24"-133"15,3 6-186-15,-1 1 166 16,-2-4-236-16,0 2-4 15,0 5 23-15,9 37 10 16,0 51 11-16,-14-13 8 0,-5 7 9 16,-2 26 0-1,0-4-30-15,0 6-140 16,5-23 35-16</inkml:trace>
  <inkml:trace contextRef="#ctx0" brushRef="#br0" timeOffset="128358.2346">13258 6877 898 0,'13'12'250'0,"1"-4"21"16,-10-6-236-16,11 1-94 15,12-5 4-15,16-9 22 16,12-15 31-16,27-9 12 16,9-7 7-16,8-7-135 15,-9 4-147-15,-13 9 0 16</inkml:trace>
  <inkml:trace contextRef="#ctx0" brushRef="#br0" timeOffset="128577.0678">13249 7281 1443 0,'30'-3'118'16,"7"-3"201"-16,-4-10-470 15,18-8-69-15,10-1 7 16,12-8-132-16,-14 8-29 16</inkml:trace>
  <inkml:trace contextRef="#ctx0" brushRef="#br0" timeOffset="129041.9593">13962 7360 779 0,'-2'-2'171'0,"1"4"79"0,7-7-214 16,-6 4 16-16,1-2 23 15,50-30-8-15,58-63-28 16,-39 35 0-16,-11 5-28 15,-9 1-20-15,-27 22 27 16,-16 4 13-16,-16 11-26 16,-31 24-13-16,-13 21-20 0,-12 45 12 15,-4 23 24-15,1 29 35 16,22-2-49-16,21 7-90 16,16-43-122-16,20-11-94 15,11-41-37-15,22-37 60 16,8-31 24-16</inkml:trace>
  <inkml:trace contextRef="#ctx0" brushRef="#br0" timeOffset="129656.8841">15378 7139 518 0,'-31'35'456'0,"-5"13"-121"0,2 7-307 16,0 8 315-16,12-14-328 16,8-6-31-16,19-19-34 15,16-11-36-15,11-11 63 16,16-16-4-16,-1-11 18 16,24-12-79-16,-1-4-63 15,10-8-169-15,-18 12-107 16</inkml:trace>
  <inkml:trace contextRef="#ctx0" brushRef="#br0" timeOffset="129930.9942">15970 7071 729 0,'15'6'295'0,"-3"3"-33"16,-15-8-139-16,6 23-163 15,-6 5 2-15,1 25 13 16,-5-2-17-16,-3 17-37 15,-13-20-181-15,-2-9 6 0</inkml:trace>
  <inkml:trace contextRef="#ctx0" brushRef="#br0" timeOffset="130090.0161">16025 6841 1350 0,'27'5'287'0,"-8"-1"37"15,-31 0-381-15,20 5-198 16,-1 8-76-16,2 3-68 16,-9 1-28-16</inkml:trace>
  <inkml:trace contextRef="#ctx0" brushRef="#br0" timeOffset="130365.8431">16215 7212 499 0,'-14'2'552'16,"13"3"-202"-16,5-2-316 16,-1-8 297-16,-3 4-389 15,0-1 23-15,2 0 28 0,10-7 23 16,28 0 10-16,42-55 3 15,-46 49-11-15,-9 8-18 16,-4 13-24-16,-8 10-12 16,-9 17-18-16,-12 13-45 15,-7 11-106-15,-3 3-120 16,1-7-39-16</inkml:trace>
  <inkml:trace contextRef="#ctx0" brushRef="#br0" timeOffset="130915.618">16815 7170 634 0,'-9'44'259'15,"4"-44"-9"-15,2-2-130 16,2 6-142-16,1-4-11 16,0 0 6-16,0-2 16 15,0 1 16-15,0 0 21 16,0-2 12-16,0 0-1 16,0 0-8-16,0-8-7 15,-2-1-11-15,2 9-7 0,-1 0-7 16,-1 1-8-16,-1 0-4 15,-25 8-1-15,-64 40 14 16,39-5 51-16,7-1 18 16,8 6 1-16,21-18-1 15,11-1-27-15,9-8-47 16,12-4-2-16,6-9 8 16,13-3 5-16,3-10 18 0,4-8 4 15,-6 0-9-15,-1 3-6 16,-15 0-9-16,0 18-5 15,-3 5-5-15,-10 23-1 16,-3 7 3-16,-1 27 7 16,-13 2 13-16,-21 11 10 15,-2-15 2-15,-21-3 2 16,-12-27-11-16,-22-11-28 16,1-17-19-16,-3-1-55 15,13-19-38-15,-5-10-224 16,31-11 34-16</inkml:trace>
  <inkml:trace contextRef="#ctx0" brushRef="#br0" timeOffset="131287.9355">17373 6881 1565 0,'24'28'355'0,"-13"0"-45"15,-33-13-524-15,16 2-342 16,3-4-106-16</inkml:trace>
  <inkml:trace contextRef="#ctx0" brushRef="#br0" timeOffset="131443.4735">17306 7323 747 0,'8'22'671'15,"-11"-1"-292"-15,-25-4-827 16,-4 1 480-16</inkml:trace>
  <inkml:trace contextRef="#ctx0" brushRef="#br0" timeOffset="133516.7745">12971 8650 782 0,'49'-19'262'0,"-48"19"-1"15,-1 13-187-15,6 3-127 16,-7 11 1-16,-4 10 24 16,-7 28 17-16,-8 9 17 15,-13 14 0-15,-1-1 3 16,-3 14-32-16,6-17-169 16,12-5-59-16,13-21-65 15</inkml:trace>
  <inkml:trace contextRef="#ctx0" brushRef="#br0" timeOffset="133754.6183">13506 8561 1319 0,'8'-7'229'0,"-11"16"101"15,-1 16-362-15,-11 19-76 16,-1 17 26-16,-12 29 27 16,0 7 24-16,-12 14 4 15,-3-13 9-15,-2 7 12 16,14-22-102-16,0-3-192 16,13-24 31-16</inkml:trace>
  <inkml:trace contextRef="#ctx0" brushRef="#br0" timeOffset="134130.0889">13780 8841 502 0,'-8'40'0'0,"-16"14"420"16,-1 6-411-16,2 23 302 15,5-7-309-15,7-5 308 16,17-18-320-16,20-8 27 16,6-35 22-16,27-17-3 15,4-21-1-15,15-24 8 16,-5-16-5-16,5-30-4 15,-20 9-7-15,-15-1 14 16,-28 11 8-16,-30 9-17 16,-22 38-61-16,-24 15 6 15,-7 17-13-15,-5 12-57 16,20 9-219-16,3-2-45 16,20-11-89-16</inkml:trace>
  <inkml:trace contextRef="#ctx0" brushRef="#br0" timeOffset="134583.6892">14486 8812 831 0,'15'56'182'0,"10"-64"79"15,15 0-231-15,12-1-34 16,3-2-113-16,-8 1-143 16,11 1 4-16</inkml:trace>
  <inkml:trace contextRef="#ctx0" brushRef="#br0" timeOffset="134838.5256">14519 9164 1114 0,'44'0'403'15,"-7"-4"25"-15,11 1-235 16,3-13-275-16,20 5-37 16,-11 7-299-16,-5-24 25 15</inkml:trace>
  <inkml:trace contextRef="#ctx0" brushRef="#br0" timeOffset="136172.3402">15280 8792 696 0,'10'9'289'16,"-7"-7"-13"-16,0-1-139 16,-1 1-153-16,-1-1-3 15,1 1 3-15,-1-1 9 16,2 5 11-16,9 18 11 15,3 53 1-15,-20-28 0 16,-2 1-3-16,3 8-3 16,1-11-3-16,6 1-2 0,5-14 1 15,6-2-5-15,-2-17-9 16,4-9 14-16,5-18 9 16,4-14 9-16,-7-7 7 15,7-1 7-15,-6 9-16 16,-6 11-35-16,-8 17-9 15,5 24 4-15,-4 9 1 0,10 11 10 16,4 0 29-16,12-1 10 16,5-25 1-1,18-17 34-15,-3-24-2 0,16-22 7 16,-6-13-6-16,5-4-7 16,-20 0-50-16,-5-3-39 15,-21 14-55-15,-26 1-49 16,-23 5-254-16,-6 8 36 15</inkml:trace>
  <inkml:trace contextRef="#ctx0" brushRef="#br0" timeOffset="136647.7725">16512 8680 1106 0,'46'44'210'0,"-44"-44"66"15,2 5-357-15,-2 1-39 16,-2-6 34-16,0 0 45 16,0 1 35-16,-2 33 33 15,2 51 30-15,3-25-45 16,-1 3-3-16,4 14-75 16,-3-15-186-16,1 6-22 15,-6-15-122-15</inkml:trace>
  <inkml:trace contextRef="#ctx0" brushRef="#br0" timeOffset="136886.288">16453 9009 1118 0,'-3'0'286'0,"0"0"49"16,2 0-293-16,1 0-93 16,1 0 3-16,32-2 24 15,56-5 23-15,-40-5-134 16,-11-1-153-16,2-2-41 16,-10 0-177-16</inkml:trace>
  <inkml:trace contextRef="#ctx0" brushRef="#br0" timeOffset="137458.4717">17026 8847 745 0,'76'55'226'0,"-76"-52"-72"0,-2-2-226 16,2 2-234-16,-1-3 101 15,1 0-24-15,-2 0 248 16,1 0 101-16,-1 0 78 16,1 0-83-16,1 2 84 15,-1 13-181-15,1 16 12 16,1 53 5-16,0-32 4 16,5-7 28-16,8 2 13 15,1-9-26-15,2-8-3 16,-2-18-3-16,6-12-10 15,3-9 12-15,4-22-4 16,0 3-13-16,3 0-12 16,-9 10-11-16,-6 5-41 15,-5 17 6-15,1 11 22 16,0-2 7-16,7 9 7 16,4 1 23-16,9-12 23 15,0-16-3-15,13-18 11 16,3-18-8-16,4-30-1 0,-4-5-38 15,-13-5-33-15,-15 11-28 16,-19-4-102-16,-10 15-235 16,-7 4 43-16</inkml:trace>
  <inkml:trace contextRef="#ctx0" brushRef="#br0" timeOffset="137924.8883">18019 8677 1051 0,'99'44'338'0,"-114"-44"-28"15,15 6-288-15,5 2-82 16,-1 8-84-16,-1 2 114 16,10 13 16-16,-5 4 14 0,-10 13 2 15,10 5 2-15,-5 8-161 16,-6-11-139-16,0 5-9 15</inkml:trace>
  <inkml:trace contextRef="#ctx0" brushRef="#br0" timeOffset="138189.9587">17995 8936 1229 0,'22'-10'342'0,"43"-7"65"0,-51 19-314 16,-1-2-104-1,0 0 0-15,4 4 14 0,2-1 2 16,-1 0-17-16,-8-4-53 15,17-4-347-15,5-4 81 16</inkml:trace>
  <inkml:trace contextRef="#ctx0" brushRef="#br0" timeOffset="138757.6691">18445 9381 1195 0,'25'-9'310'0,"2"-9"72"15,21-16-312-15,5-6-102 16,18-19 15-16,-10-4 20 15,7-20 24-15,-16 3 6 16,0-19 3-16,-17 4-5 16,4-16-62-16,-13 15-73 15,-1 2 13-15,-10 20 1 0,-4 8 33 16,-8 30 88-16,-2 12 25 16,-7 11-46-1,-10 16 4-15,-6 22-41 0,-12 21-40 16,-2 12 45-16,5 29 39 15,15 2-4-15,8 11 23 16,22-16 18-16,18 5-4 16,4-22-9-16,14-10-5 15,2-23-99-15,13 1-152 16,-12-30-170-16,2-6-2 16,-12-8-193-16</inkml:trace>
  <inkml:trace contextRef="#ctx0" brushRef="#br0" timeOffset="139191.6368">19570 8412 348 0,'-2'1'677'16,"-2"-4"-300"-16,5 6-227 15,-2-3 213-15,-1 0-410 16,-1 2 21-16,3 32 28 16,-3 60 21-16,3-22-1 15,-4-7-7-15,-4 10-2 16,-1-8-81-16,2 1-126 15,-5-16-78-15,2 1-113 16,-2-19-112-16</inkml:trace>
  <inkml:trace contextRef="#ctx0" brushRef="#br0" timeOffset="139447.1136">19376 8727 545 0,'37'-10'703'15,"38"-4"-248"-15,-50 17-335 16,5-1 295-16,14-1-566 15,-7-2-99-15,5-7-204 16,2 1-61-16</inkml:trace>
  <inkml:trace contextRef="#ctx0" brushRef="#br0" timeOffset="140201.6162">19929 9160 447 0,'11'1'0'16,"1"-1"514"-16,10-1-514 0,8-7 81 16,20-12-71-16,5-9 365 15,10-24-311-15,-3-9 352 16,14-23-339-16,-8-2-14 16,0-21-14-16,-7 20-48 15,-4 4-11-15,-21 22-8 16,-8 3 6-16,-16 22 3 15,-6 5 2-15,-6 12 0 0,-13 5-9 16,-10 10-8-16,-18 23-3 16,-14 9 15-16,-18 31 14 15,5 10 19-15,0 18 9 16,22-5 2-16,12 18 10 16,22-13-5-16,17 0 2 15,4-6 9-15,11-6-13 16,7-20-17-16,7-11-37 15,-4-15-46-15,11-9-188 16,-7-11-201-16,2-8-11 16</inkml:trace>
  <inkml:trace contextRef="#ctx0" brushRef="#br0" timeOffset="140526.6866">20734 8819 521 0,'71'52'538'0,"-64"-45"-178"15,-5-2-21-15,4-2-252 16,-6-3-74-16,1 0 16 16,8 0 20-16,27-3 8 15,50-9-15-15,-39-4-62 16,-7 1-67-16,4-2-137 16,-11 4-131-16,-8-6-64 15,-7 4-96-15</inkml:trace>
  <inkml:trace contextRef="#ctx0" brushRef="#br0" timeOffset="140995.5721">21442 8455 386 0,'9'11'421'0,"-8"4"-163"15,5 9-237-15,-9-11 241 16,3 4-301-16,2-10 61 16,-2-3 60-16,-2 2 28 15,2-7 16-15,0-1-10 16,2 1-11-16,20-11-56 16,61-28-18-16,-42 19-25 15,-1 2 9-15,-7 3 2 0,-4 14 4 16,-2 7-1-16,-11 14 0 15,-5 3-10 1,-13 17-4-16,-7 8-8 0,-16 9 1 16,-4 7 0-16,-17 15 3 15,-12 5-4-15,-29 9-13 16,2-8-5-16,-13 17 3 16,17-16-1-16,10-10 4 15,31-20 18-15,13-8-4 16,24-24-5-16,16-13 20 15,19-9 8-15,18-6 7 16,15-13 5-16,20-4-8 16,-7 1-10-16,1-3 4 15,-22 3-110-15,-6-1-106 16,-23 9-223-16,6-12-70 16</inkml:trace>
  <inkml:trace contextRef="#ctx0" brushRef="#br0" timeOffset="141350.3787">22289 8675 877 0,'-31'34'232'0,"-11"29"107"15,-3 8-226-15,-3 15-1 16,7-9 16-16,15 0 29 16,18-17-5-16,14-9-36 15,19-20-40-15,21-10-3 16,1-21-13-16,26-27-56 16,8-17-3-16,11-32-4 15,-9-7 22-15,3-10-17 16,-28 7 25-16,-20 6 26 15,-34 26-12-15,-33 13-43 16,-26 23-12-16,-28 20-73 16,-1 20-80-16,-10 13-337 15,17 2 32-15</inkml:trace>
  <inkml:trace contextRef="#ctx0" brushRef="#br0" timeOffset="153686.7627">14603 6986 482 0,'-15'92'103'15,"9"-87"44"-15,-4-1-120 16,4-2-46-16,0 5 25 16,2-10 20-16,2 3 4 15,1 0 19-15,-1 1 18 16,-4 26-10-16,-10 66-4 15,10-47-6-15,0 2-24 16,2-10-12-16,1-12 16 16,4-23 11-16,10-27 21 15,9-16 3-15,17-25 9 0,8-8-14 16,10-7-8-16,-1 22-22 16,-2 14-20-16,-15 25-24 15,-3 27-2-15,-10 21-4 16,-17 33-5-16,-11 22-22 15,-3 35-227-15,-7-4 59 16</inkml:trace>
  <inkml:trace contextRef="#ctx0" brushRef="#br0" timeOffset="179382.0705">12876 9960 250 0,'0'-12'81'16,"1"8"9"-16,4 1-69 15,-5 1-34-15,0 2 9 16,-2-3 9-16,2 2 32 16,-1-1 26-16,-1 2 49 15,1 0 3-15,0 0 1 16,-2 2-23-16,0-1-8 15,-11 20-32-15,-51 62-50 0,43-36-10 16,-2 21-11-16,-1 1-6 16,1 12 3-16,8-8 39 15,7 2-7-15,-1-19-23 16,11-5-28-16,2-19-180 16,9-12 21-16</inkml:trace>
  <inkml:trace contextRef="#ctx0" brushRef="#br0" timeOffset="179646.7865">13190 10061 1023 0,'-3'25'204'0,"-10"6"98"16,-2 15-293-16,-6 25-33 15,-3 0 18-15,-4 5 4 16,2-2 3-16,3-5-50 16,6-18-64-16,9-1-189 15,10-11-13-15</inkml:trace>
  <inkml:trace contextRef="#ctx0" brushRef="#br0" timeOffset="180006.6778">13640 10102 575 0,'-9'7'409'0,"1"2"-111"16,-4-1-59-16,-3 18-254 16,-10 10-33-16,-5 29 10 15,0 2 22-15,1 8 21 16,5-9 9-16,15-1 6 16,14-27-4-16,14-1-3 15,15-14-5-15,24-18 13 16,4-19 9-16,12-23 4 15,-9-14 1-15,-1-23-4 16,-18-1-1-16,-17-8 10 16,-26 10-4-16,-17-1-29 15,-16 24-24-15,-20 13-87 16,-5 22-89-16,-21 19-171 16,19 26-13-16</inkml:trace>
  <inkml:trace contextRef="#ctx0" brushRef="#br0" timeOffset="180365.9598">14393 10355 776 0,'13'12'127'15,"3"-10"71"-15,14-5-210 16,10-2-24-16,10-2 18 16,4-5-7-16,3-4-17 15,-3-2-41-15,-1-15-126 16,-10 7 3-16</inkml:trace>
  <inkml:trace contextRef="#ctx0" brushRef="#br0" timeOffset="180634.9524">14473 10644 1026 0,'6'0'287'0,"3"0"25"16,1 2-266-16,14-5-114 15,7-3-25-15,15-6-86 16,4-1-105-16,6-10-23 16,2 1-118-16</inkml:trace>
  <inkml:trace contextRef="#ctx0" brushRef="#br0" timeOffset="181299.2199">15262 10105 575 0,'2'0'298'16,"-1"0"-27"-16,1 0-98 15,-1 0-140-15,1 0 1 16,-1 0-9-16,1-1-1 15,8-2-5-15,8-9-3 16,5-2-7-16,60-61 6 16,-40 47-4-16,12 1-3 15,-3 15 5-15,4 12-10 16,-16 6-10-16,-4 6-7 16,-14 10 2-16,-4 11-6 15,-14 2 3-15,-11 22 6 16,-14 0 13-16,-17 26 6 15,-17-1 1-15,-12 7 5 0,12-8-2 16,8-4 2-16,11-26 4 16,17-10-3-16,18-17-1 15,2-9-2-15,2-8 2 16,21-8 2-16,19 1 3 16,19-3-2-16,5 3 4 0,17-3-42 15,-11 6-43-15,-5-3-36 16,-19 7-242-16,-14-6 32 15</inkml:trace>
  <inkml:trace contextRef="#ctx0" brushRef="#br0" timeOffset="181868.9893">16305 10299 321 0,'6'70'378'0,"-9"-66"-147"0,4-5-16 16,2-1-186-16,-3 1-61 15,0-1 9-15,0 1 27 16,-1-1 26-16,-1 1 12 16,1 1 8-16,-1 0-10 15,1 0-20-15,0 0-16 16,-1 1-14-16,1 5 10 16,-4 28 23-16,-8 55 21 0,7-41 9 15,7-2 9-15,-2-2-15 16,4-13-17-16,4-10-9 15,1-14 5-15,3-8-1 16,3-11-4-16,8-9-11 16,-4-1 4-16,0 3-14 15,-7 5-5-15,0 10-55 16,-10 14-43-16,4 23 50 16,-1 7 5-16,8 7 13 15,9-2 41-15,8-10 62 16,4-20-38-16,17-25 30 15,-2-15-2-15,4-26 13 16,-4-4-16-16,-5-8-25 16,-17 8-32-16,-9 1-11 15,-9 17-17-15,-10-1-128 16,1 4-184-16,-8-8 8 16</inkml:trace>
  <inkml:trace contextRef="#ctx0" brushRef="#br0" timeOffset="182388.2565">17368 10099 1051 0,'95'15'245'15,"-99"-20"49"-15,1 4-313 16,7 8-32-16,-5-7 0 15,1 2 5-15,0 10 44 16,-2 31 20-16,1 49 7 16,7-26-1-16,-6-5-7 0,-2 6-6 15,7-7-11 1,-8 3-115-16,-5-17-98 0,-6-6-92 16,0-17-114-16</inkml:trace>
  <inkml:trace contextRef="#ctx0" brushRef="#br0" timeOffset="182647.8109">17251 10392 1035 0,'11'5'234'0,"2"5"77"15,51 30-292-15,-29-41-39 16,1-4 3-16,17 4 11 0,-4-8 12 16,9-6-136-16,-12-1-179 15,10-6 15-15</inkml:trace>
  <inkml:trace contextRef="#ctx0" brushRef="#br0" timeOffset="183196.2339">18014 10077 858 0,'70'49'239'0,"-66"-49"41"15,-4 0-242-15,3 1-44 16,-4-1-10-16,1 0 14 0,-2-1 19 16,2-1 37-16,0 1 5 15,0-1-1-15,2 1-5 16,4-4-4-16,20-12-25 16,62-41 2-16,-39 37 10 15,7 0 6-15,-10 8-5 16,1 7-10-16,-17 8-23 15,-12 8-30-15,-12 8-11 16,-14 16-8-16,-13 10 12 16,-19 26 16-16,-13 10 20 0,-8 15 4 15,2-14 9-15,12 1 2 16,16-30-3-16,16-15-5 16,10-20-3-16,20-5 11 15,4-10-2-15,30-2 1 16,11-3 6-16,20-2-73 15,-8-1-86-15,7-3-241 16,-26 5-22-16</inkml:trace>
  <inkml:trace contextRef="#ctx0" brushRef="#br0" timeOffset="183692.6331">18750 10484 696 0,'27'128'241'0,"-27"-116"6"0,8 1-150 16,2-4-92-16,9-8 32 15,2-8 19-15,17-17 34 16,11-8 18-16,18-23 13 16,1-16-13-16,18-18-18 15,-15 4-25-15,-9-11-25 16,-19 16-23-16,-9 10-24 15,-23 18 5-15,-5 12-43 16,-9 18 1-16,-12 16-26 16,-18 20-8-16,-22 30-19 15,-5 11 51-15,-7 20 5 16,14 5 54-16,17 6 12 16,26-23 32-16,19-1 0 15,13-9 11-15,15-10-24 16,9-13-21-16,19-4-69 0,2-12-239 15,10-23-102-15,-8-13-112 16</inkml:trace>
  <inkml:trace contextRef="#ctx0" brushRef="#br0" timeOffset="184353.5688">19747 10218 818 0,'-46'99'302'15,"52"-99"-23"-15,18 3-144 16,9-3-157-16,17-6-3 16,9 3 11-16,18-4-264 15,-7-4-23-15,-1-7-109 16</inkml:trace>
  <inkml:trace contextRef="#ctx0" brushRef="#br0" timeOffset="184859.2017">20375 10009 862 0,'-12'-2'168'0,"12"1"93"15,0 2-240-15,8-2 0 16,-8-1 13-16,1 1 17 16,30-14 3-16,66-37 4 15,-45 18 5-15,7 1-17 16,-7 11-13-16,-5 6-13 15,-16 14-21-15,-3 16-26 16,-14 8 10-16,-11 6-3 16,-6 15 4-16,-17 18 3 15,-15 1 4-15,-17 25 2 16,-7 2 5-16,-6 2 26 16,11-25 26-16,14-2 16 15,20-24-3-15,14-12-3 16,14-14-27-16,18 8-9 15,5-10 0-15,15-8 4 0,1 1 5 16,8-2 4-16,-8-11-48 16,4 4-92-16,-17-4-91 15,6-1-216-15,-14-7-42 16</inkml:trace>
  <inkml:trace contextRef="#ctx0" brushRef="#br0" timeOffset="185223.6449">21591 10029 815 0,'-1'2'103'15,"-5"5"89"-15,-9 7-218 16,-13 9 32-16,-18 14 33 15,-9 8 30-15,-10 20 31 16,3 0 19-16,6 5 29 16,17-6-13-16,12 2-10 15,24-18-23-15,20-5-69 16,18-11-56-16,29-14 29 0,16-18 3 16,12-24 14-16,1-14 19 15,9-24 19-15,-28-1-35 16,-10-12-9-16,-19 13-7 15,-23-8-7-15,-21 22-7 16,-27 1-30-16,-19 22-29 16,-13 16-64-16,-1 15-298 15,-18 3 52-15</inkml:trace>
  <inkml:trace contextRef="#ctx0" brushRef="#br0" timeOffset="188958.955">13934 11652 738 0,'-2'28'298'0,"-7"3"-10"15,-7-4-150-15,-12 14-146 16,-5 8-6-16,-2 15 5 15,9 1 4-15,1 6 1 16,16-12 5-16,14-5 7 16,13-16 4-16,13-11 11 15,15-21 8-15,17-30 15 16,5-17-2-16,20-35 2 16,-16-5-6-16,-3-11 4 15,-22 15-11-15,-26-11 7 16,-33 17-5-16,-19 9-32 15,-12 7-29-15,-15 18-56 16,9 24-52-16,-3 26-244 16,9 0 49-16</inkml:trace>
  <inkml:trace contextRef="#ctx0" brushRef="#br0" timeOffset="189427.3391">14782 11803 1117 0,'2'3'189'0,"2"-8"106"0,11 2-326 16,12 0-4-16,8-5 12 15,19-6-7-15,-3 5-12 16,7 2-102-16,-7-5-159 15,-4 11-6-15</inkml:trace>
  <inkml:trace contextRef="#ctx0" brushRef="#br0" timeOffset="189662.947">14867 12004 1030 0,'3'5'277'0,"3"-2"47"16,10-3-253-16,19-2-88 16,10 2 0-16,16-4-62 15,1-4-124-15,-1-2-129 16,-21-6-89-16</inkml:trace>
  <inkml:trace contextRef="#ctx0" brushRef="#br0" timeOffset="190126.6713">15788 11470 76 0,'-3'13'402'0,"-1"3"-199"15,-8-5-53-15,-4 5 53 16,1-1-212-16,0-1 15 16,6-8 88-16,6 0 71 15,3-7-13-15,0-1-10 16,0 1-3-16,6-4-72 15,35-14-62-15,65-56 9 16,-44 52 4-16,-1 6-6 16,-20 6-8-16,-10 16-10 15,-18 9-17-15,-10 19-4 16,-16 16 5-16,-14 25 7 16,-14 6 7-16,-18 22 16 15,-5-2 5-15,3-4 4 16,12-25 2-16,17-7 1 15,23-27 6-15,12-12 8 16,13-12-7-16,20-2 1 0,5-8-1 16,20-3-6-16,1-6-11 15,8-2-70-15,-11-5-83 16,-4-11-256-16,-21-4-13 16</inkml:trace>
  <inkml:trace contextRef="#ctx0" brushRef="#br0" timeOffset="190576.6059">16579 11675 666 0,'7'17'383'16,"-4"-7"-90"-16,-3-4-95 15,-3 0-253-15,3-6-6 16,0 0 14-16,-1 1 37 16,-1 4 38-16,1 19 17 15,-3 5 9-15,-13 56 9 16,10-42-14-16,1 3-15 16,3-6-37-16,4-11-22 15,7-11-2-15,7-12 4 16,5-9 7-16,6-7 18 15,0 2 18-15,2-2-3 0,-5 4-5 16,2 10-7-16,-5 11-3 16,-5 10 10-16,3 5 6 15,-2 1 9-15,1-9 7 16,20-17 2-16,10-23 18 16,17-25-1-16,5-10-16 15,8-18-20-15,-20 7-14 16,-4-1-39-16,-25 19 5 15,-7 6-23-15,-15 13-50 16,-18-4-256-16,-9 16 47 0</inkml:trace>
  <inkml:trace contextRef="#ctx0" brushRef="#br0" timeOffset="190936.2172">17703 11492 1158 0,'61'52'109'0,"-63"-41"129"16,1 12-340-16,-2 2-1 16,-1 18 35-16,-1 4 90 0,1 4 18 15,-1-5-2-15,4 11-15 16,-1-6-96-16,-2 5-194 15,-2-6 12-15</inkml:trace>
  <inkml:trace contextRef="#ctx0" brushRef="#br0" timeOffset="191146.4323">17688 11880 513 0,'-13'-93'647'0,"13"94"-501"16,-1-1 143-16,4 3-252 16,-3-3-247-16,0 0 192 15,1-1 190-15,6-1-168 16,29-1 10-16,59-10-5 16,-42 7-58-16,11-8-270 15,-12 1 58-15</inkml:trace>
  <inkml:trace contextRef="#ctx0" brushRef="#br0" timeOffset="191535.2809">18103 11514 389 0,'15'59'0'0,"0"-60"524"0,3-4-425 16,5-7 234-16,19-4-349 15,10 1 378-15,10-4-301 16,-1 4-10-16,2 8 0 16,-17 8-3-16,-12 8-43 15,-19 10-52-15,-11 27 6 16,-15 8 5-16,-21 27 10 15,-21 8 18-15,-15 19 36 16,1-14 15-16,8 0 18 16,21-25 11-16,18-13-25 15,28-24-2-15,18-12-3 16,14-16-18-16,21-8-18 16,7-11 13-16,17-10-70 15,-11-3-70-15,6-14-311 16,-18-1 16-16</inkml:trace>
  <inkml:trace contextRef="#ctx0" brushRef="#br0" timeOffset="192061.6477">18844 12293 361 0,'15'5'338'0,"7"-11"-82"15,4-5-205-15,22-12 240 16,7-14-215-16,25-23 8 0,-2-8 10 16,11-19 12-1,-13 7-20-15,-7-18-22 0,-17 17-12 16,-12-11-33-16,-13 18-25 15,-10-3-5-15,-5 22 0 16,-7 7-9-16,-4 26 1 16,-22 24-3-16,-16 23 0 15,-26 47-4-15,-13 8 26 16,-2 21 46-16,14-6 15 16,27 6 13-16,31-33 20 15,34 7 2-15,18-15-18 0,33-10 8 16,11-16 8-16,36-28-530 15,-12-31 177-15</inkml:trace>
  <inkml:trace contextRef="#ctx0" brushRef="#br0" timeOffset="202680.9178">12712 11381 850 0,'1'-2'153'16,"-1"2"84"-16,-1 0-265 16,-1 2 13-16,-5 21 10 15,-5 3 9-15,-22 61 21 16,31-35 8-16,-15 16-7 16,3 3-4-16,-7 18-4 15,0-8-14-15,-5 4-37 16,14-18-44-16,-1-7-189 15,12-15 14-15</inkml:trace>
  <inkml:trace contextRef="#ctx0" brushRef="#br0" timeOffset="207453.6507">13052 11634 230 0,'-10'0'190'0,"7"0"-54"15,-1-2-140-15,4 1 137 16,-2 0-135-16,2-1 25 15,0 1 29-15,0-1 16 16,2 1 23-16,2-5-7 16,23-20-9-16,45-46-30 15,-32 35-11-15,2 1-19 16,1 1-2-16,-3 7 0 0,-6 1 11 16,-12 17 3-16,-4 2 2 15,-5 4 2-15,0 7-13 16,1 4-12-16,-2 2-9 15,-4 3-6-15,-3 13-6 16,-16-1 3-16,1 16 21 16,-8 9 10-16,-5 16 10 15,-8-3 6-15,1 5 14 16,0-15-18-16,-1-11-2 16,6-19-6-16,12-3-6 15,7-11-13-15,1-2-4 16,5 3-13-16,6 0-5 15,6-1 0-15,4 7 4 16,4 5 1-16,8-1 12 16,-2-3 5-16,-8 3 3 15,-3-2 1-15,0-1 5 16,-9-3 2-16,-11 10 11 0,-2 0 8 16,-6 10 13-16,-16-5 11 15,-17 0-3-15,-5-7-10 16,-25-8-9-16,-5-13-22 15,-5-3-46-15,10-1-56 16,7 1-277-16,27-6 43 16</inkml:trace>
  <inkml:trace contextRef="#ctx0" brushRef="#br0" timeOffset="236602.4664">13104 12609 812 0,'2'1'219'0,"-1"1"54"0,-1-1-228 16,0-1-29-16,0 0-9 15,0 0 9-15,0 0 11 16,0 0 13-16,-1-1 12 16,-1 1-17-16,-1 0-15 15,-18 10-16-15,-29 21-13 16,-68 95-14-16,45-31 13 15,-7 27 6-15,18-7 6 16,8 14 5-16,28-28 2 16,11-6 1-16,18-26-5 15,18-18-6-15,8-25-1 16,31-21 5-16,8-25 9 16,21-26 15-16,-6-10 7 0,2-19 4 15,-27 9 2-15,-19 3 17 16,-26 23-7-16,-19 10-4 15,-19 14-17-15,-20 13-22 16,-8 18-40-16,-19 20-55 16,-1 7-43-16,3 18-246 15,14-3 32-15</inkml:trace>
  <inkml:trace contextRef="#ctx0" brushRef="#br0" timeOffset="236966.5687">13560 12933 972 0,'-20'135'186'16,"-17"-101"97"-16,1 0-290 16,2 3-4-16,10-10-1 0,18 0-17 15,11-17 18-15,24-6 28 16,17-4 11-16,14-4 19 16,5 1 32-16,3 10-32 15,-19 8-43-15,-14 18 27 16,-20 13 28-16,-28 22-29 15,-12 0 1-15,-23 3 52 16,-7-17-42-16,-10-16-40 16,9-35-368-16,0-34 144 15</inkml:trace>
  <inkml:trace contextRef="#ctx0" brushRef="#br0" timeOffset="237176.2891">13497 13003 1431 0,'-6'108'202'15,"47"-117"190"-15,18-4-426 16,38-27-125-16,8-11-228 15,18-8 53-15</inkml:trace>
  <inkml:trace contextRef="#ctx0" brushRef="#br0" timeOffset="237744.916">14519 13187 774 0,'17'-3'407'16,"-3"-3"-65"-16,14 6-91 16,7-5-280-16,17-10-18 15,9 2-21-15,18-3-273 16,-8-14-2-16,-2 2-136 16</inkml:trace>
  <inkml:trace contextRef="#ctx0" brushRef="#br0" timeOffset="237951.6547">14693 13443 1236 0,'36'16'407'16,"-5"-14"8"-16,21-20-285 15,19-6-507-15,13-8-62 16,-5-5-53-16</inkml:trace>
  <inkml:trace contextRef="#ctx0" brushRef="#br0" timeOffset="238610.2642">15732 12833 1126 0,'-14'102'244'0,"14"-102"93"16,2 3-338-16,-2 1-17 15,0-4-5-15,0 0 14 16,0 0 13-16,0 0 7 16,0 0 5-16,-2 0-1 15,1 2-5-15,-3 24 3 16,-10 56 8-16,4-30 8 16,7 0 3-16,4-2 0 15,4-9-8-15,10-5-6 16,5-12-16-16,7-23 5 15,7-14 8-15,12-20 4 16,1-5-1-16,1-10 12 16,-5 13-10-16,-6 8-27 15,-17 18-26-15,6 15-24 16,-9 24-6-16,3 17 9 0,-8 6 28 16,5 10 23-1,-5-13 22-15,9-13 0 0,4-25 34 16,27-25 23-16,4-21 3 15,15-20 8-15,0-8 8 16,-2-11-79-16,-22 16-42 16,-4-9-74-16,-16 13-70 15,-8-9-285-15,-15 7 42 16</inkml:trace>
  <inkml:trace contextRef="#ctx0" brushRef="#br0" timeOffset="238909.1214">17046 12790 998 0,'-2'8'191'16,"1"3"86"-16,-2 10-298 15,-2 8-1-15,8 20 21 16,-1 3 16-16,-1 15 18 16,2-4 14-16,2 11-37 15,-1-8-82-15,0 3-233 0,-1-14 35 16</inkml:trace>
  <inkml:trace contextRef="#ctx0" brushRef="#br0" timeOffset="239119.1789">16735 13182 1296 0,'17'0'343'0,"1"-4"70"16,-9 2-341-16,44-1-93 16,15-1-28-16,21-7-57 15,9-2-69-15,9-5-239 16,-30-11-26-16</inkml:trace>
  <inkml:trace contextRef="#ctx0" brushRef="#br0" timeOffset="239477.8893">17454 13338 1249 0,'17'22'319'16,"-4"-7"81"-16,-6 0-348 15,17-5-89-15,16-7-31 16,19-25 55-16,5-17 19 16,15-27 41-16,-1-12 58 15,-2-19 7-15,-23 6-40 16,-6-3 5-16,-24 18-32 0,-15 12-32 16,-9 29-18-16,-21 23 5 15,-9 33-8-15,-6 32-2 16,-2 15 7-16,5 24 44 15,16-2 10-15,29 7 16 16,20-23 7-16,35 0-20 16,25-25-40-16,54-17-529 15,-6-35 123-15</inkml:trace>
  <inkml:trace contextRef="#ctx0" brushRef="#br0" timeOffset="262306.5628">18759 13246 522 0,'-1'-2'239'0,"-1"1"-11"16,-5-1-138-16,5 1-28 16,1-1-42-16,0 1 9 15,-1 0 4-15,1-1 7 16,-1 1-3-16,1-2 1 15,-1 0-6-15,-1 0-6 16,0 1-9-16,0 1-16 16,2-1-24-16,-1 1-25 15,2-1-16-15,2 1 25 16,8-1 17-16,27 4 24 16,49 7 18-16,-33 0 20 15,-1-2-24-15,3-1-9 16,-3-5-20-16,4 2-19 15,-10 0-230-15,-6-6 54 16</inkml:trace>
  <inkml:trace contextRef="#ctx0" brushRef="#br0" timeOffset="263051.0103">19213 13001 850 0,'47'83'148'15,"-46"-84"85"-15,5 2-254 16,0-2-10-16,-6-1 7 16,0 2 18-16,2 0 7 15,-1 0 7-15,2 0 2 16,9 5 1-16,0 1-1 15,-3-2-3-15,1 2 5 16,-2-1 5-16,-2-2 16 16,-4-2 2-16,0 1 25 15,2 6-1-15,-1 9 3 16,-7 3-13-16,-52 56 0 16,5-48-25-16,-11 9-10 15,6-3-19-15,-2 6-83 16,18-9-58-16,6 8-178 15,18-8-37-15</inkml:trace>
  <inkml:trace contextRef="#ctx0" brushRef="#br0" timeOffset="263739.9938">19817 13760 648 0,'1'7'147'16,"4"-1"53"-16,-1-3-189 15,-4-3 29-15,2 0 11 16,10-3 51-16,28-11 6 16,74-53 17-16,-40-1-38 15,6-32-19-15,-6 0-29 16,6-14-11-16,-31 16-17 0,-1-7 0 15,-8 22-3-15,-5-6 1 16,-16 18 0-16,-3 5 1 16,-7 23-1-16,-8 11-59 15,-3 20-14-15,-22 19-13 16,-12 20-2-16,-20 38-3 16,-11 17 56-16,-22 23 32 15,15-4 47-15,6 10 32 16,19-25 5-16,21 10 8 15,33-16-10-15,17 3-32 16,21-19-27-16,16-15 8 16,8-30-11-16,26-18-92 15,3-18-93-15,11-22-223 16,-15-7-51-16</inkml:trace>
  <inkml:trace contextRef="#ctx0" brushRef="#br0" timeOffset="264164.3802">20860 13173 774 0,'7'-1'290'0,"-1"4"-32"16,-9-3-192-16,3-2-39 15,0 2-47-15,2-1 50 16,-1-1 32-16,27-8-10 16,55-18-12-16,-36 9-6 15,4 1-143-15,-2-3-124 0,-6 3-91 16,-6-5-132-16</inkml:trace>
  <inkml:trace contextRef="#ctx0" brushRef="#br0" timeOffset="264413.8667">20910 13410 856 0,'7'23'301'16,"-2"-13"12"-16,-2-3-214 15,1-2-133-15,14-2 39 16,3-12 12-16,19-12 0 16,10-4 10-16,14-8-84 15,-8-2-146-15,3-2-133 16,-25 10-84-16</inkml:trace>
  <inkml:trace contextRef="#ctx0" brushRef="#br0" timeOffset="264867.6366">21923 12606 362 0,'-7'3'0'0,"-8"6"415"0,-12 11-360 15,-7 12 218-15,-18 16-289 16,2 13 287-16,-15 24-267 15,10-1 21-15,6 9 48 16,12-7 16-16,12 8 21 16,25-17-3-16,6 3-17 15,7-24-58-15,17-6-6 16,-5-21-17-16,8-21 1 16,-2-18 0-16,18-18 15 15,-11-15-6-15,-1-15 2 16,-6 5-2-16,-9-12 1 15,-23 20-4-15,-6 8-27 16,-5 16-12-16,-15 5-24 16,-4 13-7-16,-6 17-8 15,1 6-4-15,-4 14-20 16,11-1-280-16,8 10 66 16</inkml:trace>
  <inkml:trace contextRef="#ctx0" brushRef="#br0" timeOffset="265283.2735">22270 12766 184 0,'-8'19'536'0,"-9"9"-235"16,-4-1-111-16,-16 16 114 16,7 3-305-16,-7 0 4 15,5-12 6-15,6-7 15 16,20-13 14-16,1-6-6 16,8-2-7-16,7 0 25 15,12 0-4-15,9-4 0 16,9 9 10-16,2-4 11 15,-4 4-20-15,-4 9-6 16,-13 7-16-16,-15 6 16 16,-5 5-19-16,-8 13 37 15,-12-9 36-15,-15 6-32 16,0-14-52-16,-11-9-2 16,-2-14-58-16,-1-10-105 0,17-13-10 15,-1-17-280-15,9-4 44 16</inkml:trace>
  <inkml:trace contextRef="#ctx0" brushRef="#br0" timeOffset="265522.9911">22144 12787 624 0,'22'1'383'16,"-1"2"-51"-16,3-7-20 16,1-4-242-16,32-8 9 15,12-8-4-15,17-14-46 16,-1-2-93-16,9-9-122 16,-26 6-203-16,-16 0-6 15,-24 7-142-15</inkml:trace>
  <inkml:trace contextRef="#ctx0" brushRef="#br0" timeOffset="265896.9557">22686 12917 517 0,'62'124'580'0,"-34"-124"-187"16,8-14-309-16,5-15 250 16,13 3-496-16,-2-13-230 15,-5 2-17-15</inkml:trace>
  <inkml:trace contextRef="#ctx0" brushRef="#br0" timeOffset="266606.1012">23278 12807 586 0,'46'80'-45'0,"-49"-71"45"16,-1-3-161-16,1 5 4 16,2-6 62-16,-2 6 143 15,3-10 98-15,0-1 49 16,-2 0-7-16,2 0 22 16,0 0-42-16,0 0-46 15,0 0-54-15,0 0-18 16,0 0-33-16,0 2 14 15,0 10 16-15,-1 22 42 16,-2 40 20-16,3-31 19 0,0 0-13 16,3 1-15-16,5-7-49 15,4-1-16-15,-3-13-13 16,5-12 7-16,9-13 9 16,4-15 11-16,6-13-6 15,4-13-11-15,3 2-16 16,-12-13-8-16,-3 14-1 15,-7 5 0-15,-9 14 1 16,-9 0-20-16,5 17-24 0,-6 16-4 16,-3 7 2-16,9 15 17 15,4 6 21-15,3 13 24 16,4-8-4-16,8-2 7 16,1-17-10-16,24-17 9 15,10-21 6-15,20-22 11 16,1-13-4-16,18-30-5 15,-26-8-9-15,-9-8-3 16,-28 7-7-16,-30-3-43 16,-37 25-43-16,-21 10-29 15,-22 12-400-15,2-13 80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4T15:39:14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2936 2639 468 0,'3'-7'0'0,"-6"3"413"16,0 8-413-16,1-4-33 15,1 3-44-15,-13 47 308 16,-17 63-293-16,0-33 284 16,0-6-246-16,-6 5 15 15,6-17 19-15,3-7 18 16,13-20 7-16,6-17-4 16,18-27-10-16,21-35-11 15,8-19-8-15,18-33-3 0,5-6 10 16,1-23 11-16,-17 16 28 15,2-8 7-15,-8 20 6 16,5-3-14-16,1 21-9 16,11 8-23-16,-9 21-10 15,-4 11-14-15,-15 23-1 16,-5 11-36-16,-12 13-5 0,1 23 2 16,0 13 4-1,3 33 6-15,-2 8 35 0,2 30 0 16,3 2-4-16,3 23 4 15,-1-17 1-15,4 35 3 16,0-16 7-16,1 10-65 16,-6-23-64-16,-1-2-58 15,-5-46-83-15,-8-26-53 16</inkml:trace>
  <inkml:trace contextRef="#ctx0" brushRef="#br0" timeOffset="278.7541">2933 2909 994 0,'13'10'52'16,"11"-2"160"-16,4-2-308 16,46 1 23-16,18-2 63 15,32-7 26-15,2-4 7 16,15 0-37-16,-39-7-143 0,11-3-67 16,-26-2-72-16</inkml:trace>
  <inkml:trace contextRef="#ctx0" brushRef="#br0" timeOffset="563.7823">4143 2681 1018 0,'3'0'321'0,"1"1"-61"0,4 1-295 16,-5-2-50-16,1 0-29 15,38 4-47-15,45-1 58 16,-34-7-153-16,-8-5 36 15</inkml:trace>
  <inkml:trace contextRef="#ctx0" brushRef="#br0" timeOffset="733.5273">4386 2945 982 0,'25'20'405'0,"15"-3"-31"16,0-17-184-16,28 3-267 16,15-6-332-16,16-2 113 15</inkml:trace>
  <inkml:trace contextRef="#ctx0" brushRef="#br0" timeOffset="1197.5869">5320 3133 912 0,'-14'24'176'0,"12"-4"73"16,11-3-272-16,6-6-39 16,16-8 76-16,12-12 37 15,28-19 39-15,9-22 23 16,25-27 24-16,11-19-62 0,23-29-17 16,-27 2-23-16,5-15 0 15,-23 17-11-15,-20 1 1 16,-33 30 0-16,-8 4-2 15,-21 28-27-15,-11 13-72 16,-19 28-75-16,-29 23 33 16,-21 26-10-16,-43 36 13 15,-3 21 67-15,0 25 65 16,29-6 4-16,28 9 33 16,43-22 12-16,35 2 11 15,37-20 22-15,54-5-45 16,23-23-32-16,56-13-180 15,3-30-181-15,-7-20-23 16</inkml:trace>
  <inkml:trace contextRef="#ctx0" brushRef="#br0" timeOffset="1761.7119">7342 2442 97 0,'-7'21'0'16,"-9"-16"502"-16,-13 9-341 15,1 12 57-15,-9 0-310 16,-4 5 319-16,5-8-185 15,15-10 46-15,2-10 45 0,9-9 5 16,7-12-10-16,6-1-50 16,10-12-31-16,6-2-39 15,7-5-1-15,6 8-1 16,1 5 4-16,-15 10-18 16,4 17-32-16,-13-2-31 15,-12 10 20-15,-8 14 4 16,-6-1 26-16,-13 4 86 15,2-2-32 1,7-9-45-16,8-8-51 0,19-2-45 16,17-18 56-16,17 9-11 15,9 3-46-15,3-1-154 16,-5 8 67-16</inkml:trace>
  <inkml:trace contextRef="#ctx0" brushRef="#br0" timeOffset="2391.9047">8083 2508 1017 0,'-6'-8'206'15,"4"2"84"-15,4 5-309 16,-4-1 3-16,1 1 12 0,-1 1 27 16,1 0 34-16,-2 0-1 15,3 0-28-15,-1 0-44 16,-1 0-28-16,1 1-7 16,-4 19 28-16,-2 30 19 15,-11 64 39-15,18-43 8 16,9-18-17-16,9 1-27 15,8-22-27-15,23-14 31 16,7-19 8-16,10-14 15 16,-7-15 20-16,-3-7 27 15,-19 6-29-15,-13 6-42 16,-18 15-33-16,-6 24 7 16,-3 20 1-16,1 18-1 15,5 6 34-15,12 0 26 16,9-15-1-16,19-22 38 15,21-32 10-15,27-35 16 16,4-17 2-16,3-35 1 0,-20-1-40 16,-33-16-37-16,-39 21-38 15,-37-12-66-15,-21 22-38 16,-12 0-361-16,18 20 72 16</inkml:trace>
  <inkml:trace contextRef="#ctx0" brushRef="#br0" timeOffset="9150.6973">12820 2506 267 0,'29'13'238'0,"16"-2"-5"15,4-10-40-15,23-10-11 16,13-10-41-16,24-27 0 15,8-20-43-15,28-29-17 16,-11-10-22-16,4-21-15 0,-26 15-23 16,-17 7 1-16,-39 27-2 15,-16 12 9-15,-27 25-3 16,-8 4-58-16,-10 17-15 16,-29 13-19-16,-16 18-14 15,-36 25-5-15,-22 25 55 16,-25 42 8-16,16 10 18 0,6 24 15 15,35-7 15-15,33 4 12 16,39-31-12-16,27-5 7 16,29-26-2-16,47-11 0 15,18-16-4-15,24-18 22 16,3-22-1-16,14-13-379 16,-39-13 124-16</inkml:trace>
  <inkml:trace contextRef="#ctx0" brushRef="#br0" timeOffset="9440.4375">14514 2087 125 0,'57'1'0'0,"8"-5"652"15,24-8-396-15,8-3 23 16,8 3-616-16,-25 1 337 0,-13-3-487 15</inkml:trace>
  <inkml:trace contextRef="#ctx0" brushRef="#br0" timeOffset="9630.641">14910 2299 1457 0,'35'16'235'0,"24"-13"185"16,8 3-438-16,10-2-89 16,-12 1-9-16,1-11-54 15,-22-6-61-15,3-19-198 16,-2-8 103-16</inkml:trace>
  <inkml:trace contextRef="#ctx0" brushRef="#br0" timeOffset="9979.0965">16419 1525 1157 0,'-38'26'172'16,"-22"22"144"-16,-15 12-371 15,-25 39 41-15,6 6 6 0,2 12 34 16,24-12 33-16,20 5-26 15,41-36-25-15,28-12 41 16,25-13-19-16,19-15-10 16,6-22 35-16,9-13 45 15,-6-23-31-15,-13-15 15 16,-26-1-23-16,-20-11-48 16,-30 0-30-16,-23 11-19 15,-22 11-26-15,-33 11-2 16,-2 16 6-16,-8 25-89 15,14-1-42-15,19 4-185 16,55-3 8-16,46-6 23 16,41-11 85-16,33-3 62 15</inkml:trace>
  <inkml:trace contextRef="#ctx0" brushRef="#br0" timeOffset="10304.7621">16933 1793 845 0,'-93'27'278'0,"17"-5"29"16,7 14-179-16,23-3-120 0,17-2-5 15,28-3 23-15,29 3 48 16,20-7-2-16,30 11 35 15,6-1 10-15,8 8-29 16,-19-4-62-16,-15 7-27 16,-35-7-37-16,-24 11 1 15,-29-13 11-15,-28 5 15 16,-7-14 11-16,0-1 12 16,4-23-81-16,10-7-104 15,22-23-143-15,18-19-81 16,8-13-121-16</inkml:trace>
  <inkml:trace contextRef="#ctx0" brushRef="#br0" timeOffset="10528.692">16903 1696 1290 0,'57'-40'179'16,"18"46"191"-16,20-8-365 16,26-1-38-16,1 3 42 15,-2 3 24-15,-37-6-55 16,-11-1-39-16,-15 1-76 16,-11 1-240-16,-21-8 35 15</inkml:trace>
  <inkml:trace contextRef="#ctx0" brushRef="#br0" timeOffset="10815.5019">17706 2075 821 0,'3'19'815'0,"27"-4"-441"0,19-8-62 16,26 4-347-16,11-4-379 15,6-7 317-15,-11-7-75 16,7-9-209-16,-20-11-57 15</inkml:trace>
  <inkml:trace contextRef="#ctx0" brushRef="#br0" timeOffset="11298.099">18702 2059 409 0,'-5'17'305'0,"-2"7"-71"15,-1 0-240-15,-5 1 250 16,0-3-210-16,1 8 26 15,3-5 3-15,-1 9 3 16,13 6-5-16,4 0-24 16,6-10-18-16,17 4 5 15,10-16 24-15,6-5 19 16,4-16 4-16,8-6-1 0,-9-10 0 16,-5-2-20-16,-13-3-4 15,-7 13-34-15,-15 2-33 16,-11 16-8-16,-9 11-2 15,-7 13-7-15,2 6 27 16,13 10 28-16,8-8-1 16,33-12 49-16,28-17 51 15,38-31-25-15,2-25-27 16,23-23 39-16,-21-10-49 16,-16-17-41-16,-37 7 5 0,-25-18 3 15,-50 18-502-15,-33-23 115 16</inkml:trace>
  <inkml:trace contextRef="#ctx0" brushRef="#br0" timeOffset="37655.1024">12849 2678 661 0,'-11'3'51'0,"5"-3"83"15,3 1-189-15,0 1-4 16,0 2 45-16,-6 10 26 16,1-2 15-16,0 4-3 15,-18 46-7-15,34-38-7 16,12 2-4-16,23 6 11 16,9-4 7-16,22 3 13 15,6-3 5-15,15 2 4 16,-9-8-8-16,9-7-3 15,-11-2-13-15,11-3-3 16,-12-14-7-16,13 1-3 16,-2-3-2-16,8-12 1 0,-4 0-1 15,22 11 1-15,-9-6 1 16,20 8 6-16,-2 5 7 16,19 3-2-16,-13 0-1 15,28 11 2-15,-15-3-3 16,40 7 0-16,-5-2 5 15,27 4 11-15,-31-4 6 16,12 8-8-16,-43 1-3 16,-13 13-7-16,-45 4-30 0,-2 13-84 15,-27 2-198-15,-24-2-8 16,-24-19-137-16</inkml:trace>
  <inkml:trace contextRef="#ctx0" brushRef="#br0" timeOffset="38349.4486">19869 2709 433 0,'4'-13'270'0,"1"-2"-58"15,-7 6-70-15,2 2-86 16,-1 1-16-16,-1 4-34 15,1 1 16-15,-2-1-16 16,-9-1-18-16,-40-3-12 0,-56 5 6 16,31 11 9-16,-13 1 7 15,-27 8-1-15,0 3 1 16,-18 6 1-16,-6-3-1 16,-20 7-1-16,18-4 2 0,-18 3 0 15,22-4 1-15,4 4-1 16,24-3-3-16,-3-3-6 15,20-1-3-15,-6 5-14 16,2-11-8-16,-1-5-12 16,17-2-8-16,-8-7 15 15,8-2 18-15,-3 1 13 16,6 0 18-16,-19 8 15 16,12 1-13-16,-5 15-2 15,8 1-2-15,-2 15 2 16,18 3 1-16,5 9 2 15,13-11 1-15,1 7-7 16,6-10-11-16,-2-2-185 16,13-14 53-16</inkml:trace>
  <inkml:trace contextRef="#ctx0" brushRef="#br0" timeOffset="39980.6699">16529 3351 647 0,'11'78'79'16,"-9"-73"70"-16,-1 5-195 15,2 0-7-15,-1 4 14 16,-1 2 30-16,1 0 5 16,-2-2 5-16,0 5 1 15,-2-4-1-15,-5 7 7 16,-6-1 3-16,-10 7 11 16,-8-6 4-16,-13 6 6 15,-1-1-2-15,-14 4 2 0,4-10-5 16,-8 1-2-16,5-1-3 15,-9 4 5-15,1-6 2 16,-19 5 8-16,2 4 4 16,-25 3 3-16,4-6 4 15,-2 6 4-15,15-3-3 16,-15 2-10-16,11-6-4 16,-23-2-7-16,5-7-11 0,-10-2-10 15,10-7 11-15,-14-4 8 16,16-5-1-16,-27-8 6 15,11-5 0-15,-8-8-3 16,15 1-8-16,-15-14-2 16,21-1-5-16,-13-12 3 15,10-3-1-15,-5-20 5 16,25-1 3-16,-12-28 5 16,12-9-2-16,-14-21 5 15,13 7-3-15,2-12 0 16,19 9-5-16,-11-12-2 15,20 14-8-15,-10-20-2 16,-4 12-5-16,-16-19-2 16,15 20 0-16,-19-11 2 15,7 25 1-15,-29-5 1 16,2 26-1-16,-24-7 3 16,8 12 0-16,-32-10 0 0,22 10 4 15,-23-5 5-15,25 14-2 16,-38-5-2-16,18 13-2 15,-25-1-4-15,24 5-6 16,-29-4 3-16,24 8 2 16,-7 4 2-16,27 12-2 15,-19 14-1-15,22 11-5 16,-22 11-2-16,23 0-4 0,-3 10 2 16,16 3 0-16,-17 6-3 15,24 0 1-15,-12 4 1 16,11 2-1-16,-9 6-1 15,24 3 1-15,-12 4 0 16,10 19-2-16,-2 16 0 16,22 3 1-16,-6 16 0 15,27 5 1-15,-2 10-2 16,11-8-1-16,-10 1 1 16,14-10 1-16,-5 2 2 15,17-21 4-15,1-3 5 16,17-12 2-16,0-3 3 15,18-11 1-15,-3-2 0 16,7-3-4-16,-3-2 0 16,7-4-5-16,-6 0 3 15,3-4 3-15,5-5 16 16,-1-6 60 0,1 0-34-16,2-1 0 15,1-1-17-15,-1 1-10 0,1-2-16 16,-1 0-4-16,-1 0-3 15,-4-1 1-15,-12-11 3 16,-44-34 4-16,41 34 3 16,3-1-3-16,6-2-4 15,-4 3-5-15,5 9-8 16,7 3-20-16,2 5-10 0,-2 8-17 16,5-10-4-16,-1 2-5 15,1 15 15-15,1 17 9 16,14 43 19-16,-3-47 9 15,6-5-6-15,4-10 1 16,-4-12 13-16,16-12 19 16,1-10 6-16,1-12 26 15,-1-2 4-15,2-2 6 16,-16 11-19-16,-5 11-10 16,-4 11-16-16,7 11-27 15,2 10-129-15,21-8-321 16,2-11 50-16</inkml:trace>
  <inkml:trace contextRef="#ctx0" brushRef="#br0" timeOffset="46223.3551">2416 5453 745 0,'-49'114'282'0,"42"-107"-39"16,-1 4-187-16,-2 12-87 15,-7 13-10-15,-2 22-6 0,-2 16 59 16,-4 25 18-16,-1 3 6 15,-1 17 9-15,5-15-1 16,0-11 4-16,5-32-4 16,5-20 7-16,12-27 0 15,3-28-15-15,5-26-11 16,15-26-3-16,4-19-14 16,12-32-8-16,1 4 14 0,6-7 6 15,-8 14-1 1,11-11-2-16,-3 22-8 0,13-1-6 15,-6 22-3-15,1 7-2 16,-13 24 6-16,-10 12 1 16,-20 16 0-16,-2 6-38 15,-6 12-9-15,4 21-5 16,-3 10-2-16,5 31-3 16,0 14 37-16,0 35 4 15,-5 3 3-15,2 41-1 16,0-7 4-16,5 21 6 15,-1-28 6-15,9 0-106 16,-1-45-120-16,1-15-76 16,-7-39-127-16</inkml:trace>
  <inkml:trace contextRef="#ctx0" brushRef="#br0" timeOffset="46509.5635">2281 5992 753 0,'6'-13'171'0,"-8"-3"69"16,7 10-213-16,1-3-29 15,0 1 7-15,10 4 7 16,-3 7 1-16,7 0 9 16,-3 4 1-16,15 4-1 15,-3-2-27-15,32-2-250 16,4-1 71-16</inkml:trace>
  <inkml:trace contextRef="#ctx0" brushRef="#br0" timeOffset="46809.6326">3267 5625 1010 0,'-14'59'207'0,"6"-56"77"15,8-3-309 1,17 7-9-16,6-1 2 16,23-1 7-16,7-5 25 0,25-6-3 15,-4-6-51-15,10-4-221 16,-13 1 37-16</inkml:trace>
  <inkml:trace contextRef="#ctx0" brushRef="#br0" timeOffset="47021.3887">3580 6103 1419 0,'12'-1'250'0,"6"-1"146"15,8 5-430-15,7 0-45 0,-1 2-52 16,13-2-264-16,-4 0-1 16,8-14-149-16</inkml:trace>
  <inkml:trace contextRef="#ctx0" brushRef="#br0" timeOffset="48484.8028">5229 5114 731 0,'-101'108'170'16,"8"12"86"-16,-13 41-169 15,9-1 7-15,2 24 16 16,36-24-11-16,17-1-17 15,32-41-45-15,23-14-23 16,15-36-21-16,5-12-25 16,1-22-25-16,-2-7-281 0,-3-11 68 15</inkml:trace>
  <inkml:trace contextRef="#ctx0" brushRef="#br0" timeOffset="48922.115">5700 5263 782 0,'-26'21'167'0,"-19"25"74"16,-10 10-259-16,-21 27 56 15,-1 5 9-15,-9 23 31 16,20 1 12-16,2 16 32 16,31-16-40-16,18-2-25 15,23-31-49-15,16-16-22 16,4-35 9-16,24-17-11 15,-1-23 13-15,10-16 12 0,-15-17 50 16,4-5 3-16,-27 1 12 16,-14-3 11-16,-15 6-6 15,-12 9-69-15,-7 8-20 16,-8 5-35-16,3 14-52 16,1 10-35-16,8 5-201 15,14 7-56-15,19-3-75 16</inkml:trace>
  <inkml:trace contextRef="#ctx0" brushRef="#br0" timeOffset="49268.5614">6305 5490 1133 0,'-14'-3'211'0,"-20"10"112"16,-11 7-334-16,-32 17 3 16,-10 7 13-16,-5 8 16 15,19-1 14-15,17-2-25 16,35-18-27-16,24-7 14 16,22-6-10-16,36-7 20 15,10-5 27-15,24 6 27 0,-3 6-20 16,-2 10-10-16,-36 8-31 15,-14 16-7-15,-32 1-4 16,-21 11 8-16,-21-12 9 16,-21 2 10-16,-6-19 3 15,-13-5-26-15,6-15-39 16,8-8-77-16,14-11-259 16,19-14 28-16</inkml:trace>
  <inkml:trace contextRef="#ctx0" brushRef="#br0" timeOffset="49520.1086">6357 5462 1096 0,'22'-6'227'0,"7"-2"141"16,8 0-322-16,34-6 14 16,15-1 6-16,14-4-28 15,-3 0-38-15,2 0-51 16,-25 4-48-16,-12 0-287 0,-20 3 43 16</inkml:trace>
  <inkml:trace contextRef="#ctx0" brushRef="#br0" timeOffset="49869.4746">6978 5878 551 0,'3'-4'540'0,"1"-7"-212"16,8 10-334-16,12-10 339 15,7 6-383-15,18-16 21 16,9-1 49-16,17 1-58 16,-7 2-77-16,6-8-74 15,-14 5-154-15,-16-9-49 16</inkml:trace>
  <inkml:trace contextRef="#ctx0" brushRef="#br0" timeOffset="50373.3867">7588 5728 1133 0,'116'69'138'0,"-118"-62"100"16,-2 5-340-16,-8 9 4 15,-6 8 28-15,-9 8 65 16,-2 3 56-16,-8 8 29 16,3-5 5-16,3 3-2 15,10-9-23-15,11-5-19 16,10-7-46-16,13-7-23 16,11-12 1-16,11-7 11 15,5-5 2-15,6-11 22 16,-7-2 20-16,-5 4-1 15,-17 5-10-15,-9 7-24 16,-10 9-13-16,-7 18 1 16,-4 10 1-16,-3 19 4 15,7 0 25-15,7 2 11 0,16-13-10 16,18-17 18-16,16-24 21 16,20-30 19-16,15-19 0 15,19-20 10-15,-9-12-22 16,1-9-21-16,-25 9-20 15,-18 6 7-15,-28 22-9 16,-12 3-43-16,-11 20-34 16,-6 11-80-16,-8 8-276 15,-5 7 4-15,6 15-122 0</inkml:trace>
  <inkml:trace contextRef="#ctx0" brushRef="#br0" timeOffset="50657.9233">8829 5059 1230 0,'40'41'222'0,"15"8"135"15,6 18-381-15,1 35 31 16,-22 9 5-16,-28 33 9 16,-39 0 13-16,-48 26 18 15,-29-16 15-15,-17 6-15 0,5-27-32 16,-8-18-121-16,27-40-300 16,7-14-29-16,22-30-189 15</inkml:trace>
  <inkml:trace contextRef="#ctx0" brushRef="#br0" timeOffset="51261.5203">9608 5693 580 0,'-1'50'130'0,"-2"-51"58"0,0 1-153 16,2 6 16-16,-1-6-7 16,1 0 24-16,-1 0 11 15,1 1 2-15,-11 23-15 16,-18 71 10-16,27-43-27 15,9 7-9-15,6-10-16 16,6-14 0-16,4-18-7 0,11-16 12 16,1-13 3-1,6-13 4-15,-8-6 3 16,-2 1 16-16,-14 10-10 0,-8 5-3 16,-8 16-8-16,1 20-35 15,1 6-44-15,8 7 42 16,5-8 42-16,7-5-23 15,5-22 42-15,14-30 56 16,2-21-20-16,6-15-67 16,-11-7 5-16,-12-9-65 15,-19 18-41-15,-13 4-41 16,-7 12-329-16,23-1 110 16</inkml:trace>
  <inkml:trace contextRef="#ctx0" brushRef="#br0" timeOffset="58871.1703">2321 8422 879 0,'1'0'268'0,"1"-2"54"15,-1 1-288-15,1 1-97 16,-1 1-25-16,13 42-13 0,-7 69-9 16,-26-12 52-16,-3 16 37 15,-8 20 27-15,3-8 8 16,-4 0 17-16,6-33 14 16,4-19 14-16,7-39-4 15,2-21-3-15,10-29-51 16,11-43-25-16,10-26-24 15,20-56-6-15,5-25 1 0,11-31 52 16,3 21 28-16,17-5 21 16,-3 40 0-16,8 12 7 15,-3 35-17 1,-2 13-15-16,-22 33-16 0,-8 15-12 16,-13 21-36-16,-3 24-13 15,-9 16-2-15,0 30 9 16,-9 16 21-16,1 32 34 15,-3 16 17-15,0 39 3 16,-5-4 3-16,7 28-9 16,-2-16-12-16,-2-1-143 15,-5-36-122-15,-10-29-14 16</inkml:trace>
  <inkml:trace contextRef="#ctx0" brushRef="#br0" timeOffset="59136.2908">2420 8917 1246 0,'-40'64'281'0,"37"-67"80"0,11 13-364 16,4 3-69-16,32 5 8 16,15 1 19-16,27-2-17 15,7-10-40-15,26-8-231 16,-30-19 21-16</inkml:trace>
  <inkml:trace contextRef="#ctx0" brushRef="#br0" timeOffset="59452.7005">3737 8755 1152 0,'10'8'281'0,"-14"-8"58"15,14 1-303-15,8-2-114 16,21-7-50-16,11 1-36 0,21-5-175 15,3-1-12-15</inkml:trace>
  <inkml:trace contextRef="#ctx0" brushRef="#br0" timeOffset="59630.2087">3648 9222 1221 0,'18'7'231'16,"-6"-5"132"-16,14 1-344 15,14-5-58-15,32 2-323 16,6-7 117-16</inkml:trace>
  <inkml:trace contextRef="#ctx0" brushRef="#br0" timeOffset="60158.8086">5560 8084 444 0,'-1'13'356'16,"-32"38"-88"-16,-106 76-262 15,49-38 278-15,-2 31-221 16,16-3 22-16,16 20 15 16,31-19-6-16,16-10-36 15,18-35-72-15,20-18 35 0,10-32-11 16,26-17 16-16,7-21 31 15,18-23 34-15,-9-14-56 16,-1-9-3-16,-27 4-11 16,-20-1-8-16,-26 16-19 15,-16 8-18-15,-20 12-16 16,-32 12-16-16,-5 17-16 0,-8 17-88 16,7 7-224-1,4-5 42-15</inkml:trace>
  <inkml:trace contextRef="#ctx0" brushRef="#br0" timeOffset="60560.3115">6317 8244 971 0,'-28'30'284'16,"-18"-5"50"-16,-43 16-240 15,-1 10-103-15,-3 14 12 0,17-10 8 16,20-11 5-16,40-14-47 15,29-14 24-15,30-16 3 16,28-3 12-16,9 0 0 16,18-1 54-16,-17 7-24 15,-11 15-13-15,-30 11-54 16,-24 20-42-16,-32 10 46 16,-36 20-9-16,-22-8 2 15,-28-6 31-15,8-17-25 0,7-28-314 16,28-36 69-16</inkml:trace>
  <inkml:trace contextRef="#ctx0" brushRef="#br0" timeOffset="60798.632">6162 8246 1468 0,'58'60'251'16,"-36"-89"215"-16,25 26-319 16,15-2-168-16,26-6-26 0,4-1-45 15,8-8-374-15,-18-3-76 16</inkml:trace>
  <inkml:trace contextRef="#ctx0" brushRef="#br0" timeOffset="61459.0247">6968 8699 1004 0,'-2'0'239'0,"1"0"65"0,-1 0-305 16,1 1-37-16,-1 1-12 15,-4 16 4-15,-4 10 22 16,-17 61 25-16,14-36 20 16,-2 14 7-16,3-8-2 15,9-1-7-15,3-15-11 0,14-9-3 16,6-22-14-16,19-8 5 16,1-11-24-16,9-8-20 15,-6-3 3-15,-6 0 27 16,-17 5 0-16,-5 16 44 15,-15 13 42-15,2 15 17 16,2 12 1-16,2 9 1 16,3-10-24-16,13-11-12 15,20-24 1-15,26-30 1 16,12-26-2-16,22-34-5 16,-10-15-8-16,-12-21-19 15,-34 10-17-15,-15-17-31 16,-27 31-10-16,-8 2-69 15,-11 22-62-15,6-1-241 16,3 27 17-16</inkml:trace>
  <inkml:trace contextRef="#ctx0" brushRef="#br0" timeOffset="61787.8049">8151 8721 1171 0,'18'2'306'16,"3"-8"86"-16,29 0-298 16,11 0-181-16,10-10-296 15,-5 5 73-15</inkml:trace>
  <inkml:trace contextRef="#ctx0" brushRef="#br0" timeOffset="62327.1744">8991 8560 218 0,'0'-8'0'16,"3"7"398"-16,-3 4-311 16,-3-3 122-16,3 0-236 15,-2 0 247-15,1 0-217 16,-2 1 38-16,-7 14 39 15,-10 18 10-15,-24 60 6 16,29-44-5-16,2 15-1 16,8-2-29-16,5 2-32 15,12-17-4-15,6-8-25 16,10-17-4-16,12-15 20 16,1-16 21-16,1-4-2 15,-5-11 7-15,-6 3-3 16,-16 4-27-16,-5 17-15 15,-7 10 0-15,5 18 10 16,2 5 0-16,9 2 15 0,1-11 20 16,24-5 22-16,8-25-4 15,20-37 3-15,10-16 2 16,8-21-5-16,-14-13-25 16,-11-15-11-16,-24 23-20 15,-18 2-53-15,-16 20-28 16,-7 11-19-16,-6 21-30 15,-6 7-335-15,-1 5 134 16</inkml:trace>
  <inkml:trace contextRef="#ctx0" brushRef="#br0" timeOffset="62961.3426">10072 8028 915 0,'-30'46'211'0,"16"-46"60"16,12 0-313-16,-7-2-131 0,2 2 95 16,5-3 73-16,1 2 72 15,-1 1 58-15,1-2 72 16,1 1-98-16,0 1-74 16,0 0-75-16,1-2 75 15,8 1 18-15,37-4 27 16,55-11 34-16,-42 12 16 15,0-4-65-15,-16 8-28 16,-11 9-43-16,-16 8-15 0,-16 12 6 16,-14 11 22-16,-12 14 28 15,-10-4 42-15,4 3 7 16,8-17-29-16,23-5-45 16,36-19 40-16,51-14 50 15,16-18-122-15,52-18-85 16,-1-18-286-16,-11-33-103 15</inkml:trace>
  <inkml:trace contextRef="#ctx0" brushRef="#br0" timeOffset="317971.8259">14984 10607 1117 0,'-17'18'236'0,"-17"21"101"16,-4 14-311-16,-2 34-44 15,0 2 26-15,9 13 29 16,16-16 12-16,8-4 2 16,4-29-5-16,12-8-2 15,-1-25-14-15,15-21 3 16,14-21 8-16,13-27 18 16,0-16-4-16,8-21-3 15,-13 6-12-15,-17 0-15 16,-18 17-28-16,-11 10-38 15,-17 19-32-15,-19 13-99 16,-12 18-116-16,-12 8-156 0,2 4-49 16</inkml:trace>
  <inkml:trace contextRef="#ctx0" brushRef="#br0" timeOffset="318375.5369">14251 10526 1149 0,'-5'-6'264'0,"-10"15"70"0,-1 23-302 15,-18 38-90-15,-2 11 20 16,-10 32 24-16,2-5 20 16,1 14 5-16,19-17-40 15,-1-1-304-15,13-27 85 16</inkml:trace>
  <inkml:trace contextRef="#ctx0" brushRef="#br0" timeOffset="318819.5468">15754 10555 299 0,'-24'20'529'15,"-10"6"-204"-15,-24 26-175 16,4 4 182-16,-6 1-296 0,19-10 13 15,36-8 8 17,-5 1 40-32,0-5-54 0,36-24-1 15,6-1-9-15,-22 11 22 16,42-35-37-16,-3 38-22 0,-36 37 9 16,-31 25 4-1,-19 1-10-15,-15 11 4 0,-4-14-60 16,-3-14-88-16,4-37-282 15,3-30 5-15</inkml:trace>
  <inkml:trace contextRef="#ctx0" brushRef="#br0" timeOffset="319058.7288">15867 10404 1509 0,'41'18'284'0,"14"-11"153"15,-6-11-405-15,28 4-92 16,9 0 31-16,7-3-7 16,-18 3-31-16,4 2-3 15,-24-2-1-15,3-3-155 16,-13-8-171-16,6-5 36 15</inkml:trace>
  <inkml:trace contextRef="#ctx0" brushRef="#br0" timeOffset="319343.6953">17089 10099 980 0,'3'6'309'0,"-15"16"58"0,-9 14-242 15,-26 30-41-15,-14 19-7 16,-16 27 14-16,-3 11-8 15,-5 29 17-15,28-34-26 16,14 1-17-16,23-25-20 16,26-15-30-16,19-39-31 15,20-3 13-15,-1-24 9 16,24-25 20-16,-8-16 22 16,2-16 10-16,-18-1-16 0,-8 4-14 15,-35 8-15-15,-26 8-24 16,-19 13-13-16,-15 9-21 15,-8 12-21-15,-4 6-24 16,19 3-381-16,12-15 101 16</inkml:trace>
  <inkml:trace contextRef="#ctx0" brushRef="#br0" timeOffset="319773.002">17605 11203 1509 0,'3'40'282'0,"-3"-37"111"0,0 7-456 15,-5 5 4-15,-6 7 13 16,4-1 7-16,1 0 75 15,1-8 14-15,-1-20 1 16,15-13 0-16,8-9 6 16,3-7-27-16,0-1-20 15,2 16-25-15,-9 17-48 16,-11 14-47-16,-10 23-348 16,-7 8 70-16</inkml:trace>
  <inkml:trace contextRef="#ctx0" brushRef="#br0" timeOffset="320267.415">18351 10418 1233 0,'-9'17'391'0,"1"-17"-19"15,13-7-319-15,15-8-107 16,12-6-10-16,21-16 28 15,15 2 82-15,25-11 47 16,-10 6 47-16,-1 3-53 16,-26 19-22-16,-6 14-40 15,-22 20-54-15,-17 22-48 16,-13 20 46-16,-20 25 20 16,-28 12 24-16,-41 31 12 15,-2-2 6-15,-19 7-3 16,12-13-4-16,16-7 2 15,32-35-4-15,22-8-9 16,27-23-6-16,27-11 2 16,16-12 0-16,30-6 6 0,8-17-16 15,20-8-71-15,-11-16-82 16,8-12-338-16,-19-5 12 16</inkml:trace>
  <inkml:trace contextRef="#ctx0" brushRef="#br0" timeOffset="320573.0854">19703 10341 1024 0,'-51'51'561'0,"-6"10"-82"15,11-33-186-15,3 21-260 16,19-7-79-16,12-5-15 15,14-17 15-15,5-5 26 16,7-6 31-16,8 3 36 16,0-2 21-16,14 17-5 15,-2 6-30-15,-5 19-15 16,-10 8-10-16,-22 16-3 16,-23-5 3-16,-11 9-4 15,-9-18-23-15,-13-10-74 16,11-22-67-16,5-21-254 15,2-27-81-15,10-15-96 16</inkml:trace>
  <inkml:trace contextRef="#ctx0" brushRef="#br0" timeOffset="320814.5086">20017 10293 1837 0,'68'2'381'0,"24"15"181"16,14-2-558-16,11-6-73 16,-26-4-56-16,-5-13-24 15,-21-5-25-15,-13-11-163 16,-26 2-146-16,-9-6 46 15</inkml:trace>
  <inkml:trace contextRef="#ctx0" brushRef="#br0" timeOffset="321090.5874">20867 10738 1236 0,'37'4'764'0,"-9"-11"-289"16,21-7-281-16,10-5-292 15,17-5-388-15,-8 2 122 16,-9 1-111-16,-19 5-90 0</inkml:trace>
  <inkml:trace contextRef="#ctx0" brushRef="#br0" timeOffset="321260.7713">20882 10961 2078 0,'61'21'402'16,"-13"-19"157"-16,27-1-750 15,5-2-183-15,17-19-144 16,-33-8-80-16,-5-18-120 16</inkml:trace>
  <inkml:trace contextRef="#ctx0" brushRef="#br0" timeOffset="321914.8338">21765 11486 1169 0,'-8'22'419'0,"17"-9"-29"16,25-13-237-16,9-11-133 0,15-16-5 15,40-43 58-15,4-16 39 16,42-37-27-16,-7-4-29 16,13-21-20-16,-37 29-24 15,-1-4-4-15,-45 31-6 16,-15 1-1-16,-27 27-5 16,-6 9-35-16,-15 28-22 15,-30 17-9-15,-28 28-6 0,-39 34-2 16,-30 22 34-16,-22 32 22 15,12 5 19-15,11 15 47 16,42-16 14-16,36 3 10 16,35-30 11-16,42 10 4 15,18-22-35-15,44-7 1 16,16-21 2-16,37-15-123 16,-5-25-444-16,9-21-11 15,-32-10-266-15</inkml:trace>
  <inkml:trace contextRef="#ctx0" brushRef="#br0" timeOffset="322363.8276">23369 10970 114 0,'-8'22'536'0,"4"-4"-254"15,-3-34-68-15,2 25 72 16,4-9-233-16,7-3 25 16,-6 1 13-16,0 1 18 15,0-2 0-15,3 0-70 16,5-3-41-16,-6 5-1 15,-1-1-3-15,-1 4 15 16,-7 21-13-16,-43 62-103 16,13-48-128-16,5-5-152 15,13-17-134-15</inkml:trace>
  <inkml:trace contextRef="#ctx0" brushRef="#br0" timeOffset="322918.1227">23849 10542 1054 0,'90'36'384'0,"-25"-60"11"16,15 0-227-16,15-5-177 15,1 9-2-15,-4 3 21 16,-31 8 13-16,-17-2 4 15,-14 14 5-15,-9 8-5 16,-14 5-16-16,-17 15 2 16,-4 13 4-16,-12 5-23 15,2-1 6-15,-4-8 12 16,12-19-4-16,7-7-5 16,6-11 26-16,4-4-4 15,5 1-8-15,-6 0-7 16,0 0 2-16,2 1-3 0,9 32 7 15,0 72 11-15,-32-38 13 16,-26 22-10-16,-24-5-5 16,-15 3-34-16,-2-20-40 15,-5-12-41-15,13-28-16 0,15-11-55 16,13-15-27-16,16-1-1 16,16-3-82-16,18 3-109 15,19-4 30-15</inkml:trace>
  <inkml:trace contextRef="#ctx0" brushRef="#br0" timeOffset="323492.9863">24973 10622 874 0,'-39'5'392'0,"41"-5"-27"0,-2-2-133 16,6-1-208-16,-6 0 16 15,1 2 13-15,47-23 17 16,55-23-1-16,-34 21-1 15,-12 6-18-15,-5 8-13 16,-21 18-29-16,-16 11-30 16,-25 18-10-16,-35 25 2 15,-8 11 15-15,-27 24 20 16,-10 3 18-16,-14 13 0 16,22-15 35-16,4 2 5 15,23-24-12-15,21-13-9 16,30-22-8-16,24-11-43 15,23-19 33-15,21-11-3 16,3-7-20-16,2-7-19 16,-21-2-80-16,-10 2-123 15,-17 7-300-15,-5-3 14 16</inkml:trace>
  <inkml:trace contextRef="#ctx0" brushRef="#br0" timeOffset="323832.0361">25536 11209 858 0,'7'13'427'16,"-13"9"-62"-16,-19 18-117 15,-6 5-282-15,-15 10 8 16,8-15 10-16,-4-12 41 15,17-12 26-15,7-12 41 16,21-12-2-16,13-18-7 16,11 0-26-16,7-8-22 15,3 7-38-15,-4 6-6 16,-10 17-1-16,-8 8 5 16,-13 13 1-16,-13 11-3 15,-11 4 0-15,-2 2-21 16,2-4-36-16,3-9-32 15,13-20-131-15,19-20-210 16,10-12 28-16</inkml:trace>
  <inkml:trace contextRef="#ctx0" brushRef="#br0" timeOffset="324208.0448">25921 10766 1364 0,'1'19'221'16,"2"43"164"-16,14-45-402 15,11-7 26-15,18-7 29 16,6-2 14-16,19 8 15 15,-8 0 0-15,-2 12-19 16,-18 11-17-16,-13 13 0 16,-29 8-9-16,-19 24-6 15,-17 0 16-15,-21 6-24 16,-4-9-37-16,-9-16-48 16,8-28-35-16,2-29-41 15,16-26-10-15,4-24 38 16,18-10 33-16,1-12-1 15,3 0-54-15,6-14-153 16,2 16-1-16</inkml:trace>
  <inkml:trace contextRef="#ctx0" brushRef="#br0" timeOffset="324357.1624">25893 10635 883 0,'23'-23'647'16,"31"6"-143"-16,11 10-126 15,33 6-274-15,5 3-91 16,23 3-9-16,-12-1-7 15,6-4-42-15,-29-1-49 16,-13-1-145-16,-35-1-133 16,-24-1-129-16,-32 4-101 0</inkml:trace>
  <inkml:trace contextRef="#ctx0" brushRef="#br0" timeOffset="324971.1383">23412 10995 683 0,'-52'48'189'16,"46"-53"76"-16,5 8-158 15,1 2 20-15,-3-7 13 16,3 1-10-16,-2 1-19 15,1-2-44-15,-1 1-15 16,1 1-27-16,-1 0-14 16,1 0-5-16,-1 0 7 15,1 0 3-15,-1 0-6 16,1-2 10-16,1 1 2 16,1-2-6-16,16-16-5 15,68-51 6-15,-46 45-10 16,-8 12-12-16,-12 15-23 15,-16 18-12-15,-25 12-86 0,-3 7-73 16,-17 4-200-16,5-6-22 16</inkml:trace>
  <inkml:trace contextRef="#ctx0" brushRef="#br0" timeOffset="325404.9311">21963 11819 753 0,'0'0'407'15,"-1"0"-75"-15,8 0-140 16,-7 0-176-16,34 8 17 16,91 8 29-16,36-18 56 15,42 4 37-15,81-8 0 16,11-13-24-16,92-2-5 0,-33 3-35 15,44-11-7-15,-51-4-33 16,42 14-16-16,-85 1-19 16,13 5-2-16,-61 11-7 15,-3 5-12-15,-69-3-10 16,1 6-62-16,-50-3-63 16,-16-3-417-16,-38-2 64 15</inkml:trace>
  <inkml:trace contextRef="#ctx0" brushRef="#br0" timeOffset="326035.034">23156 12458 682 0,'-20'1'759'0,"13"-4"-393"16,-1-1-35-16,7 1-286 16,1 1-293-16,1 2 298 0,38-19 17 15,68-24-10-15,-29 25-9 16,-5 4-2-16,-1 5-12 15,-21 13-12-15,-19 12-8 16,-18 5-11-16,-13 25-5 16,-20 4 11-16,-17 11-2 15,-5-6 1-15,-8-5 5 16,4-19 2-16,16-11 19 16,18-16 8-16,16-11 9 15,17-1-5-15,15-4-7 16,-3 8-25-16,8 8-8 15,-7 10-13-15,-16 23 9 16,-19 16 6-16,-29 24 6 16,-14-1-1-16,-34 8-10 15,0-20-29-15,-18-18-74 16,27-22-53-16,0-14-133 16,28-9-135-16,-2-12-68 15,20 2-84-15</inkml:trace>
  <inkml:trace contextRef="#ctx0" brushRef="#br0" timeOffset="326409.434">23825 12493 262 0,'-15'5'0'0,"11"-2"658"16,13-8-658-16,13-8 243 16,10-2-224-16,26-1 388 15,4-2-365-15,17 5 397 16,-12 7-401-16,-10 1-10 16,-18 13-4-16,-15 23-3 15,-33 10-13-15,-33 32 10 16,-16 17 17-16,-20 27 23 15,-5-11-3-15,7 0 1 16,31-30-5-16,15-11-5 16,25-32-14-16,25-8 1 15,17-12 12-15,21-4 16 16,10-8-54-16,13-7-80 16,-10-2-80-16,-7-3-395 15,-20 4 7-15</inkml:trace>
  <inkml:trace contextRef="#ctx0" brushRef="#br0" timeOffset="326594.9907">24680 12858 1368 0,'0'31'590'0,"-5"10"-20"15,4-30-387-15,-13 26-311 16,1 3-88-16,6-9-22 15,2-19 1-15,-1-15 15 16,6-12-182-16,-1-32 110 16</inkml:trace>
  <inkml:trace contextRef="#ctx0" brushRef="#br0" timeOffset="326873.9338">24991 12541 1663 0,'-2'35'568'0,"-5"-23"-62"16,16 1-441-16,4-1-157 16,24 0-131-16,5-9 198 15,8-4 30-15,-1-2 19 16,1 7 21-16,-17 6-13 15,-14 25 2-15,-18 9-14 16,-23 30-36-16,-15 6-40 16,-16 7-32-16,-6-18-196 15,-9-6-246-15,4-36 15 16</inkml:trace>
  <inkml:trace contextRef="#ctx0" brushRef="#br0" timeOffset="326917.8727">24786 13110 250 0,'-26'-34'44'15,"5"-12"152"-15</inkml:trace>
  <inkml:trace contextRef="#ctx0" brushRef="#br0" timeOffset="327059.2334">24929 12321 1566 0,'71'-34'564'0,"34"14"40"16,0 6-414-16,33 11-111 16,-6 15-133-16,-12 3-155 15,-39 0-84-15,-19-3-83 16,-34-3-229-16,-17-18 37 15</inkml:trace>
  <inkml:trace contextRef="#ctx0" brushRef="#br0" timeOffset="327717.8703">14539 11942 712 0,'-57'-7'242'0,"8"5"24"16,1 7-169-16,14 1-88 16,5-2-4-16,9 0 0 15,12 1-8-15,3-5-17 16,7-2-15-16,-2 2-2 15,1 0-6-15,29 3 7 16,82 8 22-16,-23 1 20 0,47-6 9 16,30-1 34-16,82-7 18 15,24-4 2-15,96-12 1 16,15-4 0-16,101-8-29 16,-18 6-14-16,74-4-2 15,-50 7-4-15,35 4 5 16,-100 11-4-16,10 1-6 15,-112 11-24-15,-26 13-20 16,-89 11-311-16,-49 1 76 16</inkml:trace>
  <inkml:trace contextRef="#ctx0" brushRef="#br0" timeOffset="328340.8324">16247 13000 942 0,'-22'30'341'16,"18"-32"-10"-16,14-5-198 16,17-10-164-16,23-14 10 15,14-6 42-15,19-4 17 16,-2 5 2-16,-4 14-13 16,-22 15-21-16,-15 15-23 15,-19 19-13-15,-14 21 5 16,-11 3 13-16,-16 9 10 15,3-4 21-15,-4-7 5 16,3-24-7-16,9-7-27 0,15-8-7 16,15-4-1-16,3-3 7 15,10 3 12-15,4 6 29 16,2 3-8-16,-12 7-11 16,-16 16 9-16,-13 11 3 15,-17 15 5-15,-22 1 14 16,-19-3 12-16,5-10-16 15,-8-6-13-15,4-15-170 0,8-5-261 16,19-7 27-16</inkml:trace>
  <inkml:trace contextRef="#ctx0" brushRef="#br0" timeOffset="328676.4629">17457 13527 1173 0,'17'18'328'16,"-31"-15"61"-16,4 2-299 15,6 2-109-15,-4-6-12 16,-1 1 18-16,8-5 16 15,1 1-2-15,0 0 9 0,0-1 9 16,3-14-6-16,3 1-15 16,-2 4-60-1,24-26-6-15,-28 58 10 0,-12 13 10 16,-7 10 7-16,-6-3 64 16,0 0-31-16,4-18-104 15,8-25-104-15,13-28-133 16,16-22-87-16</inkml:trace>
  <inkml:trace contextRef="#ctx0" brushRef="#br0" timeOffset="330699.8527">17072 12828 424 0,'-1'0'0'16,"-2"2"340"-16,3-2-340 0,0 0-14 15,-2 0-14-15,1 0 248 16,-1 0-169-16,1 0 262 15,-1 0-227-15,1 0 5 16,-1 0 36-16,1 0-66 16,-1 0-34-16,2 0-19 15,0 0 6-15,0 0-7 16,0 0-1-16,2 0 10 16,-1 0 7-16,4 0-19 15,5 1-2-15,4 2 1 16,-4 1-2-16,0 2-3 15,-4-1 0-15,0 19-3 16,42 48-4-16,-50-27-3 16,-5-7 18-16,-11 15 4 15,-9-1 9-15,-13 13 2 0,-4-8 2 16,-7 4-12-16,8-7-1 16,4-6-1-16,9-16 4 15,8-1 5-15,8-11-3 16,11-1 1-16,-3-9-4 15,5-4-9-15,8-3-4 16,4 2-2-16,-1-2-1 16,18 0 5-16,3 0 11 15,15-3 19-15,9-3 10 16,16-6 17-16,0-2-7 16,12 5-6-16,-12-1-8 0,-4 1-6 15,-23 0-19-15,-8 2-58 16,-18 1-59-16,-12-5-347 15,-12-4 29-15</inkml:trace>
  <inkml:trace contextRef="#ctx0" brushRef="#br0" timeOffset="334777.7595">18241 12723 1225 0,'-42'96'135'0,"39"-72"180"15,-2 6-349-15,3 11-8 16,-1 3 41-16,8-4 44 16,0-13-13-16,21-3-13 15,5-18 26-15,21-5 6 16,8 2-7-16,13 3-7 15,-18-16-7-15,4 33-12 16,-22 12 1-16,-22 16 12 16,-24 10 8-16,-16 31 14 15,-24-24 3-15,-15-6-40 16,5-22-44-16,-6-14-37 16,14-26-365-16,13-20 73 15</inkml:trace>
  <inkml:trace contextRef="#ctx0" brushRef="#br0" timeOffset="334987.3079">18337 12769 1627 0,'2'-3'432'0,"48"-15"55"15,80-19-437-15,-27 13-75 16,28-16-78-16,0-1 70 0,21-12-183 16,-30 7-283-16,-5-20-30 15</inkml:trace>
  <inkml:trace contextRef="#ctx0" brushRef="#br0" timeOffset="336270.334">27199 9890 914 0,'-15'6'134'0,"-4"25"99"15,-15 18-318-15,-56 47 13 16,-33 17 13-16,-51 38 18 16,-31 17 15-16,-61 58 39 15,4-5 60-15,-55 65 83 16,12-13 29-16,-33 48 44 15,50-41 22-15,-19 22-35 16,58-56-70-16,45 6-22 16,25-59-55-16,-15 11-21 15,51-56-28-15,1-10-60 16,-3-31-59-16,19-5-405 16,19-55 72-16</inkml:trace>
  <inkml:trace contextRef="#ctx0" brushRef="#br0" timeOffset="337570.4429">20480 15738 934 0,'-7'7'208'0,"6"7"81"15,4-4-271-15,2-3-19 16,18 4 56-16,2-10 57 16,25-5 20-16,9-18 32 15,27-44 23-15,-10-30-25 0,39-48-67 16,-17 4-15-16,1-7-31 16,-24 30-32-16,-1 9-33 15,-48 50 11-15,-14-13-14 16,-18 19-14-16,-15 15-14 15,-19 21-13-15,-28 32-52 16,-1 25 11-16,-14 44 23 16,1 19 17-16,2 30 18 15,28-6 75-15,20 7 43 16,17-29 1-16,34-11 5 16,23-36 6-16,42-22-4 15,12-34-43-15,41-26-5 16,1-19-273-16,2-21-238 15,-27-3-29-15</inkml:trace>
  <inkml:trace contextRef="#ctx0" brushRef="#br0" timeOffset="338003.394">19444 15212 1150 0,'44'56'237'16,"-25"-63"132"-16,18-11-351 15,9-9-28-15,16-2-325 16,1 4 70-16</inkml:trace>
  <inkml:trace contextRef="#ctx0" brushRef="#br0" timeOffset="338250.6745">19418 15597 1251 0,'21'5'274'0,"0"-8"122"16,4-3-367-16,24-22-78 15,16-15-341-15,23-23 98 16</inkml:trace>
  <inkml:trace contextRef="#ctx0" brushRef="#br0" timeOffset="393976.2174">15961 15233 630 0,'-51'44'250'16,"45"-42"6"-16,3-2-157 15,0 3-76-15,3-3-34 16,0-2-8-16,0 1 46 15,6-4 31-15,29-17 24 16,66-39 20-16,-36 27 9 0,21-1-43 16,-9 6-34-16,4 6-32 15,-18 17-26-15,-14 9-9 16,-24 9-3-16,-13 19 6 16,-20 13 23-16,-23 18 10 15,-10 17 4-15,-23 14-5 16,3-7-5-16,-1 0 2 15,17-25 3-15,8-15 30 16,26-21 33-16,0-10-41 16,17-8-42-16,12-1 48 15,9 6 23-15,10-5 23 16,1 1-58-16,-1 14 37 16,-16 5-51-16,-17 10-46 15,-23 13-46-15,-18 11 91 16,-10-9-5-16,-11 0 3 15,-3-18-38-15,5-15-101 16,8-13-88-16,0-14-87 0,12-5-45 16,20-9-79-16</inkml:trace>
  <inkml:trace contextRef="#ctx0" brushRef="#br0" timeOffset="394424.9774">16791 15175 892 0,'-14'4'180'0,"1"8"94"16,4-7-259-16,-1-2 3 15,8-5 14-15,1 5 24 16,1-4 8-16,0-1 7 16,0 1-1-16,15-10-7 15,34-4-16-15,62-57-10 16,-43 47-14-16,1 7-26 16,-20 13-28-16,-13 5-5 15,-21 21-8-15,-32 31-30 16,-24 16-6-16,-35 43-1 15,-15 24-22-15,-26 16 41 16,11-16 68-16,7 0 80 0,27-43 51 16,20-26 51-16,28-26-56 15,23-14-54-15,26-20-47 16,32-6-19-16,9-3-27 16,23-12 17-16,7-3-5 15,18-6-30-15,-18 1-369 0,-3-4 91 16</inkml:trace>
  <inkml:trace contextRef="#ctx0" brushRef="#br0" timeOffset="395189.0208">17762 15831 443 0,'-1'6'81'0,"-5"-3"80"0,0 4-116 16,5-7 52-16,-1 0 21 16,-1 0 57-16,0 2 30 15,0-1 23-15,0 1-24 16,0-1 3-16,0-1-40 0,0 0-43 16,0 0-45-1,1 0-43-15,-1 0-39 0,0 0-28 16,0 0-17-16,0 0-8 15,0 0 11-15,1 0 13 16,1 2 9-16,-2 1 5 16,-9 15 10-16,5 11 4 15,-63 44-4-15,43-52-7 16,9-10 7-16,5-9 12 16,4-8 6-16,12-7 13 15,5-2-2-15,1-4-17 16,7 4-2-16,10 0-6 15,-2 5-11-15,-3 5-18 16,-2 8 5-16,-7 10-13 16,-10 7-7-16,-10 8-14 15,2-3 3-15,-9-1 28 16,1-6 12-16,3-13 26 16,2-5 27-16,-3 2 30 15,9-6-21-15,1-4 8 0,-4 5-2 16,6 2-51-16,0-1-14 15,0 1-8-15,1-2-15 16,1 0-12-16,5-3 47 16,6-3 1-16,-5 5-2 15,-1 1 10-15,-5 3-1 16,-1 0 0-16,1 1 5 16,2 9 7-16,-1 2-12 0,-3-6-19 15,0-4-18-15,0-1-98 16,0 1-260-16,-2-2 37 15</inkml:trace>
  <inkml:trace contextRef="#ctx0" brushRef="#br0" timeOffset="395683.6922">18188 15246 1049 0,'-32'130'272'0,"24"-109"63"16,-7 12-289-16,1-5-71 16,1 0-16-16,12-9-12 0,5-8 34 15,12-14 34-15,14-3 34 16,11 0 40-16,23 0 26 16,0 6-20-16,4 13-32 15,-7 14-32-15,-11 17-20 16,-28 8-6-16,-20 16-7 15,-19 0 42-15,-31 11 42 16,-16-6-29-16,-10-2-2 16,6-12-2-16,-2-6-134 15,14-23-73-15,2-20-44 16,6-11-13-16,-3-15-43 16,13-14 90-16,8-12 32 15,14 1 64-15,7-17 14 16,9 0-141-16,9-10 68 15</inkml:trace>
  <inkml:trace contextRef="#ctx0" brushRef="#br0" timeOffset="395933.7052">18362 15147 1470 0,'11'-6'569'0,"-2"-3"41"15,11-1-409-15,10-2-215 16,23 4-20-16,10-7-19 16,25 4-17-16,-3 5 77 15,-1-3 9-15,-16 3 1 0,-13 6-3 16,-27 1-6-16,-7-2-40 16,-14 2-42-16,-4 1-149 15,-10-5-148-15,6 0-177 16,-10-27-101-16</inkml:trace>
  <inkml:trace contextRef="#ctx0" brushRef="#br0" timeOffset="397216.8183">25247 14686 1233 0,'-76'46'291'0,"47"-37"68"15,7 9-356-15,-7 14-43 16,6 11-10-16,5 10 9 15,9-5 25-15,0 5 6 0,14-13 0 16,5-7-12 0,5-11 15-16,13-13 33 0,10-17 14 15,17-15 16-15,6-8 18 16,9-18-7-16,-14-2-26 16,-9-2-11-16,-20 6-10 15,-14-7 1-15,-14 14 2 16,-7 5-36-16,2 8-17 15,-5 0-61-15,0 11-64 16,10 0-273-16,8 1 43 16</inkml:trace>
  <inkml:trace contextRef="#ctx0" brushRef="#br0" timeOffset="398509.1894">26076 14338 539 0,'-11'118'321'0,"2"-116"-319"16,4-1-81-16,-1 2-276 16</inkml:trace>
  <inkml:trace contextRef="#ctx0" brushRef="#br0" timeOffset="398735.6694">26050 14501 275 0,'25'69'155'15,"-12"-37"13"-15,-1 0-60 16,1 4-10-16,-2-1-26 16,-4-4 0-16,-1-8-19 15,-4-12 37-15,-4-11 2 16,-1-20-42-16,3-13-28 0,6-14-14 16,9-10-45-16,15-5-13 15,11 10 66 1,17 0 46-16,0 9 10 0,20 12 16 15,-5 18-10-15,7 19-77 16,-12 18-80-16,0 29-223 16,-27 8-10-16</inkml:trace>
  <inkml:trace contextRef="#ctx0" brushRef="#br0" timeOffset="399589.1771">23911 17052 196 0,'-2'-3'158'16,"4"6"-39"-16,2 0-52 15,-4-3-3-15,0 0 12 16,0 1-40-16,2 1 33 16,2-1 47-16,16 11-3 15,11-3-4-15,55-19 49 16,-24-61 16-16,6-15-39 0,30-46-31 16,-5 1-38-16,5-11-63 15,-17 21-55-15,-2-4-17 16,-33 41 1-16,-8-2 15 15,-22 22 37-15,-5 15 29 16,-14 27 31-16,-12 7-40 16,-12 18-17-16,-19 30-19 15,-17 16-11-15,-10 40-6 16,2 20 41-16,6 28 32 16,28-14 24-16,12 11 32 15,17-28 8-15,16-7-2 16,7-22-34-16,33-7-20 15,22-25-52-15,34-6-71 16,14-20-283-16,11-7 57 16</inkml:trace>
  <inkml:trace contextRef="#ctx0" brushRef="#br0" timeOffset="400033.6626">25234 16381 581 0,'1'13'420'0,"8"-5"-104"0,6-7-111 15,20-4-234-15,17-4-37 16,40-14 6-16,3-12-169 16,11-5-34-16,-14-4-27 15</inkml:trace>
  <inkml:trace contextRef="#ctx0" brushRef="#br0" timeOffset="400242.2357">25512 16695 1276 0,'21'15'362'16,"-5"-15"41"-16,20-8-357 16,18-6-155-16,34-21-355 15,4-10 121-15</inkml:trace>
  <inkml:trace contextRef="#ctx0" brushRef="#br0" timeOffset="401440.9322">26964 15627 530 0,'4'12'276'0,"-10"-6"-42"16,-9-2-105-16,-14 15-114 15,-2 0-28-15,-18 11 7 16,0 10 17-16,-12 28 9 16,0 8 4-16,-1 33 31 15,12 11 17-15,5 17 32 0,19-16 0 16,15-1 1-16,16-37-30 15,17-16-27-15,6-29-29 16,17-15 10-16,4-28 2 16,8-19-11-16,-8-13 1 15,-7-16-7-15,-20-6-14 16,-18-2 3-16,-17 14 6 16,-12-4 2-16,-5 16-4 15,-5 2-9-15,4 9-31 16,-4-1-112-16,9 15-246 15,12-12 25-15</inkml:trace>
  <inkml:trace contextRef="#ctx0" brushRef="#br0" timeOffset="401841.0043">27255 16076 971 0,'-16'7'296'0,"9"-4"8"16,2-3-262-16,2 3-96 0,3-4-45 15,0 1 50-15,3 0 48 16,43 0 32-16,55 5 39 16,-31 6 42-16,-5 5-32 15,-2 11-26-15,-20 2-24 16,-10 14-14-16,-26 5-2 16,-26 4 26-16,-16 1 26 15,-20 9 13-15,-9-8 7 16,-8-4-6-16,11-10-52 0,-6-13-83 15,18-17-69-15,8-12-319 16,16-11 11-16</inkml:trace>
  <inkml:trace contextRef="#ctx0" brushRef="#br0" timeOffset="402079.4669">27438 15754 1446 0,'47'56'241'0,"-32"-51"132"0,10-5-426 15,31-5-3-15,14-6-6 16,31-10 81-16,8-9-73 15,20-11-323-15,-21-10 81 16</inkml:trace>
  <inkml:trace contextRef="#ctx0" brushRef="#br0" timeOffset="402474.8181">28537 16154 1400 0,'38'-7'387'0,"19"-20"75"15,31-10-397-15,19-4-119 16,16-5-30-16,-18 7-391 16,0 8 109-16</inkml:trace>
  <inkml:trace contextRef="#ctx0" brushRef="#br0" timeOffset="403102.185">29657 15357 1111 0,'-24'107'318'0,"16"-107"33"16,14 1-284-16,12-5-103 16,28-14-10-16,6-1 38 15,20-12 26-15,5-3 16 0,6 1 15 16,-23 9-2-16,0 11-8 16,-21 14-42-16,-12 17-31 15,-19 13-11-15,-13 20-4 16,-18 8 2-16,-9 17 37 15,-5-13 22-15,1-4 6 16,7-16 7-16,9-11-6 16,16-24-2-16,13 7 2 15,8-6-4-15,16 7 2 16,7-2 8-16,2 14 3 16,-4 0-7-16,-11 19-5 15,-20 8-4-15,-26 27 3 16,-21 4-4-16,-24 10 10 15,-1-14 4-15,-12-11-4 16,7-25-50-16,-11-21-319 16,17-15-74-16,-2-7-134 15</inkml:trace>
  <inkml:trace contextRef="#ctx0" brushRef="#br0" timeOffset="403562.4318">30268 15547 553 0,'-10'71'516'0,"14"-76"-164"16,11-8-339-16,27-9 328 16,12-11-376-16,15-10 42 15,8 0 32-15,11 3 38 16,-18 11 9-16,-6 9-4 16,-18 17-45-16,-12 15-43 15,-24 15-37-15,-28 31 4 16,-14 14 10-16,-26 22 27 15,-9 1 31-15,-20 17 28 16,10-22 4-16,-2-4 30 16,26-20-3-16,13-10-13 15,27-25-19-15,22-6 11 0,23-13-25 16,16-6 6-16,11-5 6 16,15-1-2-16,1-4-33 15,0 0-116-15,-12 7-103 16,-9 0-342-16,-16-2-27 15</inkml:trace>
  <inkml:trace contextRef="#ctx0" brushRef="#br0" timeOffset="404146.9095">31344 16012 653 0,'-20'16'0'0,"7"1"479"16,7 0-534-16,2-3 378 16,-4-5-381-16,11-4 441 15,0-3-299-15,-3-4 40 16,0 1 22-16,0 0-15 15,0-1-56-15,0 1-55 16,0 1-60-16,0 0-13 16,-1 0-1-16,-1 1 3 15,1 1 3-15,-1-1 78 0,1 0 54 16,-1 1-28-16,1-1 10 16,1 1 13-16,0 1-49 15,0-3-54-15,0 1 24 16,0 1-17-16,0-1-12 15,-2 2 13-15,1 17 17 16,-4 3 9-16,-12 37 16 0,9-47 9 16,8-7-5-16,3-11-31 15,0-9-7-15,6-3-7 16,1-2-10-16,1 1-10 16,-5 6-5-16,1 6-26 15,-7 5-14-15,-3 5 13 16,2-4 16-16,1 0 42 15,0 0 35-15,0 0 22 16,0 0-6-16,0 0 1 16,0 0-15-16,1 0-11 15,1-3-24-15,-1 2-25 16,1-1-183-16,-1 1-240 16,-1 1 11-16</inkml:trace>
  <inkml:trace contextRef="#ctx0" brushRef="#br0" timeOffset="404496.7036">31930 15268 1150 0,'-29'169'432'0,"18"-127"11"0,-20 8-253 16,12 3-182-16,0-10-45 15,10-13-22-15,13-8 26 16,12-7 15-16,5-3 20 16,7 6 43-16,11 2 23 15,-10 1-25-15,-2 9-19 16,-11 2-19-16,-16 22-6 15,-17 2-4-15,-16 14-5 16,-6-7-13-16,-24-8-51 16,1-24-66-16,-5-17-164 15,6-23-140-15,8-21-54 16</inkml:trace>
  <inkml:trace contextRef="#ctx0" brushRef="#br0" timeOffset="404671.8235">32006 15150 1811 0,'75'-15'454'0,"24"36"135"16,13-26-523-16,3 8-124 16,-1-3-51-16,-34 3-65 15,-7-4-415-15,-27 1 91 16</inkml:trace>
  <inkml:trace contextRef="#ctx0" brushRef="#br0" timeOffset="405360.1015">27450 15751 645 0,'0'0'337'0,"0"0"-43"16,0 0-159-16,0 0-77 16,0 0-83-16,-2 0 15 15,1 0-1-15,-1 0-2 16,-1 2 2-16,-19 4 8 0,-15 22-3 15,-52 58-3-15,46-43 6 16,0 9 7-16,12-5-1 16,0 6-278-16,15-5 97 15</inkml:trace>
  <inkml:trace contextRef="#ctx0" brushRef="#br0" timeOffset="405920.7433">25881 18465 1053 0,'-2'-3'451'0,"1"2"-49"0,-1-1-292 16,2 1-36-16,2-2-62 15,25-18-58-15,60-85 68 16,-20 11-1-16,1-16-7 16,13-18-62-16,-11 13-68 15,-5-13-58-15,-19 30-34 16,-9 1 6-16,-19 20 69 16,-5 17 123-16,-8 28 83 15,-4 13 24-15,-5 15-6 0,-13 22-10 16,2 17-64-16,-5 20-27 15,-10 13 31-15,-1 22 24 16,7-3 23-16,7 16 22 16,6-13 22-16,17 7 31 15,15-17 31-15,10 5-76 16,3-26-30-16,15-9-63 16,4-16-85-16,8-11-177 15,-5-22-223-15,2-17 26 16</inkml:trace>
  <inkml:trace contextRef="#ctx0" brushRef="#br0" timeOffset="406544.7272">26859 17689 1112 0,'136'55'295'0,"-102"-60"78"0,7-8-343 16,13 1-134-16,2-3-264 15,-12 4 19-15</inkml:trace>
  <inkml:trace contextRef="#ctx0" brushRef="#br0" timeOffset="406723.3542">27024 18077 1322 0,'49'12'355'15,"-47"-21"87"-15,32-7-352 16,13-9-135-16,12-6-399 16,-10-1 121-16</inkml:trace>
  <inkml:trace contextRef="#ctx0" brushRef="#br0" timeOffset="407847.4268">27944 17545 892 0,'-71'20'258'16,"68"-20"60"-16,3-2-245 15,6-1-25-15,-6 2-24 16,10-7 2-16,41-7 32 16,70-69 9-16,-35 44 9 15,12 4 10-15,-17 13 11 0,-9 9-68 16,-30 14-36-16,-9 14-18 16,-23 9-9-16,-13 19-6 15,-10 4 28-15,-21 10 24 16,-10-2 10-16,-7-4 6 15,8-18 5-15,8-5 15 16,20-16-8-16,12-7-7 16,12 2-5-16,16 0-4 15,11 3-14-15,8 7 6 16,-4 8 9-16,-4 8-1 16,-20 8-4-16,-22 20 9 15,-31 5 7-15,-30 12 1 16,-16-3 2-16,-13-2-7 15,1-24-34-15,9-19-100 16,30-20-88-16,13-10-312 16,18-20-11-16</inkml:trace>
  <inkml:trace contextRef="#ctx0" brushRef="#br0" timeOffset="408310.8962">28729 17655 1007 0,'-1'0'325'16,"-1"0"53"-16,1-1-272 16,-1-1-69-16,5-7-10 15,17-29-4-15,97-57 23 16,-43 49 14-16,9 4 6 16,-18 10-11-16,-12 8-33 15,-25 15-52-15,-13 21-11 16,-15 15-7-16,-21 32 5 15,-13 12 23-15,-26 31 24 0,-10 6 4 16,-16 17 5-16,12-17 15 16,7 0 31-16,24-26 5 15,20-16-5-15,23-27-7 16,22-15 2-16,19-21-23 16,29-18-28-16,10-10-19 15,7-14-23-15,-8 3-120 16,-2-1-326-16,-22 11 69 15</inkml:trace>
  <inkml:trace contextRef="#ctx0" brushRef="#br0" timeOffset="408791.9824">29735 17965 927 0,'-3'10'178'0,"-19"5"70"16,4-2-277-16,-3 0-1 16,9-1 19-16,1-1 70 15,6-8 32-15,-4-3 22 16,3 3-10-16,5-5-18 15,-1 1-36-15,1-1 5 0,-1 1-5 16,2-1 12 0,2 1-2-16,16-10-5 0,25-9-22 15,51-20-13-15,-46 25-9 16,-21 3-13-16,-14 9-13 16,-4 7 3-16,-15 10 5 15,-12 12 5-15,-3 4 9 16,-22 7 11-16,-3-6-1 0,9-7 10 15,5-15-2-15,11-8-2 16,24-13-3-16,16-5-6 16,8-4-16-16,7-3-7 15,0 8 0-15,-6 10-10 16,-10 6-4-16,-14 15-35 16,-11 10-40-16,-17 5-336 15,-5-5 74-15</inkml:trace>
  <inkml:trace contextRef="#ctx0" brushRef="#br0" timeOffset="409164.6451">30099 17493 1030 0,'-51'85'289'15,"15"-49"89"-15,11-2-309 16,11-11-63-16,20-11 37 16,23-10 28-16,16-1-7 15,34-7 27-15,10 0 48 16,10 3-40-16,-14 8-46 0,-11 2-21 15,-31 8-20-15,-20 21-10 16,-21 2-16-16,-14 15 1 16,-18 7 21-16,-28 5-1 15,-7-15-12-15,-10-5-36 16,1-25-27-16,4-14-138 16,29-13-77-16,4-23-181 15,20-4-56-15</inkml:trace>
  <inkml:trace contextRef="#ctx0" brushRef="#br0" timeOffset="409481.0379">30165 17440 1255 0,'48'0'509'16,"-48"3"-24"-16,5-1-294 0,8-4-185 15,24-10 16-15,18-1 2 16,21-15 58-16,9-6 45 16,27-6-17-16,-19 7-13 15,0-4-13-15,-16 15-31 16,-13 6-19-16,-33 8-19 0,-7 5-10 16,-20 5-1-1,-4-1 6-15,0 5 3 0,-1-7 3 16,-1 1-9-16,1 0-5 15,1-2-71-15,-2 2-68 16,1 0-50-16,-1 0-443 16,-1 0 72-16</inkml:trace>
  <inkml:trace contextRef="#ctx0" brushRef="#br0" timeOffset="420727.7316">20968 4013 479 0,'-19'0'146'0,"-5"3"10"16,6 10-112-16,-12 6-36 16,-1 5 5-16,-21 18 35 15,-1 1 21-15,-18 22-15 16,0 3-29-16,-2 27 18 16,20-5-9-16,9 5-2 15,24-20 1-15,17-8 21 0,17-31-17 16,20-29 23-16,12-29 19 15,22-46-3-15,7-18-9 16,16-39-10-16,-14 1-30 16,3-12-31-16,-22 22 15 15,-14 2-1-15,-16 41 2 16,-6 8-9-16,-16 26-38 16,-7 28-38-16,-7 15-32 0,-14 28-4 15,-5 25 7-15,1 31 35 16,1 4 36-16,5 24 32 15,19-5 3-15,11 8-29 16,11-20-116-16,18-5-89 16,3-31-39-16</inkml:trace>
  <inkml:trace contextRef="#ctx0" brushRef="#br0" timeOffset="420938.6041">21236 4271 1246 0,'58'37'250'16,"-51"-34"121"-16,5 31-362 0,0 3-80 15,1 16-63-15,-4 5-52 16,-3-3-185-16,-6-8-28 15</inkml:trace>
  <inkml:trace contextRef="#ctx0" brushRef="#br0" timeOffset="421104.8395">21446 3825 1374 0,'30'22'219'0,"-2"-10"-90"16,-9 10-475-16,5 5-108 16,-5 4-214-16</inkml:trace>
  <inkml:trace contextRef="#ctx0" brushRef="#br0" timeOffset="421542.6348">21957 4140 637 0,'8'14'360'15,"-5"14"-57"-15,-8 12-382 16,-7 6 385-16,-1-3-310 15,-5 4 7-15,6-14 1 16,3-17-6-16,9-9 1 16,21-20-9-16,6-24 0 15,17-12-1-15,11-3 5 16,4-3-5-16,-13 18 4 0,-3 15-5 16,-18 18-19-16,-13 14-18 15,-9 12 28-15,-3 6 10 16,-3-1 5-16,2-3 12 15,7-14 33-15,11-11-10 16,3-13-4-16,15-8 5 16,8 1 8-16,0 7-20 15,-10 9-26-15,-2 20 0 16,-16 15 2-16,-24 19 3 16,-13 5 13-16,-10 20-126 15,1-2-179-15,3-16 12 16</inkml:trace>
  <inkml:trace contextRef="#ctx0" brushRef="#br0" timeOffset="422003.3196">22822 4254 1046 0,'27'20'223'0,"-5"-4"83"16,-16-10-257-16,3 4-80 16,3 2 23-16,1-7 2 15,-7 0 12-15,3-6 13 16,-2-8-7-16,1-7 14 15,-1-1 9-15,11-3 0 16,-11 0-22-16,10 6-3 16,-7-1 0-16,-10-3 4 15,3 0 1-15,3-1 5 16,-11 3-8-16,0 2 0 16,6 8-4-16,-16 5-9 15,-11 10-13-15,-17 10 3 16,-5 8-2-16,-10 8-2 15,7 11 8-15,11 5 6 16,16-10 3-16,22 1-28 16,22-8-28-16,17-11-64 15,16-9-55-15,21-22-180 0,-3-14 5 16</inkml:trace>
  <inkml:trace contextRef="#ctx0" brushRef="#br0" timeOffset="422226.961">23320 4140 313 0,'3'14'321'16,"-12"8"-95"-16,3 5-188 16,11-1 199-16,-14-4-182 15,3-10 22-15,15-12 39 16,14-13 9-16,16-15 4 16,13-2-35-16,13 3-23 15,-15 5-41-15,-2 9-19 16,-22 13-20-16,-8 13-22 15,-11 8-4-15,-2 10-28 16,-8 2-41-16,-4 2-253 16,5-13 58-16</inkml:trace>
  <inkml:trace contextRef="#ctx0" brushRef="#br0" timeOffset="422482.0188">23995 4000 1157 0,'-20'10'494'0,"11"0"-124"15,9-1-316-15,10 4-196 16,12 2 14-16,6 2 8 16,15 0 114-16,-1 4 109 15,-10 10-74-15,-18 5 2 16,-29 19 7-16,-26 4-5 15,-32-1 2-15,-10-8-2 0,-4-4-10 16,14-22-162-16,11-20-259 16,19-10 32-16</inkml:trace>
  <inkml:trace contextRef="#ctx0" brushRef="#br0" timeOffset="422706.4367">24483 4017 1195 0,'7'8'141'0,"-2"9"167"16,2 6-348-16,2 11-23 15,-3 0 59-15,3 7 5 16,-2-5-30-16,-5 2-80 15,-5-5-194-15,-9-17-5 0,0-17-143 16</inkml:trace>
  <inkml:trace contextRef="#ctx0" brushRef="#br0" timeOffset="422855.9432">24391 3761 1726 0,'9'-4'-118'16,"26"-4"324"-16,30-2-587 0,-39 19-118 16,8-11 168-16</inkml:trace>
  <inkml:trace contextRef="#ctx0" brushRef="#br0" timeOffset="423416.5093">25026 3985 638 0,'-6'15'134'15,"3"-4"64"-15,-14 13-173 0,-12-2-8 16,-6 3 10-16,-1 4 9 16,-2 8 5-16,13-3-10 15,7 0-12-15,11-9-14 16,8-4-18-16,8-9 20 16,18-14 26-16,2-8-5 15,10-15-42-15,2-7-8 16,-1-12-19-16,-13-2-17 15,-6 0 28-15,-2 11 56 0,-9 1 37 16,-10 7 0-16,5 11-10 16,-2 10-21-16,0 7-18 15,-2 7-19-15,-1-8 0 16,0 0 5-16,0 1 16 16,0 0 16-16,0 1 11 15,1-1-3-15,1 1 11 16,5 1-7-16,14 4-2 15,1-2-9-15,45 15-10 16,-43-6-18-16,-8 7-4 16,-6 5-4-16,-4 4 11 15,-1-1 7-15,-2 1 5 16,0-6 4-16,0-3-151 16,3-10-54-16,-1-11-45 15,6-10-119-15,-1-5-20 16</inkml:trace>
  <inkml:trace contextRef="#ctx0" brushRef="#br0" timeOffset="423664.8783">25783 4035 1645 0,'-4'6'231'15,"-7"7"174"-15,5 7-501 0,-1-4-9 16,3 0 53-16,-1-7 7 15,2-4 29-15,6-3 39 16,-3-3-30-16,0 1-7 16,0 0 9-16,0 1 4 15,-6 26-8-15,-49 59-22 16,1-43-25-16,-15-9-135 16,-3-13-152-16,4-18-49 15,22-14-156-15</inkml:trace>
  <inkml:trace contextRef="#ctx0" brushRef="#br0" timeOffset="423904.1806">26232 3721 1541 0,'9'40'-319'0,"-24"-40"337"0</inkml:trace>
  <inkml:trace contextRef="#ctx0" brushRef="#br0" timeOffset="424045.4961">26176 4154 1441 0,'23'16'-435'0,"-5"-15"442"16</inkml:trace>
  <inkml:trace contextRef="#ctx0" brushRef="#br0" timeOffset="425357.289">27081 3765 582 0,'-3'-1'294'0,"1"-8"-54"16,5 0-130-16,-3 9-68 16,0-1-70-16,0-1 60 15,2-1 0-15,15-9 9 16,22-1 2-16,54-46 10 0,-47 50-5 16,0 2-5-16,-16 4-16 15,-11 10-11-15,-13 9-13 16,-12 17 4-16,-15-1 6 15,-14 14 7-15,-8-6 2 16,-3 3 0-16,10-12-5 16,8-10-4-16,16-9-12 15,17-9-11-15,15-21 2 0,19 3 8 16,11 7 8-16,10-6 0 16,-6 17 0-16,-11 25-5 15,-22 2-5-15,-30 25 2 16,-23 14 10-16,-26 8 13 15,-10-7 2-15,-17 0-20 16,14-24-57-16,-1-18-248 16,17-19-59-16,6-18-109 15</inkml:trace>
  <inkml:trace contextRef="#ctx0" brushRef="#br0" timeOffset="425772.5726">27741 3628 390 0,'43'-12'276'16,"-43"7"-60"-16,0 4-228 16,2-1 265-16,-2 1-209 0,7-2 9 15,39-12 16-15,61-12 16 16,-48 17-32-16,-6 4-8 16,-26 14-47-16,-18 18-19 15,-30 16-14-15,-28 13 9 16,-19 17 7-16,-16 23 34 15,-2 0 5-15,-5-6-8 16,26-5-13-16,24-14-36 16,23-27-22-16,30-12 24 15,29-15 0-15,22-11-19 16,14-10-34-16,22-10-135 16,-12-5-15-16</inkml:trace>
  <inkml:trace contextRef="#ctx0" brushRef="#br0" timeOffset="426224.5614">28424 4148 1046 0,'8'1'54'0,"-17"2"180"16,6 6-320-16,-15 4 26 15,0-2 53-15,-6-2 52 16,4-2-13-16,-1-7 13 15,12-3-6-15,0-4-19 16,9-1-18-16,11-8-10 16,8 1-13-16,2 3 8 15,8 0 15-15,-4 5 6 16,-10 6-2-16,-15 6-7 16,-1 6-2-16,-20 11 5 15,-7-4 5-15,-2 7 12 16,5-7 5-16,1-8-17 0,14-11-29 15,23-10-73 1,10-6-78-16,12-4-112 16,-7 3-51-16</inkml:trace>
  <inkml:trace contextRef="#ctx0" brushRef="#br0" timeOffset="426557.4807">28789 3582 848 0,'25'78'151'0,"-43"-48"93"16,6 5-258-16,8-8-18 15,13-15 25-15,16-2 29 16,13 1 12-16,11-10 14 16,4 11 36-16,2 4-25 15,-15 1-37-15,-13 6-13 16,-18 8-16-16,-21 11-5 16,-21 5 11-16,-19 5-17 15,-4-9-45-15,-9-6-180 16,6-16-49-16,10-20-101 15</inkml:trace>
  <inkml:trace contextRef="#ctx0" brushRef="#br0" timeOffset="426745.2616">28806 3481 1108 0,'54'-9'140'0,"24"-1"152"16,14-4-363-16,32 4-47 16,-17-3-163-16,6-4-11 15,-22-5-165-15</inkml:trace>
  <inkml:trace contextRef="#ctx0" brushRef="#br0" timeOffset="427290.1228">29732 3533 185 0,'56'69'412'16,"-41"-57"-178"-16,3 6-112 15,-3 6 111-15,5 1-249 16,0 5 15-16,2-8-2 16,-6 0-4-16,5-12-2 0,-3 7-225 15,-2-16 70-15</inkml:trace>
  <inkml:trace contextRef="#ctx0" brushRef="#br0" timeOffset="427485.0979">29936 3614 1099 0,'-59'0'157'0,"49"27"139"0,-11 17-335 15,-20 1 13-15,-11 10 25 16,1-14 5-16,0-4-163 16,11-18-138-16,23-1-10 15</inkml:trace>
  <inkml:trace contextRef="#ctx0" brushRef="#br0" timeOffset="428024.7238">30253 3333 918 0,'18'55'-74'16,"3"-64"237"-16,7 6-242 0,6-2-6 16,5-1 185-16,2-5 27 15,-2 3 0-15,-5 1 3 16,-5 2-45-16,-3 2-31 15,-7 9-55-15,-7 3-27 16,-9 3-29-16,-9 9 4 16,-6 1 9-16,-12 12 29 15,-1 3 18-15,-2-3 25 16,5-9-9-16,10-7-24 16,12-13-11-16,9-7 14 15,7 1 9-15,14-1-3 16,3 4 34-16,7 9 13 15,-12 3-3-15,-5 15-3 16,-17 8-26-16,-23 26 1 16,-19-7-7-16,-35 18-5 15,-5-13-8-15,-18 0 25 16,3-21-63-16,-1-11-270 16,29-21-10-16,5-10-143 15</inkml:trace>
  <inkml:trace contextRef="#ctx0" brushRef="#br0" timeOffset="428529.3383">30766 3408 683 0,'1'-1'70'0,"1"-1"88"16,-1 1-133-16,1-1-73 15,-1 2 99-15,16-1 69 16,8 0 8-16,58-11 18 16,-40 6-21-16,4 4-29 15,-7 5-33-15,-4 5-40 0,-13 6-39 16,-18 7-28 0,-16 3-12-16,-23 11 3 0,-15 4 42 15,-17 22 7-15,2-4 15 16,-7 4 7-16,25-2 12 15,11-8-18-15,20-17-12 16,22-9-12-16,20-12 26 16,28-16 5-16,17 1-3 15,23-12 12-15,-8 1-1 16,4-3-89-16,-28-1-138 16,-5 10-128-16,-28-12-64 0</inkml:trace>
  <inkml:trace contextRef="#ctx0" brushRef="#br0" timeOffset="428994.9058">31441 3711 1113 0,'82'87'65'0,"-87"-81"158"0,-2 3-302 16,-5 7-51-16,-3-5 78 15,-1-3 86-15,1-5 7 16,3-7 34-16,5-3 4 15,4 5-16-15,10-4-24 16,4-1-12-16,2 2-28 16,3-1-9-16,-1-6 16 15,-3 8 4-15,-6 8-8 0,-6 1-12 16,-7 4-13-16,-8 4 9 16,-2 2 12-16,3-6 12 15,2-3 28-15,6-3-1 16,7-9-19-16,8-8-4 15,2 7-4-15,0 0-35 16,-2-5-8-16,-4 10-126 16,-5 2-119-16,-9 0-37 15,7-1-145-15</inkml:trace>
  <inkml:trace contextRef="#ctx0" brushRef="#br0" timeOffset="429371.7019">31995 3305 1122 0,'-23'60'129'16,"-3"-37"163"-16,3-7-342 16,5 3 16-16,6-10 45 0,11 1-8 15,-1-4-1-15,8 5 12 16,4-4 5-16,13 9 7 16,6 1 16-16,14 4 7 15,2 8-5-15,-2 17-10 16,-21-1-11-16,-18 11-12 15,-17-1-7-15,-26-6-7 16,-2-8 9-16,-6-7-40 16,4-21-42-16,0-13-120 15,19-8-152-15,-4-25-42 16</inkml:trace>
  <inkml:trace contextRef="#ctx0" brushRef="#br0" timeOffset="429591.1263">31901 3294 781 0,'13'-4'474'15,"9"-4"-82"-15,9 5-13 16,31 8-433-16,17-11 44 16,36-9 49-16,5-7-13 15,6-9 4-15,-21 1 1 16,-13 1 2-16,-41 3-4 15,-13 7-5-15,-14 7-60 16,-17-3-397-16,-16 5 109 16</inkml:trace>
  <inkml:trace contextRef="#ctx0" brushRef="#br0" timeOffset="431837.9051">21748 6235 684 0,'-26'-66'186'0,"24"57"40"16,2 0-191-16,-6 6 8 16,5 0-2-16,1 3 36 15,-2 0 12-15,1 0 12 16,-1 0-26-16,1 0-32 16,-1 0-35-16,1 0-21 15,-1 3-18-15,1 6-3 16,-2 23 13-16,-6 62 12 15,3-35 9-15,-1 21 9 16,-5 3 9-16,-7 28 11 16,-2 2 5-16,-10 18 6 0,0-9-1 15,4-8-4 1,3-37-7-16,11-18 11 16,12-50-26-16,11-41-9 0,8-35-4 15,11-41 0-15,4-29-14 16,8-24 21-16,-2-3 2 15,8-14 0-15,4 28-4 16,2 2-3-16,0 31-2 16,2 22 0-16,-15 39-2 15,-10 20-2-15,-10 27-28 16,-6 17-14-16,-4 21-15 0,2 28 15 16,-3 11 1-16,1 33 29 15,1 17 14-15,5 20 18 16,2-12-12-16,8 18-1 15,-2-26-95-15,-3-5-221 16,-14-32 37-16</inkml:trace>
  <inkml:trace contextRef="#ctx0" brushRef="#br0" timeOffset="432022.7558">21692 6669 1272 0,'6'-19'376'16,"19"10"7"-16,5 0-340 15,5 5-81-15,19-4-97 16,1 5 79-16,17 3-186 0,-4 0-142 16,6 12-58-16</inkml:trace>
  <inkml:trace contextRef="#ctx0" brushRef="#br0" timeOffset="432218.1657">22507 6690 1540 0,'7'-38'285'16,"15"-13"184"-16,15 2-450 0,21-13-15 15,-2 1 22-15,8 6-6 16,-11 12-60-16,-2 3-68 15,-19 11-76-15,-5 11-73 16,-17 8-216-16,-13 5 16 16</inkml:trace>
  <inkml:trace contextRef="#ctx0" brushRef="#br0" timeOffset="432586.7902">23144 6641 1577 0,'32'-13'235'0,"25"-8"202"16,12-7-475-16,19-17 12 16,-5 4 36-16,-12-15-14 15,-27-1-2-15,-11 1 6 16,-24 12-6-16,-15-2-36 0,-5 21-15 16,-21 20-22-16,-14 21-6 15,-25 35 6-15,-6 15 41 16,-17 23 29-16,17-4 25 15,14 2 12-15,33-16 0 16,18-10-2-16,24-17 4 16,28-6 4-16,15-18-6 15,17-18 2-15,5-16 6 0,14-9-3 16,-20-11-40-16,-3-11-71 16,-18 2-24-16,-2-4-14 15,-16 4 3-15,2 7 33 16,-7 8 67-16,-2 10-61 15,-10 8-50-15,-2 6-189 16,-1-4-37-16</inkml:trace>
  <inkml:trace contextRef="#ctx0" brushRef="#br0" timeOffset="433067.3309">24422 6069 278 0,'0'2'204'0,"0"1"281"16,-7 17-282-16,-8 0 100 15,-83 54-273-15,34-45 8 16,-25 14 26-16,5 9 11 16,-5 3 14-16,28 0-13 0,7 1-11 15,25-16-41-15,22-12-27 16,20-5-33-16,23-22 16 16,16-10 24-16,34-18 2 15,1-10 3-15,9-16 8 16,-16 1-24-16,-9-3-24 15,-41 11 31-15,-6 11 9 16,-20 20 1-16,2 13-25 16,-9 12-26-16,2 19 15 15,-8 5 5-15,1 2 4 16,2-1 30-16,11-6 35 16,10-19-35-16,22-5-5 15,13-12-28-15,17-15-30 16,-2-6-181-16,5-10-143 15,-22-8-39-15</inkml:trace>
  <inkml:trace contextRef="#ctx0" brushRef="#br0" timeOffset="433356.9494">25029 5591 1728 0,'46'37'89'0,"-37"-18"53"16,1 0-672-16,4 1-46 15</inkml:trace>
  <inkml:trace contextRef="#ctx0" brushRef="#br0" timeOffset="433491.0846">25081 6170 939 0</inkml:trace>
  <inkml:trace contextRef="#ctx0" brushRef="#br0" timeOffset="435222.0713">26466 5324 1261 0,'-21'107'176'0,"17"-103"136"16,10 8-343-16,-3 9-80 16,-2 7 61-16,-7 12 56 15,-3 9 8-15,-5 13 9 16,-7 0 0-16,-12 30-1 15,2 3-7-15,-12 16-11 16,6-6-42-16,3 17-294 16,16-25 73-16</inkml:trace>
  <inkml:trace contextRef="#ctx0" brushRef="#br0" timeOffset="435538.5212">27033 5770 974 0,'-35'55'198'0,"-17"0"94"16,-12 26-276-16,3 8-19 0,11 19 30 15,16-19 5-15,22-12 5 16,23-22 11-16,37-17 1 15,24-32 25-15,18-32 44 16,0-23-32-16,21-34-3 16,-20-11-5-16,-13-14-53 15,-23 12-52-15,-21 9-24 16,-37 21-30-16,-34 13-35 16,-16 18-20-16,-15 14-278 15,5 4 105-15</inkml:trace>
  <inkml:trace contextRef="#ctx0" brushRef="#br0" timeOffset="436038.8722">27946 5494 917 0,'37'67'240'16,"-61"-43"61"-16,-7 10-235 16,1 3-70-16,-2-6 5 15,12-4-19-15,15-2-19 16,15-12 50-16,11 1 54 15,14 2-11-15,4 0 35 16,-8 0 27-16,-3 23-61 16,-13 4-58-16,-27 18 33 15,-12 8-7-15,-28 13-5 16,-5-17-5-16,-14-1-51 0,13-20-46 16,-1-29-143-16,17-27-178 15,11-23 1-15</inkml:trace>
  <inkml:trace contextRef="#ctx0" brushRef="#br0" timeOffset="437057.9819">29183 6078 986 0,'-27'113'187'15,"27"-104"107"-15,1-3-283 16,4 2-15-16,-8-3 15 0,1-5 12 16,1 0 11-16,1 0 41 15,-2 0 38-15,2-2-16 16,0 1-4-16,0-1-14 16,0 1-37-16,0-1-42 15,0 1 12-15,0 0-4 16,0-1-22-16,0 1 17 15,0-1 19-15,0 2-9 16,-1 0 4-16,-1 0 18 16,1 0-21-16,-1 0-20 15,2 0 13-15,0 0-6 16,0 0-7-16,0 0-14 16,0 0-11-16,0 0-95 15,-1 2-74-15,1-1-72 16,0 1-138-16,0-2-43 15</inkml:trace>
  <inkml:trace contextRef="#ctx0" brushRef="#br0" timeOffset="437537.0599">29855 5446 1058 0,'-56'22'95'15,"41"-21"184"-15,25-5-299 16,11 4 15-16,9-12 88 15,4 0-12-15,10-6 32 16,-2 3-5-16,1 2-11 16,-6 9-24-16,-9 10-37 15,-12 8-69-15,-12 16 9 16,-15 3 8-16,-12 17 12 16,-11 3 29-16,-10 10 30 15,-1-1-20-15,-11 18-12 0,6-11-5 16,7 7-2-1,15-15-8-15,17-6-2 0,25-26 20 16,26-7 28-16,10-19 7 16,26-7 16-16,2-12 7 15,20-10-22-15,-11 0-32 16,-1-4-11-16,-21 9-75 16,-10-1-155-16,-30 6-233 15,-11-8-35-15</inkml:trace>
  <inkml:trace contextRef="#ctx0" brushRef="#br0" timeOffset="437894.9247">30716 5486 796 0,'-32'7'296'0,"-37"33"-17"15,53-22-205-15,10-2-42 16,16-4-52-16,11 3 97 16,8-2 6-16,14 5 26 15,0-3-16-15,0 8 3 16,-6-3-25-16,-10 11-17 15,-12 4-25-15,-20 23-8 0,-15 3-18 16,-19 19 12-16,-5-12 8 16,-11-4-23-16,6-26-27 15,7-13-31-15,14-20-46 16,5-17-87-16,9-16-226 16,4-12 51-16</inkml:trace>
  <inkml:trace contextRef="#ctx0" brushRef="#br0" timeOffset="438160.7793">30559 5444 1325 0,'26'-10'94'0,"28"-10"287"16,20-2-421-16,44-6 137 15,2 1 137-15,12-5-84 16,-11 7-13-16,-5-4-5 16,-44 9-49-16,-14 0-47 15,-24 13-6-15,-13 1-102 16,-22 5-32-16,-22 4-56 16,-8 4-53-16,-7 3-321 15,-4 2 127-15</inkml:trace>
  <inkml:trace contextRef="#ctx0" brushRef="#br0" timeOffset="438989.8595">29202 6265 77 0,'-14'7'85'16,"6"8"8"-16,-1-8-14 0,-2 5 44 15,2-6-6-15,8 2 3 16,-5-7-4-16,5 2 58 15,-1-4-11-15,1-1 18 16,-1 1-45-16,1-1-31 16,1-1-38-16,0 0-17 15,0-3-25-15,4-6 22 16,0 1 15-16,-1 2-24 16,-1 6-17-16,-1 0-19 15,1 0-16-15,1 1-12 16,-2 1-7-16,1 1 6 15,-1 0 15-15,1 1 11 16,1 19 19-16,-3 0 10 16,-8 35-1-16,2-44 13 15,3-10 9-15,2-11-15 16,2-5-8-16,13-9 9 16,1-7-1-16,8 0-9 0,1 9 13 15,0 2 3-15,-8 13-28 16,-4 10-38-16,-17 12 9 15,-9 16-3-15,-12 6-11 16,-6 13 4-16,-4-7-13 16,-4-7-120-16,11-15-263 15,3-18 25-15</inkml:trace>
  <inkml:trace contextRef="#ctx0" brushRef="#br0" timeOffset="442778.7469">27947 5515 393 0,'-61'96'71'16,"57"-85"53"-16,-5-4-115 0,8 8 27 15,-1-5 16-15,2-2 6 16,0-4 2-16,11-1 43 15,-4-10 0-15,23-7 22 16,14-5 25-16,33-19-10 16,12-1-53-16,22-5-13 15,-13 7-35-15,-14 4-80 16,-30 17-42-16,-14 5-223 16,-27 10-23-16,-6 2-113 15</inkml:trace>
  <inkml:trace contextRef="#ctx0" brushRef="#br0" timeOffset="443152.3603">28667 5392 887 0,'77'-28'27'15,"-75"31"121"-15,-4 3-284 16,-4 3 24-16,5-9 77 16,-2 1 29-16,-17 22 59 15,-65 68 11-15,43-36-3 16,-13 19-9-16,6 12-16 0,2 28-15 16,8-3 25-16,13 9-8 15,27-16-11-15,23-12 13 16,12-46 10-16,21-24 6 15,7-32 17-15,15-30 24 16,-14-20-10-16,-3-12-7 16,-16 7-12-16,-27 0-37 15,-32 16-37-15,-30 23-15 16,-15 29-7-16,-10 20-117 16,-3 17-204-16,-15 14 63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4B5C-85CA-4664-87AE-8DAEA584E03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AF2E-018C-4332-BC7C-4C82CA99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15: Second Derivative Test and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897"/>
          <a:stretch/>
        </p:blipFill>
        <p:spPr>
          <a:xfrm>
            <a:off x="3900115" y="2250217"/>
            <a:ext cx="7938378" cy="34031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080"/>
          <a:stretch/>
        </p:blipFill>
        <p:spPr>
          <a:xfrm>
            <a:off x="446638" y="211509"/>
            <a:ext cx="9387037" cy="25475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3880" y="2396160"/>
              <a:ext cx="8186040" cy="389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040" y="2391480"/>
                <a:ext cx="8203680" cy="39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4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753" y="3751411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extremum(a(x))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53" y="4330844"/>
            <a:ext cx="2152650" cy="523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68240" y="145440"/>
              <a:ext cx="11035080" cy="6502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320" y="135720"/>
                <a:ext cx="11051280" cy="65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1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49" y="2568271"/>
            <a:ext cx="7874971" cy="34349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050" y="219537"/>
            <a:ext cx="9069718" cy="27224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5120" y="1122480"/>
              <a:ext cx="10788120" cy="4689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440" y="1117800"/>
                <a:ext cx="10797480" cy="46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5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809" y="3610094"/>
            <a:ext cx="221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extremum(c(x),10,50)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9" y="4217064"/>
            <a:ext cx="1628775" cy="352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26120" y="278640"/>
              <a:ext cx="7876440" cy="6362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200" y="272520"/>
                <a:ext cx="7891560" cy="63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0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72" y="190050"/>
            <a:ext cx="7968077" cy="3538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71" y="3126670"/>
            <a:ext cx="7900337" cy="2981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0585" y="5923744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extremum(v(x))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39" y="5983605"/>
            <a:ext cx="1905000" cy="742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81240" y="898920"/>
              <a:ext cx="10679040" cy="5849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6560" y="892080"/>
                <a:ext cx="10693800" cy="58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6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47" y="221276"/>
            <a:ext cx="8225749" cy="271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73" y="2709241"/>
            <a:ext cx="7419018" cy="33814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70640" y="1625040"/>
              <a:ext cx="10089000" cy="396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3440" y="1620720"/>
                <a:ext cx="10104480" cy="39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2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1" y="4352404"/>
            <a:ext cx="2352675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731" y="3983072"/>
            <a:ext cx="209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Extremum(c(x), 2, 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264" y="4019029"/>
            <a:ext cx="1400175" cy="33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33040" y="141480"/>
              <a:ext cx="11274840" cy="5800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120" y="136080"/>
                <a:ext cx="11289600" cy="58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3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92" y="201149"/>
            <a:ext cx="9975728" cy="13175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2287" y="5073134"/>
            <a:ext cx="211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extremum(a(x),0,20)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986" y="5114925"/>
            <a:ext cx="1495425" cy="28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10880" y="934920"/>
              <a:ext cx="9974520" cy="5381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480" y="928800"/>
                <a:ext cx="9987120" cy="53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7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US" dirty="0" smtClean="0"/>
              <a:t>Popper 18: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1035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numbers have a difference of 25.  Find their minimum product.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Assuming the smaller number is x, what is the larger?</a:t>
            </a:r>
          </a:p>
          <a:p>
            <a:pPr marL="514350" indent="-514350">
              <a:buAutoNum type="alphaLcPeriod"/>
            </a:pPr>
            <a:r>
              <a:rPr lang="en-US" dirty="0" smtClean="0"/>
              <a:t>25x		b. x – 25 		c. 25 – x	d. x + 25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Write a formula for their product.</a:t>
            </a:r>
          </a:p>
          <a:p>
            <a:pPr marL="514350" indent="-514350">
              <a:buAutoNum type="alphaLcPeriod"/>
            </a:pPr>
            <a:r>
              <a:rPr lang="en-US" dirty="0" smtClean="0"/>
              <a:t>p = x</a:t>
            </a:r>
            <a:r>
              <a:rPr lang="en-US" baseline="30000" dirty="0" smtClean="0"/>
              <a:t>2</a:t>
            </a:r>
            <a:r>
              <a:rPr lang="en-US" dirty="0" smtClean="0"/>
              <a:t> + 25x	b. p = 2x + 50	c. p = x</a:t>
            </a:r>
            <a:r>
              <a:rPr lang="en-US" baseline="30000" dirty="0"/>
              <a:t>2</a:t>
            </a:r>
            <a:r>
              <a:rPr lang="en-US" dirty="0" smtClean="0"/>
              <a:t> + 25		d. p = 25x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Find the derivative of the product function:</a:t>
            </a:r>
          </a:p>
          <a:p>
            <a:pPr marL="0" indent="0">
              <a:buNone/>
            </a:pPr>
            <a:r>
              <a:rPr lang="en-US" dirty="0" smtClean="0"/>
              <a:t>a. p’ = 2x		b. p’ = 2x + 25	c. p’ = 27x		d. p’ =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18,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231"/>
            <a:ext cx="10515600" cy="50717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Determine the critical values.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23			b. 12.5		c. 0		d. 50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Determine the second derivative of the product function:</a:t>
            </a:r>
          </a:p>
          <a:p>
            <a:pPr marL="514350" indent="-514350">
              <a:buAutoNum type="alphaLcPeriod"/>
            </a:pPr>
            <a:r>
              <a:rPr lang="en-US" dirty="0" smtClean="0"/>
              <a:t>p” = 25x		b. p” = 2x		c. p” = 2	d. p” = 2x + 25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Is the critical value a minimum or maximum?</a:t>
            </a:r>
          </a:p>
          <a:p>
            <a:pPr marL="0" indent="0">
              <a:buNone/>
            </a:pPr>
            <a:r>
              <a:rPr lang="en-US" dirty="0" smtClean="0"/>
              <a:t>a. It is a minimum			b. It is a maximum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42" y="338268"/>
            <a:ext cx="10426438" cy="5120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39360" y="5392080"/>
              <a:ext cx="9489960" cy="133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880" y="5385960"/>
                <a:ext cx="9502560" cy="13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5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34" y="145408"/>
            <a:ext cx="10515044" cy="10711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7560" y="1308240"/>
              <a:ext cx="10293480" cy="503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360" y="1303200"/>
                <a:ext cx="10307160" cy="50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9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81" y="209143"/>
            <a:ext cx="9973907" cy="13334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1240" y="1759320"/>
              <a:ext cx="10068480" cy="430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4040" y="1751400"/>
                <a:ext cx="10086840" cy="43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4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087" y="182472"/>
            <a:ext cx="8859889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696" y="330772"/>
            <a:ext cx="8532080" cy="50602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5162" y="5206318"/>
            <a:ext cx="232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Extremum(c(x), 25, 75)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455" y="4868955"/>
            <a:ext cx="1838325" cy="409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45560" y="2018160"/>
              <a:ext cx="9914760" cy="4609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320" y="2013480"/>
                <a:ext cx="9924120" cy="46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2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20"/>
            <a:ext cx="10515600" cy="708302"/>
          </a:xfrm>
        </p:spPr>
        <p:txBody>
          <a:bodyPr/>
          <a:lstStyle/>
          <a:p>
            <a:r>
              <a:rPr lang="en-US" dirty="0" smtClean="0"/>
              <a:t>Popper 17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1622"/>
                <a:ext cx="10515600" cy="51353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which models the sales an item x months after it has been first marketed.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Find all critical </a:t>
                </a:r>
                <a:r>
                  <a:rPr lang="en-US" dirty="0"/>
                  <a:t>values</a:t>
                </a:r>
                <a:r>
                  <a:rPr lang="en-US" dirty="0" smtClean="0"/>
                  <a:t>:	Roots(f</a:t>
                </a:r>
                <a:r>
                  <a:rPr lang="en-US" dirty="0"/>
                  <a:t>'(x))</a:t>
                </a:r>
                <a:endParaRPr lang="en-US" dirty="0" smtClean="0"/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0	b. 2.5</a:t>
                </a:r>
                <a:r>
                  <a:rPr lang="en-US" dirty="0"/>
                  <a:t> </a:t>
                </a:r>
                <a:r>
                  <a:rPr lang="en-US" dirty="0" smtClean="0"/>
                  <a:t>		c. 5	d. both (a) and (b)		e. None of these </a:t>
                </a:r>
              </a:p>
              <a:p>
                <a:pPr marL="514350" indent="-514350">
                  <a:buAutoNum type="alphaLcPeriod"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2. What is the value of f”(x) at the critical value?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f”(x) &lt; 0		b. f”(x) &gt; 0		c. f”(x) = 0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3. Classify the critical value in terms of f(x).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Relative Minimum	b. Relative Maximum	c. Neither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1622"/>
                <a:ext cx="10515600" cy="5135341"/>
              </a:xfrm>
              <a:blipFill>
                <a:blip r:embed="rId2"/>
                <a:stretch>
                  <a:fillRect l="-1217" t="-1306" b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9240" y="2397240"/>
              <a:ext cx="7232400" cy="3989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160" y="2391840"/>
                <a:ext cx="7253280" cy="40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6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106"/>
          </a:xfrm>
        </p:spPr>
        <p:txBody>
          <a:bodyPr/>
          <a:lstStyle/>
          <a:p>
            <a:r>
              <a:rPr lang="en-US" dirty="0" smtClean="0"/>
              <a:t>Popper 17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232"/>
            <a:ext cx="10515600" cy="50717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What is the maximum value?</a:t>
            </a:r>
          </a:p>
          <a:p>
            <a:pPr marL="514350" indent="-514350">
              <a:buAutoNum type="alphaLcPeriod"/>
            </a:pPr>
            <a:r>
              <a:rPr lang="en-US" dirty="0" smtClean="0"/>
              <a:t>2.5		b. -0.3431		c. 4.2888	d. 0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Determine the intervals where f(x) is increasing and decreasing: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inc</a:t>
            </a:r>
            <a:r>
              <a:rPr lang="en-US" dirty="0" smtClean="0"/>
              <a:t>: (0, 2.5); </a:t>
            </a:r>
            <a:r>
              <a:rPr lang="en-US" dirty="0" err="1" smtClean="0"/>
              <a:t>dec</a:t>
            </a:r>
            <a:r>
              <a:rPr lang="en-US" dirty="0" smtClean="0"/>
              <a:t>: (2.5, ∞)		b. </a:t>
            </a:r>
            <a:r>
              <a:rPr lang="en-US" dirty="0" err="1" smtClean="0"/>
              <a:t>inc</a:t>
            </a:r>
            <a:r>
              <a:rPr lang="en-US" dirty="0" smtClean="0"/>
              <a:t>: (2.5, ∞); </a:t>
            </a:r>
            <a:r>
              <a:rPr lang="en-US" dirty="0" err="1" smtClean="0"/>
              <a:t>dec</a:t>
            </a:r>
            <a:r>
              <a:rPr lang="en-US" dirty="0" smtClean="0"/>
              <a:t>: (0, 2.5)</a:t>
            </a:r>
          </a:p>
          <a:p>
            <a:pPr marL="0" indent="0">
              <a:buNone/>
            </a:pPr>
            <a:r>
              <a:rPr lang="en-US" dirty="0" smtClean="0"/>
              <a:t>c. always increasing			d. always decreasing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Is the extremum we found an absolute extremum?</a:t>
            </a:r>
          </a:p>
          <a:p>
            <a:pPr marL="0" indent="0">
              <a:buNone/>
            </a:pPr>
            <a:r>
              <a:rPr lang="en-US" dirty="0" smtClean="0"/>
              <a:t>a. Yes			b. No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2840" y="1363680"/>
              <a:ext cx="7462800" cy="455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200" y="1354680"/>
                <a:ext cx="7481520" cy="45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6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28" y="266913"/>
            <a:ext cx="9612423" cy="22219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23560" y="2725920"/>
              <a:ext cx="10669320" cy="212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360" y="2719800"/>
                <a:ext cx="1068588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1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96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MATH 1314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17</vt:lpstr>
      <vt:lpstr>Popper 17 continued: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18:</vt:lpstr>
      <vt:lpstr>Popper 18, continued.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15</cp:revision>
  <dcterms:created xsi:type="dcterms:W3CDTF">2017-10-09T18:27:06Z</dcterms:created>
  <dcterms:modified xsi:type="dcterms:W3CDTF">2019-07-24T16:33:26Z</dcterms:modified>
</cp:coreProperties>
</file>