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6T15:01:48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10862 9839 987 0,'-9'9'385'15,"-4"-12"6"-15,4-4-262 16,8 10-103-16,1 1-70 16,-3-4 3-16,3 5-4 15,-5 46-1-15,-2 75 16 16,14-1 14-16,1 16-6 0,10 36 2 15,8 8 10-15,16 46 0 16,4-16 4-16,16 69 1 16,1-17 3-16,7 82-2 15,-14-7 11-15,-14 235 41 32,45-22-21-17,11 0 9-15,-2-47-2 16,9-32-16-16,8-208 9 15,-57-41 2-15,-11 6-7 16,-15-41-7-16,-9 11-48 0,-21-43-56 16,-9-8-49-16,-20-29-244 15,-22-27 25-15</inkml:trace>
  <inkml:trace contextRef="#ctx0" brushRef="#br0" timeOffset="577.9956">9517 14932 498 0,'13'-2'86'0,"11"2"449"16,28-1-378-16,18 1 179 15,37-3-369-15,19-2 12 16,45-2 69-16,-2-4 16 16,60-8-29-16,3 1 25 15,35-9 25-15,-14 0-37 16,62-8-34-16,-22 4 9 15,60-6-5-15,-13 13-6 0,83 3-2 16,-28 2-2-16,64 5 7 16,-33 8 3-16,82-7 20 15,-66-5 14-15,78 4 26 16,-55-16 1-16,52-16 13 16,-65-2-4-16,46-2-4 15,-79 0-26-15,18 11-19 16,-76 18-63-16,-10 8-497 15,-73 4 122-15</inkml:trace>
  <inkml:trace contextRef="#ctx0" brushRef="#br0" timeOffset="11069.3974">10387 12937 406 0,'51'82'147'0,"-51"-83"-10"0,6-1-106 16,0 1-49-16,-6-1 20 16,0 1-15-16,3-1 5 15,-3 1 64-15,1-1 13 16,2-1-4-16,2-1 31 15,2-1 18-15,2-1-45 16,3-4-33-16,5-2-13 16,43-59-16-16,-30 35 5 15,-1 3 4-15,16-9 6 16,-3 1 6-16,9-1 7 16,-9 2-1-16,14 1 13 15,-11 4 0-15,15-7 0 16,-2 2-9-16,20-14-4 15,-8-5-19-15,24-12 1 16,-10 5-3-16,8-7 1 16,-12 16 0-16,4-1 1 15,-20 22-3-15,2-4 13 0,-10 11 5 16,7-10 2-16,-1 0-1 16,28-10-3-16,1 1-18 15,34-7-7-15,-2 7 6 16,16 3 3-16,-19 5 2 15,7 4 2-15,-23 15 0 16,-8 4-10-16,-16 8-4 0,-3 8 1 16,-26 4-2-16,7 3 2 15,-5-2-1-15,4 5 4 16,-12-9-1-16,35 12 1 16,-8 2-3-16,19 5 1 15,-2 5-5-15,15 17 5 16,-28-8 3-16,4 6 12 15,-22-3 5-15,1 6 6 16,-5-7-3-16,9 1-2 16,-4-12-10-16,16-2-1 15,2-4-2-15,14 6 1 16,-11-6-2-16,10 15-2 16,-4-3 2-16,14 3-1 15,-11-4 3-15,12-2 11 16,-8-10 5-16,7-1 0 15,-18-10 10-15,8-9 3 16,-2-7-8-16,26-10-1 0,-1-5-4 16,21-9-12-16,-6 4-5 15,17-4-1-15,-23 7-2 16,4-6 7-16,-13 4 11 16,6-22 12-16,-25-4 1 15,1-18 4-15,-17 1-9 16,11-19-6-16,-14 14-13 15,13-13-2-15,0 10 0 16,0-10 13-16,-20 8-1 0,-5 3 2 16,-9 24 17-16,-12-1 12 15,-16 17-18-15,-19 5 9 16,7 17-3-16,-10-1-22 16,5 11-18-16,-1 4-43 15,20 9-76-15,-19-8-197 16,12 7-312-16,-33-11-23 15</inkml:trace>
  <inkml:trace contextRef="#ctx0" brushRef="#br0" timeOffset="13072.5533">18555 10153 630 0,'104'12'398'0,"-100"-9"-133"15,-4-3-114-15,9-6-164 16,-9 5-48-16,0-1 21 16,3 1 67-16,-3-2 34 15,8-15 8-15,-8-20 12 16,-15-51-12-16,-20 38-17 16,-2 3-27-16,-10-3-19 15,7 17-20-15,1 4-17 16,13 9 5-16,2 12-3 15,6 7-5-15,-8 8 1 16,-1 21 12-16,5 26 7 16,-7 14 11-16,11 31 17 15,-3 10 5-15,18 24 4 16,6-7-1-16,14 6 0 16,4-17-8-16,25 6 1 0,-4-27-3 15,2-6-49-15,-6-18-83 16,-8-12-210-16,-23-31-5 15</inkml:trace>
  <inkml:trace contextRef="#ctx0" brushRef="#br0" timeOffset="13298.2547">18100 10676 1422 0,'25'-14'292'0,"51"-5"115"15,-49 22-393-15,22 1-61 16,7 1-3-16,23-8-32 16,-5-2-51-16,10-4-277 15,-16 2 7-15</inkml:trace>
  <inkml:trace contextRef="#ctx0" brushRef="#br0" timeOffset="13585.7669">19512 10281 1001 0,'-52'58'347'15,"-40"28"-26"-15,-22 1-267 16,-11 29-65-16,27-11-54 0,8-3 100 16,47-28 8-16,26-7-10 15,34-22 0-15,37-9-12 16,25-16-52-16,36-9-13 15,18-13-308-15,6-21 71 16</inkml:trace>
  <inkml:trace contextRef="#ctx0" brushRef="#br0" timeOffset="13868.5238">19515 10631 1222 0,'9'6'198'15,"0"4"131"-15,2 7-363 16,5 7-12-16,10 0 12 15,7 9 10-15,1 2 11 16,20 1-27-16,10 0-41 16,17 4-234-16,1-13 40 0</inkml:trace>
  <inkml:trace contextRef="#ctx0" brushRef="#br0" timeOffset="14078.2728">19717 10668 629 0,'-71'63'480'0,"-10"17"-143"16,-3 3-379-16,9 16 372 16,16-27-390-16,21-13-104 15,29-29-5-15,35-20-65 16,20-34-59-16,34-33-27 15,7-17 56-15</inkml:trace>
  <inkml:trace contextRef="#ctx0" brushRef="#br0" timeOffset="14241.6499">20311 10201 1080 0,'61'101'378'0,"-21"16"34"15,-10 51-318-15,-13 22-113 16,-46 26-66-16,-46-24-211 16,-75-10-115-16,-37-62-26 0</inkml:trace>
  <inkml:trace contextRef="#ctx0" brushRef="#br0" timeOffset="16741.9235">12774 11594 295 0,'-12'6'0'16,"9"-5"348"-16,-6 5-348 15</inkml:trace>
  <inkml:trace contextRef="#ctx0" brushRef="#br0" timeOffset="16952.3492">12717 11693 432 0,'-51'183'357'0,"49"-135"-94"15,2 0-260-15,14 24 261 16,-5 11-261-16,10 42 27 15,-1 22 8-15,13 54 9 16,5 8 5-16,7 34 15 16,-2-23-20-16,10 10 2 15,-6-40 3-15,-11 7 16 16,-5-32-2-16,-4 4 12 16,-15-40 10-16,-1-13-18 15,-2-38-34-15,1-21-77 16,-4-32-80-16,1-5-319 15,-5-22 29-15</inkml:trace>
  <inkml:trace contextRef="#ctx0" brushRef="#br0" timeOffset="17646.3976">13283 15246 942 0,'3'-2'307'0,"-12"-4"36"16,-3 6-258-16,-1-4-83 0,-4 1-39 16,-4 10-13-16,-7-1 1 15,-14 2 14-15,-9 17 18 16,-13 16 7-16,7 2 8 15,-3 27 29-15,18 5 6 16,11 12 14-16,25-3 9 16,15 6 8-16,16-19-37 15,25-19-12-15,4-29-16 0,13-35-6 16,1-30-6-16,7-32-17 16,-24-9-29-16,-9-14-9 15,-21 17 12-15,-7 10 24 16,-16 29 31-16,-2 23 61 15,-5 33 35-15,-2 29 18 16,7 20-17-16,8 19-13 16,13-1-46-16,16 0-71 15,13-33-61-15,39-38-38 16,2-41-268-16,-11-37 61 16</inkml:trace>
  <inkml:trace contextRef="#ctx0" brushRef="#br0" timeOffset="18345.6174">16623 11863 1085 0,'-7'48'198'16,"5"-50"70"-16,2 8-332 15,0 0-20-15,0-6-1 0,0 2 25 16,0 8 58-16,14 41 21 16,19 65 20-16,-3-9 32 15,4 11 7-15,11 51 10 16,-7 8 15-16,-1 42 24 16,-2-17 12-16,3 27-32 15,-10-41-24-15,1 0-24 16,-7-44-53-16,-2 3-141 15,-16-37-98-15,-11-5-204 16,-11-34-76-16</inkml:trace>
  <inkml:trace contextRef="#ctx0" brushRef="#br0" timeOffset="19109.6909">16967 14795 975 0,'89'14'298'15,"-89"-16"26"-15,0 11-262 0,3 3-111 16,-3 14 0-16,1 13 15 16,2 22 37-16,2 4 36 15,-5 18 36-15,4 2 3 16,-8 14 3-16,4-13-23 16,-3 0-18-16,1-20-19 15,-1-17-25-15,8-28-28 16,-2-12-50-16,9-24 2 0,9-19 0 15,9-8 11-15,7-14 28 16,10 0 54-16,7 8 19 16,5 17 11-16,-1 4 11 15,-7 16 6-15,-4 10 14 16,-17 11-8-16,-10 11 3 16,-20 18 38-16,-20 23 37 15,-22 3-19-15,-21-5-31 16,-17-14-99-16,-22-37-134 15,10-42-377-15,-16-75-3 16</inkml:trace>
  <inkml:trace contextRef="#ctx0" brushRef="#br0" timeOffset="21161.82">13279 11546 477 0,'46'40'221'0,"-41"-46"-12"16,-2 3-106-16,-8 3-66 15,5-1-23-15,0 1 0 16,0 0-1-16,-3 1-7 15,-3 10-9-15,-15 40-26 16,-75 83-19-16,12-28-12 16,-11 7 10-16,-10 19 41 15,20-21 52-15,0 0 35 16,36-29 12-16,14-3-69 16,19-31-224-16,13-19 11 15</inkml:trace>
  <inkml:trace contextRef="#ctx0" brushRef="#br0" timeOffset="21476.6004">14176 11765 1233 0,'-12'14'188'0,"0"-2"144"16,-2 7-373-16,-2 20-4 15,-13 5 27-15,-8 23 4 16,-7 2 4-16,-31 32 1 16,-14 4 0-16,-31 29 4 15,6 1 2-15,0 20 6 16,24-20 3-16,22 9 3 15,30-33-63-15,11-7-118 16,11-27-153-16,1-5-49 16</inkml:trace>
  <inkml:trace contextRef="#ctx0" brushRef="#br0" timeOffset="21845.6203">15046 12259 708 0,'7'-4'338'16,"-7"-2"-29"-16,0 1-186 15,-3 5-170-15,2 0-22 16,-4 8 12-16,-22 40-3 16,-80 71 37-16,35-26 54 15,-34 45-7-15,-4 17-11 0,-30 44 7 16,11 3 4-16,-14 35-7 16,29-40-1-16,13 9 2 15,35-46 2-15,8-11-1 16,19-54-15-16,3-7-11 15,10-46-270-15,8-27-12 16,9-28-96-16</inkml:trace>
  <inkml:trace contextRef="#ctx0" brushRef="#br0" timeOffset="22145.364">16057 12165 1185 0,'28'-6'338'16,"-11"6"-6"-16,-29 10-312 16,-3 25-100-16,-8 22-15 15,-28 31 32-15,-19 30 62 16,-36 39 7-16,1 9 11 15,-29 36 12-15,16-6 5 16,-16 34 10-16,29-23-3 0,-6 14-19 16,37-29-31-16,16 11-33 15,20-58-181-15,5-9-150 16,16-43-18-16</inkml:trace>
  <inkml:trace contextRef="#ctx0" brushRef="#br0" timeOffset="22465.5987">16904 12723 1055 0,'5'28'262'0,"8"69"79"16,-56 11-291-16,-12 11-54 16,-24 36 0-16,-5-4 8 15,-24 25 3-15,10-38-12 16,-7 19-63-16,25-30-45 15,12-3-48-15,28-37-186 16,14-3 13-16</inkml:trace>
  <inkml:trace contextRef="#ctx0" brushRef="#br0" timeOffset="22790.7514">16853 13922 474 0,'-8'24'534'0,"-8"3"-177"15,-19 36-282-15,-10 22 285 16,-18 47-374-16,0 1-29 16,-14 27-314-16,11-21 82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6T15:02:53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18537 2099 273 0,'0'0'285'0,"0"2"-22"16,0-4-110-16,-3 1 137 15,2-1-176-15,1 1-22 16,-5-2-46-16,-14-27-57 0,-35-62 26 16,17 35-2-16,1-3-6 15,-3 0-6-15,-3 3 7 0,2 3-1 16,14 15-6-16,-7 10-10 0,12 10-11 16,-9 20-10-16,1 17-20 15,-1 12-3-15,5 17 5 0,-4 42 4 16,20 11 10-16,9 19 20 15,12 13 7-15,18 38 7 16,12-15 5-16,5 2 0 0,0-4 0 16,7 4-14-16,-14-39-14 15,-10-11-98-15,-7-26-66 0,-13-24-67 16,-38-36-85-16</inkml:trace>
  <inkml:trace contextRef="#ctx0" brushRef="#br0" timeOffset="181.0411">17802 2912 430 0,'22'9'0'16,"2"-7"672"-16,43-7-529 16,22 2 259-16,32-3-446 15,9-3 348-15,6-4-494 16,-30-1-134-16,2-2-78 15,-38-8-117-15</inkml:trace>
  <inkml:trace contextRef="#ctx0" brushRef="#br0" timeOffset="530.0652">19476 2448 1135 0,'-78'26'170'0,"-44"47"137"16,10 14-346-16,-10 27 8 15,15-4 24-15,23 15-1 16,63-20 0-16,26 9-27 16,28-24-24-16,52-6-123 15,25-27-120-15,33-28-25 16</inkml:trace>
  <inkml:trace contextRef="#ctx0" brushRef="#br0" timeOffset="903.9085">19565 2660 867 0,'9'12'306'0,"4"3"-22"16,-13 10-176-16,24 19-177 15,9 4-4-15,18 12 41 16,10-1 25-16,21 4-23 16,-2-14-21-16,7 1-221 15,-10-8 38-15</inkml:trace>
  <inkml:trace contextRef="#ctx0" brushRef="#br0" timeOffset="1139.5279">20031 2514 1430 0,'-5'17'161'0,"-12"34"133"0,-52 90-467 16,9-39 46-16,-16 21 46 15,10-12 46-15,-11 5-31 16,20-29-29-16,19-12-217 16,16-37-52-16</inkml:trace>
  <inkml:trace contextRef="#ctx0" brushRef="#br0" timeOffset="1438.741">20601 2185 371 0,'35'45'323'0,"-16"-4"-89"15,3 29-220-15,3 20 232 16,-16 41-220-16,-18 0 25 16,-28 22-5-16,-25-16 3 15,-18 3-2-15,4-37-11 16,-8-7-11-16,8-27 10 15,4-19-321-15,18-24 109 16</inkml:trace>
  <inkml:trace contextRef="#ctx0" brushRef="#br0" timeOffset="1799.0393">21172 2633 708 0,'35'0'271'0,"10"-15"0"15,23 1-152-15,11-4-291 0,14 2-113 16,-13-2-7-16</inkml:trace>
  <inkml:trace contextRef="#ctx0" brushRef="#br0" timeOffset="1978.0447">21332 2956 674 0,'34'15'430'16,"4"-18"-217"-16,16 3-617 15,-3-3 351-15</inkml:trace>
  <inkml:trace contextRef="#ctx0" brushRef="#br0" timeOffset="2621.957">22730 1856 1066 0,'-13'32'168'0,"-23"20"119"0,-6 13-310 16,-17 34-21-16,3 14 47 16,-16 40 26-16,6-4 22 15,0 25 17-15,23-30-11 16,13-4-14-16,30-55-19 16,21-21-23-16,25-33 0 0,13-20 22 15,4-25 15-15,12-20 20 16,-12-15-27-16,-9-29-27 15,-24-1-13-15,-30-17-62 16,-28 14-21-16,-23 13 23 16,-11 26-16-16,-19 28-31 15,9 36 3-15,6 28-198 16,19 8 37-16</inkml:trace>
  <inkml:trace contextRef="#ctx0" brushRef="#br0" timeOffset="3031.8617">23204 2444 1405 0,'39'15'127'15,"12"-11"183"-15,33-5-532 16,10-7 18-16,13-10 21 16,-23-8 2-16,6-10 24 15,-31 0-72-15,4-9 86 16</inkml:trace>
  <inkml:trace contextRef="#ctx0" brushRef="#br0" timeOffset="3451.1168">24162 2257 1419 0,'101'119'145'0,"-65"-82"210"15,10 10-429-15,22 7 5 16,16 3 51-16,26 11-96 15,-2-17-59-15,30-8-161 16,-15-5-20-16,-15-14-92 16</inkml:trace>
  <inkml:trace contextRef="#ctx0" brushRef="#br0" timeOffset="3745.0396">24664 2229 1463 0,'-54'64'231'0,"-17"20"175"16,-5 22-440-16,-21 33 10 16,15-5 3-16,-4 4-134 15,23-21-142-15,22-8-113 16,29-43-151-16</inkml:trace>
  <inkml:trace contextRef="#ctx0" brushRef="#br0" timeOffset="4626.4215">24921 1541 596 0,'16'91'40'16,"-16"-91"76"-16,2 0-120 15,-2-1 14-15,0 1 15 16,0 0 83-16,0 0 6 16,0 0-57-16,0 0-21 15,0 0-20-15,0 0 19 16,0 0-7-16,7 0 19 16,28-2 15-16,64-2 16 15,-48 1-22-15,0 3-16 16,-15 1-25-16,-1 4-23 15,-23 4-23-15,0 13 2 16,-8 10 11-16,-11 10 18 16,-5 18 29-16,-2 14 25 0,1-10-8 15,5-5-37-15,26-16 18 16,44-47 20-16,51-37 22 16,56-50-389-16,19-26 203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6T15:06:33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19470 11020 321 0,'134'21'0'0,"-130"-24"463"15,-5 9-429-15,-4 10 173 16,-11 19-344-16,-10 12 337 15,-22 40-251-15,-7 19 33 16,-18 51 39-16,7-9 33 16,2 12 71-16,22-42 11 15,21-22-15-15,25-57-11 0,38-18 6 16,27-28-60-16,31-14-4 16,14-5 11-16,24-8-16 15,-16 5-137-15,-1 8-291 16,-29 5 38-16</inkml:trace>
  <inkml:trace contextRef="#ctx0" brushRef="#br0" timeOffset="389.7738">20538 11561 967 0,'0'9'262'15,"5"-2"46"-15,4 4-249 0,4-1-93 16,7 2-9-16,1 2 13 16,9-10-5-16,-5-8 48 15,4-7 46-15,-3-11-3 16,-1-14-2-16,-5-8 49 15,-11-5-31-15,-5-1-29 16,-11 0 25-16,-7 20-52 0,-19 17-48 16,-6 23-16-16,-27 32-15 15,-2 25-10-15,-4 20 69 16,15 4 30-16,20 8-6 16,35-22-2-16,32-11-20 15,21-22-4-15,41-17-94 16,22-33-149-16,20-33-110 15,-25-23-72-15</inkml:trace>
  <inkml:trace contextRef="#ctx0" brushRef="#br0" timeOffset="723.0557">21668 10716 856 0,'33'8'483'0,"-12"-10"-232"0,-21-1-101 16,0-4-269-16,-4-5-22 16,-17-14 57-16,-11 2 151 15,-21-12 12-15,-8 8-28 16,-16 1-14-16,8 21-23 15,-3 10-23-15,16 19-11 16,7 19 2-16,19 10 16 16,13 23 12-16,22 4 11 0,16 30-4 15,12-2-5-15,9 25-6 16,5-9-8-16,-2 10-139 16,-15-22-191-16,-12-8 11 15</inkml:trace>
  <inkml:trace contextRef="#ctx0" brushRef="#br0" timeOffset="925.0884">21018 11564 1283 0,'18'0'259'0,"9"-6"152"16,21-5-384-16,15-4 26 15,25-4-35-15,7-2-70 16,15-6-136-16,-23 1-129 16,6-13-109-16,-22-14-92 0</inkml:trace>
  <inkml:trace contextRef="#ctx0" brushRef="#br0" timeOffset="1119.2538">22141 10772 714 0,'11'3'249'16,"-4"9"3"-16,2 17-138 15,6 11-157-15,6 22 14 16,0 5 26-16,2 20 3 16,-3 1 4-16,1 15-103 15,-12-14-111-15,-14-2-42 16,-16-27-127-16</inkml:trace>
  <inkml:trace contextRef="#ctx0" brushRef="#br0" timeOffset="1276.7958">21890 11400 1310 0,'5'-3'281'16,"23"-2"107"-16,12 1-351 15,32-11-58-15,18 0 11 16,19-5 31-16,-12-1-77 15,14-3-176-15,-21 3-175 16,-1-12-78-16</inkml:trace>
  <inkml:trace contextRef="#ctx0" brushRef="#br0" timeOffset="1635.0934">23372 10668 1151 0,'0'11'155'0,"-12"26"128"0,-14 9-362 15,-23 32 8-15,-2 13 38 16,-20 32 7-16,8-2 28 16,0 14 27-16,24-24 18 15,12-10 0-15,22-38-28 16,22-24 13-16,19-29-9 16,36-17 3-16,15-17-7 15,32-15 7-15,-7-9-102 16,19-9-95-16,-35 7-168 15,-19-6-63-15</inkml:trace>
  <inkml:trace contextRef="#ctx0" brushRef="#br0" timeOffset="1871.0732">23339 11176 1340 0,'-5'30'332'15,"13"-36"50"-15,10-1-319 16,6 2-149-16,24-11 7 16,6-10 88-16,17-5 8 15,-4-7-154-15,5-15-255 16,-22 2 29-16</inkml:trace>
  <inkml:trace contextRef="#ctx0" brushRef="#br0" timeOffset="2050.0014">23373 10707 1414 0,'20'0'331'0,"10"23"137"0,28-31-355 16,13 1-102-16,22-5-2 15,-4-2-60-15,2-2-185 16,-15-1-168-16,-9-7-75 16,-16 3-161-16</inkml:trace>
  <inkml:trace contextRef="#ctx0" brushRef="#br0" timeOffset="2422.3302">24245 11000 954 0,'9'14'258'0,"-2"-7"42"0,-5-5-262 16,2-2-65-16,-4-2-3 15,3 1 22-15,9-2 17 16,23-11 7-16,44-19 10 16,-44 20-4-16,-7 5-11 15,-3 5 0-15,-12 9 0 16,5 11-5-16,-6 2 4 0,-4 11 10 15,-4 3-2-15,1 2-58 16,-7 1-60-16,2-4-228 16,2-14-12-16</inkml:trace>
  <inkml:trace contextRef="#ctx0" brushRef="#br0" timeOffset="2842.7337">25187 10835 1271 0,'-6'47'359'0,"-44"49"68"15,11-29-321-15,1 4-103 16,7-3 0-16,16-20-1 16,12-15 6-16,24-23 28 15,13-28 27-15,9-33-12 16,14-48-24-16,6-24-3 16,1-41-25-16,-14-9-30 15,-8-22-53-15,-18 27 20 0,-20 12 12 16,-8 41-26-16,-11 39-1 15,-3 46 66-15,-8 52 19 16,5 29-13-16,-3 44 15 16,18 22 2-16,3 41-5 15,17-11-9-15,22 14-4 16,12-26-245-16,9-18-146 16,6-46-37-16</inkml:trace>
  <inkml:trace contextRef="#ctx0" brushRef="#br0" timeOffset="3115.5436">25655 10814 1257 0,'54'-16'157'16,"-48"19"48"-16,-3 0-359 16,0 1-24-16,-3-4 35 15,0 2 86-15,2 10 91 16,10 37 22-16,17 53-6 16,-8-18-5-16,4 10-16 0,-4 38-269 15,-15-3 69-15</inkml:trace>
  <inkml:trace contextRef="#ctx0" brushRef="#br0" timeOffset="3371.9808">25658 10745 1222 0,'26'-23'337'16,"8"10"64"-16,12-8-300 15,14 1-104-15,27 1 20 16,3 2 24-16,9 10-17 16,-19 7-10-16,-10 4-50 15,-34 13-19-15,-30 11-7 0,-34 7 9 16,-40 12-1-16,-14 1 39 16,-19 4-26-16,8-8-59 15,4-1-57-15,28-16-205 16,9-3-34-16</inkml:trace>
  <inkml:trace contextRef="#ctx0" brushRef="#br0" timeOffset="3701.0027">26566 10759 365 0,'-9'31'447'15,"-20"2"-153"-15,16 12-218 16,5-3 242-16,16-1-286 16,7-19 6-16,13-10 37 15,1-21 13-15,13-19-14 16,-8-14 0-16,-8-12 2 15,-11 0-40-15,-13 1 1 16,-19 18-9-16,-15 5-15 16,-1 15-40-16,-21 9-129 0,8 6-130 15,-4 8-120-15,16 7-11 16,17 3-118-16</inkml:trace>
  <inkml:trace contextRef="#ctx0" brushRef="#br0" timeOffset="3943.2093">26956 10674 487 0,'21'8'515'16,"-4"11"-182"-16,0 4-292 15,5 6 293-15,7 10-373 16,-5 0 34-16,-3 7-20 16,-12-4-14-16,-2-4-13 15,-19-11-283-15,-16-21 81 16</inkml:trace>
  <inkml:trace contextRef="#ctx0" brushRef="#br0" timeOffset="4104.012">27003 10302 1523 0,'17'0'13'0,"4"4"217"16,7 11-702-16,2 2 72 15,-1 5-43-15</inkml:trace>
  <inkml:trace contextRef="#ctx0" brushRef="#br0" timeOffset="4405.0167">27361 10889 1216 0,'-5'-6'421'0,"13"-16"19"16,4-5-321-16,15-9-91 15,4 0-37-15,17-2 10 16,6 8 14-16,12 3 2 16,-14 9 6-16,-7 3-3 15,-11 9-15-15,-10 13-20 16,-7 10-1-16,-8 14-5 16,-8 14-13-16,2 16-60 15,-7 0-26-15,4-4-111 16,-3-12-29-16,6-13-26 15,-3-23 57-15,1-24 39 16,2-11-18-16,2-14 60 0</inkml:trace>
  <inkml:trace contextRef="#ctx0" brushRef="#br0" timeOffset="4689.8138">28116 10040 690 0,'-1'18'354'0,"5"19"-44"16,8 6-90-16,5 29-201 15,-1 14 5-15,5 16 14 16,-12-9 1-16,0 12-6 15,-6-22-29-15,-7 1-14 16,-2-21-103-16,1-9-47 16,1-21-23-16,-1-12-15 15,5-19-135-15,0-13 114 16</inkml:trace>
  <inkml:trace contextRef="#ctx0" brushRef="#br0" timeOffset="4903.9892">28040 10587 1626 0,'9'2'330'0,"3"-2"148"15,16-2-457-15,14-4-55 0,33-4-41 16,14-7-79-1,28-17-113-15,-10-16-213 16,9-16-77-16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6T15:07:56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28917 9112 370 0,'3'2'64'16,"-3"-1"34"-16,2 1-135 15,-2-1-26-15,0 2-46 16,0-1-10-16</inkml:trace>
  <inkml:trace contextRef="#ctx0" brushRef="#br0" timeOffset="3775.9555">31112 10879 323 0,'0'10'190'15,"-8"1"-190"-15,-1-1 19 16</inkml:trace>
  <inkml:trace contextRef="#ctx0" brushRef="#br0" timeOffset="3900.0427">31040 10939 390 0,'-54'48'330'15,"54"-50"-145"-15,-5 4 17 16,1-2-97-16,4 0-97 16,-3 0 39-16,1 0 37 15,2 0-86-15,-3 0-9 16,3 0-30-16,-1 0-224 15,-2 0-5-15,3 0-101 16</inkml:trace>
  <inkml:trace contextRef="#ctx0" brushRef="#br0" timeOffset="23958.0651">26588 9950 331 0,'8'36'0'0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6T15:11:14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3872 12321 416 0,'0'1'160'16,"-3"1"14"-16,2 14-90 15,2 16-54-15,21 58-1 16,-1-39 11-16,7 23 24 16,2 4 4-16,11 29 0 15,-4 7-1-15,5 13-22 16,-4-18-29-16,5-6-46 16,-11-34-66-16,-5-18-157 15,-12-30-6-15</inkml:trace>
  <inkml:trace contextRef="#ctx0" brushRef="#br0" timeOffset="210.7152">4284 12480 639 0,'0'-1'370'15,"-9"-7"-63"-15,-15 4-125 16,-3 16-178-16,-11 15-52 15,-28 37-14-15,-18 16 0 0,-33 34 13 16,4 0 16-16,4 21 8 16,28-28-28-16,14-8-192 15,39-31 48-15</inkml:trace>
  <inkml:trace contextRef="#ctx0" brushRef="#br0" timeOffset="541.0277">4675 12534 627 0,'-5'29'428'0,"4"-25"-101"16,5-8-33-16,17 5-324 15,17-1-5-15,10-3 8 16,15-9-23-16,-1 2-24 0,22-5-245 15,-8-5 51-15</inkml:trace>
  <inkml:trace contextRef="#ctx0" brushRef="#br0" timeOffset="875.8117">4927 12956 1070 0,'3'6'318'0,"-24"-10"55"16,17 1-287-16,4 4-107 15,7 1-6-15,-7-4-5 16,2 1-6-16,35-8 3 16,92-27-119-16,-40 7-191 15,13 1 12-15</inkml:trace>
  <inkml:trace contextRef="#ctx0" brushRef="#br0" timeOffset="1200.519">5611 12621 767 0,'54'47'289'0,"-54"-56"28"15,3 9-197-15,1 1-75 16,-4-1-22-16,0-1 10 0,0-1-5 15,42-8 8-15,76-23 13 16,-25 3-83-16,7-2-101 16,13-2-211-16,-36-1-41 15</inkml:trace>
  <inkml:trace contextRef="#ctx0" brushRef="#br0" timeOffset="1527.7443">6538 12228 836 0,'-21'16'229'0,"4"4"48"15,4-1-209-15,-11 17-127 16,1 8 12-16,2 12 3 16,-11-4 9-16,7 5 44 15,4-15 40-15,12-9 6 16,4-12 9-16,26-12 28 16,26-13-31-16,51-7 6 15,22-7-3-15,27-7-12 0,0 7-129 16,-4 1-266-16,-38 2 42 15</inkml:trace>
  <inkml:trace contextRef="#ctx0" brushRef="#br0" timeOffset="1724.511">7070 12316 1103 0,'4'30'293'0,"-2"9"92"15,-4 8-296-15,-8 28-71 16,-9 12-3-16,-23 38-7 16,-7 7-30-16,-16 24-108 15,8-8-151-15,11 2-99 16,23-45-123-16</inkml:trace>
  <inkml:trace contextRef="#ctx0" brushRef="#br0" timeOffset="2203.8797">8640 12476 742 0,'-13'-9'264'0,"9"3"1"16,1 6-218-16,1 6-39 15,2-6-37-15,0 1-1 16,2 19 26-16,5 28 21 15,3 51 15-15,-15-21-6 16,-4 6-7-16,-11 15-52 16,2-12-98-16,-12-3-149 15,-7-22-22-15</inkml:trace>
  <inkml:trace contextRef="#ctx0" brushRef="#br0" timeOffset="2592.9074">8300 12692 1035 0,'12'-2'245'0,"2"8"75"15,-1 3-277-15,25 8-66 16,11-8 14-16,28 3 14 15,14-7 6-15,18 2 1 16,-13-1 0-16,-3 5-6 16,-28 2-10-16,-17 8-14 15,-23-1-4-15,-8 7 2 16,-13-2 9-16,-2 2 11 16,1-7 20-16,-2-4 2 15,5-8-1-15,3-11 13 16,3-6 4-16,-1-6 14 15,-4-6 0-15,-16-2-22 16,-12 5-12-16,-21 2-6 16,-4 7-20-16,-3 4-86 15,13 5-68-15,12-1-208 16,29-7-54-16</inkml:trace>
  <inkml:trace contextRef="#ctx0" brushRef="#br0" timeOffset="2957.776">10079 12363 1245 0,'-20'6'392'0,"7"-8"-6"15,10 2-354-15,15 17-75 16,9 5-63-16,12 16 67 15,9 12 31-15,16 29 18 16,-3-2 6-16,5 21-38 16,-6-1-59-16,-3 26-247 15,-9-22-54-15,-9-12-116 0</inkml:trace>
  <inkml:trace contextRef="#ctx0" brushRef="#br0" timeOffset="3153.7913">10469 12506 1281 0,'-96'21'264'0,"-12"43"96"16,3 20-393-16,-21 26-25 15,16 1-37-15,11 0-225 16,61-25-40-16,23-23-78 15</inkml:trace>
  <inkml:trace contextRef="#ctx0" brushRef="#br0" timeOffset="3538.7928">10988 12453 769 0,'-47'111'515'0,"52"-99"-125"16,2-13-105-16,13 5-266 16,10 1-56-16,12-1-32 15,9-2-28-15,0-1-93 16,-9 8-100-16,-6-1-86 15,-15-2-69-15</inkml:trace>
  <inkml:trace contextRef="#ctx0" brushRef="#br0" timeOffset="3763.0992">11082 12690 1308 0,'5'42'228'15,"20"-36"140"-15,8 0-393 16,11 4-13-16,1-6-15 16,9 2-95-16,-16-9-60 15,5 2-158-15,-7-5-58 16</inkml:trace>
  <inkml:trace contextRef="#ctx0" brushRef="#br0" timeOffset="4180.0827">12179 12180 838 0,'0'0'311'0,"0"4"-39"0,0 8-199 16,-13 17-120-16,-13 13-19 15,-16 19 28-15,-5 5 48 16,-11 10 50-16,16-15 21 16,9-10 15-16,12-16-3 15,16-11-15-15,11-14-27 16,14-2-12-16,10-10-22 15,28-2-83-15,1-5-58 0,25-2-251 16,-13-13-34-16</inkml:trace>
  <inkml:trace contextRef="#ctx0" brushRef="#br0" timeOffset="4346.4204">12573 12232 1111 0,'9'8'371'16,"-32"8"35"-16,1 22-236 15,-5 14-128-15,-32 21 38 16,5 30 27-16,-14 44 7 16,5 10-22-16,-9 27-148 15,32 9-198-15,7-15-255 16,20-54-111-16</inkml:trace>
  <inkml:trace contextRef="#ctx0" brushRef="#br0" timeOffset="6701.2531">4972 14365 687 0,'24'46'322'0,"-52"-43"-33"16,-7 3-159-16,-22 22-149 16,-11 13-51-16,-28 20-5 15,-4 4 21-15,-1 7 65 16,29-18 45-16,16-3 9 16,44-16-3-16,42-4 24 15,29-4-45-15,33 3 5 16,13-3 10-16,16 11 11 15,-24-1-27-15,-9 14-1 16,-25 8-25-16,-28 18-40 16,-26 2-9-16,-20 14-35 15,-26-13-6-15,-38-5 37 0,-5-27 54 16,-18-27 34-16,4-30 40 16,5-25 9-16,34-23-33 15,30-24-12-15,42-5-27 16,37-27 3-16,21 2-4 15,18-12 19-15,-6 19-7 16,-2 2-60-16,-25 25-54 16,-11 5-51-16,-23 23-300 0,-14-7 43 15</inkml:trace>
  <inkml:trace contextRef="#ctx0" brushRef="#br0" timeOffset="7370.3916">6324 14875 1097 0,'89'-21'267'0,"-100"12"57"16,4 6-336-16,-17 10-135 15,-3 11-2-15,-15 12 27 16,-5 5 54-16,-5 1 100 16,14-3 90-16,13-8 13 15,19-11-42-15,12-1-13 16,15-1-58-16,7 4-4 15,1-3-3-15,1 16 22 16,-17 2-11-16,-14 14 1 0,-25 9-7 16,-49 21-7-16,-20-10-10 15,-14-3 9-15,7-17-9 16,5-20-79-16,48-20-32 16,5-22-254-16,25-5-11 15</inkml:trace>
  <inkml:trace contextRef="#ctx0" brushRef="#br0" timeOffset="7776.2666">6777 15061 792 0,'-5'1'405'0,"-2"1"-109"16,-2-1-193-16,9-1-121 15,-5 2-100-15,-21 30 107 16,-58 52 38-16,47-38 23 15,13-8 6-15,15-11-32 0,21-9-20 16,18-14-10-16,13-11 0 16,16-16 8-16,3 5 20 15,-8-3-16-15,-12 8-13 16,-12 13-19-16,-17 13 20 16,-5 19 20-16,-5 10 12 15,-2 13 10-15,4-5-70 16,7-2-294-16,9-22 50 15</inkml:trace>
  <inkml:trace contextRef="#ctx0" brushRef="#br0" timeOffset="8180.8962">7453 14423 1245 0,'-9'19'263'0,"-3"11"106"16,3 3-361-16,-6 26-37 15,1 5 9-15,-7 28 14 16,-3 3 8-16,-2 17 6 15,8-17 1-15,5-9-16 16,7-28-8-16,9-25 3 0,10-34 10 16,19-17 5-16,7-9 13 15,15-3 0-15,0 4-5 16,0 14-12-16,-15 17-5 16,-10 19 7-16,-16 16 6 15,-22 19 3-15,-24-1 18 16,-22 17 6-16,-8-11-3 0,-20-6-1 15,8-22-98-15,7-10-329 16,13-29 69-16</inkml:trace>
  <inkml:trace contextRef="#ctx0" brushRef="#br0" timeOffset="8630.8021">8279 15023 922 0,'-9'8'-35'0,"-24"1"80"15,-14 4-262-15,-19 21 80 16,-4 8 172-16,-7 7 190 15,11 2 105-15,12 14 29 0,24-14-111 16,13-3-92-16,20-6-124 16,9-12-40-16,18-22-24 15,29-25-12-15,4-22 2 16,17-32 10-16,1-10-35 16,1-25 20-16,-19 5 16 15,-4-7 23-15,-15 19 7 16,-4 4 50-16,-11 24-28 0,-4 13-19 15,-4 27-32-15,0 15-10 16,-15 21 6-16,-7 24 14 16,-4 19 18-16,-11 18 32 15,2 8 13-15,-2 15-4 16,1-11-11-16,6-6-96 16,4-13-140-16,5-4-145 15,3-19-84-15</inkml:trace>
  <inkml:trace contextRef="#ctx0" brushRef="#br0" timeOffset="8875.7701">8812 15118 1488 0,'0'53'375'15,"0"7"108"-15,0-24-425 16,-3 37-161-16,3-5-97 16,-1-12-188-16,-4-20-95 0,-10-27-110 15</inkml:trace>
  <inkml:trace contextRef="#ctx0" brushRef="#br0" timeOffset="9038.7783">8878 14478 1009 0,'15'36'431'16,"0"-19"-220"-16,6 8-234 15,0 17-485-15,-4 14-137 16</inkml:trace>
  <inkml:trace contextRef="#ctx0" brushRef="#br0" timeOffset="9334.7865">9068 15211 1271 0,'10'33'260'16,"1"-3"127"-16,-2 5-379 15,4 7-5-15,2-5-4 16,2-3-7-16,-2-18 5 16,12-16 32-16,-6-19 10 0,9-21 11 15,3-11 7-15,6-10-5 16,-6 1-25-16,-4 1-8 15,-11 11-5-15,-6 12-2 16,-8 10-10-16,-4 10-19 16,-3 4-218-16,6 0-211 15,0 0-13-15</inkml:trace>
  <inkml:trace contextRef="#ctx0" brushRef="#br0" timeOffset="9504.8104">9915 15100 1615 0,'2'44'307'16,"-4"7"142"-16,2 24-675 0,-7-2-257 15,-19 0 2-15</inkml:trace>
  <inkml:trace contextRef="#ctx0" brushRef="#br0" timeOffset="9652.8456">9748 14675 1685 0,'8'-6'351'0,"-11"0"20"16,6 6-865-16,-3 0 9 15</inkml:trace>
  <inkml:trace contextRef="#ctx0" brushRef="#br0" timeOffset="10157.0117">10286 14945 146 0,'75'83'704'0,"-72"-82"-315"0,-1-1-76 16,1 2 92-16,-6-2-373 15,1 0-6-15,2 0 0 16,-3 0 11-16,-13 6 13 15,-13 7 7-15,-43 25 16 16,54-29 0-16,3-3-18 16,13-1-30-16,4 4-24 15,6 4 2-15,1 13-1 16,0 4 0-16,-11 3 15 16,-7 4 13-16,-24 4-22 15,-8-5-16-15,-17-5-57 16,5-8-70-16,4-14-361 15,23-6 43-15</inkml:trace>
  <inkml:trace contextRef="#ctx0" brushRef="#br0" timeOffset="10418.6754">10617 15017 1115 0,'0'36'535'0,"0"-8"-42"0,-3 5-192 16,1 3-321-16,-1 15-50 15,-6-5-13-15,-7 11-18 16,-5-4-47-16,-8 1-37 15,2-12-236-15,-6-12 34 16</inkml:trace>
  <inkml:trace contextRef="#ctx0" brushRef="#br0" timeOffset="10561.7026">10584 14453 1790 0,'9'34'301'0,"6"-5"-301"16,12-19-396-16</inkml:trace>
  <inkml:trace contextRef="#ctx0" brushRef="#br0" timeOffset="11235.7475">10944 15211 1096 0,'-37'27'208'0,"-14"5"101"15,8 5-321-15,7 5-19 16,18-4 5-16,14-6 20 16,17-14 16-16,20-17 4 15,9-14 9-15,10-18-2 0,-1-5-12 16,3-3-6-16,-14 0-6 16,-2-7 5-16,-13 10 2 15,-4 0 3-15,-7 3 2 16,-2 7 10-16,-8 13 0 15,1 5 0-15,-2 4 1 16,6 4-1-16,-9 0-10 0,2 0 0 16,4-2 1-16,24 2-1 15,33-1-3-15,-42 2-1 16,-9 7 9-16,-8 16 18 16,-4 4 16-16,-4 8 16 15,4 0 24-15,-5-7-10 16,7-13-24-16,1-4-4 15,7-15-12-15,7-4-21 16,4 4-1-16,-2 1-4 16,-2 8-11-16,-16 18-9 15,-14 12-17-15,-17 14-44 16,-11 3-33-16,-1 4-353 16,5-14 66-16</inkml:trace>
  <inkml:trace contextRef="#ctx0" brushRef="#br0" timeOffset="11550.4944">11924 15189 1489 0,'-6'12'379'15,"-3"-6"123"-15,1-3-474 0,-1 1-69 16,6 4-10-16,3-1 10 16,-4-2 3-16,4-5 72 15,0 0 22-15,0 0 8 16,0 1-11-16,7 14-6 16,7 21-8-16,10 65-2 15,-32-44-6-15,-25 11-2 16,-12-7-19-16,-18-13-95 15,-2-24-234-15,-10-28-208 16,24-25-99-16</inkml:trace>
  <inkml:trace contextRef="#ctx0" brushRef="#br0" timeOffset="32197.7583">15599 12575 750 0,'-10'-12'193'0,"3"6"36"16,4 12-219-16,-6 16-30 16,-8 16-16-16,-4 22-7 15,-9 8 3-15,-12 28-6 16,-4 6 57-16,-13 18 20 15,5-12 25-15,3-3 13 16,10-33 13-16,11-22-17 16,14-43-32-16,8-32-62 15,16-29-49-15,16-44 45 16,7-20-27-16,17-30 40 16,8 12 60-16,0-3 61 15,-11 34-44-15,-8 9-6 16,-11 33-22-16,-8 10-11 15,-3 23-22-15,1 15-20 16,1 24-3-16,10 29 2 16,-6 15 1-16,8 38 10 15,-5 14 22-15,15 32 5 16,-11-8-2-16,16 18-1 0,-7-32 1 16,-1-9 3-16,-15-32 0 15,-15-16 15-15,-15-27 16 16,-36-10 6-16,-18-11-15 15,-27-19-12-15,-11-9-33 16,-16-3-29-16,21 4-18 16,7-1-262-16,26 20 86 15</inkml:trace>
  <inkml:trace contextRef="#ctx0" brushRef="#br0" timeOffset="32570.5678">16228 12494 987 0,'-71'25'331'0,"59"-14"-15"0,8 4-262 16,13 27-73-16,1 9-19 15,16 27-18-15,8 6 61 16,21 20 4-16,-1-11 2 15,9 12-3-15,0-15-23 16,-5-1-89-16,-15-28-90 16,-10-16-130-16,-12-27-70 15</inkml:trace>
  <inkml:trace contextRef="#ctx0" brushRef="#br0" timeOffset="32766.7622">16569 12623 1381 0,'-51'18'293'0,"-104"98"90"16,58-23-431-16,-15 33-98 16,22-10-26-16,6 4-95 15,18-36-59-15,10-15-28 16,35-41-37-16</inkml:trace>
  <inkml:trace contextRef="#ctx0" brushRef="#br0" timeOffset="33187.7765">17084 12766 334 0,'0'1'333'0,"0"1"-94"15,2-1-195-15,1 1 212 16,22 8-229-16,58 7-2 15,-39-17-5-15,11-2-82 16,-1 4-90-16,3 1-108 0,-9 7-68 16</inkml:trace>
  <inkml:trace contextRef="#ctx0" brushRef="#br0" timeOffset="33412.7359">17156 13221 772 0,'-4'43'560'16,"4"-34"-181"-16,18-10-6 16,14 1-458-16,19-3-77 15,3 1-15-15,6-4-39 16,-11 0-73-16,-2-4-80 15,-23-8 10-15</inkml:trace>
  <inkml:trace contextRef="#ctx0" brushRef="#br0" timeOffset="33895.9401">18701 12077 378 0,'54'47'313'15,"-54"-39"-179"-15,-3 10-84 16,-3 6-144-16,-23 21-144 15,-11 9 147-15,-16 18 122 16,-7-5 139-16,5 3 48 16,16-24 21-16,16-10-1 15,26-21-103-15,23-9-87 16,19-7-32-16,27-7-3 16,3-7 14-16,7-3-43 15,-8 2-93-15,-18-5-82 16,-17 1-134-16,-11-7-60 15</inkml:trace>
  <inkml:trace contextRef="#ctx0" brushRef="#br0" timeOffset="34114.5271">19031 12090 522 0,'0'-6'383'15,"-3"2"-60"-15,3 4-131 16,0 0-88-16,-3 0-99 0,2 4-5 15,-11 32-10-15,-18 64 19 16,6-40 19-16,-14 23 22 16,-1 0-20-16,-10 23-2 15,1-5-12-15,-7 10-82 16,22-15-85-16,9-3-188 16,20-36-41-16</inkml:trace>
  <inkml:trace contextRef="#ctx0" brushRef="#br0" timeOffset="34474.0006">19305 12596 708 0,'0'1'522'0,"4"2"-212"16,10 0-127-16,22 2-163 16,6-5-166-16,23-3 31 15,-2-2-44-15,6-2-154 16,-12 4-61-16</inkml:trace>
  <inkml:trace contextRef="#ctx0" brushRef="#br0" timeOffset="34912.0374">20262 12289 907 0,'-26'105'305'0,"35"-105"10"16,0-4-245-16,11-2-50 16,1 0-41-16,9 0-3 15,-1-2-4-15,-2 4-94 16,-2 1-91-16,-1-5-106 15,5 2-73-15</inkml:trace>
  <inkml:trace contextRef="#ctx0" brushRef="#br0" timeOffset="35363.7342">20879 12097 994 0,'113'-18'134'0,"-122"29"86"16,-8 8-294-16,-23 11-14 16,-7 5 41-16,-8 8 30 15,-4-5 46-15,5 1 135 16,14-12-2-16,17-3-41 15,18-12-16-15,22 0 10 16,13-8-107-16,30-1-14 16,11-4 30-16,8-1-20 15,-13-4-51-15,-2 3-127 16,-27-1-44-16,-11 1-140 16,-10-5 11-16,1-8-67 15</inkml:trace>
  <inkml:trace contextRef="#ctx0" brushRef="#br0" timeOffset="35555.3538">21359 12037 601 0,'3'-3'422'16,"-3"1"-91"-16,-3 7-143 0,1-5-98 16,2 1-84-16,-15 28-5 15,-38 69 19-15,8-17 10 16,-1 4-6-16,-8 28-111 15,7-2-115-15,-4 11-150 16,18-30-86-16</inkml:trace>
  <inkml:trace contextRef="#ctx0" brushRef="#br0" timeOffset="36071.7864">18318 13387 1169 0,'-17'-7'312'15,"5"-1"-2"-15,9 5-354 0,11 5-63 16,5-1-21-16,32 4 62 16,26-1 107-16,60-4 59 15,32-7 69-15,97-4 44 16,14-8-51-16,67-8-30 15,-14-2-33-15,34-1-131 16,-68 3-152-16,-5 2-273 16,-73 1-26-16,-29-11-191 15</inkml:trace>
  <inkml:trace contextRef="#ctx0" brushRef="#br0" timeOffset="36741.7434">20196 13613 1109 0,'-44'7'146'0,"-14"8"153"16,1 5-307-16,4 5 34 16,8-5 38-16,12 2 19 15,15-4-17-15,7 7-22 16,14-6-35-16,6 10 12 15,11-2 11-15,7 7 1 16,4 1 0-16,4 16-1 16,-6 3-20-16,-13 15-30 15,-16 3-9-15,-21 12-1 16,-15-9 7-16,-15-1 15 0,-5-15 19 16,-2-13 19-16,10-20 8 15,4-16 2-15,23-11-7 16,9-31 2-16,24-11-22 15,32-31-6-15,25-15 0 16,31-28 4-16,15 13-10 16,-1-10-82-16,-23 27-102 0,-16 14 97 15,-40 25 8-15,-23 7-1 16,-16 21 44-16,-30 8-207 16,-8 14-28-16</inkml:trace>
  <inkml:trace contextRef="#ctx0" brushRef="#br0" timeOffset="37516.7292">21605 13192 936 0,'12'12'236'0,"2"-13"55"16,7-5-238-16,12 1-62 15,30 2 4-15,4 0 36 16,16 2-2-16,-2 2-3 16,2-1-24-16,-25 3-15 15,-5-1-8-15,-16 5-298 16,-16 4 88-16</inkml:trace>
  <inkml:trace contextRef="#ctx0" brushRef="#br0" timeOffset="37710.2036">21902 13463 1434 0,'0'1'375'0,"6"-2"-10"16,14 1-474-16,13-2-114 16,5 1-112-16,13-5-29 15,-5-2 0-15,1-1 1 16</inkml:trace>
  <inkml:trace contextRef="#ctx0" brushRef="#br0" timeOffset="38274.6936">23074 12262 491 0,'-7'53'394'15,"10"-56"-91"-15,1 6-70 16,-4-8-191-16,0 4-50 16,0 1 10-16,0-2 62 15,3 2-28-15,-3-1-28 16,9 1 60-16,12 0-4 0,-12 0-105 15,3 0 22-15,39 13 35 16,-51-8-44-16,-1-2-42 16,1 3 61-16,0-6 19 15,-3 0 3-15,3 0-2 16,0 0-2-16,0 0-6 16,0 0 1-16,0 0-18 15,0 0-22-15,3-2-23 0,7-4-262 16,16 0 57-16</inkml:trace>
  <inkml:trace contextRef="#ctx0" brushRef="#br0" timeOffset="38707.724">23182 11971 952 0,'-4'-3'378'0,"-4"-3"-2"0,10 7-260 15,-2-2-121-15,-2 1-50 16,2 0-4-16,-3 0-3 16,2 1 21-16,-4 7 20 15,-10 25 40-15,-22 50 14 16,20-37 13-16,-1-2 5 16,2 5 3-16,2-14-41 15,2-4-12-15,9-13-8 0,18-3 34 16,-1-10 9-16,26-2 20 15,11-5 11-15,20 4 5 16,-8-4-41-16,11 4-99 16,-20 1-103-16,-9-2-249 15,-24-8-44-15</inkml:trace>
  <inkml:trace contextRef="#ctx0" brushRef="#br0" timeOffset="38933.7413">23600 11854 134 0,'101'81'733'16,"-95"-57"-361"-16,-6 12-84 16,-3 12 80-16,-5 24-415 0,-10 11 37 15,-18 17 0-15,-3-7-31 16,-7 5-8-16,4-12-10 15,-1-5-107-15,19-27-112 16,6-10-52-16,15-19-107 16</inkml:trace>
  <inkml:trace contextRef="#ctx0" brushRef="#br0" timeOffset="39205.6026">24127 12068 955 0,'-9'34'112'15,"-3"8"142"-15,-4 18-294 16,-1 3 44-16,-4 12 20 15,0-11 21-15,-7 15-16 16,5-10-13-16,-2-8-91 16,4-20-89-16,4-7-120 15,5-26-71-15</inkml:trace>
  <inkml:trace contextRef="#ctx0" brushRef="#br0" timeOffset="39404.1941">23893 12443 1592 0,'83'-17'285'0,"-40"16"179"0,23-1-519 16,2-2 7 0,-5-1-34-16,-18 0-43 0,-13-4 5 15,-17 2 30-15,-20-13 30 16,-14-2-316-16,-4-8 162 15</inkml:trace>
  <inkml:trace contextRef="#ctx0" brushRef="#br0" timeOffset="39833.7184">24560 12138 1415 0,'-3'7'265'15,"-22"2"8"-15,20 9-450 16,-8 9-136-16,-4 11 6 16,-4 1 172-16,4 1 151 15,-1-11 130-15,6-7 28 16,3-11 14-16,9-4-46 16,5-5-74-16,11-1-38 0,6-5-30 15,9-2-54-15,2-8-4 16,3-4-81-16,-1-7-74 15,-2-10-110-15,-6-1 4 16,-8-4 220-16,-2 2-119 16,-5-1 334-16,-6 14 123 15,-3 2 35-15,-3 11-182 16,-3 3 197-16,1 13-266 16,-2 7 4-16,-2 12 1 0,1 7 34 15,-4 7 34-15,0 20 19 16,5 6-5-16,-4 12-9 15,-5 2-49-15,-8 15-98 16,0-7-70-16,-5 2-139 16,-5-14-140-16,8-7-1 15,4-29-124-15</inkml:trace>
  <inkml:trace contextRef="#ctx0" brushRef="#br0" timeOffset="40147.2559">23280 12982 730 0,'-21'0'223'16,"12"0"38"-16,2-2-177 15,10 2 23-15,-3 0 26 16,0 0 23-16,0-1 17 16,51-4-4-16,91-10-10 15,9 3-33-15,17-1 3 0,66-1-34 16,-14 5-27 0,27 5-113-16,-29-4-78 0,-7 4-132 15,-69-5-58-15,0-6-212 16,-58-11 6-16</inkml:trace>
  <inkml:trace contextRef="#ctx0" brushRef="#br0" timeOffset="40702.4192">24162 13218 1414 0,'-114'139'-1'16,"37"-112"270"-16,11 8-420 0,11-3 35 15,33-8 150-15,10-8 42 16,12-5 4-16,14-2 24 16,10 1-11-16,14 8-26 15,8 5-15-15,17 10-2 16,-4 7-37-16,-17 14-45 15,-24-1-12-15,-35 16-7 16,-31-7 1-16,-18 4 29 16,-6-18 38-16,-6-14 48 15,15-25 32-15,9-21-15 16,18-21-20-16,24-24-23 16,21-3-29-16,30-27-19 15,22 0 22-15,36-17 16 16,-9 17 2-16,20 2-83 15,-13 17-94-15,-12 3 54 16,-34 19-4-16,-22-8 345 16,-49 6 196-16,-32 10-734 15,-17 9 594-15</inkml:trace>
  <inkml:trace contextRef="#ctx0" brushRef="#br0" timeOffset="41586.7159">25857 12827 760 0,'-35'20'659'0,"46"-23"-322"16,4 3-96-16,3 0-252 0,19 0-253 15,8 4 266-15,18-1-10 16,1 6-48-16,-6-1-85 16,-19-1-112-16,-13 4-99 15,-26-7-60-15</inkml:trace>
  <inkml:trace contextRef="#ctx0" brushRef="#br0" timeOffset="41736.7418">25827 13257 881 0,'30'24'615'0,"7"-23"-254"16,5-11-738-16,29-10 377 16,1-10-625-16</inkml:trace>
  <inkml:trace contextRef="#ctx0" brushRef="#br0" timeOffset="42618.7045">27003 12420 1220 0,'59'54'331'16,"-85"47"106"-16,-7 25-357 15,-21 51-3-15,-6-3-27 16,-8 34-33-16,11-35-61 16,6 2-398-16,13-62 100 15</inkml:trace>
  <inkml:trace contextRef="#ctx0" brushRef="#br0" timeOffset="56914.6968">15133 14936 547 0,'-5'2'239'16,"10"7"-3"-16,-4 3-140 15,10 13-42-15,-1 7-38 16,16 16 5-16,5 5 2 16,28 22 1-16,-3 1-3 15,10 29-5-15,1 5-8 16,13 30-35-16,-21-15-50 15,-4-4-184-15,-14-32 18 0</inkml:trace>
  <inkml:trace contextRef="#ctx0" brushRef="#br0" timeOffset="57154.7906">15486 15022 835 0,'0'-5'468'0,"-3"5"-76"15,1-4-194-15,2 4-161 16,-3 1-82-16,-10 35-40 16,-46 70-7-16,-17-3-70 15,-25 17-19-15,-33 40-30 16,8-3-64-16,4 22-26 0,28-38 33 15</inkml:trace>
  <inkml:trace contextRef="#ctx0" brushRef="#br0" timeOffset="58891.738">16082 15997 415 0,'-1'0'377'15,"1"-2"-102"-15,-3 1 0 16,3-1-246-16,-3 1-12 16,1-2 8-16,2 1 17 15,-3 1-8-15,2-1-11 16,1 2-11-16,-3 2-20 16,-2 17-18-16,-2 32 4 15,-11 64-84-15,13-43-190 16,-4-12 34-16</inkml:trace>
  <inkml:trace contextRef="#ctx0" brushRef="#br0" timeOffset="60165.4001">16694 15235 392 0,'0'2'364'0,"0"-1"-121"16,1 1-229-16,35 17 238 16,57 8-275-16,-43-27 35 15,6-4 0-15,-11 5-3 16,-3-5-3-16,-8 5-151 0,-5-7-111 15,-16-6-12-15</inkml:trace>
  <inkml:trace contextRef="#ctx0" brushRef="#br0" timeOffset="60351.857">16779 15581 801 0,'29'15'490'0,"-4"-6"-124"16,-26-11-132-16,19-1-273 15,11 0-106-15,13-6-155 16,6 0-66-16,10-4-66 16</inkml:trace>
  <inkml:trace contextRef="#ctx0" brushRef="#br0" timeOffset="60721.3247">17540 15423 618 0,'36'65'478'0,"18"-67"-119"16,10-1-384-16,28-3 211 15,12-3-507-15,5-3-38 16,-32-9-192-16</inkml:trace>
  <inkml:trace contextRef="#ctx0" brushRef="#br0" timeOffset="61004.6927">18453 15091 648 0,'-4'26'421'0,"-1"-5"-194"0,-3 3-128 16,-8 7-419-16,-19 20-25 15,-1-1 103-15,-1 2 188 16,7-10 175-16,7-11 89 16,20-16 43-16,11-9 0 15,14-11-91-15,31-11-51 16,16-7-57-16,30-12-186 16,2-4-174-16,-5-16-29 15,-33 4-221-15</inkml:trace>
  <inkml:trace contextRef="#ctx0" brushRef="#br0" timeOffset="61156.8626">18890 14918 1058 0,'3'6'331'15,"-7"9"29"-15,-7 26-260 16,-2 10-129-16,-17 29-3 16,-3 13 28-16,-23 25 12 0,-3-2 9 15,-11 33 3-15,4-11-4 16,-3 11-337-16,16-23-47 15,23-22-100-15</inkml:trace>
  <inkml:trace contextRef="#ctx0" brushRef="#br0" timeOffset="62004.0537">15058 16804 655 0,'-45'-27'303'15,"45"28"-40"-15,7 7-143 16,2 5-146-16,15 14-21 16,2 6 13-16,11 23 14 15,5 10 19-15,5 24-2 16,-2 0 1-16,8 17-61 16,-5-17-79-16,-5 3-100 15,-14-25-52-15</inkml:trace>
  <inkml:trace contextRef="#ctx0" brushRef="#br0" timeOffset="62211.2988">15456 16828 1032 0,'-17'39'141'0,"-29"19"-100"15,-34 50-352-15,-30 14-81 16</inkml:trace>
  <inkml:trace contextRef="#ctx0" brushRef="#br0" timeOffset="62262.0202">14727 17717 208 0,'-6'32'0'0</inkml:trace>
  <inkml:trace contextRef="#ctx0" brushRef="#br0" timeOffset="63080.697">15469 16796 257 0,'8'65'221'0,"-13"-64"-59"15,7 1-154-15,-4 1 206 16,-1-5-93-16,3 1 28 0,0 1 50 16,0 0 10-1,0 0-45-15,0 0-75 0,0 0-36 16,-1 0-56-16,-2 1-19 16,-5 29-6-16,-89 90 4 15,31-38 14-15,-20 11 26 16,2-3 17-16,-12-3 10 15,22-25-3-15,14-11-20 16,19-15-59-16,19-6-46 16,26-23-437-1,10-11 188-15</inkml:trace>
  <inkml:trace contextRef="#ctx0" brushRef="#br0" timeOffset="63626.0365">15540 17441 212 0,'0'1'421'15,"4"-1"-168"-15,-4 0-129 16,0-1 127-16,-3-1-236 16,3 1 13-16,0-1 23 15,3 1 10-15,6-5 7 16,32-6-12-16,39-11-16 16,-50 18-20-16,0 4 2 15,-11 4-3-15,-5-3 4 16,-5 7-8-16,-6 9 19 15,-11 6-2-15,-13 16 3 16,-9 11-7-16,-16 10 11 0,1-2-17 16,7-2-10-16,17-14-15 15,16-5-8-15,31-15 1 16,24-12 10-16,13-6-47 16,16-10-42-16,-11-16-272 15,-19-14 24-15</inkml:trace>
  <inkml:trace contextRef="#ctx0" brushRef="#br0" timeOffset="64222.2391">16534 16867 417 0,'-45'22'113'0,"50"-20"36"15,2-2-101-15,14 3 3 16,8-2 36-16,19 5 59 16,18-3-42-16,14 3-24 15,-4-3-124-15,19-1-188 16,-15-7-46-16</inkml:trace>
  <inkml:trace contextRef="#ctx0" brushRef="#br0" timeOffset="64519.3241">16641 17329 1163 0,'8'15'343'0,"-4"-16"17"16,5 5-338-16,15-1-40 16,5-4-38-16,14-7-40 15,10 2-26-15,10-9-232 16,0-7 16-16</inkml:trace>
  <inkml:trace contextRef="#ctx0" brushRef="#br0" timeOffset="67476.7013">17718 16961 722 0,'17'48'345'0,"-17"-42"-43"15,0-9-193-15,4 3-71 16,-4-1-73-16,0 1 29 15,2-2 24-15,26 2 23 16,55 6 8-16,-30-6 7 16,-4 6-29-16,13 3-12 15,-14-3-59-15,1 6-47 16,-8 0-247-16,-11-1 22 16</inkml:trace>
  <inkml:trace contextRef="#ctx0" brushRef="#br0" timeOffset="67979.6851">18483 16674 81 0,'-39'98'621'0,"31"-102"-304"16,-1 2-51-16,0-1 53 16,2 2-313-16,2-2 39 15,2 1 59-15,2 1-29 16,1-1 1-16,1-1-6 15,14-3-41-15,37-12-37 16,78-45 40-16,-50 54-17 16,-17 10-7-16,-4 19-9 15,-26 5-14-15,-21 27-4 16,-23 2 18-16,-26 25 17 16,-15-1 7-16,-18 2 15 15,7-21 2-15,10-4 1 16,29-31-23-16,11-7-12 15,29-1-4-15,10 4-4 16,5 4-5-16,5 7 11 16,-13 7 8-16,-25 4-5 0,-28-4-6 15,-40-8-16-15,-19-11-25 16,-37-19-406-16,-2-24 115 16</inkml:trace>
  <inkml:trace contextRef="#ctx0" brushRef="#br0" timeOffset="76422.6984">20983 15364 758 0,'48'-31'382'0,"-52"19"-28"16,4 9-192-16,-2 1-79 16,-1 1-80-16,3 1-33 15,0 0-28-15,0 1 12 16,3 10 7-16,11 25 4 16,19 54 24-16,-8-30 24 15,5 5-8-15,21 23-3 0,2 0 0 16,11 8-13-16,-2-12-45 15,-2 0-210-15,-22-28-44 16,-10-16-92-16</inkml:trace>
  <inkml:trace contextRef="#ctx0" brushRef="#br0" timeOffset="76693.2674">21512 15198 1142 0,'0'21'346'16,"-11"0"31"-16,-74 75-316 15,5-27-143-15,-21 45-25 16,-8 12 18-16,-29 14 15 15,20-15 35-15,6-5 32 16,23-39 18-16,21-12-243 16,44-30-72-16,36-12-56 15</inkml:trace>
  <inkml:trace contextRef="#ctx0" brushRef="#br0" timeOffset="78411.6879">21823 15926 867 0,'-54'45'147'0,"45"-42"12"16,4 0-307-16,-7 0-81 15,3 3 28-15,2-1 139 16,2-4 115-16,1-2 97 15,4 1 77-15,0 0-8 16,0-2-116-16,0 1-53 16,0-1-46-16,0 1-5 15,1-1-7-15,41-7 12 0,53-1 12 16,-44 13 3-16,-9 1-14 16,-7 7-36-16,-16 2-2 15,-19 8-10-15,-15 3-3 16,-27 8 3-16,-9 0-22 15,-8 1 25-15,8-9 54 0,14-5 64 16,20-10-2-16,13-7 18 16,4 1-36-16,7 1-40 15,-7-4-56-15,2 0 8 16,1 3 30-16,1 24 14 16,38 60-2-16,-67-33 4 15,-20 2-5-15,-15-3-2 16,1-23-5-16,2-23-284 15,13-31 81-15</inkml:trace>
  <inkml:trace contextRef="#ctx0" brushRef="#br0" timeOffset="79331.6602">22343 15593 750 0,'9'9'362'16,"-14"-6"-96"-16,22-5-136 0,8-4-156 15,34-10-9-15,13-7-18 16,20-4 17-16,2 5-76 16,-4 1-77-16,-31 10-100 15,-20 10-58-15</inkml:trace>
  <inkml:trace contextRef="#ctx0" brushRef="#br0" timeOffset="79495.1019">22436 15937 1523 0,'33'15'270'16,"6"-9"171"-16,24-6-622 16,12-5-284-16,17-10 57 15</inkml:trace>
  <inkml:trace contextRef="#ctx0" brushRef="#br0" timeOffset="80510.8486">23414 15638 1184 0,'-29'73'252'0,"58"-76"114"15,31-7-326-15,20-2-46 0,19-9 5 16,-3 1 14-16,2-1-166 16,-35 5-161-16,-12 2-57 15,-23 5-184-15</inkml:trace>
  <inkml:trace contextRef="#ctx0" brushRef="#br0" timeOffset="80867.6504">24076 15255 1198 0,'47'67'552'16,"-38"-53"-480"-16,15-17-8 15,15 6-201-15,23-6-200 0,5-2 300 16,1 5 295-16,-17 5-247 16,-10 4-2-16,-28 4-16 15,-5 20 7-15,-13 10 7 16,-32 27 3-16,-21 17 3 15,-30 36 22-15,-14-2 6 16,-10-1 59-16,31-24 14 16,23-19-23-16,55-35 17 15,52-17-3-15,52-16-89 16,37-15-129-16,21-9-86 0,19-3-264 16,-37-1-79-16</inkml:trace>
  <inkml:trace contextRef="#ctx0" brushRef="#br0" timeOffset="106768.4114">25420 15769 1613 0,'-17'12'313'0,"8"-23"57"15,3 8-557-15,16-1-310 16,9-7-26-16</inkml:trace>
  <inkml:trace contextRef="#ctx0" brushRef="#br0" timeOffset="107143.54">26058 15884 1378 0,'-26'50'722'15,"2"-44"-439"-15,33-14-568 16,11 8-553-16</inkml:trace>
  <inkml:trace contextRef="#ctx0" brushRef="#br0" timeOffset="107563.1984">27020 15929 980 0,'-14'44'0'0,"-6"-23"402"16,11-18-402-16</inkml:trace>
  <inkml:trace contextRef="#ctx0" brushRef="#br0" timeOffset="108296.6094">28080 15339 804 0,'-12'13'361'16,"9"1"-37"-16,6 4-161 16,-1 12-195-16,14 17-12 15,8 4 8-15,15 19 11 16,8 10 18-16,10 19 13 16,-6-7 5-16,11 19 4 15,-11-9 1-15,-5 5-9 16,-4-14-44-16,-7 1-99 15,-16-26-121-15,-7-6-58 16,-12-37-113-16</inkml:trace>
  <inkml:trace contextRef="#ctx0" brushRef="#br0" timeOffset="108564.9316">28812 15348 1487 0,'-12'-2'289'0,"-2"10"64"16,-7 20-505-16,-16 28-82 16,-26 22-7-16,-34 51 55 15,-12 11 92-15,-22 28 172 16,6-8 155-16,-1 11-64 15,26-36-23-15,11-3-80 16,30-31-198-16,22-14-326 16,37-39 53-16</inkml:trace>
  <inkml:trace contextRef="#ctx0" brushRef="#br0" timeOffset="109349.9226">29018 16249 594 0,'24'113'122'0,"-32"-104"50"16,1 1-182-16,1-2-31 16,-6 1-18-16,0 2-13 15,-6-2 16-15,1 3 78 16,-4 0 59-16,0 6 64 15,-4 3 64-15,-3 7-45 0,3-2-106 16,2 4 16-16,7-6-49 16,7-5-58-16,13-1 35 15,10-1 43-15,7-7-42 16,16 10 21-16,6 1 7 16,8 6 5-16,-2 3-10 15,2 9-13-15,-9-4-24 16,-6 8 8-16,-19-7-4 15,-11 2 3-15,-12-8 7 0,-21 0 20 16,-3-6 1-16,-17-3 7 16,2-11 5-16,-3-4-1 15,6-10-11-15,4-5-3 16,17-3-2-16,2-9-9 16,13-9-5-16,12-15-14 15,9-9-1-15,12-17-10 16,5-1-27-16,7 0-54 15,-9 13-45-15,-5-1 70 16,-13 18 78-16,-7 11 7 16,-16 2 46-16,-8 8 101 15,-2 9-30-15,-5 0-191 16,5 3-255-16,12 0 108 16</inkml:trace>
  <inkml:trace contextRef="#ctx0" brushRef="#br0" timeOffset="109795.1887">29571 15887 1008 0,'-5'9'246'0,"10"-6"70"16,11-4-285-16,14-7-33 15,3 5-16-15,18-1 17 16,3-2-35-16,5 3-128 0,-3 7-128 15,-1 4-25-15,-14-7-157 16</inkml:trace>
  <inkml:trace contextRef="#ctx0" brushRef="#br0" timeOffset="110055.2639">29638 16113 1054 0,'-3'-5'254'15,"8"4"34"-15,10-4-282 16,10-2-82-16,17-5-10 15,9-2 58-15,20 0-91 16,-8-1-162-16,3 8 19 16</inkml:trace>
  <inkml:trace contextRef="#ctx0" brushRef="#br0" timeOffset="110648.685">30525 15473 1433 0,'-56'85'251'0,"68"-89"107"16,9-2-434-16,30-2-9 15,3 1 19-15,18 1 68 16,-9 4 14-16,-7 13-1 16,-23 8-24-16,-7 20-2 0,-11 9 3 15,-18 23 10-15,-6 6 27 16,-17 5 12-16,-7-13-16 15,-9-7 21-15,7-26 14 16,8-15 1-16,17-15-22 16,16-2 6-16,18 0-15 15,9-1-17-15,-3 3-6 16,3 12-15-16,-16 3-30 16,-22 16-26-16,-26 5-13 0,-46 2 10 15,-16-13 37-15,-20-16-372 16,8-28 163-16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6T15:16:41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3142 4028 473 0,'0'2'140'0,"0"-1"15"15,0 1-127-15,0-2-45 16,0 1-3-16,0 1 11 16,0-2 20-16,0 0 18 15,0 1 7-15,-3 1 7 16,2 2-8-16,-4 34-6 16,-74 58-7-16,32-21 14 15,7 14-1-15,-9 33 7 16,4-4 0-16,-1 2 1 15,8-23-15-15,5-28 1 16,17-50-3-16,20-41-83 16,16-43-10-16,19-36 3 15,6-16 1-15,15-28 27 16,8 8 95-16,22-3 33 16,-9 27 2-16,18 8-4 0,-13 30-32 15,-8 21-21-15,-20 29-33 16,-10 16-27-16,-19 19-11 15,-8 22-9-15,-13 16 4 16,-7 33 5-16,2 10 23 16,-10 25 9-16,2 3 8 15,8 16-1-15,-1-21 0 16,1 6 1-16,7-25 0 16,-2-8 5-16,-5-30 0 0,-8-10 1 15,-7-25 4-15,-21-16-2 16,-18-13-5-16,-36-22 2 15,-23-8-1-15,-16-14-4 16,13 0 0-16,5 4-35 16,33 17-38-16,18 13-199 15,12 25 15-15</inkml:trace>
  <inkml:trace contextRef="#ctx0" brushRef="#br0" timeOffset="555.2219">3851 3989 534 0,'-4'-6'189'0,"11"9"15"16,11 17-126-16,17 19-59 16,15 3-5-16,20 26 0 15,2-1 2-15,8 20 1 16,0-4-5-16,7 31 2 0,-11-13-3 16,4 7-25-16,-8-22-45 15,-9-10-165-15,-13-37 17 16</inkml:trace>
  <inkml:trace contextRef="#ctx0" brushRef="#br0" timeOffset="769.0933">4476 4046 908 0,'-105'44'181'16,"-19"30"90"-16,-49 34-274 15,17 18-2-15,-7 14-157 16,40-14-110-16,28-27-15 16</inkml:trace>
  <inkml:trace contextRef="#ctx0" brushRef="#br0" timeOffset="1483.2271">5089 4168 413 0,'-4'48'266'0,"68"-45"-52"16,33-3-370-16,12 2 156 16,2-2-226-16</inkml:trace>
  <inkml:trace contextRef="#ctx0" brushRef="#br0" timeOffset="1868.698">5040 4530 150 0,'3'5'484'0,"10"-7"-211"16,28 4-90-16,10-1 78 16,30-4-533-16,14-1 84 15</inkml:trace>
  <inkml:trace contextRef="#ctx0" brushRef="#br0" timeOffset="3570.1922">6357 3510 491 0,'8'0'179'0,"-8"-1"-27"0,-5-2-135 15,5 3-28-15,-3 0-42 16,2 0 55-16,-2 0 20 15,-2 0 15-15,2 1 11 16,2-1 24-16,1 0-8 16,-3 0-7-16,1 0-5 15,2 0-24-15,0 0 8 16,0 0 14-16,38-4 8 16,72-14 8-16,-34 12-7 15,-4 1-36-15,-1 8-15 16,-33 9-15-16,-22 14 0 15,-25 8 9-15,-41 26 5 16,-17 8 8-16,-17 14 7 16,0-8-8-16,5-6-5 15,42-23-15-15,19-11-10 16,30-17-1-16,46-16-4 16,31-8 9-16,37-10-4 0,10-2-73 15,18 1-82-15,-34-5-83 16,-25-19-36-16,-45-4-91 15</inkml:trace>
  <inkml:trace contextRef="#ctx0" brushRef="#br0" timeOffset="3889.6522">7347 3506 1022 0,'12'97'294'16,"23"-100"51"-16,28-3-242 15,12 5-175-15,17 4-25 0,-20 1-249 16,-1-1 33-16</inkml:trace>
  <inkml:trace contextRef="#ctx0" brushRef="#br0" timeOffset="4323.2517">8539 3427 174 0,'1'3'182'16,"-2"5"-45"-16,-11 4-92 16,-9 5 112-16,-20 10-106 15,-11 6-8-15,-14 12 9 16,10 12 8-16,8 9 7 15,25-8-4-15,32 4 8 16,26-18 11-16,34-14-4 16,24-21-5-16,45-14-2 15,1-19-9-15,8-22-6 16,-25-10-8-16,-26-9 16 0,-54-4-18 16,-38-1-18-16,-25 19-27 15,-42 7-71-15,-17 19-57 16,-20 15-152-16,4 12-60 15,7 3-53-15</inkml:trace>
  <inkml:trace contextRef="#ctx0" brushRef="#br0" timeOffset="4904.2601">6285 4305 563 0,'-4'1'173'0,"4"1"23"16,-3-4-144-16,1 1-43 16,2-1 0-16,0 2 16 15,0 0 22-15,0 0 28 16,32 2 12-16,130 5 39 15,-15-13 21-15,83-3-11 16,51-3-15-16,78-9-10 16,-33 2-40-16,30-2-36 15,-57 4-20-15,-25 2-132 16,-78 9-121-16,15-1-165 16,-61-1-107-16</inkml:trace>
  <inkml:trace contextRef="#ctx0" brushRef="#br0" timeOffset="6153.238">7429 4496 309 0,'45'43'279'0,"-50"-44"-84"15,5-2-196-15,-3 6 178 16,2-3-213-16,1 0 7 16,-3 1 10-16,-11 25 14 15,-49 73 10-15,12-35 9 0,-6 22 3 16,3-14-7-16,12-1 8 15,16-26-1-15,38 16 118 32,68-70-65-17,22-10-9-15,18-10-1 16,3 1-48-16,-11-32-265 16,-57 46 84-16</inkml:trace>
  <inkml:trace contextRef="#ctx0" brushRef="#br0" timeOffset="6337.167">7960 4560 1112 0,'-13'5'168'16,"-7"17"109"-16,2 17-335 16,-15 27 15-16,-4 16 31 15,-14 32 23-15,-3-8 20 0,-5 9-1 16,9-19-6-16,7-8-165 15,17-35-167-15,19-10 3 16</inkml:trace>
  <inkml:trace contextRef="#ctx0" brushRef="#br0" timeOffset="6906.2432">9661 4140 922 0,'71'82'189'16,"-47"-88"91"-16,10 3-270 16,11 6-13-16,6 0-4 15,-8 9-14-15,0-6-23 16,-2 0-16-16,-8-1-94 16,-8-1-116-16,-2-4 4 15</inkml:trace>
  <inkml:trace contextRef="#ctx0" brushRef="#br0" timeOffset="7127.5333">9669 4467 613 0,'9'21'405'0,"7"-9"-126"16,1-12-22-16,16-3-318 15,13-1 3-15,13 1 37 16,-5 0 16-16,9-3-14 16,-12-3-144-16,8-8-122 15,-22-10-22-15</inkml:trace>
  <inkml:trace contextRef="#ctx0" brushRef="#br0" timeOffset="7413.4073">10865 3755 727 0,'-17'69'300'16,"0"14"-44"-16,4-29-178 15,-2 28-112-15,9-3-128 16,3 3-67-16,1-28-27 16,11-12 69-16,9-33-38 0</inkml:trace>
  <inkml:trace contextRef="#ctx0" brushRef="#br0" timeOffset="7650.367">11701 3591 1177 0,'0'3'144'0,"-13"14"137"16,-5 20-358-16,-15 17 7 15,-8 16 28-15,-23 30 27 16,2 1 14-16,-13 23 1 16,7 1 3-16,-7 9 2 15,23-17-3-15,-6 2-85 16,21-35-71-16,7-21-128 0,12-27-67 16</inkml:trace>
  <inkml:trace contextRef="#ctx0" brushRef="#br0" timeOffset="8150.8208">11468 4448 714 0,'-4'1'43'0,"4"2"118"16,0-1-216-16,0-2 8 15,-3 0 32-15,3 0 94 16,0 0 17-16,0 0 35 16,0 0 5-16,0 0 10 0,0 0-57 15,3 0-25-15,10 0-33 16,16 0-9-16,48 9-12 16,-52 0-10-16,-4 7-13 15,-9 4-13-15,-12 14 0 16,-13 19 21-16,-16 2 25 15,-13 17 17-15,2-5 19 16,5-7 3-16,17-24-139 16,24-6 116-16,32-20 8 15,46-4 0-15,15-6 6 16,29 2-92-16,13-7-330 0,-8-20-18 16</inkml:trace>
  <inkml:trace contextRef="#ctx0" brushRef="#br0" timeOffset="88942.2425">4329 6282 711 0,'-4'-3'176'16,"-8"4"58"-16,4 19-207 15,-10 32-10-15,6 106-3 16,29-48 10-16,4-10 1 16,12 19 6-16,-3-8-2 15,9 20-6-15,1-15-51 0,10 2-231 16,-2-28 58-16</inkml:trace>
  <inkml:trace contextRef="#ctx0" brushRef="#br0" timeOffset="89330.8033">4732 6632 536 0,'58'-71'273'0,"-68"58"7"15,-8 4-128-15,-6 13-73 16,-30 28-21-16,-20 16-49 0,-25 36-9 16,-15 18 4-16,-29 32-1 15,12 5-2-15,-7 13-78 16,28-18-117-16,40-2-86 15,49-43-87-15</inkml:trace>
  <inkml:trace contextRef="#ctx0" brushRef="#br0" timeOffset="89676.383">4996 7285 1243 0,'-12'51'234'0,"-3"27"127"16,2 10-575-16,-1 24-158 15,-1-25-12-15</inkml:trace>
  <inkml:trace contextRef="#ctx0" brushRef="#br0" timeOffset="90340.0595">5627 6863 686 0,'57'21'111'0,"-51"-18"53"0,-3 3-198 15,2 0-14-15,-5-6 26 16,0 0 44-16,1 0 39 16,11-1 27-16,17-2 1 15,72-12-8-15,-38 6-29 16,18-6-19-16,9 1-26 15,11 1-8-15,-28 1-257 16,5 0 81-16</inkml:trace>
  <inkml:trace contextRef="#ctx0" brushRef="#br0" timeOffset="90610.9776">5899 7176 581 0,'-9'21'331'15,"6"-14"-58"-15,12-4-50 16,6 0-228-16,15 2 13 15,0-5 13-15,17-5 6 16,2-1-31-16,10-3-266 16,-3-1-23-16,2-20-112 15</inkml:trace>
  <inkml:trace contextRef="#ctx0" brushRef="#br0" timeOffset="91059.1247">7338 6545 767 0,'-100'114'227'16,"46"-68"39"-16,-9 12-196 16,9 3-69-16,4 20 0 15,15-6 36-15,14 8 36 16,23-8 7-16,29 6 25 15,23-22 26-15,44-25-34 16,16-28-30-16,29-33 7 0,-5-30-24 16,-4-31-23-16,-41-4 0 15,-34-13-20-15,-44 7-39 16,-39-6-4-16,-30 25-7 16,-56 10-25-16,-12 28-19 15,-16 16-132-15,16 19-166 16,13 4-27-16</inkml:trace>
  <inkml:trace contextRef="#ctx0" brushRef="#br0" timeOffset="91610.3909">3872 8514 878 0,'-9'11'177'16,"5"-8"73"-16,14 15-242 15,12 12-30-15,14 19 20 16,6 11 27-16,12 19 9 15,-3 6-2-15,12 19-13 16,-9-8-59-16,2 0-238 16,-10-24 50-16</inkml:trace>
  <inkml:trace contextRef="#ctx0" brushRef="#br0" timeOffset="91836.9812">4397 8523 1126 0,'-177'165'219'15,"91"-52"117"-15,-15 16-340 16,-17 9-7-16,15-23-26 15,16-13-139-15,29-39-160 0,38-24-22 16</inkml:trace>
  <inkml:trace contextRef="#ctx0" brushRef="#br0" timeOffset="92358.1054">4670 9196 1169 0,'5'8'280'16,"4"-22"107"-16,12 7-334 16,6-4-57-16,7 7 10 15,-5 1-5-15,1 12-55 16,-18 6 7-16,-17 18 10 16,-16 9-3-16,-28 21-1 15,-13-2 49-15,-14 7 20 16,13-12 16-16,11-10-35 15,36-22-13-15,41-12-7 16,34-18-80-16,25-12-288 16,5-6 101-16</inkml:trace>
  <inkml:trace contextRef="#ctx0" brushRef="#br0" timeOffset="92866.4423">5450 8729 1218 0,'12'-5'342'0,"15"-1"14"0,3 3-332 16,18 3-177-16,3 6-201 16,3 5-3-16,-10 1-108 15</inkml:trace>
  <inkml:trace contextRef="#ctx0" brushRef="#br0" timeOffset="93067.0726">5555 9103 1330 0,'33'24'312'16,"-7"-36"104"-16,4 9-404 15,12 2-255-15,24-14-116 16,-10-1-51-16,5-8-168 15</inkml:trace>
  <inkml:trace contextRef="#ctx0" brushRef="#br0" timeOffset="93437.3097">6596 8248 1147 0,'-13'-4'240'0,"-41"1"82"15,54 24-312-15,9 19-65 16,-6 7 20-16,1 11 19 16,-2-2-48-16,5 6-64 15,1-16-152-15,22-7-44 16,3-24-102-16</inkml:trace>
  <inkml:trace contextRef="#ctx0" brushRef="#br0" timeOffset="93620.0801">7317 8278 1041 0,'-37'30'234'0,"-8"12"107"16,-9 26-292-16,-2 3-9 15,-2 22-1-15,11 0-10 16,-7 3-53-16,12-16-80 16,4 1-170-16,13-30-85 15,4-14-94-15</inkml:trace>
  <inkml:trace contextRef="#ctx0" brushRef="#br0" timeOffset="94019.364">7238 8839 1046 0,'-36'127'344'0,"19"-115"28"16,37-12-265-16,-13 3-151 15,19-3 45-15,22-3 27 0,15-1 22 16,12-2 20-16,-4 1 13 16,-13 8-53-16,-28 11-59 15,-21 26-3-15,-24 13 2 16,-30 27 16-16,-10 7 11 15,-11 10 66-15,7-19-6 16,20-4-33-16,36-24-3 16,36-16-5-16,26-17-49 15,29-11-68-15,-1-12-60 16,11-9-265-16,-18-5-9 0</inkml:trace>
  <inkml:trace contextRef="#ctx0" brushRef="#br0" timeOffset="94756.0599">3616 10617 1307 0,'1'5'242'15,"7"5"93"-15,-1 5-396 16,16 14 5-16,14 7 7 15,22 17 6-15,4 4 47 16,17 13 3-16,-10 1-1 16,5 16-57-16,-15-4-93 0,2 16-194 15,-11-14-24-15</inkml:trace>
  <inkml:trace contextRef="#ctx0" brushRef="#br0" timeOffset="94978.9985">4317 10560 1270 0,'-37'20'274'0,"-31"14"97"15,-12 11-375-15,-49 38-47 16,3 4 10-16,3 23 10 15,27-8 16-15,18 9-75 16,50-21-102-16,16 11-161 16,17-23-76-16</inkml:trace>
  <inkml:trace contextRef="#ctx0" brushRef="#br0" timeOffset="95576.844">4520 11188 381 0,'-18'54'541'16,"13"-57"-183"-16,2-3-233 16,6 8 214-16,-3-2-347 15,0-2 4-15,0 1 1 16,0-1 14-16,2 1 16 16,1-1 4-16,4 2-9 15,-7 0-18-15,2 2-3 16,2 31 6-16,-25 55 3 15,-13-38 3-15,4-6 9 0,4-10-24 16,19-17-24-16,14-7 6 16,14-5 0-16,14-1 7 15,7 7 22-15,3 7 11 16,-6 7-11-16,-19 25 8 16,-28 10 1-16,-29 14 3 15,-22-7 13-15,-16-5-63 16,7-25-67-16,-4-20-290 15,14-22 2-15</inkml:trace>
  <inkml:trace contextRef="#ctx0" brushRef="#br0" timeOffset="96477.7799">5396 10852 556 0,'-5'-2'233'16,"2"2"37"-16,2-3-153 15,-4 3-96-15,2 0 30 0,3 0-25 16,0 0-32-16,14 0 23 15,38 0-37-15,45-1-217 16,-46 2-32-16,-9 4-105 16</inkml:trace>
  <inkml:trace contextRef="#ctx0" brushRef="#br0" timeOffset="96672.2916">5396 11187 1521 0,'0'18'291'0,"16"-17"129"16,5 1-436-16,22 2-116 16,6-2-74-16,19-7-232 15,-1 7-1-15</inkml:trace>
  <inkml:trace contextRef="#ctx0" brushRef="#br0" timeOffset="97769.0761">6961 10363 1224 0,'0'8'308'15,"-3"11"83"-15,-1 31-321 16,-5 55-98-16,1-7 17 16,2 8 11-16,-6 22 3 15,-1-8 5-15,5 25-111 16,-1-18-290-16,-3-5 59 16</inkml:trace>
  <inkml:trace contextRef="#ctx0" brushRef="#br0" timeOffset="129237.5564">4102 12331 1259 0,'-25'113'186'0,"26"-102"130"16,2 8-380-16,6 7-2 16,5 5 18-16,5 7 51 15,7 14 12-15,4 4 11 16,3 21 2-16,0 2-7 0,-3 20-14 15,-4-6-22-15,-2 5-65 16,-2-24-48-16,-5-8-213 16,-5-27 7-16</inkml:trace>
  <inkml:trace contextRef="#ctx0" brushRef="#br0" timeOffset="129508.0383">4552 12497 971 0,'0'15'311'16,"-5"-32"31"-16,-11 22-247 0,-6 10-120 15,-23 34-1-15,-10 16-6 16,-44 44 3-16,-8 24 16 16,-25 11 4-16,13-24 3 15,5-7-312-15,51-46 113 16</inkml:trace>
  <inkml:trace contextRef="#ctx0" brushRef="#br0" timeOffset="130351.0058">4568 13069 612 0,'-28'60'254'15,"20"-58"1"-15,4-1-150 16,-1-1-69-16,5 0-31 16,-3 0-11-16,1 0-9 15,2 2 6-15,-3-1 6 16,2 2 12-16,-11 14 17 16,3-4 46-16,-20 40 33 15,49-53 2-15,14-9-3 0,31-14-9 16,13-5-39-16,9-4-105 15,-10 4-77-15,-9 11-228 16,-31 9-15-16,-11 5-142 16</inkml:trace>
  <inkml:trace contextRef="#ctx0" brushRef="#br0" timeOffset="130647.2347">4906 12935 171 0,'0'0'0'0,"0"-1"331"16,0-1-188-16,0 1 140 15,0-1-198-15,0 1 182 16,0 1-205-16,0 1-36 16,-6 29-34-16,-24 71 7 15,-8-32-66-15,5 3-75 16,-7 12-131-16,10-9-56 16</inkml:trace>
  <inkml:trace contextRef="#ctx0" brushRef="#br0" timeOffset="131080.3716">5578 12479 1396 0,'124'55'225'0,"-95"-53"148"16,13 2-480-16,27 4-306 15,5 1 90-15</inkml:trace>
  <inkml:trace contextRef="#ctx0" brushRef="#br0" timeOffset="131296.0177">5744 12835 651 0,'8'16'807'16,"5"-16"-303"-16,16 6-423 0,6-1 360 16,19-2-687-16,6-2-276 15,1-2 39-15</inkml:trace>
  <inkml:trace contextRef="#ctx0" brushRef="#br0" timeOffset="133167.5126">6751 12288 290 0,'-3'1'31'0,"2"-1"-31"15,1 0-77-15</inkml:trace>
  <inkml:trace contextRef="#ctx0" brushRef="#br0" timeOffset="133542.0598">6777 12127 460 0,'-8'-96'286'15,"4"85"-47"-15,-1 5-36 16,5 0-187-16,-4 5 0 15,4 1 4-15,-3 0 2 0,1 0-4 16,2 12 19-16,-7 34 8 16,-7 72 27-16,5-34 8 15,-6 15 12-15,-3-1-16 16,-11 20-3-16,4-11-53 16,11 3-256-16,7-23-121 15,14-35-70-15</inkml:trace>
  <inkml:trace contextRef="#ctx0" brushRef="#br0" timeOffset="133942.0313">7064 12886 904 0,'6'18'440'0,"-2"-5"-59"16,-16-10-188-16,3-3-246 15,-2 2-63-15,10-4 65 16,-4-2 84-16,2 2 30 16,2 1 44-16,1-2 41 15,0-11-64-15,4-8-63 16,30-43-9-16,-13 55-19 0,-8 8-13 15,-1 14-7-15,-7 9 0 16,-10 15 1-16,-5 0 18 16,-5 2 10-16,-2-10 14 15,1-8 23-15,0-17 14 16,6-17-13-16,14-7-5 16,1-7-5-16,7-1-28 15,-1 7-56-15,-4 11-63 0,-4 10-335 16,-15 4 47-16</inkml:trace>
  <inkml:trace contextRef="#ctx0" brushRef="#br0" timeOffset="134271.8208">7914 12154 1045 0,'-5'2'221'0,"-49"44"95"16,-46 50-275-16,62-45 8 16,13-9 2-16,12-5 26 0,23-12 26 15,9 1-11-15,8-2 2 16,14 7 9-16,-4 2-22 15,1 21-25-15,-13 8-26 16,-20 19-31-16,-19-1-24 16,-19 7-11-16,-12-29-12 15,-9-28-73-15,12-33 50 16,-2-49-379-16,14-37 76 16</inkml:trace>
  <inkml:trace contextRef="#ctx0" brushRef="#br0" timeOffset="134406.672">8064 12014 1266 0,'63'8'945'0,"38"-1"-304"16,4 20-187-16,72-18-1028 16,17-3-23-16</inkml:trace>
  <inkml:trace contextRef="#ctx0" brushRef="#br0" timeOffset="136217.9389">24028 1975 303 0</inkml:trace>
  <inkml:trace contextRef="#ctx0" brushRef="#br0" timeOffset="136957.6268">24090 2006 760 0,'231'69'188'0,"-106"-48"74"0,64-4-201 16,-13-9-4-16,4-2-3 15,1 0-9-15,-13 0-9 16,-63-3-21-16,-7 1-3 15,-16-1-2-15,-13 0 3 16,-23-3-7-16,-25-3-23 16,-38-6-3-16,-39-10 3 15,-31-6-1-15,-48-8 10 16,-38 6 20-16,-48-3 2 16,-23 14-7-16,-37 8-1 15,33 13-5-15,13 2 0 16,48 10-1-16,47 1 1 15,60 3-5-15,17 1-18 16,33-1-3-16,44 2 25 0,40 3 17 16,43-2 22-16,42 0 21 15,48 0 9-15,19-5-23 16,63-7-11-16,-21-13-18 16,-5-14 4-16,-28-9 2 15,-10-9 8-15,-79-5 1 16,-12 0 1-16,-31 11-4 0,-25 2-47 15,-37 5 5-15,-49-1-14 16,-26 12-8-16,-61 3-11 16,-35 0 41-16,-86 3-13 15,2 12 16-15,-9 0 10 16,46 2 8-16,16 8 0 16,90 1-3-16,23-2-10 15,38-3-19-15,18 0 18 16,36-5 10-16,30 3 23 15,32-3 12-15,57 4 18 16,28-2-14-16,14-2-10 16,-29-2-21-16,-15-5 5 15,-70-6-15-15,-41-3-12 16,-54-6-3-16,-116 3-40 16,-33 1-67-16,-94 11-302 15,-61-10 56-15</inkml:trace>
  <inkml:trace contextRef="#ctx0" brushRef="#br0" timeOffset="211341.9048">11964 6295 295 0,'2'5'173'0,"1"-4"-21"0,-3 4-46 16,0-5-42-16,0 0-1 16,0-2 41-16,0 1 9 15,0-1 12-15,3-1-24 16,6-19-16-16,30-56-38 16,-32 24-13-16,-2-5-18 15,-7-13-2-15,-17 3-3 16,-5-9 3-16,3 13 2 15,-6 9-3-15,-2 17-10 16,-4 14-15-16,-6 20-10 0,-20 32-11 16,1 20 0-16,-22 42 7 15,8 13 15-15,6 39 7 16,19 3 10-16,10 27 4 16,25-22 1-16,16 21 1 15,11-32-1-15,8-12-16 16,1-36-29-16,-1-16-96 15,-8-35-119-15,-30-9-46 16,-13-28-107-16</inkml:trace>
  <inkml:trace contextRef="#ctx0" brushRef="#br0" timeOffset="211553.6922">10935 6782 719 0,'0'0'542'0,"11"-4"-145"15,38-1-3-15,22 8-410 16,48-4-11-16,11-2 31 16,28-6-104-16,-24-4-106 15,-4-5-199-15,-36 0-71 16</inkml:trace>
  <inkml:trace contextRef="#ctx0" brushRef="#br0" timeOffset="211902.9039">12720 6483 961 0,'-47'29'174'0,"-10"14"101"15,-40 35-291-15,-16 9 18 16,-18 22 11-16,17 0 28 16,15 16 3-16,48-18-12 15,25-1-43-15,38-22-40 16,23-1-121-16,23-29-147 16,31-7-4-16</inkml:trace>
  <inkml:trace contextRef="#ctx0" brushRef="#br0" timeOffset="212265.0277">12797 6671 927 0,'-2'1'327'15,"-2"1"1"-15,1 1-205 0,-6 19-173 16,9 16 10-16,21 54 35 15,25-31 22-15,10-1 13 16,17 9 4-16,4-9-26 16,1 5-128-16,-18-9-84 15,-6-10-76-15,-19-11-67 16,-11-16-56-16</inkml:trace>
  <inkml:trace contextRef="#ctx0" brushRef="#br0" timeOffset="212453.8676">13303 6769 592 0,'-38'16'588'16,"-28"13"-203"-16,-31 37-407 16,-9 12 341-16,-6 18-423 15,7-1-9-15,8 2-7 16,43-26-202-16,21 1 3 15,20-27-103-15</inkml:trace>
  <inkml:trace contextRef="#ctx0" brushRef="#br0" timeOffset="212712.8905">13492 7222 694 0,'-28'54'402'0,"-2"9"-120"0,-9 18-432 16,7-2 395-16,5 2-396 15,7-26-154-15,4-22 69 16</inkml:trace>
  <inkml:trace contextRef="#ctx0" brushRef="#br0" timeOffset="212997.3441">13824 6620 1397 0,'152'64'229'0,"-102"-26"168"15,8 19-448-15,-16 9 46 16,-13 20-13-16,-17 2 21 15,-32 33 23-15,-25-1-18 16,-31 19-7-16,-18-18-49 16,-27-7-333-16,3-39-42 15,-6-33-139-15</inkml:trace>
  <inkml:trace contextRef="#ctx0" brushRef="#br0" timeOffset="213786.7943">14672 6784 513 0,'-46'42'370'0,"49"-45"-122"16,14 0-269-16,4-2 311 15,12-4-305-15,15-1 26 16,32-4 25-16,-2 2-274 0,11 0-53 16,-14 3-59-16</inkml:trace>
  <inkml:trace contextRef="#ctx0" brushRef="#br0" timeOffset="214024.594">14690 7072 1594 0,'27'13'264'0,"3"-8"114"16,7 7-523-16,22 3-41 0,-1-9-26 15,10-1 18-15,0-10 19 16,8-10-160-16,-14-14 73 16</inkml:trace>
  <inkml:trace contextRef="#ctx0" brushRef="#br0" timeOffset="214414.8643">16703 6126 1124 0,'46'22'215'16,"-34"2"72"-16,17 6-377 15,2-4-132-15,-5-10-42 16,-11-14 214-16,-6-34 46 16,-6-19 80-16,-10-32 71 15,-13-5 71-15,-19-23-201 16,-20 16-7-16,-20 9-7 16,2 34-6-16,-15 19-28 15,10 31-4-15,1 26-7 16,18 23 6-16,-1 25 17 15,28 21 40-15,14 38 47 16,13 10 24-16,10 33 1 16,11-1 0-16,2 6-16 0,5-30-46 15,7-7-54-15,-5-50-34 16,-4-18-102-16,1-29-85 16,-20-24-111-16,-19-32-45 15</inkml:trace>
  <inkml:trace contextRef="#ctx0" brushRef="#br0" timeOffset="214625.8707">16141 6599 692 0,'79'-12'715'16,"-2"9"-249"-16,31 6-436 15,0 3 293-15,7 0-521 16,-39 1 25-16,-22 1-5 16,-25-2-104-16,-1-6-41 15,-7-5 3-15</inkml:trace>
  <inkml:trace contextRef="#ctx0" brushRef="#br0" timeOffset="214864.8774">17543 6370 1475 0,'-9'18'149'16,"-21"9"177"-16,-20 7-431 16,-30 20-25-16,-19 7 76 15,-17 23 60-15,20-9 52 16,8 19 30-16,38-12-50 15,25 8-15-15,22-19-40 16,16-8-92-16,19-22-46 0,19-8-209 16,10-15 21-16</inkml:trace>
  <inkml:trace contextRef="#ctx0" brushRef="#br0" timeOffset="215184.8575">17592 6743 523 0,'-45'89'0'0,"32"-41"527"16,13 1-485-16,12 10 310 0,15-8-383 15,30-9 411-15,10-22-353 16,19-14 8-16,4-20 7 16,-4-13 5-16,-29-11-21 15,-15-8-28-15,-33-2-32 16,-38-5 17-16,-19 8 1 16,-22 2-3-16,-5 13-18 15,-13 8-138-15,19 13-202 16,11 8-39-16</inkml:trace>
  <inkml:trace contextRef="#ctx0" brushRef="#br0" timeOffset="215437.9653">18503 6471 1212 0,'34'60'408'0,"16"21"15"15,-8-21-328-15,-5 52-90 16,-20 3-91-16,-38 8 55 16,-38-28-22-16,-25 1 14 15,-3-43-4-15,-26-28-162 16,11-34-177-16,6-7 0 15</inkml:trace>
  <inkml:trace contextRef="#ctx0" brushRef="#br0" timeOffset="215929.853">19233 6524 1141 0,'13'66'321'0,"13"-60"25"15,23 6-254-15,11-8-226 16,16-8-22-16,-9-1 70 16,-5-2-13-16,-25-2-39 15,-7 0-179-15,-25 1 70 16</inkml:trace>
  <inkml:trace contextRef="#ctx0" brushRef="#br0" timeOffset="216122.7836">19225 6998 1774 0,'38'23'141'0,"25"-14"213"16,17 1-562-16,13-2-60 16,-14-7 36-16,-8-14-185 15,-17-10 39-15</inkml:trace>
  <inkml:trace contextRef="#ctx0" brushRef="#br0" timeOffset="217938.6737">11793 8367 905 0,'66'101'267'0,"-54"-101"29"16,-3-8-229-16,3-2-86 16,-3-8 5-16,-1-8 20 15,-4-7 20-15,-4-15 7 16,-4-6-6-16,-13-11-17 0,-4 2-25 16,0 4-5-16,0 19-22 15,-7 10-63-15,2 24 5 16,-10 21 11-16,-6 15 5 15,-9 18 21-15,6 11 82 16,1 16 20-16,20-2 5 16,8 26 0-16,14 5 0 15,7 19-10-15,7-1-13 0,4 16 0 16,2-22-2-16,-1-3-12 16,-5-32-27-16,-6-9-64 15,-8-30-66-15,-10-9-130 16,-9-18-33-16</inkml:trace>
  <inkml:trace contextRef="#ctx0" brushRef="#br0" timeOffset="218156.1217">11453 8845 1073 0,'46'-29'360'16,"-9"7"56"-16,35-4-226 16,12 3-159-16,15 2-7 0,-13 11-21 15,6 2-64-15,-26 5-48 16,-3 5-118-16,-9 1-189 16,-7 10 14-16</inkml:trace>
  <inkml:trace contextRef="#ctx0" brushRef="#br0" timeOffset="218618.3741">12770 8328 676 0,'-32'18'502'16,"0"9"-151"-16,16 0-37 15,-38 32-348-15,-5 16-24 16,-13 28 29-16,6 2 31 15,15 23 6-15,34-14-7 16,26 1-5-16,32-22-92 0,28-3-188 16,14-36-68-16,17-12-111 15</inkml:trace>
  <inkml:trace contextRef="#ctx0" brushRef="#br0" timeOffset="218929.8879">12968 8567 641 0,'0'0'388'0,"3"1"-96"0,6 11-362 16,16 38 396-16,51 50-327 15,-34-29 24-15,0-8 23 16,7 11-19-16,-2-10-79 16,-5 2-114-16,-12-16-114 15,-6-9-58-15,-11-29-130 16</inkml:trace>
  <inkml:trace contextRef="#ctx0" brushRef="#br0" timeOffset="219107.8612">13609 8618 1318 0,'-16'-11'222'0,"-22"19"124"15,-13 17-403-15,-24 29-73 16,-17 13 39-16,-26 23 23 15,13-3 19-15,-7 10-67 16,28-18-123-16,20-1-54 16,35-18-134-16</inkml:trace>
  <inkml:trace contextRef="#ctx0" brushRef="#br0" timeOffset="219514.22">13712 9077 1446 0,'-2'17'210'0,"2"-18"124"16,9 1-447-16,-1 0-23 16,-8 0 32-16,0 0 33 15,1 0 53-15,7 0 12 16,4 1 10-16,-11-1-12 16,2 0-18-16,-3 2-20 15,12 23 21-15,-1 47 26 16,-17-45 17-16,3 0 23 15,15-9 22-15,4-9 5 16,13-3-8-16,10 0-2 16,-2-4-8-16,1-2-85 15,-5 4-108-15,-15-1-222 16,-18-6-41-16</inkml:trace>
  <inkml:trace contextRef="#ctx0" brushRef="#br0" timeOffset="219831.901">14201 8444 968 0,'-51'51'528'16,"56"-32"-109"-16,13 5-84 16,10 15-405-16,11 30 13 15,6 6 66-15,-6 29 6 16,-11 9 0-16,-27 17-3 16,-24-9-7-16,-31 17-12 15,-7-25-48-15,-8-19-101 16,3-31-135-16,-10-39-130 15,25-36-11-15,18-25-120 16</inkml:trace>
  <inkml:trace contextRef="#ctx0" brushRef="#br0" timeOffset="220758.4447">15011 8747 769 0,'-126'32'428'0,"118"-32"-151"0,11 1-135 16,6 2-223-16,-9-3-30 15,6 0 51-15,38 3 93 16,61 2 15-16,-33-8 1 16,12-6-19-16,-12 3-260 15,-1 1-79-15,-17 4-66 16</inkml:trace>
  <inkml:trace contextRef="#ctx0" brushRef="#br0" timeOffset="221027.5397">14940 9198 1380 0,'38'-2'269'0,"28"2"139"15,2-4-446-15,11 4-42 16,-10-3-63-16,5-12-268 0,-15-8 16 16</inkml:trace>
  <inkml:trace contextRef="#ctx0" brushRef="#br0" timeOffset="221520.1468">16850 8412 1271 0,'9'3'130'0,"-1"-11"153"16,5-4-378-16,-4-9 10 15,-1-7 75-15,-8-14 15 16,-5-11 22-16,-19-8-2 16,-3 2-18-16,-23 0-13 0,-5 20-27 15,-25 20-27-15,1 19-3 16,-10 19 7-16,9 16 5 16,1 18 40-16,25 2 47 15,16 23 27-15,17 3 5 16,16 25 6-16,11-1 26 15,5 24 19-15,10-9-41 16,5 18-35-16,-5-25-10 16,-3-5-29-16,-3-27-150 15,-11-19-55-15,-4-34 6 16,-16-22-174-16,-1-24-29 0</inkml:trace>
  <inkml:trace contextRef="#ctx0" brushRef="#br0" timeOffset="221701.4548">16106 8776 1450 0,'60'-6'311'16,"-3"3"156"-16,44 4-374 15,15 4-185-15,16-1-88 16,-30-1-42-16,-15-13-245 15,-37-10-79-15</inkml:trace>
  <inkml:trace contextRef="#ctx0" brushRef="#br0" timeOffset="222091.7494">17379 8212 1588 0,'72'128'216'0,"-68"-107"191"15,2 4-489-15,-9 15-35 16,3-1 21-16,-3 7-16 15,-3-11-98-15,2-1-183 16,-2-17 35-16</inkml:trace>
  <inkml:trace contextRef="#ctx0" brushRef="#br0" timeOffset="222298.2893">17953 8302 1211 0,'9'9'213'0,"-14"8"82"16,-5-1-340-16,-17 23-118 16,-11 11 64-16,-23 25 66 15,-9 9 25-15,-8 21 24 16,9-5 24-16,-1 14-35 16,32-14-6-16,3-8-286 15,11-35 94-15</inkml:trace>
  <inkml:trace contextRef="#ctx0" brushRef="#br0" timeOffset="222703.7069">18062 8812 720 0,'14'4'387'0,"-7"-4"-102"16,-2 2-70-16,2 1-273 16,-7-3 13-16,0 0 40 15,6 3 39-15,18 7-15 16,41 20-24-16,-54-22-37 15,-11 8 3-15,-5 2 5 16,-22 17 13-16,-3-4 47 0,-3 11 57 16,3-6-1-16,1-3-13 15,19-13-4-15,14-2-21 16,13-3-14-16,17 0 11 16,12-3 7-16,0 6-6 15,5 2-7-15,3-2-159 16,-16-3-91-16,-4-2-186 15,-4-11-100-15</inkml:trace>
  <inkml:trace contextRef="#ctx0" brushRef="#br0" timeOffset="223032.884">18509 8335 1587 0,'12'18'111'0,"22"6"291"15,14 9-471-15,15 22 6 16,0 14 82-16,2 28 73 16,-24 7-65-16,-20 21-3 15,-24 4-10-15,-30 6-69 16,-20-21-66-16,-52 2-309 16,-8-29 25-16</inkml:trace>
  <inkml:trace contextRef="#ctx0" brushRef="#br0" timeOffset="223331.6507">17497 8008 859 0,'-135'170'318'15,"72"-92"13"-15,-13 10-201 16,-25 49-87-16,21 4-10 16,19 16-6-16,38-21 2 15,40 4-4-15,34-44-38 0,37-7-107 16,16-31-135-16,36-20-105 15,-7-26-110-15</inkml:trace>
  <inkml:trace contextRef="#ctx0" brushRef="#br0" timeOffset="223757.853">19306 8564 1039 0,'27'39'482'0,"12"-50"-82"16,4 25-238-16,12-14-307 16,7 4-95-16,4 2-210 15,-15-1 49-15,-14-4-101 16</inkml:trace>
  <inkml:trace contextRef="#ctx0" brushRef="#br0" timeOffset="223916.8344">19368 9109 1735 0,'28'17'228'0,"12"-16"142"16,14 10-583-16,4-19-314 15,-7-11 53-15</inkml:trace>
  <inkml:trace contextRef="#ctx0" brushRef="#br0" timeOffset="224954.8581">11892 10231 850 0,'35'95'180'16,"-31"-89"72"-16,-1-5-223 15,-6 1-27-15,3-2 38 0,0-2 73 16,-1 1 11-16,1-2-3 16,0-35-42-16,-17-71-25 15,5 37-68-15,-9-8-5 16,-3 17 3-16,-3 10 7 15,3 23-12-15,-6 17-29 16,-3 16-6-16,-14 22-12 16,1 16 15-16,-8 13 20 15,9 13 42-15,7 27 7 16,22 2 6-16,11 27-1 16,10-3-3-16,10 18-13 15,3-13-3-15,3-3-2 16,-6-28-135-16,0 1-185 15,-8-26-1-15,-11-13-193 16</inkml:trace>
  <inkml:trace contextRef="#ctx0" brushRef="#br0" timeOffset="225166.8264">11538 10620 808 0,'27'2'582'0,"15"10"-119"0,21-2-483 15,13-1 468-15,4 0-523 16,-5-3-59-16,-10 0-227 16,-13-6-104-16,4-3-72 15</inkml:trace>
  <inkml:trace contextRef="#ctx0" brushRef="#br0" timeOffset="225459.8828">13072 10203 1247 0,'-17'18'310'0,"-25"18"96"0,-21 16-345 15,-27 31-56-15,-5 10 6 16,-9 23 10-16,20-10 19 16,21 0-6-16,30-16-19 15,24 7-27-15,23-23-84 16,32 4-110-16,11-18-111 15,27-10-106-15,-7-28-68 16</inkml:trace>
  <inkml:trace contextRef="#ctx0" brushRef="#br0" timeOffset="225881.1425">13102 10635 1243 0,'28'101'240'15,"16"-45"132"-15,5 7-377 16,5 12 10-16,-7-6-35 0,11 6-132 16,-6-19-167-16,9 1-43 15,-13-27-173-15</inkml:trace>
  <inkml:trace contextRef="#ctx0" brushRef="#br0" timeOffset="226075.8422">13593 10565 690 0,'-21'31'-85'16,"-75"80"601"-16,7-34-424 15,0 7 162-15,1 9-357 16,17-16 49-16,10-9-234 0,30-17 126 15</inkml:trace>
  <inkml:trace contextRef="#ctx0" brushRef="#br0" timeOffset="226657.8485">13757 10889 632 0,'-47'111'425'16,"49"-111"-93"-16,-2-1-58 15,3 1-304-15,-3-2-14 16,1 1 11-16,10-1 18 15,22 1 34-15,51-7 55 16,-50 5-18-16,-5 2-29 0,-16 4-9 16,-1 3-26-16,-12 3-39 15,-9 6 9-15,-3 3 7 16,-4 3 38-16,-1-3 7 16,5-4 17-16,5-7 35 15,7-4 8-15,6 2-46 16,-6-5 0-16,0 0-3 15,0 1-17-15,4 7-4 0,10 23 0 16,-1 53-13-16,-40-34 21 16,-19-5-9-16,-8-6-15 15,0-12-31-15,-2-18-31 16,23-29-63-16,24-19-254 16,18-9 59-16</inkml:trace>
  <inkml:trace contextRef="#ctx0" brushRef="#br0" timeOffset="226901.162">14467 10363 796 0,'27'58'549'0,"-4"-18"-99"15,5 37-470-15,-5 14 483 16,-17 29-416-16,-26-8-11 16,-31 17-4-16,-19-15-33 15,-19-3-64-15,5-36-51 16,1-22-194-16,16-31-172 16,8-11-23-16</inkml:trace>
  <inkml:trace contextRef="#ctx0" brushRef="#br0" timeOffset="227256.982">15187 10545 1441 0,'-48'111'309'16,"67"-112"86"-16,7 4-388 16,20 9-150-16,1-14-49 15,19 8-232-15,-12-1 36 16</inkml:trace>
  <inkml:trace contextRef="#ctx0" brushRef="#br0" timeOffset="227421.5972">15175 10961 1757 0,'12'6'483'0,"9"-4"43"15,9 1-593-15,24-3-117 16,0-6-115-16,9-15-117 16,0-6-111-16,0-11 38 15</inkml:trace>
  <inkml:trace contextRef="#ctx0" brushRef="#br0" timeOffset="227825.5663">16900 10213 1300 0,'13'8'381'15,"-5"-13"44"-15,8-1-349 16,-11-10-186-16,-1-7-78 16,-4-23-77-16,-9-12-79 15,-12-18 137-15,-15-7 72 0,-15-7 43 16,-12 19 71-16,-5 16 160 15,2 19-105-15,-1 22 2 16,15 23 32-16,6 21 29 16,8 12-64-16,10 17-6 15,14 6 5-15,10 29 44 16,10 2 17-16,13 34 36 16,2 5 3-16,5 15-4 15,-1-21-44-15,-4 14-143 16,-7-33-114-16,-11-11-220 15,-8-29-85-15</inkml:trace>
  <inkml:trace contextRef="#ctx0" brushRef="#br0" timeOffset="228024.8655">16485 10436 859 0,'63'24'805'16,"29"-5"-225"-16,5-19-513 16,33 20 395-16,-9 2-693 15,-13-4 18-15,-36-3 22 0,-16-15-202 16,-30-16-69 0,-14-16 143-16</inkml:trace>
  <inkml:trace contextRef="#ctx0" brushRef="#br0" timeOffset="228281.077">17996 9895 1089 0,'-39'48'363'16,"-27"18"-4"-16,-32 38-284 15,-7 19-70-15,-3 19-17 16,21-15 88-16,22 2 3 16,34-30-5-16,20 0-11 15,25-19-66-15,10-8-47 16,15-20-40-16,11 1-164 16,4-27-178-16,13-16-23 0</inkml:trace>
  <inkml:trace contextRef="#ctx0" brushRef="#br0" timeOffset="228547.9654">18453 10478 1521 0,'-4'21'199'15,"-6"6"214"-15,3 19-475 16,-2-1 43-16,1 15-34 16,8-4-86-16,0 9-274 15,8-11-8-15</inkml:trace>
  <inkml:trace contextRef="#ctx0" brushRef="#br0" timeOffset="228769.8761">19179 10015 1797 0,'33'66'336'16,"3"36"188"-16,-5 15-546 15,-26 23 30-15,-35-6 0 16,-39 14-24-16,-11-26-8 16,-25 0-34-16,7-35-30 15,1-13-82-15,26-34-57 0,8-8-273 16,33-26 15-16</inkml:trace>
  <inkml:trace contextRef="#ctx0" brushRef="#br0" timeOffset="229181.3902">19721 10611 1240 0,'17'8'478'0,"16"-8"-72"0,13-6-320 16,8 0-153-16,27 6-197 16,-15-11 101-16,-7-7-139 15,-17 12-90-15,-21-9-52 16</inkml:trace>
  <inkml:trace contextRef="#ctx0" brushRef="#br0" timeOffset="229310.8583">19855 10835 1855 0,'30'11'302'0,"19"-5"88"15,10 3-626-15,13-6-328 16,-9-6-12-16</inkml:trace>
  <inkml:trace contextRef="#ctx0" brushRef="#br0" timeOffset="230047.849">11629 12053 224 0,'93'53'337'0,"-93"-39"-93"0,6 2-128 16,-4-2 139-16,5-2-181 16,-2-5-33-16,2-13 39 15,-1-13-5-15,6-25 5 16,-7-6-6-16,-5-22-8 16,-5 2-46-16,-16-4 10 15,-13 19-7-15,-8 11-15 16,-11 26-11-16,-20 28-7 15,2 30-13-15,-7 24 9 16,10 13 23-16,13 19 28 16,20-1 12-16,11 26 15 15,20-4 2-15,13 40-9 16,12-6-15-16,13 28-17 16,7-26-22-16,8 4-21 15,-7-43-395-15,-7-24 117 16</inkml:trace>
  <inkml:trace contextRef="#ctx0" brushRef="#br0" timeOffset="230242.8206">11036 12757 1713 0,'43'-14'397'16,"28"-7"165"-16,10 9-442 0,48-6-214 15,14 1-67-15,12 8-67 16,-22 12-104-16,-18 9-105 16,-36 2-28-16,-13 7 24 15</inkml:trace>
  <inkml:trace contextRef="#ctx0" brushRef="#br0" timeOffset="230477.5503">12627 12319 1157 0,'-272'262'522'15,"179"-136"-16"-15,1 32-229 0,36-19-222 16,46 1-57-1,42-32-50-15,31-13-76 0,13-37-79 16,25-14-309-16,-14-20 39 16</inkml:trace>
  <inkml:trace contextRef="#ctx0" brushRef="#br0" timeOffset="230929.1477">13090 12542 1367 0,'3'7'232'16,"10"34"195"-16,71 52-381 15,-39-16-36-15,-1 7 31 16,7 12-14-16,-3-15-94 16,0 6-110-16,-3-27-213 15,-3-3-54-15,-9-25-112 0</inkml:trace>
  <inkml:trace contextRef="#ctx0" brushRef="#br0" timeOffset="231108.2879">13497 12687 818 0,'-227'139'543'0,"123"-16"-181"15,10-8-498-15,-7 4 423 16,21-30-532-16,23-11-175 16,32-33 31-16</inkml:trace>
  <inkml:trace contextRef="#ctx0" brushRef="#br0" timeOffset="231544.1547">13862 13122 1290 0,'-18'33'236'0,"-2"1"125"16,4-2-401-16,7-2 2 16,4-18 26-16,13-6 36 15,10-11 14-15,7-5 18 16,13-4-10-16,2-8-88 16,-5-1-99-16,-2 2-258 15,-12-3-12-15</inkml:trace>
  <inkml:trace contextRef="#ctx0" brushRef="#br0" timeOffset="231714.7065">14007 13060 584 0,'11'-51'539'16,"-5"61"-173"-16,-18 4-76 15,-5 14-187-15,1 9-65 0,-4 15-66 16,-2-5 67-16,1 7 0 16,9-9-3-16,-6 9-10 15,7-8-13-15,7 3-58 16,2-10-51-16,8-11-49 15,14-25-266-15,17-21 26 16</inkml:trace>
  <inkml:trace contextRef="#ctx0" brushRef="#br0" timeOffset="231976.3507">14482 12172 1394 0,'14'29'346'16,"-2"7"111"-16,9 36-352 0,-5 6-73 16,-4 51 28-16,-15 8 13 15,-27 42-5-15,-27-16-24 16,-33 28-22-16,7-33-42 15,-10-14-120-15,21-46-303 16,-3-22-82-16,39-44-165 16</inkml:trace>
  <inkml:trace contextRef="#ctx0" brushRef="#br0" timeOffset="233261.7656">15163 12714 467 0,'-21'40'0'0,"21"-43"555"15,4 4-555-15,8 4 52 16,9-1-102-16,17 2 382 0,11 2-359 16,7-2 284-16,3 1-398 15,-1 7-190-15,-20 1-37 16</inkml:trace>
  <inkml:trace contextRef="#ctx0" brushRef="#br0" timeOffset="233424.9156">15271 13064 1346 0,'14'20'439'0,"-7"-5"21"16,-2-10-354-16,13 4-120 15,6-8-41-15,13 1 12 16,5-8-23-16,26-12-186 16,2-8-184-16,12-12 0 15,-7-7-263-15</inkml:trace>
  <inkml:trace contextRef="#ctx0" brushRef="#br0" timeOffset="233827.3981">16918 12396 780 0,'19'-8'560'16,"-10"-8"-174"-16,-1-8-495 15,-4-18 374-15,-14-12-583 0,-20-20 9 16,-8 5 84-1,-18-5 116-15,-1 23 123 16,-7 17 153-16,5 23 20 0,-13 23-62 16,6 23-108-16,-9 23-18 15,12 13-14-15,12 34 0 16,27 0 32-16,15 23 64 16,16 1 27-16,23 35 28 15,3-6-8-15,-3 10-41 16,0-21-110-16,-9-1-363 15,-16-45 32-15</inkml:trace>
  <inkml:trace contextRef="#ctx0" brushRef="#br0" timeOffset="234026.7619">16036 12838 1 0,'54'7'1162'0,"34"4"-574"0,-15-2 2 16,63 4-55-16,7 2-662 15,6 2-89-15,-41-10-37 16,-7-1-198-16,-47-4-84 16,-3-5 32-16</inkml:trace>
  <inkml:trace contextRef="#ctx0" brushRef="#br0" timeOffset="234311.8594">17622 12258 1172 0,'-25'25'337'16,"-47"79"69"-16,8-21-297 16,6 11-77-16,-1 25 3 15,14-6 6-15,20 13-6 16,26-15-19-16,26-1-11 16,17-28-23-16,19-11-72 15,10-29-62-15,25-9-58 16,-9-15-221-16,-5-17-1 0</inkml:trace>
  <inkml:trace contextRef="#ctx0" brushRef="#br0" timeOffset="234577.5453">18083 12443 459 0,'115'79'733'0,"-111"-29"-273"16,-17-13-273-16,4 41 278 16,-3 16-459-16,0 18 3 15,-2-7-11-15,-7 5-9 16,0-24-99-16,6 1-356 15,4-27 80-15</inkml:trace>
  <inkml:trace contextRef="#ctx0" brushRef="#br0" timeOffset="235018.1122">18474 13311 561 0,'-4'7'424'0,"-1"-5"-223"15,7-2-51-15,-2 0-185 16,0-2-21-16,0 1 37 16,0-1 136-16,0 1 13 15,0-1-56-15,0 1-38 16,0-1-49-16,0 2 6 16,0 0-8-16,0 0 27 15,0 0 41-15,0 0 42 16,3-1-18-16,-3-1-2 15,16 1-19-15,7-2-29 16,40-5-30-16,-53 19-1 16,-20 2 0-16,-22 8-74 15,-4 5-66-15,2-1-66 16,8-13-174-16,18-27-41 16</inkml:trace>
  <inkml:trace contextRef="#ctx0" brushRef="#br0" timeOffset="235325.475">19040 12779 1298 0,'-63'57'585'0,"9"-16"-44"0,12 7-239 16,18-5-346-16,18-1-15 15,20-15 17-15,19-9 27 16,18-9 14-16,24 2 34 16,-4-2 13-16,5 12-16 15,-14 5-29-15,-28 17-17 16,-34 4-16-16,-42 8-42 16,-25-8-10-16,-21-4-18 15,4-16 2-15,-7-13-53 16,35-16-44-16,10-10-255 15,12-13 28-15</inkml:trace>
  <inkml:trace contextRef="#ctx0" brushRef="#br0" timeOffset="235507.2696">19200 12726 2069 0,'54'-4'414'15,"30"4"183"-15,9 4-645 16,8-4-53-16,-5-1-50 16,-15-11-50-16,-34-8 50 15,-5-11-412-15,-11 1 135 16</inkml:trace>
  <inkml:trace contextRef="#ctx0" brushRef="#br0" timeOffset="235745.4691">20245 12237 1637 0,'42'93'486'0,"-4"44"89"15,-26 14-443-15,-12 58-98 16,-20-8-25-16,-47 19-10 15,-31-37-14-15,-45-7-8 16,-2-53-45-16,-24-28-110 16,28-46-181-16,5-41-201 15,36-41-90-15</inkml:trace>
  <inkml:trace contextRef="#ctx0" brushRef="#br0" timeOffset="236306.5969">20840 12829 1228 0,'-31'99'261'0,"59"-93"114"16,10 6-362-16,13-2-80 16,3-2-35-16,9-8-149 15,-9-12-123-15,9-11-43 16</inkml:trace>
  <inkml:trace contextRef="#ctx0" brushRef="#br0" timeOffset="236590.8351">20765 13266 1425 0,'18'28'410'0,"6"-23"39"15,18 1-404-15,12-6-206 16,11 1-47-16,6-4 68 15,8-3-210-15,-4-7-43 16,6-31 33-16</inkml:trace>
  <inkml:trace contextRef="#ctx0" brushRef="#br0" timeOffset="237394.1583">18486 10192 880 0,'-50'-43'284'0,"50"46"-31"0,0 6-203 16,0 3-121-16,3 6 8 16,-6-3 9-16,3 4 79 15,-3-2 10-15,2 4 12 16,-2-3-1-16,1 12-3 16,2 3-17-16,0 15-6 15,0 3-3-15,-9 12 22 16,2-1 11-16,-5 11 13 15,-5-7 20-15,8 4 15 16,-4-9-38-16,5-2-8 16,8-20-12-16,0-9-21 15,0-12-35-15,2-9-284 16,5-3-106-16,10-12-79 16</inkml:trace>
  <inkml:trace contextRef="#ctx0" brushRef="#br0" timeOffset="240538.8503">20628 5960 1316 0,'3'2'314'0,"-3"-1"62"16,3 1-362-16,6 17-70 0,-4 25 17 16,-22 78 25-16,-17-28 44 15,-28 34 6-15,-1 7-1 16,-12 38-17-16,15-9-126 16,3 20-298-16,25-33 51 15</inkml:trace>
  <inkml:trace contextRef="#ctx0" brushRef="#br0" timeOffset="247374.7111">20737 10149 348 0,'-5'1'0'0,"2"1"443"0,2-1-443 15,1-1 56 1,0 0-93-16,42-10 358 0,70-38-247 16,-23 2 290-16,-3 10-254 15,8 3-14-15,-19 20-38 16,-7 10-25-16,-17 22-30 15,-22 20-10-15,-25 12-2 16,-25 22 8-16,-19 9 20 16,-25 19 11-16,-6-9-1 15,-5-5 3-15,17-24-3 0,19-14-18 16,32-35-2-16,37-5 11 16,32-5 0-16,37 4 15 15,11 5 14-15,16 23-3 16,-29 9-9-16,-19 16-11 15,-58 8-5-15,-64 24 1 16,-63-6-2-16,-40-10-7 16,-22-28 2-16,-21-40-479 15,32-51 147-15</inkml:trace>
  <inkml:trace contextRef="#ctx0" brushRef="#br0" timeOffset="261954.4441">21728 13165 1431 0,'32'11'253'15,"7"-4"187"-15,10 2-432 16,5 8 10-16,2 11 7 16,-14 7 8-16,-9 13-17 0,-12 9 11 15,-9 29 11-15,-16-2 12 0,-8 4 14 16,-5-5-22-16,-4 0-6 16,-3-37-5-16,-6-7-16 15,-3-10-34-15,-9-14-79 16,3-15-67-16,-11-8-273 15,4-11-69-15,-8-5-105 16</inkml:trace>
  <inkml:trace contextRef="#ctx0" brushRef="#br0" timeOffset="262210.8111">21776 12615 1649 0,'30'-4'315'0,"29"-7"195"15,22-7-486-15,39-10-68 16,-6-7-30-16,8-2-370 15,-26-1-65-15,-7 0-157 16</inkml:trace>
  <inkml:trace contextRef="#ctx0" brushRef="#br0" timeOffset="262714.8602">22927 13748 1081 0,'12'5'264'15,"-12"-7"64"-15,0 5-303 16,-3-3-53-16,2 0 4 15,-7 2 23-15,-26 22 25 16,-52 40 28-16,54-49 48 16,8-10 22-16,12-8 24 15,12-20-14-15,15-7-15 16,6 2-54-16,6-2-33 16,-1 7-31-16,-2 21 4 15,-17 24 3-15,-11 17-4 16,-17 6-25-16,-11 4-84 15,2-13-45-15,8-27-342 16,14-28 14-16</inkml:trace>
  <inkml:trace contextRef="#ctx0" brushRef="#br0" timeOffset="263044.5306">23657 12761 1430 0,'-54'51'265'0,"-16"8"157"0,5 8-410 16,15-10-11-16,20-3 29 15,23-23 26-15,23-10 11 16,23-18 10-16,23-3 18 15,4-5-17-15,6 16-24 16,-25 14-18-16,-19 26-23 16,-26 14-18-16,-29 25-3 15,-32 0 0-15,-16-3-26 16,-3-24-35-16,-3-22-41 16,15-38-375-16,19-33-33 15,17-21-123-15</inkml:trace>
  <inkml:trace contextRef="#ctx0" brushRef="#br0" timeOffset="263245.8118">23725 12438 974 0,'79'-3'0'0,"6"-7"835"16,20 7-910-16,-9-2 508 0,0 0-800 16,-28 1 367-16,-26-17-668 15</inkml:trace>
  <inkml:trace contextRef="#ctx0" brushRef="#br0" timeOffset="263824.836">21661 12501 728 0,'54'68'1132'0,"-42"-35"-748"15,0 4-89-15,-2 28-273 16,10 15-300-16,-4 29-541 15,-7-4 515-15</inkml:trace>
  <inkml:trace contextRef="#ctx0" brushRef="#br0" timeOffset="272815.3073">20514 8116 927 0,'41'-30'342'15,"-47"22"2"-15,4 2-199 16,-1 6-177-16,3 0-24 16,-1 0 21-16,1 2 12 15,-9 21 6-15,-11 28 11 16,-31 85 22-16,9-25-6 16,5 10-4-16,1 18 0 15,13-15-66-15,2 11-215 16,13-29-49-16,2-32-123 15</inkml:trace>
  <inkml:trace contextRef="#ctx0" brushRef="#br0" timeOffset="273515.0737">20813 9177 930 0,'-6'12'85'15,"-1"-11"176"-15,2-2-257 16,5-8 38-16,0 7 61 15,0-1 13-15,0 0-33 16,8-12-19-16,1 3-41 16,-8 6-19-16,10-1-7 15,-7 2 4-15,-2 4 5 16,1-1 14-16,-3 2 18 0,1 0 20 16,2 0 2-16,-3 0 5 15,3-1-15-15,-3-1-6 16,2 2-33-16,-2-3-58 15,0 2-29-15,0-1-1 16,0 2-1-16,-2 0 8 16,2 2 39-16,-3-1-76 15,3 2-107-15,0-3-126 16,0 2-88-16</inkml:trace>
  <inkml:trace contextRef="#ctx0" brushRef="#br0" timeOffset="274024.8553">21596 8400 722 0,'9'-3'94'0,"-5"-5"98"16,4 4-215-16,-2 2 2 15,-6 2 42-15,0 0 41 16,0 0 10-16,-1 0 18 16,1 0-1-16,-5 2-4 15,-24 10-29-15,-43 53 2 16,57-53-18-16,14 6 6 16,13-11 1-16,25 8 17 15,7-4-3-15,18 5 23 16,-4 1-1-16,10 22-3 15,-17 0-24-15,-18 27-10 0,-21 6-17 16,-36 20 4-16,-21-13-15 16,-32-1-17-16,-2-22-18 15,-9-20-81-15,15-42-90 16,-2-32-256-16,25-16 3 16</inkml:trace>
  <inkml:trace contextRef="#ctx0" brushRef="#br0" timeOffset="274250.3673">21652 8163 1390 0,'34'10'232'0,"7"-4"145"15,-7 3-366-15,49 3-95 16,10 3 53-16,26-3-23 16,-8-3-102-16,-10 2-223 15,-43-5-30-15</inkml:trace>
  <inkml:trace contextRef="#ctx0" brushRef="#br0" timeOffset="274854.2114">20809 9067 744 0,'57'135'334'15,"-56"-130"-86"-15,-2 2-102 16,1 1-269-16,-3-8 14 0,1 1 76 15,2 1 54-15,-3-1 41 16,-1 1 39-16,1-1-4 16,1 1-14-16,-2-2-16 15,4-2-20-15,-3-1-23 16,6-3 7-16,1-24 13 16,71-42-9-16,-48 60-9 15,-6 6-22-15,-13 11-9 16,-8 16 18-16,-8 6 6 15,-14 9 11-15,-8 7-2 16,-14-2-94-16,1-2-321 0,-11-5 58 16</inkml:trace>
  <inkml:trace contextRef="#ctx0" brushRef="#br0" timeOffset="276823.5941">21701 12962 315 0,'5'5'0'0,"-5"-4"393"16,-8-2-321-16,7 1 190 15,1 0-257-15,-3 0 257 16,3 0-267-16,0 0-8 16,0 0-1-16,0 0-3 15,0 0 2-15,3 0 10 16,-3 0 10-16,1 1 9 16,4 8 3-16,7 32-3 15,9 52-6-15,-21-33-44 16,4 2-92-16,-8 4-137 15,-5-18-19-15</inkml:trace>
  <inkml:trace contextRef="#ctx0" brushRef="#br0" timeOffset="325265.7093">7378 15485 867 0,'0'-9'280'0,"-2"6"22"16,2 7-263-16,0-4-118 16,-3 2-2-16,-1 35 9 15,-27 95 18-15,0-32 59 16,-11 36 26-16,3 7 8 0,-3 15 28 16,7-35 14-16,4-9 18 15,19-42-3-15,-2-28 30 16,5-35-20-16,-4-41-51 15,2-22-25-15,-6-38-12 16,4-14-40-16,8-22 14 16,8 5 37-16,6-14 11 15,8 22 4-15,6-4 0 16,2 21-29-16,4 14-12 16,13 24-62-1,3 18-2-15,10 33-20 16,4 21-16-16,7 41 18 15,-13 29 22-15,4 49 21 16,-6 9 25-16,7 22 22 16,-4-1-7-16,17 8 6 15,-11-40-2-15,11 11-250 16,-13-30-87-16,-4-17-53 0</inkml:trace>
  <inkml:trace contextRef="#ctx0" brushRef="#br0" timeOffset="325576.9984">7164 16240 801 0,'-18'5'452'0,"5"-5"-81"15,13-2-177-15,-8-1-123 16,11 0-137-16,-3 2 26 16,0-1-13-16,5 1 7 15,46-17 8-15,78-29 22 16,-34 16-81-16,26-2-221 15,-1 9 24-15</inkml:trace>
  <inkml:trace contextRef="#ctx0" brushRef="#br0" timeOffset="326114.7146">8552 15701 837 0,'41'22'166'0,"-44"-16"59"16,-5 0-242-16,4 4-34 15,2-3 24-15,2 1 44 16,-4-7 33-16,4-1 54 15,0 0-4-15,0-1 6 16,0-1-25-16,1-1-16 16,28-32-32-16,73-67-15 15,-40 45-15-15,14-4-48 0,-10 19-41 16,-11 13-63-16,-24 26-13 16,-10 23 15-16,-22 19 61 15,-8 27 59-15,-6-2 79 16,1 4 57-16,5-17-13 15,9-13-23-15,17-28-9 16,20-25-6-16,7-18-92 16,43-20-256-16,9-4 93 15</inkml:trace>
  <inkml:trace contextRef="#ctx0" brushRef="#br0" timeOffset="326598.7048">8770 16248 636 0,'-9'6'454'0,"2"-8"-99"15,2 1-40-15,1-2-315 16,4 1-7-16,-3 1-3 15,3-1 7-15,0-1 5 0,7-19 7 16,10-20 0-16,38-50 3 16,-10 50-8-16,-3 1-10 15,-9 19-30-15,-2 13-67 16,-15 15-2-16,-10 24 25 16,-10 22 21-16,-5 21 60 15,-5 0 90-15,7 1 5 16,7-23-29-16,28-23-16 15,19-31-4-15,58-33-24 16,21-25-372-16,12-29 155 16</inkml:trace>
  <inkml:trace contextRef="#ctx0" brushRef="#br0" timeOffset="328810.8643">10914 14706 830 0,'-28'-7'279'15,"-31"19"22"-15,-18 41-175 16,-10 32-115-16,-30 67 0 16,7 19 3-16,-2 80 43 15,14-2 2-15,18 29 25 16,43-42 25-16,34 3-33 16,36-74-68-16,37-11-131 15,3-46-139-15,15-24-164 16,-13-39-73-16</inkml:trace>
  <inkml:trace contextRef="#ctx0" brushRef="#br0" timeOffset="329694.6877">11473 15105 936 0,'39'18'216'16,"-40"-14"73"-16,1 16-268 0,4 8-37 15,-7 25 5-15,-3 10 11 16,-9 40 5-16,-8 13 10 16,-8 39-2-16,-1-5-1 15,-4 27-56-15,11-19-70 16,2 15-186-16,2-38-10 15</inkml:trace>
  <inkml:trace contextRef="#ctx0" brushRef="#br0" timeOffset="330762.8316">12376 15483 852 0,'7'-16'402'0,"-1"4"-51"16,-6 6-203-16,5 7-209 15,1 11-52-15,0 24 9 0,-2 14 21 16,-4 34 23-16,-1 12 62 16,-8 23 11-16,1-8-33 15,-5 6-178-15,-4-25-72 16,-8-17-61-16</inkml:trace>
  <inkml:trace contextRef="#ctx0" brushRef="#br0" timeOffset="330973.2262">12074 15836 1418 0,'7'0'344'16,"2"0"88"-16,25 9-356 15,54 20-109-15,-13-11-1 16,5-3 54-16,12-5-40 15,-7-10-82-15,4 2-72 16,-23-2-276-16,-12-17 0 16</inkml:trace>
  <inkml:trace contextRef="#ctx0" brushRef="#br0" timeOffset="332315.6687">13373 15414 1012 0,'0'-1'294'15,"0"2"77"-15,0 2-267 16,-3-3-54-16,3 0-26 16,0 12-3-16,0 27-19 15,3 80-17-15,-3-25 20 16,-15 22 8-16,2-8 1 16,-13 24 1-16,1-22-2 15,-4-3-52-15,10-20-63 0,-4-4-285 16,2-31 27-16</inkml:trace>
  <inkml:trace contextRef="#ctx0" brushRef="#br0" timeOffset="332901.6962">13761 16421 702 0,'-1'13'227'15,"-7"-5"22"-15,-1-5-188 16,-3-3-34-16,5 6-8 15,-1-5 76-15,2-5 20 16,6-4 15-16,-3 4-3 16,3 2-16-16,0 1-75 15,0-1-21-15,0 1-20 16,0-1-37-16,0 1-25 0,0-1-12 16,0 2 6-16,-1 2 9 15,-7 16 34-15,-6 3 31 16,-32 40 12-16,38-52 0 15,4-10-6-15,4-10-6 16,0-5-2-16,4-4 20 16,1-1 14-16,2 0 26 15,-1 8 21-15,2 5 13 16,-5 5-18-16,1 5-19 16,-4-2-29-16,0 0-33 15,0 0-27-15,2 0-19 16,1 0 3-16,9-2 3 15,-2 1-10-15,-2-1-30 16,-8 1-27-16,3 1 23 16,-3 0 6-16,0 1 38 15,-3 1 44-15,3-1-2 0,-3 5-97 16,1-3-172 0,2-1-27-16</inkml:trace>
  <inkml:trace contextRef="#ctx0" brushRef="#br0" timeOffset="333235.6854">14533 15642 1268 0,'-13'48'541'15,"-13"-3"-54"-15,-19 14-278 16,0 3-259-16,6 2-18 16,14-16 7-16,12-9-2 15,21-21 30-15,22 3 14 16,5-1 1-16,17 1 12 16,-5 3 36-16,1 11-2 15,-20 1-19-15,-14 18-9 16,-25 6 1-16,-26 15 6 15,-17-10-13-15,-18-7-27 16,-2-25-17-16,-6-33-104 16,16-36-307-16,2-24 56 15</inkml:trace>
  <inkml:trace contextRef="#ctx0" brushRef="#br0" timeOffset="333426.2803">14536 15573 877 0,'47'11'860'0,"17"-10"-252"16,27-5-533-16,35-4 387 16,9-1-736-16,3-7-330 15,-33-5-76-15</inkml:trace>
  <inkml:trace contextRef="#ctx0" brushRef="#br0" timeOffset="334265.9667">15830 15719 1339 0,'60'21'309'0,"-54"30"98"15,-2-1-378-15,5 25-69 16,-1 9-15-16,1 20-21 16,-4-25-21-16,-4 5-61 15,-2-21-44-15,-8-12-173 16,-8-30 15-16</inkml:trace>
  <inkml:trace contextRef="#ctx0" brushRef="#br0" timeOffset="334434.6729">15692 16058 1437 0,'21'3'508'16,"30"0"30"-16,10 8-351 16,23-9-151-16,5 2-172 15,21 2-128-15,-19 2-274 16,-3-2-91-16</inkml:trace>
  <inkml:trace contextRef="#ctx0" brushRef="#br0" timeOffset="334907.6709">16623 15665 1262 0,'17'3'285'16,"1"-8"118"-16,18-5-346 15,10-4-36-15,10 4 26 16,-7-4 12-16,-2 10-6 0,-9 5-22 16,-10 19-18-16,-17 2-23 15,-8 31-7-15,-3 7-3 16,-21 6 13-16,0-7 17 16,1-8 8-16,7-26-6 15,11-11 0-15,17-10-1 16,23-1-5-16,10 6-5 15,15 6 4-15,-15 6-11 0,-11 20-7 16,-29 9 0-16,-49 26 2 16,-23 2 2-16,-46 12 11 15,-12-14 11-15,-14-16-64 16,22-29-32-16,-11-29-360 16,48-20 47-16</inkml:trace>
  <inkml:trace contextRef="#ctx0" brushRef="#br0" timeOffset="335304.484">17709 15630 1378 0,'-58'121'304'16,"80"-91"100"-16,-7 18-382 15,0 9-67-15,0 10-14 16,-3-4 18-16,-3 7-30 16,-1-12-39-16,-11 16-206 15,-9-5-68-15,-6-9-70 16</inkml:trace>
  <inkml:trace contextRef="#ctx0" brushRef="#br0" timeOffset="335478.6255">17613 16039 1901 0,'144'-42'387'0,"-64"40"144"15,28 4-720-15,-12-4-164 16,1 5-223-16,-33-6-128 16</inkml:trace>
  <inkml:trace contextRef="#ctx0" brushRef="#br0" timeOffset="335767.7037">18524 15723 1136 0,'-29'53'488'0,"-17"9"-38"16,0-22-255-16,4 16-166 16,8-4-50-16,17-1-11 15,34-13 32-15,29 3 14 16,14-2 6-16,16 7 32 15,-6-5 16-15,-14 4-18 16,-20-8-24-16,-27 10 3 16,-30-3-29-16,-35-2-72 15,-26-15-50-15,-16-18-47 16,2-26-336-16,-5-32 34 16</inkml:trace>
  <inkml:trace contextRef="#ctx0" brushRef="#br0" timeOffset="335948.8523">18465 15621 1507 0,'48'11'579'16,"21"-4"10"-16,5-2-372 16,16-1-216-16,-1 1-113 0,-1-1-125 15,-29-2-60-15,-13-5-68 16,-5 0-163-16,-9-9 43 15</inkml:trace>
  <inkml:trace contextRef="#ctx0" brushRef="#br0" timeOffset="336647.2164">19185 16565 1017 0,'-5'6'244'16,"4"-3"10"-16,1-5-272 15,0 1-20-15,0 1 28 16,-3-2 22-16,3 1 106 15,0-1-4-15,0-1-22 16,3 0-37-16,9-6-29 16,22-10-42-16,55-17-14 15,-52 27 1-15,-11 0-2 16,-13 7-3-16,-10 7 2 16,-16 5-2-16,-16 5-2 0,-8 6 40 15,-10 0 16-15,10 0 13 16,2-10 25-16,19-4 11 15,8-7-31-15,11-9-3 16,11-1-9-16,7-1-18 16,4-1-7-16,1 3-5 15,-7 5-56-15,-10 1-79 16,-9 6-245-16,-13-2 3 16</inkml:trace>
  <inkml:trace contextRef="#ctx0" brushRef="#br0" timeOffset="337035.1048">19852 15995 1449 0,'-27'39'398'0,"19"-13"-11"0,22 0-376 16,28 2-39-16,16-1-52 16,26 0 73-16,8-3 70 15,-5 2-26-15,-19 1-10 16,-10 4-12-16,-32 4-23 15,-21 14-18-15,-22 3 37 16,-30 6 1-16,-20-10 16 16,-25-7 23-16,-4-19 12 15,-9-20-137-15,24-23-105 0,10-11-77 16,20-5-65-16,9-14-166 16,25 1 66-16</inkml:trace>
  <inkml:trace contextRef="#ctx0" brushRef="#br0" timeOffset="337259.6958">20047 15705 816 0,'32'0'0'0,"20"-3"775"15,11 0-716-15,35 2 485 16,6 5-558-16,13-1 492 16,-20-1-610-16,1-1-160 15,-35-4-89-15,-18-3-157 16,-28-7-78-16</inkml:trace>
  <inkml:trace contextRef="#ctx0" brushRef="#br0" timeOffset="337723.378">21160 15211 338 0,'54'14'612'0,"-58"-13"-219"16,5-4 5-16,-1 2-177 0,0-1-185 15,0 2 33-15,3 6-10 16,27 47 20-16,64 118 21 16,-40-16-29-16,-9 15-38 15,-24 40 12-15,-33-12-30 16,-60 34-25-16,-13-28 27 15,-36 30-44-15,-5-54 121 16,-20-22-593-16,48-66 171 16</inkml:trace>
  <inkml:trace contextRef="#ctx0" brushRef="#br0" timeOffset="338792.5561">22431 15312 1319 0,'30'39'369'0,"-34"-35"44"15,-4 13-376-15,-20 33-32 16,-23 20-32-16,-35 65 15 16,-10 26 27-16,-9 66 5 15,21-2-16-15,36 32-2 16,51-42-23-16,51-3-84 16,39-65-205-16,49-39-119 15,1-64-115-15</inkml:trace>
  <inkml:trace contextRef="#ctx0" brushRef="#br0" timeOffset="339408.0863">22923 15431 1113 0,'9'21'211'0,"16"70"110"16,-22-32-369-16,-7 29-36 16,-7 3 3-16,1 6 0 15,-2-14-64-15,3-7-61 16,9-30-5-16,13-24-38 16,4-20-92-16</inkml:trace>
  <inkml:trace contextRef="#ctx0" brushRef="#br0" timeOffset="339620.6739">23569 15587 889 0,'-29'90'412'16,"-25"29"-24"-16,-23 7-258 15,-10 38-157-15,6-5-15 16,3 9 42-16,24-22-143 16,15-8-93-16,15-40-59 15,10-31-195-15</inkml:trace>
  <inkml:trace contextRef="#ctx0" brushRef="#br0" timeOffset="340085.6982">23402 16384 535 0,'0'6'522'0,"4"-4"-168"0,1-1-334 15,-5-1 338-15,3 0-354 16,34 5 47-16,69 7 26 15,-36-4 26-15,-2-1-21 16,-13 8-43-16,-20 5-55 16,-25 13-11-16,-22 7-1 15,-28 22 19-15,-16 8 28 16,-19 16 35-16,11-15 15 0,9-5 13 16,25-27-25-16,44-15 23 15,40-21-31-15,21-20-69 16,20-8-75-16,39-14-194 15,-14-15-227-15,-2-21-37 16</inkml:trace>
  <inkml:trace contextRef="#ctx0" brushRef="#br0" timeOffset="340385.6592">24291 15334 1611 0,'197'112'469'16,"-111"-34"85"-16,-53 13-444 15,45 37-129-15,-15 15-36 16,-28 38 11-16,-60-6 7 16,-33 38 7-16,-70-6 35 15,-73 34-81-15,-20-34-437 16,-45-10 103-16</inkml:trace>
  <inkml:trace contextRef="#ctx0" brushRef="#br0" timeOffset="341134.7891">20070 15672 488 0,'3'0'243'0,"-3"-3"-19"15,1 2-83-15,-1-1-102 16,0 1-10-16,0-1-2 15,0 1-1-15,0 1-12 16,-1 0-3-16,-2 1-6 16,-9 29-4-16,-70 65-2 0,36-35-28 15,5 3-222-15,2 3 63 16</inkml:trace>
  <inkml:trace contextRef="#ctx0" brushRef="#br0" timeOffset="357359.6513">25260 16237 822 0,'-46'47'253'16,"59"-49"31"-16,-8 1-207 15,4-1-73-15,19-4-7 16,11-4 7-16,18-2 1 0,4-2-4 15,9 1-21-15,-16 4-32 16,0 3-110-16,-15 6-128 16,-9 6-19-16</inkml:trace>
  <inkml:trace contextRef="#ctx0" brushRef="#br0" timeOffset="357582.5966">25298 16553 1319 0,'-3'27'425'0,"1"-23"-7"16,-1-4-387-16,11-4-96 16,-8 2-50-16,0 1-79 15,42-14 59-15,72-30-23 16,-46 15 38-16,11-17-69 15,4 8-113-15,3-2 31 16</inkml:trace>
  <inkml:trace contextRef="#ctx0" brushRef="#br0" timeOffset="358086.6326">26779 15953 231 0,'-31'26'509'0,"1"-2"-200"16,1-9-136-16,3-8 169 15,10 1-296-15,14-2-3 16,11-5 0-16,12 2 10 16,13 8-17-16,12 5 4 15,4 6-6-15,-4 14-13 16,-17 9-22-16,-25 21 21 16,-32 4 12-16,-23 11 25 15,-20-23 17-15,-1 3 14 0,10-22-26 16,-5-19-151-16,17-14-90 15,7-9-267-15,-2-29-77 16</inkml:trace>
  <inkml:trace contextRef="#ctx0" brushRef="#br0" timeOffset="358371.5475">26769 15854 1417 0,'-14'83'319'0,"17"-83"116"16,3 0-408-16,23 0-36 15,17-5-21-15,46-5 51 16,13-10-20-16,18-4-85 16,-1-4-87-16,12-7-266 15,-43 1-29-15</inkml:trace>
  <inkml:trace contextRef="#ctx0" brushRef="#br0" timeOffset="359091.626">27397 16577 653 0,'-50'91'344'0,"47"-92"-55"16,-3 5-124-16,2-1-179 15,4-3-17-15,-3 0 16 16,1 0 49-16,2-1 14 16,-3-1 57-16,3-1-1 0,-3 0-6 15,3-4-36-15,3-7-5 16,2 5-55-16,-1-4-16 15,11 2-12-15,41-13-13 16,-53 39 4-16,-11 8 6 16,-8 10 17-16,-10-3 16 15,-4-2 14-15,-2-6 10 16,14-7 2-16,2-11-4 16,7-5-14-16,9-7-18 15,9-1-14-15,4 0-11 16,7-3-4-16,6 6-21 15,-4 7-34-15,-2 8-261 16,-4 8 47-16</inkml:trace>
  <inkml:trace contextRef="#ctx0" brushRef="#br0" timeOffset="359514.7581">28007 16116 621 0,'-9'67'392'0,"9"-59"-86"16,-9-1-103-16,-17 8-168 16,-16 3-48-16,-8 6 10 15,4-4 38-15,4-4 55 16,21-8 3-16,39-2 8 16,19-5-2-16,22 7-17 15,2 5-37-15,12 19-6 16,-18 7-11-16,-10 21-16 15,-28 3-5-15,-25 12-3 16,-22-10 8-16,-36-1 7 16,-10-17 3-16,-16-17-53 15,5-22-65-15,-2-20-342 16,24-17-17-16,11-19-153 0</inkml:trace>
  <inkml:trace contextRef="#ctx0" brushRef="#br0" timeOffset="359721.2535">28085 16125 1750 0,'6'0'426'0,"30"4"122"16,12 4-509-16,39 4-106 15,17 0-238-15,35-15-250 16,-14-27-46-16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26T15:47:15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12917 9429 802 0,'4'-6'288'0,"4"-11"3"15,2 5-213-15,5-12-94 16,-6-9-40-16,-1-13-7 15,-13-11 21-15,-14-21 16 16,-14 1 33-16,-6-7 19 16,1 10 11-16,-8 11-21 15,13 20-17-15,-2 14-14 16,2 23-10-16,0 20-3 0,7 16 14 16,-7 27 10-16,12 16 11 15,8 22 2-15,8 4 10 16,10 17 7-16,8-13-8 15,-47-35-6 1,64 0-7-16,-5 46-274 16,-17-20 76-16</inkml:trace>
  <inkml:trace contextRef="#ctx0" brushRef="#br0" timeOffset="180.7343">12224 9644 1123 0,'12'-2'476'0,"30"-13"-75"15,17-13-274-15,39 2-120 16,10 5-123-16,19 0 28 0,-18 6-80 16,-9 0-235-1,-20 2-38-15</inkml:trace>
  <inkml:trace contextRef="#ctx0" brushRef="#br0" timeOffset="407.7093">13590 9207 998 0,'-60'132'298'0,"-15"-90"46"16,15 26-267-16,11 1-88 15,31-2-4-15,15 4 7 16,15-16 8-16,30 3 18 16,10-16 2-16,26-3-12 15,7-11-16-15,16-1-336 16,-14-10 90-16</inkml:trace>
  <inkml:trace contextRef="#ctx0" brushRef="#br0" timeOffset="632.271">14003 9435 1309 0,'18'5'348'15,"6"7"55"-15,-19 10-334 16,20 19-117-16,5 7 3 15,20 13 29-15,-7-5 20 16,7-1-130-16,-5-12-43 16,-6-7-236-16,-10-23-68 0</inkml:trace>
  <inkml:trace contextRef="#ctx0" brushRef="#br0" timeOffset="811.6365">14251 9507 376 0,'-78'35'725'0,"-8"13"-294"16,55-5-234-16,-39 19 194 15,33-7-479-15,-1-2-42 16,23-20-32-16,23-10-12 16,16-19-2-16,18-25-173 15,17-15 83-15</inkml:trace>
  <inkml:trace contextRef="#ctx0" brushRef="#br0" timeOffset="1003.7116">14730 9297 1356 0,'39'39'251'15,"9"15"148"-15,-6 20-416 16,-12 23 5-16,-25 2-1 15,-31 20 1-15,-28-17-4 16,-22-9-50-16,-4-33-30 16,-4-24-288-16,6-43 31 15</inkml:trace>
  <inkml:trace contextRef="#ctx0" brushRef="#br0" timeOffset="3026.6758">17316 9431 496 0,'0'0'145'0,"-3"0"21"16,1 1-138-16,-2 1-16 16,-28 20-3-16,-49 61 30 15,48-44 9-15,7 4 9 16,13-7 17-16,10-6 3 16,15-16 1-16,16-11 32 15,7-12 1-15,10-15-2 16,-3-9-10-16,-4-6-12 15,-20 1-37-15,-18-5-6 16,-17 10-5-16,-17 3-11 16,-4 7-18-16,1 2-97 15,8 12-95-15,24 3-211 16,25 7-52-16</inkml:trace>
  <inkml:trace contextRef="#ctx0" brushRef="#br0" timeOffset="3361.6868">17915 9468 1003 0,'47'50'257'0,"-47"-47"52"16,-5 4-271-16,-2-1-65 15,-2 9-1-15,-3-1 19 16,-5 1 25-16,5-2 34 16,3-4 25-16,9-6 3 15,9-12-7-15,29-6-11 16,14-3-25-16,20 0-28 16,4 8-3-16,-4 13 1 15,-23 12-3-15,-7 16-10 16,-21 11 2-16,-7 11-14 15,-7-2-35-15,4 3-163 16,-5-16-166-16,19-23-30 16</inkml:trace>
  <inkml:trace contextRef="#ctx0" brushRef="#br0" timeOffset="3895.7232">19619 9118 662 0,'4'20'456'16,"-4"-14"-168"-16,-19-5-106 16,-11 2-269-16,-26-1 6 15,-13 1 4-15,-32-6 75 16,-1 0 73-16,-6-2-43 16,28 8 1-16,8-6 2 15,30 5-11-15,21-1-17 16,14 5-11-16,5 0-1 15,16 14 3-15,10 8 15 16,7 5 18-16,10 17 7 16,-4 10-5-16,-20 21-7 15,-17 5-8-15,-21 26 1 16,-20-8-8-16,-10 12 7 16,14-23 4-16,2-14 3 15,19-32 2-15,8-11 4 0,17-30 7 16,23-12 15-16,10-3-1 15,25-3-1-15,15 4-5 16,8 5-8-16,-14 5-19 16,-5 7-5-16,-29-1-163 15,-7-13-254-15,-14-4 26 16</inkml:trace>
  <inkml:trace contextRef="#ctx0" brushRef="#br0" timeOffset="4256.7224">19906 9573 665 0,'-14'9'292'0,"5"0"-135"0,14-6-109 16,8 0-27-16,11-3-74 15,24-1 94-15,14-4 84 16,19-5-54-16,-3-4-74 16,15-2-264-16,-17-1 65 15</inkml:trace>
  <inkml:trace contextRef="#ctx0" brushRef="#br0" timeOffset="4733.8101">20740 9127 368 0,'27'101'335'0,"-48"-85"-92"16,-2-11-12-16,7 2-181 16,4 2-16-16,7-7 52 15,7-2 16-15,14-2 15 16,5-2-4-16,20-5-8 0,5 10-48 16,10-1-11-16,-8 11-9 15,-6 4 2-15,-16 10-22 16,-22 11-16-16,-8 9 11 15,-33 4 2-15,-6-1-4 16,-10 3 17-16,11-20 30 16,8-5-18-16,25-17-19 15,27-3 4-15,19-2-4 0,14 7-20 16,6 4 0-16,-1 12-2 16,-20 3-16-16,-19 15-10 15,-32-3-2-15,-37 6-32 16,-14-6-19-16,-10-12-84 15,4-18-69-15,15-27-179 16,43-22-22-16</inkml:trace>
  <inkml:trace contextRef="#ctx0" brushRef="#br0" timeOffset="5065.8116">21563 9878 1113 0,'0'0'208'0,"-5"2"94"0,-2 5-311 15,5-7-28-15,-1 2 13 16,-31 10 35-16,-70 70 11 16,44-49-9-16,3 3-327 15,22-7 103-15</inkml:trace>
  <inkml:trace contextRef="#ctx0" brushRef="#br0" timeOffset="5528.7118">22141 9234 1113 0,'-7'27'303'0,"-76"51"70"16,41-48-303-16,11-3-96 16,10 5 7-16,30-16 16 0,33 4 38 15,22-5 22-15,31 7 27 16,-2-1-5-16,-4 8-8 16,-23 1-49-16,-27 10-28 15,-32-4-13-15,-32 12-2 16,-29-4 20-16,-23-8-9 15,-7-7 3-15,-15-14-51 16,19-18-28-16,13-15-52 16,21-3 10-16,15-14-70 15,14 0-77-15,17-8-54 16,14 5-68-16</inkml:trace>
  <inkml:trace contextRef="#ctx0" brushRef="#br0" timeOffset="5745.1023">22197 9232 1205 0,'7'0'183'15,"4"-1"141"-15,10-1-348 16,21 5 3-16,6-7-10 15,21 1 81-15,5 0-36 0,2-3-201 16,-9-6-157-16,5-18-15 16</inkml:trace>
  <inkml:trace contextRef="#ctx0" brushRef="#br0" timeOffset="6267.9191">22981 8806 1339 0,'-25'75'110'16,"55"-72"220"-16,0 0-399 16,10 0 12-16,4 0 87 15,10-3 12-15,-15 0-5 16,3 3 1-16,-10 0-18 15,-7 7-35-15,-20 10-11 0,-8 17-3 16,-8 11-3-16,-4 24 8 16,2 7 25-16,10 23 2 15,13-5 0-15,13 22 0 16,7-12-1-16,3 11 4 16,-5-12 2-16,-7 5 4 15,-16-20 10-15,-10 6 30 16,-19-21 13-16,-24 1 43 15,-6-17 19-15,-12 3 12 16,3-15-27-16,-5-9-16 16,17-21-113-16,-7-24-180 15,4-25-306-15,-13-30-31 16</inkml:trace>
  <inkml:trace contextRef="#ctx0" brushRef="#br0" timeOffset="9846.7303">25933 8851 985 0,'53'123'141'0,"-245"-32"125"15,86 9-297-15,-39 27 5 16,-7 10 26-16,140-32 9 16,15-7 3-16,22-1 2 15,13-15-2-15,22 2-27 16,-3-23-44-16,24-17-161 15,-1-20-61-15,-5-33-67 16</inkml:trace>
  <inkml:trace contextRef="#ctx0" brushRef="#br0" timeOffset="10102.7711">26570 9249 1276 0,'12'22'280'15,"-6"4"55"-15,-3-1-333 16,-3 23-93-16,-3 16 8 16,3 11 29-16,0-8 33 15,-9 10-18-15,-3-10 2 0,-1-2-24 16,-8-27-25-16,0-10-215 15,-12-28-1-15,-2-34-103 16</inkml:trace>
  <inkml:trace contextRef="#ctx0" brushRef="#br0" timeOffset="10336.8986">26666 9294 737 0,'73'-30'486'0,"14"-6"-95"15,-11 19-94-15,28-4-252 16,-3 9-49-16,-4 14 1 16,-34 4-5-16,-8 10-17 15,-39-2-18-15,-16 13-40 16,-15-9 11-16,-36 16 6 16,-24-2 13-16,-30 5 0 15,-10-8 23-15,-9 6-122 16,26-17-79-16,0 4-85 15,29-8-90-15</inkml:trace>
  <inkml:trace contextRef="#ctx0" brushRef="#br0" timeOffset="10760.6837">27287 9737 733 0,'1'0'138'15,"4"-9"51"-15,-2 0-147 16,-2 3-77-16,2-3 76 16,-3 7 84-16,0 1 11 15,0-1-26-15,0-1-22 16,13-6-54-16,33-7-25 0,55-58-13 15,-29 41 1-15,-2 3 4 16,7 0-25-16,-11 9-32 16,6 2-154-16,-13 7-111 15,-10 4-48-15</inkml:trace>
  <inkml:trace contextRef="#ctx0" brushRef="#br0" timeOffset="11091.2395">27947 9512 701 0,'46'145'313'0,"-32"-116"-26"15,-2-14-116-15,22 4-180 16,14-5 4-16,29-8 29 16,-1-11 5-16,15-10 10 15,-19-10-3-15,-5-4 4 16,-25 1-6-16,-12-4-17 15,-15 8-21-15,-18 5-68 16,-18 8-11-16,-25 14 3 16,-17 12 17-16,-21 14 18 15,0 10 63-15,4 9 10 16,21-3 4-16,14 5-4 16,23-11-7-16,7-5-23 15,10-5-14-15,10-4-17 0,14-14-23 16,23-10-240-16,23-10 19 15,22-27-95-15</inkml:trace>
  <inkml:trace contextRef="#ctx0" brushRef="#br0" timeOffset="11327.689">28651 9716 936 0,'6'156'192'0,"-6"-126"92"15,-1 0-265-15,17 0 13 16,10-16 17-16,25-23 17 16,15-12 4-16,27-11-4 15,-1-17-22-15,8-2-3 16,-23 4-8-16,-14-1-1 16,-33 9 0-16,-6 9-95 15,-24 12-102-15,-24-5-215 16,-7 10-58-16</inkml:trace>
  <inkml:trace contextRef="#ctx0" brushRef="#br0" timeOffset="11631.0725">29432 9711 323 0,'-3'17'0'0,"6"-4"296"0,-7 9-243 16,1 3 203-16,1 11-196 15,-5 5 209-15,-1 8-214 16,2-2-27-16,-6 7-7 15,5-11-13-15,-5-2-3 16,3-20-13-16,4-9-166 16,-14-25-103-16,-2-27-29 15</inkml:trace>
  <inkml:trace contextRef="#ctx0" brushRef="#br0" timeOffset="11781.9666">29577 9364 1471 0,'3'-13'295'0,"4"4"-53"15,7 7-468-15,4 5-183 0,6 3-65 16,9 6-11-16</inkml:trace>
  <inkml:trace contextRef="#ctx0" brushRef="#br0" timeOffset="12120.6273">30095 9701 1344 0,'-15'28'127'16,"9"-2"184"-16,-2 6-421 15,-5 1 34-15,1 0 34 16,7-5 34-16,2-7 21 16,8-1 14-16,11-10 14 15,8-2 11-15,27-19 3 16,5-2-21-16,15-17-11 16,-5-6-10-16,-8-9-7 15,-23 6 2-15,-11-5-13 16,-20 9-3-16,-7 10-15 15,-10 5-16-15,-4 5-80 16,1 8-45-16,-1 2-187 16,5 2-24-16</inkml:trace>
  <inkml:trace contextRef="#ctx0" brushRef="#br0" timeOffset="12479.2922">30831 9621 1098 0,'-4'6'133'0,"2"-1"133"15,-5 2-327-15,2 4 8 16,1 4 41-16,-4 3 25 16,-1 0 14-16,4 9-2 15,-5-5-11-15,4 7-20 16,3-11-1-16,12-1 13 15,1-7 8-15,13-7 14 16,6-10 19-16,10 4-5 16,-2-6-13-16,1 0-4 15,-5 3-4-15,-9 6-3 16,-11 1-7-16,-8 11-5 16,-10 3-5-16,-4 5-7 15,-7-1-19-15,1 4-38 16,-3-4-37-16,6-7-88 15,7 0-69-15,13-6-59 16,13 0-44-16</inkml:trace>
  <inkml:trace contextRef="#ctx0" brushRef="#br0" timeOffset="12690.6837">31477 9758 594 0,'-81'66'463'0,"52"-45"-152"16,17-9-357-16,15-4 371 15,6 2-349-15,5 2 7 16,2 2 35-16,-8 14-47 16,-17 10-67-16,-48-4-235 15,-29-1 13-15</inkml:trace>
  <inkml:trace contextRef="#ctx0" brushRef="#br0" timeOffset="13228.7864">27956 10575 439 0,'-67'35'372'0,"-14"8"-98"16,-12 11-256-16,1 20 314 15,25 1-262-15,17 6 3 16,31-10-3-16,22-5-11 16,21-24-16-16,31-12 3 15,21-13 7-15,29-32 17 16,-5-18 3-16,6-28-43 16,-31-9-31-16,-15-22-13 15,-36 14-21-15,-20-8-46 16,-17 16 15-16,-8 4 20 15,-15 16-47-15,-20 7-286 16,2 20 132-16</inkml:trace>
  <inkml:trace contextRef="#ctx0" brushRef="#br0" timeOffset="13649.5827">27850 10933 553 0,'35'117'337'0,"-28"-110"-69"15,1-2-332-15,1 4 334 16,0 0-269-16,7 2 29 15,-3 2 9-15,3 5 0 0,1 6 0 16,4 2-17-16,-3 2-24 16,1 1-12-16,2-5-79 15,5-9-215-15,-1-3 36 16</inkml:trace>
  <inkml:trace contextRef="#ctx0" brushRef="#br0" timeOffset="13982.7535">28602 10954 1240 0,'-5'19'242'16,"-28"-2"115"-16,7 17-356 16,1 8-29-16,-1 7 9 15,10-7 16-15,4-9 0 16,9-17-3-16,7-4 18 15,11-15 3-15,18-12-14 16,2-7-19-16,7-2-24 16,0-6-14-16,-13 9 13 15,-16 7 33-15,-4 8 22 16,-6 3 16-16,-3 9-14 16,-3-6-14-16,3 2-12 15,3 16-3-15,2 15 2 0,11 42 6 16,-4-50-17-1,-3-14-19-15,20-4-245 0,10-7-36 16,15-16-80-16</inkml:trace>
  <inkml:trace contextRef="#ctx0" brushRef="#br0" timeOffset="14327.8695">29058 11118 1137 0,'0'19'247'16,"11"19"75"-16,4-28-308 16,10-5-57-16,29-4 10 15,14-8 55-15,7-14 19 16,-3-6 9-16,0-6-16 16,-27-2-10-16,-11 5-9 15,-12 6-25-15,-13 4-55 16,-19 7-5-16,-19 8 5 15,-12 7 12-15,-32 13 19 16,-10 7 63-16,-10 17 11 16,9 5-2-16,4 4-40 15,31-12-37-15,31 2-47 16,28-16 8-16,49-7-13 16,25-7 19-16,23-10 2 15,-1-7-2-15,25-16-44 16,-20-8-133-16,-6-14 19 0</inkml:trace>
  <inkml:trace contextRef="#ctx0" brushRef="#br0" timeOffset="14516.3882">29867 10973 1043 0,'-40'20'381'16,"3"1"11"-16,-2 0-298 0,10 6-119 16,20-1-34-16,26-2 22 15,8-5 20-15,10-1 43 16,-2-3 25-16,-3 3-32 15,-18-3-42-15,-21 8-49 16,-29 1-26-16,-23-2-4 16,-8-7 28-16,-2 5-264 15,14-11 125-15</inkml:trace>
  <inkml:trace contextRef="#ctx0" brushRef="#br0" timeOffset="14821.0658">30394 10401 1280 0,'33'167'285'0,"-45"-146"109"16,-8 40-358-16,-2 13-51 15,-4 13 6-15,5-1 6 16,0 10-10-16,6-18-2 16,5-4-24-16,2-23-38 15,4-6-179-15,1-24-125 0,-2-17-54 16</inkml:trace>
  <inkml:trace contextRef="#ctx0" brushRef="#br0" timeOffset="15033.0659">30101 10895 1181 0,'0'8'512'0,"15"-1"-99"15,15-8-218-15,20 5-263 16,10 2-44-16,19 3 42 16,-4-3 49-16,17-1-16 15,-15-7-19-15,7-4-151 16,-21-4-190-16,0-7-3 16</inkml:trace>
  <inkml:trace contextRef="#ctx0" brushRef="#br0" timeOffset="15195.2388">31091 11015 1223 0,'-2'47'442'0,"2"-11"12"16,-7 5-304-16,-8 5-288 16,-6 2-236-16,-2-13-30 0,-2-19-50 15,-1-26 48-15,7-37 9 16</inkml:trace>
  <inkml:trace contextRef="#ctx0" brushRef="#br0" timeOffset="15324.1053">31058 10541 1526 0,'49'31'-340'0,"-39"-17"340"16,9 2-735-16</inkml:trace>
  <inkml:trace contextRef="#ctx0" brushRef="#br0" timeOffset="15509.5809">31674 10958 325 0,'-17'12'-3'0,"1"-3"196"15</inkml:trace>
  <inkml:trace contextRef="#ctx0" brushRef="#br0" timeOffset="15908.6832">31599 10997 467 0,'-63'35'236'0,"37"-23"-17"16,-2 4-109-16,-5 5-59 15,1 1-43-15,3 5-9 16,17 1-4-16,3-8 17 16,9-4 16-16,17 1 16 15,10-10-15-15,15-7-22 16,3 3-25-16,14-12-1 16,-10-1-1-16,2-5 29 15,-13-3 19-15,-5-11-17 16,-12 4-23-16,-3-5-33 15,-9 5-36-15,-3 4 26 16,-6 12 30-16,-3 5 19 16,0 4 22-16,2 0 22 15,1 0-14-15,-3-2 20 16,3 1 20-16,3-1-11 16,13 1 9-16,32-4 1 0,51-2-18 15,-36 10-9-15,-13 4 17 16,-11 11-4-16,-18 6-5 15,-16 11-5-15,-10 3-10 16,-7 2 6-16,2-7-8 16,2-4-6-16,13-14-8 0,8-8-61 15,7-7-66-15,1-6-233 16,4-6 11-16</inkml:trace>
  <inkml:trace contextRef="#ctx0" brushRef="#br0" timeOffset="16478.2188">32210 11158 783 0,'-3'6'310'0,"3"0"-155"16,8 0-206-16,-8-7-96 15,0-1-83-15,0 1 138 16,0-1 184-16,0-1 51 15,0 0 13-15,0 0 9 16,0 0-9-16,0-1-89 16,1 1-44-16,2 0-7 15,3-5-8-15,18-5 16 16,51-11 5-16,-33 30 15 16,-2 3-1-16,2 9-9 15,-6 3-18-15,-9 3-13 16,-12 1-20-16,-6 4-90 15,-12-10-100-15,-11 5-145 16,-8-7-64-16</inkml:trace>
  <inkml:trace contextRef="#ctx0" brushRef="#br0" timeOffset="16702.6631">33003 10595 1720 0,'0'49'269'0,"-10"35"197"16,-8 26-535-16,-32 51-7 16,-34 9 5-16,-66 22 0 15,-18-24-87-15,-77 0-300 16,6-40 87-16</inkml:trace>
  <inkml:trace contextRef="#ctx0" brushRef="#br0" timeOffset="31977.6973">12619 11661 552 0,'62'60'119'15,"-70"-64"53"-15,10-2-162 16,1 6 6-16,-6-2 10 0,1 1 53 16,2-1 17-16,0 1 23 15,0-1-4-15,-3 1-6 16,2-1-54-16,1 1-16 16,-3-2-22-16,1-2-5 15,-8-14-4-15,-1-4 0 16,-16-41-2-16,17 43 3 15,-2 3 1-15,-2 0 3 16,-1 0 3-16,-3-8-3 16,2 5-7-16,-4-3-1 15,2 0-3-15,-3-3-4 16,5-2 1-16,-2 4 3 16,2 7-2-16,0 1 0 15,4 10 3-15,1 5-21 16,-1 4-6-16,-4 2-7 15,4 10-5-15,-5 4-6 0,4 4 21 16,-1 1 5-16,2 4 7 16,3 0 4-16,-1-1 4 15,-1 8 4-15,1 1 3 16,-1 1 1-16,-1-3 0 16,-3 15 0-16,5-2-2 15,-5 14-3-15,1-4-2 16,5 6 1-16,2-13-1 15,-7 5 1-15,7-9 0 16,4 11 1-16,1-2-1 16,10 9 0-16,1-7 5 0,0 10 6 15,-5-6 3-15,-1 8 7 16,-3-8 4-16,-3 16 0 16,2-11-1-16,-2 11-7 15,3-11-6-15,0 24-3 16,7-11-6-16,2 19-2 15,-4-12 4-15,-2 14 1 16,-8-20-1-16,-7 7 0 16,-9-17 13-16,-12 12 13 15,4-13 14-15,-4 1 7 16,6-15 2-16,2-12-4 16,4-21-5-16,-15-21-17 15,-8-18-7-15,-19-23-17 16,-11-8-14-16,-19-17-43 15,2 4-30-15,-7-13-325 0,14 14 80 16</inkml:trace>
  <inkml:trace contextRef="#ctx0" brushRef="#br0" timeOffset="66864.6351">11721 14244 164 0,'7'43'363'16,"-7"-43"-132"-16,0 5-98 16,2-4 100-16,-2-1-200 0,0 0-22 15,3 0 16-15,10 0 7 16,29-4 9-16,47-28-1 15,-27-5-3-15,1-5-262 16,12 4-43-16,-12 14-79 16</inkml:trace>
  <inkml:trace contextRef="#ctx0" brushRef="#br0" timeOffset="67509.5055">12469 13816 638 0,'38'48'179'15,"-47"-50"43"-15,-5 1-176 16,2-4-28-16,0 2-2 16,3 0 20-16,2 6 20 15,2-3 32-15,5-1 23 0,-1-1 22 16,-2 1-17-16,3-1-7 16,0-1-30-16,3-1-17 15,1-14-33-15,26-3-7 16,45-37-18-16,-49 57-7 15,-8 4-7-15,1 8-4 16,-13 8 0-16,-10 11-1 16,-5 3 1-16,0 9 6 15,-8-3 7-15,8-4 6 16,2-11 6-16,7-6-3 16,7-8 4-16,14 7 15 15,0-2 3-15,2 22 1 16,-13 12 4-16,-25 27-7 15,-22 13-3-15,-23 17-3 16,-18-17-24-16,-7-20-150 16,13-28-150-16,12-64-129 15,27-32-165-15</inkml:trace>
  <inkml:trace contextRef="#ctx0" brushRef="#br0" timeOffset="68183.6338">12813 10816 679 0,'-43'66'218'0,"23"-45"25"16,23-5-176-16,6 2-46 15,21-7 1-15,29-7 9 16,7-5 33-16,4 2 14 16,-13 5-27-16,-8 11-15 15,-36 10 5-15,-26 19-17 16,-24 3-3-16,-23 3 1 16,-13-10-50-16,5-10-289 15,14-28 50-15</inkml:trace>
  <inkml:trace contextRef="#ctx0" brushRef="#br0" timeOffset="68453.9437">12918 10586 1120 0,'-34'103'624'16,"58"-116"-96"-16,31-7-144 15,25 5-432-15,28-6-496 16,-6-22 160-16</inkml:trace>
  <inkml:trace contextRef="#ctx0" brushRef="#br0" timeOffset="81530.6152">13665 12208 705 0,'3'2'142'0,"22"2"67"0,55-7-212 15,-45-19 0-15,-7 2 8 16,-7-7 14-16,-9-1 11 15,-12-12 15-15,-4 3 4 16,-8-8 2-16,-3 0-8 16,-12-9 2-16,-3 3-6 15,-8-5-9-15,1 3-12 16,-13 7-17-16,12 16-16 16,-13 12-21-16,5 16 6 0,-8 22 3 15,7 16 11-15,-10 24 7 16,19 8 14-16,4 22 0 15,10-2-3-15,15 21-3 16,18-3-4-16,3 31-3 16,12-3-1-16,6 26-80 15,3-18-113-15,2 0-53 16,1-43-101-16</inkml:trace>
  <inkml:trace contextRef="#ctx0" brushRef="#br0" timeOffset="81832.6034">13031 12615 1039 0,'7'3'461'16,"-7"-7"-47"-16,0 13-240 15,0-9-181-15,0 0-49 0,21 0 5 16,29 0 14-16,73-2 6 16,-31-4 7-16,18-4-108 15,-10-2-128-15,8-6-118 16,-23 0-105-16</inkml:trace>
  <inkml:trace contextRef="#ctx0" brushRef="#br0" timeOffset="82179.577">14557 12369 497 0,'0'4'364'0,"-10"-2"-111"15,-22 7-15-15,-22 13-243 16,-33 21-24-16,-5 15 17 16,-8 19 70-16,14-4 3 15,11 10-4-15,40-8-5 16,19 8-4-16,22-10-59 0,18 16-147 16,44-12-471-1</inkml:trace>
  <inkml:trace contextRef="#ctx0" brushRef="#br0" timeOffset="82555.2356">14550 12479 1027 0,'55'88'358'0,"-43"-76"-5"0,5 12-219 15,4 9-198-15,9 23-18 16,6 3-4-16,12 11-33 16,2-8-222-16,5-1 16 15</inkml:trace>
  <inkml:trace contextRef="#ctx0" brushRef="#br0" timeOffset="82849.6492">15032 12419 719 0,'-113'151'208'0,"47"-121"38"16,-24 30-181-16,3 2-46 15,6 1 11-15,24-10 0 16,7-17-79-16,29-17-85 15,24-2-130-15,26-11-80 16</inkml:trace>
  <inkml:trace contextRef="#ctx0" brushRef="#br0" timeOffset="83242.5903">15233 12132 810 0,'134'175'604'15,"-99"-110"-391"-15,-44-3 48 16,18 43-14-16,-2 25-408 15,-40 36 95-15,-25-15 78 16,-73 4-277-16,-28-54-327 0,-29-91 133 16</inkml:trace>
  <inkml:trace contextRef="#ctx0" brushRef="#br0" timeOffset="112645.7053">16821 12289 554 0,'0'6'289'0,"-21"-3"-56"16,-13 3-151-16,-20 14-275 16,-2 13-63-16,-14 16 8 15,-1 10 14-15</inkml:trace>
  <inkml:trace contextRef="#ctx0" brushRef="#br0" timeOffset="112926.3483">16354 12623 10 0,'-67'99'219'16,"9"-6"94"-16,10 24-87 15,27-9 32-15,15-7-157 16,21-30-48-16,18-20-13 15,19-35-17-15,15-52-9 16,17-36 36-16,24-60-13 16,-2-15-13-16,-1-43-11 15,-17 15-39-15,-21-9-16 16,-25 48 13-16,-9-13 9 16,-12 27 7-16,4 5 26 15,5 30-2-15,-1 6-22 16,-4 31-66-16,1 34-64 15,-14 29-55-15,-20 61-4 16,-25 31 22-16,-16 51 64 0,-4 22 98 16,-5 38 129-16,16-24 38 15,17 20 28-15,24-30-3 16,16-6-75-16,30-44-197 16,18-21-113-16,3-53-80 15</inkml:trace>
  <inkml:trace contextRef="#ctx0" brushRef="#br0" timeOffset="113502.5039">17361 12513 551 0,'4'2'304'0,"1"-1"-55"16,-5-2-149-16,0 1-97 15,0 0-60-15,1 1-12 16,32 43 16-16,64 68 29 15,-34-35 19-15,24 22 7 16,-3 9 8-16,21 16-120 16,-13-10-91-16,-20-9-11 15</inkml:trace>
  <inkml:trace contextRef="#ctx0" brushRef="#br0" timeOffset="113801.2565">17962 12315 650 0,'9'87'0'0,"-93"-10"613"16,-17 23-571-16,-30 79 325 16,1 6-505-16,-19 39 335 15,30-22-540-15,2-41-89 16,28-89-49-16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7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2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9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4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9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3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B9661-F35E-48A6-8006-138BEE993D7E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D6E2-1948-4F18-895F-5732C6B32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16 and 17</a:t>
            </a:r>
          </a:p>
          <a:p>
            <a:r>
              <a:rPr lang="en-US" dirty="0" smtClean="0"/>
              <a:t>Area and Riemann Sums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040" y="262069"/>
            <a:ext cx="10019826" cy="20915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8519" y="2168920"/>
            <a:ext cx="370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RectangleSum</a:t>
            </a:r>
            <a:r>
              <a:rPr lang="en-US" dirty="0"/>
              <a:t>(f(x), -2.82, 1.33, 50, .5)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70" y="2234523"/>
            <a:ext cx="1381125" cy="23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035" y="3257896"/>
            <a:ext cx="28860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08" y="219082"/>
            <a:ext cx="8807546" cy="1903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571" y="2371498"/>
            <a:ext cx="369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RectangleSum</a:t>
            </a:r>
            <a:r>
              <a:rPr lang="en-US" dirty="0"/>
              <a:t>(f(x), 0.075, 8.21, 12, 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83" y="2350305"/>
            <a:ext cx="1143000" cy="39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524" y="3534814"/>
            <a:ext cx="48196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Upper and Lower Sums </a:t>
            </a:r>
            <a:r>
              <a:rPr lang="en-US" dirty="0" err="1" smtClean="0"/>
              <a:t>GeoGebra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322" y="1160891"/>
            <a:ext cx="9319503" cy="32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12" y="355459"/>
            <a:ext cx="10585038" cy="32582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4547" y="2188618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UpperSum</a:t>
            </a:r>
            <a:r>
              <a:rPr lang="en-US" dirty="0"/>
              <a:t>(f(x), -3, 5, 35)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784" y="2188618"/>
            <a:ext cx="1400175" cy="39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78" y="5177617"/>
            <a:ext cx="4362450" cy="1390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3908" y="3937235"/>
            <a:ext cx="249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LowerSum</a:t>
            </a:r>
            <a:r>
              <a:rPr lang="en-US" dirty="0"/>
              <a:t>(f(x), -3, 5, 35)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784" y="3702302"/>
            <a:ext cx="1409700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180" y="4867534"/>
            <a:ext cx="4095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15" y="300748"/>
            <a:ext cx="9725084" cy="29672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00040" y="3160800"/>
              <a:ext cx="7781400" cy="209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3560" y="3153960"/>
                <a:ext cx="7797240" cy="21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1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 smtClean="0"/>
              <a:t>Popper 20: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7280"/>
                <a:ext cx="10515600" cy="5079683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smtClean="0"/>
                  <a:t>How would read the following integral?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The slope of the tangent line between x= -2 and x = 5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The rate of increase between x = -2 and x = 5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The area between the graph and the x-axis from x = -2 to x = 5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The arc length of the graph between x = -2 and x = 5</a:t>
                </a:r>
              </a:p>
              <a:p>
                <a:pPr marL="514350" indent="-514350">
                  <a:buAutoNum type="alphaL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2. Calculate the approximate area using 5 left corner rectangles.</a:t>
                </a:r>
              </a:p>
              <a:p>
                <a:pPr marL="0" indent="0">
                  <a:buNone/>
                </a:pPr>
                <a:r>
                  <a:rPr lang="en-US" dirty="0"/>
                  <a:t>3</a:t>
                </a:r>
                <a:r>
                  <a:rPr lang="en-US" dirty="0" smtClean="0"/>
                  <a:t>. Calculate the approximate area using 5 right corner rectangles.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4. Calculate the upper sum of 5 rectangles.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5. Calculate the lower sum of 5 rectangles.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a. 72.33	b. 99.12	 c. 100.30 	d. 50.12 	e. 48.72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7280"/>
                <a:ext cx="10515600" cy="5079683"/>
              </a:xfrm>
              <a:blipFill rotWithShape="0">
                <a:blip r:embed="rId2"/>
                <a:stretch>
                  <a:fillRect l="-1101" t="-840" b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7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20….last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How you would change this method to be calculate an exact area?</a:t>
            </a:r>
          </a:p>
          <a:p>
            <a:pPr marL="514350" indent="-514350">
              <a:buAutoNum type="alphaLcPeriod"/>
            </a:pPr>
            <a:r>
              <a:rPr lang="en-US" dirty="0" smtClean="0"/>
              <a:t>Use midpoint rectangles.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Average all the approximations together</a:t>
            </a:r>
          </a:p>
          <a:p>
            <a:pPr marL="514350" indent="-514350">
              <a:buAutoNum type="alphaLcPeriod"/>
            </a:pPr>
            <a:r>
              <a:rPr lang="en-US" dirty="0" smtClean="0"/>
              <a:t>Double the number of rectangles.</a:t>
            </a:r>
          </a:p>
          <a:p>
            <a:pPr marL="514350" indent="-514350">
              <a:buAutoNum type="alphaLcPeriod"/>
            </a:pPr>
            <a:r>
              <a:rPr lang="en-US" dirty="0" smtClean="0"/>
              <a:t>Increase the number of rectangles to be a limit at infinity.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Approximating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3391"/>
            <a:ext cx="9245288" cy="21582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426120" y="3515040"/>
              <a:ext cx="3939480" cy="2485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2160" y="3507120"/>
                <a:ext cx="3952440" cy="24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7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879"/>
          <a:stretch/>
        </p:blipFill>
        <p:spPr>
          <a:xfrm>
            <a:off x="527311" y="219460"/>
            <a:ext cx="7893119" cy="3888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0069" r="8054"/>
          <a:stretch/>
        </p:blipFill>
        <p:spPr>
          <a:xfrm>
            <a:off x="4773332" y="3967700"/>
            <a:ext cx="7294196" cy="26398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08720" y="554760"/>
              <a:ext cx="2871360" cy="693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4760" y="550440"/>
                <a:ext cx="2882160" cy="7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6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089" y="190010"/>
            <a:ext cx="8540281" cy="6102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908760" y="3566520"/>
              <a:ext cx="3400200" cy="78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1200" y="3557160"/>
                <a:ext cx="3413160" cy="7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4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034" y="224382"/>
            <a:ext cx="9438778" cy="56424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571680" y="3280320"/>
              <a:ext cx="1629000" cy="675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8080" y="3276720"/>
                <a:ext cx="1636920" cy="6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9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861" y="364897"/>
            <a:ext cx="9893618" cy="40138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67560" y="4267440"/>
              <a:ext cx="9846720" cy="214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2520" y="4264560"/>
                <a:ext cx="9860400" cy="21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4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824"/>
          <a:stretch/>
        </p:blipFill>
        <p:spPr>
          <a:xfrm>
            <a:off x="532322" y="331435"/>
            <a:ext cx="9812325" cy="23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477"/>
          <a:stretch/>
        </p:blipFill>
        <p:spPr>
          <a:xfrm>
            <a:off x="150661" y="151074"/>
            <a:ext cx="10970586" cy="11449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86400" y="711000"/>
              <a:ext cx="9320760" cy="5519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560" y="704160"/>
                <a:ext cx="9334440" cy="55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38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59" y="644144"/>
            <a:ext cx="10755464" cy="30081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2895" y="4067294"/>
            <a:ext cx="2877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RectangleSum</a:t>
            </a:r>
            <a:r>
              <a:rPr lang="en-US" dirty="0"/>
              <a:t>(f(x), 0, 2, 4, 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32" y="4036576"/>
            <a:ext cx="885825" cy="40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523" y="3445365"/>
            <a:ext cx="15811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125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MATH 1314</vt:lpstr>
      <vt:lpstr>Approximating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and Lower Sums GeoGebra</vt:lpstr>
      <vt:lpstr>PowerPoint Presentation</vt:lpstr>
      <vt:lpstr>PowerPoint Presentation</vt:lpstr>
      <vt:lpstr>Popper 20:</vt:lpstr>
      <vt:lpstr>Popper 20….last question: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8</cp:revision>
  <dcterms:created xsi:type="dcterms:W3CDTF">2017-10-16T18:21:10Z</dcterms:created>
  <dcterms:modified xsi:type="dcterms:W3CDTF">2019-07-26T15:51:41Z</dcterms:modified>
</cp:coreProperties>
</file>