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65" r:id="rId6"/>
    <p:sldId id="266" r:id="rId7"/>
    <p:sldId id="259" r:id="rId8"/>
    <p:sldId id="260" r:id="rId9"/>
    <p:sldId id="261" r:id="rId10"/>
    <p:sldId id="262" r:id="rId11"/>
    <p:sldId id="263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1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7-26T15:52:59.24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16799 15279 371 0,'9'-18'0'0</inkml:trace>
  <inkml:trace contextRef="#ctx0" brushRef="#br0" timeOffset="560.1144">17096 15432 400 0,'5'-7'298'16,"-4"-1"-70"-16,2 5-74 16,-3 2-59-16,-3-1-38 15,2 1-32-15,1-1 42 16,0 2-23-16,-3-5-3 15,1 2 13-15,-1-10-6 0,-1-14-6 16,-10-39 10-16,7 37-9 16,-2 1-29-16,-3-8-11 15,-8 1-8-15,2-11 6 16,-3-1 5-16,2-3 4 16,4 4 3-16,3 2 1 15,4 16-2-15,-1 7-18 16,5 10-15-16,-4 19-14 15,-5 16-15-15,2 22 0 16,-7 22 14-16,-8 33 11 16,2 11 9-16,6 43 24 15,-3 9 2-15,5 25 17 16,7-13 15-16,-12 39 4 16,0-28-8-16,-15 12-2 15,-12-24-10-15,-27 16-9 0,-5-47-2 16,-19-13 4-1,13-44-1-15,-6-21-32 0,13-39-32 16,-2-25-30-16,15-13-111 16,-19-34-176-16,19-16 22 15</inkml:trace>
  <inkml:trace contextRef="#ctx0" brushRef="#br0" timeOffset="1367.8164">17878 15770 358 0,'46'92'0'0,"-46"-95"430"15,-4-8-366-15,-1-8 220 16,5 1-290-16,-12-9 302 16,-1 0-274-16,-4-11 12 15,-2 2 10-15,-7-11-15 16,5 10-14-16,-9-5-37 0,1 4-18 16,-1 5-10-1,5 11 15-15,-1 2 5 0,2 13 29 16,3 19 0-16,0 10-3 15,-7 25-1-15,7 14 3 16,4 32 20-16,7 1-6 16,4 15 27-16,9-4 3 15,4 17 8-15,-2-14-13 16,-1 18 14-16,1-14-23 16,-5 9-95-16,-5-26-103 15,-4-11-163-15,-6-30-69 0</inkml:trace>
  <inkml:trace contextRef="#ctx0" brushRef="#br0" timeOffset="1624.9246">17292 16306 1375 0,'15'-9'315'0,"6"3"101"15,46-12-391-15,-25 18-31 16,9 0-19-16,25-1-2 16,-1-2-29-16,13 0-35 15,-8-5-205-15,12-7-127 0,-17 2-23 16</inkml:trace>
  <inkml:trace contextRef="#ctx0" brushRef="#br0" timeOffset="1923.0633">18708 15913 911 0,'5'30'349'0,"-5"-12"-22"16,-15-11-219-16,-24 7-154 15,-15 4-38-15,-27 21 1 16,-7 8 30-16,-30 22 9 16,14 6 32-16,-1 15 54 15,25-12 15-15,17 6 4 16,38-16-5-16,29-2-24 15,25-15-55-15,26-6-77 16,13-10-99-16,24-10-132 16,-8-19-26-16</inkml:trace>
  <inkml:trace contextRef="#ctx0" brushRef="#br0" timeOffset="2213.0103">18710 16176 1108 0,'3'1'301'0,"-3"2"47"16,1-3-323-16,2 2-32 15,-3 2-9-15,12 17-11 16,-1 3 56-16,42 57 12 16,-23-37 11-16,4 6-20 15,4-4-44-15,7 8-221 16,-11-13-154-16,8-16-56 16</inkml:trace>
  <inkml:trace contextRef="#ctx0" brushRef="#br0" timeOffset="2447.7034">19083 16177 1195 0,'-50'21'370'15,"-18"24"50"-15,-16 17-348 16,-42 26-116-16,1 6-95 15,-8 6-7-15,26-17 11 16,11-11 13-16,45-28 74 16,18-13 47-16,13-14-186 15,14-10-97-15,20-5-41 0</inkml:trace>
  <inkml:trace contextRef="#ctx0" brushRef="#br0" timeOffset="2717.5848">19237 15983 1322 0,'2'20'348'0,"13"-2"28"15,6 3-330-15,16 17-36 16,5 10-40-16,2 25 43 16,-15 5 40-16,-34 21-56 0,-31-1-17 15,-45 9-98-15,-18-16-83 16,-17-11-229-16,12-27-35 16</inkml:trace>
  <inkml:trace contextRef="#ctx0" brushRef="#br0" timeOffset="3301.1708">20131 16273 879 0,'-153'148'327'0,"84"-66"81"0,16-2-246 15,14 4-22-15,15-20-44 16,15-6-38-16,12-21-53 16,14-20 17-16,13-28-5 15,19-37-12-15,14-23-8 16,26-47-9-16,0-14-25 15,7-26-12-15,-17 14-7 16,-3-28-19-16,-24 34-19 16,5 3 12-16,-18 31 13 0,-3 13 22 15,-15 44 24-15,-16 26 24 16,-26 33-15-16,-26 48-7 16,-10 35 34-16,-10 42 14 15,6 13 17-15,7 27 34 16,26-21 11-16,10-3-34 15,15-29-2-15,12-4-63 16,15-33-82-16,4-18-293 16,2-27 22-16</inkml:trace>
  <inkml:trace contextRef="#ctx0" brushRef="#br0" timeOffset="3667.0097">20671 16230 329 0,'-2'6'685'0,"2"1"-310"16,0 2-233-16,8 12 244 16,44 51-398-16,7-34 6 15,8 4 41-15,11 8 37 16,-13-8-52-16,4 3-56 15,-25-9-63-15,-4-5-227 16,-10-5-86-16,3-1-94 16</inkml:trace>
  <inkml:trace contextRef="#ctx0" brushRef="#br0" timeOffset="3885.1665">21247 16171 532 0,'-243'131'717'16,"97"-38"-337"-16,11 6-335 15,-29 23 258-15,28-13-585 16,17-5-181-16,47-33 45 15</inkml:trace>
  <inkml:trace contextRef="#ctx0" brushRef="#br0" timeOffset="4970.8989">22054 16306 1275 0,'17'2'371'16,"20"-10"41"-16,14-2-364 16,24-7-71-16,5-1-59 15,4 0-127-15,-16 3-7 16,-7 2-189-16,-21 2 26 16,-6 7-75-16</inkml:trace>
  <inkml:trace contextRef="#ctx0" brushRef="#br0" timeOffset="5144.9328">22062 16562 1495 0,'43'25'403'15,"11"-32"87"-15,26 10-488 16,4-3-190-16,14-3-315 15,-16-3-11-15</inkml:trace>
  <inkml:trace contextRef="#ctx0" brushRef="#br0" timeOffset="5427.8938">23151 15902 1146 0,'-18'62'443'16,"-11"17"11"-16,2-3-304 0,-21 45-71 15,9 7-66-15,-6 30-7 16,6-16-1-16,4 19-44 15,19-32-42-15,4-2-91 16,3-45-89-16,6-17-198 16,3-56-14-16</inkml:trace>
  <inkml:trace contextRef="#ctx0" brushRef="#br0" timeOffset="5682.5929">23103 15952 1683 0,'98'-2'336'16,"-16"-23"169"-16,19-7-496 15,39-4-28-15,-11 3-21 16,3 0-129-16,-28 5-113 16,-4 2-225-16,-37-1-78 15</inkml:trace>
  <inkml:trace contextRef="#ctx0" brushRef="#br0" timeOffset="5910.929">23053 16383 1066 0,'38'27'865'0,"29"-13"-274"15,0-22-120-15,17-4-531 16,0-2-151-16,12 1-189 15,-31 1-23-15,-4-9-152 16,-2-9 1-16</inkml:trace>
  <inkml:trace contextRef="#ctx0" brushRef="#br0" timeOffset="6252.2361">24052 16428 1251 0,'-45'38'481'0,"-10"10"18"16,-4 1-353-16,-13 25-63 16,1-2-81-16,7 8-6 15,11-5-6-15,16 1 6 16,23-19-1-16,17 5-2 16,12-9-11-16,12-4-67 15,8-16-55-15,7 0-345 16,0-21 30-16</inkml:trace>
  <inkml:trace contextRef="#ctx0" brushRef="#br0" timeOffset="6523.9948">24124 16580 503 0,'8'25'772'0,"48"35"-285"0,-29-34-303 16,7 2 305-16,25 12-491 16,-1-3-15-16,1 1-29 15,-17-10-15-15,-4-1-66 16,-17-7-48-16,-11-5-295 15,1-6 50-15</inkml:trace>
  <inkml:trace contextRef="#ctx0" brushRef="#br0" timeOffset="6737.453">24568 16610 1258 0,'-45'31'361'16,"-9"1"42"-16,-43 25-370 16,-17 9-108-16,-21 27-47 0,10-6 18 15,7 10 34-15,39-24 39 16,21-7 26-16,26-33 21 16,11-12-6-16,35-21-343 15,20-28 98-15</inkml:trace>
  <inkml:trace contextRef="#ctx0" brushRef="#br0" timeOffset="6992.9861">24828 16398 1495 0,'21'62'439'16,"0"-28"73"-16,-5 34-428 16,-10 8-87-16,-24 17-69 15,-24-14-40-15,-29 6 13 16,-1-13 17-16,-7-13 11 16,11-28-78-16,-7-22-108 15,21-21-155-15,7-15-116 16</inkml:trace>
  <inkml:trace contextRef="#ctx0" brushRef="#br0" timeOffset="7380.9718">25601 16209 1261 0,'9'16'390'16,"2"5"62"-16,19 68-332 15,-23-34-87-15,-5 18-23 16,1-3-6-16,-14 10-12 16,1-14-20-16,-11 2-74 15,-3-17-57-15,-6-3-205 16,4-20-81-16,-2-13-78 15</inkml:trace>
  <inkml:trace contextRef="#ctx0" brushRef="#br0" timeOffset="7577.6172">25341 16542 1404 0,'21'17'466'0,"29"-7"30"16,10-13-380-16,26 2-140 16,2 2-94-16,1-2-216 15,-23-4-162-15,-6-2-55 16</inkml:trace>
  <inkml:trace contextRef="#ctx0" brushRef="#br0" timeOffset="8084.0408">27083 16114 1089 0,'28'-3'491'0,"-7"0"-108"16,-28-3-237-16,-28 6-180 16,-14 0-41-16,-43 12 18 15,-13 12 99-15,-33 27 63 16,11 11 43-16,15 23 53 15,43 1-22-15,22 6-19 16,65-11-59-16,45 10-23 16,21-20-33-16,41-12-48 15,15-16-70-15,26-25-104 16,-6-34-433-16,14-43 9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7-26T15:58:09.16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30894 4180 467 0,'-1'0'166'0,"1"-1"20"16,-5-1-139-16,-2-11-57 16,-14-40-23-1,-68-54 34 1,14 61 32-16,-26 1 22 16,-11-2 14-16,-24 37-10 15,36-11-10-15,-27-11-2 16,6-3-13-16,-37 1-7 15,15 10-16-15,-51 9-8 16,7 4-7-16,-21 8-1 16,24 2-1-16,-46 4 6 15,37 4 4-15,-6-1 3 16,2 3 7-16,-38 11 2 16,37 5-1-16,-36 10-2 15,8 6-3-15,-10 14-9 16,22 7-2-16,-51 10-3 15,47 4 1-15,-28 22 1 16,22-12 1-16,-3 8-1 0,30 0 1 16,-34 12 0-16,27-11-1 15,17 16-1-15,30-7 0 16,13 10-1-16,52-14 0 16,12 12-7-16,19-9-5 15,13 11-6-15,22-13-2 16,31 10-2-16,25-9 10 15,25 17 16-15,7-12 11 16,38 8 8-16,7-9 7 0,60 5 3 16,0-23-6-16,52-6 0 15,-1-21-1-15,51-8 2 16,-26-25-2-16,64-14 2 16,-14-10 5-16,52-8 6 15,-26-14 7-15,46-15 1 16,-38-9-1-16,41-27-6 15,-40-4-8-15,41-35-10 16,-62-9-4-16,37-21-4 16,-54 7-2-16,39-36 0 15,-66 17 1-15,18-24 0 16,-62 13 6-16,-4-27 11 16,-77 28 11-16,-16-4 5 15,-53 33-10-15,-44 2-36 16,-65 34-43-16,-91 1 11 15,-82 19 16-15,-107 7-72 16,-48 20-16-16,-99 7-206 0,26 14-41 16</inkml:trace>
  <inkml:trace contextRef="#ctx0" brushRef="#br0" timeOffset="25631.7618">16740 9967 791 0,'47'-32'106'0,"-56"8"43"16,4 12-255-16,-2 2-32 15,7-4 51-15,-8-1 77 16,7 3 75-16,-7-9 41 16,1 0 24-16,-10-3-24 15,-1 5-50-15,-12-7-21 16,-3 8-14-16,-7 0 0 15,-2 3-4-15,-19 0 0 16,3 7 0-16,-19-4-4 0,7 6 0 16,-6 0 1-16,9 2 3 15,-5-2 6-15,10 4 9 16,-19-4 14-16,1 0-2 16,-11-3 1-16,11 2-8 15,-8-8-4-15,17 4-10 16,-9-4 5-16,8 3 2 15,-16-1 6-15,-3 5-4 16,-27-2-3-16,13 4-9 16,32-23 8-1,-69 2 1 1,-7 2 5-16,14 11 9 0,-3 3 4 16,-56 1-11-16,77 54-7 15,-22-22-8-15,6-13-12 16,-15 6-7-16,18 3-4 15,-18 9-3-15,24 2 5 16,-15 10 4-16,12 0 3 0,-14 10 2 16,19-4 4-16,-10 10-6 15,16-1-4-15,-12 15-4 16,20-5-1-16,7 17 0 16,26 1 3-16,8 9 0 15,25-11 0-15,7 16-5 16,4-16-6-16,10 7-6 15,15-17-3-15,10 10-2 16,10-12 4-16,14 8 3 16,7-8 7-16,19 13 4 15,12-17 4-15,31 4 0 16,13-11 0-16,27 9 0 16,-9-13 0-16,17 8 3 15,-17-3 2-15,15 8 2 16,-16-6 1-16,13 10 0 15,-6-7-1-15,27 8 3 16,-8-21 3-16,21-2 11 16,2-21 8-16,24-9 25 0,-30-12 18 15,26-6-16-15,-12-9-7 16,26-8-8-16,-30-5-24 16,22-26-22-16,-25 0 11 15,15-28-5-15,-40-11-2 16,24-27 1-16,-28 9-1 15,19-26 0-15,-27 10 3 16,6-18-2-16,-29 22-1 16,-3-21 0-16,-31 16-2 0,-7-20-3 15,-17 18-1-15,-10-21-3 16,-19 15-4-16,-16 1-2 16,-16 29-3-16,-19-10-3 15,-16 29-4-15,-17 1-10 16,-12 17-8-16,-56 15-7 15,-31 33-10-15,-47 23-72 16,-10 26-36-16,-47 28-282 16,22-1 15-16</inkml:trace>
  <inkml:trace contextRef="#ctx0" brushRef="#br0" timeOffset="53088.7553">30302 15555 265 0,'47'42'222'0,"-44"-52"-45"15,-2 4-3-15,2 3-105 16,-6 1 20-16,2 1-18 15,-2-1 0-15,-11 1-7 16,-28-8-29-16,-42-11-31 0,39 4 0 16,6-1-15-16,6-7-2 15,3-1 1-15,-3-7 11 16,-2 0 19-16,-7 2 26 16,-7 5 8-16,-15 2 8 15,1 8-12-15,-16 6-9 16,8 8-20-16,-5-4-9 15,9 5-9-15,-12-3-1 16,7-4-1-16,-17-7 3 16,-3 5 2-16,-16-10 10 15,15 7 8-15,-3-5 23 16,7 1 11-16,-14-7 10 16,9 2 13-16,-20-3 5 15,5 3-19-15,-9 0-9 16,22 6-13-16,-25-2-20 15,11 2-13-15,-24 2-2 0,1-2-2 16,-985-38 30 31,1059 52-36-47,-28-1 2 16,15 1-1-16,-8-1 0 15,-58-1-1-15,-29 5 0 16,19 4 0-16,-28 3 1 15,21 3 1-15,-39 7 0 16,23 2-1-16,-9 6 1 16,28 0-3-16,-33 5 2 15,38 4 4-15,-8-3 7 16,29 0-2-16,-17 2 10 16,34-7 4-16,-21-1 8 15,21 6-6-15,-24 5 14 16,10-1-6-16,-1 18 2 0,17-9-12 15,-10 8 3-15,21-4-15 16,7 2-3-16,14-13-9 16,12 8-2-16,22-5-1 15,11-6-4-15,12-6 1 16,9 2-3-16,6-2 1 16,11-6-2-16,-2-3 1 15,13 0 0-15,2 3 1 16,9 0-1-16,5-2 0 15,19 10-5-15,7 1 0 0,15 0 5 16,0-4 2-16,37 2 15 16,1-7 8-16,29 5 3 15,-4-8 0-15,15 6 2 16,-37-2-25-16,14 10 16 16,-43-5-2-16,22 11 2 15,-6-10-27-15,13 8 44 16,-15-12-16-16,36 2-2 15,-16-11-1-15,13 7 24 16,-10-13-31-16,-4 6 0 16,-20-4 1-16,12 7 2 15,-23-5 0-15,32 8 19 16,-2-1 2-16,18 3 4 16,-6-4 0-16,30-1 0 15,-7-3-20-15,14-7-1 16,-15-5-3-16,15-6-1 15,-21-8 0-15,10-2 0 0,-11-4 0 16,38-4-1-16,-2 6-1 16,23-6 2-16,-12 0-2 15,33-2-3-15,-29 1-2 16,20-4 1-16,-18 1 0 16,27-4 0-16,-38-1 1 15,14-7-3-15,-32-7-1 16,17-14-17-16,-45-2-7 0,25-20-10 15,-21 2-1-15,12-14-2 16,-25 13 19-16,6-19 12 16,-37 11 15-16,-8-9 23 15,-33 15 8-15,-19-4-8 16,-22 24-25-16,-30 7-18 16,-39 18-30-16,-119 10-88 15,-73 10-30-15,-146 10 18 16,-33 9-359-16,-45 10 99 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7-26T16:02:57.85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26105 11535 734 0,'-18'93'148'15,"10"8"74"-15,-1 22-218 16,6-10-6-16,3 7-5 16,3-30-122-16,-1-13-93 15,7-35-15-15</inkml:trace>
  <inkml:trace contextRef="#ctx0" brushRef="#br0" timeOffset="959.5422">25562 11975 761 0,'0'-12'244'16,"21"3"48"-16,9 5-202 15,36-4-18-15,19 5-16 16,45-1 28-16,22-2-13 16,36-5-16-16,-15 4-47 15,4 5-335-15,-31 1 57 0</inkml:trace>
  <inkml:trace contextRef="#ctx0" brushRef="#br0" timeOffset="1303.1296">28161 11287 979 0,'-39'12'168'0,"-31"23"130"0,-31 16-270 16,-42 39 44-16,-2 15 64 16,5 26 45-16,36-12-11 15,49-2-26-15,73-32-54 16,90-17-28-16,38-32-23 15,43-12-96-15,12-18-43 16,23-13-359-16,-56-10-2 16</inkml:trace>
  <inkml:trace contextRef="#ctx0" brushRef="#br0" timeOffset="1827.6499">23729 12992 989 0,'24'47'312'15,"-18"-3"32"-15,-6 23-210 16,-4 8-173-16,7 33 19 15,1-2 17-15,4 14 2 16,-7-15-1-16,8-3-53 16,-6-31-60-16,-7-20-226 15,-17-39 0-15</inkml:trace>
  <inkml:trace contextRef="#ctx0" brushRef="#br0" timeOffset="1992.0827">23388 13491 1515 0,'30'5'295'0,"36"-4"160"0,20 1-416 15,31-2-33-15,17 1-16 16,22 4-155-16,-15 5-140 16,4 5-171-16,-15 3-149 15</inkml:trace>
  <inkml:trace contextRef="#ctx0" brushRef="#br0" timeOffset="2698.0492">23137 14980 1539 0,'3'-5'318'15,"-3"7"90"-15,0 11-459 0,6 23-58 16,6 16-11-16,-12 23 16 15,5 12 45-15,-2 25 3 16,-11-12-24-16,-4 5-184 16,-1-20-87-16,-17-20-82 15</inkml:trace>
  <inkml:trace contextRef="#ctx0" brushRef="#br0" timeOffset="2843.0582">22712 15581 785 0,'-7'-23'565'0,"14"-2"-108"15,19 1-122-15,25-15-189 16,12 3-93-16,21-11-11 16,8 14-40-16,17 1-162 15,-12 11-144-15,15 8-182 16,-19 2-134-16</inkml:trace>
  <inkml:trace contextRef="#ctx0" brushRef="#br0" timeOffset="3035.28">24350 15102 1652 0,'-93'81'501'16,"-25"36"90"-16,10 20-459 16,38 25-65-16,40-29-61 0,49-11-10 15,46-44-1-15,65-30-38 16,18-40-52-16,52-41-490 15,-2-32 121-15</inkml:trace>
  <inkml:trace contextRef="#ctx0" brushRef="#br0" timeOffset="9617.0641">25592 12971 718 0,'-4'-4'253'16,"-8"-2"18"-16,-2 7-193 15,-22 13-31-15,-12 5-28 16,-18 29 35-16,-6 13 8 15,-12 23 11-15,10 7 2 0,2 29 8 16,16-11-16-16,23 3 26 16,33-25 20-16,42-22 21 15,47-51 0-15,78-38 5 16,18-34-92-16,34-20-221 16,-1-9-317-16,-15-41-40 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7-26T16:04:18.57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5098 9749 1067 0,'3'6'257'0,"-3"-1"82"16,5 1-307-16,-5-6-30 15,0 1-6-15,0 41 0 16,-15 59 4-16,-12-19 2 15,-3 7-1-15,-15 37-1 16,-6 2-1-16,-12 22-6 16,1-10-3-16,3 6-68 15,13-41-66-15,13-2-193 16,24-38-22-16</inkml:trace>
  <inkml:trace contextRef="#ctx0" brushRef="#br0" timeOffset="394.5956">5773 9895 660 0,'-105'254'198'0,"36"-128"86"16,9 1-176-16,6 19 6 16,28-27-7-16,33-9 15 15,31-47-27-15,25-26 24 16,14-41-10-16,47-41-3 15,0-20-19-15,9-40-23 16,-24-9-46-16,-21-19-35 16,-65 18-35-16,-58-13-34 15,-44 38-1-15,-40 7 1 16,-1 37 29-16,7 17-276 16,36 29-26-16,44-6-77 15</inkml:trace>
  <inkml:trace contextRef="#ctx0" brushRef="#br0" timeOffset="854.5701">6402 10037 1238 0,'5'-6'239'0,"13"12"125"15,14 9-365-15,40 26 5 16,24 15 6-16,30 29 10 0,2 8 0 15,20 23-10-15,-21-6-15 16,5 10-134-16,-24-16-137 16,14-10-107-16,-35-40-137 15</inkml:trace>
  <inkml:trace contextRef="#ctx0" brushRef="#br0" timeOffset="1033.659">7667 10104 1631 0,'-25'-11'359'0,"-47"20"137"16,-8 20-483-16,-45 40-41 15,-14 30-22-15,4 36-61 16,-74 9-37-16,-23 27-93 16,28-28-20-16,28-15-196 15,16-45 24-15</inkml:trace>
  <inkml:trace contextRef="#ctx0" brushRef="#br0" timeOffset="1676.7321">8615 9983 1182 0,'41'-69'249'16,"-44"74"86"-16,-1 19-342 15,4 30-30-15,0 12-2 16,4 38 25-16,4 7 18 16,1 19 3-16,-2-18 4 0,2 17-27 15,3-24-39-15,-6-13-285 16,6-29 54-16</inkml:trace>
  <inkml:trace contextRef="#ctx0" brushRef="#br0" timeOffset="1887.3352">8344 10460 1522 0,'3'-11'371'15,"0"-4"105"-15,19 3-423 16,19 4-2-16,38 1-38 16,26-1 11-16,40 2-39 15,-4-4-81-15,29-2-193 16,-17-6-214-16,3-9-5 16,-34-8-197-16</inkml:trace>
  <inkml:trace contextRef="#ctx0" brushRef="#br0" timeOffset="2172.0166">11040 9932 1715 0,'-28'-4'294'0,"-59"47"186"15,-11 8-514-15,-54 52 8 16,-10 24 43-16,-24 23 68 16,43-16 20-16,23 4 13 15,60-38-22-15,78-16-40 16,82-29-58-16,100-19-30 16,54-22-49-16,77-28-85 15,4-20-36-15,61-29-367 16,-58-47 24-16</inkml:trace>
  <inkml:trace contextRef="#ctx0" brushRef="#br0" timeOffset="5476.0824">3982 10152 1269 0,'47'48'567'0,"-31"-48"-55"16,13 0-313-16,41 7-127 15,31-1-203-15,48-7-370 16,-12-17 114-16</inkml:trace>
  <inkml:trace contextRef="#ctx0" brushRef="#br0" timeOffset="20846.9289">19801 10363 504 0,'-35'51'116'0,"49"-32"50"16,2-1-146-16,5 16 3 16,-4-1 12-16,4 18 14 15,-9-3 3-15,4 11 4 16,-5-13 12-16,-1 0-2 16,-4-18-14-16,-1-11-4 0,-2-16 25 15,-3-19-25-15,1-18-23 16,2-33-14-16,0-18-4 15,-3-36-31-15,5-4 12 16,-1-14 26-16,-2 24 19 16,5 1 14-16,-4 38-2 15,3 14-5-15,-3 26-19 16,2 10-18-16,-1 20-16 0,10 1-5 16,5 3 5-16,19 6 3 15,13-7 21-15,32-13 14 16,22-9 17-16,60-21 9 15,14-15-13-15,31-12-116 16,-7 11-250-16,-8 9-17 16,-71 22-194-16</inkml:trace>
  <inkml:trace contextRef="#ctx0" brushRef="#br0" timeOffset="21330.9045">20734 10113 900 0,'-6'4'319'0,"-20"17"17"16,-11 14-224-16,-16 26-96 15,5 1-21-15,1 2 2 16,23-14-2-16,17-14 17 16,26-27 22-16,23-9 18 15,12-12 34-15,14 0 16 16,-8 5-22-16,-3 17-34 16,-24 14-16-16,-28 24-36 15,-34 14-24-15,-38 16-48 16,-22-12 3-16,-12-10-20 15,14-20-21-15,20-26-59 16,34-26-175-16,28-22 45 16</inkml:trace>
  <inkml:trace contextRef="#ctx0" brushRef="#br0" timeOffset="21646.4265">20669 10078 930 0,'-14'-20'362'16,"11"-2"41"-16,20-13-204 16,25-1-68-16,51-6-10 15,29-4-9-15,58-2 10 16,14 12-220-16,36-2-207 16,-42 0-166-16,-16-2-227 15</inkml:trace>
  <inkml:trace contextRef="#ctx0" brushRef="#br0" timeOffset="22396.9507">22365 10021 1067 0,'-33'-42'338'15,"45"52"7"-15,2 17-277 0,13 24-95 16,0 14-23-16,9 19 18 16,-2 2 28-16,4 14 5 15,-5-17 3-15,2 7-80 16,-7-22-78-16,2-10-188 16,-4-29-41-16</inkml:trace>
  <inkml:trace contextRef="#ctx0" brushRef="#br0" timeOffset="22559.953">23016 9967 1274 0,'-33'-6'404'0,"-42"28"55"16,-28 26-347-16,-39 43-77 15,-1 12-36-15,-16 26-20 16,29-16-18-16,19 7-418 15,41-25 118-15</inkml:trace>
  <inkml:trace contextRef="#ctx0" brushRef="#br0" timeOffset="23043.8324">23596 9818 1254 0,'-86'80'288'0,"78"-82"74"0,-1 5-394 16,5 14-11-16,-1 2 19 15,2 20-26-15,6 9 35 16,-1 20 33-16,2 4-20 16,4 20-33-16,-1-8 13 15,-1 12-323-15,-1-18-2 16,-6-7-118-16</inkml:trace>
  <inkml:trace contextRef="#ctx0" brushRef="#br0" timeOffset="23311.5889">23268 10204 1097 0,'-9'6'354'15,"5"-7"30"-15,8 2-276 16,-4-1-133-16,3 0 33 16,35 0 14-16,71-1 10 15,-34-2-32-15,19-3-73 16,-10 3-125-16,21-12-215 15,-18 1-41-15</inkml:trace>
  <inkml:trace contextRef="#ctx0" brushRef="#br0" timeOffset="23787.9104">24913 9868 338 0,'45'46'317'0,"-54"-44"-69"0,-6-1-200 16,-19 5 206-16,-20 14-216 15,-28 19 18-15,-17 18 22 16,-22 21 34-16,15 5 34 16,18 10 89-16,25-9-46 15,55-1-55-15,46-13-35 16,53-5-32-16,28-19-136 16,64-8-116-16,-7-14-273 15,27-20-4-15,-32-28-234 0</inkml:trace>
  <inkml:trace contextRef="#ctx0" brushRef="#br0" timeOffset="25684.9262">20837 9477 479 0,'0'-3'217'0,"3"0"-21"15,-3 0-98-15,2 0-102 16,1 0-1-16,-3 2 10 15,0-1 11-15,1 1 39 16,2-1 27-16,-3 1-1 16,0-1 3-16,0 1-4 15,0 1-30-15,0 0-30 16,0 0-1-16,0 0-4 0,0 0 8 16,2 0 3-16,-2 0 5 15,3 0 20-15,-3 0 10 16,0 0-8-16,0 0-6 15,0 0-6-15,0 0-27 16,0 0-12-16,0 0 2 16,1 1 2-16,2 1 1 15,-3-1-1-15,3 1 0 16,-3-1-1-16,11 4 4 16,1-2 3-16,4 0 12 15,1-2 5-15,-5-1 3 16,-3-1-3-16,3-1-3 15,-8 2-11-15,4 0-4 16,1 0-4-16,-3 0-1 16,5 0 3-16,2-1 2 0,-1-1 1 15,5 1 0-15,4-2-1 16,42-8-1-16,-38 4-4 16,4-1 1-16,-7 1 1 15,4-4 0-15,-5 0 0 16,-6 5 0-16,-2 0-2 15,-1 8 0-15,-3-5-2 16,8 3-1-16,4-3-2 16,8-5 0-16,1-4-1 15,7 2 1-15,-4-2 0 0,2 1 2 16,-7 2 2-16,2 2 0 16,-4 1 5-16,-2-2 1 15,2 4-1-15,-1-2-1 16,-7 4 0-16,6-4-4 15,-3 5-3-15,-4-2 1 16,-1 3 3-16,2-5 2 16,-6 7 0-16,0-4 0 15,0 2 1-15,-3-1 2 16,-1 1 8-16,-2 6 4 16,1-2 1-16,-5 4-3 15,1-1-3-15,-3 1-11 16,-3-7-50-16,3-1-445 15,0-1 133-15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7-26T16:05:51.14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6131 7482 589 0,'-68'-7'140'16,"59"-2"52"-16,9 7-190 15,0 4-14-15,0-2 1 16,0 0 18-16,0 1 10 16,22 26 39-16,67 63 10 0,-27-28-2 15,-7 13-23-15,19 15-11 16,3-1-23-16,10 10-3 16,-15-12-7-16,3-6-19 15,-21-21-21-15,-12-6-40 16,-21-22-46-16,-3-11-106 15,-10-12 2-15</inkml:trace>
  <inkml:trace contextRef="#ctx0" brushRef="#br0" timeOffset="245.0798">6641 7464 530 0,'-40'-1'412'0,"1"5"-146"15,-11 26 32-15,-1 20-312 16,-33 37-1-16,-8 10 9 16,-59 27 41-16,18-10-34 15,-5 4-4-15,24-33-25 16,18-9-179-16,61-37-93 15,5-19-56-15</inkml:trace>
  <inkml:trace contextRef="#ctx0" brushRef="#br0" timeOffset="767.9484">7155 6962 968 0,'-1'6'184'15,"-2"3"99"-15,-6 8-292 0,-5 4-6 16,-23 48-1-16,38-40 0 16,2-8 5-16,18 1 25 15,5-7 16-15,17 0 13 16,-2-4 1-16,-4 4 0 16,-16 4-21-16,-25 16 4 15,-32 4-2-15,-24 1 8 16,-8-5-2-16,-12-10-25 15,19-16-59-15,5-18-166 16,22-7-127-16,17-14-61 16</inkml:trace>
  <inkml:trace contextRef="#ctx0" brushRef="#br0" timeOffset="989.4434">7128 6847 1141 0,'-7'1'363'15,"-2"-4"36"-15,6 2-296 16,3 1-111-16,0 0-9 16,51 12 6-16,99 13 11 15,-16-14-64-15,8-1-119 16,48-11-211-16,-40-10-49 15</inkml:trace>
  <inkml:trace contextRef="#ctx0" brushRef="#br0" timeOffset="2356.4156">5101 8559 512 0,'-16'3'488'16,"13"-12"-233"-16,27 2-61 15,26 4-188-15,43-5-172 16,25-4 192-16,66-9 34 16,17 2 9-16,65-8 6 15,7 6-14-15,58-2-15 16,-29 5-34-16,7 1-19 16,-61 7-21-16,5-13-45 15,-55 4-69-15,11-16-186 16,-24-4 10-16</inkml:trace>
  <inkml:trace contextRef="#ctx0" brushRef="#br0" timeOffset="2855.9978">6302 9038 1122 0,'-8'9'196'0,"-8"12"118"16,4 4-339-16,3 6-16 15,9 1 6-15,19-1 12 16,11-14 20-16,29-4 20 15,9-4 21-15,11 2 3 16,-14 4-13-16,-13 18-17 16,-38 4-15-16,-49 17 16 15,-28 2 22-15,-40 3 54 16,-7-11 51-16,-7-9-33 16,24-21-49-16,4-11-66 0,30-14-97 15,19-11-173-15,35-11-152 16,26-16 2-16</inkml:trace>
  <inkml:trace contextRef="#ctx0" brushRef="#br0" timeOffset="3090.5717">6240 8870 1224 0,'3'8'423'16,"-3"-7"26"-16,0 1-286 15,2-1-177-15,50 16 12 16,135-8-2-16,-3-30-52 16,43-8-53-16,41-16-330 15,-49-9 20-15</inkml:trace>
  <inkml:trace contextRef="#ctx0" brushRef="#br0" timeOffset="3957.0951">9404 7930 526 0,'-63'-15'0'0,"59"16"534"15,-1 11-523-15,-7 11 313 16,3 20-403-16,-12 13 403 16,-3 22-342-16,1-6 15 0,4 15 3 15,1-7 0-15,1-2-83 16,5-25-57-16,-1-4-183 16,-8-19-43-16</inkml:trace>
  <inkml:trace contextRef="#ctx0" brushRef="#br0" timeOffset="4180.5164">9005 8283 725 0,'4'-9'383'0,"-2"-2"-33"15,-4 4-153-15,4 5-160 16,1 2-43-16,-3 0 16 15,1 0 3-15,14 0 27 16,32 0 28-16,91-1-3 16,-36-7-33-16,24 4-135 0,2 1-185 15,4-8-103-15,-42-4-145 16</inkml:trace>
  <inkml:trace contextRef="#ctx0" brushRef="#br0" timeOffset="7549.6601">10729 7958 953 0,'9'-12'242'0,"-7"3"51"15,1 8-269-15,-2-1-60 0,-2 2-58 16,-2 0 23-16,-35 3 1 16,-73 20 31-16,40 5 60 15,-8 16 96-15,16 10 45 16,9 15 2-16,33-10-32 15,42 1-19-15,40-12-62 16,53-12-19-16,31-18-3 16,33-2 2-16,-6-4-426 15,10-27-12-15,-43-9-140 0</inkml:trace>
  <inkml:trace contextRef="#ctx0" brushRef="#br0" timeOffset="40375.6717">20517 7698 470 0,'-28'41'200'15,"28"-43"14"-15,3 2-106 16,-6-1-76-16,3 1-14 16,0 0-9-16,3 0-4 15,3 4 6-15,43 22 21 16,52 58 7-16,-26-28-1 16,6 8-7-16,11 17-3 15,-17-1-19-15,9 13-3 16,-21-10-16-16,-3-2-131 15,-10-22-111-15,1-11-18 16</inkml:trace>
  <inkml:trace contextRef="#ctx0" brushRef="#br0" timeOffset="40600.287">21270 7682 1209 0,'-68'61'166'0,"-23"10"141"0,-52 42-370 16,-9 11 9-16,-15 16 28 16,19-20 27-16,7 4-86 15,55-39-219-15,20-19 46 16</inkml:trace>
  <inkml:trace contextRef="#ctx0" brushRef="#br0" timeOffset="41300.4646">21652 7455 469 0,'-14'68'326'15,"23"-70"-102"-15,3 2-56 16,11-3-155-16,13-6-39 16,31-3-43-16,8-3-154 15,14-3-5-15,-17 2-118 0</inkml:trace>
  <inkml:trace contextRef="#ctx0" brushRef="#br0" timeOffset="41828.9563">22772 6970 866 0,'3'1'241'0,"-6"-2"16"16,3-2-217-16,0 1-93 15,-1 1 19-15,-2-1 22 16,3 1 31-16,-5-1 3 16,2 2-11-16,-19 5-14 0,-25 16-18 15,-43 40 17-15,37 0 27 16,11 12 18-16,2 13 13 16,23-7 6-16,10-2-12 15,22-15-19-15,15-23-7 16,19-20-3-16,15-22 12 15,6-15 7-15,-10-18 19 16,-13-3 2-16,-19-11 7 16,-23 14-48-16,-35 12-47 15,-17 20-14-15,-23 16-79 16,-2 18-105-16,-7 13-58 16,21-5-44-16,7-12-106 15</inkml:trace>
  <inkml:trace contextRef="#ctx0" brushRef="#br0" timeOffset="43866.9529">19632 8926 566 0,'18'45'222'16,"-7"-48"-8"-16,-5-2-90 15,25 1-114-15,22-2 6 16,18-3 33-16,41-3 25 15,22 0-3-15,55-5-1 16,22 1-2-16,49-5-10 16,-11 0-23-16,42 1-10 15,-38 5-12-15,20 5 2 16,-50 7-4-16,-4-3 1 16,-43 4-1-16,-9 4-4 0,-55-2-20 15,10-2-16-15,-24 8-234 16,19-9-74-16,-24-4-65 15</inkml:trace>
  <inkml:trace contextRef="#ctx0" brushRef="#br0" timeOffset="44306.0715">20023 9720 1012 0,'17'11'294'0,"-5"-13"34"15,19 5-230-15,14 2-124 16,21-4 4-16,9-1 35 16,26 0 5-16,-8-4-30 15,12 4-155-15,-13-2-178 0,-11 2-13 16</inkml:trace>
  <inkml:trace contextRef="#ctx0" brushRef="#br0" timeOffset="44658.9567">21605 9175 1184 0,'26'5'206'16,"-23"-1"52"-16,-18 10-300 15,-8 14-119-15,-27 25 29 16,-17 16 98-16,-28 32 36 16,2 10 8-16,-3 27 52 15,24-10 33-15,13 11 25 16,38-26-2-16,21-9 0 0,24-38-64 16,39-29-18-16,18-35-22 15,37-37 12-15,3-22 2 16,-7-25 12-16,-29 3-56 15,-24 1 2-15,-44 23-44 16,-55 14-160-16,-29 35-97 16,-51 30-55-16,-20 33-164 15</inkml:trace>
  <inkml:trace contextRef="#ctx0" brushRef="#br0" timeOffset="47650.983">23812 8657 20 0,'9'-14'649'16,"29"-37"-338"-16,-41 51-20 15,6 9 11-15,-2 20-338 16,2 1 23-16,-1 21 13 16,1 11 8-16,-3 22 2 15,4 3 2-15,-4 15-9 16,-1-13-10-16,1 2-62 15,0-26-46-15,-3-17-119 16,0-24-23-16,1-24-47 16,-2-17-48-16</inkml:trace>
  <inkml:trace contextRef="#ctx0" brushRef="#br0" timeOffset="47819.0845">23729 8981 334 0,'9'8'0'15,"2"-2"633"-15,-2-9-465 16,13 3 227-16,2 4-402 16,23-7 419-16,19 0-354 15,14-3-99-15,1-7-182 16,23-10-181-16,-29 2-87 16</inkml:trace>
  <inkml:trace contextRef="#ctx0" brushRef="#br0" timeOffset="48071.9557">25340 8466 906 0,'-21'35'406'0,"-17"10"-120"15,7-17-120-15,-58 44-265 16,-7 6 55-16,-18 32 171 16,16-8 94-16,31 3 9 15,73-25-13-15,81-38-26 16,78-34-261-16,93-46-436 16,28-31 97-16</inkml:trace>
  <inkml:trace contextRef="#ctx0" brushRef="#br0" timeOffset="56865.2007">8090 13653 770 0,'-47'47'176'0,"52"-47"60"15,5 1-217-15,7-1-25 16,11 0 1-16,5-1 9 16,11-2 2-16,-2 0-6 15,10 3-76-15,-5 3-78 16,3 3-88-16,-16-2-69 15</inkml:trace>
  <inkml:trace contextRef="#ctx0" brushRef="#br0" timeOffset="57134.9386">8064 14018 316 0,'-12'5'453'0,"5"-7"-160"16,10 2-185-16,10-3 186 15,8-1-288-15,18-8-6 16,9-5-7-16,17 2-120 15,-2 3-167-15,12 9-1 16,-21 0-169-16</inkml:trace>
  <inkml:trace contextRef="#ctx0" brushRef="#br0" timeOffset="57674.3555">10092 13105 496 0,'51'78'249'0,"-55"-73"-44"16,4-5-144-16,3 0-259 15,-3 0-6-15</inkml:trace>
  <inkml:trace contextRef="#ctx0" brushRef="#br0" timeOffset="58110.9078">10142 13168 423 0,'0'-1'368'0,"0"1"-68"16,0 0-59-16,0 0-109 15,0 0-65-15,0 0-8 16,0 0-9-16,-3-2 4 16,3-1-3-16,-5-9-3 15,-2-36-4-15,-19-60-17 16,4 45-13-16,-11-8-7 0,0 7-7 15,-5 0-5-15,4 18 3 16,2 7-13-16,6 16-3 16,-1 11-13-16,3 14-4 15,-1 19-5-15,-1 9 9 16,5 27 4-16,9 12 12 16,5 33 2-16,7 5 4 15,12 27 1-15,4 4 2 16,-4 29-2-16,0-17 1 0,-6 27 3 15,-6-15 3-15,-18 1 22 16,3-30 10-16,-12-1 11 16,-9-37 8-16,-19-18-3 15,-12-23-16-15,-33-15-23 16,-2-30-41-16,-13-17-74 16,12-7-5-16,-1-10-2 15,35-7 13-15,10 2-56 16,17-4-109-16,14-14 33 15</inkml:trace>
  <inkml:trace contextRef="#ctx0" brushRef="#br0" timeOffset="59969.8573">10411 13470 91 0,'1'-7'574'0,"2"4"-273"0,-3 0-67 16,2 0 41-16,1 0-329 15,-3 1 4-15,7 2 9 16,11 9 36-16,11 29 33 16,51 71 33-16,-22-22-1 15,10 1-4-15,16 27-24 16,0-4-25-16,3 11-56 16,-24-17-41-16,-4-3-149 15,-20-31-78-15,-15-23-55 16</inkml:trace>
  <inkml:trace contextRef="#ctx0" brushRef="#br0" timeOffset="60179.9663">11183 13628 1320 0,'-7'-15'316'15,"-7"1"64"-15,2 7-417 16,-30 17-64-16,-29 19-44 15,-47 28-45-15,-16 12 49 16,-33 32 44-16,11-5 60 16,0 12 46-16,44-19 34 15,10-4-98-15,35-22-198 0,25-18 12 16</inkml:trace>
  <inkml:trace contextRef="#ctx0" brushRef="#br0" timeOffset="60609.759">11426 13263 680 0,'14'15'534'16,"7"-9"-258"-16,17-6-94 16,11 0-214-16,11 0-236 15,-1-6 208-15,-4 0-216 16,-14-2 36-16</inkml:trace>
  <inkml:trace contextRef="#ctx0" brushRef="#br0" timeOffset="61013.6371">12313 12755 365 0,'45'2'236'16,"-45"-1"-9"-16,-8 5-96 15,-1 5-24-15,-10 5-45 0,-11 13-25 16,-8 7-23-16,-7 6 18 16,2 1 3-16,1 5 3 15,16-7 18-15,6-2-4 16,20-7-13-16,15-4 1 16,16-5-6-16,6-4-12 15,14-2 12-15,12-7-5 16,0-1-28-16,-1-4-108 15,-11-2-88-15,-9-5-132 16,-21-8-86-16</inkml:trace>
  <inkml:trace contextRef="#ctx0" brushRef="#br0" timeOffset="62652.3621">12540 12860 540 0,'0'2'252'0,"-3"1"-19"16,3-3-121-16,0 1-70 15,0 1-21-15,-2-1 28 16,2 1 15-16,-3-1 15 16,2 1 5-16,-4 19-26 15,-7 13-45-15,-30 79 4 16,5-39 3-16,-15 20-31 15,3-7 18-15,-7-1 17 16,14-26-36-16,11-6-322 16,17-22 115-16</inkml:trace>
  <inkml:trace contextRef="#ctx0" brushRef="#br0" timeOffset="63300.534">13123 13508 510 0,'112'70'0'0,"-112"-71"561"16,-3-4-561-16,-19 2 29 16,-16 6-99-16,-35 9 397 15,-9 12-366-15,-14 9 379 16,14 8-329-16,5 14 9 0,32 1 3 16,18 6 4-16,6-10-11 15,13-1-16-15,8-18 2 16,12-15 6-16,14-21 6 15,33-18 0-15,8-16 11 16,25-38-2-16,1-8-9 16,6-24-6-16,-25 2-2 15,-8-9 2-15,-33 22-2 16,0-8-1-16,-15 20-7 16,-2 11-20-16,-8 19-16 0,5 16-40 15,-13 23-16-15,-9 20 6 16,-10 20 21-16,-11 28 14 15,-5 11 39-15,2 29 17 16,8 1-1-16,8 19-30 16,13-13-30-16,13 7-154 15,7-18-75-15,13-1-54 16</inkml:trace>
  <inkml:trace contextRef="#ctx0" brushRef="#br0" timeOffset="63675.4592">13597 13378 871 0,'-13'3'406'15,"14"9"-127"-15,8 13-203 16,8 9-127-16,11 20-123 15,13 5 164-15,15 16 30 16,-2-8 17-16,9 10-7 16,-5-12-19-16,5 8-158 15,-16-17-153-15,4-1-25 16</inkml:trace>
  <inkml:trace contextRef="#ctx0" brushRef="#br0" timeOffset="63894.7609">14164 13487 1338 0,'-21'-8'291'15,"-30"23"109"-15,-62 63-387 16,-18 20-58-16,-11 13-2 15,-18 24 6-15,18-15-55 16,8-1-294-16,63-41 91 16</inkml:trace>
  <inkml:trace contextRef="#ctx0" brushRef="#br0" timeOffset="67335.2118">9865 15749 1098 0,'-3'0'177'0,"2"2"139"15,-4 10-324-15,14 34 28 16,38 55 28-16,9-29 37 16,7-3-5-16,19 21-4 15,-5 0-22-15,6 23-20 16,-19-8-33-16,-2 2-104 0,-23-20-69 16,-8-14-230-16,-14-33-35 15</inkml:trace>
  <inkml:trace contextRef="#ctx0" brushRef="#br0" timeOffset="67560.1458">10324 15868 538 0,'-68'28'58'15,"-21"10"532"-15,-23 29-429 16,-5 13 122-16,-23 24-360 16,14-2 0-16,13 3 2 15,30-16-17-15,40-11-191 16,44-36 37-16</inkml:trace>
  <inkml:trace contextRef="#ctx0" brushRef="#br0" timeOffset="68203.8127">10789 15437 684 0,'-88'96'339'0,"88"-98"-49"15,1 2-124-15,-2 0-199 16,1-1 9-16,0 1 12 15,0-3 49-15,0 1 28 16,0 1 18-16,18-5-5 0,27-8-6 16,56-8-28-16,-34 13-11 15,5 0-15-15,11 4-10 16,-16 1-147-16,-3-2-231 16,-19 3 25-16</inkml:trace>
  <inkml:trace contextRef="#ctx0" brushRef="#br0" timeOffset="68892.8416">11607 15174 439 0,'0'1'188'15,"0"1"12"-15,0-2-80 16,0 0-53-16,0 0 39 15,0 0 16-15,-3 0 54 16,3 0 4-16,0 0-1 16,0 0-45-16,3-2-17 15,7-1-63-15,35-7-16 16,48-5-15-16,-43 16-7 16,-12 10-12-16,-13 8-10 15,-17 13-3-15,-20 13 6 16,-17 6 7-16,-25 7 4 15,-2-3 7-15,-11-7 5 16,13-17-5-16,15-8 0 16,24-11-10-16,18-6-1 0,18-5-3 15,16 4-1-15,5 4 0 16,6 3 8-16,-3 7-1 16,-15 14-3-16,-27 5 1 15,-39 14-34-15,-40 0-17 16,-37-7 7-16,-15-23 7 0,-13-16-33 15,22-24 91-15,14-28-432 16,38-6 134-16</inkml:trace>
  <inkml:trace contextRef="#ctx0" brushRef="#br0" timeOffset="69567.9221">9069 17003 1324 0,'3'0'279'0,"2"-3"112"16,2-3-382-16,-5 6 19 15,43-10 24-15,135-16 37 0,-7 7 77 16,100-8 36-16,46-2-23 15,88-5-19-15,-12 2-26 16,53 2-89-16,-67 6-67 16,-7 9-54-16,-96 11-33 15,-27 1-25-15,-78 9-90 16,-11 12-354-16,-43 3 109 16</inkml:trace>
  <inkml:trace contextRef="#ctx0" brushRef="#br0" timeOffset="70243.9423">9871 17534 1213 0,'24'3'378'16,"2"-2"76"-16,49 1-297 0,21-2-97 15,34 4-64-15,-9-4-67 16,22 3-383-16,-29-1 35 15</inkml:trace>
  <inkml:trace contextRef="#ctx0" brushRef="#br0" timeOffset="70859.9757">11028 17388 902 0,'-12'3'269'15,"3"0"42"-15,5-3-235 16,4-3-36-16,0 1 4 15,0 1 58-15,16-10 26 16,35 4 26-16,59-61-13 16,-32 53-14-16,-4 3-55 15,-1 9-31-15,-22 11-34 0,-8 10-6 16,-27 12 0-16,-28 15 8 16,-21 9 12-16,-14 3 13 15,-7-3-15-15,3 0-5 16,21-21-6-16,9-4-6 15,21-8-12-15,18 0 19 16,11-3-3-16,20 11 7 16,7 4 1-16,2 15 3 15,-20 0-14-15,-30 27-1 16,-44-2-10-16,-41 10 4 16,-40-15 7-16,-43-20 20 15,1-44 13-15,0-38-441 16,24-43-110-16,18-45-106 15</inkml:trace>
  <inkml:trace contextRef="#ctx0" brushRef="#br0" timeOffset="71593.8443">13764 16446 1213 0,'2'20'363'0,"-2"5"63"16,0 2-332-16,-9 20-64 16,0 13-25-16,-3 25 1 15,-5 1 4-15,-1 28 3 16,6-4 3-16,-5 10-37 16,4-24-40-16,-11-4-46 15,3-38-333-15,-9-22 56 16</inkml:trace>
  <inkml:trace contextRef="#ctx0" brushRef="#br0" timeOffset="71813.5946">13404 16841 1200 0,'22'6'465'0,"23"-4"9"16,36 1-254-16,23 0-208 0,27-3-11 16,-7 1-14-16,3-1-17 15,-30-1-192-15,2-7-255 16,-34-1 10-16</inkml:trace>
  <inkml:trace contextRef="#ctx0" brushRef="#br0" timeOffset="72224.8357">15318 16502 1377 0,'-67'40'344'0,"-51"16"140"16,1 13-356-16,13 26 53 16,27-5 9-16,31 13 34 15,71-14-25-15,55-9-50 16,37-31-116-16,56-14-120 16,19-35-88-16,31-27-502 15,-30-27 2-15,21-20-184 16</inkml:trace>
  <inkml:trace contextRef="#ctx0" brushRef="#br0" timeOffset="124228.8647">23056 13674 626 0,'-3'2'154'0,"0"1"49"15,2-3-174-15,-4 0-5 16,5 0 2-16,-3 0 7 16,2 0 8-16,1 0-11 15,0 1-18-15,0 1-10 16,0-1-10-16,25 8-10 16,73 11 3-16,-20-23 5 15,6 0-125-15,21-6-93 16,-11 4-8-16</inkml:trace>
  <inkml:trace contextRef="#ctx0" brushRef="#br0" timeOffset="124564.8614">23095 14039 1154 0,'17'-3'154'0,"28"0"172"15,12 0-343-15,44 2-114 16,10 1-190-16,15 6 64 16</inkml:trace>
  <inkml:trace contextRef="#ctx0" brushRef="#br0" timeOffset="125312.8411">25178 13402 921 0,'24'-6'11'15,"-18"-12"153"-15,0-6-297 16,-6-18 1-16,1-3 92 16,-2-19 64-16,-7 2 27 15,-5-13 14-15,1 12-6 16,-8-3-14-16,-2 16-56 15,-11 10-18-15,-2 19 7 16,-7 18 14-16,-2 16 5 0,1 29 25 16,10 18 19-16,3 36 8 15,10 1-5-15,10 29 7 16,7-5-4-16,6 30 9 16,1-19 35-16,-7 38 16 15,-6-20-6-15,-15 17-12 16,-7-28-9-16,-18-2-40 15,3-42-21-15,-10-19-7 16,5-41-15-16,-10-29-47 16,-3-30-31-16,-12-17-2 15,13-5-4-15,-6-7-265 16,16 11 40-16,16 0-71 16</inkml:trace>
  <inkml:trace contextRef="#ctx0" brushRef="#br0" timeOffset="125777.4447">25625 13658 1126 0,'-3'0'185'16,"3"21"120"-16,24 24-328 0,51 53-18 15,-11-28 16-15,-6 8 30 16,2 14 2-16,-10-3 1 15,-8 14 1-15,-8-5-34 16,3-6-40-16,-15-23-247 16,-5-11 33-16</inkml:trace>
  <inkml:trace contextRef="#ctx0" brushRef="#br0" timeOffset="126026.8789">26226 13571 1002 0,'-42'25'520'0,"-19"28"-4"16,-8 5-318-16,-44 40-332 15,-9 13 84-15,-16 26-19 16,19-12-34-16,-2 11 120 15,41-32 99-15,17-15-223 16,34-35-95-16,20-21-211 16,30-39-58-16</inkml:trace>
  <inkml:trace contextRef="#ctx0" brushRef="#br0" timeOffset="126417.8739">26572 12889 662 0,'40'132'397'0,"-44"-78"-93"16,-5 5-398-16,-8 8 395 15,1-8-334-15,-8 2 25 16,3-17 16-16,3 6-82 16,15-13-82-16,1-2-154 15,16-17-63-15</inkml:trace>
  <inkml:trace contextRef="#ctx0" brushRef="#br0" timeOffset="126677.6655">27006 12959 847 0,'0'21'419'0,"5"6"-57"15,-10-3-154-15,-5 20-238 16,-6 10-24-16,-17 17-2 15,-9-7 15-15,-16 13 17 16,1-11 12-16,-2 9 10 16,11-15-19-16,10 3-200 15,17-16-103-15,9-8-64 16</inkml:trace>
  <inkml:trace contextRef="#ctx0" brushRef="#br0" timeOffset="127139.8023">27041 13449 599 0,'0'-3'287'0,"0"0"-23"16,-3 3-137-16,1 0-82 16,2 0-20-16,0 0 9 15,0 0 2-15,0 0 28 16,0 0 6-16,5-1-5 15,28-1 15-15,48 1 2 16,-45 4-41-16,-2 3-26 16,-17 10-35-16,-10 17-47 15,-22 12 19-15,-22 24 18 16,-10 5 24-16,-8 7 71 16,1-18 40-16,15-12-2 15,22-25-40-15,23-5-45 16,26-18-12-16,25-6-45 15,9-6-58-15,21-6-297 16,-6-12 27-16,2-9-184 16</inkml:trace>
  <inkml:trace contextRef="#ctx0" brushRef="#br0" timeOffset="127689.9595">28077 13975 1407 0,'-126'138'335'0,"30"-52"112"16,3 13-413-16,1 17-11 15,33-20-5-15,20-12-8 16,29-32-13-16,25-20 51 15,22-37 27-15,61-31 44 16,-6-24-70-16,26-58 17 16,7-25-50-16,22-30-50 0,-41 8-71 15,23-15 36-15,-32 37-13 16,-9 12-23-16,-40 37-2 16,-15 15 19-16,-24 40 13 15,-23 8-35-15,1 37-23 16,-32 28 75-16,-11 25 29 15,-12 43 81-15,10 29 112 16,-17 27 19-16,30-2-69 16,18 15-27-16,19-24-70 0,17-13-135 15,15-41-27-15,14-24-306 16,4-42 12-16</inkml:trace>
  <inkml:trace contextRef="#ctx0" brushRef="#br0" timeOffset="128071.0921">28866 13753 950 0,'4'34'440'0,"34"49"-27"16,30-28-160-16,19 8-257 0,22 20-52 16,-12-8-30-16,5 5-28 15,-36-17-108-15,-20-6-96 16,-17-17-34-16,-3-11-86 16</inkml:trace>
  <inkml:trace contextRef="#ctx0" brushRef="#br0" timeOffset="128308.2771">29525 13747 1524 0,'-202'132'449'16,"47"-12"54"-16,-4 20-455 15,-38 26-76-15,29-11-500 16,22-9 117-16</inkml:trace>
  <inkml:trace contextRef="#ctx0" brushRef="#br0" timeOffset="135390.8222">25009 16027 579 0,'0'-3'0'0,"-1"1"380"16,1 2-380-16,9 5-56 16,28 16 33-16,49 72 317 15,-48-42-295-15,11 15 295 16,-2 3-291-16,7 19-45 15,0-10-44-15,6 16-209 16,-19-16 11-16</inkml:trace>
  <inkml:trace contextRef="#ctx0" brushRef="#br0" timeOffset="135659.8471">25618 16060 836 0,'3'-20'466'16,"-9"5"-79"-16,0 9-178 16,-11 6-192-16,-11 8-73 15,-44 23-35-15,-3 19 7 16,-22 28 6-16,-3 15 33 0,-13 21 21 15,39-14 34-15,-10 2 8 16,21-21-94 0,11-1-227-16,29-22 27 0</inkml:trace>
  <inkml:trace contextRef="#ctx0" brushRef="#br0" timeOffset="137041.7435">26636 15267 1128 0,'0'1'236'0,"0"25"24"0,-15 61-326 15,-31-22-24-15,-13 11 2 16,-17 16 21-16,-4 1 111 15,-9 5 22-15,28-22 2 16,10-10 0-16,18-21-29 16,12-15-136-16,13-16-229 15,11-7 13-15</inkml:trace>
  <inkml:trace contextRef="#ctx0" brushRef="#br0" timeOffset="137547.9658">26591 15695 107 0,'47'9'153'0,"-49"-11"7"16,2 2 36-16,-3 5-54 0,0-5-38 15,2 0-12-15,1 0-36 16,-3 1-25-16,1 1 37 15,-1-1 42-15,2-1 9 16,1 0-2-16,-3 0-12 16,3 0-4-16,0 0-38 15,3-1-19-15,10-4-16 16,16-1-42-16,39 2-39 16,-43 25-30-16,-13 15-26 15,-10 18 21-15,-8 2 27 16,-14 5 40-16,4-7 37 0,2-10 39 15,10-19 3-15,13-7 32 16,24-12-3-16,21-10-4 16,13-4-3-16,34-10-410 15,-12-13 109-15</inkml:trace>
  <inkml:trace contextRef="#ctx0" brushRef="#br0" timeOffset="141226.4599">25827 15216 565 0,'0'60'212'0,"4"-59"-4"15,-2 1-159-15,-2 1-43 16,0-3-28-16,0-2 12 16,0 1 12-16,0-1 21 15,0 1 19-15,0-1 5 0,0 1-5 16,0-2-2-16,3 0-17 15,-3 1-13-15,4-2-3 16,8-4 3-16,2-1-2 16,5-4 1-16,49-35 1 15,-46 34-9-15,7 5-4 16,-1 3 2-16,-5-3 0 16,6 5 1-16,-5-1-1 0,1 5 0 15,-4 2-5-15,0 4-3 16,-7 0-2-16,-2 3-2 15,-8 1 6-15,-8 11 12 16,-10 0 7-16,-14 12 5 16,-5 2 3-16,-12 4-4 15,1-6-7-15,2 0 1 16,9-9 6-16,9-9 9 16,9-4 22-16,7-5 24 15,8-9 5-15,2 1-23 16,-2 1-13-16,0-1-33 15,0 1-26-15,3 1-8 16,1 0 15-16,17 4 5 16,8 4 9-16,35 23 3 15,-51-16 3-15,-1 5 19 16,-17-5 11-16,-12 3 12 16,-13-2 1-16,-15-2 0 15,-10-8-50-15,-40-6-357 0,5-6 93 16</inkml:trace>
  <inkml:trace contextRef="#ctx0" brushRef="#br0" timeOffset="143678.8373">24568 16864 593 0,'1'-3'145'0,"2"0"43"15,-3 0-168-15,2 0-18 0,1 0-2 16,-3 0 17-16,0 1 10 16,0 1 23-16,0-1 11 15,0 1 17-15,0-1-6 16,0 1-2-16,0-1-22 16,0 1-11-16,0-1-20 15,0 1 6-15,0-1 4 16,0 1 16-16,0-1 3 15,0 1 4-15,0 1-10 16,0 0-11-16,0 0-14 0,0 0-3 16,0 0-3-16,0 0 18 15,0 0 7-15,-3 0 8 16,1 0-1-16,2 0-1 16,-3 0-19-16,2 0-10 15,1 0-8-15,0 0 0 16,0 0 1-16,0 0 5 15,0 0 7-15,-3 0 17 16,3 0 3-16,0 0 3 16,0 0-6-16,-2-2-7 15,2 1-18-15,0-1-7 16,0 2-4-16,0-1 0 16,0 1 1-16,0-2 1 15,0 1 0-15,0-1-2 16,0 1-3-16,0-1-5 15,2 1-1-15,1 1 1 16,1 0 1-16,19 0 1 0,5 0 0 16,59 1-5-16,-36-4 1 15,20-1 1-15,9-2 2 16,16 0 7-16,-3 3 6 16,35 3-1-16,-1 9 1 15,34 6-3-15,-5 7 0 16,40 7 0-16,-16 1 1 0,26 0 1 15,-24-6 4 1,38-2 7-16,-24-7 0 0,20-3 1 16,-19-6-41-16,34-3-149 15,-40-1-240-15,18-5-13 16</inkml:trace>
  <inkml:trace contextRef="#ctx0" brushRef="#br0" timeOffset="145385.79">25403 17100 360 0,'-54'81'210'0,"46"-80"-32"16,4-2-78-16,2 1-51 16,2 0-31-16,0 0 30 15,0-2 14-15,0 1 15 16,14-5 26-16,28-17 0 15,54-29-31-15,-28 21-16 16,-8 4-15-16,1 5-33 16,-10 10-8-16,-5 9-6 15,-18 4-5-15,-10 8-1 16,-9 6 1-16,-6 8 9 16,-7 6 11-16,-13 5 11 15,2-4 6-15,5-1 7 16,-5-11 0-16,6-3-2 15,9-9-11-15,7 1-6 16,7 2-8-16,11 3-6 16,-1-4-3-16,2 11 2 15,-1 2 3-15,-8 9 0 16,-13 5 1-16,-8 14 4 0,-16-3 16 16,-32 6 21-16,-17-7 12 15,-16-4 6-15,0-13-6 16,-7-8-55-16,20-14-76 15,9 0-210-15,21-9-108 16,9-3-85-16</inkml:trace>
  <inkml:trace contextRef="#ctx0" brushRef="#br0" timeOffset="145755.8353">26760 17083 752 0,'-2'8'342'15,"-4"-5"-22"-15,-3 9-159 16,0 7-140-16,-12 10-30 16,0 10-2-16,-24 10 3 15,-8 2 8-15,-34 18 3 0,-1-1 9 16,-30 16 11-16,10 2 6 16,6 5 0-16,31-12-3 15,8-3-7-15,26-26-25 16,4-10-91-16,12-17-67 15,3-7-182-15,-3-11-42 16</inkml:trace>
  <inkml:trace contextRef="#ctx0" brushRef="#br0" timeOffset="146314.5294">26704 17538 582 0,'-50'56'345'15,"50"-55"-103"-15,3 1-104 16,-3-4-79-16,0 1-73 15,0-1 44-15,0 1 45 16,31-16 54-16,62-38 1 0,-23 19-1 16,5 6-12-16,11-5-24 15,-15 15-91 1,-4 5-19-16,-26 15-58 0,-14 18-6 16,-20 16 14-16,-23 23 14 15,-17 19 14-15,-15 23 61 16,-11 1 14-16,-4 3 19 15,21-17 13-15,9-17 15 16,25-27 6-16,32-15 27 16,32-24-9-16,33-19-7 15,19-12-43-15,35-15-45 16,-5-7-504-16,9-8 112 16</inkml:trace>
  <inkml:trace contextRef="#ctx0" brushRef="#br0" timeOffset="148556.1144">28735 16511 1168 0,'42'79'241'0,"-46"-77"76"16,4-4-355-16,4 8-26 16,-4-6-3-16,-3 0 45 15,2 3 29-15,1 35 30 16,-8 56-5-16,4-27 3 15,4 9-10-15,0 28-7 16,1 1-12-16,2 6-25 16,-3-13-35-16,-3-5-120 15,-1-36-146-15,-5-16-19 16,-3-17-139-16</inkml:trace>
  <inkml:trace contextRef="#ctx0" brushRef="#br0" timeOffset="148781.826">28581 17176 981 0,'4'-3'311'15,"8"-4"38"-15,18-10-212 16,62-19-93-16,-7 15 0 15,24-5 17-15,33 5-2 16,-13-1-26-16,2 4-424 16,-30 3 131-16</inkml:trace>
  <inkml:trace contextRef="#ctx0" brushRef="#br0" timeOffset="149276.1513">30386 16553 736 0,'-22'18'308'0,"-19"12"-7"15,-10 4-185-15,-16 29-8 16,8 11 19-16,8 21 57 16,22-7 35-16,16 11 35 15,23-16-50-15,32-18-50 16,25-25-47-16,33-17-69 15,22-26-58-15,12-30-122 16,-23-8-110-16,-5-25-341 16,-29 0 3-16</inkml:trace>
  <inkml:trace contextRef="#ctx0" brushRef="#br0" timeOffset="166080.8113">31132 16360 556 0,'-53'53'231'0,"47"-44"-21"16,7-3-149-16,8 3-39 16,8-1-22-16,12 2-24 15,5-4 30-15,13 0-22 16,-2-1-24-16,4-1-173 16,-11-2 20-16</inkml:trace>
  <inkml:trace contextRef="#ctx0" brushRef="#br0" timeOffset="166369.8105">31147 16823 256 0,'16'-6'413'16,"8"-4"-160"-16,-6-1-155 15,11-1 148-15,5 0-279 0,11 0-110 16,-12 6-110-16,-3 14-19 15</inkml:trace>
  <inkml:trace contextRef="#ctx0" brushRef="#br0" timeOffset="167560.7795">31776 15737 337 0,'-1'0'275'0,"-4"0"-64"15,2-2-54-15,2 1-92 16,1 1-49-16,-3 0 7 0,3 0 15 16,0 0-10-16,3 0-27 15,13 0 37-15,10-2-9 16,50-4-8-16,-46-1 12 15,2-2 27-15,-11 3-39 16,-3 0-7-16,-6 3-11 16,-3 6-9-16,-6 3-10 15,1 9-1-15,-7 8 2 16,-6 23-7-16,-7 2-4 16,-13 11 16-16,-5-2 2 0,-4 4 20 15,4-19 29-15,5 4 29 16,13-12-5-16,11-1-6 15,8-13-22-15,15-4-7 16,15-10-15-16,11-4 0 16,8-7-14-16,11 1-91 15,-8-2-101-15,-9 10-135 16,-25 1-80-16</inkml:trace>
  <inkml:trace contextRef="#ctx0" brushRef="#br0" timeOffset="167890.6515">31582 16701 539 0,'-9'2'188'16,"5"-4"-3"-16,4 4-145 16,0-4-35-16,0 1 3 15,0-1 37-15,1 1 49 0,2-2 8 16,14-8-18-16,4-1-4 16,46-16-33-16,-37 20-36 15,0 5 7-15,8 0-10 16,-2 6-17-16,3-3-42 15,-3 8-34-15,2-1-206 16,-7 1 16-16</inkml:trace>
  <inkml:trace contextRef="#ctx0" brushRef="#br0" timeOffset="168655.5529">31732 16937 731 0,'-46'60'332'0,"43"-60"-15"15,6 0-184-15,-2 0-82 16,-1-1-55-16,0-1-3 16,0 2 1-16,3-3 5 15,2 2 10-15,16-5 2 0,-8 1-5 16,49-10-2-16,-53 20-6 16,-1 5-10-16,-4 2 1 15,-2 6 10-15,-4 2 2 16,-5-1 8-16,-1-1 10 15,-1 1-1-15,3-7-7 16,3-5-7-16,3-4-3 16,8 0 1-16,-8-3-1 15,0 0-3-15,18 3 3 0,16 11-3 16,40 34-2-16,-53-8 12 16,-26 5 7-16,-20 9 10 15,-20-3 6-15,-21 2-1 16,-7-12-9-16,-3-4-10 15,13-16-17-15,9-12-43 16,16-9-53-16,17-6-251 16,14-6 29-16</inkml:trace>
  <inkml:trace contextRef="#ctx0" brushRef="#br0" timeOffset="170452.7953">32430 16449 322 0,'-33'33'305'0,"24"-40"-47"16,4 5-11-16,1-2-122 16,4 4-52-16,0 0-54 0,0 1-19 15,0 1-26 1,4 23 2-16,13 56 20 0,-11-34 7 15,1-2 4-15,2 15 3 16,3-3-2-16,-3 9-1 16,2-3-1-16,2 3 2 15,-5-12-3-15,1-5-20 16,0-15-32-16,-2-7-223 16,7-19 42-16</inkml:trace>
  <inkml:trace contextRef="#ctx0" brushRef="#br0" timeOffset="170713.7904">32694 16599 741 0,'0'-3'257'0,"-3"0"24"15,1 0-196-15,-2 2-87 16,-25 2-16-16,-50 23-6 16,32 15-1-16,-2 6 17 15,-11 14 11-15,10 0 10 16,-4 5 4-16,16-14-1 16,8-1-63-16,17-16-218 15,8-16 44-15</inkml:trace>
  <inkml:trace contextRef="#ctx0" brushRef="#br0" timeOffset="171671.4707">32984 15857 206 0,'-51'45'231'0,"43"-52"-132"15,7 10-176-15,-2-8 77 16,3 4-98-16,-3-1 73 16,1 1 81-16,2-1 95 15,-3 1 61-15,2-1-54 16,1 1-64-16,-5-1-29 16,2 1-44-16,2-1-11 15,-2 1-8-15,-2-1 1 0,5 1 4 16,-3-1 7-16,2 1 0 15,1-1 0-15,-3 1 0 16,3-1 1-16,0 2 0 16,0-1 0-16,0-1 1 15,3 1-3-15,-3-1-4 16,1 1-5-16,2-1-8 16,2 1-22-16,-1-1-16 0,-1 2 9 15,-3 0 10-15,2 2-5 16,1 4 18-16,6 12 19 15,-5-3-9-15,13 36-12 16,-13-51 8-16,-1 1 12 16,3 4 4-16,-6-5 3 15,3 0 3-15,-3 0 3 16,8 0-12-16,8 1-5 16,-2-1-3-16,-7 0 1 15,3 0 0-15,-6 0-2 16,-4 0 2-16,2 2 3 15,1 1 2-15,-3-2 6 16,-3 8 1-16,-3 5-45 16,-4-2-46-16,-5 4-149 15,-36 49-23-15,35-45-86 16</inkml:trace>
  <inkml:trace contextRef="#ctx0" brushRef="#br0" timeOffset="171982.1256">33345 15824 354 0,'-8'15'379'0,"-6"-9"-145"15,2 5-237-15,-1 8 202 16,-2 5-273-16,-11 11 11 16,-4 1 26-16,-12 10 27 15,-4 1 14-15,-8 15 11 16,7-1-7-16,2 13-2 16,10-10-5-16,10 5-66 15,10-14-133-15,6-13-6 16,12-18-106-16</inkml:trace>
  <inkml:trace contextRef="#ctx0" brushRef="#br0" timeOffset="172330.3978">33092 16260 443 0,'0'0'346'0,"2"0"-93"0,1 0-15 15,-3 0-232-15,1 0 5 16,2 0-1-16,2-2 9 16,11-1 0-16,2-1-11 15,-3 1-26-15,44 0-15 16,-55 16-5-16,-8 11-1 15,-5 9 7-15,-8 14 17 16,-4 4 22-16,0-9 29 16,9-9 12-16,3-7 8 15,14-16 5-15,20-13 2 16,10-9-20-16,35-10-180 16,12-2-153-16,-9-14-16 15</inkml:trace>
  <inkml:trace contextRef="#ctx0" brushRef="#br0" timeOffset="172706.7433">33511 16686 756 0,'5'0'465'0,"-5"0"-148"15,-8 8-172-15,5-7-153 16,-7 22-68-16,-40 76-64 16,20-37 96-16,-7 14 9 15,11-5 26-15,2 7 7 16,3-12 6-16,0-1-256 16,12-20-21-16,-8-18-76 15</inkml:trace>
  <inkml:trace contextRef="#ctx0" brushRef="#br0" timeOffset="172896.7857">33209 17021 1116 0,'6'-4'332'15,"2"-1"11"-15,4 1-314 16,18-4-45-16,62-7-70 15,-29 8-38-15,0-1-38 16,1-7-179-16,-10 0-33 0</inkml:trace>
  <inkml:trace contextRef="#ctx0" brushRef="#br0" timeOffset="173589.4737">33785 16951 275 0,'-8'73'283'0,"7"-74"-54"16,1 2-15-16,0-1-57 15,0-1-88-15,-3 1 9 16,3 0-2-16,0 0-37 16,0 0-26-16,-3 0-1 15,1 0-38-15,2 0-37 16,-4 1 18-16,-25 37 11 15,-52 58 43-15,22-40 64 16,1-5 37-16,-1 1 15 0,14-8 10 16,11 0-13-16,40-2-52 15,22 6-24-15,22-8-29 16,5 2-137-16,4-9-84 16,12-9-76-16,-16-21-118 15,-1-19-58-15</inkml:trace>
  <inkml:trace contextRef="#ctx0" brushRef="#br0" timeOffset="175295.7973">32786 15749 270 0,'-3'2'256'0,"1"-1"-96"16,-1 1-102-16,-4-1-5 15,5 1-49-15,-2-1-50 16,1 1 52-16,1-1 58 16,-1 1-43-16,-1-1 4 15,1 1 7-15,1-1 13 16,-1 1-7-16,2-2 0 15,1 0 9-15,-3 0-3 16,3-2-20-16,0 1-2 16,3-2-4-16,6-20-13 15,54-43-3-15,-51 45 2 16,0 4 2-16,-3 1 4 16,3 5 2-16,1-2-1 15,1 1-2-15,2 0-1 0,1 1-3 16,2 1-2-16,-5 2-2 15,2 4-4-15,1 2 4 16,-1-1 4-16,-2 6 3 16,3 0 0-16,-5 0 3 15,1 2-5-15,-4-1-1 16,-1-1-1-16,-1 3 7 16,-2-1-3-16,-1 1-2 0,-4-6-3 15,0 0-6-15,0 1-1 16,-3 1 1-16,2-1 2 15,1 8 7-15,-3 6 5 16,-2 0 1-16,-4 8 3 16,-24 40 5-16,20-41-4 15,1 0-3-15,-5 6-4 16,3-10-1-16,2 6 2 16,0-3 1-16,0-6 11 15,8-9 3-15,-1 8-1 16,1-7-5-16,-1 2-4 15,1 3-13-15,-2 5-4 16,4-8 0-16,-5 3 6 16,1-9 5-16,6 1 12 15,-3-7 5-15,3 2-2 16,-3-1-6-16,3 1-6 16,-2 1-11-16,2-3-1 0,0 1-2 15,0 1 0-15,0-1 2 16,0 1 3-16,0-1 3 15,0 1-9-15,0-2 0 16,2 0-2-16,1 0-7 16,4-3-12-16,11-3 9 15,2 3 2-15,43-9 3 16,-42 21 3-16,-3 3 8 0,-1 1-1 16,-4 1 1-16,-2 4 4 15,-10-2 7-15,-10 8 17 16,-16 2 5-16,-20 8 8 15,-4-1-1-15,-21 1-3 16,-1-9-19-16,-1-4-164 16,15-9-167-16,4-4-50 15,26-14-200-15</inkml:trace>
  <inkml:trace contextRef="#ctx0" brushRef="#br0" timeOffset="205091.8521">25429 2161 626 0,'-5'-7'231'0,"2"-8"5"16,6-19-134-16,2-9-100 0,-5-29 1 16,1 1 6-16,-2-19 10 15,-4 9 1-15,-4-2 4 16,-3 22 4-16,0-8-5 15,-2 18-6-15,2 1-5 16,0 8-8-16,-6 1-11 16,3 14-2-16,2 9-17 15,-4 14-7-15,1 19-11 16,-1 19-1-16,-5 20-3 16,-5 14 12-16,-5 22 3 15,4 6 9-15,11 43 2 16,16 0 10-16,5 34-2 15,13 4 5-15,1 32-2 16,-9-32 1-16,-11 26-2 16,2-27 5-16,-15 4 9 15,-16-37 7-15,-28-11 14 16,-10-40 14-16,-47-26 25 16,-13-32-6-16,-35-28-82 0,-7-21-187 15,-23-24 18-15</inkml:trace>
  <inkml:trace contextRef="#ctx0" brushRef="#br0" timeOffset="206704.9344">25941 3040 461 0,'24'12'89'0,"19"-11"89"16,16 1-120-16,28-10 57 15,9-8 16-15,16-17 5 16,-13-3-33-16,1-15-16 16,-28 1-40-16,-8-10-11 0,-31 10-14 15,-5-4-6-15,-19 14-18 16,-13-1-40-16,-17 19-9 16,-24 8-13-16,-22 22 2 15,-42 29 6-15,-19 26 35 16,-27 31 0-16,10 8 18 15,0 24 14-15,45-13 11 16,37 2 16-16,46-23 12 16,131-49 58-1,32 1-8-15,27 3-1 16,9-22-34-16,23-25-27 16,-105-15-379-16,-4-18 75 15</inkml:trace>
  <inkml:trace contextRef="#ctx0" brushRef="#br0" timeOffset="207497.6453">27212 1635 638 0,'-50'48'-182'0,"43"-46"225"15,-4 4-220-15,5-5 78 0,-4 4 103 16,2-2 91-16,-1 4-5 16,5-1 7-16,1 0 8 15,-2 0-14-15,5-6 23 16,0 0-32-16,0-1 6 16,2-1-7-16,4-2 14 15,31-14-35-15,56-27 0 16,-39 25-20-16,2 7-6 15,-6 7-21-15,-8 4-23 16,-12 13-11-16,-18 7 10 16,-12 6 3-16,-21 16 6 15,-12 13 21-15,-18 24 7 16,-3-1-9-16,-10 7-1 16,18-13-2-16,5-14-18 15,35-30-6-15,27-14 1 16,32-17-4-16,58-16-2 0,24-9-258 15,29-11 93-15</inkml:trace>
  <inkml:trace contextRef="#ctx0" brushRef="#br0" timeOffset="208721.7641">28588 2413 668 0,'-12'-1'-75'0,"-21"11"154"16,-14 9-212-16,-32 20 79 16,-13 12 145-16,-13 24-15 15,12 4 20-15,-6 22 29 16,27-11-50-16,16-6-44 15,23-21 33-15,28-13 26 16,26-35 4-16,30-26 28 16,25-28 22-16,41-51-30 15,13-24-56-15,25-44-7 16,-6-4-9-16,4-45-74 16,-43 25-19-16,-12 0 33 15,-37 37-38-15,-13 5-65 0,-27 63 1 16,-10 22-18-16,-23 29-17 15,-35 38 9-15,-23 30 39 16,-28 51 36-16,-13 33 59 16,-5 49 23-16,33 2 16 15,37 38-9-15,37-35 6 16,34-6-1-16,34-46-30 16,25-18-36-16,2-52-14 0,25-19-111 15,-6-33 7-15</inkml:trace>
  <inkml:trace contextRef="#ctx0" brushRef="#br0" timeOffset="209342.2221">29390 2383 1086 0,'0'0'88'0,"0"15"161"16,9 37-339-16,24 68 27 15,5-44 49-15,8 7 11 16,1-6 8-16,0-2 0 0,-2-15-2 16,-3 0-189-16,-15-21-67 15,0-6-43-15</inkml:trace>
  <inkml:trace contextRef="#ctx0" brushRef="#br0" timeOffset="209566.1576">29849 2558 991 0,'-223'169'241'0,"71"-60"-20"16,-19 2-502-16,-14 16 4 16</inkml:trace>
  <inkml:trace contextRef="#ctx0" brushRef="#br0" timeOffset="214937.9349">26028 5558 124 0,'-3'31'312'0,"15"-1"-119"15,18-7-62-15,20-2 125 16,13-18-154-16,21-11 42 16,12-14 2-16,9-25 4 15,-4-11-45-15,12-20-23 16,-11-8-40-16,-3-9-18 15,-15 13-19-15,-12-7 0 16,-33 18 1-16,-22 2-15 0,-23 14-21 16,-23 7-24-16,-13 18-11 15,-33 16-13-15,-6 25 12 16,-32 35 6-16,-9 31 17 16,-32 38 1-16,11 13 9 15,-9 24 28-15,40-17 39 0,23-1 48 16,51-28 10-1,38-5 30-15,39-26 0 16,49-21 8-16,38-21-34 0,51-34 2 16,14-19-43-16,33-17-178 15,-31-2-258-15,-14-26-61 16,-53 17-221-16</inkml:trace>
  <inkml:trace contextRef="#ctx0" brushRef="#br0" timeOffset="215846.7317">27296 4230 194 0,'-9'0'185'0,"1"-2"-45"0,5 4-15 16,2-2-87-1,1 0-22-15,-3 0-14 16,1 0 1-16,2 0 13 0,-3 0 74 15,3 0 29-15,-1 0 151 32,1-2-146-17,13-7-67-15,39-15-22 16,81-58-14-16,-62 53 1 16,-2 9-2-16,-12 11-8 15,-24 12-16-15,-7 17-12 16,-22 4-3-16,-25 26-3 0,-12 8-12 15,-33 23-3-15,-8-6 22 16,-8 2 14-16,14-23-1 16,10-4 10-16,23-29 0 15,27-5-23-15,22-4-14 16,31 5 2-16,20-14 4 16,35 12 11-16,8 3-103 0,19 3-134 15,-31 0 8-15</inkml:trace>
  <inkml:trace contextRef="#ctx0" brushRef="#br0" timeOffset="216747.8584">28157 5075 667 0,'-5'11'37'15,"1"-5"133"-15,-1 6-200 16,-2 0 10-16,-7 6 47 15,-35 48-3-15,32-48-9 16,-7 2 23-16,11-8 12 16,-1-6 25-16,-2-11 20 15,4-1-14-15,4-7-21 16,2 2-14-16,6 1-22 0,9-5-19 16,3 3 10-16,2 3-6 15,2-2-1-15,-7 7-9 16,-1 4-12-16,-7 1-9 15,-1-1-5-15,-1 0 15 16,1 0 8-16,-3 2 10 16,1-1 7-16,-5 14 7 15,4-12-16-15,-2 5-22 16,4-4-46-16,1-2-45 16,-3-1-45-16,3 1 78 15,0-1 20-15,3 1 15 16,1-2 50-16,13 3-129 15,-5-2-45-15</inkml:trace>
  <inkml:trace contextRef="#ctx0" brushRef="#br0" timeOffset="217244.5047">28623 4804 476 0,'-3'-2'48'16,"1"2"449"-16,-2 2-321 15,1 11 125-15,7 40-293 16,34 68 25-16,4-38 17 0,7-5 2 16,10 17-6-16,-1-8-20 15,6 3-55-15,-13-12-69 16,-6-1-135-16,-15-25-114 15,-9-25-67-15</inkml:trace>
  <inkml:trace contextRef="#ctx0" brushRef="#br0" timeOffset="217450.4102">29287 4874 1413 0,'-101'71'228'16,"-39"8"165"-16,-40 48-438 15,0 14-43-15,-19 17 24 16,33-26 13-16,18-3-342 16,43-46 130-16</inkml:trace>
  <inkml:trace contextRef="#ctx0" brushRef="#br0" timeOffset="218104.7056">30209 4749 1243 0,'-62'59'149'0,"58"-30"168"16,-2 8-391-16,3 19 29 16,-2 5 41-16,7 14 5 15,-4-1 5-15,-1 13 6 16,-3-3-3-16,-1 5-8 16,-2-11-15-16,1-6-100 15,4-19-102-15,-8-22-109 16,10-22-94-16</inkml:trace>
  <inkml:trace contextRef="#ctx0" brushRef="#br0" timeOffset="218395.8075">29793 5287 164 0,'-5'0'0'0,"7"-7"605"16,2 22-381-16,16-24 126 15,15 0-343-15,23-3 370 16,13-5-311-16,25-4-9 15,5 5-26-15,5 4-275 16,-14-2-133-16,-13-13-49 16</inkml:trace>
  <inkml:trace contextRef="#ctx0" brushRef="#br0" timeOffset="218792.3184">31229 5017 466 0,'-76'58'0'16,"21"9"514"-16,22 11-395 16,38-14 318-16,57 14-268 15,26-12 326-15,59-4-383 16,31-21-1-16,38-13-77 15,-27-25-184-15,38-28-163 16,-42-23-191-16,12-73-138 16</inkml:trace>
  <inkml:trace contextRef="#ctx0" brushRef="#br0" timeOffset="220091.7082">31044 5269 298 0,'-4'3'0'0</inkml:trace>
  <inkml:trace contextRef="#ctx0" brushRef="#br0" timeOffset="220275.3322">31031 5277 106 0,'-3'0'0'16,"3"1"165"-16,-3 1-105 15,1-1 81-15,2-1-79 0,-3 0 103 16,2-1-105-16,1-1-10 16,9-16-17-16,0-34 23 15,95-67 40-15,-35 42 11 16,16-22 21-16,-4 9 2 15,11-6-61-15,-20 18-90 16,-6 18-61-16,-18 25-219 16,-7 23 6-16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7-26T16:11:30.67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4364 8932 1038 0,'-17'7'262'15,"11"-2"-231"-15,8 10-8 16,7 1-17-16,36-26-3 15,19 5 37-15,43-4-3 16,7-9-45-16,15-7-265 16,-7 1-26-16,4-8-130 15</inkml:trace>
  <inkml:trace contextRef="#ctx0" brushRef="#br0" timeOffset="366.6094">5920 8489 433 0,'-36'28'0'16,"-7"-11"455"-16,1 38-391 15,-4 16 264-15,3 13-305 16,14-1 308-16,20-1-319 16,6-29 6-16,20-10 20 15,11-10 19-15,26 3 23 16,-7-7-18-16,7 12-12 16,-15-4-23-16,-30 14-25 15,-36-1-20-15,-25 8 32 16,-24-10 12-16,-21-4 9 15,13-21-17-15,0-19-64 16,13-17-78-16,32-22-295 16,28-16 7-16</inkml:trace>
  <inkml:trace contextRef="#ctx0" brushRef="#br0" timeOffset="561.3182">5899 8442 1575 0,'93'-9'311'0,"-15"21"166"16,11-6-470-16,64-12-63 16,14-10-53-16,31-9-363 15,-5-14 30-15</inkml:trace>
  <inkml:trace contextRef="#ctx0" brushRef="#br0" timeOffset="1374.7241">8183 8343 870 0,'7'6'242'0,"-1"-6"65"15,-3-6-237-15,-3 4-41 16,0-1-26-16,0-7-42 16,-4-37-11-16,-29-65-5 0,0 47 8 15,-27-13 22-15,-6 4 37 16,-7 7 10-16,15 25 2 16,-10 9-14-16,19 22-21 15,2 25 12-15,9 16 11 16,5 16-23-16,12 13 10 15,14 29 23-15,14 9-9 16,5 35-3-16,6 12 32 0,-1 45 32 16,-10-2 7-16,-7 29 7 15,-7-24 4-15,-19 11-23 16,-8-45-39-16,-20-13-3 16,-17-41-5-16,-25-8-8 15,6-39 18-15,-23-31-41 16,13-28-44-16,-9-19-34 15,24-15-31-15,-2-4-4 16,23 7 57-16,18 12-132 16,29-2-115-16,29-10 20 15</inkml:trace>
  <inkml:trace contextRef="#ctx0" brushRef="#br0" timeOffset="1790.764">8312 8930 1003 0,'1'14'272'0,"2"1"42"15,4 4-273-15,9 19-68 16,5 8 8-16,11 19 19 16,2 0 18-16,8 11 19 15,-9-16-15-15,9 14-67 16,-4-12-66-16,1 2-222 16,-6-22-10-16</inkml:trace>
  <inkml:trace contextRef="#ctx0" brushRef="#br0" timeOffset="2060.7861">8709 8999 1283 0,'-101'56'249'0,"48"-5"131"15,-5 6-389-15,-22 23 1 16,-4-2-5-16,-8 7-59 16,14-21-61-16,14-9-245 15,34-25 6-15</inkml:trace>
  <inkml:trace contextRef="#ctx0" brushRef="#br0" timeOffset="2629.4716">9463 8307 744 0,'-3'1'138'0,"-24"13"72"15,-78 20-222-15,34-19 12 16,8 6 28-16,-3 9 64 16,19-2 14-16,5 3 6 15,12 2-20-15,9-1-44 16,18-5-65-16,15 1 25 15,12-13 27-15,15-16-8 16,-1-13 6-16,17-11 24 16,-1-10-34-16,8-5-30 15,-9 1 18-15,-1 6 21 16,-17 2-17-16,-7 9-4 16,-14 10-7-16,-1 9-22 15,-7 6-17-15,3 13-2 16,-7 5 7-16,-2 14 12 15,-6 4 23-15,-6 24 14 0,-2 5 5 16,-2 17-22-16,4-3-65 16,7 8-278-16,14-27 51 15</inkml:trace>
  <inkml:trace contextRef="#ctx0" brushRef="#br0" timeOffset="3243.1537">9987 9223 603 0,'-49'17'482'16,"-12"14"-123"-16,-2 11-360 16,-12 17 386-16,0 6-351 15,5 11 15-15,26-17 12 16,20-5-33-16,31-21 4 16,35-24 16-16,22-27-8 15,29-38-21-15,21-25 22 0,32-32-27 16,-13-11-26-16,6-26 4 15,-25 11 15-15,-18-11 11 16,-41 27-1-16,-5 12-6 16,-27 36-10-16,-4 21-31 15,-14 27-27-15,-13 15-16 16,-14 19-2-16,-28 31 8 16,-21 22 27-16,-22 45 46 15,2 14 27-15,-3 38 9 16,19-8-8-16,24 12-19 15,39-28-48-15,29 0-124 16,22-37-110-16,39-23-142 16,2-40-81-16</inkml:trace>
  <inkml:trace contextRef="#ctx0" brushRef="#br0" timeOffset="3589.4926">10771 9038 1107 0,'-10'26'372'0,"4"0"7"15,19-2-252-15,16 22-167 16,8 5-2-16,15 15 19 16,11 5 24-16,4-5-12 15,-11-10-48-15,5 2-121 16,-18-22-111-16,-1-15-89 15,-18-22-114-15</inkml:trace>
  <inkml:trace contextRef="#ctx0" brushRef="#br0" timeOffset="3726.9496">11145 9026 1248 0,'-63'74'588'0,"-25"-3"-64"15,-32 22-358-15,-11 15-701 16,-16-3 51-16</inkml:trace>
  <inkml:trace contextRef="#ctx0" brushRef="#br0" timeOffset="22103.11">8365 11498 760 0,'-2'-2'176'15,"2"2"63"-15,-3 2-218 16,3 4-22-16,15 37 9 16,32 53 10-16,-10-30 6 15,7-1 2-15,10 9 0 16,-3-4-11-16,6 11-23 15,-3-18-55-15,-7 2-201 16,-13-20 32-16</inkml:trace>
  <inkml:trace contextRef="#ctx0" brushRef="#br0" timeOffset="22356.9561">8875 11508 949 0,'-12'5'298'0,"-18"5"27"16,-15 13-238-16,-24 32-119 15,-10 22-21-15,-39 24-11 16,-3 5-4-16,-9 5 23 15,25-25 38-15,8-12-282 16,49-31 141-16</inkml:trace>
  <inkml:trace contextRef="#ctx0" brushRef="#br0" timeOffset="22826.9428">9177 11030 840 0,'-3'80'172'15,"2"-81"59"-15,2 10-257 16,-2 3-4-16,-2 6-3 16,-2 10 1-16,-4 10 25 15,-3 7 6-15,-1 15-132 16,-4 1-88-16,1-2-16 15</inkml:trace>
  <inkml:trace contextRef="#ctx0" brushRef="#br0" timeOffset="23227.1531">9652 11110 409 0,'-12'14'0'0,"-13"-2"284"16,-4 6-320-16,-3 4 247 15,4-1-223-15,7 6 253 16,7-9-206-16,16 3 12 16,10-6 10-16,21-9 15 15,9-4-13-15,17-7 4 16,-1-13-4-16,5-6-4 16,-16 2-21-16,-14-13-2 15,-20 4-19-15,-26-4-29 16,-16 7-16-16,-22 0-24 15,-7 12-22-15,-10 7-246 16,11 4 84-16</inkml:trace>
  <inkml:trace contextRef="#ctx0" brushRef="#br0" timeOffset="23946.1353">7670 12609 735 0,'-9'0'359'0,"5"-4"-27"15,5 7-173-15,-1-3-89 16,17-2-24-16,37-2 44 16,198-17 28-16,-17-2 35 15,25-1-16-15,9 24-13 47,-3 0-309-47,228-24-142 0,-40-3-157 16,-82-3-154-16</inkml:trace>
  <inkml:trace contextRef="#ctx0" brushRef="#br0" timeOffset="25053.2645">8606 12893 499 0,'38'32'446'0,"-42"-35"-132"15,4-3-316-15,-5 9 268 16,5-3-332-16,-3 0-3 15,3 1 11-15,-14 20 22 16,-38 69 35-16,20-25 17 16,-4 4 5-16,-6 17 2 15,3-8-8-15,-1 17 0 16,5-14-8-16,2 1-22 16,15-16-66-16,1-7-195 15,14-26 20-15</inkml:trace>
  <inkml:trace contextRef="#ctx0" brushRef="#br0" timeOffset="25413.9443">9161 13080 556 0,'-8'18'0'0,"-8"13"357"15,-11 11-442-15,-18 17 326 16,-6 5-306-16,0 16 343 16,2-12-259-16,13 5 53 15,21-16 16-15,20-3 5 16,14-15-23-16,19-9 12 16,4-18-16-16,17-15 17 15,-4-15 0-15,4-24 4 16,-10-9-16-16,2-10-3 15,-22 1-26-15,-18-7-21 16,-17 18-25-16,-23-8-7 16,-10 12-11-16,-6 1-10 15,3 11 2-15,0-6-96 16,16 18-108-16,11-13-198 16,23 2-68-16</inkml:trace>
  <inkml:trace contextRef="#ctx0" brushRef="#br0" timeOffset="25848.9852">10776 12543 659 0,'-21'8'155'0,"0"-4"55"15,4 2-188-15,2-1-5 16,5-4 12-16,7-1 21 16,10 2 26-16,23-11 31 15,24 7-8-15,35 1-7 16,15-4-22-16,19-2-86 0,-6 8-137 15,0-8-171-15,-28-10-47 16</inkml:trace>
  <inkml:trace contextRef="#ctx0" brushRef="#br0" timeOffset="26134.9685">11138 12268 557 0,'-47'9'404'0,"38"-1"-105"16,-1 10-330-16,-5 19 353 15,-9 8-306-15,-2 17 29 16,7 6 9-16,4 20-6 16,4-7-58-16,16 11-327 15,14-20 76-15</inkml:trace>
  <inkml:trace contextRef="#ctx0" brushRef="#br0" timeOffset="26481.8748">12526 12243 970 0,'6'-2'244'0,"-12"2"24"16,-15 0-278-16,-33 12-12 15,-21 8-4-15,-35 22 49 16,-2 6 84-16,-3 20 60 16,33 1-2-16,26 12-10 15,43-11-45-15,23 5-31 16,47-13-57-16,60-6-17 15,26-23-43-15,42-6 163 16,4-24-580-16,-8-23 199 16</inkml:trace>
  <inkml:trace contextRef="#ctx0" brushRef="#br0" timeOffset="27600.6981">5635 11733 930 0,'-59'74'174'15,"-41"37"92"-15,-18 30-286 16,-29 169 164 15,30-13-42-31,28 23-14 16,47-40-8-16,54-16-142 15,65-171-103-15,48-27-209 16,1-46-8-16</inkml:trace>
  <inkml:trace contextRef="#ctx0" brushRef="#br0" timeOffset="28115.5161">5590 12707 1235 0,'21'-6'176'16,"7"-2"165"-16,2 2-364 0,20-4-18 15,13 1 27 1,12 4-215-16,-3-2-113 0,-4-1-50 16</inkml:trace>
  <inkml:trace contextRef="#ctx0" brushRef="#br0" timeOffset="28503.9306">6320 12609 855 0,'-14'44'286'0,"19"-34"8"15,11 4-146-15,5-4-201 16,21 5 32-16,14 0 52 16,15 11 6-16,-5-2-9 15,-6 17-9-15,-23 7-5 16,-37 13-16-16,-34 2 8 15,-32 3 31-15,-2-4 19 16,-11-11 5-16,11-21-5 0,5-13-216 16,13-16-209-16,-4-29-33 15</inkml:trace>
  <inkml:trace contextRef="#ctx0" brushRef="#br0" timeOffset="28770.1783">6249 12474 1544 0,'15'5'170'0,"2"5"261"0,62 25-464 16,-2-43 5-16,21 2 30 16,23-18-63-16,4-4-198 15,1-21-174-15,-46-3-96 16</inkml:trace>
  <inkml:trace contextRef="#ctx0" brushRef="#br0" timeOffset="29009.0069">7024 11792 1253 0,'34'59'242'0,"5"26"150"16,18 32-372-16,6 61 15 15,-24 20-17-15,-23 69-15 16,-29-4-26-16,-50 32 0 16,-42-44 29-16,-79 9-392 15,-22-73 165-15</inkml:trace>
  <inkml:trace contextRef="#ctx0" brushRef="#br0" timeOffset="42660.9197">7113 15988 703 0,'-13'-3'318'16,"4"3"4"-16,6 4-153 0,15 5-90 16,34 2-14-16,20-7-29 15,48 1-2-15,17-4-16 16,58-2-356-16,-4-4 107 16</inkml:trace>
  <inkml:trace contextRef="#ctx0" brushRef="#br0" timeOffset="43563.307">9252 15282 129 0,'-67'4'216'0,"55"-13"-25"16,-5-1 34-16,5-1-45 0,0 1-14 15,3 4-38-15,0 4-22 16,9 5-42-16,5 15-10 16,2 11-11-16,14 14-7 15,6 8 14-15,30 23-12 16,16 1-7-16,15 24-11 16,4-1-42-16,4 10-178 15,-24-19-134-15,-18-7-29 16</inkml:trace>
  <inkml:trace contextRef="#ctx0" brushRef="#br0" timeOffset="43802.9021">9690 15136 1472 0,'-14'29'282'16,"-120"67"107"-16,20-23-480 15,-24 42-49-15,0 20-49 16,-20 21 6-16,42-22 45 16,-1-5-72-16,38-39-95 15,37-28 66-15</inkml:trace>
  <inkml:trace contextRef="#ctx0" brushRef="#br0" timeOffset="44353.8105">10289 14609 1167 0,'-15'54'214'0,"15"-53"102"16,0 7-356-16,-1 10-13 16,1 7 6-16,-9 12 5 15,-6 5 18-15,-8 15-3 16,-10 1-7-16,0 14-95 15,0-6-101-15,6 1-61 16,15-22-101-16</inkml:trace>
  <inkml:trace contextRef="#ctx0" brushRef="#br0" timeOffset="44741.9425">10747 14729 691 0,'-21'4'266'0,"-3"6"-1"16,6 6-150-16,-1 8-111 15,4-3 8-15,3 2 27 16,7-7 10-16,14 1 18 16,17-10 3-16,23-2-13 15,14-7-21-15,19-7-5 16,-4-7-23-16,-3-8-5 16,-27-3 0-16,-15-6 3 15,-26 1 1-15,-19-3 17 16,-9 11 9-16,-13-4 2 15,2 8-13-15,5 8-89 16,3 5-297-16,0-5-10 16,11 3-191-16</inkml:trace>
  <inkml:trace contextRef="#ctx0" brushRef="#br0" timeOffset="45207.0116">8782 16332 996 0,'-24'1'305'0,"8"-5"69"16,11 4-292-16,25-2-10 15,22 2-7-15,46-13 53 16,40 1-1-16,90-11 30 16,21-4-15-16,70-3-21 0,-14 9-67 15,28-3-145-15,-63 15-169 16,-8 8-247-16,-84-1-101 15</inkml:trace>
  <inkml:trace contextRef="#ctx0" brushRef="#br0" timeOffset="45820.9078">9634 16661 1011 0,'-63'37'273'16,"46"-37"57"-16,-4 0-290 16,5 5-30-16,4-4-10 0,0 4 37 15,7-5 40-15,5 3 14 16,0-3 6-16,0-2 11 16,21-2-44-16,29-8-19 15,60-14-11-15,-43 17-12 16,-13 11-24-16,-12 17-25 15,-24 16-4-15,-27 34 3 16,-30 21 11-16,-31 41 13 16,-19 1 28-16,-16 0 32 15,18-27 12-15,22-20-8 16,46-42 0-16,61-19 8 16,45-22-29-16,51-20-45 15,35-5-27-15,28-16-462 16,-25-6 96-16</inkml:trace>
  <inkml:trace contextRef="#ctx0" brushRef="#br0" timeOffset="46421.5971">11595 16273 1081 0,'63'42'481'0,"-38"-52"-26"0,26-7-214 15,16 5-228-15,41-1-50 16,3 4-55-16,26 4-363 16,-23 5 75-16</inkml:trace>
  <inkml:trace contextRef="#ctx0" brushRef="#br0" timeOffset="46735.0972">11982 16084 815 0,'-6'5'514'0,"11"-1"-104"16,-4 11-84-16,4 11-329 15,-7 17-15-15,-2 14 4 16,-5 14 4-16,-2-1-12 15,-2 7-90-15,4-9-132 16,0 8-159-16,6-19-79 0</inkml:trace>
  <inkml:trace contextRef="#ctx0" brushRef="#br0" timeOffset="47159.395">13207 15934 1020 0,'-17'19'293'16,"-13"-8"64"-16,-7 2-283 15,-14 4-9-15,2 2-1 16,1 7 90-16,15 1 16 15,0 0 22-15,17 0-21 0,10 8-27 16,19-2-89-16,29 6-19 16,29-3-19-16,43-6-40 15,29-14-43-15,46-10-475 16,-13-24-22-16,-5-28-204 16</inkml:trace>
  <inkml:trace contextRef="#ctx0" brushRef="#br0" timeOffset="82466.2465">19985 8424 587 0,'-25'21'172'0,"-1"-10"34"16,10-1-158-16,11 2 12 0,11-9 29 16,35-16 25-16,13-8 13 15,30-14 12-15,8-4-39 16,17-2-40-16,-17 16-28 15,-11 10-35-15,-31 22-22 16,-29 28-3-16,-30 20-2 16,-41 48-13-16,-13 18 18 15,-32 37 8-15,5-3 2 16,-9 9 21-16,27-40 23 0,18-10 4 16,42-40 1-16,48-15 10 15,36-23-17-15,53-17-44 16,18-14-72-16,41-14-252 15,-24-12 11-15</inkml:trace>
  <inkml:trace contextRef="#ctx0" brushRef="#br0" timeOffset="83529.4685">22436 8045 940 0,'12'-7'228'0,"-8"-8"57"16,-4-3-265-16,-4-12-53 16,1-12 10-16,-2-15 17 0,-8-8 16 15,-8-12 20-15,-3 10 14 16,-11-2-7-16,2 19-6 16,-9 10-5-16,1 17-33 15,-5 13-25-15,2 19 4 16,-8 15-2-16,8 9-2 15,-1 21 12-15,11 7 15 16,1 26-13-16,11 5-2 16,-6 31 2-16,16 3 6 0,3 41 6 15,3 9 8-15,3 46 18 16,3-5 1-16,-9 28 12 16,-8-29-3-16,1-1 2 15,-5-50-8-15,-5-15 9 16,2-51-4-16,-9-24 21 15,-13-42-2-15,-31-37-44 16,-10-31-31-16,-20-19-9 16,3-10-25-16,13-4-32 15,31 16 7-15,22 9-43 16,22 9-167-16,37 1 6 16</inkml:trace>
  <inkml:trace contextRef="#ctx0" brushRef="#br0" timeOffset="84468.7849">22410 8684 507 0,'5'0'416'0,"4"10"-141"0,-2 13-304 15,20 18 307-15,11 5-322 16,16 19 42-16,8 5 21 16,14 17 1-16,-5-7-1 15,5 13-1-15,-14-13-14 16,1-1-58-16,-15-20-57 15,-6-9-186-15,-10-22-13 0</inkml:trace>
  <inkml:trace contextRef="#ctx0" brushRef="#br0" timeOffset="84678.3968">23016 8822 582 0,'-21'-6'495'0,"-18"12"-142"16,-18 14-358-16,-32 28 351 16,-9 16-367-16,-19 26 3 15,-5-1 8-15,1 10-23 16,25-16-39-16,16-7-114 16,24-29-151-16,29-11-5 15,30-28-134-15</inkml:trace>
  <inkml:trace contextRef="#ctx0" brushRef="#br0" timeOffset="85010.1285">23409 8456 590 0,'-3'-20'272'0,"6"28"-12"16,9-8-339-16,9 1 386 15,6-2-250-15,28-8 12 16,11-2-11-16,7 0-108 16,2-2-162-16,8-10-103 15,-20-2-109-15</inkml:trace>
  <inkml:trace contextRef="#ctx0" brushRef="#br0" timeOffset="85397.9591">24622 7862 795 0,'-3'5'149'15,"3"-10"-37"-15,-14 10-232 16,-1 7-67-16,-12 1 24 15,-13 5 96-15,-14 17 109 16,-5 7 90-16,-10 22 21 16,3 9-5-16,7 21-3 15,8-5-4-15,18 1-63 16,19-19-34-16,20-8 16 16,19-20 6-16,18-14-27 15,14-14 12-15,3-20 14 16,-3-13-16-16,-10-15-32 15,-22-6-2-15,-22-4-45 16,-18 14-49-16,-36 11 5 16,-16 14 23-16,-26 17-64 15,-7 19-127-15,4 11-31 16,32-1-124-16</inkml:trace>
  <inkml:trace contextRef="#ctx0" brushRef="#br0" timeOffset="85877.251">25143 8819 950 0,'-99'66'241'0,"-17"21"83"15,-1 8-255-15,6 6-28 16,51-16-20-16,25-20 2 16,37-32 9-16,38-27 31 15,28-26 2-15,33-49 15 16,26-25-9-16,22-51-26 15,-21-5-43-15,1-29-8 16,-28 23-5-16,-26-5-7 16,-24 35-11-16,-6 12-6 15,-20 34-7-15,-4 22-34 16,-16 31-33-16,-19 27 15 16,-17 19 6-16,-20 31 7 15,-12 16 34-15,-9 35 69 0,10 4 17 16,18 38 11-16,29-5 12 15,27 20-15-15,21-16-46 16,22 4-93-16,8-39-83 16,30-13-166-16,-9-35-31 15</inkml:trace>
  <inkml:trace contextRef="#ctx0" brushRef="#br0" timeOffset="86198.8743">25990 8732 1296 0,'-37'93'153'0,"70"-58"186"16,18 14-384-16,21 22 0 0,8-2 48 16,20 3-68-16,-12-10-44 15,0-7-166-15,-17-20-68 16,2-16-67-16</inkml:trace>
  <inkml:trace contextRef="#ctx0" brushRef="#br0" timeOffset="86371.8641">26470 8715 1591 0,'-119'83'205'0,"-30"42"158"16,-7 16-620-16,-12 15-220 16,39-30 26-16</inkml:trace>
  <inkml:trace contextRef="#ctx0" brushRef="#br0" timeOffset="89866.3982">22838 11576 568 0,'0'0'240'0,"0"0"-3"16,0 1-134-16,9 14-41 16,0 30-19-16,79 68 37 15,-37-42 31-15,10 19-17 16,7-8-21-16,13 19-11 15,-3-8-36-15,2 12-131 16,-13-13-85-16,-8 0-147 16,-29-35-82-16</inkml:trace>
  <inkml:trace contextRef="#ctx0" brushRef="#br0" timeOffset="90061.0372">23442 11618 1146 0,'-99'67'309'0,"-56"40"48"16,-31 22-339-16,-27 53-79 16,19-5-77-16,-22 16-244 15,55-40 42-15</inkml:trace>
  <inkml:trace contextRef="#ctx0" brushRef="#br0" timeOffset="91215.8894">23816 11068 369 0,'0'0'293'15,"-7"-3"-29"-15,5 3-40 16,2-2-131-16,0 2-21 16,0 0-21-16,2 0-26 15,36 0-6-15,62 6-54 16,-37-9-92-16,14-1-91 15,-19-5-72-15,-12-9-86 16</inkml:trace>
  <inkml:trace contextRef="#ctx0" brushRef="#br0" timeOffset="91604.847">24589 10844 507 0,'-21'12'121'16,"-3"6"47"-16,-2 6-134 15,8 0 8-15,6 0 27 16,5-9 4-16,11-1 29 16,11-5-3-16,20 1 7 15,7 2-22-15,13 6 5 16,-2 0-30-16,-7 12-16 16,-25 5-25-16,-16 4 18 15,-29 0-5-15,-24 3 5 16,-6-12-3-16,-3-9-51 15,4-15-86-15,5-9-65 16,16-15-195-16,8-16-10 0</inkml:trace>
  <inkml:trace contextRef="#ctx0" brushRef="#br0" timeOffset="91794.8646">24614 10692 1217 0,'-3'-3'397'0,"32"2"30"16,25 5-297-16,59 11-127 15,17-1-24-15,34 5-44 16,-12-2-84-16,25 0-282 16,-43-7-6-16</inkml:trace>
  <inkml:trace contextRef="#ctx0" brushRef="#br0" timeOffset="92961.6409">21787 13110 1089 0,'-2'6'222'15,"7"-6"84"-15,23-5-318 16,14-2-11-16,43-8 4 16,29-8 56-16,48-12 23 15,20 1 2-15,57-8 3 16,9 4-20-16,46-4-11 16,-10 12-17-16,27 5-5 15,-42 5-5-15,7 1-4 0,-58 7-14 16,-3 1-138-16,-39-1-234 15,13 0 20-15</inkml:trace>
  <inkml:trace contextRef="#ctx0" brushRef="#br0" timeOffset="93422.4885">22482 13697 1249 0,'-4'16'329'16,"5"-7"66"-16,14-13-348 16,20-2-54-16,15-2-6 15,34-5 24-15,18-4 11 16,20-7 1-16,-7 5-106 16,23-4-326-16,-32 2 60 0</inkml:trace>
  <inkml:trace contextRef="#ctx0" brushRef="#br0" timeOffset="93801.8242">23917 13433 956 0,'0'0'164'0,"-4"3"38"15,-4 6-264-15,8-9-27 0,-4 1 37 16,-11 23 96-16,-62 48 85 16,47-43 36-16,4-5-17 15,10-5-36-15,20-5-58 16,13 4-11-16,10-6-28 15,18 4 20-15,5 1 19 16,1 7 2-16,-2 3-26 16,-14 12-15-16,-16-3-15 15,-22 9-2-15,-18-4-8 16,-21-4-9-16,-3-13-14 16,-19-10-90-16,2-14-281 0,-15-9 51 15</inkml:trace>
  <inkml:trace contextRef="#ctx0" brushRef="#br0" timeOffset="94040.8199">23880 13393 1772 0,'9'0'334'0,"28"6"168"0,19 3-500 15,49 1-23-15,20-4 9 16,55-5-125-16,0-15-366 16,12-16 54-16</inkml:trace>
  <inkml:trace contextRef="#ctx0" brushRef="#br0" timeOffset="94994.8733">19856 12306 931 0,'-34'9'292'0,"-59"72"35"15,47-33-248-15,-14 36-65 16,2 18-26-16,-20 50 1 16,1 12 0-16,0 37 19 15,23-7 10-15,23 22 8 16,34-31 1-16,34 4-1 15,26-43-31-15,25-18-60 16,-7-46-67-16,22-28-215 16,-17-37 3-16</inkml:trace>
  <inkml:trace contextRef="#ctx0" brushRef="#br0" timeOffset="95459.1649">20103 13007 959 0,'0'8'269'0,"-3"-7"14"15,1-5-260-15,2 2-67 16,0 1-15-16,9-4 44 16,33-13 45-16,57-28 16 15,-48 26 8-15,14 4 6 16,-11 5-40-16,-7 10-7 15,-11 10-11-15,-11 13-51 16,-20 13-2-16,-29 29 2 16,-8 13 4-16,-17 16 7 15,2-6 54-15,0 0 47 16,26-25 3-16,9-5-2 16,18-19-9-16,21-7-4 15,20-11-41-15,30-11-17 16,10-14-30-16,35-19-307 15,-5-6 78-15</inkml:trace>
  <inkml:trace contextRef="#ctx0" brushRef="#br0" timeOffset="95683.0679">21362 12309 667 0,'42'75'606'0,"4"42"-168"16,-11 20-400-16,-20 69 396 15,-27-1-440-15,-44 36-6 16,-31-29-65-16,-23-11-28 16,-7-64-2-16,-39-17-323 15,19-59 84-15</inkml:trace>
  <inkml:trace contextRef="#ctx0" brushRef="#br0" timeOffset="96286.4917">26285 12336 686 0,'1'12'473'0,"-2"7"-119"0,-4 2-78 15,1 20-263-15,-1 9-42 16,2 22 12-16,0 3 16 16,-1 15-4-16,-2-7-18 15,-2 10-112-15,-1-20-103 16,-7-10-114-16,-8-30-102 16</inkml:trace>
  <inkml:trace contextRef="#ctx0" brushRef="#br0" timeOffset="96469.535">25927 12752 1287 0,'5'-6'354'16,"8"3"58"-16,28 4-325 15,10 3-115-15,41-3-6 16,19 1 9-16,26-9-152 15,-11 3-234-15,0-8-15 16</inkml:trace>
  <inkml:trace contextRef="#ctx0" brushRef="#br0" timeOffset="96752.8877">27738 12346 1015 0,'-18'27'390'0,"-27"2"-7"16,-37 13-177-16,-9 14-193 0,-14 26 110 15,21-1 49-15,17 10-2 16,46-10-5-16,50-2-17 15,51-25-98-15,88-15-28 16,29-31-131-16,72-26-2 16,-4-26-468-16,10-26 12 15</inkml:trace>
  <inkml:trace contextRef="#ctx0" brushRef="#br0" timeOffset="109058.6292">20565 15539 410 0,'-22'-2'281'0,"5"-1"-43"15,5 3-79-15,8 2-53 16,8 1-42-16,8-3 24 16,9 1 5-16,12-1 12 15,6-3-11-15,16-1-15 16,3 1-34-16,10-6-59 16,-5 4-80-16,7-1-264 15,-15 5 22-15</inkml:trace>
  <inkml:trace contextRef="#ctx0" brushRef="#br0" timeOffset="109598.8433">21329 15175 465 0,'24'62'225'0,"-29"-62"-15"15,5 1-98-15,5-2-40 16,-5-1-18-16,0 1 12 16,0-2 18-16,34-15 7 15,49-26-19-15,-32 29-14 16,-9 8-15-16,0 5-24 15,-9 11-22-15,-7 15-10 16,-20 0-2-16,-8 21 5 16,-14 9 3-16,-19 18 9 15,-7 4 8-15,-8 18 2 0,8-13 0 16,5-3 5-16,16-17 0 16,21-15 0-16,16-19 5 15,28-24-6-15,13-15-5 16,15-13-1-16,-1-4-144 15,14-7-148-15,-20 7-50 0,-19 5-173 16</inkml:trace>
  <inkml:trace contextRef="#ctx0" brushRef="#br0" timeOffset="109894.9344">21094 16275 712 0,'3'7'424'16,"9"-7"-117"-16,14-1-99 15,25-2-115-15,37-14-85 16,21-10 136-16,35-13-7 16,5 1-41-16,16-9-123 0,-19 15-174 15,5 1-236-15,-36 15-76 16</inkml:trace>
  <inkml:trace contextRef="#ctx0" brushRef="#br0" timeOffset="110388.5291">21692 16378 819 0,'47'124'214'0,"-68"-99"54"16,0 10-234-16,-6 11-20 0,1-11-7 16,4-8 37-16,6-6 35 15,10-9 0-15,15-5 14 16,4-2 13-16,3 4-15 16,5 3-23-16,2 5 11 15,-8 13-37-15,-2 6-37 16,-16 13 3-16,-7 2-11 15,-23 3-11-15,-9-10 16 0,-10-14-14 16,4-20-51-16,5-13-78 16,10-15-46-16,7-18-222 15,17-3 13-15</inkml:trace>
  <inkml:trace contextRef="#ctx0" brushRef="#br0" timeOffset="110688.7433">21806 16338 910 0,'-12'7'318'0,"-1"-4"-10"15,10-1-257-15,-5-2-139 16,11 1-90-16,-3-1 88 0,0 0 59 15,0-1 62-15,0-1 99 16,0 1 60-16,0-1-71 16,0 1 0-16,0 1-22 15,3-3-15-15,32-6 11 16,62-9-5-16,-30 12-30 16,33-5-30-16,5 4-55 15,29-5-420-15,-17-5 100 16</inkml:trace>
  <inkml:trace contextRef="#ctx0" brushRef="#br0" timeOffset="111275.3639">23390 15636 1133 0,'-56'32'376'0,"52"-26"22"15,4 0-320-15,16 13-59 16,7 10-37-16,17 21 11 15,7 2 15-15,12 16 16 16,-1-4-13-16,5 14-15 16,-9-13-57-16,-7 16-112 15,-13-4-113-15,-14-4-120 16,-10-16-97-16</inkml:trace>
  <inkml:trace contextRef="#ctx0" brushRef="#br0" timeOffset="111544.0368">23871 15687 914 0,'-3'-1'360'0,"-23"14"-15"16,-91 75-239-16,13 0-126 16,-6 5-38-16,-7 8-27 15,24-21 35-15,6-4-56 16,40-23-18-16,17-8-164 16,21-18-32-16</inkml:trace>
  <inkml:trace contextRef="#ctx0" brushRef="#br0" timeOffset="111994.8384">24158 15366 769 0,'3'65'490'15,"6"-67"-117"-15,7-1-113 16,1 6-253-16,31-12-36 15,0 5-38-15,10-4 33 16,-11 2-138-16,1 0-191 16,-24 4 16-16</inkml:trace>
  <inkml:trace contextRef="#ctx0" brushRef="#br0" timeOffset="112416.481">24728 15336 768 0,'-21'13'398'15,"20"-4"-56"-15,10 0-124 16,9-4-169-16,15 5-21 16,5 1 17-16,7 1 12 15,-8 3-17-15,-2 8-20 16,-14-2-13-16,-17 16-17 15,-16-4-14-15,-15 6-20 16,-10-9-5-16,-8-3-6 16,-2-21 4-16,2-3 9 15,15-10 19-15,0-4-22 16,9-2-29-16,9 2-199 16,7-2-59-16,14-8-80 0</inkml:trace>
  <inkml:trace contextRef="#ctx0" brushRef="#br0" timeOffset="112728.8322">24783 15187 637 0,'-40'54'886'16,"54"-55"-475"-16,16-13-10 15,17 1-360-15,26-7-361 16,13-1 289-16,13-3-183 15,-6 5-185-15,3-5-12 16,-24 1-236-16</inkml:trace>
  <inkml:trace contextRef="#ctx0" brushRef="#br0" timeOffset="113371.5199">26034 15606 1161 0,'-14'-1'435'0,"-2"10"-2"16,7 7-296-16,-3 22-113 16,3 16-48-16,-8 26 2 15,1-4 15-15,2 14 4 16,7-7 3-16,-5 4-39 15,7-16-41-15,5 5-127 16,-4-20-102-16,-5-13-118 16,1-21-82-16</inkml:trace>
  <inkml:trace contextRef="#ctx0" brushRef="#br0" timeOffset="113615.497">25836 16045 636 0,'7'-6'545'15,"8"-2"-141"-15,9 1-383 16,63-8 383-16,-31 18-403 15,15 1-31-15,1 2-50 16,7 2-155-16,-4-1-169 0,-4-5-40 16</inkml:trace>
  <inkml:trace contextRef="#ctx0" brushRef="#br0" timeOffset="113998.3592">27266 15829 724 0,'-11'7'553'15,"-11"11"-141"-15,-7 5-115 16,-25 17-55-16,-4 19-67 16,2 17-69-16,14-5 59 15,13 9-34-15,32-13-77 16,31-4-34-16,21-13-33 15,22-11-38-15,1-24-30 16,36-19-96-16,0-19-86 0,48-31-297 16,7-11 10-16</inkml:trace>
  <inkml:trace contextRef="#ctx0" brushRef="#br0" timeOffset="117694.8823">29341 14993 78 0,'0'2'134'0,"-3"-1"-47"16,1 1-49-16,2 1 49 15,-3-3-42-15,3 1 64 0,0 1 25 16,0-1 31-16,3-1 31 16,-3 0-61-16,9 2-92 15,15 1-2-15,-1-2-30 16,61 1-30-16,-42-7 23 16,12-2 24-16,0-4-27 15,0 1-94-15,-10 1-171 16,4-2 24-16</inkml:trace>
  <inkml:trace contextRef="#ctx0" brushRef="#br0" timeOffset="118398.8128">30075 14715 129 0,'-1'-3'157'15,"-2"2"-25"-15,0-1 17 16,1 1-70-16,-2-1-7 0,1 1 29 16,1-1 13-16,-1 1-32 15,3-1 12-15,-1 1-1 16,-2-1-30-16,3-1-20 16,-3 0 24-16,1 0 1 15,2 0-14-15,0 0-2 16,0-1-14-16,2-4-10 15,5-2 0-15,28-5 14 16,43-42 0-16,-45 43 3 16,-3-1-6-16,8 11-9 15,-17 1-20-15,1 12-15 16,-5 3-10-16,-2 15-7 16,-11 6-5-16,-11 22 3 15,-7 6 5-15,-7 21 8 16,-4 1 7-16,-4 1 10 15,13-12 2-15,7-6 1 0,13-27-1 16,17-7-5-16,12-13-8 16,18-11 2-16,9-14 3 15,18 1-338-15,-2-2-12 16,-1-10-100-16</inkml:trace>
  <inkml:trace contextRef="#ctx0" brushRef="#br0" timeOffset="118859.7355">30927 14812 844 0,'-3'0'332'15,"2"0"-19"-15,-2 0-208 16,1 0-97-16,2 1-37 16,2 2 3-16,13 21 22 15,66 54 4-15,-44-42 3 16,8 11-6-16,-11-8-16 15,-3 9-68-15,-2-6-77 0,-8-3-147 16,-12-12-35-16</inkml:trace>
  <inkml:trace contextRef="#ctx0" brushRef="#br0" timeOffset="119128.9434">31262 14758 142 0,'-12'1'506'0,"-18"8"-239"15,-12 12-91-15,-16 21 84 0,-10 8-283 16,-6 13 2-16,14 0 17 15,-3 8 5-15,26-16 3 16,6-7-44-16,15-19-61 16,1-8-160-16,25-21-15 15</inkml:trace>
  <inkml:trace contextRef="#ctx0" brushRef="#br0" timeOffset="119463.7263">31288 14595 961 0,'9'6'267'0,"0"-6"64"0,6-7-269 16,6-4-32-16,12 2-32 15,1-4-9-15,4 4-67 16,0 4-57-16,-1 5-199 15,-2-7-3-15</inkml:trace>
  <inkml:trace contextRef="#ctx0" brushRef="#br0" timeOffset="119831.2955">31791 14263 509 0,'2'0'138'16,"1"0"31"-16,-3 2-129 15,0-1-37-15,-5 8 7 16,-2 8 38-16,-5 7 17 15,-19 42 14-15,27-44 10 16,4-2 3-16,12 1-6 16,5-4-5-16,13 4 1 15,-2 3-15-15,7 1-12 16,-7 1-27-16,-10 2-15 16,-15 1-22-16,-13-1-25 0,-8-7-23 15,-8-6-73-15,1-9-44 16,-8-15-149-16,7-12-15 15</inkml:trace>
  <inkml:trace contextRef="#ctx0" brushRef="#br0" timeOffset="120027.8394">31796 14160 325 0,'7'-3'0'15,"4"-5"754"-15,17-1-509 16,10-1 194-16,25 2-479 16,7 2 409-16,3 5-473 15,-15 5-124-15,-7 10-211 16,-15-4 22-16</inkml:trace>
  <inkml:trace contextRef="#ctx0" brushRef="#br0" timeOffset="120551.4291">29710 15675 701 0,'-4'26'452'15,"1"-16"-126"-15,9-8-85 16,15 1-271-16,37-9 19 15,19-8 38-15,61-20 53 16,43-14 88-16,54-24 15 16,-5 0-61-16,44-1-39 15,-40 19-55-15,-10 12-93 0,-48 21-170 16,12 12-71-16,-46 3-43 16,-2 8-85-16,-26 5-49 15</inkml:trace>
  <inkml:trace contextRef="#ctx0" brushRef="#br0" timeOffset="121239.8561">30998 15821 613 0,'-15'54'320'15,"4"-45"-35"-15,-5 6-90 16,-5 5-153-16,-8 8-22 15,4 1-2-15,4-1 20 16,7-7 8-16,4-4-16 16,10-8 2-16,10-2 40 15,-1-4-6-15,12 3-4 16,0 4 21-16,6 9-15 16,-3 10-43-16,-4 19-18 15,-16 4-16-15,-11 19-31 16,-19-5 7-16,-4-3-17 15,-7-18-14-15,-5-16-39 16,13-28-25-16,-1-31-239 0,13-9 50 16</inkml:trace>
  <inkml:trace contextRef="#ctx0" brushRef="#br0" timeOffset="121481.5165">30906 15838 896 0,'-28'102'423'0,"26"-96"-54"15,14-12-183-15,18-14-119 16,24-14-43-16,56-14-1 15,16-8-51-15,42-10-354 16,-5 7 64-16</inkml:trace>
  <inkml:trace contextRef="#ctx0" brushRef="#br0" timeOffset="122485.415">32362 15378 502 0,'-5'-6'409'16,"2"1"-72"-16,11 2-68 16,-8 2-145-16,1-1-60 0,49-13-11 15,54-13-21 1,-28 10-5-16,4 4-27 15,-3 4-26-15,-19 1-28 0,-4 7-315 16,-24-4 79-16</inkml:trace>
  <inkml:trace contextRef="#ctx0" brushRef="#br0" timeOffset="122739.5151">32819 15022 914 0,'-3'0'387'0,"0"0"-32"16,-8 25-184-16,-5 69-182 0,16-33-19 15,-3 16 6-15,1 2 7 16,-5 12-6-16,-2-10 0 15,4 1-38-15,5-14-54 16,-6-16-224-16,18-30 25 16</inkml:trace>
  <inkml:trace contextRef="#ctx0" brushRef="#br0" timeOffset="123425.9346">33525 14965 306 0,'12'4'178'0,"-11"-4"-45"16,2 0-31-16,-3-1-130 0,0-1 30 15,0 1 41-15,-3-1 59 16,2 1 27-16,1-1 14 15,0 1-18-15,0-2-4 16,-3 0-43-16,1 0-16 16,2 0-30-16,-3 0-21 15,0 0-18-15,2 0-9 16,-25-6-4-16,-53 1 14 16,37 17 22-16,9 0 40 15,2-4 14-15,10 1 11 16,9 0-7-16,3 7-15 15,2 2-39-15,2 18-14 16,1 8 4-16,1 16 13 16,7 0 18-16,16 9 7 15,13-15 22-15,26 5 8 16,8-17-22-16,13-7-121 0,-1-13-41 16,19-11-336-16,-30-31-34 15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7-26T16:14:53.24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6201 7799 618 0,'75'72'165'0,"-69"-73"62"16,2-10-175-16,4-4-5 15,1-1-4-15,4-11-3 16,-5-11-16-16,0-7 6 15,-6-2 6-15,-6-13 5 16,-9 5 9-16,-5 1 7 16,-5 9-11-16,-4 5-16 15,-1 19-31-15,-10 17-19 16,-2 16-10-16,-12 24-2 16,3 14 1-16,-2 20 14 15,18 4 3-15,13 20-1 16,16-5 4-16,7 21 5 15,7-4 8-15,5 22 5 16,-2-12 6-16,-4 26-1 16,-5-11-1-16,-13 7 1 15,-7-22-5-15,-25 3 7 0,-14-28 8 16,-24-15 5 0,-5-21-5-16,-25-13-56 0,1-24-98 15,-26-7-167-15,5-17-40 16</inkml:trace>
  <inkml:trace contextRef="#ctx0" brushRef="#br0" timeOffset="1289.0574">6751 8029 468 0,'-4'0'195'0,"1"0"-7"0,-2 0-128 16,2 0-18-16,1-2-21 16,-2 1-5-16,4-1 22 15,0-1 28-15,4-9 6 16,30-13 16-16,59-47 3 16,-30 45-21-16,-5 10-29 15,-4 2-13-15,-7 11-25 16,-9 10-28-16,-13 6 12 15,-11 4-9-15,-11 10-7 16,-6 20 3-16,-15 7 9 0,-24 26 9 16,-13 13 15-16,-21 18 16 15,-14-8-4-15,-5 8-3 16,20-26-5-16,16 0-10 16,38-24-8-16,23-10-3 15,29-19 8-15,32-8 16 16,10-17 4-16,20-5 5 15,-6-7 10-15,9 0-317 16,-15 2 93-16</inkml:trace>
  <inkml:trace contextRef="#ctx0" brushRef="#br0" timeOffset="1650.2778">7444 8268 1239 0,'-5'0'186'15,"2"0"145"-15,3 1-378 16,5 26 11-16,95 66 18 16,-46-46 19-16,8 12 0 15,-15 2-15-15,-1 14-18 16,-11-6-144-16,7 4-158 15,-2-15-13-15</inkml:trace>
  <inkml:trace contextRef="#ctx0" brushRef="#br0" timeOffset="1888.1762">7872 8296 1083 0,'-62'17'184'0,"7"7"111"15,-30 24-337-15,-3 9 14 16,-23 23 24-16,5-5 18 16,9 9 8-16,29-15 0 15,17 0-82-15,27-22-78 16,11-8-178-16,17-18-39 15</inkml:trace>
  <inkml:trace contextRef="#ctx0" brushRef="#br0" timeOffset="2398.0554">8031 7888 551 0,'21'51'209'16,"-28"-60"10"-16,5 6-140 16,-1-2-55-16,3 5-14 15,-3 0-5-15,2 0 13 16,1 0 23-16,-5 0 13 16,2 0 9-16,2 0-13 0,-2 0-12 15,-2 0 2-15,5 0 26 16,2-1 3-16,50-2 19 15,58-6 4-15,-38 10-23 16,-11 10-44-16,-12 4-41 16,-28 7-4-16,-15 17 5 15,-23 2-2-15,-20 8 6 16,-10-3 45-16,5 0-9 16,10-14-16-16,23-10-7 15,29-16 6-15,35-6-26 16,13-9-58-16,36-9-285 15,1-4 78-15</inkml:trace>
  <inkml:trace contextRef="#ctx0" brushRef="#br0" timeOffset="3241.0568">9203 8289 960 0,'-21'3'221'0,"13"-5"62"0,-22 11-288 16,-9 8-39-16,-24 13 4 15,-7 6 10-15,-15 9 41 16,12 0 25-16,8 11 12 15,25-7 10-15,17 1-22 16,19-8-23-16,22-8 17 16,15-20-1-16,27-25-3 15,10-16 25-15,14-22 6 16,-5-11-19-16,9-18-3 16,-20-4-7-16,2-12-15 15,-15 2-11-15,-4-8-7 16,-18 14-11-16,-11 8-5 15,-19 25-17-15,-12 17-16 16,-22 26-29-16,-16 22 0 16,-4 13 1-16,-8 31 17 15,1 11 14-15,11 27 33 16,17 0 4-16,14 28-1 0,22-14 1 16,18 21-98-16,22-15-150 15,41-11 12-15</inkml:trace>
  <inkml:trace contextRef="#ctx0" brushRef="#br0" timeOffset="3716.0605">9563 8227 1252 0,'-4'5'241'16,"8"5"80"-16,5 8-370 15,20 11-19-15,4 13-19 16,18 9 63-16,5 0 25 16,10 14 5-16,-12-1-14 0,9 10-106 15,-12-8-152-15,8 0-57 16,-5-22-140-16</inkml:trace>
  <inkml:trace contextRef="#ctx0" brushRef="#br0" timeOffset="3902.0932">10139 8238 1161 0,'-77'40'303'0,"-31"26"31"16,-6 6-353-16,-45 43-218 15,11 2-149-15,-5-1-35 16</inkml:trace>
  <inkml:trace contextRef="#ctx0" brushRef="#br0" timeOffset="8660.5742">10542 8442 222 0,'7'8'314'0,"-5"-7"-120"16,1-5-132-16,-3 2 156 15,1 1-195-15,40-2 22 16,73-8 3-16,-18 8-3 15,6 2-49-15,9-9-226 0,-22 1 51 16</inkml:trace>
  <inkml:trace contextRef="#ctx0" brushRef="#br0" timeOffset="9683.0207">12179 7664 180 0,'45'52'210'0,"-45"-49"-25"16,-4-3 6-16,4-1-73 16,0 1-18-16,-3-2-12 15,1 1-39-15,2-2-17 16,-3-5-17-16,-1-23-13 0,-17-50 0 15,9 34 21-15,-6 7 9 16,-11-2 13-16,3 7 1 16,-4 5-6-16,9 16-32 15,-3 5-25-15,8 9-19 16,-8 12-12-16,6 9 2 16,-6 8 11-16,6 3 16 15,1 22 8-15,8 4 9 16,2 25-4-16,7 4 1 0,9 26 2 15,1-7-1-15,-4 27-1 16,5-13 7-16,-5 27 6 16,-3-9 3-16,-8 14 2 15,1-27 1-15,-8-8 6 16,3-38 1-16,-11-13 13 16,7-33 12-16,-20-17-4 15,-9-13-32-15,-31-20-24 16,-9-16-14-16,-20-5-12 15,14 1 2-15,13-4 0 16,29 10-23-16,16 4-161 16,19 10-23-16,7 2-90 15</inkml:trace>
  <inkml:trace contextRef="#ctx0" brushRef="#br0" timeOffset="10402.0245">12606 7867 654 0,'46'36'139'0,"-44"-44"64"0,-7 4-188 16,8-1-4-16,-6 4 16 15,2-1 28-15,1 2 6 16,-3-1 2-16,1 1-4 16,2 0-32-16,-3 0-30 15,0 1-11-15,-36 28-5 16,-61 67-7-16,40-35 18 16,-7 24 6-16,13 2 6 15,3 21 1-15,21-4 3 0,18 16 2 16,17-21-5-16,17-7 0 15,16-25-5-15,14-11 11 16,1-31 7-16,12-14 15 16,-5-17 13-16,-6-20 12 15,-15-13-15-15,-3-19-15 16,-26-4-28-16,-16-4-43 16,-15 15-11-16,-24 4 4 15,-15 23 7-15,-19 14 5 16,5 17 3-16,-7 13-143 15,19 7-81-15,14 10-47 16</inkml:trace>
  <inkml:trace contextRef="#ctx0" brushRef="#br0" timeOffset="11235.836">12984 8265 759 0,'-103'57'259'16,"101"-57"-21"-16,7 1-162 16,-5-1-165-16,0 0 27 15,0 0 63-15,0 0 41 16,0 0 30-16,0-1 3 16,0-1-23-16,0 1-28 15,3 1-24-15,-3 0-25 16,1 0-1-16,4 1 4 15,14 13 12-15,7 17 13 16,50 49 18-16,-29-33 5 16,3-1 2-16,13 17-1 15,-5 2-5-15,1 7-10 0,-14-6-15 16,6-6-11-16,-18-16-254 16,11-16-37-16,-7-22-77 15</inkml:trace>
  <inkml:trace contextRef="#ctx0" brushRef="#br0" timeOffset="11437.6479">13489 8361 871 0,'-15'15'391'0,"-7"3"-53"15,1-3-170-15,-15 23-227 16,-7 16-7-16,-27 28 23 15,-1 5 22-15,-13 11 21 16,13-9-64-16,11-8-130 16,24-20-123-16,15-5-68 15</inkml:trace>
  <inkml:trace contextRef="#ctx0" brushRef="#br0" timeOffset="12164.7435">14285 8380 624 0,'-18'9'341'0,"-15"0"-121"15,2 2-131-15,-13 10-119 16,-10 9-117-16,-9 11 163 15,12-4 21-15,-2 11 9 16,22-3 13-16,10-6-9 16,18-12-16-16,6 3-5 15,7-22 16-15,22-16 13 0,5-13 17 16,19-22-1-16,7-11-6 16,17-18-19-16,-8-5-20 15,10-13-7-15,-12 4-5 16,-1-11-1-16,-18 17-6 15,-5 2-5-15,-20 25-5 16,-5 14-5-16,-14 15-25 0,-11 9-9 16,-5 17-10-16,-15 8-4 15,-9 4 0-15,-14 26 19 16,-8 16 8-16,-14 25 9 16,13 5 13-16,12 22 13 15,16-8 6-15,19 19 0 16,24-15-1-16,21 4-7 15,3-19-87-15,24-2-240 16,6-33 54-16</inkml:trace>
  <inkml:trace contextRef="#ctx0" brushRef="#br0" timeOffset="12530.0733">14685 8424 1216 0,'12'17'154'15,"-4"-13"144"-15,8 16-360 16,10 2-11-16,11 11 34 16,7 9 39-16,17 6 6 15,-5 3 3-15,7 6-1 16,-10-5-121-16,-2-4-119 15,-9-15-72-15,-5-12-135 16</inkml:trace>
  <inkml:trace contextRef="#ctx0" brushRef="#br0" timeOffset="12748.0601">15196 8386 726 0,'-147'68'417'15,"41"4"-62"-15,1-24-117 16,-28 53-200-16,12 1-43 16,15 9-108-16,22-19-109 15,10-25-133-15,48-37-100 16</inkml:trace>
  <inkml:trace contextRef="#ctx0" brushRef="#br0" timeOffset="13788.1487">16075 8389 488 0,'-2'103'331'16,"7"-103"-94"-16,7 3-4 15,4 3-280-15,17-2 10 16,9 2 49-16,31-1 1 15,2 1-23-15,25 0-232 16,1 1 59-16</inkml:trace>
  <inkml:trace contextRef="#ctx0" brushRef="#br0" timeOffset="14656.0438">17547 7731 733 0,'5'-7'182'0,"-2"-8"55"15,-8-2-211-15,1-7-40 16,-2-1-6-16,-8-13-1 15,5 5 9-15,-7-3 22 16,-3 8 19-16,-5 4 2 16,3 15-4-16,-12 7-11 15,3 11-19-15,-10 15-6 16,5 9 0-16,-2 17 3 16,7 5 3-16,4 25 12 15,10 0 7-15,-1 26 4 16,8 2 4-16,4 26 10 15,2-5-7-15,-6 37-2 16,0-12-4-16,-6 24 0 16,-6-24-7-16,-1-8 9 15,-2-44 8-15,-11-13 6 0,2-40 4 16,-4-7 16-16,-5-18-2 16,-10-10-9-16,3-17-37 15,-13-11-51-15,-1-10-42 16,5-7-17-16,10 1-1 15,11-14-225-15,24 2 123 16</inkml:trace>
  <inkml:trace contextRef="#ctx0" brushRef="#br0" timeOffset="15270.025">17648 8154 649 0,'-2'0'119'16,"-1"0"67"-16,-1 0-175 15,1 0 24-15,1 0 19 16,-1-2 23-16,3 1 7 15,24-7 1-15,86-22-30 16,-35 17-5-16,2 7-18 16,-7 2-16-16,-20 12-20 0,-16 12-22 15,-17 5-4-15,-20 20-1 16,-20 5 9-16,-14 14 8 16,-10-2 21-16,-5-2 7 15,8-16 5-15,11-11 8 16,15-20-9-16,12-4-20 15,12-10-2-15,12-1 14 16,8 5 1-16,14 5 16 16,7-1 19-16,-1 20-12 15,-16 6-23-15,-22 20-9 16,-25 5-10-16,-34 12 25 16,-19-13 14-16,-27-6 10 15,9-27-4-15,-5-14-145 16,19-13-217-16,6-10-14 15,29-7-212-15</inkml:trace>
  <inkml:trace contextRef="#ctx0" brushRef="#br0" timeOffset="15768.9477">18612 8445 409 0,'-49'66'269'0,"-28"-30"-50"16,9 5-53-16,-14 13-113 15,28 3-16-15,12 8 2 16,19-14 1-16,11-12 2 16,12-15-8-16,12-12 44 15,9-15 6-15,32-33 7 16,16-20-3-16,32-25-14 16,4-14-49-16,16-23-4 15,-30 18-6-15,-13-6-1 16,-27 19 0-16,-18 4-4 15,-17 24-12-15,-4 4-23 16,-7 26-18-16,-10 10-73 0,-7 14-1 16,-9 14 7-16,-4 18 19 15,-16 21 22-15,2 13 76 16,3 21 3-16,11 7-2 16,11 13 2-16,23-6-4 15,15 15-39-15,8-16-45 16,8 3-179-16,-1-17-2 15,6-11-103-15</inkml:trace>
  <inkml:trace contextRef="#ctx0" brushRef="#br0" timeOffset="16110.1631">19204 8385 1202 0,'-3'0'130'0,"2"1"147"16,2 17-359-16,14 19-9 0,44 47 54 16,-1-30 28-16,10 3 19 15,7 10 4-15,-7-2-7 16,-10 7-107-16,-19-12-137 16,-1-7-50-16,-8-26-131 15</inkml:trace>
  <inkml:trace contextRef="#ctx0" brushRef="#br0" timeOffset="16336.2615">19713 8349 1191 0,'-81'72'229'0,"30"-10"125"16,-28 20-359-16,-17 31-18 15,-1-3-65-15,13-4-265 16,30-37 43-16</inkml:trace>
  <inkml:trace contextRef="#ctx0" brushRef="#br0" timeOffset="35947.8682">5056 10354 99 0,'-1'-4'170'0,"-2"2"-7"0,3 1-63 16,-3 1-13-16,1 0-21 15,2 0-9-15,0 0-24 16,0 0 73-16,0 0 1 16,0 0 6-16,0 0-57 0,-3 0-6 15,2-2-19-15,1 1-15 16,0-1-17-16,0 2 32 15,46-24 27-15,85-37 20 16,-27 25-6-16,13-5-4 16,-15 16-6-16,-13 14-35 15,-31 23-38-15,-22 24-11 16,-27 21-5-16,-25 42-3 16,-22 10-1-16,-32 29 18 15,-7-3 7-15,-16 6 6 16,10-36 5-16,25-6 13 15,37-34-4-15,33-17 6 16,37-25 7-16,40-20 6 16,12-14-12-16,34-10 4 15,-1-4-348-15,1-23 106 16</inkml:trace>
  <inkml:trace contextRef="#ctx0" brushRef="#br0" timeOffset="36632.0824">7223 9898 515 0,'7'9'507'0,"-10"-15"-158"0,6 4-311 16,-3 2 310-16,0 0-355 15,0-1 22-15,0-1 11 16,0-1 7-16,0 0 2 16,-18-43-6-16,-27-49-18 15,8 23-16-15,2 4-14 16,-12-2-1-16,2 17 0 0,-9 13-27 16,3 28 3-16,-12 21-2 15,5 13-11-15,-1 29 0 16,12 6 31-16,22 29 26 15,22 2 28-15,19 45-9 16,13 2 8-16,8 47 3 16,-14-7-10-16,-8 33-15 15,-13-25 22-15,-20 0-4 16,-20-43 0-16,-25-6-4 16,-3-41 3-16,-11-24-21 15,2-30-60-15,-21-24-299 16,12-33 55-16</inkml:trace>
  <inkml:trace contextRef="#ctx0" brushRef="#br0" timeOffset="37067.4852">7296 10505 637 0,'-94'75'365'0,"89"-51"-26"15,17-12 30-15,21 15-352 16,17 7-39-16,23 17 115 15,7 8-85-15,12 13-86 16,-17-4 63-16,-5 10-109 16,-17-8-104-16,4 3-119 15,-19-21-102-15</inkml:trace>
  <inkml:trace contextRef="#ctx0" brushRef="#br0" timeOffset="37290.0691">7708 10665 1198 0,'-87'42'112'16,"-23"25"53"-16,-25 33-441 15,3-4-58-15,1-1 158 16,42-23 98-16,34-16 108 15,26-38-55-15,43-9 7 16,22-21-147-16</inkml:trace>
  <inkml:trace contextRef="#ctx0" brushRef="#br0" timeOffset="37709.3545">8064 10116 839 0,'-19'58'446'0,"-2"-52"-271"15,3 3-38-15,7-3-141 16,9 0-146-16,7-3 155 16,-5-4 179-16,8-1-133 15,43-4 20-15,55-15 10 0,-32 5-9 16,-7 5-36-16,-8 7-31 16,-21 11-37-16,-16 22-11 15,-23 7-8-15,-20 15 19 16,-12 4 24-16,-14 7 36 15,5-9 21-15,4-11-10 16,17-14-42-16,17-5-11 16,20-19-22-16,10 2-50 15,8 2-42-15,12-2-231 16,-4-6 38-16</inkml:trace>
  <inkml:trace contextRef="#ctx0" brushRef="#br0" timeOffset="38159.0128">8997 10488 646 0,'-156'192'288'0,"57"-127"74"16,15 1-159-16,11 2-9 15,36-19-39-15,16-11-54 16,21-23-41-16,33-24 7 16,13-21-19-16,39-33-1 15,12-15 12-15,23-38-22 16,-17-4-25-16,-9-17-1 15,-35 11-1-15,-4 7-20 16,-25 35-11-16,-4 18-26 16,-18 31-39-16,-8 31-36 15,-19 25 16-15,-21 27 7 16,-10 23 28-16,-5 31 61 16,5 7 41-16,17 12-1 15,20-13-19-15,26 6-33 16,23-27-65-16,24-9-124 15,18-22-157-15,32-17 18 16,-12-35-142-16</inkml:trace>
  <inkml:trace contextRef="#ctx0" brushRef="#br0" timeOffset="38445.0546">9655 10411 1425 0,'-12'23'273'0,"0"39"108"15,24-46-423-15,9 11-2 16,5 5-4-16,13 14 43 15,6 1 22-15,4 7-6 16,-5-1-45-16,9 1-44 16,-2-12-208-16,7-9-113 15,7-17-63-15</inkml:trace>
  <inkml:trace contextRef="#ctx0" brushRef="#br0" timeOffset="38613.0154">10237 10425 1298 0,'-64'32'425'15,"-33"17"45"-15,-22-5-328 16,-61 49-174-16,1 13-51 16,3 21-10-16,28-13-377 15,11-32 93-15</inkml:trace>
  <inkml:trace contextRef="#ctx0" brushRef="#br0" timeOffset="39548.6125">5040 12672 744 0,'-6'-7'277'15,"3"5"15"-15,6 4-176 16,-3-4-119-16,0 2-4 16,0 0 3-16,0-1 23 15,25-2 35-15,26-3-8 16,62-11 2-16,-24 8-5 15,-5 3-25-15,3-1-24 16,-19 8 9-16,-10 8-19 16,-23 11-19-16,-11 19-16 15,-24 13 3-15,-24 34 8 16,-15 18 18-16,-27 19 23 16,-10-6 25-16,-3 3 37 15,23-31 10-15,19-14-16 16,32-30-8-16,40-9 6 0,31-19-22 15,35-14-63 1,5-11-81-16,52-4-232 0,-27-3-18 16</inkml:trace>
  <inkml:trace contextRef="#ctx0" brushRef="#br0" timeOffset="40138.4133">7067 12419 1192 0,'-3'1'209'0,"1"1"79"15,-1 1-356-15,2 24-3 16,22 57 15-16,12-23 21 16,9 4 48-16,18 19 3 15,1-1-7-15,11 16-146 16,-8-9-164-16,-4 0 2 15</inkml:trace>
  <inkml:trace contextRef="#ctx0" brushRef="#br0" timeOffset="40417.7812">7465 12464 1256 0,'1'15'226'0,"-10"30"132"16,-114 64-397-16,27-17-2 15,-5-2 9-15,0 12 11 16,31-24 5-16,10-13-60 15,27-26-131-15,24-21-128 16,24-27-87-16</inkml:trace>
  <inkml:trace contextRef="#ctx0" brushRef="#br0" timeOffset="41119.511">7860 11960 485 0,'-21'42'138'0,"21"-40"35"16,-5-4-131-16,10 4 6 16,-5-2 0-16,-3 0 5 15,1-2 4-15,2 1 30 16,-3-1-5-16,2 1 20 15,1-1-8-15,0 1-3 16,0-1-36-16,1 1-9 16,7-1-26-16,25-4-3 15,46-4-4-15,-46 13-4 0,-11 0-13 16,-4 10-6-16,-14 4 1 16,-5 7 7-16,-11-2 7 15,-5 6 13-15,0-4 10 16,1-8-1-16,7-7-14 15,9-4-10-15,12-2-6 16,13-2-1-16,10 7 0 16,6 5 10-16,-7 7-3 15,-10 11-1-15,-24 7-2 0,-33 13-3 16,-25 0-2-16,-22-9 11 16,-4-12 0-16,-12-25-351 15,24-24 118-15</inkml:trace>
  <inkml:trace contextRef="#ctx0" brushRef="#br0" timeOffset="41585.0194">6931 13396 1291 0,'-45'0'291'0,"44"-6"110"15,1 6-388-15,10-1-13 16,-10-1 2-16,17 1 26 15,34-1 25-15,135-8 34 16,-39 1 6-16,47 6-12 16,3-6-68-16,21 13-182 15,-45 7-148-15,-10 8-169 16,-50 1-145-16</inkml:trace>
  <inkml:trace contextRef="#ctx0" brushRef="#br0" timeOffset="42153.8837">7163 13796 993 0,'-5'0'217'0,"5"2"88"15,0-5-297-15,0 1 18 16,0 1 16-16,0-1 33 16,0 1 15-16,0-2 24 15,2 0-17-15,34-20-12 16,52-21-33-16,-37 34-19 16,-5 4-30-16,-12 9-24 15,-14 6-27-15,-14 16 27 16,-12 1 16-16,-15 12 24 15,-3-2 20-15,-2 0 25 16,2-14-24-16,10-4-27 16,11-13-20-16,15-4-3 0,12-2-7 15,11 2 3-15,3 2 16 16,1 14-9-16,-15 10-6 16,-33 30-5-16,-32 8-13 15,-35 16 8-15,-21-5 24 16,-20-11-55-16,15-34-79 15,-11-19-274-15,34-24-1 0</inkml:trace>
  <inkml:trace contextRef="#ctx0" brushRef="#br0" timeOffset="45185.9968">10940 10620 778 0,'-100'108'421'0,"116"-108"-200"16,11 3-60-16,31 5-7 15,17-4-229-15,21 2 95 16,-2-2 76-16,21 0-223 16,-25-1-321-16,-7 5 122 15</inkml:trace>
  <inkml:trace contextRef="#ctx0" brushRef="#br0" timeOffset="45634.9665">12502 10183 79 0,'-30'24'185'0,"-7"5"-33"0,-9 5-4 15,3-1 67-15,-8 8-72 16,-6-1-4-16,-6 13 6 16,-1 3-30-16,4 17-4 15,11-2 12-15,4 20-6 16,12-3-19-16,10 9-9 15,14-8-13-15,9-2-27 16,14-28-29-16,28-13-8 16,4-25 0-16,16-24 5 15,-10-16-11-15,-2-10 1 16,-30-8-11-16,-23-5-34 16,-27 8-18-16,-20 6-11 15,-4 14-11-15,-2 11-72 16,16 11-224-16,13-1 55 15</inkml:trace>
  <inkml:trace contextRef="#ctx0" brushRef="#br0" timeOffset="46334.4381">13274 10155 484 0,'122'123'484'16,"-117"-114"-146"-16,7-14-15 16,-8-5-278-16,5-7-59 15,-6-14 10-15,-3-8 11 16,-9-20 17-16,-3-4 13 15,-14-6 11-15,1 6-8 16,-4 0-10-16,-1 16-10 0,-3 13-29 16,3 14-17-16,-7 19-13 15,4 17-3-15,-5 23-5 16,8 18 19-16,5 32 12 16,14 5 14-16,14 36 7 15,14 0 7-15,4 22 12 16,0-14 10-16,-5 29-12 15,-10-21-10-15,-12 11 7 16,-15-29-10-16,-21 0-7 16,-12-39 11-16,-23-19-62 15,-5-38-79-15,-33-20-234 16,16-29-19-16</inkml:trace>
  <inkml:trace contextRef="#ctx0" brushRef="#br0" timeOffset="47935.2202">13600 10685 784 0,'-82'6'416'16,"77"-15"-70"-16,1 6-139 16,8 7-269-16,-4-4-16 0,3 2 5 15,15 11 20-15,27 26 39 16,66 61 14-16,-37-45 13 15,19 20 4-15,-6-1-10 16,-2 3-103-16,-27-11-74 16,1 1-134-16,-28-23-79 15</inkml:trace>
  <inkml:trace contextRef="#ctx0" brushRef="#br0" timeOffset="48148.9692">14087 10795 1125 0,'-7'-3'300'0,"-7"9"53"15,-13 12-309-15,-29 25-106 16,-23 13-33-16,-31 22 12 16,-7 3 15-16,4 6 6 15,32-16 38-15,18 2 21 16,38-19-280-16,26-1-1 15,32-18-95-15</inkml:trace>
  <inkml:trace contextRef="#ctx0" brushRef="#br0" timeOffset="48640.5167">14763 10716 1135 0,'-15'-7'185'0,"-10"11"117"16,-14 11-335-16,-23 16-11 15,-6 6 21-15,-11 20 23 16,8-1 18-16,13 7 8 16,26-12 20-16,17-5 20 15,18-11-14-15,18-9 18 16,12-19 0-16,26-25-13 16,8-20-9-16,14-35 2 15,2-14-24-15,1-21-1 16,-21 5-6-16,-18-21-11 15,-15 11-5-15,-9-3-13 16,-16 20-23-16,-5 9-30 16,-8 38-19-16,-5 23-30 15,-8 26 3-15,-5 24 12 16,-7 23 30-16,3 31 20 16,6 16 39-16,15 25 5 0,9 0 8 15,29 19-120-15,14-15-128 16,32 6-55-16,0-28-142 15</inkml:trace>
  <inkml:trace contextRef="#ctx0" brushRef="#br0" timeOffset="49062.3684">15154 10559 1141 0,'0'27'148'15,"16"46"162"-15,5-32-340 16,17 16-4-16,4 6 32 15,9 11 30-15,0-5-23 16,3 6-68-16,-12-12-71 16,0-7-180-16,-7-17-34 0</inkml:trace>
  <inkml:trace contextRef="#ctx0" brushRef="#br0" timeOffset="49243.0921">15570 10628 1333 0,'-108'63'577'0,"34"-9"-135"16,-5 6-361-16,-46 39-183 16,-10 6-295-16,5 22-91 15,33-25 37-15</inkml:trace>
  <inkml:trace contextRef="#ctx0" brushRef="#br0" timeOffset="53389.9844">9518 13347 660 0,'-43'36'188'0,"47"-39"39"16,1 1-185-16,11 1-16 0,7-2-7 15,10-2 0-15,3-1 4 16,6 5-4-16,0 1-10 16,2 3-5-16,-4 9-1 15,4-3-42-15,-8-2-55 16,15 4-152-16,-6-4-10 15</inkml:trace>
  <inkml:trace contextRef="#ctx0" brushRef="#br0" timeOffset="54048.0761">11126 12629 378 0,'7'-12'287'0,"-4"4"-108"15,2 4-250-15,-4-1 235 16,-2 2-218-16,1 3 4 16,-3 0 38-16,-11 11 23 15,-35 37-9-15,-76 74-1 16,37-34 5-16,-6 38 25 15,18-4 17-15,7 15 25 16,34-14 16-16,22-3 20 16,19-37-17-16,21-11-9 15,15-33-3-15,18-21 15 16,6-23-22-16,11-23 10 16,-14-10-2-16,-12-16-46 15,-24 3-36-15,-30-4-48 16,-32 11-31-16,-35 11-4 15,-10 21 23-15,-12 16-36 0,16 21-33 16,13 14-162-16,30 4-9 16</inkml:trace>
  <inkml:trace contextRef="#ctx0" brushRef="#br0" timeOffset="55427.8678">12296 12850 825 0,'0'-3'312'16,"0"1"-16"-16,0 2-157 15,20 11-172-15,22 40 16 16,53 67 9-16,-32-41 22 15,-9-8-2-15,4 3-2 16,-4-12-6-16,0 8-313 16,-11-12 103-16</inkml:trace>
  <inkml:trace contextRef="#ctx0" brushRef="#br0" timeOffset="55665.9491">12804 12940 1376 0,'-54'-5'104'0,"-81"74"107"16,27 17-428-16,-23 12 40 15,0-11 41-15,22-5 102 16,33-28 70-16,22-7-80 15,33-14-175-15,17-3-17 16,13-15-148-16</inkml:trace>
  <inkml:trace contextRef="#ctx0" brushRef="#br0" timeOffset="56210.3778">12954 12561 1051 0,'-49'47'220'16,"49"-52"72"-16,0 5-309 15,0 3-2-15,0-4 7 16,0-1 63-16,0 1 18 16,0-1 25-16,0 2-6 15,3-3-22-15,18-1-17 16,4-2-17-16,44-2-39 16,-49 11-18-16,-4 12-7 15,-6 9 4-15,-10 18 14 16,-5 8 24-16,-4 9 13 15,-3-5 13-15,4-3 7 16,8-21-11-16,24-5-1 16,10-14-6-16,24-10-11 15,5-5-39-15,14-4-164 16,-2 2-226-16,-4-1-14 0</inkml:trace>
  <inkml:trace contextRef="#ctx0" brushRef="#br0" timeOffset="57883.0551">11749 13712 729 0,'-45'47'197'0,"45"-47"41"16,0 0-209-16,8 3-9 16,-8-3 17-16,9 0 70 15,40 4 42-15,115-1 48 16,-21-4-20-16,42-8-22 16,13-3-66-16,36-1-111 15,-35 12-134-15,2-2-276 16,-30 6-21-16</inkml:trace>
  <inkml:trace contextRef="#ctx0" brushRef="#br0" timeOffset="58826.95">12175 14142 548 0,'0'-2'273'15,"3"1"-18"-15,-3-1-97 16,1 1-114-16,2-1 38 15,-3 1 16-15,2-2 42 16,1 0 11-16,10-5 3 16,11-10-47-16,65-48-22 15,-44 46-47-15,1 8-17 16,-6 9-41-16,-4 9-19 16,-18 15-10-16,-15 26-3 0,-14 15 2 15,-16 35 27-15,-15 13 23 16,-8 6 13-16,8-20 32 15,12-12 13-15,27-38 1 16,45-13 15-16,26-15-5 16,33-11-59-16,19-7-59 15,32-7-393-15,-23-9 63 16</inkml:trace>
  <inkml:trace contextRef="#ctx0" brushRef="#br0" timeOffset="61887.9724">14367 13718 1134 0,'15'7'250'0,"19"-5"109"16,16-1-328-16,29 1-20 15,5-4 0-15,34-2-161 16,-9-2-208-16,1-6 11 15</inkml:trace>
  <inkml:trace contextRef="#ctx0" brushRef="#br0" timeOffset="65018.9616">15800 12905 422 0,'-5'2'223'16,"2"-1"-71"-16,3 1-98 15,-3-1-76-15,2-1-74 16,1 0 80-16,-3 0 20 15,1 0 25-15,2 0 40 16,-3 0 36-16,2 0 7 16,1 0-9-16,-3 0-8 15,1 0-33-15,2 0-34 0,-3 0-5 16,3 0-7-16,-3 0-7 16,2 0 2-16,1 0 2 15,-3 0 5-15,1 0 3 16,2 0 6-16,-3 0 1 15,2 0 4-15,1 2-3 16,0-2 4-16,0 0-4 0,0 0 1 16,-3 0-4-16,3 0-7 15,0 0-4-15,0 0 12 16,0 0 10-16,0 0 11 16,0-2 17-16,33-11 7 15,63-32-13-15,-27 10-13 16,2 8-13-16,23 2-16 15,-5 11-10-15,7 8-5 16,-12 12-5-16,-4 14-12 16,-34 13-7-16,-16 22-3 15,-25 11-3-15,-31 32 3 16,-25-5 9-16,-27 11 6 16,-6-19 3-16,-2-5 9 15,20-36 3-15,15-7 11 16,30-20 5-16,9-10-6 15,14-10-9-15,13 5-5 16,13-1-10-16,19 7-5 0,8 5 9 16,12 17 1-16,-9 5-1 15,-31 20-17-15,-36 5-1 16,-40 13-8-16,-28-12 6 16,-40-5 26-16,-5-20 33 15,-13-18 12-15,19-17-12 16,1-11-146-16,23-13-285 15,0-2 6-15</inkml:trace>
  <inkml:trace contextRef="#ctx0" brushRef="#br0" timeOffset="65763.9353">16787 13236 528 0,'0'9'489'0,"4"-3"-146"0,-4-3-71 15,0-3-187-15,0 1-85 16,9 20-1-16,-1 24 37 16,85 64 22-16,-36-42 2 15,15 8-5-15,-6-7-8 16,3 13-37-16,-16-15-35 16,-6 2-23-16,-17-16-105 15,-12-8-103-15,-8-23 50 16,-5-21-163-16,-8-26-7 0</inkml:trace>
  <inkml:trace contextRef="#ctx0" brushRef="#br0" timeOffset="65947.9362">17382 13278 1246 0,'-8'-3'320'0,"-22"15"81"15,-19 7-354-15,-44 29-58 16,-2 13-14-16,-7 23-2 15,3 1 0-15,-4 11-11 16,37-19-4-16,-6-6-16 16,21-29-140-16,11-9-141 15,28-17-21-15,18-5-167 16</inkml:trace>
  <inkml:trace contextRef="#ctx0" brushRef="#br0" timeOffset="67111.9491">18144 12877 985 0,'12'-3'328'15,"-30"0"18"-15,18 9-261 16,0 10-147-16,0 20 11 16,6 17 14-16,1 26 12 0,2 1 27 15,3 12 30 1,0-7-20-16,0 12-6 0,-1-16-42 16,-4 9-287-16,-7-18 75 15</inkml:trace>
  <inkml:trace contextRef="#ctx0" brushRef="#br0" timeOffset="67371.2954">17971 13339 1448 0,'3'-3'346'0,"10"-1"113"15,22-8-419-15,64-3-31 16,-39 12-17-16,20 3-52 16,-10-3-58-16,2 4-144 15,-13-5-197-15,7-20-41 16</inkml:trace>
  <inkml:trace contextRef="#ctx0" brushRef="#br0" timeOffset="67860.1365">19632 12995 889 0,'-7'8'457'15,"-5"-7"-52"-15,-20 10-147 16,-16 8-239-16,-25 25 20 15,-7 10 29-15,-16 15 44 16,21 3 12-16,24 11 7 16,55-12-6-16,85-2 1 0,44-15-39 15,85-14-5-15,18-25-100 16,36-21-122-16,-45-16-458 16,0-16-7-16,-72-14-238 15</inkml:trace>
  <inkml:trace contextRef="#ctx0" brushRef="#br0" timeOffset="94743.9028">17831 9543 109 0,'0'-10'292'15,"0"-1"-124"-15,0 2-73 0,0 6 59 16,0 0-172-16,0 0 1 16,0 2 1-16,0 1 9 15,0 9 10-15,-12 37 7 16,-21 73 4-16,7-41 3 16,-4 39 3-16,6 6 23 15,3 40 4-15,8-7-4 16,8 26-5-16,11-22-4 15,9 10-26-15,-1-36-3 16,2-8 2-16,1-28 1 0,-8-13 5 16,-5-31 2-16,-1-4 2 15,-6-17-3-15,-1-6 0 16,-5-9-7-16,-8-3-29 16,2-4-33-16,-3 1-174 15,-15-3 21-15</inkml:trace>
  <inkml:trace contextRef="#ctx0" brushRef="#br0" timeOffset="95088.9155">17418 11062 211 0,'61'47'544'0,"-52"-23"-266"16,-1 6-144-16,-3 15 132 15,11 25-333-15,2 2 41 16,3 4 26-16,8-16 25 16,11-2 17-16,2-26 1 15,11-11 23-15,4-20 15 16,18-25 13-16,-3-31-16 15,12-23-1-15,-4-11-14 16,-8-10-33-16,-27 21-59 0,-3 7-41 16,-34 9-319-16,-52-22 50 15</inkml:trace>
  <inkml:trace contextRef="#ctx0" brushRef="#br0" timeOffset="100411.9108">6257 15429 228 0,'3'-3'260'0,"1"2"-74"0,-4-1-5 16,2 1-156-16,1-1-91 15,-3 1 22-15,1-1 22 16,2 2-17-16,-3 0 32 15,0 0 34-15,0 0-40 16,0 0 94-16,0 0 134 16,0 0-94-16,3 0-95 15,-3 0 122-15,2-1-117 16,1-1-105-16,10-1 115 16,28-11 115-16,57-26-109 0,-23 14-6 15,1 4-17-15,11-1-11 16,-14 14-9-16,-12 5-10 15,-26 7-10-15,-7 13-9 16,-19 2-1-16,-21 17 2 16,-13 14 10-16,-22 24 9 15,-10 0 9-15,-6 14 10 16,12-12 4-16,16-1 1 16,25-24 0-16,29-5-5 15,23-14-13-15,30-8 0 16,11-11-1-16,15-5-88 15,-2-7-221-15,8-1 2 16,-32-5-168-16</inkml:trace>
  <inkml:trace contextRef="#ctx0" brushRef="#br0" timeOffset="100875.8889">6348 16156 1261 0,'0'-3'303'0,"2"0"82"16,1 5-373-16,-3-2-73 16,3 0 0-16,48 0 26 15,92-6 39-15,5-14 19 0,22-5 0 16,53-10 14-16,-22 3-62 16,2 2-198-16,-37 11-152 15,3 1 10-15,-57 4-238 16</inkml:trace>
  <inkml:trace contextRef="#ctx0" brushRef="#br0" timeOffset="101524.8362">6919 16317 512 0,'0'7'324'16,"-3"-2"-155"-16,2-4-111 15,1 2-222-15,-3 0-16 16,1 5 57-16,2-4 151 16,0 1 120-16,0-4 84 15,2 1 30-15,22 7-58 0,13-9-33 16,45-14-80-16,-40 1-29 16,-5 5-41-16,-8 10-37 15,-11 11-16-15,-2 16-4 16,-8 7 3-16,-17 11 19 15,-3 4 22-15,-2-6 12 16,-5-14 7-16,5-4 1 16,11-12-14-16,11-4-7 15,8-1-3-15,22 10-2 16,4 4-2-16,0 21-17 16,-8 12-45-16,-34 32-90 15,-33 11-27-15,-31 10 25 16,-25-23 57-16,-31-15 70 15,3-34-180-15,-26-47 158 16</inkml:trace>
  <inkml:trace contextRef="#ctx0" brushRef="#br0" timeOffset="102104.0713">8386 16018 1113 0,'3'-3'365'0,"-3"0"26"16,3 0-310-16,-3 1-138 15,9 2-13-15,13 8 5 0,14 43 23 16,57 69 48-16,-18-22 15 16,-4-8 7-16,18 23-2 15,-10-8-22-15,-7 9-83 16,-29-28-74-16,-6 2-212 16,-23-25-27-16</inkml:trace>
  <inkml:trace contextRef="#ctx0" brushRef="#br0" timeOffset="102360.3202">9026 16048 895 0,'0'-5'583'0,"-15"2"-130"0,-17 32-136 16,-39 9-349-16,-20 16-126 16,-19 30-52-16,0 9 16 15,-2 9 11-15,40-19 69 16,18-8-32-16,16-20-55 16,18-2-58-16,14-11-116 15</inkml:trace>
  <inkml:trace contextRef="#ctx0" brushRef="#br0" timeOffset="103051.9108">9329 15268 401 0,'-51'50'140'0,"48"-46"-59"15,2-5-108-15,-4 7-248 0,5-6 90 16,-3 0 131-1,3 0 261-15,-2 0 141 0,-1 0-65 16,3-2-15-16,-3 1-38 16,2-1-105-16,1 1-34 15,0 1-33-15,0 0-32 16,0 0-33-16,0 0 30 16,0-2 9-16,1 1 10 15,15-4-2-15,17-2-2 16,48-13-19-16,-41 20-18 15,-13 2-25-15,-1 10-25 16,-11 1-8-16,-6 17-4 16,-17 3 9-16,-17 7 23 15,-10-1 29-15,-11 1 13 16,-2-13 17-16,9-6 10 16,18-10-13-16,16-5-17 15,17-3-2-15,23 6-1 16,14 3-6-16,5 9 9 0,-6 6 3 15,-7 15-26-15,-29 9-20 16,-50 12-15-16,-37-7-318 16,-28-13 99-16</inkml:trace>
  <inkml:trace contextRef="#ctx0" brushRef="#br0" timeOffset="104181.8867">10097 16306 26 0,'-5'-3'0'0</inkml:trace>
  <inkml:trace contextRef="#ctx0" brushRef="#br0" timeOffset="104390.8494">10079 16293 325 0,'-3'0'509'15,"-2"0"-181"-15,2 0-200 16,2 0 193-16,-4-2-318 16,2 1-9-16,2 1 8 15,-2 0 2-15,3 0 5 16,0 0 5-16,25 4 7 16,85 13 14-16,-18-8 5 0,-5-2-5 15,9 4-6-15,-15-2-207 16,6 0-187-16,-28-6-20 15</inkml:trace>
  <inkml:trace contextRef="#ctx0" brushRef="#br0" timeOffset="111002.9116">11511 15690 239 0,'-37'53'335'15,"31"-53"-162"-15,6 2 32 16,0-5-95-16,-3 1-124 16,3 0 122-16,3-1 30 15,2-31-23-15,81-53-17 16,-34 48-13-16,7 3 0 15,-7 13-44-15,2 13-21 16,-11 14-26-16,-7 20-1 16,-11 11-17-16,-8 23 4 15,-11 14 6-15,-12 19 5 16,-11-12 8-16,-8-1 7 16,-4-19 2-16,4-19 9 0,3-23 5 15,13 0 5-15,15-13-22 16,19-1 0-16,8 0-5 15,15 14-2-15,4-1-6 16,-1 20 17-16,-13 11-24 16,-25 20-21-16,-22 8 11 15,-31 11 14-15,-17-6 20 16,-39-7 54-16,-1-20 23 16,-29-14-29-16,14-15-44 15,-7-5-47-15,20 1-360 16,6 6 64-16</inkml:trace>
  <inkml:trace contextRef="#ctx0" brushRef="#br0" timeOffset="111431.7786">12505 16153 567 0,'-4'2'519'0,"4"-1"-127"15,-3 1-23-15,3-1-322 0,-3 1-53 16,1-1-36-16,10 20-5 16,5 12 17-16,88 66 24 15,-46-34 23-15,16 13 3 16,-11-3 4-16,2 18-13 15,-7-10-22-15,-2 0-17 16,-22-13-178-16,-2-4-163 16,-17-34-16-16</inkml:trace>
  <inkml:trace contextRef="#ctx0" brushRef="#br0" timeOffset="111716.91">13064 16105 1505 0,'47'-4'193'0,"-77"26"113"16,-43 26-511-16,-2 20-150 15,-28 26 79-15,6 1 148 16,4-2 145-16,35-18 61 16,4-4 162-16,21-25-93 15,7-2-98-15,16-6-114 0,7-16-265 16,10-19 52-16</inkml:trace>
  <inkml:trace contextRef="#ctx0" brushRef="#br0" timeOffset="112239.6467">13325 15699 503 0,'3'14'529'0,"-12"-14"-199"16,6 1-317-16,11-1 247 0,-8-1-370 15,0-1 66-15,0-1 56 16,30-15 30-16,68-33 63 16,-41 30-15-16,7 5-32 15,-11 8-45-15,-7 14-52 16,-20 11-15-16,-14 23 4 15,-12 14 10-15,-12 19 10 16,-5-4 46-16,-1 0 12 16,2-24 63-16,11-18 3 15,19-17 6-15,33-14 5 16,20-8-39-16,32-8-195 16,6-7-137-16,13-24-160 15,-30 2-134-15</inkml:trace>
  <inkml:trace contextRef="#ctx0" brushRef="#br0" timeOffset="112935.3453">14604 16323 340 0,'-5'0'0'0,"7"1"548"16,1-1-363-16,-3-1 231 15,0 1-298-15,9-3 329 16,38-5-366-16,91-16-7 15,-33 9-26-15,20 0-94 16,-16 3-103-16,-4 5-210 16,-44 4-105-16,-30 0-116 15</inkml:trace>
  <inkml:trace contextRef="#ctx0" brushRef="#br0" timeOffset="113154.8946">15792 15677 712 0,'-9'7'0'0</inkml:trace>
  <inkml:trace contextRef="#ctx0" brushRef="#br0" timeOffset="113458.8892">15759 15693 229 0,'-1'0'420'0,"-2"2"-80"16,1-2 16-16,2 0-97 16,2-2-99-16,49-14-28 15,74-22-57-15,-55 26-22 16,-11 18-31-16,-11 14-14 15,-17 17-11-15,-22 25 0 16,-9 10 2-16,-21 17 7 16,-12-2 13-16,-16-4 3 15,7-26 1-15,3-11 25 16,18-22 24-16,9-12-28 16,24-12-33-16,18 5 32 15,7-1 8-15,13 8-64 16,-4 9 23-16,-2 14 16 15,-25 10-38-15,-14 18-35 16,-31 6 41-16,-32 6 7 0,-26-10 12 16,-22-16 2-16,3-29-71 15,-5-20-295-15,18-24-125 16,11-21-128-16</inkml:trace>
  <inkml:trace contextRef="#ctx0" brushRef="#br0" timeOffset="113983.8756">17059 15919 707 0,'-90'49'216'0,"88"-50"26"16,2 1-166-16,0 1-61 15,0-1 14-15,0 0 29 0,0 0 39 16,0 2 11-16,5 4 29 15,13 25-6 1,48 64 15-16,-21-36-5 0,13 20-29 16,3 1-36-16,6 13-17 15,-10-12-31-15,-9 6-98 16,-12-9-35-16,-13 2-131 16,-13-18-239-16,-22-11-7 15</inkml:trace>
  <inkml:trace contextRef="#ctx0" brushRef="#br0" timeOffset="114247.8602">17514 16004 1606 0,'17'60'366'16,"-78"-28"-6"-16,-23 12-607 16,-49 34-247-16,-9 13-126 15,-11 16 20-15,28-14 452 16,17 2 498-16,44-29-40 16,10-6-99-16,21-18-194 15,5-3-227-15,13-18-87 16</inkml:trace>
  <inkml:trace contextRef="#ctx0" brushRef="#br0" timeOffset="114742.0974">18168 15836 659 0,'7'8'261'0,"-5"-4"-5"0,-7 7-142 16,-4 11-97-16,0 13 15 15,2 7 23-15,2 18 36 16,1 5 28-16,1 14-17 16,-7 5-41-16,-2 20-3 15,-6-15-17-15,2-2-102 16,-1-26-15-16,5-16-44 16,5-22-34-16,-2-20-235 15,0-17 83-15</inkml:trace>
  <inkml:trace contextRef="#ctx0" brushRef="#br0" timeOffset="115002.937">17938 16260 1023 0,'0'-48'540'0,"12"39"-82"16,21 0-171-16,9 1-279 15,22 2-33-15,10-3-25 16,10 6-88-16,-16 0-43 16,-2 3-68-16,-18-1-12 0,-7 1-88 15,-16 0 30-15,-4-3 17 16</inkml:trace>
  <inkml:trace contextRef="#ctx0" brushRef="#br0" timeOffset="115716.2742">19246 15833 877 0,'68'21'289'0,"-86"-9"37"15,-27 15-198-15,-11 12-54 16,-14 24 80-16,2 5 23 15,5 22 35-15,25-6-15 16,29 11-19-16,30-17-85 16,44-9-35-16,22-27-68 15,39-15-119-15,0-30-83 16,8-22-351-16,-21-23-16 0</inkml:trace>
  <inkml:trace contextRef="#ctx0" brushRef="#br0" timeOffset="141281.8158">14264 10240 1148 0,'-21'146'135'15,"-3"-87"-135"-15,8 10-293 16</inkml:trace>
  <inkml:trace contextRef="#ctx0" brushRef="#br0" timeOffset="163980.7877">23636 7559 208 0,'6'-3'158'0,"-3"-3"1"16,-3 3-12-16,3 0-51 15,-3 0-2-15,2 0-30 16,1 3-14-16,-3 3-20 16,-8 49-4-16,-31 101-15 15,-6-35-18-15,-6-6-17 16,1 21-17-16,13-21-10 16,7-5-157-16,18-44 49 0</inkml:trace>
  <inkml:trace contextRef="#ctx0" brushRef="#br0" timeOffset="164180.5531">23931 7656 937 0,'-17'56'252'0,"-13"31"61"16,-4-1-244-16,-16 40-76 15,-7-6 4-15,-3 15-4 16,6-27-32-16,10-5-32 16,28-43-241-16,16-35 38 15</inkml:trace>
  <inkml:trace contextRef="#ctx0" brushRef="#br0" timeOffset="168020.7667">24778 7897 651 0,'-9'-2'244'15,"6"1"-43"-15,1 1-166 16,-1 1-73-16,3 40-45 16,26 49 103-16,15-29 15 15,2 1 16-15,16 19 0 0,-5-3-23 16,4 11-4-16,-8-12-8 16,1 1-16-16,-22-20-3 15,-4-10-41-15,-11-19-39 16,-7-10-71-16,-7-11-94 15,-7-11-16-15</inkml:trace>
  <inkml:trace contextRef="#ctx0" brushRef="#br0" timeOffset="168277.2656">25202 8012 1090 0,'-12'8'199'0,"-30"17"115"16,-14 16-325-16,-27 21-9 16,-10 10 7-16,-28 10-1 15,15-2 3-15,10 1-8 16,26-22-17-16,19-7-123 15,29-19-143-15,22-16-16 16</inkml:trace>
  <inkml:trace contextRef="#ctx0" brushRef="#br0" timeOffset="168660.3425">25457 7598 259 0,'2'-5'98'0,"1"1"14"16,-3-1-37-16,1 2-48 15,2 0-100-15,-3 0 133 16,2 2-6-16,1 1-1 16,-3 1-6-16,7 43 108 15,-7 50-128-15,-6-38-13 16,5-5-37-16,1-6-133 15,0-21-28-15,9-10-2 16,3-19-133-16</inkml:trace>
  <inkml:trace contextRef="#ctx0" brushRef="#br0" timeOffset="168840.4792">25786 7509 964 0,'8'20'240'0,"-25"4"68"16,1 22-253-16,-5 11-73 16,-4 12 5-16,3-2-11 0,1 8-51 15,1-11-43-15,7 14-191 16,-1-10 2-16</inkml:trace>
  <inkml:trace contextRef="#ctx0" brushRef="#br0" timeOffset="169484.7695">24090 8990 374 0,'-30'89'493'0,"67"-86"-142"16,43-11-184-16,18-2 234 16,68-10-315-16,25 1 5 15,23-5-56-15,-27 4-78 16,16 5-133-16,-57 6-96 16,-23-4-139-16,-28 1-83 15</inkml:trace>
  <inkml:trace contextRef="#ctx0" brushRef="#br0" timeOffset="169819.1843">24469 9467 1386 0,'19'52'226'0,"-19"-31"152"15,-12 9-393-15,8 24-46 0,1 8 38 16,-7 9-23-16,3-5-21 16,5 13-127-16,2-10-180 15,13-9-5-15</inkml:trace>
  <inkml:trace contextRef="#ctx0" brushRef="#br0" timeOffset="169979.2443">25084 9603 1797 0,'-25'81'361'15,"-1"11"151"-15,-14 37-691 16,22-4-140-16,22 1-222 16,10-33-124-16</inkml:trace>
  <inkml:trace contextRef="#ctx0" brushRef="#br0" timeOffset="172200.751">25978 8999 663 0,'-67'48'266'15,"56"-51"-6"-15,14 2-171 16,0-1-66-16,-3 1-19 15,2-1 30-15,38-5 37 16,78-17-5-16,-40 7-9 16,21 2-53-16,-8 8-75 15,-2-1-260-15,-30 10 34 16</inkml:trace>
  <inkml:trace contextRef="#ctx0" brushRef="#br0" timeOffset="172679.4498">26922 8435 354 0,'13'3'224'0,"-8"0"-110"16,4 6-1-16,-11 4-66 0,-5 5-72 16,-5 11 44-16,-11 17 46 15,-10 8-70-15,-12 12 20 16,6 2 31-16,-3-5 37 16,14-19 7-16,10-8 3 15,22-15-9-15,26-12 3 16,15-8-28-16,23-8-1 15,7-4-3-15,9-5-40 16,-10 2-109-16,-4-2-227 16,-20 5 10-16</inkml:trace>
  <inkml:trace contextRef="#ctx0" brushRef="#br0" timeOffset="172874.7905">27422 8320 1311 0,'-13'23'234'0,"-4"19"144"0,5 9-378 15,-7 50-28-15,-7 19 27 16,-13 42 6-16,-3-3 2 16,-15 28-17-16,1-33-65 15,-5 0-306-15,13-46 63 16</inkml:trace>
  <inkml:trace contextRef="#ctx0" brushRef="#br0" timeOffset="175312.7631">28070 8256 327 0,'-51'9'0'0,"54"-2"374"0,6 13-336 16,3 4 198-16,1 16-265 16,8 7 273-16,3 6-237 15,2-2 5-15,-1 19-1 16,-4-7 0-16,-4 11-5 15,-4-6-1-15,-4-2 0 16,-1-24 0-16,-4-12-238 16,-1-21-16-16,2-18-74 15</inkml:trace>
  <inkml:trace contextRef="#ctx0" brushRef="#br0" timeOffset="175546.8004">28339 8328 526 0,'-6'-11'406'0,"-6"7"-124"15,-6 10-340-15,-14 19 338 0,-16 14-311 16,-9 16 7-16,-3 8 23 16,-14 18 23-16,5-3-21 15,6-2 1-15,10-11 2 16,14-9-51-16,15-29-27 15,24-12-34-15,20-20-32 16,22-14-145-16,4-11 55 16</inkml:trace>
  <inkml:trace contextRef="#ctx0" brushRef="#br0" timeOffset="175835.7883">28687 7951 723 0,'-1'-3'178'16,"-4"1"52"-16,10 5-206 15,-8-3-49-15,3 0 19 16,-2 2 7-16,2 2 6 15,-4 26 15-15,-13 54 15 16,8-43-16-16,2 12-9 16,-5-8-25-16,-2-3-54 15,14-11-40-15,6-11-85 16,6-23-53-16,18-12-21 0</inkml:trace>
  <inkml:trace contextRef="#ctx0" brushRef="#br0" timeOffset="176120.7412">29189 7883 827 0,'1'8'107'0,"-14"10"110"16,-11 7-243-16,-6 8-3 16,3 0 45-16,-2 2 32 15,13-11 11-15,7-3 4 16,13-12 4-16,8-6 27 15,11-11-16-15,19-10 3 16,4-10 4-16,12-7-5 16,-10-4-31-16,-3-1-1 15,-24 10-14-15,-9 0-33 16,-17 6-14-16,-19 4-45 16,-18 13-38-16,-21 11-119 15,-9 10-151-15,-17 22 0 16</inkml:trace>
  <inkml:trace contextRef="#ctx0" brushRef="#br0" timeOffset="176489.8486">27642 9178 1184 0,'12'20'165'0,"18"-8"147"16,15-11-335-16,39-10 27 16,21-3 57-16,54-15 48 15,9-15-2-15,20-5-1 16,-22 7-51-16,-3 2-67 16,-41 13-87-16,-14 11-320 15,-37 13 33-15</inkml:trace>
  <inkml:trace contextRef="#ctx0" brushRef="#br0" timeOffset="176853.9907">28217 9354 1180 0,'-30'84'221'0,"21"-60"118"16,-5 15-323-16,-5 18-62 15,-4 9 33-15,-1 17 11 16,0-6 4-16,2 17 2 16,2-8 0-16,7 2 1 15,-4-18-1-15,10-6-48 16,2-34-20-16,5-10-104 16,8-26-176-16,8-20 5 15</inkml:trace>
  <inkml:trace contextRef="#ctx0" brushRef="#br0" timeOffset="177153.6679">28681 9528 591 0,'-25'30'0'15,"-13"21"531"-15,1 8-506 16,-9 14 355-16,13-3-383 15,11-9 396-15,17-13-377 0,17-7 21 16,15-20 19-16,18-17 30 16,7-8 1-16,15-29 12 15,-1-15-15-15,-1-12-9 16,-13 1-32-16,-18-12-34 16,-30 14-42-16,-28 5-22 15,-18 17-15-15,-14 7-12 16,4 17-2-16,-4 4-85 15,22 7-277-15,-2-3 42 16</inkml:trace>
  <inkml:trace contextRef="#ctx0" brushRef="#br0" timeOffset="180585.8135">29533 8927 697 0,'-54'48'148'0,"55"-43"68"15,5-5-183-15,8-2-1 16,11-1 16-16,22-6 16 16,15-4-2-16,19 2-23 0,6-2-63 15,5 2-54-15,-20 2-199 16,-14 5 5-16</inkml:trace>
  <inkml:trace contextRef="#ctx0" brushRef="#br0" timeOffset="180870.7248">29745 8655 1031 0,'-15'38'266'15,"-2"25"67"-15,5 14-265 16,-1 4-84-16,2 18-16 16,5-15-19-16,-1 6-27 15,7-18-257-15,4 8 48 16</inkml:trace>
  <inkml:trace contextRef="#ctx0" brushRef="#br0" timeOffset="181302.7439">30424 8538 1095 0,'-39'69'306'16,"55"-21"58"-16,16 14-270 15,16 9-121-15,20 19 15 16,-1-12 12-16,4 3 4 15,-20-10 4-15,-2 2-38 0,-23-16-41 16,0-1-155-16,-13-17-142 16,7-8-46-16</inkml:trace>
  <inkml:trace contextRef="#ctx0" brushRef="#br0" timeOffset="181553.7949">30930 8465 1269 0,'-120'90'280'0,"34"-5"101"16,-14 19-383-16,-22 30-24 15,-3-8-80-15,11 12-126 16,32-25-141-16,18 1 2 16,36-36-182-16</inkml:trace>
  <inkml:trace contextRef="#ctx0" brushRef="#br0" timeOffset="183221.8424">31447 8779 700 0,'-4'1'248'15,"4"1"20"-15,-3-1-149 16,6 1-95-16,22 7-7 16,92 7 13-16,-33-17-8 15,22-1-15-15,-10 5-30 16,-8-3-155-16,-22 2-111 0,-19-4-40 16</inkml:trace>
  <inkml:trace contextRef="#ctx0" brushRef="#br0" timeOffset="183429.6784">31791 8459 698 0,'-19'61'571'0,"-4"19"-157"16,-3-14-422-16,-2 36 385 15,-1 2-436-15,-4 14-19 16,6-15-31-16,-6-7-248 16,17-21-20-16,19-23-96 15</inkml:trace>
  <inkml:trace contextRef="#ctx0" brushRef="#br0" timeOffset="183799.7481">32829 8624 1005 0,'0'-17'211'0,"-4"7"70"15,-10 8-305-15,-22 25-9 16,-16 8 14-16,-33 37 70 16,-9 15 67-16,-4 28 83 15,20-2 25-15,25-6-12 16,34-28-47-16,64-15-14 15,53-36-71-15,64-18-110 16,24-21-79-16,65-21-416 16,-38-27-10-16</inkml:trace>
  <inkml:trace contextRef="#ctx0" brushRef="#br0" timeOffset="200587.2377">23355 12243 1123 0,'17'25'212'0,"38"64"115"16,-19-38-305-16,20 35-62 15,10 10 31-15,6 33 14 16,-9 0-2-16,-7 26 0 16,-14-14 3-16,-6 18-94 15,-10-26-116-15,-5-18-127 16,4-35-90-16</inkml:trace>
  <inkml:trace contextRef="#ctx0" brushRef="#br0" timeOffset="200797.5174">24076 12600 1423 0,'-21'-31'503'0,"-15"22"-59"0,-12 22-356 16,-31 41-68-16,-18 33-160 15,-41 56 47-15,-9 10 61 16,-3 22-23-16,24-25-32 15,22 9 58-15,48-49 8 16,28-25-391-16,35-44 118 16</inkml:trace>
  <inkml:trace contextRef="#ctx0" brushRef="#br0" timeOffset="201293.3269">24452 11633 1337 0,'42'119'225'0,"-46"-74"146"15,2 4-389-15,4 16-17 16,1-1 20-16,-3 11-104 15,0-19-77-15,0-9-179 16,0-22-77-16</inkml:trace>
  <inkml:trace contextRef="#ctx0" brushRef="#br0" timeOffset="201447.1499">24832 11708 412 0,'-4'71'840'0,"-16"11"-371"16,-2-29-275-16,-3 55 316 15,12-4-1014-15,17-29 169 0</inkml:trace>
  <inkml:trace contextRef="#ctx0" brushRef="#br0" timeOffset="206739.8607">25110 12983 318 0,'-4'42'184'0,"1"-42"-30"15,1-1-80-15,7-2-29 16,-5 1-25-16,0 1 27 16,1-1 37-16,14-1 25 0,15-3-4 15,62-18-3-15,-38 14-31 16,18 1-29-16,3 0-16 16,17 1-92-16,-7 1-209 15,-1-10 41-15</inkml:trace>
  <inkml:trace contextRef="#ctx0" brushRef="#br0" timeOffset="207587.7067">26205 12316 310 0,'-51'89'149'15,"48"-91"-33"-15,2 4-72 16,1-5-42-16,0 1-28 16,0 1 56-16,0-1 29 15,0 1 13-15,0-1 18 16,0 1-7-16,0-1-5 15,0 1-28-15,0-1-10 16,0 1-17-16,0-1-1 16,0 1-3-16,0-1 13 15,0 1 4-15,0-1 5 16,0 1-4-16,0 1 2 16,0-2-14-16,0 1 5 15,1-1-1-15,25-8 7 16,65-29-3-16,-20 10 2 15,1 8-5-15,11-6-8 0,-20 6-11 16,-3 3-1-16,-23 8-3 16,-8-1-5-16,-12 5 2 15,-7 5-3-15,-2 4-7 16,-10 7 9-16,-10 13 9 16,-9 22-5-16,-12 9 3 15,-26 16 6-15,-4 3-9 16,5-1-6-16,7-15 9 15,18 0 2-15,33-17 0 0,30-5 11 16,19-19 0-16,19-14 2 16,16-16 1-16,15-11-31 15,-6-2-90-15,5 7-267 16,-23 10 28-16</inkml:trace>
  <inkml:trace contextRef="#ctx0" brushRef="#br0" timeOffset="208012.5035">26345 13009 448 0,'0'4'210'0,"-2"2"-27"15,-1-4-94-15,2-2-75 16,1 0-16-16,0 1 30 16,0 1 28-16,1 10 52 15,7-6 46-15,43 10 28 16,90-16 9-16,-10-43-29 16,19-7-61-16,14-8-52 15,-8 8-82-15,16 11-194 16,-42 15-174-16,-29 6-31 15</inkml:trace>
  <inkml:trace contextRef="#ctx0" brushRef="#br0" timeOffset="210239.8699">26784 13302 200 0,'76'-20'218'16,"-73"17"-68"-16,-3 5-47 15,-3 4-35-15,2-6-26 16,-2 1-28-16,-2 1 41 16,-37 28 53-16,-37 51-21 0,34-40-3 15,11-4-5-15,12-1-19 16,13-10-28-16,6-5-3 16,10-8 6-16,20-7 22 15,10-3 22-15,17 2-16 16,1-2-3-16,7 4-14 15,-16 8-35-15,-16 11-29 16,-30 7 12-16,-30 16-16 16,-22 0-8-16,-25-1 7 15,-11-15 7-15,-6-5 0 16,19-14 8-16,5-11-37 16,23-6-47-16,14 3-217 15,19-14 6-15</inkml:trace>
  <inkml:trace contextRef="#ctx0" brushRef="#br0" timeOffset="210485.0904">26872 13273 1405 0,'8'0'226'0,"10"2"171"16,12-5-423-16,22-2 13 15,13 10 24-15,19-5-10 16,0 0-47-16,29-3-269 16,-8-5-89-16,0-37-104 15</inkml:trace>
  <inkml:trace contextRef="#ctx0" brushRef="#br0" timeOffset="211578.0048">28115 12437 901 0,'-63'46'154'0,"63"-44"90"16,0 7-270-16,4 7-6 15,4 5 16-15,13 14 30 16,6 11 14-16,22 16 7 0,7 7 0 15,22 23-3-15,-3 4-18 16,6 13-27-16,-13-20-24 16,-9 0-36-16,-23-31-35 15,-11-13-171-15,-16-25 32 16</inkml:trace>
  <inkml:trace contextRef="#ctx0" brushRef="#br0" timeOffset="211822.7415">28526 12480 461 0,'8'14'532'0,"-16"-1"-193"15,-20-2-277-15,-23 34 243 16,-21 21-388-16,-23 36-29 15,-7 8 13-15,-29 23 0 16,18-18 33-16,-1-9 26 16,23-32 38-16,8-13-205 15,44-28-32-15,25-10-59 16</inkml:trace>
  <inkml:trace contextRef="#ctx0" brushRef="#br0" timeOffset="212266.9054">28934 11983 845 0,'46'10'253'16,"-47"8"29"-16,-7-6-200 15,-1 8-111-15,-7 11 1 16,-4 12 22-16,-5 8 2 16,2 3 3-16,-10 12 1 0,12-6-22 15,0 0-97-15,12-18-96 16,9-12-64-16,13-34-108 15</inkml:trace>
  <inkml:trace contextRef="#ctx0" brushRef="#br0" timeOffset="212581.9192">29425 12028 449 0,'-9'24'220'15,"-3"-5"-29"-15,-6 16-60 16,1 1-148-16,-8 15 19 16,-4-12 23-16,16 3 37 15,13-12 11-15,6 2 34 16,27-22 11-16,22-10 29 15,11-18-25-15,14-16-1 16,0-10-23-16,-10-7-27 16,-19 6-52-16,-39 0-91 15,-40 13-62-15,-43 8-262 16,-17 15-15-16</inkml:trace>
  <inkml:trace contextRef="#ctx0" brushRef="#br0" timeOffset="213722.0522">29882 12632 851 0,'0'-11'212'0,"0"11"23"15,-3 2-258-15,1 22-31 16,-2 9 0-16,-4 16 24 15,-4 4 36-15,3 19 16 16,-8-3 12-16,4 20-18 16,2 0-7-16,-2 2-15 0,-1-14-25 15,-2-10-81-15,-1-29-63 16,-8-13-72-16,-1-17-66 16</inkml:trace>
  <inkml:trace contextRef="#ctx0" brushRef="#br0" timeOffset="213906.1981">29547 13072 1095 0,'0'-2'223'0,"4"-1"106"16,11 2-317-16,15-2-2 15,17-3 14-15,32 0 0 16,13-3-27-16,15 1-156 15,4-2-187-15,-14-13-30 16</inkml:trace>
  <inkml:trace contextRef="#ctx0" brushRef="#br0" timeOffset="214200.7256">30353 12603 1044 0,'11'23'829'0,"-7"-23"-418"16,8 12-147-16,11 16-342 16,19 20-337-16,12 7 392 15,17 20 16-15,-7 0 6 16,2 13 1-16,-12-2 2 15,-11 7 1-15,-15-12-51 0,-7 3-78 16,-7-24-47-16,-5-11-219 16,-2-21 9-16,2-25 26 15,0-27-129-15</inkml:trace>
  <inkml:trace contextRef="#ctx0" brushRef="#br0" timeOffset="214393.1618">30974 12636 1135 0,'-33'18'290'15,"-2"30"70"-15,-37 26-294 16,-23 18-104-16,-26 35 8 16,2-12 16-16,-7 8-28 15,33-26-36-15,18-9-94 16,39-33-88-16,22-13-92 15,26-28-67-15</inkml:trace>
  <inkml:trace contextRef="#ctx0" brushRef="#br0" timeOffset="214708.9747">31459 12513 889 0,'39'42'221'15,"-43"-21"53"-15,-1 21-241 16,-2 9-55-16,-2 23 14 15,9 1 10-15,-3 23 11 16,1-10 11-16,2 16-15 16,5-18-34-16,-4-4-111 15,2-23-149-15,-16-23-4 16,-13-27-159-16</inkml:trace>
  <inkml:trace contextRef="#ctx0" brushRef="#br0" timeOffset="214905.4011">31217 12937 1562 0,'17'3'266'16,"13"-8"158"-16,6-1-451 15,22 3-37-15,16-3-7 0,33 3-1 16,-10 6-129-16,4 2-225 15,-21-4 3-15</inkml:trace>
  <inkml:trace contextRef="#ctx0" brushRef="#br0" timeOffset="215172.5797">32661 12687 1142 0,'12'3'288'0,"-15"-1"15"15,-20 10-294-15,-31 21-123 16,-16 9 6-16,-20 24 30 16,-7 9 68-16,6 12 74 15,28-14 35-15,33 6 18 0,27-22 4 16,48-4-6-16,39-19-36 15,72-2-67-15,29-19-83 16,75-2-331-16,-17-34 30 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7-26T16:20:20.42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24658 3171 445 0,'0'-3'92'0,"0"0"38"16,0 1-125-16,0 1-17 15,0 1 8-15,-2-3 34 16,2 1 20-16,-3 2 13 15,2 0 3-15,-2-1 4 16,-23-7-30-16,-55-31-11 0,45 7-7 16,-3-8 2-16,-2 2-3 15,2-4 1-15,6 11-5 16,-4 2-5-16,11 11-8 16,5 8-13-16,8 8-11 15,-4 8-14-15,10 11-3 16,-5 17 0-16,3 13 9 15,-11 26 2-15,16 19 12 0,2 28 1 16,4 3-56-16,1 29 69 16,13-14 12-16,-16 11 20 15,2-21 13-15,-16 13 79 16,1-25-61-16,-28 8 9 16,-6-28-12-16,-20 16 2 15,1-27-16-15,-24-14 5 16,-5-26-14-16,-15-18-18 15,2-33-30-15,-11-17-16 16,22-5-14-16,10-5-81 16,31 3-167-16,18 0 48 15</inkml:trace>
  <inkml:trace contextRef="#ctx0" brushRef="#br0" timeOffset="759.4412">24338 4751 713 0,'0'0'150'16,"3"0"50"-16,-3 0-213 15,0 0-9-15,0 0-5 16,-3 1 3-16,-21 10 20 16,-69 46 2-16,42-19 4 15,-4 13 21-15,13 1 8 0,5 7 7 16,19-8-2-16,15-3-6 15,15-12-20-15,13-13 12 16,16-17-3-16,16-32 14 16,8-11 18-16,-1-25-2 15,-5-6-15-15,-14-4 4 16,-23 17 1-16,-14 7-22 16,-11 21-6-16,-11 18-1 15,-11 19-12-15,-10 23-1 16,2 9 13-16,5 6-7 15,14-3-20-15,31-7 17 16,19-16-6-16,21-7-4 16,22-12 16-16,34-13-278 15,-3-10 79-15</inkml:trace>
  <inkml:trace contextRef="#ctx0" brushRef="#br0" timeOffset="1553.5353">24897 2269 657 0,'-2'0'174'15,"-2"0"13"-15,1 0-164 16,1 2-96-16,-1-1 0 15,-1 1 27-15,-1 17 7 16,5 10 12-16,6 58 6 16,2-45 7-16,-1 24 12 15,-2 0 7-15,-8 8 1 16,-2-8 12-16,1-6 12 0,-1-27 24 16,5-18 25-16,0-27-19 15,9-25-30-15,11-12-32 16,17-14 7-16,5 5-20 15,18-2 25-15,-1 21 44 16,0 13 18-16,-14 14-38 16,-6 17-20-16,-20 20-9 15,-8 16-2-15,-13 5 8 16,-19 14 21-16,-16-6-8 16,-43-6-18-16,-9-25-259 0,2-18 41 15</inkml:trace>
  <inkml:trace contextRef="#ctx0" brushRef="#br0" timeOffset="2707.2575">25583 3548 313 0,'77'30'314'16,"-77"-32"-96"-16,3 4-187 15,-8-5 208-15,2 1-204 16,3-1-7-16,-9-25-13 16,-24-73 14-16,20 32-2 15,-4 3-34-15,-11 1 18 16,4 16 12-16,-6 16-21 15,-5 16-25-15,-10 28 7 16,7 20-9-16,-1 26-4 16,6 6 3-16,-1 24 5 15,13-1 8-15,0 19 4 16,10-3 7-16,7 26 6 0,7-6 3 16,1 11 4-16,8-17 1 15,-1-3-33-15,-1-28-62 16,-5-14-145-16,-4-36-6 15</inkml:trace>
  <inkml:trace contextRef="#ctx0" brushRef="#br0" timeOffset="2903.2199">24925 4128 1058 0,'8'-6'273'16,"-8"0"54"-16,13 3-264 15,16 3-88-15,25 1 6 16,6-2 26-16,17-1 11 16,1 1-17-16,1-2-84 15,-11 0-87-15,12-2-173 16,-13-1-55-16</inkml:trace>
  <inkml:trace contextRef="#ctx0" brushRef="#br0" timeOffset="3128.1705">26097 3922 1003 0,'-1'0'192'16,"-54"24"103"-16,-57 52-303 15,49-17-5-15,19-2 2 16,11 9-2-16,21-10 2 15,17 4-7-15,14-8-22 16,16-4-50-16,11-13-77 16,10-5-116-16,-2-10-30 0</inkml:trace>
  <inkml:trace contextRef="#ctx0" brushRef="#br0" timeOffset="3374.0906">26259 4042 943 0,'-4'-15'277'16,"-1"7"25"-16,5 5-248 16,9 6-116-16,-9-3-3 15,0 2 23-15,47 8 16 16,46 67 20-16,-27-39 7 15,-12-4 4-15,-1 1-20 16,-17-4-48-16,6-2-209 16,-13-11-5-16,5-20-117 0</inkml:trace>
  <inkml:trace contextRef="#ctx0" brushRef="#br0" timeOffset="3563.1297">26742 3935 1014 0,'-38'14'238'0,"-7"11"81"16,-14 17-279-16,-17 12-46 16,-2-5 2-16,-3 6-2 15,8-5-2-15,24-1-58 16,25-7-25-16,18-6-117 16,19-12-33-16,20-22-70 15,9-20-51-15</inkml:trace>
  <inkml:trace contextRef="#ctx0" brushRef="#br0" timeOffset="3749.002">26827 3823 1201 0,'24'24'159'0,"14"9"161"15,5 13-365-15,10 26 24 16,-15 3 32-16,-17 25 9 15,-29-9 0-15,-20-1-21 16,-16-22-24-16,-18-15-248 0,2-29-65 16,3-39-83-16</inkml:trace>
  <inkml:trace contextRef="#ctx0" brushRef="#br0" timeOffset="4220.2944">28122 3853 854 0,'-28'6'75'16,"-14"0"119"-16,-42 13-233 15,-20 14 7-15,-22 14 123 16,-1 10 51-16,3 19 5 16,43-2-12-16,18 7-26 15,29-10-86-15,21-11-45 16,13-27-13-16,12-18 25 16,18-26 17-16,29-38 10 15,16-14 26-15,22-30 6 16,4-9-29-16,12-26-5 15,-25 18-11-15,-8-6-5 0,-26 31-1 16,-16 5-6-16,-13 35-6 16,-11 14-36-16,-7 20-20 15,-11 14-5-15,-1 18 6 16,-7 27 6-16,-7 12 39 16,5 24 23-16,2 10 8 15,8 17-1-15,4-20-5 16,16 7-73-16,5-17-56 0,17-4-157 15,-1-25-41-15</inkml:trace>
  <inkml:trace contextRef="#ctx0" brushRef="#br0" timeOffset="4597.1462">28414 3914 806 0,'9'2'377'16,"1"2"-79"-16,-4 2-123 15,6 23-245-15,51 46-3 16,-30-27 49-16,1-6 30 16,3 12 8-16,-7-7-2 15,-4-2-26-15,-10-11-39 16,5 1-100-16,-9-16-89 0,2-16-65 15,7-15-84-15</inkml:trace>
  <inkml:trace contextRef="#ctx0" brushRef="#br0" timeOffset="4749.1261">28857 3962 1594 0,'-54'45'288'0,"-83"86"147"16,39-30-511-16,-4 2-113 16,6-28-275-16,12-4 29 15</inkml:trace>
  <inkml:trace contextRef="#ctx0" brushRef="#br0" timeOffset="24304.1219">29248 3898 728 0,'0'1'260'0,"0"1"-17"16,0-1-151-16,1 1-142 0,35 4 4 15,62 40 23 1,-40-46 23-16,26-7-77 0,-1-7-137 16,6-2-27-16,-14 1-119 15</inkml:trace>
  <inkml:trace contextRef="#ctx0" brushRef="#br0" timeOffset="24663.3831">29383 4362 1294 0,'82'-6'146'0,"13"0"-106"16,21-6-437-16,-23-6-147 16</inkml:trace>
  <inkml:trace contextRef="#ctx0" brushRef="#br0" timeOffset="28961.2334">30244 3452 602 0,'-2'0'39'16,"2"1"91"-16,0 16-206 16,0 20 58-16,5 73 15 15,-10-37 29-15,-5 30-4 16,-1 12-2-16,-4 29-5 16,5-5-10-16,-5 32-11 15,6-24 4-15,-5-3-1 16,-1-37-10-16,-3-17-138 15,-3-46 41-15</inkml:trace>
  <inkml:trace contextRef="#ctx0" brushRef="#br0" timeOffset="29297.0551">30120 3494 847 0,'-58'46'59'16,"50"-44"129"-16,29-1-248 16,17-5 55-16,33-8 32 15,17-8 22-15,59-8 5 16,-8-2-30-16,3-2-177 16,-20 8-82-16,-17 15-36 15</inkml:trace>
  <inkml:trace contextRef="#ctx0" brushRef="#br0" timeOffset="29591.2741">30247 4064 1320 0,'1'5'133'0,"16"-5"207"15,11 3-314-15,26 1-116 16,14-4 71-16,24-13 75 16,-4 2-46-16,8-11-121 15,-19-5 26-15,6-6-88 16,-25 6-142-16,19-11-35 15,-11-5-42-15</inkml:trace>
  <inkml:trace contextRef="#ctx0" brushRef="#br0" timeOffset="30060.5073">31452 3570 306 0,'63'74'284'15,"-68"-70"-80"-15,-8 7-173 16,-11 10 189-16,-32 22-205 15,-15 9 46-15,-32 32-3 16,-4 7-4-16,-6 29-1 16,29-2 1-16,17 23-27 15,38-12 11-15,17 8-14 16,20-23-11-16,13-6-50 16,7-27-48-16,7-18-62 15,2-25-146-15,2-31 1 16</inkml:trace>
  <inkml:trace contextRef="#ctx0" brushRef="#br0" timeOffset="30809.1079">31283 4100 688 0,'54'-73'-19'16,"-52"70"146"-16,1 3-201 16,1-3 4-16,-4 1 109 15,0 2 32-15,0 0-13 16,-3 0 2-16,2 0 0 16,1 0-26-16,-3 2-31 15,1 4 14-15,2 19-9 16,-3 57-5-16,8-39-2 15,-2 13 4-15,-6 1 2 0,1 19 2 16,-1 6 2-16,6 8 1 16,-1-20 5-16,5-10 28 15,1-22 24-15,1-38 6 16,-8-29 6-16,14-17-7 16,6-10-32-16,2-10-30 15,1 9-8-15,15 10-11 16,-3 16 0-16,3 11-2 15,2 14 6-15,2 12 1 16,-7 6-9-16,-6 15-10 16,-9 2 5-16,-16 7 19 15,-17 0 10-15,-23 12 20 16,-11-9 8-16,-16 3-8 16,4-13-35-16,-7-10-185 15,12-16-124-15,14-7-37 16</inkml:trace>
  <inkml:trace contextRef="#ctx0" brushRef="#br0" timeOffset="31154.4824">32135 3545 707 0,'89'0'316'0,"-80"24"-39"15,7 7-85-15,-2 32-256 16,1 17 44-16,-15 37 36 15,-12 11 20-15,-8 27 6 16,-16-2 3-16,-22 23-11 16,-11-19-37-16,-16 0-27 15,4-31-58-15,-7-23-56 16,17-40-179-16,12-37 8 0</inkml:trace>
  <inkml:trace contextRef="#ctx0" brushRef="#br0" timeOffset="31824.7993">32622 4272 1264 0,'-8'10'209'0,"8"-4"-58"15,8-3-216-15,43 17 117 16,68-2-173-16,-35-27 138 16,-11 0 133-16,4-6-244 15,-14 3-242-15,0-5 32 16,-22 2-93-16</inkml:trace>
  <inkml:trace contextRef="#ctx0" brushRef="#br0" timeOffset="32498.1121">31877 5788 1010 0,'-5'36'121'0,"-8"18"156"16,-7 12-285-16,-2 31-31 16,1 10 40-16,-5 25 42 15,2-15-34-15,-6 13 4 16,4-19-7-16,-2-8-25 15,7-36-11-15,4-10-12 16,11-36-15-16,0-23-230 16,6-25 85-16</inkml:trace>
  <inkml:trace contextRef="#ctx0" brushRef="#br0" timeOffset="32739.4118">31968 5789 925 0,'80'-22'193'0,"3"-4"90"15,7 5-273-15,-20 4-4 16,-4-2-1-16,-11 7-12 15,-4 3-133-15,-21 6-136 16,-9 6-10-16,-17 1-176 16</inkml:trace>
  <inkml:trace contextRef="#ctx0" brushRef="#br0" timeOffset="32923.1173">31761 6379 1536 0,'15'14'140'0,"35"-17"234"15,20-8-459-15,26-7-50 16,5-6 19-16,13-12-259 16,-27-3 1-16,-10-9-152 15</inkml:trace>
  <inkml:trace contextRef="#ctx0" brushRef="#br0" timeOffset="33263.1313">33050 5606 915 0,'-54'37'169'0,"-26"23"96"16,-17 17-270-16,-25 42 41 15,9 2 38-15,1 30 29 16,23-18 2-16,26 9-13 15,34-33-59-15,20-2-80 16,14-37-42-16,13-2-73 16,10-23-38-16,13-18-143 15,3-15 14-15</inkml:trace>
  <inkml:trace contextRef="#ctx0" brushRef="#br0" timeOffset="33921.1017">32996 6331 692 0,'23'53'97'15,"-25"-55"78"-15,-5 5-201 16,-6 3-23-16,-2 3 25 16,-9 3 24-16,-6 13 10 15,-1 3 14-15,-5 5 22 16,4-1 3-16,5 8 11 15,6-8 1-15,6 7-11 16,14-6-28-16,2 0-22 0,11-11-12 16,5-2 4-16,4-14 5 15,7-14 16-15,2-13 15 16,9-12-6-16,2-6-14 16,-7-3 2-16,-5 8-3 15,-12 7 6-15,-8 12 27 16,-6 12 24-16,-6 4 16 0,-5 8-88 15,7-9-2-15,1 3-18 16,-8 29-19-16,-1 52-25 16,17-45 79-16,13-3-1 15,4-10-7-15,13-11-26 16,4-3-21-16,25-14-209 16,5-8 39-16</inkml:trace>
  <inkml:trace contextRef="#ctx0" brushRef="#br0" timeOffset="34180.0989">33616 5700 940 0,'-12'51'282'16,"5"104"-1"-16,7-51-252 16,-2 45-65-16,-10 5-50 15,-30 18 110-15,-33-19 4 16,-46 21 1-16,-31-27-84 16,-54 25-98-16,-3-36-151 15,-52-10-71-15</inkml:trace>
  <inkml:trace contextRef="#ctx0" brushRef="#br0" timeOffset="74598.0303">10226 10122 434 0,'-54'10'242'0,"45"-11"-31"16,6-1-113-16,10 5-32 16,-7-3-32-16,5 0-22 15,37 2 19-15,66-1 2 16,-40-4-3-16,4-4-195 15,-12 1-74-15,14 0-47 16</inkml:trace>
  <inkml:trace contextRef="#ctx0" brushRef="#br0" timeOffset="74882.0287">10113 10628 946 0,'9'-3'222'0,"12"12"83"0,24-9-257 15,11-3-49-15,19 1 7 16,2 1 1-16,10-2-175 16,2 0-139-16,16-11-12 15</inkml:trace>
  <inkml:trace contextRef="#ctx0" brushRef="#br0" timeOffset="75924.0024">11951 9717 449 0,'0'0'88'0,"1"0"50"16,2 0-128-16,-3 0 0 15,9 3 15-15,-4-1 15 16,-5-1 2-16,3 1 10 16,1 8 2-16,-2 13-11 15,-8 9-10-15,-42 70 8 0,0-33-2 16,-18 22 14-16,5 0 15 15,4-4 9-15,23-21-11 16,25-11 2-16,30-23-12 16,34-10-6-16,8-6-10 15,31-7-1-15,6-6-12 16,16 1-96-16,-15-4-247 0,-1-10-7 16,-37-9-163-16</inkml:trace>
  <inkml:trace contextRef="#ctx0" brushRef="#br0" timeOffset="76153.6107">12691 9738 1432 0,'20'31'312'0,"-25"9"109"15,-2 5-400-15,-28 47-157 16,-23 26-32-16,-41 46 63 16,-8-3 17-16,-25 28 15 15,25-16 57-15,15 16-111 16,41-20-206-16,23 0-10 0</inkml:trace>
  <inkml:trace contextRef="#ctx0" brushRef="#br0" timeOffset="76764.1218">13659 10138 1332 0,'0'-1'148'0,"10"20"183"16,19 8-403-16,16 20 6 15,6 10 42-15,26 27 42 16,-4-3-9-16,12 15 4 15,-9-6-7-15,13 21-14 16,-19-20-29-16,6 9-68 16,-22-11-65-16,-3-11-170 15,-26-28-18-15</inkml:trace>
  <inkml:trace contextRef="#ctx0" brushRef="#br0" timeOffset="76973.0496">14491 10288 1292 0,'-55'27'307'0,"-25"3"85"16,-46 38-380-16,-20 21-103 15,-63 25 10-15,23-2 15 16,1 4 21-16,47-27-7 15,12-8-290-15,76-36 99 16</inkml:trace>
  <inkml:trace contextRef="#ctx0" brushRef="#br0" timeOffset="78052.0695">14709 9509 10 0,'0'0'394'0,"0"-2"-179"0,0 2-7 16,0 0 2-16,0 0-193 15,0 0-14-15,0 0-8 16,0 0 7-16,0 0 9 16,0 0 12-16,0 0 7 15,0 0 21-15,-3 0 0 16,2 0 1-16,1 0-6 15,0 0-19-15,0 0-25 16,0 0-8-16,0 0-3 16,0 0-3-16,0 0 13 0,0 0 16 15,0 0 15-15,0 0 7 16,0 0-48-16,0 0 50 16,0 0-12-16,0 0-9 15,0 0-2-15,0-3 54 16,0 2-49-16,1-1-2 15,2 1-3-15,14-7-6 16,4-2-9-16,55-19-3 16,-35 25-1-16,10 4-4 15,-12 3-1-15,2 3-3 16,-19 1 0-16,-2 7-2 16,-13-2 2-16,-10 4 1 15,-9 8 3-15,-15 8 2 16,-14 5 4-16,-14 8 5 15,-2-3 3-15,6 5 5 16,12-5-1-16,15-9-3 16,21-7-1-16,22-4 18 0,26-7 3 15,44-12 3-15,18-4 4 16,34-1-56-16,-3-1-83 16,2-18-259-16,-37-10 6 15</inkml:trace>
  <inkml:trace contextRef="#ctx0" brushRef="#br0" timeOffset="79234.8835">13059 11320 774 0,'-57'-49'420'0,"51"40"-108"16,6 10-183-16,9 1-115 16,8 4-105-16,33 1 150 15,22 5 42-15,88-1 60 16,52 2 12-16,78-8 1 16,12 2-70-16,65-8-33 15,-53-2-64-15,-29-6-25 16,-70 0-49-16,-27-9-21 15,-88 4-26-15,-23 1-100 16,-30 2-245-16,-19 5 57 16</inkml:trace>
  <inkml:trace contextRef="#ctx0" brushRef="#br0" timeOffset="80597.4386">13647 11879 255 0,'-3'9'120'0,"1"-12"-15"15,2 5-55-15,0-2 19 16,0-2 60-16,0 2-32 16,-3 0 9-16,3 0 9 15,0-1-67-15,0 1-57 16,0 0 50-16,0-2 12 16,0 1 0-16,0 1 2 15,0 0-10-15,0 0 16 16,0 0-9-16,0-2 7 15,3 1 1-15,24-10 0 16,65-23-23-16,-33 19-6 16,-1 4-12-16,2-2-5 15,-19 10-8-15,-11 6-7 16,-6 4-3-16,-10 10-1 0,-7 4-1 16,-5 9 1-16,-4 3 2 15,-10 10 2-15,-1-1 1 16,-21 8 7-16,10-8 1 15,-10 8 4-15,1-8 0 16,-6 3 3-16,15-3-2 16,6-2 4-16,12-11 1 15,25 1 35-15,26-9 17 16,24-14 17-16,35-8 16 0,39-4 9 16,0-4-32-16,4-4-18 15,-30 13-21-15,-24 1-18 16,-43 7-42-16,-17 5-30 15,-24 5-440-15,-39-25 110 16</inkml:trace>
  <inkml:trace contextRef="#ctx0" brushRef="#br0" timeOffset="89047.0119">17153 10981 282 0,'92'-65'-111'16,"-83"46"79"-16</inkml:trace>
  <inkml:trace contextRef="#ctx0" brushRef="#br0" timeOffset="89631.0059">17253 10900 21 0,'60'27'0'15</inkml:trace>
  <inkml:trace contextRef="#ctx0" brushRef="#br0" timeOffset="90084.7733">17262 10912 128 0,'-51'46'165'0,"46"-43"-80"0,1-1-1 16,1-2-48-16,3 0 6 16,0 0 30-16,0-2 52 15,0 1 18-15,3 1-9 16,1 0-9-16,34 1-49 16,67 13-19-16,-47-5-21 15,17 0-22-15,-2 0-104 0,8-2-90 16,-15-2-84-16,1-4-85 15</inkml:trace>
  <inkml:trace contextRef="#ctx0" brushRef="#br0" timeOffset="90417.01">17337 11436 1224 0,'66'11'381'0,"18"-8"44"16,63 10-40-16,47 8-836 16,33-18 309-16</inkml:trace>
  <inkml:trace contextRef="#ctx0" brushRef="#br0" timeOffset="96217.0115">19637 10571 262 0,'-5'1'16'0,"2"1"9"16,2 2-66-16,-7 1-1 15,-5 5 28-15,-2-1 61 16,-44 35 35-16,44-38 2 16,3 1-18-16,3 1 9 15,-1-4-8-15,1-1 22 16,1-1 5-16,2-1 11 16,6-1-18-16,-3 0-9 15,2 0-26-15,1-1-1 16,0-1-2-16,0-1 4 15,0 0-5-15,21-15 9 16,63-55-2-16,-36 34 0 16,4 1 2-16,3 2-18 15,-7 12-20-15,6 11-15 0,-14 14-14 16,-5 14-14-16,-10 9 10 16,-13 20 0-16,-12 10 7 15,-21 27 1-15,-19 12 2 16,-29 33-1-16,-18 6 1 15,-35 35 2-15,-3-11 2 16,-19 4 5-16,18-30-2 16,9-17-17-16,32-48-4 15,24-23 20-15,34-27 17 0,15-9-1 16,16-9 11-16,25 6 7 16,14 7-17-16,44 4-17 15,19 4 17-15,33 9 6 16,-2 3-52-16,15 0-302 15,-27 0 81-15</inkml:trace>
  <inkml:trace contextRef="#ctx0" brushRef="#br0" timeOffset="96686.0335">20341 11036 1105 0,'-3'15'235'15,"11"-9"79"-15,1 15-304 16,17 13-53-16,16 14 31 16,12 9 39-16,24 25 19 15,10 1 2-15,13 16-7 16,-11-4-50-16,-3 11-96 16,-28-23-73-16,-9-8-62 15,-32-28-119-15,-23-46-17 16</inkml:trace>
  <inkml:trace contextRef="#ctx0" brushRef="#br0" timeOffset="96926.007">21018 10874 798 0,'0'92'560'0,"-85"-23"-235"16,-11-4-116-16,-54 43-396 16,12 7-30-16,-6 18 19 15,34-21 113-15,23-2 52 16,49-40 39-16,8-11-109 16,23-32-133-16,22-30-7 15</inkml:trace>
  <inkml:trace contextRef="#ctx0" brushRef="#br0" timeOffset="97659.2501">21357 10317 264 0,'-16'57'204'16,"11"-53"-83"-16,-7 4-44 16,5-2-101-16,1 1 35 15,-2-2 48-15,4-1 77 16,-1-4 46-16,5 0-29 16,-3 0-35-16,1 0-40 15,2 0-37-15,-3 0-5 16,3 0-7-16,-1 0-1 0,-2 0 3 15,3 0 28-15,0 0 7 16,0 0 8-16,4 2 5 16,30 5-12-16,41 10-33 15,-41-5-12-15,-1-3-13 16,-10 5-10-16,-7 4-3 16,-1 1-7-16,-10-4-2 15,-8 5-1-15,-3 2 4 16,-11 11 4-16,-4 2 16 15,-3 5 13-15,3-2 21 0,5-5 6 16,14-9 0-16,16-3-12 16,16-6-2-16,27-1-12 15,6-8-1-15,17-5-116 16,4-4-337-16,0-16 73 16</inkml:trace>
  <inkml:trace contextRef="#ctx0" brushRef="#br0" timeOffset="133548.9601">15905 9297 140 0,'44'-48'145'0,"-44"46"-16"16,-2 2-14-16,2-1-67 15,0-1 2-15,0 2-3 0,0 0-5 16,-3-1 15-16,3 1 14 16,0 0-7-16,0 0-7 15,0 1-8-15,0 1-3 16,-1-1-16-16,1 7 1 15,-3 5-3-15,1 13 9 16,-10 44 3-16,8-35 7 16,1 0-6-16,3 2-3 15,3 1-14-15,7 10-7 16,5-2-10-16,2 5-1 16,-1 2-2-16,2 4 0 15,-6-1 0-15,2 14 1 16,-7-1 1-16,2 17 1 15,-6-5 3-15,2 14 7 16,-5-11 0-16,0 12 5 16,-3-15-2-16,7 15-2 0,-1-9-6 15,-3 19-3-15,-3-10 7 16,-6 27 12-16,0-3 3 16,-3 27 7-16,-1-10 2 15,-4 28-8-15,2-19-8 16,0 7-3-16,-4-24 14 15,1 13 12-15,2-30-3 16,-2 13 0-16,6-21-2 16,-1 10-19-16,5-21-13 15,1 2-3-15,5-22-15 0,4 2-82 16,4-21-96-16,-5-13-224 16,-1-28-37-16</inkml:trace>
  <inkml:trace contextRef="#ctx0" brushRef="#br0" timeOffset="135514.3819">16174 12818 46 0,'0'0'0'0,"1"0"237"16,-1 0-133-16,0 2 28 15,-1 7-116-15,-7 30 131 16,-19 64-86-16,11-37 34 16,4 16 52-16,4-16 18 15,7-3 12-15,10-17-43 16,12-16-23-16,12-24-33 16,22-15-5-16,9-19-23 15,2-37-1-15,-11-7-10 16,-14-20-21-16,-28 7-41 0,-37 4-21 15,-24 27-12-15,-22 16 5 16,-2 25 5-16,-8 17 17 16,17 16-36-16,9 13-259 15,12-6 60-15</inkml:trace>
  <inkml:trace contextRef="#ctx0" brushRef="#br0" timeOffset="136562.9396">16171 8924 605 0,'-53'68'183'0,"43"-71"23"16,8 3-146-16,7-5-55 0,-5 4 21 16,0-2 20-16,9-6 34 15,36-18 6-15,62-57 4 16,-41 51-23-16,1 6-19 15,-20 13-32-15,-17 22-31 16,-18 16-12-16,-18 30-5 16,-15 18 9-16,-17 18 62 15,-4-7 59-15,9-10 26 16,17-25 8-16,37-27 18 16,39-30-53-16,55-33-142 15,28-22-358-15,16-36 77 16</inkml:trace>
  <inkml:trace contextRef="#ctx0" brushRef="#br0" timeOffset="147598.9774">21895 9854 1051 0,'-60'-19'224'0,"48"8"82"0,12 16-312 15,0 2-26-15,1 5-1 16,2 12 2-16,-1 6 12 15,-2 20 4-15,-2 14 6 16,4 43-1-16,-8 18 9 16,-9 51 7-16,-3 8 15 15,-6 48 33-15,6-10 23 16,-3 33 14-16,12-29-3 16,4-1-9-16,5-49-27 0,-3-14-27 15,6-49-23-15,-3-16-37 16,-3-26-38-16,-4-15-180 15,5-20-132-15,-10-12-41 16</inkml:trace>
  <inkml:trace contextRef="#ctx0" brushRef="#br0" timeOffset="148072.9123">22168 12491 882 0,'-1'4'254'0,"-4"-11"23"0,-2 10-241 16,4-3-107-16,1 1-4 16,-5 16 17-16,-7 28 22 15,-10 49 43-15,23-38 47 16,5-6 6-16,8-8 11 15,2-14 24-15,8-19 21 16,5-21-4-16,5-34 14 16,0-12-3-16,-7-8-27 15,-20-1-50-15,-19 2-51 16,-15 29-42-16,-13 12-32 16,-3 17-15-16,6 5-71 15,14 10-174-15,17-2-36 16,17-9-103-16</inkml:trace>
  <inkml:trace contextRef="#ctx0" brushRef="#br0" timeOffset="148737.9009">22377 9603 362 0,'-33'90'341'16,"26"-91"-96"-16,1 1-219 16,-2 0 221-16,-1 0-235 15,-6-5 28-15,2 7 17 16,4-4 36-16,-5 2 33 15,11 2-38-15,3 1-32 16,12-3 3-16,11-8-19 0,17-4-9 16,2-6 41-16,21 0 11 15,-4-1-22-15,-1 10-17 16,-11 10-47-16,-14 17-32 16,-24 14-26-16,-13 17 47 15,-8 6 6-15,-2 0 22 16,5-16 10-16,27-15 22 15,27-24-70-15,48-34-27 16,29-25-363-16,25-28 98 16</inkml:trace>
  <inkml:trace contextRef="#ctx0" brushRef="#br0" timeOffset="150671.9397">23035 11072 671 0,'-43'100'197'0,"49"-91"8"16,3-8-175-16,9 8-48 15,6-6-10-15,25-3 20 16,11-9 22-16,16 3-77 16,12-12-147-16,8-10 22 15</inkml:trace>
  <inkml:trace contextRef="#ctx0" brushRef="#br0" timeOffset="151013.8212">23046 11643 1249 0,'33'11'367'16,"-21"-8"45"-16,46-2-279 15,31 5-237-15,75-10-66 16,16-19-241-16,17-35 1 16</inkml:trace>
  <inkml:trace contextRef="#ctx0" brushRef="#br0" timeOffset="161658.9948">24523 10703 788 0,'-14'1'129'0,"10"2"89"15,4-3-238-15,4-7 24 16,-4 5 37-16,17-5 30 16,34-14 17-16,91-29 9 15,-41 26-23-15,12 3-26 16,-25 15-33-16,-12 12-64 16,-39 21-58-16,-53 39 38 15,-37 22 42-15,-42 44-33 16,-22 21 66-16,-12 30 97 0,24-15-7 15,16 11-2-15,40-39 36 16,31-21-23-16,18-37-54 16,37-17-17-16,23-37-22 15,32-8-42-15,10-14-64 16,35-9-271-16,-19-5 12 16</inkml:trace>
  <inkml:trace contextRef="#ctx0" brushRef="#br0" timeOffset="162063.9619">26007 10363 1096 0,'-24'21'222'16,"-9"29"34"-16,0 6-285 15,-32 41-99-15,-10 20 37 16,-14 43 51-16,1-4 108 16,-4 32 65-16,41-25 6 15,23 6 0-15,25-39-36 16,27-12-79-16,18-48-66 16,24-14-9-16,6-29-131 0,21-36-202 15,-15-29 57-15</inkml:trace>
  <inkml:trace contextRef="#ctx0" brushRef="#br0" timeOffset="162653.9052">26229 10858 948 0,'-3'1'166'0,"0"1"103"15,2-1-279-15,-4 1 15 16,2-1 49-16,2 1 26 0,-2-1 33 16,-2 2 1-16,5-3-12 15,-3 2-36-15,3-2-13 16,3-2-31-16,21-8-3 15,78-34-2-15,-29 17-6 16,-7 8-4-16,-3-3-1 16,-17 15-5-16,-10 4-7 15,-21 4-14-15,-3 12-34 16,-9 9-10-16,-12 22-3 16,-10 11 8-16,-32 40 14 15,-12-1 35-15,-12 13 45 16,2-12 34-16,10 2 13 15,36-36-4-15,26 6-11 16,26-20-26-16,34-7-17 16,16-13-10-16,6-9-21 15,2-16-30-15,18-11-118 16,-22-15-279-16,-7-17 7 16</inkml:trace>
  <inkml:trace contextRef="#ctx0" brushRef="#br0" timeOffset="162938.9015">27159 10324 1558 0,'3'44'511'0,"14"52"-60"16,-26-66-411-16,31 17-116 15,7 4-117-15,8 10 150 16,-4-2 41-16,5 21-4 16,-8 1-2-16,-4 31 2 15,-14-2-2-15,-17 30-4 16,-14-8 4-16,-25 12-9 16,-15-24-34-16,-11-1-31 15,-5-38-355-15,-9-51 79 16</inkml:trace>
  <inkml:trace contextRef="#ctx0" brushRef="#br0" timeOffset="163276.8795">27581 9880 542 0</inkml:trace>
  <inkml:trace contextRef="#ctx0" brushRef="#br0" timeOffset="163473.3242">27551 9881 438 0,'18'-3'379'15,"3"-3"-85"-15,8 8-251 16,-3-5 266-16,-1 4-267 15,-7 4-17-15,-6 2-6 16,-12-2-11-16,-9 10-13 16,-7 6-11-16,-19 13 55 15,-3 8 24-15,-2 2 37 0,5-2 17 16,11-7 1-16,18-10-53 16,15-1-7-16,12-4-32 15,30-2 5-15,17 0 11 16,31-9-159-16,6-5-174 15,22-23-149-15,-19-16-172 16</inkml:trace>
  <inkml:trace contextRef="#ctx0" brushRef="#br0" timeOffset="165636.9073">28280 11024 950 0,'-48'51'203'0,"52"-48"79"15,13 4-256-15,27-4 18 16,17-2 14-16,35-2 13 15,11-4-6-15,43-13-30 16,-25-8-375-16,-20-20 83 16</inkml:trace>
  <inkml:trace contextRef="#ctx0" brushRef="#br0" timeOffset="167791.903">29539 10454 482 0,'-47'75'90'0,"46"-75"54"16,-2 0-142-16,3 0 17 16,-2-2 23-16,2 1 42 15,-3-1 15-15,3 1 22 16,-3-1-17-16,2 1-22 16,1 1-42-16,-3 0-12 15,1 0-12-15,2 0 30 16,-3 0 33-16,2 0 10 15,1 0 5-15,18-5 13 16,33-11-21-16,90-31-28 16,-45 29-9-16,1 1-12 15,-21 10-31-15,-13 16-29 16,-34 21-25-16,-23 17 6 16,-24 14-1-16,-27 37 6 15,-15 12 23-15,-23 25 25 16,2-6-2-16,-3 5 28 15,21-22 24-15,16-13-6 0,20-34-11 16,21-8-3 0,24-21-20-16,23-10-17 0,13-17 10 15,31-12 6-15,7-9-81 16,9-12-339-16,7-9-26 16,-3-17-189-16</inkml:trace>
  <inkml:trace contextRef="#ctx0" brushRef="#br0" timeOffset="168520.876">31174 10131 946 0,'-6'-5'211'0,"-9"5"68"16,-12 9-258-16,-16 21-60 16,-5 12 11-16,-15 30 2 15,-3 18 10-15,-37 31 23 16,0 5 24-16,-11 42 59 0,6-9 60 15,4 22-15-15,47-18-24 16,26 6-25-16,29-46-72 16,23-2-110-16,21-41-32 15,23-15-266-15,4-40 23 16</inkml:trace>
  <inkml:trace contextRef="#ctx0" brushRef="#br0" timeOffset="169035.8777">31289 10753 886 0,'0'0'137'16,"-1"4"115"-16,-53 47-262 15,-48 80 58-15,56-55 20 16,16 6 31-16,20-19-13 16,22-11 0-16,13-23-39 15,24-11 22-15,6-15 2 0,20-15 21 16,0-12-2-16,-1-20-1 15,-15-2-27-15,-14-19-39 16,-32 3-23-16,-10-5-53 16,-16 13-28-16,-14 0-36 15,0 18-2-15,-5 10-145 16,5 22-120-16,12 13 1 16</inkml:trace>
  <inkml:trace contextRef="#ctx0" brushRef="#br0" timeOffset="169438.9036">32089 10258 1021 0,'34'18'225'0,"-1"12"97"15,-24 11-250-15,15 28-91 16,2 11 37-16,-10 31 20 16,-16 0-4-16,-12 29 8 15,-21-14 1-15,-37 30 5 16,-15-21-10-16,-12 3-53 16,1-32-69-16,7-12-209 15,26-43-95-15,30-37-91 16</inkml:trace>
  <inkml:trace contextRef="#ctx0" brushRef="#br0" timeOffset="169973.8824">32475 9889 527 0,'-8'1'135'0,"-1"-1"96"16,5 0-139-16,1-1 27 15,3-1 1-15,0 1 28 16,3-1-33-16,27-2 26 16,66-8-21-16,-32 6-9 15,-2 4-49-15,-8 13-61 16,-22 4-46-16,-28 27-4 16,-29 12 8-16,-31 21 19 0,-3-3 46 15,-4 2 7-15,26-25-29 16,67-22 27-16,61-37-47 15,97-35-353-15,44-45 134 16</inkml:trace>
  <inkml:trace contextRef="#ctx0" brushRef="#br0" timeOffset="178392.8642">26907 12378 722 0,'-9'9'186'15,"-3"-8"39"-15,-14 8-191 16,-7 2-61-16,-15 10 4 15,-6 5 21-15,-30 13 16 16,0 1 8-16,-12 8 14 16,7-1 10-16,2 2 20 15,31-10-4-15,16-1 1 16,19-12-6-16,16 1-9 16,17-5-25-16,18 8-8 15,9-1-6-15,30 13-5 16,8 0-3-16,-2 16 1 15,-7 7 1-15,-7 3-1 16,-26-11-2-16,-17 3-19 16,-8-14 2-16,-13-10 5 15,-10-4 6-15,-20 0 11 0,-9-10 17 16,-24-10-7-16,6-10-9 16,-6-11-17-16,23-9-6 15,15-19 6-15,26-2 11 16,35-28 19-16,26-11 19 15,22-35 14-15,17-3-2 16,30-22-4-16,-13 28-20 16,10-1-76-16,-21 36-71 0,-4 2-239 15,-28 23-11-15</inkml:trace>
  <inkml:trace contextRef="#ctx0" brushRef="#br0" timeOffset="179233.1296">27733 12844 1028 0,'-9'49'308'15,"21"-47"25"-15,27-1-241 16,8 4-131-16,23-1-54 15,15 1-48-15,18-8-193 16,-17 0-12-16</inkml:trace>
  <inkml:trace contextRef="#ctx0" brushRef="#br0" timeOffset="179935.986">29081 12431 569 0,'37'48'127'0,"-55"-39"35"0,-3 3-166 15,-16 3-13-15,-1 4-11 16,-7 7 27-16,2-2 35 16,-6 13 39-16,10 2 16 15,-3 18 14-15,9 7 16 16,12 24-12-16,17 2-20 16,11 14 8-16,16-14-11 15,17-9-11-15,7-31-16 16,13-20-3-16,6-23-12 15,26-23 16-15,-2-26 17 0,5-29 17 16,-23-7-49-16,-11-23-45 16,-35 2 7-16,-17-4-31 15,-12 23-27-15,-11 0 25 16,-7 22 28-16,-7 10-61 16,5 22-38-16,-5 7-299 15,14 10 63-15</inkml:trace>
  <inkml:trace contextRef="#ctx0" brushRef="#br0" timeOffset="180361.2197">30113 12675 849 0,'-47'6'167'15,"43"-7"76"-15,4 4-253 16,0 0 16-16,-3-3 12 16,3 0 9-16,0 0 15 15,3-2 11-15,18-4-29 16,21-4-9-16,59-14-40 15,-50 13-46-15,4 11-160 16,-10 2-61-16,2 5-67 16</inkml:trace>
  <inkml:trace contextRef="#ctx0" brushRef="#br0" timeOffset="180625.8877">30209 12950 729 0,'-12'9'178'16,"11"-1"50"-16,-2-5-193 16,6-2-21-16,-3-1 16 15,1-1 14-15,11-1 16 0,35-2 7 16,50-10-14-16,-28 7-16 15,-5-2-12-15,15 1-95 16,-11 5-98-16,-1-7-136 16,-22-2-67-16</inkml:trace>
  <inkml:trace contextRef="#ctx0" brushRef="#br0" timeOffset="181177.9025">31871 12419 630 0,'-12'1'109'15,"-9"-4"77"-15,0 2-187 16,-14 1-5-16,-6 0 4 16,-14 10 3-16,-4 1-7 15,-14 11 17-15,4 7 22 0,-10 5 54 16,16-7 15-16,8 12 1 16,17-4-16-16,13 2-5 15,17 1-37-15,20 4-6 16,17-6 2-16,17 5 8 15,8-8-8-15,19 7-11 16,-6-2-5-16,8 7-4 16,-16-3-10-16,1 13-7 15,-18-2-3-15,-4 6-2 16,-19-13-3-16,-7 5-2 16,-10-15-1-16,-10-4 8 15,-7-8 9-15,-9-2 22 16,-2-19 24-16,-7-13 14 15,3-13-6-15,0-25-8 16,6-24-9-16,8-27 4 16,16-6 0-16,16-17 14 15,13 8-3-15,17 12-38 16,5 22-56-16,13 4-98 0,-6 22-94 16,8-6-248-16,-24 4 0 15</inkml:trace>
  <inkml:trace contextRef="#ctx0" brushRef="#br0" timeOffset="214800.7999">11042 15482 80 0,'-2'-3'159'16,"2"0"-10"-16,-3 0 8 15,2 0-19-15,1 0-44 16,0 0-25-16,0 0-46 16,0 1-17-16,0 1-18 15,1-1 2-15,19-1 1 16,19 3-50-16,41 5-54 0,-41 4-55 16,-3 0-56-16</inkml:trace>
  <inkml:trace contextRef="#ctx0" brushRef="#br0" timeOffset="215164.1681">11070 15934 1503 0,'14'21'278'0,"-2"-24"126"15,21 10-453-15,9 1-89 0,45-5-309 16,23-6 30-16,12-33-135 16</inkml:trace>
  <inkml:trace contextRef="#ctx0" brushRef="#br0" timeOffset="216636.4827">10988 15482 450 0,'-2'0'340'0,"2"0"-74"16,-3 0-64-16,2 0-145 15,1 0-57-15,-3 0-7 16,1 0-2-16,2 0-2 16,-3 0 9-16,3 0 7 15,0 0 3-15,3 0 0 16,6 0 0-16,24-3 1 15,42-8-3-15,-40 10-4 16,-2 2-1-16,2 4-12 16,-5-1-50-16,1 4-206 15,-8-7 42-15</inkml:trace>
  <inkml:trace contextRef="#ctx0" brushRef="#br0" timeOffset="219722.8424">12053 15358 393 0,'-8'-1'273'0,"2"-1"-80"15,2 1-81-15,-4-4-80 16,5 4-81-16,2-1 58 16,-4 1 19-16,2-1 15 15,2 1 15-15,-2-1 26 16,-2 1-3-16,2-1-6 15,2 1-16-15,-2-1-21 16,1 1-25-16,4-1-9 16,31-10-11-16,80-18 3 15,-46 17 8-15,4 5-2 16,-25 8-4-16,-7 5-7 16,-15 8-3-16,-10 13-8 15,-16 1-1-15,-14 13 4 16,-10 3 8-16,-7-1 8 15,5-8 10-15,2-2 3 16,17-14-4-16,14 1-3 16,11-2-7-16,13 7-3 15,7 0-1-15,9 9 4 0,0 1 2 16,-13 13 3-16,-13 1 1 16,-23 6 2-16,-25-3 6 15,-31-3 12-15,-15-15 1 16,-30-9-59-16,-4-13-61 15,-5-5-191-15,23-5-29 16</inkml:trace>
  <inkml:trace contextRef="#ctx0" brushRef="#br0" timeOffset="221195.7907">13294 15467 480 0,'9'-51'263'0,"-14"43"-7"16,1 2-123-16,-4-2-36 15,8 5-52-15,0 2-6 16,-3-1-12-16,2 1 4 15,1 1-3-15,0 0-7 0,0 0-17 16,0 0-9-16,0 1-3 16,9 14 7-16,28 17 6 15,69 58 7-15,-40-42 3 16,15 14-4-16,-3 4-16 16,-4 9-62-16,-22-10-46 15,-10-7-43-15,-25-20-136 16,-20-22-3-16</inkml:trace>
  <inkml:trace contextRef="#ctx0" brushRef="#br0" timeOffset="221460.392">13707 15295 1189 0,'12'75'211'15,"-33"-35"120"-15,-35-1-378 16,-14 9-29-16,-22 28 6 16,-4 8 14-16,-15 16 11 15,25-18 30-15,8-4 20 16,19-25-56-16,7-10-230 0,34-17 54 15</inkml:trace>
  <inkml:trace contextRef="#ctx0" brushRef="#br0" timeOffset="222238.8152">13974 14993 238 0,'0'-3'201'0,"0"0"-39"16,-3 0-39-16,2 3-27 15,1 0-27-15,-3 0 25 16,1 0 13-16,2-1 17 16,0-1-15-16,0 1-11 15,2 1-34-15,1-3-10 16,22-11-21-16,55-26-5 16,-45 28-7-16,7 1-5 15,-6 4-11-15,-2 8-8 16,-8 7-5-16,-10-1-9 15,-8 7-5-15,-11 8 16 16,-11 4 19-16,-10 4-3 16,2 1 11-16,-10-2 17 15,11-9-15-15,12-4-27 16,8-10 2-16,11 6-8 16,19-1-9-16,4 1 1 15,0 3 13-15,6 4 2 0,-11-2-12 16,-16 7-1-16,-19 1-10 15,-40 10-27-15,-11-1-46 16,-38-4-210-16,-2-1 34 16</inkml:trace>
  <inkml:trace contextRef="#ctx0" brushRef="#br0" timeOffset="222793.4496">12933 16318 800 0,'2'2'215'0,"13"-2"52"16,7 3-204-16,29-6 32 15,23 1 20-15,48-10 48 16,25-6 1-16,54-7-13 16,-11-1-62-16,23-1-40 15,-37 15-70-15,-13 6-108 16,-51 11-81-16,-1 5-230 16,-47 5-45-16</inkml:trace>
  <inkml:trace contextRef="#ctx0" brushRef="#br0" timeOffset="223602.3844">13425 16574 189 0,'-30'72'411'0,"30"-72"-169"16,0-2-117-16,-6 1 105 15,4-1-229-15,2 2 9 16,0-1 13-16,0-1 43 15,0 1 42-15,2-1-4 16,4-1 1-16,15-9-6 16,10-4-36-16,52-16-29 0,-37 17-7 15,-4 6-14-15,5 0-5 16,-11 6-10-16,-1 2-8 16,-14 7-5-16,0 0-4 15,-12 6-3-15,-6 3 1 16,-3-2 15-16,0 5 11 15,0 0 7-15,0-1 0 16,4-4 3-16,8 5-9 16,6 0-5-16,11 5 0 15,4 4 6-15,4 9 1 16,-10 2-4-16,-12 10 0 16,-25 3 8-16,-41 12 16 15,-29-9 17-15,-37-1 21 16,-2-23 2-16,-5-18-55 15,26-20-112-15,-10-11-315 16,37-8 4-16</inkml:trace>
  <inkml:trace contextRef="#ctx0" brushRef="#br0" timeOffset="226369.3366">12182 14879 771 0,'-4'-7'403'0,"-4"1"-60"16,4 3-165-16,1 1-213 16,3 2-60-16,0 2 0 15,7 22 22-15,7 27 38 16,31 104 62-16,-12-17 22 15,10 19 2-15,19 51-44 16,2-7-118-16,19 29-194 16,-2-30-11-16</inkml:trace>
  <inkml:trace contextRef="#ctx0" brushRef="#br0" timeOffset="226922.4163">13642 16544 1333 0,'-7'7'416'0,"-1"-5"59"16,7-1-386-16,1-1-78 16,0 0-58-16,6 24 0 15,42 84 2-15,12 2 13 16,12 25 21-16,24 32-310 16,17-11-108-16,6-9-81 15</inkml:trace>
  <inkml:trace contextRef="#ctx0" brushRef="#br0" timeOffset="231016.6083">15184 16261 979 0,'-14'68'236'0,"14"-68"64"16,0 1-289-16,2-2-30 15,-2 1-32-15,0-2 7 16,0 1 43-16,3-1 17 15,13-2 22-15,31-8 11 16,55-9 13-16,-36 12-41 16,0 1-34-16,11 1-187 15,-9 2-122-15,-5-5-40 16</inkml:trace>
  <inkml:trace contextRef="#ctx0" brushRef="#br0" timeOffset="231451.8957">16536 15572 979 0,'12'0'338'0,"-12"-3"-30"15,0 3-299-15,-2-2-123 16,-1 2-65-16,3 0 93 16,-3 0 22-16,2 2 52 0,-37 38 58 15,-62 68 1-15,32-13 10 16,5 9-2-16,0 26 7 16,22 0-1-16,19 9-5 15,14-21-2-15,8-7 2 16,17-33-5-16,8-18-8 15,8-29-8-15,14-14 9 16,3-22-1-16,1-11-5 16,-9-17-10-16,-9-17-8 15,-15-4-23-15,-14-7-22 16,-17 4-19-16,-17 5 2 16,-8 19 7-16,-13 12-7 15,-1 17-12-15,0 11-136 16,6 14-166-16,-5 5-18 15</inkml:trace>
  <inkml:trace contextRef="#ctx0" brushRef="#br0" timeOffset="231886.8137">16906 16159 1109 0,'-39'48'257'0,"43"-39"62"16,-1 5-314-16,15 14-29 0,6 7-2 15,18 17 34-15,0 1 24 16,17 15 0-16,-4-10-7 16,4 11-133-16,-14-7-241 15,-1-1 27-15</inkml:trace>
  <inkml:trace contextRef="#ctx0" brushRef="#br0" timeOffset="232091.2293">17271 16155 1432 0,'-97'60'361'0,"19"3"62"15,-25 24-451-15,-40 35-60 16,5 2-191-16,-12 10-187 15,31-27 16-15</inkml:trace>
  <inkml:trace contextRef="#ctx0" brushRef="#br0" timeOffset="233808.7832">17777 15165 1057 0,'12'72'232'0,"-12"-69"82"15,1 3-306-15,2 1-50 16,-3-7 5-16,0 12 21 16,5 38 23-16,16 108 18 0,-4-2 28 15,-4 17 10-15,8 68 40 16,-1-5 10-16,5 45 37 15,-2-30-5-15,5 6 15 16,-4-60-35-16,-6-11-18 16,-10-57-43-16,-4-19-12 15,-4-33-25-15,-4-14-6 16,-4-24-11-16,-1-6-52 16,-3-21-62-16,-18 1-444 15,-3-10 75-15</inkml:trace>
  <inkml:trace contextRef="#ctx0" brushRef="#br0" timeOffset="235437.8175">17828 18250 719 0,'-93'71'341'16,"105"-68"-28"-16,13-8-111 15,10-4-128-15,27-7-18 16,5-7 2-16,17-7-24 16,-12 5-111-16,-5-4-284 15,-16 7 29-15</inkml:trace>
  <inkml:trace contextRef="#ctx0" brushRef="#br0" timeOffset="235781.3048">18596 17887 1040 0,'-5'43'394'0,"-7"13"21"16,0 11-290-16,-9 22-44 15,12-2-100-15,2 8-390 16,10-22 109-16</inkml:trace>
  <inkml:trace contextRef="#ctx0" brushRef="#br0" timeOffset="236678.7135">18214 14947 256 0,'-76'87'249'0,"59"-78"252"16,0 0-333-16,5 0 107 16,15-3-298-16,11-2 19 15,4 1 22-15,20 4 22 16,-1 0 31-16,13 9 2 15,-5 3-16-15,1 11-14 16,-20-2-9-16,-14 9 4 16,-17 4 10-16,-23 10 31 15,-5-5 8-15,-21 5-21 16,-2-11-46-16,-11-14-145 16,8-14-110-16,-21-19-203 15,22-13-69-15</inkml:trace>
  <inkml:trace contextRef="#ctx0" brushRef="#br0" timeOffset="236835.5443">18193 14942 1974 0,'38'6'358'0,"-13"-16"154"15,29-10-626-15,44-14-86 16,15-11-386-16,13-53 92 15</inkml:trace>
  <inkml:trace contextRef="#ctx0" brushRef="#br0" timeOffset="265682.7866">18860 16309 368 0,'21'5'242'0,"0"-2"-44"16,29 3-222-16,14-6 220 16,25-3-374-16,3-2-19 15,16 4-56-15</inkml:trace>
  <inkml:trace contextRef="#ctx0" brushRef="#br0" timeOffset="265886.7347">18919 16909 946 0,'21'16'632'16,"-20"-13"-189"-16,26-7-131 16,17-11-548-16,45-3-282 15,1-8 11-15</inkml:trace>
  <inkml:trace contextRef="#ctx0" brushRef="#br0" timeOffset="268457.3084">21172 15108 534 0,'-4'0'403'16,"-7"3"-101"-16,-2 3-76 15,-5 18-226-15,-15 36-29 16,-14 27-15-16,-31 66 13 16,-8 30 36-16,-29 71 27 15,0 15 14-15,3 65 26 0,31-43 10 16,18-7 2-16,34-78-33 16,37-41-34-16,22-90-32 15,34-36-75-15,16-36-76 16,10-28-189-16,-22-25 0 15</inkml:trace>
  <inkml:trace contextRef="#ctx0" brushRef="#br0" timeOffset="268967.3255">21727 15752 662 0,'-26'57'376'0,"-10"-4"-121"16,-17 22-134-16,-8 4-125 15,-11 15-118-15,13-24 135 16,8-10 37-16,23-21 32 15,14-10-48-15,20-14 4 0,15-8 15 16,8 2-24-16,17 6-25 16,4 6 50-16,4 23-10 15,-8 10-26-15,-16 32-18 16,-30 10-11-16,-37 15 16 16,-23-7 10-16,-23 1 16 15,-1-29 1-15,-5-21-76 16,31-30-77-16,4-40-237 15,25-27-38-15</inkml:trace>
  <inkml:trace contextRef="#ctx0" brushRef="#br0" timeOffset="269197.7488">21476 15970 1151 0,'3'43'316'15,"-3"-44"32"-15,12-2-323 16,27-9-28-16,12-15-12 16,41-18 24-16,11-3 11 15,34-8-314-15,-5 4-66 16,-22 8-126-16</inkml:trace>
  <inkml:trace contextRef="#ctx0" brushRef="#br0" timeOffset="269796.2078">22557 15309 593 0,'-33'57'453'16,"15"-50"-174"-16,11-4-100 15,-5 3-143-15,7-4-133 0,5-4 142 16,0-2 30-1,0 2 24-15,0-1-4 0,0-3-12 16,33-15-18-16,52-39-30 16,-48 48-31-16,-2 9-10 15,-10 11-16-15,-5 13 2 16,-16 4 8-16,-4 14 15 16,-9 5 10-16,-3 3 21 15,-4-14 1-15,4-5-1 16,7-13-13-16,1-6-9 15,11-4-14-15,7 1 4 16,4 9 7-16,1 15-8 16,2 12-6-16,-13 33-4 15,-19 6-27-15,-19 3-33 16,-15-12-20-16,-7-13-18 16,-7-34-286-16,6-23 77 15</inkml:trace>
  <inkml:trace contextRef="#ctx0" brushRef="#br0" timeOffset="270421.9466">22927 16323 963 0,'0'7'399'0,"0"-1"-24"16,0-3-260-16,5 5-74 16,16 5-67-16,63 25 9 15,-35-37 22-15,19-1 11 16,-5 0-313-16,5 0-71 16,-14-3-84-16</inkml:trace>
  <inkml:trace contextRef="#ctx0" brushRef="#br0" timeOffset="271003.9024">24115 15684 403 0,'104'-99'433'0,"-104"90"-120"16,0 6-246-16,-4 8 237 16,1-5-303-16,0 1-10 15,-8 25-11-15,-93 91 6 16,41-36 4-16,-16 32 13 15,-5 8 23-15,-14 31 83 16,23-18 24-16,7 21 26 16,23-23 23-16,29-8 4 15,28-36-157-15,30-15-33 16,7-35-26-16,14-23-4 16,-4-27-4-16,15-26 75 15,-17-14 10-15,-3-14 3 0,-15 7-46 16,-15-4-32-16,-27 13-11 15,-11 1-69-15,-11 11-10 16,-13 4-5-16,2 14-41 16,-1 19-265-16,2 8 111 15</inkml:trace>
  <inkml:trace contextRef="#ctx0" brushRef="#br0" timeOffset="271505.7198">24521 16233 777 0,'44'-47'262'15,"-46"50"-13"-15,-1 5-213 16,-6 10-22-16,-3 3-41 15,0 6 16-15,0-3 36 16,-3-2 18-16,5-8 15 16,4-10 43-16,3-5 44 15,1-1-15-15,2 1-19 16,0 1-26-16,0-5-47 0,0 2-45 16,2 0 8-16,1-4-2 15,-3 2-2-15,1 2-11 16,2 0-5-16,-3 2-4 15,0-1-13-15,0 2-35 16,0 0-21-16,-3 2-208 16,2-1-83-16,1 1-62 15</inkml:trace>
  <inkml:trace contextRef="#ctx0" brushRef="#br0" timeOffset="271817.704">25178 16021 1136 0,'-23'25'343'0,"-22"16"57"0,-14 6-323 16,-8 25-32-16,5-11-41 15,7-1 11-15,25-21 6 16,13-12 4-16,22-22 14 15,13-5 35-15,9-3 25 16,24 4-21-16,3 9-6 16,1 12-17-16,-8 19-39 15,-6 17-38-15,-28 13 12 16,-20 16-44-16,-11-10-11 0,-25-10-43 16,-3-19-43-16,-8-24-105 15,3-28-189-15,13-28 13 16</inkml:trace>
  <inkml:trace contextRef="#ctx0" brushRef="#br0" timeOffset="272188.1495">25092 15934 1183 0,'14'7'475'0,"2"2"-36"15,1 2-277-15,59 23-165 16,-25-23-72-16,27-4-143 16,14 1-43-16,24-16-176 15,-8-8-112-15</inkml:trace>
  <inkml:trace contextRef="#ctx0" brushRef="#br0" timeOffset="272536.7215">26294 15400 1337 0,'37'146'382'0,"-20"54"95"16,-43 33-379-16,-62 52-12 16,-34-22-30-16,-61 12 0 15,-15-41-70-15,-7-28-238 16,20-65-248-16,-11-34-63 16</inkml:trace>
  <inkml:trace contextRef="#ctx0" brushRef="#br0" timeOffset="273757.7405">26603 16335 306 0,'106'57'727'0,"-64"-59"-296"16,42-8-210-16,21-2 101 16,41-9-741-16,-7-6 42 15</inkml:trace>
  <inkml:trace contextRef="#ctx0" brushRef="#br0" timeOffset="275178.7093">28215 15225 629 0,'-19'10'154'0,"-55"53"53"16,46-12-177-16,-14 43-3 15,-17 21-3-15,-13 49 20 16,6 3 23-16,-6 49 54 16,15-12 52-16,30 26-27 15,27-25-121-15,25 3 80 16,31-51-60-16,16-18-110 16,1-46-65-16,4-19-141 0,-15-35-105 15</inkml:trace>
  <inkml:trace contextRef="#ctx0" brushRef="#br0" timeOffset="275693.706">28206 16228 201 0,'0'2'0'0,"0"-1"387"16,0 1-211-16,9-1 128 0,17 4-202 15,54 2 210-15,-35-14-253 16,6-1-35-16,7 1-38 16,-10-1-67-16,5 4-68 15,-15 2-171-15,-20 1-32 16</inkml:trace>
  <inkml:trace contextRef="#ctx0" brushRef="#br0" timeOffset="276047.7186">29281 15775 434 0,'0'25'378'0,"-11"2"-109"15,2 18-258-15,-7 11 265 16,2 20-263-16,-5 7 21 16,-9 25 21-16,3 9 1 0,1 19-4 15,0-10-14-15,9 3-50 16,7-31-78-16,8-22-238 16,-4-29 19-16</inkml:trace>
  <inkml:trace contextRef="#ctx0" brushRef="#br0" timeOffset="276561.7407">29575 15761 1090 0,'51'30'177'0,"-39"11"126"16,2 1-322-16,2 16-20 15,4 8 20-15,-7 20-29 16,-13-2-38-16,-13 36-39 16,-16-1-36-16,-17 15-42 15,-7-17-47-15,-4-3 11 16</inkml:trace>
  <inkml:trace contextRef="#ctx0" brushRef="#br0" timeOffset="276931.7356">28379 15961 538 0,'-49'87'4'0,"-2"23"540"16,8-5-323-16,3 13 115 15,19-11-319-15,15 3-9 16,18-22-2-16,22-2-46 16,13-18-61-16,33-1-242 15,4-19 25-15</inkml:trace>
  <inkml:trace contextRef="#ctx0" brushRef="#br0" timeOffset="277710.7004">29903 15340 413 0,'0'0'254'0,"-3"0"-46"16,1 0-74-16,2 0-96 15,-3 0-31-15,2 0 27 16,1 0 27-16,-3 0 42 16,3 0 8-16,-2-1 16 15,2-1-20-15,2 1-13 16,10-7-40-16,18-8-9 16,52-16-18-16,-47 26-26 15,-14 14-23-15,-5 8-6 16,-8 5-2-16,-11 14 6 15,-2 2 22-15,-8 6 19 16,1-9 8-16,-3-1 3 16,9-13-12-16,6-7-7 15,4-7-5-15,5-1 14 16,3 4-1-16,2 9 3 16,-7 4-1-16,-5 19-18 15,-11 10-30-15,-35 11-98 16,-13-1-97-16,-15-7-153 15,0-24-61-15</inkml:trace>
  <inkml:trace contextRef="#ctx0" brushRef="#br0" timeOffset="278899.0865">30272 16270 376 0,'-54'42'202'0,"42"-45"38"16,2 2-80-16,-2 1 7 0,0-2 5 16,3 4-14-16,4-4-44 15,6 7-26-15,-1-5-47 16,0 0-35-16,0 0 4 15,4 0 18-15,17 1 12 16,25 2 11-16,46 6-12 16,-41-3-129-16,-6 0-79 15,-11 3-57-15,-13 0-163 16,-13-10-11-16</inkml:trace>
  <inkml:trace contextRef="#ctx0" brushRef="#br0" timeOffset="279446.7042">31225 15672 841 0,'-3'3'247'16,"-6"6"19"-16,-9 9-265 16,-15 20 2-16,-9 12-8 15,-13 17 2-15,-3 5 48 16,-10 24 65-16,17-4-18 0,-1 25 31 16,13-4 17-16,13 6-45 15,15-25-40-15,10-13-35 16,13-36-32-16,11-16-20 15,2-25 47-15,11-20 26 16,2-10 15-16,-4-13-34 16,-4-4-49-16,-13-8-16 15,-14 6-56-15,-20 0-40 16,-8 15 26-16,-8 5 33 16,-2 19-13-16,2 11-46 15,12 10-47-15,0 6-112 16,16-3-72-16</inkml:trace>
  <inkml:trace contextRef="#ctx0" brushRef="#br0" timeOffset="280183.3359">31498 16210 512 0,'-4'2'191'16,"1"-1"8"-16,1 1-123 15,-1-1 2-15,2 1 5 16,1-1 40-16,-3 2 6 16,1-3 2-16,2 0-43 15,0 0-13-15,0 0-36 0,0-3-14 16,2 2-14-16,7-1-30 16,1 1-19-16,-10 1-5 15,2 1 4-15,1 5 4 16,-2 15 20-16,-5 2 9 15,-19 38 15-15,8-52 33 16,9-7 16-16,3-7 19 16,3-5-2-16,3-7-6 15,8 2-17-15,-4 2-12 16,1 7-16-16,-2 4-89 16,4 10-43-16,-14 16-302 15,-7 1-4-15</inkml:trace>
  <inkml:trace contextRef="#ctx0" brushRef="#br0" timeOffset="280652.1544">31812 16312 593 0,'-3'-4'396'0,"3"-1"-66"15,-1-1-115-15,1 5-119 16,0 1-67-16,0 0-25 0,0 0-8 15,0 0 32-15,0 0 18 16,48-2 18-16,55-2-7 16,-32 1-15-16,-15 0-190 15,2 0-176-15,-32-2-77 16,-2-2-172-16</inkml:trace>
  <inkml:trace contextRef="#ctx0" brushRef="#br0" timeOffset="280856.9301">32437 16036 1095 0,'0'7'229'15,"0"2"78"-15,-3 19-289 16,-1 8-30-16,-10 18 4 16,2 4 19-16,-7 20 19 15,2-1-43-15,2 6-80 16,3-20-32-16,0-5-57 15,7-25-57-15,5-12-79 16,12-21 37-16</inkml:trace>
  <inkml:trace contextRef="#ctx0" brushRef="#br0" timeOffset="281100.4608">32760 15512 1344 0,'68'147'381'16,"-47"-30"89"-16,-17 6-374 15,-4 50-48-15,-4-2-25 16,-32 31-33-16,-23-18-28 15,-39 36-93-15,-23-30-346 0,-40-15 64 16</inkml:trace>
  <inkml:trace contextRef="#ctx0" brushRef="#br0" timeOffset="308313.8904">21034 17756 750 0,'-4'12'253'0,"-4"-3"0"16,8 15-196-16,-9 8-87 16,5 14-17-16,8 19 14 15,-4 11 16-15,-7 0 13 16,2 15 4-16,1-5-1 16,-10-1-31-16,6-11-42 0,4-11-162 15,4-21 5-15</inkml:trace>
  <inkml:trace contextRef="#ctx0" brushRef="#br0" timeOffset="308793.8058">21345 17876 622 0,'56'47'146'0,"-58"-52"43"0,-1 7-179 16,3-4 10-16,0 2 10 15,0 0 41-15,0 0 13 16,0 0 3-16,0 0-27 15,0-1-17-15,0-1-28 16,3 1-2-16,2-4-2 16,25-13 2-16,48-25-3 15,-39 28-7-15,-9 7-9 16,1 7-3-16,-5 10-1 16,-8 16-54-16,-9 8 3 0,-13 27 9 15,-17 15 5-15,-19 26 7 16,-2 0 58-16,-7 14 43 15,10-20 17-15,15-9 30 16,15-37-7-16,9-16-9 16,18-25-41-16,22-26-11 15,11-17-28-15,25-19 5 16,9-4 9-16,19-9-360 16,-23 16 111-16</inkml:trace>
  <inkml:trace contextRef="#ctx0" brushRef="#br0" timeOffset="309153.6883">22358 17744 795 0,'3'23'343'16,"-15"8"-39"-16,-23 1-172 16,10 14-141-16,1 10-31 15,2 4 13-15,10-14 24 0,12-8 13 16,8-17 8-16,9-6 34 16,4-10 30-16,9-1-7 15,-2 2-12-15,5 8-4 16,-10 1-39-16,-4 15-31 15,-14 9 4-15,-14 21 4 16,-18-6-13-16,-15 8-19 16,0-13-19-16,-6-14-56 15,5-22-58-15,12-22-192 16,17-19 21-16</inkml:trace>
  <inkml:trace contextRef="#ctx0" brushRef="#br0" timeOffset="309341.3878">22562 17684 1210 0,'-9'7'474'0,"-2"-4"-7"0,14-6-349 16,14-4-79-16,12-2-95 15,23-9-61-15,14-5-51 16,23-13-215-16,3-1-51 15,8-5-108-15</inkml:trace>
  <inkml:trace contextRef="#ctx0" brushRef="#br0" timeOffset="309754.6798">23116 18139 977 0,'21'0'583'0,"-13"-6"-130"16,25-3-193-16,15-1-416 16,35-13-336-16,1 5 18 15</inkml:trace>
  <inkml:trace contextRef="#ctx0" brushRef="#br0" timeOffset="311045.6096">24022 17631 471 0,'-70'27'354'0,"56"-24"-71"16,-2 2-54-16,1-5-155 16,10 0 16-16,-1 0 2 15,6-3 21-15,0 1 8 16,0 1 0-16,0-1-49 15,2-1-25-15,2 0-27 16,20-13-18-16,47-20-16 0,-40 37-11 16,-11 10-4-16,1 17-19 15,-12 11 13-15,-11 15 10 16,-14 5-1-16,-17 4 0 16,0-12 22-16,3-3-4 15,6-24 12-15,10-12 26 16,7-10 17-16,7-5-18 15,7-3-4-15,-7 4-21 16,2 2-22-16,34 6-13 16,43 27 11-16,-53 6 6 15,-14 14 6-15,-20 15 5 16,-13 4-27-16,-25-2-91 16,-4-13-256-16,-14-17 19 15</inkml:trace>
  <inkml:trace contextRef="#ctx0" brushRef="#br0" timeOffset="311414.334">24622 17681 1125 0,'-12'7'355'0,"3"8"97"16,-3 9-443-16,-5 17-34 16,1 7-33-16,2 14-24 15,-1 1-15-15,3 1 162 16,6-11 7-16,6-5 8 16,0-18-7-16,9-12-8 15,-1-13-37-15,14-19 1 16,4-10-2-16,10-16 4 15,-3-4-14-15,-3-4 5 16,-21 6-4-16,-14 0-16 16,-16 10-27-16,-9 4-48 15,-7 5-65-15,1 10-154 16,9 5-116-16,-6-2-10 16,13-5-128-16</inkml:trace>
  <inkml:trace contextRef="#ctx0" brushRef="#br0" timeOffset="311639.4511">25131 17525 1132 0,'12'21'321'0,"-7"3"70"16,-5 12-324-16,-3 21-25 15,1 15-34-15,-7 24 1 16,-3 3-4-16,-35 20-15 16,-5-2-46-16,-37 21-340 15,-11-19 88-15</inkml:trace>
  <inkml:trace contextRef="#ctx0" brushRef="#br0" timeOffset="312163.7224">20933 17383 1192 0,'-75'91'382'0,"-25"14"54"15,-10 13-332-15,0 55-48 16,28-3-50-16,10 27-21 16,42-27-18-16,36-10-29 15,46-49-5-15,59-19-29 16,44-48-71-16,66-31-236 16,-6-23 48-16</inkml:trace>
  <inkml:trace contextRef="#ctx0" brushRef="#br0" timeOffset="312944.47">25999 18046 1387 0,'-4'-6'365'0,"8"4"72"0,8 4-407 16,15-4-52-16,19-1-27 16,24 0-19-16,16 3-68 15,29 0-290-15,-9 0 54 16</inkml:trace>
  <inkml:trace contextRef="#ctx0" brushRef="#br0" timeOffset="313482.713">27434 17352 919 0,'2'-2'362'0,"1"1"-60"16,-3-1-231-16,-3 4-133 15,-3 26-38-15,-98 102 28 16,41-21 67-16,-3 33 40 16,13-7 17-16,8 21 16 15,24-21 6-15,21 2 12 16,21-26-63-16,24-13-55 15,6-35-54-15,29-14-275 16,4-28 2-16</inkml:trace>
  <inkml:trace contextRef="#ctx0" brushRef="#br0" timeOffset="319181.1741">27864 18044 722 0,'16'-1'412'0,"-4"-2"-50"0,-7 0-160 16,-2-2-135-16,-3 4-67 16,0-1-19-16,1 1-10 15,16-7 7-15,12-4-3 16,50-16 7-16,-41 25-78 16,13-5-87-16,-5 4-145 15,-1-2-69-15</inkml:trace>
  <inkml:trace contextRef="#ctx0" brushRef="#br0" timeOffset="319449.6369">28728 17475 1267 0,'-5'12'194'15,"2"12"146"-15,-3 30-378 16,-1 14-5-16,-7 25 29 16,7 2 9-16,-2 19-4 15,9-9-4-15,9 12-268 0,15-12-63 16,15-22-68-16</inkml:trace>
  <inkml:trace contextRef="#ctx0" brushRef="#br0" timeOffset="324998.6717">29743 17570 455 0,'-7'-2'0'16,"1"2"484"-16,-53 41-442 15,43 7 271-15,-4 19-346 16,-1 4 346-16,3 10-320 15,2-21 4-15,4 5 0 16,10-14-41-16,8-1-41 16,14-7-227-16,5-11 23 15</inkml:trace>
  <inkml:trace contextRef="#ctx0" brushRef="#br0" timeOffset="328917.6309">29458 17752 737 0,'7'3'542'15,"-2"-6"-229"-15,4 1-129 0,-9 1-194 16,0 1-189-16,25 1 192 16,21 5 14-16,47 9 6 15,-27-10 2-15,-3-4-21 16,14-2-17-16,-7-2-297 16,5-5 77-16</inkml:trace>
  <inkml:trace contextRef="#ctx0" brushRef="#br0" timeOffset="329495.3663">30718 17395 542 0,'-42'25'0'0,"-9"8"452"15,-9 21-454-15,2 10 324 16,0 22-336-16,21-2 344 15,11 5-321-15,20-17 8 16,11-2 5-16,16-23 1 0,12-14 1 16,9-12 3-16,18-18 9 15,3-12 19-15,0-12 10 16,-13-2 1-16,-13-2-16 16,-32 1-28-16,-26-3-41 15,-29 4-36-15,-22 5 6 16,-6 2 11-16,-8 10 17 15,16 7 11-15,19 11-126 16,25 3-112-16,28-4-129 16,31-8-141-16</inkml:trace>
  <inkml:trace contextRef="#ctx0" brushRef="#br0" timeOffset="329800.685">30918 17454 627 0,'17'47'536'16,"4"14"-136"-16,4 43-375 15,-11 6 380-15,-23 34-396 16,-21-2-39-16,-45 33-140 16,-38-21-232-16,-48-15-4 15</inkml:trace>
  <inkml:trace contextRef="#ctx0" brushRef="#br0" timeOffset="335294.5981">31364 17842 642 0,'12'15'180'0,"-7"-9"34"16,-1-5-182-16,1 2-39 15,-5-3-4-15,0 0 17 16,3 0 14-16,4 0 26 16,25-3 6-16,60-7-9 15,-47 4-35-15,13 3-118 16,-11 0-136-16,2 4-10 16,-14 11-140-16</inkml:trace>
  <inkml:trace contextRef="#ctx0" brushRef="#br0" timeOffset="335584.5321">31440 18276 1239 0,'19'1'367'0,"-25"-10"57"0,18-4-318 16,8-2-114-16,10-2-19 15,7 1 14-15,13 7-266 16,-2 6-144-16,1 3-40 15</inkml:trace>
  <inkml:trace contextRef="#ctx0" brushRef="#br0" timeOffset="336271.8219">32816 17624 773 0,'4'-3'233'0,"-1"0"45"16,-3 1-201-16,0 1-17 16,-3-1-28-16,3 1-9 15,-4-1-5-15,-13 1-20 16,-25-2-10-16,-63 13-8 15,37 13 2-15,-14 19-1 16,10 14 11-16,-1 16 48 16,16-3 26-16,14 15 19 15,17-11-16-15,14 7-23 16,12-15-40-16,12-5-2 16,-1-26-3-16,13-14 26 15,0-26 56-15,12-24 21 16,4-18-7-16,10-17-10 15,-8-4-17-15,5-12-50 16,-14 12-25-16,-3 0-4 16,-14 13-3-16,2-1 5 0,-3 18 11 15,-4 6-4-15,1 15-5 16,-5 6-18-16,-1 12-14 16,-3 6-20-16,0 12-3 15,-13 19-2-15,-1 15 24 16,-8 12 21-16,-4 17 29 15,-5 17 16-15,7-6 17 16,1 17-5-16,10-8-3 16,4 7-33-16,9-18-51 15,-3-12-228-15,3-24-144 0,-2-21-69 16</inkml:trace>
  <inkml:trace contextRef="#ctx0" brushRef="#br0" timeOffset="336731.8479">33152 17607 771 0,'0'2'238'0,"-1"7"29"16,-16 21-188-16,-40 51-87 16,18-30-4-16,-2 0 14 15,2 21 23-15,9-1 13 16,-1 16 47-16,13-6 26 15,4 11 22-15,10-16-17 16,5-4-7-16,7-26-30 0,8-15-10 16,14-31 15-16,20-42 24 15,10-29 0-15,18-31-11 16,-6-10-16-16,-9-21-52 16,-28 22-40-16,-19 11-17 15,-23 26-51-15,-23 14-11 16,-9 28 8-16,-18 19 8 15,4 17-77-15,1 8-299 16,25 0 93-16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2B009-C6AD-495E-8260-7A8564D99A83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DDD1D-78CF-466F-B8D1-A1CFFD3E2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772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2B009-C6AD-495E-8260-7A8564D99A83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DDD1D-78CF-466F-B8D1-A1CFFD3E2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173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2B009-C6AD-495E-8260-7A8564D99A83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DDD1D-78CF-466F-B8D1-A1CFFD3E2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483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2B009-C6AD-495E-8260-7A8564D99A83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DDD1D-78CF-466F-B8D1-A1CFFD3E2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302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2B009-C6AD-495E-8260-7A8564D99A83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DDD1D-78CF-466F-B8D1-A1CFFD3E2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166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2B009-C6AD-495E-8260-7A8564D99A83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DDD1D-78CF-466F-B8D1-A1CFFD3E2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934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2B009-C6AD-495E-8260-7A8564D99A83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DDD1D-78CF-466F-B8D1-A1CFFD3E2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38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2B009-C6AD-495E-8260-7A8564D99A83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DDD1D-78CF-466F-B8D1-A1CFFD3E2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57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2B009-C6AD-495E-8260-7A8564D99A83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DDD1D-78CF-466F-B8D1-A1CFFD3E2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888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2B009-C6AD-495E-8260-7A8564D99A83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DDD1D-78CF-466F-B8D1-A1CFFD3E2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110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2B009-C6AD-495E-8260-7A8564D99A83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DDD1D-78CF-466F-B8D1-A1CFFD3E2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668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2B009-C6AD-495E-8260-7A8564D99A83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DDD1D-78CF-466F-B8D1-A1CFFD3E2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906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emf"/><Relationship Id="rId4" Type="http://schemas.openxmlformats.org/officeDocument/2006/relationships/customXml" Target="../ink/ink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MATH 1314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Lesson 18</a:t>
            </a:r>
          </a:p>
          <a:p>
            <a:r>
              <a:rPr lang="en-US" dirty="0" smtClean="0"/>
              <a:t>Finding Definite and Indefinite Integrals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719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4763" y="270144"/>
            <a:ext cx="10880381" cy="2425348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1811160" y="2655000"/>
              <a:ext cx="10159560" cy="356940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804320" y="2647800"/>
                <a:ext cx="10173960" cy="3582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59080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2377" y="294744"/>
            <a:ext cx="8819818" cy="5558051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3640680" y="816840"/>
              <a:ext cx="8461440" cy="596124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634920" y="810720"/>
                <a:ext cx="8472960" cy="5974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15135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33321"/>
            <a:ext cx="10515600" cy="64469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Popper 22: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978011"/>
                <a:ext cx="10515600" cy="5198952"/>
              </a:xfrm>
            </p:spPr>
            <p:txBody>
              <a:bodyPr/>
              <a:lstStyle/>
              <a:p>
                <a:pPr marL="514350" indent="-514350">
                  <a:buAutoNum type="arabicPeriod"/>
                </a:pPr>
                <a:r>
                  <a:rPr lang="en-US" dirty="0" smtClean="0"/>
                  <a:t>A constant of integration should be added to the following:</a:t>
                </a:r>
              </a:p>
              <a:p>
                <a:pPr marL="514350" indent="-514350">
                  <a:buAutoNum type="alphaLcPeriod"/>
                </a:pPr>
                <a:r>
                  <a:rPr lang="en-US" dirty="0" smtClean="0"/>
                  <a:t>indefinite integrals		b. definite integrals	c. all integrals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2. Definite integrals have what as their answers:</a:t>
                </a:r>
              </a:p>
              <a:p>
                <a:pPr marL="514350" indent="-514350">
                  <a:buAutoNum type="alphaLcPeriod"/>
                </a:pPr>
                <a:r>
                  <a:rPr lang="en-US" dirty="0" smtClean="0"/>
                  <a:t>functions	b. numbers		c. depends on what is integrated</a:t>
                </a:r>
              </a:p>
              <a:p>
                <a:pPr marL="514350" indent="-514350">
                  <a:buAutoNum type="alphaLcPeriod"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3. Complete the following: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sup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</m:e>
                    </m:nary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a. F(x) + C		b. f(b) – f(a)		c. F(b) – F(a)		d. F(a) – F(b)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978011"/>
                <a:ext cx="10515600" cy="5198952"/>
              </a:xfrm>
              <a:blipFill rotWithShape="0">
                <a:blip r:embed="rId2"/>
                <a:stretch>
                  <a:fillRect l="-1217" t="-19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36930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287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Popper 22…continued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105231"/>
                <a:ext cx="10515600" cy="507173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Determine the following integrals:</a:t>
                </a:r>
              </a:p>
              <a:p>
                <a:pPr marL="0" indent="0">
                  <a:buNone/>
                </a:pPr>
                <a:r>
                  <a:rPr lang="en-US" dirty="0" smtClean="0"/>
                  <a:t>4.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+5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+3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5.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25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6.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+3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a. 25</a:t>
                </a:r>
                <a:r>
                  <a:rPr lang="el-GR" dirty="0" smtClean="0"/>
                  <a:t>π</a:t>
                </a:r>
                <a:r>
                  <a:rPr lang="en-US" dirty="0" smtClean="0"/>
                  <a:t>x + C</a:t>
                </a:r>
              </a:p>
              <a:p>
                <a:pPr marL="0" indent="0">
                  <a:buNone/>
                </a:pPr>
                <a:r>
                  <a:rPr lang="en-US" dirty="0" smtClean="0"/>
                  <a:t>b. (4/3)x</a:t>
                </a:r>
                <a:r>
                  <a:rPr lang="en-US" baseline="30000" dirty="0" smtClean="0"/>
                  <a:t>3</a:t>
                </a:r>
                <a:r>
                  <a:rPr lang="en-US" dirty="0" smtClean="0"/>
                  <a:t> + (5/2)x</a:t>
                </a:r>
                <a:r>
                  <a:rPr lang="en-US" baseline="30000" dirty="0"/>
                  <a:t>2</a:t>
                </a:r>
                <a:r>
                  <a:rPr lang="en-US" dirty="0" smtClean="0"/>
                  <a:t> + 3x + C</a:t>
                </a:r>
              </a:p>
              <a:p>
                <a:pPr marL="0" indent="0">
                  <a:buNone/>
                </a:pPr>
                <a:r>
                  <a:rPr lang="en-US" dirty="0" smtClean="0"/>
                  <a:t>c. 12.5</a:t>
                </a:r>
                <a:r>
                  <a:rPr lang="el-GR" dirty="0" smtClean="0"/>
                  <a:t>π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 + C</a:t>
                </a:r>
              </a:p>
              <a:p>
                <a:pPr marL="0" indent="0">
                  <a:buNone/>
                </a:pPr>
                <a:r>
                  <a:rPr lang="en-US" dirty="0" smtClean="0"/>
                  <a:t>d. 8.667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105231"/>
                <a:ext cx="10515600" cy="5071732"/>
              </a:xfrm>
              <a:blipFill rotWithShape="0">
                <a:blip r:embed="rId2"/>
                <a:stretch>
                  <a:fillRect l="-1217" t="-19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56385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62556" y="362123"/>
            <a:ext cx="10418196" cy="4843826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5695920" y="5354280"/>
              <a:ext cx="4125600" cy="88848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690880" y="5346000"/>
                <a:ext cx="4138560" cy="905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2727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5180" y="369079"/>
            <a:ext cx="11024605" cy="3216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04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0106"/>
          </a:xfrm>
        </p:spPr>
        <p:txBody>
          <a:bodyPr/>
          <a:lstStyle/>
          <a:p>
            <a:r>
              <a:rPr lang="en-US" dirty="0" err="1" smtClean="0"/>
              <a:t>Geogebra</a:t>
            </a:r>
            <a:r>
              <a:rPr lang="en-US" dirty="0" smtClean="0"/>
              <a:t>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76793"/>
            <a:ext cx="10515600" cy="500017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integral(f(x))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 smtClean="0"/>
              <a:t>CAUTION: this command will not give the +C at the end of the integration.  You must add that yourself!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577704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8444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Popper 21: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49572"/>
            <a:ext cx="10515600" cy="5127391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The reverse of a derivative is the:</a:t>
            </a:r>
          </a:p>
          <a:p>
            <a:pPr marL="514350" indent="-514350">
              <a:buAutoNum type="alphaLcPeriod"/>
            </a:pPr>
            <a:r>
              <a:rPr lang="en-US" dirty="0" smtClean="0"/>
              <a:t>antiderivative	b. integral	c. indefinite integral	d. all of these</a:t>
            </a:r>
          </a:p>
          <a:p>
            <a:pPr marL="514350" indent="-514350">
              <a:buAutoNum type="alphaLcPeriod"/>
            </a:pPr>
            <a:endParaRPr lang="en-US" dirty="0" smtClean="0"/>
          </a:p>
          <a:p>
            <a:pPr marL="514350" indent="-514350">
              <a:buAutoNum type="alphaLcPeriod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2. When taking an indefinite integral, a constant should always be added at the end.		a. Always		b. Sometimes	c. Never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 startAt="3"/>
            </a:pPr>
            <a:r>
              <a:rPr lang="en-US" dirty="0" smtClean="0"/>
              <a:t>The derivative of a function is f’(x) = 6x – 3.  The function could be:</a:t>
            </a:r>
          </a:p>
          <a:p>
            <a:pPr marL="0" indent="0">
              <a:buNone/>
            </a:pPr>
            <a:r>
              <a:rPr lang="en-US" dirty="0" smtClean="0"/>
              <a:t>a. 3x</a:t>
            </a:r>
            <a:r>
              <a:rPr lang="en-US" baseline="30000" dirty="0" smtClean="0"/>
              <a:t>2</a:t>
            </a:r>
            <a:r>
              <a:rPr lang="en-US" dirty="0" smtClean="0"/>
              <a:t> – 3x + 5	b. 3x</a:t>
            </a:r>
            <a:r>
              <a:rPr lang="en-US" baseline="30000" dirty="0"/>
              <a:t>2</a:t>
            </a:r>
            <a:r>
              <a:rPr lang="en-US" dirty="0" smtClean="0"/>
              <a:t> – 3x + 2	c. 3x</a:t>
            </a:r>
            <a:r>
              <a:rPr lang="en-US" baseline="30000" dirty="0"/>
              <a:t>2</a:t>
            </a:r>
            <a:r>
              <a:rPr lang="en-US" dirty="0" smtClean="0"/>
              <a:t> – 3x	d. All are possible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4252680" y="1324800"/>
              <a:ext cx="7059240" cy="473796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242960" y="1318320"/>
                <a:ext cx="7077600" cy="4756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3574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649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Popper 21…continued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041622"/>
                <a:ext cx="10515600" cy="5135341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Find the antiderivatives of the following:</a:t>
                </a:r>
              </a:p>
              <a:p>
                <a:pPr marL="0" indent="0">
                  <a:buNone/>
                </a:pPr>
                <a:r>
                  <a:rPr lang="en-US" dirty="0" smtClean="0"/>
                  <a:t>4. f(x) = 2x</a:t>
                </a:r>
                <a:r>
                  <a:rPr lang="en-US" baseline="30000" dirty="0" smtClean="0"/>
                  <a:t>3</a:t>
                </a:r>
                <a:r>
                  <a:rPr lang="en-US" dirty="0" smtClean="0"/>
                  <a:t> + 4x – 6 </a:t>
                </a:r>
                <a:r>
                  <a:rPr lang="en-US" dirty="0" smtClean="0"/>
                  <a:t>	</a:t>
                </a:r>
                <a:r>
                  <a:rPr lang="en-US" dirty="0" smtClean="0"/>
                  <a:t>Integral(2x^3+4x-6</a:t>
                </a:r>
                <a:r>
                  <a:rPr lang="en-US" dirty="0"/>
                  <a:t>)</a:t>
                </a: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5.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 smtClean="0"/>
                  <a:t> + </a:t>
                </a:r>
                <a:r>
                  <a:rPr lang="en-US" dirty="0"/>
                  <a:t>2x		</a:t>
                </a:r>
                <a:r>
                  <a:rPr lang="en-US" dirty="0" smtClean="0"/>
                  <a:t>Integral(7/x^3+2x)</a:t>
                </a: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6. f(x) = 2x </a:t>
                </a:r>
                <a:r>
                  <a:rPr lang="en-US" dirty="0" smtClean="0"/>
                  <a:t>e</a:t>
                </a:r>
                <a:r>
                  <a:rPr lang="en-US" baseline="30000" dirty="0" smtClean="0"/>
                  <a:t>5x</a:t>
                </a:r>
                <a:r>
                  <a:rPr lang="en-US" baseline="60000" dirty="0"/>
                  <a:t>2		</a:t>
                </a:r>
                <a:r>
                  <a:rPr lang="en-US" dirty="0" smtClean="0"/>
                  <a:t>Integral(2x*e^(5x^2))</a:t>
                </a: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a. F(x) = x</a:t>
                </a:r>
                <a:r>
                  <a:rPr lang="en-US" baseline="30000" dirty="0"/>
                  <a:t>2</a:t>
                </a:r>
                <a:r>
                  <a:rPr lang="en-US" dirty="0" smtClean="0"/>
                  <a:t> – 7/(2x</a:t>
                </a:r>
                <a:r>
                  <a:rPr lang="en-US" baseline="30000" dirty="0"/>
                  <a:t>2</a:t>
                </a:r>
                <a:r>
                  <a:rPr lang="en-US" dirty="0" smtClean="0"/>
                  <a:t>)</a:t>
                </a:r>
              </a:p>
              <a:p>
                <a:pPr marL="0" indent="0">
                  <a:buNone/>
                </a:pPr>
                <a:r>
                  <a:rPr lang="en-US" dirty="0" smtClean="0"/>
                  <a:t>b. F(x) = x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 + e</a:t>
                </a:r>
                <a:r>
                  <a:rPr lang="en-US" baseline="30000" dirty="0" smtClean="0"/>
                  <a:t>5x</a:t>
                </a:r>
                <a:r>
                  <a:rPr lang="en-US" baseline="60000" dirty="0" smtClean="0"/>
                  <a:t>2</a:t>
                </a:r>
              </a:p>
              <a:p>
                <a:pPr marL="0" indent="0">
                  <a:buNone/>
                </a:pPr>
                <a:r>
                  <a:rPr lang="en-US" dirty="0" smtClean="0"/>
                  <a:t>c. F(x) = 0.5x</a:t>
                </a:r>
                <a:r>
                  <a:rPr lang="en-US" baseline="30000" dirty="0"/>
                  <a:t>4</a:t>
                </a:r>
                <a:r>
                  <a:rPr lang="en-US" dirty="0" smtClean="0"/>
                  <a:t> + 2x</a:t>
                </a:r>
                <a:r>
                  <a:rPr lang="en-US" baseline="30000" dirty="0"/>
                  <a:t>2</a:t>
                </a:r>
                <a:r>
                  <a:rPr lang="en-US" dirty="0" smtClean="0"/>
                  <a:t> -6x + C</a:t>
                </a:r>
              </a:p>
              <a:p>
                <a:pPr marL="0" indent="0">
                  <a:buNone/>
                </a:pPr>
                <a:r>
                  <a:rPr lang="en-US" dirty="0" smtClean="0"/>
                  <a:t>d. F(x) = 0.2 e</a:t>
                </a:r>
                <a:r>
                  <a:rPr lang="en-US" baseline="30000" dirty="0" smtClean="0"/>
                  <a:t>5x</a:t>
                </a:r>
                <a:r>
                  <a:rPr lang="en-US" baseline="60000" dirty="0" smtClean="0"/>
                  <a:t>2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041622"/>
                <a:ext cx="10515600" cy="5135341"/>
              </a:xfrm>
              <a:blipFill>
                <a:blip r:embed="rId2"/>
                <a:stretch>
                  <a:fillRect l="-1217" t="-20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80302" y="4046566"/>
            <a:ext cx="3324225" cy="179070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k 4"/>
              <p14:cNvContentPartPr/>
              <p14:nvPr/>
            </p14:nvContentPartPr>
            <p14:xfrm>
              <a:off x="8173800" y="4063320"/>
              <a:ext cx="2057040" cy="169272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166600" y="4057560"/>
                <a:ext cx="2071080" cy="1710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58463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264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Basic Rules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087643"/>
            <a:ext cx="7970354" cy="2594999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/>
              <p14:cNvContentPartPr/>
              <p14:nvPr/>
            </p14:nvContentPartPr>
            <p14:xfrm>
              <a:off x="1433520" y="3340440"/>
              <a:ext cx="7660440" cy="65700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26680" y="3329640"/>
                <a:ext cx="7671240" cy="672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0318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60579" y="295944"/>
            <a:ext cx="8268736" cy="5338758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1829520" y="468720"/>
              <a:ext cx="10333440" cy="609192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822680" y="461880"/>
                <a:ext cx="10343880" cy="6110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21053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6256" y="297435"/>
            <a:ext cx="8877310" cy="2628645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1562760" y="2691000"/>
              <a:ext cx="10591560" cy="361944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555560" y="2683080"/>
                <a:ext cx="10604880" cy="3638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04053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94</Words>
  <Application>Microsoft Office PowerPoint</Application>
  <PresentationFormat>Widescreen</PresentationFormat>
  <Paragraphs>49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Office Theme</vt:lpstr>
      <vt:lpstr>MATH 1314</vt:lpstr>
      <vt:lpstr>PowerPoint Presentation</vt:lpstr>
      <vt:lpstr>PowerPoint Presentation</vt:lpstr>
      <vt:lpstr>Geogebra Commands</vt:lpstr>
      <vt:lpstr>Popper 21:</vt:lpstr>
      <vt:lpstr>Popper 21…continued</vt:lpstr>
      <vt:lpstr>Basic Rules</vt:lpstr>
      <vt:lpstr>PowerPoint Presentation</vt:lpstr>
      <vt:lpstr>PowerPoint Presentation</vt:lpstr>
      <vt:lpstr>PowerPoint Presentation</vt:lpstr>
      <vt:lpstr>PowerPoint Presentation</vt:lpstr>
      <vt:lpstr>Popper 22:</vt:lpstr>
      <vt:lpstr>Popper 22…continued</vt:lpstr>
    </vt:vector>
  </TitlesOfParts>
  <Company>UH Math Dept.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1314</dc:title>
  <dc:creator>Matthew Caputo</dc:creator>
  <cp:lastModifiedBy>Dr. Caputo</cp:lastModifiedBy>
  <cp:revision>7</cp:revision>
  <dcterms:created xsi:type="dcterms:W3CDTF">2017-10-23T14:08:31Z</dcterms:created>
  <dcterms:modified xsi:type="dcterms:W3CDTF">2019-07-26T16:32:54Z</dcterms:modified>
</cp:coreProperties>
</file>