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9T15:03:05.6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23103 6974 772 0,'0'-3'151'16,"0"0"69"-16,-2 3-213 15,-1 5-19-15,-6 47 24 16,-10 118 19-16,1-16 25 16,6 24 10-16,7 57 2 15,0 10-6-15,28 246 42 31,9 9-76-31,2 15-6 0,6-3-53 16,9-10-68-16,-20-242-220 16,-3-53 11-16</inkml:trace>
  <inkml:trace contextRef="#ctx0" brushRef="#br0" timeOffset="1163.1149">21831 10379 3 0,'0'6'355'0,"5"-7"-198"16,8-4-1-16,20-5 3 15,4-2-188-15,18 3 22 16,4 0 13-16,16 4 7 15,-2 5 2-15,20-1 15 16,2-1 15-16,32-2 11 16,-1-7-6-16,38-7 0 15,-2-6-10-15,49-9 0 16,1 1-2-16,37-16-1 16,-13 3-3-16,55-13-2 0,-9 10-14 15,58-4-16-15,-8 12 6 16,73 0 16-16,-18 13 9 15,64-2 11-15,-48 6 3 16,72-1 13-16,-46 2-13 16,43 2-5-16,-26 5-9 15,48 6 0-15,-69 9-58 16,54 11-139-16,-54 4-172 16,21 0-30-16</inkml:trace>
  <inkml:trace contextRef="#ctx0" brushRef="#br0" timeOffset="2471.9821">23241 8420 81 0,'-3'-2'40'0,"-10"-1"-6"15,-13 3-42-15,-51 23-24 16,49-2-12-16,-5-6-12 15,7 3 47-15,2-7 94 16,10-7 130-16,2-1-59 16,12-4-4-16,5-10-41 15,10-2-58-15,20-21-12 16,2-8-15-16,29-16 10 16,7-6-3-16,16-14-3 15,3 1-5-15,22-9 3 16,-10 10-7-16,11-12-1 15,-7 11-2-15,2-1-4 16,-18 16-9-16,3 5-4 16,-21 19-5-16,6 16-8 15,-17 20-1-15,0 11-3 0,-7 21 1 16,37 19 0-16,-2 9 4 16,40 18 0-16,13-4 17 15,27 12 30-15,-24-10 6 16,27 0 8-16,-18-12 8 15,21-2-13-15,-1-15-26 16,51-9 2-16,-23-18-4 16,38-16-1-16,-5-19 1 15,36-43 1-15,-32-12 4 0,43-46 8 16,-26-23-2-16,31-61 6 16,-52 9 1-16,11-49-1 15,-43 22-3-15,-6-2 0 16,-56 51-7-16,-11 10-175 15,-44 58-165-15,-8 2-8 16</inkml:trace>
  <inkml:trace contextRef="#ctx0" brushRef="#br0" timeOffset="3194.965">30591 5385 350 0,'12'-4'71'0,"0"-5"74"16,-1-2-92-16,-1-9 33 16,-1-5 17-16,-13-10-9 15,-8-4-28-15,-17-21-51 16,-9-2-30-16,-14-10-3 16,-1 5-2-16,2 4-6 15,4 21 30-15,5 18-21 16,7 21-34-16,-3 24-25 15,5 20 28-15,-7 26 1 16,5 6 18-16,0 28 18 0,11-2 48 16,6 22-13-16,18-9 17 15,2 32 26-15,14-12 12 16,2 23-24-16,2-19-9 16,1 5-19-16,3-34-56 15,-6-15-170-15,-1-44-4 16,-10-34-92-16</inkml:trace>
  <inkml:trace contextRef="#ctx0" brushRef="#br0" timeOffset="3390.9981">29577 5942 1112 0,'17'-16'122'0,"28"1"168"16,23 3-345-16,42-8 21 16,15-1 8-16,27-5-235 15,-5 5-29-15,0-16-102 16</inkml:trace>
  <inkml:trace contextRef="#ctx0" brushRef="#br0" timeOffset="3674.5435">31417 5525 1042 0,'-30'-1'150'15,"-31"11"110"-15,-17 13-312 16,-15 14-12-16,-1 13 29 0,-11 15 18 15,14 0 28-15,2 13 5 16,25-3 2-16,9 8-3 16,31-8-12-16,27-5-61 15,23-18-8-15,28-9-9 16,5-25-13-16,4-11-104 16,-7-16-21-16,7-7-21 15</inkml:trace>
  <inkml:trace contextRef="#ctx0" brushRef="#br0" timeOffset="3940.9878">31124 5813 987 0,'-3'0'49'16,"2"1"165"-16,1 1-298 16,18 23-8-16,48 49 87 15,-13-29 19-15,9-4 10 16,9 9 11-16,-8-11 1 16,0 2-54-16,-16-16-68 15,3-2-151-15,-13-19-19 16</inkml:trace>
  <inkml:trace contextRef="#ctx0" brushRef="#br0" timeOffset="4104.499">31390 5930 493 0,'-64'55'-25'16,"6"12"492"-16,-4 9-307 15,15-7 35-15,12-1-475 16,25-26 18-16</inkml:trace>
  <inkml:trace contextRef="#ctx0" brushRef="#br0" timeOffset="4299.0578">32006 5638 1091 0,'40'48'174'15,"-6"28"139"-15,-25 17-309 16,-26 44-10-16,-21 9 20 16,-50 29-324-16,-30-23 110 15</inkml:trace>
  <inkml:trace contextRef="#ctx0" brushRef="#br0" timeOffset="5680.0913">26071 9656 392 0,'-48'-40'390'0,"52"52"-121"16,2 13-235-16,11 21 237 15,-1 8-274-15,-7 17 0 16,-2 4 1-16,-3 17-42 16,-8-6-88-16,13 14-139 0,4-18-24 15</inkml:trace>
  <inkml:trace contextRef="#ctx0" brushRef="#br0" timeOffset="6322.948">28238 9498 1163 0,'46'26'333'15,"-37"-5"-34"-15,3 20-257 16,12 11-56-16,4 21-92 16,-4-4 31-16,0 26-100 15,-9-3-187-15,-5 25-1 16,-13-10-172-16</inkml:trace>
  <inkml:trace contextRef="#ctx0" brushRef="#br0" timeOffset="6935.0156">26078 10872 936 0,'-13'10'191'15,"1"10"83"-15,3 5-278 16,-6 7 4-16,1-3 2 16,5 1 14-16,2-6 13 15,5-1 4-15,2-7-6 16,9 4-3-16,5-4-5 15,5 5-1-15,4 0 1 16,6 2 5-16,-7 1-1 0,-2 9-1 16,-11-4 1-16,-17 10 4 15,-8-3-3-15,-10-3-2 16,-4-9-21-16,-3-7-106 16,6-19-69-16,-6-16-184 15,-5-6-59-15</inkml:trace>
  <inkml:trace contextRef="#ctx0" brushRef="#br0" timeOffset="7146.3839">25981 10927 238 0,'-6'0'514'15,"13"-3"-218"-15,10 2-141 16,16-2 145-16,18-6-312 0,17-6 21 16,24-12-44-16,9-5-102 15,12 1-163-15,-24 2-25 16</inkml:trace>
  <inkml:trace contextRef="#ctx0" brushRef="#br0" timeOffset="7988.0075">28815 10699 781 0,'3'42'129'0,"-15"-39"48"16,0-3-235-16,-13 3-8 15,-5 3 19-15,-18 9 29 16,-9 6 20-16,-20 15 5 15,-7 8 9-15,-13 8 48 16,19-2 19-16,6 0 31 16,28-11-2-16,11-3-19 15,25-13-65-15,11-2 0 16,20-8-9-16,28-5 16 16,18-8 21-16,16 0 29 15,1 0-25-15,5 7-7 16,-27 6-19-16,-10 6-27 15,-24 4-35-15,-10 2-21 0,-20-1-16 16,-12 5 23-16,-17-11 41 16,-10 0 6-16,-8-6 25 15,-1-15 31-15,10-10-19 16,11-7-35-16,15-15-9 16,20-19 10-16,10-5-8 15,27-13 20-15,9 0 23 0,9-12 22 16,10 13-18-16,7-2-7 15,-17 16-215-15,-3-2-202 16,-12 1-23-16,-27-21-253 16</inkml:trace>
  <inkml:trace contextRef="#ctx0" brushRef="#br0" timeOffset="9017.9105">25926 8268 343 0,'0'-2'140'16,"0"-1"27"-16,0 2-86 16,0-1 3-16,-3 1-19 15,2-1-14-15,1 2-21 16,-5 2-9-16,5 4-15 0,-7 25 4 16,7 46 4-16,18-29 7 15,-6 8-1-15,12 30-7 16,2 10-10-16,-4 34 2 15,2 5-9-15,0 22 0 16,-10-23 4-16,-10 2 5 16,4-31-8-16,-11-6-147 15,3-32-63-15,9-15-33 16</inkml:trace>
  <inkml:trace contextRef="#ctx0" brushRef="#br0" timeOffset="9721.973">28216 7733 392 0,'-54'118'92'0,"50"-94"35"15,-4 9-114-15,7 6-9 16,-7 11 8-16,1 1 6 16,10 18 21-16,4 5 9 0,10 30 7 15,5 4 0-15,8 34 0 16,7-7-13-16,0 33-18 16,-7-22-5-16,10 1-5 15,-4-32-7-15,-3-2-6 16,-3-38 13-16,5 0-215 15,-7-16-4-15,-11-5-67 16</inkml:trace>
  <inkml:trace contextRef="#ctx0" brushRef="#br0" timeOffset="10272.2099">26431 8168 267 0,'-42'26'49'0,"-15"13"37"15,-2 3-75-15,-10 12 7 0,-1-2 35 16,-4 12 18-16,8 4-8 16,-9 15-24-16,12-5-63 15,2 10-106-15,12-19-31 16</inkml:trace>
  <inkml:trace contextRef="#ctx0" brushRef="#br0" timeOffset="10511.2654">26839 8203 654 0,'-58'63'287'0,"-34"20"-56"16,-2 7-183-16,-7 26-89 15,2-12-71-15,5 3 51 16,31-21 17-16,12-5 11 16,22-34-4-16,20-3-151 15,14-22 32-15</inkml:trace>
  <inkml:trace contextRef="#ctx0" brushRef="#br0" timeOffset="10720.9737">27813 7950 463 0,'-8'6'165'15,"-52"38"21"-15,-20 26-119 16,-54 37-51-16,-21 26-7 16,-49 57-9-16,19-7-6 15,-36 27 3-15,29-20 3 16,-10 10-1-16,52-51-3 15,-1-6-176-15,50-42 58 16</inkml:trace>
  <inkml:trace contextRef="#ctx0" brushRef="#br0" timeOffset="10949.903">28039 8019 1002 0,'-33'26'172'15,"-47"24"107"-15,-42 40-307 16,-9 21 9-16,-41 48 11 16,5 0 4-16,-14 35-20 15,27-19-41-15,-13 21-45 16,21-42-172-16,10-1 2 0</inkml:trace>
  <inkml:trace contextRef="#ctx0" brushRef="#br0" timeOffset="11189.8274">28081 8610 558 0,'18'19'107'16,"-48"22"63"-16,-41 48-139 16,-25 25-38-16,-43 38 29 15,-6-3 1-15,-31 19-6 16,24-22-13-16,-2-8-66 16,38-31-57-16,0-10-42 15,47-30-25-15,19-12-52 16</inkml:trace>
  <inkml:trace contextRef="#ctx0" brushRef="#br0" timeOffset="11366.9806">28144 9149 928 0,'-7'27'200'16,"-22"20"-65"-16,-13 7-181 15,-40 29-58-15,-14 9-77 16,-21 14-54-16,3-12 119 16</inkml:trace>
  <inkml:trace contextRef="#ctx0" brushRef="#br0" timeOffset="11528.9728">28319 9513 746 0,'-6'23'-110'0,"-20"18"110"16,-10 2-322-16</inkml:trace>
  <inkml:trace contextRef="#ctx0" brushRef="#br0" timeOffset="12057.9935">27783 8671 532 0,'51'-123'183'0,"-48"114"38"16,-6 4-161-16,-2 13-42 15,2-7-6-15,-22 48-6 16,-93 85-5-16,7 19 39 0,-19 23-12 16,-46 56-85-16,4-10-151 15,-36 37-2-15</inkml:trace>
  <inkml:trace contextRef="#ctx0" brushRef="#br0" timeOffset="25649.5977">3579 10474 447 0,'21'3'300'16,"-21"-6"-73"-16,6 11-49 15,-3 10-232-15,2 13-4 16,-1 10 6-16,4 33 14 15,-8 9 32-15,-3 31 13 16,1 8 5-16,-1 47 6 16,-1 1 0-16,-1 24-32 15,2-27-79-15,2-20-104 16,-4-54-21-16</inkml:trace>
  <inkml:trace contextRef="#ctx0" brushRef="#br0" timeOffset="25889.93">3530 10522 1250 0,'0'-1'186'0,"9"-2"127"16,16-2-380-16,96 4 8 15,-23 1 6-15,33-5 33 16,12-4-18-16,20-3-83 16,-37-4-78-16,5-4-114 15,-37 10-59-15</inkml:trace>
  <inkml:trace contextRef="#ctx0" brushRef="#br0" timeOffset="26104.371">3588 11099 1377 0,'18'14'246'15,"16"-16"142"-15,20-8-367 16,59 2-43-16,13-4-125 15,23 2-161-15,2 5-81 16,-15-9-208-16</inkml:trace>
  <inkml:trace contextRef="#ctx0" brushRef="#br0" timeOffset="26429.1494">5341 10732 1140 0,'-47'7'213'0,"-75"79"110"16,33-27-347-16,-24 37 7 16,7 13 13-16,-4 32 22 15,22-5 11-15,18 22-5 16,40-23-6-16,42 3-54 16,39-36-60-16,38-18-257 15,18-34 36-15</inkml:trace>
  <inkml:trace contextRef="#ctx0" brushRef="#br0" timeOffset="27222.7907">5866 10985 452 0,'-22'1'441'0,"-5"2"-133"16,1 3-272-16,-16 20 271 15,-14 2-310-15,-12 18 19 16,1-3 12-16,0 4-4 15,25-15-9-15,21-4-19 16,21-8-28-16,21 5-1 16,12-2 7-16,14 15 14 15,3 1 21-15,1 12 2 16,-17 0-8-16,-8 19-8 16,-18 3-3-16,-17 22 5 15,-17-9 11-15,-22 1 22 16,-5-22 17-16,-9-15 22 15,7-29 10-15,8-15 14 16,18-17-47-16,13-20-23 16,19-17-29-16,27-31-6 15,21-10-11-15,21-23 32 0,2 6 14 16,3-2 6-16,-18 23-11 16,-14 12-6-16,-19 27-8 15,-13 12-10-15,-16 16-9 16,-6 4-57-16,0 8-67 15,0 6-256-15,9 11 16 16</inkml:trace>
  <inkml:trace contextRef="#ctx0" brushRef="#br0" timeOffset="27556.181">6145 10786 1203 0,'11'4'197'15,"5"10"79"-15,28 18-267 16,3 14-23-16,10 31 3 16,-10 16 3-16,-19 48 90 0,-23 11-49 15,-34 42-49 1,-34-1 27-16,-64 13-73 0,-2-42-157 16,-40-36-115-16,18-61-37 15,8-51-123-15</inkml:trace>
  <inkml:trace contextRef="#ctx0" brushRef="#br0" timeOffset="29140.6557">6939 11465 996 0,'92'-25'471'0,"-62"17"-121"15,-22 5-215-15,47 0-137 16,18 3-149-16,35 0 162 16,-2 5-59-16,20 8-311 15,-28 4 56-15</inkml:trace>
  <inkml:trace contextRef="#ctx0" brushRef="#br0" timeOffset="29789.5083">8601 10738 706 0,'-3'-2'400'16,"3"1"-49"-16,-2 1-136 0,-1 0-261 15,3 0-29-15,-3 0-15 16,-3 30 6-16,-19 66 45 15,4-26 42-15,0 9 26 16,-6 22 4-16,-1 2-6 16,-9 25-1-16,7-6-11 15,1 1-30-15,5-25-36 16,3-12-195-16,4-41-51 16,-10-33-84-16</inkml:trace>
  <inkml:trace contextRef="#ctx0" brushRef="#br0" timeOffset="30029.2718">8239 10869 1305 0,'2'-6'299'15,"5"-9"91"-15,18-3-331 16,14 1-137-16,24-7 33 16,14 0 38-16,34 1-32 15,-5 1-28-15,7-2-312 16,-15 12-6-16,-14 4-138 16</inkml:trace>
  <inkml:trace contextRef="#ctx0" brushRef="#br0" timeOffset="30268.7137">8260 11137 1521 0,'19'21'212'15,"6"-39"194"-15,29 28-473 16,17-5 26-16,38-2-30 16,-4-9-31-16,17-8-130 15,-19-5-173-15,-10-14-19 16</inkml:trace>
  <inkml:trace contextRef="#ctx0" brushRef="#br0" timeOffset="30577.4385">9865 10795 622 0,'14'4'353'0,"-19"3"-88"15,-26 12-41-15,-12 10-302 16,-43 20 21-16,-28 15 48 16,-22 23 35-16,10 2 39 15,4 19 40-15,34-5-2 16,34 8-13-16,38-13-39 16,26 6-35-16,25-23-56 0,40-5-80 15,23-27-77-15,41-14-146 16,-14-37-47-16</inkml:trace>
  <inkml:trace contextRef="#ctx0" brushRef="#br0" timeOffset="31191.5947">10093 11022 1114 0,'-2'9'250'16,"2"-7"61"-16,-7 13-312 16,-5 8-68-16,-44 59 6 15,23-44 39-15,-1 10 24 16,9-7 9-16,8 0-26 15,16-11-4-15,11 7 5 16,10-5 2-16,19 10 13 16,8-3 25-16,15 11 7 15,-8-5-10-15,-7 14-10 0,-23-6-17 16,-23 8 5-16,-22-11 0 16,-14-5-25-16,-7-22-36 15,-24-46-238-15,16-25 35 16</inkml:trace>
  <inkml:trace contextRef="#ctx0" brushRef="#br0" timeOffset="31466.8205">10133 11059 1316 0,'2'0'251'16,"1"-2"132"-16,-3 1-404 15,0-1 3-15,0 0 13 16,0 1 14-16,1-1-5 16,2 2 5-16,18 0 6 15,29 5-9-15,72 10-16 16,-40-3-43-16,31 5-198 15,-5-7-139-15,-2-17-76 16</inkml:trace>
  <inkml:trace contextRef="#ctx0" brushRef="#br0" timeOffset="31671.8894">10701 10693 902 0,'30'31'178'15,"13"22"146"-15,8 13-209 16,20 40-30-16,-4 13 59 0,-12 46-14 16,-34 5-44-16,-51 32-40 15,-49-20-53-15,-44 4-17 16,-23-46-195-16,-79-35-191 16,7-55 10-16</inkml:trace>
  <inkml:trace contextRef="#ctx0" brushRef="#br0" timeOffset="32555.0297">8770 10813 687 0,'-42'-32'176'0,"42"34"62"15,0-4-198-15,0 1-3 16,0 1-1-16,0 0 58 15,0-2 13-15,0 1 14 16,0 1 1-16,1-3-4 16,2 0-75-16,18-11-24 15,50-25-26-15,-39 23 2 16,-1-1-7-16,11 14-6 16,5 5-74-16,12 5-265 15,-3 11 51-15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9T15:17:31.6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11776 5754 513 0,'0'9'88'0,"1"9"61"0,-1 0-152 15,3 3 32-15,-3-9 20 16,0-3 42-16,0-9 10 16,0-6 8-16,-3 5-16 15,2-2-5-15,-4-27-25 16,-16-71-38-16,4 42-6 15,-8-16 5-15,-1 4-3 16,1-3-5-16,0 14 32 0,0 10-20 16,8 29-26-16,-2 15-16 15,4 23-17-15,0 28-10 16,9 15 12-16,6 31 4 16,10 17 3-16,-2 49 4 15,4 13-2-15,0 44 12 16,-18-5 15-16,-9 32 31 15,-2-36 27-15,-19 0-4 16,-6-49-6-16,-5-11-10 16,0-49-25-16,-11-20 10 15,2-39 15-15,-15-28-4 16,-9-28 0-16,-16-33 3 16,11-15-33-16,2-6-41 15,26 10-26-15,29 4-151 16,29 19-164-16,37 5-24 15</inkml:trace>
  <inkml:trace contextRef="#ctx0" brushRef="#br0" timeOffset="3164.7073">13141 5977 827 0,'90'-124'241'0,"-85"112"47"0,1 9-234 16,6-3-40-16,0 8-22 15,-5 10-8-15,-1-5-2 16,-10 15-21-16,-10 11 8 16,-19 24 15-16,-14 6 7 15,-20 34 6-15,-4 2 28 16,-6 12 4-16,14-25-6 15,13-13 2-15,20-27-1 16,9-20-1-16,15-23-19 16,16-21-15-16,11-12-4 15,21-31 1-15,10-6-1 0,14-19 13 16,-3 8 21-16,5-8 5 16,-17 24-3-16,-4 8-7 15,-14 25-12-15,-7 17-25 16,-7 24-19-16,-8 17 5 15,-4 14 3-15,-4 19 10 16,-1 6 18-16,5 13 27 16,1-5-1-16,6-7 15 15,11-23 4-15,20-12 28 16,11-30 8-16,24-31 11 16,9-18-6-16,15-30 0 15,-20-11-30-15,-4-23-11 16,-29 13-15-16,-9-7 0 15,-20 18-10-15,-1 0-40 16,-12 25-77-16,6 0-288 16,-5 15 30-16</inkml:trace>
  <inkml:trace contextRef="#ctx0" brushRef="#br0" timeOffset="3600.1711">14723 5843 798 0,'-17'24'138'15,"-21"6"84"-15,-26 38-222 16,-16 9 14-16,-29 30 26 0,8 4 20 15,3 7 26-15,28-24-15 16,18-6-13-16,31-28-24 16,23-10-30-16,17-17-22 15,15-7-4-15,18-14-6 16,27-8-78-16,6-10-166 16,12-3-18-16,-14-9-137 15</inkml:trace>
  <inkml:trace contextRef="#ctx0" brushRef="#br0" timeOffset="3942.1977">15033 6003 796 0,'-3'43'144'0,"-11"-35"77"16,-2 4-241-16,-13 7-18 16,-5 7 3-16,-9 9 1 15,-3-1 8-15,-7 15 40 16,9 0 46-16,2 10-11 15,16-5-6-15,14 3-7 16,17-11-35-16,25-7-26 0,20-15 19 16,33-11-15-16,6-8-26 15,13-10-183-15,-7-10 17 16</inkml:trace>
  <inkml:trace contextRef="#ctx0" brushRef="#br0" timeOffset="4157.5831">14700 6235 1183 0,'68'18'265'0,"12"-18"100"16,42 3-371-16,-17-8-33 0,26-14-101 15,-18-12-133-15,-12-14-92 16,-36-14-83-16</inkml:trace>
  <inkml:trace contextRef="#ctx0" brushRef="#br0" timeOffset="4359.24">15590 5674 240 0,'7'26'0'0,"14"10"304"15,9 5-215-15,9 29 161 16,-3 10-167-16,-1 27 199 16,-19 5-181-16,-20 29-15 15,-20-7-11-15,-25 3-21 16,-9-25-10-16,-30-13-75 16,-4-37-114-16,-22-26-118 15,20-33-57-15,7-22-135 16</inkml:trace>
  <inkml:trace contextRef="#ctx0" brushRef="#br0" timeOffset="4834.298">16397 6320 1181 0,'-76'40'227'0,"-20"15"128"16,-2 18-347-16,-11 12 10 15,37-6 17-15,6-10-23 16,37-22-2-16,28-17 24 15,34-24 14-15,32-29 4 16,19-19 22-16,46-33-10 16,8-23-33-16,23-26-17 15,-18 1-13-15,-4-20 6 16,-38 22 10-16,-18 4-1 16,-35 28-6-16,-10 14-33 15,-19 31-19-15,-19 12-53 16,-9 23-4-16,-19 21 1 0,-19 20 31 15,-27 30 14-15,-3 22 56 16,-7 34 6-16,16 5 3 16,26 26-8-16,37-15-14 15,33-6-59-15,26-27-65 16,26-17-224-16,7-37 6 16</inkml:trace>
  <inkml:trace contextRef="#ctx0" brushRef="#br0" timeOffset="5197.1488">17621 6048 701 0,'-28'19'189'16,"-1"7"27"-16,-23 24-168 15,-13 11-89-15,-9 25 51 0,3-4 13 16,12 0 8-16,34-11 12 15,20-2-24-15,26-19-22 16,23-9 15-16,13-8 10 16,13-7 6-16,-4-10 0 15,-3-8-78-15,-4-5-213 16,4-11 35-16</inkml:trace>
  <inkml:trace contextRef="#ctx0" brushRef="#br0" timeOffset="5356.6962">17298 6296 1550 0,'39'26'317'16,"18"-16"148"-16,57 5-458 16,42 10-194-16,62-15-286 15,-7-23 43-15</inkml:trace>
  <inkml:trace contextRef="#ctx0" brushRef="#br0" timeOffset="8562.1413">12158 4872 949 0,'56'45'152'0,"-77"-41"101"15,-5 10-290-15,-11 13 15 16,-3 6 20-16,-5 3 25 16,20-4 8-16,8 1-2 15,13-10-11-15,70 5 18 32,29-7-9-32,4-3 8 15,-7 3-2-15,3 17-6 16,-80 1-3-16,-44 8 0 0,-41 10 11 15,-10-6 2-15,-14-19-1 16,13-17-27-16,10-12-85 16,34-20-110-16,12-13-165 15,16-4-55-15</inkml:trace>
  <inkml:trace contextRef="#ctx0" brushRef="#br0" timeOffset="8764.1216">12247 4873 1134 0,'-13'9'286'0,"13"-12"40"16,13 9-314-16,17 5-43 15,16-2-44-15,21-5 87 0,10-4 7 16,27-6-85-16,9-9-267 15,14-9 61-15</inkml:trace>
  <inkml:trace contextRef="#ctx0" brushRef="#br0" timeOffset="10855.3937">11616 7420 666 0,'45'48'161'0,"-45"-49"40"16,0 4-200-16,-4 7-17 15,1-10 1-15,-7 14 7 16,-6 35 15-16,-84 67 27 15,49-46 4-15,5-1 6 16,21-21-9-16,31-3-10 16,29-25 27-16,28-7 2 15,17-14-9-15,17-10 12 16,-16 1 3-16,-3-8-44 16,-22-6-300-16,-14-1-7 15,-21 1-101-15</inkml:trace>
  <inkml:trace contextRef="#ctx0" brushRef="#br0" timeOffset="10995.1167">11968 7703 664 0,'-3'-121'299'0,"-4"120"-2"0,1 7-164 15,-3 20-39-15,-6 7-41 16,3 25 7-16,-5 10 2 16,-10 20 2-16,1-6-15 15,-7 22-69-15,3-10-329 16,-6-31 74-16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9T15:21:52.4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8845 8337 185 0,'0'-1'148'0,"0"-1"-57"16,0 1-31-16,0-1-53 0,0 0-53 15,0 1 50-15,0 1-2 16,-3 0 3-16,3 1 6 15,-7 9 16-15,1 24 9 16,-62 55 22-16,48-41 8 16,7 8 7-16,14-6-13 15,16-5 2-15,16-12-6 0,26-18 27 16,11-16 27-16,12-25-12 16,-7-15-24-16,-4-13 17 15,-29 0-26-15,-16-8-13 16,-22 9 22-16,-17-5 36 15,-13 3-32-15,-12 4-24 16,-7 12-31-16,-6 7-22 16,9 19-203-16,4 20-175 15,21 8 5-15</inkml:trace>
  <inkml:trace contextRef="#ctx0" brushRef="#br0" timeOffset="2423.0029">10144 7956 260 0,'-48'-23'83'0,"43"25"-29"15,5-5-71-15,0 3-3 16,-3 0 1-16,3-2 16 16,-1 1 62-16,-2-1 20 15,3-1-6-15,-3 0 12 16,-2-12-4-16,-1 0-20 0,1 2-20 15,-17-42-1-15,17 51-15 16,8-2 13-16,-3 1 12 16,-3 4 24-16,2 1 18 15,1 0-49-15,-3 0-32 16,3 1-27-16,3 10-24 16,6 25-18-16,15 57 45 15,-13-28 17-15,-5-8 17 16,0 4 9-16,-3-13 5 15,6-9 33-15,-2-24 21 0,20-25 30 16,14-21 1-16,22-30-6 16,13-7-32-16,14-27-22 15,-16 11-29-15,-6-2-6 16,-26 20-7-16,-8 4-25 16,-8 21-72-16,15 2-299 15,9 13 49-15</inkml:trace>
  <inkml:trace contextRef="#ctx0" brushRef="#br0" timeOffset="2801.5712">11741 7501 680 0,'-8'-16'207'0,"1"7"39"0,-7 6-226 16,-10 6-57-16,-20 18-12 15,-19 10-1-15,-17 25 7 16,-3 15 61-16,-5 28 40 16,11-2 41-16,18 16-30 15,18-11-14-15,19 0-27 16,22-28-44-16,27 0-46 16,18-20-5-16,18-13-144 15,10-20-33-15,16-17-57 16</inkml:trace>
  <inkml:trace contextRef="#ctx0" brushRef="#br0" timeOffset="3171.8086">12003 7543 478 0,'3'8'308'0,"-3"-2"-123"15,-7 9-48-15,-22 23-195 16,-6 11-3-16,-22 24 8 15,-8 6 80-15,-10 13 11 16,12-9-1-16,11 0-2 16,27-23-12-16,17-4-34 15,25-17-9-15,30-10 15 16,7-16 0-16,21-8-58 16,-3-10-37-16,25-13-100 15,-17-3-57-15</inkml:trace>
  <inkml:trace contextRef="#ctx0" brushRef="#br0" timeOffset="3383.1731">11619 7899 953 0,'0'21'165'0,"15"-14"105"15,21 2-262-15,14 6-36 16,24 2 30-16,10-8 14 16,32-3-90-16,-3-10-137 15,9-16-67-15,-19-22-113 16</inkml:trace>
  <inkml:trace contextRef="#ctx0" brushRef="#br0" timeOffset="3580.9139">12545 7158 1047 0,'110'63'224'0,"-72"6"121"16,-24 2-245-16,17 47-95 16,-1 14 53-16,-23 34-27 15,-17-14-42-15,-41 11-78 16,-24-40-34-16,-59-18-34 15,-9-38-204-15,-23-42 57 16</inkml:trace>
  <inkml:trace contextRef="#ctx0" brushRef="#br0" timeOffset="4121.3678">13523 7738 864 0,'-107'64'170'15,"17"1"109"-15,-5 22-269 16,24-4 30-16,20-12 30 16,30-20-23-16,21-9 28 15,21-25 35-15,35-24 0 16,10-24-1-16,53-32-9 15,6-15-50-15,29-40-15 16,-16 4-24-16,6-25-20 16,-53 14 40-16,-14-13-9 15,-32 31-25-15,-14 4-20 0,-22 36-25 16,-2 17-55-16,-8 35-12 16,-28 24 21-16,-13 26 20 15,-21 38 25-15,-13 27 48 16,-4 37 15-16,17 15-8 15,25 17-24-15,34-28-29 16,25-1-76-16,18-39-7 16,23-15-123-16,4-30-52 15,19-17-12-15</inkml:trace>
  <inkml:trace contextRef="#ctx0" brushRef="#br0" timeOffset="4534.9982">14694 7491 633 0,'11'-6'212'0,"-16"3"34"16,5-2-160-16,0 5-65 16,0 0-29-16,0 0-16 15,-3 0 2-15,3 2 8 16,-14 19 13-16,-38 30 26 15,-70 83 22-15,36-39-2 16,-3 16 2-16,27-17-12 16,18 2-36-16,32-27-12 0,43-10-8 15,15-20-9-15,33-10-14 16,14-14 17-16,22-15-220 16,-12-12 52-16</inkml:trace>
  <inkml:trace contextRef="#ctx0" brushRef="#br0" timeOffset="4764.2651">14124 7912 1175 0,'0'23'262'0,"19"-14"103"0,21-9-296 16,48 0-103-16,26-3 20 15,52-6-141-15,21-3-210 16,7-27-2-16</inkml:trace>
  <inkml:trace contextRef="#ctx0" brushRef="#br0" timeOffset="9327.0393">9255 6864 273 0,'3'2'157'0,"-3"-1"-4"16,0 1-65-16,0-1-11 16,0 1-23-16,0-2 1 15,0 0-8-15,0 0 8 16,0 0-8-16,-3 0-2 15,3-2-15-15,-2 1-2 16,2-2-13-16,-3-2-4 16,3-12-6-16,-4 1-1 15,-1 1-3-15,-14-42-1 16,8 49-2-16,5 1-2 16,0 4-4-16,-3 4-8 15,-3 1-1-15,3 5-3 16,-8 4 2-16,1 7 3 0,-1 1 8 15,-4 5 2 1,2-4 3-16,2 7-2 0,2-1-3 16,3 10-1-16,7 1 0 15,-5 18 0-15,1-4 2 16,0 14 3-16,0 4 2 16,-11 18 3-16,2-5 0 15,-3 19 0-15,4-8 0 16,-4 5 1-16,5-11 1 15,-10 8 9-15,2-23 2 0,-15 7 8 16,-2-16 1-16,-13-3 7 16,3-10 2-16,-8-2 12 15,8-18 2-15,-10-4 21 16,7-16-1-16,-12-4 3 16,6-7-11-16,-2-7-2 15,17-7-32-15,5-10-59 16,16-11-68-16,18-19-216 15,15-3-6-15</inkml:trace>
  <inkml:trace contextRef="#ctx0" brushRef="#br0" timeOffset="10287.6383">9726 6745 166 0,'4'0'116'16,"-4"0"-7"-16,1 0-25 15,2 0-21-15,-3 0-5 16,2 0-29-16,-2 0 2 16,0 0-2-16,-2 0 8 15,-1 2-2-15,-15 5 17 16,-20 16-6-16,-54 48-2 16,59-47-16-16,6-3-14 0,20-5-11 15,14-5-3-15,19-7 13 16,20-1 5-16,4-1 8 15,10 4 4-15,-2 0 0 16,-7 9-20-16,-22 3-6 16,-11 11-3-16,-23-1 4 15,-21 7 6-15,-11-5 1 16,-20 5-34-16,-7-10-60 16,-1-4-139-16,11-10-16 15</inkml:trace>
  <inkml:trace contextRef="#ctx0" brushRef="#br0" timeOffset="10548.6586">9806 6762 660 0,'30'-6'326'0,"11"-6"-8"16,-32-6-97-16,59-2-191 15,10-3 0-15,29-2-115 16,-3 4-138-16,11-9-99 16,-32-14-125-16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9T15:25:36.4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6118 14533 95 0,'1'-9'301'16,"-2"-6"-84"-16,1 1-21 15,-3-2 46-15,1-1-154 16,-5-2-21-16,2-1-36 15,-4-8-33-15,2 2 14 0,-7-9 16 16,4 1 17-16,-4-4 10 16,-2 3 6-16,-2-1 11 15,5 11-17-15,0-1-16 16,5 11-21-16,-1 9-35 16,6 12-40-16,-4 23 11 15,1 13-6-15,1 33 6 16,2 20 22-16,-6 27 24 15,2-3-18-15,-2 36-1 16,1-7 3-16,-13 11 2 16,-2-17 29-16,-8 8 30 15,-4-34 29-15,-25-1-7 16,3-23 8-16,-25 0-15 16,-10-23-18-16,-37-10 17 15,10-26 25-15,-3-14 8 16,21-22-8-16,9-12-21 0,41-7-73 15,5-7-168-15,16-3-245 16,18-14-4-16,15-1-217 16</inkml:trace>
  <inkml:trace contextRef="#ctx0" brushRef="#br0" timeOffset="689.8013">6210 16003 856 0,'-3'-11'262'16,"-6"-4"47"-16,-2 2-232 15,-2 5-16-15,-4-4-76 0,-8 17-11 16,-9 11-5-1,-21 11-13-15,-12 8-9 0,-5 21 63 16,4 0 16-16,9 8 11 16,22-6 16-16,23 51-35 31,11-72-30-15,32-25-11-16,36-36-24 15,13-14 26-15,2-77 2 16,4 55 7-16,-24 8 13 0,-28 21 13 15,-14 15 10-15,-15 13-18 16,-9 13 4-16,0 14-7 16,-3 10-4-16,6-1-5 15,11 4 15-15,10-10-12 16,31-8-50-16,6-22-90 16,46-11-87-16,-3-12-59 15,-11-40-95-15</inkml:trace>
  <inkml:trace contextRef="#ctx0" brushRef="#br0" timeOffset="1229.0225">6590 13833 914 0,'-25'9'276'16,"12"-6"54"-16,8-5-262 16,5 4-63-16,0 1-22 15,0-3-15-15,0 0-7 16,0 1 21-16,9 29 8 0,55 70 14 16,-48-40 13-16,-4 14 6 15,-3-11-2-15,-1-4 5 16,-4-23 2-16,5-16 16 15,1-25 1-15,5-19 4 16,6-11-3-16,13-17-26 16,1 2-20-16,10 2-7 15,-6 18-12-15,4 24-9 16,-12 25 13-16,-14 29-15 16,-20 19 10-16,-23 28 20 15,-24 1 10-15,-22 5 11 16,-12-27-2-16,-13-19-27 15,10-43-339-15,18-52 77 16</inkml:trace>
  <inkml:trace contextRef="#ctx0" brushRef="#br0" timeOffset="1797.8551">8087 14601 1131 0,'18'33'401'15,"-15"-45"14"-15,8-8-249 16,-4 5-201-16,1-12-3 16,-7-12 0-16,-7-18 1 15,-13-3 38-15,-25-14 23 16,-10 4 15-16,-17 7 12 0,9 15 3 16,-10 10-36-16,16 28-34 15,-12 23-18-15,2 19-8 16,-11 27-2-16,11 16 2 15,7 29 29-15,10-6 19 16,9 27 11-16,19-9 18 16,18 22 3-16,14-16-8 0,19 21-37 15,12-21-58-15,9 5-64 16,-10-31-296-16,-6-16 30 16</inkml:trace>
  <inkml:trace contextRef="#ctx0" brushRef="#br0" timeOffset="2023.588">7200 14907 1510 0,'25'60'287'0,"-8"-50"135"16,34-1-422-16,17 0-63 16,16-1-8-16,29 1-135 15,-7-7-216-15,16-9-13 0</inkml:trace>
  <inkml:trace contextRef="#ctx0" brushRef="#br0" timeOffset="2322.1687">8720 14774 1313 0,'-21'5'219'0,"-14"14"138"15,-7 11-430-15,-21 23-18 16,-8 10 15-16,-21 14 15 16,12-8 22-16,5 2 42 15,27-14 26-15,19-7-26 16,29-17-24-16,30-3-57 16,20-13-90-16,34-11-74 15,8-18-63-15,23-35-55 16</inkml:trace>
  <inkml:trace contextRef="#ctx0" brushRef="#br0" timeOffset="2647.2115">8850 14935 979 0,'-59'56'407'0,"60"-44"-49"16,14 3-204-16,16 14-187 15,11 10-21-15,24 17 1 16,2-4 21-16,12 8-130 16,-5-5-124-16,14-3-66 15,-17-12-140-15</inkml:trace>
  <inkml:trace contextRef="#ctx0" brushRef="#br0" timeOffset="2847.7863">9386 14967 1480 0,'-133'66'359'16,"63"-12"107"-16,15-1-485 15,-47 30-212-15,-11 4-51 16,-8 4-149-16,31-27-35 15,27-6-13-15</inkml:trace>
  <inkml:trace contextRef="#ctx0" brushRef="#br0" timeOffset="3116.0705">9731 14848 1788 0,'5'6'288'0,"5"13"189"16,-1 18-532-16,12 21-8 16,5 13 29-16,4 16 21 15,-6 2 14-15,-3 15-16 16,-25-9-17-16,-34 14-15 15,-21-13-16-15,-55-3-304 0,-19-32-95 16,-16-33-65-16</inkml:trace>
  <inkml:trace contextRef="#ctx0" brushRef="#br0" timeOffset="3800.7634">10896 15188 730 0,'0'8'576'16,"-17"-1"-196"-16,-7-34-164 15,-24 38-205-15,-11 14-53 16,-12 20-42-16,-1 8 96 16,1 15 121-16,24-9-51 15,14-11 5-15,17-16-20 16,11-10-15-16,10-17-35 15,19-19-19-15,6-15-3 0,12-29-3 16,35-42-18 0,10-14 25-16,1-14 4 15,-2-2 11-15,-8 10 11 16,-36 37-12-16,-16 6-1 16,-10 29-3-16,-11 18-48 15,-10 18-21-15,-10 19-14 16,-10 19-6-16,-19 25-5 15,2 9 46-15,-5 32 38 16,14 0 16-16,22 20 9 16,26-17 1-16,20 7-2 15,19-18-30-15,23 1-15 16,1-18-167-16,8-2-209 16,-10-21 8-16</inkml:trace>
  <inkml:trace contextRef="#ctx0" brushRef="#br0" timeOffset="4135.1958">11440 14935 1416 0,'-47'136'458'15,"68"-133"-43"-15,5 12-380 16,14 13-114-16,28 18-112 15,9 9 163-15,22 16-12 16,-14 0-16-16,4 4-214 16,-10-10-133-16,13-3-56 15</inkml:trace>
  <inkml:trace contextRef="#ctx0" brushRef="#br0" timeOffset="4385.4906">12104 14902 1394 0,'-68'83'244'0,"31"-14"157"15,-18 14-425-15,-43 39-85 16,-13 1-43-16,-17 21-249 16,15-37-27-16</inkml:trace>
  <inkml:trace contextRef="#ctx0" brushRef="#br0" timeOffset="5310.1353">12928 14994 821 0,'-10'56'117'0,"13"-56"70"15,15 7-254-15,9 2-12 16,24 5 7-16,9-1 33 16,31 2-148-16,7-6 64 0</inkml:trace>
  <inkml:trace contextRef="#ctx0" brushRef="#br0" timeOffset="5672.4603">12869 15569 1153 0,'14'5'388'15,"49"-10"21"-15,52-7-310 0,64-4-250 16,8-13-279-16,9-52 29 16</inkml:trace>
  <inkml:trace contextRef="#ctx0" brushRef="#br0" timeOffset="9647.4943">14650 14375 478 0,'0'0'196'0,"0"0"-8"15,0 0-118-15,0-2-43 16,0 2-49-1,2 0 34 1,1 2-4-16,13 43 3 16,18 58 8-16,-34-25 13 15,13-3-3-15,8 35 4 16,-12 38 35-16,3 10-34 16,-4 11 7-16,-4-7-4 15,-8-28 6-15,1-57-7 16,-3-23 15-16,3-30 8 15,-9-21 34-15,6-15-3 16,-6-21 3-16,0-9-17 16,4-12-15-16,13-2-32 15,14-9-15-15,7 10-15 0,30-3 8 16,10 12-4-16,26 5-5 16,-8 17 5-16,8 15 0 15,-24 13-15-15,-14 20-27 16,-31 8-28-16,-31 27 45 15,-31 9 8-15,-50 16 1 16,-21-6 17-16,-12 4-115 16,-3-25-187-16,-6-14-66 15,42-26-167-15</inkml:trace>
  <inkml:trace contextRef="#ctx0" brushRef="#br0" timeOffset="10650.8791">15955 15111 723 0,'42'26'242'16,"-58"-21"10"-16,-26 14-171 15,-8 7-113-15,-19 20 9 16,2 4 13-16,-5 9 36 0,19-6 34 15,11 2 35-15,21-13 19 16,7 4-62-16,17-13-36 16,2-8-35-16,5-13-33 15,15-18-31-15,8-12 55 16,13-18 11-16,0-9 12 16,0-5 11-16,-8 5 14 15,-8 4 24-15,-13 16 19 16,-1 5-18-16,-7 10-16 15,-1 11-24-15,-8 11-28 16,4 6-26-16,-2 18 18 0,5 13 1 16,1 5-47-16,10 3-220 15,2-3 53-15</inkml:trace>
  <inkml:trace contextRef="#ctx0" brushRef="#br0" timeOffset="10935.4504">16579 15117 1224 0,'-30'91'286'0,"-43"-48"99"15,-2 1-352-15,0-2-25 16,24-6-19-16,13-7-36 15,26-17 5-15,15-4 4 0,6-4 5 16,4-1 13-16,4 3 24 16,-8 18-60-16,-10 11-12 15,-21 22-8-15,-18 5-2 16,-21-2 9-16,3-12-45 16,-13-18-168-16,15-23 31 15</inkml:trace>
  <inkml:trace contextRef="#ctx0" brushRef="#br0" timeOffset="11429.4728">16821 15468 332 0,'44'40'356'16,"-48"-47"-33"-16,7 3-54 15,-6 2-49-15,3 1-103 16,0 1-46-16,0 0-64 16,0 0-6-16,3-2-7 15,15-2 26-15,24-11 16 16,57-32 13-16,-50 17-8 16,-3-2-9-16,-14 10-13 15,-11 2-5-15,-24 8-19 16,-20 6-25-16,-17 6-2 15,-16 21-5-15,-12 14-4 0,-12 22 22 16,14 5 33-16,15 21-2 16,22-17-6-16,29 3-9 15,30-18-25-15,41-7-98 16,27-27-142-16,39-31-81 16,-4-25-98-16</inkml:trace>
  <inkml:trace contextRef="#ctx0" brushRef="#br0" timeOffset="11699.506">17483 14849 709 0,'0'14'605'15,"6"-5"-449"-15,-20 4 59 16,34 16-205-16,6 10-211 16,32 32 210-16,10 7 198 15,12 35-156-15,-8 3-11 16,-10 27-4-16,-47-9-37 16,-59 20-114-16,-35-30-251 15,-78-9-6-15,-24-38-192 0</inkml:trace>
  <inkml:trace contextRef="#ctx0" brushRef="#br0" timeOffset="12088.4554">14777 14523 497 0,'-161'122'396'15,"64"1"-87"-15,-4 31-285 16,2 49 314-16,34-1-273 16,55 30-11-16,58-38-12 15,71-9-16-15,57-57-283 0,59-34-106 16,-6-60-54-16</inkml:trace>
  <inkml:trace contextRef="#ctx0" brushRef="#br0" timeOffset="12627.9929">18804 14584 1255 0,'107'89'277'0,"-141"-54"102"16,-21 10-366-16,-34 42-82 0,-4 20 51 15,-15 36 22-15,23 5 26 16,13 18 21-16,39-25 47 15,30 1-59-15,34-34-111 16,42-14-112-16,16-40-243 16,16-44-43-16</inkml:trace>
  <inkml:trace contextRef="#ctx0" brushRef="#br0" timeOffset="13267.9962">19145 14866 969 0,'31'113'270'15,"-49"-53"50"-15,-7 9-282 16,-5 20-25-16,1-1-33 15,3-7-33-15,10-30 5 16,7-10-14-16,10-26-6 16,7-12 113-16,10-8 21 0,15-4 16 15,9-1 15-15,9 8 7 16,2 7-105-16,-6 13-9 16,-14 12-1-16,-3 12 14 15,-9 0 10-15,8 0 7 16,7-10 7-16,26-26 2 15,6-19-17-15,14-30-5 16,0-12 1-16,-4-15-2 16,-27 7-6-16,-4 3-25 15,-18 18-8-15,-20 9-36 16,-23 21-7-16,-23 16 13 16,-13 16 50-16,-6 14 47 15,6 10 43-15,17 9 9 16,20-5-10-16,8 5-26 15,11-10-48-15,9 2-15 16,3-10-10-16,11 1-17 16,9-15-64-16,10-3-268 0,5-13 57 15</inkml:trace>
  <inkml:trace contextRef="#ctx0" brushRef="#br0" timeOffset="13478.4202">20725 15358 837 0,'-13'50'0'0,"-8"27"615"16,1-2-762-16,2 11 147 15,4-26 25-15</inkml:trace>
  <inkml:trace contextRef="#ctx0" brushRef="#br0" timeOffset="13642.0425">20686 14902 1154 0,'12'9'130'16,"9"12"-130"-16,9 0-298 15</inkml:trace>
  <inkml:trace contextRef="#ctx0" brushRef="#br0" timeOffset="14276.4244">21313 15352 1114 0,'-5'5'266'0,"2"-8"26"0,0 4-326 15,2-1-28-15,-2 0-12 16,-3 3 53-16,-23 12 77 16,-51 44 40-16,62-29 6 15,-1-1-13-15,14-5-45 16,5-6-33-16,8-9-33 15,8-3 3-15,5-12 12 0,6-6 14 16,2-6 12-16,0 0-3 16,-13 3 0-16,5 7-1 15,-3 20 3-15,2 28 10 16,1 20 2-16,-6 39-4 16,-9 10 2-16,-22 16 4 15,-16-15-1-15,-19 6 12 16,-13-43-1-16,-20-5-8 15,-5-27-11-15,-16-19-24 16,1-23-19-16,-3-20-53 16,15-15-33-16,14-8-270 15,19-6-59-15,36 1-97 16</inkml:trace>
  <inkml:trace contextRef="#ctx0" brushRef="#br0" timeOffset="14749.9038">21780 14690 1284 0,'-3'-3'332'0,"3"12"76"16,3 7-365-16,1 19-36 15,2 10-21-15,7 33 19 16,-6 7 19-16,-2 23 30 16,-2-1 12-16,-6 20 7 15,-2-19-8-15,-2-7-15 16,2-32-35-16,0-16-15 15,5-30-12-15,10-31 0 16,6-18 6-16,13-10 5 16,10-1 5-16,3-4 4 15,-1 17-1-15,-2 15 0 16,-10 19 2-16,-5 24 2 16,-11 15-3-16,-5 17-28 15,-8 5-28-15,-8 8-89 16,-1-22-60-16,-6-10-79 15,6-19 32-15,2-10 45 0,10-27 46 16,13-28-141-16,13-12 149 16</inkml:trace>
  <inkml:trace contextRef="#ctx0" brushRef="#br0" timeOffset="15019.4063">22581 14901 542 0,'4'113'644'16,"5"-67"-210"-16,-31 16-324 15,4 15 326-15,2 21-426 16,-4-6-4-16,7 16-1 15,5-7-11-15,-5 3-12 16,-4-21-64-16,-1-11-98 16,1-33-73-16,-7-19-176 15,-1-31-47-15</inkml:trace>
  <inkml:trace contextRef="#ctx0" brushRef="#br0" timeOffset="15216.0804">22261 15297 1456 0,'46'28'362'15,"16"2"97"-15,10 4-449 16,34 11-89-16,-10-5-69 16,5-14-66-16,-4-15-24 15,1-13 39-15,-31-18-116 0,-9-32 0 16,-21-16 18-16</inkml:trace>
  <inkml:trace contextRef="#ctx0" brushRef="#br0" timeOffset="15370.5072">23070 14649 1698 0,'155'205'614'0,"-117"-50"20"16,-14 29-489-16,-24 70-55 15,-32-19-140-15,-66 12-140 16,-38-59-444-16,-65-47 82 16</inkml:trace>
  <inkml:trace contextRef="#ctx0" brushRef="#br0" timeOffset="39596.1688">15054 16411 510 0,'-7'-3'635'0,"-2"-9"-214"15,-32 45-122 1,-7-24-437 0,-14 14 11-16,-3 18 2 15,-15 26 131-15,18 15 72 16,11 37-37 0,17 31 5-16,9 2-19 15,33-12-12-15,18-42-30 16,11-6-113-16,7-42-213 15,6-14 5-15</inkml:trace>
  <inkml:trace contextRef="#ctx0" brushRef="#br0" timeOffset="40355.7949">15340 16437 760 0,'47'31'329'0,"-51"-26"-16"15,-4-4-191-15,-1 7-100 16,4 10-47-16,-4 11-5 16,2 5 2-16,-7 14 11 15,2 4 19-15,0 12 6 16,0 0 5-16,3 6 7 16,2-8 1-16,1-8-3 15,3-22-1-15,3-15 0 0,4-19-3 16,4-11 35-16,1-9 0 15,15-5-4-15,1 2-5 16,6 7-7-16,2 6-44 16,0 15-1-16,-8 10-3 15,-3 10-6-15,-10 8 11 16,-8 22 14-16,-14 1 6 16,-27 19 17-16,-11-10 11 15,-17-1 0-15,-7-19-49 16,-8-11-121-16,21-24-126 0,5-5-119 15,21-11-118-15</inkml:trace>
  <inkml:trace contextRef="#ctx0" brushRef="#br0" timeOffset="40789.8291">15993 16899 1176 0,'0'2'261'15,"0"-1"77"-15,0 1-363 16,0-1-47-16,0 1 9 15,1-1 12-15,2 1 33 16,-1-1 30-16,26 14 10 16,48 17-6-16,-37-25-104 15,5-4-171-15,8 5-62 16,1-4-130-16</inkml:trace>
  <inkml:trace contextRef="#ctx0" brushRef="#br0" timeOffset="41328.4326">16886 16913 997 0,'-39'67'321'0,"-14"-32"38"15,-7 3-275-15,4 17-69 16,16-2-32-16,10 1 4 16,16-14 2-16,14-10 0 15,10-20 16-15,16-10 24 16,6-21 2-16,10-20 1 16,2-5 7-16,2-16-6 15,-8 9-21-15,-6 8-4 16,-19 20-14-16,-8 6-10 15,-17 25-2-15,-14 19 0 16,0 12 4-16,2 25 25 16,6 9 18-16,18 0 12 15,17-11 1-15,11-9-9 16,7-24-15-16,7-15-37 16,3-12-35-16,8-16-109 0,0-12-137 15,3-20-103-15,-5-6-91 16</inkml:trace>
  <inkml:trace contextRef="#ctx0" brushRef="#br0" timeOffset="41583.1428">17436 16505 806 0,'-10'-40'355'0,"-4"1"59"16,2 9-209-16,7 14-74 15,10 22-56-15,15 24-22 16,5 16-48-16,13 33 8 16,1 23 37-16,-3 43 19 15,-22 4-2-15,-22 30 1 16,-26-13-11-16,-46 8-17 16,-26-34-30-16,-20-18-58 15,-1-40-72-15,-14-25-372 16,21-39 56-16</inkml:trace>
  <inkml:trace contextRef="#ctx0" brushRef="#br0" timeOffset="42322.6345">18524 16354 988 0,'50'60'252'0,"-62"-54"75"16,-2 3-285-16,-2 3-19 15,-1 0-9-15,-1 12 25 0,-2 8 9 16,-1 10 23-16,0 3 12 16,-5 23 17-16,1-2-13 15,4 10 5-15,-3-4-22 16,10 9-8-16,7-22-25 15,2-9-8-15,1-19-16 16,-4-14 0-16,7-17-3 16,-4-12-1-16,-3-3-4 15,5-6 0-15,6 3-3 0,-7 6-9 16,-1-2-5-16,11 2-7 16,0 8-9-16,8-7 1 15,4 0 9-15,18 1 9 16,3 2 8-16,16-2 16 15,-10 5 6-15,6 7 5 16,-9 4-4-16,-4 9-3 16,-9 8-15-16,-14 17-20 15,-9 10-13-15,-17 21-4 16,-10-8-1-16,-6 5-28 16,3-19-23-16,3-6-195 15,9-15-171-15,12-5-42 16</inkml:trace>
  <inkml:trace contextRef="#ctx0" brushRef="#br0" timeOffset="42706.9931">18968 17146 599 0,'5'18'0'0,"-4"-9"503"0,10-1-503 15,6-4-17-15,17-5 17 16,8-8-13-16,13-11 55 16,-1-8 366-16,-1-10-332 15,-13 0 347-15,-11 2-373 16,-15 9-26-16,-27 3-18 15,-17 19-11-15,-33 19-5 16,-12 15 6-16,-14 28 24 16,9 14 15-16,8 10 3 15,29-4 1-15,15 6-7 16,16-22-23-16,28 0-19 16,8-13-23-16,19-8-88 15,0-19-96-15,28-11-234 16,-3-15-30-16</inkml:trace>
  <inkml:trace contextRef="#ctx0" brushRef="#br0" timeOffset="42862.6036">19668 17240 515 0,'0'24'0'16,"-3"10"590"-16,6-1-494 15,-3 5 191-15,4-14-673 16,-4-3 438-16</inkml:trace>
  <inkml:trace contextRef="#ctx0" brushRef="#br0" timeOffset="43015.4023">19606 16687 1309 0,'10'4'393'0,"-5"5"52"16,-5 9-406-16,1 2-247 16,7 9-251-16,8 8-32 15</inkml:trace>
  <inkml:trace contextRef="#ctx0" brushRef="#br0" timeOffset="43440.9307">20221 17081 1365 0,'-16'26'383'0,"-24"-6"67"15,-2 14-403-15,2 7-111 16,3 4 0-16,8-9 33 15,8 5-5-15,13-23 42 0,8-6 58 16,4-5 4-16,5-7-24 16,-2-13 16-16,10-2-7 15,-1-6-26-15,5-17-21 16,0 4 5-16,-6 0-3 16,-2 6-3-16,2 17-12 15,-6 25-6-15,7 17-3 16,1 15 1-16,4 20-1 15,0 2 12-15,-12 10 7 16,-9-10 6-16,-14 9 8 16,-14-14 5-16,-31-9-10 15,-9-22-33-15,-16-13-66 16,1-23-41-16,2-14-100 16,22-11-84-16,9-13-138 15,25 0-13-15</inkml:trace>
  <inkml:trace contextRef="#ctx0" brushRef="#br0" timeOffset="43836.1651">20674 16639 1447 0,'3'1'204'16,"3"4"158"-16,2 2-443 15,-8-7-6-15,0 2 55 16,0 11 46-16,4 37 45 16,-13 51 24-16,-15-33 8 15,1-1-15-15,4 1-8 16,7-21-49-16,10-11-18 15,19-24-13-15,17-24-27 16,12-17-16-16,21-4 18 16,9 2 7-16,-4 11 5 15,-13 15 18-15,-9 22 8 16,-20 13 9-16,-21 20-11 16,-6 0-12-16,-11 4-89 15,-1-8-84-15,-7-9-93 16,-1-21-123-16,-7-25-56 15</inkml:trace>
  <inkml:trace contextRef="#ctx0" brushRef="#br0" timeOffset="44089.4769">21385 16530 1045 0,'5'44'655'0,"2"7"-227"16,2-31-220-16,-9 43-204 15,3 9-231-15,-6 6 115 16,-1-2 70-16,-1 10 42 16,1-10-31-16,-1 4-23 15,-2-13-60-15,-2-12-271 16,1-22-38-16,-1-30-133 15</inkml:trace>
  <inkml:trace contextRef="#ctx0" brushRef="#br0" timeOffset="44280.8519">21204 16916 1196 0,'21'12'611'0,"13"-3"-55"15,26 0-225-15,14 3-298 16,22-3-81-16,-1-3-61 16,-3-6-41-16,-20-9-166 15,-1-8-209-15,-24-5 24 16</inkml:trace>
  <inkml:trace contextRef="#ctx0" brushRef="#br0" timeOffset="44509.4297">22268 16419 1462 0,'51'89'529'16,"-28"2"39"-16,9 45-366 16,-19 13-143-16,-25 23-70 15,-23-17-52-15,-37 6-83 16,-23-37-50-16,-28-22-44 15,-7-31 27-15,-34-14 6 16,-3-31 50-16,-29-14-168 16,-5-17-2-16,-56-16-83 15</inkml:trace>
  <inkml:trace contextRef="#ctx0" brushRef="#br0" timeOffset="44870.1478">18330 16093 367 0,'-38'55'536'0,"-4"47"-185"15,7 26-201-15,10 69 237 16,12 32-327-16,26 42 7 15,18-16-3-15,26 16-15 16,2-62-436-16,18-40 135 16</inkml:trace>
  <inkml:trace contextRef="#ctx0" brushRef="#br0" timeOffset="46308.514">7429 16773 666 0,'3'-3'326'15,"-3"1"-24"-15,-3 1-129 16,1-1-212-16,2 1-54 16,-3-2-40-16,-1-5-103 15,-17-30-4-15,-38-60 123 16,29 47 131-16,-8-3 26 15,3 7 122-15,-2 7 44 16,13 16-61-16,6 6-103 16,6 10-11-16,3 13-40 15,5 8-43-15,3 22-43 0,1 11 44 16,5 22 45-16,7 11 45 16,-3 23-32-16,0-6 29 15,3 22-15-15,-12-5 25 16,-8 4 27-16,-1-25 53 15,-12 6 0-15,-9-27-9 16,-15 0-50-16,-10-20-55 16,-17-2-33-16,-6-18-28 15,-20-15-24-15,9-19-40 0,9-7-62 16,14-10-31-16,13-4-87 16,29-5-27-16</inkml:trace>
  <inkml:trace contextRef="#ctx0" brushRef="#br0" timeOffset="47355.4462">7191 17721 352 0,'-8'-1'303'0,"1"-2"-92"16,-2 3-218-16,-5 3 208 15,2 6-221-15,-12 11 9 16,-6 8 30-16,-9 20 38 16,-2 7 13-16,-1 6 12 15,7 0-1-15,9 2-20 16,10-16-33-16,8-7-19 15,11-14-17-15,6-10 0 0,8-17 16 16,10-13 11-16,5-13 12 16,7-10 4-16,-4-1-4 15,1 2-18-15,-15 7-13 16,-5 14-26-16,-11 17-3 16,-1 10 8-16,-4 12 10 15,5 15 5-15,-1 2 26 16,4 7-25-16,9-5-34 15,13-14-262-15,9-18 48 0</inkml:trace>
  <inkml:trace contextRef="#ctx0" brushRef="#br0" timeOffset="47914.7563">7965 16063 212 0,'-19'47'456'16,"11"-43"-195"-16,2 7-132 15,-5 9 123-15,5 10-269 0,-6 13 15 16,-4 3 11-16,8 8 8 16,2-11 8-16,2-5 5 15,-1-17-6-15,10-9 19 16,-5-12 6-16,6-7 15 16,9-5 9-16,20-5-28 15,-2 1-25-15,10 5-10 16,6 6-15-16,-6 15-14 15,-13 8 19-15,-9 18 0 16,-13 6 14-16,-22 11 11 16,-16-4 1-16,-22 0 7 15,-9-15-137-15,-22-8-154 16,11-19-102-16,4-29-161 16</inkml:trace>
  <inkml:trace contextRef="#ctx0" brushRef="#br0" timeOffset="48391.0996">8786 16624 745 0,'103'-14'809'0,"-99"20"-350"16,-5-21-84-16,-2 13-358 15,3 1-328-15,-12-4 155 16,-14 2-257-16,-22 3 119 16,-11-1 135-16,-10-2 124 15,6 3 59-15,-1 7 267 16,18 5-112-16,-1 16-62 16,9 11-84-16,4 21-25 0,14 3-20 15,11 23-7-15,16-2-2 16,10 23 1-16,4-10 6 15,9 1-2-15,-4-17-16 16,-1-4-84-16,-8-26-83 16,-9-10-119-16,-20-16-65 15</inkml:trace>
  <inkml:trace contextRef="#ctx0" brushRef="#br0" timeOffset="48559.1585">8117 17390 306 0,'5'-3'494'16,"-1"2"-165"-16,13-5-177 16,4-6 184-16,24-1-301 15,6-3-14-15,17-7-15 16,5 10-78-16,16 8-156 16,-10-2-109-16,12-4-86 15</inkml:trace>
  <inkml:trace contextRef="#ctx0" brushRef="#br0" timeOffset="48779.7799">9014 17166 814 0,'-38'116'391'16,"10"-71"-35"-16,5-21-176 15,3 21-149-15,16 0-54 16,11 8-57-16,10-3-48 16,13-1-33-16,8-8-32 15,5-3-141-15,-2-16 56 16</inkml:trace>
  <inkml:trace contextRef="#ctx0" brushRef="#br0" timeOffset="49032.9764">9103 17283 1038 0,'60'72'437'0,"-48"-56"-42"16,-4-10-331-16,8 15-93 15,10 3-39-15,23 9 6 16,7 3 19-16,15 6 108 16,-6-10-98-16,6 2-144 15,-25-3-149-15,1-6-27 0,-18-13-189 16</inkml:trace>
  <inkml:trace contextRef="#ctx0" brushRef="#br0" timeOffset="49228.9365">9532 17294 957 0,'-51'36'381'0,"-8"-14"8"16,-12 18-200-16,4 6-172 16,-4 16-13-16,12 3-21 0,8 1-21 15,16-16-94-15,8-8-150 16,16-19-95-16,22-22 10 15,16-22-169-15</inkml:trace>
  <inkml:trace contextRef="#ctx0" brushRef="#br0" timeOffset="49407.7019">9940 17026 983 0,'17'30'325'0,"-5"25"42"15,6 9-228-15,-15 23-116 16,-1 11-2-16,-4 29-13 16,-14-19-18-16,-30 8-50 0,0-20-50 15,-31-5-270-15,-11-33 44 16</inkml:trace>
  <inkml:trace contextRef="#ctx0" brushRef="#br0" timeOffset="49951.664">10564 17432 1030 0,'-39'36'327'0,"-8"10"45"15,5 5-279-15,4 12-41 16,14-1-57-16,12-2 17 16,15-15-31-16,11-7 3 0,10-25 17 15,14-34 29-15,4-16-2 16,17-34 7-16,4-18-18 16,12-18-24-16,-15 11-20 15,2-20 13-15,-15 22 16 16,-12 6 10-16,-16 23-4 15,-10 14-29-15,-7 31-36 16,-8 22-14-16,-6 22-11 16,-2 31 32-16,-1 19 55 0,1 18 45 15,7-2 18-15,14 11 12 16,15-22-26-16,15 3-36 16,7-8-40-16,22-1-136 15,1-25-231-15,0-24 5 16</inkml:trace>
  <inkml:trace contextRef="#ctx0" brushRef="#br0" timeOffset="50262.4717">11330 17101 642 0,'7'29'611'16,"-7"-4"-203"-16,5-13-11 16,16 18-383-16,12 11-64 15,14 9 11-15,7-2 26 16,11 5 9-16,-4-16 1 15,-2-5-43-15,-15-7-41 16,1 4-115-16,-15-11-144 0,-4-4-45 16,-10-10-91-16</inkml:trace>
  <inkml:trace contextRef="#ctx0" brushRef="#br0" timeOffset="50426.0351">11675 17163 1412 0,'-68'49'315'0,"-29"15"125"15,-11 9-425-15,-19 24-111 16,14-10-89-16,-1 13-254 16,25-21-33-16</inkml:trace>
  <inkml:trace contextRef="#ctx0" brushRef="#br0" timeOffset="50845.9527">12310 17286 1009 0,'0'26'341'0,"22"-7"4"15,11-26-227-15,31 10-199 16,16 0-95-16,24-5-187 15,-3-8-16-15</inkml:trace>
  <inkml:trace contextRef="#ctx0" brushRef="#br0" timeOffset="51101.2702">12310 17717 51 0,'20'18'0'0,"33"-4"921"16,10-20-484-16,33 4-437 15,25-2 158-15</inkml:trace>
  <inkml:trace contextRef="#ctx0" brushRef="#br0" timeOffset="89158.6476">4977 6329 161 0,'-3'-3'24'0</inkml:trace>
  <inkml:trace contextRef="#ctx0" brushRef="#br0" timeOffset="90150.6809">5075 6219 150 0,'-46'-19'137'16,"49"17"-39"-16,-3 1-29 16,1 1 1-16,-2-2-16 15,1 2-9-15,0 0 24 16,0 0 4-16,0 2-4 15,-3 8 4-15,3 12-14 16,0 18 0-16,0 51-2 0,3-34-6 16,-6-2-9-16,-2 15 6 15,2-4-4-15,-1 12 1 16,-1-4-12-16,8 15-5 16,2-12-12-16,2 10-7 15,-1-9-6-15,-3 10 2 16,-3-5 0-16,5 12-2 15,-5-7 2-15,0 21-1 16,4-7-2-16,1 13-1 16,2-10 0-16,5 10 1 15,-7-20-2-15,11-5 1 16,7-22 0-16,7-10 7 16,2-21 7-16,10-4 12 15,-10-12 1-15,5 3 0 16,-4-3-8-16,13 2-5 15,-4-2-11-15,9-2-1 16,3 1-2-16,14 5 1 0,-9-5 0 16,33 4 4-16,1 3 2 15,29 5 7-15,-9-7 0 16,21 7 2-16,-19-2-3 16,28-6 7-16,-19-10 2 15,22-8 17-15,-12-5 2 16,21-19 5-16,-28-6-6 15,22-9-7-15,-17 3-15 16,11-5-2-16,-21 13-9 16,26-1-1-16,-20 14-1 0,18-6 3 15,-10 7 0-15,22 1 1 16,-13-2 1-16,22-12 0 16,-16 7-2-16,19-13 1 15,-7-6 0-15,19-2-1 16,-19 5 0-16,10-7 0 15,-18 9-1-15,5 6 2 16,-29 10 0-16,-5 1 0 16,-17 16-51-16,-8 1-365 15,-20-6-18-15,-22-24-166 16</inkml:trace>
  <inkml:trace contextRef="#ctx0" brushRef="#br0" timeOffset="91074.79">4911 6244 264 0,'-12'-28'147'16,"2"1"-28"-16,2 8-67 15,5-2-34-15,1 9-28 16,2 0 36-16,2 3 33 15,1 3 13-15,-3 3 2 0,0-1 0 16,0 4-35-16,0 0-25 16,14 4-10-16,17 9-2 15,37 26-3-15,-29-21 26 16,2-6 10-16,12-1 22 16,5-4 9-16,22-1 19 15,-4-3-17-15,15 0 1 16,1-1-11-16,9-1 8 15,0-5-15-15,27-1-7 16,-7-1-9-16,17-3-9 16,-5 0-12-16,21 3 1 15,-23 5-2-15,29 4 1 16,-17 6 0-16,21 7-4 16,-21 4-4-16,33 9 0 15,-28 1-2-15,33 7-3 16,-5 1 1-16,23 4-1 0,-27-9 0 15,24-4 2-15,-26-9 1 16,5-2 0-16,-34-2 1 16,11-1 0-16,-21-1-7 15,28-7 0-15,-21-4-3 16,24-7-1-16,-12-1 10 16,11 2 4-16,-31 3-2 15,9 3 2-15,-25 3-2 16,-1 5-14-16,-38 2-3 15,-11 9-6-15,-30 0-6 16,-14 8-8-16,-16 8-1 0,-2 27-3 16,-8 14 16-16,-11 56 29 15,-7 38 39-15,-18 51 36 16,0 7 41-16,-14 47 25 16,14-28-53-16,4 27-61 15,31-33-438-15,-11-22 61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9T15:28:37.0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12256 2831 472 0,'-1'-5'317'16,"-7"-1"-91"-16,8 5-85 16,-3 1-138-16,2 0-46 15,1 1 1-15,-9 19 24 16,-6 13 9-16,-20 51 7 15,11-34 8-15,6-2 1 16,-8 29 1-16,5 9 2 0,4 18-1 16,8 15-3-1,-10-3-8-15,14-27-215 16,-7-19 68-16</inkml:trace>
  <inkml:trace contextRef="#ctx0" brushRef="#br0" timeOffset="419.0148">10567 4182 770 0,'5'-2'150'15,"4"-1"72"-15,3 3-235 16,38-4-17-16,26-1 15 15,55-10 15-15,20-6 30 0,77-11 35 16,2-1 37-16,70-9 17 16,-6 1-21-16,60 7-14 15,-39 10-21-15,39-2-27 16,-42 10-28-16,16 6 8 16,-60 0-18-16,8 2-87 15,-59-4-84-15,12-1-170 16,-62-5-51-16</inkml:trace>
  <inkml:trace contextRef="#ctx0" brushRef="#br0" timeOffset="1193.3708">11699 4370 1058 0,'-24'23'160'0,"-23"7"123"15,-16 4-326-15,-11 24 11 16,9 2 17-16,3 0 2 15,25-13 2-15,22-5-3 16,16-16 3-16,13-2 15 16,7-6 9-16,6 9 13 15,-2-2 8-15,1 10-2 16,-8 0-18-16,-19 19 3 16,-16 3 0-16,-24 0 7 15,-14-1 11-15,-22-14 20 16,3-18-53-16,2-21-100 15,16-13-218-15,11-43-22 0,31-6-174 16</inkml:trace>
  <inkml:trace contextRef="#ctx0" brushRef="#br0" timeOffset="1498.1956">11682 4441 583 0,'0'-5'50'16,"-3"-1"40"-16,3-3-171 15,0 8 12-15,0-1 43 16,0-1 119-16,0 0 100 15,0 0-44-15,5-10-17 16,40-1-15-16,68-49-62 16,-24 42-78-16,55 0 47 15,7 4-14-15,4 10-208 16,-10 7-69-16,-16 3-42 16</inkml:trace>
  <inkml:trace contextRef="#ctx0" brushRef="#br0" timeOffset="1886.7582">12112 4828 1251 0,'31'3'124'0,"48"-5"209"15,23 2-379-15,37 2-41 16,-2-5-30-16,3 1-30 16,-35-5-186-16,-5-4-44 15</inkml:trace>
  <inkml:trace contextRef="#ctx0" brushRef="#br0" timeOffset="2436.5082">13657 4305 1052 0,'38'48'184'0,"-41"-49"107"16,2 1-329-16,1 1-3 15,0-1 14-15,0-1 31 16,0 1 27-16,0 0 47 16,0 0 2-16,0 0 5 15,18-3-13-15,31 0-9 0,60-8-31 16,-41 10-2-16,-8 1-7 15,-10 3-25-15,-22 4-25 16,-11 14-4-16,-22 8-1 16,-35 36 12-16,-16 24 19 15,-28 25 33-15,-8 2 18 16,-2 6 23-16,35-31 9 0,31-18-34 16,52-32-10-16,62-12-8 15,34-25-32-15,51-5-131 16,14-20-74-16,12-20-220 15,-25-15-83-15</inkml:trace>
  <inkml:trace contextRef="#ctx0" brushRef="#br0" timeOffset="4098.7277">16906 3155 332 0,'1'1'48'15,"2"2"42"-15,-3-1-100 0,6 10 18 16,0-2 20-16,-1-4 40 16,-5-3 37-16,4 3 53 15,-4-4-10-15,0-1-9 16,0-1-36-16,0-1-35 15,0-2-52-15,2-20-4 16,-4-13-3-16,-13-50 0 16,5 47-4-16,-2 4-3 15,-8 19-32-15,2 1-22 16,0 9-5-16,1 13-3 16,-2 8-4-16,5 14 26 15,5 9 19-15,-1 34 2 16,-1 18 5-16,4 43-1 15,-2 17 3-15,-3 46-1 16,-1-9 5-16,-12 25 9 0,-1-11 8 16,-11 26 24-16,2-30 14 15,-15 11 17-15,-4-35 2 16,-21-10 20-16,4-52-11 16,-11-16 13-16,6-37-4 15,-12-30 5-15,5-35-3 16,-18-31 9-16,-1-24-44 15,-2-19-36-15,23 1-28 16,17-7-72-16,27 11-272 16,16 13-4-16,18 15-2 15</inkml:trace>
  <inkml:trace contextRef="#ctx0" brushRef="#br0" timeOffset="5263.2682">16687 5579 862 0,'119'50'243'16,"-123"-48"19"-16,-4 1-237 15,2 1-81-15,6-4 15 16,-3 0 13-16,2 0 62 16,-4 0 53-16,2 0 25 15,0 0 12-15,2 0 21 16,-4 0-27-16,2 0-11 16,2 0-40-16,-4 0-9 15,2 0-23-15,3 0-7 0,-3 0-11 16,2 0 1-16,1 0-6 15,-3 0 2-15,1 0-1 16,2 0 1-16,-3 0-7 16,2 0-7-16,1 0-8 15,1 0-2-15,7-1-2 16,20-2 2-16,45-2 2 16,-48 10 0-16,-13-1-6 15,-6 8-6-15,-3 5 4 16,-12 10 1-16,-12 4 12 0,-15 12 10 15,1 0 10-15,-4 4-1 16,12-9-9-16,13-5-11 16,22-5-4-16,22 0-2 15,12-9 5-15,13-2 16 16,3 1-105-16,15-5-339 16,-19-4 85-16</inkml:trace>
  <inkml:trace contextRef="#ctx0" brushRef="#br0" timeOffset="5921.2765">17457 2917 522 0,'42'54'289'16,"-57"-48"-47"-16,-1-6-77 15,-5 4-156-15,6 1-10 16,0 1 9-16,13-2 7 15,7 5 2-15,7 4-1 16,13-1-1-16,5 4-1 16,4 5-1-16,-9 5 1 15,4 4 9-15,-20 5-1 16,-14 10 15-16,-7-2 3 16,-18 3 8-16,-15-10-19 0,-6-15-84 15,1-18-85-15,0-23-170 16,25-19-60-16</inkml:trace>
  <inkml:trace contextRef="#ctx0" brushRef="#br0" timeOffset="6091.1038">17478 2896 1157 0,'26'4'267'16,"-18"-5"97"-16,52-2-299 15,20 3-89-15,49-2-19 16,10-1-87-16,8-8-96 16,-14-7-141-16,6-13-80 15</inkml:trace>
  <inkml:trace contextRef="#ctx0" brushRef="#br0" timeOffset="10554.0128">18262 3948 726 0,'25'0'188'0,"-3"-3"58"16,-6 6-191-16,5 2-46 15,-3-4 11-15,2-19 1 16,-16-6-2-16,-8-27 11 16,-8-9 8-16,-11-23-1 15,-1 8-3-15,-14-8-6 16,-1 18-20-16,-10 6-24 15,-3 31-10-15,-18 29-7 16,6 25 1-16,-14 29 4 16,6 28 4-16,-5 26 2 15,15 4 4-15,6 31 19 0,11-5 22 16,18 20 0-16,10-3 4 16,10 20 5-16,10-21-16 15,10-1-82-15,1-31-68 16,1-28-74-16,2-47-68 15,-8-45-77-15</inkml:trace>
  <inkml:trace contextRef="#ctx0" brushRef="#br0" timeOffset="10779.4773">17453 4250 928 0,'9'4'417'16,"3"-2"-101"-16,3-2-216 16,17 12-127-16,11 0-132 15,19-3 150-15,22-8 1 16,8 1 3-16,18-11-17 16,-3-5-29-16,5 2-128 15,-31 1-129-15,16-5-34 16</inkml:trace>
  <inkml:trace contextRef="#ctx0" brushRef="#br0" timeOffset="11019.4013">18839 4027 800 0,'-56'33'228'0,"-49"50"44"15,34-25-204-15,20 15-73 16,-2 15 0-16,26-6 3 16,12 14 1-16,18-16 0 15,10-11-2-15,20-18-5 0,13-10-24 16,5-27-25-16,5-16-214 16,5-13 3-16,-6-23-91 15</inkml:trace>
  <inkml:trace contextRef="#ctx0" brushRef="#br0" timeOffset="11229.294">18956 4224 647 0,'0'-3'443'0,"0"1"-94"16,0 4-389-16,38 46 389 15,51 58-352-15,-33-42 3 16,2-13-6-16,1 10-51 0,-1-13-51 16,-4-6-52-16,-12-9-190 15,-3-22 1-15</inkml:trace>
  <inkml:trace contextRef="#ctx0" brushRef="#br0" timeOffset="11439.0505">19395 4292 1006 0,'-94'28'278'15,"33"16"61"-15,-16 16-253 16,5 11-92-16,-8 16-7 16,13-10-24-16,9-5-39 15,20-19-39-15,3-14 53 16,14-28 64-16,14-26-302 15,11-17 36-15,11-25-20 16</inkml:trace>
  <inkml:trace contextRef="#ctx0" brushRef="#br0" timeOffset="11659.4614">19398 4073 670 0,'27'-10'398'0,"11"8"-81"15,-10 10-94-15,13 17-197 0,1 4-41 16,0 21 10-16,-15 2 10 16,-11 16-10-16,-24-3 5 15,-22 19 8-15,-12-4 3 16,-22 12-4-16,-6-17-17 16,-10-2-99-16,16-27-221 15,10-22-4-15,26-30-161 16</inkml:trace>
  <inkml:trace contextRef="#ctx0" brushRef="#br0" timeOffset="12098.2789">20355 4215 934 0,'-131'143'183'16,"48"-99"93"-16,-20 35-266 15,7 6-1-15,8 5 15 16,24-15 3-16,17-4-1 16,27-36 7-16,32-26 47 15,22-24-3-15,42-44 3 16,21-13 4-16,32-28-16 15,-5 0-50-15,18-16-3 0,-29 22-2 16,-3-17 2-16,-26 13-3 16,-9 4-6-16,-28 22-11 15,-17 10-16-15,-16 31-25 16,-20 19-24-16,-15 19 1 16,-22 19 2-16,-6 15 13 15,-15 29 21-15,10 7 22 16,3 27 6-16,21-3 2 0,10 21 1 15,19-12 3-15,22 12-21 16,6-23-48-16,23 1-172 16,8-27-80-16,3-27-79 15</inkml:trace>
  <inkml:trace contextRef="#ctx0" brushRef="#br0" timeOffset="12363.5881">20993 4173 1190 0,'118'116'209'0,"-106"-80"134"16,30 20-363-16,5-7 11 15,7 8 4-15,-3-10-40 16,8-8-10-16,-17-13-3 16,1-5-41-16,-10-16-52 15,10-22-147-15,-6-9 11 16</inkml:trace>
  <inkml:trace contextRef="#ctx0" brushRef="#br0" timeOffset="12512.5471">21515 4231 836 0,'-137'131'598'0,"55"-57"-178"16,-22 21-557-16,-40 23 137 16,11-17-411-16</inkml:trace>
  <inkml:trace contextRef="#ctx0" brushRef="#br0" timeOffset="32294.637">22551 4209 965 0,'9'0'258'0,"29"-3"26"16,12 6-266-16,25 0-43 15,9-3-157-15,22-3-104 16,-22 4 26-16</inkml:trace>
  <inkml:trace contextRef="#ctx0" brushRef="#br0" timeOffset="32479.2795">22777 4457 1337 0,'77'2'234'0,"36"-11"-21"15,30-8-614-15,17-25 4 0</inkml:trace>
  <inkml:trace contextRef="#ctx0" brushRef="#br0" timeOffset="32873.7314">25304 2819 1192 0,'71'98'164'16,"-53"-56"153"-16,-20 26-366 15,-2 26 11-15,5 7 31 16,-10 21 2-16,0-3 4 0,-7 15 3 16,-8-25-14-16,-11 4-96 15,-3-26-103-15,-29-7-104 16,3-32-97-16</inkml:trace>
  <inkml:trace contextRef="#ctx0" brushRef="#br0" timeOffset="32998.2454">24509 4168 779 0,'13'-1'1190'15,"-13"-10"-821"-15,41-4-453 16,27 0 98-16,79-3-696 16</inkml:trace>
  <inkml:trace contextRef="#ctx0" brushRef="#br0" timeOffset="33076.7001">25156 4066 663 0,'214'-18'43'0,"18"-5"665"16,-58 4-485-16,14-6 14 15,-36 9-483-15,-12 2-178 16,-34 1-87-16</inkml:trace>
  <inkml:trace contextRef="#ctx0" brushRef="#br0" timeOffset="33637.6817">25203 4352 719 0,'-155'63'244'16,"107"-57"64"-16,7 3-185 15,23-7 13-15,7 1 15 16,10-6-56-16,13 1-5 15,15-1-13-15,39-3-24 0,10-4-12 16,13 1 23-16,-14-2-14 16,-4 8-16-16,-46 8-11 15,-7 14-20-15,-18 8-5 16,-9 12 2-16,-7 7 6 16,-5 6 3-16,0-16-3 15,9-4-36-15,7-11-15 16,14-7-3-16,11-8 2 15,-4 16 6-15,5 1 26 0,-4 21 16 16,-16 11 11-16,-47 36 12 16,-39-2 0-16,-58 7 10 15,-16-13 3-15,-15-24-146 16,37-44-155-16,18-36-167 16,44-29-138-16</inkml:trace>
  <inkml:trace contextRef="#ctx0" brushRef="#br0" timeOffset="35615.5218">24480 4194 280 0,'7'1'88'16,"-4"-4"-6"-16,-3-1-49 15,0 4-71-15,0-3 14 16,0 1 39-16,0 1 13 15,2-1 25-15,1-1 22 16,-3 0-9-16,1 0-14 16,2 0-6-16,2 0-23 15,0 0-21-15,2-3 8 0,7-1 31 16,-7-2 34-16,16 0-14 16,51-47-17-16,-44 48-18 15,-2 1 6-15,12-1-26 16,-10 2 19-16,10 0 24 15,-10 2 17-15,13-2-33 16,-10 0-4-16,9 3 1 16,-4 0-8-16,17 4-1 15,-3 4-5-15,9 2-1 16,3-2-5-16,-4-1 15 16,-15-1 10-16,14-4 13 15,-8-5 3-15,15-5 3 16,5-1-16-16,20-8-11 15,-1 5-15-15,13-3-5 16,-10 2-7-16,15-4 3 16,-11 5-2-16,8-3-4 0,-8-2-28 15,13 5-306-15,-18-10 86 16</inkml:trace>
  <inkml:trace contextRef="#ctx0" brushRef="#br0" timeOffset="36333.2172">27548 2650 489 0,'-82'-74'343'0,"49"76"-93"16,0 8-297-16,7 10 289 16,5 2-281-16,12 18 5 15,3 2 7-15,12 32 2 16,0 10 1-16,3 56 0 15,-3 9 7-15,-1 50 10 16,-5 0 15-16,-12 42 15 0,-9-27 17 16,-10 34 27-16,-14-37 8 15,-11 22 1-15,-1-43-6 16,-20 6 9-16,-7-50-10 16,-5-16 7-16,6-48-4 15,-15-20 12-15,18-38-1 16,-14-24-34-16,5-18-31 15,4-17-49-15,22-1-57 16,12 3-180-16,27 8-127 0,22 13-32 16</inkml:trace>
  <inkml:trace contextRef="#ctx0" brushRef="#br0" timeOffset="36964.0877">27287 5775 602 0,'19'54'188'15,"-19"-57"39"-15,0 12-140 16,-3-13-34-16,3 4 27 15,0-2 11-15,0 1 5 16,0-1 0-16,3 1-15 16,-3-2-23-16,26-5-20 15,51-47-14-15,-44 43-13 16,-7 6-24-16,-10 6-28 16,-13 13 4-16,-10 13 2 15,-13 14 5-15,-7 22 15 16,3 9 27-16,-2 1-2 15,8-7 1-15,11-15-35 0,14-17-30 16,28-23-27-16,9-16-240 16,34-19 42-16</inkml:trace>
  <inkml:trace contextRef="#ctx0" brushRef="#br0" timeOffset="37576.8059">28207 2429 732 0,'-21'16'149'0,"6"-10"74"16,5 6-209-16,-2 0-10 15,0-3 15-15,4-1 2 16,7-1-5-16,5-4-5 16,5 5-8-16,11 1 2 15,1 6 2-15,9 9 16 16,0 6 9-16,0 9 7 16,-6-4 2-16,-10 10 0 15,-11-3-9-15,-12 4 6 16,-11-13 3-16,-5-5-12 15,-5-16-10-15,-2-15-187 16,9-21-138-16,2-16-34 16</inkml:trace>
  <inkml:trace contextRef="#ctx0" brushRef="#br0" timeOffset="37722.1059">28239 2326 313 0,'27'20'648'0,"8"-8"-264"16,33-5-216-16,24 5 127 16,31-15-688-16,2-18 62 15</inkml:trace>
  <inkml:trace contextRef="#ctx0" brushRef="#br0" timeOffset="38840.1094">28601 3627 279 0,'4'13'188'0,"2"11"-15"15,-1 6-61-15,8 0-26 16,1 3-34-16,-2-12 24 0,0-16 14 16,-4-17 14-16,-7-20-7 15,-6-24 0-15,-4-7-31 16,-16-21-16-16,-4-2-20 15,-13-5-8-15,0 15-8 16,-9 9-9-16,10 30-19 16,-7 22-9-16,3 24-3 15,-5 31 3-15,12 13 6 16,-1 28 2-16,9 7 11 0,13 35 18 16,5-5 7-16,3 37-1 15,5-11 6-15,1 16 1 16,-9-23-9-16,6 15-18 15,-2-39-10-15,0-9-71 16,-1-26-15-16,-4-13-218 16,-11-42 9-16</inkml:trace>
  <inkml:trace contextRef="#ctx0" brushRef="#br0" timeOffset="39035.5882">27805 4387 1286 0,'17'-3'169'0,"7"-6"185"15,14 4-386-15,17 0 2 16,7 4 53-16,18-1-97 0,-8-2-58 16,10-7-52-16,-12-1-166 15,18-10-9-15,-16-5-18 16</inkml:trace>
  <inkml:trace contextRef="#ctx0" brushRef="#br0" timeOffset="39260.8606">29096 4052 1189 0,'-126'92'217'0,"43"-27"129"15,15 9-356-15,12 11-5 16,31-11 6-16,13 0-20 16,12-15-5-16,12-3-8 15,4-22-3-15,19-5-117 16,7-14-80-16,14-12-70 16,1-21-121-16</inkml:trace>
  <inkml:trace contextRef="#ctx0" brushRef="#br0" timeOffset="39514.1819">29392 4158 1104 0,'61'-9'142'15,"-56"40"146"-15,4 8-345 16,11 8 37-16,1 1 23 16,6 8 10-16,6-12 4 15,12-5-33-15,-1-3-44 0,10-15-150 16,-3-7-93-16,7-16-1 16,-10-10-147-16</inkml:trace>
  <inkml:trace contextRef="#ctx0" brushRef="#br0" timeOffset="39680.7101">29782 4201 1224 0,'-59'44'234'0,"-13"18"129"16,-3 6-359-16,-14 31-39 15,9-15-14-15,-3 11-26 16,12-14-26-16,11-7-263 15,30-24 78-15</inkml:trace>
  <inkml:trace contextRef="#ctx0" brushRef="#br0" timeOffset="39909.393">30293 3837 1099 0,'15'71'300'0,"-11"-13"68"0,-8 34-249 16,-8 17-171-16,-17 26 37 15,-9-8 2-15,-22 4 4 16,-3-27 6-16,-15-8-68 16,8-34-74-16,-5-22-77 15,16-27-137-15,21-21-64 16</inkml:trace>
  <inkml:trace contextRef="#ctx0" brushRef="#br0" timeOffset="40373.2744">31091 4284 1235 0,'-110'95'191'16,"20"-45"177"-16,-1 11-344 15,7 24 44-15,10-16-46 16,15-4 2-16,34-14-45 15,19-16 39-15,24-34-19 16,44-35 69-16,7-21 9 0,21-32 0 16,10-18-74-16,16-29-9 15,-32 6-6-15,13-17-23 16,-17 12 7-16,-11 1-11 16,-27 28-4-16,-15 23-13 15,-25 34 17-15,-28 30 1 16,-16 37 9-16,-17 40 3 15,-4 23 13-15,4 36 12 16,20 8 7-16,22 17-19 16,19-16-15-16,17 2-46 15,8-35-26-15,14 1-141 16,-3-27-100-16,4-4-18 16</inkml:trace>
  <inkml:trace contextRef="#ctx0" brushRef="#br0" timeOffset="40750.4023">31570 4216 909 0,'-3'15'163'0,"3"56"102"16,17-36-234-16,21 7-76 16,-1 2 48-16,13 14-47 15,-6-8-21-15,10-2-125 16,-15-9-76-16,9-4-38 16</inkml:trace>
  <inkml:trace contextRef="#ctx0" brushRef="#br0" timeOffset="40982.2119">31899 4201 1066 0,'-151'100'452'15,"92"-45"-13"-15,-39 36-195 16,-13 13-254-16,-13 21-100 16,14-11-111-16,-3-5-219 15,47-51-68-15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9T15:32:35.2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4036 3686 36 0,'21'-4'0'0</inkml:trace>
  <inkml:trace contextRef="#ctx0" brushRef="#br0" timeOffset="1636.5011">4313 3521 163 0,'-8'-2'318'0,"11"2"-112"15,-1 5-94-15,-2-5 96 16,0 0-168-16,-2 1 2 15,2 13 3-15,-4 8 21 16,-5 40 19-16,6-48 0 16,6-7 20-16,-6-1 8 15,0-6-15-15,1-1-9 16,2 1-16-16,0 0-37 0,-3-2-20 16,3 2-7-16,0 0-4 15,0-1 13-15,0-1 9 16,3 1 7-16,-3-1 2 15,2 1-2-15,5-2-14 16,2 0-4-16,-1 1-8 16,0 1-3-16,1-1-1 0,7 0 1 15,1 1 0-15,4-2 7 16,54-5 3-16,-37 5 7 16,-8 0 1-16,3 3 1 15,-6 2-5-15,-1 2-1 16,-2-1-8-16,-3 5 1 15,-3-7 0-15,2 1 11 16,1-2 0-16,0-3 8 16,0-2 6-16,8-2-5 15,-4-1-10-15,5 1-2 16,-6 1-8-16,7 1-9 16,-13 2 2-16,3 3 0 15,-2-1-1-15,-1-1 0 16,-3 4-1-16,4-2-1 15,-3 0 0-15,1 1 0 16,1-1 0-16,10 0 1 16,6-1 0-16,8-1 0 0,0 1 1 15,5-2 0-15,-7 3 0 16,0-3 1-16,-10 1 0 16,6 4-1-16,-11-2 0 15,3 0 1-15,-9 3-2 16,10-3 1-16,-11 0 0 15,6 1 1-15,-1-2 1 16,2 1-1-16,-1 0 0 16,2 0 2-16,-5 0-2 0,0 0-1 15,0-3 2-15,-1 3 1 16,1 3-2-16,-3-3-1 16,-2 1-2-16,10 2 1 15,-5-1-2-15,9 1 1 16,2 1 1-16,10-1 1 15,-7 0-2-15,2 0 0 16,-3 0 0-16,0 0 1 16,-5 0-1-16,4-3 2 15,-7 2-1-15,1-4 2 16,-3 1 0-16,0-2 1 16,-3 1-1-16,0 1 2 15,-3-1 3-15,3 2-4 16,-4-3-1-16,-1 3 1 15,-3 0-3-15,0 0-3 16,-1 0 4-16,-3 0 1 16,5-1 0-16,5-2 0 0,-2 1 0 15,-4-1 0-15,12 2-2 16,0 1 1-16,1 0-2 16,7 0 1-16,6 1-1 15,2 4 0-15,-7-4-1 16,4 2-1-16,-5 2 1 15,2 1 0-15,-6 1-1 16,5 1 1-16,2-2 0 0,4 6 2 16,-3-4-2-16,1-4 2 15,-8 1 0-15,-1-4 3 16,-4-2-2-16,1 1-1 16,-8 0-1-16,6 0 1 15,-4 0-3-15,1 0 3 16,0 0 0-16,9 0 0 15,-4 0 0-15,8-5 2 16,-2 2 2-16,10 0 0 16,-10-1-2-16,5-1 0 15,-3 4-1-15,3 1-3 16,-8 1 1-16,1 2 1 16,3 2-1-16,0-4 1 15,-7 1-1-15,9-2 0 16,-7-3 2-16,-2 1-2 15,-5-1 1-15,4 2-1 0,-3-2 2 16,6 0 1-16,5-5-1 16,10 2 3-16,-1-2 2 15,6 2 2-15,-3-1-5 16,2 2 1-16,-6 4 1 16,5-2-3-16,-8 3-2 15,4 1 3-15,-7 1-2 16,2 2-2-16,-2 1-2 15,3-1 1-15,-5-2-1 16,0 2 2-16,-7-1-1 0,2-1 3 16,-5 1-1-16,10 0 2 15,0-5-1-15,11 2 4 16,1-1-4-16,5-2 0 16,-4 0 0-16,6 1 0 15,-7 2-1-15,3-3 5 16,-7 5 4-16,4-1-4 15,-10 4-3-15,-1-2 1 16,-8 1-3-16,1 3-4 16,-4-1 4-16,5 1 1 15,-2-1-2-15,7 2-1 16,2-5 2-16,-2 0 1 16,-8-2 2-16,-3 1-31 15,-3-4-53-15,7-13-503 16,8-14 115-16</inkml:trace>
  <inkml:trace contextRef="#ctx0" brushRef="#br0" timeOffset="34735.9778">11372 4469 803 0,'0'0'264'0,"-12"5"5"31,7 2-305-31,8 12-14 16,-3 2 3-16,-3 12 38 16,11-2 36-16,-8 24-31 15,-8-4 1-15,4 18-27 16,-5 0-63-16,-3 11-151 16,0-9 4-16</inkml:trace>
  <inkml:trace contextRef="#ctx0" brushRef="#br0" timeOffset="35064.1325">9818 5685 856 0,'71'-3'92'0,"23"-8"96"0,56-2-287 16,21-7 146-16,80-4 44 15,-2 0 25-15,57-3 26 16,-23 0 26-16,38 1-135 15,-53 4-47-15,9 0-85 16,-61 3-127-16,7 5-110 16,-56 2-78-16</inkml:trace>
  <inkml:trace contextRef="#ctx0" brushRef="#br0" timeOffset="35623.9875">10245 6230 1100 0,'-53'38'350'0,"11"-8"20"16,21-12-275-16,15 7-145 16,25 0-3-16,11 5 13 15,13-2 29-15,6 4 16 16,-11-6 28-16,1 7 0 15,-15-11-12-15,-19 11 9 16,-19 4-4-16,-38 8 2 16,-22-3 3-16,-18 2 10 0,3-10-13 15,2-16-56-15,28-12-61 16,9-10-56-16,23-8-64 16,3-6-84-16,12-5-72 15,15-10 4-15</inkml:trace>
  <inkml:trace contextRef="#ctx0" brushRef="#br0" timeOffset="35842.9494">10227 6198 1181 0,'3'-6'248'0,"15"-1"127"15,10 7-351-15,24-3 11 16,11 1 1-16,21-2-5 16,5-1-19-16,24-1-89 15,-12-4-104-15,8-5-212 16,-16 0-48-16</inkml:trace>
  <inkml:trace contextRef="#ctx0" brushRef="#br0" timeOffset="36324.442">11119 6357 998 0,'9'122'286'15,"-11"-121"13"-15,4-2-288 16,-2 7-62-16,0-6-49 15,3 0 73-15,43-2 35 0,67-9 19 16,-7-11 19-16,10 1-238 16,6-14-94-16,-23 7-69 15</inkml:trace>
  <inkml:trace contextRef="#ctx0" brushRef="#br0" timeOffset="36786.9465">12175 6454 367 0,'-45'41'355'0,"1"7"-79"15,6 10-191-15,17 0 227 16,9 2-215-16,54-13 105 16,22-15-94-1,49-26 16-15,13-20-16 16,14-31-6-16,-36-6-34 16,-19-9 5-16,-48-4-20 15,-25-5-7-15,-31 18-15 16,-45 3-32-16,-8 13-75 15,-29 20-412-15,9 3 97 0</inkml:trace>
  <inkml:trace contextRef="#ctx0" brushRef="#br0" timeOffset="40785.8519">19782 2734 249 0,'3'0'0'0,"-3"0"96"16,2 0-147-16,1 0 166 15,-3 2-78-15,1-1 135 16,2 2-81-16,-3-3 15 16,0 0-9-16,0 0-9 15,-3 0-38-15,2 0-20 16,-4 0-20-16,-28-3-9 15,-44 0-7-15,35 3 2 16,-3 3 7-16,-11 2 4 16,11-1 2-16,0 2-4 15,10 3-3-15,5 4-3 16,9-3-3-16,4 4-7 16,8 1-2-16,-3 6-1 15,0 0 3-15,3 9 1 16,-3 2 8-16,-6 8 1 0,3-2 1 15,-2 3 0-15,4-4-1 16,-4 11 1-16,-1-10 1 16,6 9-3-16,0-4-3 15,12 1-6-15,12-12-7 16,14 1 10-16,11-15 6 16,31-4 9-16,4-5 26 15,20 3 11-15,-4-2-9 16,-9 5-3-16,-20 5-143 15,-8-1-118-15,-32-8-18 0</inkml:trace>
  <inkml:trace contextRef="#ctx0" brushRef="#br0" timeOffset="41190.5936">20379 2980 178 0,'-21'9'145'0,"-13"7"-6"0,1 3-88 15,-13 5 137-15,0-2-101 16,3 14-3-16,10-2-29 16,11 3-22-16,18-1-31 15,13 0 6-15,20-17 9 16,20 2 20-16,4-14 11 16,25-25 13-16,-5-6-5 15,10-11 3-15,-20-5-15 16,0-9 7-16,-31 16 2 0,-8-9-13 15,-20 8-23-15,-8-6-77 16,-10 9-97-16,-7 4-148 16,5 9-48-16</inkml:trace>
  <inkml:trace contextRef="#ctx0" brushRef="#br0" timeOffset="41477.9703">20837 3374 800 0,'15'-1'46'15,"1"2"138"-15,-1 7-255 16,-1-2-22-16,-9 3 38 16,-7 3-21-16,-10 6-19 15,-18 6-5-15,-12 8 64 16,-17 3-92-16,-3-1 52 16</inkml:trace>
  <inkml:trace contextRef="#ctx0" brushRef="#br0" timeOffset="41820.029">21414 2993 357 0,'-33'28'194'16,"3"-7"-30"-16,-4 6-36 16,9-2-144-16,5-1-17 15,19-2 11-15,11-10 28 16,14 6 18-16,14-2 16 0,7 8 38 16,6 3 4-16,-4 7-28 15,-5 3-21-15,-18 1-23 16,-18 9-22-16,-15-8 12 15,-24 0 3-15,-9-15 4 16,-12-7 5-16,6-24-139 16,-7-14-98-16,22-10-28 15</inkml:trace>
  <inkml:trace contextRef="#ctx0" brushRef="#br0" timeOffset="41984.5367">21563 2932 1042 0,'69'4'276'16,"4"-8"96"-16,29 5-677 16,-1-1 130-16</inkml:trace>
  <inkml:trace contextRef="#ctx0" brushRef="#br0" timeOffset="42494.4815">22033 2673 174 0,'50'43'266'0,"-50"-44"-110"15,1-1-24-15,7-1-67 16,-8 3-61-16,1 0-38 15,14 0 48-15,23-1 12 16,48 2 12-16,-29 1 14 16,-1 5 25-16,-2-1 36 15,-10 6-40-15,-11 2-41 16,-13-2 13-16,-11 0-22 16,-9-1-93-16,-5 14-15 15,-7 4 79-15,-9 21-20 16,-5 10-23-16,-4 23 48 15,6 4 48-15,0 21-49 16,6-10 1-16,9 3 5 16,4-21 3-16,-11-9 2 15,-1-28 9-15,-20-3 18 0,-13-18 5 16,-22-13-58-16,-8-12-41 16,-14-16-171-16,10-11-35 15</inkml:trace>
  <inkml:trace contextRef="#ctx0" brushRef="#br0" timeOffset="43467.4521">15450 4777 713 0,'17'-12'163'0,"-13"1"61"15,-1 1-200-15,7-7-18 16,-10 0 7-16,0-11 0 15,0-8-4-15,-13-4-6 16,-3 0-10-16,-7-4-8 16,-4 8-6-16,-7-5-6 0,-1 5 0 15,-3 8-19-15,10 5-7 16,-1 9-22-16,11 16-13 16,-3 13-7-16,12 11 19 15,-3 16-3-15,3 15 25 16,1 33 15-16,8 16 14 15,-9 47 8-15,2 12 37 16,-7 36 27-16,2-6 7 16,-14 37 6-16,-4-23 1 0,-3 32-17 15,-9-26-20-15,-12 14 2 16,11-44-4-16,-3-5 30 16,-4-49 5-16,-1-2 12 15,-3-32 2-15,-10-18 17 16,-4-32-24-16,-16-21-3 15,4-43-20-15,-9-30-6 16,6-17-20-16,4-16-16 16,18 0-10-16,7-1-33 15,16 16-36-15,2 9-188 16,14 19 18-16</inkml:trace>
  <inkml:trace contextRef="#ctx0" brushRef="#br0" timeOffset="43937.4507">15042 7335 861 0,'-21'22'236'16,"12"-6"40"-16,6 16-219 15,10 1-104-15,16-8 14 16,10-6 31-16,21-21 37 16,8-19 20-16,18-24 11 15,-8-8 5-15,-1-15-6 16,-24 7-25-16,-12-4-14 15,-32 20-29-15,-20-1-25 0,-12 15-15 16,-17 7-104-16,-9 13-199 16,0 7 52-16</inkml:trace>
  <inkml:trace contextRef="#ctx0" brushRef="#br0" timeOffset="44611.027">16049 4685 499 0,'4'0'235'0,"-1"0"-31"16,-3 1-81-16,-3 19-133 16,-8 10-1-16,-32 47 17 15,25-49 7-15,9 1-6 16,9-5 1-16,9 2 0 15,7 1 11-15,2 3 15 16,2-3 9-16,-3 9 5 16,-5 2 4-16,-15 4-15 15,-5-4-6-15,-15-1 8 16,-8-7-16-16,-13-8-223 16,-3-13-76-16,1-21-63 15</inkml:trace>
  <inkml:trace contextRef="#ctx0" brushRef="#br0" timeOffset="44835.9221">16005 4513 933 0,'51'8'252'16,"5"-4"72"-16,40-2-232 16,25-8-120-16,26 7-152 15,-6-4-140-15,2-9-45 16</inkml:trace>
  <inkml:trace contextRef="#ctx0" brushRef="#br0" timeOffset="45913.3398">16975 5495 1130 0,'-9'-20'222'15,"5"19"104"-15,-22-2-323 16,-19 3 9-16,-37 9 27 16,-10 11 18-16,-25 10 3 15,2 9-12-15,12 3-24 16,39-6-45-16,25-1-22 15,41-13-17-15,29 1 23 16,17-2 8-16,14 6 19 16,-6-1 20-16,-2 14 20 15,-16-5-28-15,-25 15-3 16,-26 1 2-16,-32 11 15 16,-25-11 7-16,-22-1 19 0,1-22 5 15,-3-14-5-15,28-17-29 16,12-12-79-16,19-9-67 15,14-9-263-15,16-1-2 16</inkml:trace>
  <inkml:trace contextRef="#ctx0" brushRef="#br0" timeOffset="46482.9376">17462 5552 824 0,'92'14'124'0,"-98"-29"76"0,13 6-242 16,-2 4-39-16,-10 8 15 15,4-3 11-15,-2 2 40 16,-35 8 29-16,-67 81 11 15,49-36 11-15,-6 13 17 16,20 0-19-16,12 22-24 16,22-8 6-16,25 5-5 15,16-15-11-15,21 4-3 16,5-27-108-16,10-4-106 16,-7-26-1-16</inkml:trace>
  <inkml:trace contextRef="#ctx0" brushRef="#br0" timeOffset="46828.7111">18030 5647 552 0,'-17'18'77'0,"-13"17"59"16,-11 6-184-16,-14 19 4 15,5 5-3-15,3 11-8 16,17-12 63-16,18 5 15 15,26-19 15-15,23-8 14 16,15-18 18-16,26-6-57 16,-3-11-41-16,11-11-124 15,-15-4 19-15</inkml:trace>
  <inkml:trace contextRef="#ctx0" brushRef="#br0" timeOffset="47039.6391">17605 5873 1089 0,'6'6'182'16,"38"-4"127"-16,11 2-302 15,30 4-46-15,16-7 41 16,13-2-43-16,-22 4-50 15,-4-9-219-15,-28-9 8 16</inkml:trace>
  <inkml:trace contextRef="#ctx0" brushRef="#br0" timeOffset="47252.3259">18562 5530 532 0,'49'48'456'16,"6"17"-116"-16,-4 30-319 15,-21 8 317-15,-30 19-340 16,-30-12-8-16,-42 5-8 16,-17-29-18-16,-12-29-131 15,0-31-159-15,-3-33-9 16</inkml:trace>
  <inkml:trace contextRef="#ctx0" brushRef="#br0" timeOffset="47771.9694">19668 5823 424 0,'-85'65'313'16,"1"-41"-80"-16,-26 32-6 15,-3 10-248-15,3 17 34 16,27-3 17-16,23 4-1 16,36-21 4-16,19-4 9 15,22-24 2-15,29-23 27 16,21-27 9-16,31-32 3 16,16-25-13-16,20-31-29 15,-16-8-32-15,-4-14 6 16,-29 11 0-16,-10-5 7 15,-21 19 3-15,-12 5-44 16,-18 23-19-16,-8 13-37 0,-18 28-37 16,-18 23-36-16,-5 26 10 15,-14 26-23-15,1 16 154 16,0 30 153-16,8 7-77 16,15 31 30-16,21 0 28 15,9 9-175-15,14-15-186 16,25 7-56-16,-4-41-19 15</inkml:trace>
  <inkml:trace contextRef="#ctx0" brushRef="#br0" timeOffset="48160.2724">20635 5647 562 0,'-6'9'415'0,"4"-7"-217"0,2-2-91 15,0 0-176-15,0 0-174 16,0 0 191-16,-3 0 14 16,2 1 5-16,-16 29 15 15,-42 61 23-15,26-43 27 16,3 24 33-16,6-6 5 16,11 7-2-16,22-10-13 15,15 3-21-15,9-24-26 0,14-5-10 16,-1-16-31-16,5-6-205 15,-5-14 55-15</inkml:trace>
  <inkml:trace contextRef="#ctx0" brushRef="#br0" timeOffset="48460.0866">20257 5899 1694 0,'9'-9'240'0,"7"9"155"15,14 10-458-15,43 1 5 16,34-1-121-16,75-23-258 16,12-29 123-16</inkml:trace>
  <inkml:trace contextRef="#ctx0" brushRef="#br0" timeOffset="53174.9631">21937 5610 534 0,'-52'88'229'0,"48"-88"-50"15,10 0-177-15,18 3-28 16,11 2-25-16,31-2-58 15,15-2-27-15,31-1 9 16,-7 2-94-16</inkml:trace>
  <inkml:trace contextRef="#ctx0" brushRef="#br0" timeOffset="53384.03">22164 6108 1230 0,'75'-14'186'16,"19"2"118"-16,14 8-460 15,19 2-199-15,-14-4 30 16</inkml:trace>
  <inkml:trace contextRef="#ctx0" brushRef="#br0" timeOffset="53823.967">24441 4688 1126 0,'12'15'114'0,"-17"18"162"15,7 15-373-15,-4 6 64 16,7 17 19-16,-13-3 2 15,-1 24 1-15,-3-6 2 16,-4 19-13-16,-10-2-60 16,-4 18-60-16,-12-18-123 15,-4-13-41-15</inkml:trace>
  <inkml:trace contextRef="#ctx0" brushRef="#br0" timeOffset="54042.8778">23689 5841 1164 0,'65'-3'200'0,"37"-3"158"16,17-10-272-16,39-5-107 15,11 9 34-15,33 10 36 16,-29-5-41-16,11 5-81 15,-45-14-7-15,4 1-284 16,-48-7 41-16</inkml:trace>
  <inkml:trace contextRef="#ctx0" brushRef="#br0" timeOffset="54556.5156">23999 6367 460 0,'-25'23'433'15,"8"-8"-135"-15,-4 12-281 0,3-2 287 16,1 3-319-16,5-15 14 16,9 4 7-16,11-11 12 15,8 6 1-15,10 0 7 16,7 12 2-16,-6-6-2 16,0 14-29-16,-22-4-4 15,-13 10 15-15,-13-4 18 16,-18 6 24-16,-14-19 45 15,-11 1-31-15,0-13-40 16,-14-15-179-16,18-13-224 0,7-8-31 16</inkml:trace>
  <inkml:trace contextRef="#ctx0" brushRef="#br0" timeOffset="54745.9019">23969 6293 1522 0,'86'0'301'16,"27"6"148"-16,29 9-588 16,11-3-37-16,27-7-276 15,-9-14-54-15</inkml:trace>
  <inkml:trace contextRef="#ctx0" brushRef="#br0" timeOffset="55839.9511">26713 4757 937 0,'68'95'306'16,"-73"-101"9"-16,5-5-243 16,-6-5-100-16,0-10-24 15,-6-23-8-15,-6-13 39 16,-11-15 9-16,4 2 28 16,-22-10 11-16,-3 21-15 15,-13 6-18-15,4 21-24 0,-9 11-16 16,16 22-18-16,9 20-7 15,16 17 8-15,8 30 7 16,13 10 7-16,6 46 11 16,4 7 8-16,1 49 9 15,-1-6 12-15,-1 46 12 16,-3-19 5-16,-12 49 10 16,0-20-3-16,-9 23-4 15,-9-34-2-15,-8-6 2 16,7-66 6-16,-9-27 11 15,10-48 27-15,-3-25 42 16,5-29 5-16,-15-10-7 16,0-10-16-16,-16-13-57 15,5-4-100-15,-10-12-251 16,19-3 35-16</inkml:trace>
  <inkml:trace contextRef="#ctx0" brushRef="#br0" timeOffset="56273.9599">26389 6855 821 0,'-17'18'149'16,"5"5"82"-16,-1 11-224 15,7 2-41-15,12 2 30 16,12-9 18-16,22-10 39 16,12-14 10-16,12-14 19 15,-2-9 1-15,-1-14 12 16,-21-4-27-16,-11-6 0 16,-20 9-21-16,-12-5-38 0,-6 5-47 15,-24 3-55-15,-14 7-56 16,-16 2-213-16,4 11 41 15</inkml:trace>
  <inkml:trace contextRef="#ctx0" brushRef="#br0" timeOffset="56949.0902">27380 4304 947 0,'-1'3'-47'0,"-8"10"240"16,4 10-297-16,-78 45 39 16,49-40 72-16,1-1 70 15,11-6-57-15,15 2-15 16,19-8-17-16,17 9 13 16,5 5-1-16,4 13-4 15,-3-7 10-15,-4 13 8 16,-17-7-18-16,-10 1-1 15,-13-9 12-15,-19-2 19 16,-7-8 7-16,-7-9-6 16,-3-14-120-16,2-18-123 15,18-8-27-15</inkml:trace>
  <inkml:trace contextRef="#ctx0" brushRef="#br0" timeOffset="57158.8461">27282 4251 1219 0,'115'23'317'0,"-49"-22"85"0,37 7-287 16,38-1-244-16,10 1 12 15,-11-4-47-15,-1-10-26 16,-46-12-119-16,-10-6-32 15,-18-3 6-15</inkml:trace>
  <inkml:trace contextRef="#ctx0" brushRef="#br0" timeOffset="57902.9651">27977 5463 728 0,'16'-4'254'15,"-29"-4"32"-15,-8 7-120 16,-15 1-123-16,-23 7 24 16,-9 4 3-16,-16 9-12 15,4-1-29-15,9 8-10 16,24-6-11-16,8-4-3 15,23-4-21-15,16 4-5 16,9-3 0-16,4 7 0 16,7 3 1-16,1 7 19 15,-9 1 2-15,-20 10 0 16,-17-1 0-16,-13 1 8 16,-16-9 4-16,-11-4 4 15,3-19 3-15,2-13-51 16,15-6-66-16,4-16-243 15,23-13 6-15</inkml:trace>
  <inkml:trace contextRef="#ctx0" brushRef="#br0" timeOffset="58266.9439">28578 5030 1043 0,'-30'102'161'0,"-29"-73"74"16,-12 2-307-16,-22 21-7 16,10 15-16-16,-9 13 94 15,27-2 8-15,20 13 1 16,27-10 3-16,23-10 10 16,28-20 8-16,27-1 2 15,11-14-14-15,22-12-120 16,-10-9-161-16,-3-3-7 15</inkml:trace>
  <inkml:trace contextRef="#ctx0" brushRef="#br0" timeOffset="58725.9293">28860 5213 653 0,'0'2'64'0,"1"-1"94"15,2 1-205-15,-3-1-7 16,2 2 24-16,5 16 39 16,-10 5 2-16,-31 52 31 15,-1-36 10-15,-18 12 6 16,2 6-12-16,0 0-6 15,10-7-16-15,11 1-9 0,24-16-5 16,24-5 1-16,15-8 4 16,17-2 6-16,6-3-14 15,12-6-75-15,-10-1-117 16,-3-7-40-16,-16-10-108 16</inkml:trace>
  <inkml:trace contextRef="#ctx0" brushRef="#br0" timeOffset="58957.7551">28498 5539 993 0,'21'3'99'0,"12"1"157"15,5 1-291-15,22-7-7 16,11 2 60-16,18-7 3 16,-5-4-10-16,8-10-190 15,-12 2-82-15,-7-10-43 16</inkml:trace>
  <inkml:trace contextRef="#ctx0" brushRef="#br0" timeOffset="59190.0893">29336 4997 1190 0,'140'114'190'0,"-129"-57"143"16,20 25-375-16,1 8 21 15,-14 17 4-15,-10-17-4 16,-16 10-1-16,-18-13 6 0,-20 9 12 15,-13-20 9-15,-13-9-2 16,1-20-44-16,-14-15-272 16,27-31 66-16</inkml:trace>
  <inkml:trace contextRef="#ctx0" brushRef="#br0" timeOffset="59684.9401">30122 5540 180 0,'-99'98'334'16,"34"-66"-141"-16,-10 1-116 15,-14 17 134-15,23-1-183 16,10 4-8-16,23-11 12 0,12-7 54 16,22-19 10-16,32-14 3 15,26-17 40-15,38-15-25 16,8-15-67-16,20-20-7 15,-13-3-22-15,1-13-7 16,-31 2 24-16,-9-4 24 16,-18 11-34-16,-17 4-30 15,-21 20-37-15,-14 5-33 16,-23 18-11-16,-19 18 1 16,-8 5 28-16,-11 25 19 15,0 13 23-15,12 29 9 16,17 9 5-16,23 22-9 15,19-1-11-15,25 6-40 16,13-20-61-16,32 10-164 16,-1-18-3-16</inkml:trace>
  <inkml:trace contextRef="#ctx0" brushRef="#br0" timeOffset="60094.6533">31099 5304 886 0,'-6'-9'148'0,"4"6"77"15,7 1-247-15,-8 2-62 16,3 0 34-16,0 0 12 16,-2 0 24-16,2 0 12 15,-3 2 6-15,-10 19 1 16,-51 57 0-16,30-25-8 15,5 7-2-15,3 8 5 16,11-2 6-16,18 3 7 16,9-16 11-16,11-9 5 15,9-10-14-15,10-5-13 16,0-11-228-16,2-9 58 0</inkml:trace>
  <inkml:trace contextRef="#ctx0" brushRef="#br0" timeOffset="60227.9442">30776 5528 1706 0,'89'21'271'0,"53"8"67"16,-11-4-820-16,62-25 7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9T15:39:45.6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10510 4290 312 0,'6'0'26'0,"-5"0"68"0,3 0-71 15,-4 0 7-15,1-1 58 16,2-1 0-16,-3-1 21 16,5-4 1-16,-1-14 18 15,-4 7-2-15,-3-40-34 16,-6 51-42-16,0 12-36 15,1 13-26-15,7 24-15 16,-4 17 34-16,10 41 23 16,-1 13 32-16,1 46 12 15,3 4-12-15,1 29-9 16,-5-31-12-16,-1-3-4 16,2-49-10-16,-5-29 6 15,4-49-8-15,2-25-8 16,-3-34-63-16,0-42-44 15,-3-26-7-15,-6-51 5 0,-3-17 8 16,3-33 56-16,3 23 80 16,6-1 20-16,2 39 5 15,8 15 17-15,11 37 4 16,18 3-31-16,17 25-21 16,26 8-4-16,11 20-21 15,25 15 1-15,-1 19-1 16,2 18 3-16,-9 12-3 15,2 29-3-15,-28 10-12 0,-18 44-6 16,-33 7-2-16,-46 31 12 16,-47-6 11-16,-52 6 15 15,-38-36 3-15,-60 2 7 16,2-43-4-16,-24-15-78 16,15-22-70-16,5-21-319 15,48-25-14-15,8-10-168 16</inkml:trace>
  <inkml:trace contextRef="#ctx0" brushRef="#br0" timeOffset="787.9648">10203 7480 1424 0,'-14'18'195'0,"0"35"172"0,4 30-426 16,-5 48 7-16,-2 19 42 15,5 42 21-15,-7-13 13 16,-8 24 0-16,5-42 3 16,7-18 6-16,-1-51-2 15,7-32 26-15,4-61-7 16,1-58-33-16,-5-43-6 16,6-44-6-16,6-32-23 15,13-46 2-15,10 25 34 0,18-11 7 16,4 27-2-16,5 20 3 15,-1 52-1-15,9 17-5 16,-16 48-12-16,6 23-24 16,-6 26-14-16,2 35-5 15,-5 29 1-15,17 55 5 16,-5 31 24-16,11 48 9 16,3 6 8-16,2 40 3 15,-20-30-1-15,4 11-1 16,-23-44-51-16,-15-8-100 15,-11-64-64-15,-10-29-236 16,-24-52-43-16</inkml:trace>
  <inkml:trace contextRef="#ctx0" brushRef="#br0" timeOffset="945.8134">10386 8260 1154 0,'5'-7'561'16,"2"7"-98"-16,-5-2-298 15,-2 2-152-15,3 0-139 16,41 14 102-16,64 23-20 16,7-19-104-16,26-9-282 15,8-30 32-15</inkml:trace>
  <inkml:trace contextRef="#ctx0" brushRef="#br0" timeOffset="18661.2234">24774 9515 743 0,'-3'-3'138'0,"1"0"60"15,-2 1-234-15,1 1-10 16,1 1 4-16,-2 1 10 16,-16 34 26-16,6 70 19 15,31-34 15-15,-3 36 2 16,2 8-5-16,-4 37-8 15,-7 0-45-15,-8 12-177 16,-3-26 41-16</inkml:trace>
  <inkml:trace contextRef="#ctx0" brushRef="#br0" timeOffset="19025.2304">23699 10774 833 0,'-7'0'251'16,"2"0"4"-16,39 3-186 16,29-8-84-16,106-11 10 15,67-11 47-15,166-12 38 16,41-13 3-16,130 10-177 15,-47 17-208-15,21 2 10 16</inkml:trace>
  <inkml:trace contextRef="#ctx0" brushRef="#br0" timeOffset="21452.1259">24058 11197 635 0,'-35'78'151'0,"23"-84"46"15,0 2-178-15,3 2-18 16,-3-2 3-16,0 1 20 16,6 3 15-16,6-9 12 15,0 6 19-15,0 1 8 16,0 1-9-16,2-2-3 16,5-14-8-16,37-14-20 15,51-39-11-15,-27 49-10 16,-10 5-13-16,-6 17-10 15,-15 11-6-15,-11 12-9 16,-14 8 2-16,-12 10 3 16,-9 0 7-16,-17 5 5 15,-2-5-18-15,-10-1 39 16,5-8 3-16,3-9 2 16,13-12-13-16,10 0 13 0,11-1-37 15,7 2 4-15,10 10-2 16,4 13 9-16,-7 6 12 15,-6 15-1-15,-15 2-3 16,-28 13 2-16,-11-5 1 16,-17-19-22-16,-4-20-51 15,-1-23-238-15,19-32 37 16</inkml:trace>
  <inkml:trace contextRef="#ctx0" brushRef="#br0" timeOffset="21862.9029">24753 11432 882 0,'-8'-3'190'16,"7"3"76"-16,5 0-243 15,-4-3-1-15,12 0 6 16,39-9 5-16,102-27-5 0,-45 12-22 16,-7 3-301-16,-5-17 78 15</inkml:trace>
  <inkml:trace contextRef="#ctx0" brushRef="#br0" timeOffset="22295.2865">25877 11170 906 0,'-9'20'229'16,"-20"5"63"-16,-4 16-253 16,-11 24-12-16,6 8-18 0,17 12 32 15,14-11-9-15,26-11-6 16,24-27 19-16,12-21 24 16,4-26 7-16,4-25 12 15,-11-19-1-15,-16-19-48 16,-23 1-55-16,-22-3-11 15,-33 14-13-15,-42 11-59 16,-16 12-296-16,2-2 104 16</inkml:trace>
  <inkml:trace contextRef="#ctx0" brushRef="#br0" timeOffset="24263.24">28144 9674 529 0,'-4'3'204'0,"1"-6"2"15,3-7-126-15,-3 8-62 16,1-1-17-16,2-6 15 16,-4-18 9-16,-11-54 12 15,5 46 0-15,1-14-1 16,-10 0-13-16,-4-9-9 16,2 11-10-16,-7-4 2 15,-3 15 5-15,3 5-1 16,2 10 0-16,1 0-8 15,3 12-10-15,-3 18-10 16,-5 5-2-16,-3 23-1 16,-4 15 2-16,0 21 1 15,10 3 3-15,6 38 1 16,5 4-1-16,1 43 4 16,8 3 2-16,2 51 6 15,-4-14 1-15,-3 35 5 0,3-23 4 16,-10 28 17-16,-7-37 10 15,5 15 28-15,-8-45 9 16,-1-11 17-16,2-47-11 16,0-29-7-16,0-38-24 15,-10-22 26-15,-4-27-15 16,-21-24-5-16,-8-10-3 16,-14-26-7-16,13-9-45 15,0-3-65-15,22 8-76 0,12-3-229 16,17 21-8-16</inkml:trace>
  <inkml:trace contextRef="#ctx0" brushRef="#br0" timeOffset="25102.4383">27682 12087 784 0,'4'15'150'0,"-2"14"73"16,-20 60-217-16,-4-35-32 0,13 9 12 16,5-9 29-16,17-1 5 15,12-18-6-15,18-14-5 16,12-18 48-16,21-26 6 15,-2-17 0-15,-6-16 6 16,-18-7 6-16,-16-2-49 16,-26 15-10-16,-8-3-32 15,-17 19-14-15,-32 5-42 16,-10 16-43-16,-21 11-202 16,-4 22 38-16</inkml:trace>
  <inkml:trace contextRef="#ctx0" brushRef="#br0" timeOffset="25752.4641">28435 8837 862 0,'-5'2'223'16,"2"-7"38"-16,3 5-244 16,0 0-111-16,0 0-23 0,3-1 124 15,35-5 22-15,68-8 33 16,-37 5 32-16,-3 4 27 16,-7 14-116-16,-29 10-22 15,-15 15-16-15,-18 10-15 16,-15 27 30-16,-20-4 22 15,-16 9 18-15,3-16 14 16,-2-7 12-16,14-26-33 16,18-8-30-16,21-10-10 15,22-6-5-15,10 9 8 0,10 10 3 16,1 0 24-16,-13 22-8 16,-18 10-2-16,-38 9-145 15,-31-4-129-15,-20-11-3 16</inkml:trace>
  <inkml:trace contextRef="#ctx0" brushRef="#br0" timeOffset="26441.3767">29437 10259 888 0,'16'-2'130'15,"1"-2"160"-15,1-5-302 16,-6-6 30-16,-3-20 28 15,-1-6-24-15,-11-26-24 16,-3-1 34-16,-18-6 8 0,-23 5 35 16,-21 1-1-16,-7 26-14 15,-22 10-47-15,5 26-45 16,-6 29-38-16,26 10-2 16,-3 29 11-16,30 13 33 15,11 24 41-15,28 7 4 16,3 38 4-16,20-2 7 15,13 19 2-15,6-13-4 16,8 11-33-16,-3-34-38 0,-7 0-203 16,-13-28-67-16,-16-16-73 15</inkml:trace>
  <inkml:trace contextRef="#ctx0" brushRef="#br0" timeOffset="26636.8664">28531 10831 663 0,'18'-10'585'0,"7"-5"-168"16,-9 2-50-16,20 4-343 16,14-1-67-16,28-2-41 15,11 6-46-15,24-6-270 16,-7-3 13-16,5 0-144 15</inkml:trace>
  <inkml:trace contextRef="#ctx0" brushRef="#br0" timeOffset="26890.1024">30000 10524 1239 0,'-12'27'293'15,"-21"-38"91"-15,-23 34-336 16,-14 12-71-16,-10 11 16 16,7 4 18-16,6 15-1 15,26-6 1-15,17 5-11 16,18-9-8-16,15 3-32 16,12-11-20-16,9 0-23 15,15-14-10-15,10-3-10 16,-1-14-256-16,3-6 102 15</inkml:trace>
  <inkml:trace contextRef="#ctx0" brushRef="#br0" timeOffset="27142.4505">29969 10727 1255 0,'7'0'151'16,"10"14"180"-16,8 4-380 15,16 13 7-15,1 10 31 16,5 1 30-16,-5-3-23 16,-3-1-18-16,-5-14-18 15,-4-3-90-15,-6-7-59 16,-2-11-138-16,-2-8-44 0</inkml:trace>
  <inkml:trace contextRef="#ctx0" brushRef="#br0" timeOffset="27310.1987">30439 10881 923 0,'30'-88'322'0,"-65"93"10"15,-7 9-223-15,-26 14-115 16,2 7-18-16,-23 11-4 15,14 0-16-15,7-1-71 16,21-14-45-16,5-3-163 16,23-13 10-16,38-8-77 15</inkml:trace>
  <inkml:trace contextRef="#ctx0" brushRef="#br0" timeOffset="27549.0712">30852 10433 597 0,'25'47'436'16,"-1"6"-94"-16,-15-9 3 16,0 26-352-16,1 12 10 15,-4 14 16-15,-14-1-20 0,-18 7-24 16,-19-20-3-16,-18-16 6 15,-8-21-19-15,-15-19-117 16,6-20-165-16,14-20 3 16</inkml:trace>
  <inkml:trace contextRef="#ctx0" brushRef="#br0" timeOffset="27963.0489">31680 10712 1339 0,'-33'14'200'0,"-6"23"177"16,-15 13-402-16,-22 22 14 15,9 1 27-15,-1 5 19 0,18-18-23 16,17-12-3-16,25-19 3 15,16-17 14-15,18-32 20 16,28-34-39-16,5-21-25 16,20-32-38-16,-3-7-18 15,4-30-17-15,-22 12 67 16,6-25 30-16,-25 14 37 16,6-3 4-16,-18 44-19 15,-6 16-40-15,-10 44 10 0,-11 31-43 16,-15 22-5-16,-17 40 17 15,-12 24 15-15,-2 49-17 16,7 13 35-16,17 36-6 16,24-19-16-16,30 13-12 15,5-32-178-15,20-1-129 16,8-30-26-16</inkml:trace>
  <inkml:trace contextRef="#ctx0" brushRef="#br0" timeOffset="28311.1183">32111 10662 1149 0,'24'12'108'15,"-3"10"170"-15,17 20-359 16,4 9 41-16,8 20 35 15,-3-5 16-15,-1 8-118 16,-8-15-120-16,6-5-59 16,-8-18-136-16</inkml:trace>
  <inkml:trace contextRef="#ctx0" brushRef="#br0" timeOffset="28449.0945">32324 10774 1299 0,'-53'44'306'16,"14"5"63"-16,-37 30-726 15,-8-1-65-15,-3-30-158 16</inkml:trace>
  <inkml:trace contextRef="#ctx0" brushRef="#br0" timeOffset="81296.6177">17189 11970 1058 0,'0'-2'261'0,"0"-2"41"15,3-1-322-15,-3 2-52 16,0 2-31-16,0-1 16 15,0 1 41-15,0-1 25 16,-3 2 18-16,3 0 14 16,-1 0-8-16,1 2-8 15,-3 19-3-15,6 30 3 16,-2 54 4-16,7-23 2 16,-7 2 3-16,2 18-2 15,-1-2-4-15,-2 8-3 0,-2-23-12 16,2-18-11-16,0-21-6 15,-3-24 18-15,3-22 16 16,-1-21 1-16,-2-18 8 16,1-26 5-16,-1-9-14 15,6-34-8-15,3-4 14 16,9-14 10-16,-1 7 5 16,11-32 8-16,4 22-2 15,9-14 4-15,4 22 1 0,17-5-11 16,-8 40-15-16,8 12 18 15,-8 32-3-15,20 13 2 16,-13 25 6-16,10 16 3 16,-6 15-22-16,-9 35-6 15,-25 12-6-15,-25 31 17 16,-24 5 13-16,-31 13 11 16,-18-23 22-16,-13-2 17 15,8-35-28-15,3-12-6 16,20-24-5-16,15-7-18 15,13-20-40-15,15-11-11 16,22-11-4-16,23-11-4 16,19-5-2-16,29 5 19 15,2 16 35-15,9 10 9 16,-14 16 3-16,-10 21 3 16,-41 12 15-16,-43 24 14 0,-54 11 1 15,-43 15 6-15,-37-11 0 16,-46 1-9-16,15-27-47 15,11-17-93-15,24-12-222 16,7-23-131-16,52-17-118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9T15:42:31.8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3370 10345 669 0,'0'3'246'15,"1"-3"15"-15,-1-3-150 16,0 1-106-16,0-1-3 16,-1-1-5-16,-2-10-5 15,-2 0-8-15,-4 1-10 16,-71-43 3-16,10 53 2 15,-12 3 4-15,-19 15 14 16,-4 12 16-16,-32 37 2 16,4 15 0-16,-13 33-2 0,19 10-4 15,8 27-13-15,36-9-7 16,37 26-3-16,29-13-2 16,20 16 1-16,20-29 9 15,33-9 13-15,69-56 45 16,15-34 12-1,32-73 18-15,25-37 4 16,21-69 12-16,-61-13-18 16,-9-18-8-16,-43 13-8 0,-43-5 17 15,-55 34-13-15,-40-19-22 16,-25 19-12-16,-36 10-21 16,-5 30-38-16,-7 22-3 15,8 51 2-15,-27 38-125 16,3 41-243-16,-39 36 7 15,-6 11-203-15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585D-A169-435B-A746-195507BDBC25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6F1C-7942-433C-854B-8196F735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9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585D-A169-435B-A746-195507BDBC25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6F1C-7942-433C-854B-8196F735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44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585D-A169-435B-A746-195507BDBC25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6F1C-7942-433C-854B-8196F735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2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585D-A169-435B-A746-195507BDBC25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6F1C-7942-433C-854B-8196F735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2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585D-A169-435B-A746-195507BDBC25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6F1C-7942-433C-854B-8196F735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1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585D-A169-435B-A746-195507BDBC25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6F1C-7942-433C-854B-8196F735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6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585D-A169-435B-A746-195507BDBC25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6F1C-7942-433C-854B-8196F735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5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585D-A169-435B-A746-195507BDBC25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6F1C-7942-433C-854B-8196F735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5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585D-A169-435B-A746-195507BDBC25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6F1C-7942-433C-854B-8196F735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585D-A169-435B-A746-195507BDBC25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6F1C-7942-433C-854B-8196F735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7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585D-A169-435B-A746-195507BDBC25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6F1C-7942-433C-854B-8196F735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8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5585D-A169-435B-A746-195507BDBC25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46F1C-7942-433C-854B-8196F7356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1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customXml" Target="../ink/ink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customXml" Target="../ink/ink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19</a:t>
            </a:r>
          </a:p>
          <a:p>
            <a:r>
              <a:rPr lang="en-US" dirty="0" smtClean="0"/>
              <a:t>Numerical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35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046" y="348787"/>
            <a:ext cx="9184130" cy="32193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67677" y="3884414"/>
            <a:ext cx="2243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1/5*Integral(s(t), 0, 5)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4817" y="3594998"/>
            <a:ext cx="1238250" cy="50482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1452960" y="962280"/>
              <a:ext cx="9826560" cy="17316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50440" y="959400"/>
                <a:ext cx="9836280" cy="174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80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23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14400"/>
                <a:ext cx="10515600" cy="52625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For questions 1 – 3, refer to the function: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.25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Find the average value of f(x) from x = 0 to x = 3.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0.3305			b. 105.5681		c. 316.7044	</a:t>
                </a:r>
              </a:p>
              <a:p>
                <a:pPr marL="0" indent="0">
                  <a:buNone/>
                </a:pPr>
                <a:r>
                  <a:rPr lang="en-US" dirty="0" smtClean="0"/>
                  <a:t>d. 32.7898		e. 0.4439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14400"/>
                <a:ext cx="10515600" cy="5262563"/>
              </a:xfrm>
              <a:blipFill rotWithShape="0">
                <a:blip r:embed="rId2"/>
                <a:stretch>
                  <a:fillRect l="-1217" t="-1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579480" y="1471320"/>
              <a:ext cx="8119800" cy="31460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75160" y="1462320"/>
                <a:ext cx="8127720" cy="316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72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6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23 Continued: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97280"/>
                <a:ext cx="10515600" cy="507968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For questions 4-6, refer to the following situation: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 marginal revenue of a company for a certain item is given by the formula: r’(x) = 500x – 2x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for x thousands of items produced.</a:t>
                </a:r>
              </a:p>
              <a:p>
                <a:pPr marL="0" indent="0">
                  <a:buNone/>
                </a:pPr>
                <a:r>
                  <a:rPr lang="en-US" dirty="0" smtClean="0"/>
                  <a:t>4. What is the meaning of: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The change in revenue after 5000 items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The revenue increase of 5000 items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The total revenue of selling the first 5000 items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The area of selling 5000 items.</a:t>
                </a:r>
              </a:p>
              <a:p>
                <a:pPr marL="0" indent="0">
                  <a:buNone/>
                </a:pPr>
                <a:r>
                  <a:rPr lang="en-US" dirty="0" smtClean="0"/>
                  <a:t>5. Calculate the above integral</a:t>
                </a:r>
              </a:p>
              <a:p>
                <a:pPr marL="0" indent="0">
                  <a:buNone/>
                </a:pPr>
                <a:r>
                  <a:rPr lang="en-US" dirty="0" smtClean="0"/>
                  <a:t>6. Find the average revenue of selling the first 5000 items.</a:t>
                </a:r>
              </a:p>
              <a:p>
                <a:pPr marL="0" indent="0">
                  <a:buNone/>
                </a:pPr>
                <a:r>
                  <a:rPr lang="en-US" dirty="0" smtClean="0"/>
                  <a:t>a. 30833 	b. $6167	c. $1233	d. $5917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97280"/>
                <a:ext cx="10515600" cy="5079683"/>
              </a:xfrm>
              <a:blipFill rotWithShape="0">
                <a:blip r:embed="rId2"/>
                <a:stretch>
                  <a:fillRect l="-1101" t="-2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758520" y="3684960"/>
              <a:ext cx="509040" cy="5702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2040" y="3678480"/>
                <a:ext cx="524880" cy="58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983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Evaluating Definite Integrals on </a:t>
            </a:r>
            <a:r>
              <a:rPr lang="en-US" dirty="0" err="1" smtClean="0"/>
              <a:t>Geogebra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31378"/>
            <a:ext cx="7896391" cy="11317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09322" y="2854518"/>
                <a:ext cx="1598212" cy="6227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9322" y="2854518"/>
                <a:ext cx="1598212" cy="6227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532243" y="3975652"/>
            <a:ext cx="4937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will become: integral[f(x),5,8]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1270800" y="1745640"/>
              <a:ext cx="10281600" cy="26874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63240" y="1740240"/>
                <a:ext cx="10297080" cy="269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037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 each problem by entering the function into GGB.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7511" y="1816341"/>
            <a:ext cx="6286128" cy="46231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3131" y="2496189"/>
            <a:ext cx="1877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Integral(f(x), -3, 1)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680855"/>
            <a:ext cx="1285875" cy="3714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073131" y="4358240"/>
            <a:ext cx="1754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Integral(f(x), 3,4)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999" y="4395268"/>
            <a:ext cx="1057275" cy="2952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073131" y="6070203"/>
            <a:ext cx="1754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Integral(f(x), </a:t>
            </a:r>
            <a:r>
              <a:rPr lang="en-US" dirty="0" smtClean="0"/>
              <a:t>1,2)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2434" y="5815531"/>
            <a:ext cx="126682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59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534" y="244509"/>
            <a:ext cx="10903114" cy="206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61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1005" y="288531"/>
            <a:ext cx="10524918" cy="417681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05118" y="4391490"/>
            <a:ext cx="1752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integral(N(t),4,5)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5484" y="4341722"/>
            <a:ext cx="866775" cy="4191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3871080" y="1751040"/>
              <a:ext cx="2642760" cy="12024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63160" y="1745280"/>
                <a:ext cx="2657520" cy="121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605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1783" y="304558"/>
            <a:ext cx="9177835" cy="376418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68628" y="3884073"/>
            <a:ext cx="1707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integral(v(t),0,5)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933" y="3884073"/>
            <a:ext cx="1362075" cy="3619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2922120" y="2362680"/>
              <a:ext cx="2453760" cy="7729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15640" y="2358360"/>
                <a:ext cx="2466000" cy="78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734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364" y="388752"/>
            <a:ext cx="11440810" cy="113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02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3960"/>
          </a:xfrm>
        </p:spPr>
        <p:txBody>
          <a:bodyPr/>
          <a:lstStyle/>
          <a:p>
            <a:r>
              <a:rPr lang="en-US" dirty="0" smtClean="0"/>
              <a:t>The Average Value of a Function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58637"/>
            <a:ext cx="9108882" cy="371849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731600" y="2197080"/>
              <a:ext cx="6652080" cy="43718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25480" y="2191320"/>
                <a:ext cx="6671520" cy="438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3073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3137" y="365849"/>
            <a:ext cx="9254064" cy="256818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73892" y="3011578"/>
            <a:ext cx="2246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1/3*Integral(f(x), 2, 5)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3363" y="3196244"/>
            <a:ext cx="876300" cy="35242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3804120" y="837360"/>
              <a:ext cx="7679880" cy="13888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99080" y="833760"/>
                <a:ext cx="7691040" cy="140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5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136</Words>
  <Application>Microsoft Office PowerPoint</Application>
  <PresentationFormat>Widescreen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MATH 1314</vt:lpstr>
      <vt:lpstr>Evaluating Definite Integrals on Geogebra</vt:lpstr>
      <vt:lpstr>Begin each problem by entering the function into GGB.</vt:lpstr>
      <vt:lpstr>PowerPoint Presentation</vt:lpstr>
      <vt:lpstr>PowerPoint Presentation</vt:lpstr>
      <vt:lpstr>PowerPoint Presentation</vt:lpstr>
      <vt:lpstr>PowerPoint Presentation</vt:lpstr>
      <vt:lpstr>The Average Value of a Function</vt:lpstr>
      <vt:lpstr>PowerPoint Presentation</vt:lpstr>
      <vt:lpstr>PowerPoint Presentation</vt:lpstr>
      <vt:lpstr>Popper 23</vt:lpstr>
      <vt:lpstr>Popper 23 Continued: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1314</dc:title>
  <dc:creator>Matthew Caputo</dc:creator>
  <cp:lastModifiedBy>Dr. Caputo</cp:lastModifiedBy>
  <cp:revision>8</cp:revision>
  <dcterms:created xsi:type="dcterms:W3CDTF">2017-10-30T14:12:48Z</dcterms:created>
  <dcterms:modified xsi:type="dcterms:W3CDTF">2019-07-29T16:33:05Z</dcterms:modified>
</cp:coreProperties>
</file>