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110" d="100"/>
          <a:sy n="110" d="100"/>
        </p:scale>
        <p:origin x="576" y="23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ink/ink1.xml><?xml version="1.0" encoding="utf-8"?>
<inkml:ink xmlns:inkml="http://www.w3.org/2003/InkML">
  <inkml:definitions>
    <inkml:context xml:id="ctx0">
      <inkml:inkSource xml:id="inkSrc0">
        <inkml:traceFormat>
          <inkml:channel name="X" type="integer" max="2944" units="cm"/>
          <inkml:channel name="Y" type="integer" max="1080" units="cm"/>
          <inkml:channel name="T" type="integer" max="2.14748E9" units="dev"/>
        </inkml:traceFormat>
        <inkml:channelProperties>
          <inkml:channelProperty channel="X" name="resolution" value="95.27508" units="1/cm"/>
          <inkml:channelProperty channel="Y" name="resolution" value="62.06897" units="1/cm"/>
          <inkml:channelProperty channel="T" name="resolution" value="1" units="1/dev"/>
        </inkml:channelProperties>
      </inkml:inkSource>
      <inkml:timestamp xml:id="ts0" timeString="2019-07-09T15:46:56.912"/>
    </inkml:context>
    <inkml:brush xml:id="br0">
      <inkml:brushProperty name="width" value="0.05292" units="cm"/>
      <inkml:brushProperty name="height" value="0.05292" units="cm"/>
      <inkml:brushProperty name="color" value="#FF0000"/>
    </inkml:brush>
  </inkml:definitions>
  <inkml:trace contextRef="#ctx0" brushRef="#br0">21003 12270 0</inkml:trace>
</inkml:ink>
</file>

<file path=ppt/ink/ink10.xml><?xml version="1.0" encoding="utf-8"?>
<inkml:ink xmlns:inkml="http://www.w3.org/2003/InkML">
  <inkml:definitions>
    <inkml:context xml:id="ctx0">
      <inkml:inkSource xml:id="inkSrc0">
        <inkml:traceFormat>
          <inkml:channel name="X" type="integer" max="30937" units="cm"/>
          <inkml:channel name="Y" type="integer" max="17402" units="cm"/>
          <inkml:channel name="F" type="integer" max="4095" units="dev"/>
          <inkml:channel name="T" type="integer" max="2.14748E9" units="dev"/>
        </inkml:traceFormat>
        <inkml:channelProperties>
          <inkml:channelProperty channel="X" name="resolution" value="1000.22632" units="1/cm"/>
          <inkml:channelProperty channel="Y" name="resolution" value="1000.11493" units="1/cm"/>
          <inkml:channelProperty channel="F" name="resolution" value="0" units="1/dev"/>
          <inkml:channelProperty channel="T" name="resolution" value="1" units="1/dev"/>
        </inkml:channelProperties>
      </inkml:inkSource>
      <inkml:timestamp xml:id="ts0" timeString="2019-07-10T15:32:34.561"/>
    </inkml:context>
    <inkml:brush xml:id="br0">
      <inkml:brushProperty name="width" value="0.05292" units="cm"/>
      <inkml:brushProperty name="height" value="0.05292" units="cm"/>
      <inkml:brushProperty name="color" value="#FF0000"/>
    </inkml:brush>
    <inkml:context xml:id="ctx1">
      <inkml:inkSource xml:id="inkSrc53">
        <inkml:traceFormat>
          <inkml:channel name="X" type="integer" max="2944" units="cm"/>
          <inkml:channel name="Y" type="integer" max="1080" units="cm"/>
          <inkml:channel name="T" type="integer" max="2.14748E9" units="dev"/>
        </inkml:traceFormat>
        <inkml:channelProperties>
          <inkml:channelProperty channel="X" name="resolution" value="95.27508" units="1/cm"/>
          <inkml:channelProperty channel="Y" name="resolution" value="62.06897" units="1/cm"/>
          <inkml:channelProperty channel="T" name="resolution" value="1" units="1/dev"/>
        </inkml:channelProperties>
      </inkml:inkSource>
      <inkml:timestamp xml:id="ts1" timeString="2019-07-10T15:35:26.066"/>
    </inkml:context>
  </inkml:definitions>
  <inkml:trace contextRef="#ctx0" brushRef="#br0">21472 4662 87 0,'-1'1'311'0,"-1"1"-87"0,1-1-38 15,-1 1 78-15,1-1-149 16,1 1-5-16,-3-1-26 16,1 1 3-16,1-1-17 15,-1-1-3-15,1 0-19 16,-1 0-26-16,2 0-30 15,0 2-22-15,0-1-13 16,0 9-14-16,6 22 1 16,15 59 8-16,-9-37 14 15,7 18 7-15,2-8 12 16,4-11 21-16,-1-14 3 16,4-15 11-16,-1-20 9 0,7-5 22 15,1-5-1-15,2-17 2 16,-4 6-8-16,-11 0-35 15,-4 8-48-15,-3 11-28 16,-6 22-6-16,4 28-2 16,9 7 21-16,-3 18 21 15,5-6 46-15,12-10 34 16,1-30 26-16,6-25 67 16,4-29 69-16,11-27-61 15,-11-8-26-15,2-20-24 16,-16 2-67-16,-11-16-80 15,-22 14 17-15,-15-15-47 16,-7 13-43-16,-11-5 37 16,7 14 52-16,3 3-276 15,6 20-41-15,20 7 11 16</inkml:trace>
  <inkml:trace contextRef="#ctx0" brushRef="#br0" timeOffset="403.7678">22662 4143 953 0,'47'18'166'15,"-42"18"110"-15,0 14-288 16,1 2 19-16,-1 19 10 16,-1-1 5-16,-4 18-3 15,0-8 3-15,2-5 15 16,-1-24 4-16,7-14 9 16,-1-32 31-16,6-17 4 15,8-15-21-15,10-13-12 16,0 5-12-16,2 4-49 15,-8 11-30-15,-4 19-14 16,-8 26-5-16,-3 24 3 16,-2 18 21-16,-2 20 21 0,-2-1 18 15,7 7-42-15,6-19-74 16,12-16-71-16,2-24-155 16,6-16-45-16</inkml:trace>
  <inkml:trace contextRef="#ctx0" brushRef="#br0" timeOffset="883.5824">23379 4777 569 0,'-73'114'323'0,"74"-105"-79"15,19-3-92-15,-16 2-170 16,8 1-39-16,1-5 38 15,5-3 26-15,18-6 35 16,-1-15 16-16,10-9 38 16,1-10-11-16,5-14 1 0,-15 5-24 15,-2-2-7-15,-13 10-26 16,-8 4-3-16,-13 20 30 16,-7 1-14-16,-5 9-16 15,-15 15 1-15,-10 16-5 16,-15 18-39-16,-4 17 8 15,-5 21 12-15,11-1-8 0,13 5-7 16,16-14 0-16,15 0-40 16,18-21-43-16,24-7-171 15,5-19-102-15,23-23-62 16</inkml:trace>
  <inkml:trace contextRef="#ctx0" brushRef="#br0" timeOffset="1239.4923">23904 4945 253 0,'6'29'0'15,"0"-11"502"-15,0 4-366 16,-4 1 155-16,5 3-312 15,-11-5 316-15,10-12-265 0,-11-2 21 16,8-2 52-16,1-10 15 16,-4 4-2-16,-1-7-25 15,0-43-20-15,1-55-52 16,7 29-4-16,12 12 2 16,17-3 3-16,10 7 4 15,19 5 4-15,3 20-13 16,10 7-28-16,-3 15-43 15,-1 20-54-15,-17 8-35 0,-5 6-136 16,-21 7-56-16,-6 6-38 16,-14-8-87-16</inkml:trace>
  <inkml:trace contextRef="#ctx0" brushRef="#br0" timeOffset="1722.4713">24666 4949 1281 0,'22'18'150'16,"24"-6"181"-16,6-6-393 16,23-11 31-16,-8-2 48 15,11-18 18-15,-14-9 14 0,-14-6 24 16,-14-2-1-16,-5-5 4 15,-18 7-9-15,-8 6-5 16,-4 6-66-16,-15 8-23 16,-21 13-15-16,-34 23-15 15,-10 20-18-15,-17 23 44 16,0 9 15-16,16 14 5 16,37-14 2-16,18-5 10 15,25-17-1-15,19-3 6 16,8-12 4-16,19 5-15 15,16-12-21-15,28-12-225 16,3-12-129-16,5-32-54 16</inkml:trace>
  <inkml:trace contextRef="#ctx0" brushRef="#br0" timeOffset="2246.5947">25620 3960 496 0,'53'37'130'15,"-41"-40"46"-15,10-8-113 16,6 4-10-16,17-2 36 15,2-7 7-15,8-1 6 16,-9 7-10-16,-5-6-10 16,-17 4-29-16,-6 9 0 15,-9-2-11-15,-1 5-33 16,-6 6-15-16,1 6-18 16,-6 6-18-16,-5 22 4 15,0 4 25-15,-6 22 14 0,-5 6 15 16,9 10 9-1,-2-11 0-15,7 7 4 0,7-8-2 16,10 4-4-16,-2-16-9 16,15-3-172-16,-6-17-157 15,11-16-13-15</inkml:trace>
  <inkml:trace contextRef="#ctx0" brushRef="#br0" timeOffset="2518.1441">25923 5191 1471 0,'20'15'250'0,"-12"10"162"16,-5 0-432-16,0 6-53 16,0-4-8-16,-6 4-30 15,2-19-26-15,-7-5-240 16,-5-11 0-16,-3-16-62 16</inkml:trace>
  <inkml:trace contextRef="#ctx0" brushRef="#br0" timeOffset="4879.704">27923 4167 701 0,'-5'24'283'15,"20"50"-30"-15,-12-49-98 16,27 19-234-16,7 4 34 0,18 7 19 15,1 5 21-15,9 10 7 16,-4-8 5-16,6 3-6 16,-10-8-47-16,1-8-202 15,-12-14 39-15</inkml:trace>
  <inkml:trace contextRef="#ctx0" brushRef="#br0" timeOffset="5101.5929">28690 4263 715 0,'-69'45'382'16,"-7"-7"-54"-16,-41 29-76 15,-7 14-281-15,-14 25 17 0,33-10 12 16,-8 12-26-16,33-19-46 15,5-11-86-15,12-23-79 16,13-12-92-16,29-21-54 16</inkml:trace>
  <inkml:trace contextRef="#ctx0" brushRef="#br0" timeOffset="5417.8401">28884 4608 560 0,'-3'-7'310'15,"2"6"-44"-15,-1-2-76 16,2 3-190-16,0 0 9 16,0 0-1-16,0 0 2 15,0 0 4-15,2 0 6 16,10 3-11-16,35 4 0 16,54 0-93-16,-32-8-194 15,-9-4 30-15</inkml:trace>
  <inkml:trace contextRef="#ctx0" brushRef="#br0" timeOffset="5775.5931">29546 4454 504 0,'0'29'299'16,"0"15"-56"-16,2 18-303 15,-7 5 304-15,5 7-251 16,3-12 17-16,-1-14 14 16,1-20 7-16,7-12 75 15,5-20 16-15,17-26 8 16,10-15-12-16,22-26-3 15,-1-10-72-15,17 2-18 16,-17 20-17-16,-7 10-6 16,-21 26-7-16,-9 12-65 15,-21 2-69-15,1 3-62 16,-4 5-160-16,1 1-24 16,-3 0-48-16</inkml:trace>
  <inkml:trace contextRef="#ctx0" brushRef="#br0" timeOffset="6135.6794">30463 4628 954 0,'-4'-9'201'0,"-16"10"95"15,-8 13-239-15,-21 8-76 16,-2 6 31-16,-7 19 33 15,13-1-14-15,4 8-1 16,17-8-5-16,8 0 1 16,11-24-6-16,4-3 8 15,1-12 5-15,7-7 7 16,2-7-8-16,5-8-6 16,2 0-13-16,6-4-7 15,-6 3-16-15,4 8-4 16,-7 13-6-16,2 16-7 15,-3 11-1-15,2 11-5 16,-2 0-3-16,2-3-20 16,-4-13-18-16,-3-11-40 15,5-23-67-15,10-35-142 16,2-16 14-16</inkml:trace>
  <inkml:trace contextRef="#ctx0" brushRef="#br0" timeOffset="6425.5966">31002 3740 1194 0,'2'11'56'0,"-4"-1"150"15,2 0-358-15,-4 7-27 16,-2 6 91-16,-6 22 37 15,-3 5 68-15,-1 24 22 16,0 9 25-16,-1 21 14 16,3-8-16-16,-4 12-10 15,1-8-9-15,0-1-18 16,6-16-31-16,1-16-55 16,7-22-60-16,6-19-83 15,7-25-71-15,7-16-42 16</inkml:trace>
  <inkml:trace contextRef="#ctx0" brushRef="#br0" timeOffset="6829.3852">31306 4403 596 0,'12'10'217'0,"-12"-1"-14"16,-6 0-72-16,-3 10-226 16,0 8 47-16,-4 7 50 15,-2 10 18-15,5 1 9 16,1 0 10-16,4-10 4 0,14-6 14 16,-3-14 2-16,9-8 43 15,3-7 38-15,17-8-49 16,-2-10-21-16,4-10-16 15,-3 2-43-15,-6-2-39 16,-21 6 37-16,-1 10-2 16,-3 20-38-16,-7 5-15 15,-1 15-7-15,4 9 6 16,-4 2 3-16,1-1 39 16,7-5 11-16,-2-7-6 15,2-6-4-15,5-7-39 16,-2-10-36-16,4-9-123 15,9-6-93-15,4-6-43 16</inkml:trace>
  <inkml:trace contextRef="#ctx0" brushRef="#br0" timeOffset="7185.5789">31583 4763 553 0,'1'0'395'15,"1"1"-107"-15,-1 0-328 16,11 7 339-16,7 2-296 0,56 18 28 16,-37-28 32-16,9-8 25 15,4-13 4-15,2-1-6 16,-4-1-14-16,-6-2-12 16,-16 7-28-16,-13 2-8 15,-8 7-11-15,-18 3-19 16,-7 6-8-16,-21 6 7 15,-3 8 1-15,-12 6 3 16,10 1 18-16,0 6 8 16,26-1-9-16,11 4 4 15,19-5-1-15,21 6-8 16,23-4-5-16,25-3-36 16,-3-7-41-16,27-18-36 15,-6-20-33-15,4-23-282 16,-27-8 84-16</inkml:trace>
  <inkml:trace contextRef="#ctx0" brushRef="#br0" timeOffset="8167.6078">21329 7146 777 0,'28'-44'121'15,"-28"47"53"-15,1 7-226 16,1 4-50-16,-5 14 28 0,6 15 30 15,-2 7 31-15,4 5 14 16,3-5 19-16,6-8 1 16,2-14-2-16,5-13 24 15,4-18 23-15,12-17-14 16,3-6-1-16,7-8-1 16,1 4-29-16,-2 14-64 15,-6 16-9-15,-5 25-4 16,-7 21 2-16,2 24 11 15,0 1 43-15,-5 1 20 16,-1-23 24-16,16-31 62 16,-2-37 27-16,15-41 29 15,5-26-4-15,3-29-25 16,-15 10-80-16,-9-5-103 16,-19 23-129-16,-11 1-173 15,-4 24-43-15</inkml:trace>
  <inkml:trace contextRef="#ctx0" brushRef="#br0" timeOffset="8512.4762">22530 6323 1019 0,'-6'19'76'0,"13"3"131"15,2 3-305-15,7 17-33 16,-4 5 66-16,-3 18 27 16,-10 4 32-16,2 15 17 15,2-7 15-15,5-3 1 16,5-27-15-16,8-9 9 16,1-30 1-16,3-8 4 15,6-6-4-15,9 4-3 16,3 2-20-16,2 19-14 15,-5 7-14-15,-8 17 9 16,-13 8 16-16,-7 15 17 16,-10-6 19-16,-4 2 18 15,1-16-181-15,-2-9-91 16,6-30-29-16</inkml:trace>
  <inkml:trace contextRef="#ctx0" brushRef="#br0" timeOffset="8906.8488">23396 7044 840 0,'-13'18'272'0,"6"-23"7"15,-2 8-156-15,-8 8-199 0,-5 8 45 16,0 5 39-16,3 13 12 15,1 3 9-15,3 4 10 16,8-5-19-16,2 2-22 16,4-11-15-16,7-3-6 15,4-11-9-15,6-15 26 16,10-11 20-16,11-18 2 16,-5-11-19-16,10-14-12 15,-13 8-12-15,-5 3 21 16,-15 21 28-16,-3 12-4 15,-8 12-3-15,2 22-14 16,-3 9-20-16,2 11-13 16,4 6 21-16,0 7 4 15,4-15-31-15,4-9-36 16,-1-16-46-16,6-18-142 16,6-12-13-16,5-14-45 15</inkml:trace>
  <inkml:trace contextRef="#ctx0" brushRef="#br0" timeOffset="9160.6027">23869 6576 969 0,'32'-27'120'0,"-27"64"123"15,-1 9-309-15,-2 21 26 16,1 7 22-16,-3 15 8 16,4-5 13-16,-1 24 6 15,-1-11-7-15,-2 9-74 16,-2-11-51-16,1-6-115 16,-2-38-11-16,-5-13-70 15</inkml:trace>
  <inkml:trace contextRef="#ctx0" brushRef="#br0" timeOffset="9350.5064">23749 7123 1314 0,'49'-14'320'15,"-5"16"106"-15,26-11-345 0,8-1-108 16,30-1-21-16,-7-4-59 15,16-5-57-15,-25-3-145 16,-3-2-111-16,-24 0-19 16</inkml:trace>
  <inkml:trace contextRef="#ctx0" brushRef="#br0" timeOffset="10025.4276">24729 6360 813 0,'-3'7'230'0,"3"-5"-8"15,8-4-216-15,-8 2-42 16,0 0-49-16,12-3 110 16,28-7 16-16,60-18 13 15,-40 8-10-15,6 5-4 16,-11 10-13-16,-10 8-10 15,-22 10-40-15,-8 19-18 16,-18 7-4-16,-13 20 10 16,-11 12 4-16,-10 24 32 15,-4-3 19-15,10 9-3 16,16-12-49-16,16-11-217 0,17-32 48 16</inkml:trace>
  <inkml:trace contextRef="#ctx0" brushRef="#br0" timeOffset="11035.583">25075 7692 814 0,'19'22'631'16,"-19"-36"-177"-16,1 29-531 15,7 0 448-15,-4-2-626 16,-1 2-68-16,3-37-131 16,-7-31-76-16</inkml:trace>
  <inkml:trace contextRef="#ctx0" brushRef="#br0" timeOffset="11893.5721">27958 6388 525 0,'-17'47'409'15,"20"-44"-101"-15,4 12-303 16,3 7 319-16,7 5-309 15,2 4 1-15,9 15 3 16,-1-2-12-16,11 2-23 16,-1-3-20-16,8 5-79 15,-4-14-69-15,13-12-141 16,-6-13 17-16,18-20-94 16</inkml:trace>
  <inkml:trace contextRef="#ctx0" brushRef="#br0" timeOffset="12085.4656">28665 6607 221 0,'34'-31'274'0,"-15"15"-43"15,-8 11-32-15,-4 10-75 16,-7 12-30-16,-6 13-64 16,-4 15 20-16,-9 5 22 15,-30 22 28-15,-9 8 5 16,-24 9-2-16,-5 8-25 16,-11 17-16-16,18-12-28 15,5 3-9-15,26-11-13 16,9-16-67-16,18-32-40 0,11-13-135 15,14-28-135-15,14-24-36 16</inkml:trace>
  <inkml:trace contextRef="#ctx0" brushRef="#br0" timeOffset="12368.8337">28995 6966 1219 0,'6'14'128'0,"5"-3"190"0,3-4-357 16,13-1 15-16,6 2 53 15,10-6 7-15,4 1-10 16,8 2-45-16,-5-4-93 16,3-8-227-16,-8-3 10 15</inkml:trace>
  <inkml:trace contextRef="#ctx0" brushRef="#br0" timeOffset="12770.655">29894 6942 992 0,'3'32'194'15,"8"6"104"-15,2 4-298 0,0-6 6 16,7 3 3-16,-1-2 1 16,2-3 5-16,-2-12 2 15,0-4 30-15,3-14 21 16,2-23 37-16,0-15 4 15,-1-6 2-15,1-6-28 16,0-12-21-16,-5 14-35 16,2-4-39-16,-3 10-39 15,5-5-69-15,-1 10-71 16,10-7-247-16,0 8 23 16</inkml:trace>
  <inkml:trace contextRef="#ctx0" brushRef="#br0" timeOffset="13210.8912">30894 6854 501 0,'-24'17'357'0,"4"4"-81"16,-5-7-313-16,-5 12 313 16,3-4-279-16,-11 3-1 15,4 2 22-15,-6 7 31 16,-3-2 12-16,0 1 23 16,15-4 7-16,2 4-13 0,15-8-25 15,11-4-38-15,7-11-24 16,12-8-6-16,9-15-5 15,9-11 4-15,3-7 11 16,3-5-2-16,-12 4 6 16,-2 5 6-16,-10 9-7 15,-12 11-9-15,2 14 3 0,0 8-6 16,-3 6-6-16,-5 14 6 16,8 5 11-16,0 3-43 15,3 0-29-15,6-9-57 16,6-17-8-16,13-26-145 15,3-21-5-15,11-31-13 16</inkml:trace>
  <inkml:trace contextRef="#ctx0" brushRef="#br0" timeOffset="13519.4629">31620 5969 484 0,'-9'32'524'0,"-4"16"-275"16,4 21-37-16,-3 11-213 16,-1 13-194-16,-1-4 234 15,2 18 34-15,-4-9 9 16,3 9 7-16,4-8-18 15,-3 3-12-15,5-28-30 16,2-6-10-16,2-25-9 16,-1-6-64-16,4-18-284 15,0-8 29-15,1-17-42 16,11-7-84-16</inkml:trace>
  <inkml:trace contextRef="#ctx0" brushRef="#br0" timeOffset="13984.517">31636 6854 375 0,'2'-1'146'15,"-1"0"7"-15,1-1-53 16,-1 2-53-16,1 0 29 16,-1 0 8-16,1 0 9 15,-1 0-22-15,1 0-11 16,1 2-26-16,-3 6-7 0,4 22-7 16,3 52 0-16,-5-48-1 15,1 1 2-15,3-10-7 16,4-2 5-16,6-18-2 15,5-6 14-15,1-9 2 16,8-8 7-16,-5-6-3 16,2 5 12-16,-9 3-7 0,-7 4 7 15,-5 10-7-15,-1 13-7 16,-4 3-14-16,1 6-13 16,1-1-11-16,1 5 2 15,2-11 2-15,4 0-1 16,8-4-1-16,2-1-3 15,-1-5-35-15,4-2-45 16,0-1-68-16,-1 2-202 16,3-11 1-16</inkml:trace>
  <inkml:trace contextRef="#ctx0" brushRef="#br0" timeOffset="14424.5839">32129 6991 653 0,'0'7'179'16,"3"4"75"-16,2-6-181 15,1 0 23-15,20 13-2 16,53 10 12-16,-42-34-5 16,9-10 17-16,-2-8-10 0,1-4 7 15,-10 4-24-15,-8-1-15 16,-14 15-29-16,-7 2-34 16,-9 7-43-16,-13 4-27 15,-11 5-24-15,-14 13 23 16,-11 4 24-16,-3 8 24 15,9 0 45-15,8 2 45 16,19-11-25-16,14 3 6 16,11-4 2-16,24-2-15 15,13-2-22-15,26-5-5 16,8-9-16-16,18-7-107 16,-6-13-166-16,-9-12-160 15,-31-9-25-15,-33-23-193 16</inkml:trace>
  <inkml:trace contextRef="#ctx0" brushRef="#br0" timeOffset="17254.67">29594 8222 202 0,'-55'95'242'0,"49"-85"-50"16,3-11-9-16,0 1-75 16,2 3-83-16,1-5-1 15,-3 1-139-15,1-1 94 16,1 2 20-16,-1 0 21 15,1 0-11-15,-1 2 128 16,-2 17-104-16,-2 8 13 16,-2 41 13-16,19-45-2 0,7-2-10 15,8-10 14-15,10-11-2 16,7-12 8-16,1-11 4 16,1-8 20-16,-11 5-11 15,-6-7 16-15,-10 11-11 16,-14 1 0-16,-7 5-33 15,-7 1-43-15,-7 8-50 16,0 4-109-16,-1 1-86 16,4 4-72-16,7-1-56 15,7-4 8-15,10-1-9 16</inkml:trace>
  <inkml:trace contextRef="#ctx0" brushRef="#br0" timeOffset="17434.5887">29813 8286 221 0,'135'60'198'0,"-118"-40"-52"15,-9-11-33-15,-1 2 29 16,-1-3 10-16,-3-10 50 16,-1-5 103-16,-2 5-42 15,1-1-63-15,8-16-41 16,22-12-82-16,55-50-81 16,-49 52 26-16,2 9-62 15,-8 8-86-15,-6 7-314 16,-21 11 13-16</inkml:trace>
  <inkml:trace contextRef="#ctx0" brushRef="#br0" timeOffset="18073.5785">27369 9551 1117 0,'-6'7'191'16,"0"1"117"-16,-1 5-346 15,-5 6-5-15,-24 9 20 16,-4 5 17-16,-22 7 17 16,-3 6 23-16,-8 15 22 15,18-2-24-15,5 18-14 16,23 2 17-16,16 4-26 16,12-18-40-16,20-3-7 15,13-21-26-15,25-20-137 16,14-25-139-16,11-23 24 15,-1-20-138-15</inkml:trace>
  <inkml:trace contextRef="#ctx0" brushRef="#br0" timeOffset="18347.7796">27566 9824 422 0,'16'44'113'0,"-4"49"427"0,-12-39-283 16,9-22 103-16,13-5-302 16,8-18 5-16,13-17 9 15,3-11 0-15,8-15 4 16,-6-10-14-16,-10-4 10 16,-14 7-11-16,-8 5-3 15,-14 12-16-15,-11 7-29 16,-7 5-44-16,-15 3-93 15,-14-7-76-15,-1 19-188 16,6 0-66-16,6 1-74 16</inkml:trace>
  <inkml:trace contextRef="#ctx0" brushRef="#br0" timeOffset="18642.0619">28210 9720 531 0,'-16'24'410'0,"-2"-11"-105"16,-6 9-4-16,1 6-320 15,-2 14 22-15,2-8 10 16,10 3 4-16,7-11 11 16,8-5 10-16,9-15 4 0,16-6 26 15,1-13 26-15,15-12 0 16,0-9-7-16,-1-9-21 15,-11 4-27-15,-6 4-23 16,-13 11-14-16,-12 9-41 16,-6 5-30-16,-10 1-135 15,-4-2-198-15,-9 7-23 16,9-5-149-16</inkml:trace>
  <inkml:trace contextRef="#ctx0" brushRef="#br0" timeOffset="18883.1226">28669 9899 799 0,'9'5'215'0,"-4"-1"87"16,-2-3-174-16,-3-2 0 0,0-1-4 15,0 0 8-15,0-3-21 16,12-28-37-16,33-49-32 15,-15 39 0-15,9 7-8 16,7-1-93-16,1 3-39 16,5 4-30-16,-5 9-281 15,4 5-27-15,-14 7-29 16</inkml:trace>
  <inkml:trace contextRef="#ctx0" brushRef="#br0" timeOffset="19239.6059">29382 9621 803 0,'-15'13'266'0,"-7"5"19"15,-8 1-189-15,-8 3-63 16,1 8 3-16,0-5 23 16,20 0 12-16,10 3 3 15,11-5-48-15,17-12 21 16,6-6 4-16,11-14 10 15,-1-18 8-15,9-22 1 16,-4-5-28-16,5-26-25 16,-8 1-16-16,-1-7-1 15,-13 18 5-15,-4 3 23 16,-12 26 32-16,-6 7 21 16,-6 17-60-16,-3 9-36 15,-3 13-41-15,-7 17-22 16,0 12-18-16,-7 17 64 0,6 8 31 15,0 8 2-15,13-5-21 16,10 6-189-16,6-22-155 16,8-5-50-16,5-8-201 15</inkml:trace>
  <inkml:trace contextRef="#ctx0" brushRef="#br0" timeOffset="19423.5796">29807 9663 555 0,'7'39'598'16,"-8"-35"-233"-16,-4 28-432 16,-3 3 209-16,-1 2-571 15,-6-6-55-15</inkml:trace>
  <inkml:trace contextRef="#ctx0" brushRef="#br0" timeOffset="19586.828">30005 9142 920 0,'36'-9'1270'0,"-21"3"-451"16,-6 6-74-16,4 2-1103 15,-1 2-461-15,3 8-192 16</inkml:trace>
  <inkml:trace contextRef="#ctx0" brushRef="#br0" timeOffset="19886.6365">30137 9746 1070 0,'-3'5'733'0,"6"-11"-385"15,5 2-257-15,-8 2-130 16,1-1-125-16,24-34-113 16,61-43 296-16,-40 37 6 15,-6 15 11-15,0 10 8 16,-18 11-17-16,-2 7-25 15,-7 7-20-15,-3 12-54 16,-8 5-38-16,-4 12-71 16,-2 1-27-16,-1 1-34 15,2-7-34-15,3 2-11 16,9-14 8-16</inkml:trace>
  <inkml:trace contextRef="#ctx0" brushRef="#br0" timeOffset="20260.1694">30873 9566 531 0,'-17'13'361'0,"-1"-4"-64"0,-3 10-309 16,-6 5 328-16,4 4-256 15,2-1 3-15,0 7-1 16,5-10-6-16,4-7 18 15,8-5-16-15,4-4 1 16,-3-11 4-16,13 4 3 16,-1-2-23-16,-3-2-17 15,0-5-10-15,-6 7-3 16,0-1-1-16,0 1 8 16,0-1-3-16,0 2-29 15,0 0-34-15,0 0 4 16,0 2-27-16,1 10-29 15,1 4 18-15,-2-3 14 16,0-8-5-16,0-4-73 16,0-1-4-16,1-3-38 15,13-49-35-15,64-62-106 0,-36 46 59 16</inkml:trace>
  <inkml:trace contextRef="#ctx0" brushRef="#br0" timeOffset="20469.5831">31190 9164 875 0,'15'-19'347'0,"-9"12"33"16,2 7-201-16,-7 0-82 16,-1 0-44-16,-1 0-47 15,-1 0-31-15,1 0-23 16,-2 1-23-16,0 1 27 0,-15 30 12 16,-21 54 23-16,30-33 14 15,5 4 7-15,3 8-44 16,1-9-43-16,0 3-116 15,0-14-63-15,-2-7-95 16,-1-18-56-16</inkml:trace>
  <inkml:trace contextRef="#ctx0" brushRef="#br0" timeOffset="20730.7705">31023 9381 703 0,'-1'0'302'0,"5"1"-28"0,8 2-132 16,12 0-146-16,11 0-1 16,26-3 50-16,8-2 46 15,8-4-7-15,-8 2-15 16,-6-2-12-16,-21 2-61 15,-13-1-145-15,-9 5-89 16,3 0-87-16,-5 3-26 16,-6 2-90-16</inkml:trace>
  <inkml:trace contextRef="#ctx0" brushRef="#br0" timeOffset="21043.5916">31573 9446 819 0,'7'65'326'0,"12"-65"20"15,6-6-178-15,17-4-99 16,1-8 7-16,10-7 11 16,-1-2-1-16,6-7 5 15,-11 0-13-15,-2 1-11 16,-16 8-68-16,-8 3-62 16,-14 7 2-16,-16 9 1 15,-17 8-60-15,-19 9 61 16,-9 13 54-16,-23 13-10 15,10 6-8-15,6 5 80 16,21-7-8-16,18-1 4 16,25-13 1-16,19 2 16 0,12-12-23 15,22-1 3-15,8-9-21 16,12-7-54-16,-8-6-70 16,-7-4-309-16,-21-3-54 15,-29-10-123-15</inkml:trace>
  <inkml:trace contextRef="#ctx0" brushRef="#br0" timeOffset="21430.584">29052 10825 1410 0,'14'34'245'0,"0"3"157"15,3 12-437-15,3-2 26 16,-1 7 6-16,-7-16-81 16,0 8-146-16,-5-9-99 15,-11 3-73-15,-13-9-156 16</inkml:trace>
  <inkml:trace contextRef="#ctx0" brushRef="#br0" timeOffset="21703.5686">29309 10589 1365 0,'60'-35'440'16,"-29"14"54"-16,20 3-329 15,7 1-174-15,1 6 4 16,-10 13-6-16,-15 7-17 16,-16 8-4-16,-19 20-12 15,-17 5-3-15,-25 20 8 16,-10-3 22-16,-18 5 17 16,4-9 20-16,-25 0-60 15,8-17-42-15,-8 5-72 16,13-10-71-16,5-1-154 15,34-11-23-15,17-6-46 0</inkml:trace>
  <inkml:trace contextRef="#ctx0" brushRef="#br0" timeOffset="22134.5104">30094 10489 628 0,'-19'149'889'0,"7"-118"-498"15,-1 5-11-15,0 4-365 16,4-7-371-16,10-1 296 16,5-14 28-16,3-5 27 15,6-13 35-15,7-7 8 16,-6-11 12-16,9-14 4 16,1-5-33-16,-4-8-34 15,-4 5 11-15,-4 6 3 0,-6 13-2 16,-7 6 15-16,-2 8 7 15,-5 3-16-15,-1 1-30 16,-5 1-74-16,-2-1-65 16,0 5-58-16,3-2-46 15,1 3-116-15,4 0 39 16</inkml:trace>
  <inkml:trace contextRef="#ctx0" brushRef="#br0" timeOffset="22375.3081">30456 10576 650 0,'9'11'447'15,"-8"0"-103"-15,-2 19-12 16,-2 1-371-16,-3 11 17 15,0-4 22-15,1-1 9 16,1-9-39-16,-1-1-103 16,0-15-132-16,-7-8-81 15,0-7-132-15</inkml:trace>
  <inkml:trace contextRef="#ctx0" brushRef="#br0" timeOffset="22588.6764">30441 10255 1744 0,'62'7'165'0,"-50"6"163"15,1-4-566-15,4 0-110 16,-3 0-53-16,1 0 45 15,0-11 27-15,-2-3-63 16</inkml:trace>
  <inkml:trace contextRef="#ctx0" brushRef="#br0" timeOffset="23106.0229">30709 10726 801 0,'6'3'134'16,"-3"-3"90"-16,-6 3-234 15,3-3 0-15,0 0 22 16,0 0 30-16,0 0 8 16,0 0 5-16,-2 1-2 0,1 1 5 15,-1-1-14-15,1 1 25 16,1-1 8-16,0 2 10 15,0-3-7-15,0-3-9 16,1 2-33-16,1-2-16 16,7-14-11-16,9-3 9 15,44-41 5-15,-40 48 9 16,0 11 9-16,-4 2-6 16,-5 5-23-16,2 8-10 15,-10 5-8-15,-1 5-12 16,-4 1-3-16,-3 6-25 15,-1-5-12-15,-1-1-81 16,-1-8-79-16,2-4-187 16,2-9-11-16</inkml:trace>
  <inkml:trace contextRef="#ctx0" brushRef="#br0" timeOffset="23514.472">31450 10161 504 0,'7'2'364'16,"-6"-2"-82"-16,1 1-34 15,-4-1-247-15,1 0-9 16,1 0 6-16,0 0 27 16,0 0 19-16,0 2 19 15,0 20-9-15,0 18-13 16,-6 47-13-16,5-33-10 15,-4-7-14-15,2 5 9 16,-1-12-9-16,1 3-60 16,-3-9-51-16,-2 3-24 15,0-10-24-15,-4-1-145 0,4-9 21 16,-14-2-21-16</inkml:trace>
  <inkml:trace contextRef="#ctx0" brushRef="#br0" timeOffset="23832.472">31161 10386 181 0,'90'8'806'15,"-60"-17"-377"-15,13 12-103 16,4-9 113-16,9-4-443 16,-2-7 29-16,8 0 10 15,-4-13 4-15,10-4-66 16,-7 0-62-16,2-2-138 15,-11 4-236-15,-21-10-34 16</inkml:trace>
  <inkml:trace contextRef="#ctx0" brushRef="#br0" timeOffset="24638.613">29355 10598 334 0,'0'-3'104'15,"0"0"20"-15,0 2-72 16,0-1-1-16,0 1 36 16,0 0 13-16,-1-1 15 15,1 1-13-15,0-1-19 16,-2 1-45-16,2 1-22 16,-1-3-18-16,-1 1-3 15,1 2-5-15,-1 0-2 16,1 0 11-16,-2 0-12 15,0 0-11-15,-9 5 1 16,-16 5 3-16,-54 37-4 0,42-18 12 16,-7 5 10-16,12-2 0 15,-5-1-83-15,11-8-126 16,1-12 6-16</inkml:trace>
  <inkml:trace contextRef="#ctx1" brushRef="#br0">4510 13058 0</inkml:trace>
  <inkml:trace contextRef="#ctx1" brushRef="#br0" timeOffset="1635.347">4510 13058 0</inkml:trace>
  <inkml:trace contextRef="#ctx1" brushRef="#br0" timeOffset="4106.0708">4510 13058 0,'0'24'125,"24"-1"-110,24 1-15,24 0 16,23-24-16,-47 24 16,0 0-16,-1 0 0,25 0 15,0 23-15,23-23 16,-23 48-16,47-24 16,0 23-1,-47-23-15,23-24 0,-47 24 16,-24-48-16,-24 24 15,48-1-15,-24 1 16,-1-24 0</inkml:trace>
</inkml:ink>
</file>

<file path=ppt/ink/ink11.xml><?xml version="1.0" encoding="utf-8"?>
<inkml:ink xmlns:inkml="http://www.w3.org/2003/InkML">
  <inkml:definitions>
    <inkml:context xml:id="ctx0">
      <inkml:inkSource xml:id="inkSrc0">
        <inkml:traceFormat>
          <inkml:channel name="X" type="integer" max="30937" units="cm"/>
          <inkml:channel name="Y" type="integer" max="17402" units="cm"/>
          <inkml:channel name="F" type="integer" max="4095" units="dev"/>
          <inkml:channel name="T" type="integer" max="2.14748E9" units="dev"/>
        </inkml:traceFormat>
        <inkml:channelProperties>
          <inkml:channelProperty channel="X" name="resolution" value="1000.22632" units="1/cm"/>
          <inkml:channelProperty channel="Y" name="resolution" value="1000.11493" units="1/cm"/>
          <inkml:channelProperty channel="F" name="resolution" value="0" units="1/dev"/>
          <inkml:channelProperty channel="T" name="resolution" value="1" units="1/dev"/>
        </inkml:channelProperties>
      </inkml:inkSource>
      <inkml:timestamp xml:id="ts0" timeString="2019-07-10T15:45:41.542"/>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1643 15999 446 0,'72'9'392'16,"-78"-2"-108"-16,-9 15-25 16,-7 8-242-16,-17 23-23 15,-8 11-6-15,-13 7 8 0,7-10 14 16,4-4 11-16,12-27 10 15,12-14 48-15,18-10-3 16,14-6-2-16,12-9 1 16,26-11 3-16,11-7-46 15,30-16 8-15,0-10 1 16,9-5-9-16,-17 8-15 16,4 4-2-16,-31 16-15 0,-3 15-51 15,-10 11-25 1,-12 13-26-16,-26 10-14 0,-21 18 6 15,-15 9 46-15,-17 15 16 16,-8-2 19-16,-8 8 8 16,9-14 7-16,-5 2 31 15,12-15 13-15,10 0 21 16,16-17 20-16,11-5 10 16,10-10-9-16,9-4-47 15,9-10 6-15,22-9 21 16,10-10 0-16,24-16 11 15,9-11 45-15,43-13-14 16,-6-2-34-16,20-1-15 16,-16 13-24-16,-4 8-19 15,-48 15-18-15,-16 15-32 16,-31 9-34-16,-11 10-44 16,-13 7 11-16,-19 22 13 15,-16 15 32-15,-37 16 31 16,-19 9 41-16,-22 12 2 0,18-18 10 15,14-7 30-15,33-15 10 16,26-18 21-16,23-15-10 16,4-7-15-16,6-9-31 15,32-13 43-15,19-6-10 16,45-19 26-16,19-7 4 16,23-15 4-16,-5 2-48 0,18-7-11 15,-32 10-15-15,-13 5-2 16,-21 19-8-16,-20 10-32 15,-45 20-48-15,-8 8-27 16,-15 12-10-16,-21 21 12 16,-11 14 28-16,-25 14 50 15,-12 3 30-15,-14 6 23 16,12-14 2-16,7-14 11 16,22-17 9-16,17-6 19 15,21-12-22-15,7-8-4 16,11-3 4-16,26-13 11 15,18-6-14-15,31-12 18 16,9-8 5-16,16-15-21 16,1-1-24-16,14 0-7 15,-24 5-8-15,-3 8-17 16,-23 22-5-16,-23 9-43 16,-34 13-20-16,-11 10-25 0,-17 14 7 15,-27 23 9-15,-13 11 50 16,-33 20 24-16,-6 0 25 15,-7 1 18-15,20-22 13 16,16-11 16-16,32-21 12 16,11-13-12-16,12-11-20 15,11-16 6-15,15-8-6 16,46-17-24-16,21-3 6 0,44-16 8 16,-10 7-19-16,-2-8-19 15,-13 9 12 1,-14 3-14-16,-46 18-9 15,0 9-72-15,-20 25-72 16,-34 18 54-16,-18 17 17 16,-13 8 18-16,-15 9 78 15,3-3 80-15,2-11-3 16,11-15 24-16,11-12 15 16,17-12-10-16,5-8-15 15,3-1-33-15,-6 5-12 16,11-4-28-16,33-16 8 15,45-20 4-15,-43 25-124 16,-17 6-133-16,-17-1-329 16,-35-13-35-16</inkml:trace>
</inkml:ink>
</file>

<file path=ppt/ink/ink12.xml><?xml version="1.0" encoding="utf-8"?>
<inkml:ink xmlns:inkml="http://www.w3.org/2003/InkML">
  <inkml:definitions>
    <inkml:context xml:id="ctx0">
      <inkml:inkSource xml:id="inkSrc0">
        <inkml:traceFormat>
          <inkml:channel name="X" type="integer" max="30937" units="cm"/>
          <inkml:channel name="Y" type="integer" max="17402" units="cm"/>
          <inkml:channel name="F" type="integer" max="4095" units="dev"/>
          <inkml:channel name="T" type="integer" max="2.14748E9" units="dev"/>
        </inkml:traceFormat>
        <inkml:channelProperties>
          <inkml:channelProperty channel="X" name="resolution" value="1000.22632" units="1/cm"/>
          <inkml:channelProperty channel="Y" name="resolution" value="1000.11493" units="1/cm"/>
          <inkml:channelProperty channel="F" name="resolution" value="0" units="1/dev"/>
          <inkml:channelProperty channel="T" name="resolution" value="1" units="1/dev"/>
        </inkml:channelProperties>
      </inkml:inkSource>
      <inkml:timestamp xml:id="ts0" timeString="2019-07-10T15:45:45.050"/>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20835 9948 397 0,'-6'1'469'0,"5"-1"-243"16,7-3-29-16,-6 2-172 15,1 0-173-15,30-16 164 16,78-41 17-16,-32 20 2 0,31-8-1 15,12 0-7 1,28-7-8-16,-12 4-3 16,-4 1 3-16,-27 2-5 0,-6 2 2 15,-34 8 0-15,-2 5-1 16,-16 8 1-16,-11 6 2 16,-17 8-27-16,-9 7-32 15,-10 2-28-15,-13 4-23 16,-8 9 0-16,-31 18 27 15,-7 3 28-15,-28 11 29 16,4 5 22-16,-9-5 22 16,27-13 7-16,-5-5 6 15,27-9 3-15,3-6 6 16,17-3-20-16,5-2-5 16,12-1-7-16,4-2-7 15,7-2 13-15,-5-4-6 16,1 1 8-16,38-7 12 15,69-15 4-15,-27-1-13 16,4-6 3-16,24-5-13 0,-20-1-11 16,21-5 2-16,-9 5-5 15,1 8-3-15,-27 7 5 16,-1 4 0-16,-35 8-6 16,-11 4-4-16,-16 2-27 15,-5 5-26-15,-7 5-32 16,-7 8-2-16,-6 4 13 0,-19 15 28 15,-15 5 24-15,-30 11 32 16,-10 5 5-16,-21 4-9 16,10-10-6-16,10 9 5 15,31-22 3-15,6 1 5 16,26-15 6-16,12-4 18 16,7-14 2-16,3 2 18 15,9-9-16-15,-6 1-17 16,0 1 21-16,25-6 2 15,82-72-20-15,2 27 10 16,7 2 10-16,16-2-36 16,-9 9-8-16,17-7 1 15,-36 10 0-15,6 1 4 16,-11 8-2-16,-15 4-2 16,-32 14-11-16,-12 6-50 15,-22 5-20-15,-15 1-40 16,-18 7-16-16,-32 11 19 0,-23 13 52 15,-41 14 15-15,-3 5 41 16,-5 6 20-16,25-10-3 16,12-8 5-16,38-15 3 15,2 0 12-15,14-12 0 16,7-2-7-16,12-5-12 16,11-3 10-16,1-2-20 15,-3 1 8-15,1 1 13 0,16-2 19 16,27-7-10-16,92-26 8 15,-28 5-14-15,45-13-9 16,1 2-16-16,-3-1 1 16,-41 8-2-16,-7 2 4 15,-45 5-1-15,-13 5 4 16,-11 8-3-16,-3 6-21 16,-19 3-42-16,-6 7-38 15,-12 5-43-15,-24 12-14 16,-14 9 23-16,-59 20 36 15,-30 5 37-15,-46 12 39 16,10 1 18-16,-7 3 18 16,48-13 6-16,13 2 5 15,51-12 0-15,11-12-1 16,20-10-22-16,12-9 12 16,23-11-3-16,17-8 48 15,18-7 15-15,39-24 23 16,38-13-13-16,61-14 4 0,25-7-49 15,37-17-13-15,-9 16-19 16,-6-3 1-16,-52 10 1 16,-14 3 0-16,-54 17-4 15,-13 5 6-15,-36 17 4 16,-11 6-18-16,-28 9-31 16,-9 9-31-16,-23 9-60 0,-34 18-59 15,-17 11 83-15,-47 25 32 16,-26-1 32-16,-23 10 57 15,25-8 53-15,-20 1-73 16,34-19 2-16,13 13-1 16,27-13-6-16,9-9-4 15,34-10 1-15,21-14 14 16,21-11-6-16,17-5-3 16,17-11 47-16,36-14 43 15,27-2-42-15,53-20 6 16,24-3 5-16,28-5-42 15,-11 7-44-15,11-5 31 16,-42 13 1-16,-8-2 4 16,-34 10 0-16,-18 5 3 15,-41 9-1-15,-14 8 0 16,-23 6-48-16,-19 10-43 16,-8 5-28-16,-34 18-1 0,-27 2 1 15,-54 21 43-15,-11 1 44 16,-12 3 24-16,26-11 6 15,8 2 3-15,48-16-1 16,19-6-1-16,15-7 27 16,11-5-1-16,19-8-17 15,14-7 11-15,8-2 14 16,22-14-12-16,16-10-1 0,49-8 19 16,19-2-2-16,30-4-7 15,-13 7-27-15,6 2-3 16,-35 5-6-16,-19 3-6 15,-36 7-3-15,-12 3 3 16,-22 9-26-16,-19 6-54 16,-16 5-13-16,-24 17-7 15,-17 8 14-15,-26 16 28 16,-14 0 57-16,-20 14 13 16,14-8 2-16,7-1-4 15,19-10-3-15,13-4 14 16,27-15 3-16,9-5 3 15,9-10 11-15,12-5 8 16,6-4-9-16,9-4 12 16,16-6 0-16,36-7-11 15,8-11-9-15,33-7-10 16,6-4-15-16,8-2 0 16,-25 10 0-16,-3 7 2 0,-34 12 1 15,-12 7 1-15,-26 5-2 16,-13 1-78-16,-12 2-25 15,-8 11-13-15,-11 5-1 16,-16 14-6-16,-13 9 83 16,-19 12 28-16,2-4 18 15,-3-2 8-15,22-10 11 16,12-11 1-16,25-13 5 0,11-12 10 16,13-6 11-16,29-10-13 15,21-9-7-15,31-4-12 16,8 1-16-16,16-7-16 15,-24 5 9-15,-10 5 3 16,-35 7 5-16,-10 8-279 16,-19 11-186-16,-19-19-29 15</inkml:trace>
</inkml:ink>
</file>

<file path=ppt/ink/ink13.xml><?xml version="1.0" encoding="utf-8"?>
<inkml:ink xmlns:inkml="http://www.w3.org/2003/InkML">
  <inkml:definitions>
    <inkml:context xml:id="ctx0">
      <inkml:inkSource xml:id="inkSrc0">
        <inkml:traceFormat>
          <inkml:channel name="X" type="integer" max="30937" units="cm"/>
          <inkml:channel name="Y" type="integer" max="17402" units="cm"/>
          <inkml:channel name="F" type="integer" max="4095" units="dev"/>
          <inkml:channel name="T" type="integer" max="2.14748E9" units="dev"/>
        </inkml:traceFormat>
        <inkml:channelProperties>
          <inkml:channelProperty channel="X" name="resolution" value="1000.22632" units="1/cm"/>
          <inkml:channelProperty channel="Y" name="resolution" value="1000.11493" units="1/cm"/>
          <inkml:channelProperty channel="F" name="resolution" value="0" units="1/dev"/>
          <inkml:channelProperty channel="T" name="resolution" value="1" units="1/dev"/>
        </inkml:channelProperties>
      </inkml:inkSource>
      <inkml:timestamp xml:id="ts0" timeString="2019-07-10T15:45:50.782"/>
    </inkml:context>
    <inkml:brush xml:id="br0">
      <inkml:brushProperty name="width" value="0.08819" units="cm"/>
      <inkml:brushProperty name="height" value="0.35278" units="cm"/>
      <inkml:brushProperty name="color" value="#00B0F0"/>
      <inkml:brushProperty name="tip" value="rectangle"/>
      <inkml:brushProperty name="rasterOp" value="maskPen"/>
    </inkml:brush>
  </inkml:definitions>
  <inkml:trace contextRef="#ctx0" brushRef="#br0">21672 10742 167 0,'9'6'627'0,"-9"-6"-325"16,0-1-105-16,0 1 89 16,0-2-387-16,0 2 36 15,-1 0-1-15,-1 0 3 16,1 0 8-16,-2 0 12 15,-3 0 14-15,-19 6 22 16,-49 21 12-16,38-14 9 16,6-1 8-16,4-2 5 0,5-1 21 15,14-7-3-15,2-1 21 16,8-4 7-16,-3 2 8 16,9-4-22-16,41-1 8 15,90-77-12-15,-49 36 11 16,3 2-9-16,6-1 4 15,-27 17-14-15,-11 4-21 16,-10 10-27-16,-19 6-46 16,-23 12-49-16,-14 1-46 15,-17 13 16-15,-37 20 6 16,-9 7 45-16,-53 15 46 16,-10 2 45-16,-25 12-7 15,14-14-5-15,5-4 10 16,48-14 5-16,20-5 6 15,41-17 11-15,19-9 29 16,10-5-7-16,21-12 3 0,26-16 0 16,57-24 0-16,28-11-18 15,42-22-9-15,9-1-8 16,13-1-1-16,-42 21-9 16,-20 2-8-16,-40 16 8 15,-13 12 1-15,-35 9-3 16,-14 1-9-16,-12 14-17 15,-6 2-45-15,-14 4-23 16,-12 8-28-16,-5 14 11 16,-18 3 14-16,-13 11 54 0,-25 7 25 15,-1-2 29-15,-8-9 22 16,14-3 9-16,12-6 4 16,25-9 1-16,12-4 9 15,8-4-26-15,7-4-22 16,5-1-7-16,-3-1-2 15,3-1-8-15,25-10 9 16,88-33 20-16,1 2-10 16,24-2-9-16,45-8-7 15,-17 7 2-15,-9-3-5 16,-43 12 6-16,-18 1 5 16,-48 10 6-16,-8 6-27 15,-18 12-33-15,-3 6-70 16,-18 7-12-16,-14 24-4 15,-18 8 12-15,-22 12 43 16,-27 0 67-16,-36 15 16 16,-4-14 7-16,-22 3 9 0,14-2-11 15,22-1 8-15,42-11 2 16,15-10 8-16,33-11 5 16,8-9 25-16,7-9-1 15,1-4 16-15,-3 2 1 16,22-10-6-16,99-40-27 0,10 5-7 15,14 0-24-15,16-14-12 16,-23 13-4-16,1-2 4 16,-44 8 0-16,-5 2 2 15,-18 14-1-15,-18 2-2 16,-27 11-13-16,-8 7-100 16,-16 9-99-16,-16 10 43 15,-17 15 6-15,-36 9 14 16,-25 11 100-16,-15 8 100 15,-17-9-40-15,-18 7 5 16,21-5 3-16,7 0 7 16,20-15 3-16,22 0 27 15,38-16 5-15,17-10 8 16,19-8-12-16,13-3 10 16,15-5-14-16,54-13 4 15,20-7-10-15,42-12 8 16,16-9-16-16,40-8-13 15,-46 10-19-15,0-3-4 0,-34 11 2 16,-9 7 5-16,-48 6 1 16,-5 9 3-16,-23 3-9 15,-14 7-53-15,-19 5-53 16,-13 11-18-16,-14 5-4 16,-31 17 16-16,-11 4 51 15,-37 16 51-15,-20-1 13 16,-20 14 3-16,18-5-7 15,-3-1 6-15,37-11-1 0,26-5 8 16,30-20 10-16,15-7 20 16,15-5-3-16,8-8-13 15,2-4 2-15,-7-1 5 16,2 2-17-16,48-20 1 16,98-38 11-16,-28 13-10 15,8 0-17-15,12-5-2 16,-20 13-4-16,0 2 3 15,-32 8 1-15,-7 9 5 16,-29 7-2-16,-17 5-39 16,-27 4-40-16,-10 12-38 15,-17 4-15-15,-33 17 9 16,-23 11 45-16,-25 14 31 16,-14 3 33-16,-25 5 3 15,33-8 5-15,0-2 5 16,22-13 0-16,19-7 19 15,35-12 7-15,6-6-9 0,22-11-9 16,16-1 23-16,10-6 0 16,40-15 12-16,20-5 0 15,32-17 1-15,20-8-17 16,30-11-13-16,-14 7-14 16,-1 0-2-16,-25 12-3 15,-16 0 0-15,-34 15 1 0,-22 3 5 16,-23 10-3-16,-7 5-30 15,-16 7-46-15,-11 10-36 16,-15 6-6-16,-13 20-2 16,-12 7 32-16,-40 13 47 15,-11 2 34-15,-15 1 3 16,7-12 11-16,2-7 8 16,41-10 4-16,18-8 22 15,23-10 11-15,12-7-4 16,12-1-3-16,18-16-3 15,22-6-23-15,50-16-8 16,18-7-2-16,38-20-7 16,7 2-3-16,11-2 3 15,-38 11-3-15,-7 7 3 16,-44 21 0-16,-22 4-4 16,-31 10-31-16,-16 8-77 15,-15 8-16-15,-6 7-3 16,-13 11 10-16,-28 17 39 0,-12 11 89 15,-29 9 22-15,1 1-13 16,8-6 12-16,26-21-4 16,18-11-1-16,32-20 11 15,18-12 37-15,19-13-24 16,55-16-9-16,13-5-9 16,34-14-24-16,15 0-26 15,9 3 10-15,-49 17 0 16,-5 6-27-16,-41 18-36 0,-34 15-83 15,-44 21-30-15,-66 14-294 16,-27 0 31-16</inkml:trace>
</inkml:ink>
</file>

<file path=ppt/ink/ink14.xml><?xml version="1.0" encoding="utf-8"?>
<inkml:ink xmlns:inkml="http://www.w3.org/2003/InkML">
  <inkml:definitions>
    <inkml:context xml:id="ctx0">
      <inkml:inkSource xml:id="inkSrc0">
        <inkml:traceFormat>
          <inkml:channel name="X" type="integer" max="30937" units="cm"/>
          <inkml:channel name="Y" type="integer" max="17402" units="cm"/>
          <inkml:channel name="F" type="integer" max="4095" units="dev"/>
          <inkml:channel name="T" type="integer" max="2.14748E9" units="dev"/>
        </inkml:traceFormat>
        <inkml:channelProperties>
          <inkml:channelProperty channel="X" name="resolution" value="1000.22632" units="1/cm"/>
          <inkml:channelProperty channel="Y" name="resolution" value="1000.11493" units="1/cm"/>
          <inkml:channelProperty channel="F" name="resolution" value="0" units="1/dev"/>
          <inkml:channelProperty channel="T" name="resolution" value="1" units="1/dev"/>
        </inkml:channelProperties>
      </inkml:inkSource>
      <inkml:timestamp xml:id="ts0" timeString="2019-07-10T15:45:52.611"/>
    </inkml:context>
    <inkml:brush xml:id="br0">
      <inkml:brushProperty name="width" value="0.08819" units="cm"/>
      <inkml:brushProperty name="height" value="0.35278" units="cm"/>
      <inkml:brushProperty name="color" value="#00B0F0"/>
      <inkml:brushProperty name="tip" value="rectangle"/>
      <inkml:brushProperty name="rasterOp" value="maskPen"/>
    </inkml:brush>
  </inkml:definitions>
  <inkml:trace contextRef="#ctx0" brushRef="#br0">14921 16366 537 0,'-31'34'258'0,"0"-6"-45"16,3-7-121-16,1-2-32 15,11-1-50-15,8-8 93 16,5-10 23-16,9-4 12 16,7-8-34-16,20-10-7 15,9-6-29-15,18-26-7 16,10-8 0-16,20-7-19 16,-8 0-8-16,7-2-10 15,-9 24-18-15,-3 5-17 16,-27 13-3-16,-10 8-38 15,-13 12-42-15,-16 9-52 16,-11 8-9-16,-13 18 20 16,-42 41-15-1,-17 14 149-15,-25 16 8 16,-5 3-1-16,5-6-1 0,40-44 30 16,19-13 59-16,27-18 24 15,8-10 30-15,6-10-17 16,18-13-24-16,9-15-48 15,44-22-9-15,19-20-23 16,39-31 21-16,4-2-9 16,23-4-8-16,-29 16-13 15,-4 14-4-15,-28 25-1 16,-17 16-3-16,-35 20-11 16,-12 7-11-16,-22 10-106 15,-11 21-103-15,-18 8 99 0,-31 33 15 16,-17 18 12-16,-31 30 102 15,-6-6 104-15,-8 5-97 16,21-26-1-16,14-7 5 16,27-33 16-16,14-9 18 15,18-16 32-15,8-8 11 16,8-13-18-16,15-9-20 16,7-10-6-16,30-19-6 15,27-17-9-15,53-34 11 16,17-4 4-16,11-12-14 15,-16 13-28-15,-8 12-5 16,-53 31 1-16,-22 10-24 16,-23 23-34-16,-12 6-70 15,-22 13-40-15,-8 16-12 0,-14 14 22 16,-22 29 42-16,-11 18 69 16,-40 34 39-16,-13-4 10 15,-25 13 5-15,16-21 8 16,-5-7 24-16,39-34 11 15,22-11 38-15,32-23 15 16,17-11 3-16,16-16-55 16,30-20 17-16,14-13-22 15,46-28 6-15,17-16 5 16,35-25 11-16,-12 3-28 0,14-5-15 16,-33 20-26-16,-16 13-23 15,-30 28 20-15,-17 12-28 16,-29 20-28-16,-14 14-92 15,-14 14-2-15,-22 27 2 16,-15 17 19-16,-35 35 24 16,-16 11 93-16,-20 19 1 15,8-15 6-15,-1-4 15 16,34-32 40-16,17-14 30 16,22-30 8-16,15-11 4 15,17-16-23-15,27-17-55 16,14-18 23-16,44-31 24 15,20-8-2-15,53-28 20 16,-20 0 17-16,13 1-50 16,-31 27-33-16,-10 2-11 0,-56 30-7 15,3 14-3-15,-29 19-90 16,-13 20-45-16,-18 15-40 16,-23 40 56-16,-18 8 57 15,-20 27 38-15,-4 5 46 16,-12 3 48-16,13-33-40 15,15-8-14-15,21-32 60 16,8-14 14-16,18-17-13 16,15-14-7-16,11-13-42 15,29-29-4-15,24-15-12 16,45-23 15-16,14-9-4 0,15-7 2 16,-20 25-5-16,-17 10-7 15,-43 23-8-15,-27 18-33 16,-28 20-19-16,-8 11-37 15,-11 11 0-15,-10 15 8 16,-1 11 36-16,-6 18 17 16,-7 3 45-16,-3 1 9 15,2-15 34-15,7-4 34 16,1-23-13-16,11-6-13 16,4-6-37-16,4 7-261 15,-11 4-245-15,-28-7-21 16</inkml:trace>
</inkml:ink>
</file>

<file path=ppt/ink/ink2.xml><?xml version="1.0" encoding="utf-8"?>
<inkml:ink xmlns:inkml="http://www.w3.org/2003/InkML">
  <inkml:definitions>
    <inkml:context xml:id="ctx0">
      <inkml:inkSource xml:id="inkSrc0">
        <inkml:traceFormat>
          <inkml:channel name="X" type="integer" max="30937" units="cm"/>
          <inkml:channel name="Y" type="integer" max="17402" units="cm"/>
          <inkml:channel name="F" type="integer" max="4095" units="dev"/>
          <inkml:channel name="T" type="integer" max="2.14748E9" units="dev"/>
        </inkml:traceFormat>
        <inkml:channelProperties>
          <inkml:channelProperty channel="X" name="resolution" value="1000.22632" units="1/cm"/>
          <inkml:channelProperty channel="Y" name="resolution" value="1000.11493" units="1/cm"/>
          <inkml:channelProperty channel="F" name="resolution" value="0" units="1/dev"/>
          <inkml:channelProperty channel="T" name="resolution" value="1" units="1/dev"/>
        </inkml:channelProperties>
      </inkml:inkSource>
      <inkml:timestamp xml:id="ts0" timeString="2019-07-09T15:47:59.321"/>
    </inkml:context>
    <inkml:brush xml:id="br0">
      <inkml:brushProperty name="width" value="0.05292" units="cm"/>
      <inkml:brushProperty name="height" value="0.05292" units="cm"/>
      <inkml:brushProperty name="color" value="#FF0000"/>
    </inkml:brush>
  </inkml:definitions>
  <inkml:trace contextRef="#ctx0" brushRef="#br0">27699 3148 153 0,'94'11'302'16,"-95"-12"174"-16,-2 2-306 15,-6-3 99-15,8 2-276 0,-2 0 7 16,-18 11 28-16,-19 12 7 15,-49 36 6-15,48-32 5 16,8 1 3-16,14-9-18 16,13-1-31-16,12-9-5 15,19 2 22-15,8 1-13 16,20 6 16-16,6 6 29 16,5 2-6-16,-14 6-30 15,-16 14-16-15,-31 1 7 16,-29 8 9-16,-19 0 14 15,-19-8 19-15,1-11 13 0,2-19-22 16,15-14-32-16,11-15-62 16,12 1-47-16,8-6-40 15,14-1-247-15,14-4 56 16</inkml:trace>
  <inkml:trace contextRef="#ctx0" brushRef="#br0" timeOffset="519.0604">28359 2891 504 0,'-1'2'275'15,"-1"10"-54"-15,1-9-27 16,-1 1-244-16,1-1 33 16,-1 4 19-16,1-5 12 0,-1-1 26 15,1 1-7-15,1 2-13 16,0 1-9-16,0 7-7 15,1 13-20-15,2 58 13 16,-9-34 21-16,-4 35 19 16,-6 12 8-16,-2 11 8 15,2-9-4-15,-1-9-4 16,12-45 11-16,3-16 16 16,8-31 35-16,10-22 37 15,14-12-28-15,10-9-7 16,1-4-18-16,7 2-44 15,-7 22-56-15,-8 8-37 16,-12 21-30-16,-8 19-9 16,-13 17-4-16,-8 13 11 15,-5 5 47-15,0 16-78 16,1-20-118-16,5-14-134 16,12-15-89-16</inkml:trace>
  <inkml:trace contextRef="#ctx0" brushRef="#br0" timeOffset="869.2326">28922 3474 1256 0,'-6'8'138'0,"8"9"102"15,-1 1-359-15,4 5 20 16,-5 1 24-16,3 3 48 16,1-7 43-16,3-2-146 15,-2-7-138-15,8-17-7 16</inkml:trace>
  <inkml:trace contextRef="#ctx0" brushRef="#br0" timeOffset="1017.8745">28975 3081 1265 0,'-8'7'327'15,"3"-4"-42"-15,5-9-378 0,0 5-230 16,0 1-181-16,2 0 118 16</inkml:trace>
  <inkml:trace contextRef="#ctx0" brushRef="#br0" timeOffset="1364.4111">30138 2762 185 0,'-4'-3'0'0,"-14"-2"378"16,-7 9-276-16,-23 2 123 16,-2 0-236-16,-6 7 242 15,-2 5-208-15,-4 1 32 16,13 0-10-16,3 10-1 0,12 0 2 16,7 5-9-16,11 5-35 15,1 13-3-15,8-2-4 16,-1 32-6-16,5-1 17 15,0 15-7-15,-1-7-21 16,2 6-67-16,1-31-33 16,-2-6-132-16,-3-30-16 15,-4-3-43-15</inkml:trace>
  <inkml:trace contextRef="#ctx0" brushRef="#br0" timeOffset="1569.0609">29255 3521 1089 0,'32'-6'800'15,"5"2"-398"-15,16-5-250 16,3-2-145-16,0 5-151 16,-11 1-172-16,-2-1 264 15,-15 6-35-15,-1 1-107 16,-4-4-80-16,-2 3-101 15,-6 0-68-15</inkml:trace>
  <inkml:trace contextRef="#ctx0" brushRef="#br0" timeOffset="1837.7083">30286 2951 624 0,'-4'11'452'0,"5"-2"-171"16,-8 2-387-16,5 12 371 0,-2 17-396 15,6 0 85-15,-4 20 31 16,-1 3 15-16,0 14 6 16,-3-1 7-16,2 13 11 15,2-12 0-15,-7-6-14 16,-1-24-26-16,7-7-106 15,0-23-15-15,-13-22-153 16,1-8-43-16</inkml:trace>
  <inkml:trace contextRef="#ctx0" brushRef="#br0" timeOffset="2031.9703">30117 3555 850 0,'-29'-98'413'0,"42"94"-28"15,-8 4-145-15,9 1-195 16,-3 2-13-16,11-3 27 0,5 6-2 16,8-6 2-16,-2-1-30 15,8-4-92-15,-5-2-51 16,8-11-103-16,-5 2-79 16,13-12-137-16,-2 1 18 15</inkml:trace>
  <inkml:trace contextRef="#ctx0" brushRef="#br0" timeOffset="2452.1855">31228 2774 565 0,'-66'65'154'15,"39"-51"58"-15,-4 8-164 16,-3-4 4-16,-6 4 24 16,1 2-27-16,-9 11 15 15,0 2 27-15,-5 29 31 16,5 14-22-16,7 26-7 15,20-1-19-15,14 12-40 16,28-23-35-16,21-19 8 0,10-29 8 16,18-18 8-1,7-29 29-15,6-27 22 0,-13-8 10 16,-7-11 32-16,-23 2 14 16,-22 5-70-16,-36 17-37 15,-43 14 2-15,-17 15-54 16,-9 11-116-16,-14 10-37 15,6 13-263-15,40-15-52 16</inkml:trace>
  <inkml:trace contextRef="#ctx0" brushRef="#br0" timeOffset="8995.6">17989 5989 1110 0,'-5'0'229'0,"-1"0"66"16,-6 3-339-16,-6 12-25 15,0 0-15-15,-19 10 32 16,-7 9 25-16,-14 5 17 0,6-7 17 16,-1-1 11-16,19-5 0 15,14-7-22-15,17-10-23 16,17 4-8-16,11-1-7 16,11 3 0-16,2 1 24 15,5 6 18-15,-12 0 5 16,-7 14 0-16,-6-3 1 15,-24 8 13-15,-17 2 11 16,-22 6 7-16,-10-6 2 16,-19-5-24-16,10-9-37 15,5-6-254-15,25-17 40 0</inkml:trace>
  <inkml:trace contextRef="#ctx0" brushRef="#br0" timeOffset="9550.7848">18349 5955 1175 0,'48'43'202'0,"-48"-43"118"16,-2 2-352-16,5-5 4 16,-3 1 9-16,-1 2 21 15,-1 0-2-15,2 0-19 16,-1 0-28-16,-1 0-11 15,2 3-11-15,-1 28 4 16,-5 64 11-16,0-36 24 0,-4 20 6 16,1-5 11-16,-3 3 8 15,2-21 9-15,2-10-14 16,4-27-6-16,4-16 47 16,7-16 0-16,15-11-4 15,8-10 20-15,8-10 21 16,-1-5-44-16,8 6-5 15,-15 7-5-15,1 14-18 16,-11 15-23-16,10 20-4 16,-11 6 2-16,3 15 11 15,-11 6 15-15,-4 14 18 16,-10-5-7-16,-4 10-7 16,-1-4-108-16,5 0-119 15,3-18-53-15,11-6 2 16,7-12-130-16</inkml:trace>
  <inkml:trace contextRef="#ctx0" brushRef="#br0" timeOffset="9834.5841">18955 6410 997 0,'21'120'183'0,"-21"-105"96"16,1 1-288-16,-2 11-26 15,-1 4 17-15,2 7 7 16,-3-3-6-16,-1-6-95 15,3-2-95-15,-5-12-70 16,0-15-105-16</inkml:trace>
  <inkml:trace contextRef="#ctx0" brushRef="#br0" timeOffset="10005.05">18939 6160 1394 0,'3'4'209'16,"-2"-1"40"-16,1-1-433 15,-2-2-167-15,0 0-54 16,1 0-4-16</inkml:trace>
  <inkml:trace contextRef="#ctx0" brushRef="#br0" timeOffset="10364.7668">19890 5650 1141 0,'4'7'251'0,"-5"1"42"16,-8-5-312-16,-12-3-55 15,0 1 2-15,-13 1 23 16,0-2 57-16,-6 0 7 16,6 6 0-16,-1-2 2 15,7 1-7-15,2 8-4 16,4-1-13-16,4 11-5 16,8 12-2-16,1 21-1 15,6 2 0-15,3 22 2 16,0 0 6-16,5 11 10 15,2-11 4-15,0-1 2 0,1-15 0 16,-2-11-15-16,-3-20-37 16,-6-10-137-16,-3-2-120 15,-9-14-37-15</inkml:trace>
  <inkml:trace contextRef="#ctx0" brushRef="#br0" timeOffset="10600.1768">19469 6334 1117 0,'-49'-51'265'0,"49"54"64"16,3 2-320-16,5-6-55 16,-8 1 9-16,3 0 11 15,34 1 24-15,59-2 14 16,-47 1 3-16,1 0-13 15,-13 0-28-15,0-3-102 16,-13 2-103-16,0-11-101 16,-5-5-94-16</inkml:trace>
  <inkml:trace contextRef="#ctx0" brushRef="#br0" timeOffset="10902.3892">20127 5869 941 0,'-8'0'113'0,"5"12"97"16,-1 9-270-16,-2 0-34 0,-1 8 31 15,2 5 47-15,-5 6 15 16,5-3 5-16,-3 15 5 15,5 0 2-15,-5 16 5 16,4-1-2-16,-1 10 0 16,2-10 3-16,-6 4-7 15,2-22-27-15,0-3-85 16,-4-20-42-16,4-5-83 16,4-11 2-16,0-13-45 15</inkml:trace>
  <inkml:trace contextRef="#ctx0" brushRef="#br0" timeOffset="11167.6835">19936 6294 822 0,'-8'-38'365'15,"11"41"-81"-15,-1-5-190 16,4 2-88-16,-6 0-98 16,0 0 125-16,1 0 3 15,10-1-2-15,18-1-15 16,62-8-17-16,-47 4-33 0,14-4-99 16,-3-1-123-16,1 0-71 15,-13-1-111-15</inkml:trace>
  <inkml:trace contextRef="#ctx0" brushRef="#br0" timeOffset="11768.3674">21051 5948 764 0,'-25'21'131'0,"-8"4"89"16,-19 7-238-16,-4 1 15 15,-13 4 13-15,14-4 16 16,3-1 21-16,13-5 2 15,1 7 4-15,26-9-6 16,-6 5-20-16,2-5-26 16,16-1-22-16,7-11-4 15,-1 3 13-15,9-8 16 0,16 5 21 16,-9 0 30-16,20 4 9 16,-1-3-12-16,11 9-12 15,-7-4-18-15,4 6-12 16,-17 2-17-16,-4 4-15 15,-16-2-9-15,-9 11-3 16,-10 0 7-16,-16 3 7 16,-11-3 12-16,-16 6 12 15,0-12 5-15,2-1 6 16,8-14 3-16,9-11 16 16,19-10 12-16,8-19 4 15,2-14-38-15,14-21 9 16,15-13-3-16,23-21-1 15,11-6 5-15,29-24 45 16,7 10-8-16,-1-8-12 16,-16 7-38-16,-5 16-53 15,-26 31-19-15,-15 12-22 16,-20 24-19-16,-20 28-256 0,-22 15 108 16</inkml:trace>
</inkml:ink>
</file>

<file path=ppt/ink/ink3.xml><?xml version="1.0" encoding="utf-8"?>
<inkml:ink xmlns:inkml="http://www.w3.org/2003/InkML">
  <inkml:definitions>
    <inkml:context xml:id="ctx0">
      <inkml:inkSource xml:id="inkSrc0">
        <inkml:traceFormat>
          <inkml:channel name="X" type="integer" max="30937" units="cm"/>
          <inkml:channel name="Y" type="integer" max="17402" units="cm"/>
          <inkml:channel name="F" type="integer" max="4095" units="dev"/>
          <inkml:channel name="T" type="integer" max="2.14748E9" units="dev"/>
        </inkml:traceFormat>
        <inkml:channelProperties>
          <inkml:channelProperty channel="X" name="resolution" value="1000.22632" units="1/cm"/>
          <inkml:channelProperty channel="Y" name="resolution" value="1000.11493" units="1/cm"/>
          <inkml:channelProperty channel="F" name="resolution" value="0" units="1/dev"/>
          <inkml:channelProperty channel="T" name="resolution" value="1" units="1/dev"/>
        </inkml:channelProperties>
      </inkml:inkSource>
      <inkml:timestamp xml:id="ts0" timeString="2019-07-10T15:28:06.017"/>
    </inkml:context>
    <inkml:brush xml:id="br0">
      <inkml:brushProperty name="width" value="0.05292" units="cm"/>
      <inkml:brushProperty name="height" value="0.05292" units="cm"/>
      <inkml:brushProperty name="color" value="#FF0000"/>
    </inkml:brush>
  </inkml:definitions>
  <inkml:trace contextRef="#ctx0" brushRef="#br0">21811 9438 522 0,'-41'14'240'0,"-3"-4"-16"16,1 3-85-16,0 1-79 16,-12-19-17-16,40 7-16 15,3 4 30-15,3-8 7 0,-1 4 8 16,3-1-5-16,-4 2-11 15,-2 3-45-15,-3 9-13 16,-7 3-12-16,-6 8 0 16,2 5 0-16,-6-1 12 15,7 1 4-15,4-6 0 16,8-2 1-16,4-7 10 16,13 2-1-16,10-8 10 15,8 5 10-15,16-5-2 16,16 1-10-16,24-1-1 15,5 2-9-15,15 17-11 16,-14 4-1-16,3 8-5 16,-23 8-4-16,-7 11-2 15,-19-10-1-15,-10 14 1 16,-17 1 5-16,-16 10 5 16,-13-11 2-16,-12 0 7 15,-1-18 5-15,-12-6 4 16,7-22 2-16,4-15 31 0,-2-8 5 15,-5-16 15-15,10-13 3 16,7-32 4-16,-1-11-27 16,18-35-6-16,18-2-16 15,6-13-11-15,5 23-7 16,7 2-4-16,-9 31-9 0,-7 4-9 16,-11 21 2-16,-3 5-14 15,-10 19-19-15,-3 4-67 16,-5 13-70-16,-16 13-232 15,-9 5-5-15</inkml:trace>
  <inkml:trace contextRef="#ctx0" brushRef="#br0" timeOffset="688.5262">22702 10434 627 0,'-12'18'130'0,"-6"-1"67"15,-3-5-174-15,-2 3 22 16,-6 0 39-16,6-9 25 16,9-3 8-16,1-5 16 15,3-1-24-15,10-8-36 16,-3-1-29-16,6-3-25 16,7-1-29-16,6-2-4 15,-1 0 3-15,3 8 5 16,0 5 5-16,-3 5-9 15,-8 5-8-15,0 12-3 16,-7-2 1-16,-13 2 7 16,-5 6 17-16,-1 2 8 15,-3-11 2-15,4-5 2 16,8-8-5-16,5-14 7 16,11-2 1-16,10-7 10 0,13 0 4 15,9-8 12-15,4 11-11 16,-1-8-7-16,-8 17-21 15,-10 10-29-15,-14 8-11 16,-15 18-27-16,-20 9-33 16,-23 5-24-16,-5-4 22 0,3 1-76 15,9-15-91-15,15-16-16 16,33-16-70-16</inkml:trace>
  <inkml:trace contextRef="#ctx0" brushRef="#br0" timeOffset="1258.425">23715 9489 761 0,'3'-8'60'15,"-8"2"81"-15,-5 2-210 16,-14 2-5-16,-1 4 65 15,-16 11 64-15,-8 9 48 16,-15 14 21-16,6 8-18 16,-14 13-5-16,14 5-13 0,3 15-11 15,18 5-9-15,4 15 3 16,13 4-8-16,8 4 0 16,7-20-12-16,14-8-10 15,9-30-7-15,15-17 4 16,13-26-4-16,34-19 13 15,11-28 2-15,32-28 7 16,-3-9-9-16,-6-23-3 16,-29 5-11-16,-14 2 8 15,-38 24 2-15,-17 3 15 16,-15 21 13-16,-13 4-10 16,-5 11-15-16,-7-4-28 15,-1 14-32-15,-2-1-43 16,-1 8-13-16,0-1-73 15,1 7-63-15,3-6-279 16,16-2 23-16</inkml:trace>
  <inkml:trace contextRef="#ctx0" brushRef="#br0" timeOffset="1811.5268">24763 9391 1080 0,'3'-3'192'0,"3"3"120"15,-3-3-316-15,-3 1-12 16,0 2 19-16,-1 0-4 15,-1 0-9-15,-4 0 14 16,-31 9 0-16,-54 30 2 16,37-9 14-16,-12 11 19 15,8 5-4-15,2 6-2 16,13-9-2-16,16 1-10 16,22-7-17-16,20-6-8 15,15-8 4-15,17-13 9 16,10-7 12-16,6-12 18 15,-5-10 2-15,7-12 2 16,-13-5-9-16,-2-11-2 16,-7 4-10-16,-6-2 8 0,-19 8 1 15,-4 8 8-15,-10 11 6 16,-4 6-11-16,-2 6-24 16,4 6-28-16,-5 4-29 15,2-4-16-15,-1 2 9 16,-4 38 16-16,-10 58 22 15,-2-26 22-15,2 7 5 16,-2 16-2-16,3-5-11 16,3 9-61-16,6-14-45 0,3-8-82 15,3-25-43-15,8-18-156 16,2-25 17-16</inkml:trace>
  <inkml:trace contextRef="#ctx0" brushRef="#br0" timeOffset="2366.4975">25377 9385 868 0,'0'18'110'0,"-2"17"128"15,-5 8-261-15,-1 14 13 16,-5-4 20-16,-6 0 26 0,1-17-11 16,3-8 4-16,9-15 65 15,-3-7 34-15,8-13-2 16,4-8-20-16,1-12-10 16,5-8-80-16,10-8-41 15,21-14-7-15,8 6 15 16,24-3 22-16,1 1 26 0,17 4 19 15,-13 16 5-15,0 4-6 16,-17 17-24-16,-8 12-20 16,-27 10-20-16,-3 20-57 15,-15 9 3-15,-16 23-3 16,-13 13 0-16,-31 22 3 16,-23 2 54-16,-33 39 2 15,2-11 10-15,-13 14-1 16,25-15 2-16,-4-12-3 15,27-50-3-15,6-14-8 16,20-28 8-16,8-16 45 16,22-6 30-16,7 0 2 15,15-1 8-15,23-7-31 16,16-4-44-16,21-16-28 16,20-9 2-16,31-13 2 15,-3 1 28-15,26 1 1 16,-13 13-326-16,0 1-37 0,-33 3-99 15</inkml:trace>
  <inkml:trace contextRef="#ctx0" brushRef="#br0" timeOffset="2770.0576">26378 9266 445 0,'12'5'346'15,"-2"1"-81"-15,21 1-263 16,48 11 288-16,-20-25-248 15,8-7 9-15,28-9 24 16,-4-6 24-16,22-5-31 16,-9 12-16-16,-5 6-6 15,-27 7-30-15,-14 7-47 16,-24 17 8-16,-20 27 1 16,-20 11 4-16,-40 39 6 15,-18 21 18-15,-35 27 3 16,-12-3 0-16,-12 33-1 15,37-17-2-15,4 4 0 0,25-27-242 16,0-10-109-16,14-44-46 16</inkml:trace>
  <inkml:trace contextRef="#ctx0" brushRef="#br0" timeOffset="3670.5244">28372 9646 449 0,'-34'32'393'16,"-23"4"-106"-16,-11-15-31 15,-18 36-194-15,5 0-51 16,-10 15 23-16,16-7 10 16,8-4-1-16,23-21-5 15,25-4 6-15,27-15-11 16,27 1-6-16,10-4-2 0,10 2 0 16,-9 5-3-16,-3 12-12 15,-27 3-13-15,-8 8 13 16,-19-1 4-16,-26 1 9 15,-16-16 5-15,-17-5-1 16,1-12-37-16,1-11-99 16,25-8-81-16,16-14-201 15,29-19-41-15</inkml:trace>
  <inkml:trace contextRef="#ctx0" brushRef="#br0" timeOffset="4105.0654">28384 10231 1111 0,'7'16'196'16,"11"-4"143"-16,7-9-320 16,28-4 6-16,5-10 21 15,13-15-2-15,-6-13 0 16,9-11 7-16,-23-2 3 16,-7-3-2-16,-13 13-8 0,-6 8-35 15,-23 17-42-15,-21 8-20 16,-11 15 1-16,-17 19 15 15,-14 13 20-15,-34 26 27 16,3 13 4-16,-8 18 7 16,11-12 10-16,13 0 3 15,45-19-13-15,22-14-13 16,25-20-22-16,27-5-31 16,14-10-31-16,30-14-90 15,-3-2-90-15,11-20-116 16,-7-7-79-16</inkml:trace>
  <inkml:trace contextRef="#ctx0" brushRef="#br0" timeOffset="4349.3818">29403 9975 1277 0,'-32'14'374'0,"0"12"61"16,-35 21-312-16,-5 14-135 15,-16 20 26-15,11 1 11 16,12 1 8-16,32-18-8 16,16-9-23-16,26-20-32 15,19-11-17-15,16-12-15 0,27-11-56 16,6-8-19-16,9-16-48 16,-7-4-18-16,4-9-171 15,-23 4 28-15,4-20-36 16</inkml:trace>
  <inkml:trace contextRef="#ctx0" brushRef="#br0" timeOffset="4873.0853">29777 10160 1200 0,'-9'24'253'15,"-13"1"103"-15,-3 16-340 16,1 8-24-16,4 4 8 15,5-7 21-15,7-7 3 16,10-15 6-16,5-10 1 16,2-8 12-16,7-6 7 15,-1-3 1-15,3-4-7 16,-3-3-15-16,1-11-14 0,-8 5-2 16,-4-8-3-16,-5 2 6 15,3-8-10-15,3 3-3 16,4-4 0-16,6 5 0 15,7 0 5-15,5 10 9 16,4 3 4-16,1 7-6 16,-2 4-18-16,-4 5-24 0,-9 8-10 15,-7-2-4-15,-4 1 6 16,0-6 14-16,3 2 22 16,7-10 6-16,9-11-6 15,8-10-14-15,23-5-12 16,3-5-5-16,10 6 3 15,-9 15 12-15,1 17 10 16,-24 13 15-16,-12 19 6 16,-16 10 0-16,-12 11 8 15,-9-4 3-15,-2-6 0 16,3-12-20-16,4-9-19 16,7-16-12-16,7-4-8 15,4-2-15-15,6-3-56 16,4 3-47-16,1-1-164 15,0 4-85-15,1-12-75 16</inkml:trace>
  <inkml:trace contextRef="#ctx0" brushRef="#br0" timeOffset="5248.6077">31001 10135 834 0,'-31'35'641'0,"-8"4"-275"16,-8 16-131-16,2 5-216 0,2 7-215 16,18-14 252-16,7-7 4 15,15-18 11-15,6-7-1 16,20-18-12-16,12-12 3 16,7-12-10-16,18-20-25 15,1-15-21-15,6-21-7 16,-11-2-9-16,3-17 19 15,-19 8 14-15,-9-5-5 16,-17 17-4-16,-8 5 7 16,-14 25-1-16,-5 9-8 15,-3 27-17-15,-7 10-4 16,-3 13-15-16,-7 24 1 16,4 17 11-16,0 15 20 15,12 13-13-15,8 10-122 16,15-12-89-16,19-11-221 15,16-21-45-15,27-26-117 16</inkml:trace>
  <inkml:trace contextRef="#ctx0" brushRef="#br0" timeOffset="5482.6225">31890 10077 659 0,'2'9'678'16,"-12"11"-218"-16,-15 3-9 0,-22 6-374 15,2 8-80-15,2 3-3 16,12-13 10-16,13 0-17 16,15-7 3-16,15 4 3 15,4-2 8-15,1 7 8 16,-5 2-3-16,-24 6-13 16,-21 0-18-16,-20 3-57 15,-15-8-73-15,-49-6-297 16,-2-15 39-16</inkml:trace>
  <inkml:trace contextRef="#ctx0" brushRef="#br0" timeOffset="6154.7442">21840 11581 1076 0,'1'13'300'0,"-20"5"50"15,-11 8-320-15,-42 26-32 16,-22 16-25-16,-42 44 15 16,12 18 23-16,-26 42 31 15,34 6 11-15,11 29 13 16,45-26 4-16,30-6-57 15,48-48-38-15,39-11-87 16,31-51-52-16,39-21-210 16,-4-22-1-16,-6-16-64 15</inkml:trace>
  <inkml:trace contextRef="#ctx0" brushRef="#br0" timeOffset="6560.3678">22484 12424 868 0,'9'-11'277'0,"-3"-1"45"16,-11 14-205-16,-2-11-72 16,-1 10 7-16,-15 5 17 15,-28 6 7-15,-17 22 25 16,-13 17 32-16,-26 32-39 15,12 9-38-15,20 25 8 16,22-3-93 0,18-9-41-16,49-31-41 15,14-15-60-15,37-35-145 16,20-30-113-16,23-37 5 16</inkml:trace>
  <inkml:trace contextRef="#ctx0" brushRef="#br0" timeOffset="6945.637">22970 12403 1462 0,'-27'58'372'0,"-10"-12"98"15,-18 23-386-15,5 4-98 0,1 13 5 16,8-12 17-16,11 0 1 15,18-22-2-15,12-11-30 16,6-16-30-16,13-13-18 16,5-16-17-16,13-15 21 15,3-15 48-15,4-6 10 16,-8-2 18-16,-5-7 21 16,-7 17-18-16,-9-3-18 15,-7 13 21-15,1 4 1 16,-1 10-2-16,-8 0 7 15,0 8-16-15,0 6-21 16,0-6-9-16,-2 2-1 16,1 8-5-16,-4 30-13 15,-2 43-45-15,11-39-174 16,16-20-47-16,12-17-103 16,7-23-137-16</inkml:trace>
  <inkml:trace contextRef="#ctx0" brushRef="#br0" timeOffset="7189.5955">23362 12609 744 0,'-16'16'238'0,"7"8"27"0,-6 8-160 16,8 2-98-16,-2-4 14 16,5-9 13-16,4-9 40 15,8-11-7-15,7-8-1 16,10-7-6-16,14-8 1 15,8 0-39-15,-1 1-4 16,-6 9-5-16,-6 12-25 16,-13 15-16-16,-6 10 6 15,-8 7-31-15,-2 6-181 16,-2-4-107-16,6-15-39 16</inkml:trace>
  <inkml:trace contextRef="#ctx0" brushRef="#br0" timeOffset="7528.5896">24094 11998 730 0,'1'2'177'16,"-1"-1"50"-16,0 1-191 15,2-1-38-15,-1 1 1 16,1-2 39-16,-1 0 20 0,1-2 24 16,2 1 2-16,2-1-17 15,-6 1-49-15,2-1-54 16,-1 2-26-16,2 0 3 15,2 2 24-15,11 28 27 16,15 54-12-16,-31-38-234 16,0-5 53-16</inkml:trace>
  <inkml:trace contextRef="#ctx0" brushRef="#br0" timeOffset="7769.5491">24729 11951 1017 0,'-1'28'196'0,"11"9"101"16,-8 21-296-16,-2 6-22 15,-3 13 19-15,-9-6 13 16,-9 15-44-16,-1-11-44 15,0 5-109-15,-3-7-91 16,-2-11-33-16,5-20-85 16</inkml:trace>
  <inkml:trace contextRef="#ctx0" brushRef="#br0" timeOffset="7926.5875">24491 12634 444 0,'-25'-79'510'0,"48"63"-147"16,1 10-12-16,7 2-223 15,3-8-59-15,20-4-1 16,0 4-10-16,15-7-19 16,-1-4-67-16,6-2-267 15,-15 1-124-15,-3-13-104 16</inkml:trace>
  <inkml:trace contextRef="#ctx0" brushRef="#br0" timeOffset="8174.5402">25344 11754 868 0,'3'-7'437'0,"0"4"-103"15,-1 3-203-15,-2 0-161 16,0 0-160-16,0 0 161 16,2 17 14-16,0 28 12 15,-6 64 54-15,-8-27 45 16,-3 23-43-16,0-6-7 15,-3 21-4-15,3-11-16 16,1-7-1-16,3-24-15 16,2-5-102-16,5-35-121 15,2-17-157-15,13-21-91 16</inkml:trace>
  <inkml:trace contextRef="#ctx0" brushRef="#br0" timeOffset="9121.6525">25206 12507 226 0,'3'66'344'15,"-6"-54"-138"-15,2 0-72 16,-1 0-23-16,1-2-9 16,4-7-9-16,6-6-56 15,3-19 52-15,8-11-60 16,14-13-62-16,0 1-39 15,15-10 128-15,-1 18 21 0,7 0-20 16,-4 17-23-16,1 6-43 16,-10 11-16-16,-1 6-37 15,-10 8 16-15,-3 6 19 16,-7 8 21-16,-6 6-7 16,-6 3 12-16,-8 21-4 15,-7 0-13-15,-13 13-38 16,-3-1-43-16,-2-4-163 15,5-21 8-15</inkml:trace>
  <inkml:trace contextRef="#ctx0" brushRef="#br0" timeOffset="9510.6499">26351 12287 405 0,'-9'27'428'16,"-2"-2"-189"-16,-13 0-32 15,-12 11-120-15,-2 5-148 16,-8 16 135-16,0 5 20 16,9 0 12-16,9-10-32 15,12-5-45-15,10-17-33 16,12-14-38-16,8-19-13 0,22-16 9 15,7-16 29-15,13-20 14 16,3-6 8-16,1-3-11 16,-16 17-9-16,-8 11 15 15,-17 16 5-15,-6 14-6 16,-5 18-3-16,-4 11 7 16,0 14-8-16,2 18 2 15,-6 6 7-15,3 7-75 16,2-10-67-16,1-9-104 15,7-23-39-15,9-27-19 16,8-23-29-16</inkml:trace>
  <inkml:trace contextRef="#ctx0" brushRef="#br0" timeOffset="10006.3309">26842 12358 1007 0,'-2'24'213'0,"4"6"94"0,2 5-286 15,2 14-16-15,1-3 9 16,5 5 9-16,-1-16 5 16,9-7 4-16,-2-22-12 15,10-18 25-15,5-20-9 16,14-23-16-16,-2-6-3 16,8-10 14-16,-10 10-10 15,-6 6 0-15,-18 18 13 0,-1 5 10 16,-12 17-11-16,-5 3-44 15,1 12-34-15,-7 3-38 16,2 3-100-16,3-6-93 16,0 2 112-16,6 26 34 15,30 58 35-15,-9-36 92 16,1-16 93-16,13 0-59 16,2-15 28-16,13-17 6 15,-5-20-1-15,18-6 0 16,-9-10-11-16,-3-4-11 15,-15 5 42-15,-9-2 42 16,-22 7 34-16,-9 2-5 16,-14 12-20-16,-19 14-54 15,-9 16-42-15,-16 18-33 16,2 10-2-16,1 19 13 16,22-1 10-16,23 6-5 15,29-10-9-15,38-1-9 16,21-24-29-16,27-14-90 0,-2-19-89 15,17-13-259-15,-27-6-28 16</inkml:trace>
  <inkml:trace contextRef="#ctx0" brushRef="#br0" timeOffset="10833.5703">23962 13901 1128 0,'-4'18'183'15,"1"11"136"-15,4 17-323 16,-5 9 30-16,-2 28 31 16,3-15 3-16,0 6 3 15,-3-22-31-15,5-12-41 16,3-27-43-16,21-25 22 16,11-23-1-16,29-21 8 0,17-14 28 15,30-7 26-15,-9 18-23 16,2 13 0-16,-26 23-2 15,-17 18-9-15,-31 12 4 16,-6 17 4-16,-16 8 1 16,-3 17 5-16,2 3 12 15,-1 12-6-15,-2-11-5 0,3-3-12 16,3-13-7-16,5-13-4 16,7-13-4-16,3-11 11 15,2-5 15-15,4-14 15 16,-5 1 11-16,3-19 26 15,-5 0-6-15,-1-12-2 16,-3 9-10-16,0-6-4 16,-5 15-20-16,-2 4 4 15,-4 11 2-15,-5 3 10 16,-3 8-12-16,-3 4 6 16,-2 1-13-16,3 0-11 15,-1 0-12-15,0 1 10 16,-21 26-3-16,-47 63 26 15,49-39 26-15,6 5-2 16,13-9-3-16,16-5-6 16,9-12-24-16,24-11-32 15,0-12-11-15,16-7-14 16,1-10-116-16,2-12-190 0,-19-14-131 16,0-5-18-16,-23 2-215 15</inkml:trace>
  <inkml:trace contextRef="#ctx0" brushRef="#br0" timeOffset="11108.7792">25258 14244 174 0,'5'-3'391'16,"-4"1"-97"-16,2-1 3 16,0 1-69-16,-1 1-113 0,-1 1-21 15,2 0-34-15,-3 1 20 16,4 9-2-16,2 4 2 16,-4-7-10-16,-1 1-12 15,-1-2-35-15,3-1-16 16,5 10-11-16,2 9-1 15,18 49 5-15,-28-23 20 16,-9 12 12-16,-8 34 9 16,-12 7 2-16,-12 14 2 15,-6-15-18-15,-16-3-4 16,3-40 3-16,-10-8 3 16,9-24-18-16,-2-13-54 15,8-18-55-15,1-6-260 16,16-14-120-16,22-18-87 15</inkml:trace>
  <inkml:trace contextRef="#ctx0" brushRef="#br0" timeOffset="11477.6908">26070 14068 1343 0,'-6'36'314'0,"-37"64"118"15,2-36-374-15,-14 4 39 16,15-1-2-16,-5-9 5 16,8-24-14-16,14-10-28 15,15-13-81-15,13-6-35 16,6-11-9-16,15-7 14 15,2-1 10-15,6-4 27 16,-6 1 20-16,-1 3-16 16,-11 10-26-16,-6 8-14 15,-4 16 3-15,-3 15 5 16,-6 7 20-16,0 12 16 16,-1 1-92-16,-4-4-181 15,3-20-92-15,5-24-48 16,8-22-188-16</inkml:trace>
  <inkml:trace contextRef="#ctx0" brushRef="#br0" timeOffset="11738.6274">26434 13760 494 0,'11'-19'585'16,"-5"8"-225"-16,-9 11-57 15,0 6-259-15,-2 3-106 0,4-9-4 16,1 2 58 0,-12 39 60-16,-13 55 12 0,7-27 4 15,3 2 3-15,0 18-27 16,0-8-25-16,5 9-24 16,1-15-32-16,0 9-85 15,3-22-32-15,-1-4-38 16,-2-17-189-16,-1-3 42 15</inkml:trace>
  <inkml:trace contextRef="#ctx0" brushRef="#br0" timeOffset="11979.1631">26350 14215 1272 0,'16'16'348'0,"-1"-13"73"16,3 2-328-16,2 5-105 15,9-3-4-15,-3-4 20 16,4 5-5-16,-3-7-6 16,4-8-71-16,-11-5-67 15,4-10-269-15,0-4-5 16,4 1-149-16</inkml:trace>
  <inkml:trace contextRef="#ctx0" brushRef="#br0" timeOffset="12175.6996">26987 14185 675 0,'4'61'400'15,"-7"-9"-69"-15,-1 4-80 16,-2 0-304-16,-4 5-185 16,-2-19-55-16,1-11-37 15,1-9 14-15,4-15 35 16</inkml:trace>
  <inkml:trace contextRef="#ctx0" brushRef="#br0" timeOffset="12354.1651">27086 13721 1510 0,'7'-2'418'15,"1"7"-20"-15,-8-6-435 16,-3-1-224-16,3 2-104 16,0 0-54-16,0 0 94 15,0 0-46-15,0 2 135 16,7 14 47-16</inkml:trace>
  <inkml:trace contextRef="#ctx0" brushRef="#br0" timeOffset="12816.5188">27332 14283 586 0,'13'43'344'16,"-7"-15"-35"-16,5-12-84 15,-1-8-136-15,5-14-16 16,2-18-21-16,10-23-11 15,3-5-17-15,8-16-1 16,-4 11-7-16,-1 6-4 16,-14 21 8-16,-3 9 7 15,-14 12 1-15,-1 11-83 16,-7 8-3-16,-2 12 0 16,-4 8-9-16,3 9-18 15,6 2 73-15,7 1-9 16,8-10 3-16,19-4 11 15,8-10 18-15,19-22 11 0,7-13-1 16,13-17-32-16,-13-10-12 16,1-14 4-16,-16 9 3 15,-7-7 0-15,-13 13 30 16,-8 12 57-16,-7 11 16 16,-15 6 13-16,-8 14 3 15,-16 19 22-15,2 6-50 16,-15 18-11-16,8 7 3 0,3 10 33 15,10-4-18-15,4 2-2 16,21-11-18-16,4-1-25 16,7-10-39-16,24-11-41 15,14-7-53-15,13-8-244 16,3-16-167-16,11-21-58 16</inkml:trace>
  <inkml:trace contextRef="#ctx0" brushRef="#br0" timeOffset="13170.2523">28975 13459 1549 0,'1'2'287'16,"-2"1"86"-16,-1 3-454 15,1-6-12-15,-1 0-6 0,-5 41 66 16,-10 52 62-16,6-27 3 15,2 8 5-15,-5 16-2 16,2-1-28-16,5 27-159 16,-2-5-153-16,-4-5-108 15,5-17-166-15</inkml:trace>
  <inkml:trace contextRef="#ctx0" brushRef="#br0" timeOffset="13386.6168">28743 14004 1477 0,'24'2'399'16,"10"-1"100"-16,17-2-389 15,3-1-102-15,15 2-70 0,-9-1-53 16,1-2-125-16,-15 0-95 15,0-6-86-15,-17-3-12 16,4 0-40-16</inkml:trace>
  <inkml:trace contextRef="#ctx0" brushRef="#br0" timeOffset="13520.0362">29500 14136 927 0,'-1'42'418'0,"2"4"-17"16,4-9-186-16,-1 10-212 15,-2-7-104-15,-1-6-257 16,-5-12-43-16,-4-8-154 16</inkml:trace>
  <inkml:trace contextRef="#ctx0" brushRef="#br0" timeOffset="13681.3903">29490 13576 703 0,'-7'-4'820'0,"4"4"-280"16,0-2-437-16,3 2 355 16,0-1-580-16,0-1-72 15,0 1-39-15,0-1-292 16,0 1 83-16</inkml:trace>
  <inkml:trace contextRef="#ctx0" brushRef="#br0" timeOffset="14249.0612">29838 14083 270 0,'10'4'512'0,"-5"-4"-175"16,-5 2 1-16,0-2-160 16,0 0-142-16,0 0-29 15,0 0-16-15,0 0 0 16,0 1 11-16,-2 1 11 16,1 19 10-16,-1 10 1 15,-2 44 0-15,3-42-9 16,2-8-5-16,0-9-1 15,-1-11-4-15,11-10 2 16,4-11-1-16,17-15 1 16,7-3-1-16,4-8 3 15,-2 1-3-15,1 1 0 16,-20 15 0-16,-3 4 5 16,-9 11 15-16,-4 10 1 0,-6 1-14 15,0 9-20-15,0-10-25 16,0 2-35-16,-1 17 33 15,-1 6 10-15,5 39 20 16,0-51 27-16,5-7 24 16,10 0-27-16,2-6 6 15,7 2-3-15,3 1-9 0,4 7 8 16,-9 9-3-16,-3 20 9 16,-12 2 9-16,-4 7-12 15,-6 1-39-15,0-9-143 16,2-15-156-16,5-3-106 15,8-15-140-15</inkml:trace>
  <inkml:trace contextRef="#ctx0" brushRef="#br0" timeOffset="14668.6047">30552 14259 1388 0,'96'113'360'0,"-74"-135"103"15,8 2-373-15,6-6-53 16,11-14-19-16,-4 0-1 15,1-2 2-15,-14 10-7 16,-5 2-3-16,-17 15 10 16,-5 3-6-16,-3 8-7 15,-6 5-18-15,-3 8-9 0,-18 18 6 16,-4 11 17-16,-12 19 21 16,8 1 19-16,-2 8 6 15,14-17-6-15,13-4-10 16,13-17-26-16,0-3-29 15,7-9-11-15,14-2-10 16,1-10-59-16,21-11-91 16,9-13-45-16,22-23-247 15,-2-14-23-15</inkml:trace>
  <inkml:trace contextRef="#ctx0" brushRef="#br0" timeOffset="14892.957">31350 13160 1463 0,'8'-12'532'0,"2"20"57"15,3 21-444-15,11 22-174 16,-2 37 4-16,7 21 0 16,-12 37-2-16,-11 7 124 15,-18 53 8-15,-36-27-26 16,-59 17-23-16,-19-11-22 15,-38 6-109-15,-33-64-163 16,-21 10-365-16,13-47-5 16</inkml:trace>
</inkml:ink>
</file>

<file path=ppt/ink/ink4.xml><?xml version="1.0" encoding="utf-8"?>
<inkml:ink xmlns:inkml="http://www.w3.org/2003/InkML">
  <inkml:definitions>
    <inkml:context xml:id="ctx0">
      <inkml:inkSource xml:id="inkSrc0">
        <inkml:traceFormat>
          <inkml:channel name="X" type="integer" max="30937" units="cm"/>
          <inkml:channel name="Y" type="integer" max="17402" units="cm"/>
          <inkml:channel name="F" type="integer" max="4095" units="dev"/>
          <inkml:channel name="T" type="integer" max="2.14748E9" units="dev"/>
        </inkml:traceFormat>
        <inkml:channelProperties>
          <inkml:channelProperty channel="X" name="resolution" value="1000.22632" units="1/cm"/>
          <inkml:channelProperty channel="Y" name="resolution" value="1000.11493" units="1/cm"/>
          <inkml:channelProperty channel="F" name="resolution" value="0" units="1/dev"/>
          <inkml:channelProperty channel="T" name="resolution" value="1" units="1/dev"/>
        </inkml:channelProperties>
      </inkml:inkSource>
      <inkml:timestamp xml:id="ts0" timeString="2019-07-10T15:40:13.492"/>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2611 16243 328 0,'49'50'141'15,"-49"-53"4"-15,1-1-89 16,2 0-52-16,-3 2-26 15,0 1-24-15,0-1-16 16,0-1-4-16,0 0 41 16,0 2 22-16,0-1 35 15,0 1 25-15,-1-1 26 16,-1 1 2-16,-1 1 46 16,0 0 2-16,2 0 26 15,-4 0-4-15,2 0-47 16,0 0-62-16,2 0-9 15,1-2-26-15,4-4 12 16,50-47 89 0,153-100-58-16,-75 57-3 15,8 4-19-15,6 14-9 16,-50 38-28-16,-9 10-21 16,-22 14-105-16,-20 23-36 0,-55 18-9 15,-59 41-168-15,-25 20 39 16</inkml:trace>
</inkml:ink>
</file>

<file path=ppt/ink/ink5.xml><?xml version="1.0" encoding="utf-8"?>
<inkml:ink xmlns:inkml="http://www.w3.org/2003/InkML">
  <inkml:definitions>
    <inkml:context xml:id="ctx0">
      <inkml:inkSource xml:id="inkSrc0">
        <inkml:traceFormat>
          <inkml:channel name="X" type="integer" max="30937" units="cm"/>
          <inkml:channel name="Y" type="integer" max="17402" units="cm"/>
          <inkml:channel name="F" type="integer" max="4095" units="dev"/>
          <inkml:channel name="T" type="integer" max="2.14748E9" units="dev"/>
        </inkml:traceFormat>
        <inkml:channelProperties>
          <inkml:channelProperty channel="X" name="resolution" value="1000.22632" units="1/cm"/>
          <inkml:channelProperty channel="Y" name="resolution" value="1000.11493" units="1/cm"/>
          <inkml:channelProperty channel="F" name="resolution" value="0" units="1/dev"/>
          <inkml:channelProperty channel="T" name="resolution" value="1" units="1/dev"/>
        </inkml:channelProperties>
      </inkml:inkSource>
      <inkml:timestamp xml:id="ts0" timeString="2019-07-10T15:40:14.725"/>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2784 16468 289 0,'-59'27'606'16,"23"0"-224"-16,42-20-188 15,4-14 160-15,19-13-361 16,36-15 5-16,21-20-3 0,29-29 22 16,11-10 21-16,46-18 21 15,-14 8-26-15,5 3-2 16,-17 29-23-16,-7 5-99 15,-52 30-40-15,-23 9-70 16,-35 11-12-16,-15 13 46 16,-26 20 106-16,-27 15 52 15,-15 15 82-15,-38 28 16 16,-9 6-24-16,-23 11 39 16,11-5-9-16,11-2-2 15,35-20 3-15,12-6 4 16,32-20-43-16,6-5-1 15,7-16-12-15,6-5-8 16,5-9-26-16,8-4-19 16,6-8 6-16,44-10 15 15,23-17 5-15,49-23 19 16,4-3 8-16,21-15-16 16,-29 13-33-16,-7 18-51 0,-50 24-49 15,-7 14 6-15,-29 19-5 16,-23 18 9-16,-30 16 49 15,-38 32 51-15,-12 6-5 16,-42 32-6-16,-17 2-7 16,-7-1 3-16,26-26 13 15,11-11 24-15,42-39 33 0,28-16 27 16,25-20 4-16,14-14-25 16,18-13-15-16,40-24-6 15,23-17 2-15,50-28-1 16,20 1 7-16,35-24-11 15,-36 16-10-15,-2 1-19 16,-41 20-19-16,-19 5-1 16,-48 32-2-16,-13 10-17 15,-17 19-12-15,-18 12-28 16,-28 13-16-16,-23 32 4 16,-21 21 15-16,-47 32 2 15,-17 10 45-15,0 6 44 16,17-28 6-16,24-19 33 15,46-33 23-15,26-15 13 16,14-16-14-16,7-7-25 16,8-4-28-16,-8 5-2 15,50-31-11-15,137-69-12 0,-58 29 22 16,44-24-6-16,-17 22-20 16,11-13-23-16,-46 18-21 15,5 12-16-15,-51 26-9 16,-17 11 4-16,-35 16 15 15,-15 5-6-15,-9 13 8 16,-18 19 12-16,-12 9 6 16,-23 25 8-16,-6 3 26 15,-5 0 24-15,11-17 11 0,17-11 26 16,23-27 5-16,10-9-5 16,9-8-28-16,9-4-16 15,8-8-34-15,32-13 14 16,10-8 26-16,17-12-12 15,5-3 5-15,15 3 3 16,-23 13-45-16,-5 13-108 16,-16 15 7-16,-17 17-13 15,-29 13-1-15,-21 27 26 16,-16 9 86-16,-20 15 16 16,-8-4 16-16,1-1 24 15,9-29 22-15,11-12 42 16,20-17 42-16,13-12-73 15,8-9-15-15,33-7-24 16,17-12-33-16,28-17-34 16,13-7 64-16,14 0-5 15,-22 6-10-15,-10 13-90 0,-25 23-53 16,-4 25-9-16,-19 20-5 16,-18 19 3-16,-14 4 83 15,-9 5 52-15,-10-18 18 16,4-12 12-16,11-22 15 15,29-9 41-15,18-12 10 16,26-6 21-16,10-1 20 16,11-4 11-16,-18 4-101 0,-7 1-191 15,-21 14-186-15,-42-17-175 16,-31-16-205-16</inkml:trace>
</inkml:ink>
</file>

<file path=ppt/ink/ink6.xml><?xml version="1.0" encoding="utf-8"?>
<inkml:ink xmlns:inkml="http://www.w3.org/2003/InkML">
  <inkml:definitions>
    <inkml:context xml:id="ctx0">
      <inkml:inkSource xml:id="inkSrc0">
        <inkml:traceFormat>
          <inkml:channel name="X" type="integer" max="30937" units="cm"/>
          <inkml:channel name="Y" type="integer" max="17402" units="cm"/>
          <inkml:channel name="F" type="integer" max="4095" units="dev"/>
          <inkml:channel name="T" type="integer" max="2.14748E9" units="dev"/>
        </inkml:traceFormat>
        <inkml:channelProperties>
          <inkml:channelProperty channel="X" name="resolution" value="1000.22632" units="1/cm"/>
          <inkml:channelProperty channel="Y" name="resolution" value="1000.11493" units="1/cm"/>
          <inkml:channelProperty channel="F" name="resolution" value="0" units="1/dev"/>
          <inkml:channelProperty channel="T" name="resolution" value="1" units="1/dev"/>
        </inkml:channelProperties>
      </inkml:inkSource>
      <inkml:timestamp xml:id="ts0" timeString="2019-07-10T15:40:17.476"/>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22610 11326 211 0,'-40'-2'25'16,"-2"2"32"-16,7 5-35 15,-4 2 49-15,2 2 28 0,0 1 52 16,3-1 10-16,-3 2-12 16,9-2-55-16,9-3-22 15,5-1-42-15,10-2-24 16,7 0-21-16,6 2 6 16,-9-5 14-16,18 0 27 15,32-2 19-15,85-18 22 16,-26-10-5-16,44-10-8 15,1 6-27-15,6-6-9 16,-24 7-13-16,-3 4 0 16,-47 9-1-16,0-5 0 15,-12 10 1-15,-16 1 5 16,-19 5-1-16,-7 6 2 16,-18-2-20-16,-10 5-21 15,-8 5-74-15,-19 8 1 16,-11 2 2-16,-37 20 20 15,-12 10 20-15,-20 11 72 0,-4-2 1 16,-25 5 22-16,21-6 24 16,-9 11-17-16,12-8-2 15,12-1 6-15,39-11-22 16,16-11-25-16,26-18 18 16,9-9 23-16,15-5-8 15,19-5 23-15,25-7 12 16,56-17 18-16,22-9-21 0,46-18 0 15,8-5-27-15,25-11-13 16,-42 10-17-16,14-3-2 16,-40 12-2-16,2 5 1 15,-32 14-1-15,5 8-2 16,-38 12 0-16,-7 4-12 16,-29 9-17-16,-18 3-53 15,-20-3-37-15,-13 15-14 16,-24 8 19-16,-53 22 17 15,-32 8 51-15,-22 15 38 16,-2-6 15-16,-1 2-4 16,45-18 0-16,21-4 9 15,23-11 8-15,8-8 7 16,27-9-16-16,15-5 16 16,15-9-2-16,39-11-3 15,9-5 34-15,56-18 53 16,29-5-33-16,46-17 5 0,-10-5-5 15,32-2-39-15,-37 12-39 16,-5 2 20-16,-53 15-11 16,-21 12 2-16,-40 12-13 15,-24 4-60-15,-30 4-39 16,-13 13-18-16,-33 3 0 16,-55 26 13-16,-28 14 55 15,-46 20 34-15,-18 4 18 0,-9 19-5 16,37-20-1-16,15-5 7 15,44-15 5-15,27-13 13 16,38-25 6-16,18-4 0 16,15-9 0-16,22-3 16 15,17-9 7-15,60-9 29 16,37-10 33-16,61-22-29 16,21-17-19-16,39-7-19 15,-26 1-33-15,7-7-34 16,-36 18 27-16,-3 6 0 15,-55 11 3-15,-20 8 4 16,-53 16-1-16,-18 8-13 16,-35 7-23-16,-13 4-58 15,-4 8-30-15,-28 9 11 16,-42 10 12-16,-69 20 23 16,-11 2 51-16,-39 5 45 15,9-3-5-15,23-2 2 0,63-14 2 16,17-5 21-16,35-14-8 15,18 0 6-15,22-11-6 16,12-6-8-16,10-3-18 16,43-9 19-16,24-7-1 15,50-20 15-15,27-4 14 16,60-16 5-16,-17 6-29 16,22-8-8-16,-28 12-12 0,0 2-4 15,-62 6-7-15,-8 9 1 16,-41 11 0-16,-24 8-8 15,-29 4-9-15,-11 7-60 16,-21 8-25-16,-18 15-28 16,-15 7 10-16,-51 20 7 15,-29 8 55-15,-41 11 23 16,7-10 30-16,-11 4 9 16,37-13 12-16,22-2-6 15,42-18 5-15,11-2 8 16,23-15-7-16,22-1-10 15,18-13 13-15,34-3 27 16,13-13-4-16,59-14 4 16,30-5 0-16,42-16-2 15,-2 3-31-15,43-4-5 16,-43 12-7-16,-22-3 4 16,-42 15 0-16,-25 3-2 0,-56 13-11 15,-21 3-43-15,-14 12-32 16,-17 15-33-16,-18 10-3 15,-28 19 15-15,-37 14 47 16,-49 22 25-16,-7 2 35 16,-8-1 5-16,31-17-5 15,33-14-2-15,46-22 7 16,20-13 15-16,22-7-7 0,5-7 3 16,23-1 4-16,53-9 3 15,32-9-16-15,45-13 4 16,21-6-3-16,26-9-7 15,-27 8-7-15,-23 1 1 16,-45 12 2-16,-24 10-2 16,-50 10-18-16,-20 5-58 15,-17 8-18-15,-2 14-10 16,-17 5 1-16,-20 19 22 16,-13-5 62-16,-4 2 35 15,-1-15 25-15,16-4 26 16,27-26 3-16,25-2 1 15,32-18-30-15,43-24-20 16,35-12-25-16,69-10-1 16,-1-2 1-16,-1 4 18 15,-32 23 4-15,-29 10 1 16,-71 15-85-16,-17 11-168 0,-32 13-119 16,-50 10-176-16,-38 3-142 15</inkml:trace>
</inkml:ink>
</file>

<file path=ppt/ink/ink7.xml><?xml version="1.0" encoding="utf-8"?>
<inkml:ink xmlns:inkml="http://www.w3.org/2003/InkML">
  <inkml:definitions>
    <inkml:context xml:id="ctx0">
      <inkml:inkSource xml:id="inkSrc0">
        <inkml:traceFormat>
          <inkml:channel name="X" type="integer" max="30937" units="cm"/>
          <inkml:channel name="Y" type="integer" max="17402" units="cm"/>
          <inkml:channel name="F" type="integer" max="4095" units="dev"/>
          <inkml:channel name="T" type="integer" max="2.14748E9" units="dev"/>
        </inkml:traceFormat>
        <inkml:channelProperties>
          <inkml:channelProperty channel="X" name="resolution" value="1000.22632" units="1/cm"/>
          <inkml:channelProperty channel="Y" name="resolution" value="1000.11493" units="1/cm"/>
          <inkml:channelProperty channel="F" name="resolution" value="0" units="1/dev"/>
          <inkml:channelProperty channel="T" name="resolution" value="1" units="1/dev"/>
        </inkml:channelProperties>
      </inkml:inkSource>
      <inkml:timestamp xml:id="ts0" timeString="2019-07-10T15:40:19.977"/>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23053 12889 218 0,'-17'-6'248'15,"-6"4"4"-15,-7 1 12 16,-11 4-67-16,1 4-94 15,-12 8-10-15,-2 12-61 16,-14 7-58-16,5 0 36 16,0 3 46-16,16-9-19 15,10-4 14-15,18-9 23 0,8-3 3 16,7-7-16-16,4-3-17 16,-2-2-25-16,2-2-27 15,0 1-4-15,0-1 23 16,2 1 23-16,33-6 6 15,74-25 4-15,-23 6 0 16,11-2-20-16,10-2-18 16,-24 8 5-16,-14 1 0 15,-30 11-5-15,-18 5-32 16,-18 4-35-16,-12 8-24 16,-15 11-4-16,-32 16 4 15,-20 9 31-15,-19 13 29 16,-23 4 21-16,-3-1 4 15,27-12 0-15,14-4 35 16,18-13 34-16,32-9-25 16,19-11-27-16,12-3-29 0,20-10 18 15,22-14-7-15,32-12 34 16,70-12 39-16,20-8 32 16,36-24-42-16,8 4-25 15,9-7-6-15,-58 11-11 16,-17 3-2-16,-46 25-5 15,-26 7-18-15,-43 20-21 0,-18 5-61 16,-13 10-23 0,-7 14-1-16,-14 15 20 0,-44 25 28 15,-19 10 61-15,-60 9 21 16,15-7-3-16,-1-1 11 16,41-24 4-16,20-6 22 15,63-18 13-15,-8-7 16 16,16-11-7-16,7-4-32 15,12-6-13-15,38-14 2 16,27-10-9-16,58-12 3 16,16-6 25-16,44-12-10 15,-14 13-17-15,10-9-3 16,-52 13-7-16,-15 4-6 16,-48 14 2-16,-26 6 0 15,-37 14-29-15,-8 5-31 16,-11 6-38-16,-11 19-8 15,-21 9-1-15,-57 18 30 16,-34 9 27-16,-34 18 32 16,-21-7 8-16,-16 2 3 0,43-9 5 15,22-7 26-15,37-19 28 16,29-10-11-16,42-17-19 16,13-6 3-16,23-9-32 15,40-12-32-15,29-14 46 16,44-20 47-16,27-7-20 15,50-14 11-15,-17 9 8 16,-4-1-31-16,-32 17-34 0,-8 3 13 16,-49 10-3-16,-14 4-3 15,-20 15-19-15,-18 1-34 16,-20 11-23-16,-17 11-23 16,-19 8-13-16,-30 11 22 15,-24 13 34-15,-26 11 22 16,-19 2 20-16,-28 3 17 15,25-6-2-15,7-8 2 16,29-13 12-16,26-9 17 16,35-11 16-16,14-7 11 15,15-7-10-15,43-12 5 16,26-7-2-16,44-16-17 16,21-10-10-16,66-8 14 15,-26 0-8-15,19-2-8 16,-22 5 1-16,21 1-1 15,-68 9-7-15,-6 6-6 16,-45 13-16-16,-23 9-55 0,-46 11-34 16,-6 7-47-16,-15 9-7 15,-36 17 4-15,-24 10 77 16,-68 17 30-16,-15 8 48 16,-44 5 7-16,17-9 10 15,-5 3-15-15,58-11 4 16,12-6 20-16,46-10 7 0,19-11 8 15,34-13 9-15,14-6 16 16,17-11-37-16,49-13 21 16,29-10-1-16,51-18-6 15,29-11-15-15,57-6 20 16,-25 9-28-16,9-3-7 16,-31 17-10-16,-5 0-3 15,-55 9-5-15,-14-3 4 16,-35 15-6-16,-24 8-23 15,-35 7-23-15,-13 8-39 16,-11 10-16-16,-21 14 1 16,-14 3 24-16,-43 18 30 15,-16-2 44-15,-17 11 17 16,12-9 10-16,12-2-9 16,44-14-10-16,15-3 3 15,24-16-1-15,3-6 5 16,11-7 8-16,5-2-1 0,14-10 6 15,53-8 15-15,25-9-5 16,52-10-4-16,22-5 5 16,36 1-12-16,-25 11-21 15,-13 4-3-15,-48 12 0 16,-25 7 2-16,-51 2-9 16,-27-3-32-16,-16 6-31 15,-8 4-47-15,-5 5-15 16,4-6 10-16,-14 12 33 0,-36 22 31 15,-136 57 43-15,55-35 15 16,4-6 8-16,18-1 9 16,45-13 2-16,25-10 6 15,26-12 2-15,14-8-1 16,4-6-25-16,17-6 14 16,25-11 10-16,51-12-5 15,33-8-7-15,38-15 18 16,7 0-16-16,17 2-18 15,-34 10 7-15,-17 6-1 16,-30 14-2-16,-20 2 3 16,-36 10 2-16,-20 3-20 15,-21 4-20-15,-5 1-56 16,-14 6-25-16,-11 0-12 16,-3 7 22-16,-37 11 22 15,-18 2 57-15,-22 8 24 16,-3-1 21-16,-2-3 6 0,33-11 11 15,21-3 10-15,30-7 10 16,9-5 2-16,12-4-5 16,6-1-14-16,6-4-25 15,26-8-7-15,27-2-8 16,42-7 4-16,11-6 1 16,30-3 18-16,-11 1-4 15,-3 4 0-15,-33 6-10 16,-12 7-10-16,-40 7-13 0,-17 5-36 15,-23 1-27-15,-18 8-26 16,-16 3-11-16,-21 10-6 16,-15 7 57-16,-28 13 28 15,-3 2 29-15,3 3 31 16,21-10 31-16,18-7-20 16,28-14 5-16,11-6 7 15,7-9-15-15,13-4-24 16,8-10-10-16,41-14-4 15,29-6-12-15,50-6 0 16,-1-4 12-16,5 1 6 16,-36 11 0-16,-22 9 6 15,-52 3-4-15,-11 13-70 16,-17 7-65-16,-16 7-100 16,-12 10-71-16,-18 4-220 15,-12-4 24-15</inkml:trace>
</inkml:ink>
</file>

<file path=ppt/ink/ink8.xml><?xml version="1.0" encoding="utf-8"?>
<inkml:ink xmlns:inkml="http://www.w3.org/2003/InkML">
  <inkml:definitions>
    <inkml:context xml:id="ctx0">
      <inkml:inkSource xml:id="inkSrc0">
        <inkml:traceFormat>
          <inkml:channel name="X" type="integer" max="30937" units="cm"/>
          <inkml:channel name="Y" type="integer" max="17402" units="cm"/>
          <inkml:channel name="F" type="integer" max="4095" units="dev"/>
          <inkml:channel name="T" type="integer" max="2.14748E9" units="dev"/>
        </inkml:traceFormat>
        <inkml:channelProperties>
          <inkml:channelProperty channel="X" name="resolution" value="1000.22632" units="1/cm"/>
          <inkml:channelProperty channel="Y" name="resolution" value="1000.11493" units="1/cm"/>
          <inkml:channelProperty channel="F" name="resolution" value="0" units="1/dev"/>
          <inkml:channelProperty channel="T" name="resolution" value="1" units="1/dev"/>
        </inkml:channelProperties>
      </inkml:inkSource>
      <inkml:timestamp xml:id="ts0" timeString="2019-07-10T15:40:26.483"/>
    </inkml:context>
    <inkml:brush xml:id="br0">
      <inkml:brushProperty name="width" value="0.08819" units="cm"/>
      <inkml:brushProperty name="height" value="0.35278" units="cm"/>
      <inkml:brushProperty name="color" value="#00B0F0"/>
      <inkml:brushProperty name="tip" value="rectangle"/>
      <inkml:brushProperty name="rasterOp" value="maskPen"/>
    </inkml:brush>
  </inkml:definitions>
  <inkml:trace contextRef="#ctx0" brushRef="#br0">16869 16277 855 0,'3'6'256'0,"-3"-3"38"16,0 0-247-16,0-4-48 15,0 1-36-15,0-2-5 16,0 1 22-16,0-1 47 16,0 1 57-16,1-1 18 15,7 1 15-15,20-11-11 16,41-36-28-16,-24 14-33 16,4-1-9-16,14-2-6 15,-2 4-9-15,4 6-11 16,-11 8-8-16,-9 7-12 15,-21 8-15-15,-8 5-45 16,-7 7-46-16,-12 11-23 16,-13 5-10-16,-22 19-9 0,-16 7 94 15,-15 17 94-15,-2-9-20 16,1 1 35-16,24-18 39 16,12-11 7-16,15-18-30 15,8-5 76-15,10-7 1 16,2-1-35-16,4-1-45 15,-5 1 8-15,1-1-21 16,50-11 5-16,83-82 38 16,-20 31-21-16,3-2-26 0,8-8-10 15,-35 19-18-15,-8 9-33 16,-32 16-30-16,-17 7-105 16,-17 15-38-16,-6 10-49 15,-10 11 12-15,-19 23 49 16,-8 11 112-16,-26 28 42 15,-17 5 51-15,-21 9 3 16,-3-9-8-16,-2-3 23 16,22-20 20-16,13-13 47 15,27-16 48-15,16-10-4 16,15-12-16-16,11-10-47 16,10-4-38-16,29-16-25 15,18-8 12-15,46-20 0 16,11-10 24-16,38-26-7 15,-6 11-20-15,6-6-9 16,-31 14-15-16,-12 9 0 16,-40 28-5-16,-24 5-24 0,-26 17-19 15,-14 7-56-15,-4 3-22 16,-14 7-38-16,-2 10-20 16,-8 12 62-16,-6 8 58 15,-25 18 22-15,1 3 40 16,-13 6 46-16,2-13-31 15,4-8 28-15,24-17 14 16,7-10 24-16,15-13 18 0,6-3-28 16,6-2-47-16,-6 1-34 15,10-1 34-15,41-17-5 16,80-52 21-16,-9 3 22 16,2-8 17-16,21-7-57 15,-14 24-19-15,-4 9-2 16,-50 19-3-16,-15 10-22 15,-31 12-23-15,-16 7-69 16,-13 8-31-16,-7 20 0 16,-18 15 24-16,-40 24 25 15,-14 12 68-15,-31 20 30 16,-9-13-4-16,5 6 17 16,30-21 6-16,19-9 5 15,28-23 12-15,13-6 23 16,18-20 7-16,7-8-19 15,1-11 8-15,39-18 9 0,24-7-10 16,48-19-18-16,19-7 11 16,30-24-14-16,-16 9-21 15,3-5-9-15,-38 10-8 16,-5 5 1-16,-25 27 0 16,-13 9-10-16,-29 15-21 15,-11 5-19-15,-14 13-50 16,-13 15-34-16,-12 9 10 15,-19 21 23-15,-14 12 19 0,-24 18 52 16,1-12 33-16,-5 3 6 16,14-22 4-16,13-12 14 15,20-19 10-15,10-6 21 16,12-11-2-16,11-1-16 16,6-4-7-16,26-12-4 15,16-4-21-15,39-14-2 16,3-12 8-16,28-13-6 15,-8 3-7-15,9-5 2 16,-27 9-2-16,11 9 1 16,-33 15-2-16,-12 6-37 15,-25 12-27-15,-16 11-25 16,-23 14-50-16,-19 20 8 16,-19 13 39-16,-23 21 28 15,-16 6 27-15,-26 7 54 16,13-6-2-16,1-3 17 0,26-24 4 15,15-12 30-15,27-17 18 16,11-15 21-16,14-11-15 16,11-10-2-16,18-8-34 15,36-15-16-15,14-2-24 16,30-14-4-16,-6 6-4 16,-7-3 2-16,-31 12-6 15,-14 6-9-15,-40 12-24 0,-1 12-60 16,-11 17-22-16,-7 15-17 15,-6 9 11-15,-3 18 29 16,-7 0 65-16,-2 6 38 16,-1-8 35-16,-2 1-14 15,9-11-6-15,2-3-4 16,3-10-19-16,7-1-17 16,-2-5-220-16,-32-3-229 15,-6-18-1-15</inkml:trace>
</inkml:ink>
</file>

<file path=ppt/ink/ink9.xml><?xml version="1.0" encoding="utf-8"?>
<inkml:ink xmlns:inkml="http://www.w3.org/2003/InkML">
  <inkml:definitions>
    <inkml:context xml:id="ctx0">
      <inkml:inkSource xml:id="inkSrc0">
        <inkml:traceFormat>
          <inkml:channel name="X" type="integer" max="30937" units="cm"/>
          <inkml:channel name="Y" type="integer" max="17402" units="cm"/>
          <inkml:channel name="F" type="integer" max="4095" units="dev"/>
          <inkml:channel name="T" type="integer" max="2.14748E9" units="dev"/>
        </inkml:traceFormat>
        <inkml:channelProperties>
          <inkml:channelProperty channel="X" name="resolution" value="1000.22632" units="1/cm"/>
          <inkml:channelProperty channel="Y" name="resolution" value="1000.11493" units="1/cm"/>
          <inkml:channelProperty channel="F" name="resolution" value="0" units="1/dev"/>
          <inkml:channelProperty channel="T" name="resolution" value="1" units="1/dev"/>
        </inkml:channelProperties>
      </inkml:inkSource>
      <inkml:timestamp xml:id="ts0" timeString="2019-07-10T15:40:29.154"/>
    </inkml:context>
    <inkml:brush xml:id="br0">
      <inkml:brushProperty name="width" value="0.08819" units="cm"/>
      <inkml:brushProperty name="height" value="0.35278" units="cm"/>
      <inkml:brushProperty name="color" value="#00B0F0"/>
      <inkml:brushProperty name="tip" value="rectangle"/>
      <inkml:brushProperty name="rasterOp" value="maskPen"/>
    </inkml:brush>
  </inkml:definitions>
  <inkml:trace contextRef="#ctx0" brushRef="#br0">22368 12387 280 0,'0'6'0'15,"3"-1"183"-15,5 3-192 16,-8-8 182-16,0 0-104 16,1 0 189-16,4 0-95 15,21 1-2-15,71-10-1 0,-31-17-35 16,45-13-30-16,21-7-44 15,12-6-7-15,-18 8-10 16,-2 6-6-16,-38 6-11 16,-16 10-4-16,-13 7-3 15,-5 4 2-15,-25 5-6 16,-9 6-38-16,-15 0-24 16,-8 6-48-16,-10 4-7 15,-11 8 12-15,-16 4 40 0,-14 13 27 16,0 0 49-16,-9 7 30 15,5-6 8-15,3-5 30 16,8-10 13-16,6-8 22 16,15-7-15-16,11-1-14 15,17-5-9-15,11-6-18 16,11 4-24-16,15-19 5 16,18-8 0-16,44-22-16 15,19-6-2-15,36-14 0 16,-2 13-14-16,6-4-1 15,-38 19-6-15,-9 7 1 16,-35 9 2-16,-8 5 0 16,-21 10-37-16,-13 6-36 15,-16 5-13-15,-14 7-37 16,-11 7-5-16,-21 17 40 16,-14 4 35-16,-32 18 15 0,-1 3 36 15,-23 5 7-15,2-2-1 16,-6 4 10-16,26-14 9 15,1-2 9-15,23-18-4 16,18-10-6-16,22-7-14 16,9-6-12-16,9-8-2 15,12-3 16-15,11 1 16 16,36-15 18-16,9-5 3 16,33-14-8-16,12-2-13 0,23-14-13 15,-10 7-14-15,7-2-1 16,-30 14-1-16,-18 4 1 15,-36 13 0-15,-26 5-33 16,-15 10-28-16,-12 2-74 16,-2 13-11-16,-11 15 4 15,-15 8 36-15,-43 21 31 16,-19 6 75-16,-27 12 17 16,-4-11 0-16,-1 1 11 15,40-11 10-15,18-12 13 16,30-13-10-16,14-9 2 15,10-12-6-15,13-9-7 16,-1-3 0-16,-1 4 31 16,30-11 0-16,109-34 3 15,-17 13-7-15,30-17-11 0,-1-1-25 16,9-7-8 0,-34 6-8-16,-8-1 2 0,-27 19-1 15,-17 8 3-15,-28 11-12 16,-12 4-38-16,-30 12-34 15,-3 3-59-15,-14 7-13 16,-21 11 10-16,-18 9 40 16,-29 17 32-16,-19 5 58 15,-9 7 11-15,12-4 1 16,16-3 9-16,22-17-1 0,17-3 2 16,21-15-1-16,6-6-1 15,8-2-1-15,13-8 2 16,4-4 17-16,24-10 20 15,24-6 7-15,49-17-2 16,21-7-8-16,35-16-19 16,-1 2-19-16,18-6-7 15,-30 5-10-15,-1 8 5 16,-32 13 1-16,-23 4 2 16,-39 15-1-16,-24 8-25 15,-23 4-25-15,-6 7-60 16,-7 7-12-16,-8 12-2 15,-8 10 27-15,-41 18 29 16,-24 6 59-16,-28 19 11 16,-6-9 7-16,-3 2 8 0,37-21 0 15,19-5 5-15,36-19 2 16,13-5 3-16,9-13-9 16,12-3 6-16,14-5 0 15,33-9 8-15,17-7-5 16,64-9 4-16,-5-4-7 15,19-15-6-15,-13 2-9 16,13-5-3-16,-47 10-5 16,17-1 0-16,-26 17 0 15,-18 8 1-15,-32 14-8 0,-17-2-42 16,-18 9-30-16,-7 11-32 16,-14 4-4-16,-19 9 12 15,-19 16 42-15,-29 12 32 16,-14-2 34-16,-6 3 14 15,11-7 1-15,14-1 6 16,29-17-1-16,16-3 6 16,13-9-11-16,12-6-6 15,6-10 3-15,8-1 16 16,5-10 4-16,31-11 9 16,24-4 1-16,48-7-6 15,11-15-18-15,36-8-10 16,-12 1-9-16,27-4-1 15,-30 6-2-15,-6 8 3 16,-33 8-2-16,-18 9 4 16,-49 9 1-16,-23 7-20 15,-12 6-34-15,-5 4-57 16,-9 7-11-16,-7 15-3 0,-5 5 22 16,-37 14 36-16,-20 2 60 15,-22 11 13-15,-2-10 5 16,-7-7 1-16,31-7-3 15,19-4-2-15,26-11-2 16,14-2 3-16,13-6 15 0,7-5 15 16,9-6 9-16,17-4 7 15,11-5-1-15,60-10-14 16,15-6-18-16,24-8-10 16,2-7-12-16,26-4-6 15,-41 5-1-15,0 4 2 16,-27 5 2-16,-10 10 3 15,-41 6 2-15,-20 4-21 16,-19 9-38-16,-3 9-74 16,-18 9-14-16,-15 15-3 15,-20 10 21-15,-39 22 37 16,-18 1 75-16,-14 8 12 16,11-13 2-16,18 4 3 15,34-24 0-15,24-7 12 16,18-14 8-16,7-7 23 0,7-9 8 15,8-3 11-15,8-6 2 16,36-16 4-16,25-6-53 16,56-11-10-16,-1-4-14 15,27-11-14-15,-15 8-14 16,-3 0 28-16,-42 9-1 16,5 4 2-16,-31 18-2 15,-24 5-28-15,-23 13-40 16,-24 3-51-16,-24 15-4 15,-25 13 6-15,-20 15 29 16,-38 12 44-16,5 1 54 16,-5 3 12-16,20-13 3 0,21-10-3 15,32-16 0-15,13-3 17 16,14-12 12-16,8-8 8 16,7-3 10-16,8 0-3 15,-1-8-25-15,13-4-36 16,2 3-80-16,4-3-180 15,0 6-172-15,-12-3-101 16,-21-13-173-16</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3ED3D97-4DCE-453F-83A0-D87718A7310D}" type="datetimeFigureOut">
              <a:rPr lang="en-US" smtClean="0"/>
              <a:t>7/10/2019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E660F1-FEAE-431F-9327-7ECA225546A4}" type="slidenum">
              <a:rPr lang="en-US" smtClean="0"/>
              <a:t>‹#›</a:t>
            </a:fld>
            <a:endParaRPr lang="en-US"/>
          </a:p>
        </p:txBody>
      </p:sp>
    </p:spTree>
    <p:extLst>
      <p:ext uri="{BB962C8B-B14F-4D97-AF65-F5344CB8AC3E}">
        <p14:creationId xmlns:p14="http://schemas.microsoft.com/office/powerpoint/2010/main" val="20334388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ED3D97-4DCE-453F-83A0-D87718A7310D}" type="datetimeFigureOut">
              <a:rPr lang="en-US" smtClean="0"/>
              <a:t>7/10/2019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E660F1-FEAE-431F-9327-7ECA225546A4}" type="slidenum">
              <a:rPr lang="en-US" smtClean="0"/>
              <a:t>‹#›</a:t>
            </a:fld>
            <a:endParaRPr lang="en-US"/>
          </a:p>
        </p:txBody>
      </p:sp>
    </p:spTree>
    <p:extLst>
      <p:ext uri="{BB962C8B-B14F-4D97-AF65-F5344CB8AC3E}">
        <p14:creationId xmlns:p14="http://schemas.microsoft.com/office/powerpoint/2010/main" val="793585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ED3D97-4DCE-453F-83A0-D87718A7310D}" type="datetimeFigureOut">
              <a:rPr lang="en-US" smtClean="0"/>
              <a:t>7/10/2019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E660F1-FEAE-431F-9327-7ECA225546A4}" type="slidenum">
              <a:rPr lang="en-US" smtClean="0"/>
              <a:t>‹#›</a:t>
            </a:fld>
            <a:endParaRPr lang="en-US"/>
          </a:p>
        </p:txBody>
      </p:sp>
    </p:spTree>
    <p:extLst>
      <p:ext uri="{BB962C8B-B14F-4D97-AF65-F5344CB8AC3E}">
        <p14:creationId xmlns:p14="http://schemas.microsoft.com/office/powerpoint/2010/main" val="3015184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ED3D97-4DCE-453F-83A0-D87718A7310D}" type="datetimeFigureOut">
              <a:rPr lang="en-US" smtClean="0"/>
              <a:t>7/10/2019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E660F1-FEAE-431F-9327-7ECA225546A4}" type="slidenum">
              <a:rPr lang="en-US" smtClean="0"/>
              <a:t>‹#›</a:t>
            </a:fld>
            <a:endParaRPr lang="en-US"/>
          </a:p>
        </p:txBody>
      </p:sp>
    </p:spTree>
    <p:extLst>
      <p:ext uri="{BB962C8B-B14F-4D97-AF65-F5344CB8AC3E}">
        <p14:creationId xmlns:p14="http://schemas.microsoft.com/office/powerpoint/2010/main" val="39285453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3ED3D97-4DCE-453F-83A0-D87718A7310D}" type="datetimeFigureOut">
              <a:rPr lang="en-US" smtClean="0"/>
              <a:t>7/10/2019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E660F1-FEAE-431F-9327-7ECA225546A4}" type="slidenum">
              <a:rPr lang="en-US" smtClean="0"/>
              <a:t>‹#›</a:t>
            </a:fld>
            <a:endParaRPr lang="en-US"/>
          </a:p>
        </p:txBody>
      </p:sp>
    </p:spTree>
    <p:extLst>
      <p:ext uri="{BB962C8B-B14F-4D97-AF65-F5344CB8AC3E}">
        <p14:creationId xmlns:p14="http://schemas.microsoft.com/office/powerpoint/2010/main" val="9911515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3ED3D97-4DCE-453F-83A0-D87718A7310D}" type="datetimeFigureOut">
              <a:rPr lang="en-US" smtClean="0"/>
              <a:t>7/10/2019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E660F1-FEAE-431F-9327-7ECA225546A4}" type="slidenum">
              <a:rPr lang="en-US" smtClean="0"/>
              <a:t>‹#›</a:t>
            </a:fld>
            <a:endParaRPr lang="en-US"/>
          </a:p>
        </p:txBody>
      </p:sp>
    </p:spTree>
    <p:extLst>
      <p:ext uri="{BB962C8B-B14F-4D97-AF65-F5344CB8AC3E}">
        <p14:creationId xmlns:p14="http://schemas.microsoft.com/office/powerpoint/2010/main" val="16522883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3ED3D97-4DCE-453F-83A0-D87718A7310D}" type="datetimeFigureOut">
              <a:rPr lang="en-US" smtClean="0"/>
              <a:t>7/10/2019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FE660F1-FEAE-431F-9327-7ECA225546A4}" type="slidenum">
              <a:rPr lang="en-US" smtClean="0"/>
              <a:t>‹#›</a:t>
            </a:fld>
            <a:endParaRPr lang="en-US"/>
          </a:p>
        </p:txBody>
      </p:sp>
    </p:spTree>
    <p:extLst>
      <p:ext uri="{BB962C8B-B14F-4D97-AF65-F5344CB8AC3E}">
        <p14:creationId xmlns:p14="http://schemas.microsoft.com/office/powerpoint/2010/main" val="16449381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3ED3D97-4DCE-453F-83A0-D87718A7310D}" type="datetimeFigureOut">
              <a:rPr lang="en-US" smtClean="0"/>
              <a:t>7/10/2019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FE660F1-FEAE-431F-9327-7ECA225546A4}" type="slidenum">
              <a:rPr lang="en-US" smtClean="0"/>
              <a:t>‹#›</a:t>
            </a:fld>
            <a:endParaRPr lang="en-US"/>
          </a:p>
        </p:txBody>
      </p:sp>
    </p:spTree>
    <p:extLst>
      <p:ext uri="{BB962C8B-B14F-4D97-AF65-F5344CB8AC3E}">
        <p14:creationId xmlns:p14="http://schemas.microsoft.com/office/powerpoint/2010/main" val="1119794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ED3D97-4DCE-453F-83A0-D87718A7310D}" type="datetimeFigureOut">
              <a:rPr lang="en-US" smtClean="0"/>
              <a:t>7/10/2019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FE660F1-FEAE-431F-9327-7ECA225546A4}" type="slidenum">
              <a:rPr lang="en-US" smtClean="0"/>
              <a:t>‹#›</a:t>
            </a:fld>
            <a:endParaRPr lang="en-US"/>
          </a:p>
        </p:txBody>
      </p:sp>
    </p:spTree>
    <p:extLst>
      <p:ext uri="{BB962C8B-B14F-4D97-AF65-F5344CB8AC3E}">
        <p14:creationId xmlns:p14="http://schemas.microsoft.com/office/powerpoint/2010/main" val="2191167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ED3D97-4DCE-453F-83A0-D87718A7310D}" type="datetimeFigureOut">
              <a:rPr lang="en-US" smtClean="0"/>
              <a:t>7/10/2019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E660F1-FEAE-431F-9327-7ECA225546A4}" type="slidenum">
              <a:rPr lang="en-US" smtClean="0"/>
              <a:t>‹#›</a:t>
            </a:fld>
            <a:endParaRPr lang="en-US"/>
          </a:p>
        </p:txBody>
      </p:sp>
    </p:spTree>
    <p:extLst>
      <p:ext uri="{BB962C8B-B14F-4D97-AF65-F5344CB8AC3E}">
        <p14:creationId xmlns:p14="http://schemas.microsoft.com/office/powerpoint/2010/main" val="8947715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ED3D97-4DCE-453F-83A0-D87718A7310D}" type="datetimeFigureOut">
              <a:rPr lang="en-US" smtClean="0"/>
              <a:t>7/10/2019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E660F1-FEAE-431F-9327-7ECA225546A4}" type="slidenum">
              <a:rPr lang="en-US" smtClean="0"/>
              <a:t>‹#›</a:t>
            </a:fld>
            <a:endParaRPr lang="en-US"/>
          </a:p>
        </p:txBody>
      </p:sp>
    </p:spTree>
    <p:extLst>
      <p:ext uri="{BB962C8B-B14F-4D97-AF65-F5344CB8AC3E}">
        <p14:creationId xmlns:p14="http://schemas.microsoft.com/office/powerpoint/2010/main" val="33383193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ED3D97-4DCE-453F-83A0-D87718A7310D}" type="datetimeFigureOut">
              <a:rPr lang="en-US" smtClean="0"/>
              <a:t>7/10/2019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E660F1-FEAE-431F-9327-7ECA225546A4}" type="slidenum">
              <a:rPr lang="en-US" smtClean="0"/>
              <a:t>‹#›</a:t>
            </a:fld>
            <a:endParaRPr lang="en-US"/>
          </a:p>
        </p:txBody>
      </p:sp>
    </p:spTree>
    <p:extLst>
      <p:ext uri="{BB962C8B-B14F-4D97-AF65-F5344CB8AC3E}">
        <p14:creationId xmlns:p14="http://schemas.microsoft.com/office/powerpoint/2010/main" val="21687287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8.emf"/><Relationship Id="rId5" Type="http://schemas.openxmlformats.org/officeDocument/2006/relationships/customXml" Target="../ink/ink3.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customXml" Target="../ink/ink6.xml"/><Relationship Id="rId13" Type="http://schemas.openxmlformats.org/officeDocument/2006/relationships/image" Target="../media/image27.emf"/><Relationship Id="rId3" Type="http://schemas.openxmlformats.org/officeDocument/2006/relationships/image" Target="../media/image22.png"/><Relationship Id="rId7" Type="http://schemas.openxmlformats.org/officeDocument/2006/relationships/image" Target="../media/image24.emf"/><Relationship Id="rId12" Type="http://schemas.openxmlformats.org/officeDocument/2006/relationships/customXml" Target="../ink/ink8.xml"/><Relationship Id="rId17" Type="http://schemas.openxmlformats.org/officeDocument/2006/relationships/image" Target="../media/image29.emf"/><Relationship Id="rId2" Type="http://schemas.openxmlformats.org/officeDocument/2006/relationships/image" Target="../media/image21.png"/><Relationship Id="rId16" Type="http://schemas.openxmlformats.org/officeDocument/2006/relationships/customXml" Target="../ink/ink10.xml"/><Relationship Id="rId1" Type="http://schemas.openxmlformats.org/officeDocument/2006/relationships/slideLayout" Target="../slideLayouts/slideLayout2.xml"/><Relationship Id="rId6" Type="http://schemas.openxmlformats.org/officeDocument/2006/relationships/customXml" Target="../ink/ink5.xml"/><Relationship Id="rId11" Type="http://schemas.openxmlformats.org/officeDocument/2006/relationships/image" Target="../media/image26.emf"/><Relationship Id="rId5" Type="http://schemas.openxmlformats.org/officeDocument/2006/relationships/image" Target="../media/image23.emf"/><Relationship Id="rId15" Type="http://schemas.openxmlformats.org/officeDocument/2006/relationships/image" Target="../media/image28.emf"/><Relationship Id="rId10" Type="http://schemas.openxmlformats.org/officeDocument/2006/relationships/customXml" Target="../ink/ink7.xml"/><Relationship Id="rId4" Type="http://schemas.openxmlformats.org/officeDocument/2006/relationships/customXml" Target="../ink/ink4.xml"/><Relationship Id="rId9" Type="http://schemas.openxmlformats.org/officeDocument/2006/relationships/image" Target="../media/image25.emf"/><Relationship Id="rId14" Type="http://schemas.openxmlformats.org/officeDocument/2006/relationships/customXml" Target="../ink/ink9.xml"/></Relationships>
</file>

<file path=ppt/slides/_rels/slide18.xml.rels><?xml version="1.0" encoding="UTF-8" standalone="yes"?>
<Relationships xmlns="http://schemas.openxmlformats.org/package/2006/relationships"><Relationship Id="rId8" Type="http://schemas.openxmlformats.org/officeDocument/2006/relationships/customXml" Target="../ink/ink13.xml"/><Relationship Id="rId3" Type="http://schemas.openxmlformats.org/officeDocument/2006/relationships/image" Target="../media/image31.png"/><Relationship Id="rId7" Type="http://schemas.openxmlformats.org/officeDocument/2006/relationships/image" Target="../media/image33.emf"/><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customXml" Target="../ink/ink12.xml"/><Relationship Id="rId11" Type="http://schemas.openxmlformats.org/officeDocument/2006/relationships/image" Target="../media/image35.emf"/><Relationship Id="rId5" Type="http://schemas.openxmlformats.org/officeDocument/2006/relationships/image" Target="../media/image32.emf"/><Relationship Id="rId10" Type="http://schemas.openxmlformats.org/officeDocument/2006/relationships/customXml" Target="../ink/ink14.xml"/><Relationship Id="rId4" Type="http://schemas.openxmlformats.org/officeDocument/2006/relationships/customXml" Target="../ink/ink11.xml"/><Relationship Id="rId9" Type="http://schemas.openxmlformats.org/officeDocument/2006/relationships/image" Target="../media/image34.emf"/></Relationships>
</file>

<file path=ppt/slides/_rels/slide1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customXml" Target="../ink/ink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MATH 1314</a:t>
            </a:r>
            <a:endParaRPr lang="en-US" dirty="0"/>
          </a:p>
        </p:txBody>
      </p:sp>
      <p:sp>
        <p:nvSpPr>
          <p:cNvPr id="3" name="Subtitle 2"/>
          <p:cNvSpPr>
            <a:spLocks noGrp="1"/>
          </p:cNvSpPr>
          <p:nvPr>
            <p:ph type="subTitle" idx="1"/>
          </p:nvPr>
        </p:nvSpPr>
        <p:spPr/>
        <p:txBody>
          <a:bodyPr/>
          <a:lstStyle/>
          <a:p>
            <a:r>
              <a:rPr lang="en-US" dirty="0" smtClean="0"/>
              <a:t>Lesson 2</a:t>
            </a:r>
            <a:endParaRPr lang="en-US" dirty="0"/>
          </a:p>
        </p:txBody>
      </p:sp>
    </p:spTree>
    <p:extLst>
      <p:ext uri="{BB962C8B-B14F-4D97-AF65-F5344CB8AC3E}">
        <p14:creationId xmlns:p14="http://schemas.microsoft.com/office/powerpoint/2010/main" val="10120261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04702" y="303805"/>
            <a:ext cx="10515600" cy="5856532"/>
          </a:xfrm>
        </p:spPr>
        <p:txBody>
          <a:bodyPr>
            <a:normAutofit/>
          </a:bodyPr>
          <a:lstStyle/>
          <a:p>
            <a:pPr marL="0" indent="0">
              <a:buNone/>
            </a:pPr>
            <a:r>
              <a:rPr lang="en-US" i="1" dirty="0"/>
              <a:t>Begin by entering the function in the input line… </a:t>
            </a:r>
            <a:endParaRPr lang="en-US" dirty="0"/>
          </a:p>
          <a:p>
            <a:pPr marL="0" indent="0">
              <a:buNone/>
            </a:pPr>
            <a:r>
              <a:rPr lang="en-US" dirty="0"/>
              <a:t>Command: </a:t>
            </a:r>
            <a:endParaRPr lang="en-US" dirty="0" smtClean="0"/>
          </a:p>
          <a:p>
            <a:pPr marL="0" indent="0">
              <a:buNone/>
            </a:pPr>
            <a:endParaRPr lang="en-US" dirty="0"/>
          </a:p>
          <a:p>
            <a:pPr marL="0" indent="0">
              <a:buNone/>
            </a:pPr>
            <a:r>
              <a:rPr lang="en-US" dirty="0"/>
              <a:t>Command for a: </a:t>
            </a:r>
            <a:r>
              <a:rPr lang="en-US" dirty="0" smtClean="0"/>
              <a:t>	h(2)			Answer</a:t>
            </a:r>
            <a:r>
              <a:rPr lang="en-US" dirty="0"/>
              <a:t>: </a:t>
            </a:r>
            <a:endParaRPr lang="en-US" dirty="0" smtClean="0"/>
          </a:p>
          <a:p>
            <a:pPr marL="0" indent="0">
              <a:buNone/>
            </a:pPr>
            <a:endParaRPr lang="en-US" dirty="0"/>
          </a:p>
          <a:p>
            <a:pPr marL="0" indent="0">
              <a:buNone/>
            </a:pPr>
            <a:r>
              <a:rPr lang="en-US" dirty="0"/>
              <a:t>Command for b: </a:t>
            </a:r>
            <a:r>
              <a:rPr lang="en-US" dirty="0" smtClean="0"/>
              <a:t>	h(4)			Answer</a:t>
            </a:r>
            <a:r>
              <a:rPr lang="en-US" dirty="0"/>
              <a:t>: </a:t>
            </a:r>
            <a:endParaRPr lang="en-US" dirty="0" smtClean="0"/>
          </a:p>
          <a:p>
            <a:pPr marL="0" indent="0">
              <a:buNone/>
            </a:pPr>
            <a:endParaRPr lang="en-US" dirty="0"/>
          </a:p>
          <a:p>
            <a:pPr marL="0" indent="0">
              <a:buNone/>
            </a:pPr>
            <a:r>
              <a:rPr lang="en-US" dirty="0"/>
              <a:t>Command for c: </a:t>
            </a:r>
            <a:r>
              <a:rPr lang="en-US" dirty="0" smtClean="0"/>
              <a:t>	h(5)			Answer</a:t>
            </a:r>
            <a:r>
              <a:rPr lang="en-US" dirty="0"/>
              <a:t>: </a:t>
            </a:r>
            <a:endParaRPr lang="en-US" dirty="0" smtClean="0"/>
          </a:p>
          <a:p>
            <a:pPr marL="0" indent="0">
              <a:buNone/>
            </a:pPr>
            <a:endParaRPr lang="en-US" dirty="0"/>
          </a:p>
          <a:p>
            <a:pPr marL="0" indent="0">
              <a:buNone/>
            </a:pPr>
            <a:r>
              <a:rPr lang="en-US" dirty="0"/>
              <a:t>Command for d: </a:t>
            </a:r>
            <a:r>
              <a:rPr lang="en-US" dirty="0" smtClean="0"/>
              <a:t>	h(8)			Answer</a:t>
            </a:r>
            <a:r>
              <a:rPr lang="en-US" dirty="0"/>
              <a:t>: </a:t>
            </a:r>
          </a:p>
        </p:txBody>
      </p:sp>
      <p:pic>
        <p:nvPicPr>
          <p:cNvPr id="2" name="Picture 1"/>
          <p:cNvPicPr>
            <a:picLocks noChangeAspect="1"/>
          </p:cNvPicPr>
          <p:nvPr/>
        </p:nvPicPr>
        <p:blipFill>
          <a:blip r:embed="rId2"/>
          <a:stretch>
            <a:fillRect/>
          </a:stretch>
        </p:blipFill>
        <p:spPr>
          <a:xfrm>
            <a:off x="8560031" y="2701810"/>
            <a:ext cx="990600" cy="1238250"/>
          </a:xfrm>
          <a:prstGeom prst="rect">
            <a:avLst/>
          </a:prstGeom>
        </p:spPr>
      </p:pic>
      <p:sp>
        <p:nvSpPr>
          <p:cNvPr id="4" name="Rectangle 3"/>
          <p:cNvSpPr/>
          <p:nvPr/>
        </p:nvSpPr>
        <p:spPr>
          <a:xfrm>
            <a:off x="3078480" y="958334"/>
            <a:ext cx="2146742" cy="369332"/>
          </a:xfrm>
          <a:prstGeom prst="rect">
            <a:avLst/>
          </a:prstGeom>
        </p:spPr>
        <p:txBody>
          <a:bodyPr wrap="none">
            <a:spAutoFit/>
          </a:bodyPr>
          <a:lstStyle/>
          <a:p>
            <a:r>
              <a:rPr lang="en-US" dirty="0"/>
              <a:t>h(t)=-16t^2+128t+12</a:t>
            </a:r>
          </a:p>
        </p:txBody>
      </p:sp>
    </p:spTree>
    <p:extLst>
      <p:ext uri="{BB962C8B-B14F-4D97-AF65-F5344CB8AC3E}">
        <p14:creationId xmlns:p14="http://schemas.microsoft.com/office/powerpoint/2010/main" val="25256691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21213"/>
          </a:xfrm>
        </p:spPr>
        <p:txBody>
          <a:bodyPr/>
          <a:lstStyle/>
          <a:p>
            <a:r>
              <a:rPr lang="en-US" dirty="0" smtClean="0"/>
              <a:t>Graphing:</a:t>
            </a:r>
            <a:endParaRPr lang="en-US" dirty="0"/>
          </a:p>
        </p:txBody>
      </p:sp>
      <p:pic>
        <p:nvPicPr>
          <p:cNvPr id="4" name="Content Placeholder 3"/>
          <p:cNvPicPr>
            <a:picLocks noGrp="1" noChangeAspect="1"/>
          </p:cNvPicPr>
          <p:nvPr>
            <p:ph idx="1"/>
          </p:nvPr>
        </p:nvPicPr>
        <p:blipFill>
          <a:blip r:embed="rId2"/>
          <a:stretch>
            <a:fillRect/>
          </a:stretch>
        </p:blipFill>
        <p:spPr>
          <a:xfrm>
            <a:off x="305851" y="1172308"/>
            <a:ext cx="11337118" cy="3973755"/>
          </a:xfrm>
          <a:prstGeom prst="rect">
            <a:avLst/>
          </a:prstGeom>
        </p:spPr>
      </p:pic>
      <p:sp>
        <p:nvSpPr>
          <p:cNvPr id="3" name="Rectangle 2"/>
          <p:cNvSpPr/>
          <p:nvPr/>
        </p:nvSpPr>
        <p:spPr>
          <a:xfrm>
            <a:off x="4342015" y="802976"/>
            <a:ext cx="1978427" cy="369332"/>
          </a:xfrm>
          <a:prstGeom prst="rect">
            <a:avLst/>
          </a:prstGeom>
        </p:spPr>
        <p:txBody>
          <a:bodyPr wrap="none">
            <a:spAutoFit/>
          </a:bodyPr>
          <a:lstStyle/>
          <a:p>
            <a:r>
              <a:rPr lang="en-US" dirty="0"/>
              <a:t>f(x)=(x+1)/(x^2+3x)</a:t>
            </a:r>
          </a:p>
        </p:txBody>
      </p:sp>
      <p:sp>
        <p:nvSpPr>
          <p:cNvPr id="6" name="Rectangle 5"/>
          <p:cNvSpPr/>
          <p:nvPr/>
        </p:nvSpPr>
        <p:spPr>
          <a:xfrm>
            <a:off x="6911061" y="725319"/>
            <a:ext cx="1329210" cy="369332"/>
          </a:xfrm>
          <a:prstGeom prst="rect">
            <a:avLst/>
          </a:prstGeom>
        </p:spPr>
        <p:txBody>
          <a:bodyPr wrap="none">
            <a:spAutoFit/>
          </a:bodyPr>
          <a:lstStyle/>
          <a:p>
            <a:r>
              <a:rPr lang="en-US" dirty="0"/>
              <a:t>g(x)=(1/2)*x</a:t>
            </a:r>
          </a:p>
        </p:txBody>
      </p:sp>
    </p:spTree>
    <p:extLst>
      <p:ext uri="{BB962C8B-B14F-4D97-AF65-F5344CB8AC3E}">
        <p14:creationId xmlns:p14="http://schemas.microsoft.com/office/powerpoint/2010/main" val="1508680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74321"/>
          </a:xfrm>
        </p:spPr>
        <p:txBody>
          <a:bodyPr>
            <a:normAutofit fontScale="90000"/>
          </a:bodyPr>
          <a:lstStyle/>
          <a:p>
            <a:r>
              <a:rPr lang="en-US" dirty="0" smtClean="0"/>
              <a:t>Finding Some Features of Graphed Function</a:t>
            </a:r>
            <a:endParaRPr lang="en-US" dirty="0"/>
          </a:p>
        </p:txBody>
      </p:sp>
      <p:sp>
        <p:nvSpPr>
          <p:cNvPr id="3" name="Content Placeholder 2"/>
          <p:cNvSpPr>
            <a:spLocks noGrp="1"/>
          </p:cNvSpPr>
          <p:nvPr>
            <p:ph idx="1"/>
          </p:nvPr>
        </p:nvSpPr>
        <p:spPr>
          <a:xfrm>
            <a:off x="838200" y="1109785"/>
            <a:ext cx="10515600" cy="5067178"/>
          </a:xfrm>
        </p:spPr>
        <p:txBody>
          <a:bodyPr/>
          <a:lstStyle/>
          <a:p>
            <a:pPr marL="0" indent="0">
              <a:buNone/>
            </a:pPr>
            <a:r>
              <a:rPr lang="en-US" dirty="0"/>
              <a:t>You can find the zeros (also called roots or x intercepts) of a function using GGB. The command will depend on if the function is a polynomial or not. </a:t>
            </a:r>
          </a:p>
        </p:txBody>
      </p:sp>
      <p:pic>
        <p:nvPicPr>
          <p:cNvPr id="4" name="Picture 3"/>
          <p:cNvPicPr>
            <a:picLocks noChangeAspect="1"/>
          </p:cNvPicPr>
          <p:nvPr/>
        </p:nvPicPr>
        <p:blipFill>
          <a:blip r:embed="rId2"/>
          <a:stretch>
            <a:fillRect/>
          </a:stretch>
        </p:blipFill>
        <p:spPr>
          <a:xfrm>
            <a:off x="925757" y="2406772"/>
            <a:ext cx="9496425" cy="1419225"/>
          </a:xfrm>
          <a:prstGeom prst="rect">
            <a:avLst/>
          </a:prstGeom>
        </p:spPr>
      </p:pic>
    </p:spTree>
    <p:extLst>
      <p:ext uri="{BB962C8B-B14F-4D97-AF65-F5344CB8AC3E}">
        <p14:creationId xmlns:p14="http://schemas.microsoft.com/office/powerpoint/2010/main" val="23219541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260433" y="399728"/>
            <a:ext cx="11690935" cy="5226717"/>
          </a:xfrm>
          <a:prstGeom prst="rect">
            <a:avLst/>
          </a:prstGeom>
        </p:spPr>
      </p:pic>
      <p:sp>
        <p:nvSpPr>
          <p:cNvPr id="2" name="Rectangle 1"/>
          <p:cNvSpPr/>
          <p:nvPr/>
        </p:nvSpPr>
        <p:spPr>
          <a:xfrm>
            <a:off x="7637496" y="2263432"/>
            <a:ext cx="1073371" cy="369332"/>
          </a:xfrm>
          <a:prstGeom prst="rect">
            <a:avLst/>
          </a:prstGeom>
        </p:spPr>
        <p:txBody>
          <a:bodyPr wrap="none">
            <a:spAutoFit/>
          </a:bodyPr>
          <a:lstStyle/>
          <a:p>
            <a:r>
              <a:rPr lang="en-US" dirty="0"/>
              <a:t>root(g(x</a:t>
            </a:r>
            <a:r>
              <a:rPr lang="en-US" dirty="0" smtClean="0"/>
              <a:t>))</a:t>
            </a:r>
            <a:endParaRPr lang="en-US" dirty="0"/>
          </a:p>
        </p:txBody>
      </p:sp>
      <p:pic>
        <p:nvPicPr>
          <p:cNvPr id="3" name="Picture 2"/>
          <p:cNvPicPr>
            <a:picLocks noChangeAspect="1"/>
          </p:cNvPicPr>
          <p:nvPr/>
        </p:nvPicPr>
        <p:blipFill>
          <a:blip r:embed="rId3"/>
          <a:stretch>
            <a:fillRect/>
          </a:stretch>
        </p:blipFill>
        <p:spPr>
          <a:xfrm>
            <a:off x="7824094" y="4272630"/>
            <a:ext cx="1647825" cy="447675"/>
          </a:xfrm>
          <a:prstGeom prst="rect">
            <a:avLst/>
          </a:prstGeom>
        </p:spPr>
      </p:pic>
      <p:pic>
        <p:nvPicPr>
          <p:cNvPr id="4" name="Picture 3"/>
          <p:cNvPicPr>
            <a:picLocks noChangeAspect="1"/>
          </p:cNvPicPr>
          <p:nvPr/>
        </p:nvPicPr>
        <p:blipFill>
          <a:blip r:embed="rId4"/>
          <a:stretch>
            <a:fillRect/>
          </a:stretch>
        </p:blipFill>
        <p:spPr>
          <a:xfrm>
            <a:off x="7541462" y="5046202"/>
            <a:ext cx="2562225" cy="1400175"/>
          </a:xfrm>
          <a:prstGeom prst="rect">
            <a:avLst/>
          </a:prstGeom>
        </p:spPr>
      </p:pic>
    </p:spTree>
    <p:extLst>
      <p:ext uri="{BB962C8B-B14F-4D97-AF65-F5344CB8AC3E}">
        <p14:creationId xmlns:p14="http://schemas.microsoft.com/office/powerpoint/2010/main" val="41069068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40654" y="182729"/>
            <a:ext cx="10888820" cy="5303861"/>
          </a:xfrm>
          <a:prstGeom prst="rect">
            <a:avLst/>
          </a:prstGeom>
        </p:spPr>
      </p:pic>
      <p:sp>
        <p:nvSpPr>
          <p:cNvPr id="2" name="Rectangle 1"/>
          <p:cNvSpPr/>
          <p:nvPr/>
        </p:nvSpPr>
        <p:spPr>
          <a:xfrm>
            <a:off x="7468934" y="2263432"/>
            <a:ext cx="1543499" cy="369332"/>
          </a:xfrm>
          <a:prstGeom prst="rect">
            <a:avLst/>
          </a:prstGeom>
        </p:spPr>
        <p:txBody>
          <a:bodyPr wrap="none">
            <a:spAutoFit/>
          </a:bodyPr>
          <a:lstStyle/>
          <a:p>
            <a:r>
              <a:rPr lang="en-US"/>
              <a:t>roots(f(x),-2,0)</a:t>
            </a:r>
            <a:endParaRPr lang="en-US" dirty="0"/>
          </a:p>
        </p:txBody>
      </p:sp>
      <p:sp>
        <p:nvSpPr>
          <p:cNvPr id="3" name="Rectangle 2"/>
          <p:cNvSpPr/>
          <p:nvPr/>
        </p:nvSpPr>
        <p:spPr>
          <a:xfrm>
            <a:off x="7468933" y="2834659"/>
            <a:ext cx="1472967" cy="369332"/>
          </a:xfrm>
          <a:prstGeom prst="rect">
            <a:avLst/>
          </a:prstGeom>
        </p:spPr>
        <p:txBody>
          <a:bodyPr wrap="none">
            <a:spAutoFit/>
          </a:bodyPr>
          <a:lstStyle/>
          <a:p>
            <a:r>
              <a:rPr lang="en-US" dirty="0"/>
              <a:t>roots(f(x</a:t>
            </a:r>
            <a:r>
              <a:rPr lang="en-US" dirty="0" smtClean="0"/>
              <a:t>),3,5)</a:t>
            </a:r>
            <a:endParaRPr lang="en-US" dirty="0"/>
          </a:p>
        </p:txBody>
      </p:sp>
      <p:pic>
        <p:nvPicPr>
          <p:cNvPr id="5" name="Picture 4"/>
          <p:cNvPicPr>
            <a:picLocks noChangeAspect="1"/>
          </p:cNvPicPr>
          <p:nvPr/>
        </p:nvPicPr>
        <p:blipFill>
          <a:blip r:embed="rId3"/>
          <a:stretch>
            <a:fillRect/>
          </a:stretch>
        </p:blipFill>
        <p:spPr>
          <a:xfrm>
            <a:off x="7685722" y="4202343"/>
            <a:ext cx="2124075" cy="714375"/>
          </a:xfrm>
          <a:prstGeom prst="rect">
            <a:avLst/>
          </a:prstGeom>
        </p:spPr>
      </p:pic>
    </p:spTree>
    <p:extLst>
      <p:ext uri="{BB962C8B-B14F-4D97-AF65-F5344CB8AC3E}">
        <p14:creationId xmlns:p14="http://schemas.microsoft.com/office/powerpoint/2010/main" val="23656484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44231" y="150984"/>
            <a:ext cx="11851294" cy="1966985"/>
          </a:xfrm>
          <a:prstGeom prst="rect">
            <a:avLst/>
          </a:prstGeom>
        </p:spPr>
      </p:pic>
      <p:pic>
        <p:nvPicPr>
          <p:cNvPr id="2" name="Picture 1"/>
          <p:cNvPicPr>
            <a:picLocks noChangeAspect="1"/>
          </p:cNvPicPr>
          <p:nvPr/>
        </p:nvPicPr>
        <p:blipFill>
          <a:blip r:embed="rId3"/>
          <a:stretch>
            <a:fillRect/>
          </a:stretch>
        </p:blipFill>
        <p:spPr>
          <a:xfrm>
            <a:off x="6644379" y="2042073"/>
            <a:ext cx="2028825" cy="828675"/>
          </a:xfrm>
          <a:prstGeom prst="rect">
            <a:avLst/>
          </a:prstGeom>
        </p:spPr>
      </p:pic>
      <p:sp>
        <p:nvSpPr>
          <p:cNvPr id="3" name="Rectangle 2"/>
          <p:cNvSpPr/>
          <p:nvPr/>
        </p:nvSpPr>
        <p:spPr>
          <a:xfrm>
            <a:off x="1267020" y="2271744"/>
            <a:ext cx="1062599" cy="369332"/>
          </a:xfrm>
          <a:prstGeom prst="rect">
            <a:avLst/>
          </a:prstGeom>
        </p:spPr>
        <p:txBody>
          <a:bodyPr wrap="none">
            <a:spAutoFit/>
          </a:bodyPr>
          <a:lstStyle/>
          <a:p>
            <a:r>
              <a:rPr lang="en-US" dirty="0"/>
              <a:t>root(h(t))</a:t>
            </a:r>
          </a:p>
        </p:txBody>
      </p:sp>
      <p:pic>
        <p:nvPicPr>
          <p:cNvPr id="5" name="Picture 4"/>
          <p:cNvPicPr>
            <a:picLocks noChangeAspect="1"/>
          </p:cNvPicPr>
          <p:nvPr/>
        </p:nvPicPr>
        <p:blipFill>
          <a:blip r:embed="rId4"/>
          <a:stretch>
            <a:fillRect/>
          </a:stretch>
        </p:blipFill>
        <p:spPr>
          <a:xfrm>
            <a:off x="2453379" y="3268807"/>
            <a:ext cx="4191000" cy="2647950"/>
          </a:xfrm>
          <a:prstGeom prst="rect">
            <a:avLst/>
          </a:prstGeom>
        </p:spPr>
      </p:pic>
      <mc:AlternateContent xmlns:mc="http://schemas.openxmlformats.org/markup-compatibility/2006">
        <mc:Choice xmlns:p14="http://schemas.microsoft.com/office/powerpoint/2010/main" Requires="p14">
          <p:contentPart p14:bwMode="auto" r:id="rId5">
            <p14:nvContentPartPr>
              <p14:cNvPr id="6" name="Ink 5"/>
              <p14:cNvContentPartPr/>
              <p14:nvPr/>
            </p14:nvContentPartPr>
            <p14:xfrm>
              <a:off x="7525800" y="3292560"/>
              <a:ext cx="3955680" cy="2171160"/>
            </p14:xfrm>
          </p:contentPart>
        </mc:Choice>
        <mc:Fallback>
          <p:pic>
            <p:nvPicPr>
              <p:cNvPr id="6" name="Ink 5"/>
              <p:cNvPicPr/>
              <p:nvPr/>
            </p:nvPicPr>
            <p:blipFill>
              <a:blip r:embed="rId6"/>
              <a:stretch>
                <a:fillRect/>
              </a:stretch>
            </p:blipFill>
            <p:spPr>
              <a:xfrm>
                <a:off x="7516440" y="3283920"/>
                <a:ext cx="3972240" cy="2190240"/>
              </a:xfrm>
              <a:prstGeom prst="rect">
                <a:avLst/>
              </a:prstGeom>
            </p:spPr>
          </p:pic>
        </mc:Fallback>
      </mc:AlternateContent>
    </p:spTree>
    <p:extLst>
      <p:ext uri="{BB962C8B-B14F-4D97-AF65-F5344CB8AC3E}">
        <p14:creationId xmlns:p14="http://schemas.microsoft.com/office/powerpoint/2010/main" val="31022814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58261" y="100799"/>
            <a:ext cx="11868153" cy="1642032"/>
          </a:xfrm>
          <a:prstGeom prst="rect">
            <a:avLst/>
          </a:prstGeom>
        </p:spPr>
      </p:pic>
      <p:pic>
        <p:nvPicPr>
          <p:cNvPr id="5" name="Picture 4"/>
          <p:cNvPicPr>
            <a:picLocks noChangeAspect="1"/>
          </p:cNvPicPr>
          <p:nvPr/>
        </p:nvPicPr>
        <p:blipFill>
          <a:blip r:embed="rId3"/>
          <a:stretch>
            <a:fillRect/>
          </a:stretch>
        </p:blipFill>
        <p:spPr>
          <a:xfrm>
            <a:off x="158261" y="1896208"/>
            <a:ext cx="11687175" cy="4191000"/>
          </a:xfrm>
          <a:prstGeom prst="rect">
            <a:avLst/>
          </a:prstGeom>
        </p:spPr>
      </p:pic>
    </p:spTree>
    <p:extLst>
      <p:ext uri="{BB962C8B-B14F-4D97-AF65-F5344CB8AC3E}">
        <p14:creationId xmlns:p14="http://schemas.microsoft.com/office/powerpoint/2010/main" val="37729361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819990" y="278177"/>
            <a:ext cx="8027026" cy="5802913"/>
          </a:xfrm>
          <a:prstGeom prst="rect">
            <a:avLst/>
          </a:prstGeom>
        </p:spPr>
      </p:pic>
      <p:pic>
        <p:nvPicPr>
          <p:cNvPr id="2" name="Picture 1"/>
          <p:cNvPicPr>
            <a:picLocks noChangeAspect="1"/>
          </p:cNvPicPr>
          <p:nvPr/>
        </p:nvPicPr>
        <p:blipFill>
          <a:blip r:embed="rId3"/>
          <a:stretch>
            <a:fillRect/>
          </a:stretch>
        </p:blipFill>
        <p:spPr>
          <a:xfrm>
            <a:off x="8055292" y="3939540"/>
            <a:ext cx="2390775" cy="990600"/>
          </a:xfrm>
          <a:prstGeom prst="rect">
            <a:avLst/>
          </a:prstGeom>
        </p:spPr>
      </p:pic>
      <p:sp>
        <p:nvSpPr>
          <p:cNvPr id="3" name="Rectangle 2"/>
          <p:cNvSpPr/>
          <p:nvPr/>
        </p:nvSpPr>
        <p:spPr>
          <a:xfrm>
            <a:off x="2702644" y="5064426"/>
            <a:ext cx="1648656" cy="369332"/>
          </a:xfrm>
          <a:prstGeom prst="rect">
            <a:avLst/>
          </a:prstGeom>
        </p:spPr>
        <p:txBody>
          <a:bodyPr wrap="none">
            <a:spAutoFit/>
          </a:bodyPr>
          <a:lstStyle/>
          <a:p>
            <a:r>
              <a:rPr lang="en-US" dirty="0"/>
              <a:t>Extremum(g(x))</a:t>
            </a:r>
          </a:p>
        </p:txBody>
      </p:sp>
      <mc:AlternateContent xmlns:mc="http://schemas.openxmlformats.org/markup-compatibility/2006">
        <mc:Choice xmlns:p14="http://schemas.microsoft.com/office/powerpoint/2010/main" Requires="p14">
          <p:contentPart p14:bwMode="auto" r:id="rId4">
            <p14:nvContentPartPr>
              <p14:cNvPr id="4" name="Ink 3"/>
              <p14:cNvContentPartPr/>
              <p14:nvPr/>
            </p14:nvContentPartPr>
            <p14:xfrm>
              <a:off x="939960" y="5651280"/>
              <a:ext cx="362880" cy="214560"/>
            </p14:xfrm>
          </p:contentPart>
        </mc:Choice>
        <mc:Fallback>
          <p:pic>
            <p:nvPicPr>
              <p:cNvPr id="4" name="Ink 3"/>
              <p:cNvPicPr/>
              <p:nvPr/>
            </p:nvPicPr>
            <p:blipFill>
              <a:blip r:embed="rId5"/>
              <a:stretch>
                <a:fillRect/>
              </a:stretch>
            </p:blipFill>
            <p:spPr>
              <a:xfrm>
                <a:off x="933840" y="5597640"/>
                <a:ext cx="381240" cy="3078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6" name="Ink 5"/>
              <p14:cNvContentPartPr/>
              <p14:nvPr/>
            </p14:nvContentPartPr>
            <p14:xfrm>
              <a:off x="968040" y="5649120"/>
              <a:ext cx="1424160" cy="417960"/>
            </p14:xfrm>
          </p:contentPart>
        </mc:Choice>
        <mc:Fallback>
          <p:pic>
            <p:nvPicPr>
              <p:cNvPr id="6" name="Ink 5"/>
              <p:cNvPicPr/>
              <p:nvPr/>
            </p:nvPicPr>
            <p:blipFill>
              <a:blip r:embed="rId7"/>
              <a:stretch>
                <a:fillRect/>
              </a:stretch>
            </p:blipFill>
            <p:spPr>
              <a:xfrm>
                <a:off x="956880" y="5603040"/>
                <a:ext cx="1449360" cy="5241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 name="Ink 6"/>
              <p14:cNvContentPartPr/>
              <p14:nvPr/>
            </p14:nvContentPartPr>
            <p14:xfrm>
              <a:off x="8007840" y="3991320"/>
              <a:ext cx="2417040" cy="268200"/>
            </p14:xfrm>
          </p:contentPart>
        </mc:Choice>
        <mc:Fallback>
          <p:pic>
            <p:nvPicPr>
              <p:cNvPr id="7" name="Ink 6"/>
              <p:cNvPicPr/>
              <p:nvPr/>
            </p:nvPicPr>
            <p:blipFill>
              <a:blip r:embed="rId9"/>
              <a:stretch>
                <a:fillRect/>
              </a:stretch>
            </p:blipFill>
            <p:spPr>
              <a:xfrm>
                <a:off x="7997040" y="3938760"/>
                <a:ext cx="2442960" cy="3790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8" name="Ink 7"/>
              <p14:cNvContentPartPr/>
              <p14:nvPr/>
            </p14:nvContentPartPr>
            <p14:xfrm>
              <a:off x="8048520" y="4609440"/>
              <a:ext cx="2345760" cy="253800"/>
            </p14:xfrm>
          </p:contentPart>
        </mc:Choice>
        <mc:Fallback>
          <p:pic>
            <p:nvPicPr>
              <p:cNvPr id="8" name="Ink 7"/>
              <p:cNvPicPr/>
              <p:nvPr/>
            </p:nvPicPr>
            <p:blipFill>
              <a:blip r:embed="rId11"/>
              <a:stretch>
                <a:fillRect/>
              </a:stretch>
            </p:blipFill>
            <p:spPr>
              <a:xfrm>
                <a:off x="8034120" y="4546080"/>
                <a:ext cx="2378160" cy="38196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Ink 8"/>
              <p14:cNvContentPartPr/>
              <p14:nvPr/>
            </p14:nvContentPartPr>
            <p14:xfrm>
              <a:off x="6072840" y="5720400"/>
              <a:ext cx="1332720" cy="277920"/>
            </p14:xfrm>
          </p:contentPart>
        </mc:Choice>
        <mc:Fallback>
          <p:pic>
            <p:nvPicPr>
              <p:cNvPr id="9" name="Ink 8"/>
              <p:cNvPicPr/>
              <p:nvPr/>
            </p:nvPicPr>
            <p:blipFill>
              <a:blip r:embed="rId13"/>
              <a:stretch>
                <a:fillRect/>
              </a:stretch>
            </p:blipFill>
            <p:spPr>
              <a:xfrm>
                <a:off x="6061320" y="5646960"/>
                <a:ext cx="1362600" cy="40968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0" name="Ink 9"/>
              <p14:cNvContentPartPr/>
              <p14:nvPr/>
            </p14:nvContentPartPr>
            <p14:xfrm>
              <a:off x="8052480" y="4263480"/>
              <a:ext cx="2227320" cy="259560"/>
            </p14:xfrm>
          </p:contentPart>
        </mc:Choice>
        <mc:Fallback>
          <p:pic>
            <p:nvPicPr>
              <p:cNvPr id="10" name="Ink 9"/>
              <p:cNvPicPr/>
              <p:nvPr/>
            </p:nvPicPr>
            <p:blipFill>
              <a:blip r:embed="rId15"/>
              <a:stretch>
                <a:fillRect/>
              </a:stretch>
            </p:blipFill>
            <p:spPr>
              <a:xfrm>
                <a:off x="8047080" y="4194000"/>
                <a:ext cx="2250720" cy="40068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1" name="Ink 10"/>
              <p14:cNvContentPartPr/>
              <p14:nvPr/>
            </p14:nvContentPartPr>
            <p14:xfrm>
              <a:off x="1623600" y="1346400"/>
              <a:ext cx="10167840" cy="3586680"/>
            </p14:xfrm>
          </p:contentPart>
        </mc:Choice>
        <mc:Fallback>
          <p:pic>
            <p:nvPicPr>
              <p:cNvPr id="11" name="Ink 10"/>
              <p:cNvPicPr/>
              <p:nvPr/>
            </p:nvPicPr>
            <p:blipFill>
              <a:blip r:embed="rId17"/>
              <a:stretch>
                <a:fillRect/>
              </a:stretch>
            </p:blipFill>
            <p:spPr>
              <a:xfrm>
                <a:off x="1614240" y="1339920"/>
                <a:ext cx="10180800" cy="3602520"/>
              </a:xfrm>
              <a:prstGeom prst="rect">
                <a:avLst/>
              </a:prstGeom>
            </p:spPr>
          </p:pic>
        </mc:Fallback>
      </mc:AlternateContent>
    </p:spTree>
    <p:extLst>
      <p:ext uri="{BB962C8B-B14F-4D97-AF65-F5344CB8AC3E}">
        <p14:creationId xmlns:p14="http://schemas.microsoft.com/office/powerpoint/2010/main" val="10475271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404218" y="176579"/>
            <a:ext cx="6801567" cy="6182070"/>
          </a:xfrm>
          <a:prstGeom prst="rect">
            <a:avLst/>
          </a:prstGeom>
        </p:spPr>
      </p:pic>
      <p:sp>
        <p:nvSpPr>
          <p:cNvPr id="2" name="Rectangle 1"/>
          <p:cNvSpPr/>
          <p:nvPr/>
        </p:nvSpPr>
        <p:spPr>
          <a:xfrm>
            <a:off x="1670186" y="4707374"/>
            <a:ext cx="2134815" cy="369332"/>
          </a:xfrm>
          <a:prstGeom prst="rect">
            <a:avLst/>
          </a:prstGeom>
        </p:spPr>
        <p:txBody>
          <a:bodyPr wrap="none">
            <a:spAutoFit/>
          </a:bodyPr>
          <a:lstStyle/>
          <a:p>
            <a:r>
              <a:rPr lang="en-US" dirty="0"/>
              <a:t>Extremum(f(x), -2, 2)</a:t>
            </a:r>
          </a:p>
        </p:txBody>
      </p:sp>
      <p:pic>
        <p:nvPicPr>
          <p:cNvPr id="3" name="Picture 2"/>
          <p:cNvPicPr>
            <a:picLocks noChangeAspect="1"/>
          </p:cNvPicPr>
          <p:nvPr/>
        </p:nvPicPr>
        <p:blipFill>
          <a:blip r:embed="rId3"/>
          <a:stretch>
            <a:fillRect/>
          </a:stretch>
        </p:blipFill>
        <p:spPr>
          <a:xfrm>
            <a:off x="7742327" y="3267614"/>
            <a:ext cx="1514475" cy="828675"/>
          </a:xfrm>
          <a:prstGeom prst="rect">
            <a:avLst/>
          </a:prstGeom>
        </p:spPr>
      </p:pic>
      <mc:AlternateContent xmlns:mc="http://schemas.openxmlformats.org/markup-compatibility/2006">
        <mc:Choice xmlns:p14="http://schemas.microsoft.com/office/powerpoint/2010/main" Requires="p14">
          <p:contentPart p14:bwMode="auto" r:id="rId4">
            <p14:nvContentPartPr>
              <p14:cNvPr id="5" name="Ink 4"/>
              <p14:cNvContentPartPr/>
              <p14:nvPr/>
            </p14:nvContentPartPr>
            <p14:xfrm>
              <a:off x="487800" y="5759640"/>
              <a:ext cx="1046880" cy="223560"/>
            </p14:xfrm>
          </p:contentPart>
        </mc:Choice>
        <mc:Fallback>
          <p:pic>
            <p:nvPicPr>
              <p:cNvPr id="5" name="Ink 4"/>
              <p:cNvPicPr/>
              <p:nvPr/>
            </p:nvPicPr>
            <p:blipFill>
              <a:blip r:embed="rId5"/>
              <a:stretch>
                <a:fillRect/>
              </a:stretch>
            </p:blipFill>
            <p:spPr>
              <a:xfrm>
                <a:off x="474480" y="5720760"/>
                <a:ext cx="1075320" cy="3308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6" name="Ink 5"/>
              <p14:cNvContentPartPr/>
              <p14:nvPr/>
            </p14:nvContentPartPr>
            <p14:xfrm>
              <a:off x="7498080" y="3349080"/>
              <a:ext cx="1676160" cy="276840"/>
            </p14:xfrm>
          </p:contentPart>
        </mc:Choice>
        <mc:Fallback>
          <p:pic>
            <p:nvPicPr>
              <p:cNvPr id="6" name="Ink 5"/>
              <p:cNvPicPr/>
              <p:nvPr/>
            </p:nvPicPr>
            <p:blipFill>
              <a:blip r:embed="rId7"/>
              <a:stretch>
                <a:fillRect/>
              </a:stretch>
            </p:blipFill>
            <p:spPr>
              <a:xfrm>
                <a:off x="7487640" y="3283920"/>
                <a:ext cx="1698840" cy="4053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 name="Ink 6"/>
              <p14:cNvContentPartPr/>
              <p14:nvPr/>
            </p14:nvContentPartPr>
            <p14:xfrm>
              <a:off x="7609680" y="3693240"/>
              <a:ext cx="1647360" cy="279360"/>
            </p14:xfrm>
          </p:contentPart>
        </mc:Choice>
        <mc:Fallback>
          <p:pic>
            <p:nvPicPr>
              <p:cNvPr id="7" name="Ink 6"/>
              <p:cNvPicPr/>
              <p:nvPr/>
            </p:nvPicPr>
            <p:blipFill>
              <a:blip r:embed="rId9"/>
              <a:stretch>
                <a:fillRect/>
              </a:stretch>
            </p:blipFill>
            <p:spPr>
              <a:xfrm>
                <a:off x="7596720" y="3630600"/>
                <a:ext cx="1676520" cy="3945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8" name="Ink 7"/>
              <p14:cNvContentPartPr/>
              <p14:nvPr/>
            </p14:nvContentPartPr>
            <p14:xfrm>
              <a:off x="5319720" y="5680080"/>
              <a:ext cx="1102680" cy="340200"/>
            </p14:xfrm>
          </p:contentPart>
        </mc:Choice>
        <mc:Fallback>
          <p:pic>
            <p:nvPicPr>
              <p:cNvPr id="8" name="Ink 7"/>
              <p:cNvPicPr/>
              <p:nvPr/>
            </p:nvPicPr>
            <p:blipFill>
              <a:blip r:embed="rId11"/>
              <a:stretch>
                <a:fillRect/>
              </a:stretch>
            </p:blipFill>
            <p:spPr>
              <a:xfrm>
                <a:off x="5307840" y="5612400"/>
                <a:ext cx="1131120" cy="473760"/>
              </a:xfrm>
              <a:prstGeom prst="rect">
                <a:avLst/>
              </a:prstGeom>
            </p:spPr>
          </p:pic>
        </mc:Fallback>
      </mc:AlternateContent>
    </p:spTree>
    <p:extLst>
      <p:ext uri="{BB962C8B-B14F-4D97-AF65-F5344CB8AC3E}">
        <p14:creationId xmlns:p14="http://schemas.microsoft.com/office/powerpoint/2010/main" val="19671703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36844"/>
          </a:xfrm>
        </p:spPr>
        <p:txBody>
          <a:bodyPr/>
          <a:lstStyle/>
          <a:p>
            <a:r>
              <a:rPr lang="en-US" dirty="0" smtClean="0"/>
              <a:t>Intersection of Two Functions</a:t>
            </a:r>
            <a:endParaRPr lang="en-US" dirty="0"/>
          </a:p>
        </p:txBody>
      </p:sp>
      <p:pic>
        <p:nvPicPr>
          <p:cNvPr id="4" name="Content Placeholder 3"/>
          <p:cNvPicPr>
            <a:picLocks noGrp="1" noChangeAspect="1"/>
          </p:cNvPicPr>
          <p:nvPr>
            <p:ph idx="1"/>
          </p:nvPr>
        </p:nvPicPr>
        <p:blipFill>
          <a:blip r:embed="rId2"/>
          <a:stretch>
            <a:fillRect/>
          </a:stretch>
        </p:blipFill>
        <p:spPr>
          <a:xfrm>
            <a:off x="838200" y="1217551"/>
            <a:ext cx="9304440" cy="1283371"/>
          </a:xfrm>
          <a:prstGeom prst="rect">
            <a:avLst/>
          </a:prstGeom>
        </p:spPr>
      </p:pic>
    </p:spTree>
    <p:extLst>
      <p:ext uri="{BB962C8B-B14F-4D97-AF65-F5344CB8AC3E}">
        <p14:creationId xmlns:p14="http://schemas.microsoft.com/office/powerpoint/2010/main" val="7028750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72721"/>
          </a:xfrm>
        </p:spPr>
        <p:txBody>
          <a:bodyPr>
            <a:normAutofit fontScale="90000"/>
          </a:bodyPr>
          <a:lstStyle/>
          <a:p>
            <a:r>
              <a:rPr lang="en-US" dirty="0" smtClean="0"/>
              <a:t>An Introduction to </a:t>
            </a:r>
            <a:r>
              <a:rPr lang="en-US" dirty="0" err="1" smtClean="0"/>
              <a:t>Geogebra</a:t>
            </a:r>
            <a:endParaRPr lang="en-US" dirty="0"/>
          </a:p>
        </p:txBody>
      </p:sp>
      <p:sp>
        <p:nvSpPr>
          <p:cNvPr id="3" name="Content Placeholder 2"/>
          <p:cNvSpPr>
            <a:spLocks noGrp="1"/>
          </p:cNvSpPr>
          <p:nvPr>
            <p:ph idx="1"/>
          </p:nvPr>
        </p:nvSpPr>
        <p:spPr>
          <a:xfrm>
            <a:off x="838200" y="937846"/>
            <a:ext cx="10515600" cy="5239117"/>
          </a:xfrm>
        </p:spPr>
        <p:txBody>
          <a:bodyPr/>
          <a:lstStyle/>
          <a:p>
            <a:pPr marL="0" indent="0">
              <a:buNone/>
            </a:pPr>
            <a:r>
              <a:rPr lang="en-US" dirty="0" smtClean="0"/>
              <a:t> </a:t>
            </a:r>
            <a:r>
              <a:rPr lang="en-US" dirty="0"/>
              <a:t>Before we introduce calculus, let’s look at a brief introduction to GGB</a:t>
            </a:r>
            <a:r>
              <a:rPr lang="en-US" dirty="0" smtClean="0"/>
              <a:t>.</a:t>
            </a:r>
          </a:p>
          <a:p>
            <a:pPr marL="0" indent="0">
              <a:buNone/>
            </a:pPr>
            <a:r>
              <a:rPr lang="en-US" dirty="0" smtClean="0"/>
              <a:t> </a:t>
            </a:r>
            <a:endParaRPr lang="en-US" dirty="0"/>
          </a:p>
          <a:p>
            <a:pPr marL="0" indent="0">
              <a:buNone/>
            </a:pPr>
            <a:r>
              <a:rPr lang="en-US" dirty="0" err="1"/>
              <a:t>GeoGebra</a:t>
            </a:r>
            <a:r>
              <a:rPr lang="en-US" dirty="0"/>
              <a:t> (GGB) is a </a:t>
            </a:r>
            <a:r>
              <a:rPr lang="en-US" b="1" i="1" dirty="0"/>
              <a:t>FREE </a:t>
            </a:r>
            <a:r>
              <a:rPr lang="en-US" dirty="0"/>
              <a:t>software package that we will use throughout the semester. The program can be used as a simple calculator, and it can also be used to perform some fairly sophisticated calculus operations. In this lesson, you will learn your way around the GGB display, and you will also learn to do some basic graphing. </a:t>
            </a:r>
            <a:endParaRPr lang="en-US" dirty="0" smtClean="0"/>
          </a:p>
          <a:p>
            <a:pPr marL="0" indent="0">
              <a:buNone/>
            </a:pPr>
            <a:endParaRPr lang="en-US" dirty="0"/>
          </a:p>
          <a:p>
            <a:pPr marL="0" indent="0">
              <a:buNone/>
            </a:pPr>
            <a:r>
              <a:rPr lang="en-US" dirty="0"/>
              <a:t>You will need to download GGB onto your computer. Go to </a:t>
            </a:r>
            <a:r>
              <a:rPr lang="en-US" b="1" dirty="0"/>
              <a:t>www.geogebra.org </a:t>
            </a:r>
            <a:r>
              <a:rPr lang="en-US" dirty="0"/>
              <a:t>and follow the instructions for downloading the program. </a:t>
            </a:r>
          </a:p>
        </p:txBody>
      </p:sp>
    </p:spTree>
    <p:extLst>
      <p:ext uri="{BB962C8B-B14F-4D97-AF65-F5344CB8AC3E}">
        <p14:creationId xmlns:p14="http://schemas.microsoft.com/office/powerpoint/2010/main" val="34824371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79643" y="196788"/>
            <a:ext cx="9184787" cy="4401706"/>
          </a:xfrm>
          <a:prstGeom prst="rect">
            <a:avLst/>
          </a:prstGeom>
        </p:spPr>
      </p:pic>
      <p:sp>
        <p:nvSpPr>
          <p:cNvPr id="2" name="Rectangle 1"/>
          <p:cNvSpPr/>
          <p:nvPr/>
        </p:nvSpPr>
        <p:spPr>
          <a:xfrm>
            <a:off x="6773140" y="1929339"/>
            <a:ext cx="1920141" cy="369332"/>
          </a:xfrm>
          <a:prstGeom prst="rect">
            <a:avLst/>
          </a:prstGeom>
        </p:spPr>
        <p:txBody>
          <a:bodyPr wrap="none">
            <a:spAutoFit/>
          </a:bodyPr>
          <a:lstStyle/>
          <a:p>
            <a:r>
              <a:rPr lang="en-US" dirty="0"/>
              <a:t>Intersect(f(x), g(x))</a:t>
            </a:r>
          </a:p>
        </p:txBody>
      </p:sp>
      <p:pic>
        <p:nvPicPr>
          <p:cNvPr id="3" name="Picture 2"/>
          <p:cNvPicPr>
            <a:picLocks noChangeAspect="1"/>
          </p:cNvPicPr>
          <p:nvPr/>
        </p:nvPicPr>
        <p:blipFill>
          <a:blip r:embed="rId3"/>
          <a:stretch>
            <a:fillRect/>
          </a:stretch>
        </p:blipFill>
        <p:spPr>
          <a:xfrm>
            <a:off x="6493873" y="3506424"/>
            <a:ext cx="2705100" cy="733425"/>
          </a:xfrm>
          <a:prstGeom prst="rect">
            <a:avLst/>
          </a:prstGeom>
        </p:spPr>
      </p:pic>
    </p:spTree>
    <p:extLst>
      <p:ext uri="{BB962C8B-B14F-4D97-AF65-F5344CB8AC3E}">
        <p14:creationId xmlns:p14="http://schemas.microsoft.com/office/powerpoint/2010/main" val="24050852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365842" y="170288"/>
            <a:ext cx="10776440" cy="5092975"/>
          </a:xfrm>
          <a:prstGeom prst="rect">
            <a:avLst/>
          </a:prstGeom>
        </p:spPr>
      </p:pic>
      <p:sp>
        <p:nvSpPr>
          <p:cNvPr id="2" name="Rectangle 1"/>
          <p:cNvSpPr/>
          <p:nvPr/>
        </p:nvSpPr>
        <p:spPr>
          <a:xfrm>
            <a:off x="6910843" y="2716776"/>
            <a:ext cx="2445926" cy="369332"/>
          </a:xfrm>
          <a:prstGeom prst="rect">
            <a:avLst/>
          </a:prstGeom>
        </p:spPr>
        <p:txBody>
          <a:bodyPr wrap="none">
            <a:spAutoFit/>
          </a:bodyPr>
          <a:lstStyle/>
          <a:p>
            <a:r>
              <a:rPr lang="en-US" dirty="0"/>
              <a:t>Intersect(f(x), g(x), -2, 0)</a:t>
            </a:r>
          </a:p>
        </p:txBody>
      </p:sp>
      <p:pic>
        <p:nvPicPr>
          <p:cNvPr id="3" name="Picture 2"/>
          <p:cNvPicPr>
            <a:picLocks noChangeAspect="1"/>
          </p:cNvPicPr>
          <p:nvPr/>
        </p:nvPicPr>
        <p:blipFill>
          <a:blip r:embed="rId3"/>
          <a:stretch>
            <a:fillRect/>
          </a:stretch>
        </p:blipFill>
        <p:spPr>
          <a:xfrm>
            <a:off x="7242129" y="4452801"/>
            <a:ext cx="2619375" cy="495300"/>
          </a:xfrm>
          <a:prstGeom prst="rect">
            <a:avLst/>
          </a:prstGeom>
        </p:spPr>
      </p:pic>
    </p:spTree>
    <p:extLst>
      <p:ext uri="{BB962C8B-B14F-4D97-AF65-F5344CB8AC3E}">
        <p14:creationId xmlns:p14="http://schemas.microsoft.com/office/powerpoint/2010/main" val="8344691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400783"/>
          </a:xfrm>
        </p:spPr>
        <p:txBody>
          <a:bodyPr>
            <a:normAutofit fontScale="90000"/>
          </a:bodyPr>
          <a:lstStyle/>
          <a:p>
            <a:r>
              <a:rPr lang="en-US" dirty="0" smtClean="0"/>
              <a:t> </a:t>
            </a:r>
            <a:r>
              <a:rPr lang="en-US" dirty="0"/>
              <a:t>This is what you will see when you open GGB. </a:t>
            </a:r>
          </a:p>
        </p:txBody>
      </p:sp>
      <p:pic>
        <p:nvPicPr>
          <p:cNvPr id="4" name="Content Placeholder 3"/>
          <p:cNvPicPr>
            <a:picLocks noGrp="1" noChangeAspect="1"/>
          </p:cNvPicPr>
          <p:nvPr>
            <p:ph idx="1"/>
          </p:nvPr>
        </p:nvPicPr>
        <p:blipFill>
          <a:blip r:embed="rId2"/>
          <a:stretch>
            <a:fillRect/>
          </a:stretch>
        </p:blipFill>
        <p:spPr>
          <a:xfrm>
            <a:off x="1623643" y="1016611"/>
            <a:ext cx="8944713" cy="5324475"/>
          </a:xfrm>
          <a:prstGeom prst="rect">
            <a:avLst/>
          </a:prstGeom>
        </p:spPr>
      </p:pic>
    </p:spTree>
    <p:extLst>
      <p:ext uri="{BB962C8B-B14F-4D97-AF65-F5344CB8AC3E}">
        <p14:creationId xmlns:p14="http://schemas.microsoft.com/office/powerpoint/2010/main" val="2143714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58690"/>
          </a:xfrm>
        </p:spPr>
        <p:txBody>
          <a:bodyPr>
            <a:normAutofit fontScale="90000"/>
          </a:bodyPr>
          <a:lstStyle/>
          <a:p>
            <a:r>
              <a:rPr lang="en-US" dirty="0" smtClean="0"/>
              <a:t>Basic Commands</a:t>
            </a:r>
            <a:endParaRPr lang="en-US" dirty="0"/>
          </a:p>
        </p:txBody>
      </p:sp>
      <p:sp>
        <p:nvSpPr>
          <p:cNvPr id="3" name="Content Placeholder 2"/>
          <p:cNvSpPr>
            <a:spLocks noGrp="1"/>
          </p:cNvSpPr>
          <p:nvPr>
            <p:ph idx="1"/>
          </p:nvPr>
        </p:nvSpPr>
        <p:spPr>
          <a:xfrm>
            <a:off x="838200" y="1023816"/>
            <a:ext cx="10515600" cy="5153147"/>
          </a:xfrm>
        </p:spPr>
        <p:txBody>
          <a:bodyPr>
            <a:normAutofit fontScale="77500" lnSpcReduction="20000"/>
          </a:bodyPr>
          <a:lstStyle/>
          <a:p>
            <a:pPr marL="0" indent="0">
              <a:buNone/>
            </a:pPr>
            <a:r>
              <a:rPr lang="en-US" dirty="0" smtClean="0"/>
              <a:t>TO </a:t>
            </a:r>
            <a:r>
              <a:rPr lang="en-US" dirty="0"/>
              <a:t>ADJUST FONT: Go to “Options,” then click on “Font” and select the size that you’d like. </a:t>
            </a:r>
            <a:endParaRPr lang="en-US" dirty="0" smtClean="0"/>
          </a:p>
          <a:p>
            <a:pPr marL="0" indent="0">
              <a:buNone/>
            </a:pPr>
            <a:endParaRPr lang="en-US" dirty="0"/>
          </a:p>
          <a:p>
            <a:pPr marL="0" indent="0">
              <a:buNone/>
            </a:pPr>
            <a:r>
              <a:rPr lang="en-US" dirty="0"/>
              <a:t>TO RESIZE ALGEBRA AND GRAPHICS WINDOWS: Put cursor on the vertical line between algebra and graphics windows until you see a double-headed arrow. Then drag the line to the left or the right depending on which part you wish to enlarge</a:t>
            </a:r>
            <a:r>
              <a:rPr lang="en-US" dirty="0" smtClean="0"/>
              <a:t>.</a:t>
            </a:r>
          </a:p>
          <a:p>
            <a:pPr marL="0" indent="0">
              <a:buNone/>
            </a:pPr>
            <a:r>
              <a:rPr lang="en-US" dirty="0" smtClean="0"/>
              <a:t> </a:t>
            </a:r>
            <a:endParaRPr lang="en-US" dirty="0"/>
          </a:p>
          <a:p>
            <a:pPr marL="0" indent="0">
              <a:buNone/>
            </a:pPr>
            <a:r>
              <a:rPr lang="en-US" dirty="0"/>
              <a:t>TO SHOW GRID: Put cursor on graphics window. Right-click and choose “Grid”. To undo follow the same steps. </a:t>
            </a:r>
            <a:endParaRPr lang="en-US" dirty="0" smtClean="0"/>
          </a:p>
          <a:p>
            <a:pPr marL="0" indent="0">
              <a:buNone/>
            </a:pPr>
            <a:endParaRPr lang="en-US" dirty="0"/>
          </a:p>
          <a:p>
            <a:pPr marL="0" indent="0">
              <a:buNone/>
            </a:pPr>
            <a:r>
              <a:rPr lang="en-US" dirty="0"/>
              <a:t>TO ADJUST DECIMAL PLACES: Go to “Options,” then click on “Rounding” and select “4 Decimal Places”. Occasionally, we’ll need to change this setting</a:t>
            </a:r>
            <a:r>
              <a:rPr lang="en-US" dirty="0" smtClean="0"/>
              <a:t>.</a:t>
            </a:r>
          </a:p>
          <a:p>
            <a:pPr marL="0" indent="0">
              <a:buNone/>
            </a:pPr>
            <a:r>
              <a:rPr lang="en-US" dirty="0" smtClean="0"/>
              <a:t> </a:t>
            </a:r>
            <a:endParaRPr lang="en-US" dirty="0"/>
          </a:p>
          <a:p>
            <a:pPr marL="0" indent="0">
              <a:buNone/>
            </a:pPr>
            <a:r>
              <a:rPr lang="en-US" dirty="0"/>
              <a:t>TO SAVE CHANGES TO SETTINGS: Go to “Options,” then click on “Save Settings”. </a:t>
            </a:r>
            <a:endParaRPr lang="en-US" dirty="0" smtClean="0"/>
          </a:p>
          <a:p>
            <a:pPr marL="0" indent="0">
              <a:buNone/>
            </a:pPr>
            <a:endParaRPr lang="en-US" dirty="0"/>
          </a:p>
          <a:p>
            <a:pPr marL="0" indent="0">
              <a:buNone/>
            </a:pPr>
            <a:r>
              <a:rPr lang="en-US" dirty="0" smtClean="0"/>
              <a:t>NEW </a:t>
            </a:r>
            <a:r>
              <a:rPr lang="en-US" dirty="0"/>
              <a:t>WINDOW: Control N or click on the File menu and select new. </a:t>
            </a:r>
            <a:r>
              <a:rPr lang="en-US" i="1" dirty="0"/>
              <a:t>Try not to have too many different GGB windows open as it may make the program crash. </a:t>
            </a:r>
            <a:endParaRPr lang="en-US" dirty="0"/>
          </a:p>
        </p:txBody>
      </p:sp>
      <mc:AlternateContent xmlns:mc="http://schemas.openxmlformats.org/markup-compatibility/2006" xmlns:p14="http://schemas.microsoft.com/office/powerpoint/2010/main">
        <mc:Choice Requires="p14">
          <p:contentPart p14:bwMode="auto" r:id="rId2">
            <p14:nvContentPartPr>
              <p14:cNvPr id="4" name="Ink 3"/>
              <p14:cNvContentPartPr/>
              <p14:nvPr/>
            </p14:nvContentPartPr>
            <p14:xfrm>
              <a:off x="7561080" y="4417200"/>
              <a:ext cx="360" cy="360"/>
            </p14:xfrm>
          </p:contentPart>
        </mc:Choice>
        <mc:Fallback xmlns="">
          <p:pic>
            <p:nvPicPr>
              <p:cNvPr id="4" name="Ink 3"/>
              <p:cNvPicPr/>
              <p:nvPr/>
            </p:nvPicPr>
            <p:blipFill>
              <a:blip r:embed="rId3"/>
              <a:stretch>
                <a:fillRect/>
              </a:stretch>
            </p:blipFill>
            <p:spPr>
              <a:xfrm>
                <a:off x="7551720" y="4407840"/>
                <a:ext cx="19080" cy="19080"/>
              </a:xfrm>
              <a:prstGeom prst="rect">
                <a:avLst/>
              </a:prstGeom>
            </p:spPr>
          </p:pic>
        </mc:Fallback>
      </mc:AlternateContent>
    </p:spTree>
    <p:extLst>
      <p:ext uri="{BB962C8B-B14F-4D97-AF65-F5344CB8AC3E}">
        <p14:creationId xmlns:p14="http://schemas.microsoft.com/office/powerpoint/2010/main" val="11979194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11798"/>
          </a:xfrm>
        </p:spPr>
        <p:txBody>
          <a:bodyPr>
            <a:normAutofit fontScale="90000"/>
          </a:bodyPr>
          <a:lstStyle/>
          <a:p>
            <a:r>
              <a:rPr lang="en-US" dirty="0" smtClean="0"/>
              <a:t>Inputting Functions</a:t>
            </a:r>
            <a:endParaRPr lang="en-US" dirty="0"/>
          </a:p>
        </p:txBody>
      </p:sp>
      <p:sp>
        <p:nvSpPr>
          <p:cNvPr id="3" name="Content Placeholder 2"/>
          <p:cNvSpPr>
            <a:spLocks noGrp="1"/>
          </p:cNvSpPr>
          <p:nvPr>
            <p:ph idx="1"/>
          </p:nvPr>
        </p:nvSpPr>
        <p:spPr>
          <a:xfrm>
            <a:off x="838200" y="1039446"/>
            <a:ext cx="10515600" cy="5137517"/>
          </a:xfrm>
        </p:spPr>
        <p:txBody>
          <a:bodyPr/>
          <a:lstStyle/>
          <a:p>
            <a:pPr marL="0" indent="0">
              <a:buNone/>
            </a:pPr>
            <a:r>
              <a:rPr lang="en-US" dirty="0"/>
              <a:t>You will enter functions or expressions using the input line. Put the cursor in the input line and start typing. </a:t>
            </a:r>
          </a:p>
        </p:txBody>
      </p:sp>
      <p:pic>
        <p:nvPicPr>
          <p:cNvPr id="4" name="Picture 3"/>
          <p:cNvPicPr>
            <a:picLocks noChangeAspect="1"/>
          </p:cNvPicPr>
          <p:nvPr/>
        </p:nvPicPr>
        <p:blipFill>
          <a:blip r:embed="rId2"/>
          <a:stretch>
            <a:fillRect/>
          </a:stretch>
        </p:blipFill>
        <p:spPr>
          <a:xfrm>
            <a:off x="340851" y="2931746"/>
            <a:ext cx="11525927" cy="635000"/>
          </a:xfrm>
          <a:prstGeom prst="rect">
            <a:avLst/>
          </a:prstGeom>
        </p:spPr>
      </p:pic>
    </p:spTree>
    <p:extLst>
      <p:ext uri="{BB962C8B-B14F-4D97-AF65-F5344CB8AC3E}">
        <p14:creationId xmlns:p14="http://schemas.microsoft.com/office/powerpoint/2010/main" val="31993313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541460"/>
          </a:xfrm>
        </p:spPr>
        <p:txBody>
          <a:bodyPr>
            <a:normAutofit fontScale="90000"/>
          </a:bodyPr>
          <a:lstStyle/>
          <a:p>
            <a:r>
              <a:rPr lang="en-US" dirty="0" smtClean="0"/>
              <a:t>Inputting Usage</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1031631"/>
                <a:ext cx="10515600" cy="5145332"/>
              </a:xfrm>
            </p:spPr>
            <p:txBody>
              <a:bodyPr/>
              <a:lstStyle/>
              <a:p>
                <a:pPr marL="0" indent="0">
                  <a:buNone/>
                </a:pPr>
                <a:r>
                  <a:rPr lang="en-US" dirty="0" smtClean="0"/>
                  <a:t>The caret key (“^”) to raise a number or variable to a power. </a:t>
                </a:r>
              </a:p>
              <a:p>
                <a:pPr marL="0" indent="0">
                  <a:buNone/>
                </a:pPr>
                <a:r>
                  <a:rPr lang="en-US" dirty="0" smtClean="0"/>
                  <a:t>The </a:t>
                </a:r>
                <a:r>
                  <a:rPr lang="en-US" dirty="0"/>
                  <a:t>slash (“/”) for division. </a:t>
                </a:r>
                <a:endParaRPr lang="en-US" dirty="0" smtClean="0"/>
              </a:p>
              <a:p>
                <a:pPr marL="0" indent="0">
                  <a:buNone/>
                </a:pPr>
                <a:r>
                  <a:rPr lang="en-US" dirty="0" smtClean="0"/>
                  <a:t>The </a:t>
                </a:r>
                <a:r>
                  <a:rPr lang="en-US" dirty="0"/>
                  <a:t>asterisk (“*”) for multiplication. </a:t>
                </a:r>
                <a:endParaRPr lang="en-US" dirty="0" smtClean="0"/>
              </a:p>
              <a:p>
                <a:pPr marL="0" indent="0">
                  <a:buNone/>
                </a:pPr>
                <a:endParaRPr lang="en-US" dirty="0" smtClean="0"/>
              </a:p>
              <a:p>
                <a:pPr marL="0" indent="0">
                  <a:buNone/>
                </a:pPr>
                <a:endParaRPr lang="en-US" dirty="0"/>
              </a:p>
              <a:p>
                <a:pPr marL="0" indent="0">
                  <a:buNone/>
                </a:pPr>
                <a:r>
                  <a:rPr lang="en-US" dirty="0"/>
                  <a:t>USE SQRT for the square root or USE CBRT for the cube root. </a:t>
                </a:r>
              </a:p>
              <a:p>
                <a:endParaRPr lang="en-US" dirty="0" smtClean="0"/>
              </a:p>
              <a:p>
                <a:pPr marL="0" indent="0">
                  <a:buNone/>
                </a:pPr>
                <a:endParaRPr lang="en-US" dirty="0" smtClean="0"/>
              </a:p>
              <a:p>
                <a:pPr marL="0" indent="0">
                  <a:buNone/>
                </a:pPr>
                <a:r>
                  <a:rPr lang="en-US" dirty="0" smtClean="0"/>
                  <a:t>To </a:t>
                </a:r>
                <a:r>
                  <a:rPr lang="en-US" dirty="0"/>
                  <a:t>enter a sixth root such as, </a:t>
                </a:r>
                <a14:m>
                  <m:oMath xmlns:m="http://schemas.openxmlformats.org/officeDocument/2006/math">
                    <m:rad>
                      <m:radPr>
                        <m:ctrlPr>
                          <a:rPr lang="en-US" i="1" smtClean="0">
                            <a:latin typeface="Cambria Math" panose="02040503050406030204" pitchFamily="18" charset="0"/>
                          </a:rPr>
                        </m:ctrlPr>
                      </m:radPr>
                      <m:deg>
                        <m:r>
                          <m:rPr>
                            <m:brk m:alnAt="7"/>
                          </m:rPr>
                          <a:rPr lang="en-US" b="0" i="1" smtClean="0">
                            <a:latin typeface="Cambria Math" panose="02040503050406030204" pitchFamily="18" charset="0"/>
                          </a:rPr>
                          <m:t>6</m:t>
                        </m:r>
                      </m:deg>
                      <m:e>
                        <m:r>
                          <a:rPr lang="en-US" b="0" i="1" smtClean="0">
                            <a:latin typeface="Cambria Math" panose="02040503050406030204" pitchFamily="18" charset="0"/>
                          </a:rPr>
                          <m:t>2</m:t>
                        </m:r>
                      </m:e>
                    </m:rad>
                  </m:oMath>
                </a14:m>
                <a:r>
                  <a:rPr lang="en-US" dirty="0" smtClean="0"/>
                  <a:t>, </a:t>
                </a:r>
                <a:r>
                  <a:rPr lang="en-US" dirty="0"/>
                  <a:t>type: 2^(1/6)---Make sure the exponent is parenthesis!!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1031631"/>
                <a:ext cx="10515600" cy="5145332"/>
              </a:xfrm>
              <a:blipFill rotWithShape="0">
                <a:blip r:embed="rId2"/>
                <a:stretch>
                  <a:fillRect l="-1217" t="-1896" b="-237"/>
                </a:stretch>
              </a:blipFill>
            </p:spPr>
            <p:txBody>
              <a:bodyPr/>
              <a:lstStyle/>
              <a:p>
                <a:r>
                  <a:rPr lang="en-US">
                    <a:noFill/>
                  </a:rPr>
                  <a:t> </a:t>
                </a:r>
              </a:p>
            </p:txBody>
          </p:sp>
        </mc:Fallback>
      </mc:AlternateContent>
      <mc:AlternateContent xmlns:mc="http://schemas.openxmlformats.org/markup-compatibility/2006" xmlns:p14="http://schemas.microsoft.com/office/powerpoint/2010/main">
        <mc:Choice Requires="p14">
          <p:contentPart p14:bwMode="auto" r:id="rId3">
            <p14:nvContentPartPr>
              <p14:cNvPr id="4" name="Ink 3"/>
              <p14:cNvContentPartPr/>
              <p14:nvPr/>
            </p14:nvContentPartPr>
            <p14:xfrm>
              <a:off x="6299280" y="991440"/>
              <a:ext cx="4955040" cy="1484640"/>
            </p14:xfrm>
          </p:contentPart>
        </mc:Choice>
        <mc:Fallback xmlns="">
          <p:pic>
            <p:nvPicPr>
              <p:cNvPr id="4" name="Ink 3"/>
              <p:cNvPicPr/>
              <p:nvPr/>
            </p:nvPicPr>
            <p:blipFill>
              <a:blip r:embed="rId4"/>
              <a:stretch>
                <a:fillRect/>
              </a:stretch>
            </p:blipFill>
            <p:spPr>
              <a:xfrm>
                <a:off x="6293880" y="987120"/>
                <a:ext cx="4970880" cy="1496520"/>
              </a:xfrm>
              <a:prstGeom prst="rect">
                <a:avLst/>
              </a:prstGeom>
            </p:spPr>
          </p:pic>
        </mc:Fallback>
      </mc:AlternateContent>
    </p:spTree>
    <p:extLst>
      <p:ext uri="{BB962C8B-B14F-4D97-AF65-F5344CB8AC3E}">
        <p14:creationId xmlns:p14="http://schemas.microsoft.com/office/powerpoint/2010/main" val="28365059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2346813"/>
          </a:xfrm>
        </p:spPr>
        <p:txBody>
          <a:bodyPr>
            <a:normAutofit fontScale="90000"/>
          </a:bodyPr>
          <a:lstStyle/>
          <a:p>
            <a:r>
              <a:rPr lang="en-US" dirty="0"/>
              <a:t>If you make a mistake in entering an expression, look at the end of the input line and click on the up/down arrow icon. Your entry or entries will come up and select the desired one to correct. </a:t>
            </a:r>
          </a:p>
        </p:txBody>
      </p:sp>
      <p:pic>
        <p:nvPicPr>
          <p:cNvPr id="4" name="Content Placeholder 3"/>
          <p:cNvPicPr>
            <a:picLocks noGrp="1" noChangeAspect="1"/>
          </p:cNvPicPr>
          <p:nvPr>
            <p:ph idx="1"/>
          </p:nvPr>
        </p:nvPicPr>
        <p:blipFill>
          <a:blip r:embed="rId2"/>
          <a:stretch>
            <a:fillRect/>
          </a:stretch>
        </p:blipFill>
        <p:spPr>
          <a:xfrm>
            <a:off x="838200" y="4245025"/>
            <a:ext cx="10515600" cy="579337"/>
          </a:xfrm>
          <a:prstGeom prst="rect">
            <a:avLst/>
          </a:prstGeom>
        </p:spPr>
      </p:pic>
      <p:sp>
        <p:nvSpPr>
          <p:cNvPr id="6" name="Down Arrow 5"/>
          <p:cNvSpPr/>
          <p:nvPr/>
        </p:nvSpPr>
        <p:spPr>
          <a:xfrm>
            <a:off x="10855569" y="3204308"/>
            <a:ext cx="734646" cy="1195754"/>
          </a:xfrm>
          <a:prstGeom prst="downArrow">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526391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97767"/>
          </a:xfrm>
        </p:spPr>
        <p:txBody>
          <a:bodyPr/>
          <a:lstStyle/>
          <a:p>
            <a:r>
              <a:rPr lang="en-US" dirty="0" smtClean="0"/>
              <a:t>Example 1: Use GGB to compute:</a:t>
            </a:r>
            <a:endParaRPr lang="en-US" dirty="0"/>
          </a:p>
        </p:txBody>
      </p:sp>
      <p:pic>
        <p:nvPicPr>
          <p:cNvPr id="4" name="Content Placeholder 3"/>
          <p:cNvPicPr>
            <a:picLocks noGrp="1" noChangeAspect="1"/>
          </p:cNvPicPr>
          <p:nvPr>
            <p:ph idx="1"/>
          </p:nvPr>
        </p:nvPicPr>
        <p:blipFill rotWithShape="1">
          <a:blip r:embed="rId2"/>
          <a:srcRect t="1256"/>
          <a:stretch/>
        </p:blipFill>
        <p:spPr>
          <a:xfrm>
            <a:off x="619227" y="1161366"/>
            <a:ext cx="10515600" cy="3439169"/>
          </a:xfrm>
          <a:prstGeom prst="rect">
            <a:avLst/>
          </a:prstGeom>
        </p:spPr>
      </p:pic>
      <p:sp>
        <p:nvSpPr>
          <p:cNvPr id="3" name="Rectangle 2"/>
          <p:cNvSpPr/>
          <p:nvPr/>
        </p:nvSpPr>
        <p:spPr>
          <a:xfrm>
            <a:off x="3193577" y="1964174"/>
            <a:ext cx="2446504" cy="369332"/>
          </a:xfrm>
          <a:prstGeom prst="rect">
            <a:avLst/>
          </a:prstGeom>
        </p:spPr>
        <p:txBody>
          <a:bodyPr wrap="none">
            <a:spAutoFit/>
          </a:bodyPr>
          <a:lstStyle/>
          <a:p>
            <a:r>
              <a:rPr lang="en-US" dirty="0" err="1"/>
              <a:t>sqrt</a:t>
            </a:r>
            <a:r>
              <a:rPr lang="en-US" dirty="0"/>
              <a:t>(5)+</a:t>
            </a:r>
            <a:r>
              <a:rPr lang="en-US" dirty="0" err="1"/>
              <a:t>cbrt</a:t>
            </a:r>
            <a:r>
              <a:rPr lang="en-US" dirty="0"/>
              <a:t>(7)-10^(1/6)</a:t>
            </a:r>
          </a:p>
        </p:txBody>
      </p:sp>
      <p:pic>
        <p:nvPicPr>
          <p:cNvPr id="5" name="Picture 4"/>
          <p:cNvPicPr>
            <a:picLocks noChangeAspect="1"/>
          </p:cNvPicPr>
          <p:nvPr/>
        </p:nvPicPr>
        <p:blipFill>
          <a:blip r:embed="rId3"/>
          <a:stretch>
            <a:fillRect/>
          </a:stretch>
        </p:blipFill>
        <p:spPr>
          <a:xfrm>
            <a:off x="8300431" y="2076331"/>
            <a:ext cx="1543050" cy="514350"/>
          </a:xfrm>
          <a:prstGeom prst="rect">
            <a:avLst/>
          </a:prstGeom>
        </p:spPr>
      </p:pic>
      <p:sp>
        <p:nvSpPr>
          <p:cNvPr id="6" name="Rectangle 5"/>
          <p:cNvSpPr/>
          <p:nvPr/>
        </p:nvSpPr>
        <p:spPr>
          <a:xfrm>
            <a:off x="3292183" y="4386693"/>
            <a:ext cx="2372765" cy="369332"/>
          </a:xfrm>
          <a:prstGeom prst="rect">
            <a:avLst/>
          </a:prstGeom>
        </p:spPr>
        <p:txBody>
          <a:bodyPr wrap="none">
            <a:spAutoFit/>
          </a:bodyPr>
          <a:lstStyle/>
          <a:p>
            <a:r>
              <a:rPr lang="en-US" dirty="0"/>
              <a:t>(1+3e^3)/(452^2-(1/2))</a:t>
            </a:r>
          </a:p>
        </p:txBody>
      </p:sp>
      <p:pic>
        <p:nvPicPr>
          <p:cNvPr id="7" name="Picture 6"/>
          <p:cNvPicPr>
            <a:picLocks noChangeAspect="1"/>
          </p:cNvPicPr>
          <p:nvPr/>
        </p:nvPicPr>
        <p:blipFill>
          <a:blip r:embed="rId4"/>
          <a:stretch>
            <a:fillRect/>
          </a:stretch>
        </p:blipFill>
        <p:spPr>
          <a:xfrm>
            <a:off x="8337904" y="4575050"/>
            <a:ext cx="1514475" cy="361950"/>
          </a:xfrm>
          <a:prstGeom prst="rect">
            <a:avLst/>
          </a:prstGeom>
        </p:spPr>
      </p:pic>
    </p:spTree>
    <p:extLst>
      <p:ext uri="{BB962C8B-B14F-4D97-AF65-F5344CB8AC3E}">
        <p14:creationId xmlns:p14="http://schemas.microsoft.com/office/powerpoint/2010/main" val="31946860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3089274"/>
          </a:xfrm>
        </p:spPr>
        <p:txBody>
          <a:bodyPr>
            <a:normAutofit fontScale="90000"/>
          </a:bodyPr>
          <a:lstStyle/>
          <a:p>
            <a:r>
              <a:rPr lang="en-US" dirty="0"/>
              <a:t>Example 2: </a:t>
            </a:r>
            <a:r>
              <a:rPr lang="en-US" dirty="0" smtClean="0"/>
              <a:t/>
            </a:r>
            <a:br>
              <a:rPr lang="en-US" dirty="0" smtClean="0"/>
            </a:br>
            <a:r>
              <a:rPr lang="en-US" dirty="0" smtClean="0"/>
              <a:t>The </a:t>
            </a:r>
            <a:r>
              <a:rPr lang="en-US" dirty="0"/>
              <a:t>path of a small rocket is modeled by the </a:t>
            </a:r>
            <a:r>
              <a:rPr lang="en-US" dirty="0" smtClean="0"/>
              <a:t>function h(t) = -16t</a:t>
            </a:r>
            <a:r>
              <a:rPr lang="en-US" baseline="30000" dirty="0" smtClean="0"/>
              <a:t>2</a:t>
            </a:r>
            <a:r>
              <a:rPr lang="en-US" dirty="0" smtClean="0"/>
              <a:t> + 128t + 12</a:t>
            </a:r>
            <a:r>
              <a:rPr lang="en-US" dirty="0"/>
              <a:t/>
            </a:r>
            <a:br>
              <a:rPr lang="en-US" dirty="0"/>
            </a:br>
            <a:r>
              <a:rPr lang="en-US" dirty="0"/>
              <a:t>The model gives the height of the rocket in feet, </a:t>
            </a:r>
            <a:r>
              <a:rPr lang="en-US" i="1" dirty="0"/>
              <a:t>t </a:t>
            </a:r>
            <a:r>
              <a:rPr lang="en-US" dirty="0"/>
              <a:t>seconds after launch. Find the height of the rocket: </a:t>
            </a:r>
          </a:p>
        </p:txBody>
      </p:sp>
      <p:sp>
        <p:nvSpPr>
          <p:cNvPr id="3" name="Content Placeholder 2"/>
          <p:cNvSpPr>
            <a:spLocks noGrp="1"/>
          </p:cNvSpPr>
          <p:nvPr>
            <p:ph idx="1"/>
          </p:nvPr>
        </p:nvSpPr>
        <p:spPr>
          <a:xfrm>
            <a:off x="838200" y="3454399"/>
            <a:ext cx="10515600" cy="2722563"/>
          </a:xfrm>
        </p:spPr>
        <p:txBody>
          <a:bodyPr/>
          <a:lstStyle/>
          <a:p>
            <a:pPr marL="0" indent="0">
              <a:buNone/>
            </a:pPr>
            <a:r>
              <a:rPr lang="en-US" dirty="0"/>
              <a:t>a. 2 seconds after launch. </a:t>
            </a:r>
          </a:p>
          <a:p>
            <a:pPr marL="0" indent="0">
              <a:buNone/>
            </a:pPr>
            <a:r>
              <a:rPr lang="en-US" dirty="0"/>
              <a:t>b. 4 seconds after launch. </a:t>
            </a:r>
          </a:p>
          <a:p>
            <a:pPr marL="0" indent="0">
              <a:buNone/>
            </a:pPr>
            <a:r>
              <a:rPr lang="en-US" dirty="0"/>
              <a:t>c. 5 seconds after launch. </a:t>
            </a:r>
          </a:p>
          <a:p>
            <a:pPr marL="0" indent="0">
              <a:buNone/>
            </a:pPr>
            <a:r>
              <a:rPr lang="en-US" dirty="0"/>
              <a:t>d. 8 seconds after launch. </a:t>
            </a:r>
          </a:p>
        </p:txBody>
      </p:sp>
    </p:spTree>
    <p:extLst>
      <p:ext uri="{BB962C8B-B14F-4D97-AF65-F5344CB8AC3E}">
        <p14:creationId xmlns:p14="http://schemas.microsoft.com/office/powerpoint/2010/main" val="80282895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286</TotalTime>
  <Words>579</Words>
  <Application>Microsoft Office PowerPoint</Application>
  <PresentationFormat>Widescreen</PresentationFormat>
  <Paragraphs>67</Paragraphs>
  <Slides>21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Calibri Light</vt:lpstr>
      <vt:lpstr>Cambria Math</vt:lpstr>
      <vt:lpstr>Office Theme</vt:lpstr>
      <vt:lpstr>MATH 1314</vt:lpstr>
      <vt:lpstr>An Introduction to Geogebra</vt:lpstr>
      <vt:lpstr> This is what you will see when you open GGB. </vt:lpstr>
      <vt:lpstr>Basic Commands</vt:lpstr>
      <vt:lpstr>Inputting Functions</vt:lpstr>
      <vt:lpstr>Inputting Usage</vt:lpstr>
      <vt:lpstr>If you make a mistake in entering an expression, look at the end of the input line and click on the up/down arrow icon. Your entry or entries will come up and select the desired one to correct. </vt:lpstr>
      <vt:lpstr>Example 1: Use GGB to compute:</vt:lpstr>
      <vt:lpstr>Example 2:  The path of a small rocket is modeled by the function h(t) = -16t2 + 128t + 12 The model gives the height of the rocket in feet, t seconds after launch. Find the height of the rocket: </vt:lpstr>
      <vt:lpstr>PowerPoint Presentation</vt:lpstr>
      <vt:lpstr>Graphing:</vt:lpstr>
      <vt:lpstr>Finding Some Features of Graphed Function</vt:lpstr>
      <vt:lpstr>PowerPoint Presentation</vt:lpstr>
      <vt:lpstr>PowerPoint Presentation</vt:lpstr>
      <vt:lpstr>PowerPoint Presentation</vt:lpstr>
      <vt:lpstr>PowerPoint Presentation</vt:lpstr>
      <vt:lpstr>PowerPoint Presentation</vt:lpstr>
      <vt:lpstr>PowerPoint Presentation</vt:lpstr>
      <vt:lpstr>Intersection of Two Functions</vt:lpstr>
      <vt:lpstr>PowerPoint Presentation</vt:lpstr>
      <vt:lpstr>PowerPoint Presentation</vt:lpstr>
    </vt:vector>
  </TitlesOfParts>
  <Company>UH Math Dept.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MATH 1314</dc:title>
  <dc:creator>Matthew Caputo</dc:creator>
  <cp:lastModifiedBy>Dr. Caputo</cp:lastModifiedBy>
  <cp:revision>12</cp:revision>
  <dcterms:created xsi:type="dcterms:W3CDTF">2017-08-21T12:09:01Z</dcterms:created>
  <dcterms:modified xsi:type="dcterms:W3CDTF">2019-07-10T16:37:06Z</dcterms:modified>
</cp:coreProperties>
</file>