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3" r:id="rId11"/>
    <p:sldId id="264" r:id="rId12"/>
    <p:sldId id="265" r:id="rId13"/>
    <p:sldId id="266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9T15:44:42.2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24082 16735 388 0,'0'-2'283'16,"5"-2"-157"-16,-1 2-281 15,-4 2 155-15,0 0-303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9T15:45:46.4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12775 7781 805 0,'-5'-13'192'15,"3"-5"45"-15,2-38-240 16,5 47-8-16,0 3-5 16,-1-3 8-16,-1 3 43 15,-7 1 35-15,4 4 5 0,0-1-36 16,0 1-29-16,0 1-23 16,-3 12-27-16,-5 39-1 15,-15 77 32-15,7-27 13 16,-8 4 5-16,3 26-25 15,-2-13-69-15,3 7-183 16,2-26 22-16</inkml:trace>
  <inkml:trace contextRef="#ctx0" brushRef="#br0" timeOffset="435.9077">12356 8238 805 0,'-5'-6'151'16,"-1"1"79"-16,6 1-237 15,-1 2-10-15,1 1 5 16,0 1 5-16,0-2 17 15,0 2 2-15,0 0 6 16,1-1 3-16,11-1 11 16,38-2 7-16,55-12 11 15,-28 4 9-15,8-6 0 0,19-1-9 16,-17 7-21-16,2 4-12 16,-21 2-13-16,-10 3-8 15,-24 3-5-15,-12 2-13 16,-7-2-6-16,-9 1-4 15,-6 1 5-15,3 1 0 16,-3-3 13-16,0 0 9 16,0 0-2-16,0 0-6 15,0 0-4-15,0 0-1 16,0 0-4-16,0 0-248 16,0 1 93-16</inkml:trace>
  <inkml:trace contextRef="#ctx0" brushRef="#br0" timeOffset="899.1777">13484 8284 398 0,'-16'33'101'16,"16"-8"41"-16,13 3-82 15,11-1-9-15,11-3 55 16,6-13 28-16,7-13 12 16,0-8 12-16,-1-11 16 15,-16-5-33-15,-11-7 11 16,-17 1-6-16,-27-5-17 15,-23 7-76-15,-24 4-44 16,-1 8-59-16,1 7-39 16,15 13-168-16,11 4-154 0,27 6 18 15</inkml:trace>
  <inkml:trace contextRef="#ctx0" brushRef="#br0" timeOffset="1228.5979">14432 8212 216 0,'-5'-3'214'15,"2"-3"-130"-15,-1 3-164 16,2 1 161-16,2 1-77 15,-3-1 88-15,2 1 110 16,-2-1 49-16,-9-1-23 16,0 0-102-16,1 0-45 15,4 2-87-15,-1 1-22 16,7 1-6-16,-21 46 5 16,6 52 6-16,25-22 21 15,3-1 6-15,-3 37-46 16,-1-2-59-16,-8 19-175 15,-3-31-7-15</inkml:trace>
  <inkml:trace contextRef="#ctx0" brushRef="#br0" timeOffset="1503.5755">14483 8007 1202 0,'24'-9'262'0,"5"20"88"0,18-7-301 15,11 11-109-15,15 8 30 16,-7 4 38-16,-7 11-6 16,-23 1-13-16,-30 12-14 15,-23-3 13-15,-46 14 17 16,-29-14 14-16,-42-7 21 15,7-13-6-15,5-14-203 16,33-29-196-16,47-20-26 16</inkml:trace>
  <inkml:trace contextRef="#ctx0" brushRef="#br0" timeOffset="2353.7913">17138 7634 863 0,'-68'13'138'0,"65"-8"81"15,-4 10-270-15,0 3 2 16,-5 12 13-16,3 5 13 0,2 16 25 15,2 3 10-15,1 20 3 16,-1-2 1-16,5 16 3 16,-4-13-5-16,1-9-10 15,1-24-6-15,2-15 4 16,0-22-3-16,0-17-26 16,-3-14 3-16,6-17 28 15,-1-1 20-15,5-10 12 16,7 4 42-16,11 9 2 15,4 13-29-15,10 7-14 16,9 13-4-16,4 5-18 16,-10 12 8-16,0 9 10 15,-13 5-8-15,-16 13-2 16,-17 9 3-16,-29 12-4 16,-22 1 16-16,-21 3 4 15,0-13-26-15,-4-7-94 16,25-27-55-16,12-17-216 0,33-17-53 15</inkml:trace>
  <inkml:trace contextRef="#ctx0" brushRef="#br0" timeOffset="2792.5788">17560 8209 861 0,'0'0'117'0,"0"2"56"15,-2 2-228-15,-1-4 5 16,2 0 6-16,1 2 48 16,-3-1 50-16,0 8-23 15,-3 5 2-15,-2 1-15 16,4-3-4-16,-10 48 1 16,23-51-6-16,12-1 5 15,5-4 29-15,13-7 5 0,6-7-5 16,0-9 17-16,-10-2 6 15,-11-7-8-15,-18 4-5 16,-24-2-72-16,-15 6-87 16,-12 7 26-16,-4 10 34 15,-14 6-226-15,18 7 7 16,3 3 49-16</inkml:trace>
  <inkml:trace contextRef="#ctx0" brushRef="#br0" timeOffset="3071.6612">18266 7703 908 0,'8'-3'211'15,"-20"1"-49"-15,7 7-258 16,-4 6-53-16,-6 11 16 15,-3 8 20-15,2 9 133 16,-6 7 18-16,1 6 3 16,5 2-7-16,-10 22-13 15,-2 4-33-15,-7 5-67 16,-1-5-23-16,-3-9-24 16,8-27-24-16,-2-19-20 15,3-22 43-15</inkml:trace>
  <inkml:trace contextRef="#ctx0" brushRef="#br0" timeOffset="3268.5924">17896 8111 928 0,'28'-6'143'16,"10"-3"115"-16,18 5-297 15,4 2 40-15,2-1 6 16,-3 0 2-16,-10-2 3 15,-19 2-1-15,4-9-75 16,-9-3-158-16,5-4-45 16,5-4-113-16</inkml:trace>
  <inkml:trace contextRef="#ctx0" brushRef="#br0" timeOffset="3461.2093">18733 7638 810 0,'8'-10'232'0,"-4"2"32"15,-2 4-238-15,-2 10-46 16,0-6-13-16,0 1-2 16,0 8 20-16,-2 38 21 15,-1 51 12-15,-9-26 3 16,2 5 1-16,-11 19-3 0,-3-2-26 16,-6 7-95-16,4-14-22 15,-7-10-143-15,12-26-51 16</inkml:trace>
  <inkml:trace contextRef="#ctx0" brushRef="#br0" timeOffset="3687.5551">18435 7983 1097 0,'-1'-6'139'0,"7"6"132"16,6 2-322-16,9 5-11 16,12 5 38-16,18-1 29 15,8-7 8-15,21 4-14 16,-5-14-49-16,12 1-227 16,-17 2 40-16</inkml:trace>
  <inkml:trace contextRef="#ctx0" brushRef="#br0" timeOffset="4050.6132">19175 8076 356 0,'-30'11'63'0,"6"3"41"16,-6 4-91-16,1-2 13 0,0 7 38 15,7-7 17-15,1 5 32 16,4 7 18-16,0 9-29 16,4-5-48-16,14 5 6 15,2-2-33-15,11-8-25 16,7-12 20-16,17-6 19 15,7-10-20-15,14-16 2 16,-8-5-30-16,0-8-27 16,-21-2 37-16,-15-9-12 15,-13 7-30-15,-16-6-177 16,-11 10-8-16,-12 5-123 16</inkml:trace>
  <inkml:trace contextRef="#ctx0" brushRef="#br0" timeOffset="4705.0978">19555 8132 677 0,'3'-3'61'15,"-3"3"27"-15,4 2-195 16,-7-4 53-16,2 1 48 16,1 1 66-16,-3 0 77 15,1 0 4-15,2 0-43 0,0 0-30 16,0 0-47-16,0 0-9 16,0 0-11-16,0 0-9 15,-3 0 4-15,3 0 3 16,0 0-6-16,0 1-4 15,0 1-4-15,0-1 10 16,3 7 4-16,2 10 1 16,-1 1 2-16,10 54 1 15,-16-45-7-15,-5 8 2 16,-2-4 5-16,1 4 5 16,1-9 4-16,0-3 4 15,7-10 1-15,0 0 11 16,0-13 2-16,0-7 6 15,11-5-8-15,1-7-20 16,5-6-17-16,4-7-4 16,3-1-3-16,-3 2 3 0,-4-3 17 15,5-2 4-15,-10 5-2 16,2 6 5-16,-4-2 5 16,-4 13 7-16,-6 7 7 15,8 3-12-15,-4 6-11 16,-4-3 7-16,0 1-2 15,0 1 0-15,3 16 15 16,-1 3 4-16,22 35-10 0,9-49-1 16,20-7-1-16,25-7 3 15,-1 2 5-15,6 10 6 16,-18 8-8-16,-8 19-7 16,-22 19-73-16,-7 21-278 15,-23-23 56-15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9T15:46:49.3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26882 4894 389 0,'-5'2'309'0,"2"1"-83"16,-1 4-233-16,-1 17 237 16,10 52-231-16,20-25 12 15,-4 1 7-15,12 24 1 16,2-2 4-16,6 14-2 16,-8-6-7-16,9 4-61 15,-7-22-105-15,4-18-100 16,-8-36-63-16</inkml:trace>
  <inkml:trace contextRef="#ctx0" brushRef="#br0" timeOffset="193.6847">27795 5010 706 0,'-24'57'292'0,"-14"-4"-5"0,-33 31-109 16,-6 25-177-16,-12 35 21 15,-3 2 7-15,-13 56-2 16,16-15-12-16,-3 12-9 16,17-38-276-16,11-6-42 15,30-68-81-15</inkml:trace>
  <inkml:trace contextRef="#ctx0" brushRef="#br0" timeOffset="675.6952">27862 5364 929 0,'2'2'402'0,"-2"-1"-77"16,0 1-237-16,0-1-119 15,0 1-116-15,3-1 92 16,14 8 13-16,31 2 10 15,59-8 15-15,-27-14-68 16,1-2-174-16,11 8-24 16,-20 5-130-16</inkml:trace>
  <inkml:trace contextRef="#ctx0" brushRef="#br0" timeOffset="1084.3107">28140 5477 816 0,'-3'1'180'0,"0"1"83"16,1 2-230-16,-2 6-15 15,1-1 7-15,1 0-4 16,-1-2-13-16,2-2 5 16,1-2-5-16,1-2-1 15,37 11-21-15,88-18-114 16,-32-18-151-16,5-5-19 16</inkml:trace>
  <inkml:trace contextRef="#ctx0" brushRef="#br0" timeOffset="1591.9558">29072 5248 734 0,'-27'42'118'0,"2"12"97"16,3 11-205-16,15 7 30 0,16-8 20 16,20-7 26-16,17-24 8 15,42-19 9-15,10-25 6 16,7-30-5-16,-8-14-18 15,-9-22 8-15,-47-1 1 16,-20-4-32-16,-25 22-28 16,-46 4-33-16,-42 25 60 15,-53 23-34-15,-17 20-46 16,-21 18-27-16,21 23-335 0,23 3-34 16</inkml:trace>
  <inkml:trace contextRef="#ctx0" brushRef="#br0" timeOffset="14867.4458">3950 3947 277 0,'-3'-3'324'16,"-2"0"-111"-16,2 6-171 15,2-3 168-15,1 0-210 16,-3 0 7-16,1 0 51 16,2 0 17-16,-4 0 17 15,1-3-2-15,0 1-4 16,1 1-44-16,-2-2-12 16,-5-2-20-16,1-5-7 15,-1-16-3-15,-50-55 0 0,47 45 3 16,-4-13 3-16,-5 4 1 15,0 2-4-15,-1 14-2 16,4 6-25-16,2 17-26 16,5 11-21-16,1 14 3 15,2 25-2-15,-1 12 5 16,-3 33 9-16,3 18 19 0,-2 39-2 16,5 3-2-1,-9 53 1-15,6-4 14 0,-13 21 1 16,2-25 10-16,-5 0 29 15,-6-55 25-15,-11-16 31 16,0-41 20-16,-29-20 30 16,-21-32-19-16,-15-20-6 15,-6-29-31-15,-22-33-44 16,14-11-39-16,-2-18-12 16,11-1-23-16,5 1-51 15,32 16-188-15,7-5 37 16</inkml:trace>
  <inkml:trace contextRef="#ctx0" brushRef="#br0" timeOffset="17974.6765">3207 5912 709 0,'-18'51'153'0,"32"-60"68"16,17 9-219-16,25-4 0 15,15-7-6-15,13 5-16 16,-4 3-46-16,21 3-149 16,-12 6 23-16</inkml:trace>
  <inkml:trace contextRef="#ctx0" brushRef="#br0" timeOffset="18199.6784">4141 5668 1241 0,'0'41'198'0,"-4"13"149"16,-10 38-416-16,-2 12-6 15,-15 25-273-15,0-16 55 16</inkml:trace>
  <inkml:trace contextRef="#ctx0" brushRef="#br0" timeOffset="19843.2323">4447 3477 331 0,'0'-2'248'0,"2"2"-69"16,-2 0-200-16,0 6 200 16,-2 38-191-16,-24 74 19 0,5-39 7 15,2 24 3-15,5 1-1 16,5 13-200-16,18-34 60 16</inkml:trace>
  <inkml:trace contextRef="#ctx0" brushRef="#br0" timeOffset="31954.7956">4973 4266 712 0,'-26'35'127'16,"-2"-14"71"-16,-1 19-222 15,-1 4 4-15,0 24 3 16,10 1 3-16,4 13 11 16,14-12 5-16,19-2 22 15,10-24 12-15,21-20 28 16,8-23 8-16,49-26 18 16,1-16-14-16,16-24 0 15,-12-2-22-15,-6-4 6 16,-49 15-5-16,-21-10-2 15,-30 16-17-15,-20-6-14 16,-15 7-38-16,-20 0-29 0,-11 18-19 16,-14 13-9-16,-4 12-7 15,-5 12 7-15,18 6-222 16,0 1 75-16</inkml:trace>
  <inkml:trace contextRef="#ctx0" brushRef="#br0" timeOffset="35320.9836">5954 4712 804 0,'-8'-5'211'15,"8"5"22"-15,24-3-159 16,14-9-75-16,30-7 16 15,13-4 25-15,16-9 24 16,-10 4-40-16,2 8-8 16,-23 7-65-16,-3 7-57 15,-7 10-192-15,-11-13-9 16</inkml:trace>
  <inkml:trace contextRef="#ctx0" brushRef="#br0" timeOffset="35884.6594">7726 4097 643 0,'67'-21'218'0,"-65"11"30"0,-2 1-187 15,-2 9-75-15,-7 1-13 16,9-1-2-16,-7 3-3 16,-47 29 21-16,-82 73 39 15,18-1-4-15,4 30 1 16,-11 52 10-16,24 5-5 16,21 29-5-16,45-20-3 15,28-10-44-15,36-44-70 16,38-15-161-16,18-42-7 15</inkml:trace>
  <inkml:trace contextRef="#ctx0" brushRef="#br0" timeOffset="36233.1566">7683 4566 937 0,'-69'46'267'0,"72"-46"-21"16,9 34-237-16,5 14-115 16,17 29 13-16,4 7 23 15,16 20 81-15,14-14 15 16,26 16 6-16,-6-16-7 16,24 8-244-16,-14-20-38 15,-9-13-75-15</inkml:trace>
  <inkml:trace contextRef="#ctx0" brushRef="#br0" timeOffset="36441.6825">8282 4721 1026 0,'-46'23'212'16,"-18"16"93"-16,-36 31-292 15,-5 21-31-15,-10 19 8 16,10-3 9-16,5 6-29 16,35-24-40-16,11-10-232 15,18-26-4-15,23-29-115 16</inkml:trace>
  <inkml:trace contextRef="#ctx0" brushRef="#br0" timeOffset="36921.4702">8559 4246 489 0,'0'7'89'0,"-3"-4"32"15,6-6-139-15,-3 1-4 16,-3 1 19-16,3 1 41 16,0-2 58-16,-3 0 19 15,1 1 14-15,2-1-26 16,0 1-36-16,0 1-38 15,0 0-20-15,0 0-6 16,0 0 28-16,2 0 31 16,25-3 33-16,68-6-17 15,-42 4-14-15,-2 2-28 16,-14 6-42-16,-14 12-45 16,-17 4 3-16,-22 21-1 15,-13 5 18-15,-13 10 21 0,1-7 15 16,11-5 18-16,18-18-19 15,40-7 0-15,30-17-11 16,37-5-260-16,9-4-32 16,13-16-59-16</inkml:trace>
  <inkml:trace contextRef="#ctx0" brushRef="#br0" timeOffset="37343.9696">9196 4962 1005 0,'20'-3'156'16,"31"-15"125"-16,24-2-309 15,38-7 12-15,-3 5 11 16,17-6-4-16,-38 9-272 0,-31-5 85 16</inkml:trace>
  <inkml:trace contextRef="#ctx0" brushRef="#br0" timeOffset="37625.1942">10231 4391 1355 0,'-4'38'149'0,"-13"4"163"15,-4-6-429-15,-21 35-21 16,0 4 36-16,-5-4-186 16,14-18-24-16,4-22 323 15,32-26 51-15,30-17 42 0,19-8 194 16,24-8 52-16,15-1-301 16,7-1-31-16,-21 7-159 15,1 7-139-15,-31 1-71 16,-1-13-160-16</inkml:trace>
  <inkml:trace contextRef="#ctx0" brushRef="#br0" timeOffset="37821.6733">10820 4198 1130 0,'-7'-1'168'0,"1"10"102"16,-2 6-357-16,-8 18 12 15,-2 6 26-15,-11 21 43 16,3 7 32-16,-7 23 29 15,8 2-21-15,5 31 2 16,11 1-21-16,0 4-105 16,6-21-103-16,6-29-108 15,13-42-12-15,15-64-124 16</inkml:trace>
  <inkml:trace contextRef="#ctx0" brushRef="#br0" timeOffset="38071.7068">10903 3569 1375 0,'23'25'163'16,"31"19"199"-16,9 10-376 16,25 38-64-16,1 18 78 15,4 33 13-15,-27-3-9 16,-36 38-6-16,-30-2 19 15,-51 35 11-15,-38-8 4 16,-78 17 8-16,10-39-5 16,-2-18-56-16,22-53-144 15,9-43-231-15,66-50-28 0</inkml:trace>
  <inkml:trace contextRef="#ctx0" brushRef="#br0" timeOffset="38854.6436">12452 4466 580 0,'-90'38'58'15,"34"-24"28"-15,-28 22-165 16,-1 19-13-16,1 22 56 15,13 11 98-15,15 10 30 0,32-19 27 16,6-3-5-16,18-22-30 16,18-15 31-16,12-42 1 15,37-33 0-15,12-30-34 16,27-44-10-16,-5-14-40 16,4-7 61-16,-28 9 10 15,-18-6 9-15,-30 26 3 16,-8-8-52-16,-17 16-101 15,-8 13-58-15,-5 27-46 16,0 27 8-16,-11 31 43 16,-6 35 17-16,1 25 30 0,-8 40 48 15,11 7-14-15,18 50 6 16,21-4 10-16,20 25-212 16,26-27-71-16,17-7-53 15</inkml:trace>
  <inkml:trace contextRef="#ctx0" brushRef="#br0" timeOffset="39230.6311">12976 4391 690 0,'-6'3'180'0,"6"2"-27"0,14 19-194 16,3 1-51-16,16 22-44 16,13 9 117-16,21 18 29 15,0-4 16-15,9 9 6 16,-8-9-6-16,7-9-85 16,-15-19-104-16,6-27 4 15</inkml:trace>
  <inkml:trace contextRef="#ctx0" brushRef="#br0" timeOffset="39380.6262">13421 4450 954 0,'-53'31'668'16,"18"-3"-340"-16,-32 32-225 15,-22 17-123-15,-27 30-236 0,6 1-329 16,7-24 286-16</inkml:trace>
  <inkml:trace contextRef="#ctx0" brushRef="#br0" timeOffset="51312.5641">8758 7479 192 0,'-5'70'30'0,"5"-62"34"0,-3-1-52 16,2-1 60-16,1-6 47 15,0 0 70-15,0-1 6 16,0-1 9-16,0 1-48 15,-3-2-38-15,1-27-86 16,-2-62-15-16,-7 39-16 16,-2-9-6-16,-7 10-6 15,-7-6 19-15,-2 12 1 16,4 2-1-16,-1 16-3 16,2-1-6-16,10 6-11 15,-2 11-18-15,4 8-12 0,3 7-17 16,0 9-13-16,-3 21 9 15,2 6 15-15,3 36 2 16,-2 14 15-16,10 53 11 16,2 5-7-16,2 58-2 15,2-6 2-15,-7 38-1 16,-9-21 33-16,-15 40 29 16,-13-42 30-16,-27 8 0 15,-8-46 21-15,-29-9-9 16,0-55-17-16,-9-12-1 15,9-38 15-15,-28-17-7 16,8-28-66-16,-16-23-24 16,16-20-86-16,-14-14-197 15,43-10 17-15</inkml:trace>
  <inkml:trace contextRef="#ctx0" brushRef="#br0" timeOffset="51843.6307">8232 10031 365 0,'-51'76'436'0,"52"-75"-171"16,11 7-243-16,9 2 218 15,17 10-305-15,9-2 28 0,19 6-118 16,-3-3-86-16,10-10-6 16</inkml:trace>
  <inkml:trace contextRef="#ctx0" brushRef="#br0" timeOffset="52080.6445">8765 9946 451 0,'64'109'544'16,"-64"-69"-201"-16,0 14-270 16,1 23 272-16,2 33-375 0,-7-2-9 15,-9 16-232-15,-3-24-73 16,-10-15-93-16</inkml:trace>
  <inkml:trace contextRef="#ctx0" brushRef="#br0" timeOffset="52779.8275">9507 6457 558 0,'37'159'329'0,"-49"-123"-59"15,-9 19-6-15,-3 22-313 16,1 32 49-16,7-4 27 15,4 25-289-15,24-7-12 16,16-19-87-16</inkml:trace>
  <inkml:trace contextRef="#ctx0" brushRef="#br0" timeOffset="53346.2016">9347 8876 997 0,'-30'8'377'0,"9"-10"-12"16,34-5-234-16,-8 2-179 16,11-4-25-16,43-12 4 15,13-5 21-15,37-10-6 16,13-6-6-16,21-11-257 16,-29 5 62-16</inkml:trace>
  <inkml:trace contextRef="#ctx0" brushRef="#br0" timeOffset="53649.6167">10478 8209 1170 0,'9'11'241'15,"-4"2"70"-15,28 59-330 16,-16-35-24-16,13 17-20 16,7-2 84-16,28 15 7 15,1 1-6-15,14 16-18 16,-4-7-44-16,8 7-188 15,-25-12-111-15,-5-17-63 16</inkml:trace>
  <inkml:trace contextRef="#ctx0" brushRef="#br0" timeOffset="53843.6462">11177 8379 816 0,'-3'-4'474'0,"-6"2"-125"0,-21 2-137 16,-41 27-231-16,-22 14-29 16,-34 39-26-16,-7 13 64 15,-7 16 8-15,34-10-19 16,18 2-151-16,35-29-167 16,16-15-17-16</inkml:trace>
  <inkml:trace contextRef="#ctx0" brushRef="#br0" timeOffset="54243.2728">11280 7774 994 0,'53'147'509'0,"-44"-138"-103"16,-3-4-184-16,9-4-258 16,7-5-18-16,16 2-14 15,7-1 58-15,2-1 12 16,-6 1 0-16,-7 10-26 0,-22 4-10 15,-12 16-6-15,-12 9 8 16,-12 21 22-16,-11-1 35 16,1 7 17-16,10-13-1 15,19-15-13-15,31-17-5 16,54-20 4-16,21-11-10 16,30-19-69-16,15-4-98 15,6-8-253-15,-37 10-42 0</inkml:trace>
  <inkml:trace contextRef="#ctx0" brushRef="#br0" timeOffset="54724.9191">12297 8602 1062 0,'4'-1'222'0,"10"-7"88"16,19 5-313-16,26-7-25 15,16-3 13-15,31-11 4 16,4 6-2-16,15-9-286 16,-23 0 89-16</inkml:trace>
  <inkml:trace contextRef="#ctx0" brushRef="#br0" timeOffset="54962.6449">12693 8323 1705 0,'12'34'200'0,"-24"-4"240"16,-1 24-535-16,-4 15 40 16,-4 23-1-16,-3-3 11 15,-2 6-85-15,7-8-88 16,8 5-216-16,4-39 7 0</inkml:trace>
  <inkml:trace contextRef="#ctx0" brushRef="#br0" timeOffset="55336.6584">13320 8189 674 0,'-21'34'307'0,"6"-15"-14"15,1 1-116-15,7-4-192 16,5-2-6-16,11-7 7 15,12-2 18-15,9-8 25 16,20-2 24-16,12 1 25 16,18-4-15-16,-2 2-20 15,17 0-67-15,-9 5-98 16,19-19-223-16,-26-7 2 0</inkml:trace>
  <inkml:trace contextRef="#ctx0" brushRef="#br0" timeOffset="55531.4203">14167 7619 1446 0,'0'1'237'16,"0"50"176"-16,-12 88-400 16,-5-28-21-16,-13 46 32 15,-9-5 11-15,-11 39-17 16,3-14-24-16,-7 15-136 15,12-30-54-15,9-22-243 16,12-52-53-16</inkml:trace>
  <inkml:trace contextRef="#ctx0" brushRef="#br0" timeOffset="56340.6444">13391 7784 471 0,'0'6'139'0,"-3"2"11"0,0-4-103 15,3-4-49-15,0 0 12 16,0 2 15-16,-2-1 18 16,2 1-3-16,-3 14-6 15,2 3-12-15,-4 9-5 16,-16 44-8-16,6-31-7 15,1-3 2-15,-2 10 1 16,2-7 4-16,7 1 2 16,-2-12-1-16,6-4 3 15,1-14 2-15,7 0 11 16,-4-5 5-16,10 2-2 16,2-4-5-16,4 4 6 15,-1-5-7-15,7-1 1 16,-3 2 10-16,17-2 10 15,1 0-4-15,22 1-10 16,2 2-10-16,22-3-4 0,-11-1-7 16,14-1-4-16,-19-1 5 15,0-1-8-15,-19 4-36 16,-5 0-260-16,-15 0 66 16</inkml:trace>
  <inkml:trace contextRef="#ctx0" brushRef="#br0" timeOffset="56894.6547">15003 8567 1389 0,'-29'8'173'0,"-20"10"185"0,-12 14-421 16,-19 17 23-16,-7 7 59 16,0 13 35-16,19-8 5 15,9 0 4-15,24-15-16 16,16-9-52-16,19-17-9 16,27-22 6-16,21-23-4 15,31-46-11-15,17-22 32 16,37-31-4-16,-1-1-5 15,11-27 12-15,-16 24 16 16,-4-6 5-16,-40 15-8 0,-15 3-5 16,-38 36-19-16,-9 23-60 15,-22 30-60-15,-23 45-59 16,-19 33 112-16,-24 44 8 16,-13 21 56-16,-9 48 64 15,14 2 46-15,19 34-126 16,24-16-149-16,23 6-196 15,17-44-1-15</inkml:trace>
  <inkml:trace contextRef="#ctx0" brushRef="#br0" timeOffset="57242.7351">15765 8343 779 0,'0'149'289'15,"18"-120"0"-15,20 11-115 16,9 18-228-16,14 6-3 16,-5 7-43-16,6-5-189 15,-14-20-2-15</inkml:trace>
  <inkml:trace contextRef="#ctx0" brushRef="#br0" timeOffset="57389.6222">16178 8456 345 0,'-38'42'786'0,"-17"30"-320"15,-21-10-205-15,-20 57 138 16,-8 12-530-16,-11 9-333 15,22-43 15-15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9T15:54:04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24567 3870 321 0,'-58'42'15'0,"61"-45"106"16,-6 8-73-16,10-8 23 15,-7 1 33-15,0 1 16 16,0-2-29-16,5-21-9 0,-1-14-10 16,4-56 3-16,-11 46-16 15,-9-35 13 16,3 7-52-31,-5-1-16 16,-3 9-8-16,-13 3-22 16,-3 38-6-16,-20 14 0 15,-4 20 1-15,-8 20 3 16,8 9 16-16,12 23 0 0,19 4-10 16,10 23-8-16,11 8 10 15,10 28 1-15,-1 3 4 16,8 22 12-16,-3-16 10 15,3 5-93-15,-3-34-109 16,-1-8-3-16,-8-31-123 16</inkml:trace>
  <inkml:trace contextRef="#ctx0" brushRef="#br0" timeOffset="224.1539">23755 4141 1120 0,'51'5'315'15,"-4"-5"32"-15,15 4-227 16,15 7-148-16,28 1 22 16,4-3-60-16,4-2-60 15,-26-8-10-15,-18-11-111 16,-23-8-138-16,-3-16 81 15,2-8-69-15</inkml:trace>
  <inkml:trace contextRef="#ctx0" brushRef="#br0" timeOffset="420.3435">25212 3795 184 0,'-6'16'157'0,"-27"-2"-7"15,-24 14-9-15,-13 6-22 16,-17 9 23-16,-6 2-34 15,4 22-6-15,19-10-30 16,22 9-21-16,33-7-42 0,39-3-26 16,21-16-22-16,34-4-54 15,20-14-83-15,19-13-68 16,-20-14-48-16</inkml:trace>
  <inkml:trace contextRef="#ctx0" brushRef="#br0" timeOffset="704.8012">25199 3903 624 0,'7'62'415'15,"7"-62"-142"-15,-2 13-11 16,-3 5-352-16,4 2 21 0,-1 3 21 16,0 4 49-16,2-6 0 15,6 3-1-15,-4 0-14 16,16-1-15-16,8-10-16 16,12-4-90-16,2-7-137 15,12-5 13-15,-10-6-123 16</inkml:trace>
  <inkml:trace contextRef="#ctx0" brushRef="#br0" timeOffset="899.7299">25351 3965 983 0,'-47'51'293'15,"5"-18"46"-15,-47 23-255 16,-7 4-134-16,-19 8-69 16,16-15-92-16,17-13-128 15,33-14-48-15</inkml:trace>
  <inkml:trace contextRef="#ctx0" brushRef="#br0" timeOffset="1287.2162">25856 3695 503 0,'113'86'424'0,"-85"-36"-123"15,-13 1-306-15,-7 35 285 16,-13 6-315-16,-37 16 7 16,-26-4 8-16,-33 6-22 15,0-27-65-15,-16 0-174 16,23-35 4-16</inkml:trace>
  <inkml:trace contextRef="#ctx0" brushRef="#br0" timeOffset="2006.6123">27766 7024 760 0,'1'-17'202'0,"-2"-7"81"15,-4 1-210-15,-4-1-14 16,-7 5-13-16,-11-4-8 0,-9 7-23 15,-23 2 1-15,-7 7 6 16,-7 10 2-16,5 9 4 16,-7 18 12-16,22 6 6 15,10 12 6-15,14-3-35 16,6-4 6-16,20-14-15 16,6-6-3-16,14-15 6 15,10-7 54-15,9-10-18 16,6-8 4-16,-2-6-12 0,2 0-19 15,-14-2-24-15,-2 12 5 16,-8 7-9-16,6 13-13 16,-7 10-7-16,-1 19-1 15,-7 10 2-15,-13 22 3 16,-13 10 17-16,-16 14 7 16,-9-10 5-16,-5 9 9 15,-4-22 3-15,-8-14 14 16,8-23 8-16,1-15-5 15,1-21-15-15,9-19-66 16,9-5-55-16,8-14-309 16,11-7 29-16</inkml:trace>
  <inkml:trace contextRef="#ctx0" brushRef="#br0" timeOffset="2342.1871">27893 6781 1087 0,'39'47'93'0,"-54"-44"161"0,3 1-355 16,0-1 42-16,3 2 67 15,4-4 12-15,2 1 12 16,3-2 4-16,0 0-7 16,0 0-27-16,3 2-6 15,14 19-2-15,71 58 14 16,-41-41 11-16,12 6-13 16,-9-10-17-16,1-2-17 15,-12-8-18-15,-3-4-114 16,-18-8-120-16,-6-6 12 15</inkml:trace>
  <inkml:trace contextRef="#ctx0" brushRef="#br0" timeOffset="2718.1488">28287 6777 766 0,'-3'3'273'15,"2"-3"-29"-15,-19 13-110 16,-10 20-267-16,-66 59 47 16,37-42 63-16,-16 6 17 15,7-11 16-15,-3 2-169 16,24-14-77-16,22-9-28 15</inkml:trace>
  <inkml:trace contextRef="#ctx0" brushRef="#br0" timeOffset="2927.4688">28578 6655 1074 0,'17'54'408'0,"-4"-16"-82"16,-13 31-259-16,0 12-126 15,-16 11-157-15,-13-14 153 16,-24 4-158-16,-13-25-105 16,-11-27-50-16</inkml:trace>
  <inkml:trace contextRef="#ctx0" brushRef="#br0" timeOffset="3364.5035">28022 6597 444 0,'-41'31'68'0,"-10"2"443"0,-17 16-304 15,2 16 103-15,15 14-316 16,25-9-10-16,64 18-103 15,51-12-190-15,54-9 17 16</inkml:trace>
  <inkml:trace contextRef="#ctx0" brushRef="#br0" timeOffset="5581.4548">2279 5945 356 0,'-66'47'231'0,"66"-53"-2"16,3 9-56-16,-3-3-80 16,0-1-28-16,0-1-11 15,0 1-33-15,0-2-2 16,0-19-3-16,-3-9 2 16,0-52 2-16,-2 38 2 15,-1 7-4-15,-6-4-2 16,0 0-5-16,-6-2-7 15,1 8-6-15,-7-2-5 16,3 11-2-16,-1 3-4 16,0 9 1-16,1 8 0 15,6 10-12-15,-3 12-17 16,6 7-2-16,-1 14-3 16,5 10-6-16,4 18 8 15,4 9 17-15,7 38 3 0,-1 11 5 16,2 44 4-16,-4-4 6 15,-8 24 3-15,-5-36 3 16,-11-1 14-16,-3-45 18 16,-25-9 23-16,-8-29 10 15,-23-8 19-15,-9-24-5 16,-17-7 0-16,7-13-18 16,-6-16-4-16,6-10-27 15,-8-10-89-15,22-2-233 16,12-17 32-16</inkml:trace>
  <inkml:trace contextRef="#ctx0" brushRef="#br0" timeOffset="6086.8781">1515 7710 833 0,'3'11'245'0,"-3"-6"40"15,3-4-229-15,-3-1-76 16,0 0-11-16,2 0 1 16,31-1 2-16,68-2-69 15,-30-2-72-15,1-1-88 16,-13-5-81-16</inkml:trace>
  <inkml:trace contextRef="#ctx0" brushRef="#br0" timeOffset="6805.4398">2062 8129 360 0,'3'-1'311'16,"-3"-1"-74"-16,0 2-232 15,0 0 199-15,0 0-216 16,-3 0-6-16,1 0-3 16,2 0 19-16,-3 0 19 15,2 0 0-15,-4-1-3 0,2-1-4 16,0 1-11 0,2-2-6-16,1 0-8 0,0 0 2 15,0-8 2-15,1 5 11 16,2 3 5-16,5-3 2 15,-2 3 1-15,-1 3 4 16,-2 0-1-16,-3 0 3 16,3 5-2-16,1 7-18 15,-4-8-26-15,0-2-79 16,0-1-83-16,0 4-39 16,0 1-75-16</inkml:trace>
  <inkml:trace contextRef="#ctx0" brushRef="#br0" timeOffset="7239.7939">2616 7637 840 0,'-9'10'134'0,"-3"2"94"0,-9 11-259 16,0 7 12-16,-13 8 2 15,0 2 8-15,3 7-5 16,10-9 0-16,10-1 3 15,16-8 4-15,7-8 10 16,10-13 11-16,20-4 7 16,4-11 6-16,12-16 0 15,1-4-6-15,0-12 5 16,-17-5 1-16,-7 0 18 16,-22 8 18-16,-8 0 7 15,-7 6-16-15,-14 6-47 16,-5 7-66-16,-17 8-58 15,-9 12-50-15,-4 2-140 16,13 2 33-16</inkml:trace>
  <inkml:trace contextRef="#ctx0" brushRef="#br0" timeOffset="7583.7433">2969 7489 864 0,'0'6'157'0,"0"-1"85"16,-3-1-257-16,3 1-7 16,-3-2 10-16,1 4 12 15,2-4 14-15,0-1 15 16,2-1 9-16,30 10 11 15,69-8 4-15,-38-21-10 16,14 3-19-16,-2 6-5 16,-24 6-11-16,-1 13-25 15,-24 14 2-15,-14 23 6 16,-17 10-1-16,-20 32 1 16,-18 3 15-16,-14 7-18 15,1-10-19-15,-1-9-256 16,22-36 59-16</inkml:trace>
  <inkml:trace contextRef="#ctx0" brushRef="#br0" timeOffset="8577.3916">2839 5350 613 0,'-3'-3'133'0,"-3"3"51"15,-4 2-198-15,8-2-8 16,-1 1-5-16,-36 8 1 16,-54 73 4-16,31-31 13 15,6 6 2-15,11 7 1 16,15-10-2-16,18-2-5 15,21-12-1-15,20-10 0 16,4-17 6-16,13-5 13 0,1-13 18 16,-2-5 17-16,-13-5 24 15,-5-2 54-15,-21 1-3 16,-6 4-2-16,-13 1-5 16,-21 11-98-16,-5 4-108 15,-20 9-177-15,-4 9-46 16</inkml:trace>
  <inkml:trace contextRef="#ctx0" brushRef="#br0" timeOffset="8923.4469">2931 5777 336 0,'5'9'0'16,"-4"-2"383"-16,2-5-325 15,-1-4 197-15,-4 2-258 16,2 0 251-16,0 0-267 15,-3-1 13-15,2-1 7 0,1 2 7 16,-3 0-3-16,1 0-3 16,2 0-24-16,-3 0-8 15,2 0-37-15,1 2-88 16,0-1-93-16,0-1-20 16</inkml:trace>
  <inkml:trace contextRef="#ctx0" brushRef="#br0" timeOffset="9221.115">3462 5454 334 0,'10'0'362'16,"-11"0"-143"-16,-4 11-218 15,-2 5 203-15,-14 13-260 16,-8 1-5-16,-6 6-13 16,2-7 51-16,8-5 1 15,8-12 1-15,20-4 57 16,14-7 44-16,25-8-20 16,9-5-2-16,21-6 0 15,-1-5-27-15,26-3-52 16,-18 1-131-16,10-2-87 15,-21-1-48-15</inkml:trace>
  <inkml:trace contextRef="#ctx0" brushRef="#br0" timeOffset="9437.7487">3900 5381 822 0,'-4'0'62'0,"1"1"148"16,-3 16-257-16,-2 22 29 16,-16 51 28-16,-2-36 29 15,-8-2-27-15,-8 9-2 16,-1-6-29-16,6 3-130 16,4-14-72-16,14-5-48 15</inkml:trace>
  <inkml:trace contextRef="#ctx0" brushRef="#br0" timeOffset="9820.3428">4545 5313 640 0,'-6'-2'242'0,"0"2"-4"15,-15 11-138-15,-6 5-114 16,-9 15 1-16,-11 3 5 16,-1 8 16-16,2 7 5 15,1 8-1-15,14-5-4 16,11 7-2-16,16-2-8 0,16-10-2 15,9-14 2-15,12-12 11 16,1-9 10-16,1-13 16 16,-3-7 15-16,-14-5 25 15,-9 2-16-15,-14-14-19 16,-16 8-22-16,-21 7-77 16,-3 7-90-16,-11-5-165 15,6 0-16-15</inkml:trace>
  <inkml:trace contextRef="#ctx0" brushRef="#br0" timeOffset="12127.7083">4919 6018 941 0,'43'46'144'16,"-52"-16"110"-16,-7 26-300 15,-5 4 26-15,-9 22 1 16,-5-2 8-16,-19 14 4 15,-5-2 5-15,-24 11 3 16,9-5-245-16,3-5-1 16,20-28-82-16</inkml:trace>
  <inkml:trace contextRef="#ctx0" brushRef="#br0" timeOffset="12696.5719">5080 6950 713 0,'-2'0'318'16,"2"0"-16"-16,-3 0-149 16,2 0-160-16,1 0-28 15,-3 0-13-15,1 0-9 16,2 1 13-16,-3 1 28 16,-6 10 17-16,-3 5 15 15,3-4 13-15,-44 46-3 16,43-50-7-16,5-6-33 0,7-9-21 15,10-5-5 1,9-10 12-16,3-1 9 0,6-1 43 16,-4 9 22-16,0 10-6 15,-13 8-22-15,-13 16 2 16,-18 9-12-16,-15 13-41 16,-9-4-30-16,-5-4-207 15,5-23 11-15</inkml:trace>
  <inkml:trace contextRef="#ctx0" brushRef="#br0" timeOffset="13445.5376">6540 5950 879 0,'-8'-26'264'0,"2"5"41"16,-1 11-238-16,-1 7-110 15,2 1-10-15,-9 7 6 0,-3-1 7 16,-2 8 14-16,-2 0 38 15,-8 6 3-15,1 8-3 16,-9 13-2-16,-4 3-3 16,-13 23-1-16,-3 3 6 15,-7 28 6-15,-1 2 4 16,-6 24 7-16,13-6 2 16,12 8-9-16,14-30-7 15,29-6-10-15,26-37-3 0,21-13 15 16,6-28 13-16,18-19 15 15,-4-13 12-15,0-15 9 16,-16-3-4-16,-13-5 5 16,-22 5-14-16,-19 1-1 15,-19 8-15-15,-13 5-27 16,-11 9-21-16,-8 11-88 16,3 8-115-16,12 10-195 15,23 2-43-15</inkml:trace>
  <inkml:trace contextRef="#ctx0" brushRef="#br0" timeOffset="14186.6485">6728 6549 487 0,'-53'157'247'16,"69"-130"-2"-16,14 14-36 16,7 10-182-16,18 11 29 15,-1-5-5-15,5 3-28 16,-11-6-43-16,-3-7-142 16,-12-18-110-16,-3-20-43 15</inkml:trace>
  <inkml:trace contextRef="#ctx0" brushRef="#br0" timeOffset="14366.7049">7237 6650 1270 0,'-180'63'240'0,"95"-14"117"16,-31 24-453-16,9-3-52 15,2 5-60-15,25-18-163 16,23-6-10-16</inkml:trace>
  <inkml:trace contextRef="#ctx0" brushRef="#br0" timeOffset="14799.2934">7498 6843 711 0,'-3'14'313'0,"6"-4"-40"15,6-2-102-15,12-2-202 16,12-5 21-16,19-7 31 0,2-7 31 16,9-16 4-1,-3-9-11-15,7-8 6 0,-21 5-4 16,-15 3-5-16,-16 10-34 16,-23 8-12-16,-34 16-11 15,-21 14-10-15,-10 14-6 16,-40 24 29-16,-4 10 12 15,-2 9 4-15,22 0-1 16,22 0-11-16,39-14-8 16,39 1-9-16,30-16 14 15,32-5 8-15,22-12 11 16,31-7-71-16,-4-19-275 0,37-17 52 16</inkml:trace>
  <inkml:trace contextRef="#ctx0" brushRef="#br0" timeOffset="15109.9233">8114 6295 682 0,'-1'9'309'0,"11"-9"-31"15,31-2-97-15,18 1-222 16,25-2 17-16,4-3 19 15,23-6-273-15,-11-3 98 16</inkml:trace>
  <inkml:trace contextRef="#ctx0" brushRef="#br0" timeOffset="15588.8199">8943 6570 708 0,'-12'8'251'16,"6"-2"16"-16,3-6-154 15,0 1-118-15,1-2 44 16,2-1 42-16,0 1-3 15,0-1 8-15,2-1 7 16,1 0-43-16,0 0-45 16,6-3-16-16,-5 3-23 0,-4 0-35 15,2 2 5-15,-2-1 12 16,-2 2 24-16,-2 0 19 16,-26 12 26-16,-45 15-65 15,53-24-34-15,10-6-223 16,17-12-4-16</inkml:trace>
  <inkml:trace contextRef="#ctx0" brushRef="#br0" timeOffset="15827.7305">9338 5965 408 0</inkml:trace>
  <inkml:trace contextRef="#ctx0" brushRef="#br0" timeOffset="16045.7481">9317 5963 418 0,'-3'2'342'0,"1"-4"-78"0,7-7-222 16,-5 8 257-16,16-1-241 16,35-5 17-16,56-8-13 15,-45 9-29-15,-12 6-12 16,-20-2-24-16,-7 14-18 16,-17 0-8-16,-17 17-3 15,-7 6 10-15,-24 22 7 16,-9 5 15-16,-11 7 14 15,12-13 4-15,11-10-21 16,25-22-7-16,19-7 2 16,30-13-3-16,19-2 2 15,14-4 19-15,15 1-99 16,1-5-206-16,-7-5 32 16</inkml:trace>
  <inkml:trace contextRef="#ctx0" brushRef="#br0" timeOffset="16730.549">9931 5991 786 0,'-42'43'178'0,"42"-46"63"16,-3 5-227-16,6-4-20 16,-3 2 1-16,0 0 35 15,-3 0 23-15,3 0 20 0,0-1 2 16,0-1-3-1,0 1-34-15,3-1-20 0,-3 1-22 16,2-1-2-16,13-4 2 16,7-1 8-16,54-17 6 15,-37 13 4-15,-3 2 3 16,-3 7-13-16,-7 2-8 16,-10 3-7-16,-16 3-12 0,-4 13-9 15,-11 0 12-15,-12 8 3 16,-2 2 9-16,-4 1 12 15,7-10 7-15,7-5-1 16,17-9-41-16,7-6-17 16,8 1-3-16,20 2-1 15,10 2 4-15,2 7 50 16,2 6 13-16,-13 7 2 16,-17 7 0-16,-23 16 0 15,-23 5-5-15,-25 3-1 16,-6-4-9-16,-11-12-77 15,3-22-201-15,9-18 29 16</inkml:trace>
  <inkml:trace contextRef="#ctx0" brushRef="#br0" timeOffset="17057.2339">10563 6100 1202 0,'6'2'118'15,"-3"6"143"-15,6 11-367 16,3 5 20-16,12 9 30 16,2 2 51-16,11 4 17 15,2-9-13-15,4 2-108 16,-6-10-77-16,8-6-85 16,-10-16-105-16</inkml:trace>
  <inkml:trace contextRef="#ctx0" brushRef="#br0" timeOffset="17192.9674">10942 6129 1090 0,'-67'39'218'0,"-13"22"114"16,0 3-400-16,-5 12-259 15,22-31 67-15</inkml:trace>
  <inkml:trace contextRef="#ctx0" brushRef="#br0" timeOffset="18125.9505">11098 6960 550 0,'4'5'387'16,"1"-7"-107"-16,2 7-365 15,-7-5 293-15,0 0-251 16,42 12 75-16,55 15 75 15,-25-16-64-15,8-4 17 16,21-2-329-16,-12-5-74 16</inkml:trace>
  <inkml:trace contextRef="#ctx0" brushRef="#br0" timeOffset="18453.1725">13648 5744 1087 0,'-101'43'251'0,"-28"37"96"16,-31 6-297-16,-34 61-12 16,8 15 24-16,-15 36 11 15,36-15-5-15,46 18-26 0,58-21-57 16,44 12-46-16,50-30-80 16,30-3-67-16,13-35-42 15,34-20-121-15,0-40-13 16</inkml:trace>
  <inkml:trace contextRef="#ctx0" brushRef="#br0" timeOffset="19698.3434">13130 7406 1005 0,'5'-12'206'0,"-1"3"97"0,1 6-300 16,4-3-10-16,3 3 2 16,4-4 6-16,1 2 0 15,-5-1 0-15,-3 5-4 16,-5 5-7-16,-2 10-7 16,-4 4 4-16,-2 0 9 15,-1 0 15-15,-2-5 13 16,-1-4 16-16,4-9 3 15,4-3-12-15,0 2-3 16,0-2 14-16,3-3-3 0,9-17 2 16,27-35 3-16,-27 50-44 15,-7 17-24-15,-13 15-5 16,-8 12-5-16,-19 5-84 16,-7 3-51-16,-9-11-162 15,17-32-68-15</inkml:trace>
  <inkml:trace contextRef="#ctx0" brushRef="#br0" timeOffset="20131.4675">14247 6563 764 0,'-22'10'334'0,"13"-14"-42"0,-7 13-134 16,-4 9-215-16,-11 11 21 15,-10 4 30-15,-9 16 19 16,13-8 15-16,9 6-25 16,16-10-41-16,29 3 17 15,13-10 18-15,11 0-12 16,-2-3 31-16,2 0 28 16,-14-4-25-16,-8 8-38 15,-14-4-5-15,-25 11 17 16,-7-3-5-16,-36-1-1 15,0-8 13-15,-17-8-32 16,13-16-68-16,-5-22-189 16,31-10 5-16</inkml:trace>
  <inkml:trace contextRef="#ctx0" brushRef="#br0" timeOffset="20327.6349">14334 6494 669 0,'35'0'0'0,"7"-29"561"15,42 9-545-15,17 1 402 16,50 1-423-16,-8 3 367 16,5-5-493-16,-26 4-31 0,-3-6-257 15,-58 3 9 1</inkml:trace>
  <inkml:trace contextRef="#ctx0" brushRef="#br0" timeOffset="20721.7621">15013 6832 1438 0,'8'16'134'0,"9"5"213"16,16 19-454-16,10 5 47 0,16 14 46 16,0-3 20-16,12-3-14 15,-13-8-44-15,6 3-205 16,-10-9-92-16,-3-4-85 15</inkml:trace>
  <inkml:trace contextRef="#ctx0" brushRef="#br0" timeOffset="20925.9558">15544 6917 1313 0,'-48'25'215'0,"-23"18"146"16,-14 3-376-16,-40 18-43 16,-1 14 22-16,-4 3-35 15,40-13-41-15,14-8-32 16,39-13-58-16,16-20-147 0,18-13 61 16</inkml:trace>
  <inkml:trace contextRef="#ctx0" brushRef="#br0" timeOffset="22050.8625">16288 6902 982 0,'-96'81'171'16,"103"-79"63"-16,7 2-246 16,16 1-87-16,23 4 21 15,11-8 80-15,19 4 10 0,-1-2-2 16,2-3-250-16,-18-5 82 16</inkml:trace>
  <inkml:trace contextRef="#ctx0" brushRef="#br0" timeOffset="22482.7324">17050 6373 1045 0,'-1'72'291'16,"-2"-61"26"-16,24-10-215 16,9 1-173-16,32-10 32 15,6 2 84-15,19-7 23 16,-7 4-3-16,-11 1-12 16,-27 7-35-16,-13 13-25 15,-21 9-23-15,-20 6 3 16,-10 6 10-16,-15 8 20 15,2-11 20-15,2 0-5 16,9-6-21-16,13-3-8 16,16-4-6-16,16 5 1 0,0 1 10 15,11 7 23-15,-5 5 5 16,-9 13 0-16,-15 6-7 16,-24 12 10-16,-20-4-6 15,-19 6-13-15,1-18-15 16,2-16-43-16,22-16-17 15,10-24-328-15,25-28 77 16</inkml:trace>
  <inkml:trace contextRef="#ctx0" brushRef="#br0" timeOffset="22728.7302">18187 5915 1527 0,'42'79'219'16,"-14"18"197"-16,-11 48-496 15,-16 13 97-15,-38 42 14 16,-40-10 5-16,-66 29 7 16,1-25-5-16,-19 11-13 15,18-43-31-15,0-20-26 16,58-53-79-16,-8-35-72 15,22-55-274-15,21-40 16 16</inkml:trace>
  <inkml:trace contextRef="#ctx0" brushRef="#br0" timeOffset="23247.5983">19044 6560 1045 0,'-104'56'174'0,"19"-28"127"16,-8 14-298-16,-15 20 22 16,10 7 15-16,15 19 28 15,32-11-8-15,22-2-16 16,27-24-6-16,24-13 24 16,17-34-3-16,41-22 5 15,13-21-3-15,27-30-10 16,0-22-30-16,14-16-6 15,-26 4-8-15,-2-26 6 0,-16 11-8 16,-3-23-11-16,-28 13-11 16,-14-1-5-16,-24 37-3 15,-7 17-18-15,-17 43-5 16,-11 26-9-16,-2 26 1 16,-10 34 1-16,-2 23 28 15,9 42 20-15,15 6 19 16,16 24-1-16,14-20-12 15,13 8-112-15,-3-27-142 16,0-4-113-16,-12-36-116 0</inkml:trace>
  <inkml:trace contextRef="#ctx0" brushRef="#br0" timeOffset="23643.7023">19829 6423 1076 0,'-14'31'230'0,"11"52"89"15,32-54-272-15,16 21-101 16,14 5 36-16,10 7 26 15,-3-11 11-15,1 5-69 16,-16-21-39-16,-7-4-220 16,-11-14-20-16,0-16-115 15</inkml:trace>
  <inkml:trace contextRef="#ctx0" brushRef="#br0" timeOffset="23851.5233">20501 6361 1421 0,'-116'107'305'0,"0"-15"129"15,-14-5-404-15,-51 35-38 0,-13 5 17 16,-23 10-207-16,44-21-236 15,9 3 15-15</inkml:trace>
  <inkml:trace contextRef="#ctx0" brushRef="#br0" timeOffset="39618.7215">3626 9650 104 0,'-5'-4'296'0,"5"-10"-117"15,0-8-58-15,0-7 73 16,-3-12-154-16,3-7 5 16,-9-2 9-16,-3 2 30 15,-4-3 28-15,2 16-27 16,-2 2-17-16,4 12-27 0,-1 9-87 16,4 11-49-16,0 8 6 15,5 13-2-15,1 26 6 16,1 13 48-16,7 30 8 15,-1 12 7-15,1 32 2 16,-4 4 3-16,-5 30 40 16,-7-3 29-16,-10 12 30 15,-10-24 29-15,-18-6 5 16,0-34-33-16,-19-20-12 16,5-29-14-16,-17-21-11 15,13-25 1-15,-5-29-3 16,10-23-14-16,-13-25-41 15,15-4-41-15,-7-6-268 16,15 3-16-16,10-8-106 16</inkml:trace>
  <inkml:trace contextRef="#ctx0" brushRef="#br0" timeOffset="40156.864">3159 11425 817 0,'-20'-4'304'0,"8"0"11"16,11 5-210-16,8 4-140 15,14 3-6-15,9-1-3 16,25-1 11-16,10-3 32 16,17-4-43-16,-2-4-43 15,6 2-187-15,-12 5-11 0</inkml:trace>
  <inkml:trace contextRef="#ctx0" brushRef="#br0" timeOffset="40699.1237">3849 11587 583 0,'0'77'288'15,"-12"-71"-34"-15,3-1-103 16,-8 5-174-16,2-1-14 15,2-3 25-15,-4-1 19 16,5-8 38-16,11-5 19 0,5-5 21 16,4-1-18-16,7-1-10 15,-3 4-38-15,-3 2-2 16,1 8-14-16,-5 5-2 16,-5 4-17-16,0 5 10 15,-9 4-1-15,-3-6-4 16,-3-4-1-16,0-8 4 15,-2-7 1-15,5-12 9 16,7 2 10-16,5-4 7 16,0 7 9-16,5 4-6 15,-1 10-13-15,-1 2-12 16,-3-1-8-16,0 2-8 16,0-1-37-16,0 7-143 15,6 5-111-15,-2-7-51 16</inkml:trace>
  <inkml:trace contextRef="#ctx0" brushRef="#br0" timeOffset="41102.4426">4384 11194 203 0,'-33'20'515'0,"7"-1"-214"0,-12 11-122 15,1 14 124-15,-8 18-283 16,7 3-2-16,8 4-16 16,21-12-5-16,12-13 1 15,18-20-7-15,13-15 6 16,9-20 25-16,6-20 12 15,-2-13 1-15,4-21-1 16,-13 8-6-16,-5-2-13 16,-24 14-16-16,-13 9-11 15,-21 15 0-15,-9 9 0 16,-5 10 1-16,1 8 8 16,6-1 5-16,11 5-52 15,8-5-35-15,8-7-19 16,13 2-5-16,13 5-75 15,9-10-94-15,33 1 47 0</inkml:trace>
  <inkml:trace contextRef="#ctx0" brushRef="#br0" timeOffset="41582.8466">4739 11193 694 0,'-6'13'614'0,"-1"-4"10"16,2-12-30-16,8 5-543 16,-6-2-120-16,3-2-118 15,-3 1-123-15,3-1-117 0,0 1 428 16,0-1 6-16,3 1 6 15,30-13 15-15,53-18 3 16,-37 16-1-16,-7 8-11 16,-8 7-14-16,-5 10-15 15,-11 12-8-15,-6 11-5 16,-12 19 2-16,-7 9 22 16,-10 20 11-16,-9-2-1 15,-8 13-120-15,-4-18-214 16,-9-21 14-16</inkml:trace>
  <inkml:trace contextRef="#ctx0" brushRef="#br0" timeOffset="42600.695">4372 8903 654 0,'-3'-9'257'15,"-2"-1"29"-15,-1 1-159 16,3 4-64-16,-6 10-60 16,5 4-37-16,-13 16-2 15,-7 13 3-15,-18 25 14 16,-2 8 67-16,-15 21 16 15,5-3 11-15,12 3-43 16,22-28-19-16,19-6-20 16,17-24-30-16,24-13-5 15,0-21 45-15,7-9 20 16,-8-12 14-16,-3-6 35 16,-22-5-7-16,-11-1 0 0,-14 9-17 15,-11 6-29-15,-7 8-46 16,-9 13-121-16,-1 12-209 15,-3 13 4-15</inkml:trace>
  <inkml:trace contextRef="#ctx0" brushRef="#br0" timeOffset="42896.4432">4456 9525 883 0,'-45'42'194'15,"48"-38"86"-15,-3-1-252 16,0-6 7-16,0 1 10 15,-3 0 0-15,3 1-11 16,0-1-25-16,0 2-50 16,-2 0-47-16,2 2-233 15,-7 6 37-15</inkml:trace>
  <inkml:trace contextRef="#ctx0" brushRef="#br0" timeOffset="47688.8425">4968 8882 903 0,'0'-1'237'0,"-3"-1"50"16,3 2-265-16,-3 0-22 16,2 0-22-16,-8 30-7 15,-27 62 15-15,4-32 9 16,-9-1 7-16,-8 7 10 15,9-14 15-15,7-12-4 16,17-16-14-16,16-13-16 0,19-13-18 16,13-5 14-16,10-1 3 15,11-8 11-15,-6 4 12 16,-1 0-44-16,-17 4-80 16,-3-1-179-16,-10 5-19 15</inkml:trace>
  <inkml:trace contextRef="#ctx0" brushRef="#br0" timeOffset="47942.7361">5222 8805 701 0,'-20'-7'300'0,"2"1"16"16,10 3-170-16,7 6-98 15,1 6-33-15,-3-9-22 16,3 1-16-16,-9 22 3 15,-3 13 16-15,-35 61 10 16,21-46 10-16,-2 17 6 16,7-4 3-16,3 12-1 15,6-6-6-15,7 3-11 16,2-18-26-16,6-6-105 16,2-16-88-16,4-18-108 15,3-21-89-15</inkml:trace>
  <inkml:trace contextRef="#ctx0" brushRef="#br0" timeOffset="48317.7021">5904 8534 593 0,'-24'24'176'0,"-3"-6"31"0,-14 28-135 15,-6 6-70-15,-25 27 40 16,-3 5 31-16,-23 27 51 16,-2-11 13-16,7 8-4 15,30-17-34-15,22-7-43 16,41-33-69-16,29-10-15 15,17-22 3-15,21-14 7 16,-4-17 39-16,-4-14 32 16,-17-5 10-16,-13-2-10 15,-33 7-8-15,-41 9-27 16,-24 13-17-16,-32 11-21 16,0 12-64-16,21 6-293 15,43-5 71-15</inkml:trace>
  <inkml:trace contextRef="#ctx0" brushRef="#br0" timeOffset="49216.6971">6275 9626 408 0,'13'-21'172'0,"-5"-3"53"15,-4 6-78-15,4 3-20 16,-4 4 10-16,-4 5-17 15,0 6-43-15,-3 0-47 16,2 0-31-16,1 2-28 16,-8 8-8-16,-5 42 4 15,-72 62 27-15,31-15 22 16,-6 7 22-16,-15 34-2 16,11-4-4-16,5 22 0 15,17-32-9-15,11-7-173 16,22-42-150-16,9-23 0 15</inkml:trace>
  <inkml:trace contextRef="#ctx0" brushRef="#br0" timeOffset="49861.166">6364 10658 1035 0,'3'1'171'0,"-2"1"117"15,2-1-343-15,-3 1-25 16,3-1 39-16,-1 5 38 0,1-3 28 16,-3 0 77-16,0-1 41 15,0-1-17-15,-3 1-37 16,1 0-35-16,-1-2-50 15,0-2-29-15,2 0-13 16,-4-1 5-16,5 0 16 16,0 0 14-16,0-3 21 15,5 2 1-15,16-11-8 16,39-8-14-16,-49 41-13 16,-15 9-2-16,-5 5 7 0,-12 3 12 15,0 1 8-15,-9-9 2 16,6-13-19-16,-2-10-209 15,10-13-140-15,7-21-42 16</inkml:trace>
  <inkml:trace contextRef="#ctx0" brushRef="#br0" timeOffset="50260.3345">7697 9528 823 0,'-5'-4'155'16,"-19"7"73"-16,-1 7-241 15,-29 19-11-15,-14 9 11 16,-30 20 31-16,6 10 26 15,-9 24 53-15,17 3 13 16,4 27 9-16,28-3-24 16,15 7-18-16,17-19-54 15,23-10-40-15,23-39-14 0,19-15 17 16,-1-33 12-16,18-20 21 16,-7-20 29-16,1-17 18 15,-20-6-6-15,-7-4-1 16,-25 4-10-16,-20 3-29 15,-13 16-38-15,-9 5-27 16,-1 16-68-16,3 8-301 16,14 14 86-16</inkml:trace>
  <inkml:trace contextRef="#ctx0" brushRef="#br0" timeOffset="50622.3834">7694 10196 1095 0,'12'10'147'0,"-9"4"125"0,11 13-317 16,5 7-29-16,7 21 43 15,4-1 43-15,12 12 7 16,3-6 3-16,8-1 0 15,0-6-46-15,-2 3-262 16,-13-8 68-16</inkml:trace>
  <inkml:trace contextRef="#ctx0" brushRef="#br0" timeOffset="50820.0466">8185 10324 469 0,'-9'-2'698'0,"-3"-1"-302"16,-5 2-326-16,-32 19 307 15,-11 16-448-15,-28 26 1 0,-10 11 46 16,-18 17 41-16,18-10-47 16,0-3-157-16,24-24-184 15,31-5-14-15</inkml:trace>
  <inkml:trace contextRef="#ctx0" brushRef="#br0" timeOffset="51263.6988">8370 10555 547 0,'17'25'422'0,"12"-19"-94"15,1-14-309-15,30-11 333 16,18-9-315-16,23-17 2 15,0-4 1-15,-3-6-13 16,-22 6 0-16,-21-1 18 16,-31 11 13-16,-22 4-42 0,-13 8-9 15,-31 9-10-15,-17 12-15 16,-28 19-18-16,0 15 37 16,-4 15 10-16,25 4 5 15,21 12-4-15,34-13-3 16,13 13 2-16,31-9-6 15,29-2-3-15,11-13 3 16,36-4-65-16,-1-20-100 16,16-5-236-16,-16-17-17 0</inkml:trace>
  <inkml:trace contextRef="#ctx0" brushRef="#br0" timeOffset="51669.0321">9250 9712 850 0,'-4'5'370'15,"-1"-4"-32"-15,2-2-214 0,3 1-137 16,3 0-29-16,30-3 1 16,68-9 19-16,-16 1 30 15,-5-1 6-15,9-3-325 16,-22 1 107-16</inkml:trace>
  <inkml:trace contextRef="#ctx0" brushRef="#br0" timeOffset="52092.735">9949 9860 816 0,'-1'3'226'0,"1"-6"42"16,-3-2-251-16,3 4-74 15,-2-1 3-15,-1 1 17 16,3-1 35-16,-3 1 69 0,2-1-36 15,1 1-46-15,0-1 24 16,1 1-29-16,14-7-26 16,7-1 39-16,41-12 24 15,-51 27-51-15,-6 6-12 16,-12 2 1-16,-15 2 16 16,0 5 33-16,-3-6 28 15,3-3-30-15,4-3-42 16,20-12-177-16,11-19-12 15</inkml:trace>
  <inkml:trace contextRef="#ctx0" brushRef="#br0" timeOffset="52482.7056">10264 9497 879 0,'0'-2'109'16,"2"1"128"-16,4-1-254 16,24-7 28-16,50-13 71 15,-33 16 42-15,-5 3-11 0,-3-5-19 16,-12 6-31-16,-9 6-76 15,-15 5-32-15,-6 9-15 16,-9 6 10-16,-10 12 19 16,-12 8 32-16,1 4 12 15,-4-8 14-15,8 0 0 16,14-15-10-16,12-7-15 16,10-10 0-16,16-4 7 15,10-1-2-15,9 0 2 16,0-1-21-16,5 1-202 15,-9-3-113-15,3-3-62 16</inkml:trace>
  <inkml:trace contextRef="#ctx0" brushRef="#br0" timeOffset="52931.7077">10896 9308 925 0,'-17'46'154'0,"25"-46"95"0,2 0-258 16,7 3 33-16,14-2 38 15,4-4 52-15,7 5-3 16,-7 2-26-16,1-1-42 16,-15 5-40-16,-9 4-41 15,-10 3 6-15,-11 3 6 16,0 0 21-16,-8 5 12 16,0-5 10-16,5-2 4 15,5-7-5-15,10-3-8 16,9-3-4-16,15-6-2 15,2 5 0-15,8 2 1 16,-6 5-2-16,-7 8-24 16,-24 13-27-16,-26 8 17 15,-16 1 19-15,-21 8-41 16,-4-10-25-16,-8-5-25 16,28-19-213-16,14-14-18 15</inkml:trace>
  <inkml:trace contextRef="#ctx0" brushRef="#br0" timeOffset="53307.1225">11422 9414 1156 0,'4'7'140'0,"17"10"169"16,60 49-336-16,-32-36-15 16,2 2 28-16,0 4-92 15,-10-10-21-15,-11-5-16 16,-13-8-70-16,-4-10-39 16,-5-10 55-16,-11-10-64 0</inkml:trace>
  <inkml:trace contextRef="#ctx0" brushRef="#br0" timeOffset="53435.9673">11709 9549 1343 0,'-117'3'308'0,"47"31"111"16,3 11-425-16,-13 7-412 16,14-6 107-16</inkml:trace>
  <inkml:trace contextRef="#ctx0" brushRef="#br0" timeOffset="56591.3284">11703 10449 286 0,'-46'75'287'16,"50"-71"-88"-16,7-4-169 15,10 0 196-15,24-1-160 16,9-4 27-16,26-4 6 16,18 0-1-16,36 3-24 15,-4 5-157-15,10-5-132 16,-23-5-82-16,-25-11-128 15</inkml:trace>
  <inkml:trace contextRef="#ctx0" brushRef="#br0" timeOffset="57201.5639">12723 10906 818 0,'3'9'317'16,"-6"-4"-66"-16,3 2-217 15,-1-7-108-15,1 0-81 16,-3 2 135-16,1 0 49 15,-5-1 52-15,-5 5 34 16,4-3 11-16,4-3-9 16,2 0-60-16,-2-1-31 15,4-2-16-15,-3-2-4 16,6-10-5-16,3 1 19 0,-3 10-12 16,-3-1-12-16,6 1-15 15,-3 2-2-15,-3 2 20 16,0 5 15-16,0 17 18 15,-5-3 6-15,-25 35 23 16,9-56-10-16,13-10-6 16,8-1-5-16,3-1-18 15,6 1-33-15,-4 8-33 16,2 7-16-16,-2 10-6 0,-5 9-38 16,0 7-85-16,-17 1-174 15,-4-19 2-15</inkml:trace>
  <inkml:trace contextRef="#ctx0" brushRef="#br0" timeOffset="57619.7141">13627 10021 294 0,'9'37'457'0,"-18"-34"-106"16,-3 1-161-16,-1-3 185 15,-8 2-256-15,-5 11-38 16,-15 2-38-16,7 10-15 15,-4 7-2-15,5-3-5 16,16-6-27-16,13-1-27 16,16-5 10-16,25-5-2 15,31 5-4-15,9 5 26 16,23 7 23-16,-15 8-15 16,-9 22-14-16,-34-3-12 15,-22 14-18-15,-37-9-15 0,-36-2 11 16,-19-19 0-16,-20-10-22 15,6-20 6-15,-6-13-267 16,32-22 52-16</inkml:trace>
  <inkml:trace contextRef="#ctx0" brushRef="#br0" timeOffset="57889.942">13618 10058 1120 0,'0'2'318'0,"2"-1"8"16,1 1-269-16,-3 0-156 16,1-1 8-16,2 1 62 15,2-1 63-15,25 7 31 16,83-24 18-16,-29-12 10 15,47-10-30-15,7 5-23 16,15 4-91-16,-23 19-79 16,-5-4-274-16,-41 10 4 15</inkml:trace>
  <inkml:trace contextRef="#ctx0" brushRef="#br0" timeOffset="58295.3211">14772 10217 664 0,'12'9'513'16,"-6"0"-174"-16,-7-6-61 15,1 16-334-15,9-1-11 16,8 14 44-16,11 3 67 15,20 13 35-15,10-1 22 16,5 7-32-16,5-8-47 16,-8 6-105-16,-18-10-52 15,-4-11-95-15,-17-8-36 0,-4-9-114 16,-5-16 18-16</inkml:trace>
  <inkml:trace contextRef="#ctx0" brushRef="#br0" timeOffset="58473.6899">15277 10233 1241 0,'-16'8'561'15,"-15"-1"-143"-15,-44 29-292 16,-14 14-178-16,-24 22-174 16,-1 1 205-16,-11 5 13 15,40-16-4-15,2-8-84 16,28-24-57-16,12-3-252 15,27-15-30-15</inkml:trace>
  <inkml:trace contextRef="#ctx0" brushRef="#br0" timeOffset="58806.7022">15606 10214 1028 0,'-29'67'137'0,"53"-59"86"16,15-4-348-16,23 4-22 16,7-1 147-16,16-2 41 15,-7-5 36-15,-6 0 35 16,-13-5-52-16,-9-2-352 16,-20-14 38-16</inkml:trace>
  <inkml:trace contextRef="#ctx0" brushRef="#br0" timeOffset="59044.4784">15942 10036 872 0,'-76'59'581'15,"69"-44"-201"-15,-5 21-171 16,7 8-460-16,-8 4 173 0,-4 12-16 15,-3 5 89 1,-11 9 95-16,2-10 94 0,-12 3-185 16,7-9 6-16,-5 0-76 15,11-19-55-15,6-6-251 16,13-18-17-16</inkml:trace>
  <inkml:trace contextRef="#ctx0" brushRef="#br0" timeOffset="59483.5208">16434 9982 596 0,'-16'-5'406'0,"11"2"-60"15,7 8-14-15,1-2-218 16,-3-6 11-16,1 1-16 16,11-1 8-16,33-7-37 15,61-14 8-15,-43 16-7 16,-4 2-28-16,-17 15-41 16,-12 8-28-16,-21 7-30 15,-18 10-4-15,-21 11 30 16,-17 1 34-16,-2-9 24 15,-3-4 25-15,16-16-25 0,18-6-25 16,20-10-15-16,22 4-16 16,14 1-18-16,13 9 7 15,3 9 12-15,9 15-8 16,-25 15-2-16,-37 24-8 16,-32 5 4-16,-61 17 3 15,-33-5 12-15,-15-4 0 16,10-26-34-16,-1-12-140 15,47-30-254-15,16-22-5 16</inkml:trace>
  <inkml:trace contextRef="#ctx0" brushRef="#br0" timeOffset="60091.7202">18295 10122 1030 0,'23'4'235'15,"-34"-1"76"-15,-51 9-275 16,-13 11-54-16,-52 18 36 16,-13 11 41-16,-24 24 65 15,25 6 6-15,-8 15-3 16,50-11-29-16,22 0-63 15,30-26-72-15,31-17-19 16,35-24 44-16,50-32 47 16,14-17 8-16,49-30 12 15,13-18 12-15,48-35-40 16,-40 0-43-16,0-30 42 16,-40 12 0-16,-10-18-3 15,-55 28-9-15,1 8-6 0,-18 32-21 16,-16 18-43-16,-25 39-17 15,-18 19-4-15,-11 25 0 16,-14 29 10-16,2 15 44 16,-3 35 29-16,11 11 18 15,15 31 1-15,10 3-1 16,-2 17 9-16,22-21-2 16,5 0-74-16,3-30-25 15,6-17-84-15,7-28-109 16,5-20-182-16,7-33 1 0</inkml:trace>
  <inkml:trace contextRef="#ctx0" brushRef="#br0" timeOffset="64935.9316">18771 10150 901 0,'0'2'139'0,"0"1"92"16,2 6-270-16,-2-9 15 15,3 1 31-15,21 40 26 16,65 51 25-16,-31-32-5 16,3 3-14-16,11 10-14 15,-3-10-11-15,7 5-27 16,-21-14-21-16,0-10-217 16,-21-16-37-16,-14-2-89 15</inkml:trace>
  <inkml:trace contextRef="#ctx0" brushRef="#br0" timeOffset="65277.9819">19298 10186 727 0,'-6'0'461'15,"-6"4"-115"-15,-12 5-94 16,-19 19-255-16,-10 16-36 16,-16 25 28-16,-11 11 32 0,-12 16-1 15,16-4-24-15,-5 2-340 16,19-36 86-16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9T16:04:50.6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3593 16155 575 0,'25'84'302'0,"-25"-87"-32"15,0 2-118-15,46-22-142 32,-42 2-31-32,-4 9 1 0,0-4 4 15,-7-5 4-15,-49-8 43 16,39 43 2-16,1-40-4 15,-4 3-11-15,10-1 3 16,-2 3-8-16,4 3-4 16,0 6 11-16,2 1-8 15,6 8-18-15,-3 3-12 16,2 5-43-16,1-5-13 16,0 1 7-16,0 31 6 15,4 69 4-15,-4-23 31 16,-4 10 3-16,5 26-2 0,2-8 2 15,-3 14 20-15,-3-15 16 16,-3 4 39-16,-10-25 20 16,-17 14 15-16,-10-14 0 15,-20-10 22-15,-5-15-4 16,-16-12 2-16,4-31-8 16,-3-23-16-16,20-8-39 15,3-11-62-15,15-4-46 16,2 0-182-16,-2-3-127 0,1-6-38 15</inkml:trace>
  <inkml:trace contextRef="#ctx0" brushRef="#br0" timeOffset="2436.864">3159 17803 221 0,'-80'62'61'0,"75"-64"31"15,1 5-49-15,8-6 13 16,-4 2 11-16,0-1 17 15,0 1-7-15,10-3 0 0,18-8-3 16,58-22-7-16,-41 13-16 16,9-3-55-16,-5 1-175 15,3 0-24-15,-20 2-104 16</inkml:trace>
  <inkml:trace contextRef="#ctx0" brushRef="#br0" timeOffset="3135.7476">3563 17574 678 0,'1'1'250'16,"2"1"-3"-16,3-2-172 15,14-5-60-15,-4-4 2 16,69-40 3-16,-36 26 3 15,3 0-6-15,-6 14-19 16,-3 3-27-16,-25 14-27 0,-15 16-16 16,-15 11-2-16,-32 22 8 15,-6 17 22-15,-12 16 50 16,10-10 50-16,10-5 74 16,25-27-6-16,14-16 33 15,32-29-12-15,46-18-28 16,23-12-72-16,40-17-184 15,9-7-212-15,-16-15-21 16</inkml:trace>
  <inkml:trace contextRef="#ctx0" brushRef="#br0" timeOffset="4718.9965">4191 16001 257 0,'-5'2'213'0,"1"0"-28"15,1-1-47-15,1 1-23 16,-2-1-41-16,1 1-3 16,0-1-10-16,1 1-4 15,-2-1-17-15,4 1-12 16,-3-1-12-16,1 1-15 15,-1-1-6-15,2 1 2 16,-5 4 2-16,0 9 6 16,-9-3 8-16,-49 43 12 15,51-50 3-15,5-1 9 16,7-4 3-16,1-6-24 0,0 5-15 16,0-1-14-16,1 1-12 15,2-1-16-15,-3 2 18 16,5 0 4-16,-2 0 14 15,1 2 7-15,-4-1 10 16,2 1-1-16,1-1-8 16,-2-1-8-16,7 0-4 15,-1 0-4-15,2-1-8 0,-4-1-74 16,-2 1-12-16,-3 1-145 16,-3 1-3-16,-2 19-52 15</inkml:trace>
  <inkml:trace contextRef="#ctx0" brushRef="#br0" timeOffset="7304.3492">4396 15611 91 0,'-6'0'146'0,"4"0"-17"15,-2 0 25-15,1 0-18 16,1 0-16-16,-1-3-28 0,-1 3-5 15,1-1-20 1,1-1-23-16,-2 2-2 0,1-1-7 16,1-1-15-1,-1 1-6 1,3-1-15 0,-1-1-4-16,1 0-2 15,0 0 0-15,1 3-1 0,-1 0 1 16,21 2 1-16,-7 1 2 15,57 27 2-15,-50-18 0 16,0 0-9-16,-6 0-9 16,0-3-15-16,-12 2-1 15,0-1 6-15,-9-1 12 16,-3 3 14-16,-3 0 15 16,3-1 3-16,-3-5-6 15,12-2-6-15,0-2-12 16,6-2-1-16,-6 0-1 0,0 0 2 15,1 0 2-15,-1 0 10 16,9 0-1-16,15 3 1 16,47 12 0-16,-41-7 0 15,-4 4 1-15,3 6-1 16,-13-5 0-16,-2 11 3 16,-10 0 4-16,-4 1 10 15,-9 2 10-15,-16 4 0 16,-12-7-3-16,-21 3-5 15,-3-5-13-15,-6-6-12 16,12-2-1-16,9-5-71 16,17-6-55-16,3-3-52 15,10 0-37-15,2-18-61 16</inkml:trace>
  <inkml:trace contextRef="#ctx0" brushRef="#br0" timeOffset="8100.1298">5154 15617 627 0,'-8'2'327'0,"-4"-7"-32"15,11 2-121-15,1-1-146 16,-3 4-38-16,3-2-11 15,-3 2-6-15,1 0 2 16,-7 0 14-16,-15 8 11 16,-39 21 10-16,37-14 3 15,6 1-1-15,5 2-4 16,8-9-2-16,-2 3 2 16,4-6 2-16,5 2-12 0,2-4-14 15,-2-4 5-15,0 0 3 16,0 3 3-16,0-3-12 15,3 2-10-15,1 7-31 16,5 8 43-16,12-5-6 16,52 49 24-16,-49-44 24 15,14 8 24-15,-8-2-48 16,-2 6-2-16,-5-7-1 16,1 1 1-16,-19-11 1 15,-2-2 0-15,-3 0 1 0,-8-3-2 16,-6-1-2-16,2 0-3 15,-12-1-2-15,-6-2-4 16,-4 1 3-16,5-1 5 16,-1-3 3-16,13 3 9 15,2-1 29 1,5-5-22-16,-2-5-19 16,4 5-10-16,3-10-22 15,5-4-16-15,5-6-1 16,4-8 15-16,6-14 1 15,2 2 17-15,8-2 6 16,5 2 0-16,5 3 6 16,-6 10 8-16,-5 3 16 15,-8 12 23-15,-11 3 17 16,-5 6-12-16,-11 6-12 16,-11 2-56-16,-11 8-225 15,-2 8-29-15,-12 5-96 0</inkml:trace>
  <inkml:trace contextRef="#ctx0" brushRef="#br0" timeOffset="8572.5636">5449 15551 788 0,'47'45'238'16,"-47"-45"39"-16,0-1-219 16,3 1-80-16,-3-2 1 15,0 1 6-15,0-1 14 0,27-4 24 16,51-12 10-16,-43 11-6 16,-7 2-29-16,-14 11-26 15,-5 9-18-15,-6 15 8 16,-22 23 8-16,-9 15 21 15,-3 15 25-15,-5-6 32 16,2-11 13-16,13-23-1 16,14-17-20-16,16-20-1 15,27-4-13-15,11-13-35 0,37-13-302 16,13-2 120-16</inkml:trace>
  <inkml:trace contextRef="#ctx0" brushRef="#br0" timeOffset="13492.1589">5191 16565 36 0,'-116'48'0'15,"104"-25"496"-15,6-26-260 0,15 0 13 16,3-16-253-16,-10 6 247 16,13 11-281-1,3 25 28-15,15 6 6 16,5 2 4-16,1 11 1 16,-3-5-3-16,2 5-34 15,-7 1-45-15,3 3-161 16,-6-12 4-16</inkml:trace>
  <inkml:trace contextRef="#ctx0" brushRef="#br0" timeOffset="13735.9842">5395 16598 1050 0,'-26'16'216'0,"-46"16"91"15,22-17-357-15,-6 17-56 16,-5 10-51-16,0 11-19 16,-5 11-44-16,21 0 49 15,6-13-48-15,9-10 54 16,5-7-5-16</inkml:trace>
  <inkml:trace contextRef="#ctx0" brushRef="#br0" timeOffset="14394.8306">5663 16301 622 0,'65'-13'107'15,"-65"10"44"-15,-2 0-209 0,2 0-26 16,-3 1 70-16,3 1 69 15,-1-1 4-15,1 1 43 16,-3-1 44-16,3 1-77 16,-3-1-68-16,3 1 15 15,0-1-15-15,3 1-10 16,-3-2 15-16,28-11 5 16,48-15 4-16,-46 28-5 15,-3 2-12-15,-3 7-1 16,-7 4 1-16,-13 6 6 15,-7-1 5-15,-10 7 4 16,-1-3 10-16,-7-2 9 16,1-7 0-16,10-3-4 15,7-6-4-15,6 0-27 16,15-3-10-16,7 5-6 16,4-2 0-16,10 8 0 15,-3 2 17-15,-14 13-8 16,-13 4 0-16,-26 12-22 0,-21-4-20 15,-17-4-21-15,-7-11-175 16,6-13 34-16</inkml:trace>
  <inkml:trace contextRef="#ctx0" brushRef="#br0" timeOffset="15684.0663">6153 16807 974 0,'-50'8'197'0,"48"-8"65"16,4 0-303-16,5 0-4 15,-7 0 4-15,3 0 14 16,20-3 30-16,22 1 13 16,47 2-14-16,-36 6-244 15,-6-1-22-15,-2 4-91 16</inkml:trace>
  <inkml:trace contextRef="#ctx0" brushRef="#br0" timeOffset="16280.9922">7099 16483 1008 0,'9'11'320'16,"-9"-8"14"-16,0-6-299 15,3 6-124-15,-3-5-63 16,-3 1 68-16,3-1 14 16,-3 1 39-16,1-1 77 0,-1 2 6 15,-19 2-16-15,-20 6-17 16,-55 28-13-16,34 0-5 16,6 1 7-16,-4 0 22 15,15-9 5-15,9-4 3 16,19-10-9-16,5-4-24 15,17 1-35-15,5-4 7 16,5 6 6-16,10-1-7 16,2 3 16-16,11 6 17 15,-4 1-10-15,5 10-10 16,-8 0 11-16,-1 7-6 16,-13 1-3-16,-5 10-4 15,-11-6-5-15,-9 5-7 16,-12-3 2-16,-14-1 0 15,-2-12 4-15,-9-6 2 16,3-16 9-16,0-10 20 16,10-13 15-16,5-9 5 15,10-6-2-15,18-14-24 0,18-5-22 16,19-16-20-16,15 0-4 16,18-13 18-16,-3 7 31 15,5 0 14-15,-9 14 17 16,-4 3-7-16,-17 13-22 15,-9 8-16-15,-19 9-13 16,-5 4-95-16,-4 7-173 16,-11 10 36-16</inkml:trace>
  <inkml:trace contextRef="#ctx0" brushRef="#br0" timeOffset="16761.448">7239 16821 540 0,'-60'19'208'0,"64"-22"9"16,-8 0-120-16,5 5-78 15,-1-2 7-15,0-2 4 16,0 2 18-16,0 0 5 0,0 0 0 16,0 0-18-16,0 0-18 15,0 2-21-15,0-1 0 16,12 17 2-16,9 10 8 16,67 44 9-16,-42-39 1 15,4 0-9-15,-8 6-41 16,-4-3-38-16,-6 2-139 15,-11-9-67-15,-6-10-55 16</inkml:trace>
  <inkml:trace contextRef="#ctx0" brushRef="#br0" timeOffset="16966.7595">7592 16791 1022 0,'-5'-9'268'0,"-7"7"93"0,0 8-388 16,-32 17-48-16,-15 13-23 16,-19 20-13-16,-3 5-13 15,-8 15 92-15,23-16 30 16,7 5-17-16,24-16-23 16,3-6-195-16,14-19 31 15</inkml:trace>
  <inkml:trace contextRef="#ctx0" brushRef="#br0" timeOffset="17282.0931">7763 16895 451 0,'5'0'189'16,"-1"3"29"-16,8-3-87 15,5 1-51-15,13-1 10 16,17 0-28-16,24-1-16 15,-8-1-19-15,14 2-9 16,-9-1-216-16,-11 1-64 0,-27-5-49 16</inkml:trace>
  <inkml:trace contextRef="#ctx0" brushRef="#br0" timeOffset="17535.8167">8151 16636 1006 0,'-55'51'307'0,"48"-48"-17"16,5 1-279-16,-5 10-111 16,-1 7-8-16,-5 8 8 15,1 7 72-15,-10 6 55 16,4 2 44-16,-3 8 32 15,2-1-48-15,5 16-56 16,10-4-82-16,5-3-239 16,11-15-22-16</inkml:trace>
  <inkml:trace contextRef="#ctx0" brushRef="#br0" timeOffset="18028.4234">8584 16581 544 0,'5'58'237'0,"-5"-60"-18"0,-8-1-114 16,8 2-118-16,-1-1 22 15,1 1 26-15,-3 1 67 16,3-3 33-16,-3 1 21 16,1 1-34-16,2-1-34 15,0 1-55-15,0-1-24 16,0 0-25-16,0 1 5 16,5 1 5-16,11 5-10 15,-11-2-3-15,0-2 1 16,7 19 9-16,-5 7 7 15,-10 40 11-15,-6-48 21 16,2-4 1-16,0-14-7 16,9-2-8-16,10-8-10 15,11 6-18-15,13 1-1 16,6 5 2-16,5 11 2 16,-8 8 5-16,-11 14-1 15,-11 14 5-15,-24 18 7 16,-12 3 9-16,-30 8 7 0,-6-11 8 15,-5-9 3-15,6-27-191 16,-5-16-208-16,22-25 6 16</inkml:trace>
  <inkml:trace contextRef="#ctx0" brushRef="#br0" timeOffset="18299.3522">9079 16548 1386 0,'7'15'289'0,"1"-7"88"16,-2-5-434-16,4 4-55 15,4 8 5-15,7 8 17 16,-3 9 38-16,2 11 52 15,-11 10 25-15,-5 22 8 16,-10 14 7-16,-26 38-36 16,-11-11-79-16,-36 9-274 15,-14-21 25-15</inkml:trace>
  <inkml:trace contextRef="#ctx0" brushRef="#br0" timeOffset="18792.4325">5057 16407 1005 0,'-63'16'526'0,"39"-4"-188"15,-5 12-267-15,-23 28-90 0,-7 15-83 16,-12 27-72-16,5 7 172 15,14 15 9-15,30-9 6 16,26 11-31-16,31-15-50 16,40-8-269-16,23-21 38 15</inkml:trace>
  <inkml:trace contextRef="#ctx0" brushRef="#br0" timeOffset="19338.9737">9490 16986 1209 0,'0'2'366'16,"1"-1"68"-16,2 1-327 15,11 6-72-15,39 5 0 16,66-1-11-16,-21-13-96 16,18-5-358-16,-3-22 86 15</inkml:trace>
  <inkml:trace contextRef="#ctx0" brushRef="#br0" timeOffset="20659.8898">10841 16422 1245 0,'-72'18'290'0,"30"16"57"15,4 16-374-15,-13 45-293 16,1 22-63-16,-7 42 34 15,18-9 64-15,15 1 60 16,31-34 203-16,26-5 3 16,40-47 22-16</inkml:trace>
  <inkml:trace contextRef="#ctx0" brushRef="#br0" timeOffset="21831.2669">11019 16706 893 0,'0'0'342'0,"0"-4"-26"16,0 5-259-16,0-1-91 15,0 0-50-15,6 2-12 16,29 20 54-16,61 60 35 16,-49-46 22-16,7 11 21 15,-15-5-19-15,7 21-19 16,-13-1-23-16,9 15-259 16,-7-11 65-16</inkml:trace>
  <inkml:trace contextRef="#ctx0" brushRef="#br0" timeOffset="22099.9552">11476 16828 413 0,'-11'-9'666'0,"-2"5"-258"15,13-1-260-15,-9 7 223 16,-3 2-420-16,-10 10-4 15,1 1 9-15,-9 14 11 16,-7 2 25-16,-25 16 5 16,6-2 2-16,-16 11-1 15,1-2-3-15,-4 2-29 16,28-14-18-16,5-6-19 16,16-15-125-16,14-12-163 15,17-13 26-15</inkml:trace>
  <inkml:trace contextRef="#ctx0" brushRef="#br0" timeOffset="22577.5408">11679 16480 644 0,'45'92'248'16,"-45"-89"8"-16,0 0-151 15,0-4-89-15,0-1-9 16,0 1 0-16,0-1 15 16,0 1 12-16,2-1 25 15,1 1 0-15,18-8-5 16,5 1-14-16,41-13-19 16,-46 17-31-16,-4 8-17 15,-8 14-5-15,-6 3-6 16,-7 2 21-16,-7 16 27 15,-7 2 33-15,0-5 28 16,1-6 15-16,2 5-2 16,11-14-33-16,11-8-35 15,11-2-28-15,18-2-56 16,2-5-86-16,30-5-209 16,-9-1 19-16</inkml:trace>
  <inkml:trace contextRef="#ctx0" brushRef="#br0" timeOffset="22879.2108">12024 17122 1230 0,'9'6'174'16,"3"-4"146"-16,23-5-373 15,18 0 5-15,19-3 12 16,8-2 6-16,16 0-291 15,-23-1 85-15</inkml:trace>
  <inkml:trace contextRef="#ctx0" brushRef="#br0" timeOffset="23386.9419">13061 16587 782 0,'-5'6'67'0,"-5"-3"97"15,-2 5-346-15,-5-10 187 16,4 5 80-16,-4-4 98 15,9-1 34-15,4-5 132 16,4 7-199-16,0-2-71 16,0 1-64-16,0-1-19 15,4 1-13-15,27-10 24 16,51-10 25-16,-44 15-8 16,-8 5-7-16,-7 10-25 15,-8 6-15-15,-9 0-6 16,-8 7 5-16,-10 4 8 15,-1-3 20-15,-8-5 7 16,4-2 9-16,4-4-1 16,5-9-15-16,13-1-18 15,7 1-8-15,10 3-5 16,7 0-1-16,5 10 5 0,-2 3 14 16,-5 17-11-16,-16 7-15 15,-26 21-12-15,-20 3-3 16,-19 10 4-16,-17-15 1 15,-22-9-284-15,13-25 106 16</inkml:trace>
  <inkml:trace contextRef="#ctx0" brushRef="#br0" timeOffset="23836.9877">13547 16762 1052 0,'-45'92'172'0,"48"-89"105"16,2 1-325-16,2-1 2 15,-7-3 23-15,2 0 30 16,10 8 28-16,30 6 16 16,56 64 4-16,-36-43-10 0,4 10-15 15,-10 0-45-15,12 8-114 16,-19-4-112-16,-5-19-88 16,-11-22-110-16</inkml:trace>
  <inkml:trace contextRef="#ctx0" brushRef="#br0" timeOffset="24038.0241">14090 16770 1416 0,'0'6'302'0,"-33"21"106"15,-22 7-442-15,-32 25-49 16,-14 13-14-16,-10 7 30 15,23-16 15-15,7-4-13 16,33-22-13-16,21-3-123 16,14-19-153-16,13-3-39 0</inkml:trace>
  <inkml:trace contextRef="#ctx0" brushRef="#br0" timeOffset="24367.9746">14596 16617 875 0,'3'14'113'0,"-1"-3"108"15,1 8-262-15,1 16 1 16,-2 5 26-16,1 15 14 16,0 8 6-16,-6 8 1 15,-2-2-68-15,-2 2-147 16,-2-12-17-16,-13-17-111 15</inkml:trace>
  <inkml:trace contextRef="#ctx0" brushRef="#br0" timeOffset="24540.949">14415 16916 1387 0,'8'-3'319'16,"13"1"112"-16,12 2-401 15,23 5-78-15,10-5-52 0,14 1-109 16,-3 2-116-16,6-7-106 16,-19-7-76-16</inkml:trace>
  <inkml:trace contextRef="#ctx0" brushRef="#br0" timeOffset="24724.1024">15239 16520 1226 0,'2'21'268'0,"-7"6"101"16,-1 4-361-16,-1 21-12 15,-2 3-13-15,1 13 12 16,-1-3-25-16,0 15-89 16,3-6-69-16,-3 4-184 15,3-18-41-15</inkml:trace>
  <inkml:trace contextRef="#ctx0" brushRef="#br0" timeOffset="24929.9551">15572 16331 1737 0,'25'33'287'0,"-3"37"199"15,4 19-524-15,-7 43 21 16,-14 11 17-16,-22 38 1 16,-25-20-141-16,-33 11-353 15,-28-37 63-15</inkml:trace>
  <inkml:trace contextRef="#ctx0" brushRef="#br0" timeOffset="25608.3186">16272 16886 1232 0,'-23'24'428'16,"-39"49"31"-16,11-17-296 15,4 6-152-15,-6 15-16 16,19-11 2-16,5-10 2 16,19-28 10-16,7-10-8 15,15-30 11-15,25-31-73 16,7-22-28-16,27-28-43 16,12-16 13-16,7-13 4 15,-10 20 86-15,3-10 38 0,-20 22 38 16,-16 6-5-16,-19 23-14 15,-9 15-38-15,-16 26-33 16,-14 26-2-16,-10 20 2 16,-9 28 9-16,0 12 29 15,0 28 38-15,10-1 3 16,20 20 2-16,15-9-7 16,15 12-6-16,9-20-89 0,11-4-77 15,-8-26-234-15,-3-24-23 16</inkml:trace>
  <inkml:trace contextRef="#ctx0" brushRef="#br0" timeOffset="25922.5872">16814 16768 1160 0,'108'51'360'0,"-99"-37"48"15,25 16-312-15,3 8-76 16,21 16-13-16,3 0-22 15,10 5-33-15,-15-11-17 16,-5 2-138-16,-15-17-163 16,-10-12-36-16,-14-27-115 15</inkml:trace>
  <inkml:trace contextRef="#ctx0" brushRef="#br0" timeOffset="26059.595">17260 16848 1541 0,'-45'48'415'0,"-19"14"80"16,0 10-482-16,2 11-475 15,12-14-61-15,-1-28-162 16</inkml:trace>
  <inkml:trace contextRef="#ctx0" brushRef="#br0" timeOffset="33648.4358">14439 16092 43 0,'0'1'0'16,"2"-1"365"-16,10 0-199 16,5-1 31-16,7-5-187 15,48-12 202-15,-39 10-171 16,-3 2-4-16,12-1 5 16,1-2-3-16,12-9-1 0,-5-1-12 15,18-17 1-15,-2-13-5 16,14-22-2-16,-15-16-3 15,6-35 9-15,-13 7-3 16,4-30 4-16,-15-2 0 16,12-13-1-16,-17 23-7 15,-5-30 2-15,-15 22-1 16,-18-11 8-16,-11 7 0 0,-19-22 47 16,-12 33 17-16,-34-25 17 15,-2 23 16-15,-54-19 6 16,8 5-41-16,-21-39-18 15,12 15-17-15,-23-17-17 16,21 20-7-16,-7-13-4 16,10 36-2-16,-10-13-1 15,8 6-11-15,-10-28-3 16,3 18-9-16,-3-28 0 16,15 10-4-16,9-16-3 15,15 28 2-15,-21-25 3 16,31 19-4-16,-4-18 2 15,8 20 3-15,7-23 2 16,29 29 2-16,-20-8 1 16,15 16 9-16,-2-31 3 15,12 17-2-15,4-19 1 16,18 9 1-16,15-22-10 0,14 33-4 16,14-24 0-16,11 13-5 15,16-27-7-15,0 28 1 16,22-27 1-16,-2 28-1 15,32-11-2-15,5 30 7 16,22-19-2-16,-3 30-1 16,16-13 0-16,-14 32 3 15,6 4-2-15,-22 36 3 16,-7 18 1-16,-29 36 5 0,-20 10 4 16,-24 19 1-16,-14 7-17 15,-11 5-8-15,-3 4-28 16,-3 3-31-16,3-4-107 15,0 0-106-15,0 0-191 16,0 0-59-16</inkml:trace>
  <inkml:trace contextRef="#ctx0" brushRef="#br0" timeOffset="34231.4851">13707 5613 834 0,'-9'1'196'0,"2"-2"70"16,2 1-241-16,5 0-11 15,0 0 2-15,0 0 8 16,0-2-9-16,0 1-5 15,0-1-13-15,0 0 9 16,33-4-4-16,70-16 20 16,-36 2 9-16,12-1 6 15,-16 8-18-15,-7 8-20 0,-23 16-21 16,-25 25 3-16,-33 18 5 16,-26 21 11-16,-24 13 12 15,-29 22-290-15,15-18 102 16</inkml:trace>
  <inkml:trace contextRef="#ctx0" brushRef="#br0" timeOffset="35879.1617">14207 2948 622 0,'-61'62'93'0,"58"-53"62"15,9 3-181-15,12 14-30 16,3 7 27-16,19 7 28 16,12 4 18-16,11 16 9 0,0 4 10 15,14 15-4-15,-9-2-14 16,1 2-177-16,-18-21-18 15,1-17-50-15</inkml:trace>
  <inkml:trace contextRef="#ctx0" brushRef="#br0" timeOffset="36099.5257">14658 3096 1064 0,'-38'-3'177'0,"-82"50"119"15,38 23-325-15,-14 25 7 16,-1-3 13-16,-16 1-24 16,37-26-50-16,17-15-211 15,18-35 27-15</inkml:trace>
  <inkml:trace contextRef="#ctx0" brushRef="#br0" timeOffset="36792.5354">14875 2552 730 0,'-11'-7'120'0,"13"5"49"16,1 7-233-16,-3-8-2 15,0 1 10-15,0 1 31 0,9-1 53 16,38-14 22-16,57-18 11 16,-25 7 4-16,-2 3-20 15,3 5-21-15,-9 8-14 16,-15 13-22-16,-28 13-8 15,-16 7 9-15,-18 2 9 16,-21 3 15-16,-11 2 19 16,-16 9 7-16,3-5-6 15,-8 1-6-15,17-5-12 16,13-2-19-16,20-15-15 16,18 3-3-16,11-4 0 15,10 4 12-15,-3 1 19 0,5 10 9 16,-16 1 2-16,-16 9 5 15,-16 2-2-15,-38 4-12 16,-26-4-18-16,-14-8-70 16,7-18-172-16,7-12 7 15</inkml:trace>
  <inkml:trace contextRef="#ctx0" brushRef="#br0" timeOffset="37178.7407">15437 3271 518 0,'1'-11'306'15,"4"0"-92"-15,7 4-26 16,4 4-254-16,22-2 11 15,21 1 58-15,25-7 18 16,13-4 1-16,13 5-90 16,-9-1-106-16,-9-1-58 15,-34-1-104-15</inkml:trace>
  <inkml:trace contextRef="#ctx0" brushRef="#br0" timeOffset="37716.9594">17340 2557 815 0,'0'-8'90'15,"-15"8"71"-15,-15 11-238 16,-26 7 21-16,-15 7 17 16,-18 1 129-16,-12 1 8 15,-9 2 11-15,18-2-16 16,3 1-13-16,19-7-33 0,18 1-22 16,27-7-28-16,25 1-34 15,13-4-2-15,29 6 22 16,14 0 25-16,18 5 30 15,3-2 25-15,12 11-2 16,-15-2-25-16,-5 15-13 16,-19-3-20-16,-22 20-2 15,-26 9-5-15,-25 18 6 16,-22-14 7-16,-11 14 7 16,-12-20 9-16,-22-15 7 15,6-22-2-15,-7-8 13 16,11-21 2-16,17-15-4 15,30-18-84-15,30-33-26 16,36-16-7-16,47-22 13 16,18-6 7-16,43-13 92 15,0 21 25-15,12 1-8 0,-29 21-23 16,-7 8-56-16,-41 17-71 16,-22 6-245-16,-41 12 16 15</inkml:trace>
  <inkml:trace contextRef="#ctx0" brushRef="#br0" timeOffset="38212.0912">17652 2963 375 0,'-9'6'535'15,"0"-4"-309"-15,6-5-19 16,0 6-218-16,3-3-215 0,0 0 155 15,0 0 33 1,0 1 23-16,6 7 15 16,21 20 14-16,65 49 19 15,-34-35 2-15,1 1-10 0,4 14-39 16,-11-1-44-16,5 4-160 16,-21-6 2-16</inkml:trace>
  <inkml:trace contextRef="#ctx0" brushRef="#br0" timeOffset="38405.8531">18018 3028 860 0,'-80'27'167'0,"-26"11"87"16,1 10-254-16,-17 24-2 15,21 1 5-15,0 6-22 0,29-9-33 16,8 0-203-16,36-18 29 16</inkml:trace>
  <inkml:trace contextRef="#ctx0" brushRef="#br0" timeOffset="38751.9091">18400 3051 678 0,'0'49'174'0,"5"-55"49"15,3 3-191-15,5-1-37 16,13-7-18-16,19 4 10 16,8-5-2-16,20 3 1 15,0 1 10-15,7 4 12 16,-19-4-119-16,0 7-97 0,-16-5-4 15</inkml:trace>
  <inkml:trace contextRef="#ctx0" brushRef="#br0" timeOffset="39005.9345">18623 2906 388 0,'-15'12'0'0,"9"0"415"16,-1 2-382-16,-1 10 231 15,2 6-302-15,-1 11 302 16,-7-2-269-16,-2 1 5 16,4-2 3-16,-10 9 2 15,9-5 1-15,1 9-2 16,7-6-108-16,1 4-163 15,13-16 17-15</inkml:trace>
  <inkml:trace contextRef="#ctx0" brushRef="#br0" timeOffset="39534.9535">19197 2745 829 0,'-1'-2'165'0,"-4"1"75"15,2-1-246-15,-1 2-2 16,-1-3 4-16,-4 2 10 16,5-1 13-16,1 1 3 15,-2-1 2-15,2 1-18 16,2-1 0-16,1 1 8 16,9-5 0-16,42-9 4 15,74-9 24-15,-50 19-6 16,-7 11-14-16,-9 5-13 15,-21 5-15-15,-17 14-15 16,-21 4 8-16,-29 11 17 16,-13 0 24-16,-17 6 3 15,-4-10 10-15,7-2-4 16,19-15-19-16,11-6-31 16,18-9-4-16,16 5-7 15,7 1-4-15,5 3 8 0,-4 6 15 16,-2 23 7-16,-16 10 4 15,-35 15-3-15,-22 0-17 16,-21-5-281-16,-4-28 0 16,5-41-107-16</inkml:trace>
  <inkml:trace contextRef="#ctx0" brushRef="#br0" timeOffset="40543.954">19756 3164 832 0,'-7'-11'108'15,"5"1"82"-15,7 10-206 16,9-3-1-16,10-8 22 15,13 6 16-15,11 8 20 16,26-15-74-16,2 6-103 16,8-3-98-16,-12-3-31 15</inkml:trace>
  <inkml:trace contextRef="#ctx0" brushRef="#br0" timeOffset="40902.0836">20728 2798 922 0,'-24'92'285'15,"23"-97"3"-15,1 8-235 0,9 6-118 16,9 5-3-16,6 4 2 16,21 9 39-16,14 1 15 15,18 3 8-15,-6 5 6 16,13 10 5-16,-16 6-1 15,-2 15-65-15,-19 6-78 16,5-1-127-16,-14-9-49 16</inkml:trace>
  <inkml:trace contextRef="#ctx0" brushRef="#br0" timeOffset="41260.9639">21364 2789 824 0,'-3'1'279'16,"2"-1"-83"-16,1 0-171 0,-3 2-19 15,1-1-111-15,-24 13 23 16,-61 41 121-16,36-20-42 16,-34 12-32-16,-6-1 57 15,-24 18 56-15,4 0-38 16,-8 13-6-16,27 0-45 15,19 3-246-15,28-18 58 16</inkml:trace>
  <inkml:trace contextRef="#ctx0" brushRef="#br0" timeOffset="41837.103">21700 2337 642 0,'-4'45'154'0,"-2"-51"39"16,0 3-177-16,1 9-40 16,5-5 5-16,-3-1 18 15,1 0 44-15,2 0 31 16,0 0 34-16,0 0-2 15,0 0-13-15,0 0-42 16,0 0-25-16,5 0-33 0,21 0-1 16,53-4 8-16,-44 5 5 15,-6 7-3-15,1 0-3 16,-5 1-10-16,-15 13-5 16,-7-8 1-16,-6 7 8 15,-11 6 6-15,-9 11 15 16,-1-8 10-16,-1 10 3 15,-4-2-5-15,11-3-11 16,10-11-15-16,8-3-5 16,12-8-6-16,32-8 6 15,18-5 8-15,27-5-1 16,9-4-48-16,18-4-239 16,-20 2-8-16,-1-7-130 15</inkml:trace>
  <inkml:trace contextRef="#ctx0" brushRef="#br0" timeOffset="42330.5408">22134 3099 636 0,'-5'6'185'16,"5"-3"7"-16,2-6-153 15,-2 3-111-15,3 0 22 0,23 3 34 16,91 1 16-16,-28-5 18 16,33-8 15-16,-9-6-13 15,5 4-3-15,-33 4-13 16,-5 2-193-16,-30 7-14 16,-21-8-72-16</inkml:trace>
  <inkml:trace contextRef="#ctx0" brushRef="#br0" timeOffset="42655.0756">22517 2900 735 0,'0'5'191'16,"0"-5"32"-16,-3 0-184 15,3-3-111-15,0 3 16 16,-2 0 29-16,2 0 2 16,0 0 21-16,0 3 7 15,-3 16 1-15,0 17 3 16,-3 53 3-16,-1-21-1 0,-2 7-5 15,-11 19 2-15,9-9 1 16,-5 1-215-16,7-24 71 16</inkml:trace>
  <inkml:trace contextRef="#ctx0" brushRef="#br0" timeOffset="43153.9465">23241 2605 786 0,'12'41'101'15,"-10"-44"129"-15,9-1-250 16,14-9 31-16,14-7 31 16,16-1 19-16,15-6 16 15,10 2 15-15,0 5 6 16,-11 12-7-16,-10 10-42 16,-23 9-73-16,-6 8-27 15,-28 5-2-15,-20 14 13 16,-12 6 8-16,-17 5 49 15,-6 5 19-15,-2-4 0 0,17-18-8 16,12-5-22-16,14-14-13 16,15-5-8-16,15-1-7 15,12 12 2-15,11-1 19 16,6 9 7-16,-2 4-1 16,-10 21-6-16,-22 0-6 15,-14 16 3-15,-25 3 0 0,-24 0 22 16,-4-20 6-16,-18-12-51 15,-7-28-69-15,-6-30-65 16,18-11-154-16,21-22-42 16</inkml:trace>
  <inkml:trace contextRef="#ctx0" brushRef="#br0" timeOffset="43945.7062">24441 2956 771 0,'-42'42'19'0,"37"-42"79"15,7 0-295-15,-4 1-39 16,2-2-8-16</inkml:trace>
  <inkml:trace contextRef="#ctx0" brushRef="#br0" timeOffset="44018.9471">24386 2995 193 0,'0'-2'94'15,"-3"1"-34"-15,2-1-87 16,1 1-58-16</inkml:trace>
  <inkml:trace contextRef="#ctx0" brushRef="#br0" timeOffset="44337.9398">23953 2981 778 0,'-3'8'240'0,"-2"-5"9"15,4-2-197-15,1-1-124 16,0 0-5-16,0 0 15 15,0 2 15-15,9 18 25 16,3 7 33-16,43 58-7 16,-20-48 20-16,10 12 6 15,-3-2-7-15,4 7-21 16,-7-7-24-16,-6 1-197 16,-7-15-13-16,-2-6-97 15</inkml:trace>
  <inkml:trace contextRef="#ctx0" brushRef="#br0" timeOffset="44588.8189">24516 2914 1087 0,'0'0'-11'16,"-7"15"137"-16,-12 36-412 16,-92 71 0-16,42-53 326 0,-19 6 60 15,16-11 59-15,4-1 44 16,23-22 20-16,12-13-504 16,19-17 50-16</inkml:trace>
  <inkml:trace contextRef="#ctx0" brushRef="#br0" timeOffset="45310.9505">24804 2996 729 0,'141'103'141'16,"-43"-97"30"-16,6 4-256 15,-19-11-137-15,-10-17-8 16</inkml:trace>
  <inkml:trace contextRef="#ctx0" brushRef="#br0" timeOffset="45551.7172">25699 2475 1212 0,'51'71'442'0,"-42"-8"-118"15,-1 5-289-15,-4 26-155 16,-7 5-153-16,-1 27 265 15,-5-13 11-15,-5 18 7 16,-3-22 3-16,5-7 3 0,-1-23-13 16,5-13-138-16,5-27-196 15,15-28 5-15</inkml:trace>
  <inkml:trace contextRef="#ctx0" brushRef="#br0" timeOffset="51717.9496">15176 4855 651 0,'21'84'61'0,"-16"-69"85"15,4 8-195-15,10 18-17 16,4 7 29-16,7 18 12 16,3 2 12-16,12 24 3 15,-5-2 6-15,2 12 8 0,-6-7 0 16,-1 6 7-16,-5-33-36 16,1-9-106-16,1-28 30 15</inkml:trace>
  <inkml:trace contextRef="#ctx0" brushRef="#br0" timeOffset="51976.9325">15755 5025 988 0,'-2'-4'173'0,"-2"2"88"16,-22 1-296-16,-61 40-27 16,32 10 12-16,-30 31 14 15,-12-3 15-15,-32 10 13 16,-3 2 8-16,6 3-6 16,29-24-27-16,18-11-28 15,44-21-183-15,44-36 21 16</inkml:trace>
  <inkml:trace contextRef="#ctx0" brushRef="#br0" timeOffset="52605.9518">15972 4317 204 0,'-50'42'185'0,"41"-46"-59"16,4 1-123-16,-2 3 125 15,5 0-132-15,-1 0 6 16,3 0 8-16,0-3 5 16,0 1 0-16,0 1 2 0,12-1 11 15,32-1 13-15,48-3 0 16,-42 8 3-16,-13 2-2 16,-2 4-15-16,-18-1-8 15,-4 10 10-15,-13 3 3 16,-9 2 14-16,-4-5 4 15,-13 7-3-15,-6-2-13 0,7 1-8 16,7-2-19-16,6 3-11 16,12-7-10-16,4 4 5 15,1 3 2-15,2 6 7 16,-2 3 8-16,-14 11 12 16,-12 1-16-16,-26-6-150 15,-6-10-94-15,5-23-32 16</inkml:trace>
  <inkml:trace contextRef="#ctx0" brushRef="#br0" timeOffset="53714.9531">16149 5338 760 0,'3'-6'261'0,"-7"3"-10"15,4 0-196-15,0 2-95 16,0 1-8-16,0-2 3 16,9 1 39-16,42-7 11 15,79-7 13-15,-29 9 3 16,-3 0-11-16,10 6-153 16,-28 6-103-16,-3-3-16 15</inkml:trace>
  <inkml:trace contextRef="#ctx0" brushRef="#br0" timeOffset="53984.3861">17105 4980 932 0,'3'0'33'16,"3"4"153"-16,13 19-287 16,57 64-9-16,-42-43 74 15,16-3 3-15,-3-8 16 16,12 14 9-16,-13-5 9 16,5 4 5-16,-10 7 0 15,3 3-62-15,-11-14-115 0,12-3 16 16</inkml:trace>
  <inkml:trace contextRef="#ctx0" brushRef="#br0" timeOffset="54248.4601">17694 5040 1200 0,'-77'-12'240'16,"77"9"93"-16,-12 14-353 16,-9 16-59-16,-24 7 10 15,-7 7 29-15,-30 9 11 16,-13 1 23-16,-23 5 7 16,17-7 4-16,-12 7 2 15,29-11-11-15,11-4-10 0,33-14-13 16,10 2-283-16,18-16 78 15</inkml:trace>
  <inkml:trace contextRef="#ctx0" brushRef="#br0" timeOffset="54792.4462">17909 4656 513 0,'-1'-9'152'16,"1"2"10"-16,0 5-119 16,-3 2-69-16,1 0 20 15,2 0 37-15,-3 0 21 16,3 0 11-16,-1 0 5 16,-2 0-4-16,3 0-6 15,0 0-7-15,7 0 7 0,35-15-1 16,65-12 0-16,-39 9 3 15,-1 9-17-15,-16 12-15 16,-6-8-12-16,-16 7-17 16,-19 13-32-16,-4-2 19 15,-9 4 10-15,-6 13 6 0,-20 14 16 16,-4-10 25-16,-9 13 0 16,7-3-1-16,5-4-25 15,23-14-11-15,23 4-6 16,22-12-5-16,30-10-6 15,9-7 9-15,22-8-67 16,-5-10-104-16,14-8-106 16,-22-1-56-16,9-24-106 15</inkml:trace>
  <inkml:trace contextRef="#ctx0" brushRef="#br0" timeOffset="56180.7658">18607 5272 808 0,'-101'77'282'0,"93"-82"-11"15,11 7-219-15,9 4-75 16,11 5-9-16,22-2 35 15,20-6 34-15,30-6 36 16,7-5-18-16,25 2-1 16,-14 1-45-16,0 4-120 15,-29 1-207-15,-8 3 0 16</inkml:trace>
  <inkml:trace contextRef="#ctx0" brushRef="#br0" timeOffset="56655.9469">19794 4969 549 0,'-25'8'0'15,"5"4"397"-15,9 3-428 16,1 3 326-16,10-1-315 15,7-2 313-15,17 4-293 16,2 2 15-16,16 11 19 16,-4-5 17-16,4 11-11 15,-9-1-23-15,-18 12 11 16,-15-6-10-16,-31 16 11 16,-10-9 25-16,-22 5 32 15,2-11 4-15,-18-6-12 0,15-19-25 16,-6-8-45-16,15-19-52 15,9-14-124 1,29-14-132-16,29-19-124 0,27-8-77 16</inkml:trace>
  <inkml:trace contextRef="#ctx0" brushRef="#br0" timeOffset="56894.8394">19853 4865 1430 0,'0'0'149'0,"0"0"203"16,0 2-438-16,1 0 2 16,40 16 51-16,77 1 2 15,-33-26 41-15,15 1 8 16,-4-8 13-16,2-3 12 15,-22 4-62-15,3-8-344 16,-3-3 79-16</inkml:trace>
  <inkml:trace contextRef="#ctx0" brushRef="#br0" timeOffset="57449.9887">20905 5195 536 0,'-62'-60'439'0,"44"51"-130"16,1 2-328-16,-2 14 317 0,5-1-316 16,0 11 7-16,2-1 16 15,9 11 8-15,6-3 9 16,14 16-11-16,4-3 1 15,18 14 0-15,8 2-1 16,16 15-1-16,-1-8 1 16,-3 0 4-16,-14-10-69 15,-10-14-41-15,-19-18-10 16,1-18-229-16,5-19 28 16</inkml:trace>
  <inkml:trace contextRef="#ctx0" brushRef="#br0" timeOffset="57598.7676">21197 5188 907 0,'-53'21'257'16,"-13"7"62"-16,-44 25-243 15,-15 15-52-15,-20 18-6 16,11-3-12-16,0 6-84 16,38-23-42-16,14-4-203 15,19-11-27-15</inkml:trace>
  <inkml:trace contextRef="#ctx0" brushRef="#br0" timeOffset="58782.9058">21700 5161 1241 0,'5'12'121'0,"-1"-6"144"0,4-11-364 16,10 10-13-16,3-2 49 15,13-11 52-15,7-5 18 16,13 7 0-16,2-5-3 15,12 4-10-15,-2 8-12 16,1 4-170-16,-24 5-84 0,-1-5-37 16</inkml:trace>
  <inkml:trace contextRef="#ctx0" brushRef="#br0" timeOffset="59107.2269">21920 4831 803 0,'-23'13'125'16,"20"-1"73"-16,-4 5-233 15,5 0-18-15,-1 8 34 16,8-4 19-16,5 6 19 16,4 4 20-16,-2 14-33 0,2-6 2 15,-1 14 0-15,-2-8-3 16,-7 16-8-16,-4-12-8 16,-7 17-54-16,-11-10-53 15,1 10-105-15,-7-21-31 16</inkml:trace>
  <inkml:trace contextRef="#ctx0" brushRef="#br0" timeOffset="59525.8553">22392 4905 620 0,'28'57'109'0,"-44"-45"73"16,2-2-185-16,-1 1 39 15,14-6 28-15,11-5 21 16,5-5 4-16,18 2 10 16,7-2-22-16,23 4-12 15,-6 6-20-15,3 10-14 0,-10 9-19 16,-12 13-8-16,-32 8-17 16,-23 16 16-16,-18 5 15 15,-11 14 15-15,-1-11 13 16,9 0 4-16,26-17-8 15,71-13 3-15,54-27-5 0,101-21-383 16,20-18 137-16</inkml:trace>
  <inkml:trace contextRef="#ctx0" brushRef="#br0" timeOffset="66866.5017">7714 17729 608 0,'0'3'360'0,"1"-3"-65"16,2 1-114-16,-3 1-154 15,3 7-46-15,2 5 1 16,-4-2 8-16,2 0 12 15,-3-6 9-15,0-3 14 16,0 0 12-16,0-2 3 0,0 1 0 16,0-1-18-1,-3-1-21-15,2 0-29 0,-4-1-6 16,-5-5 2-16,-12-8 15 16,-42-40 11-16,47 33 34 15,1 0 20-15,-1 6 12 16,3 1-24-16,4 4-2 15,-1 4-19-15,4 0-20 16,-1 3-24-16,7 1 17 16,-2 2-7-16,1 0-5 0,2 0-1 15,-3 2 11-15,3-1 7 16,-4 19 8-16,-5 16 3 16,-3 50 4-16,4-35-5 15,4 3 0-15,-6 2 1 16,-3-5 4-16,-14 8 10 15,-3-8 3-15,-22 14 2 16,1-4 0-16,-6 9-1 16,1-13-11-16,-10 0-3 15,15-21-8-15,-8-12-2 16,3-13 1-16,-1-10-9 16,13-7-4-16,2-4-20 15,16-2-20-15,2 3-135 16,6-3-147-16,6-8-10 15</inkml:trace>
  <inkml:trace contextRef="#ctx0" brushRef="#br0" timeOffset="67639.9219">7280 18660 354 0,'-47'69'128'15,"44"-72"8"-15,3 5-81 16,-3-2-46-16,3 0 5 15,0 0 6-15,0 0 38 16,0 0 13-16,-2 0 22 16,2 0-1-16,0 0 5 15,-3 0-24-15,2 0-30 16,1 0-38-16,-3 0 2 16,3 0-11-16,0 0 3 15,3 0 22-15,18 3 22 16,9 1-10-16,57 10-77 15,-49-16-190-15,1 4-39 0,-10-1-128 16</inkml:trace>
  <inkml:trace contextRef="#ctx0" brushRef="#br0" timeOffset="68163.342">7554 18598 954 0,'45'93'217'0,"-51"-93"81"16,5 2-282-16,-4-1-20 15,5-2-6-15,-3-1-1 16,1 1 10-16,2-1 12 16,0 1 16-16,0-1 9 15,0 1 2-15,0-1-3 16,2-1-6-16,19-9-4 0,8-1-7 15,43-26-1-15,-48 33-4 16,-6 9-6-16,-6 4-9 16,-4 4-6-16,-4 8 1 15,-11 16 5-15,-7 2 1 16,-16 13 3-16,-11 4 6 16,-8 8-3-16,5-6-2 15,2-8 4-15,16-13-3 16,14-11-2-16,21-15-5 0,24-11 9 15,14-11 8-15,21-10-94 16,10-7-186 0,28-8-74-16,-20 2-144 0</inkml:trace>
  <inkml:trace contextRef="#ctx0" brushRef="#br0" timeOffset="69199.7027">8203 17976 660 0,'-1'0'210'15,"1"1"30"-15,-3 1-176 16,1-1-60-16,2 1-7 16,0 0-10-16,0-1-13 15,2 1 13-15,-2-1 23 16,0 1 3-16,-2 5 1 16,-2 8 2-16,-8 2-46 15,-56 46-13-15,36-46 26 0,14-13 21 16,2-1 42-16,8-6 44 15,11-4 4-15,2-1-28 16,2-1-19-16,2 0-29 16,5 1-4-16,-2 5-8 15,1 9-25-15,-2 3-32 16,-7 14-243-16,-8 7 45 0</inkml:trace>
  <inkml:trace contextRef="#ctx0" brushRef="#br0" timeOffset="69721.9384">8336 17721 22 0,'47'8'325'16,"-47"-8"-78"-16,0 0 9 15,0-3 35-15,0 1-118 0,-3 1-52 16,3-1-50-16,0 1-18 16,0-2-11-16,3 0-16 15,10-5 1-15,11-5-4 16,44-41-6-16,-51 48-11 15,-5 6-8-15,-3 1-7 16,-8 7-8-16,-1-2 4 16,-1-6 5-16,1 1 14 15,-3 5 14-15,-6 15 22 16,0 2-27-16,-17 36-28 16,21-53-14-16,19-8 11 15,-5-1-1-15,11-3 3 16,2 5 19-16,7 8 8 15,-4 8-2-15,4 9 0 16,-6 8 3-16,-14 15 7 16,-14-2 3-16,-13 6 3 15,-10-10-4-15,-10-1-22 16,3-20-36-16,2-5-93 16,7-11-80-16,-7-5-158 15,11-5-38-15</inkml:trace>
  <inkml:trace contextRef="#ctx0" brushRef="#br0" timeOffset="70365.9383">9026 17700 382 0,'6'-4'126'0,"6"-2"-98"16,5-2-258-16,-1 1 130 16,1-5-61-16,-1 1 184 15,-2-1 149-15,-7 2 135 0,-2-2-45 16,-4 7-20-16,-2-1-37 16,1 3-79-16,-3 1-30 15,1 2-50-15,2 0-33 16,-3 0-27-16,3 0-6 15,-4 2 4-15,-31 16 3 16,-52 36 12-16,40-18 0 16,5 1 1-16,1-4 13 15,19-9 8-15,7-8 8 16,9-8-13-16,12-5 3 16,10-3-2-16,17-5 6 15,8 1-3-15,12-4 19 16,-1 4-1-16,0 2-5 15,-15 7-15-15,-4 8-6 16,-11 1-7-16,-9 6-6 16,-5 1-11-16,-7 9 8 0,-7-5 0 15,-6-1-3-15,-8-1-5 16,-10 1 2-16,-3-12-4 16,-1-7 16-16,3 1 14 15,7-6 14-15,8 0 7 16,7-6-8-16,1 0-24 15,11-9-23-15,6-11-23 16,15-16 8-16,2-5 17 16,12-16-7-16,-8 1 16 0,3 0 15 15,-11 10-12-15,-2 3-12 16,-8 21 15-16,-3 2-9 16,-9 16-30-16,-9 7-87 15,-3 9-117-15,-14 12-91 16,-2 4-89-16</inkml:trace>
  <inkml:trace contextRef="#ctx0" brushRef="#br0" timeOffset="70815.6869">9434 17571 1024 0,'-3'0'292'15,"3"0"69"-15,-3 0-304 0,2 0-37 16,1-2-21-16,0 1 4 16,0 1 2-16,25-8 15 15,51-10 11-15,-46 18-12 16,-9 5-18-16,-5 7-13 16,-8 7-3-16,-16 22 10 15,-13 7 8-15,-21 18 17 16,-5 4 19-16,-2-10 25 15,11-19 21-15,15-8-38 16,29-18-45-16,35-15 51 16,19 0-31-16,29-12-114 15,6-8 138-15,-4-10-427 16,-33 0 39-16</inkml:trace>
  <inkml:trace contextRef="#ctx0" brushRef="#br0" timeOffset="72073.9197">10117 18178 482 0,'-12'-11'313'0,"4"5"-44"15,4 3-79-15,-1-1-108 16,5 2-50-16,-1 2-12 16,1 0-12-16,0 0-15 15,0 0-4-15,0 0 9 0,1 2 8 16,7 7 12-16,14 19 9 15,57 64 16-15,-42-38 9 16,5 25 10-16,-7 7-3 16,3 4-7-16,-10-10-36 15,-2 1-98-15,-9-27-80 16,-7-8-190-16,-7-12-41 16</inkml:trace>
  <inkml:trace contextRef="#ctx0" brushRef="#br0" timeOffset="72344.7118">10510 18202 1349 0,'-2'1'236'0,"-19"4"95"15,0 10-448-15,-16 14-14 16,-10 10 7-16,-21 21 20 16,-6 8 46-16,-16 19 62 15,12-15 20-15,10-5 12 16,16-19 1-16,19-9 0 16,20-24-141-16,13-1-197 15,9-4 9-15</inkml:trace>
  <inkml:trace contextRef="#ctx0" brushRef="#br0" timeOffset="73006.9095">10853 17708 642 0,'0'4'205'16,"0"-2"37"-16,2-1-158 16,6 2-48-16,16 6-9 15,52 1 15-15,-47-14-11 16,-3 4 8-16,-10 0-4 0,1 7-1 16,-11 3-6-16,-3 4 16 15,-3 5-8-15,-9 10 5 16,-6-2 1-16,1-3 9 15,1-6-16-15,1-4-8 16,9-10-17-16,10-1-23 16,5-3-7-16,21 5-1 15,2 5 5-15,7 2 10 16,3 5 15-16,-8 10-7 16,-13-1-7-16,-20 5-15 15,-16 4-3-15,-30 1 10 16,-9-7 3-16,-26-5-200 15,-11-11-104-15,-5-4-29 16</inkml:trace>
  <inkml:trace contextRef="#ctx0" brushRef="#br0" timeOffset="73889.4243">11556 18630 1070 0,'-3'7'242'15,"3"-8"71"-15,3 4-339 16,-3-5-12-16,0 1-5 16,13-2 20-16,29-5 40 15,67-16 29-15,-44 6-1 16,7-2-27-16,-7 10-72 15,0 1-275-15,-11 3 40 16</inkml:trace>
  <inkml:trace contextRef="#ctx0" brushRef="#br0" timeOffset="74201.8124">12335 18178 974 0,'1'-2'320'0,"2"-1"33"16,-1 3-274-16,-2 0-78 15,3 2-18-15,9 7 16 16,27 6 13-16,54 66 44 15,-40-46 6-15,1 13 1 16,-3-6-14-16,-8 18-21 0,-6-1-48 16,1 3-49-16,-8-12-53 15,-9-7-70-15,-4-20-62 16,-1-17-113-16,-7-21-8 16</inkml:trace>
  <inkml:trace contextRef="#ctx0" brushRef="#br0" timeOffset="74410.1222">12976 18185 1115 0,'-6'-19'355'0,"-6"1"58"15,-4 13-353-15,-23 13-38 16,-7 10-49-16,-26 22-12 16,-23 18-8-16,-28 21 38 15,1 6 3-15,-17 14 8 16,24-14 4-16,19-7-1 15,34-27-10-15,14-3-65 16,31-22-80-16,10-5-222 16,10-10-16-16</inkml:trace>
  <inkml:trace contextRef="#ctx0" brushRef="#br0" timeOffset="75104.1856">13190 17875 776 0,'62'48'218'0,"-62"-49"46"15,2 2-225-15,-2 1-30 16,0-2-16-16,0 0 17 15,0 0 16-15,0 0 25 0,0-2 30 16,0 1-20-16,0 1-21 16,0-2-16-16,0 1-21 15,0-1-8-15,3 1 20 16,9-7 14-16,22-13 14 16,48-29-4-16,-37 28-10 15,2 4-4-15,-7 6-12 16,-1 1-10-16,-5 7-22 0,-16 14-13 15,-11 8 3-15,-16 17 11 16,-12 10 3-16,-17 12 29 16,4-1 15-16,-4-2 1 15,17-16-11-15,10-8-4 16,28-10-6-16,24-11-24 16,13-6-29-16,18-8-146 15,13 2-170-15,-5-7-16 16</inkml:trace>
  <inkml:trace contextRef="#ctx0" brushRef="#br0" timeOffset="75535.8615">13813 18604 1279 0,'1'17'268'0,"7"-16"65"15,5-11-385-15,23-9-4 16,8-9-2-16,18-10 3 15,15-15 72 1,1 7-43-16,-10 10-305 16,-5 9 87-16</inkml:trace>
  <inkml:trace contextRef="#ctx0" brushRef="#br0" timeOffset="75868.2987">14676 18090 713 0,'-42'46'609'0,"-8"3"-177"0,3 7-452 15,13-17 415-15,13-6-465 16,18-22 40-16,18-8 43 15,12-5 35-15,13 2 24 16,0 5 15-16,9 7-34 16,-16 9-36-16,-5 12-16 15,-18 11-3-15,-13 18-5 16,-26-1-7-16,-10 1-20 16,-10-17-11-16,-7-19-54 15,5-22-46-15,1-14-131 16,17-23-152-16,4-25-21 15</inkml:trace>
  <inkml:trace contextRef="#ctx0" brushRef="#br0" timeOffset="76030.1339">14554 18047 1432 0,'26'-23'506'15,"19"11"29"-15,1 3-386 16,34-3-106-16,8-2-78 15,17 10-160-15,-16-8-71 16,-9 0-271-16,-33-2-35 16</inkml:trace>
  <inkml:trace contextRef="#ctx0" brushRef="#br0" timeOffset="76524.9138">15230 18205 532 0,'5'47'0'16,"-1"-47"521"-16,4 0-486 15,10 6 320-15,8 3-380 0,16 9 387 16,0 1-348-16,9 10 39 16,-10 1 8-16,4 3 5 15,-15 3-5-15,8 8-29 16,-11 1-62-16,-3 8-85 15,-10-11-66-15,-4-4-242 16,-16-19 7-16</inkml:trace>
  <inkml:trace contextRef="#ctx0" brushRef="#br0" timeOffset="76720.108">15476 18264 1142 0,'-65'40'341'0,"-22"24"54"15,-10 17-334-15,-16 14-53 0,15-11-128 16,7-7-97-16,27-26-52 16,19-19-114-16,31-20-69 15</inkml:trace>
  <inkml:trace contextRef="#ctx0" brushRef="#br0" timeOffset="77216.9037">15929 18289 536 0,'-37'116'471'15,"53"-116"-122"-15,10 0-41 16,24-4-198-16,5-5-50 16,30-5-45-16,8 1 23 0,19-4-10 15,-11-1-12-15,6 6-1 16,-23 1-60-16,-16-1-207 16,-20 2-140-16,-18-10-76 15</inkml:trace>
  <inkml:trace contextRef="#ctx0" brushRef="#br0" timeOffset="77439.931">16457 18146 1419 0,'-23'18'385'0,"-14"23"89"16,-10 16-419-16,-7 26-52 15,7 10-38-15,-3 5-5 16,16-21 8-16,9-9 6 16,16-32 1-16,2-10-104 15,7-11-147-15,12-12-165 0,1-11-104 16</inkml:trace>
  <inkml:trace contextRef="#ctx0" brushRef="#br0" timeOffset="77825.9427">16928 18015 1214 0,'3'92'293'0,"-7"-84"45"16,1-4-386-16,15-10-50 15,9-3 6-15,17-9 40 16,4-6 74-16,18-8 78 16,2 7 51-16,6-4-4 15,-9 12-27-15,-4 8-35 16,-13 15-53-16,-14 17-25 16,-24 16 0-16,-25 23-4 15,-24 12 14-15,-26 16 18 16,3-6 19-16,0-5-1 15,22-19 1-15,20-15 1 16,31-25-7-16,28-11-2 16,19-12-9-16,28-11-69 0,11-4-23 15,4-4-80-15,-13-3-75 16,6-6-333-16,-20 2 76 16</inkml:trace>
  <inkml:trace contextRef="#ctx0" brushRef="#br0" timeOffset="78574.9325">18351 18270 827 0,'-5'1'183'0,"2"2"15"15,-3 2-302-15,6-5-58 16,-3 0 35-16,2 0 105 0,-2 1 113 15,1 2 108-15,-10 2 47 16,-14 10-31-16,-68 45-37 16,38-18-76-16,-3 20-17 15,0 9-37-15,-1-2-1 16,22-10-2-16,14-4 7 16,11-26-8-16,13-14-2 15,13-6-4-15,16-10-7 16,13-13-14-16,21-13-16 15,8-17-17-15,14-28-9 16,-6-9 1-16,22-26 17 16,-12 3 15-16,12-11 16 15,-7 19-2-15,7-17-8 16,-26 20-38-16,-10 4 10 16,-23 24 8-16,-14 11 0 15,-15 40-10-15,-18 32 11 16,-16 23 2-16,-20 27-8 0,-7 15 3 15,-14 25 15-15,8-10 12 16,6 16-8-16,24-13 2 16,10 14-1-16,14-22-18 15,2-2-108-15,10-28-92 16,-3-6-245-16,3-25-55 16</inkml:trace>
  <inkml:trace contextRef="#ctx0" brushRef="#br0" timeOffset="78936.8259">19024 18145 1286 0,'-42'25'397'0,"59"-11"61"15,4 5-367-15,21 16-38 16,12 6-51-16,18 13 0 0,-1-3 5 15,6 6 8-15,-6-4 2 16,0 1-12-16,-25-12-33 16,4 1-102-16,-24-21-99 15,-10-13-245-15,-23-13-34 16</inkml:trace>
  <inkml:trace contextRef="#ctx0" brushRef="#br0" timeOffset="79089.9035">19442 18262 1470 0,'-26'36'624'15,"-13"11"-31"-15,-28 34-413 16,-9 11-170-16,-16 6-243 16,12-12-360-16,-4-9 36 15</inkml:trace>
  <inkml:trace contextRef="#ctx0" brushRef="#br0" timeOffset="101242.4099">20442 17857 854 0,'2'-3'218'15,"-7"-2"73"-15,5 4-236 16,0 1-57-16,0 0-14 16,0 0-3-16,0 1-6 15,-2 1-8-15,-1 31 36 0,-6 63 8 16,5-43-2-16,-1 26-3 16,5 3 0-16,6 19-59 15,5-3-138-15,-2 11-80 16,3-33-72-16</inkml:trace>
  <inkml:trace contextRef="#ctx0" brushRef="#br0" timeOffset="101472.8947">20135 18000 1309 0,'0'2'463'15,"25"14"15"-15,81 23-284 0,-23-36-208 16,43 0-131-16,13 11-71 16,13 2-105-16,-13 3-160 15,-25-12-88-15</inkml:trace>
  <inkml:trace contextRef="#ctx0" brushRef="#br0" timeOffset="102900.9129">22307 17657 447 0,'3'1'104'16,"-3"-2"49"-16,0 2-122 16,0-1 18-16,0 0 14 15,0 0 1-15,0 0-1 16,0 0 1-16,0 0 15 15,0 0-5-15,0 0 8 16,0-1 7-16,-3-1-5 16,3-1-35-16,-1-4-12 15,-11-25-12-15,-26-54-16 16,23 49-3-16,-3-4 16 16,0 3 15-16,1-1 0 15,1 9 0-15,-5-2-11 16,6 11-24-16,-2 6-44 15,-1 12-24-15,-12 20 5 16,-3 10 5-16,-13 19 9 0,3 13 30 16,5 24 26-16,9 0-3 15,11 24 9-15,11-6 3 16,2 15 13-16,-8-18 8 16,-4 7 15-16,-4-18 10 15,-45 16-9-15,-10-14-19 16,-31 3-13-16,-15-20-45 15,-6-10-63-15,30-38-40 16,-7-12-235-16,30-12 23 0</inkml:trace>
  <inkml:trace contextRef="#ctx0" brushRef="#br0" timeOffset="104309.4392">21906 18964 583 0,'-33'35'149'16,"26"-44"-7"-16,2-3-204 16,-4-1-53-16,5 6-6 15,-1-4 17-15,-2 4 53 16,2-1 104-16,1 1 67 16,-5-4 62-16,6 2 12 15,0 0 3-15,-2-1-60 16,4 4-35-16,-2 0-64 0,1 4-15 15,2 1-9-15,0-1 0 16,0 1-2-16,0-1 4 16,0 1 0-16,0-1 0 15,0 1-4-15,2-1-6 16,1 1-8-16,-3-1-8 16,0 1-5-16,0-1-4 15,0 1 8-15,0 1 13 16,0 0 9-16,0 0 29 15,0 1 15-15,0 1 17 16,0-2 4-16,-3 0 33 16,1 0-11-16,2-2-7 15,-3 1-22-15,2-2-15 16,1-4-39-16,6-11-16 0,-2 9-16 16,1 6-10-16,5-7-3 15,-1 5-3-15,-7 4 2 16,1 1 17-16,-3 4 13 15,0 28 7-15,-14 37 4 16,-1-52-6-16,6-11-10 16,4-6-70-16,5-9-58 15,10-11-283-15,18 4 13 16</inkml:trace>
  <inkml:trace contextRef="#ctx0" brushRef="#br0" timeOffset="104892.9046">22258 18478 811 0,'-2'-2'325'0,"2"0"-11"0,-3 1-252 16,2-1-6-16,1 1-2 15,-5-1-66-15,5 2 6 16,-3-1 81-16,3-1-12 15,-3 1-33-15,1-2 27 16,2 0 33-16,14-27-45 16,78-50-19-16,-47 51-2 15,2 5 1-15,-14 14-21 16,-10 14-19-16,-10 8-10 16,-1 15-9-16,-9 14-5 0,-3 16 19 15,-12 7 16-15,-13 6 11 16,-6-8 11-16,-6-14 12 15,4-21 4-15,7-15 3 16,11-13-10-16,13-8-9 16,7 0-16-16,16-3-11 15,12-5-10-15,5-1 2 16,-5 6 1-16,2 6-1 16,-14 14 1-16,-8 20 4 15,-8 8 5-15,-16 11 11 16,-10 6 13-16,-15-2-49 15,-8-10-63-15,-14-4-300 16,-1-11 21-16</inkml:trace>
  <inkml:trace contextRef="#ctx0" brushRef="#br0" timeOffset="105631.891">23266 18243 369 0,'-8'7'316'0,"-1"-2"-102"16,1 2-13-16,-8 7-191 15,7-4-20-15,-12 1 22 16,4-1 27-16,1 1 8 16,2-1-1-16,-12 10-1 0,2 3-18 15,0 4-2-15,2-2-6 16,2 1-1-16,11-7 0 16,9-2 2-16,4-5-5 15,9 3 13-15,5 0 8 16,9 0 16-16,0 2 5 15,6 5 5-15,2 4-17 16,1-2-12-16,-8 3-20 16,0 0-8-16,-13-3-9 15,-15 5 6-15,-8 1 5 0,-18 0 6 16,-2 0 8-16,-5-2 10 16,0-9-4-16,-4-10-4 15,9-4-5-15,-2-10-2 16,6-4-4-16,7-9-23 15,12-5-3-15,13-13 2 16,13-1-6-16,14-33-4 16,2-2 23-16,24-17 1 15,-4 5-3-15,2-5-1 16,-13 33 1-16,-6 8 1 16,-21 24-5-16,-11 10-67 15,-16 16-15-15,-21 13-20 16,-10 11-153-16,-6 7-88 15,1 3 50-15,7-3-162 16</inkml:trace>
  <inkml:trace contextRef="#ctx0" brushRef="#br0" timeOffset="106035.4274">23725 18258 78 0,'-17'21'0'15,"-7"0"270"-15,-3 1-160 16,3-2 63-16,6-6-67 15,11-7 204-15,2-7-91 16,10-4-1-16,-5 2-12 16,3-1-81-16,31-14-49 15,55-49-56-15,-47 50-14 16,-7 14-12-16,-14 23-2 16,-15 21 2-16,-30 41 10 15,-15 15 16-15,-20 20 20 16,2-13 6-16,1-12-3 15,27-44-13-15,63-37 36 16,41-36-10-16,60-55-88 0,55-25-391 16,36-42 103-1</inkml:trace>
  <inkml:trace contextRef="#ctx0" brushRef="#br0" timeOffset="108273.8891">22429 16827 571 0,'12'-18'203'16,"-24"3"13"-16,12 3-121 15,3 0-84-15,2 0 17 16,-5 6 24-16,0 0 31 15,4-2 10-15,-4 6 11 16,0 1-20-16,0 1-20 16,-3 0-34-16,2 0-7 15,1 0-2-15,0 0 14 16,0 0 10-16,0-2 9 16,1 1-6-16,2-1-8 0,6-2-11 15,20-11-4-15,43-20-11 16,-42 23-3-16,-1 0-4 15,-3 8-18-15,-10 8-9 16,-8 8-14-16,-8 9 3 16,-17 24 7-16,-4 11 18 15,-12 13 11-15,0 1 14 16,3 5-1-16,9-21-3 0,7-9-8 16,11-13-7-16,6-12-6 15,11-11-7-15,16-8 17 16,7-2 22-16,13-8-67 15,-3 6-93-15,7-6-240 16,-27-2-40-16</inkml:trace>
  <inkml:trace contextRef="#ctx0" brushRef="#br0" timeOffset="108802.4669">23026 16983 1101 0,'11'5'299'0,"-5"-5"69"16,-6-2-319-16,0 2-48 15,0 0-32-15,0 0 2 16,0-1 9-16,0-1 20 15,0 1 31-15,1-2 17 16,2 0 9-16,2-8-20 16,-5 5-31-16,1 3-34 15,2 0-35-15,-3 2 16 16,2 2 21-16,1 13 21 16,-8 15 29-16,-14 40 33 15,14-54-17-15,0-14 4 16,8-8-2-16,7-8 15 15,6-5-7-15,-2 1-7 16,1 7-26-16,-2 3-72 16,-5 18-86-16,-23 16-70 15,-18 7-224-15,-7-11 0 16</inkml:trace>
  <inkml:trace contextRef="#ctx0" brushRef="#br0" timeOffset="109186.9056">23864 16221 1042 0,'13'0'265'0,"-17"3"39"15,-16 6-321-15,-12 10-81 16,-5 5-10-16,-22 10 24 15,-3 5 32-15,-2 16 45 16,0 3 48-16,-10 16 30 16,14-3 16-16,10 10 15 15,22-14-1-15,17-7-27 16,28-18-31-16,22-7 32 16,8-22-14-16,14-11 3 15,7-14 10-15,-4-14-7 16,-15-4-56-16,-11-8-9 15,-17 4-15-15,-21 2-16 16,-17 5 1-16,-16 7 4 16,-4 11-5-16,-13 6-52 0,6 8-63 15,8 7-254-15,18-3 10 16</inkml:trace>
  <inkml:trace contextRef="#ctx0" brushRef="#br0" timeOffset="109491.2089">24272 16229 728 0,'-5'-6'162'0,"2"1"82"15,-1 1-210-15,4 2-7 16,0 2 3-16,-3 0 6 16,1 2 21-16,2 1 21 15,-9 25 24-15,-15 58-13 16,15-40-3-16,0 11-34 16,3-2-25-16,-4 7-24 15,2-11-30-15,1 10-124 16,1-18-202-16,3-10-12 15</inkml:trace>
  <inkml:trace contextRef="#ctx0" brushRef="#br0" timeOffset="110010.4272">24903 16107 667 0,'0'-2'167'0,"-7"5"24"16,-5 3-177-16,-11 11-22 15,-10 3 11-15,-17 10 63 16,7 3 36-16,-7 6 26 15,9-6-6-15,11-3-10 16,16-9-45-16,5-6-8 16,6-9-29-16,11 0 17 15,1-3 4-15,9 7 10 16,6 3-1-16,14 11-8 16,-1 9-29-16,-3 9-23 15,-9 8-13-15,-11 12-11 16,-23 0 12-16,-12 7 6 15,-9-7 19-15,-2-7 18 16,5-18 14-16,6-16 20 0,4-23-3 16,10-22-8-16,-1-18-35 15,11-15-37-15,2-11 2 16,8-16 9-16,7 2 3 16,2 4 26-16,-2 15 23 15,-8 5-34-15,-1 22-29 16,-4 8-129-16,7 2-12 15,22-4-302-15,10-3-21 16</inkml:trace>
  <inkml:trace contextRef="#ctx0" brushRef="#br0" timeOffset="126769.9602">24234 17661 1002 0,'-4'94'232'0,"1"-94"75"16,3-2-288-16,3 1-56 15,-3-1-5-15,1 1 12 16,35-7 12-16,79-15 6 15,-47 11 25-15,21 0-289 16,0 3 91-16</inkml:trace>
  <inkml:trace contextRef="#ctx0" brushRef="#br0" timeOffset="127261.7516">24882 17517 560 0,'2'1'522'0,"1"1"-172"15,-3-1-353-15,1 1 317 16,20 5-401-16,20 13 36 16,60 55 20-16,-47-36 17 15,5 17 19-15,-8 4 21 16,-9 15-74-16,-16-1-67 15,7 5-203-15,-7-12-8 16</inkml:trace>
  <inkml:trace contextRef="#ctx0" brushRef="#br0" timeOffset="127501.1442">25330 17464 1409 0,'-26'13'298'0,"-12"22"126"16,-4 18-413-16,-30 33-41 16,-3 16-18-16,-17 11-14 15,7-8 18-15,8-7 15 16,28-24-190-16,14-14-166 15,25-13 25-15</inkml:trace>
  <inkml:trace contextRef="#ctx0" brushRef="#br0" timeOffset="128339.8503">25625 16952 25 0,'0'1'31'0,"0"1"10"16,0-1 46-16,0 1 33 16,0-1 40-16,0 1-3 15,0-2 5-15,0 1-57 16,0 1-31-16,0-1-43 15,0-1-7-15,-2 0-3 0,2 0 30 16,-3 0 9-16,2 0 27 16,1 0 2-16,-3 0 8 15,1 0-4-15,2 0-19 16,-3 0-29-16,3 0-17 16,0 0-12-16,0-1-4 15,0-1 16-15,5-2 12 16,28-10 5-16,47-53-6 15,-47 51-24-15,2 3-32 16,-10 11-19-16,-1 7-19 16,-11 5-14-16,-4 12-4 15,-12 5 25-15,-11 7 18 16,-6 4 20-16,-1 3 19 16,-1-10 13-16,5-5 0 15,8-10-17-15,9-10-4 16,18-9 4-16,12-3 17 15,6 3 3-15,2-4 10 0,0 8-2 16,-16 8-24-16,-7 11-35 16,-21 27 13-16,-21 10 1 15,-31 11-3-15,-10 1 8 16,-24 3-54-16,4-25-92 16,0-2-182-16,29-12-27 15</inkml:trace>
  <inkml:trace contextRef="#ctx0" brushRef="#br0" timeOffset="128913.9953">25911 17673 980 0,'0'0'269'0,"0"0"53"16,3-1-284-16,-3-1-34 16,0 2-40-16,0 0 14 15,0-1 20-15,3-1 19 16,11-1 11-16,33-7 19 15,50-8-8-15,-35 7-59 16,-3 7-64-16,4 1-202 16,-17 1-57-16,-4-2-98 15</inkml:trace>
  <inkml:trace contextRef="#ctx0" brushRef="#br0" timeOffset="129134.914">26315 17298 923 0,'-14'26'277'0,"-28"33"36"16,26-31-231-16,-5 11-93 0,-3 14-5 16,2 4 17-16,0 17 2 15,2-2 2-15,2 13-54 16,2-19-58-16,8-1-209 15,8-25 0-15</inkml:trace>
  <inkml:trace contextRef="#ctx0" brushRef="#br0" timeOffset="129613.648">26644 17500 857 0,'45'17'202'15,"-50"-17"82"-15,5-2-244 16,2 1-20-16,-4 1-25 16,2 0-22-16,0 0 3 15,2 1 6-15,8 16 9 16,7 14 26-16,34 63 10 16,-25-45-8-16,2 10-29 15,-2-3-53-15,0 3-215 16,-5-16 35-16</inkml:trace>
  <inkml:trace contextRef="#ctx0" brushRef="#br0" timeOffset="129838.8763">26945 17509 1106 0,'-8'-9'420'15,"-5"6"-23"-15,-2 11-286 16,-15 17-143-16,-13 13-58 16,-11 25-21-16,-14 14 26 15,-24 15-2-15,11-5 17 0,-3 2-22 16,16-32-40-16,14-12-180 16,39-17 18-16</inkml:trace>
  <inkml:trace contextRef="#ctx0" brushRef="#br0" timeOffset="130391.8489">27038 17111 258 0,'24'59'0'0,"-27"-57"209"15,2-1-318-15,-2-1 167 0,0-1-140 16,1-1 265-16,2 1-19 16,-3-1 129-16,2 1-14 15,1-1-67-15,0-1-47 16,0 2-74-16,1-4-74 15,2 2 4-15,18-3-11 16,5-4-7-16,40-40-23 16,-48 51-24-16,-1 10-33 15,-10 4-11-15,-7 27 3 16,-7 9 20-16,-7 8 19 16,-2-3 82-16,1 0 44 15,4-25 2-15,11-8-12 16,15-11 6-16,23-9-34 15,12-9-53-15,20-14-337 16,7-7 132-16</inkml:trace>
  <inkml:trace contextRef="#ctx0" brushRef="#br0" timeOffset="130933.8452">27416 17779 850 0,'-46'58'376'16,"50"-55"-31"-16,2-3-201 15,5-6-111-15,14-9-46 16,30-10-3-16,8-4 9 16,18-9-86-16,-1 5-55 15,0 0-195-15,-24 9-42 0</inkml:trace>
  <inkml:trace contextRef="#ctx0" brushRef="#br0" timeOffset="131157.2427">27733 17529 1316 0,'-54'-14'234'0,"36"41"139"15,-4 15-389-15,-3 28-15 16,-4 0 19-16,1 16 9 0,9-10-11 15,3-6-74-15,11-17-86 16,10 1-200-16,11-22-36 16</inkml:trace>
  <inkml:trace contextRef="#ctx0" brushRef="#br0" timeOffset="131636.3576">28229 17499 584 0,'-3'-5'159'16,"1"4"6"-16,2-1-141 15,0 1-108-15,0-1 36 16,0 1 91-16,0-1 96 16,0 0 54-16,0 1 53 15,0-1-29-15,0 1-61 16,-3-1-101-16,3 2-41 16,-3 0-39-16,1 2 4 15,-14 27 30-15,-26 46 21 16,33-48 9-16,1-9-3 0,7-4-8 15,2-5-7-15,2-3-14 16,3 1 3-16,6 2 2 16,8 8 1-16,1 5-1 15,2 13-2-15,-10 6-11 16,-10 14 3-16,-15-2 1 16,-11 6 4-16,-5-14 2 15,2-3-32-15,2-16-39 16,3-14-93-16,7-12-93 15,-7-21-168-15,8-27-29 16</inkml:trace>
  <inkml:trace contextRef="#ctx0" brushRef="#br0" timeOffset="131816.897">28275 17449 1675 0,'5'-2'299'16,"13"-4"187"-16,30-9-503 16,12-12-29-16,23-15-125 15,6-11-150-15,3-18-165 16,-20 8-138-16</inkml:trace>
  <inkml:trace contextRef="#ctx0" brushRef="#br0" timeOffset="132524.8676">28718 17497 970 0,'0'-1'303'0,"3"-1"40"15,-3 1-279-15,0-1-44 16,0 1-34-16,2 1 20 16,1 1 17-16,22 22 22 15,52 53 11-15,-41-33-2 16,2-4-21-16,-3 9-55 15,-7-4-50-15,-5 5-164 16,-8-7-151-16,-9 7-34 16</inkml:trace>
  <inkml:trace contextRef="#ctx0" brushRef="#br0" timeOffset="132714.8712">28911 17556 1322 0,'-56'45'327'16,"-7"24"96"-16,-3 8-397 15,4 6-126-15,18-14-96 16,7-19-127-16,12-29-45 16,33-12-43-16,18-26-35 0</inkml:trace>
  <inkml:trace contextRef="#ctx0" brushRef="#br0" timeOffset="133000.8769">29218 17615 1030 0,'127'-2'348'0,"-103"-9"30"16,15-8-266-16,3 1-115 15,10-3-120-15,-4 4-92 16,3-1-163-16,-13 8-69 15</inkml:trace>
  <inkml:trace contextRef="#ctx0" brushRef="#br0" timeOffset="133372.7318">29728 17312 1044 0,'4'74'417'0,"-8"-70"-28"15,11-7-251-15,7-4-120 16,10-4-34-16,23-9 13 16,11-8 49-16,16-8 32 15,-5 1-4-15,-10 5-7 16,-21 9-21-16,-12 15-49 15,-17 16-42-15,-17 25-14 16,2 13-4-16,-26 27-4 16,-7 5 74-16,-18 15 51 15,4-16 2-15,8-1 14 16,19-25 7-16,22-10-31 0,25-23-37 16,33-13 10-16,5-14-36 15,18-11-30-15,3-8-199 16,9-1-249-16,-23-3-16 15</inkml:trace>
  <inkml:trace contextRef="#ctx0" brushRef="#br0" timeOffset="133837.054">30944 17539 319 0,'-26'17'471'15,"-1"8"-156"-15,-8 15-163 16,-4 5 200-16,-3 12-275 15,18-10-5-15,10-4 12 16,10-16-10-16,29-10 11 16,13-20-12-16,9-26-16 0,7-14-41 15,23-25-42-15,-14-13-19 16,17-13 0-16,-14 8 13 16,2-15 13-16,-26 11 22 15,-9-3-27-15,-27 14-26 16,-3 13-37-16,-19 31-3 15,-17 29 36-15,-2 29 60 16,-6 27 33-16,7 19 45 16,9 17 21-16,25 0-26 15,20 13-25-15,15-13-49 0,16 7-116 16,6-16-103-16,11-3-205 16,-9-24-77-16</inkml:trace>
  <inkml:trace contextRef="#ctx0" brushRef="#br0" timeOffset="134289.0114">31762 17230 1237 0,'-27'106'327'0,"43"-97"60"16,10 4-362-16,25 15-17 15,12 8-19-15,25 9-58 16,-4 3-5-16,-7 2-52 15,-21-5-18-15,-11-3-52 16,-21-4-73-16,-11-8-43 16,-5-12-11-16</inkml:trace>
  <inkml:trace contextRef="#ctx0" brushRef="#br0" timeOffset="134517.8784">32173 17357 1753 0,'-249'196'258'0,"136"-98"176"15,-6 12-551-15,27-23-407 16,26-40 127-16</inkml:trace>
  <inkml:trace contextRef="#ctx0" brushRef="#br0" timeOffset="411864.1854">28852 5884 551 0,'35'34'64'16,"-40"-41"8"-16,8 11-178 16,-3-5-45-16,0 1 30 15,0 0 69-15,0 0 55 16,2 0 39-16,1 0 1 16,14 9-6-16,4 1-24 15,65 35-6-15,-41-22 12 16,26 3 15-16,8-10 14 0,15 8 16 15,-7-13-6 1,10-4-6-16,-19-7-9 0,8-9 12 16,-5-13-2-16,20-8 25 15,-4-5-2-15,11-12 0 16,-10 8-25-16,10-12 3 16,-10 1-10-16,15-11 12 15,-7 0 0-15,7-16 7 16,-20 8-10-16,4-17 2 15,-26 8-14-15,-2-18 7 16,-12-1-7-16,17-19-2 16,-8 9-11-16,10-25-4 15,-10 17-12-15,3 1-4 16,-19 19-3-16,-3-10 0 16,-7 26 0-16,-8-8 4 15,-8 6 2-15,-6-11 4 16,-6 19 1-16,-7-17 0 0,-10 9-7 15,-1-11-11-15,-6 12-7 16,-3-15-2-16,6 15-2 16,0 2 9-16,0 13 15 15,1-1 0-15,-1 12-1 16,-6-2 0-16,5 12-5 16,-7-4-6-16,1 6 0 15,-10 0 1-15,6 6 1 16,-10-11-4-16,0 9-3 0,-8-5-3 15,8 5 5 1,-10-4 1-16,6 10 7 0,3-2 9 16,4 6 4-16,4 7-5 15,7 3 0-15,-1 2-4 16,3 5-5-16,10 5-2 16,-4-6 0-16,4 2-7 15,1 2-1-15,6 2 0 16,-3 0 1-16,0 4 1 15,0 1 6-15,0-1 1 16,0 1-5-16,0-1-13 16,0 2-11-16,0 0-18 15,0 0-4-15,-3 0-1 16,3 0 13-16,-2 0 9 16,2 0 17-16,0 2 4 15,-3-1 5-15,2 15-2 16,1-3-3-16,-3 16-4 0,0 38 0 15,1-32 2-15,2-9 3 16,0 4 6-16,-3-12 6 16,3 0 9-16,0-12 5 15,0-4 23-15,0-2 6 16,0-2 5-16,-1-1-23 16,1-12-8-16,0-17-22 0,1-66-5 15,-1 53-6-15,3-10 20 16,-7 12 2-16,1-3-1 15,1 11-1-15,-1 3-3 16,-1 17-16-16,4 5-18 16,-5 4-23-16,5 6-17 15,0 0-8-15,0 0 9 16,0 1 12-16,9 31 23 16,29 55 15-16,7-39 8 15,14-2 6-15,30 0-279 16,12-11 98-16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9T16:12:35.4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2149 6113 437 0,'0'1'142'16,"0"1"28"-16,0-1-122 16,0 1-33-16,0-1-51 15,0 1-36-15,0-1 74 0,0 1 4 16,0-1 30-16,0 1 29 15,0 2 27-15,3 13-82 16,-1 1-12-16,1 7-1 16,3 46 1-16,-3-32 1 15,-6 5 5-15,1 13 4 16,2-1 1-16,0 16 1 16,-4-6 4-16,1 20 5 15,3-4-1-15,-5 25 4 16,-4-8-1-16,5 23 0 15,1-9-7-15,3 13-2 16,4-19-2-16,4 5 1 16,-4-25 0-16,-1-5 2 15,2-22 2-15,4-9-188 16,-5-16-52-16,0-22-44 16</inkml:trace>
  <inkml:trace contextRef="#ctx0" brushRef="#br0" timeOffset="1627.9918">7158 4325 534 0,'67'90'113'0,"-137"-84"55"15,-7 8-155-15,56-28 2 16,21 20-1-16,0 5 3 16,4-2-2-16,-2-6-1 15,5 0-1-15,-7-3 4 0,0 0 0 16,0 1 0-16,0 1-7 16,8 29-6-16,8 64-4 15,-10-10-1-15,-3 20 1 16,-1 41 3-16,1 2 2 15,1 25 2-15,4-19 0 16,-4 5 2-16,1-31 4 16,-2 2 2-16,-3-29-22 15,-8 4-84-15,8-24-61 16,0 7-61-16,5-17-82 0</inkml:trace>
  <inkml:trace contextRef="#ctx0" brushRef="#br0" timeOffset="58633.0155">2954 11149 843 0,'9'3'192'0,"-6"-6"71"15,-3 3-247-15,0 0-26 16,0 0 8-16,0 0 10 16,-3 0 36-16,1-2 19 15,2 1 14-15,-3-2-4 0,2 0-10 16,-11-26-39-16,-23-61-19 16,14 36-13-16,-3-10-1 15,-2 7 4-15,1-2 17 16,-1 17 7-16,7 17-6 15,5 11-9-15,-2 10-69 16,-1 13-13-16,-7 22-9 16,-2 11 1-16,-1 29 2 15,-2 15 61-15,1 29-3 16,7 3 8-16,-2 36 8 16,7-6 30-16,-4 22 17 15,-3-23 9-15,-19-8 13 16,-3-35 2-16,-11-14-17 15,-6-38-1-15,-17-15 4 16,3-22-12-16,-29-25 12 16,-10-22-6-16,-4-15-14 15,18-4-25-15,11-3-83 0,37 10-267 16,11-10-5-16,18 3-162 16</inkml:trace>
  <inkml:trace contextRef="#ctx0" brushRef="#br0" timeOffset="64949.8752">2663 12199 393 0,'-71'9'327'0,"58"-8"-58"0,5 2-44 16,7 0-193-16,5-3-50 15,-4-1-14-15,8-2-19 16,43-15 7-16,73-37 51 15,-20 12-79-15,-4 1-145 16,9-2 26-16</inkml:trace>
  <inkml:trace contextRef="#ctx0" brushRef="#br0" timeOffset="65738.9782">3222 11787 670 0,'30'101'191'0,"-30"-104"42"16,0 2-178-16,5-4-59 15,-5 4-3-15,0-1-1 16,3-1 6-16,7-6 19 16,10-7 23-16,48-34-7 15,-49 41 2-15,-1 3-7 16,-9 6-29-16,4 4-22 16,-6 6 8-16,-1 0 1 15,0 1 1-15,3 2 13 16,0-1 7-16,3-1 2 15,2 1-2-15,2 3-2 16,1 0-4-16,-5 6-13 16,-7 0 1-16,-10 9 8 15,-6-1 3-15,-7 5 9 0,-3-2 12 16,-4 0 3 0,5-13-11-16,7-2-4 0,0-10-13 15,12-1-11-15,7 0-7 16,5 2 1-16,2 3 0 15,4 8 7-15,-5 2 10 16,-12 12 5-16,-12 5 4 16,-21 6-3-16,-10-4-3 0,-15-5-236 15,-3-22 70-15</inkml:trace>
  <inkml:trace contextRef="#ctx0" brushRef="#br0" timeOffset="68583.9855">3285 10626 664 0,'-16'5'113'16,"7"-5"53"-16,-8 15-202 15,1 4 2-15,-5 19 21 16,4 1 38-16,8 12 27 16,18-7 22-16,21-3 14 15,15-19-6-15,20-11 17 16,-2-17-6-16,2-17 9 0,-9-7-19 16,-17-10 8-16,-22 0-31 15,-19 3-8-15,-26 7-28 16,-36 7 3-16,-13 11-23 15,-14 12-76-15,2 7-98 16,15 7-186-16,30-15-60 16</inkml:trace>
  <inkml:trace contextRef="#ctx0" brushRef="#br0" timeOffset="79364.7905">4393 11033 687 0,'-3'1'108'16,"1"1"25"-16,2-1-246 16,-3 4 1-16,-1 12 2 0,-1 8 30 15,-20 55 47-15,8-50 50 16,1 11 18-16,11-4 15 15,-7 9 22-15,7-7 7 16,8 7 7-16,-3-6-21 16,5-4-13-16,4-12-20 15,8-6 0-15,1-11 5 16,10-14 35-16,1-13 15 16,9-14 12-16,4-13-4 15,-3-10-8-15,-6 4-25 16,-12-6-14-16,-16 11-11 0,-10 0-5 15,-8 12-14-15,-4 0-28 16,-4 9-18-16,-5 5-32 16,2 9-31-16,-6 5-97 15,0 11-133-15,-2 9 3 16</inkml:trace>
  <inkml:trace contextRef="#ctx0" brushRef="#br0" timeOffset="79898.6636">4872 11315 770 0,'9'-8'287'16,"-9"4"7"-16,8-1-178 15,1 2-151-15,-9 3 4 16,1 0 7-16,47 0-17 0,55 0-12 16,-16-3-217-16,2-8 46 15</inkml:trace>
  <inkml:trace contextRef="#ctx0" brushRef="#br0" timeOffset="81531.7559">5648 10970 434 0,'-2'1'200'0,"-2"1"-5"15,1-1-117-15,0 1-45 16,1-1-33-16,-7 2-5 0,-6 3 5 16,2-3 21-16,-4 0 16 15,-42 17 8-15,55-19-3 16,-1-1-4-16,5 0-22 16,0-1-24-16,0-1-6 15,2 1 11-15,13-2 5 16,23-11 17-16,46-17 21 15,-34 16 2-15,-16 6-17 16,4 7-15-16,-12 11-17 0,2 3-5 16,-11 6-2-16,-16 6-3 15,-5-1 7-15,-10 10 3 16,-7 2-1-16,-12-4-5 16,12 2 7-16,1-10-12 15,11-8-8-15,8-6-10 16,14 2 3-16,4-8-2 15,8 7 13-15,6 4 11 16,-1 1 13-16,-2 6 4 16,-16 8 3-16,-25 17 3 15,-16 2 15-15,-28 8 17 16,-8-8-7-16,-15-6-9 16,13-19-25-16,-4-11-156 15,24-9-88-15,9-6-41 16</inkml:trace>
  <inkml:trace contextRef="#ctx0" brushRef="#br0" timeOffset="81931.8935">6135 11339 795 0,'-3'-3'166'0,"-6"0"67"16,1 1-227-16,3 4-40 15,4 2 4-15,-14 32 3 16,13 46 5-16,33-43 10 16,2-6 9-16,9 9 5 15,0-4 7-15,2 10-5 16,-8-4-34-16,-3-2-188 15,-12-12 47-15</inkml:trace>
  <inkml:trace contextRef="#ctx0" brushRef="#br0" timeOffset="82222.1461">6371 11309 990 0,'8'-8'198'0,"-8"3"61"16,-3 1-328-16,1 4-33 16,2 0 13-16,-7 1 1 15,-31 21 46-15,-68 50 70 16,48-27 17-16,-18 11 4 15,16-5-1-15,-2 3-14 16,17-10-56-16,6 0-227 16,25-17-7-16,23-17-102 15</inkml:trace>
  <inkml:trace contextRef="#ctx0" brushRef="#br0" timeOffset="82782.9742">6468 10917 889 0,'-50'44'155'0,"50"-44"81"16,7 1-287-16,-7-1 14 15,0 0 13-15,0-1 26 16,0-1 20-16,0 1 0 15,0-1-9-15,2-1-3 16,2 0-18-16,40-10 0 16,54-49 22-16,-39 47 0 15,-10 6-3-15,-6 9-3 16,-21 3-2-16,-7 4-8 16,-10 7-1-16,-4 1 3 15,-5 4 8-15,-1 1 10 0,-2-2 12 16,1-7 4-16,3-1-1 15,10-8-14-15,2-4-7 16,9 5-2-16,10 2-5 16,-3 1 0-16,1 6-5 15,-5 4-6-15,-17 7-7 16,-38 15-58-16,-30-1-78 16,-30-2-65-16,2-13-53 0,1-22-10 15,37-21-33-15</inkml:trace>
  <inkml:trace contextRef="#ctx0" brushRef="#br0" timeOffset="83373.4726">7373 11262 1126 0,'-26'1'311'0,"-4"7"54"15,-16 17-285-15,-9 9-116 16,-11 21 5-16,6 6 24 16,3 6 24-16,22-14 10 0,11-9 5 15,19-19-5-15,13-10-17 16,17-18 1-16,21-18 6 15,9-16-2-15,37-30 7 16,2-8 12-16,4-18-6 16,-14 4-6-16,-9-6 6 15,-37 17 10-15,-9-10-8 16,-16 19-16-16,-5 7-14 16,-8 17-42-16,-3 12-44 15,1 22-10-15,-10 16-11 16,-1 13 3-16,-9 26 29 15,-2 8 29-15,-1 19 22 16,5 4 18-16,16 11 6 16,16-9 6-16,12 20 5 15,9-18-58-15,9 6-54 16,-3-12-222-16,-6-18 2 16</inkml:trace>
  <inkml:trace contextRef="#ctx0" brushRef="#br0" timeOffset="83639.9384">7849 11084 1150 0,'0'0'132'0,"3"2"147"16,9 8-352-16,30 13 13 16,59 51 40-16,-28-37 18 15,-2-1 14-15,5 8-3 16,-9-3-42-16,6 13-249 16,-14-9 60-16</inkml:trace>
  <inkml:trace contextRef="#ctx0" brushRef="#br0" timeOffset="83803.9948">8122 11170 1083 0,'-63'66'580'0,"-1"-7"-97"15,-2-5-259-15,3 22-683 16,-10-3-55-16,12-20-192 15</inkml:trace>
  <inkml:trace contextRef="#ctx0" brushRef="#br0" timeOffset="84792.1331">8988 11039 886 0,'9'98'393'0,"-13"-97"-111"16,-1-1-256-16,5 5-73 16,0-5-58-16,0 0-61 15,0 3 116-15,2 24 16 16,5 47 18-16,-2-35 4 16,2 8 7-16,-1 13 2 15,2 6-58-15,-1 2-169 16,-2-11 38-16</inkml:trace>
  <inkml:trace contextRef="#ctx0" brushRef="#br0" timeOffset="84991.8827">8702 11349 1189 0,'9'-9'332'0,"12"5"66"0,26-10-291 16,16 5-137-16,29-3-18 16,-3 0 19-16,16 6-173 15,-13 3-194-15,-6-3 10 16</inkml:trace>
  <inkml:trace contextRef="#ctx0" brushRef="#br0" timeOffset="85659.9639">10799 10825 1181 0,'-4'0'246'0,"1"-3"112"15,1-3-362-15,-1 5-24 16,2-1-7-16,-2-1 8 16,-14-29 9-16,-60-56 24 15,47 39 21-15,-3-12 2 16,4 6-8-16,-1 0-8 15,5 12-26-15,-4 12-13 16,8 19-12-16,0 15-3 16,4 9-1-16,-1 18 4 15,8 11 9-15,4 17 9 16,10 9 0-16,8 29-1 16,2 0 5-16,2 32 7 15,-4-4 3-15,2 34 7 16,-14-15 8-16,-5 12 16 0,-8-28 11 15,-11 1 15-15,-11-39 1 16,-13-17 16-16,-3-28-2 16,-17-19 9-16,-8-17 7 15,-8-16-1-15,9-13-15 16,2-21-21-16,18 0-40 16,9-12-132-16,13 2-212 15,5-5-93-15,13 13-143 16</inkml:trace>
  <inkml:trace contextRef="#ctx0" brushRef="#br0" timeOffset="86159.7414">10459 12161 718 0,'-14'80'218'16,"5"-58"42"-16,-3 6-173 16,-3 11-82-16,9 1 6 15,1 1-2-15,10-9 2 0,9-10 11 16,5-8 3-16,11-13 27 15,3-11 10-15,2-13 3 16,-2-2 2-16,-3-12 17 16,-10 0-21-16,-14-4-24 15,-11 6-21-15,-8 2-14 16,-11 8-26-16,-20 5-20 16,-4 13-30-16,6 2-281 15,3 8-1-15,17-3-136 16</inkml:trace>
  <inkml:trace contextRef="#ctx0" brushRef="#br0" timeOffset="86923.2314">11022 10315 321 0,'-71'-2'313'0,"62"-1"-91"16,0 6-193-16,0-1 193 0,-1 1-206 15,5-2 12-15,-1 2 17 16,6-4 17-16,0-1 12 15,0 2-4-15,0-1-19 16,11-1-2-16,35-4-9 16,63-6-8-16,-46 10-12 15,-1 7 3-15,-20 2-22 16,-12 9-11-16,-21 3-5 16,-6 7 10-16,-15-2 19 0,-12 10 27 15,-13 3 10-15,-12-3 11 16,3-5-6-16,3-8 3 15,19-7-30-15,11-10-21 16,22-7-16-16,19-1-5 16,12 5-16-16,11-1 6 15,-1 9 16-15,-5 5-10 16,-24 4-18-16,-33 10 16 16,-38 4 17-16,-52 1-47 15,-23-1-30-15,-23-2-30 16,26-20-238-16,7-13-6 15</inkml:trace>
  <inkml:trace contextRef="#ctx0" brushRef="#br0" timeOffset="89240.8626">10959 11104 232 0,'-3'-3'257'0,"1"4"-17"15,2-2-31-15,-3 1-19 16,3-2-53-16,0 1-36 16,0-1-49-16,3-1-18 15,14-7-26-15,31-14-15 16,61-14 10-16,-46 23 4 16,-7 4-5-16,1 2 0 15,-24 9 1-15,-10 5-8 16,-4 2-10-16,-10 8-2 0,-9 3 6 15,0 2 7-15,-3 0 11 16,-10-1 13-16,4-2 11 16,-3 2 4-16,-2-10-10 15,2 0-12-15,12 0-24 16,2 2-8-16,10-2-6 16,7 12 7-16,4 2 4 15,-4 11 19-15,4 2 4 16,-18 17 0-16,-11-2-3 15,-16 11 19-15,-15-11 6 0,-22-2 12 16,2-22 5-16,-8-11-18 16,2-13-74-16,4-9-283 15,17-6-15-15,16-6-150 16</inkml:trace>
  <inkml:trace contextRef="#ctx0" brushRef="#br0" timeOffset="89611.021">11721 11309 1102 0,'-1'-2'268'0,"1"2"36"15,-3 0-338-15,3 0-51 16,7 11 10-16,7 20 20 0,78 57 55 15,-48-57 53-15,8 11-28 16,-8-9-5-16,13 5-88 16,-9-9-93-16,5-4-151 15,-6-11-56-15</inkml:trace>
  <inkml:trace contextRef="#ctx0" brushRef="#br0" timeOffset="89811.2544">11956 11274 1513 0,'-12'21'267'0,"-18"12"135"16,-12 14-481-16,-24 18-18 16,-7-2 5-16,1-1 33 15,10-16 24-15,16-11 7 16,20-20-4-16,14-8-30 0,15-10-302 15,24-16 62-15</inkml:trace>
  <inkml:trace contextRef="#ctx0" brushRef="#br0" timeOffset="90289.084">12303 10852 371 0,'3'-3'273'16,"-3"0"-68"-16,0 0 0 16,0 0-210-16,0 2 45 15,0-1 53-15,0 1 43 16,0-1 15-16,0 1-1 15,0-1-52-15,0 1-44 16,0-1-42-16,0 1-6 16,0-1 6-16,1 1 21 15,5 1-17-15,8 0-3 16,-5 1-13-16,-4-1-12 16,-2 2-1-16,-3-1 39 15,1 7 9-15,-1 5 12 0,-1-2 6 16,-4-5-4-16,1 0-32 15,4-5-29-15,-3 1-13 16,3 1-7-16,7 1-8 16,40 7 10-16,40 49 17 15,-52-34-10-15,-23 5-12 16,-29 16 12-16,-32 0 6 16,-24 1-34-16,-11-15-29 0,0-7-267 15,22-22-15-15,44-26-138 16</inkml:trace>
  <inkml:trace contextRef="#ctx0" brushRef="#br0" timeOffset="90664.9153">12461 11369 1314 0,'-4'6'295'0,"8"18"78"0,22-23-338 16,17-5-115-16,37-11 16 16,21-2 62-16,24-4-146 15,-6-6-224-15,-18-3 22 16</inkml:trace>
  <inkml:trace contextRef="#ctx0" brushRef="#br0" timeOffset="91347.9703">13540 10977 1174 0,'3'2'152'0,"-3"-1"122"16,-3 7-346-16,-9 16-1 15,-41 54 47-15,20-34 45 16,0 10 56-16,12 11 14 16,9-5-9-16,12 2-14 0,4-8-11 15,28-9-11 1,19-19 8-16,30-14 3 0,4-18 6 16,11-21 11-16,-16-9-12 15,-23-11-5-15,-31 0-11 16,-17-9-7-16,-26 14-17 15,-22 0-20-15,-1 6-25 16,-12 6 0-16,10 13-102 16,0 7-337-16,30-2 82 15</inkml:trace>
  <inkml:trace contextRef="#ctx0" brushRef="#br0" timeOffset="92082.4488">14638 11400 969 0,'56'-12'293'0,"-62"6"61"16,-3 3-280-16,-20 8-39 15,-8 7-29-15,-15 7 2 16,-2 12 3-16,-5 5 27 16,13 0 9-16,10 6 7 15,20-9-17-15,10-4-11 16,22-10-5-16,18-11 18 16,23-17 1-16,20-15 15 15,8-11-3-15,16-28-13 16,-8-5-18-16,-4-12 2 15,-20 6 1-15,-4-8 8 16,-24 15-15-16,-11-9-27 16,-18 9-12-16,-12 10-35 0,-12 18-28 15,-30 19-7-15,-13 31 0 16,-11 17 26-16,6 15 49 16,1 29 12-16,20 2 26 15,22 28 27-15,13 1-37 16,4 14-44-16,9-18-4 15,18 7-85-15,14-29-85 16,17-14-176-16,7-25-20 16</inkml:trace>
  <inkml:trace contextRef="#ctx0" brushRef="#br0" timeOffset="92487.6922">15273 11328 1310 0,'0'-3'300'15,"0"3"57"-15,0 3-351 16,16 9-92-16,20 30 12 0,64 53 34 15,-46-48 42-15,5 1 7 16,-3-10-5-16,10 2-6 16,-13-8-141-16,5-9-216 15,-9-13 16-15</inkml:trace>
  <inkml:trace contextRef="#ctx0" brushRef="#br0" timeOffset="92627.1204">15816 11289 1251 0,'-51'32'371'16,"2"13"57"-16,-19 18-316 15,-8 8-157-15,-17 19-23 16,13-7-365-16,0-18 96 16</inkml:trace>
  <inkml:trace contextRef="#ctx0" brushRef="#br0" timeOffset="94762.8162">3257 13464 627 0,'24'58'176'16,"-27"-58"50"-16,1 0-175 15,2 2-25-15,0-2 3 16,0 0 9-16,0-2-2 16,-3 1 9-16,3-1 4 15,-3-1-5-15,2-1-15 16,-7-25-3-16,-13-40 2 16,5 39 4-16,-1 0-5 0,-6-2 2 15,-1 4-2-15,-6-13-14 16,0 11-11-16,1 4-5 15,8 7-22-15,-1 7-17 16,5 15-7-16,5 13-8 16,-3 11-3-16,0 11 12 15,9 7 11-15,0 12 8 16,1-4 11-16,1 18 4 16,4 3 5-16,0 22 7 15,-6 2 3-15,4 33 15 16,2-6 15-16,-9 18 1 15,-7-15 6-15,-13 9 18 16,-4-35-7-16,-15-10 0 16,-6-30 10-16,-22-12 7 15,-7-26-3-15,-22-12-29 0,11-12-36 16,1-14-44-16,18-13-293 16,11-24 44-16</inkml:trace>
  <inkml:trace contextRef="#ctx0" brushRef="#br0" timeOffset="95388.8492">2757 15054 1049 0,'3'2'266'0,"0"-1"85"15,-2-2-317-15,-1 1-69 16,0-2-13-16,0 1-5 16,3-1-1-16,6 1 21 15,17-5 32-15,58-5-28 16,-49 10-38-16,10 1-231 16,5 0 30-16</inkml:trace>
  <inkml:trace contextRef="#ctx0" brushRef="#br0" timeOffset="95971.9698">3316 14848 893 0,'0'1'231'16,"-2"1"80"-16,-1-1-253 0,3 1-12 15,-3-1-3-15,2 1 5 16,1-1-11-16,0 1 4 16,0-1 5-16,0-1-5 15,0 0-17-15,1 0 3 16,11-1-13-16,9-1-3 15,-1 2-6-15,45 2 5 16,-49 4 0-16,-1 0-1 16,-4 0 2-16,1 0 2 15,-5-1-7-15,-2 2-3 16,-1-4-2-16,-4-3-23 16,0 0-1-16,0 0-6 15,-3 2 1-15,2-1 6 16,1 1 27-16,-3 5 2 15,1-1 8-15,2-4 2 16,-3-1-19-16,2 2-11 0,1 3-2 16,4 8-1-16,2 2-1 15,5 5 13-15,28 46 6 16,-27-37 0-16,-7-6-1 16,-10 4 2-16,-7 1 9 15,-14 0 16-15,-8-10 7 16,-13 7 9-16,-3-13 1 15,-8-1-11-15,6-4-26 16,-5-3-49-16,10-5-51 0,5 1-315 16,12 1 50-16</inkml:trace>
  <inkml:trace contextRef="#ctx0" brushRef="#br0" timeOffset="97214.77">4022 13971 586 0,'-4'2'218'15,"-1"-4"14"-15,2 1-79 16,2 1-86-16,1 0 23 16,-3 0 25-16,3 0-3 15,-3 0-46-15,3 0 0 16,3 0 11-16,46 0-18 15,61-8 2-15,-22-1-84 16,2 2-119-16,2-2-249 16,-33-3-57-16</inkml:trace>
  <inkml:trace contextRef="#ctx0" brushRef="#br0" timeOffset="99921.4803">4878 13565 953 0,'-2'1'341'0,"-2"1"62"15,1 1-286-15,1-3-117 16,-1 0-8-16,3 0-21 15,5 0-18-15,40-18 61 0,56-16 10 16,-50 24 1-16,4 13-19 16,-13 12-21-16,-5 11-18 15,-18 5-15-15,-21 14 19 16,-15 2 29-16,-16 0 29 16,-1-5 30-16,-4-7-7 15,18-11-12-15,2-9-11 16,14-6-46-16,14-6-28 15,7 3 16-15,12 0-9 16,13 7-1-16,7 5 32 16,-6 8 9-16,-13 16 1 15,-21 12 4-15,-44 23-5 16,-21 3 9-16,-19 9 16 16,-8-12 11-16,-10-11 11 15,22-28-5-15,-10-8-166 16,1-18-250-16,16-17 14 15</inkml:trace>
  <inkml:trace contextRef="#ctx0" brushRef="#br0" timeOffset="100282.5261">5705 13932 1234 0,'-3'-1'468'0,"2"1"-56"15,-2 0-335-15,3 0-129 16,-3 0-146-16,3 1 109 16,3 5 28-16,10 18 46 15,67 52 28-15,-27-31 41 16,3 1 0-16,2 15-46 16,-3 2-67-16,0 9-155 15,-25-10-176-15,-10-11-35 16</inkml:trace>
  <inkml:trace contextRef="#ctx0" brushRef="#br0" timeOffset="100502.0504">6047 13961 1619 0,'-24'10'245'0,"-11"8"172"0,-23 26-497 15,-10 9 5-15,-26 22 7 16,-2 0 57-16,0 1 5 16,19-25 6-16,6-12-1 15,30-19-186-15,32-23-221 16,26-23 4-16</inkml:trace>
  <inkml:trace contextRef="#ctx0" brushRef="#br0" timeOffset="101089.2247">6477 13364 103 0,'-47'40'0'15,"44"-42"401"-15,1-3-206 16,-2 1 72-16,4 2-190 16,0 2 204-16,0-1-235 15,0-1-17-15,0 1-4 16,0-1-6-16,9-1 14 16,24-6 3-16,53-13 2 15,-45 20-5-15,-4 4-17 16,-11 2-22-16,-10 7-13 15,-10-2 3-15,-12 4 11 16,-6 4 18-16,-13 3 14 16,-4-4 11-16,8-1 5 15,4-4-11-15,11-5-32 16,12-3-35-16,19-3 16 16,5 3-7-16,10 6 5 15,-5 1 26-15,0 11 14 16,-14 10-32-16,-18 8 20 0,-15 4 0 15,-27 10 0-15,-16-6-14 16,-6-8-15-16,2-12-310 16,8-15 58-16</inkml:trace>
  <inkml:trace contextRef="#ctx0" brushRef="#br0" timeOffset="101563.9305">7566 13881 835 0,'-38'13'152'0,"-33"6"90"16,-13 0-250-16,-17 17 27 15,0 9 56-15,-4 10 79 16,28-4 73-16,6 5-52 16,29-16-28-16,16-7-87 15,19-13-99-15,19-9-43 16,22-22 82-16,28-21-14 16,6-16 35-16,33-24 14 0,4-9-28 15,4-13-27-15,-16 7 20 16,-8-2 13-16,-31 14 13 15,-15-2-3-15,-19 21-8 16,-10 9-24-16,-7 20-53 16,-6 15-63-16,-10 18 2 15,-10 23 7-15,-15 12 25 16,-7 20 46-16,3 7 76 16,12 19 0-16,15-13-2 0,31 11-6 15,21-7-26-15,21 2-87 16,6-25-101-16,12 1-134 15,0-24-59-15</inkml:trace>
  <inkml:trace contextRef="#ctx0" brushRef="#br0" timeOffset="101885.9549">8047 13700 544 0,'-3'0'402'0,"1"0"-102"15,-1 2-328-15,3 5 335 16,12 22-291-16,45 55 26 16,-5-42 13-16,-1-1 2 15,8 12-27-15,-5-4-62 16,2 9-207-16,-11-1-115 16,-12-4-67-16</inkml:trace>
  <inkml:trace contextRef="#ctx0" brushRef="#br0" timeOffset="102078.1092">8560 13676 658 0,'-25'6'641'0,"-27"12"-201"15,-15 12-400-15,-63 31 369 16,-9 9-461-16,-7 21-23 15,23-7-44-15,-2 8-159 16,57-24-131-16,17-13-50 16</inkml:trace>
  <inkml:trace contextRef="#ctx0" brushRef="#br0" timeOffset="102671.4045">9166 13973 953 0,'54'3'167'15,"26"0"104"-15,38-3-582 16,1-5 145-16</inkml:trace>
  <inkml:trace contextRef="#ctx0" brushRef="#br0" timeOffset="102903.1827">9351 13730 737 0,'-18'17'384'0,"2"7"-72"0,8 0-103 15,4 20-218-15,-1 7-14 16,1 20 27-16,4-3 11 16,6 5-133-16,18-11-207 15,13-12 18-15</inkml:trace>
  <inkml:trace contextRef="#ctx0" brushRef="#br0" timeOffset="103871.2367">11191 13253 630 0,'17'19'295'0,"-8"-9"-29"16,-9-12-120-16,-2 2-208 15,2 5 4-15,0-8 51 16,-3 1 27-16,2 0 39 0,1 1 66 15,-3-2-3-15,-2 0-50 16,-12-23-18-16,-55-55-35 16,31 25-16-16,2 10-11 15,-7-16 8-15,3 14-1 16,-6-1 3-16,11 18 3 16,-4 2 3-16,1 14-14 15,5 5-3-15,7 10-11 16,5 0-21-16,6 12-11 15,6 15-6-15,12 13 4 0,3 28 16 16,-3 20 24-16,9 28 22 16,0 4 15-16,-13 34 13 15,4-5 4-15,-12 13 12 16,-6-14 0-16,-7 7 28 16,0-30 1-16,-20-1 5 15,-4-26-9-15,-17-8 1 16,-2-25-29-16,-16-19-7 15,4-34-7-15,-7-25-45 16,19-20-29-16,2-23-34 16,22 2-25-16,11-2-98 15,21 17-54-15,12-5-133 16,15 19-41-16</inkml:trace>
  <inkml:trace contextRef="#ctx0" brushRef="#br0" timeOffset="104259.8859">10832 14842 17 0,'-12'-8'557'0,"-4"4"-277"16,2 2-11-16,-16 11 19 16,1 6-270-16,-11 17 33 15,5 6 20-15,0 10 17 16,19 0-8-16,4-3-14 16,16-15-56-16,20-10 17 15,23-17-8-15,30-27 8 16,10-18 6-16,10-22 19 15,-11-3-39-15,-15-9-8 16,-38 16-11-16,-21 0-6 16,-24 15-6-16,-31 9-4 15,-14 10-7-15,-17 11-89 16,4 13-132-16,-3 16-128 16,19-4-85-16</inkml:trace>
  <inkml:trace contextRef="#ctx0" brushRef="#br0" timeOffset="104918.3928">11699 12611 1065 0,'4'0'172'0,"5"-3"100"16,14 6-304-16,6-7 17 15,8-1 41-15,4 4 28 16,-2 2 16-16,-6 4-24 16,-10 11-29-16,-11 10-31 0,-9 7 0 15,-11 6 9-15,-8 3 17 16,-2-5 28-16,1-9 6 15,2-11-5-15,9-8-25 16,6-8-17-16,12 4-13 16,6 1-4-16,6 7 3 15,-3 7 22-15,5 16-3 16,-17 8-3-16,-17 27-17 16,-19 2-32-16,-22 9-71 15,-19-21-77-15,-8-11-151 16,13-44-28-16</inkml:trace>
  <inkml:trace contextRef="#ctx0" brushRef="#br0" timeOffset="105832.7129">12521 13604 352 0,'0'-5'274'0,"0"1"-90"0,-1-2-51 16,-2-3-67-16,-2 1-27 16,-8 1 106-16,-19 1 33 15,-36-46 8-15,47 49 2 16,8-3-56-16,1-1-15 15,15-5-68-15,18-6-33 16,4-2-10-16,22-5 2 16,7 3-8-16,5 10 22 15,-12 6 15-15,-1 11-29 16,-20 11-18-16,-12 18-2 16,-16 6 1-16,-19 19 11 15,-21-2 15-15,-8 6 8 16,3-13 0-16,2-11 4 15,20-21-9-15,14-6-23 16,13-9-7-16,10 2 3 16,9 4-3-16,7 9 3 15,-2 9 22-15,-5 11 8 0,-15 6-29 16,-19 23 33-16,-27 3 35 16,-30 6-20-16,-15-8-26 15,-19-6 57-15,11-30-56 16,5-19-84-16,28-20-27 15,13-13-64-15,23-6-79 16,11-14-238-16,13 7 31 16</inkml:trace>
  <inkml:trace contextRef="#ctx0" brushRef="#br0" timeOffset="106208.6627">13008 13675 1450 0,'-48'34'272'0,"55"-11"140"0,13 4-412 16,10 15-45-16,8 5 27 16,16 16 47-16,-3-9 14 15,12 14 6-15,-8-3 11 16,-1 12-23-16,-19-8-44 15,-7-1-96-15,-10-17-99 16,-1-15-269-16,-14-24-14 16</inkml:trace>
  <inkml:trace contextRef="#ctx0" brushRef="#br0" timeOffset="106416.1611">13395 13801 41 0,'-37'2'1000'16,"-63"35"-495"-16,-2 16-41 15,-20 21-1-15,-17 22-542 16,9-2 2-16,4-1-32 16,49-28-29-16,18-14-18 15,38-35-15-15,30-29-257 16,33-25 59-16</inkml:trace>
  <inkml:trace contextRef="#ctx0" brushRef="#br0" timeOffset="107015.0708">13763 13007 474 0,'-50'24'0'0,"61"-30"412"16,7 2-412-16,19-7 12 15,6 2-17-15,11-1 348 16,-3-1-254-16,0 4 321 0,-5 5-328 16,-13 7-23-16,-11 4-39 15,-10 9-30-15,-13 4-26 16,-23 15 49-16,-5-1 14 16,-10 9 13-16,4-9 2 15,2-6-5-15,18-18-21 16,9-6-29-16,15-10 0 15,17 8 3-15,-1 2-3 16,16 12 3-16,-8 6 22 0,-7 16-16 16,-26-4-7-16,-29 17-24 15,-30-5-25-15,-17-2-77 16,-4-17-88-16,13-12-161 16,37-22-36-16</inkml:trace>
  <inkml:trace contextRef="#ctx0" brushRef="#br0" timeOffset="107605.8806">14962 13697 18 0,'-108'54'0'0,"52"-36"1004"16,23-2-512-16,-52 23 4 16,-3 15-505-16,-30 23 509 15,4 7-490 1,17-7 16-16,34-18-13 16,16-10-25-16,49-35 12 15,38-35-19-15,37-32-86 16,24-13-21-16,33-37-1 15,0-7-15-15,26-19 48 16,-20 14 90-16,-1-16 49 16,-20 28 17-16,-15 3-2 15,-50 32-34-15,-16 22-13 16,-37 28-35-16,-40 34 9 16,-24 25 6-16,-34 28 33 15,-13 9 14-15,2 34 39 16,28-8 0-16,8 24-1 15,34-3-34-15,21 10-36 0,13-23-37 16,4-5-47-16,12-33-35 16,9-16-112-16,2-26-252 15,26-31 41-15</inkml:trace>
  <inkml:trace contextRef="#ctx0" brushRef="#br0" timeOffset="107946.5486">15371 13696 1441 0,'25'27'339'16,"-17"-9"115"-16,25 20-391 16,14 11-90-16,20 8 7 0,-6-8 9 15,8 2-14-15,-13-10-14 16,-5-4-112-16,-15-10-93 15,-9-1-199-15,-12-16-71 16</inkml:trace>
  <inkml:trace contextRef="#ctx0" brushRef="#br0" timeOffset="108095.2002">15795 13812 1553 0,'-122'39'536'15,"33"-5"46"-15,-36 45-436 16,-3 10-206-16,-1 12-516 16,23-28 91-16</inkml:trace>
  <inkml:trace contextRef="#ctx0" brushRef="#br0" timeOffset="125673.0424">3487 13672 649 0,'59'104'237'0,"-54"-106"51"15,-8 0-365-15,6 6-131 16,-3-4-26-16</inkml:trace>
  <inkml:trace contextRef="#ctx0" brushRef="#br0" timeOffset="125912.9114">3496 13791 265 0,'-76'45'237'0,"33"-54"-31"15,-2-3-49-15,-6-11-43 16,4-3-43-16,-1-2-9 16,9-1-4-16,9-4-5 15,18 1-13-15,13-8-18 16,20 2-23-16,24-10-13 15,7 3 4-15,21 1 11 0,-5 12 13 16,8 11-4-16,-16 14-7 16,-1 14-6-16,-19 13-8 15,-14 16-10-15,-16 9 1 16,-6 20 18-16,-26 1 3 16,-17 5-1-16,-9-14-88 15,-21-31-149-15,-1-41 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9T16:21:43.8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3281 12525 580 0,'47'17'284'0,"-47"-28"-2"15,0 5-103-15,-3 3-116 0,3 2-6 16,0 1-7-16,-2 0-36 16,2 0-6-16,0 0-3 15,-3 0-6-15,2-2-5 16,-2 1 15-16,-28-16-13 16,-41-44-8-16,34 12 4 15,5-3-1-15,3-9 19 16,6 10 26-16,3 2 20 15,12 14-1-15,0 8 4 16,1 15-19-16,1 3-19 16,7 7-63-1,21 32-52 1,-38-1 5-16,1 48 2 0,16 40 6 16,-9 29 50-16,-21 61 46 15,31-27-8-15,-1 28 13 16,-15-20 5-16,-2 13 14 15,1-42 5-15,-5-6 5 16,-12-16 19 0,-2-18-48-16,-13-40 26 15,-8-21 27-15,-16-42 32 16,-8-38-35-16,-21-24-223 16,7-11 186-16,4-11-43 15,21 2-55-15,21-6-18 16,22 7 174-16,15-18-490 15,16 11 37-15</inkml:trace>
  <inkml:trace contextRef="#ctx0" brushRef="#br0" timeOffset="763.811">3025 14422 714 0,'-30'70'276'16,"22"-70"-4"-16,-5 12-164 15,0 16-149-15,-6 9 3 16,1 11 11-16,4 5 21 15,7-8 18-15,10-4 15 16,7-15-6-16,10-5 1 16,2-14-10-16,19-14 22 15,6-17 17-15,3-13 16 16,-7-8 9-16,-14-12 12 16,-17 4-9-16,-36-1-36 15,-18 9-35-15,-17 13-8 16,-9 23-10-16,-16 20-62 15,8 16-31-15,4 23-239 0,18-14 16 16</inkml:trace>
  <inkml:trace contextRef="#ctx0" brushRef="#br0" timeOffset="1397.6781">3879 12012 1219 0,'0'0'251'0,"2"0"80"16,-2 0-358-16,-2 0-22 15,-1 1 9-15,-39 22 15 16,-39 22 39-16,47-27 1 16,13-6-8-16,33-6-7 15,14-4 3-15,21 4 5 16,7 0 5-16,9 6 4 16,-19 3 5-16,-11 15-19 15,-25 8-6-15,-49 16 5 16,-24 3-5-16,-19 2-17 15,-1-14-11-15,5-15-121 16,31-25-205-16,26-34 15 16</inkml:trace>
  <inkml:trace contextRef="#ctx0" brushRef="#br0" timeOffset="1544.7905">3963 11955 1576 0,'9'10'408'15,"16"-8"112"-15,12-1-428 16,27 4-165-16,20-4-90 16,47-16-353-16,0-29 14 15</inkml:trace>
  <inkml:trace contextRef="#ctx0" brushRef="#br0" timeOffset="8258.2893">4658 12729 578 0,'3'0'167'16,"-6"1"23"-16,-21 50-142 16,-88 103-87-16,54-32-1 15,-6 35 14-15,18 4 14 16,8 14 34-16,17-32 38 0,9-21 31 15,7-41-10-15,16-19-27 16,8-38-12-16,10-15-9 16,10-15 1-16,3-17 10 15,-7-17 26-15,-8-12-13 16,-22 1-17-16,-25-11-29 16,-14 13 1-16,-16 13 12 15,-9 18 2-15,-13 16 0 16,4 22 5-16,-4 17-125 15,10 11-231-15,15-4 24 16</inkml:trace>
  <inkml:trace contextRef="#ctx0" brushRef="#br0" timeOffset="8647.7718">5562 13105 1362 0,'-42'38'235'0,"-33"13"150"15,-8 20-419-15,-15 27 14 16,15-2 12-16,14 7 9 15,35-22 4-15,30-13-6 16,34-28-15-16,33-19-13 16,19-24 61-16,29-31 14 15,8-23 14-15,15-32 17 16,-19-6 13-16,-7-21-62 16,-37 12-8-16,-27-7 7 15,-28 17-8-15,-28 2-7 16,-22 26-22-16,-16 16-29 15,2 29-43-15,-22 30-163 16,-9 27-213-16,-6 13 3 16</inkml:trace>
  <inkml:trace contextRef="#ctx0" brushRef="#br0" timeOffset="9216.9394">6080 13780 987 0,'-9'35'328'0,"6"-10"-23"15,15-8-268-15,17-1-67 16,15-8-58-16,28-16 124 16,11-19 21-16,48-33 29 15,3-17 0-15,11-16-10 16,-17 6-24-16,-9 1-1 0,-53 24-12 16,-27 8 11-16,-27 19-20 15,-21 6-20-15,-28 22-9 16,-55 26-3-16,-35 22-21 15,-30 45 5-15,-10 19 20 16,-6 28 20-16,48-7 4 16,40 16 2-16,43-26 2 15,51-3-22-15,44-26-24 16,48-16-13-16,39-38-17 0,62-34-156 16,12-37-220-16,18-37 10 15</inkml:trace>
  <inkml:trace contextRef="#ctx0" brushRef="#br0" timeOffset="9991.7654">7584 13250 760 0,'20'72'328'16,"-19"-75"-2"-16,-2-1-141 15,1 1-168-15,0 3-9 16,-3 0-6-16,1 0 8 15,2 0 1-15,-3 0 16 16,3 0 8-16,-4 0-1 16,1 0-11-16,-4 0 4 15,-8 4 6-15,6-2 18 0,5-2-14 16,1 0-3-16,1-2-13 16,2-1-14-16,9-18-20 15,20-23 11-15,69-37 2 16,-56 52-7-16,-12 13-4 15,-10 11-26-15,-16 14 2 16,-8 12-8-16,-4 1 10 16,-10 6 17-16,-3-10 30 0,-4-1 9 15,0-17 6-15,1-3-2 16,9-5-11-16,3-1-27 16,8-1-2-16,-1 4-69 15,5 3-111-15,5 6-187 16,-5-3-23-16</inkml:trace>
  <inkml:trace contextRef="#ctx0" brushRef="#br0" timeOffset="14458.9177">8235 12578 755 0,'-3'3'287'0,"-6"-1"10"16,4-4-180-16,5 1-136 15,-3-1-23-15,2 1-16 16,1 1-8-16,-3 0 0 15,-2 0 41-15,-20 13 2 16,-48 46 15-16,45-11 9 0,2 3 7 16,11 13-9-16,14-10 8 15,10-1 3-15,10-19 2 16,11-2 13-16,3-16 19 16,11-11 31-16,1-13 13 15,4-10 18-15,-4-10-5 16,0-11-4-16,-18-1-24 15,-6-9 2-15,-13 2-17 16,-13-4 12-16,-11 10-14 0,-13-1-9 16,-6 12-17-16,-14 4-23 15,2 10-37-15,5-2-60 16,9 12-58-16,16 6-283 16,21-13 30-16</inkml:trace>
  <inkml:trace contextRef="#ctx0" brushRef="#br0" timeOffset="15044.3349">8681 12569 118 0,'-3'-13'311'15,"3"7"-71"-15,-8-5-55 16,-1 5 96-16,8 4-137 16,-11 2-41-16,-5 0-45 15,8 3-12-15,2 4-24 16,-7-4-22-16,11 0 14 15,1-2 14-15,-1-2 7 0,3-1 8 16,0 1 10-16,0-1 1 16,0-1-11-16,13-5-6 15,26-1-11-15,56-63-10 16,-47 56-3-16,6 2-4 16,-12 6-8-16,-4 5-1 15,-12 10-9-15,2 8-8 16,-16 3-6-16,2 6-1 15,-14 4 9-15,-12 15 7 16,-14 3 3-16,-25 23 5 16,-15 7 7-16,-14 19-3 15,0-6-3-15,3-7 11 16,23-20 4-16,15-17 14 16,19-22-1-16,11-16-19 15,14-10-18-15,7-10-8 16,9-2-17-16,21-12-3 0,14 6 17 15,22-7 11-15,3 9 1 16,20 2-30-16,-13 7-62 16,-4 7-254-16,-21 3 33 15</inkml:trace>
  <inkml:trace contextRef="#ctx0" brushRef="#br0" timeOffset="15467.5466">9621 12426 1049 0,'12'12'197'16,"-16"-22"41"-16,-4 25-283 15,-1 10-81-15,-21 11 7 0,-8 11 71 16,-21 16 43-16,-7 1 13 15,-2 9 16-15,17-5 10 16,9-3 4-16,22-21-11 16,23-8-9-16,23-17 16 15,21-10 12-15,19-6-2 16,20-4 5-16,1-10-26 16,2-1-165-16,-18 0-162 15,-20-10-29-15</inkml:trace>
  <inkml:trace contextRef="#ctx0" brushRef="#br0" timeOffset="15749.2779">9226 12690 1065 0,'-1'3'314'0,"-2"-6"70"16,10-2-320-16,-7 4-67 16,0-1-5-16,24-5-1 15,28-9-10-15,107-18 39 0,-52 8-37 16,21-1-341-16,-25-3 96 15</inkml:trace>
  <inkml:trace contextRef="#ctx0" brushRef="#br0" timeOffset="19024.7495">9940 13542 1055 0,'12'45'223'0,"-10"-43"95"15,3 1-307-15,7-3-3 16,30 0 8-16,17 0 6 0,29-8 5 15,16 1-44-15,14 1-313 16,-17 1 78-16</inkml:trace>
  <inkml:trace contextRef="#ctx0" brushRef="#br0" timeOffset="19567.6157">11857 12563 1228 0,'-6'6'178'0,"-32"9"146"16,-11 27-360-16,-43 49-20 15,-2 31 17-15,-20 55 17 16,13 12 35-16,0 22 37 15,42-29 25-15,17-3 32 16,30-39 12-16,31-10-32 16,18-40-39-16,11-9-17 15,4-25-57-15,12-8-188 16,-7-21-210-16,-18-25-28 16</inkml:trace>
  <inkml:trace contextRef="#ctx0" brushRef="#br0" timeOffset="20522.7473">11700 13669 1382 0,'3'6'323'0,"-3"-5"108"16,2-2-430-16,-2 1-58 16,3 0-6-16,9 0 7 15,35 1 6-15,58 2 39 16,-34-4 21-16,27-4-69 15,-6-1-93-15,30-3-231 16,-12-5-24-16</inkml:trace>
  <inkml:trace contextRef="#ctx0" brushRef="#br0" timeOffset="20909.7319">13181 13187 804 0,'5'21'243'0,"-5"-32"43"16,0 11-199-16,0-1-74 15,0 1 10-15,0-2 0 16,-3 2-22-16,1 0-22 16,2 0-26-16,-4 2 8 0,-25 40 1 15,-69 60 25-15,32-14 35 16,6 2 28-16,5 17 0 16,27-18 11-16,23 0-2 15,22-34-10-15,25-9 7 16,12-19-11-16,28-12-12 15,-3-11-18-15,21-14-94 16,-20-4-130-16,6-16-151 16,-29-6-80-16</inkml:trace>
  <inkml:trace contextRef="#ctx0" brushRef="#br0" timeOffset="21200.7476">12794 13422 453 0,'-16'-2'480'0,"28"2"-160"16,-8 3-278-16,-7-7 284 15,3 2-319-15,0 1 17 16,3-1 13-16,-3-1 11 16,51-6-6-16,59-59-15 0,-10 44-7 15,1-8-20-15,12 7-179 16,-15 1-189-16,-5-12-11 16</inkml:trace>
  <inkml:trace contextRef="#ctx0" brushRef="#br0" timeOffset="21663.7281">13517 12745 709 0,'-3'64'300'16,"2"-64"9"-16,1-2-162 15,9 1-91-15,-9-1-23 16,4 1 12-16,31-2-5 15,64-6 11-15,-40 1 6 0,1 2 1 16,-10 4-19-16,-3 5-11 16,-14 5-21-16,-12 15-17 15,-16 5-21-15,-17 26 12 16,-22 10 10-16,-17 22 20 16,-8-2 22-16,-1-4 32 15,15-23-11-15,15-13-19 16,30-22-21-16,33-14 22 15,23-2-14-15,31-11-20 16,11-2-38-16,11-14-38 16,-12-2-357-16,-9-25 39 15</inkml:trace>
  <inkml:trace contextRef="#ctx0" brushRef="#br0" timeOffset="22318.8661">14596 13116 720 0,'12'7'457'0,"-7"-1"-101"16,-5 0-91-16,3 12-310 15,-6 23-5-15,3 7 11 16,-5 28 26-16,-7 5 37 15,-9 21 23-15,-3-4 4 0,-6 23-1 16,3-13-11-16,-5-2-31 16,6-27-37-16,1-18-140 15,-1-34-138-15,-7-36-73 16,10-24-137-16</inkml:trace>
  <inkml:trace contextRef="#ctx0" brushRef="#br0" timeOffset="22797.8392">14302 13641 1076 0,'-1'8'439'0,"10"-8"-9"16,15-6-246-16,24 0-145 16,18-3-40-16,23-5 6 15,11-2 7-15,23-11 3 16,-10-5-3-16,14-10 3 15,-17 1-2-15,3-4-10 0,-36 7-7 16,-3-1 2-16,-28 6-2 16,-7-9 0-16,-17 9 9 15,2-3 0-15,-12 4 0 16,-3 5-1-16,-5 13 0 16,4-1-13-16,-8 9-14 15,-8 18-14-15,-13 21 2 16,-30 14 7-16,-17 19 21 0,-36 29 21 15,-4 2 20-15,-2 19 5 16,33-6-6-16,14 6-5 16,37-22-4-16,20-8-6 15,21-35-6-15,23-10 0 16,8-21 15-16,18-31 3 16,-1-11 6-16,0-12 6 15,-21-12-29-15,-16-7-41 16,-31 12-19-16,-34 7-21 15,-22 10-7-15,-21 19 27 16,-1 16 18-16,12 10 11 16,37 1-205-16,50-7-211 15,40-19-2-15</inkml:trace>
  <inkml:trace contextRef="#ctx0" brushRef="#br0" timeOffset="23111.6466">15955 13355 1347 0,'-134'128'491'0,"36"-31"35"0,-1 17-304 15,50-14-187-15,25-4-32 16,41-31-9-16,30-28-1 15,20-35 0-15,28-28 9 16,8-28 24-16,2-32-7 16,-26-4-8-16,-19-11-9 15,-32 11-57-15,-40 8-34 16,-34 28-3-16,-30 18-9 16,-16 19-8-16,-18 17 29 15,31 12-139-15,20 8-224 16,42-2 19-16</inkml:trace>
  <inkml:trace contextRef="#ctx0" brushRef="#br0" timeOffset="23356.6402">16830 12420 1851 0,'22'36'336'16,"-22"42"219"-16,9 38-524 15,-9 80-30-15,-5 24 37 16,-51 63 5-16,-36-19-8 0,-49 19-66 16,-4-53-24-16,-31-14 207 15,28-85-734-15,5-80 279 16</inkml:trace>
  <inkml:trace contextRef="#ctx0" brushRef="#br0" timeOffset="24325.7174">17386 13729 1059 0,'-42'33'273'0,"-7"-10"55"0,-24 23-278 16,-4 11-85-16,-1 28 15 15,19-5 17-15,20 4 18 16,13-18 8-16,19-7 2 15,14-29-8-15,36-24 56 16,9-28 1-16,39-43 1 16,7-18-3-16,24-44 0 15,-26-10-56-15,2-13-1 16,-32 22 3-16,-19-9 6 16,-39 27 7-16,-7 0-11 15,-19 24-15-15,-3 12-17 16,1 27-16-16,4 31-73 15,-2 37 1-15,-11 45 4 16,4 20 5-16,-1 36 7 16,8 11 65-16,15 25 4 0,16-26 8 15,19 13-66 1,15-25-64-16,34-16-197 0,6-42-24 16</inkml:trace>
  <inkml:trace contextRef="#ctx0" brushRef="#br0" timeOffset="24579.8476">18572 13083 1559 0,'-43'60'300'0,"-15"17"164"16,-7 18-469-16,-4 27 1 15,16-12 3-15,17 3-13 16,26-29-15-16,20-9-1 16,17-30 3-16,31-12-8 15,11-25-17-15,21-3-104 16,4-14-217-16,-5-23-62 16,-40-10-159-16</inkml:trace>
  <inkml:trace contextRef="#ctx0" brushRef="#br0" timeOffset="24716.7497">18165 13553 1966 0,'50'6'550'16,"19"-11"54"-16,-23-5-594 16,68-13-643-16,8-15 70 15</inkml:trace>
  <inkml:trace contextRef="#ctx0" brushRef="#br0" timeOffset="26269.4042">19264 13351 183 0,'-3'3'319'15,"3"-3"-127"-15,3 1-115 16,-6-2 110-16,3 1-192 16,0 0 16-16,3 0 42 15,31-2 16-15,75-7 13 16,-38-1-3-16,13-8-31 15,-4 0-118-15,0 6-187 16,-24 2 4-16</inkml:trace>
  <inkml:trace contextRef="#ctx0" brushRef="#br0" timeOffset="26499.6915">19369 13646 1337 0,'9'11'363'16,"2"-11"57"-16,-1-5-380 16,27-1-47-16,9 1-45 0,18-2-6 15,3 2-41 1,16-2-295-16,-10-4-23 0,-6-8-141 15</inkml:trace>
  <inkml:trace contextRef="#ctx0" brushRef="#br0" timeOffset="27331.7913">22176 12132 986 0,'0'-15'166'16,"0"0"107"-16,0-13-309 15,-4-2 1-15,-8-11-11 16,-2-3 19-16,-10-18 7 0,-6 2 6 16,-8-6 2-16,0 7 10 15,-13 14-25-15,6 19-40 16,1 22 10-16,4 17 6 15,5 27 18-15,6 9 14 16,-1 22 38-16,11 7-5 16,7 23-3-16,3 2-5 15,4 32 4-15,5-2 8 0,-1 43 20 16,1-3 8-16,-11 37 9 16,5-25-1-16,-6 21 2 15,-8-45-18-15,-11 3 18 16,2-52 4-16,-9-2 16 15,-13-38-2-15,-24-1 14 16,0-24-16-16,-26-10-4 16,-14-17-18-16,-16-17-2 15,9-14-31-15,-11-10-94 16,22 5-96-16,-2-8-222 16,33 2-45-16</inkml:trace>
  <inkml:trace contextRef="#ctx0" brushRef="#br0" timeOffset="28010.7492">21827 14574 1051 0,'-8'4'208'0,"7"-4"83"0,-7 3-319 16,5-3-15-16,2 0 2 16,-4 5 15-16,-21 26 25 15,-49 60 19-15,46-43 13 16,8 0 4-16,12-6-6 15,9 1-1-15,9-13-9 16,15-9 24-16,7-15 24 0,12-17-7 16,10-17-2-16,10-22 12 15,-7-7-22-15,-2-7-10 16,-16 1 14-16,-15-11 12 16,-16 11-2-16,-11 1-21 15,-10 11-29-15,-13 12-44 16,-5 18-36-16,-14 12-109 15,-3 13-262-15,-15 10 49 16</inkml:trace>
  <inkml:trace contextRef="#ctx0" brushRef="#br0" timeOffset="28550.1005">22803 11293 1001 0,'0'2'146'0,"-3"-1"113"16,-6 16-298-16,-8 13 7 16,-28 48 22-16,27-43 11 15,5-6 22-15,5-7 9 16,16-11 14-16,14-2 38 16,11-2 15-16,14 7 4 15,4 1-6-15,3 12-21 16,-11 3-46-16,-6 12-21 15,-17 1-20-15,-20 11-1 16,-12-9-8-16,-18 2-24 0,-11-17-11 16,-6-14-82-16,-8-25-241 15,0-21 43-15</inkml:trace>
  <inkml:trace contextRef="#ctx0" brushRef="#br0" timeOffset="28731.7236">22824 11230 335 0,'17'15'770'0,"17"-1"-330"16,4-17-198-16,30-5 203 16,19 2-502-16,40-7-222 15,-5-17-162-15,-17-22-67 16</inkml:trace>
  <inkml:trace contextRef="#ctx0" brushRef="#br0" timeOffset="29707.7047">23002 12494 822 0,'33'-12'245'16,"-19"0"43"-16,-2 0-205 15,-8 3-61-15,4 0 16 16,-13 4 0-16,-7-2-24 0,-9 8-8 15,-21 17-15-15,-24 14-3 16,-28 25 6-16,1 20 26 16,-4 37 21-16,14 7 14 15,11 32-17-15,42-7-4 16,13 13-9-16,17-34-20 16,21-11 6-16,22-40 5 15,11-21 11-15,5-37 15 16,17-23 17-16,-3-24-19 0,-7-14-10 15,-19-1-19-15,-19-6 0 16,-23 15-24-16,-26 1-11 16,-20 15-1-16,-24 8-3 15,-7 15-21-15,-11 12-55 16,6 8-60-16,4 10-208 16,29-2-11-16</inkml:trace>
  <inkml:trace contextRef="#ctx0" brushRef="#br0" timeOffset="30082.7444">23954 12672 1305 0,'-47'75'321'16,"-20"-21"94"-16,-9 14-367 15,-17 40-54-15,8 5-6 16,6 5 5-16,36-20-2 16,27-16 9-16,28-33 8 15,32-16 28-15,25-27 29 0,32-23 10 16,9-20-1-16,24-42-8 15,-23-13-28-15,-11-13-27 16,-40 3-4-16,-22-2-22 16,-34 30-11-16,-26 5-9 15,-20 20-8-15,-13 7-59 16,1 17-42-16,-12-3-317 16,18 1 41-16</inkml:trace>
  <inkml:trace contextRef="#ctx0" brushRef="#br0" timeOffset="31206.546">24499 13521 673 0,'-3'-2'473'0,"6"-2"-110"15,2 4-66-15,-5 0-320 16,0 0 4-16,0 0 19 15,5-2 30-15,44-7 28 16,91-36 41-16,-31 3-13 16,17-29-12-16,-2 0-22 15,-13-8-8-15,-38 8-22 16,-23-4-11-16,-25 23-15 0,-25 7-32 16,-15 15-31-16,-36 15 45 15,-29 23 11-15,-39 34 13 16,-15 22 32-16,-6 31 25 15,18 6-47-15,25 11-4 16,51-22-3-16,21-4-1 16,25-18 5-16,34-11 0 15,24-18-20-15,40-15-48 16,32-19-47-16,22-23-344 16,-1-13 49-16</inkml:trace>
  <inkml:trace contextRef="#ctx0" brushRef="#br0" timeOffset="31986.9938">25767 12876 402 0,'0'2'362'16,"0"-1"-112"-16,1-1-36 15,2 0-174-15,9-1-54 16,5-4 11-16,-1-1 16 15,43-18 4-15,-50 20-1 16,-7 4-27-16,-4 1-4 16,2-1 6-16,-3 0 1 0,2 2 1 15,-11 8 26-15,0 7-5 16,-5-7 22-16,-39 39 33 16,52-55 29-16,-1-5 16 15,7-3-4-15,5 1-39 16,-2-1-37-16,11-1-25 15,7 2-14-15,6 2 4 16,-5 2 0-16,-3 8-18 16,-11 4-18-16,-7 10-20 15,-12 5-1-15,-16 9 7 16,-7-1 21-16,-12 3 14 16,-2-7 13-16,-7-4-54 15,18-10-54-15,5-8-200 16,10-6-3-16</inkml:trace>
  <inkml:trace contextRef="#ctx0" brushRef="#br0" timeOffset="32480.7408">26356 12333 823 0,'-85'93'204'0,"48"-45"77"16,4 2-237-16,8 0-15 15,15-13-17-15,10-2 27 16,16-18 21-16,24-13 10 15,6-13 16-15,22-9 19 0,10-11-37 16,-1-11-26-16,-10 2-7 16,-16 2-6-16,-27 1-6 15,-18 7 10-15,-20 5 1 16,-28 3-45-16,-7 5-30 16,-15 9-32-16,1 8-102 15,4 4-242-15,25 0 60 16</inkml:trace>
  <inkml:trace contextRef="#ctx0" brushRef="#br0" timeOffset="32958.7287">26705 12197 399 0,'0'2'393'16,"0"-1"-193"-16,0 1-39 15,2-1-147-15,1 1-149 0,-3-1 152 16,3 1 58-16,-3-1 49 16,1 1-20-16,2-1 2 15,2 1 3-15,1 2-52 16,4 5-52-16,-1-3 14 16,4 9-13-16,-3 5-4 15,22 58 0-15,-40-43-1 16,4 18 5-16,-10-5 6 0,-2 12 6 15,-6-10 2-15,12 1 6 16,1-16-2-16,12 4 7 16,13-20-4-16,27-4-2 15,8-12-17-15,17-10-49 16,2-11-60-16,1-5-274 16,-20 5 21-16</inkml:trace>
  <inkml:trace contextRef="#ctx0" brushRef="#br0" timeOffset="33487.7671">27454 12158 728 0,'0'-3'408'16,"2"0"-113"-16,1 0-116 16,-3 0-340-16,0 1 38 15,0 1 42-15,0 1 55 16,-5 1 60-16,-5 13 44 15,-6 22-39-15,-66 61 1 16,51-42-7-16,1 5 7 16,6-5 3-16,20-6-1 15,20-14 2-15,22-2 9 16,9-15-21-16,16-6-4 16,-4-4-14-16,-1-7-27 15,-15-2-123-15,-9-4-111 16,-19 2-106-16,-22-6-91 15</inkml:trace>
  <inkml:trace contextRef="#ctx0" brushRef="#br0" timeOffset="33678.7143">27142 12351 1625 0,'0'0'269'0,"35"4"189"16,73-2-488-16,-10-8-136 16,3-8-21-16,12-1-271 15,-12 2-41-15</inkml:trace>
  <inkml:trace contextRef="#ctx0" brushRef="#br0" timeOffset="34831.7377">27043 13467 720 0,'4'-3'326'15,"-1"3"-36"-15,14 3-116 16,8 1-178-16,25 2 21 16,18 0 33-16,25-3 26 15,11-3-5-15,18-4-53 16,-12-5-101-16,-9-2-266 16,-24 2-2-16</inkml:trace>
  <inkml:trace contextRef="#ctx0" brushRef="#br0" timeOffset="35090.7333">27328 13211 604 0,'25'162'465'16,"-25"-119"-112"-16,-4 8-366 0,-4 21 362 15,4 2-353-15,-8 18 2 16,-2-6-13-16,2 17-152 16,-2 0-183-16,-2 1-3 15</inkml:trace>
  <inkml:trace contextRef="#ctx0" brushRef="#br0" timeOffset="35489.5943">28617 12938 343 0,'12'12'312'16,"-21"12"-110"-16,-16 11-205 15,-13 28 212-15,-3 9-218 16,-19 17 13-16,1 0 28 16,8 14 14-16,9-19 11 0,10 2 24 15,31-17-1-15,23-4 20 16,19-23-9-16,27-3-15 16,12-13-28-16,12-10-119 15,-11-11-102-15,3-13-167 16,-20-8-81-16</inkml:trace>
  <inkml:trace contextRef="#ctx0" brushRef="#br0" timeOffset="35734.6947">28182 13199 1651 0,'0'25'246'0,"25"-11"175"0,18 2-457 16,20-1-35-16,17-4 6 16,21-16-113-16,0-5-99 15,13-5-152-15,-5-17-3 16,5-11-120-16</inkml:trace>
  <inkml:trace contextRef="#ctx0" brushRef="#br0" timeOffset="37133.0399">29030 12409 288 0,'-4'125'0'0,"7"-111"498"15,-3-28-498-15</inkml:trace>
  <inkml:trace contextRef="#ctx0" brushRef="#br0" timeOffset="37402.7416">29029 12534 488 0,'0'0'0'0,"1"0"471"16,2 0-408-16,-1 2 303 16,20 7-314-16,8-3 334 15,46 5-336-15,-45-10-2 16,-2 1-8-16,-5-2-6 15,-10 6-11-15,-7 4-6 16,-2 1 3-16,-5-1 11 16,0 7 11-16,-8 2 2 15,-4 6 2-15,-9 8-7 16,0 7-11-16,-6 7-10 16,3-6-1-16,7 4-1 0,13-11-5 15,11-5 15-15,31-15 4 16,34-11-24-16,12-21-25 15,22-10-99-15,2-5-203 16,-7-6-177-16,-33 5-80 16</inkml:trace>
  <inkml:trace contextRef="#ctx0" brushRef="#br0" timeOffset="38601.7014">29544 13464 1598 0,'-27'46'329'0,"57"-41"161"15,32-5-482-15,10-5 10 0,38-5-3 16,-6-8-7-16,1-5 1 16,-25 1-262-16,-6-8-241 15,-26-5-6-15</inkml:trace>
  <inkml:trace contextRef="#ctx0" brushRef="#br0" timeOffset="38959.8543">30960 12635 1072 0,'-19'18'214'0,"-19"25"105"16,-21 15-315-16,-25 34 12 16,-2 15 45-16,-23 29 72 0,16-2 14 15,13 27 12-15,27-16-14 16,14-11-34-16,27-35-46 16,20-18 7-16,14-46-11 15,23-25-7-15,7-22-9 16,14-25-31-16,5-16-29 15,-6-13-14-15,-20-4-3 16,-17-2-10-16,-31 21-1 16,-27 12-4-16,-22 16 6 0,-18 19 0 15,-5 19-34-15,0 10-32 16,19 9-151-16,11 8-214 16,24-9-20-16</inkml:trace>
  <inkml:trace contextRef="#ctx0" brushRef="#br0" timeOffset="39306.2036">31462 12953 1102 0,'-38'8'289'0,"-25"7"77"15,-17 22-290-15,8 16-65 16,-4 22 20-16,18 4 19 16,17 11 55-16,30-9 22 15,28-5 29-15,25-21-10 16,49-12-11-16,14-28-53 16,28-24-41-16,-2-23-44 15,4-22-37-15,-40-6-26 16,-10-13-15-16,-43 6-3 15,-42-19 11-15,-42 10 20 16,-34 7 15-16,-25 15 13 16,-42 19-55-16,-3 26-166 15,-3 23-204-15,19 5-51 0</inkml:trace>
  <inkml:trace contextRef="#ctx0" brushRef="#br0" timeOffset="40133.7835">32396 13456 927 0,'-5'2'378'0,"-19"35"9"15,-65 78-172-15,47-41-160 16,5 2-7-16,3-9-14 16,9-18 16-16,25-17 7 15,25-27 40-15,9-21 7 16,15-30-9-16,15-19-32 16,22-31-46-16,-11-2-42 15,20-24-5-15,-6 3 12 16,0-14 10-16,-31 10 5 15,-6-5 0-15,-28 24-4 16,-18 19-13-16,-23 42-3 0,-27 25 9 16,-19 34 0-16,-17 37 3 15,0 18 12-15,4 42 6 16,26 7 0-16,8 25 3 16,27-8 2-16,15 18 3 15,10-32-25-15,11-1-61 16,6-33-56-16,14-12-191 15,-2-30-170-15,11-20-36 16</inkml:trace>
  <inkml:trace contextRef="#ctx0" brushRef="#br0" timeOffset="40478.5937">33074 13069 655 0,'-14'68'510'0,"-1"-42"-127"15,9-5-54-15,-10 12-334 16,-1 13-16-16,-4 12 16 16,2 2-11-16,5 17 3 15,9 0 36-15,10 4 7 16,9-7-36-16,14-5-7 16,2-21-11-16,6-9-163 15,2-15-209-15,-3-19 12 16</inkml:trace>
  <inkml:trace contextRef="#ctx0" brushRef="#br0" timeOffset="40643.5605">32877 13580 1792 0,'70'0'400'0,"-32"-2"85"15,42 1-704-15,10-2-366 16,32-14-29-16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9T16:26:18.1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4649 12649 98 0,'-3'-2'548'0,"1"1"-247"16,-1-1-36-16,-1 1 70 15,1-1-284-15,1 1 8 16,-2-1-1-16,1-1-16 16,1 0-9-16,-25-27-4 15,-54-62-16-15,40 29-7 16,2 0-17-16,0 0-1 16,7 11 0-16,7 7-1 15,2 17-2-15,2 8 4 16,0 16-26-16,-6 17-15 15,4 22-3-15,-6 34-1 16,7 17 4-16,11 42 31 16,11 9 17-16,8 54 28 15,10-7 14-15,3 40 25 16,-9-14-1-16,-4 20 14 16,-8-46-14-16,-17 4 6 0,-13-48-15 15,-15-15 18-15,-14-40-9 16,-44-25 18-16,-2-36-5 15,-25-38-20-15,-1-28-26 16,-12-27-28-16,38-8-48 16,-8-9-120-16,16 20-97 15,13-11-194-15,33 9-64 0</inkml:trace>
  <inkml:trace contextRef="#ctx0" brushRef="#br0" timeOffset="14909.3584">4186 14798 671 0,'-25'9'129'16,"-46"20"64"-16,109-5-198 15,1 48-3-15,-78-12 8 0,9-13 12 16,-4 16 11-16,18-7 7 16,8 0 12-16,16-14 1 15,8-6 2-15,10-24-2 16,15-12 33-16,1-16-2 15,11-27 2-15,-5-14-3 16,-4-21 2-16,-8 1-35 16,-14-4 3-16,-17 21 5 15,-10 2 4-15,-11 24-15 16,-19 5-16-16,-6 14-28 0,-2 4-112 16,0 19-258-16,-6 10 43 15</inkml:trace>
  <inkml:trace contextRef="#ctx0" brushRef="#br0" timeOffset="15518.5885">5139 12068 546 0,'-61'-53'312'0,"46"42"-44"15,5 10-105-15,2-1-159 16,-1 10-32-16,-3 10 6 15,5 6 6-15,-5 14 31 16,-4 8 30-16,-8 13 19 16,-1 3 9-16,-5 15-20 15,4-8-20-15,-1 8-41 0,9-22-78 16,6 0-231-16,7-24 34 16</inkml:trace>
  <inkml:trace contextRef="#ctx0" brushRef="#br0" timeOffset="15878.5256">5475 12104 842 0,'-5'3'148'0,"-7"7"86"16,3 5-258-16,-12 11 5 16,-3 0 5-16,-11 14 8 15,1-2 19-15,-12 15 26 16,12-4 10-16,7 7 12 16,21-12 6-16,19-5-7 15,25-18-12-15,24-18 8 16,10-18-5-16,24-24-6 15,-11-17 5-15,-1-15-12 16,-28 5-11-16,-20-2-5 16,-32 21-36-16,-25 13-62 0,-24 19-50 15,-51 22-237-15,-7 11 5 16</inkml:trace>
  <inkml:trace contextRef="#ctx0" brushRef="#br0" timeOffset="20482.2182">5824 13212 697 0,'92'-24'273'0,"-99"15"-20"15,7-1-177-15,0 7-66 0,3 6-60 16,-3-5 47-1,0 1-1-15,0 1 0 0,0 0 9 16,0 0-21-16,-3 0-4 16,1 1-10-16,-1 5-3 15,-18 35-3-15,-42 55 20 16,20-16 5-16,-3 7 7 16,-1 37-7-16,5-8 4 15,9 4 11-15,12-23 9 16,13-8 5-16,22-32 12 15,17-9 6-15,7-16-5 0,22-13-14 16,13-13-32-16,14-10-223 16,-3-7 51-16</inkml:trace>
  <inkml:trace contextRef="#ctx0" brushRef="#br0" timeOffset="20752.8414">5446 13602 925 0,'-1'12'297'0,"1"-7"16"0,1-8-233 15,20 4-102-15,15-2-5 16,23-5 8-16,10-3 20 16,37-5-16-16,5-2-76 15,17-1-218-15,-22 1 21 16</inkml:trace>
  <inkml:trace contextRef="#ctx0" brushRef="#br0" timeOffset="21202.5296">6553 13622 758 0,'-18'4'324'15,"2"1"-19"-15,19-8-168 16,1 3-152-16,5 3-19 16,-6-3-2-16,15 1 38 15,34 1 18-15,89-7 16 0,-38-13-28 16,-4 5-28-16,-1-5-286 15,-15-3 35-15</inkml:trace>
  <inkml:trace contextRef="#ctx0" brushRef="#br0" timeOffset="21899.6428">7641 13117 408 0,'47'122'494'16,"-52"-137"-162"-16,-2 9-246 16,7 5 236-16,-5-1-336 15,5 1 17-15,0-1 26 16,-3 1 6-16,3-1 23 16,0 1 14-16,0-1-21 15,3 1-23-15,6-8-8 16,17 0-14-16,117 0-12 31,-43 0-4-31,-87 31-8 0,8-11-2 16,0 8-3-16,-70 11 2 15,-10-36 0-15,78 17 4 16,-23 19 1-16,-4 0 7 0,-10 8 5 16,-6 2 3-16,-9 19 5 15,-2 9 4-15,-23 13 2 16,6 2 3-16,-9 6 15 15,5-15 5-15,11-6-2 16,22-17-7-16,16-6-15 16,25-10-26-16,27-1 20 15,14-10 1-15,20-7-24 16,18-10-36-16,25-7-309 16,-11-7 35-16</inkml:trace>
  <inkml:trace contextRef="#ctx0" brushRef="#br0" timeOffset="22368.7722">8395 13641 1289 0,'105'144'246'16,"-88"-122"105"-16,-4-1-381 15,1 17-11-15,1 4-12 0,7 8 50 16,-5-13 4-16,4 6 4 16,0-13 0-16,3-6 4 15,-3-8 5-15,0-7 5 16,-2-13-4-16,6-20-37 15,-4-9-41-15,3-23 30 16,-3-18-1-16,-2-28-2 16,-12-1 37-16,-7-19 36 15,-4 12-33-15,-10-1 10 16,3 28 13-16,-5 8 7 16,7 25 1-16,4 5 1 15,4 21-24-15,10 4-30 16,12 11-11-16,26-1-1 15,19-4-1-15,44-15 15 16,26-2 21-16,44-8 4 16,1-4-3-16,12 1-84 15,-23 15-269-15,-19 3 59 0</inkml:trace>
  <inkml:trace contextRef="#ctx0" brushRef="#br0" timeOffset="22878.3218">9418 13425 1142 0,'-3'0'362'0,"1"-3"2"15,-1 6-325-15,0-3-165 0,2 3-10 16,-8 19 0-16,-76 69 41 16,43-24 49-16,-3 6 49 15,3 8 19-15,8-12 17 16,9-1 9-16,11-20 1 15,11-10-15-15,15-14-4 16,14-3-12-16,13-6-5 16,30-7-81-16,5-7 11 0,17-8-183 15,-5 1-88-15,-13-6-29 16</inkml:trace>
  <inkml:trace contextRef="#ctx0" brushRef="#br0" timeOffset="23173.4448">9104 13705 1010 0,'-1'10'166'0,"-4"-5"91"16,1-2-300-16,1-3 17 16,1 0 43-16,2 0 59 0,0-2 37 15,2 1 24-15,38-17-10 16,99-30-26-16,-29 22-35 16,29 0-48-16,-4 10-101 15,-5 8-323-15,-41 1 41 16</inkml:trace>
  <inkml:trace contextRef="#ctx0" brushRef="#br0" timeOffset="23759.4522">10682 13455 950 0,'-14'3'301'16,"26"-3"44"-16,-15 0-235 15,6-2-110-15,15-1 7 16,6 0 5-16,20-1-3 16,15-2 3-16,24 1-40 15,-3-2-98-15,13-1-227 16,-30 1 0-16</inkml:trace>
  <inkml:trace contextRef="#ctx0" brushRef="#br0" timeOffset="23987.364">10963 13295 1567 0,'0'26'250'15,"0"-11"174"-15,3 19-479 16,-6 15-5-16,-1 3 8 0,-10 13 19 15,-5-9 3-15,-2-2-5 16,0-7-13-16,0 4-132 16,8-10-214-16,13-22-4 15</inkml:trace>
  <inkml:trace contextRef="#ctx0" brushRef="#br0" timeOffset="24266.4206">11598 13010 1444 0,'-21'43'225'0,"-25"15"160"15,4 0-436-15,-13 14-3 16,9-6 34-16,9-15 8 0,19-24 9 15,10-15 30-15,17-18 16 16,45-10 11-16,22-1-5 16,38-5 2-16,4 4-31 15,13-5-107-15,-32 5-62 16,2 3-288-16,-21-6-7 16</inkml:trace>
  <inkml:trace contextRef="#ctx0" brushRef="#br0" timeOffset="24461.4872">12223 12794 1222 0,'-13'6'333'0,"-13"22"58"16,-3 14-319-16,-10 35-90 16,1 17 29-16,-8 28 13 15,10-5 5-15,-2 17 17 16,6-15-31-16,-5 12-82 15,-1-19-56-15,2 14-297 16,6-27 16-16</inkml:trace>
  <inkml:trace contextRef="#ctx0" brushRef="#br0" timeOffset="24700.3579">12738 13607 863 0,'58'-8'0'0,"27"-4"602"15,22 3-602-15</inkml:trace>
  <inkml:trace contextRef="#ctx0" brushRef="#br0" timeOffset="25804.0836">12827 13584 267 0,'-7'-6'206'15,"10"-1"-83"-15,-6 1-129 16,3 6-124-16</inkml:trace>
  <inkml:trace contextRef="#ctx0" brushRef="#br0" timeOffset="26188.8929">12677 13574 648 0,'-43'24'403'0,"34"-27"-77"15,9 1-89-15,-4 5-268 16,4-3-10-16,-3 0 1 16,1 0 27-16,2 0 32 15,-3 0 30-15,3 0 8 16,-3 0 6-16,2 0-20 0,1-1 28 31,1-1-28-31,7 1 5 16,43-7 14-16,71-13 1 15,-30 8-11-15,-17 4-13 16,1 3-8-16,-21 3-14 16,-8 4 17-16,-21 1 3 15,-5-1 9-15,-9 1-1 0,-5-2-3 16,-5 0-20-16,4 0-9 16,-6-2-24-16,0 1-100 15,0-1 124-15,0 1 126 16,13-9-617-16,25-29 385 15</inkml:trace>
  <inkml:trace contextRef="#ctx0" brushRef="#br0" timeOffset="26543.3658">14188 12656 1061 0,'19'37'554'0,"-50"-24"-91"15,-25 38-139-15,-16 34-329 16,-40 53-7-16,-10 17 24 16,-10 32 43-16,26-12-6 0,28 0-11 15,48-49-5-15,39 4-2 16,28-34-31-16,18-4-62 16,3-18-64-16,18-2-393 15,-30-36 48-15</inkml:trace>
  <inkml:trace contextRef="#ctx0" brushRef="#br0" timeOffset="27592.3616">14467 12991 1062 0,'10'-12'358'0,"-4"-5"32"0,-1 2-275 16,-5 6-102-16,3 9-40 16,-3 0 0-16,-3 0 9 15,1 2 5-15,-7 16 20 16,-12 33 6-16,-21 75 3 16,9-31-4-16,-1 2-2 15,-5 25-9-15,2-3 5 0,-1 13-24 16,6 4-57-1,10 13-223-15,10-29-85 0</inkml:trace>
  <inkml:trace contextRef="#ctx0" brushRef="#br0" timeOffset="27922.272">14873 13280 440 0,'-7'6'503'0,"2"5"-208"16,5 4-271-16,0 16 266 16,0 2-345-16,0 22 21 15,-1 2 44-15,-7 20 0 16,-1-4-1-16,2 16-57 16,-2-7-60-16,-8 0-61 15,-7-15-129-15,-6-24-29 16</inkml:trace>
  <inkml:trace contextRef="#ctx0" brushRef="#br0" timeOffset="28127.9572">14625 13699 1583 0,'21'-12'364'0,"6"-18"111"16,-3 33-424-16,9 4-121 15,30 2-15-15,8 0 39 16,11-1-41-16,-4-5-28 16,6-2-108-16,-25-1-213 15,1-4 7-15,-17-10-160 16</inkml:trace>
  <inkml:trace contextRef="#ctx0" brushRef="#br0" timeOffset="28441.4215">15908 13238 1352 0,'0'30'172'0,"-15"-4"156"16,-12 11-422-16,-18 11 8 15,-11 17 38-15,-15 16 26 16,5-5 26-16,7 16 22 16,11-11 9-16,23-12 0 15,19-16-12-15,13-11 10 16,17-19 4-16,41-5-31 16,4-6-22-16,22-6-60 15,4-3-54-15,-2-2-107 16,-30-7-72-16,-4-1-27 0,-38-2-46 15</inkml:trace>
  <inkml:trace contextRef="#ctx0" brushRef="#br0" timeOffset="28712.3296">15488 13471 710 0,'0'-6'383'0,"5"2"-56"16,-10 1-142-16,5 1-134 15,0 1-43-15,29-5 8 16,82-18 13-16,1 9 2 15,2-4-21-15,25 6-350 16,-13 4 103-16</inkml:trace>
  <inkml:trace contextRef="#ctx0" brushRef="#br0" timeOffset="30277.5961">16406 12324 587 0,'-56'43'166'0,"56"-43"31"16,1-7-154-16,-2 5-41 16,1 2 17-16,0 0 10 15,0-1 11-15,0 1-3 16,0 0-9-16,0 0-20 15,1-2-11-15,19 1-4 16,15-4 4-16,40-5 8 16,-42 7 3-16,-7 1 0 0,-4 2 2 15,-2 2-2-15,-7-1-17 16,-5 2-31-16,-7 5-3 16,-2 2-3-16,-16 8 4 15,-4 6 18-15,-7 10 31 16,2-3 4-16,-4 2 41 15,6-4-2-15,10-9-8 16,7-8-8-16,10-3-7 16,9-3-48-16,13-6-7 15,6 1 52-15,12-11 55 16,5 1-137-16,11-5-136 16,-8-1-25-16,-4-14-227 15</inkml:trace>
  <inkml:trace contextRef="#ctx0" brushRef="#br0" timeOffset="30526.5192">17150 12208 1019 0,'0'-2'289'16,"0"4"-38"-16,0 4-278 15,-3-6-98-15,1 1-8 16,-10 20 28-16,-46 59 93 15,15-29 38-15,1-2 14 16,-12 14 9-16,0 6-4 0,-7 12-3 16,7-8-16-16,-8 3-9 15,20-15-8-15,3-9-124 16,9-14-163-16,6-9-8 16,7-16-171-16</inkml:trace>
  <inkml:trace contextRef="#ctx0" brushRef="#br0" timeOffset="31012.7199">16903 12694 45 0,'16'53'253'16,"-19"-46"-55"-16,3-7-7 15,-1 0 62-15,1-3-105 16,0 2-16-16,0-1-47 16,0 1-9-16,1-1-26 15,11-2-16-15,17-2-11 16,48-6-2-16,-45 18-7 15,-11 0-28-15,-8 6 3 0,-5 3 2 16,-13 1 1-16,-7 0 4 16,-7 3 21-16,-9 1 1 15,4-5 9-15,8-5 9 16,2-5-19-16,14-1-11 16,12-5 0-16,9-2-9 15,9 4-10-15,13 5 16 16,-10 2 5-16,1 5-13 15,-12 7-3-15,-19 9 0 16,-14 2 1-16,-15 7 9 16,-8-3 12-16,-4-7-30 15,0-13-46-15,8-10-173 16,15-13-88-16,27-20-77 16</inkml:trace>
  <inkml:trace contextRef="#ctx0" brushRef="#br0" timeOffset="31307.162">17576 12081 1155 0,'3'27'580'0,"11"0"-191"15,2-1-252-15,39 28-189 16,3 20-193-16,12 31 218 16,-1 14 43-16,-13 44 20 15,-43 9 0-15,-43 34 9 16,-30-3 2-16,-36 19-20 16,-17-37-24-16,-26-6-69 15,20-40-83-15,-23-19-282 16,16-52-1-16</inkml:trace>
  <inkml:trace contextRef="#ctx0" brushRef="#br0" timeOffset="32405.5075">18372 13587 1134 0,'0'2'220'0,"-2"2"119"16,-14 29-297-1,-81 55 6-15,39-33 17 16,0 9 15-16,6-4 9 16,20-10-26-16,11-5-6 0,15-15-17 15,10-10-12-15,8-10-2 16,23-17 18-16,7-15 1 15,22-26 10-15,-1-10-2 16,15-27-8-16,-10-4-19 16,-5-18-5-16,-21 13-6 15,1-13-8-15,-22 6-12 16,0-6-9-16,-12 21-4 16,0-1-2-16,-2 22-1 15,-7 20-19-15,-3 21-1 0,-7 19-16 16,-11 19 0-16,-6 32 1 15,1 24 28-15,-6 30 8 16,5 4 20-16,14 24 16 16,16-16-1-16,19-1 0 15,14-25-9-15,20 0-37 16,-2-24-47-16,10-7-32 16,-10-20-338-16,2-11 75 15</inkml:trace>
  <inkml:trace contextRef="#ctx0" brushRef="#br0" timeOffset="32750.1089">19255 12934 740 0,'-12'9'319'15,"-5"6"-52"-15,-4 7-151 0,-18 19-138 16,-3 16 2 0,-8 20 18-16,12 0 68 0,8 18 25 15,15-14 3-15,9 12-5 16,20-14-22-16,16 5-17 15,12-13-19-15,15-5-33 16,6-16-23-16,-2-4-81 16,-16-15-82-16,-12-12-80 15,-15-7-96-15,-18-16-43 16</inkml:trace>
  <inkml:trace contextRef="#ctx0" brushRef="#br0" timeOffset="32941.1736">18910 13408 1764 0,'25'-1'417'0,"13"-9"98"0,-5 6-505 16,35 4-155-16,0-8-72 15,24 8 14-15,-12 3-36 16,10-4-258-16,-21-4 128 15</inkml:trace>
  <inkml:trace contextRef="#ctx0" brushRef="#br0" timeOffset="34434.3269">19705 13272 618 0,'5'55'356'0,"-4"-54"-49"15,2-2-124-15,-3 4-131 16,0-3-61-16,0 0-5 16,8 0-3-16,29 6-20 15,52 10-28-15,-45-10-160 16,-3 6-65-16,-4 2-71 15</inkml:trace>
  <inkml:trace contextRef="#ctx0" brushRef="#br0" timeOffset="34668.8205">19656 13628 1216 0,'24'12'460'16,"-15"-12"-14"-16,3-5-253 15,4 1-230-15,26-4-22 16,5-5 3-16,16-4-67 16,5 1-95-16,8 1-225 15,-25-3-24-15</inkml:trace>
  <inkml:trace contextRef="#ctx0" brushRef="#br0" timeOffset="35600.3593">22429 12854 526 0,'5'0'248'16,"-5"-2"2"-16,0 1-110 16,0-1-38-16,-2 1-25 15,2-1 6-15,0-1-11 0,-4-28-7 16,-16-54-19-16,2 31 4 15,-1 1-11-15,-7-10 0 16,0 1-6-16,-11-11-7 16,7 8-13-16,-11 2-7 15,8 16-8-15,1 6 20 16,8 22 5-16,0 10 4 16,6 9-11-16,-11 13-8 15,4 11-31-15,-9 24-7 16,7 10-4-16,-1 24 14 15,7 16 12-15,-1 36 7 16,10 6 5-16,-4 40 7 16,-2-6 3-16,-8 25 2 15,5-15 1-15,-8-9 2 16,-1-37-4-16,-7-5-3 16,-1-38 0-16,-13-20 8 15,-4-22 7-15,-17-20 15 0,-8-27 5 16,-7-18-3-16,7-15-15 15,-3-13-48-15,18 4-54 16,2-1-104-16,4 1-254 16,8-4 20-16</inkml:trace>
  <inkml:trace contextRef="#ctx0" brushRef="#br0" timeOffset="36061.6317">21732 14313 1065 0,'0'163'259'0,"-18"-121"86"0,-3 0-301 15,-1 8-32-15,9-8-8 16,10-4-16-16,12-19-19 15,15-5 26-15,2-10 30 16,11-10 24-16,1-7 26 16,0-13 28-16,-8-4-27 15,-6-12-28-15,-15 3-23 16,-12-8-15-16,-14 11-10 16,-13-2-1-16,5 13-18 15,-10 5-18-15,3 13-121 0,-7 4-259 16,9 4 27-16</inkml:trace>
  <inkml:trace contextRef="#ctx0" brushRef="#br0" timeOffset="36501.3766">22820 12147 1123 0,'0'-6'277'0,"0"3"66"15,0 0-340-15,0 0-58 16,0 2-16-16,-3 1 8 15,1 1 24-15,-15 26 24 16,-32 67 26-16,28-32-7 16,0-1-45-16,1 10-259 15,14-12-8-15,10-2-125 16</inkml:trace>
  <inkml:trace contextRef="#ctx0" brushRef="#br0" timeOffset="36794.3084">23005 12295 915 0,'42'87'379'0,"-42"-58"-10"16,-4 3-168-16,8 2-211 15,5-4-17-15,8-9 22 16,8-10 28-16,5-16 12 16,7-8 20-16,-10-7 35 15,-8-7-7-15,-10-1-49 0,-13-1 2 16,-16 3-15-16,-11 4-14 16,-3 4-63-16,-6-3-371 15,5-5 97-15</inkml:trace>
  <inkml:trace contextRef="#ctx0" brushRef="#br0" timeOffset="39934.0247">22669 13242 662 0,'0'6'288'0,"-5"-7"-27"16,2 5-149-16,2-4-147 15,-2 2-5-15,-14 17 6 16,-51 84 14-16,29-40 25 16,-24 23-2-16,4 3 0 15,0 15 2-15,10-15 1 0,16-2 6 16,28-22 4-16,31-2-3 16,16-27-6-16,15-1-10 15,8-20-39-15,19-8-216 16,-4-19 56-16</inkml:trace>
  <inkml:trace contextRef="#ctx0" brushRef="#br0" timeOffset="40158.424">22300 13637 1684 0,'45'-2'240'0,"17"-10"217"16,19-4-505-16,49-5-124 0,13 3-89 16,16-6-195-16,-21 4-112 15</inkml:trace>
  <inkml:trace contextRef="#ctx0" brushRef="#br0" timeOffset="41139.425">23321 13584 588 0,'-4'3'425'16,"4"-3"-92"-16,4 0-88 0,-4 0-188 15,0 0-60-15,2 0 5 16,20 5 8-16,13-2 2 0,63 7 16 16,-41-8-9-16,11 1-95 15,-14 1-118-15,2 1-152 16,-32-7-76-16</inkml:trace>
  <inkml:trace contextRef="#ctx0" brushRef="#br0" timeOffset="41811.6582">24164 13160 667 0,'45'137'286'0,"-44"-137"-16"0,2 4-144 16,-3 2-148-16,0-6-16 16,-3 0 2-16,2 0 10 15,1 2 23-15,-3-1 21 16,1 1 23-16,2 4-5 16,-3 3-3-16,0-3 3 15,2-2-1-15,1-2 30 16,-3-1 27-16,3 1 9 15,3-2-8-15,13-5-4 16,31-14-43-16,63-33-42 16,-48 30 22-16,-10 1-2 15,-9 12-9-15,-12 10-11 16,-14 7 13-16,-7 11-52 16,-2 11-8-16,-13 16 3 15,-4 2 11-15,-28 38 8 16,-22-2 18-16,-24 30 6 15,-6-5 0-15,-18 10 1 16,17-27 4-16,13-9 10 0,23-34 8 16,15-16 6-16,26-19 44 15,13-15 43-15,13-15-42 16,35-6-42-16,15-4 22 16,33 2-47-16,17 9-50 15,6 8-50-15,-28 7-2 16,-1 12-365-16,-31 7 16 15</inkml:trace>
  <inkml:trace contextRef="#ctx0" brushRef="#br0" timeOffset="42341.0407">24983 13901 1280 0,'0'-5'211'15,"2"22"132"-15,5-2-386 16,2 12 6-16,8 3 11 16,11 3 46-16,7-6 20 15,6-3 35-15,2-12 20 16,3-19 22-16,-4-19-11 16,9-25-9-16,3-11-34 15,-4-19-16-15,-3 6-26 0,-8-16-2 16,-24 16-4-16,-23-9-6 15,-13 16-6-15,-9 1 3 16,-3 19-8-16,0 9-17 16,12 23 1-16,4 7 6 15,8 1-7-15,6 8 4 16,14 0 19-16,16 4 16 16,27-7 12-16,50 6 8 15,20-12 1-15,35 0-1 16,3-9-13-16,14 0-40 15,-30 0-70-15,-15 5-241 16,-38-5-196-16,-29-11-79 16</inkml:trace>
  <inkml:trace contextRef="#ctx0" brushRef="#br0" timeOffset="42906.7893">25940 13550 917 0,'45'9'304'0,"-40"-9"1"15,-8 1-246-15,6 1-106 16,-3-2-50-16,0 0 14 16,-3 0 31-16,1 1 34 15,2 2 25-15,-16 24 38 16,-34 50-2-16,15-29-3 0,2 5-11 15,-5 3-3-15,13-7 27 16,16 1 36-16,25-11 22 16,26-1 17-16,14-9-7 15,29-8-36-15,2-12-71 16,-1-9-119-16,-12-9-102 16,-14-3-220-16,-34-2-45 0</inkml:trace>
  <inkml:trace contextRef="#ctx0" brushRef="#br0" timeOffset="43400.4108">25776 13663 488 0,'4'6'211'0,"-1"-5"-2"15,-1 1-79-15,1-1-81 16,-3 1 7-16,1-1 6 16,2 1 18-16,-3-1-12 0,0 1 7 15,0-2 0-15,0 0-2 16,0 0-13-16,-3 0 14 15,2 0-5-15,1 0-3 16,0 0 35-16,0 0 19 16,12 0-12-16,39 0-5 15,92-3-10-15,-25-5-68 16,-8 4-105-16,9-5-401 16,-33-4 73-16</inkml:trace>
  <inkml:trace contextRef="#ctx0" brushRef="#br0" timeOffset="43984.3272">26877 13721 970 0,'14'-3'194'16,"11"-1"117"-16,13-5-284 15,25 4 32-15,14-2 24 16,19-2 22-16,4 0-14 15,17 1-8-15,-23 1-72 16,-13 4-82-16,-24 3-137 16,-14-2-194-16,-39 4-35 15</inkml:trace>
  <inkml:trace contextRef="#ctx0" brushRef="#br0" timeOffset="49661.3366">28489 13078 307 0,'0'21'375'0,"-3"2"-135"15,-4-7-189-15,-4 13 177 16,-5 6-256-16,-9 10 6 16,0-3 3-16,-17 15 7 15,1 1 5-15,-7 18 4 16,6 0 4-16,5 15 10 15,15-6 11-15,7 1 41 16,21-23 23-16,9 0 19 16,12-16-7-16,29-11-9 15,7-18-17-15,24-9-25 16,7-18-40-16,-2-12-115 16,-20-2-67-16,-9 4-183 15,-34 2-78-15</inkml:trace>
  <inkml:trace contextRef="#ctx0" brushRef="#br0" timeOffset="50005.6799">27921 13441 202 0,'39'2'621'15,"7"-7"-260"-15,17-4-77 16,12-1 135-16,35-2-338 16,3-5-2-16,9 0-59 15,-27 4-120-15,-12-5-319 16,-48-5 16-16</inkml:trace>
  <inkml:trace contextRef="#ctx0" brushRef="#br0" timeOffset="50595.3726">28834 12179 1040 0,'-71'93'327'0,"68"-90"38"16,6-3-270-16,-6-1-95 16,3 1-15-16,0-2 19 15,0 1 20-15,3-1 7 0,37-4 17 16,64-9 2-16,-49 6-9 15,3 2-21-15,-21 2-9 16,-10 5-8-16,-15 3-56 16,-12 12-21-16,-12 6 4 15,-10 19 5-15,-7 6 5 16,-9 13 57-16,-4 0 19 0,-4 5 10 16,9-14 2-1,10 1-6-15,15-13-7 0,12-6-5 16,21-14-7-16,24-11-2 15,11-11-28-15,24-11-166 16,7-12-174-16,2-10-29 16</inkml:trace>
  <inkml:trace contextRef="#ctx0" brushRef="#br0" timeOffset="50904.8587">29791 12178 1310 0,'0'1'212'0,"0"-1"129"16,0 2-405-16,0-2-6 0,0 0 11 15,-3 0 18-15,1 1 32 16,2 1 27-16,-16 28 15 15,-52 71 10-15,14-38-5 16,-9 20-6-16,-10 4-14 16,-7 18 3-16,13-20-2 15,0 10-3-15,16-22-25 16,13-11-74-16,22-24-76 0,11-14-217 16,10-16-19-16</inkml:trace>
  <inkml:trace contextRef="#ctx0" brushRef="#br0" timeOffset="51492.8045">29661 12672 876 0,'-1'0'314'0,"1"0"11"0,-3 0-204 15,3 0-131-15,0 0 5 16,0 0 22-16,0 0 50 16,0 0 22-16,0-2 4 15,3 1-9-15,13-9-14 16,22-6-43-16,60-20-3 15,-48 24-1-15,1 3 2 16,-12 9-6-16,-3 7-17 16,-24 1-12-16,-15 23 1 15,-15 9 4-15,-18 8 17 16,-3 3 21-16,-8 5 10 16,10-23-7-16,11-8-11 15,14-13-20-15,12-3 16 16,12-4 16-16,3 9-13 15,2 4 4-15,-10 19-4 16,-11 8-24-16,-34 17-24 16,-22-8-15-16,-20-14-26 15,-12-31-412-15,-21-36 105 0</inkml:trace>
  <inkml:trace contextRef="#ctx0" brushRef="#br0" timeOffset="54958.8574">29878 13750 1079 0,'9'1'233'16,"20"-7"117"-16,13 3-302 16,23-4 4-16,15 1 16 15,40-3 14-15,-1-2-19 16,22-2-32-16,-16-4-69 15,-12-1-202-15,-41 1-174 16,-25 5-51-16</inkml:trace>
  <inkml:trace contextRef="#ctx0" brushRef="#br0" timeOffset="55198.3377">30367 13470 1614 0,'-4'16'383'0,"4"22"90"15,-4 13-474-15,-5 26-13 16,1 12-15-16,-13 10-12 16,-4-11 49-16,-13 5 0 15,3-21-3-15,-1-5-43 16,9-25-33-16,3-18-70 15,10-30-343-15,-1-32 62 16</inkml:trace>
  <inkml:trace contextRef="#ctx0" brushRef="#br0" timeOffset="55718.3565">31246 13366 460 0,'-4'-2'349'16,"-2"1"-99"-16,0 1-280 15,3 0 277-15,1 0-258 16,2 0 35-16,-4 0 45 16,1 0 23-16,0 0 20 15,1 0 31-15,-2 0 32 16,4 0-44-16,0-2-2 16,25-4-16-16,97-21-26 15,-46 11-35-15,13 10 20 16,-22 3-15-16,-12 10-11 15,-21 14-31-15,-19 11-12 16,-22 7-9-16,-23 24 10 16,-17 1 12-16,-24 8 15 0,8-12-1 15,9-6 2-15,19-22-3 16,32-2 11-16,32-16 11 16,17 11 30-16,4 4 22 15,1 4 22-15,-30 8 14 16,-24 29-104-16,-51 1-31 15,-62 6-73-15,-21-18-19 16,-54-37-624-16,4-61 244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2465-E60B-443C-9391-904E3AEBBD4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F589-D9EF-4D13-A7BF-A754110B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2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2465-E60B-443C-9391-904E3AEBBD4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F589-D9EF-4D13-A7BF-A754110B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6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2465-E60B-443C-9391-904E3AEBBD4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F589-D9EF-4D13-A7BF-A754110B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4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2465-E60B-443C-9391-904E3AEBBD4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F589-D9EF-4D13-A7BF-A754110B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9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2465-E60B-443C-9391-904E3AEBBD4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F589-D9EF-4D13-A7BF-A754110B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9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2465-E60B-443C-9391-904E3AEBBD4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F589-D9EF-4D13-A7BF-A754110B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2465-E60B-443C-9391-904E3AEBBD4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F589-D9EF-4D13-A7BF-A754110B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7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2465-E60B-443C-9391-904E3AEBBD4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F589-D9EF-4D13-A7BF-A754110B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3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2465-E60B-443C-9391-904E3AEBBD4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F589-D9EF-4D13-A7BF-A754110B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4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2465-E60B-443C-9391-904E3AEBBD4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F589-D9EF-4D13-A7BF-A754110B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3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2465-E60B-443C-9391-904E3AEBBD4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F589-D9EF-4D13-A7BF-A754110B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6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82465-E60B-443C-9391-904E3AEBBD4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5F589-D9EF-4D13-A7BF-A754110B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3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customXml" Target="../ink/ink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20</a:t>
            </a:r>
          </a:p>
          <a:p>
            <a:r>
              <a:rPr lang="en-US" dirty="0" smtClean="0"/>
              <a:t>Area Between Two Curves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669520" y="6021720"/>
              <a:ext cx="3600" cy="3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64840" y="6017040"/>
                <a:ext cx="12960" cy="1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619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8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985962"/>
            <a:ext cx="7900283" cy="48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7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7" y="246786"/>
            <a:ext cx="8865595" cy="558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317" y="211510"/>
            <a:ext cx="6108704" cy="64803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32152" y="2097177"/>
            <a:ext cx="2887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integralbetween</a:t>
            </a:r>
            <a:r>
              <a:rPr lang="en-US" dirty="0"/>
              <a:t>(f(t),g(t),0,5)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772" y="2813425"/>
            <a:ext cx="1362075" cy="3333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774720" y="4012920"/>
              <a:ext cx="11205360" cy="13680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7520" y="4007160"/>
                <a:ext cx="11219400" cy="138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316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028" y="124046"/>
            <a:ext cx="6254943" cy="63785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22941" y="2346559"/>
            <a:ext cx="3005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integralbetween</a:t>
            </a:r>
            <a:r>
              <a:rPr lang="en-US" dirty="0"/>
              <a:t>(g(t),f(t),0,10)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985" y="3008081"/>
            <a:ext cx="1314450" cy="4095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085760" y="4320360"/>
              <a:ext cx="10323720" cy="11894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0360" y="4313520"/>
                <a:ext cx="10340640" cy="120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67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8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25: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85962"/>
                <a:ext cx="10515600" cy="51910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Evaluate the following: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Find where f(x) = </a:t>
                </a:r>
                <a:r>
                  <a:rPr lang="en-US" dirty="0" err="1" smtClean="0"/>
                  <a:t>xe</a:t>
                </a:r>
                <a:r>
                  <a:rPr lang="en-US" baseline="30000" dirty="0" smtClean="0"/>
                  <a:t>-x</a:t>
                </a:r>
                <a:r>
                  <a:rPr lang="en-US" dirty="0" smtClean="0"/>
                  <a:t> crosses the x-axis.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Find the total area bounded by the graph and the x-axis [-1,2].</a:t>
                </a:r>
              </a:p>
              <a:p>
                <a:pPr marL="0" indent="0">
                  <a:buNone/>
                </a:pPr>
                <a:r>
                  <a:rPr lang="en-US" dirty="0" smtClean="0"/>
                  <a:t>a. 0		b. -1		c. 1.594	d.0.594 	e. -0.406</a:t>
                </a:r>
              </a:p>
              <a:p>
                <a:pPr marL="514350" indent="-514350">
                  <a:buAutoNum type="arabicPeriod"/>
                </a:pPr>
                <a:endParaRPr lang="en-US" dirty="0" smtClean="0"/>
              </a:p>
              <a:p>
                <a:pPr marL="514350" indent="-514350"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85962"/>
                <a:ext cx="10515600" cy="5191001"/>
              </a:xfrm>
              <a:blipFill rotWithShape="0">
                <a:blip r:embed="rId2"/>
                <a:stretch>
                  <a:fillRect l="-1217" t="-1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62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r>
              <a:rPr lang="en-US" dirty="0" smtClean="0"/>
              <a:t>Popper 25…continued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6. Why is the definite integral from -1 to 2 not equal to the area between -1 and 2?</a:t>
            </a:r>
          </a:p>
          <a:p>
            <a:pPr marL="514350" indent="-514350">
              <a:buAutoNum type="alphaLcPeriod"/>
            </a:pPr>
            <a:r>
              <a:rPr lang="en-US" dirty="0" smtClean="0"/>
              <a:t>Definite integrals do not always give area</a:t>
            </a:r>
          </a:p>
          <a:p>
            <a:pPr marL="514350" indent="-514350">
              <a:buAutoNum type="alphaLcPeriod"/>
            </a:pPr>
            <a:r>
              <a:rPr lang="en-US" dirty="0" smtClean="0"/>
              <a:t>Part of the graph is above the x-axis and part is below</a:t>
            </a:r>
          </a:p>
          <a:p>
            <a:pPr marL="514350" indent="-514350">
              <a:buAutoNum type="alphaLcPeriod"/>
            </a:pPr>
            <a:r>
              <a:rPr lang="en-US" dirty="0" smtClean="0"/>
              <a:t>Area only applies to positive intervals</a:t>
            </a:r>
          </a:p>
          <a:p>
            <a:pPr marL="514350" indent="-514350">
              <a:buAutoNum type="alphaLcPeriod"/>
            </a:pPr>
            <a:r>
              <a:rPr lang="en-US" dirty="0" smtClean="0"/>
              <a:t>You cannot integrate exponential functions</a:t>
            </a:r>
          </a:p>
        </p:txBody>
      </p:sp>
    </p:spTree>
    <p:extLst>
      <p:ext uri="{BB962C8B-B14F-4D97-AF65-F5344CB8AC3E}">
        <p14:creationId xmlns:p14="http://schemas.microsoft.com/office/powerpoint/2010/main" val="8265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General “Formula” for area between two curves is: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943756" cy="11638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443840" y="2741760"/>
              <a:ext cx="2856600" cy="475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37360" y="2734560"/>
                <a:ext cx="2868840" cy="48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519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739" y="349341"/>
            <a:ext cx="9917310" cy="45707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2503" y="3959229"/>
            <a:ext cx="2090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integral(-x^2+4,-1,1)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1260" y="5031128"/>
            <a:ext cx="2978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integralbetween</a:t>
            </a:r>
            <a:r>
              <a:rPr lang="en-US" dirty="0"/>
              <a:t>(0,x^2-4,-1,1)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590" y="5252822"/>
            <a:ext cx="1200150" cy="2952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828000" y="1251000"/>
              <a:ext cx="9833040" cy="26204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2960" y="1245960"/>
                <a:ext cx="9847440" cy="263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59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749" y="246166"/>
            <a:ext cx="10305644" cy="45882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7801" y="4740625"/>
            <a:ext cx="2653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integral(f(x)-g(x),-.07,6.46)</a:t>
            </a:r>
          </a:p>
        </p:txBody>
      </p:sp>
      <p:sp>
        <p:nvSpPr>
          <p:cNvPr id="5" name="Rectangle 4"/>
          <p:cNvSpPr/>
          <p:nvPr/>
        </p:nvSpPr>
        <p:spPr>
          <a:xfrm>
            <a:off x="621175" y="5472145"/>
            <a:ext cx="3482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integralbetween</a:t>
            </a:r>
            <a:r>
              <a:rPr lang="en-US" dirty="0" smtClean="0"/>
              <a:t>(f(x),g(x</a:t>
            </a:r>
            <a:r>
              <a:rPr lang="en-US" dirty="0"/>
              <a:t>),-.07,6.46)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338" y="5038361"/>
            <a:ext cx="1343025" cy="2381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56760" y="1185120"/>
              <a:ext cx="9942480" cy="30290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1360" y="1178640"/>
                <a:ext cx="9956880" cy="304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63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106"/>
          </a:xfrm>
        </p:spPr>
        <p:txBody>
          <a:bodyPr/>
          <a:lstStyle/>
          <a:p>
            <a:r>
              <a:rPr lang="en-US" dirty="0" smtClean="0"/>
              <a:t>Limits of Integration are not given: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05232"/>
            <a:ext cx="9261336" cy="147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3299"/>
          <a:stretch/>
        </p:blipFill>
        <p:spPr>
          <a:xfrm>
            <a:off x="440482" y="219461"/>
            <a:ext cx="8333413" cy="5465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380" t="81401" r="76788" b="-258"/>
          <a:stretch/>
        </p:blipFill>
        <p:spPr>
          <a:xfrm>
            <a:off x="8953213" y="919142"/>
            <a:ext cx="2122953" cy="1668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3477" t="84493"/>
          <a:stretch/>
        </p:blipFill>
        <p:spPr>
          <a:xfrm>
            <a:off x="8651019" y="4102873"/>
            <a:ext cx="2254369" cy="12960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7351" y="4381572"/>
            <a:ext cx="1862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intersect(f(x),g(x))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481" y="3390972"/>
            <a:ext cx="1743075" cy="990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61658" y="457690"/>
            <a:ext cx="7600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IntegralBetween</a:t>
            </a:r>
            <a:r>
              <a:rPr lang="en-US" dirty="0"/>
              <a:t>(f(x), g(x), -2, 0.382)+</a:t>
            </a:r>
            <a:r>
              <a:rPr lang="en-US" dirty="0" err="1"/>
              <a:t>integralbetween</a:t>
            </a:r>
            <a:r>
              <a:rPr lang="en-US" dirty="0"/>
              <a:t>(g(x),f(x),.382,2.618)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0680" y="2406923"/>
            <a:ext cx="1371600" cy="3238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982440" y="840240"/>
              <a:ext cx="10640880" cy="60213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400" y="831960"/>
                <a:ext cx="10649880" cy="603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975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46" y="163802"/>
            <a:ext cx="7310695" cy="62885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04851" y="3123402"/>
            <a:ext cx="3740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integral(-3x^3,-3,0)+integral(3x^3,0,3)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049" y="5829732"/>
            <a:ext cx="1238250" cy="3524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31360" y="1557000"/>
              <a:ext cx="5180760" cy="39416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7400" y="1552680"/>
                <a:ext cx="5190120" cy="395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47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3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24: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7524"/>
            <a:ext cx="10515600" cy="511943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Determine the total area bounded by the graphs of </a:t>
            </a:r>
          </a:p>
          <a:p>
            <a:pPr marL="0" indent="0">
              <a:buNone/>
            </a:pPr>
            <a:r>
              <a:rPr lang="en-US" dirty="0" smtClean="0"/>
              <a:t>f(x) = e</a:t>
            </a:r>
            <a:r>
              <a:rPr lang="en-US" baseline="30000" dirty="0" smtClean="0"/>
              <a:t>-x</a:t>
            </a:r>
            <a:r>
              <a:rPr lang="en-US" dirty="0" smtClean="0"/>
              <a:t> and g(x) = x</a:t>
            </a:r>
            <a:r>
              <a:rPr lang="en-US" baseline="30000" dirty="0"/>
              <a:t>3</a:t>
            </a:r>
            <a:r>
              <a:rPr lang="en-US" dirty="0" smtClean="0"/>
              <a:t> – 2x</a:t>
            </a:r>
            <a:r>
              <a:rPr lang="en-US" baseline="30000" dirty="0"/>
              <a:t>2</a:t>
            </a:r>
            <a:r>
              <a:rPr lang="en-US" dirty="0" smtClean="0"/>
              <a:t> – x + 2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Determine the left intersection point.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Determine the middle intersection point.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Determine the right intersection point.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0.791	b. -0.336	c. 2.041	d. -0.562	e. 0.454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02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51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24: Continued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25718"/>
                <a:ext cx="10515600" cy="51512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4. Set up the correct integral for the first region of area.</a:t>
                </a:r>
              </a:p>
              <a:p>
                <a:pPr marL="0" indent="0">
                  <a:buNone/>
                </a:pPr>
                <a:r>
                  <a:rPr lang="en-US" dirty="0" smtClean="0"/>
                  <a:t>5. Set up the correct integral for the second region of area.</a:t>
                </a:r>
              </a:p>
              <a:p>
                <a:pPr marL="514350" indent="-514350">
                  <a:buAutoNum type="alphaLcPeriod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0.562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0.791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+2 −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 smtClean="0"/>
                  <a:t>	</a:t>
                </a:r>
              </a:p>
              <a:p>
                <a:pPr marL="0" indent="0">
                  <a:buNone/>
                </a:pPr>
                <a:r>
                  <a:rPr lang="en-US" dirty="0" smtClean="0"/>
                  <a:t>b.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0.562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0.791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 smtClean="0"/>
                  <a:t> 	</a:t>
                </a:r>
              </a:p>
              <a:p>
                <a:pPr marL="0" indent="0">
                  <a:buNone/>
                </a:pPr>
                <a:r>
                  <a:rPr lang="en-US" dirty="0" smtClean="0"/>
                  <a:t>c.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0.791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2.041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+2 −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 smtClean="0"/>
                  <a:t>	</a:t>
                </a:r>
              </a:p>
              <a:p>
                <a:pPr marL="0" indent="0">
                  <a:buNone/>
                </a:pPr>
                <a:r>
                  <a:rPr lang="en-US" dirty="0" smtClean="0"/>
                  <a:t>d.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0.791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2.041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 smtClean="0"/>
                  <a:t>	</a:t>
                </a:r>
              </a:p>
              <a:p>
                <a:pPr marL="0" indent="0">
                  <a:buNone/>
                </a:pPr>
                <a:r>
                  <a:rPr lang="en-US" dirty="0" smtClean="0"/>
                  <a:t>6. Determine the total area.</a:t>
                </a:r>
              </a:p>
              <a:p>
                <a:pPr marL="0" indent="0">
                  <a:buNone/>
                </a:pPr>
                <a:r>
                  <a:rPr lang="en-US" dirty="0" smtClean="0"/>
                  <a:t>a. 0.184	b. 0.875	c. 1.567	d. 0.691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25718"/>
                <a:ext cx="10515600" cy="5151245"/>
              </a:xfrm>
              <a:blipFill rotWithShape="0">
                <a:blip r:embed="rId2"/>
                <a:stretch>
                  <a:fillRect l="-1217" t="-1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06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230</Words>
  <Application>Microsoft Office PowerPoint</Application>
  <PresentationFormat>Widescreen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Office Theme</vt:lpstr>
      <vt:lpstr>MATH 1314</vt:lpstr>
      <vt:lpstr>The General “Formula” for area between two curves is:</vt:lpstr>
      <vt:lpstr>PowerPoint Presentation</vt:lpstr>
      <vt:lpstr>PowerPoint Presentation</vt:lpstr>
      <vt:lpstr>Limits of Integration are not given:</vt:lpstr>
      <vt:lpstr>PowerPoint Presentation</vt:lpstr>
      <vt:lpstr>PowerPoint Presentation</vt:lpstr>
      <vt:lpstr>Popper 24:</vt:lpstr>
      <vt:lpstr>Popper 24: Continued</vt:lpstr>
      <vt:lpstr>Applications:</vt:lpstr>
      <vt:lpstr>PowerPoint Presentation</vt:lpstr>
      <vt:lpstr>PowerPoint Presentation</vt:lpstr>
      <vt:lpstr>PowerPoint Presentation</vt:lpstr>
      <vt:lpstr>Popper 25:</vt:lpstr>
      <vt:lpstr>Popper 25…continued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1314</dc:title>
  <dc:creator>Matthew Caputo</dc:creator>
  <cp:lastModifiedBy>Dr. Caputo</cp:lastModifiedBy>
  <cp:revision>12</cp:revision>
  <dcterms:created xsi:type="dcterms:W3CDTF">2017-10-30T17:24:40Z</dcterms:created>
  <dcterms:modified xsi:type="dcterms:W3CDTF">2019-07-29T16:32:27Z</dcterms:modified>
</cp:coreProperties>
</file>