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6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30T15:10:53.68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17848 3802 734 0,'-19'-1'126'0,"0"1"88"15,1 1-217-15,-4-1 17 16,4-4 36-16,-1 1 63 15,3 0 13-15,8 0-12 16,16-1-8-16,26-1 7 16,38-2-37-16,81 1 18 15,63 4 24-15,123 5 7 16,43 14-35-16,113 23-3 16,-9 12-24-16,53 13 9 15,-80 6-8-15,3-9 19 16,-116-17-2-16,12 35 130 31,-108-61-170-31,-47-15-65 16,-72-11-208-16,-31-11-365 15,-91-77-33-15</inkml:trace>
  <inkml:trace contextRef="#ctx0" brushRef="#br0" timeOffset="241593.4222">12872 15962 553 0,'-3'-8'466'16,"0"7"-176"-16,-3 5-370 15,4-4 293-15,-5 12-348 16,-11 38 44-16,-87 106 49 16,35-38 89-16,-20 59 67 15,0 11-7-15,-11 31-2 16,21-11-7-16,4 9-54 15,24-51-71-15,15-28-306 16,15-52 75-16</inkml:trace>
  <inkml:trace contextRef="#ctx0" brushRef="#br0" timeOffset="241942.6715">13350 16265 1034 0,'24'-6'425'0,"-11"-1"-34"15,-13 3-312-15,-21 18-95 16,-7 17-84-16,-39 41 10 16,-23 19 21-16,-25 68 58 15,15 17 38-15,11 38 46 16,47-13 20-16,36-4 11 15,52-68 5-15,44-40 8 16,22-73-11-16,37-74 16 16,12-41-84-16,17-50-29 15,-30-29-25-15,-7-28-24 16,-41 28-26-16,-43-19 75 16,-53 27 6-16,-45 7-8 15,-33 32-95-15,-27 17-378 16,-4 43-8-16,-11 27-211 15</inkml:trace>
  <inkml:trace contextRef="#ctx0" brushRef="#br0" timeOffset="242464.1324">15271 17071 1369 0,'15'24'380'0,"-8"-17"72"16,8 10-384-16,1 5-134 15,7 15-68-15,-4 6-16 16,-3 18-26-16,-5-1-121 0,-10 7-99 15,-5-15 24-15</inkml:trace>
  <inkml:trace contextRef="#ctx0" brushRef="#br0" timeOffset="242654.1457">15465 16197 1592 0,'19'12'524'0,"-7"-2"34"16,-21-7-471-16,17 3-913 31,2 12 242-31,-5 6-325 16</inkml:trace>
  <inkml:trace contextRef="#ctx0" brushRef="#br0" timeOffset="242836.117">15861 16154 617 0,'13'-9'254'0,"2"0"8"15,-5 3-174-15,3 6-43 16,-2 11-58-16,-1 18 18 16,-8 14 21-16,-4 18-14 15,-2 16-5-15,-4 30 30 16,4 10-31-16,2 36-30 15,1 2-246-15,-9 5 102 16</inkml:trace>
  <inkml:trace contextRef="#ctx0" brushRef="#br0" timeOffset="243027.1117">15772 16707 1225 0,'92'-5'420'0,"10"-8"54"15,13-2-349-15,5 2-191 16,12 4-376-16,-42 9 30 16</inkml:trace>
  <inkml:trace contextRef="#ctx0" brushRef="#br0" timeOffset="243539.201">16354 17123 842 0,'4'2'228'0,"13"-5"87"16,9-3-207-16,8-3-20 15,14-5 22-15,1-11-10 16,1-9-16-16,-10-4-27 0,-6-16-8 16,-16 5-23-16,-11 4-14 15,-14 3-12-15,-17 5-13 16,-11 15-8-16,-22 13-5 15,-5 18 2-15,-9 29 0 16,13 16 10-16,9 23 1 16,27 3 1-16,22 7-10 15,24-17 1-15,23-4-36 16,9-21-36-16,20-14-228 16,-2-24-37-16,6-17-94 15</inkml:trace>
  <inkml:trace contextRef="#ctx0" brushRef="#br0" timeOffset="244165.1331">16906 16891 749 0,'-1'-2'531'16,"-1"-2"-176"-16,-1-4-132 0,2 7-167 15,-1-1-161-15,1 1 136 16,1-1 5-16,-3 1-4 15,2-1 1-15,1 1-9 16,0-1-14-16,0 2-9 16,0 2-2-16,1 32-1 15,-2 62 11-15,-4-38 9 16,1 9 3-16,-1-14 3 0,2-4-1 16,0-14-10-16,6-8-7 15,0-21-10-15,3-12 2 16,7-9-4-16,10-16-8 15,2-4 1-15,12-5 5 16,1 3-10-16,4 2-5 16,-13 19 6-16,-5 1 1 15,-10 12-2-15,-6 3 7 16,-6 3 6-16,2-1 9 16,-4-2 4-16,0 0 6 15,0 0 1-15,0 0 4 16,0 0-7-16,0 0 2 15,0 1-4-15,0 1 0 16,0-1-1-16,2 14 3 16,-1 3-2-16,-1 0 0 15,3 38-6-15,5-47-8 16,4-8 0-16,10-8 2 16,10-6 1-16,11-1 3 0,2 4 5 15,-4-3-7-15,-7 8-4 16,-10 7-6-16,-11 4-3 15,-4 4 0-15,-3 3 0 16,0 5-10-16,-3-5-2 16,1-2 4-16,-1-4-4 15,2-2-36-15,-2-7-21 0,-3 2-117 16,0-1-127-16,0-1-52 16,1 1-111-16</inkml:trace>
  <inkml:trace contextRef="#ctx0" brushRef="#br0" timeOffset="244524.6767">17854 17122 1742 0,'-13'19'395'0,"-9"2"128"16,-6-1-543-16,1 6-61 0,3-6-9 16,4-3-1-16,14-6 21 15,12-5 51-15,14 0 39 16,7 3 10-16,4 2 13 15,-3 5-11-15,-9 6-22 16,-20 14 6-16,-21 1-7 16,-23 4-36-16,-8-5-15 15,-14-5-96-15,11-19-354 0,-6-23-4 16,19-15-189-16</inkml:trace>
  <inkml:trace contextRef="#ctx0" brushRef="#br0" timeOffset="244958.2674">18835 16619 1323 0,'0'0'256'0,"6"51"129"15,77 107-417-15,-33-27-92 16,-5 6-42-16,3 40-224 15,-12-14-17-15</inkml:trace>
  <inkml:trace contextRef="#ctx0" brushRef="#br0" timeOffset="245228.1253">19195 16282 1462 0,'72'-26'360'0,"13"0"124"16,14 24-426-16,-9 22-55 15,-16 27-32-15,-35 18-21 16,-29 33-2-16,-38 1 11 16,-38 30 30-16,-22-13 27 15,-32-7 11-15,2-32-10 16,-1-10-69-16,20-39-74 15,6-7-152-15,29-9-119 16,6-6-52-16,17-5-104 0</inkml:trace>
  <inkml:trace contextRef="#ctx0" brushRef="#br0" timeOffset="245503.2101">19727 17239 1070 0,'-32'-14'371'0,"12"-14"29"15,5-3-304-15,9-21-44 16,16-4-63-16,29-23 0 15,19 1 3-15,26-15 5 16,14 11 17-16,20-4-3 0,-13 18-41 16,-10 7-360-16,-21 18-6 15,-11 12-168-15</inkml:trace>
  <inkml:trace contextRef="#ctx0" brushRef="#br0" timeOffset="245752.119">20363 17141 379 0,'11'41'0'0,"5"-17"517"15,3-11-386-15,21-11 237 16,8-12-324-16,10-22 307 16,-2-11-349-16,2-23-7 15,-20-4-5-15,-19-19 22 16,-16 8 11-16,-15 2 4 15,-14 26-6-15,-19 13-7 16,-5 25-21-16,-11 17-59 16,5 14-94-16,-6 19-215 15,10 4-22-15</inkml:trace>
  <inkml:trace contextRef="#ctx0" brushRef="#br0" timeOffset="246172.329">21082 16769 684 0,'-3'13'321'16,"-9"21"-5"-16,-3 14-160 16,-11 21-41-16,-4 4-31 15,-4 14 17-15,1-11 6 16,7-3 12-16,9-17-26 0,8-6-24 15,12-23-24-15,12-17 20 16,6-20-16-16,12-32 4 16,4-9 5-16,11-37-13 15,-3-14-38-15,5-28-2 16,-5 11-5-16,-4-17 2 16,-17 22 4-16,-6 13 5 15,-15 37-18-15,-5 15-19 16,-2 29-19-16,-5 21-6 15,-8 29-1-15,0 36 13 16,5 20 19-16,3 42 18 16,12 4 5-16,16 2-1 15,6-28-176-15,4-16-71 16,0-35-42-16,8-21-105 16,-1-25-50-16,8-23 162 15,5-12-48-15</inkml:trace>
  <inkml:trace contextRef="#ctx0" brushRef="#br0" timeOffset="246457.0148">21719 16790 748 0,'4'-9'401'16,"-10"10"-35"-16,-3 19-182 15,-11 27-56-15,-13 11-70 16,-5 16 28-16,2-3 9 16,2 2 10-16,13-20-13 15,8-10-15-15,8-15-43 16,10-15-24-16,8-14-26 0,14-20-14 15,8-11-10-15,8-7 5 16,-1-2 6-16,-4-2 12 16,-8 14 12-16,-8 9 19 15,-4 14 5-15,0 9 8 16,-3 13 5-16,-4 17 4 16,0 11-10-16,-4 9-31 15,1 2-30-15,-1 3-82 16,2-9-141-16,13-5-222 15,0-11-21-15</inkml:trace>
  <inkml:trace contextRef="#ctx0" brushRef="#br0" timeOffset="246697.1171">22440 17199 526 0,'18'-28'744'0,"-11"1"-326"16,-2 11-31-16,-19-1-264 0,-5 8-259 15,-24 12 130-15,-15 14-6 16,-23 18 4-16,-3 13 16 16,-4 24 24-16,21 7 12 15,20 16 7-15,26-10-2 16,23 1-7-16,22-20-30 16,17-13-64-16,6-26-59 15,22-20-157-15,0-8-155 0,7-22-28 16,-2-9-140-16</inkml:trace>
  <inkml:trace contextRef="#ctx0" brushRef="#br0" timeOffset="246982.1199">22739 17402 1208 0,'6'20'406'0,"12"-3"56"16,7-5-328-16,18-7-58 15,9-8-50-15,16-14-2 16,-10-16-11-16,6-10-5 16,-19-1-9-16,-9-5-15 15,-17 6-7-15,-13 1 5 16,-15 13-5-16,-25 5 1 16,-16 20 2-16,-37 26 10 15,-7 21-1-15,-15 26 21 16,18 17 16-16,7 20 21 0,35-13-20 15,16 9-60-15,26-22-85 16,25-9-352-16,22-29 30 16</inkml:trace>
  <inkml:trace contextRef="#ctx0" brushRef="#br0" timeOffset="247317.0727">23505 17270 1230 0,'-34'59'419'0,"-13"30"62"16,-4 10-325-16,8 8-51 15,18-24-49-15,13-12-10 16,23-30-17-16,17-32 1 16,4-25-11-16,31-39-10 15,9-29-4-15,13-44-4 16,-11 1-7-16,4-29 0 15,-27 17 13-15,-19 7-19 16,-22 36-24-16,-8 34 21 16,-4 53 18-16,2 62 25 15,3 39 54-15,21 46 0 16,15 6-40-16,11 7-103 16,11-37-109-16,8-55-410 15,-11-59 43-15</inkml:trace>
  <inkml:trace contextRef="#ctx0" brushRef="#br0" timeOffset="268716.5681">13519 7815 694 0,'-3'0'453'0,"-18"-2"-95"0,-8-10-107 15,-41-29-233-15,46 13-26 16,-1-4-22-16,-8-8 26 16,-4-1 27-16,-17-21 14 15,-6 2 13-15,-17-3 15 16,2 5-1-16,-1 0-4 16,11 12-23-16,-9-4-19 15,15 7-18-15,-14-3-5 16,2 6-4-16,-18 0 5 15,3 9 7-15,-8 4 4 0,8 6 0 16,-11 5 3-16,10 7-4 16,-15 8 3-16,-2-1 3 15,-23 8 2-15,16 2 0 16,-12 1-2-16,20-6-3 16,-9-1 28-16,22 3-1 15,-23 2-3-15,14 1 1 16,5 11 1-16,22-1-32 15,1 1-12-15,26-4 5 0,-1 9-4 16,3-7-2-16,-10 10 1 16,7 7 10-16,-15 9-1 15,1-3 4-15,-19 10 1 16,10-4 0-16,-10 3-2 16,20-9 0-16,-5 3 5 15,18-13 4-15,-6-3 5 16,8-14 2-16,-12-1 2 15,7-11-1-15,-16 2 0 16,-5 2 7-16,-6-1 6 16,13 0 2-16,-16 4 4 15,10-5-3-15,-8-3-9 16,3-3-10-16,-24-2 1 16,13 0-9-16,-12-6-1 15,17-1 3-15,4-4 10 16,18 0-4-16,4-5 6 15,16 3 2-15,3 0-6 0,2 7-7 16,-5-3-1-16,5 4-5 16,-1 1-4-16,-1 2 1 15,-2-1 0-15,6 5-1 16,-7-3 1-16,4 5 3 16,2-4 1-16,2-1-1 15,-2-2 0-15,6 2-1 16,-2 0-1-16,0 1-1 0,1-4 2 15,4 5 2-15,4-5 2 16,2-1 0-16,-5-2 3 16,-8 3-4-16,-2-6-4 15,-5 5 1-15,-3-7-3 16,6 6-2-16,-5-3 1 16,2-2 5-16,-1 0-5 15,4 5 2-15,0-4 1 16,5 5 2-16,7 10-1 15,1-6 1-15,1 5-2 16,3-4-1-16,3 1-5 16,0-1-2-16,5 2-2 15,5 2 0-15,-1-2-3 16,5 3-6-16,0 0-37 16,0 0-9-16,2 0-13 15,-1 1 4-15,29 5 6 16,49 65 39-16,-28-28 12 0,1-1 14 15,6 10 3-15,-12-9 1 16,4 4 2-16,-23-14 2 16,-6-10 8-16,-9-9 4 15,-5-7 26-15,-10-11 23 16,-12-11-7-16,-6-10-8 16,-16-14-3-16,-9-8-26 15,-17-15-28-15,1 1 5 0,-11 0-1 16,5 11-1-16,4 1-4 15,11 15-2-15,11 7-4 16,19 6-1-16,5 6-2 16,8 10-2-16,7-4-22 15,1 9-17 1,38 9-29 0,-36-1 1-16,1 9 6 0,52 1-49 15,7 2-66-15,-10-9-312 16,30-44 15-16</inkml:trace>
  <inkml:trace contextRef="#ctx0" brushRef="#br0" timeOffset="269703.7808">14024 7742 721 0,'58'-43'232'15,"-57"43"27"-15,2-2-171 16,-6 11-87-16,3-9 13 16,-1 2 10-16,-1 19 6 15,-4 23 5-15,-13 60 11 16,0-38-1-16,-9 22-3 16,-8 5-4-16,1 23-5 15,6-2-19-15,1 21-112 16,15-26-74-16,4-14-155 15,8-36-71-15</inkml:trace>
  <inkml:trace contextRef="#ctx0" brushRef="#br0" timeOffset="270018.912">14485 7748 1142 0,'-27'37'179'16,"-16"22"141"-16,-1 14-338 15,-4 27 34-15,10 4 24 0,17 1 23 16,22-17-7-16,29-22 10 16,16-33-12-16,31-30 9 15,6-24 3-15,24-41 13 16,-10-24-5-16,-3-25-14 15,-31 3-12-15,-20 1 5 16,-35 26-23-16,-22 16-66 16,-20 25-14-16,-29 19-20 15,-10 22-84-15,-25 24-331 16,3 20 129-16</inkml:trace>
  <inkml:trace contextRef="#ctx0" brushRef="#br0" timeOffset="270291.1186">15323 8450 1143 0,'-4'13'280'0,"-17"16"73"16,-15 17-313-16,-5 17-86 0,-17 26 9 15,-4-3 17-15,4 6-46 16,18-22-54-16,9-13-220 16,25-33-1-16</inkml:trace>
  <inkml:trace contextRef="#ctx0" brushRef="#br0" timeOffset="270619.1816">15603 7880 961 0,'-30'49'178'0,"5"13"106"0,4-3-284 16,7-1 31-16,0-23 35 16,4-20 34-16,16-18 25 15,17-22 24-15,17-12-58 16,32-12-25-16,12 3-28 15,11-6-27-15,-11 18-27 16,-11 9 30-16,-24 12-170 0,-20 5-262 16,-21 19 33-16</inkml:trace>
  <inkml:trace contextRef="#ctx0" brushRef="#br0" timeOffset="270818.7732">15927 7853 763 0,'-53'-58'108'0,"74"48"104"15,4 5-230-15,0 0 56 16,-6 10 33-16,1 12 48 16,-4 9 10-16,2 23 16 15,-4 18-36-15,1 19-14 16,-4 12-36-16,-1 22-24 16,0-3-51-16,-2 13-141 15,-5-25-87-15,1-25-84 16,-14-41-46-16,-12-54-62 15</inkml:trace>
  <inkml:trace contextRef="#ctx0" brushRef="#br0" timeOffset="271066.8189">16386 7160 1194 0,'20'50'229'0,"8"23"128"0,12 30-320 16,10 19-25-16,11 42 54 15,-11 8 14-15,-5 40 8 16,-16-3-14-16,-24 49-5 16,-26-29-37-16,-46 5-125 15,-23-42-102-15,-64-32-254 16,-12-80-69-16</inkml:trace>
  <inkml:trace contextRef="#ctx0" brushRef="#br0" timeOffset="271393.1258">14196 7420 1147 0,'-174'156'309'0,"83"-23"99"0,-34-4-136 31,38-19-127-15,50 450-34-16,74-317-59 15,44 1-65-15,122-27-518 16,21-246 92-16</inkml:trace>
  <inkml:trace contextRef="#ctx0" brushRef="#br0" timeOffset="273658.1338">13728 10388 299 0,'-2'-74'121'0,"2"55"27"15,-4 8-30-15,2 2-52 16,-8 15-2-16,-6 14-4 16,-15 17-30-16,-9 14-32 15,-11 24 2-15,-1 12 1 16,-5 40-3-16,11 14 5 15,16 43 22-15,15-3 19 16,23 4 38-16,17-46 23 16,21-26 21-16,7-72 1 15,29-50 15-15,5-41-21 0,33-66-1 16,0-27-21-16,3-38-20 16,-15 2-36-16,-10-11-23 15,-49 42-26-15,-39-8-9 16,-29 36-2-16,-32 8-3 15,-15 24-20-15,-19 29-28 16,14 47 0-16,-24 55-15 16,1 40-17-16,-16 40 9 15,24 7-6-15,-1 24-37 16,36-23-147-16,41 14-11 16,45-34-72-16</inkml:trace>
  <inkml:trace contextRef="#ctx0" brushRef="#br0" timeOffset="274055.3137">13665 11280 924 0,'-11'3'370'0,"0"-5"-25"16,17 4-217-16,8 10-156 15,9 1-27-15,10 3 13 16,8 10 33-16,13 5 3 16,-1-2-23-16,12 14-22 15,-6 2-275-15,-1-2 38 16</inkml:trace>
  <inkml:trace contextRef="#ctx0" brushRef="#br0" timeOffset="274383.1059">14696 11244 648 0,'12'2'102'16,"-10"11"57"-16,-8 21-181 15,-8 15-197-15,-15 33 63 16</inkml:trace>
  <inkml:trace contextRef="#ctx0" brushRef="#br0" timeOffset="274498.5926">14513 11791 453 0,'-20'52'226'0,"15"-11"-19"16,10-18-124-16,19-7-48 15,9-13-28-15,16-3 2 0,5-11 7 16,12-11-81-16,-7-4-129 16,-3-1-12-16,-19 0-147 15</inkml:trace>
  <inkml:trace contextRef="#ctx0" brushRef="#br0" timeOffset="275442.9097">14797 11093 236 0,'6'-4'339'0,"-3"-1"-85"16,-2-1-28-16,-1 5-50 15,0-1-80-15,0 1-80 16,3-1 1-16,6-3-14 16,22-12-10-16,67-39-21 15,-37 17-50-15,12-5-192 16,-10 8 23-16</inkml:trace>
  <inkml:trace contextRef="#ctx0" brushRef="#br0" timeOffset="275822.1438">14603 11452 510 0,'40'83'259'0,"-24"-85"-6"16,8-10-78-16,18-8-114 16,3-9-15-16,32-16 9 15,6-6-23-15,9-10-168 16,-10 10-141-16,-16 9-11 15</inkml:trace>
  <inkml:trace contextRef="#ctx0" brushRef="#br0" timeOffset="276281.1681">14630 11108 523 0,'109'-39'113'0,"-100"37"39"16,-3 4-180-16,5-3-103 15,-3 4-1-15,1 3 36 16,-6-2 31-16,-1-7 80 16,-4 3 105-16,1 0 21 15,1 0-27-15,-2 0-24 16,2 0-49-16,0 0-9 15,-1 0-4-15,-1 2 20 16,-8 23 6-16,-29 71 7 16,16-36-11-16,-7 20-15 15,3-5-22-15,5 19-4 0,4-14-69 16,4 4-176-16,9-13 41 16</inkml:trace>
  <inkml:trace contextRef="#ctx0" brushRef="#br0" timeOffset="276571.5233">15324 11792 553 0,'-4'8'532'0,"-20"10"-162"16,-8 7-335-16,-19 21 322 16,-11 10-393-16,-12 3-12 15,7-5-10-15,4-7-296 16,12-13-3-16,2-12-96 15</inkml:trace>
  <inkml:trace contextRef="#ctx0" brushRef="#br0" timeOffset="277044.4774">16022 10527 960 0,'-7'-10'202'15,"-4"7"70"-15,1 16-292 16,3 5-17-16,1 18 0 16,3 8 8-16,1 21 18 0,11 2 14 15,0 17 5-15,4-7-1 16,9 29-8-16,5 0-46 16,-2 29-216-16,-5-6 44 15</inkml:trace>
  <inkml:trace contextRef="#ctx0" brushRef="#br0" timeOffset="277329.6431">15944 10212 585 0,'72'-92'0'16,"8"4"534"-16,42-5-487 15,-7 20 355-15,15 19-371 16,-24 17 375-16,2 28-397 16,-39 28-11-16,-12 36-17 15,-38 20-3-15,-40 66 6 16,-31-5 3-16,-66 26 9 16,-4-20 16-16,-33 9 1 15,14-51-13-15,-7 3-113 16,56-32-272-16,-7-4-10 15,41-36-202-15</inkml:trace>
  <inkml:trace contextRef="#ctx0" brushRef="#br0" timeOffset="277794.5917">16724 11028 711 0,'8'-1'426'16,"36"-4"-127"-16,-44 7-176 16,0-1-144-16,-3 5-133 15,3-6 106-15,-1 1 10 16,-7 41 33-16,-19 71 16 15,5-36 7-15,-6 22-3 16,7-4-8-16,5-8-6 0,12-22-12 16,10-13-3-16,8-30 4 15,15-14 4-15,11-14 5 16,8-10 8-16,7-4-40 16,21-12-227-16,-10-1 56 15</inkml:trace>
  <inkml:trace contextRef="#ctx0" brushRef="#br0" timeOffset="278069.1306">16764 11379 1 0,'-34'43'561'16,"39"-43"-318"-16,-3-1-22 16,3-1-6-16,-5 1-289 15,1-1 43-15,1-1 63 16,22-10 58-16,50-40-8 16,-45 26-6-16,8-3-41 15,5 5-93-15,4 0-92 16,0 12-147-16,-12 1-18 15</inkml:trace>
  <inkml:trace contextRef="#ctx0" brushRef="#br0" timeOffset="278295.3412">16737 11043 602 0,'9'-8'403'0,"11"4"-77"16,6-3-362-16,13-1 362 15,8-1-323-15,18-16 1 16,-1 4-21-16,9-5-222 16,-4-5-86-16,-12-18-63 15</inkml:trace>
  <inkml:trace contextRef="#ctx0" brushRef="#br0" timeOffset="278543.7441">17169 9606 1031 0,'45'29'354'0,"10"-6"-28"15,31 23-257-15,10 16-83 16,17 31-80-16,-17 14 114 16,-5 36 7-16,-35 3-1 15,-15 31 4-15,-23-3-7 16,-40 32-52-16,-24-21-88 16,-47 33-245-16,-26-36-2 15</inkml:trace>
  <inkml:trace contextRef="#ctx0" brushRef="#br0" timeOffset="278917.4799">13531 9798 936 0,'-52'27'190'15,"-3"22"86"-15,3 18-275 16,-7 63-29-16,0 14 6 16,-2 53 11-16,18 13 12 15,28 61 19-15,34-7 7 16,57 34-40-16,40-27-62 16,61-3-201-16,11-78-11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30T15:16:01.1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3121 4277 991 0,'31'10'197'0,"-18"2"94"0,-7-5-303 16,-18-25-32-16,-8 36-7 16,-20 19 4-16,-8 0 3 15,-33 27 8-15,-18 10 35 16,-14 33 14-16,12 2 11 16,2 26 23-16,34-24 4 15,32 6 9-15,29-25-114 16,35-12 104-16,41-28-18 15,53-7-9-15,4-28-28 0,23-14-35 16,8-12-258-16,-12-10-29 16,-44-9-176-16</inkml:trace>
  <inkml:trace contextRef="#ctx0" brushRef="#br0" timeOffset="395.0257">4777 4471 760 0,'-31'-11'121'0,"-17"8"87"0,-2 6-228 15,-21 20 60-15,-9 12 41 16,-34 18 46-16,-3 8 4 16,-12 22 9-16,18-13-54 15,16-2-42-15,49-15-40 16,37-7 0-16,33-19-2 16,40 4 0-16,19-6 28 15,20 0 22-15,-5 1-2 0,-5 6-14 16,-42 4-7-16,-36 17-12 15,-47 8-18-15,-65 4 5 16,-19-1 13-16,-36-11 7 16,-2-22 1-16,-6-15-135 15,45-14-288-15,0-15 48 16</inkml:trace>
  <inkml:trace contextRef="#ctx0" brushRef="#br0" timeOffset="855.0923">5006 4927 1042 0,'21'7'246'16,"3"-13"89"-16,29 1-302 15,23-4-22-15,45 0-14 16,4-5-44-16,11 6-112 15,-24 2-113-15,-17 0-62 16,-46 0-121-16</inkml:trace>
  <inkml:trace contextRef="#ctx0" brushRef="#br0" timeOffset="1041.3817">5135 5300 497 0,'43'18'0'0,"-1"-24"769"15,33 0-611-15,20 6 236 0,34-3-730 16,0 0 336-16,9-7-578 16</inkml:trace>
  <inkml:trace contextRef="#ctx0" brushRef="#br0" timeOffset="2067.7441">7551 4285 448 0,'-6'79'60'0,"2"-72"69"0,-1 2-132 16,-1-1 40-16,0-4 27 15,3 5 27-15,1-6 23 16,0-3 12-16,1 0-14 15,-1-1-2-15,-1-1-25 16,-6-4-25-16,-17-18-16 16,-53-69-1-16,49 43-2 0,7-11 3 15,8 5-4-15,0-8-3 16,3 11-14-16,3-2-14 16,-4 7-8-16,-5 1-4 15,6 14-3-15,-2 5 0 16,-1 7 4-16,6 8-5 15,6 12-9-15,-4 4-23 16,4 6-4-16,1-9-10 16,1 14-2-16,-1 37 5 15,-4 89 17-15,-1-24-6 16,1 7 2-16,-2 40 4 16,-2-3 6-16,-9 31 5 15,1-10 14-15,-13 14 5 16,-5-33 1-16,-12-10 15 15,-3-40 14-15,-18-16 35 16,2-34 18-16,-12-26 32 16,10-17-9-16,-25-21-3 15,4-24-32-15,-17-17-14 0,7 0-45 16,-7-12-12-16,29 9-23 16,20 2-17-16,21 14-103 15,16 2-221-15,24 10 38 16</inkml:trace>
  <inkml:trace contextRef="#ctx0" brushRef="#br0" timeOffset="2802.1613">7253 5900 615 0,'57'-62'226'0,"-63"52"29"15,4 7-173-15,-1 0-53 16,-7-2-33-16,8 5-18 16,-1 2-15-16,-4 4 19 15,-23 22 30-15,-44 68 16 16,48-42 6-16,6 6 25 16,15-6-5-16,13-1-2 15,13-17 20-15,25-16 26 16,9-20-14-16,37-20 2 15,5-19-4-15,12-28-22 0,-13 1-23 16,-10-17 19-16,-45 13 5 16,-27 3-15-16,-35 23-5 15,-46 8-22-15,-25 22-41 16,-20 14-147-16,-2 14-122 16,-5 7-135-16,38 0-118 15</inkml:trace>
  <inkml:trace contextRef="#ctx0" brushRef="#br0" timeOffset="7431.1862">7975 3370 681 0,'6'-6'203'0,"-6"-3"36"16,-3 3-180-16,1 5-61 15,1-1-7-15,-1 1 2 16,1-1 6-16,-1 1 12 15,-1-1 9-15,0 2 5 16,0 0-8-16,-20 11-1 16,-47 82-5-16,39-15 3 15,3 10 7-15,-5 22 8 16,13 5-4-16,11 12-14 16,13-26-57-16,11-10-228 15,19-38 42-15</inkml:trace>
  <inkml:trace contextRef="#ctx0" brushRef="#br0" timeOffset="7729.0173">8474 3322 821 0,'-31'58'276'16,"-5"-9"52"-16,-14 39-172 15,0 14-131-15,10 19 9 16,19-16 7-16,21-2-26 16,26-38 6-16,41-28 18 15,13-46 6-15,21-38 9 16,7-19 4-16,3-34-8 16,-30-3-13-16,-23-11 66 15,-38 12-9-15,-49-9-42 16,-28 30-42-16,-23 11-26 15,-11 25-253-15,-14 35-220 16,25 10 29-16</inkml:trace>
  <inkml:trace contextRef="#ctx0" brushRef="#br0" timeOffset="8698.2042">8626 4385 830 0,'-10'10'172'0,"6"-8"63"16,-2 9-236-16,1 10-34 16,2 7 8-16,2 15 7 15,-2 5 16-15,4 11 3 16,-4-3 4-16,5 6-1 16,-5-5 0-16,3-8 0 15,-3-14-58-15,3-7-175 16,3-13 40-16</inkml:trace>
  <inkml:trace contextRef="#ctx0" brushRef="#br0" timeOffset="9746.9979">8600 4339 437 0,'1'1'389'16,"1"1"-109"-16,-1-1-265 15,1 1 253-15,-2-1-268 16,1-1 10-16,1 0 6 15,35-4 5-15,72-15 13 16,2-1 0-16,12 7-5 16,21 8 3-16,-31 10 1 0,5 14-6 15,-38 12-16-15,-18 9-14 16,-29-3-6-16,-24 24 10 16,-39 0 6-16,-32 8 12 15,-28-2 8-15,-51 1-1 16,-9-19-13-16,-14-7-28 15,16-17-37-15,0 0-66 16,41-6-67-16,17 1-161 16,23-4-8-16</inkml:trace>
  <inkml:trace contextRef="#ctx0" brushRef="#br0" timeOffset="10151.034">10077 4459 889 0,'-20'-2'209'0,"-5"10"60"16,-12 18-235-16,-22 28-68 15,-12 17 17-15,-24 28 20 16,0 5 21-16,9 5 13 15,24-20 2-15,22 0-5 16,30-22-18-16,22-11-28 16,14-13-28-16,25-4-95 15,5-23-89-15,21-10-75 16,-5-13-81-16</inkml:trace>
  <inkml:trace contextRef="#ctx0" brushRef="#br0" timeOffset="10361.9745">10025 4789 1041 0,'4'3'132'16,"11"3"144"-16,1 10-313 16,26 11 17-16,13 7 42 15,26 9 11-15,0 3-17 16,20 4 15-16,-12-10-24 15,-5 3-109-15,-23-7-83 0,-12-18-106 16,-18-9-104-16</inkml:trace>
  <inkml:trace contextRef="#ctx0" brushRef="#br0" timeOffset="10532.9579">10462 4723 698 0,'-17'13'190'0,"-2"12"27"16,0 9-191-16,-8 11-25 16,5 0-28-16,3 9 41 15,1-4-19-15,6-5-169 16,11-16-51-16,14-8-59 16</inkml:trace>
  <inkml:trace contextRef="#ctx0" brushRef="#br0" timeOffset="10781.0068">10777 4542 789 0,'22'28'112'0,"9"13"107"15,15 16-237-15,0 8 44 0,2 10 15 16,-10 2 10-16,-16 9 5 15,-20-4-9-15,-32 5 0 16,-23-13-6-16,-14-4-1 16,-7-20-23-16,-15-18-118 15,5-22-124-15,7-18-73 16,18-11-131-16</inkml:trace>
  <inkml:trace contextRef="#ctx0" brushRef="#br0" timeOffset="11280.0034">11919 4773 891 0,'-126'87'238'0,"43"-39"50"15,-16 23-214-15,9 9-85 16,16 9 16-16,35-15 17 16,21-12 4-16,23-25-5 15,16-13 31-15,24-29 5 16,46-30 13-16,18-26 8 0,34-38-1 15,-1-15-32-15,10-36 4 16,-38 12-6-16,-8-7 2 16,-35 27 3-16,-5-5 2 15,-32 34-27-15,-8 4-27 16,-13 26-24-16,-12 15-49 16,-8 26-48-16,-15 21 11 15,-9 20 17-15,-14 26 7 16,5 15 43-16,0 29 44 15,17 10-6-15,15 23 7 16,20-8 1-16,13 15-4 16,11-16-14-16,8-7-78 15,-1-30-63-15,0-13-155 16,-10-27 1-16,-4-20-96 16</inkml:trace>
  <inkml:trace contextRef="#ctx0" brushRef="#br0" timeOffset="11530.7914">12800 4674 1016 0,'5'-3'337'0,"-4"7"-40"0,8 9-277 16,3 2-87-16,12 16-74 15,10 8 129-15,19 14 20 16,1 2 18-16,18 12 3 15,-7-9-7-15,-1 4-1 16,-17-12-3-16,-1-8-50 16,-19-13-41-16,-9-8-65 15,-8-15-23-15,-11-31-162 16,-5-17 33-16</inkml:trace>
  <inkml:trace contextRef="#ctx0" brushRef="#br0" timeOffset="11712.0042">13309 4728 454 0,'1'-8'442'0,"-13"8"-139"16,-12 14-13-16,-27 23-241 16,-18 15-56-16,-24 22 8 15,6 0 8-15,-5 2 5 16,22-14 5-16,10-7-9 0,24-24-13 16,0-4-21-16,19-9-24 15,-3-11-99-15,10-1-105 16,-5-6-56-16,3 3-89 15</inkml:trace>
  <inkml:trace contextRef="#ctx0" brushRef="#br0" timeOffset="12360.2802">13740 4914 1186 0,'-11'9'227'0,"10"-8"97"15,-1-1-363-15,7 0-4 16,-5-1 21-16,1 1 47 16,27-6-15-16,91-17 93 15,-38 4-2-15,35-2-10 16,-7 4-37-16,-3 3 30 15,-29 8-91-15,-15 8-280 16,-36 2-137-16,-20-19-58 16</inkml:trace>
  <inkml:trace contextRef="#ctx0" brushRef="#br0" timeOffset="14398.9821">15698 3570 8 0,'-39'16'384'16,"2"5"-205"-16,-19 34-12 15,-6 26 5-15,-17 45-193 16,-5 12 32-16,-21 40 45 0,14 2 24 15,10 28 26-15,26-21-4 16,25-8-7-16,39-34-34 16,21-25-54-16,14-43-55 15,20-19-82-15,4-26-160 16,2-14-10-16</inkml:trace>
  <inkml:trace contextRef="#ctx0" brushRef="#br0" timeOffset="14860.2141">15942 4041 1074 0,'46'46'141'15,"-52"-33"129"-15,-3 8-315 16,-12 19 0-16,-8 7 35 16,-13 20 16-16,-5 1 15 0,-15 30 0 15,5-3-1-15,3 22-2 16,12-3-5-16,10 3-46 15,18-31-60-15,17-5-205 16,8-38 9-16</inkml:trace>
  <inkml:trace contextRef="#ctx0" brushRef="#br0" timeOffset="15189.0074">16354 4170 510 0,'-105'111'358'0,"37"-21"-77"16,4 19-301-16,-1 27 316 0,7-4-278 15,24 1 6-15,28-35 3 16,25-14 12-16,23-38 9 15,26-37 17-15,3-28 19 16,33-37-5-16,-2-30-19 16,12-34-4-16,-24 1-18 15,-5-7-14-15,-39 31 13 16,-23-1 10-16,-27 28-72 0,-38 4-66 16,-20 21-148-16,-27 11-184 15,-7 23-59-15</inkml:trace>
  <inkml:trace contextRef="#ctx0" brushRef="#br0" timeOffset="15658.2727">17089 4324 546 0,'-6'7'324'0,"3"-5"-69"15,-2-1-75-15,2 2-192 16,0-1-17-16,-1 4 15 15,1-5 6-15,0 11 1 16,3-6 4-16,4 4-8 16,5 2-23-16,25 9-40 15,46 37-14-15,-44-32-16 16,-9-9-134-16,4 0 44 16</inkml:trace>
  <inkml:trace contextRef="#ctx0" brushRef="#br0" timeOffset="15952.9736">17306 4328 793 0,'0'2'182'16,"2"-1"63"-16,-2 1-211 16,0-1-52-16,0 1 21 0,0-1 11 15,0-1-1-15,-2 2-7 16,-1-1-7-16,-10 7-45 16,-30 8-27-16,-50 61-30 15,47-50-53-15,0 10-91 16,10-11 16-16</inkml:trace>
  <inkml:trace contextRef="#ctx0" brushRef="#br0" timeOffset="16312.7027">17684 4263 558 0,'-19'25'119'15,"-18"15"88"-15,-11 17-156 16,-8 17 26-16,-2 0 7 15,2-6 1-15,22-13-31 16,18-17 20-16,24-26-8 16,34-19 3-16,14-7-8 0,20-12 3 15,2-8-32-15,5 7-14 16,-18 8-22-16,-2 10-159 16,-10 7-159-16,-9 10-3 15,-21 1-213-15</inkml:trace>
  <inkml:trace contextRef="#ctx0" brushRef="#br0" timeOffset="16537.7729">18096 4204 1267 0,'9'16'240'15,"-14"1"69"-15,-11 18-387 16,-6 14-116-16,-20 31 158 15,-5 9 181-15,-8 25-93 16,6-4-91-16,8 19 154 16,11-29-173-16,11-17-153 0,14-25 119 15,8-31 142-15,8-45-241 16,30-41-111-16,4-14 28 16</inkml:trace>
  <inkml:trace contextRef="#ctx0" brushRef="#br0" timeOffset="16721.7389">18220 3696 629 0,'79'139'512'0,"-53"-13"-121"16,2-9-369-16,-13 68 404 15,-10 18-373-15,-23 45 1 16,-22-11-1-16,-46 32-77 15,-40-41-402-15,-59-42 102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30T15:25:11.4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20762 11677 1186 0,'-7'61'363'16,"2"-72"20"-16,-1 17-297 15,-3 8-127-15,-19 11-11 16,-13 9 34-16,-28 21 50 15,3 10 11-15,-23 22 7 16,5 7 2-16,-10 17-25 16,13 0-43-16,-7 7-116 15,23-24-97-15,21-14-199 16,22-28-63-16</inkml:trace>
  <inkml:trace contextRef="#ctx0" brushRef="#br0" timeOffset="314.8695">21057 11844 1543 0,'-73'94'460'0,"-2"-7"52"15,17-13-441-15,0 5-82 16,30-24-52-16,19-7-6 15,21-16 23-15,20-6 28 16,13-5-2-16,8 0 17 16,-4-1 21-16,-5 7-12 15,-17 0-6-15,-15 7 2 16,-16 7-1-16,-31 5 5 16,-18-4 14-16,-27-2 9 15,-10-17-2-15,-6-14-2 16,19-18-104-16,10-22-412 15,28-18 94-15</inkml:trace>
  <inkml:trace contextRef="#ctx0" brushRef="#br0" timeOffset="454.5669">21266 11644 1386 0,'162'-32'563'0,"-22"1"29"16,23 8-348-16,-30 12-196 15,-6 8-242-15,-39-2-393 16,-19-14-13-16</inkml:trace>
  <inkml:trace contextRef="#ctx0" brushRef="#br0" timeOffset="3768.8898">20326 9699 659 0,'6'9'123'0,"0"-3"74"0,-1 0-198 0,1 0 11 15,-8-8 15-15,2 2 16 16,0 0 10-16,0-1 64 16,0-1 61-16,2 1-70 0,-1-1-11 15,5-2-9-15,22-14-62 16,52-57-63-16,-40 42 84 0,15 3 24 16,-5 5 24-16,-2 9-55 0,-4 2-56 15,-1 16 18-15,-13 10 18 16,-4 4 18-16,-6 6-40 0,-4 12-41 15,-7 8-136-15,-9-1-137 16,-8 16 218-16,-20 30 355 16,-13 11-166-16,-15 9-166 0,-11 16-21 15,-26 19-571-15,4-25 53 16,-11-5 1061-16,-3-8 189 0,-7-12-375 16,23-36 140-16,13-17-364 15,23-20-15-15,22-17 15 16,27-19 15-16,29-8-19 15,14-3-9-15,45-8 21 16,15 1-14-16,26 4-14 16,-2 7 8-16,14 9-7 15,-35 15-12-15,-2 11-75 16,-28 11-41-16,-10 15-138 16,-20 1-202-16,-7-2-10 0</inkml:trace>
  <inkml:trace contextRef="#ctx0" brushRef="#br0" timeOffset="4079.958">21824 9714 1219 0,'-61'53'246'0,"-23"38"120"16,-1 26-347-16,-1 46 24 15,18-8 8-15,28-5 2 16,40-46 13-16,43-29 2 16,30-48-11-16,29-35 15 15,9-36 19-15,30-49 22 16,-20-25-13-16,4-30-11 16,-38 3-12-16,-29-6-14 15,-51 31-46-15,-35 7-46 16,-33 35-34-16,-23 16-81 15,0 28-82-15,-19 23-335 16,3 16 60-16</inkml:trace>
  <inkml:trace contextRef="#ctx0" brushRef="#br0" timeOffset="5133.906">24828 9290 941 0,'3'-3'131'0,"0"2"136"0,3-5-264 15,-6 4-12-15,0 1 3 16,0 1 37-16,0-3-19 0,0 1-60 16,-2 1 8-16,-8 2 9 15,-33 7-26-15,-65 109-10 16,46-27 60-16,-2 18 29 0,10 21-12 15,1 43 21-15,24-9 23 16,11 0-1-16,21-10-20 16,17-16 19-16,16-52-11 0,16-15-73 15,4-28-91-15,9-12-163 16,-8-25-28-16</inkml:trace>
  <inkml:trace contextRef="#ctx0" brushRef="#br0" timeOffset="5792.3787">25317 9539 826 0,'3'15'265'15,"-5"-5"-12"-15,-7 9-215 16,-44 53-60-16,14-28-63 16,2 2 83-16,-4 21 6 15,2 2 1-15,2 29 13 16,9 4 11-16,9 26 10 16,22-14 0-16,12 7 6 15,16-29-7-15,9-16-3 16,4-32 25-16,24-16 28 15,6-28 4-15,24-26 12 16,4-20 3-16,14-30-21 0,-26-8-27 16,-16-20 1-16,-29 5-15 15,-27-23-14-15,-32 11-16 16,-21 0-18-16,-8 18-26 16,-14 4-15-16,6 34-61 15,-16 16-348-15,3 22 98 16</inkml:trace>
  <inkml:trace contextRef="#ctx0" brushRef="#br0" timeOffset="6226.1238">25426 10161 886 0,'-52'94'126'16,"51"-75"116"-16,1 2-264 16,7 11-8-16,2 1 17 15,7 1 28-15,1 0-3 16,8 5 1-16,2-2 5 0,1 10 4 15,0 3-7-15,3 4-5 16,-6-2-27-16,2 1-239 16,-11-13 69-16</inkml:trace>
  <inkml:trace contextRef="#ctx0" brushRef="#br0" timeOffset="6750.9899">26368 10450 262 0,'2'11'78'15,"-11"3"10"-15,-12 18-53 16,-6 5-50-16,-5 17 10 16,-7 4 16-16,2 1 68 15,14-10 25-15,3-4 16 16,11-17 0-16,8-3-8 15,7-7-69-15,9 3-22 16,7-5-9-16,13-6 10 16,4-1-1-16,10-1-100 15,-5-10-107-15,-2-4-35 16,-16-3-137-16</inkml:trace>
  <inkml:trace contextRef="#ctx0" brushRef="#br0" timeOffset="7086.991">26299 10674 534 0,'-3'1'128'0,"0"-1"55"16,0 0-144-16,1 0 9 15,1 0 7-15,1-1 7 16,0-1 1-16,1 1 13 16,8-2 1-16,25-6-25 15,46-7-10-15,-37 10-13 16,-10 0-25-16,1 3-47 15,-13-1 7-15,-8-2-99 16,-4-2-140-16,-3-1 5 16</inkml:trace>
  <inkml:trace contextRef="#ctx0" brushRef="#br0" timeOffset="7307.3838">26302 10443 1152 0,'11'6'264'0,"0"-3"83"15,7 1-301-15,13 1-79 16,18-5 14-16,-8-3 33 16,11-3-1-16,-5-6-26 0,-7 0-73 15,-13-6-75-15,1-25-200 16,-9-4-28-16</inkml:trace>
  <inkml:trace contextRef="#ctx0" brushRef="#br0" timeOffset="7549.984">26833 9382 1189 0,'20'15'538'0,"20"16"-141"16,10 12-272-16,21 18-172 16,6 17-175-16,2 50 205 15,-23 8 3-15,-19 46-2 16,-24 6-4-16,-17 39 0 16,-23-27-2-16,-45 18-7 0,-25-40-21 15,-35 2-229-15,-8-43-92 16,-31-38-60-16</inkml:trace>
  <inkml:trace contextRef="#ctx0" brushRef="#br0" timeOffset="8013.873">24770 11415 1177 0,'-33'23'310'0,"-8"4"76"16,-20 38-309-16,2 15-81 15,-14 36 1-15,10 5 31 16,6 29 18-16,20-20 6 15,27 21 4-15,28-14 1 16,19 3-16-16,7-28-13 16,21-3-2-16,-5-30-5 15,2-10-35-15,-4-23-64 16,8-6-65-16,-21-25-322 0,-20-34 23 16</inkml:trace>
  <inkml:trace contextRef="#ctx0" brushRef="#br0" timeOffset="8279.0023">25238 11884 1338 0,'-9'6'335'15,"9"-6"32"-15,2 15-335 16,2 9-120-16,-1 17 1 16,0 5 44-16,10 21 43 15,-2 3-8-15,4 15 2 16,1 4 2-16,-1 31-91 0,-6 0-106 16,-4 21-165-16,-9-30-76 15</inkml:trace>
  <inkml:trace contextRef="#ctx0" brushRef="#br0" timeOffset="8548.9727">25238 11827 1476 0,'7'-27'366'0,"16"-1"119"15,12 8-404-15,25 0-48 16,11 6-2-16,23 10 9 15,-6 7-7-15,-1 10-20 16,-19 11-20-16,-14 19-9 16,-31 7-9-16,-15 24-11 15,-25 6 10-15,-42 37 20 16,-15-25 7-16,-34-3 6 16,-6-16-23-16,0-7-82 15,35-48-93-15,13 9-305 16,44-11-12-16</inkml:trace>
  <inkml:trace contextRef="#ctx0" brushRef="#br0" timeOffset="9012.9689">25945 12635 554 0,'37'58'444'16,"-51"-43"-100"-16,1 15-51 16,-3 7-310-16,-2 19-7 15,-3 3-7-15,-10 12-5 16,0-5 43-16,-5-3 2 15,5-9 11-15,8-10-3 16,17-13-5-16,13-6-6 16,15-10 12-16,14-4 2 0,-1-5 6 15,7-6-33-15,-5-5-51 16,1-2-273-16,-8-2 20 16</inkml:trace>
  <inkml:trace contextRef="#ctx0" brushRef="#br0" timeOffset="9245.2431">25903 13018 1287 0,'-3'1'349'15,"0"-1"51"-15,0 0-358 16,2 0-75-16,-1 0-5 15,2-1 24-15,18-4 24 16,24-8 22-16,48-24-203 16,-53 15-74-16,-4-1-119 15,-14 1-46-15,-12-3-97 16</inkml:trace>
  <inkml:trace contextRef="#ctx0" brushRef="#br0" timeOffset="9402.2166">26041 12748 767 0,'-50'-104'346'0,"54"101"19"0,5 0-185 16,3 2-43-16,8 4-54 15,10 3-19-15,3 0-38 16,8 1-96-16,1-4-93 16,9-15-237-16,-11-10-28 15</inkml:trace>
  <inkml:trace contextRef="#ctx0" brushRef="#br0" timeOffset="9602.0236">26570 11846 1020 0,'13'-12'332'0,"8"5"50"16,11 8-279-16,19 17-32 15,-1 17-29-15,8 32 3 16,-15 26 2-16,-25 60-9 15,-33 22 0-15,-50 62-19 16,-35-5-41-16,-55 23-42 16,-16-43-364-16,-43-30 72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30T15:26:38.1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4159 10440 385 0,'-6'3'142'15,"-1"0"49"-15,2-2-99 16,4-2 14-16,-1-1 0 16,1 1-2-16,-1-1-14 15,1 1-7-15,-1-2-11 16,1-25-13-16,2-61-15 0,4 24-14 16,4 2-7-16,-5-15 0 15,-7 13-3-15,-4-9 5 16,-6 5-1-16,-4 6-3 15,0 18-24-15,-1-1-16 16,3 20-17-16,2 11-43 16,-1 6-35-16,-5 12 0 15,3 24-5-15,-9 32-5 16,1 19 45-16,-4 51 34 16,8 18 12-16,-2 31 9 15,10-6 13-15,-10 28 6 16,1-23 15-16,-8 16 12 15,-8-27 67-15,-21 4 63 16,-3-32-25-16,-28-24 6 16,-5-40-1-16,-7-16-39 15,13-43-55-15,-5-20 19 0,25-8-15 16,1-12-7-16,8-8-21 16,4-1-6-16,15 3-44 15,5-9-120-15,17-4-203 16,17-7-10-16</inkml:trace>
  <inkml:trace contextRef="#ctx0" brushRef="#br0" timeOffset="594.814">3941 11958 921 0,'-7'-1'193'16,"7"5"79"-16,-1 7-301 0,-5 11-24 15,-2 6 3-15,8 12 6 16,-6 3 17-16,8 0 61 16,17-13 80-1,8-13 2-15,7-17 41 16,7-13 1-16,4-18 13 15,-13-7-12-15,-13-4-40 16,-20 4-68-16,-29-1-27 16,-16 14-30-16,-13 6-6 15,0 10-30-15,0 4-64 16,22 7-326-16,20 1-17 16,40-9-178-16</inkml:trace>
  <inkml:trace contextRef="#ctx0" brushRef="#br0" timeOffset="2581.9205">4518 9625 269 0,'19'40'109'15,"-18"-43"9"-15,1 2-44 16,2 1 6-16,-5-2 19 16,1 1 2-16,0 1 17 15,0-3-21-15,-2 1-8 16,1 1-28-16,-1-1-12 0,1 1-18 15,-1-1-11-15,1 1-8 16,-1-1 8-16,-1 1 6 16,0-1 14-16,1 1 8 15,-1-1 18-15,0 1-7 16,1-1-5-16,1 1-7 16,-1-1 7-16,2 1-9 15,0-2 9-15,3-4-20 0,12-11-5 16,22 0-14-16,41-38-18 15,-40 50-18-15,-9 6-5 16,-14 3-22-16,-12 6-1 16,-2 1 4-16,-14 9 4 15,-8 3 20-15,-7 11 17 16,-4 6 3-16,-13 4-1 16,7 1-1-16,4 9 1 15,7-14 1-15,11 1-1 16,8-11 0-16,13-6 5 15,9-13 7-15,16-7 20 16,12-6 9-16,33-12 7 16,8-4-3-16,9-6-37 15,-6 3-110-15,-5-4-95 16,-33 3-175-16,-19-22-64 16</inkml:trace>
  <inkml:trace contextRef="#ctx0" brushRef="#br0" timeOffset="2896.2935">5377 9441 1135 0,'1'0'183'0,"-1"2"125"0,-7 21-342 16,-39 59 3-16,15-35 16 15,7-4 27-15,6 0 10 16,9-16 3-16,9-3 8 16,5-11-6-16,22-7 20 15,18-11 4-15,25-11 6 16,6-12-6-16,4-12-7 16,-15-3-26-16,-27-4-14 15,-26 13-20-15,-25 2-14 16,-26 12-3-16,-24 11-102 15,-13 7-250-15,-1 2 50 16</inkml:trace>
  <inkml:trace contextRef="#ctx0" brushRef="#br0" timeOffset="4379.9157">5630 10247 713 0,'-1'2'258'0,"-1"-2"22"16,1 0-210-16,-1 0-101 16,2 1-14-16,-10 23-21 15,-11 69-5-15,14-35 35 0,-5 31 16 16,1 3 8-16,1 29 4 16,0-1 6-16,1 27-19 15,9-21-51-15,1-14-134 16,1-40 4-16</inkml:trace>
  <inkml:trace contextRef="#ctx0" brushRef="#br0" timeOffset="4648.8579">5621 10281 1142 0,'28'-19'251'0,"15"-12"122"15,9 7-336-15,10 6-15 0,2 14-3 16,22 19-12-16,-11 11-19 16,2 28-3-16,-13 7 0 15,-14 13 3-15,-33 3 5 16,-47 19 4-16,-28-7 4 16,-25 19 5-16,-16-10 13 15,-18-2 7-15,15-20 1 16,-9-7-76-16,13-20-137 15,3-3-190-15,26-16-67 16</inkml:trace>
  <inkml:trace contextRef="#ctx0" brushRef="#br0" timeOffset="4948.8892">7009 10452 592 0,'-25'35'471'0,"-21"-7"-130"16,-12 12-14-16,-19 17-350 16,-6 9-19-16,-12 23 14 15,17-3 12-15,8 6 8 16,21-19 20-16,20-1 5 15,24-18-12-15,19-7-12 16,18-10-8-16,22-9-25 0,6-17-68 16,37-14-56-16,-6-15-59 15,-8-24-92-15,-18-24-35 16</inkml:trace>
  <inkml:trace contextRef="#ctx0" brushRef="#br0" timeOffset="5159.9179">7019 10764 1020 0,'57'-10'296'0,"-40"25"51"16,1 1-238-16,18 8-125 16,7 8 14-16,17 4 6 15,-2 2-21-15,13 5-62 16,-9-7-62-16,-2-3-117 15,-19-8-87-15,-8-9 16 16,-18-9-87-16</inkml:trace>
  <inkml:trace contextRef="#ctx0" brushRef="#br0" timeOffset="5330.1875">7400 10789 791 0,'-37'15'287'0,"19"-4"9"15,-8 17-160-15,-4 12-160 16,-12 10 14-16,5 2 10 16,-4 10 0-16,8-7-106 15,7-8-170-15,9-14-21 16,6-6-159-16</inkml:trace>
  <inkml:trace contextRef="#ctx0" brushRef="#br0" timeOffset="5562.6151">7573 10560 987 0,'24'9'167'0,"7"19"127"16,8 10-295-16,12 22 9 15,-3 5 6-15,-10 16 21 16,-15-5-18-16,-17 10 4 15,-26-18 3-15,-29 12 9 16,-19-13-8-16,-32-7-25 16,-1-14-41-16,0-15-285 15,21-22 49-15</inkml:trace>
  <inkml:trace contextRef="#ctx0" brushRef="#br0" timeOffset="6032.4958">8689 10687 526 0,'-94'142'426'16,"37"-79"-107"-16,-10-1-306 0,-9 19 349 15,11-7-289-15,10-2-3 16,27-25-8-16,13-11-17 16,26-32 8-16,26-32-13 15,19-21 26-15,33-38-10 16,6-19 7-16,31-27-36 16,-12 10-15-16,4-9-16 15,-27 21 26-15,-4-2 5 16,-35 23-3-16,-11 3-12 15,-21 17-13-15,-9 15-35 16,-11 24-32-16,-11 16-41 16,-12 23 1-16,-24 26 0 15,-8 21 24-15,-6 28 35 16,4 5 44-16,12 21 12 16,32-12 10-16,31 10 4 0,14-21-10 15,29 7 0-15,6-13-6 16,10-10-2-16,-11-20-68 15,11-2-65-15,-7-22-231 16,-2-18-12-16</inkml:trace>
  <inkml:trace contextRef="#ctx0" brushRef="#br0" timeOffset="6274.9088">9561 10572 1230 0,'2'3'214'0,"8"9"104"16,9 11-337-16,18 23-66 16,12 7 36-16,16 22 32 15,-4-4 22-15,9 7-14 16,-11-14-17-16,-7 4-264 15,-12-18-32-15,15-1-95 16</inkml:trace>
  <inkml:trace contextRef="#ctx0" brushRef="#br0" timeOffset="6424.9227">10133 10769 412 0,'-49'18'664'16,"-16"14"-245"-16,17 1-244 15,-36 19 248-15,-2-2-444 16,-25 12-152-16,10-4-247 16,-10 1-2-16</inkml:trace>
  <inkml:trace contextRef="#ctx0" brushRef="#br0" timeOffset="7123.6089">11161 10539 633 0,'0'39'576'0,"0"-44"-163"15,0 4-406-15,0 2 362 16,0-1-433-16,0 0-11 0,9 2 7 16,41 4 28-16,97 0-69 15,-20-12-238-15,20-6 64 16</inkml:trace>
  <inkml:trace contextRef="#ctx0" brushRef="#br0" timeOffset="7699.3974">13332 9579 951 0,'0'-7'270'16,"-13"-5"40"-16,-24 10-280 15,-16 7-74-15,-42 33-15 16,-15 20-1-16,-22 44-1 15,8 17 34-15,1 39 23 16,37-7 20-16,16 26-2 16,35-26 6-16,32 16-37 15,31-35-48-15,33 0-220 0,17-34 34 16</inkml:trace>
  <inkml:trace contextRef="#ctx0" brushRef="#br0" timeOffset="8016.8956">13482 9921 940 0,'12'5'355'0,"-6"-4"-8"15,-9 2-278-15,0 6-223 16,1-9 37-16,-1 9 62 16,-12 34-45-16,-23 65 13 15,11-38 139-15,-11 22-48 16,13-7-53-16,-4 16-198 15,10-12 145-15</inkml:trace>
  <inkml:trace contextRef="#ctx0" brushRef="#br0" timeOffset="8320.5618">13980 9951 1207 0,'-38'59'256'0,"-9"11"113"15,-2 2-351-15,9 7-49 16,22-17 5-16,26-9-16 16,18-20-18-16,26-9 30 15,11-6 31-15,8-7 4 16,-20-2 17-16,-3 11 18 15,-26-4-40-15,-16 12-22 16,-19 5-21-16,-29 13-17 16,-16-8-35-16,-26-1-109 15,-8-16-119-15,-3-12-12 16</inkml:trace>
  <inkml:trace contextRef="#ctx0" brushRef="#br0" timeOffset="8556.7613">14089 9868 1712 0,'9'0'235'16,"0"1"175"-16,-3 8-514 15,12 2-13-15,10-2 41 0,41-8 7 16,16-4-46 0,29-6-289-16,-3-6 42 0</inkml:trace>
  <inkml:trace contextRef="#ctx0" brushRef="#br0" timeOffset="8916.9125">14834 10283 729 0,'22'29'115'0,"-2"5"92"0,9 9-241 15,4-6-10-15,14 2-157 16,-7-9 27-16</inkml:trace>
  <inkml:trace contextRef="#ctx0" brushRef="#br0" timeOffset="9182.5411">15044 10218 552 0,'-50'65'294'0,"40"-56"-88"16,-7 5-342-16,-5 7 319 0,-7 13-289 15,-13 5 29-15,4-7 75 16,2 5 56-16,6-7-91 16,8-3-135-16,15-8 71 15</inkml:trace>
  <inkml:trace contextRef="#ctx0" brushRef="#br0" timeOffset="9636.8812">15339 10138 1015 0,'-7'16'124'0,"-1"-13"141"15,3 1-289-15,6-5-2 16,-1-1 38-16,1-1 33 16,19-3 7-16,26-29 9 15,45-45 6-15,-36 47 10 16,-7 13-18-16,1 11-38 16,-15 15-49-16,-11 17-9 15,-24 17-25-15,-24 27 3 16,-18 11 27-16,-31 22 30 0,-8 0 3 15,-17 16 10-15,6-11-2 16,-2-10 5-16,30-21 9 16,11-16 35-16,34-33 35 15,21-16 35-15,24-13 28 16,39-8-83-16,16-5-35 16,22 4-36-16,9-2-36 15,21 0-36-15,-24 5-67 0,9-3-136 16,-15-1-134-16,-13-12-136 15</inkml:trace>
  <inkml:trace contextRef="#ctx0" brushRef="#br0" timeOffset="9931.9036">16357 10186 1063 0,'-59'39'249'15,"16"7"97"-15,-26 13-287 16,9 8-38-16,3 17 2 16,22-11 4-16,19-5-1 15,25-10-5-15,29-5 13 16,15-26 14-16,36-23 13 16,10-19-2-16,30-26 3 15,-10-20-19-15,2-13-2 0,-30 9-7 16,-22-9 6-16,-32 10-5 15,-19 2-70-15,-27 12-34 16,-29-4-79-16,-14 17-74 16,-34 11-250-16,-3 15 56 15</inkml:trace>
  <inkml:trace contextRef="#ctx0" brushRef="#br0" timeOffset="10188.0144">16855 9423 1153 0,'26'60'205'0,"-11"39"169"16,13 37-340-16,12 66 46 15,-19 5 12-15,-23 47-11 16,-27-16-30-16,-50 26-27 16,-48-23-51-16,-58 11-391 15,-35-46 106-15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30T15:29:58.9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2980 11093 1011 0,'21'43'278'0,"-24"-56"68"15,-3 1-279-15,0 6-62 16,3 3-14-16,2 3-16 16,-1 0-24-16,2 0-32 15,0 2 4-15,6 38 3 16,15 69 12-16,-5-4 22 15,2 14 31-15,7 28 6 16,-3-7 0-16,2 23-30 16,-6-28-30-16,-2-22-191 15,-10-41 23-15</inkml:trace>
  <inkml:trace contextRef="#ctx0" brushRef="#br0" timeOffset="299.2023">2992 10834 1227 0,'10'7'614'0,"-7"-7"-135"16,-3-4-308-16,3 2-187 15,-3 2-189-15,2 0 157 16,48 6-2-1,43 20 26-15,-14 15 10 16,-5 8 9-16,-7 10-16 16,-66 6 5-16,18 1 4 15,-59-4 9-15,-19 18 10 16,-21-6 16-16,-21 6-4 16,14-16-48-16,1-2-153 15,11-19-245-15,21-8-16 16</inkml:trace>
  <inkml:trace contextRef="#ctx0" brushRef="#br0" timeOffset="669.0388">4916 10844 1512 0,'-62'23'456'16,"-14"-12"73"-16,-14 13-391 15,-61 56-275 1,-17 22 71-16,17 18 29 16,15 0 34-16,22-9-13 15,86-48 19-15,50-10-6 16,29-16-13-16,21 5 9 15,4-5 33-15,-11-2-1 16,-24-4-2-16,-24 6-18 16,-37 2 14-16,-49 8 31 15,-16-1-15-15,-21 2-13 16,0-11-6-16,7-9-109 16,41-12-116-16,11-7-313 15,29-12 15-15</inkml:trace>
  <inkml:trace contextRef="#ctx0" brushRef="#br0" timeOffset="4409.9414">5070 11178 476 0,'-1'-2'0'0,"-1"1"452"16,1 1-452-16,-1 0-16 16,1 0-56-16,1 1 318 15,10 5-324-15,40 7 404 16,70-8-269-16,-32-14-126 16,-13-7-177-16,-1 19 30 15</inkml:trace>
  <inkml:trace contextRef="#ctx0" brushRef="#br0" timeOffset="4605.4531">4872 11744 1389 0,'11'35'420'0,"25"-24"90"16,13-13-334-16,28-17-160 15,9 0-52-15,19-8-177 16,-13 0-296-16,-5-19-32 16</inkml:trace>
  <inkml:trace contextRef="#ctx0" brushRef="#br0" timeOffset="4869.7922">6597 10607 1181 0,'-16'17'430'0,"-45"24"8"16,-35 20-255-16,-42 51-273 15,-6 29 18-15,-13 52 27 16,26-2 26-16,24 16 31 15,55-30 40-15,31-9-8 0,44-43-29 16,31-15-41-16,22-38-44 16,53-19-364-16,4-36 92 15</inkml:trace>
  <inkml:trace contextRef="#ctx0" brushRef="#br0" timeOffset="5547.8115">6962 11053 1158 0,'-89'46'287'0,"81"-40"99"15,7-9-343-15,1 5-22 16,0-4 21-16,3 2 25 15,47-22-9-15,80-27-1 16,-45 13 27-16,10 2-31 16,-17 11-39-16,-7 9 2 15,-32 17 0-15,-14 17-76 16,-26 15-4-16,-29 29 6 16,-20 16 1-16,-32 28 2 15,-7 8 56-15,-22 14 1 16,10-25 3-16,5-16 12 15,31-34 8-15,19-20-12 16,36-23-9-16,30-3 26 16,29-6-5-16,30 0 1 15,13-2 11-15,22 5 10 16,-3-3-30-16,16 6-2 16,-20 2-19-16,-4 3-240 15,-20 0-211-15,-22-5-23 0</inkml:trace>
  <inkml:trace contextRef="#ctx0" brushRef="#br0" timeOffset="5872.7514">7830 11387 739 0,'-64'68'0'0,"24"32"580"16,18 0-592-16,20 5 421 15,27-24-464-15,33-17 503 16,12-40-427-16,50-27 18 16,7-33 29-16,17-42 28 15,-23-19-62-15,-7-21-6 16,-53 4-9-16,-28-14-1 15,-38 29-10-15,-35 6-19 16,-19 26-18-16,-30 21-17 16,-7 24-116-16,-17 15-327 15,23 15 78-15</inkml:trace>
  <inkml:trace contextRef="#ctx0" brushRef="#br0" timeOffset="6293.6909">8915 11243 1247 0,'-1'6'219'0,"8"9"133"16,10 4-365-16,12 12-22 15,5 3 14-15,11 8 20 0,-1-1-9 16,5 2-97-16,-6-5-114 16,-2-5-126-16,-8-17-97 15</inkml:trace>
  <inkml:trace contextRef="#ctx0" brushRef="#br0" timeOffset="6491.9073">9203 11184 1233 0,'-61'80'253'0,"27"-29"104"16,-12 13-363-16,-18 22-71 15,-2-3-60-15,-7-1-121 16,20-17-1-16,13-13-17 16,12-32-20-16,28-9 67 15</inkml:trace>
  <inkml:trace contextRef="#ctx0" brushRef="#br0" timeOffset="6731.5973">9845 10969 990 0,'-1'23'292'0,"-18"17"50"0,-21-22-239 16,-37 55-121-16,-2 10 10 15,-11 22 9-15,13-6 5 16,13 3 2-16,39-29 0 15,9-14-46-15,20-20-41 16,20-23-42-16,19-17-227 16,26-35 27-16</inkml:trace>
  <inkml:trace contextRef="#ctx0" brushRef="#br0" timeOffset="7189.5169">10219 11096 705 0,'0'-1'278'0,"0"-1"4"16,0 2-139-16,-2 0-110 15,2 2 14-15,-3 5 5 16,-1 14 33-16,4-3 12 15,35 54 27-15,5-45-5 16,18 11 14-16,3 5-23 0,-5 17-22 16,-17 0-42-16,-19 25-20 15,-26-2-26-15,-39 6-13 16,-27-11 47-16,-28-8 53 16,1-32-67-16,-11-21-61 15,34-25-31-15,5-32-441 16,31-23 5-16</inkml:trace>
  <inkml:trace contextRef="#ctx0" brushRef="#br0" timeOffset="7369.2508">10281 11012 1527 0,'44'20'299'15,"22"-25"166"-15,30 6-466 16,19 5-47-16,28-11-92 0,-20-8-97 16,4-24-227-16,-23-9-48 15</inkml:trace>
  <inkml:trace contextRef="#ctx0" brushRef="#br0" timeOffset="7593.3827">11170 10418 1645 0,'54'74'374'0,"3"-14"160"15,2 23-497-15,20 40 17 16,-31 8-23-16,-22 36-13 16,-26 6-11-16,-37 26 3 15,-46-23-15-15,-46 2-21 16,-15-37-19-16,-22-31-113 15,9-48-205-15,-1-39-174 16,54-27-95-16</inkml:trace>
  <inkml:trace contextRef="#ctx0" brushRef="#br0" timeOffset="8078.8783">11656 11539 1763 0,'108'-4'321'16,"19"1"86"-16,26-2-615 0,-29-4-321 15,-28-11-12-15</inkml:trace>
  <inkml:trace contextRef="#ctx0" brushRef="#br0" timeOffset="9696.9499">13867 10632 424 0,'78'48'237'0,"-75"-50"-38"16,-4 4-62-16,-1-2-116 16,2 0-12-16,0 0 26 15,0 0 23-15,0 0 48 16,0 0 5-16,0-2-10 16,0-1-35-16,5-14-59 0,5-29-88 15,8-64 31-15,-9 40 13 16,-9-14 31-16,-5 5 58 15,-5-4 43-15,-2 15-40 16,-6 5-3-16,4 21-18 16,-1 7-39-16,2 17-19 15,-5 15-27-15,-3 13-24 16,-15 24 14-16,-6 18 37 16,-31 67 16-1,6 50 47 1,-1 10-12-16,16 27-10 15,5 9 8-15,32-15-4 16,-1-30-6-16,1 24-2 16,-4-28-4-16,-9 3 4 15,-12-42 2-15,-23-10 17 16,-6-35 7-16,-23-15 6 16,-3-33 3-16,-3-14 1 0,7-26-14 15,-13-17-100-15,16-7-96 16,-12-3-204-16,6 5-61 15</inkml:trace>
  <inkml:trace contextRef="#ctx0" brushRef="#br0" timeOffset="10265.4093">13694 12301 542 0,'-23'22'452'16,"-5"-1"-120"-16,3 2-327 16,-7 19 326-16,2 5-328 0,6 14 12 15,14 0 10-15,4 7 14 16,21-15 4-16,22-10 22 16,13-22 5-16,26-23 11 15,10-26-7-15,1-24 6 16,-14-16-27-16,-13-9-10 15,-27 11-15-15,-26 2 1 16,-19 11-35-16,-41 14-5 16,-14 15-3-16,-26 7-64 15,7 9-56-15,5 13-315 16,32-2 42-16</inkml:trace>
  <inkml:trace contextRef="#ctx0" brushRef="#br0" timeOffset="12212.8034">14572 9579 379 0,'-52'58'194'0,"45"-55"-21"0,-2 1-59 16,-3 2-101-16,0-3 3 15,0 3 21-15,2 0 23 16,5-2 32-16,4-1 35 16,1 0 13-16,0-4 10 15,0-1-10-15,0 1-25 16,0-1-37-16,1-1-14 16,10-4-29-16,33-8-8 15,47-51-11-15,-32 40-5 16,-7 13-11-16,-332 535-295 47,238-477 282-32,-7 13 8-15,20-22-3 16,8-18 3-16,-17 32 12 16,38-22 46-16,40-35 28 15,48-17 22-15,26-7 4 0,30-18-4 16,-12-1-67-16,4-1-406 15,-32 8-67-15,-26-4-139 16</inkml:trace>
  <inkml:trace contextRef="#ctx0" brushRef="#br0" timeOffset="12582.9936">15360 9625 750 0,'-16'33'309'0,"-12"5"-4"0,-9-8-156 15,-14 30-132-15,10 0 2 16,10 5-1-16,14-12 7 16,31-11 68-16,29-26 30 15,37-17-16-15,5-22 43 16,44-24-1-16,-6-9-67 16,-10-8-32-16,-35 8 0 15,-26-2-101-15,-65 21-14 0,-63 0-38 16,-30 9-34-16,-66 11-343 15,-3 14 126-15</inkml:trace>
  <inkml:trace contextRef="#ctx0" brushRef="#br0" timeOffset="13859.9831">16001 10584 626 0,'-34'-12'0'0,"-19"6"601"16,-39 4-545-16,-3 14 379 15,-28 22-422-15,3 12 422 16,-11 15-428-16,27 0-4 15,9 5-3-15,33-18-10 16,28-7-8-16,37-8 6 16,31-2 4-16,12-15 9 15,22 11 15-15,-1 1 12 0,-4 2-3 16,-18 5-14-16,-23 24-1 16,-35 1 0-16,-44 8 6 15,-26-4 3-15,-29-1 21 16,-2-18-2-16,-12-8-21 15,27-18-40-15,4-6-128 16,22-11-176-16,11-17-155 16,28-9-115-16</inkml:trace>
  <inkml:trace contextRef="#ctx0" brushRef="#br0" timeOffset="14161.5656">16114 10991 1257 0,'-55'40'277'15,"-28"12"103"-15,-19 10-364 16,-9 21-26-16,21-3 5 16,18 6-7-16,34-16-15 0,38-4 3 15,31-15-1-15,34-8-42 16,12-15-26-16,33-8-260 16,-4-17 44-16</inkml:trace>
  <inkml:trace contextRef="#ctx0" brushRef="#br0" timeOffset="14805.0591">16772 10576 575 0,'40'30'0'0,"3"20"553"16,-12 11-553-16,7 29 63 0,-5 5-32 16,-20 35 397-16,-22-5-395 15,-28 29 413-15,-28-10-390 16,-45 4-39-16,-7-40-41 16,-20-10-84-16,14-45-101 15,-14-14-256-15,37-20-1 16</inkml:trace>
  <inkml:trace contextRef="#ctx0" brushRef="#br0" timeOffset="15837.7788">17708 11010 881 0,'-42'31'389'0,"-8"-8"-12"0,-29 24-170 15,-18 18-190-15,-28 24-6 16,5 9 7-16,12 17 37 16,34-26 13-16,28-9 20 15,39-31 3-15,30-27 9 16,28-41-29-16,42-48-18 16,15-33-37-16,24-42-24 15,9-11-33-15,11-35 2 16,-24 26 8-16,-10-11 25 15,-20 22 17-15,-23-3-7 16,-30 35-24-16,-15 20-42 16,-22 40-64-16,-25 42-21 15,-14 50 15-15,-24 47 19 16,-7 28 47-16,-1 49 74 16,19 14 26-16,10 32 8 15,26-9 1-15,19 26-8 0,8-39-22 16,12-18-63-16,6-50-65 15,3-26-259-15,-4-56 7 16</inkml:trace>
  <inkml:trace contextRef="#ctx0" brushRef="#br0" timeOffset="16140.5571">18382 10835 1002 0,'-49'64'220'0,"59"-42"91"16,8 6-283-16,19 14-15 15,12 7 19-15,26 18 27 16,10-4 5-16,17 10 5 16,-7-11-11-16,-3 3-99 15,-24-23-141-15,-11-13-193 16,-22-20-67-16</inkml:trace>
  <inkml:trace contextRef="#ctx0" brushRef="#br0" timeOffset="16278.1641">18919 10967 1148 0,'-81'54'389'0,"-14"-3"43"15,-25 34-277-15,9 4-118 16,12 4-120-16,29-17-345 0,0-24 80 16</inkml:trace>
  <inkml:trace contextRef="#ctx0" brushRef="#br0" timeOffset="20326.7922">15837 11347 1100 0,'-3'7'322'15,"1"-9"53"-15,2 4-307 16,0-2-106-16,0 0-8 16,0 0 5-16,2 1 3 15,17 10 29-15,6 4 7 16,42 25 4-16,-34-29 1 16,1 1-1-16,9 6-2 15,0 4-8-15,7 8-68 16,-10 1-68-16,3 8-197 15,-10-8-23-15</inkml:trace>
  <inkml:trace contextRef="#ctx0" brushRef="#br0" timeOffset="20731.4031">16237 11112 1257 0,'-9'23'179'0,"-18"23"165"16,-20 11-371-16,-30 43-16 15,-5 15 33-15,-24 30 47 16,11-16-13-16,11 18-366 16,33-34 141-16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30T15:39:49.86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7089 6680 990 0,'0'-17'223'0,"-7"-8"116"15,-7 12-386-15,-5-6-226 0,-9-11 64 16</inkml:trace>
  <inkml:trace contextRef="#ctx0" brushRef="#br0" timeOffset="1384.705">5911 6397 7 0,'11'12'0'0,"5"4"2"15</inkml:trace>
  <inkml:trace contextRef="#ctx0" brushRef="#br0" timeOffset="1922.963">6058 6770 1009 0,'-16'2'214'0,"1"-8"97"16,9 0-299-16,-4-6-7 15,4-9-3-15,-12-16 6 16,5-4 1-16,-4-20 6 16,1-10 6-16,1-18 3 0,-1 10 0 15,4-7 4-15,-1 11-9 16,2 14-4-16,2 23-5 15,2 12-9-15,-2 22-75 16,0 28-15-16,-3 22-2 16,-7 38 3-16,-3 17 12 15,-11 42 76-15,2 9 37 16,-22 33 36-16,-2-6 16 16,-20 21 10-16,1-28 9 15,-6 0 13-15,10-48-26 0,-13-22-8 16,12-42-9-16,-25-20 2 15,-17-36-41-15,-22-36-117 16,6-34-354-16,-8-43 59 16</inkml:trace>
  <inkml:trace contextRef="#ctx0" brushRef="#br0" timeOffset="10840.1259">7076 6730 439 0,'-20'46'0'0,"20"-49"343"16,0 3-346-16,2 0 270 16,-2-1-252-16,0-1 260 15,-2 1-257-15,2-23-1 16,0-18-6-16,0-54-7 15,-3 49 1-15,-3-8 0 16,-7 9-14-16,-2 0-6 16,-1 7-2-16,0 7-4 15,1 14-21-15,-9 12-14 16,-2 14-23-16,-16 17 26 16,-2 12 24-16,-10 16 44 15,8 2 51-15,3 92 14 31,3-14-66-31,2 34-17 16,13 17-26-16,4 7 45 16,-1-72-7-16,14 7-12 15,-2-40-45-15,-2-32-84 0,-14-24-119 16,-3-33-25-16</inkml:trace>
  <inkml:trace contextRef="#ctx0" brushRef="#br0" timeOffset="11038.1451">6568 7071 591 0,'38'21'0'15,"-23"-17"476"-15,49 5-476 16,14 7 0-16,29 12-100 15,-5-11 265-15,5 0-529 16,-24-9 287-16</inkml:trace>
  <inkml:trace contextRef="#ctx0" brushRef="#br0" timeOffset="11276.6952">7887 6871 1211 0,'-63'22'228'0,"-10"21"128"16,-10 10-365-16,-16 18 18 15,9-4 13-15,15 6-12 16,27-11-7-16,15 8-33 16,33-25-23-16,10 10-38 15,11-10-7-15,13-5-17 16,14-12 9-16,6-7-210 15,4-15 71-15</inkml:trace>
  <inkml:trace contextRef="#ctx0" brushRef="#br0" timeOffset="11503.0024">7756 7106 1146 0,'4'2'162'0,"3"4"132"0,5 12-332 16,10 17-8-16,7 11 38 15,6 7 14-15,-1 2 12 16,3 1-4-16,-6-10-15 16,0-3-102-16,-8-9-104 15,5-16-105-15,-6-25-98 16</inkml:trace>
  <inkml:trace contextRef="#ctx0" brushRef="#br0" timeOffset="11682.683">7763 7235 1240 0,'-46'51'293'0,"-13"-5"97"16,0 11-356-16,-5 10-116 15,12-9-38-15,13 1-108 16,16-17-105-16,30-20-44 16,30-33-67-16</inkml:trace>
  <inkml:trace contextRef="#ctx0" brushRef="#br0" timeOffset="11844.949">8135 7010 602 0,'-3'15'184'16,"4"-2"-184"-16,14 1-78 16</inkml:trace>
  <inkml:trace contextRef="#ctx0" brushRef="#br0" timeOffset="12129.6757">8347 6967 896 0,'66'19'182'0,"-72"-16"89"15,0-3-268-15,-16 6-25 16,-3 5 5-16,-25 0 17 16,-11 6 8-16,-18 11 7 15,1 7 28-15,-32 14-6 16,2 12-16-16,-24 13-7 16,11-9-6-16,1-1-42 15,32-17-36-15,25-11-221 16,36-21 22-16</inkml:trace>
  <inkml:trace contextRef="#ctx0" brushRef="#br0" timeOffset="12550.0221">8493 6844 737 0,'119'21'189'16,"-110"-18"62"-16,13 13-165 16,0 2-91-16,5 14 40 15,-5 7 1-15,-10 23 9 16,-20 8-2-16,-14 28 11 0,-27-5 7 15,-37 15-76-15,-4-26-89 16,-24-14-197-16,10-30-51 16</inkml:trace>
  <inkml:trace contextRef="#ctx0" brushRef="#br0" timeOffset="12998.6696">9594 7225 487 0,'-49'4'373'0,"-9"14"-122"15,-6 9-68-15,-38 25-123 16,3 11-117-16,-17 17 137 15,10-9-12-15,15-2 4 16,38-23 10-16,31-17-23 16,35-17 13-16,45-30-1 15,23-22-12-15,38-40-16 16,14-22-1-16,27-30-32 16,-24 9-12-16,-7-13 0 15,-32 17 6-15,-23-2 11 0,-33 23-1 16,-16 6-7-16,-16 30-38 15,-10 22-59-15,-16 36 4 16,-30 29 13-16,-12 24 8 16,-24 40 47-16,0 19 52 15,0 34-4-15,34-1-9 16,21 20-48-16,34-25-23 16,26 1-78-16,22-37-65 15,18-22-154-15,5-44-3 0</inkml:trace>
  <inkml:trace contextRef="#ctx0" brushRef="#br0" timeOffset="13285.7736">10005 7066 997 0,'5'98'188'16,"-4"-77"105"-16,8 13-274 0,8 7-26 16,15 25 26-16,17 2 18 15,24 10 1-15,-2-4-10 16,15 8-110-16,-9-15-191 15,1-11-54-15,-25-28-152 16</inkml:trace>
  <inkml:trace contextRef="#ctx0" brushRef="#br0" timeOffset="13435.5545">10548 7203 1268 0,'-80'100'429'15,"-14"-15"26"-15,-27 38-394 16,-1 4-274-16,-14 21-258 16,29-35-44-16</inkml:trace>
  <inkml:trace contextRef="#ctx0" brushRef="#br0" timeOffset="14565.6096">6245 7089 173 0,'-48'16'78'0,"48"-12"-1"0,0-1-46 16,-1-1-36-16,1-2-5 16,0 0-6-16,-2 0 2 15,1 0 14-15,-1 0 44 16,1-2 39-16,-1 1 39 15,2-1 38-15,0 1-17 16,0 1-33-16,0 0-33 16,0 0-50-16,0 0-48 15,0 0 15-15,0 0-4 16,2 0-2-16,-1-2 18 16,10 1 17-16,17-1 1 15,49-7 6-15,-36 4 13 16,5 0-1-16,16 2 16 15,1 5 0-15,24 1-2 16,3 3-14-16,16 4-5 0,-10-4-40 16,8-2-285-16,-20 7 85 15</inkml:trace>
  <inkml:trace contextRef="#ctx0" brushRef="#br0" timeOffset="16228.6451">5286 7964 799 0,'-31'110'271'0,"0"-78"20"15,-6 4-181-15,-16 16-122 16,1 1 0-16,-6-2 4 16,20-14 1-16,10-6-22 15,22-18 2-15,16-4 18 16,12-3 14-16,3 4 4 15,6 2 30-15,1 10 8 16,-9 3-14-16,-11 11-11 16,-12 7 1-16,-21 15-3 15,-19-6 10-15,-19-1-45 16,-2-15-46-16,-7-15-101 16,16-26-157-16,24-24-43 15</inkml:trace>
  <inkml:trace contextRef="#ctx0" brushRef="#br0" timeOffset="17013.0426">6298 8120 886 0,'-22'35'172'0,"-8"13"91"0,4 7-252 16,2 5 8-16,8-6 5 15,11 3-10-15,12-17 0 16,19-10 27-16,11-14 22 16,15-14 27-16,2-16 26 15,10-18 10-15,-9-7-31 16,-9-8-30-16,-21 5-48 0,-19-6-60 16,-30 12-14-16,-25 2-41 15,-10 12-46-15,-15-5-251 16,16 5 84-16</inkml:trace>
  <inkml:trace contextRef="#ctx0" brushRef="#br0" timeOffset="17619.3907">6126 5625 501 0,'-13'16'174'16,"1"-7"15"-16,0 12-112 16,-1 2-78-16,1 16 9 15,-3-2 3-15,-1 10 3 16,1-4 3-16,2 12 1 16,1-13-4-16,3-1-61 0,3-17-157 15,19-11 32-15</inkml:trace>
  <inkml:trace contextRef="#ctx0" brushRef="#br0" timeOffset="17957.565">6422 5672 799 0,'-5'33'149'0,"-9"-2"88"16,-4-19-225-16,1 29-31 16,5 1 15-16,4-4 0 15,8-7-21-15,5-7 12 16,7-15 20-16,8-16 24 16,1-10 20-16,7-5 19 15,-4-5-6-15,-2-5-17 16,-10 7-12-16,-5 4-2 15,-7 5-7-15,-5 1-2 16,-4 12-31-16,-3-5-41 0,-2 5-14 16,0 2-37-16,0-1-20 15,7 1-164-15,5 1 52 16</inkml:trace>
  <inkml:trace contextRef="#ctx0" brushRef="#br0" timeOffset="18227.3944">6907 5712 583 0,'-17'15'201'0,"-8"6"39"15,-6 0-167-15,-3 14-5 16,-3-4-25-16,6 11-13 16,13-11-16-16,14 0-14 15,2-19 15-15,25-6 23 16,12-18 5-16,15-13 11 15,4-12 14-15,14-5-13 16,-16 1-20-16,-15 2 10 16,-19 14 9-16,-16 4-42 15,-13 6-23-15,-15 8-76 16,-5 1-90-16,-7 9-185 16,7-3 0-16</inkml:trace>
  <inkml:trace contextRef="#ctx0" brushRef="#br0" timeOffset="18465.6736">7276 5668 750 0,'-17'46'438'0,"5"-6"-112"16,-1 16-149-16,1 2-133 15,14 3-136-15,5-11 113 16,12-13 1-16,7-24 9 15,22-26 11-15,9-17 10 16,5-22 10-16,-10-4-8 0,-12-3-35 16,-37 9-36-16,-51-1-29 15,-18 17-71-15,-32 7-286 16,-6-1 68-16</inkml:trace>
  <inkml:trace contextRef="#ctx0" brushRef="#br0" timeOffset="21116.4243">5261 8103 314 0,'0'-6'131'0,"0"-4"5"16,-4 0-64-16,-4 2-56 0,2 1-1 16,-4 1-8-16,3 2-13 15,5 2-5-15,4-1-3 16,-4 2-4-16,2 1 7 15,0 0 20-15,2 0 12 16,2-2 48-16,41-2 30 16,54-11 20-16,-33 3-26 15,0 2-10-15,3 1-40 16,-18 6-27-16,-16-2-65 16,-14 4-78-16,-6 4-106 15,-12 0-39-15</inkml:trace>
  <inkml:trace contextRef="#ctx0" brushRef="#br0" timeOffset="21466.6468">5765 8182 559 0,'-3'18'234'0,"-9"-5"-4"0,-13 9-93 15,-6 6-134-15,-8 12 13 16,2 5 16-16,3 4 18 16,9-11-2-16,12 2-1 15,17-12 3-15,20-13 2 16,13-16-10-16,19-11 13 15,2-10 1-15,4-14 11 16,-18 2-7-16,-21-4-41 16,-29 9-32-16,-48 6-22 15,-30 17-24-15,-32 6-157 16,-1 16-125-16,3-25 14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30T15:43:22.70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5123 6718 252 0,'113'52'93'15,"-109"-52"20"-15,-4 0-37 16,-13-1 9-16,3-8 21 16,-1 3 1-16,8-8 4 15,-1-2-27-15,2-8-15 16,-3-2-26-16,-10-13-4 15,7 8-10-15,-8-9-4 16,1 5-7-16,-6 5 9 16,7 8-2-16,-7-2-1 15,3 6 4-15,0 6-7 16,1-1-14-16,-7 4-12 16,6 8-9-16,-7 10-13 15,-3 1-3-15,-8 14-3 0,1 10 11 16,-14 19 0-16,1 5 5 15,-6 26 3-15,6 5 4 16,4 24-7-16,16 4 4 16,1 22 0-16,12-1 2 15,0 25 1-15,4-17 2 16,0 7 0-16,5-20 4 16,-3-8 6-16,0-35 4 15,-10-8 15-15,-4-29 15 16,-16-6 22-16,-7-15 6 15,-25-9 5-15,-8-11 1 0,-15-13-3 16,5-13-18-16,0-11-4 16,15-6-10-16,7-7-42 15,15-2-39-15,5-8-160 16,7-2-126-16,12-7-40 16</inkml:trace>
  <inkml:trace contextRef="#ctx0" brushRef="#br0" timeOffset="744.5712">4732 8573 469 0,'-13'45'86'15,"4"-43"44"-15,0 6-143 16,-8-4-4-16,-4 4 13 16,-4-2 16-16,1-2 47 15,8-4 23-15,5 0 19 16,5-4-2-16,6-7-7 0,2 1-33 16,2 0-16-16,-7-7-19 15,9-2 0-15,3 3-5 16,3-1-8-16,1 3-4 15,11-1-3-15,-2 10-6 16,-1-1-5-16,-6 3-4 16,2 5-6-16,-8 8 1 15,-7 2 3-15,-2 3 3 16,-2 1 9-16,-5 4 10 16,-6-9 4-16,2-2 0 15,-5-4-1-15,6-5-6 0,-2-5-9 16,7-2 0-16,11-11-2 15,11 0 5-15,3-7 12 16,7 4 17-16,10 7-16 16,-10 5-12-16,-1 6-34 15,-9 15-41-15,-10 10-202 16,-17 10 35-16</inkml:trace>
  <inkml:trace contextRef="#ctx0" brushRef="#br0" timeOffset="1328.7446">4983 8437 751 0,'-12'-5'254'15,"9"4"31"-15,-2-5-179 16,7 1-100-16,-2 4-3 15,0 0-3-15,1-1-4 16,16-5 6-16,12-8 5 16,51-19 7-16,-47 28-7 15,-9-3-10-15,-1 9-11 16,-9 6-13-16,-4 6-14 16,-3-3 3-16,-5 14 2 15,-5 1 4-15,-9 9 11 16,-3-1 10-16,-10 8 6 15,3-12 5-15,1-7 12 16,8-9-1-16,5-3-11 16,11-12-3-16,3-2-4 15,9 5-7-15,10 3-1 0,5 2 11 16,-2 7 4-16,2 7 2 16,-10 6 2-16,-12 2 2 15,-8 10-1-15,-5 4 7 16,-17 7 6-16,-15-5 0 15,-9 1-21-15,-10-10-46 16,-12-10-202-16,13-20 24 16</inkml:trace>
  <inkml:trace contextRef="#ctx0" brushRef="#br0" timeOffset="1733.3189">5700 8447 611 0,'4'-3'83'0,"-1"5"63"16,-3-1-200-16,-1-1 0 15,-1 0 21-15,1 0 13 16,-2 2 23-16,-18 26 18 16,-55 52 10-16,42-39 11 15,8 2-6-15,8 0 2 0,13-7-5 16,11-4 3-16,14-8-10 16,12-8 8-16,7-8 4 15,12-14 13-15,1-8 8 16,0-14 10-16,-12-6-5 15,-7-6 3-15,-20 2 5 16,-11-7-29-16,-19 8-30 16,-23-1-50-16,-15 13-48 15,-23 7-226-15,-2 10 32 0</inkml:trace>
  <inkml:trace contextRef="#ctx0" brushRef="#br0" timeOffset="2453.3743">5609 6597 711 0,'27'-49'85'0,"-32"56"57"15,0-1-221-15,-7 9 13 16,1 0 31-16,-3-3 62 15,2-8 49-15,1 2 26 16,5-9 3-16,0-3 1 16,3-1-45-16,3 5-26 15,0 1-30-15,0-2-15 16,2 0-15-16,13-8-1 16,13-2 10-16,47-39 7 15,-51 43 5-15,-2 11-5 16,-10 5-12-16,-6 5-13 15,-6 4 17-15,-9 14 11 16,-10-5 7-16,-11 5 16 16,-2-3 15-16,-8-5-14 0,9-9-7 15,4-4-4-15,11-9-7 16,4-6-2-16,9-3-3 16,6-3-7-16,6-1 2 15,9 3 3-15,5 1 2 16,2 1-1-16,-4 8 1 15,0 6-24-15,-8 8-14 16,-10 6-185-16,-6 7 35 16</inkml:trace>
  <inkml:trace contextRef="#ctx0" brushRef="#br0" timeOffset="2946.8377">6276 6148 773 0,'-2'9'127'0,"-4"-5"83"16,0 2-270-16,-5 1-14 0,-6 2 14 15,-8 2 17-15,3-1 16 16,-14-3 48-16,4 2 22 16,-8 6-1-16,4 4-13 15,-5 16-11-15,5 10-8 16,1 15-6-16,9 0 4 16,-2 9 7-16,15-9 3 15,3-5-3-15,10-12-8 16,7-4-3-16,8-17-3 15,10-10 9-15,8-12 7 16,24-11 7-16,3-6 2 16,5-6 6-16,-13 1-5 0,-6 0 11 15,-30 4 3-15,-9 0-2 16,-10 5-15-16,-9 3-26 16,-8 4-24-16,-14 3-14 15,-9 1-33-15,-2 5-26 16,11-1-10-16,8-2-22 15,23-5-22-15,23-8-55 16,10-9 23-16</inkml:trace>
  <inkml:trace contextRef="#ctx0" brushRef="#br0" timeOffset="3247.0591">6606 6296 715 0,'-18'31'120'15,"-13"12"85"-15,5 9-223 16,0 9 17-16,7-11 6 16,10-3 14-16,18-17 13 15,16-12 15-15,11-18 54 16,22-18 25-16,8-10-10 15,14-12-6-15,-9-2-11 0,-1-7-51 16,-27 9-8-16,-16-2-30 16,-26 12-32-16,-26-1-102 15,-24 9-144-15,-18 4-105 16,1 1-92-16</inkml:trace>
  <inkml:trace contextRef="#ctx0" brushRef="#br0" timeOffset="4545.8803">10782 4291 124 0,'0'0'182'0,"-85"14"-45"31,-8 1-83-31,88-11 106 0,8-7-79 15,-4 3-16-15,36-1-9 16,102-34 12-16,-137 28-32 16,-6 7-34-16,1 3 8 15,4-3-7-15,-1 0-4 16,2 0 0-16,0 0-1 0,0 0 3 16,0 0 2-16,0-3 3 15,0 2 4-15,2-1 3 16,-1 1-3-16,7-1-8 15,-7 1-4-15,1 1 4 16,-1 1 2-16,-1 1 6 16,-3 14 8-16,-6 2 5 15,-35 41-1-15,19-55 7 16,8-7-5-16,9-1-24 16,6 0-26-16,7-5-78 15,8 3-62-15,8-5-49 16,10 0-3-16,19-10-38 15</inkml:trace>
  <inkml:trace contextRef="#ctx0" brushRef="#br0" timeOffset="5003.9307">11245 3918 550 0,'-10'-1'316'16,"-2"5"-102"-16,-1 2-114 16,-5 7-100-16,5-1-102 15,-1 0 102-15,7-6 8 16,-1-2 24-16,8-5 8 0,0 1 6 16,0-2-3-16,0 1-6 15,2-1-24-15,16-1-10 16,16-1-8-16,44-3-3 15,-50 15 0-15,-4 4-6 16,-12 5 1-16,-9 0 2 16,-5 3 4-16,-6-3 3 15,-13 1 10-15,-6 1 4 16,2-4 0-16,-2-4 2 16,7-5-1-16,6-3-25 15,11-6-20-15,17 0-11 16,9 1-16-16,8 4 5 15,6-1 20-15,-1 11 19 16,-8 4 13-16,-10 8 10 16,-11 6-2-16,-14 11 6 15,-8 2 2-15,-20 6 2 16,-8-15-219-16,-9 0-2 16,4-21-75-16</inkml:trace>
  <inkml:trace contextRef="#ctx0" brushRef="#br0" timeOffset="5363.6037">11647 4085 729 0,'-11'5'254'0,"-4"2"-20"15,1-1-177-15,-12 11-123 16,-2-1 13-16,-10 9 14 16,2-3 32-16,2 8 31 15,10-5-23-15,7 8-1 16,9-5-1-16,8 0 7 16,21-4 6-16,29-7 15 15,17-14 5-15,43-1 8 16,2-10-1-16,2-6 1 15,-28-4-3-15,-15-1 28 16,-41-4-3-16,-27-6-3 16,-31 4-3-16,-39-2-112 15,-17 3-80-15,-33 3-192 0,14 10-57 16</inkml:trace>
  <inkml:trace contextRef="#ctx0" brushRef="#br0" timeOffset="6233.7168">12760 4325 632 0,'-4'6'151'0,"0"-7"36"15,2 4-185-15,2-3-15 16,0 0 8-16,0 0 23 16,0 0 20-16,0 0 18 15,0-2-12-15,0 1-12 16,2-1-17-16,-1 1-10 15,1-1-10-15,-1 1-27 16,1 0-14-16,-1-1 6 0,0 2 2 16,1 0 7-16,-2 2 21 15,-2 9 22-15,-3 6-6 16,-1-8 5-16,0-2 6 16,3-6 3-16,0 1-1 15,0-2-6-15,1 0-4 16,2 0 0-16,0-2-2 15,2 1-3-15,-1-1-2 16,1 1-14-16,-1 1-6 0,-1 0-17 16,0 1-91-16,-3 14-88 15,-3-6 0-15</inkml:trace>
  <inkml:trace contextRef="#ctx0" brushRef="#br0" timeOffset="6641.6187">13510 3925 1003 0,'-6'-4'135'0,"-1"11"108"16,-17 4-319-16,-10 7 13 15,-8 1 24-15,-14 7 18 16,-5-3 17-16,-10 6 22 0,6-5-5 16,-13 13 4-16,7 3 6 15,8 13-15-15,22-5-18 16,17 4-4-16,26-14-1 16,18-8-2-16,14-17 18 15,17-4 18-15,2-9 1 16,9-9 7-16,-8-4 2 0,-11 0 17 15,-17-1 18-15,-8 4-9 16,-17-1-12-16,-6 8-24 16,-16-4-31-16,-13 6-52 15,-5-2-16-15,-2 3-41 16,10 3-64-16,16 0-72 16,25-8 4-16,29 1-81 15</inkml:trace>
  <inkml:trace contextRef="#ctx0" brushRef="#br0" timeOffset="6912.5686">13982 3992 899 0,'-22'8'295'15,"-12"5"24"-15,-18 15-188 16,-4 11-153-16,0 11 11 0,14 2 8 15,19-3 3-15,24-8 2 16,30-10 18-16,21-17 26 16,29-19 20-16,4-10 16 15,10-17-8-15,-6-5-24 16,-20-11 1-16,-29 5-26 16,-28-9-68-16,-28 8-48 15,-57-8-304-15,-19 12-24 16,-22-1-144-16</inkml:trace>
  <inkml:trace contextRef="#ctx0" brushRef="#br0" timeOffset="9881.5235">6951 7099 430 0,'-3'0'0'16,"6"12"297"-16,3 19-297 15,0 12-37-15,3 19 9 16,-5 9 246-16,-1 21-227 16,-4-9 222-16,-5 25-219 15,-3-6 0-15,-1 2 2 16,-1-25-84-16,1-19-125 16,1-31 12-16</inkml:trace>
  <inkml:trace contextRef="#ctx0" brushRef="#br0" timeOffset="10166.5891">6805 7311 420 0,'0'-52'415'15,"10"-4"-149"-15,15 4-1 16,30-13-255-16,12 10-25 16,26-7-20-16,5 7 46 15,32-3 23-15,-11 19 24 16,11 11-7-16,-18 16-9 15,-2 24-10-15,-37 11-24 16,-23 15-25-16,-29 8 5 0,-32 16 8 16,-33-3 10-16,-55 21 12 15,-14-1 12-15,-26 1-1 16,6-13-9-16,-1-4-32 16,39-24-42-16,5-5-102 15,20-13-88-15,20-6-84 16,32-13-69-16</inkml:trace>
  <inkml:trace contextRef="#ctx0" brushRef="#br0" timeOffset="10466.5393">8465 7149 437 0,'22'2'297'16,"-8"-10"-72"-16,-13 10-58 16,-8 2-234-16,-8 7-17 15,-22 9-10-15,-17 16 8 16,-37 10 29-16,-1 6 42 16,-10 14 32-16,11-2 30 15,1 15 20-15,29-4 1 16,8 10 5-16,20-10-23 0,24 4-28 15,23-16-30-15,29-8-46 16,8-16-55-16,38-20-111 16,3-17-9-16</inkml:trace>
  <inkml:trace contextRef="#ctx0" brushRef="#br0" timeOffset="10722.3186">8524 7329 844 0,'9'11'466'0,"-1"3"-168"15,-7 4-174-15,11 20-161 0,1 4-162 16,5 11 182-16,1 3 10 15,14 8-6-15,-7-14-19 16,7 4-61-16,9-8-50 16,5-5-148-16,-3-16-22 15</inkml:trace>
  <inkml:trace contextRef="#ctx0" brushRef="#br0" timeOffset="10967.6016">8711 7560 446 0,'-82'68'346'0,"-14"6"-91"15,0 9-299-15,-17 7 233 16,14-22-272-16,12-2 6 15,32-23 6-15,16-9 34 16,27-21 24-16,4-6-96 16,9-10-74-16,30-16-21 15</inkml:trace>
  <inkml:trace contextRef="#ctx0" brushRef="#br0" timeOffset="11275.5657">9127 7137 577 0,'16'3'310'0,"-1"0"-66"0,6 6-36 15,9 6-283-15,8 16 22 16,4 5 40-16,-1 14 9 15,-11 2 7-15,-10 24-3 16,-11-2 1-16,-21 29 2 16,-20 0-4-16,-29 20 0 15,-16-18 10-15,-30 1 12 16,-5-29 2-16,-4-5-28 16,23-27-129-16,9-21-114 15,26-25-45-15</inkml:trace>
  <inkml:trace contextRef="#ctx0" brushRef="#br0" timeOffset="11774.1371">10487 7209 911 0,'-12'13'181'0,"-19"8"83"0,-46 16-260 16,-15 15-31-16,-26 17 15 16,-1 4 18-16,-10 22 21 15,30-11 20-15,10 6 0 16,27-17-1-16,20-6 1 15,22-32-16-15,30-10-5 16,23-23 8-16,38-29 2 16,10-20-1-16,42-36-25 15,6-19-13-15,18-27 2 16,-26 3 1-16,-1-8 4 16,-30 29 20-16,-17 3-1 15,-32 31-21-15,-8 16-34 16,-17 21-19-16,-20 15-38 15,-15 23-4-15,-29 26 11 16,-13 17 29-16,-24 42 21 16,0 12 43-16,-2 38 9 15,29 5 1-15,17 10-2 0,23-28-15 16,18 0-7 0,18-36-44-16,7-20-41 0,16-21-196 15,14-26 16-15</inkml:trace>
  <inkml:trace contextRef="#ctx0" brushRef="#br0" timeOffset="12060.3363">10860 7471 1168 0,'0'1'107'0,"0"1"171"15,6 16-349-15,10 14-3 16,36 50 50-16,-7-31 56 16,1-2-1-16,20 3-1 15,-2-6-2-15,10 3-10 16,-12-10-49-16,3 1-179 15,-4-14-96-15,7-14-59 16</inkml:trace>
  <inkml:trace contextRef="#ctx0" brushRef="#br0" timeOffset="12249.5941">11651 7407 1094 0,'-71'40'248'16,"-34"42"88"-16,-17 4-309 0,-55 26-55 16,31 7 9-1,-15 2 2-15,28-36-182 16,11-4-133-16,51-31-6 16</inkml:trace>
  <inkml:trace contextRef="#ctx0" brushRef="#br0" timeOffset="12908.7082">8862 7401 424 0,'-3'0'-108'0,"2"0"180"15,1 0-124-15,0-1 69 16,0 1 86-16,0 0 89 0,0-2-66 16,0 1-4-16,0 1-56 15,-2 0-42-15,-1 0-29 16,-21 7-43-16,-69 78-19 16,20-29-11-16,1 2 18 15,-14 11-128-15,18-14 76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30T15:47:08.45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6659 6666 591 0,'39'0'136'0,"-42"3"45"16,9 3-168-16,-6 2-23 16,0-8 4-16,0 0 18 15,0 0 16-15,0 0 32 16,0 0 4-16,0-2 4 16,0 1-12-16,0-2-17 15,12-31-27-15,14-51-3 16,-24 44-1-16,-8-4 5 15,0 8 10-15,-12-7 8 16,-1 8-5-16,1-1-8 16,2 5-13-16,-5 2-19 15,11 12-18-15,-3 2 1 16,4 10 1-16,0 4 0 16,-2 8 6-16,2 12 6 15,-5 7 1-15,-7 18-1 16,3 8 3-16,0 21 4 15,-4 2 4-15,-2 24-4 16,5-2 3-16,-4 24-3 0,-3-11 1 16,0 30-5-16,3-9-1 15,1 29-1-15,-1-20 4 16,-9 23 0-16,1-29 8 16,-16 3 4-16,-5-29 21 15,-7 2 26-15,4-23 11 16,-6-9 20-16,11-23 19 0,-9-8-10 15,-1-24-19-15,-15-12-2 16,-8-14-18-16,-19-15-26 16,10-15-17-16,2-9-43 15,20-6-44-15,0-14-244 16,29 6 38-16</inkml:trace>
  <inkml:trace contextRef="#ctx0" brushRef="#br0" timeOffset="1992.6765">5882 8887 49 0,'10'46'91'0,"-13"-41"-23"16,0-8 14-16,3 7 22 15,-1-4-8-15,1-1 25 16,-3-1 3-16,1 1 5 16,1-1-32-16,-1 1-14 0,1-1-24 15,-1 1-16-15,1-1-23 16,-1 1-8-16,2-1-8 16,0 1-11-16,0-1 2 15,0 1-10-15,0-1-5 16,0 2-14-16,0 0 1 15,-1 2 7-15,-1 2 12 16,-2 18 13-16,-5-1 16 16,-19 41 9-16,16-48 1 15,3-7-1-15,2-7-7 16,2-3-1-16,4-3-8 16,1 5-11-16,0-2-10 0,9-16 6 15,7-13 1-15,37-40 11 16,-32 54 18-16,-5 0-1 15,2 12-8-15,-9 9-11 16,-4-3-13-16,-5 9 1 16,-2 5 11-16,-13 6 9 15,3 1 16-15,-8 9 9 16,2-7-5-16,0-5 6 16,6-9 6-16,-1-3 4 15,10-13 8-15,-3-2-40 16,3 0-14-16,2-5-7 15,2 1-10-15,4 4-10 16,-1-4 34-16,0 5-7 16,4 7-9-16,1 4-43 15,-6 4-42-15,3 8-198 16,2 1 22-16</inkml:trace>
  <inkml:trace contextRef="#ctx0" brushRef="#br0" timeOffset="2501.7104">6510 8500 373 0,'1'18'246'15,"-7"-12"-64"-15,2 5-90 16,-3 2-294-16,2 2 106 16,2-11 51-16,2 2 74 15,-2-3 108-15,1-4 109 16,1-1-88-16,-1 1-41 16,1-1-68-16,-1 1-30 15,1-1-29-15,-1 2-9 16,1 0 1-16,-1 2 1 15,-2 1 7-15,-9 19 1 16,-23 46 3-16,29-46 2 0,5-6 0 16,-2-1-5-16,5-6 1 15,5-4 4-15,4-4 5 16,4 1 7-16,4-2 8 16,2 4 1-16,1 5-3 15,3 6-4-15,-8 4-7 16,-4 11 3-16,-5 2 1 15,-4 8 12-15,-13 2 6 16,-8 8 14-16,-12-2 2 16,-10-4 2-16,-5-11-12 15,-4-4-27-15,3-15-57 0,-9-12-244 16,-1-7 40-16</inkml:trace>
  <inkml:trace contextRef="#ctx0" brushRef="#br0" timeOffset="3011.0337">6399 8502 508 0,'55'-7'294'15,"-54"2"-53"-15,-2 7-50 16,1 1-224-16,0-3-3 16,0 0 10-16,0 0 8 0,1 0 46 15,24-6 23-15,63-27 19 16,-25 6 3-16,4 4-2 16,7-3-39-16,-7 7-19 15,-2 6-6-15,-24 7-7 16,-10 2-7-16,-14 5-7 15,-7 6-4-15,-10 5 6 16,-7 0 16-16,-7 4 21 16,-12 21 4-16,-11 5 5 0,-15 25-2 15,3 4-13-15,0 19-7 16,16-17 7-16,11-1-2 16,24-24-5-16,14-7 7 15,15-20 2-15,15-15 7 16,12-19 9-16,11-22 10 15,-2-12 2-15,-2-18-7 16,-16 1-5-16,-16-10 13 16,-24 13-9-16,-15 2-14 15,-9 13-8-15,-10 5-47 16,5 17-74-16,-5-1-313 16,10-5 50-16</inkml:trace>
  <inkml:trace contextRef="#ctx0" brushRef="#br0" timeOffset="4655.5336">7135 6142 1092 0,'12'-52'285'0,"-20"48"50"16,1 8-331-16,0 18-13 15,-2 9-24-15,-6 23-4 16,-7 11 34-16,-8 13 5 16,-4-1-8-16,-5 14-318 15,14-19 95-15</inkml:trace>
  <inkml:trace contextRef="#ctx0" brushRef="#br0" timeOffset="7019.5374">7647 6911 655 0,'-14'78'112'16,"5"-69"66"-16,-2 12-203 15,-3 4 6-15,-3 21 2 0,1 6 9 16,-5 15 4-16,0-1 4 16,-1 29-2-16,-1-2 0 15,-1 21-1-15,5-16-8 16,-1 0-43-16,4-27-43 16,3-16-76-16,1-34-31 15</inkml:trace>
  <inkml:trace contextRef="#ctx0" brushRef="#br0" timeOffset="7288.9257">7514 6954 511 0,'10'-34'440'0,"11"0"-136"16,6 0-25-16,26-5-259 15,12 6-22-15,23 1-26 16,-13 11 40-16,2 8 9 15,-16 10-8-15,-12 12-16 16,-24 7-9-16,2 17-18 16,-21 1-16-16,-17 22 29 15,-11 2 14-15,-24 8 15 16,-18-3 12-16,-18 11 13 16,-4-15-17-16,-12-3-3 15,13-11-228-15,4-7-100 16,35-24-46-16</inkml:trace>
  <inkml:trace contextRef="#ctx0" brushRef="#br0" timeOffset="7559.9743">8616 7026 1167 0,'-25'28'297'0,"-17"-7"78"16,-8-6-310-16,-31 35-98 16,-13 13 10-16,-9 17 2 15,17 6 6-15,7 1 4 16,41-19 8-16,14 0-53 16,25-11-19-16,10-4-21 15,15-13-31-15,28-10-80 16,18-13-95-16,25-14 18 15,-1-16-109-15</inkml:trace>
  <inkml:trace contextRef="#ctx0" brushRef="#br0" timeOffset="7786.9261">8545 7315 975 0,'16'2'172'0,"-14"-2"99"16,4 3-274-16,19 23-33 15,62 60 23-15,-36-43 18 16,20 6 0-16,-2-6-23 16,8-1-127-16,-11-13-130 0,0-12-3 15,-24-26-169-15</inkml:trace>
  <inkml:trace contextRef="#ctx0" brushRef="#br0" timeOffset="7979.9364">9071 7332 659 0,'-157'69'486'0,"89"-27"-114"16,0 12-398-16,-12 21 386 15,14-6-383-15,3-2-22 16,17-23-30-16,10-11-103 16,20-21-29-16,17-32-147 15,19-15-40-15</inkml:trace>
  <inkml:trace contextRef="#ctx0" brushRef="#br0" timeOffset="8203.9273">9133 7103 961 0,'24'-6'213'0,"-12"9"79"16,7-3-258-16,10 11-46 15,7 11 6-15,0 8 5 16,-2 16 5-16,-12 8-3 0,-7 15 3 16,-9 3 5-16,-21 19 12 15,-10-3 2-15,-20 4 4 16,-14-15-2-16,-20-6-2 15,11-28-174-15,-4-13-169 16,29-23-7-16</inkml:trace>
  <inkml:trace contextRef="#ctx0" brushRef="#br0" timeOffset="8638.0099">10503 7361 1128 0,'-1'3'248'15,"-20"0"89"-15,-28 19-311 16,-25 14-65-16,-25 28 23 0,-11 10 26 16,-17 22 30-16,22-7 21 15,11-2 11-15,25-20-6 16,15-11-18-16,29-23-35 15,13-11-28-15,18-16 11 16,25-21 2-16,17-16 5 16,23-25 10-16,6-17 13 15,19-29-15-15,-11 3 1 16,-1-17 9-16,-20 12 1 16,2-5-40-16,-20 23-12 0,-7 10-6 15,-16 20-11-15,-6 17 3 16,-13 29 18-16,-2 7-42 15,-11 6-5-15,0 31-3 16,-7 12-3-16,4 28 23 16,7 15 47-16,10 25 6 15,11-13 4-15,21 6-69 16,12-23-69-16,19-5-168 16,-1-25-35-16</inkml:trace>
  <inkml:trace contextRef="#ctx0" brushRef="#br0" timeOffset="8969.8897">10897 7244 607 0,'-55'49'483'0,"57"-45"-153"16,16 17-369-16,14 16 366 15,10 11-371-15,14 15 19 16,11 16 27-16,5 4 2 15,-8-12-17-15,1-3-112 16,-13-15-113-16,4-14-93 16,-10-20-115-16</inkml:trace>
  <inkml:trace contextRef="#ctx0" brushRef="#br0" timeOffset="9131.5026">11564 7337 813 0,'-36'6'898'0,"-25"17"-425"16,38 9-78-16,-60 35-366 0,-28 14-366 15,-35 20 194-15,13-8-124 16,-37 10-203-16,26-34-35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034E-B50D-43CC-8FE8-D49B96B69686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EC45-8558-4899-A6CD-00D8B4399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6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034E-B50D-43CC-8FE8-D49B96B69686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EC45-8558-4899-A6CD-00D8B4399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7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034E-B50D-43CC-8FE8-D49B96B69686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EC45-8558-4899-A6CD-00D8B4399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55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034E-B50D-43CC-8FE8-D49B96B69686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EC45-8558-4899-A6CD-00D8B4399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864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034E-B50D-43CC-8FE8-D49B96B69686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EC45-8558-4899-A6CD-00D8B4399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73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034E-B50D-43CC-8FE8-D49B96B69686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EC45-8558-4899-A6CD-00D8B4399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097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034E-B50D-43CC-8FE8-D49B96B69686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EC45-8558-4899-A6CD-00D8B4399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939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034E-B50D-43CC-8FE8-D49B96B69686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EC45-8558-4899-A6CD-00D8B4399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5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034E-B50D-43CC-8FE8-D49B96B69686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EC45-8558-4899-A6CD-00D8B4399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442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034E-B50D-43CC-8FE8-D49B96B69686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EC45-8558-4899-A6CD-00D8B4399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367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034E-B50D-43CC-8FE8-D49B96B69686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9EC45-8558-4899-A6CD-00D8B4399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627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3034E-B50D-43CC-8FE8-D49B96B69686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9EC45-8558-4899-A6CD-00D8B4399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19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emf"/><Relationship Id="rId5" Type="http://schemas.openxmlformats.org/officeDocument/2006/relationships/customXml" Target="../ink/ink5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emf"/><Relationship Id="rId4" Type="http://schemas.openxmlformats.org/officeDocument/2006/relationships/customXml" Target="../ink/ink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emf"/><Relationship Id="rId4" Type="http://schemas.openxmlformats.org/officeDocument/2006/relationships/customXml" Target="../ink/ink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emf"/><Relationship Id="rId5" Type="http://schemas.openxmlformats.org/officeDocument/2006/relationships/customXml" Target="../ink/ink8.xml"/><Relationship Id="rId4" Type="http://schemas.openxmlformats.org/officeDocument/2006/relationships/image" Target="../media/image2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customXml" Target="../ink/ink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customXml" Target="../ink/ink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customXml" Target="../ink/ink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5" Type="http://schemas.openxmlformats.org/officeDocument/2006/relationships/customXml" Target="../ink/ink4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 1314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Lesson 21</a:t>
            </a:r>
          </a:p>
          <a:p>
            <a:r>
              <a:rPr lang="en-US" dirty="0" smtClean="0"/>
              <a:t>Other Applications of Integration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39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64053"/>
          <a:stretch/>
        </p:blipFill>
        <p:spPr>
          <a:xfrm>
            <a:off x="184246" y="185360"/>
            <a:ext cx="11060272" cy="19614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246" y="2146851"/>
            <a:ext cx="9544764" cy="32838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58442" y="5430741"/>
            <a:ext cx="26278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(15*20)-integral(s(x),0,20)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95259" y="5424907"/>
            <a:ext cx="914400" cy="3810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/>
              <p14:cNvContentPartPr/>
              <p14:nvPr/>
            </p14:nvContentPartPr>
            <p14:xfrm>
              <a:off x="1011960" y="3434040"/>
              <a:ext cx="5848560" cy="116100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05840" y="3424680"/>
                <a:ext cx="5860080" cy="1179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0276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493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Probability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9532" y="970060"/>
            <a:ext cx="10980022" cy="2464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20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045" y="157748"/>
            <a:ext cx="9175633" cy="2903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82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8707" y="344645"/>
            <a:ext cx="9203764" cy="439433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15932" y="4965069"/>
            <a:ext cx="22816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integral(f(x),500,1000)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6503" y="4738977"/>
            <a:ext cx="1171575" cy="29527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1638720" y="2025000"/>
              <a:ext cx="2161800" cy="112896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31520" y="2020320"/>
                <a:ext cx="2172960" cy="1140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7978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029" y="121969"/>
            <a:ext cx="8859104" cy="411607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14012" y="4607621"/>
            <a:ext cx="21021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Integral(p(x),0.3,0.6)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8056" y="4108507"/>
            <a:ext cx="1266825" cy="31432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/>
              <p14:cNvContentPartPr/>
              <p14:nvPr/>
            </p14:nvContentPartPr>
            <p14:xfrm>
              <a:off x="1307520" y="1406880"/>
              <a:ext cx="3823560" cy="181620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02840" y="1402560"/>
                <a:ext cx="3837600" cy="1825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8969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74114"/>
          <a:stretch/>
        </p:blipFill>
        <p:spPr>
          <a:xfrm>
            <a:off x="296932" y="0"/>
            <a:ext cx="8859104" cy="106547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932" y="1065475"/>
            <a:ext cx="8648285" cy="322924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76685" y="4294722"/>
            <a:ext cx="1927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Integral(p(x),0.5,1)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0263" y="4131425"/>
            <a:ext cx="1114425" cy="4572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/>
              <p14:cNvContentPartPr/>
              <p14:nvPr/>
            </p14:nvContentPartPr>
            <p14:xfrm>
              <a:off x="1860480" y="2190960"/>
              <a:ext cx="2302920" cy="110088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855080" y="2182680"/>
                <a:ext cx="2313360" cy="1115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5924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28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Popper 26: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8010"/>
            <a:ext cx="10515600" cy="519895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demand function of a product is given by d(x)=-.2x</a:t>
            </a:r>
            <a:r>
              <a:rPr lang="en-US" baseline="30000" dirty="0"/>
              <a:t>2</a:t>
            </a:r>
            <a:r>
              <a:rPr lang="en-US" dirty="0" smtClean="0"/>
              <a:t> + 2x + 4 and the supply function is given by s(x) = 0.04x</a:t>
            </a:r>
            <a:r>
              <a:rPr lang="en-US" baseline="30000" dirty="0" smtClean="0"/>
              <a:t>2</a:t>
            </a:r>
            <a:r>
              <a:rPr lang="en-US" dirty="0" smtClean="0"/>
              <a:t>. Determine the consumer and producer surplus at market price.</a:t>
            </a:r>
          </a:p>
          <a:p>
            <a:pPr marL="514350" indent="-514350">
              <a:buAutoNum type="arabicPeriod"/>
            </a:pPr>
            <a:r>
              <a:rPr lang="en-US" dirty="0" smtClean="0"/>
              <a:t>Determine the equilibrium price.</a:t>
            </a:r>
          </a:p>
          <a:p>
            <a:pPr marL="514350" indent="-514350">
              <a:buAutoNum type="arabicPeriod"/>
            </a:pPr>
            <a:r>
              <a:rPr lang="en-US" dirty="0" smtClean="0"/>
              <a:t>Determine the equilibrium quantity.</a:t>
            </a:r>
          </a:p>
          <a:p>
            <a:pPr marL="514350" indent="-514350">
              <a:buAutoNum type="arabicPeriod"/>
            </a:pPr>
            <a:r>
              <a:rPr lang="en-US" dirty="0" smtClean="0"/>
              <a:t>Determine the Q</a:t>
            </a:r>
            <a:r>
              <a:rPr lang="en-US" baseline="-25000" dirty="0" smtClean="0"/>
              <a:t>E</a:t>
            </a:r>
            <a:r>
              <a:rPr lang="en-US" dirty="0" smtClean="0"/>
              <a:t>P</a:t>
            </a:r>
            <a:r>
              <a:rPr lang="en-US" baseline="-25000" dirty="0"/>
              <a:t>E</a:t>
            </a:r>
            <a:r>
              <a:rPr lang="en-US" dirty="0" smtClean="0"/>
              <a:t> value.</a:t>
            </a:r>
          </a:p>
          <a:p>
            <a:pPr marL="514350" indent="-514350">
              <a:buAutoNum type="arabicPeriod"/>
            </a:pPr>
            <a:r>
              <a:rPr lang="en-US" dirty="0" smtClean="0"/>
              <a:t>Determine the consumer surplus.</a:t>
            </a:r>
          </a:p>
          <a:p>
            <a:pPr marL="514350" indent="-514350">
              <a:buAutoNum type="arabicPeriod"/>
            </a:pPr>
            <a:r>
              <a:rPr lang="en-US" dirty="0" smtClean="0"/>
              <a:t>Determine the producer surplus.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a. 40 		b. 33.33 	c. 4 	d. 26.67	e.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35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493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Consumer Surplus and Producer Surplus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088929"/>
            <a:ext cx="10312828" cy="219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30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5696" y="194814"/>
            <a:ext cx="10338808" cy="4274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75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628" y="270185"/>
            <a:ext cx="10200240" cy="5214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55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43645"/>
          <a:stretch/>
        </p:blipFill>
        <p:spPr>
          <a:xfrm>
            <a:off x="417700" y="306924"/>
            <a:ext cx="7980402" cy="469444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64162" y="5001369"/>
            <a:ext cx="14023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solve(d(x)=4)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5306" y="4795510"/>
            <a:ext cx="3200400" cy="78105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2633040" y="1355400"/>
              <a:ext cx="6055200" cy="506700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20800" y="1346040"/>
                <a:ext cx="6074640" cy="5083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1682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292" t="66588" r="1"/>
          <a:stretch/>
        </p:blipFill>
        <p:spPr>
          <a:xfrm>
            <a:off x="341907" y="333955"/>
            <a:ext cx="6718798" cy="233648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31127" y="2670438"/>
            <a:ext cx="2401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integral(d(x),0,10)-10*4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4036" y="2604394"/>
            <a:ext cx="1343025" cy="35242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884160" y="1149120"/>
              <a:ext cx="5730480" cy="109260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76960" y="1141560"/>
                <a:ext cx="5747040" cy="1108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3519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551" y="175804"/>
            <a:ext cx="11764793" cy="153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43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879" y="160399"/>
            <a:ext cx="8974310" cy="442750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39092" y="3759723"/>
            <a:ext cx="19522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Intersect(d(x), s(x))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092" y="4587902"/>
            <a:ext cx="2638425" cy="8001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/>
              <p14:cNvContentPartPr/>
              <p14:nvPr/>
            </p14:nvContentPartPr>
            <p14:xfrm>
              <a:off x="7166520" y="3337560"/>
              <a:ext cx="2653200" cy="151812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156800" y="3330720"/>
                <a:ext cx="2671920" cy="1531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864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64053"/>
          <a:stretch/>
        </p:blipFill>
        <p:spPr>
          <a:xfrm>
            <a:off x="152440" y="184253"/>
            <a:ext cx="9317829" cy="16524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99" y="1958257"/>
            <a:ext cx="9452109" cy="340092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22493" y="5563585"/>
            <a:ext cx="25188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integral(d(x),0,20)-20*15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4626" y="5480684"/>
            <a:ext cx="866775" cy="27622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/>
              <p14:cNvContentPartPr/>
              <p14:nvPr/>
            </p14:nvContentPartPr>
            <p14:xfrm>
              <a:off x="1019160" y="3392280"/>
              <a:ext cx="5095800" cy="99828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12680" y="3385800"/>
                <a:ext cx="5111280" cy="1013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3917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120</Words>
  <Application>Microsoft Office PowerPoint</Application>
  <PresentationFormat>Widescreen</PresentationFormat>
  <Paragraphs>22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MATH 1314</vt:lpstr>
      <vt:lpstr>Consumer Surplus and Producer Surplus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Probability</vt:lpstr>
      <vt:lpstr>PowerPoint Presentation</vt:lpstr>
      <vt:lpstr>PowerPoint Presentation</vt:lpstr>
      <vt:lpstr>PowerPoint Presentation</vt:lpstr>
      <vt:lpstr>PowerPoint Presentation</vt:lpstr>
      <vt:lpstr>Popper 26:</vt:lpstr>
    </vt:vector>
  </TitlesOfParts>
  <Company>UH Math Dept.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1314</dc:title>
  <dc:creator>Matthew Caputo</dc:creator>
  <cp:lastModifiedBy>Dr. Caputo</cp:lastModifiedBy>
  <cp:revision>8</cp:revision>
  <dcterms:created xsi:type="dcterms:W3CDTF">2017-11-06T18:35:37Z</dcterms:created>
  <dcterms:modified xsi:type="dcterms:W3CDTF">2019-07-30T16:30:54Z</dcterms:modified>
</cp:coreProperties>
</file>