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50:06.9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10121 10434 929 0,'3'6'309'16,"-3"-6"31"-16,-2 0-224 15,2 0-129-15,-1 0-3 16,-1 0-2-16,1 0 5 0,-1 1 3 16,1 1 15-16,-1 4 3 15,-2 22 3-15,-4 44 0 16,11-26 2-16,0 2 0 15,5 16 8-15,-4-5-4 16,10 16 1-16,-1-2 0 16,2 16 6-16,-2-11-5 15,-1 20 13-15,-3-5 4 16,-3 20 12-16,-3-5-3 0,0 17 4 16,0-10-12-16,-2 14-6 15,0-16-13-15,7 8-4 16,-1-8-7-16,8 19-1 15,0-14 0-15,6 23 0 16,-7-8 0-16,12 20 1 16,-9-21 9-16,1 19 14 15,-6-18 7-15,3 17 14 16,-9-12 2-16,-5 26 8 16,-1 30 62-1,3-7-68-15,-4-8 2 16,-5-10-17-16,1-13-2 15,-2-57-15-15,-5 3-8 16,0-25-12-16,3 3-159 16,-4-21-399-16,-3 2 72 15</inkml:trace>
  <inkml:trace contextRef="#ctx0" brushRef="#br0" timeOffset="1298.7728">10273 15216 827 0,'9'-9'308'15,"-10"4"16"-15,2-9-186 16,2-2-136-16,2-3-36 16,-3 1-31-16,7 0-83 15,-3 3-40-15,-1 2-39 16,1 4 23-16,-3 2 29 15,-6-5 81-15,3 10 43 16,0-1 55-16,-5 6 16 16,5-4 6-16,0 1 37 0,0-2 12 15,0 2 16-15,0-1 1 16,2 1 32-16,-1-3 8 16,1 1 25-16,-1 1 22 15,1-1 11-15,-1 1-29 16,-1-1-21-16,0 1-33 15,0 0-25-15,0-1-15 16,2 1 12-16,-1 1 3 16,1-2-3-16,-1 1-4 0,1-1 2 15,-1-1-21-15,27-15-18 16,54-29 0-16,-22 28-2 16,1 4-6-16,16-3 0 15,0 6-8-15,8 6-2 16,-19 3-6-16,10 5-2 15,-13 2-2-15,28 5 1 16,-4-1 0-16,32-1 4 16,-1-3 1-16,13 4 5 15,-13-8 3-15,20 1 5 16,-17 4 0-16,13-2 3 16,-7 3-4-16,15 1-1 15,-7 0-5-15,19 5-1 16,-7-4-5-16,21-1 1 15,-15-2-1-15,17-7 0 16,-20-5-1-16,26-2 1 0,-14-6 3 16,33-7 5-16,-20-5-2 15,28-4 1-15,-21 1 2 16,30-1-3-16,-39 3-2 16,52-3-6-16,-13 7-1 15,33-1-4-15,-19 6-1 16,36 6-2-16,-31 5 6 15,42-4-3-15,-30 6-1 0,37-3-2 16,-20 1-2-16,25-9-5 16,-45 5-7-16,18-4-8 15,-53-3-41-15,-12-6-134 16,-54 10-74-16,-7-10-416 16,-53-9-9-16</inkml:trace>
  <inkml:trace contextRef="#ctx0" brushRef="#br0" timeOffset="3071.162">10250 15154 584 0,'47'-47'153'0,"-47"47"33"16,0 1-185-16,0 1-103 16,0-2-48-16,0 0-26 15,0 0 9-15,0 0 24 16,0 0 87-16,-2 0 37 16,1 0 21-16,-1 0-3 15,1 0 0-15,1 0 11 16,0 0 5-16,0 1 7 15,0-1 4-15,1 0-10 16,1 0-14-16,-1 0 25 16,4 0 27-16,7-1 63 15,-11-1 29-15,2 1 27 16,-1-2-3-16,-1 0-1 16,1 0-56-16,-1 0-14 15,1 1-26-15,-1 1-31 0,1-1-31 16,-1 1-13-16,1 1-1 15,-1 0 17-15,0 0 22 16,-1 0 11-16,0 1 10 16,0 1 4-16,0 11-7 15,-4 11-4-15,-27 49-1 16,6-36-1-16,-8 3-6 16,-20 19-2-16,1 3-9 15,-10 25-1-15,-9 2-1 16,-18 8-3-16,12-13 0 0,-5 17 1 15,-17 37 16 1,3-15-27-16,-5 11-7 16,-9 13-3-16,-12 16 0 15,21-44-2-15,-7 39 5 16,16-19 5-16,-12 14 7 16,11-24 1-16,-11 4 2 15,9-23-6-15,4 7-5 16,18-22-7-16,11 1-1 15,16-19-1-15,0 12 0 16,4-15 0-16,-1 10 0 16,1-12 0-16,0-4-4 15,8-19-6-15,3-8-10 16,10-19-1-16,6-5-1 16,5-7-4-16,4-6-53 15,5-1-60-15,1-3-308 16,-2 0 22-16</inkml:trace>
  <inkml:trace contextRef="#ctx0" brushRef="#br0" timeOffset="5103.4589">11346 14861 259 0,'-36'59'225'16,"26"-47"-39"-16,-1-2-5 16,4-1-117-16,0-1-14 15,-1 2-21-15,-2-1-17 16,-1 4-22-16,-2 3-50 15,-2 4-52-15,-4 2-91 0,1 5-24 16</inkml:trace>
  <inkml:trace contextRef="#ctx0" brushRef="#br0" timeOffset="5228.6567">11128 15142 173 0,'-61'137'199'16,"42"-90"-37"-16,9-4-31 16,-5 15-30-16,1-6-56 15,-5 8-22-15,4-6-26 16,-1 2-30-16,3-9-50 0,1 4-46 15,6-13-36-15,-6 8-44 16</inkml:trace>
  <inkml:trace contextRef="#ctx0" brushRef="#br0" timeOffset="5330.0419">10789 16200 31 0,'-20'48'60'0,"-3"2"-22"15,1-10-9-15,-2 9-47 16,5-14-9-16</inkml:trace>
  <inkml:trace contextRef="#ctx0" brushRef="#br0" timeOffset="5454.5164">10377 16948 52 0,'-25'63'35'0,"-6"0"-10"15,2-17-16-15,-2 2-24 0,11-10-11 16,-10-1-12-1</inkml:trace>
  <inkml:trace contextRef="#ctx0" brushRef="#br0" timeOffset="5566.2985">9943 17726 259 0,'-33'49'116'16,"4"1"-29"-16,4-8-148 15,-1 11-30-15,6-4-68 16</inkml:trace>
  <inkml:trace contextRef="#ctx0" brushRef="#br0" timeOffset="6167.3521">12359 14902 283 0,'-15'147'403'0,"8"-123"-149"16,-1 1-172-16,-10 13 155 15,4 4-276-15,-4 17-65 16,-1-9-49-16,-7 10-99 16,7-10-36-16</inkml:trace>
  <inkml:trace contextRef="#ctx0" brushRef="#br0" timeOffset="6276.5728">11904 16012 514 0,'-30'44'72'0,"8"-7"-72"16,3 5-123-16</inkml:trace>
  <inkml:trace contextRef="#ctx0" brushRef="#br0" timeOffset="6406.7703">11643 16754 417 0,'-12'54'145'0,"-7"5"-145"16,-2-4-42-16</inkml:trace>
  <inkml:trace contextRef="#ctx0" brushRef="#br0" timeOffset="6664.5666">11032 18056 495 0,'-9'49'249'0,"-3"-7"-20"15,1 16-93-15,0-7-113 16,2 3-12-16,-5-13-9 16,7 1 1-16,-2-18 0 15,-1-2-29-15,1-4-75 16,-7 7-129-16,-7 0-12 16</inkml:trace>
  <inkml:trace contextRef="#ctx0" brushRef="#br0" timeOffset="7071.607">13858 14852 175 0,'-14'18'443'15,"3"4"-182"-15,0-3-98 16,-4 8 113-16,1 4-254 0,2 9-6 16,0-6-9-16,-6 13-224 15,-10 5-396 1</inkml:trace>
  <inkml:trace contextRef="#ctx0" brushRef="#br0" timeOffset="7220.5973">13285 15861 1205 0,'-45'75'333'16,"8"-29"12"-16,1 12-420 15,7 3-357-15,2 8-9 16</inkml:trace>
  <inkml:trace contextRef="#ctx0" brushRef="#br0" timeOffset="7402.6898">12760 17277 416 0,'-12'36'211'16,"0"7"-47"-16,2-2-120 15,1 13-202-15,3-4-30 0,0 2-76 16</inkml:trace>
  <inkml:trace contextRef="#ctx0" brushRef="#br0" timeOffset="7532.0083">12694 17879 322 0,'-5'37'206'0,"-4"7"-32"16,0 2-78-16,2 12-61 15,-2-5-117-15,0 17-90 16,2-2-20-16</inkml:trace>
  <inkml:trace contextRef="#ctx0" brushRef="#br0" timeOffset="7966.9273">14783 14962 630 0,'6'17'374'0,"0"-6"-77"15,-6-19-105-15,3 4-325 16,0 10-63-16,-3-6 10 16,0 0 13-16,0 0 8 15,0 0 138-15,0 1 25 16,2 10 1-16,2 9-123 15,4 1 40-15</inkml:trace>
  <inkml:trace contextRef="#ctx0" brushRef="#br0" timeOffset="8085.3122">14706 15710 985 0,'-32'68'251'15,"-1"-9"-17"-15,1 6-481 16,4 11-68-16,8-14-155 15</inkml:trace>
  <inkml:trace contextRef="#ctx0" brushRef="#br0" timeOffset="8277.2752">14278 17654 349 0,'-17'50'38'0,"-9"-3"-38"16,7-2-91-16</inkml:trace>
  <inkml:trace contextRef="#ctx0" brushRef="#br0" timeOffset="8421.5573">14129 18200 275 0,'-15'58'334'0,"2"9"-153"0,2-8-33 15,2 16-139-15,5-9-137 16,-1 17-32-16,0-8-21 16,5 17-38-16</inkml:trace>
  <inkml:trace contextRef="#ctx0" brushRef="#br0" timeOffset="8999.0444">16085 14674 471 0,'0'12'507'16,"-3"19"-159"-16,-20 62-283 15,5-38 230-15,-1 9-400 16,1-9-194-16,-1 4-49 16,8-13-101-16</inkml:trace>
  <inkml:trace contextRef="#ctx0" brushRef="#br0" timeOffset="9137.7841">15939 15336 1 0,'-5'54'58'0,"-4"23"-25"15,5-5-2-15,0 14-2 16,1-15-46-16,-2 5-11 15,5-20-1-15,-4 1 6 0,1-15 27 16,-3 9 39-16,1-7 34 16,-1 11-65-16,-1-3-23 15,-6 9-14-15</inkml:trace>
  <inkml:trace contextRef="#ctx0" brushRef="#br0" timeOffset="9269.5874">15651 17018 1001 0,'-23'92'315'16,"-5"-55"34"-16,-6 34-259 16,10-3-274-16,-1 2-173 15,2-8-11-15</inkml:trace>
  <inkml:trace contextRef="#ctx0" brushRef="#br0" timeOffset="9407.5908">15151 18434 848 0,'-15'57'223'0,"0"6"-45"16,-1-2-422-16,-9 0 13 16</inkml:trace>
  <inkml:trace contextRef="#ctx0" brushRef="#br0" timeOffset="9822.5225">17287 14844 529 0,'-8'29'0'16,"7"9"417"-16,-13 20-523 15,0 7 158-15,-3 17-370 0,-2-11 182 16</inkml:trace>
  <inkml:trace contextRef="#ctx0" brushRef="#br0" timeOffset="9987.1404">17093 16139 816 0,'-3'86'394'0,"3"8"-31"15,-18-16-203-15,8 24-92 16,4-7-100-16,-6 22-84 15,-7-9-62-15,-4 4-185 16,1-21-30-16</inkml:trace>
  <inkml:trace contextRef="#ctx0" brushRef="#br0" timeOffset="10123.5877">16838 17701 847 0,'-18'87'390'16,"-3"-26"-11"-16,2 31-185 15,4-9-136-15,-5 12-71 16,-3-12-87-16,-8-5-279 16,3-19 29-16</inkml:trace>
  <inkml:trace contextRef="#ctx0" brushRef="#br0" timeOffset="10816.0798">10190 15403 270 0,'74'-49'189'0,"-38"54"-21"15,-1 1-34-15,14-4-24 16,12 3-41-16,16-7-10 16,7-3-12-16,22-7-27 15,-3 1-12-15,11-6-16 16,2 5-14-16,20-2-9 16,-8 11-8-16,20-4-128 15,-12 5-36-15,24 0-21 16</inkml:trace>
  <inkml:trace contextRef="#ctx0" brushRef="#br0" timeOffset="10979.5457">13852 15039 1038 0,'111'32'246'0,"-6"-13"87"16,22 11-301-16,5 1-54 15,30 11-107-15,-16-5-202 16,14-3 12-16</inkml:trace>
  <inkml:trace contextRef="#ctx0" brushRef="#br0" timeOffset="11125.7242">17583 15227 246 0,'70'-5'0'0</inkml:trace>
  <inkml:trace contextRef="#ctx0" brushRef="#br0" timeOffset="11665.4545">9784 16442 478 0,'64'8'162'0,"-8"-6"30"15,32-14-120-15,8-6-47 16,14-8-192-16,-4-7 44 16</inkml:trace>
  <inkml:trace contextRef="#ctx0" brushRef="#br0" timeOffset="11788.5686">11497 16212 764 0,'96'-4'216'15,"-13"-29"49"-15,40 11-312 16,10 1-205-16,21-7 12 16</inkml:trace>
  <inkml:trace contextRef="#ctx0" brushRef="#br0" timeOffset="11993.5333">14209 15922 878 0,'86'-3'219'0,"19"-2"69"15,6 4-251-15,30-1-22 16,-15 2-11-16,14-1-7 15,-17 2-23-15,22 4-104 16,-19 1-67-16,25 1-91 16,-10 2-88-16</inkml:trace>
  <inkml:trace contextRef="#ctx0" brushRef="#br0" timeOffset="12112.5726">17602 15794 915 0,'136'-32'292'0,"-30"24"-19"0,9-8-506 16,-26-5-8-16</inkml:trace>
  <inkml:trace contextRef="#ctx0" brushRef="#br0" timeOffset="12569.5662">8922 17542 924 0,'33'24'364'16,"-14"-18"-10"-16,5-15-174 15,10-1-207-15,27-8 4 16,5-1 22-16,17-2 1 16,-7 8 0-16,7 2-125 15,-12 7-229-15,-1-8 33 16</inkml:trace>
  <inkml:trace contextRef="#ctx0" brushRef="#br0" timeOffset="12727.2284">11054 17133 928 0,'78'14'331'0,"4"-5"20"16,7 13-207-16,16-7-227 0,9 1-88 15,27-6-179-15,-4 2-55 16</inkml:trace>
  <inkml:trace contextRef="#ctx0" brushRef="#br0" timeOffset="12909.292">14021 17021 1100 0,'100'35'300'16,"-20"-38"70"-16,27 15-305 15,10 2-228-15,16 6-204 16,-23 1-3-16</inkml:trace>
  <inkml:trace contextRef="#ctx0" brushRef="#br0" timeOffset="13074.7918">16915 16760 606 0,'118'-7'615'0,"20"-8"-202"0,-3 5-421 15,7 11 28 1,-32 14-446-16,-10 1-169 0</inkml:trace>
  <inkml:trace contextRef="#ctx0" brushRef="#br0" timeOffset="13634.567">8479 18437 1138 0,'69'45'219'15,"-59"-45"107"-15,20-3-345 16,13-2-65-16,25-8-195 16,7 0-50-16,22-8-84 15</inkml:trace>
  <inkml:trace contextRef="#ctx0" brushRef="#br0" timeOffset="13766.5833">9811 18277 354 0,'61'14'104'0,"11"-16"23"16,4-4-98-16,14-6-15 15,-7-11-134-15,5-4 39 16</inkml:trace>
  <inkml:trace contextRef="#ctx0" brushRef="#br0" timeOffset="14001.5924">11574 18098 723 0,'83'7'233'0,"-3"1"35"16,19 4-204-16,-4-6-81 0,20 5-53 16,-5-2-49-16,-4-7 24 15,-17-4 12-15,15 1 35 16,-18-2 41-16,6 6 39 15,-2 7-23-15,12 6-3 16,-17-4-5-16,11 0-179 16,-10-7 54-16</inkml:trace>
  <inkml:trace contextRef="#ctx0" brushRef="#br0" timeOffset="14167.5876">14327 18043 905 0,'57'12'239'0,"2"-3"61"15,-13-5-284-15,23 8-153 16,-6 0-75-16,18-5-89 0,0-1-115 16</inkml:trace>
  <inkml:trace contextRef="#ctx0" brushRef="#br0" timeOffset="14217.24">15226 18052 80 0,'88'-21'0'15</inkml:trace>
  <inkml:trace contextRef="#ctx0" brushRef="#br0" timeOffset="14350.5705">15820 17944 297 0,'77'-13'295'15,"6"7"-55"-15,-9 6-97 0,20 0-77 16,-10 1-82-16,5 5-16 16,-14-4-5-16,0 0 69 15,-13 0 31-15,16 4 4 16,-7-6-4-16,11 1-104 15,1-2-197-15,12-2 20 16</inkml:trace>
  <inkml:trace contextRef="#ctx0" brushRef="#br0" timeOffset="14495.5953">17823 17908 1286 0,'35'6'213'0,"4"-1"-8"16,-5 2-526-16,7-1-68 16,-9-6-162-16</inkml:trace>
  <inkml:trace contextRef="#ctx0" brushRef="#br0" timeOffset="28409.4449">13193 17262 381 0,'-2'-1'0'0,"-1"-1"443"16,2 2-378-16,1 0 226 15,0 0-303-15,0 0 315 0,0 0-280 16,0 0 43-16,0 0 153 15,0 0-90 1,0 2 4-16,-2-1-37 16,-1 8-16-16,-4 6-35 15,-1-3-7-15,1-2-13 16,3-4 0-16,-7 3 15 16,-4-3 21-16,7-3 3 15,0 0 9-15,-1-2-7 0,6-1-18 16,0 0-27-16,0 0-9 15,0 0-15-15,0 0 1 16,2-1-2-16,1-1-2 16,0 1-2-16,0 0-1 15,1-1 2-15,1 1-9 16,-1 1 2-16,1 0 1 16,-1 1 1-16,2 12 5 15,-3 11 9-15,-23 49 4 16,-3-51 4-16,-5-4 4 15,3-9 0-15,6-6 8 16,6-6-1-16,4-2 3 16,12-7-7-16,6-7-5 15,12-3-13-15,11-11-2 16,5-2-4-16,5-2 1 16,-2 7 1-16,-3 2 2 15,-16 10-1-15,1 6-1 0,-9 8-6 16,-8 7-4-16,-4 6 3 15,1 10 3-15,-11 6 3 16,-10 9 1-16,2-3 2 16,-18 2 3-16,1-9 2 15,0-10 17-15,9-6 16 0,4-8 6 16,17-5 5-16,4-1-4 16,7-1-22-16,-4 5-13 15,2 1-4-15,17-9-9 16,10-5 2-16,46-16 0 15,-56 25-1-15,-9 10-5 16,-7 4 3-16,-9 8-9 16,-7 5-10-16,-5 4-134 15,0-6-130-15,-11-13-140 16,2-18-130-16,11-17-123 16</inkml:trace>
  <inkml:trace contextRef="#ctx0" brushRef="#br0" timeOffset="28905.9721">13757 16579 337 0,'-7'2'188'0,"-1"1"-10"16,-4 3-42-16,-4 0-7 15,-6 28-16-15,-51 66 27 16,47-28 4-16,-6 17-10 15,4 10-21-15,8 21 7 16,11-14-31-16,4 10-7 16,14-12-27-16,7-5-19 15,5-31-56-15,6-9-38 16,2-26-347-16,-5-30 69 16</inkml:trace>
  <inkml:trace contextRef="#ctx0" brushRef="#br0" timeOffset="29370.5939">13847 16908 945 0,'-53'74'364'0,"43"-50"-35"0,2-9-253 15,10 0-88-15,1 0-89 16,1-1 54-16,8 3 23 16,9-3 23-16,1-3 22 15,16 5 29-15,4 2-1 16,8-2-1-16,-1 3-14 15,3 2-11-15,-11-5-32 16,-2-2-131-16,-12-4-214 16,-8-5 10-16</inkml:trace>
  <inkml:trace contextRef="#ctx0" brushRef="#br0" timeOffset="29619.5987">14269 16649 1107 0,'-2'6'485'16,"-12"9"-81"-16,-12 19-287 16,-3 16-143-16,-9 29-133 15,-2 5 103-15,-12 14 20 16,5-8 21-16,-11 2 20 15,10-21 8-15,9 0-144 16,6-16-192-16,12-9-49 16,12-18-197-16</inkml:trace>
  <inkml:trace contextRef="#ctx0" brushRef="#br0" timeOffset="29874.5614">14398 17024 522 0,'18'18'0'0,"-6"-4"573"16,-15-6-500-16,-6 7 287 16,3 5-396-16,-9 13 394 15,-7 6-386-15,-7 8 3 16,-7 0 29-16,-7 8-39 15,6-7-41-15,1-5-125 16,13-17-71-16,4-7-92 16,16-19-74-16</inkml:trace>
  <inkml:trace contextRef="#ctx0" brushRef="#br0" timeOffset="30134.6831">14689 16699 967 0,'-14'9'598'0,"5"-4"-201"16,6 4-204-16,5 2-202 15,7 10-199-15,4 0 175 16,12 13 31-16,5 0 37 15,11 5 12-15,-1-4 8 16,5 5 5-16,-5-10-58 0,0-1-178 16,-13-8-251-16,-5-9-6 15</inkml:trace>
  <inkml:trace contextRef="#ctx0" brushRef="#br0" timeOffset="30338.9444">15019 16781 596 0,'-4'22'463'0,"-5"12"-69"15,-6 9-109-15,-9 15-94 16,0 1-98-16,-4 23-23 16,-3-7-23-16,-6 14-21 15,3-4-37-15,-9 9-122 16,5-14-122-16,1-1-185 15,11-35-90-15</inkml:trace>
  <inkml:trace contextRef="#ctx0" brushRef="#br0" timeOffset="30652.6626">15111 16307 1111 0,'-31'96'250'16,"32"-91"59"-16,5 2-303 15,10 6-64-15,13 17 13 16,5 8 75-16,7 25 66 15,4 14 26-15,-8 44 41 16,-15 2-10-16,-21 19-14 16,-20-7-64-16,-21 6-112 15,-13-43-143-15,-20-6-300 16,2-46-36-16</inkml:trace>
  <inkml:trace contextRef="#ctx0" brushRef="#br0" timeOffset="31996.5824">13224 17252 324 0,'-3'1'275'0,"0"1"-74"16,0-1-169-16,1 1-198 16,1-1-63-16</inkml:trace>
  <inkml:trace contextRef="#ctx0" brushRef="#br0" timeOffset="33477.9334">13207 17255 487 0,'-1'-2'312'0,"0"1"2"16,-1 0-100-16,2-1-182 15,0 1-45-15,-1-1-61 16,-1 1-62-16,2-1 40 16,-1 1 37-16,-1-1 63 15,1 1 50-15,1-1 51 0,-2-1-26 16,2 0-24-16,-1 0-56 16,-1-7-51-16,1-8-36 15,-1 5 26-15,1-1 6 16,1 3 75-16,0 0 34 15,0 8 8-15,0-4-2 16,0 2-3-16,0 0-41 16,0-4-12-16,-2-9 1 15,1 7 2-15,-1-3 15 16,1 3 9-16,-1 2 23 16,1-2 19-16,-2-9-7 15,0 1-16-15,-9-51-10 16,12 44-25-16,-1 1-27 15,-1-2 1-15,5-1 1 16,-1 6 2-16,-4-2 1 16,5 3 6-16,3 0 4 15,-5 4-1-15,1-9 0 16,4 6 1-16,-3-6-1 0,0 4-1 16,4-7-1-16,2 3-3 15,4-6-2-15,-2 1 0 16,-2-6 1-16,0 0 1 15,1-9 2-15,-4 1 2 16,6-8 0-16,-3 5-1 16,-2 0 2-16,-1 8 0 15,-2 1 5-15,-2 9 3 0,2-4 3 16,-2 9-1-16,-1-4 0 16,1 2-3-16,-5-1-2 15,0 3-4-15,0-5 1 16,0 3-1-16,-2-2 1 15,2 5 0-15,-2-6 3 16,-3 7 3-16,1-6 11 16,-4-3 4-16,7-5 5 15,-5 3 4-15,2-11-3 16,-2 4-10-16,4-1-5 16,1 5-4-16,2-6-5 15,1 6 1-15,-1-6 1 16,-2 11 6-16,-2-11 4 15,0 7 0-15,0-8 1 16,3 10 0-16,-4-12-4 16,2 9-2-16,4-3-3 15,-2 6-2-15,3-5-2 0,1 9-6 16,-1-5 0-16,0 7 0 16,-1 0-1-16,2 7 2 15,-1 2 1-15,3 5-1 16,-3 2-7-16,2 6-5 15,-1-1-8-15,4 3-4 16,-5 4-8-16,0 0 2 16,1 0 2-16,10 1 6 0,14 8 1 15,40 18 6-15,-43-14 0 16,-6 0-1-16,1-1-8 16,-10-4 6-16,-1-1 3 15,-7-3 39-15,-13-5 20 16,-8-5 13-16,-12-4 2 15,-2-8 9-15,1-10-27 16,7-2 3-16,11-7 7 16,9 2 0-16,-1-5-7 15,12 8-11-15,6-3-21 16,-1 5-13-16,15-1-5 16,8 12-4-16,-3-2-2 15,-4 11 0-15,1 5-22 16,-12 16 1-16,-13 8 8 15,-10 9 10-15,-18 14 7 16,-8 1 26-16,-8 2 10 16,1-9-4-16,-2-8 3 0,17-15 9 15,4-8-25-15,7-15-14 16,9-10-5-16,11-3-8 16,11-7-7-16,5-1 23 15,12 0 8-15,3 4 4 16,3 3-1-16,-7 13-9 15,-2 8-26-15,-10 8 4 16,-10 15 11-16,-12 5 4 16,-12 2 24-16,-4-4 32 0,-3-3 17 15,2-13-19-15,3-10-24 16,9-10-8-16,3-7-7 16,5-5-24-16,1 4 2 15,1 11 17-15,2 1-41 16,0 12-1-16,-3 16 5 15,-1 5 5-15,-7 6 3 16,1-1 36-16,-2-3 28 16,0-16-9-16,5-10 2 15,4-15-8-15,9-14-11 16,5-9-32-16,13 0 1 16,-3 2-4-16,5 7-3 15,-5 14-5-15,-5 12-21 16,-10 7-23-16,-4 4-26 15,-5 5 36-15,-3-5-390 16,6-25 143-16</inkml:trace>
  <inkml:trace contextRef="#ctx0" brushRef="#br0" timeOffset="35091.2277">13784 13381 451 0,'4'-11'403'15,"-5"1"-113"-15,-2 4-260 0,0-1 272 16,1 4-299-16,1 3-23 15,-1 0 0-15,-1 1-9 16,-10 24-2-16,-39 79 15 16,24-30 31-16,-5 28 10 15,11 2 31-15,6 25 24 16,20-3 3-16,17 1 1 16,13-23 0-16,21-11-47 15,7-33-45-15,18-23-89 16,-3-20-89-16,8-3-193 15,-23-23-30-15</inkml:trace>
  <inkml:trace contextRef="#ctx0" brushRef="#br0" timeOffset="35407.5933">14200 13615 1249 0,'-3'-2'263'0,"0"1"40"16,0-1-407-16,0 2-45 15,0 0-1-15,2 2 30 16,1-1 107-16,8 17 53 15,9 0 40-15,76 52 9 16,-44-47-21-16,4 11-34 16,-10-4-19-16,3 8-107 15,-12-6-177-15,6 2-60 16,-10-15-132-16</inkml:trace>
  <inkml:trace contextRef="#ctx0" brushRef="#br0" timeOffset="35635.5934">14629 13434 605 0,'-68'-27'652'15,"42"53"-236"-15,15 8-387 16,-21 28 274-16,-11 7-554 15,-18 34-52-15,-3 9-75 16,-16 23 281-16,9-10 89 16,9 8 22-16,18-38-140 15,11-12 143-15</inkml:trace>
  <inkml:trace contextRef="#ctx0" brushRef="#br0" timeOffset="35846.5826">14669 13764 1406 0,'-10'48'316'16,"0"-5"53"-16,-5 12-581 15,0 2-268-15,-15 19-53 16</inkml:trace>
  <inkml:trace contextRef="#ctx0" brushRef="#br0" timeOffset="36186.7347">14829 13318 1159 0,'51'57'365'0,"-42"-48"-1"15,0 0-275-15,7 10-183 16,6 6-10-16,9 8 21 16,2-5 42-16,2 6 8 15,-7-9 38-15,4-4 8 16,-6-3-3-16,-2-1-102 16,-3-5-178-16,1-6-62 15,-4-13-138-15</inkml:trace>
  <inkml:trace contextRef="#ctx0" brushRef="#br0" timeOffset="36378.6586">15450 13218 509 0,'3'-3'315'0,"-5"9"-78"16,0 13-60-16,-4 6-125 16,-8 15 24-16,-2 9-10 15,-8 18 47-15,-4 2-9 16,-13 16-27-16,2-5-47 15,-4 13-42-15,5-5-43 16,4 0-114-16,10-16-103 16,6-6-82-16,6-27-83 15</inkml:trace>
  <inkml:trace contextRef="#ctx0" brushRef="#br0" timeOffset="36651.5702">15597 13686 1031 0,'6'35'209'0,"-11"0"35"15,-4 5-356-15,-7 14-102 16,1 3 14-16,-4 3 88 16,0-3 48-16,-2 0 59 15,9-14-117-15,8-8-10 0,5-21-116 16</inkml:trace>
  <inkml:trace contextRef="#ctx0" brushRef="#br0" timeOffset="37058.9882">15721 13203 1081 0,'-1'47'321'15,"1"-54"-53"-15,16 1-204 16,8-1-198-16,16-10-16 16,5-8 75-16,9-3 96 15,-7 0-14-15,2 0 47 16,-16 4 15-16,-5 12-1 16,-10 6-38-16,-8 12-30 15,-9 6-16-15,-14 25-9 16,-12 7-2-16,-11 29 18 15,-4 9 11-15,2 8 16 16,10-12 14-16,8 4 10 0,15-32-9 16,16-10-8-16,12-13-6 15,21-14 3-15,9-16-8 16,18-3-21-16,1-11-21 16,5-14-323-16,-17-1-11 15,-3-12-128-15</inkml:trace>
  <inkml:trace contextRef="#ctx0" brushRef="#br0" timeOffset="37326.1691">15690 13572 1099 0,'7'10'269'0,"16"-16"17"15,2-10-305-15,15-9-218 16,9-9 4-16,20-12 50 16,1 3 63-16,13-11 27 15,-5 3 125-15,5-3-169 16,-16 5 43-16</inkml:trace>
  <inkml:trace contextRef="#ctx0" brushRef="#br0" timeOffset="37503.3176">16518 12687 1248 0,'86'149'388'0,"-37"-40"68"0,-2 42-325 15,-7 12-107-15,-27 27-97 16,-47-15-110-16,-37 19-273 16,-26-33-27-16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02:12.5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5046 4857 462 0,'-12'-1'176'16,"14"-10"14"-16,20 0-131 16,27-23 26-16,16-11 6 15,34-25 15-15,12-4 13 16,46-13 3-16,-7 17-33 16,11 10-36-16,-26 23-31 15,-9 13-26-15,-56 16-20 16,-17 11-38-16,-28 14-37 15,-22 27 30-15,-19 20 12 0,-32 40 15 16,-23 16 37-16,-44 29 39 16,-14 1-28-1,-37 59 22 1,27-64-18 0,19-18-10-16,47-35 6 15,30-21-4-15,57-72 3 0,14 20 26 16,33 0 51-16,35-2 14 15,55-4 21-15,13-4-5 16,41-5-14-16,-4 1-62 16,-5-5-281-16,-42 3-134 15,-21-21-74-15</inkml:trace>
  <inkml:trace contextRef="#ctx0" brushRef="#br0" timeOffset="369.1602">6943 4863 508 0,'24'74'0'0,"10"-47"351"0,15 1-396 16,24 23 303-16,14 6-292 15,21 26 291-15,-26 6-262 16,1 13-21-16,-20-4-22 16,-6 3-209-16,-25-27 39 15</inkml:trace>
  <inkml:trace contextRef="#ctx0" brushRef="#br0" timeOffset="569.6756">7674 4964 699 0,'-24'30'548'15,"2"-10"-134"-15,-64 34-422 16,-33 18 417-16,-48 35-415 16,-18 0 1-16,-33 25 0 15,29-29-63-15,21-2-204 16,45-27-135-16,20-28-90 15</inkml:trace>
  <inkml:trace contextRef="#ctx0" brushRef="#br0" timeOffset="1314.3032">8186 5077 315 0,'5'11'336'16,"-4"-12"-103"-16,8 8-179 15,4-8 202-15,23-6-177 16,29 5 10-16,42-11 5 16,13-4-10-16,20-2-90 15,-20 1-179-15,-10-10-136 16,-45-1-84-16</inkml:trace>
  <inkml:trace contextRef="#ctx0" brushRef="#br0" timeOffset="1644.1095">9688 4616 632 0,'-47'40'0'0,"-7"16"458"15,-12 14-458-15,14-7-32 0,12 0 6 16,27-19 355-16,27-7-345 16,25-9 360-16,16 3-328 15,3-4 25-15,7 6 9 16,-11-1-13-16,-11 11-17 15,-16 2-14-15,-30 15 0 16,-19-2-4-16,-25 3 11 16,-16-12 2-16,-20-17-78 15,9-26-155-15,-7-26-164 16,23-20-73-16</inkml:trace>
  <inkml:trace contextRef="#ctx0" brushRef="#br0" timeOffset="1856.3385">9450 4558 1511 0,'1'-1'272'0,"27"-14"177"15,88-30-385-15,-12 31-130 16,58-4 55-16,12 3 53 15,30 0-37-15,-29 2-157 16,-8 1-154-16,-53-12-148 0,-28-19-156 16</inkml:trace>
  <inkml:trace contextRef="#ctx0" brushRef="#br0" timeOffset="2214.3169">10577 4878 1600 0,'-3'18'204'16,"18"3"184"-16,13 8-471 16,22 22-16-16,9 2 47 15,17 17 38-15,-9-5-4 16,1 7-140-16,-7-12-160 15,1-3-72-15,-12-18-166 16</inkml:trace>
  <inkml:trace contextRef="#ctx0" brushRef="#br0" timeOffset="2398.1503">11405 5200 1407 0,'-74'72'302'15,"-11"16"131"-15,-29 17-410 16,0-3-19-16,-35 33 0 16,20-9-24-16,-2-5-46 15,32-30-48-15,16-2-47 16,45-45-276-16,23-32 56 16</inkml:trace>
  <inkml:trace contextRef="#ctx0" brushRef="#br0" timeOffset="2813.1881">12098 4943 1131 0,'7'21'189'0,"25"-11"121"16,11-16-293-16,29 4-115 15,24 0 19-15,30-11-231 16,-3-2 54-16</inkml:trace>
  <inkml:trace contextRef="#ctx0" brushRef="#br0" timeOffset="3156.5656">12094 5348 1513 0,'13'3'131'0,"30"-9"241"16,18 6-456-16,32-6-1 15,20 1 62-15,20-2-122 16,-12-2-168-16,5-6-59 16,-27-10-151-16</inkml:trace>
  <inkml:trace contextRef="#ctx0" brushRef="#br0" timeOffset="3640.5262">13761 4693 321 0,'-102'46'392'0,"-1"26"-131"16,2 16-185-16,2 27 202 16,41 7-262-16,36 8 26 15,42-23 20-15,56-3 49 16,34-33 14-16,61-19 22 16,19-33-15-16,34-21-10 15,-8-24-53-15,19-32-10 0,-52-13-17 16,-22-27 9-16,-50 3-2 15,-32-29-6-15,-56 4-40 16,-43-33-15-16,-47 30-6 16,-62 2-41-16,-32 41-43 15,-48 35-48-15,10 53-306 16,27 14 28-16</inkml:trace>
  <inkml:trace contextRef="#ctx0" brushRef="#br0" timeOffset="27457.5899">5328 7097 542 0,'0'3'119'0,"-2"-4"21"16,1-2-167-16,1 3-38 15,0 0 7-15,0 0 18 16,0 0 34-16,0 0 54 16,0 0 19-16,0 0 17 15,0 0-3-15,0 0 3 16,0 0-20-16,0 0-15 15,0-2-17-15,1 0-3 16,17-12-11-16,23-8 3 16,50-58 7-16,-28 41 9 15,5 8-3-15,12 0-3 0,-10 10-13 16,-3 11-19-16,-18 10-19 16,-20 8-7-16,-17 9-1 15,-18 19-3-15,-22 8 11 16,-48 63 12-16,-11 28-6 15,-42 43 2-15,-14 11 3 16,-26 16 0-16,31-50 6 0,9-23 14 16,45-47 9-16,29-26-15 15,40-30-3-15,30-12 14 16,23-10 11-16,44-8 3 16,20-2 21-16,31-6 6 15,-1 0-16-15,24-1-17 16,-27 4-66-16,1 1-243 15,-25 4 54-15</inkml:trace>
  <inkml:trace contextRef="#ctx0" brushRef="#br0" timeOffset="27773.4365">6686 7290 821 0,'10'6'306'16,"3"0"-24"-16,2 15-159 15,18 17-168-15,5 8 4 16,13 19 25-16,11 8 25 0,18 16-1 16,-7-8-5-16,4 11-74 15,-11-12-75-15,-5-7-145 16,-23-27-51-16</inkml:trace>
  <inkml:trace contextRef="#ctx0" brushRef="#br0" timeOffset="27954.92">7400 7335 690 0,'-255'120'547'0,"96"-9"-144"15,-17 20-428-15,-6 22 379 16,46-21-435-16,11-12-136 15,41-43-186-15,60-36 11 16</inkml:trace>
  <inkml:trace contextRef="#ctx0" brushRef="#br0" timeOffset="28512.2843">8044 7296 560 0,'9'4'378'0,"3"2"-96"0,11 5-338 16,54 17 336-16,-34-13-355 16,9 1-52-16,25-1-72 15,0-8-81-15,2-8-76 16</inkml:trace>
  <inkml:trace contextRef="#ctx0" brushRef="#br0" timeOffset="28889.0124">8145 7604 806 0,'69'88'253'0,"-45"-87"7"16,0-7-215-16,14 8-188 15,16 1-176-15,5-20 58 16</inkml:trace>
  <inkml:trace contextRef="#ctx0" brushRef="#br0" timeOffset="29375.5412">9296 7054 719 0,'-71'49'345'0,"-4"2"-29"16,22-17-138-16,13 7-189 15,42-4-29-15,29 0 35 16,28-8 25-16,27-3 32 16,7-2 30-16,11-2 27 15,-27-6-44-15,-9 10-38 16,-35 0-42-16,-17 11 7 16,-26 5-6-16,-27 7 6 15,-23 0 24-15,-29-2 22 16,-16-14-18-16,-4-7-4 15,18-12-77-15,16-13-104 16,32-10-31-16,15 3 2 16,16-1-6-16,7-11-113 15,11-9 160-15</inkml:trace>
  <inkml:trace contextRef="#ctx0" brushRef="#br0" timeOffset="29651.6993">9340 6983 1060 0,'52'-3'229'0,"-49"6"91"16,0-3-312-16,1-1-21 15,-4 1 11-15,2-2 26 16,1 1 25-16,38-4 18 16,54-12-4-16,-24-4-3 15,8-1-156-15,18-8-145 16,-8 2-139-16,-4-3-128 16</inkml:trace>
  <inkml:trace contextRef="#ctx0" brushRef="#br0" timeOffset="30063.8177">10384 7180 552 0,'-3'-7'438'0,"0"4"-153"16,0 3-83-16,3 0-236 16,0 2-36-16,3 11-14 15,11 21 77-15,36 58 32 16,-16-52 32-16,14 13-1 16,-1-1-24-16,8 6-113 15,-15-14-131-15,7-4-80 16,-13-29-116-16</inkml:trace>
  <inkml:trace contextRef="#ctx0" brushRef="#br0" timeOffset="30259.2297">11083 7238 813 0,'-7'12'357'0,"-2"-3"-46"16,-3 24-116-16,-3 15-251 15,-29 40 18-15,-15 7 40 16,-24 20 17-16,-13-4-1 16,-14 6-64-16,21-25-66 0,2 6-214 15,27-25-16-15</inkml:trace>
  <inkml:trace contextRef="#ctx0" brushRef="#br0" timeOffset="32140.7969">5507 9446 315 0,'-6'-3'0'0</inkml:trace>
  <inkml:trace contextRef="#ctx0" brushRef="#br0" timeOffset="32350.1788">5507 9358 698 0,'13'-56'201'0,"-8"47"47"0,-7 6-210 15,4 5-27-15,-2-2-21 16,0 1-7-16,0 7-3 16,13 32 8-16,36 50 19 15,16-23 34-15,7 10 15 0,14 26 15 16,-3 3-23-16,-3 25-44 15,-29-3-96-15,-7 2-191 16,-16-28-20-16</inkml:trace>
  <inkml:trace contextRef="#ctx0" brushRef="#br0" timeOffset="32580.2019">6191 9341 1333 0,'-18'4'263'0,"-25"15"127"16,-20 20-390-16,-46 39-22 16,-10 13 13-16,-24 33-20 15,7-1 8-15,-9 15-47 0,43-26-56 16,13 8-56-16,31-28-190 15,30-22-5-15</inkml:trace>
  <inkml:trace contextRef="#ctx0" brushRef="#br0" timeOffset="33010.2633">6715 9634 691 0,'-1'24'323'16,"1"-14"-29"-16,0-6-151 15,4-1-177-15,10 2-18 16,11-7 2-16,9 2 2 16,19-9 8-16,12-1-20 15,26-5-189-15,-7-4 37 16</inkml:trace>
  <inkml:trace contextRef="#ctx0" brushRef="#br0" timeOffset="33324.8274">6699 10086 1061 0,'43'-5'223'0,"-13"-7"92"15,26 2-342-15,12-5-123 16,31 5-177-16,-14 5-3 15</inkml:trace>
  <inkml:trace contextRef="#ctx0" brushRef="#br0" timeOffset="33877.8059">8389 8923 230 0,'-75'145'548'0,"63"-124"-236"16,10-17-144-16,-7 4 133 0,6-3-326 16,2-5 14-16,-1 2 15 15,1-1 25-15,-1 1 26 16,-3 10 26-16,3-9-32 15,1-2-27-15,-1 1 1 16,1-1-20-16,-1 5-18 16,4 7 19-16,5 2 20 15,18 6-19-15,61 47 0 16,-40-40 0-16,-7 0-1 0,-13 1 1 16,-20 0-1-16,-25 4 9 15,-14-4 5-15,-16 4 5 16,-5-3 10-16,-17-5 7 15,8-10-6-15,-9-9-1 16,12-12-26-16,3-6-90 16,15-7-62-16,8-16-267 15,22-3-12-15</inkml:trace>
  <inkml:trace contextRef="#ctx0" brushRef="#br0" timeOffset="34072.404">8281 8877 639 0,'0'0'521'0,"1"3"-152"16,10 1-384-16,-10-4 389 0,29 8-385 16,88 14 8-16,-21-21 18 15,29 2-20-15,-15-9-28 16,10-5-346-16,-19-3 81 15</inkml:trace>
  <inkml:trace contextRef="#ctx0" brushRef="#br0" timeOffset="34393.0761">7926 9739 1260 0,'28'2'257'0,"26"-11"141"16,16-3-373-16,46-13 5 0,21-1 2 16,25-11-2-16,-13 8-92 15,0-7-150 1,-38 11-196-16,-17 0-63 0</inkml:trace>
  <inkml:trace contextRef="#ctx0" brushRef="#br0" timeOffset="35021.5633">8277 10044 1005 0,'1'2'238'0,"1"4"57"16,-7 4-274-16,4-10-69 15,-1 2 15-15,-1 8 21 16,-6 8 29-16,-3 2 19 0,-32 38 7 16,29-49 15-16,5-4-4 15,-1-10 14-15,10-4 7 16,4-9-43-16,6-4-18 16,12-10-11-16,7-2-23 15,18-5-24-15,14 5 39 16,19 4 6-16,-4 13 1 15,8 8 4-15,-13 9-3 16,-17 13-21-16,-25 9-26 0,-19 20-19 16,-24 8-8-16,-35 30-13 15,-30 9 17-15,-21 24 17 16,-5-8 19-16,-16 13 10 16,25-23 19-16,14-12 15 15,20-31 21-15,15-17-3 16,30-29-6-16,22-25-4 15,26-13 6-15,29-22-4 16,11-1 10-16,47-10 9 16,10 13 6-16,30 8-17 15,-12 16-25-15,8 1-216 16,-35 14-130-16,-14-5-39 16</inkml:trace>
  <inkml:trace contextRef="#ctx0" brushRef="#br0" timeOffset="35397.1436">9632 9346 1182 0,'13'0'348'0,"-7"2"15"16,-9 4-308-16,9 16-107 15,7 8 2-15,20 13 31 16,6 7 43-16,12 12 13 16,-3-7-11-16,-4 1-54 15,-14-14-65-15,-5-4-195 16,-18-18-100-16,7-19-79 16</inkml:trace>
  <inkml:trace contextRef="#ctx0" brushRef="#br0" timeOffset="35561.3055">10115 9527 393 0,'15'-16'422'0,"-14"11"-82"16,-1 7-52-16,-7 10-165 16,-14 23-17-16,-10 13-63 15,-27 29 31-15,-13 21 28 16,-14 29 25-16,8 3-39 16,3 26-12-16,20-23-89 15,14 4-280-15,10-29-152 16,-7-36-87-16</inkml:trace>
  <inkml:trace contextRef="#ctx0" brushRef="#br0" timeOffset="48473.4887">6034 11434 159 0,'-1'4'313'16,"-10"1"-122"-16,-5 8-97 15,-5 3 96-15,-13 13-182 0,-6 2-7 16,-22 10 33-16,-5-4 7 16,-10 9 12-16,11-9 5 15,-7 0 4-15,18-3-27 16,-4 2-8-16,9-4-7 15,-2 6-3-15,12 0-5 16,4 5-2-16,15-3 1 16,5 6-3-16,12-3-3 15,7 10 3-15,4-4 0 0,3 9 6 16,2-6 4-16,-1 1 19 16,-10-11 11-16,-7 9 22 15,-9-5 0-15,-20 0 1 16,-13-1-19-16,-20 1-70 15,2-18-85-15,-8-13-250 16,14-15-4-16</inkml:trace>
  <inkml:trace contextRef="#ctx0" brushRef="#br0" timeOffset="49026.3134">5123 12597 692 0,'-98'40'302'0,"84"-46"25"16,6 3-169-16,4 3-72 15,2-3-36-15,1 2-31 16,1-1-36-16,0 1 18 16,1-1 8-16,2 1 12 15,27-13 11-15,51-15 12 16,-48 24-19-16,-4 11-47 16,-3 16-13-16,-16 36 0 15,-16 19-1-15,-32 46-1 16,-19 14 42-16,-14 36 19 15,5-10 24-15,8-11 33 16,28-32 10-16,26-17-11 16,35-43-6-16,46-15-15 0,25-23-32 15,34-9-8-15,12-10-84 16,27 3-349-16,-22-7 75 16</inkml:trace>
  <inkml:trace contextRef="#ctx0" brushRef="#br0" timeOffset="49505.8258">6558 12166 559 0,'-47'24'48'0,"-12"8"545"16,-21 33-379-16,-8 17 127 15,-14 38-361-15,22 1 13 16,11 22 26-16,29-22 23 0,25-5-3 15,30-33-5-15,38-8-11 16,45-26-96 0,19-9-79-16,22-13-225 15,-7-11-6-15</inkml:trace>
  <inkml:trace contextRef="#ctx0" brushRef="#br0" timeOffset="49886.573">6720 12593 1078 0,'-3'-5'269'15,"3"-2"81"-15,0 7-307 16,0 0-71-16,0 0-11 0,0 0 0 15,1 1 5-15,11 5 10 16,18 21 26-16,53 66 9 16,-46-44-9-16,7 10-145 15,2-2-176-15,15-1 1 16</inkml:trace>
  <inkml:trace contextRef="#ctx0" brushRef="#br0" timeOffset="50153.3966">7290 12379 1046 0,'0'0'259'0,"-1"2"67"16,-2-1-288-16,-36 26-66 15,-63 59 4-15,37-33 8 0,7 0 15 16,-6 14 16-16,11-6 6 16,-3 14 1-16,7-1-4 15,-12 5-104-15,9-17-108 16,0 2-143-16,14-21-86 16</inkml:trace>
  <inkml:trace contextRef="#ctx0" brushRef="#br0" timeOffset="50466.5199">7456 13107 715 0,'4'4'293'15,"-5"-4"-8"-15,-8 6-155 16,8-6-141-16,-7 3 0 16,-44 30-1-16,-77 70 0 15,41-45 6-15,-9 4-12 0,23-14-18 16,9-7-87-16,35-19-116 15,13-8-29-15,17-17-102 16</inkml:trace>
  <inkml:trace contextRef="#ctx0" brushRef="#br0" timeOffset="50725.4322">7643 12598 1065 0,'6'3'333'0,"-5"0"-2"15,9 3-263-15,4 9-140 16,9 4 1-16,22 15 15 16,8 3 45-16,11 11 13 15,3-2 7-15,1 7-7 16,-19-4-48-16,-5 1-49 15,-13-15-47-15,-12-10-47 16,-16-22-128-16,-3-24 31 16</inkml:trace>
  <inkml:trace contextRef="#ctx0" brushRef="#br0" timeOffset="50905.3128">8185 12898 155 0,'55'-120'628'15,"-55"111"-243"-15,0 1-86 0,1 7 89 16,-2-1-340-16,-1 2-60 15,1 0-10-15,-1 2-2 16,-13 33 9-16,-31 74 23 16,-10-23 8-16,-14-2-11 15,-21 17-43-15,6-15-59 16,-1 4-276-16,31-19-1 16,26-13-140-16</inkml:trace>
  <inkml:trace contextRef="#ctx0" brushRef="#br0" timeOffset="51213.5407">8700 11849 1072 0,'2'6'416'16,"-2"-3"-49"-16,9 14-209 16,10 13-253-16,9 20 7 15,8 14 45-15,5 32 46 16,-8 5 25-16,-7 40 2 0,-23 6 3 16,-25 36 0-16,-24-3-9 15,-47 11-20-15,-17-33-22 16,-10-10-80-16,11-42-232 15,-1-35-63-15,43-43-123 16</inkml:trace>
  <inkml:trace contextRef="#ctx0" brushRef="#br0" timeOffset="51633.3297">9641 11364 525 0,'0'-1'473'0,"-3"-7"-136"16,1 7-319-16,2 1 264 15,-1 1-339-15,-1 38 27 16,2 87 22-16,-4 4 57 0,-6 26 80 16,-5 69 30-16,-2 9-15 15,-3 64-9-15,0-12-44 16,3 23-19-16,12-33-23 15,-1 11 2-15,9-70-6 16,-6-17-6-16,2-52-8 16,-10-34-90-16,1-58-29 15,-20-30-421-15,-1-66 51 0</inkml:trace>
  <inkml:trace contextRef="#ctx0" brushRef="#br0" timeOffset="61374.6297">10672 12037 560 0,'-5'-3'395'0,"-1"-1"-62"15,2 2-96-15,2 2-143 16,1 0-75-16,-1 0-13 16,1 0-17-16,1 2-2 0,3 20 6 15,16 28 8-15,34 54 12 16,-2-33-1-16,2 5 0 15,6 20 1-15,-10-3-1 16,-6 20-5-16,-12 2-100 16,-4 16-98-16,-12-20-145 15,-11-16-83-15</inkml:trace>
  <inkml:trace contextRef="#ctx0" brushRef="#br0" timeOffset="61615.2852">11286 12120 804 0,'-34'15'546'16,"-9"5"-113"-16,-11 16-60 15,-12 11-363-15,-25 38-14 16,-9 14 1-16,-27 29-1 15,4-3 2-15,-1 19-38 16,23-31-46-16,16-4-340 16,41-30-4-16,10-23-163 15</inkml:trace>
  <inkml:trace contextRef="#ctx0" brushRef="#br0" timeOffset="62184.496">11577 12307 906 0,'28'51'201'0,"-18"-46"65"16,18 5-242-16,5-1-55 0,35-1 2 16,15-4 11-16,31-4-114 15,-1-7-136-15,11-14-12 16</inkml:trace>
  <inkml:trace contextRef="#ctx0" brushRef="#br0" timeOffset="62540.4733">11654 12776 1130 0,'7'15'285'16,"8"-8"75"-16,-2-4-308 16,18 0-57-16,15 2-3 0,31-5 22 15,9-2 6-15,18-7-2 16,-5-1-301-16,-11-6-83 16,-37-1-84-16</inkml:trace>
  <inkml:trace contextRef="#ctx0" brushRef="#br0" timeOffset="62867.3726">12289 11921 1079 0,'-1'-3'211'16,"-1"2"105"-16,1 1-322 16,-7 12 3-16,-5 38 9 15,-92 104 17-15,26-50 20 16,-20 44 18-16,0 6 13 15,-8 31-19-15,20-19-28 16,14 5-135-16,21-41-267 16,9-20-22-16,15-54-190 15</inkml:trace>
  <inkml:trace contextRef="#ctx0" brushRef="#br0" timeOffset="63616.5402">13145 11846 875 0,'2'-2'283'0,"-2"-1"21"16,1 3-227-16,-2 0-117 16,1 0-11-16,-2 0 13 15,1 0 18-15,-1 0 28 16,1 0 30-16,-2 2 6 15,-8 17-3-15,-15 12-5 16,-48 37-5-16,47-39 4 0,11-9 9 16,20 3-2-16,10-4 2 15,12 6 9-15,2-1 1 16,4 5-4-16,-9-1 0 16,-7 8-1-16,-5 3-16 15,-20 6 5-15,-16-5-2 16,-26 2-4-16,-6-8-10 15,-22-12-17-15,14-16-33 16,3-9-77-16,16-10-81 0,6-27-249 16,24-2 2-16</inkml:trace>
  <inkml:trace contextRef="#ctx0" brushRef="#br0" timeOffset="63888.1887">13234 11557 1349 0,'-18'7'254'0,"9"2"127"15,-2 6-417-15,2 7 10 16,6-7 21-16,0 4 14 15,1-8 13-15,16-1 12 16,8-7-10-16,28 0-13 0,14-2-13 16,34-5-12-16,1-3-39 15,25-7-351-15,-5-2 87 16</inkml:trace>
  <inkml:trace contextRef="#ctx0" brushRef="#br0" timeOffset="64395.5226">12704 12536 958 0,'-3'-1'256'16,"3"4"65"-16,-2-2-274 15,2-1-30-15,0 0-13 16,0 0 46-16,2 0 28 0,20 2 65 15,28-4 23-15,121-20 15 16,-38-3-45-16,36-3-59 16,-12 2-124-16,-9 3-159 15,-40 14-80-15,-7-6-220 16,-36 0-53-16</inkml:trace>
  <inkml:trace contextRef="#ctx0" brushRef="#br0" timeOffset="65024.7217">12929 12939 894 0,'1'40'322'0,"-2"8"24"15,-11-29-274-15,-3 11-210 16,2-7-12-16,4-1 42 16,0-17 42-16,3-2 153 15,6-6 96-15,0 1 32 16,0 1-40-16,2-2-40 16,35-15-85-16,58-57-18 15,-48 44-25-15,8 7-213 16,-15 12 193-16,-5 2 201 15,-15 16-232-15,-1 17-232 16,-16 8 446-16,-12 11-195 16,-10 4-198-16,-17 16 233 15,-16 0 232-15,-22 14-242 16,-4-2-13-16,-16 7-7 16,9-14 3-16,5-12 24 15,23-20 26-15,17-14 12 16,21-16 7-16,10-14 9 0,19-2-15 15,25-7-16-15,15-2 0 16,33-1 4-16,16 6-11 16,11 0-7-16,-7 8-7 15,8 4-132-15,-22 2-199 16,-7-2-122-16,-23-5-156 16</inkml:trace>
  <inkml:trace contextRef="#ctx0" brushRef="#br0" timeOffset="65462.9409">14120 12336 829 0,'21'48'271'0,"-18"-56"19"16,3 11-187-16,1-3-127 16,-7 0 25-16,1 0 29 15,2 2 31-15,20 11 27 16,49 49 32-16,-44-28-11 0,12 14-5 16,-3 2-28-16,2 11-33 15,-8-14-51-15,0 1-66 16,-7-14-45-16,-5-5-41 15,-4-14-257-15,14-13 52 16</inkml:trace>
  <inkml:trace contextRef="#ctx0" brushRef="#br0" timeOffset="65674.5795">14998 12360 474 0,'11'6'607'0,"-13"6"-209"15,-10 0-280-15,-17 31 294 16,-17 11-392-16,-28 37 9 16,-14 15 16-16,-23 38 0 15,0-8-7-15,-16 29-4 16,16-16-10-16,1 7-52 16,20-33-57-16,11-7-54 0,32-42-315 15,19-25 40-15</inkml:trace>
  <inkml:trace contextRef="#ctx0" brushRef="#br0" timeOffset="66722.5143">15468 11438 800 0,'-22'104'229'0,"22"-107"22"16,0 6-211-16,0-1-66 15,0-2 26-15,0 0 40 0,0 0 31 16,0-2 49-16,0 1-20 16,0-1-24-16,0 1-15 15,1-1-21-15,17-5-34 16,16-5 1-16,55-15-1 15,-45 17-1-15,5 4 6 16,-6 2 1-16,1 4 0 16,-14 0-4-16,0 4-3 15,-11 2-1-15,2 0-1 16,-12 1 1-16,5 1 2 16,-9-5 0-16,2 1 3 15,-5-2-2-15,-2-2-11 16,-2 0 4-16,1 0 8 15,-1 0-2-15,-1 0 1 16,-3 1 8-16,-31 18-4 16,-46 32-7-16,35-19-3 15,0 4-2-15,-7 4 0 0,11 0 0 16,-3 6 5-16,11-2 4 16,6 8 0-16,14-6 1 15,7 7-2-15,9-8-4 16,11-2-4-16,3-8 3 15,17-2 5-15,2-9 5 16,17-4 14-16,1-8 4 16,9-4 1-16,-11-5-4 15,-3-3-1-15,-18 0-13 16,-14-3 4-16,-7 3 3 0,-7 0-4 16,-1 1-6-16,-1-1 8 15,1 0-6-15,-2 2-2 16,-25 11 1-16,-55 30 10 15,47-28-8-15,8-1 0 16,16-5-4-16,8 2-2 16,7-1-7-16,8 11-1 15,3 0-2-15,11 30 3 16,2 13 3-16,1 34 12 16,-18 12 7-16,-19 38 21 15,-20-12 8-15,-26 17 34 16,-16-26 7-16,-23 2 3 15,1-36-44-15,-8-14-32 16,11-39-577-16,-25-33 135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04:20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5668 3478 656 0,'-3'-4'136'0,"0"-1"36"15,5 11-194-15,-2-6-29 16,1 0 5-16,1 3 4 16,5 12 30-16,8 26 21 15,37 57 14-15,-57-27 8 16,-4 14 5-16,-8 32 1 15,-6 4-10-15,-6 21 1 16,4 1 2-16,-1 3-6 16,12-30-3-16,-3-14-31 15,10-28-74-15,11-23-131 16,10-34-9-16</inkml:trace>
  <inkml:trace contextRef="#ctx0" brushRef="#br0" timeOffset="403.0806">6584 3697 1286 0,'0'3'235'16,"-5"-26"120"-16,5 21-417 15,-3-2-36-15,0 5 10 16,2-1 18-16,-2 0 19 0,-6 5 25 16,-36 12 42-16,-63 89-6 15,40-29-17-15,-15 40-2 16,5 6 3-16,13 43 3 16,17-17 1-16,20-2-5 15,31-38-5-15,27-14 14 16,13-52 16-16,14-21-12 15,4-27-5-15,19-24-4 16,-10-17-29-16,-2-19 67 16,-16 0 26-16,-21-8 25 15,-36 14 7-15,-26-3-5 16,-15 19-91-16,-14 2-46 16,0 17-43-16,-9 6-279 15,9 18 69-15</inkml:trace>
  <inkml:trace contextRef="#ctx0" brushRef="#br0" timeOffset="826.1922">7121 4013 1109 0,'-65'24'166'0,"53"-19"105"15,15 7-331-15,8 15-22 16,2 3 31-16,14 13 17 16,4 1 32-16,10 11 13 15,4-6 6-15,6 9 2 16,-2 4-5-16,6 18-59 15,-9-12-65-15,1 3-167 0,-13-7-22 16</inkml:trace>
  <inkml:trace contextRef="#ctx0" brushRef="#br0" timeOffset="1064.0385">7566 4200 1249 0,'4'8'232'0,"-7"1"100"16,-21 2-360-16,-25 17-39 15,-11 9 25-15,-39 18 8 16,-16 5 31-16,-4 22 5 16,18-12 3-16,5-4-24 15,35-17-43-15,19-9-79 16,17-28-80-16,13-9-110 15,18-13-47-15</inkml:trace>
  <inkml:trace contextRef="#ctx0" brushRef="#br0" timeOffset="1392.1843">8054 4120 567 0,'3'1'372'15,"-3"2"-65"-15,-3-5-87 16,2 2-206-16,1 0-20 0,0-1-1 15,0 1 0-15,0 0 29 16,0 0-21-16,1 0 2 16,7 0 0-16,27 4-4 15,48 8 0-15,-35-3-19 16,-1-1-50-16,20 3-226 16,-2 1 34-16</inkml:trace>
  <inkml:trace contextRef="#ctx0" brushRef="#br0" timeOffset="1784.1063">8983 3939 1111 0,'0'-3'205'0,"0"0"83"15,0 0-348-15,0 1-7 16,0 1 10-16,2 1 25 16,-1 1 43-16,9 23 23 15,64 56 9-15,-31-35-2 16,3-2-18-16,9 5-12 16,-3-5-10-16,6 3-311 15,-12-13 99-15</inkml:trace>
  <inkml:trace contextRef="#ctx0" brushRef="#br0" timeOffset="2013.0987">9784 4057 676 0,'0'-1'512'0,"-8"-2"-142"15,8 7-58-15,-2-4-403 16,1 2-2-16,-16 30 31 15,-46 77 36-15,8-37 42 16,-31 44 8-16,-15 2 6 16,-25 24-21-16,14-5-16 15,-5 5-1-15,26-40-38 16,10 0-161-16,26-29-126 16,-6-12-51-16</inkml:trace>
  <inkml:trace contextRef="#ctx0" brushRef="#br0" timeOffset="3284.031">10618 3447 341 0,'2'0'42'16,"-2"0"384"-16,0 0-180 16,0 0 72-16,0 0-209 15,0 0-17-15,0 0-3 0,0 0-16 16,0 0-4-16,0 0-13 16,0-2 2-16,-2 1-2 15,1-1 5-15,-1 1-24 16,1 0-15-16,-2-1-1 15,0 1-26-15,0-1-28 16,2 1-18-16,-1 1 0 16,2 0-15-16,2 1 13 15,17 21 16-15,71 57 24 0,-29-30 10 16,0-5 7-16,-1 4 4 16,-11-7 0-16,-6-2-1 15,-16-14-1-15,-8 0-1 16,-4-3-5-16,-6-3 1 15,-3-1-1-15,-9 4-7 16,-3 2 4-16,-16 3 3 16,-10 2 2-16,-30 16 5 15,-10-2 6-15,-25 7 0 16,-2-5-5-16,0-1-61 16,28-16-59-16,19-4-53 15,25-15-214-15,41-14 2 16</inkml:trace>
  <inkml:trace contextRef="#ctx0" brushRef="#br0" timeOffset="3686.3711">11381 4143 894 0,'37'54'297'15,"-55"-50"-9"-15,-17 12-238 16,-17 10-61-16,-24 12-58 16,-6 5 76-16,-16 9 9 15,10-5 4-15,5-2-12 16,21-8-16-16,4 3-291 15,26-17 77-15</inkml:trace>
  <inkml:trace contextRef="#ctx0" brushRef="#br0" timeOffset="4210.0505">12480 3760 7 0,'-18'8'584'0,"4"1"-315"16,-1-4-23-16,-12 11 24 16,-10 2-292-16,-16 16 35 15,-11 7 35-15,-25 25 48 16,5 0-5-16,-4 22 6 15,22-10-15-15,12 4-25 16,40-20-42-16,30-1-26 16,34-26 29-16,45-5-1 0,16-26 14 15,43-16 21-15,3-20 20 16,22-22-25-16,-32-14-1 16,-12-4 30-16,-45 2 10 15,-22-10 16-15,-50 16-23 16,-22 5-54-16,-29 13-42 15,-66 12-54-15,-31 27-65 16,-41 13-381-16,-5 14 128 0</inkml:trace>
  <inkml:trace contextRef="#ctx0" brushRef="#br0" timeOffset="20128.937">5613 6933 812 0,'-17'7'191'16,"23"-8"51"-16,8 5-217 15,14 2-50-15,36 6 30 16,15-4 40-16,33 2 2 16,2-6 2-16,15 1-6 15,-15-4-138-15,11-1-138 16,-29-12-56-16,-6-10-132 16</inkml:trace>
  <inkml:trace contextRef="#ctx0" brushRef="#br0" timeOffset="20405.9766">7183 6524 601 0,'-11'5'547'0,"3"-8"-187"15,10 6-385-15,14 11 367 16,6 12-392-16,26 9 13 16,5 4 9-16,19 11 3 15,3 0 19-15,3 8-10 16,-10-2-33-16,15 10-98 16,-15-15-79-16,6-13-110 15,-3-27-118-15</inkml:trace>
  <inkml:trace contextRef="#ctx0" brushRef="#br0" timeOffset="20586.317">8287 6586 455 0,'-19'14'536'0,"-14"23"-147"0,-13 20-269 16,-35 38 277-16,-20 12-351 15,-25 43-11-15,0-1-22 16,-19 38-27-16,21-29-26 15,-8 7-154-15,28-33-131 16,15-17-76-16,33-57-148 16</inkml:trace>
  <inkml:trace contextRef="#ctx0" brushRef="#br0" timeOffset="21439.2647">9525 6213 719 0,'-1'1'160'0,"-5"-1"68"15,1 0-216-15,4-1 13 16,-1 1 16-16,1-2 31 15,-2 1 10-15,0 0 15 16,0-1-6-16,-7 1-15 16,2-1-33-16,5 1-12 15,-1-1-24-15,1 2-31 0,0 0-7 16,0 2-9-16,0 12 3 16,9 32 17-16,31 46 22 15,7-33 4-15,-1-7 7 16,6 2 0-16,-4-17-5 15,-4 0 3-15,-8-17 1 16,-7-2 4-16,-8-7-5 16,-15 2-3-16,-7 0-3 15,-26 11 14-15,-8 6 12 0,-39 16 0 16,-15 5 3-16,-45 15 5 16,9-7-19-16,-12 0-61 15,29-10 2-15,11 0-4 16,40-14-204-16,11 5-118 15,21-5 16-15</inkml:trace>
  <inkml:trace contextRef="#ctx0" brushRef="#br0" timeOffset="21761.7038">9967 6934 767 0,'4'14'236'0,"-2"-20"67"16,1 9-288-16,1 4-21 15,-4-7-22-15,-2 2-8 0,1 1 8 16,-17 25 79-16,-96 64 6 16,30-36 2-16,-30 20-11 15,3-5-165-15,4 1-146 16,30-26-29-16,24-28-174 16</inkml:trace>
  <inkml:trace contextRef="#ctx0" brushRef="#br0" timeOffset="22998.7098">10618 6740 1074 0,'-6'9'101'0,"20"-4"165"15,14 1-310-15,28 11 6 16,14 4 61-16,13 0 16 16,-2 3-12-16,21-2-71 15,-20-12-143-15,7-11-107 16,-20-17-75-16</inkml:trace>
  <inkml:trace contextRef="#ctx0" brushRef="#br0" timeOffset="23452.7058">12257 5705 1108 0,'71'105'160'0,"-67"-80"127"15,-11 8-327-15,-13 23-27 16,-11 9 43-16,-16 24 15 16,-11 2 22-16,-17 27 2 15,1 4 4-15,-9 18-3 16,14-3-11-16,9 3-68 0,20-32-33 15,9-16-93-15,23-32-109 16,4-31-28-16</inkml:trace>
  <inkml:trace contextRef="#ctx0" brushRef="#br0" timeOffset="23827.2473">13016 5791 1062 0,'30'-24'382'0,"-9"11"0"15,-33 8-299-15,9 7-216 16,-15 1-4-16,-19 19 10 16,-19 6 21-16,-34 30 61 15,-22 11 73-15,-12 34-7 16,0 11-2-16,-13 29 11 15,29 0 6-15,9 24-4 16,22-17 2-16,25-11-15 16,37-31-21-16,29-16 1 15,27-36 1-15,30-25 8 16,9-23 19-16,15-29 19 0,-12-13-5 16,0-25 19-16,-21 2 6 15,-19-9 10-15,-25 7-13 16,-20-1-65-16,-26 13-33 15,-16 7-124-15,-14 18-257 16,-21 16 33-16</inkml:trace>
  <inkml:trace contextRef="#ctx0" brushRef="#br0" timeOffset="24380.1368">13418 6423 992 0,'-6'-3'225'0,"3"0"38"16,0 0-299-16,0 2-17 16,0-1-13-16,2 2 55 15,-1 3 46-15,14 43 39 16,37 40 14-16,13-26 10 15,0-1-22-15,14 19-11 16,-8-8-26-16,12 13-42 16,-13-15-60-16,-2-7-163 15,-12-20-69-15,0-14 1 16,-11-27-44-16,-1-31 1 16</inkml:trace>
  <inkml:trace contextRef="#ctx0" brushRef="#br0" timeOffset="24546.0732">14121 6414 1222 0,'-62'36'267'0,"-25"16"113"0,-17 18-353 16,-31 29-22-16,8 3 1 16,-2 14-1-16,18-17-62 15,16 12-315-15,37-25-11 16,14-14-161-16</inkml:trace>
  <inkml:trace contextRef="#ctx0" brushRef="#br0" timeOffset="28089.9255">6852 9226 305 0,'0'2'319'0,"0"-1"-83"16,0 1-178-16,0-1 175 16,0 1-211-16,0-1-18 15,0 1-8-15,0-1-26 16,0 1 4-16,1 7-5 16,5 13 3-16,7 15 3 15,26 52 29-15,-2-24 7 16,3 2 5-16,18 19-1 15,1 5-6-15,5 15-72 16,-10-16-100-16,-2-1-56 16,-19-34-79-16</inkml:trace>
  <inkml:trace contextRef="#ctx0" brushRef="#br0" timeOffset="28541.1707">7737 9376 766 0,'80'-31'210'0,"-78"32"48"16,-2 1-244-16,-5 5-33 16,4-7-27-16,-2 5 5 15,-12 45 12-15,-81 94 25 0,28-29 31 16,-36 51 11-16,-3 12-11 16,-32 18-9-16,10-13-137 15,-1-3-122-15,28-57-7 16</inkml:trace>
  <inkml:trace contextRef="#ctx0" brushRef="#br0" timeOffset="30955.9744">9534 8936 818 0,'79'71'241'0,"-73"-62"33"15,-1-9-212-15,-5 2-105 16,-1-2-28-16,-1 1-6 15,1 2 5-15,-9 36 26 16,-85 49 25-16,22-27 24 16,-16 0 9-16,-10 11 7 15,16-9-10-15,12-10-6 16,30-20 7-16,17-8-20 16,25-15 5-16,28 1 5 15,18-7 10-15,31-1 13 16,16 1 23-16,20-2-4 15,-15-1-6-15,3 7-117 16,-22 1-170-16,-9-5 18 16</inkml:trace>
  <inkml:trace contextRef="#ctx0" brushRef="#br0" timeOffset="31294.7601">8868 9963 1058 0,'14'3'180'0,"17"-6"139"16,9 1-289-16,54-2-47 16,18-2 39-16,36-4-22 15,11 1-107-15,29-2-215 16,-44-4 12-16</inkml:trace>
  <inkml:trace contextRef="#ctx0" brushRef="#br0" timeOffset="32029.7867">11186 8659 768 0,'10'-47'239'15,"-10"42"35"-15,4 4-231 16,-7-1-40-16,3 2-42 16,-1 0-29-16,0 0 19 15,-1 2 23-15,-11 20 26 16,-38 71 23-16,17-5 27 15,-3 6-12-15,-10 34 0 16,-2-2-10-16,-9 26 0 16,2-20 3-16,-6 19-2 15,10-26-7-15,3 5-6 16,9-33-17-16,7-3-151 16,7-33-134-16,1-21-7 15,14-33-183-15</inkml:trace>
  <inkml:trace contextRef="#ctx0" brushRef="#br0" timeOffset="32420.1635">11910 8758 557 0,'-6'5'0'15,"-16"8"439"-15,-6 11-505 16,-24 32 291-16,-22 14-366 0,-39 29 365 16,-7 6-294-16,-25 24 81 15,25-12 61-15,3 19 34 16,36-14 6-16,29 11-1 16,35-23-55-16,4-6-25 15,28-26-33-15,19-14 6 16,21-29 2-16,32-27 11 15,24-25 24-15,9-30 10 16,2-17-11-16,-17-23-4 16,-35 8-5-16,-23-5-10 15,-28 14-14-15,-16 2-30 16,-21 18-16-16,-25 5-10 16,-13 20-22-16,-31 18-100 15,-18 22-124-15,-14 10-48 16,21 6-127-16</inkml:trace>
  <inkml:trace contextRef="#ctx0" brushRef="#br0" timeOffset="32829.1958">12199 9309 1051 0,'52'52'311'16,"-51"-53"30"-16,1 2-284 15,4 5-135-15,-6-6 13 16,1 2 30-16,17 26 24 16,65 62 63-16,-20-26 27 15,7 0-6-15,14 16-7 16,-1-3-17-16,5 6-37 15,-26-17-92-15,-10 2-75 0,-20-23-232 16,-11-13-12-16</inkml:trace>
  <inkml:trace contextRef="#ctx0" brushRef="#br0" timeOffset="33019.3044">13045 9426 804 0,'-60'9'456'0,"-24"18"-64"0,-52 25-107 16,-15 20-289-16,-24 37-11 15,19 2-13-15,13 15-73 16,45-18-54-16,18 0-224 16,38-44-7-16</inkml:trace>
  <inkml:trace contextRef="#ctx0" brushRef="#br0" timeOffset="47208.1076">7493 12083 685 0,'121'43'157'0,"-115"-46"61"15,-4-2-193-15,1 5-23 16,-3-1 11-16,0-1 47 16,0 1 14-16,-2 0 15 15,1-1 1-15,-1 1-5 16,-1-1-54-16,-41 7-17 16,-66 20-17-16,2 13-8 15,-13 13-6-15,-15 20 4 16,10 6 3-16,1 13 32 15,38-11 17-15,20-5 5 16,29-15-4-16,18-6-16 16,26-16-26-16,20 3-12 15,8-3 2-15,10 2 10 0,-3-2 18 16,-2 9 3-16,-11 0 2 16,-16 6 9-16,-16 2 9 15,-33 21 9-15,-23-9-2 16,-32 4 2-16,-1-8-23 15,-11-10-95-15,23-24-129 0,0-7-191 16,18-17-61-16</inkml:trace>
  <inkml:trace contextRef="#ctx0" brushRef="#br0" timeOffset="47499.4797">6681 13401 51 0,'11'57'0'0</inkml:trace>
  <inkml:trace contextRef="#ctx0" brushRef="#br0" timeOffset="47514.4885">6669 13470 460 0</inkml:trace>
  <inkml:trace contextRef="#ctx0" brushRef="#br0" timeOffset="48019.1161">6532 13517 745 0,'-55'55'237'0,"52"-49"32"16,1-8-190-16,1 2-95 15,0 0-19-15,-1 0 1 16,1 0 2-16,-1 0 21 15,1 0 41-15,-2-1 46 16,0-1 14-16,-3 1 15 16,-6-1 0-16,0 1-21 15,2-1-42-15,-1 1-7 16,2-1-8-16,2 1-10 16,-2-1 2-16,3 1 21 15,-3-1 7-15,3 1 1 16,-3-2-6-16,7 0 15 0,-1 0-16 15,0 0-17-15,-3-7-8 16,1-7-1-16,4-2-12 16,24-44-4-16,6 46-4 15,14 2-8-15,1 7-3 16,2 9-3-16,-5 5 4 16,-1 12 0-16,-9 7 3 15,-2 19-3-15,-12 8 1 16,-15 37 6-16,-12 16 4 0,-23 58 7 15,-7 5 6-15,-18 21 30 16,5-18 16-16,14-2 12 16,23-51-1-16,32-5-10 15,41-30-37-15,33-12-106 16,6-31-100-16,35-6-289 16,-19-28-11-16</inkml:trace>
  <inkml:trace contextRef="#ctx0" brushRef="#br0" timeOffset="49111.3036">7823 13049 1244 0,'-13'10'327'16,"4"-5"87"-16,6-1-352 15,2-7-72-15,-1 2-24 16,2 1-22-16,0 0-7 16,2 0 9-16,-1 1 25 0,41 36 21 15,51 51 24-15,-26-26 9 16,-10 7-3-16,4 17-5 15,-12 0-8-15,-3 14-6 16,-16-12-17-16,-2 10-124 16,-8-16-132-16,3-5-109 15,-16-28-127-15</inkml:trace>
  <inkml:trace contextRef="#ctx0" brushRef="#br0" timeOffset="49351.4786">8394 13078 1453 0,'-70'12'243'0,"42"8"150"0,-5 8-478 15,-30 32-24-15,-12 10 24 16,-18 20 14-16,1-2 22 15,-2 2 40-15,28-23 21 16,15-5-130-16,24-11-183 16,24-3-43-16,18-9-168 15</inkml:trace>
  <inkml:trace contextRef="#ctx0" brushRef="#br0" timeOffset="49560.9638">8728 13853 1223 0,'-6'27'298'0,"-16"1"66"16,-18 3-386-16,-31 21-379 15,-9 3 62-15</inkml:trace>
  <inkml:trace contextRef="#ctx0" brushRef="#br0" timeOffset="49833.014">9115 13240 1231 0,'0'3'391'16,"6"-2"28"-16,7 11-291 16,8 9-179-16,16 16 7 15,7 9 25-15,11 9 12 16,4 0-3-16,5 2-116 15,-9-6-114-15,-3-10-171 16,-14-14-98-16</inkml:trace>
  <inkml:trace contextRef="#ctx0" brushRef="#br0" timeOffset="50016.5307">9740 13366 775 0,'3'1'365'16,"-12"5"-9"-16,-9 19-154 15,1 15-126-15,-21 26-10 16,-9 6-8-16,-12 32 12 16,0-3-9-16,-14 19-2 15,11-12-20-15,1 24-70 16,17-30-76-16,4-10-266 0,17-31-60 16,4-29-123-16</inkml:trace>
  <inkml:trace contextRef="#ctx0" brushRef="#br0" timeOffset="50399.974">7742 12520 1058 0,'-76'83'210'16,"-10"29"105"-16,-22 49-320 16,9 9 8-16,-9 43 8 0,26-14 15 15,31 26 5-15,43-19 1 16,38 7-27-16,32-41-48 16,43-9-299-16,6-56 58 15</inkml:trace>
  <inkml:trace contextRef="#ctx0" brushRef="#br0" timeOffset="50834.0549">9976 12775 872 0,'5'32'324'0,"10"20"4"0,12-3-167 15,16 27-161-15,10 16 16 16,1 32 39-16,-16-4 11 16,-17 33 4-16,-29 5-8 15,-36 33-1-15,-24-16-23 16,-36 12-7-16,-1-36-10 0,-5-21-68 15,21-48-69-15,9-22-307 16,32-33 17-16</inkml:trace>
  <inkml:trace contextRef="#ctx0" brushRef="#br0" timeOffset="51238.6968">11298 12487 1366 0,'-10'-22'321'16,"-1"15"126"-16,6 4-410 16,-3 3-52-16,-4 16-43 15,-8 30 31-15,-1 21 1 16,-4 53 20-16,-1 25 79 16,-2 37 79-16,12 9 10 15,-6 48 37-15,4-8-71 16,5 40-39-16,8-22-41 0,-1 16-39 15,9-55-44-15,-4-18 61 16,1-53-5-16,-6-24-57 16,-2-52-68-16,1-22-480 15,-8-41 87-15</inkml:trace>
  <inkml:trace contextRef="#ctx0" brushRef="#br0" timeOffset="52076.3603">12339 12941 386 0,'-47'46'0'0,"41"-49"429"16,2-2-354-16,1 4 232 15,3 1-285-15,0 0 291 16,0 1-294-16,4 16 17 16,11 17 9-16,31 60 17 0,-18-40 6 15,6 14-15-15,6 0-20 16,11 21-21-16,0-12-58 15,7 7-194-15,-2-12-134 16,-8-22-57-16</inkml:trace>
  <inkml:trace contextRef="#ctx0" brushRef="#br0" timeOffset="52282.0204">13058 13236 860 0,'18'-18'351'0,"-9"6"44"16,-6 7-244-16,-11 14-53 15,-5 11-26-15,-23 30-36 16,-11 17-11-16,-41 41 25 16,-11 19 26-16,-24 42-2 15,14 3-12-15,-11 29-19 16,31-17-34-16,1 12-95 16,26-41-97-16,0-20-292 15,16-46-6-15</inkml:trace>
  <inkml:trace contextRef="#ctx0" brushRef="#br0" timeOffset="52806.3734">13813 13330 1087 0,'2'0'220'0,"-5"2"99"15,1-1-339-15,2-1-37 16,-1 0-26-16,-1 2 44 15,-2 13 19-15,-18 28 29 16,-48 51 53-16,8-31 46 16,-2-1-28-16,2 0 1 15,22-17-4-15,13-7-25 16,27-14-19-16,30-9 8 0,17-7-5 16,24-3-4-16,15-2-13 15,25-11-101-15,-7 3-97 16,1-6-236-16,-20 7-57 15</inkml:trace>
  <inkml:trace contextRef="#ctx0" brushRef="#br0" timeOffset="53051.0551">13338 14240 1399 0,'13'30'390'0,"24"-4"90"15,15-41-366-15,34 27-103 16,10-6-11-16,23 5-52 16,-17-5-49-16,-7-2-43 15,-27-1-71-15,-6-2-77 16,-32-14-130-16,-11-17 8 15</inkml:trace>
  <inkml:trace contextRef="#ctx0" brushRef="#br0" timeOffset="53406.1385">14850 13111 1223 0,'0'30'270'16,"2"-8"104"-16,-10 8-340 16,-2 7-51-16,-5 16 13 15,-3 8 21-15,-8 20 45 16,0 1 17-16,-12 24 19 15,1 7 0-15,-8 32-8 16,7-1-43-16,-7 28-15 16,13-20-19-16,-8 7-8 15,1-30-14-15,-11-9-44 16,10-31-52-16,-1-15-173 16,11-34-171-16,6-33-24 15,15-32-176-15</inkml:trace>
  <inkml:trace contextRef="#ctx0" brushRef="#br0" timeOffset="53823.5977">15820 13056 1413 0,'52'-25'396'16,"-28"16"26"-16,-15 5-431 16,-21 20-79-16,-13 12-19 15,-24 24 27-15,-19 22 76 0,-27 40 100 16,-6 9 17-16,-14 53 14 16,20 2-74-16,16 34 39 15,25-28-54-15,24-9-19 16,34-55-19-16,27-26 53 15,20-58-50-15,35-33 4 16,6-30 5-16,22-26 0 16,-11-27 6-16,-11-25-7 15,-25 4 12-15,-20-13 11 16,-28 13 17-16,-16 11-28 16,-11 29-6-16,-37 18-32 15,-8 33-31-15,-29 28-31 16,-2 20 9-16,-6 17-147 15,32 7-27-15,22 14-266 16,33-5-52-16</inkml:trace>
  <inkml:trace contextRef="#ctx0" brushRef="#br0" timeOffset="54325.2618">16478 13607 953 0,'1'24'359'0,"7"7"18"15,1-3-227-15,17 24-92 16,13 12-25-16,32 19 25 16,13-6 4-16,29 9 1 15,-6-15-11-15,4-3-7 16,-25-16-30-16,-5-2-39 16,-22-20-35-16,-4-17-76 15,-9-14-57-15,3-33-123 16,-8-18-36-16,-4-24-38 15,-4-5 133-15,-6-18 128 16,-17 13 149-16,-5 0 103 0,-11 24 111 16,-17 11 36-16,-9 27-37 15,-26 21 44-15,-12 24 27 16,-44 34-26-16,-19 24-69 16,-46 39-19-16,13 17-50 15,-21 13-87-15,38-21-47 16,5 1-102-16,46-32-96 15,5-7-292-15,37-21-64 16,22-26-118-16</inkml:trace>
  <inkml:trace contextRef="#ctx0" brushRef="#br0" timeOffset="55521.946">18066 12561 980 0,'-48'27'197'16,"51"-31"85"-16,-3-4-286 15,5 4-16-15,-5 2 5 16,0 1 26-16,1-1 18 16,7-4 4-16,18-1 2 15,65-58-3-15,-41 49-17 16,17-2-8-16,1 7-5 15,13 4 10-15,-14-3 5 0,-8 5 20 16,-14 7 3-16,-4-2 4 16,-22-2-6-16,-1 7 1 15,-7-8-19-15,-3 9-4 16,-13 1-3-16,-3 6 13 16,-5 8 0-16,-12 7 11 15,-15 0 10-15,-14 12 1 16,-6-1-11-16,-15 8 0 15,4 1-9-15,-1 11-5 16,11 3 2-16,3 12 4 16,12-6-4-16,6 5 1 15,17-15-4-15,9-3-6 16,16-14-7-16,16-2-1 16,11-17-1-16,19-3 7 15,5-9 2-15,14-11 4 0,-4-9 8 16,8-5 3-16,-16-4-7 15,-10-2 2-15,-14 4 4 16,-9 4 2-16,-19 3-5 16,-8 8 5-16,-5 5-5 15,-25 9-7-15,-4 4-11 16,-7 10-1-16,9-3-13 16,9 17 7-16,18 0 6 15,13 12-5-15,13 7 0 0,6 21 8 16,0-4-1-16,-7 35 7 15,-16 3 14-15,-22 48 20 16,-21-11 19-16,-32 22 5 16,-12-34 4-16,-9 5-7 15,-2-55-41-15,-19-16-116 16,9-35-106-16,-22-13-114 16,-1-37-338-16,-15-20 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06:39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25713 5152 965 0,'-3'0'103'15,"0"0"124"-15,0 0-293 16,0 2 1-16,-1 14 43 16,5 20 15-16,23 45 15 15,10-35 5-15,2 3-1 0,8 13-72 16,4-6-173-16,-8 5 33 16</inkml:trace>
  <inkml:trace contextRef="#ctx0" brushRef="#br0" timeOffset="268.1015">25964 5293 1015 0,'-80'65'222'0,"38"-31"88"16,-13 8-284-16,-19 15-47 15,6 4 15-15,-4 9 1 0,6-17 4 16,9 0 2-16,20-12-205 16,1-13-103-16,21-25-36 15</inkml:trace>
  <inkml:trace contextRef="#ctx0" brushRef="#br0" timeOffset="870.0404">26383 4920 795 0,'-6'57'191'0,"3"-58"57"16,3 2-207-16,0-2-64 0,0 1 43 16,0-2 28-16,1 1 17 15,1-2 12-15,38-18 14 16,53-26-27-16,-37 22-17 16,-8 7-17-16,-8 9-32 15,-18 10-45-15,-16 20 9 16,-15 12 9-16,-18 20 0 15,-10 2 25-15,-12 12 46 16,4-16-5-16,9-5-43 16,20-19 30-16,41-17 6 15,34-14-16-15,39-21-104 16,13-6-220-16,18-30 25 16</inkml:trace>
  <inkml:trace contextRef="#ctx0" brushRef="#br0" timeOffset="1965.2876">27107 5460 252 0,'-6'0'38'16,"2"5"26"-16,-1-2-29 16,4-3 30-16,-1 0 12 15,2 0 25-15,0 0 24 0,6 0-7 16,37 6-14-1,70-2-2-15,-42-8-23 0,4 1-48 16,-8-2-149-16,0 4-126 16,-29-4-32-16</inkml:trace>
  <inkml:trace contextRef="#ctx0" brushRef="#br0" timeOffset="2217.8271">27596 5143 991 0,'-9'2'206'0,"-1"2"88"16,-1 10-271-16,-8 18-60 0,-17 53 22 15,26-37-2 1,1 0-1-16,-3 10 7 0,5-5 1 15,-9 6 4-15,2-8 8 16,-1 0-60-16,5-12-60 16,0-8-162-16,8-13-32 15</inkml:trace>
  <inkml:trace contextRef="#ctx0" brushRef="#br0" timeOffset="2726.8021">27951 5228 542 0,'-7'20'112'0,"-3"3"54"16,2-4-149-16,5-3 13 15,5-11 61-15,11-17 28 16,8-10 7-16,25-12-5 16,5-3-8-16,15-8-55 15,-6 8-20-15,4 1 4 0,-19 11 7 16,-5 2-29-16,-15 15-36 15,-10 16-19-15,-17 11-9 16,-16 21-14-16,-13 13 19 16,-19 24 27-16,-27 3 9 15,-28 22 0-15,1-10 1 16,-12 2 6-16,19-22 5 16,24-15 11-16,35-25 9 0,14-10-42 15,25-17 20-15,29-2 21 16,19-5 10-16,29-1-30 15,16 0 23-15,17 8-5 16,-16-1-45-16,-10 5-157 16,-28-1-114-16,-16-7-16 15,-16-1-186-15</inkml:trace>
  <inkml:trace contextRef="#ctx0" brushRef="#br0" timeOffset="3028.7633">28437 5512 902 0,'-15'55'151'16,"30"-51"120"-16,0-1-267 16,12 5 17-16,-1 2 20 15,13 5-1-15,-4 3-13 16,8 1-19-16,-7 2-43 0,4 0-109 16,-11-11-113-16,1-4-41 15,-9-6-113 1</inkml:trace>
  <inkml:trace contextRef="#ctx0" brushRef="#br0" timeOffset="3198.7477">29058 5481 889 0,'-5'15'136'0,"-7"12"97"16,-7 8-270-16,-10 14 19 15,-2 4 19-15,-15 10 17 16,3-6 10-16,-11 13-1 15,7-11-82-15,0-2-83 16,9-16-121-16,9-17-64 16</inkml:trace>
  <inkml:trace contextRef="#ctx0" brushRef="#br0" timeOffset="4169.9085">29632 5025 719 0,'0'-3'143'0,"0"0"67"16,0 0-215-16,0 0 13 15,0 0 10-15,0 0 30 16,-1 0 17-16,0 0 11 15,1 0-12-15,-2 0-19 16,1 0-32-16,1 2-22 16,0-1-13-16,0 1 10 15,1 1 12-15,14 7 17 0,20 11 20 16,65 32-3 0,-44-32-7-16,6 0-4 0,-4 3-9 15,-2-7-8-15,-22-2 5 16,-6-3-3-16,-10 2-14 15,-7-4-17-15,-14-3-6 16,-8 14-4-16,-8 3 3 16,-24 7 20-16,-10 0 23 0,-15 15 14 15,4-4 2-15,-10 5 3 16,19-7-9-16,5 3-18 16,13-12-38-16,7-3-113 15,18-10-59-15,0-4-106 16,5-8 11-16,20-2-65 15</inkml:trace>
  <inkml:trace contextRef="#ctx0" brushRef="#br0" timeOffset="4554.6057">30228 5512 361 0,'3'-4'74'16,"1"-1"37"-16,2 1-116 15,-6 2-18-15,0 1-4 16,0-1-4-16,0-1 40 15,0 0 41-15,0 1 35 16,0-1 18-16,0 0 7 0,0 1-38 16,0 1-72-16,0-1-48 15,0 1 10 1,-1-1 10-16,-2 2 6 0,-16 8 55 16,-32 27 43-16,-66 57-17 15,49-58-12-15,-6 3-12 16,25-10-80-16,11-11-151 15,26-22 15-15</inkml:trace>
  <inkml:trace contextRef="#ctx0" brushRef="#br0" timeOffset="5107.7404">30814 5154 712 0,'95'43'-31'15,"-98"-42"102"-15,-1 7-232 16,2-6 88-16,1-2 61 16,-1 0 118-16,-1 0 11 15,-10 3-13-15,-24 11-23 16,-47 15-56-16,36 0-8 15,-1 0 2-15,-5 13 23 16,8 4 4-16,7 11 0 16,11-2-6-16,19 10-11 15,12-14-24-15,28-4 36 16,23-17 11-16,39-9 13 16,3-30 7-16,21-11 31 15,-4-17-13-15,-1-17-4 16,-30-10-7-16,-7-4 17 15,-21 2-10-15,-26 3-114 0,-25 9-6 16,-33 7-32-16,-22 19-47 16,-23 9-45-16,-4 17-160 15,-17 13-25-15,13 5-71 16</inkml:trace>
  <inkml:trace contextRef="#ctx0" brushRef="#br0" timeOffset="18444.1671">26541 6500 253 0,'-52'45'96'15,"45"-42"7"-15,1-2-70 16,-1 1-9-16,5-2-11 16,1 0 39-16,-1 0 18 15,1 0 28-15,-1 0 4 16,2-2 11-16,0 1-34 15,2-2-15-15,8-5-24 16,30-14 0-16,53-19-9 0,-32 23 1 16,-2 11-15-16,-2 1-10 15,-13 7-2-15,-14 9-9 16,-11 4-8-16,-13 5 5 16,-3 11 5-16,-8 16-7 15,-2 3-2-15,-26 25-24 16,-8 9-28-16,-33 5-56 15,-11-9-2-15,-17 7 3 16,12-14 27-16,3-2 38 16,24-18 66-16,14-2 10 15,23-16-5-15,14-8-8 16,16-13-14-16,25-1 11 16,10-8 12-16,22-1 3 15,6-3 10-15,13-3 21 16,-5 2-12-16,8 1-15 15,-15 3 1-15,-2 6-115 16,-16 0-93-16,-10-2-18 0</inkml:trace>
  <inkml:trace contextRef="#ctx0" brushRef="#br0" timeOffset="18826.3801">27129 6902 1013 0,'2'1'225'0,"-2"1"59"15,1-1-311-15,1 2-66 16,-1-3 34-16,15 9 4 16,10 6 29-16,55 58 30 15,-33-45 28-15,6 13-26 16,-2 10 3-16,10-11-210 31,-7 13-62-31,-1-16-55 0</inkml:trace>
  <inkml:trace contextRef="#ctx0" brushRef="#br0" timeOffset="18994.3761">27888 6995 919 0,'9'6'198'16,"-12"-7"55"-16,-11 15-252 15,-5 12-67-15,-20 20 14 16,-8 13 34-16,-20 21 26 16,2-2 11-16,-6 17-1 15,15-10-9-15,-8 8-133 16,14-16-137-16,1-4-8 16</inkml:trace>
  <inkml:trace contextRef="#ctx0" brushRef="#br0" timeOffset="19513.5424">28184 6619 51 0,'1'-3'0'15</inkml:trace>
  <inkml:trace contextRef="#ctx0" brushRef="#br0" timeOffset="19833.7713">28193 6607 159 0,'1'-1'163'0,"1"-1"0"16,-1 1-18-16,1-1-12 16,-1 1-19-16,1-1-12 15,-1 1-32-15,1-1-11 16,-1 1-20-16,1-1-10 16,-2 1-17-16,0-1-8 15,0 1-3-15,0 1-8 16,1 0-11-16,1 0-6 15,11 7 38-15,15 10 33 16,52 25-15-16,-33-27 12 16,-8-3 8-16,-2 0-28 15,-10-8-29-15,-10 4 24 16,-12-2-7-16,-7 1-14 16,-8 2-7-16,-20 18-1 15,-11 2-2-15,-11 14 4 16,-4 0 15-16,-20 9 1 15,8-6-1-15,-2-1-21 16,11-10-38-16,7 1-222 0,29-16 0 16,35-11-109-16</inkml:trace>
  <inkml:trace contextRef="#ctx0" brushRef="#br0" timeOffset="20113.5801">28630 6884 265 0,'9'8'41'15,"-8"-7"261"-15,5 0-186 16,-6-1 74-16,0 0-174 15,0 0 12-15,0 2 18 16,-1-1 4-16,-14 20-3 16,-61 59-7-16,18-34-6 15,2 3-21-15,3-2-244 16,20-13 75-16</inkml:trace>
  <inkml:trace contextRef="#ctx0" brushRef="#br0" timeOffset="20848.278">29207 6711 848 0,'0'1'117'0,"6"-1"126"15,5-1-222-15,-10-1-26 16,20-5 48-16,31-9 24 15,96-35-23-15,-55 10-6 16,-5 8-24-16,-3-5-114 16,-21 11-114-16,-8-20-74 15,-17 7-120-15</inkml:trace>
  <inkml:trace contextRef="#ctx0" brushRef="#br0" timeOffset="21226.2546">30295 6454 480 0,'-6'6'0'16,"6"0"339"-16,-2 5-378 16,1-5 288-16,1-6-278 15,0 1 284-15,4 23-245 16,8 10 9-16,37 59 0 15,-12-48-2-15,10 9-2 16,-2-5-4-16,2 6-20 16,-5-9-33-16,2 2-173 15,-8-11-56-15,-2-20-75 16</inkml:trace>
  <inkml:trace contextRef="#ctx0" brushRef="#br0" timeOffset="21444.8677">30964 6601 854 0,'-1'-7'174'0,"-11"10"70"0,-28 14-236 16,-24 12-44-16,-43 22 7 16,-20 10 24-16,-18 18 6 15,12-2 6-15,-7 1 6 16,35-10-16-16,13 8-70 15,23-18-67-15,20-11-109 16,37-17-63-16</inkml:trace>
  <inkml:trace contextRef="#ctx0" brushRef="#br0" timeOffset="21940.5685">31084 6357 299 0,'40'44'266'16,"-43"-44"-76"-16,3-6-187 0,2 5 179 15,-2 1-190-15,0 0 28 16,0 0 26-16,0 0 19 16,0 0 16-16,0 0 11 15,0-2-21-15,1 1-17 16,6-1-9-16,26-2-11 15,51-8-13-15,-36 9-5 16,-7 0-9-16,-5-1-4 16,-12 1-6-16,-11 10-16 15,-15 8-7-15,-17 13 4 16,-9 6 5-16,-12 15 8 16,0-2 26-16,3-4 22 15,13-10-4-15,18-6 13 16,23-16 3-16,40-3-1 15,23-10-44-15,37-9-318 16,12-10 91-16</inkml:trace>
  <inkml:trace contextRef="#ctx0" brushRef="#br0" timeOffset="23262.6112">26938 8262 592 0,'-52'67'259'0,"49"-70"-1"16,0-6-132-16,2 3-69 16,-1 4-27-16,1 1 8 15,-1-1-2-15,1 1-2 16,0-1-13-16,-1 1-29 0,2-1-19 15,0 2-1-15,0 2-3 16,9 25 19-16,21 57 29 16,-7-23 10-16,4 0 0 15,11 19 1-15,1 0-16 16,8 16-72-16,-5-12-88 16,5-4-145-16,-8-23-52 15</inkml:trace>
  <inkml:trace contextRef="#ctx0" brushRef="#br0" timeOffset="23547.2452">27617 8505 1116 0,'-23'19'187'0,"3"12"122"16,-1 8-342-16,-13 22 7 16,-3 2 12-16,-25 29 20 15,-5-3 21-15,-26 25 1 16,-4-3 3-16,-3 24 0 16,20-16-16-16,-2 14-46 15,29-28-43-15,16-7-46 16,12-33-135-16,11-22-81 0,13-24-33 15</inkml:trace>
  <inkml:trace contextRef="#ctx0" brushRef="#br0" timeOffset="24206.2796">28117 8416 620 0,'-47'70'264'0,"44"-76"-7"16,1 4-114-16,-2-1-136 15,4 2 8-15,0 1 9 16,0 0 22-16,-2-3 5 0,2 3-17 16,0 0-25-16,0 0-26 15,0 0-44-15,2 3 15 16,25 21 34-16,57 60 6 15,-43-43 8-15,11 5 34 16,-6-13-19-16,3-3-13 16,-10-7 13-16,-4-9 14 15,-14-7 4-15,-8-5 2 16,-10 0-11-16,-6 0-30 16,-4 2-4-16,4-4-6 15,-10 8-3-15,-38 33 8 16,-60 63 27-16,6-30 1 15,3 2-11-15,-12 4-2 16,7-14-100-16,11 1-212 16,42-17 37-16</inkml:trace>
  <inkml:trace contextRef="#ctx0" brushRef="#br0" timeOffset="25321.6615">28613 9087 1104 0,'36'25'178'0,"-70"-8"125"15,-6 14-337-15,-19 18 17 16,-8 4 6-16,9-12-94 31,-22 2-198-31,2 32 29 0</inkml:trace>
  <inkml:trace contextRef="#ctx0" brushRef="#br0" timeOffset="29440.8655">29170 8348 709 0,'-1'9'189'0,"1"-3"32"16,3-2-185-16,-3-4-58 15,1 0 5-15,22 3 4 16,19 2 15-16,68 5-30 15,-46-4-127-15,4-3-66 16,-15-9-52-16</inkml:trace>
  <inkml:trace contextRef="#ctx0" brushRef="#br0" timeOffset="29909.6002">29868 8026 657 0,'-1'2'364'0,"-1"-1"-64"16,1 1-76-16,1-1-266 16,0 1 0-16,0 4 5 15,10 23 6-15,17 50 7 16,-17-29 3-16,-3 1 5 16,1 6-8-16,-11 3-21 15,1 18-140-15,-5-4-79 16,-3 2-40-16</inkml:trace>
  <inkml:trace contextRef="#ctx0" brushRef="#br0" timeOffset="30153.8112">29550 8829 918 0,'10'5'196'0,"24"7"351"32,77-21-427-32,0-9 11 15,27-9-26-15,4-5-82 16,-20-16-128-16,-75 16 20 16,0 2-37-16,-21 8-39 15,-4 1-236-15,-10 8 86 16</inkml:trace>
  <inkml:trace contextRef="#ctx0" brushRef="#br0" timeOffset="30601.9442">29692 9206 684 0,'-8'4'284'0,"5"-5"-16"15,11 1-152-15,-8-2-124 16,1 1-8-16,35-11 20 0,59-21 13 15,-27 13 30-15,1 2 12 16,10-2-9-16,-20 7-6 16,-4 9-43-16,-25 8-39 15,-20 14-16-15,-23 16 0 16,-24 24 5-16,-23 7 37 16,-20 25 21-16,-4 7 11 15,-1 0 36-15,20-20 28 16,18-8-5-16,25-31-27 0,20-13 17 15,20-22-23-15,31-1-32 16,17-5 3-16,31-8-43 16,-1-9-87-16,8-4-252 15,-20-10-11-15</inkml:trace>
  <inkml:trace contextRef="#ctx0" brushRef="#br0" timeOffset="30936.0172">30892 8394 415 0,'-5'12'0'16,"8"4"439"-16,-1 2-386 15,9 10 261-15,6 13-297 16,11 16 331-16,-3 2-288 16,15 19 5-16,-2-3-10 15,10 9-9-15,-5-7-36 0,9 3-23 16,-18-15-150-16,-2-7-173 15,-12-21-35-15,-6-13-174 16</inkml:trace>
  <inkml:trace contextRef="#ctx0" brushRef="#br0" timeOffset="31170.9138">31420 8486 662 0,'-55'23'483'16,"-14"14"-115"-16,-23 23-401 15,-1 8 397-15,-27 21-363 16,18-6 8-16,-8 7-13 16,23-16-27-16,1 3-50 15,32-26-24-15,14-13-10 0,21-19-6 16,15-8-212-16,18-22 114 15</inkml:trace>
  <inkml:trace contextRef="#ctx0" brushRef="#br0" timeOffset="31680.1741">31481 8151 800 0,'127'-3'239'0,"-118"-2"39"0,3 2-229 16,-4 3-34-16,-5 0-30 15,2 2 26-15,-5-2-3 16,0 0 10-16,0 0 0 15,0 0-18-15,0 0-29 16,0 1 1-16,0 1-2 16,0 22 12-16,-4 2 28 15,-18 54 42-15,8-46 12 0,1-7 13 16,6-5 3-16,10-4 1 16,7-12 5-16,24-8-4 15,22 4-14-15,33-9-98 16,22-11-95-16,35-10-265 15,-19-6-45-15</inkml:trace>
  <inkml:trace contextRef="#ctx0" brushRef="#br0" timeOffset="39090.6152">14902 7238 754 0,'1'-25'397'0,"2"3"-106"15,-4 7-164-15,-1 2-127 16,-1 2-126-16,-4-1 130 16,0 11 0-16,-2-8 7 15,-8 0 12-15,-6 3 14 16,-5 2 1-16,-11-4 10 16,-2 7 3-16,-5 2-10 15,0 1-14-15,-3 5-6 16,6 1-14-16,-3 6-15 15,6 3 10-15,-1 2 4 16,-1-15 4-16,-2 14 10 16,-2-6 4-16,-18 9-3 15,-4 0-3-15,-22 11-2 16,2-10-9-16,-765 17 101 47,794-41-105-32,7 2 1-15,-16-1 7 16,-55 0 4-16,-18 2 4 16,11 0-1-16,-23 1-1 15,16 4-5-15,-18 0-3 16,21-5-3-16,-31 5 0 16,13-3 0-16,-23 2 2 15,24-5 1-15,-28 6 12 16,20-2 6-16,-28 8 12 15,26 1-2-15,-32 8 0 16,1 0-11-16,-26 5-5 16,33 0-12-16,-45-1 0 15,22-5-4-15,-13 6-1 0,21-6 1 16,-37 7-1-16,47 0 0 16,-10 11-3-16,15 2-1 15,-13 11-3-15,42 0 0 16,-33 19-1-16,8 3 2 15,-1 17-6-15,32 2-2 16,1 18-13-16,43-14-4 16,26 18-27-16,39-13 6 15,20 1 3-15,29-13 9 16,27 1 17-16,16-20 30 16,54-1 8-16,16-9 4 0,44-7 8 15,11-10-10-15,62 0 5 16,-24-9-7-16,54 6-1 15,-6 0-5-15,37 2-1 16,-34-5-4-16,46-6 14 16,-31-11 16-16,46-11 22 15,-22-9-2-15,53-7 12 16,-21-1-13-16,36 4-12 16,-45 4-21-16,31-1 2 15,-38-2-11-15,28-5-3 16,-50-2-4-16,38-14-1 15,-30-1-2-15,21-14 1 16,-44-5-2-16,29-11 0 16,-54-6-2-16,18-22 1 15,-47 3-1-15,5-19 4 16,-52-2-4-16,-8-14-7 0,-62 17-17 16,-35-12-41-16,-56 8-8 15,-59-39-2-15,-62 16 8 16,-98-47 15-16,-66 1 39 15,-119-23-5-15,-32 36-24 16,-101 5-73-16,5 55-17 16,-43 27-349-16,82 39 48 15</inkml:trace>
  <inkml:trace contextRef="#ctx0" brushRef="#br0" timeOffset="78545.1337">6327 12378 635 0,'3'-3'-76'16,"12"-8"76"-16,4 1-263 15</inkml:trace>
  <inkml:trace contextRef="#ctx0" brushRef="#br0" timeOffset="78729.9192">6267 12233 695 0,'-113'-49'112'0,"98"32"17"16,-4-3-262-16,-11-13-88 15,5 2-41-15,-2-6 47 16</inkml:trace>
  <inkml:trace contextRef="#ctx0" brushRef="#br0" timeOffset="79158.9707">5988 11967 303 0,'-16'-35'343'0,"-12"-11"-85"15,1 1-173-15,-17-11 189 16,-13-2-223-16,-20-14-3 15,6 4-15-15,-19-14 1 16,4 15-5-16,-40 5 20 0,-6 21-3 16,-43 13 10-16,-14 20-7 15,-51 11-5-15,22 12-24 16,-54 16-4-16,23-1-17 16,-45 19 2-16,26 4 4 15,-20 25 7-15,49-1 2 16,-20 33 3-16,59 0-2 15,-2 50 4-15,31-25-2 0,-10 33 2 16,51-5-3-16,21 36-11 16,52-41-17-16,54 37-11 15,74-34-11-15,50-2 23 16,29-51 22-16,88-13 23 16,5-39 25-16,88-24 68 15,-4-36-9-15,62-24-3 16,-30-23-13-16,47-26-10 15,-69-7-63-15,10-11-14 16,-74 6-11-16,-16-26-1 16,-60 4-4-16,-20-41 7 15,-51 4 6-15,-14-40-25 16,-54 6-25-16,-58-28-52 16,-74 8-61-16,-83-28-153 15,-64 48 10-15,-120 31-168 16,-23 46-39-16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8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0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0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0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2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3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1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F721-E935-44E4-83BE-6A63B14316C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3405-C2EB-4961-834C-9BE4BDD64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22</a:t>
            </a:r>
          </a:p>
          <a:p>
            <a:r>
              <a:rPr lang="en-US" dirty="0" smtClean="0"/>
              <a:t>Functions of Several Variables</a:t>
            </a:r>
          </a:p>
          <a:p>
            <a:r>
              <a:rPr lang="en-US" dirty="0" smtClean="0"/>
              <a:t>(Yes, you read that right!)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27: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the following questions, use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3. f(2, 5)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 f(-3, 2)</a:t>
                </a:r>
              </a:p>
              <a:p>
                <a:pPr marL="0" indent="0">
                  <a:buNone/>
                </a:pPr>
                <a:r>
                  <a:rPr lang="en-US" dirty="0" smtClean="0"/>
                  <a:t>5. f(0,-3)</a:t>
                </a:r>
              </a:p>
              <a:p>
                <a:pPr marL="0" indent="0">
                  <a:buNone/>
                </a:pPr>
                <a:r>
                  <a:rPr lang="en-US" dirty="0" smtClean="0"/>
                  <a:t>6. f(0,0)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a. 3.7417		b. 0		c. 3.6056	d. 3.1623	e. undefined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  <a:blipFill rotWithShape="0">
                <a:blip r:embed="rId2"/>
                <a:stretch>
                  <a:fillRect l="-1217" t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2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of Two Variables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75517"/>
            <a:ext cx="10880974" cy="270135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851560" y="3756240"/>
              <a:ext cx="3943800" cy="3003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2920" y="3750120"/>
                <a:ext cx="3960360" cy="301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36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227" y="222187"/>
            <a:ext cx="9387987" cy="2004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259" y="2130428"/>
            <a:ext cx="3065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f(</a:t>
            </a:r>
            <a:r>
              <a:rPr lang="en-US" dirty="0" err="1"/>
              <a:t>x,y</a:t>
            </a:r>
            <a:r>
              <a:rPr lang="en-US" dirty="0"/>
              <a:t>)=x*e^(2x)-5x*y^2+ln(x*y)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259" y="2720632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f(-1,-3)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171" y="2414328"/>
            <a:ext cx="14382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065" y="136711"/>
            <a:ext cx="11364723" cy="30994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46918" y="2728945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f(6,20)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03" y="2576545"/>
            <a:ext cx="15049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673" y="116668"/>
            <a:ext cx="9909966" cy="401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17" y="186739"/>
            <a:ext cx="7049539" cy="9025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0284" y="1288473"/>
            <a:ext cx="830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denominators</a:t>
            </a:r>
          </a:p>
          <a:p>
            <a:r>
              <a:rPr lang="en-US" dirty="0" smtClean="0"/>
              <a:t>No even roots</a:t>
            </a:r>
          </a:p>
          <a:p>
            <a:endParaRPr lang="en-US" dirty="0"/>
          </a:p>
          <a:p>
            <a:r>
              <a:rPr lang="en-US" dirty="0" smtClean="0"/>
              <a:t>Domain: All real x,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45" y="140686"/>
            <a:ext cx="6652670" cy="956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0546" y="5311472"/>
            <a:ext cx="746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Answers to domain question should be given in set-builder notation:</a:t>
            </a:r>
          </a:p>
          <a:p>
            <a:r>
              <a:rPr lang="en-US" dirty="0" smtClean="0"/>
              <a:t>{(</a:t>
            </a:r>
            <a:r>
              <a:rPr lang="en-US" dirty="0" err="1" smtClean="0"/>
              <a:t>x,y</a:t>
            </a:r>
            <a:r>
              <a:rPr lang="en-US" dirty="0" smtClean="0"/>
              <a:t>)|conditions}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47800" y="1557000"/>
              <a:ext cx="3978360" cy="3656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1320" y="1549080"/>
                <a:ext cx="3993840" cy="367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52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73" y="254988"/>
            <a:ext cx="6539407" cy="61170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04840" y="1236240"/>
              <a:ext cx="4722480" cy="4249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9080" y="1226880"/>
                <a:ext cx="4737240" cy="426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73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27: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the following questions, use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Determine the domain of the function.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{(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)|y ≥ 0}	b. {(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)|x, y ≥ 0}	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c. {(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)|y ≥ -.5x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}		d. {(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)|y ≥ .25x}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Determine the range of the function.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z ≥ 0	b. z ≤ 0	c. -1 ≤ z ≤ 1		d. All Real Numbers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  <a:blipFill rotWithShape="0">
                <a:blip r:embed="rId2"/>
                <a:stretch>
                  <a:fillRect l="-1217" t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6400" y="1746000"/>
              <a:ext cx="11041920" cy="3166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400" y="1737720"/>
                <a:ext cx="11056680" cy="318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7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92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MATH 1314</vt:lpstr>
      <vt:lpstr>Functions of Two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27:</vt:lpstr>
      <vt:lpstr>Popper 27: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7</cp:revision>
  <dcterms:created xsi:type="dcterms:W3CDTF">2017-11-06T19:10:46Z</dcterms:created>
  <dcterms:modified xsi:type="dcterms:W3CDTF">2019-07-30T16:30:36Z</dcterms:modified>
</cp:coreProperties>
</file>