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6:13:19.42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10173 5708 166 0,'56'-20'109'16,"-53"9"-18"-16,3 2-15 16,0 3-54-16,-5 1 4 15,1 4-6-15,-4 1-5 16,1 0-6-16,-1-2-1 0,-1 2-6 16,0 0 16-16,-16 0 19 15,-2 2 10-15,-41 4 2 16,47-2 9-16,3-1-10 15,-1 3-9-15,0-3-8 16,-2 3 4-16,-4-6-6 16,-5 0-2-16,-3 4-5 15,-4-1-1-15,-3 2-8 16,-6-1-1-16,2 7 0 16,-5-5 6-16,4 4 1 15,-1 5 0-15,10 6-4 16,-2 14-6-16,5 7-6 0,2 17-6 15,3-1-2-15,1 8-1 16,14-6 0-16,5 5 1 16,7-12 2-16,5 2-1 15,8-11 16-15,0-1 13 16,5-13 5-16,20-8 8 16,6-6 3-16,6-8-6 15,1-11-9-15,5-7 14 16,-21-5 5-16,-3-9 10 15,-12-1 4-15,-3-8 5 16,-8 1-16-16,-1-4-8 16,-6 1-11-16,2-8-9 15,-3 0-7-15,-3-8-1 16,2 2-2-16,-1-10 2 16,-5 9 2-16,-2-1 2 0,-2 8-5 15,-2 2-17-15,-2 16-19 16,-7 0-38-16,-7-1-6 15,-15 6-2-15,-12 2 12 16,-20 3-54-16,-3 9-36 16,-13-1-144-16,8-2-40 15</inkml:trace>
  <inkml:trace contextRef="#ctx0" brushRef="#br0" timeOffset="1639.2521">11626 5660 237 0,'44'42'31'16,"-34"-48"11"-16,-1 4-83 0,2-1-8 16,-2 3-5-16,4-3 69 15,-12 9 45-15,2-3 52 16,-4-3 23-16,1 0 25 16,0 0-46-16,-2 0-44 15,2 0-58-15,0 0 13 16,0 0-12-16,-1 0-10 15,-1 0 28-15,1-1 37 16,-1-1-19-16,-1 1 10 16,0-2-2-16,1 0-7 15,-9-4-20-15,-5-7-8 16,-6-1-15-16,-49-48-4 16,39 48-5-16,-5-4 0 15,-3 4 1-15,-4 0-4 16,2 5-3-16,-12 1-3 15,-3 7-5-15,-8 7-2 16,6 4 4-16,-3 2 1 16,14 4 3-16,5 6 1 0,12-3-2 15,2 8-7-15,11 7-5 16,9 20 0-16,6 8 1 16,21 19-2-16,7 3 0 15,16 2 15-15,22-20 3 16,29-15 5-16,2-25 7 15,14-20 11-15,-11-22-1 16,-23-21 28-16,-27-8 17 16,-22-19 18-16,-28 0-44 0,-41-6-251 15,-26 8 59-15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0T16:27:32.25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19892 10102 68 0,'-47'42'44'0,"36"-47"25"16,1 4 304-1,4-8-168 1,0 0 26-16,0-5-8 15,3 3-170-15,3 0-35 16,3 4-30-16,-1 2-32 16,2 4-22-16,-4-1 46 15,0 1 7-15,0 1-1 16,0 0 7-16,2 0-2 16,7 4 0-16,26 14 12 15,49 24 6-15,-33-20 3 16,8 3 1-16,26-4 8 15,-5 1 11-15,26 2-5 16,-7-9-2-16,18 2-1 16,-7-2-13-16,25 1-11 15,-8 2 8-15,21 3 4 0,-10-3 4 16,21 0 27-16,-10-11 2 16,19-10 0-16,-9-1-2 15,34-20 9-15,-14-9-20 16,17-8-3-16,-21-5-4 15,26-12-1-15,-29 6-15 16,7-16-14-16,-9 0 0 0,29-12 2 16,-24 6 2-16,2-17 5 15,-15 14 19-15,-4-9 20 16,-33 8 4-16,8-9 6 16,-20 11-6-16,8-8-4 15,-19 4-21-15,9-12-5 16,-28 7-7-16,17-11-1 15,-22 4-2-15,8-3-1 16,-19 12-2-16,-4 2 1 16,-15 19 6-16,-11 7 4 15,-18 13 4-15,2 7 14 16,-11 12 2-16,-2 3-8 16,-1 3-9-16,0 10-6 15,-4 3-24-15,-6 2-3 16,3 1 1-16,0 1 0 15,0-2 0-15,0 1 6 16,0-1-1-16,0 2-6 16,-1 0-5-16,-1 0-7 0,1 0-11 15,-1 0-6-15,1 0 6 16,-1 0 7-16,1 0 5 16,-2 0 9-16,0 2 7 15,-9 4 4-15,-1 1 4 16,-2 2 6-16,-37 29 3 15,52-41-7-15,2 2 1 0,4-5-11 16,-6 5-5-16,0-1-5 16,0-1 8-16,4-9 2 15,5-8 9-15,24-49 5 16,-26 53 9-16,-6 0-14 16,1 5-18-16,-5 4 7 15,1 7-3-15,-3 3-17 16,3-3 10-16,1 0 13 15,-1 1-8-15,1 1 7 16,-2-1 17-16,0 1 15 16,1-1 10-16,1 2 18 15,-1-3 14-15,2 2-13 16,0-1-13-16,0 1-10 16,2-1-20-16,-1 1-20 15,1-1-16-15,10 2 8 16,7-1 5-16,9-5 3 15,39-18 8-15,-38-1 30 0,-2 4-5 16,-5 0 1-16,-9 8-1 16,-2 2-17-16,-11 7-21 15,0 5-15-15,-5 4-8 16,4-8-1-16,-1 1 10 16,-8 27 20-16,-18 48 13 15,15-33 4-15,2-13-1 16,5-1-84-16,-3-2-272 0,9-15 61 15</inkml:trace>
  <inkml:trace contextRef="#ctx0" brushRef="#br0" timeOffset="1051.5219">19907 10984 908 0,'-3'-6'180'16,"3"4"90"-16,-4-5-278 16,4 7-9-16,0-2-11 15,0 1-5-15,1-1 8 16,27-4 12-16,85-7 8 16,-32 19 15-16,41 13 4 15,9 14-8-15,32 25-8 0,-12 19-9 16,20 35-3-16,-25 22 3 15,-2 24-1-15,-34-2 6 16,14 30 8-16,-33-21 7 16,3 24-7-16,-14-6 5 15,0 36 3-15,-20-26-2 16,-3 32 0-16,-21-28 9 0,-14 18 0 16,-9-41 0-16,-14 9 14 15,-11-40 7-15,-7 0 16 16,4-38 20-16,-3-15 9 15,5-26-9-15,1-14-3 16,6-22-18-16,-1-10-15 16,2-7-10-16,4-1-3 15,1-4-4-15,-2-6 23 16,2 0 5-16,0 0 1 16,0-2-1-16,-1 1-2 15,-1-1-21-15,2 2-46 16,0 0-11-16,0 0-16 15,0 0-8-15,0 0-8 16,0 0 14-16,0 0-55 16,0 0-44-16,-1 0-159 15,-1 0-68-15,1 0-68 16</inkml:trace>
  <inkml:trace contextRef="#ctx0" brushRef="#br0" timeOffset="1323.0837">21713 14276 663 0,'-3'13'831'15,"-2"21"-499"-15,-1 9-113 16,5-16-174-16,4 4-174 0,-3 9-172 16,4 0 309-16,1-3 20 15,2-5 9-15,0-8 12 16,2-15 8-16,9-16 27 15,6-16-13-15,10-12-4 16,7-13-14-16,8-9-34 16,-6 9-34-16,-7 1-4 15,-13 14-7-15,1 6-138 16,1 11-247-16,18-12 42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1T15:04:25.5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23118 7351 648 0,'-7'-11'195'0,"7"4"55"16,0 3-171-16,3-2-8 16,-3 4-13-16,0 1 8 15,0-1-12-15,0-1-4 16,0-1 6-16,4-29 1 16,82-48-17-16,-19 42 2 15,4 8-8-15,31 7-15 16,2 13-5-16,1 2-4 15,-15 7-4-15,-7-2-7 16,-22 5 1-16,-9 4 3 16,-12 4 1-16,6 10 1 15,-9 10 2-15,-5 13 0 0,-5-1-4 16,-6 19-11-16,-7-4-2 16,-9 9 0-16,-8-6 2 15,-15 15 8-15,-3-7 9 16,-16 13 0-16,-12-9 1 15,-8 18 2-15,11-9-4 16,-49 56 24 0,15 19-15-1,9 27 0-15,18-7 4 16,11 16-1-16,63-56 3 16,16-24 5-16,4-36 3 15,11-2-1-15,-7-30 7 16,4-5 3-16,-15-14-1 15,3-6 3-15,-9-11 0 16,-8-1-6-16,-14-6-2 0,5 5-24 16,-14-4-15-16,1-1 1 15,-1 2-3-15,-6 11-3 16,-11 27 17-16,-22 58 3 16,35-41-7-16,14 13 0 15,14 3-1-15,20 36 6 16,13 14 0-16,8 52 16 15,-3 22 6-15,-14 74 18 16,-25 14 11-16,-31 73 51 16,-19-14 14-16,-44 47 44 15,-3-46-4-15,-28 20 5 16,-6-67-43-16,-43 2-27 16,8-73-54-16,-37-11-37 15,-1-63-43-15,-19-29-32 16,33-54-43-16,-6-24-38 15,19-43-148-15,10-34-363 16,45-26 61-16</inkml:trace>
  <inkml:trace contextRef="#ctx0" brushRef="#br0" timeOffset="1123.7933">25241 8712 1035 0,'-12'-1'151'0,"0"-1"119"15,-9 4-306-15,-22 8-9 16,-6 5 22-16,-17 6 27 16,1 1 3-16,5 5 10 15,16-5 3-15,14-1-7 16,18-8-12-16,15 2 14 15,18-3-4-15,21 5 2 16,8 0 7-16,14 11 10 16,-8-3-17-16,-7 17-5 15,-23-13-24-15,-17 13-19 16,-23-13 37-16,-19 4 18 16,-13-14 6-16,-19-1 29 15,10-14 18-15,-7-2-67 0,20-8-58 16,5-6-47-16,21 6-88 15,4-12-157-15,20 2 17 16</inkml:trace>
  <inkml:trace contextRef="#ctx0" brushRef="#br0" timeOffset="1549.1072">25821 8810 1003 0,'5'3'260'0,"-11"-1"4"16,-9 1-274-16,-1 2-31 15,-11 1-35-15,-13 9 96 16,3 0 37-16,-10 7 14 15,5 3-8-15,-2 8-2 16,16 1-22-16,2 5-11 16,17-11-27-16,9 0-11 15,17-7-5-15,11-12 12 16,9-15 6-16,13-9 13 16,1-9 8-16,2-8-4 0,-14-3-3 15,-4 4 1-15,-19 11-5 16,-7 6-30-16,-1 11-17 15,-8 12-12-15,-11 9-6 16,5 18 3-16,-1 6 26 16,-5 9-6-16,3-4-35 15,5 1-161-15,4-13-94 16,-5-11-67-16</inkml:trace>
  <inkml:trace contextRef="#ctx0" brushRef="#br0" timeOffset="2098.4666">26147 8865 1105 0,'5'7'156'0,"2"2"134"15,2 2-326-15,-5 2-16 16,4 6 35-16,1 3 9 16,-9-5 5-16,0 1 7 15,-3-1 5-15,1-2 2 16,-7-5 3-16,9 10 0 16,-4-10-5-16,1-4 2 0,4 3 1 15,-2-5 13-15,1-5 12 16,0-1 5-16,0 1-1 15,1-2 0-15,5-15-12 16,15-13-120-16,52-44 104 16,-47 42 9-16,-1 12 7 15,1 2-49-15,-10 14 159 0,-4 1-124 16,-8 7-16 0,-8 7-18-16,1 4 48 0,-9 1-51 15,6-4 21-15,-1 4 18 16,7-10 21-16,4-8-19 15,9-9-21-15,19-3 9 16,2-4-16-16,7 8-20 16,-2 8 17-16,-11 12 15 15,-5 19-19-15,-14 21-3 16,-6 2 9-16,-9 9-13 16,0 0-23-16,-5-5-104 15,11-17-92-15,-3-7-118 16,14-13-85-16</inkml:trace>
  <inkml:trace contextRef="#ctx0" brushRef="#br0" timeOffset="2492.5396">27077 9031 1095 0,'2'16'180'0,"5"-4"122"15,-2-5-324-15,7 4 4 16,8 1 36-16,7-9 37 16,6-6 15-16,24-5 25 15,4-17-14-15,18-12-5 16,-4 0-25-16,1-4-5 15,-25 1-18-15,-14 10-52 16,-28 11-19-16,-29 13-8 16,-29 10-3-16,-27 21 11 15,-10 14 58-15,-17 22 5 16,11 4 0-16,18 4-8 16,29-8-25-16,32-3-3 15,38-15 20-15,40-9 11 16,40-6-20-16,64-7-132 15,-4-9-238-15,14-11-9 16</inkml:trace>
  <inkml:trace contextRef="#ctx0" brushRef="#br0" timeOffset="3355.4318">28270 8579 1256 0,'49'-49'221'16,"-45"46"83"-16,-4 6-397 15,0 2-190-15,0-5-93 16,0 0 30-16,0 0-132 15</inkml:trace>
  <inkml:trace contextRef="#ctx0" brushRef="#br0" timeOffset="3520.0886">28563 8880 826 0,'9'19'318'0,"-2"-9"-112"16,-17-11-230-16,-12-11-332 16,-3-7-79-16</inkml:trace>
  <inkml:trace contextRef="#ctx0" brushRef="#br0" timeOffset="4304.6102">25335 10610 681 0,'-53'64'312'0,"13"-31"-21"16,13 8-138-16,-29 12-134 15,6 2-23-15,4 12 1 16,9-15 4-16,19 2 8 15,28-11 8-15,22-3 20 16,13-11 5-16,9-4-1 16,1-12-19-16,11-8-75 15,-5-4-86-15,-5-5-140 16,-13-10-53-16,-4 1-83 16</inkml:trace>
  <inkml:trace contextRef="#ctx0" brushRef="#br0" timeOffset="4434.3098">25721 10914 428 0,'13'7'0'16,"3"5"340"-16,-11-1-340 16</inkml:trace>
  <inkml:trace contextRef="#ctx0" brushRef="#br0" timeOffset="4621.1698">25762 10989 406 0,'4'32'-30'0,"-11"-9"394"0,6 10-263 16,-7-18 56-16,1-5-253 15,-2-8-20-15,1-10 182 16,3-8 31-16,6-20 50 16,9-1 39-16,11-9 41 15,4 2-153-15,12-8 20 16,5 19-26-16,4-1-1 16,-3 9-1-16,4 6-41 15,-1 7-40-15,-9 8-109 16,-10 5-134-16,-2 5-137 15,-18 0-93-15</inkml:trace>
  <inkml:trace contextRef="#ctx0" brushRef="#br0" timeOffset="5213.4695">26403 10929 902 0,'-4'40'184'16,"0"-5"61"-16,4-1-264 16,17 2 6-16,16-8 1 15,10-19 39-15,6-8 32 16,13-9 11-16,-9-15-4 16,6-8 4-16,-11 0-16 15,-5-4-5-15,-15 2 11 0,-16-1-23 16,-17 10-10-16,-23 0-2 15,-9 10-8-15,-12 3-30 16,2 8 6-16,-2 5-9 16,19 2-57-16,7 1-53 15,11-1-45-15,10-1-40 16,19-4 4-16,14-2 45 16,21-2 37-16,19-2 23 15,7-4 41-15,14-2 4 16,-10 0 9-16,-4 1 17 15,-23 0 31-15,-9-1 58 16,-23 7 52-16,-6 3 34 16,-20 1 0-16,-2 2 8 15,-4 9-48-15,-16 2-50 16,-6 0-33-16,0 3 4 16,3-1 1-16,3-4 20 15,16-5 8-15,10 1 11 16,11-5 6-16,21 9 6 0,-4-2-12 15,16 8 5-15,-10 0 6 16,-2 7-24-16,-23-1-27 16,-5 14 3-16,-13-2-14 15,-21 3-10-15,-2-4 14 16,-12-7-38-16,-3-11-55 16,0-7-102-16,18-7-50 15,14-7-171-15,32-5-11 0</inkml:trace>
  <inkml:trace contextRef="#ctx0" brushRef="#br0" timeOffset="5467.1082">27827 10844 1003 0,'-46'11'206'0,"-12"-2"89"16,2 2-285-16,3 1-14 15,18 2 18-15,18-6 5 16,14 1 17-16,16 6 12 16,18 3 12-16,8 9 4 15,1 5 10-15,-6 5-25 16,-18 0-13-16,-28 15-17 0,-20-4-25 16,-23-10-76-16,-7-11-68 15,-1-17-232-15,19-31-31 16</inkml:trace>
  <inkml:trace contextRef="#ctx0" brushRef="#br0" timeOffset="6276.5609">28886 10742 1072 0,'-102'127'216'0,"26"-91"108"16,-2 11-318-16,-5 5 8 15,22-4 12-15,15 2 6 16,24-16 2-16,16-6 24 16,27-4 13-16,28-18 8 15,13-16 15-15,35-16-15 16,7-14-24-16,46-26-23 15,-23-1-17-15,2-11-14 16,-33-1 13-16,-10-2 5 16,-53 18 2-16,-4 3-13 15,-17 20-15-15,-10 8-42 0,-8 18-11 16,-21 9-12 0,-2 20 9-16,-31 22 8 0,-14 13 37 15,-12 24 4-15,11 18 5 16,8 12-1-16,35-12 7 15,23 7-5-15,26-17 1 16,28-17 1-16,14-18-138 16,12-13-240-16,6-28 36 15</inkml:trace>
  <inkml:trace contextRef="#ctx0" brushRef="#br0" timeOffset="6681.0961">29496 10992 564 0,'19'143'318'15,"-17"-133"-55"-15,10-3-47 16,7-2-227-16,19-7 14 15,11-5 21-15,15-14 16 16,4-8 0-16,5-17 6 16,-17 0 8-16,-7-2 1 15,-22 5-8-15,-7 8 6 16,-12 17-23-16,-8 5-33 0,-12 7-8 16,-13 13-6-16,-21 11-12 15,-31 15 22-15,-6 11 21 16,-13 18 1-16,8-1 2 15,7 15 0-15,29-8-7 16,15 0-17-16,22-10-14 16,15-5-16-16,15-20-49 15,16-14-105-15,9-15-150 16,19-21 15-16,6-13-148 0</inkml:trace>
  <inkml:trace contextRef="#ctx0" brushRef="#br0" timeOffset="6876.9348">29992 11237 331 0,'0'10'304'0,"3"1"-52"16,-3-2-5-16,5-6-49 15,-1-9-34-15,-4 1 21 16,12-14-19-16,16-24-24 16,61-45-81-16,-28 44-12 15,1 17-29-15,8-1-16 16,-13 9-36-16,-2-3-130 15,-18 10-179-15,-4 4-86 16,-24-2-158-16</inkml:trace>
  <inkml:trace contextRef="#ctx0" brushRef="#br0" timeOffset="7046.2016">30740 11154 1012 0,'-3'38'353'0,"15"-6"-27"0,-9 8-307 16,2-8-71-16,-1-7-42 16,-2-16-42-16,-4-21-51 15,7-19-117-15,-3-25 35 16</inkml:trace>
  <inkml:trace contextRef="#ctx0" brushRef="#br0" timeOffset="7191.1094">30791 10779 219 0,'3'-41'322'0,"-2"4"-39"15,-1 14-99-15,-4 4 149 16,4 13-190-16,0 2-27 16,-2 7-63-16,2-3-68 15,0 1-37-15,0 1-22 16,-4 26-138-16,-2 56-123 16,9-42 8-16</inkml:trace>
  <inkml:trace contextRef="#ctx0" brushRef="#br0" timeOffset="7419.8945">31091 11299 558 0,'17'12'505'0,"-8"-9"-135"16,8-5-331-16,0-9 330 15,11-18-365-15,-6-9 16 16,9-11 19-16,-10-1 10 15,4 2 16-15,-12 7 1 16,7 1-24-16,-12 9-29 0,1 4-20 16,-1 5-84-16,1 7-151 15,0 9-186-15,14 10-54 16</inkml:trace>
  <inkml:trace contextRef="#ctx0" brushRef="#br0" timeOffset="7729.2255">31825 10998 230 0,'7'11'427'16,"-14"-5"-148"-16,-14 6-104 15,-9 2 150-15,-11 9-228 16,-5-1-4-16,-2 7 0 16,11 4-31-16,8-3-12 15,15-4-23-15,6-3-12 16,8-10-12-16,5-10 10 15,10-3-1-15,10-14-2 16,1-2-3-16,6 4-6 0,-2 5-18 16,2 10 7-16,-2 9 7 15,4 22 8-15,3 4 4 16,-9 14-6-16,-7-7-18 16,-5-4-44-16,-4-14-18 15,-6-20-92-15,4-29-83 16,4-24-110-16,-1-19-45 0</inkml:trace>
  <inkml:trace contextRef="#ctx0" brushRef="#br0" timeOffset="7954.1629">32198 10410 1094 0,'-12'25'202'15,"6"-11"92"-15,-3 21-298 16,-1 5-31-16,-1 28 14 16,1 1 17-16,4 18 20 15,2 0-15-15,-4 25-27 16,1-10-36-16,2 13-79 16,-3-21-82-16,-4-7-88 15,4-28-48-15</inkml:trace>
  <inkml:trace contextRef="#ctx0" brushRef="#br0" timeOffset="8178.8013">31829 10984 1386 0,'3'0'253'15,"44"8"154"-15,47 6-401 0,-39-10-79 16,-2-4 39-16,-10-7-2 16,-3-4-20-16,1-3-48 15,-4 0-29-15,9-2-235 16,-1-2 0-16</inkml:trace>
  <inkml:trace contextRef="#ctx0" brushRef="#br0" timeOffset="8464.6801">32573 11141 939 0,'13'53'282'0,"0"-3"50"16,-5-13-247-16,-4 2-91 16,1-17-12-16,-1-13-4 15,3-21-12-15,1-20-41 16,1-14 15-16,7-21-3 0,-7-7 5 15,3-15 16-15,0 7 42 16,1-8 13-16,-13 10 9 16,4 8 4-16,-1 18-6 15,-1 11-2-15,-4 18 1 16,11 12 1-16,-7 5-13 16,-2 4-68-16,-5 4-85 15,4 0-136-15,1 0-61 0</inkml:trace>
  <inkml:trace contextRef="#ctx0" brushRef="#br0" timeOffset="8919.129">32912 11043 279 0,'0'-2'40'0,"0"8"89"16,0-1-34-16,0-5 33 16,0 0 11-16,-3 0 17 15,3-2-48-15,0 1-45 16,0 1-19-16,0 0-1 0,0 1-6 15,3 8 6-15,10 19-2 16,24 48 6-16,-19-48 4 16,10-3 8-16,0-9 1 15,9-13 12-15,0-10-9 16,5-18-7-16,-1-3-13 16,1-3-4-16,-11-4-8 15,0 4 8-15,-9 6-17 16,-10-3-13-16,-9 6-10 0,-6 3-18 15,-9 5-18-15,-1 8-4 16,-6 5 2-16,1-1-35 16,-6 5-22-16,-3 5-98 15,2-1-155-15,4 8 3 16</inkml:trace>
  <inkml:trace contextRef="#ctx0" brushRef="#br0" timeOffset="9406.9397">33467 11129 364 0,'-3'0'251'0,"2"0"-55"16,-2-3-11-16,3 1-193 15,0 2 26-15,0-1 11 0,0 1 29 16,0-3 19-16,0 1 12 16,0 1-12-16,3-1-1 15,-3 1-20-15,13-2-12 16,8 0-12-16,48-7 15 15,-43 1-3-15,-3 0-3 16,-2 4-3-16,-8-3-7 16,-5-1-21-16,-16 0-5 15,-12 3-6-15,-14 0-3 16,-11 6 1-16,-10 13 4 16,-1 8-2-16,-12 10 0 15,7 6 0-15,6 9-8 16,15-6-7-16,23 2-17 15,29-7-4-15,23-10-24 16,12-8-9-16,5-7-41 16,-3-10-17-16,-3-9-185 15,-6-4 28-15</inkml:trace>
  <inkml:trace contextRef="#ctx0" brushRef="#br0" timeOffset="9698.2227">33753 11164 857 0,'9'3'349'0,"-6"2"-12"15,-6 2-163-15,2-7-191 16,1 0 18-16,-3 2 19 0,1-1 25 16,-2 6 22-16,-7 8 4 15,2-3-8-15,0 3-7 16,-32 41-17-16,41-41-8 15,4 0 2-15,8 9 2 16,-1 4-4-16,-1 12-3 16,-10 3-15-16,-28 9-30 15,-18-6-37-15,-41-8-108 16,-20-10-93-16,-47-25-95 16,15-21-73-16,-11-17-69 15</inkml:trace>
  <inkml:trace contextRef="#ctx0" brushRef="#br0" timeOffset="10236.3329">30980 11075 924 0,'-4'51'155'0,"13"-38"112"0,3 14-280 16,5 5 18-16,3 8 9 15,2 2 2-15,2-4-3 16,-4-1-60-16,1-7-228 15,-5-11 55-15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355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82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484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20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67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248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95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028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606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474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682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1434D-6FDC-411C-A3F9-DA27B04D0AD0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A9756-2989-4D2C-A553-1FF79D47C8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93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23</a:t>
            </a:r>
          </a:p>
          <a:p>
            <a:r>
              <a:rPr lang="en-US" dirty="0" smtClean="0"/>
              <a:t>Partial Derivatives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3076"/>
            <a:ext cx="10515600" cy="57312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28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199" y="946205"/>
            <a:ext cx="10914415" cy="425394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2085" y="1763491"/>
            <a:ext cx="5221085" cy="381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32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288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Partial Derivatives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3890" y="1162885"/>
            <a:ext cx="9817405" cy="329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71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lang="en-US" dirty="0" smtClean="0"/>
              <a:t>First Order Partial Derivatives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73425"/>
            <a:ext cx="8989612" cy="288785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3443400" y="1981080"/>
              <a:ext cx="778320" cy="33012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437280" y="1974600"/>
                <a:ext cx="789120" cy="34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465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4043" y="307540"/>
            <a:ext cx="8656113" cy="3946408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082383" y="1681541"/>
            <a:ext cx="2241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fx</a:t>
            </a:r>
            <a:r>
              <a:rPr lang="en-US" dirty="0"/>
              <a:t>=Derivative(f(x, y),x)</a:t>
            </a:r>
          </a:p>
        </p:txBody>
      </p:sp>
      <p:sp>
        <p:nvSpPr>
          <p:cNvPr id="5" name="Rectangle 4"/>
          <p:cNvSpPr/>
          <p:nvPr/>
        </p:nvSpPr>
        <p:spPr>
          <a:xfrm>
            <a:off x="1699997" y="4069282"/>
            <a:ext cx="22475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fy</a:t>
            </a:r>
            <a:r>
              <a:rPr lang="en-US" dirty="0" smtClean="0"/>
              <a:t>=Derivative(f(x</a:t>
            </a:r>
            <a:r>
              <a:rPr lang="en-US" dirty="0"/>
              <a:t>, y</a:t>
            </a:r>
            <a:r>
              <a:rPr lang="en-US" dirty="0" smtClean="0"/>
              <a:t>),y)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2522" y="2636520"/>
            <a:ext cx="3219450" cy="121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42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7182" y="163878"/>
            <a:ext cx="8643938" cy="53393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8690" y="2538931"/>
            <a:ext cx="4019550" cy="46672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639587" y="2538931"/>
            <a:ext cx="2167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fx</a:t>
            </a:r>
            <a:r>
              <a:rPr lang="en-US" dirty="0"/>
              <a:t>=derivative(f(</a:t>
            </a:r>
            <a:r>
              <a:rPr lang="en-US" dirty="0" err="1"/>
              <a:t>x,y</a:t>
            </a:r>
            <a:r>
              <a:rPr lang="en-US" dirty="0"/>
              <a:t>),x)</a:t>
            </a:r>
          </a:p>
        </p:txBody>
      </p:sp>
      <p:sp>
        <p:nvSpPr>
          <p:cNvPr id="5" name="Rectangle 4"/>
          <p:cNvSpPr/>
          <p:nvPr/>
        </p:nvSpPr>
        <p:spPr>
          <a:xfrm>
            <a:off x="564772" y="5415135"/>
            <a:ext cx="2178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fy</a:t>
            </a:r>
            <a:r>
              <a:rPr lang="en-US" dirty="0" smtClean="0"/>
              <a:t>=derivative(f(</a:t>
            </a:r>
            <a:r>
              <a:rPr lang="en-US" dirty="0" err="1" smtClean="0"/>
              <a:t>x,y</a:t>
            </a:r>
            <a:r>
              <a:rPr lang="en-US" dirty="0" smtClean="0"/>
              <a:t>),y)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99190" y="5521767"/>
            <a:ext cx="3829050" cy="525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99315" y="3425795"/>
            <a:ext cx="819150" cy="638175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8" name="Ink 7"/>
              <p14:cNvContentPartPr/>
              <p14:nvPr/>
            </p14:nvContentPartPr>
            <p14:xfrm>
              <a:off x="7129080" y="2917800"/>
              <a:ext cx="2112120" cy="2340720"/>
            </p14:xfrm>
          </p:contentPart>
        </mc:Choice>
        <mc:Fallback xmlns="">
          <p:pic>
            <p:nvPicPr>
              <p:cNvPr id="8" name="Ink 7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122240" y="2908800"/>
                <a:ext cx="2127960" cy="2358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4884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00350"/>
          </a:xfrm>
        </p:spPr>
        <p:txBody>
          <a:bodyPr/>
          <a:lstStyle/>
          <a:p>
            <a:r>
              <a:rPr lang="en-US" dirty="0" smtClean="0"/>
              <a:t>Second Order Partial Derivatives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065476"/>
            <a:ext cx="9085028" cy="398441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/>
              <p14:cNvContentPartPr/>
              <p14:nvPr/>
            </p14:nvContentPartPr>
            <p14:xfrm>
              <a:off x="7978680" y="2547720"/>
              <a:ext cx="4177080" cy="2511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970760" y="2539080"/>
                <a:ext cx="4192920" cy="253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73017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2223" y="222456"/>
            <a:ext cx="7305427" cy="599315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489958" y="2180305"/>
            <a:ext cx="2167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fx</a:t>
            </a:r>
            <a:r>
              <a:rPr lang="en-US" dirty="0"/>
              <a:t>=derivative(f(</a:t>
            </a:r>
            <a:r>
              <a:rPr lang="en-US" dirty="0" err="1"/>
              <a:t>x,y</a:t>
            </a:r>
            <a:r>
              <a:rPr lang="en-US" dirty="0"/>
              <a:t>),x)</a:t>
            </a:r>
          </a:p>
        </p:txBody>
      </p:sp>
      <p:sp>
        <p:nvSpPr>
          <p:cNvPr id="5" name="Rectangle 4"/>
          <p:cNvSpPr/>
          <p:nvPr/>
        </p:nvSpPr>
        <p:spPr>
          <a:xfrm>
            <a:off x="456707" y="3493716"/>
            <a:ext cx="2167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fy</a:t>
            </a:r>
            <a:r>
              <a:rPr lang="en-US" dirty="0" smtClean="0"/>
              <a:t>=derivative(f(</a:t>
            </a:r>
            <a:r>
              <a:rPr lang="en-US" dirty="0" err="1" smtClean="0"/>
              <a:t>x,y</a:t>
            </a:r>
            <a:r>
              <a:rPr lang="en-US" dirty="0" smtClean="0"/>
              <a:t>),y)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89958" y="4682436"/>
            <a:ext cx="23714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fxy</a:t>
            </a:r>
            <a:r>
              <a:rPr lang="en-US" dirty="0" smtClean="0"/>
              <a:t>=derivative(</a:t>
            </a:r>
            <a:r>
              <a:rPr lang="en-US" dirty="0" err="1" smtClean="0"/>
              <a:t>fx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),y)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32016" y="5912719"/>
            <a:ext cx="23844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fyy</a:t>
            </a:r>
            <a:r>
              <a:rPr lang="en-US" dirty="0" smtClean="0"/>
              <a:t>=derivative(</a:t>
            </a:r>
            <a:r>
              <a:rPr lang="en-US" dirty="0" err="1" smtClean="0"/>
              <a:t>fy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),y)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387" y="2022103"/>
            <a:ext cx="4552950" cy="294322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356693" y="4595996"/>
            <a:ext cx="9328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fyy</a:t>
            </a:r>
            <a:r>
              <a:rPr lang="en-US" dirty="0" smtClean="0"/>
              <a:t>(1,2)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356693" y="4226664"/>
            <a:ext cx="891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fxy</a:t>
            </a:r>
            <a:r>
              <a:rPr lang="en-US" dirty="0" smtClean="0"/>
              <a:t>(1,2)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04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0245" y="304682"/>
            <a:ext cx="10611546" cy="462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2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986" y="237055"/>
            <a:ext cx="8826404" cy="5072802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71413" y="2471250"/>
            <a:ext cx="2570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fx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/>
              <a:t>)=derivative(f(</a:t>
            </a:r>
            <a:r>
              <a:rPr lang="en-US" dirty="0" err="1"/>
              <a:t>x,y</a:t>
            </a:r>
            <a:r>
              <a:rPr lang="en-US" dirty="0" smtClean="0"/>
              <a:t>),x)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96599" y="5488770"/>
            <a:ext cx="25761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fy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/>
              <a:t>)=derivative(f(</a:t>
            </a:r>
            <a:r>
              <a:rPr lang="en-US" dirty="0" err="1"/>
              <a:t>x,y</a:t>
            </a:r>
            <a:r>
              <a:rPr lang="en-US" dirty="0" smtClean="0"/>
              <a:t>),y)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562" y="2920137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fx</a:t>
            </a:r>
            <a:r>
              <a:rPr lang="en-US" dirty="0" smtClean="0"/>
              <a:t>(125,27)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1413" y="5872356"/>
            <a:ext cx="11384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fy</a:t>
            </a:r>
            <a:r>
              <a:rPr lang="en-US" dirty="0" smtClean="0"/>
              <a:t>(125,27)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760" y="3446058"/>
            <a:ext cx="1438275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34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74</Words>
  <Application>Microsoft Office PowerPoint</Application>
  <PresentationFormat>Widescreen</PresentationFormat>
  <Paragraphs>21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MATH 1314</vt:lpstr>
      <vt:lpstr>Partial Derivatives</vt:lpstr>
      <vt:lpstr>First Order Partial Derivatives</vt:lpstr>
      <vt:lpstr>PowerPoint Presentation</vt:lpstr>
      <vt:lpstr>PowerPoint Presentation</vt:lpstr>
      <vt:lpstr>Second Order Partial Derivatives</vt:lpstr>
      <vt:lpstr>PowerPoint Presentation</vt:lpstr>
      <vt:lpstr>PowerPoint Presentation</vt:lpstr>
      <vt:lpstr>PowerPoint Presentation</vt:lpstr>
      <vt:lpstr>Popper 28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8</cp:revision>
  <dcterms:created xsi:type="dcterms:W3CDTF">2017-11-07T12:58:14Z</dcterms:created>
  <dcterms:modified xsi:type="dcterms:W3CDTF">2019-07-31T16:13:11Z</dcterms:modified>
</cp:coreProperties>
</file>