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13:19.4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10173 5708 166 0,'56'-20'109'16,"-53"9"-18"-16,3 2-15 16,0 3-54-16,-5 1 4 15,1 4-6-15,-4 1-5 16,1 0-6-16,-1-2-1 0,-1 2-6 16,0 0 16-16,-16 0 19 15,-2 2 10-15,-41 4 2 16,47-2 9-16,3-1-10 15,-1 3-9-15,0-3-8 16,-2 3 4-16,-4-6-6 16,-5 0-2-16,-3 4-5 15,-4-1-1-15,-3 2-8 16,-6-1-1-16,2 7 0 16,-5-5 6-16,4 4 1 15,-1 5 0-15,10 6-4 16,-2 14-6-16,5 7-6 0,2 17-6 15,3-1-2-15,1 8-1 16,14-6 0-16,5 5 1 16,7-12 2-16,5 2-1 15,8-11 16-15,0-1 13 16,5-13 5-16,20-8 8 16,6-6 3-16,6-8-6 15,1-11-9-15,5-7 14 16,-21-5 5-16,-3-9 10 15,-12-1 4-15,-3-8 5 16,-8 1-16-16,-1-4-8 16,-6 1-11-16,2-8-9 15,-3 0-7-15,-3-8-1 16,2 2-2-16,-1-10 2 16,-5 9 2-16,-2-1 2 0,-2 8-5 15,-2 2-17-15,-2 16-19 16,-7 0-38-16,-7-1-6 15,-15 6-2-15,-12 2 12 16,-20 3-54-16,-3 9-36 16,-13-1-144-16,8-2-40 15</inkml:trace>
  <inkml:trace contextRef="#ctx0" brushRef="#br0" timeOffset="1639.2522">11626 5660 237 0,'44'42'31'16,"-34"-48"11"-16,-1 4-83 0,2-1-8 16,-2 3-5-16,4-3 69 15,-12 9 45-15,2-3 52 16,-4-3 23-16,1 0 25 16,0 0-46-16,-2 0-44 15,2 0-58-15,0 0 13 16,0 0-12-16,-1 0-10 15,-1 0 28-15,1-1 37 16,-1-1-19-16,-1 1 10 16,0-2-2-16,1 0-7 15,-9-4-20-15,-5-7-8 16,-6-1-15-16,-49-48-4 16,39 48-5-16,-5-4 0 15,-3 4 1-15,-4 0-4 16,2 5-3-16,-12 1-3 15,-3 7-5-15,-8 7-2 16,6 4 4-16,-3 2 1 16,14 4 3-16,5 6 1 0,12-3-2 15,2 8-7-15,11 7-5 16,9 20 0-16,6 8 1 16,21 19-2-16,7 3 0 15,16 2 15-15,22-20 3 16,29-15 5-16,2-25 7 15,14-20 11-15,-11-22-1 16,-23-21 28-16,-27-8 17 16,-22-19 18-16,-28 0-44 0,-41-6-251 15,-26 8 59-15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27:32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19892 10102 68 0,'-47'42'44'0,"36"-47"25"16,1 4 304-1,4-8-168 1,0 0 26-16,0-5-8 15,3 3-170-15,3 0-35 16,3 4-30-16,-1 2-32 16,2 4-22-16,-4-1 46 15,0 1 7-15,0 1-1 16,0 0 7-16,2 0-2 16,7 4 0-16,26 14 12 15,49 24 6-15,-33-20 3 16,8 3 1-16,26-4 8 15,-5 1 11-15,26 2-5 16,-7-9-2-16,18 2-1 16,-7-2-13-16,25 1-11 15,-8 2 8-15,21 3 4 0,-10-3 4 16,21 0 27-16,-10-11 2 16,19-10 0-16,-9-1-2 15,34-20 9-15,-14-9-20 16,17-8-3-16,-21-5-4 15,26-12-1-15,-29 6-15 16,7-16-14-16,-9 0 0 0,29-12 2 16,-24 6 2-16,2-17 5 15,-15 14 19-15,-4-9 20 16,-33 8 4-16,8-9 6 16,-20 11-6-16,8-8-4 15,-19 4-21-15,9-12-5 16,-28 7-7-16,17-11-1 15,-22 4-2-15,8-3-1 16,-19 12-2-16,-4 2 1 16,-15 19 6-16,-11 7 4 15,-18 13 4-15,2 7 14 16,-11 12 2-16,-2 3-8 16,-1 3-9-16,0 10-6 15,-4 3-24-15,-6 2-3 16,3 1 1-16,0 1 0 15,0-2 0-15,0 1 6 16,0-1-1-16,0 2-6 16,-1 0-5-16,-1 0-7 0,1 0-11 15,-1 0-6-15,1 0 6 16,-1 0 7-16,1 0 5 16,-2 0 9-16,0 2 7 15,-9 4 4-15,-1 1 4 16,-2 2 6-16,-37 29 3 15,52-41-7-15,2 2 1 0,4-5-11 16,-6 5-5-16,0-1-5 16,0-1 8-16,4-9 2 15,5-8 9-15,24-49 5 16,-26 53 9-16,-6 0-14 16,1 5-18-16,-5 4 7 15,1 7-3-15,-3 3-17 16,3-3 10-16,1 0 13 15,-1 1-8-15,1 1 7 16,-2-1 17-16,0 1 15 16,1-1 10-16,1 2 18 15,-1-3 14-15,2 2-13 16,0-1-13-16,0 1-10 16,2-1-20-16,-1 1-20 15,1-1-16-15,10 2 8 16,7-1 5-16,9-5 3 15,39-18 8-15,-38-1 30 0,-2 4-5 16,-5 0 1-16,-9 8-1 16,-2 2-17-16,-11 7-21 15,0 5-15-15,-5 4-8 16,4-8-1-16,-1 1 10 16,-8 27 20-16,-18 48 13 15,15-33 4-15,2-13-1 16,5-1-84-16,-3-2-272 0,9-15 61 15</inkml:trace>
  <inkml:trace contextRef="#ctx0" brushRef="#br0" timeOffset="1051.5219">19907 10984 908 0,'-3'-6'180'16,"3"4"90"-16,-4-5-278 16,4 7-9-16,0-2-11 15,0 1-5-15,1-1 8 16,27-4 12-16,85-7 8 16,-32 19 15-16,41 13 4 15,9 14-8-15,32 25-8 0,-12 19-9 16,20 35-3-16,-25 22 3 15,-2 24-1-15,-34-2 6 16,14 30 8-16,-33-21 7 16,3 24-7-16,-14-6 5 15,0 36 3-15,-20-26-2 16,-3 32 0-16,-21-28 9 0,-14 18 0 16,-9-41 0-16,-14 9 14 15,-11-40 7-15,-7 0 16 16,4-38 20-16,-3-15 9 15,5-26-9-15,1-14-3 16,6-22-18-16,-1-10-15 16,2-7-10-16,4-1-3 15,1-4-4-15,-2-6 23 16,2 0 5-16,0 0 1 16,0-2-1-16,-1 1-2 15,-1-1-21-15,2 2-46 16,0 0-11-16,0 0-16 15,0 0-8-15,0 0-8 16,0 0 14-16,0 0-55 16,0 0-44-16,-1 0-159 15,-1 0-68-15,1 0-68 16</inkml:trace>
  <inkml:trace contextRef="#ctx0" brushRef="#br0" timeOffset="1323.0837">21713 14276 663 0,'-3'13'831'15,"-2"21"-499"-15,-1 9-113 16,5-16-174-16,4 4-174 0,-3 9-172 16,4 0 309-16,1-3 20 15,2-5 9-15,0-8 12 16,2-15 8-16,9-16 27 15,6-16-13-15,10-12-4 16,7-13-14-16,8-9-34 16,-6 9-34-16,-7 1-4 15,-13 14-7-15,1 6-138 16,1 11-247-16,18-12 42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3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7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434D-6FDC-411C-A3F9-DA27B04D0AD0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0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23</a:t>
            </a:r>
          </a:p>
          <a:p>
            <a:r>
              <a:rPr lang="en-US" dirty="0" smtClean="0"/>
              <a:t>Partial 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076"/>
            <a:ext cx="10515600" cy="573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946205"/>
            <a:ext cx="10914415" cy="4253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890" y="1162885"/>
            <a:ext cx="9817405" cy="329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US" dirty="0" smtClean="0"/>
              <a:t>First Order 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73425"/>
            <a:ext cx="8989612" cy="288785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443400" y="1981080"/>
              <a:ext cx="778320" cy="3301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7280" y="1974600"/>
                <a:ext cx="789120" cy="34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65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043" y="307540"/>
            <a:ext cx="8656113" cy="39464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82383" y="1681541"/>
            <a:ext cx="2241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=Derivative(f(x, y),x)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9997" y="4069282"/>
            <a:ext cx="2247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=Derivative(f(x</a:t>
            </a:r>
            <a:r>
              <a:rPr lang="en-US" dirty="0"/>
              <a:t>, y</a:t>
            </a:r>
            <a:r>
              <a:rPr lang="en-US" dirty="0" smtClean="0"/>
              <a:t>),y)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522" y="2636520"/>
            <a:ext cx="32194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82" y="163878"/>
            <a:ext cx="8643938" cy="53393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690" y="2538931"/>
            <a:ext cx="4019550" cy="4667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9587" y="2538931"/>
            <a:ext cx="216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</a:t>
            </a:r>
            <a:r>
              <a:rPr lang="en-US" dirty="0" err="1"/>
              <a:t>x,y</a:t>
            </a:r>
            <a:r>
              <a:rPr lang="en-US" dirty="0"/>
              <a:t>),x)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772" y="5415135"/>
            <a:ext cx="2178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9190" y="5521767"/>
            <a:ext cx="3829050" cy="52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9315" y="3425795"/>
            <a:ext cx="819150" cy="6381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7129080" y="2917800"/>
              <a:ext cx="2112120" cy="234072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22240" y="2908800"/>
                <a:ext cx="2127960" cy="235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48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en-US" dirty="0" smtClean="0"/>
              <a:t>Second Order 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5476"/>
            <a:ext cx="9085028" cy="398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435" y="205830"/>
            <a:ext cx="7305427" cy="5993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0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45" y="304682"/>
            <a:ext cx="10611546" cy="462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9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86" y="237055"/>
            <a:ext cx="8826404" cy="507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4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38</Words>
  <Application>Microsoft Office PowerPoint</Application>
  <PresentationFormat>Widescreen</PresentationFormat>
  <Paragraphs>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 1314</vt:lpstr>
      <vt:lpstr>Partial Derivatives</vt:lpstr>
      <vt:lpstr>First Order Partial Derivatives</vt:lpstr>
      <vt:lpstr>PowerPoint Presentation</vt:lpstr>
      <vt:lpstr>PowerPoint Presentation</vt:lpstr>
      <vt:lpstr>Second Order Partial Derivatives</vt:lpstr>
      <vt:lpstr>PowerPoint Presentation</vt:lpstr>
      <vt:lpstr>PowerPoint Presentation</vt:lpstr>
      <vt:lpstr>PowerPoint Presentation</vt:lpstr>
      <vt:lpstr>Popper 28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4</cp:revision>
  <dcterms:created xsi:type="dcterms:W3CDTF">2017-11-07T12:58:14Z</dcterms:created>
  <dcterms:modified xsi:type="dcterms:W3CDTF">2019-07-30T16:30:18Z</dcterms:modified>
</cp:coreProperties>
</file>