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1T16:10:54.59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4759 6094 669 0,'111'24'205'0,"-114"-36"41"15,3 3-165-15,-5 1-77 0,-4 8-35 16,-385 528-120 31,387-502 209-47,10 2 0 15,3-10 21-15,18-10 16 16,14 3-12-16,50-39-16 16,21-30-24-16,48-49 1 15,-24-20-27-15,20-38 0 16,-36 20 0-16,-18-13 27 16,-50 33 16-16,6 7-1 15,-30 39-11-15,-10 11-11 16,-15 26-71-16,-16 31-10 15,-21 25-36-15,-21 43-1 16,-4 17 3-16,-9 58 67 16,13 10 16-16,16 34 33 0,23-19 16 15,15 14-4-15,17-47-44 16,15-8-159-16,21-42-178 16,22-19-27-16</inkml:trace>
  <inkml:trace contextRef="#ctx0" brushRef="#br0" timeOffset="295.684">6201 5971 1221 0,'-20'2'144'0,"-22"20"150"16,-2 18-368-16,-7 28 7 15,-2 15 49-15,-3 18 38 16,26-11 13-16,18 7 0 16,11-25-5-16,13-8-51 15,14-21-35-15,10-9-71 16,1-18-92-16,21-8-106 15,-4-11-23-15</inkml:trace>
  <inkml:trace contextRef="#ctx0" brushRef="#br0" timeOffset="550.0054">6298 6254 1216 0,'111'-81'182'0,"-102"90"129"15,4 6-365-15,11 16-7 16,4 6 27-16,9 18 17 16,-2-8 15-16,7 5 6 15,-2-8 0-15,4-10-94 16,2-8-133-16,16-3-86 15,-8-12-109-15</inkml:trace>
  <inkml:trace contextRef="#ctx0" brushRef="#br0" timeOffset="744.4854">7089 6097 609 0,'-2'23'477'0,"-19"12"-117"15,-16 2-10-15,-28 28-360 0,-13 5 0 16,-14 19-3-16,-12 16-22 16,2-3-9-1,26-20-95-15,16-7-61 16,21-26-148-16,26-29-53 16</inkml:trace>
  <inkml:trace contextRef="#ctx0" brushRef="#br0" timeOffset="958.9123">7329 6622 1067 0,'14'19'311'0,"-14"6"41"15,-12 9-255-15,-17 24-185 16,-19 3 13-16,-11 9-5 15,-3-13 17-15,0-6 17 16,20-19-2-16,14-11 18 16,16-27-257-16,17-19 64 15</inkml:trace>
  <inkml:trace contextRef="#ctx0" brushRef="#br0" timeOffset="1153.5997">7588 6337 860 0,'16'48'367'0,"5"-14"-23"16,20 4-110-16,10 5-291 15,8 15-174-15,-3-7-113 16,-3 0-26-16</inkml:trace>
  <inkml:trace contextRef="#ctx0" brushRef="#br0" timeOffset="1358.6629">8308 6348 554 0,'-5'19'140'0,"-7"12"63"15,-8 11-161-15,-26 20 22 16,-11 5 6-16,-6 14 31 15,-1-4-18-15,0 5 10 16,18-8-21-16,5-6-61 16,8-15-90-16,4-11-121 15,12-16-2-15,13-36-100 16,8-21-39-16</inkml:trace>
  <inkml:trace contextRef="#ctx0" brushRef="#br0" timeOffset="1597.8196">8496 5988 799 0,'23'4'449'16,"10"14"-91"-16,-8 9-71 16,5 26-335-16,7 24-2 15,-9 33 48-15,-19 1 7 16,-8 27 3-16,-15-8 0 15,-23-3 11-15,-8-26-12 0,-10-11-34 16,-11-35-16-16,-7-18-80 16,14-29-251-16,-2-28 6 15,24-17-127-15</inkml:trace>
  <inkml:trace contextRef="#ctx0" brushRef="#br0" timeOffset="1869.4717">9027 6228 480 0,'125'139'599'0,"-104"-117"-259"0,-5-35-145 16,11 14-22-16,8 4-269 16,4-7-28-16,-11-8 22 15,0-3 0-15,-13 1-197 16,-9-6-1-16,-18-1-38 16</inkml:trace>
  <inkml:trace contextRef="#ctx0" brushRef="#br0" timeOffset="2017.9944">9152 6561 1304 0,'13'6'275'0,"8"4"127"15,-2 5-358-15,11-1-70 16,-1 2 27-16,4 2-125 16,-17-9-71-16,2-9-208 15,1-9-71-15</inkml:trace>
  <inkml:trace contextRef="#ctx0" brushRef="#br0" timeOffset="2421.4425">10064 6143 1524 0,'11'17'235'15,"-19"-1"185"-15,8-1-486 16,5 0-7-16,-2-8 13 16,-2-10 4-16,8-12 37 15,18-16 18-15,11-3 56 16,16-7 9-16,8 5 23 16,4 12-36-16,-11 15-15 15,-15 15-74-15,-24 18-6 0,-18 22-25 16,-21 10-1-16,-39 29 16 15,-12-2 55-15,-21 19 11 16,5-3 7-16,0 2 6 16,33-26 4-16,16-8-16 15,24-22-4-15,22-17 17 16,25-15-6-16,15-3 18 16,12-4 8-16,35-9-1 15,-2-1-23-15,11-8 0 16,-4-4-198-16,7-9-274 15,-33-7 34-15</inkml:trace>
  <inkml:trace contextRef="#ctx0" brushRef="#br0" timeOffset="2691.6972">10928 6546 375 0,'62'-34'210'0,"8"-6"-24"16,-17 11-81-16,-7 5 6 16,-21 6-18-16,-13 5-24 0,-22 16-3 15,-22-2 17 1,-12 16-55-16,-11 5 97 0,-3-2 19 15,5 1 24-15,24 12-34 16,24-4-7-16,26-3-101 16,41-1 23-16,18-6-16 15,38-17 23-15,-5-20 6 16,25-16-7-16,-24-9-17 16,-6-14 5-16,-38 3-1 0,-14 0-32 15,-44 7-8-15,-46 4-24 16,-37 18-16-16,-49 11-49 15,-21 19-10-15,-44 13-382 16,185-18 92-16</inkml:trace>
  <inkml:trace contextRef="#ctx0" brushRef="#br0" timeOffset="3434.7697">5018 7890 544 0,'9'-1'464'15,"-5"1"-104"-15,1 1-324 16,-5-2 328-16,0-1-312 16,0-1-41-16,0-6-37 0,-5-43 6 15,-23-57-1-15,-5 32-21 16,-5 0 26-16,-15 4 26 15,-2 29-18-15,-12 16-24 16,9 35-23-16,-8 27 25 16,12 21-1-16,3 31 11 15,19 12 22-15,12 23 22 16,14 8-23-16,13 22 18 16,14-4 5-16,4 23 19 15,-1-17 19-15,1 2-11 16,-7-29-22-16,-3-16-79 15,-9-46-124-15,-8-20-200 16,-10-46-40-16</inkml:trace>
  <inkml:trace contextRef="#ctx0" brushRef="#br0" timeOffset="3606.3353">4288 8395 563 0,'16'-6'494'15,"19"-3"-103"-15,7-10 17 16,16 1-332-16,17 8-58 16,27-6 14-16,-2 8-73 0,8 4-239 15,-13 8-120-15,-12-1-41 16</inkml:trace>
  <inkml:trace contextRef="#ctx0" brushRef="#br0" timeOffset="3930.0711">5299 8346 520 0,'-37'137'309'0,"33"-124"-35"0,4 6-68 15,4 12-143-15,1 6-13 16,2 5 6-16,3 1-13 16,1 0-7-16,-2-5-21 15,3-5-45-15,-4-9-40 16,1-8-99-16,0-9-107 15,6-16-38-15,-6-7-82 16</inkml:trace>
  <inkml:trace contextRef="#ctx0" brushRef="#br0" timeOffset="4114.5798">5458 8641 340 0,'0'-3'694'0,"-2"2"-279"15,-13 1-221-15,-23 13 202 16,-45 36-421-16,46-8-41 16,37-41-29-16,-46 67-52 15,36-48-54-15,4-13-51 16,10-13-97-16,10-11 0 16</inkml:trace>
  <inkml:trace contextRef="#ctx0" brushRef="#br0" timeOffset="4349.3788">5718 8560 1243 0,'17'3'182'16,"6"16"161"-16,3 9-366 15,11 17-1-15,-3-1 35 16,3 12-8-16,-8-8-24 16,-3 1-27-16,-10-14-88 0,0-4-214 15,-7-14 27-15</inkml:trace>
  <inkml:trace contextRef="#ctx0" brushRef="#br0" timeOffset="4520.0717">5988 8749 1155 0,'-75'66'606'16,"54"-40"-202"-16,-16 4-328 16,-8 8-262-16,-5 10-260 15,4-10 21-15,9-15 3 16</inkml:trace>
  <inkml:trace contextRef="#ctx0" brushRef="#br0" timeOffset="4843.2024">7020 7872 1195 0,'-60'27'228'15,"-16"32"129"-15,-17 18-353 16,1 12 26-16,-3 21 37 16,29-5 7-16,20 18-3 15,25-19-14-15,25-2-11 16,13-18-56-16,17-5-13 15,3-29-2-15,23-5-16 16,9-16-34-16,17-9-109 16,-1-14-187-16,3-8-33 15,-26-14-160-15</inkml:trace>
  <inkml:trace contextRef="#ctx0" brushRef="#br0" timeOffset="5098.5488">7207 8263 1330 0,'13'11'204'0,"1"-1"156"16,5 15-403-16,11 5 17 15,4 6 16-15,1 7 24 0,4 8-3 16,2-9-10-16,-5 1-83 16,-5-8-85-16,-10-12-206 15,1-13-38-15</inkml:trace>
  <inkml:trace contextRef="#ctx0" brushRef="#br0" timeOffset="5283.724">7472 8274 1179 0,'-44'32'267'0,"-4"11"104"15,-5 11-347-15,-14 26-12 16,7-3-8-16,-7 10-35 16,67-87-31-16,-108 142-30 15,75-97-63-15,13-10-162 16,15-20-22-16,26-7-68 15</inkml:trace>
  <inkml:trace contextRef="#ctx0" brushRef="#br0" timeOffset="5539.1391">7705 8546 865 0,'3'-6'281'15,"1"9"-11"-15,-4 12-215 16,-4 3-141-16,-7 13 12 16,1 3 28-16,-11 2 49 15,-4-2 31-15,-2 0 8 16,5-7-4-16,-3-4-18 16,9-6-37-16,-1-1-54 15,9-7-31-15,-3-5-65 16,10-7-110-16,1-9 15 15</inkml:trace>
  <inkml:trace contextRef="#ctx0" brushRef="#br0" timeOffset="5823.3402">8056 8262 1183 0,'-8'12'223'0,"29"-6"98"15,4 10-327-15,6 5-52 0,15 4 12 16,12 11 47-16,4 2 2 15,-11-11-27-15,2 4-158 16,-7-2-143-16,-5-21-33 16</inkml:trace>
  <inkml:trace contextRef="#ctx0" brushRef="#br0" timeOffset="6001.9771">8722 8287 730 0,'-7'28'368'0,"-11"8"-31"15,-11 1-122-15,-20 31-172 16,-9 6-20-16,-18 21-2 16,7 0-4-16,-10 11-8 15,10-18-18-15,5-7-83 16,17-21-63-16,12-12-109 16,22-30-91-16,29-47-53 15</inkml:trace>
  <inkml:trace contextRef="#ctx0" brushRef="#br0" timeOffset="6237.3481">8684 8047 1132 0,'34'16'264'16,"-22"4"91"-16,13 23-281 15,9 16-97-15,7 36 28 16,-12 11 24-16,-18 29-1 15,-21 2-2-15,-27 11-6 16,-4-18-19-16,-16-8-66 16,0-38-27-16,-9-20-22 15,13-33-174-15,-11-30-87 16,23-21 19-16</inkml:trace>
  <inkml:trace contextRef="#ctx0" brushRef="#br0" timeOffset="6522.5866">9396 8323 1626 0,'9'12'254'16,"4"-9"174"-16,4-3-494 0,15 5-164 16,8-3-153-16,-1-2-61 15,-11 3-167-15</inkml:trace>
  <inkml:trace contextRef="#ctx0" brushRef="#br0" timeOffset="6662.052">9309 8626 1039 0,'9'6'252'16,"3"8"158"-16,2 0-298 16,13 3 8-16,20-2-14 15,11-2-82-15,28-15-433 16,-3-12 86-16</inkml:trace>
  <inkml:trace contextRef="#ctx0" brushRef="#br0" timeOffset="10756.2191">10273 8598 848 0,'-12'-4'286'0,"8"-4"25"16,1 8-199-16,10-1-136 16,-7-1-4-16,0 1 5 15,42-1 6-15,57-2 0 0,-25 4 19 16,-7-3-95-16,4 3-197 16,-18-3 21-16</inkml:trace>
  <inkml:trace contextRef="#ctx0" brushRef="#br0" timeOffset="11115.7382">11415 8158 538 0,'-49'70'400'16,"-13"23"-93"-16,-33 39-308 15,5 1 352-15,1 20-269 0,28-29 3 16,27-12-12-16,39-44-18 16,27-15-31-16,28-34-25 15,31-32 1-15,-5-28 16 16,21-25 8-16,-15-17 9 15,-18-7 13-15,-37 10 16 16,-16 10-28-16,-38 23 0 16,-40 19 8-16,-31 25-30 15,-36 28-92-15,-8 16-36 0,-7 17-318 16,26-9-4-16</inkml:trace>
  <inkml:trace contextRef="#ctx0" brushRef="#br0" timeOffset="12418.5729">2119 11339 46 0,'-13'-16'0'0,"1"3"525"15,3-4-284-15,5 7 29 16,-1-2-263-16,5 6 280 15,0 0-252-15,2 6 16 0,-2-1 6 16,0-1-10-16,0 2-11 16,0-1-34-16,3 1-4 15,6-2 1-15,25 1 12 16,52-1 8-16,-33-1 19 16,5-1-5-16,8-1-2 15,-5-4-10-15,35-4-1 16,-5 0-6-16,17-2 5 15,-8-1 0-15,19 5 10 16,-41-1 3-16,17 10 7 16,-22-6 0-16,16 1 5 15,-14 1-8-15,8 3 4 16,-18-5-6-16,-2 10 5 16,-20-2 2-16,-6-2-12 15,-14 4-8-15,-1-4-48 16,-5 4-56-16,-2 4-377 15,-7-6 74-15</inkml:trace>
  <inkml:trace contextRef="#ctx0" brushRef="#br0" timeOffset="12618.0415">3677 10824 733 0,'-11'56'-291'0,"2"-49"185"16</inkml:trace>
  <inkml:trace contextRef="#ctx0" brushRef="#br0" timeOffset="12897.2018">3642 10892 547 0,'-2'1'294'0,"-2"1"-21"16,1-1-116-16,1 1-103 16,-1-1-52-16,-1 1-11 15,1-1-12-15,2 1-2 16,-7 5 26-16,4 2 24 16,-1-3 11-16,2 1 18 15,3 1 11-15,8 0 3 16,17 0-10-16,61 47-1 15,-49-42-16-15,-3-4-10 0,-9 0-19 16,-4 4-2-16,-9-5-4 16,-12-4 10-16,0 6 23 15,-17 8 39-15,0 3 12 16,-16 11 14-16,-4 0-18 16,-9 2-124-16,5-3-152 15,-8 7-259-15,19-10-70 16</inkml:trace>
  <inkml:trace contextRef="#ctx0" brushRef="#br0" timeOffset="14146.2928">14317 6794 774 0,'83'95'146'16,"-79"-88"61"-16,4 6-219 15,-2 8-17-15,1 4 13 16,2 20 20-16,-6 1 4 16,-3 25 21-16,-3 0-1 0,-2 16 4 15,-5-5-2-15,7 4 17 16,-6-29-22-16,9-14-8 15,0-25-9-15,9-39-10 16,3-27-260-16,9-38 120 16,1-12-118-16,6-19 237 15,-3 13 39-15,0-1 292 16,-4 29-113-16,0 7 135 16,-9 21-230-16,1 16-43 15,-6 18-62-15,-4 16-40 16,-3 16-40-16,0 19 44 15,-4 13 18-15,4 20 46 16,4 2 35-16,2 16 35 16,9-19-42-16,7-6-17 15,6-26-28-15,17-27 35 16,5-34-11-16,35-29-21 16,8-21 8-16,15-18 14 0,-13 6-34 15,0 0 15-15,-37 22 17 16,-13 17-3-16,-15 20-11 15,-6 20-28-15,-15 17-14 16,-9 23-8-16,-5 16 4 16,-7 22 5-16,-8 7 21 15,-4 29 5-15,3-5 10 16,-1 11-37-16,3-11-34 0,2-4-122 16,9-24-168-16,-1-15-6 15,9-32-142-15</inkml:trace>
  <inkml:trace contextRef="#ctx0" brushRef="#br0" timeOffset="14536.4426">15823 7120 607 0,'-7'-2'436'0,"-2"2"-133"16,-4 16-46-16,-17 17-290 16,-7 12-26-16,-8 8 40 15,4 3 35-15,1 11 21 0,21-15 7 16,4-9 5-16,11-12-18 16,-1-6-37-16,12-16-5 15,14-20-45-15,13-11-41 16,21-18-30-16,3-4 19 15,3-12-1-15,-16 14 46 16,-7 8 47-16,-22 18 45 16,0 13 2-16,-7 13-7 15,3 11-4-15,-6 13-5 0,4 15-11 16,-5 1 8-16,1 11 4 16,4 1-5-16,3-4-77 15,3-8-180-15,10-11-2 16,-3-35-137-16</inkml:trace>
  <inkml:trace contextRef="#ctx0" brushRef="#br0" timeOffset="14760.4244">16211 7284 735 0,'58'59'499'0,"-24"-39"-108"16,3 12-454-16,21 16 428 0,4-4-430 15,9 5-28-15,-10-9-34 16,-3-10-25-16,-12-14-22 16,1-9-160-16,-7-11 47 15</inkml:trace>
  <inkml:trace contextRef="#ctx0" brushRef="#br0" timeOffset="14969.8241">16903 7263 539 0,'-33'9'586'0,"-17"9"-191"16,-28 6-323-16,-20 28 331 15,-3 10-396-15,-3 12 8 16,17-4 4-16,6 7-30 15,32-17-38-15,10-6-52 16,11-14-41-16,12-11-169 16,14-15-69-16,16-17 27 15,14-11-158-15</inkml:trace>
  <inkml:trace contextRef="#ctx0" brushRef="#br0" timeOffset="15165.3553">17263 7437 1348 0,'9'22'182'16,"3"16"172"-16,0 8-424 16,-2 12-28-16,-3-7-88 15,-4-7-129-15,-7-20 99 16,-12-30-115-16,-4-25-34 15</inkml:trace>
  <inkml:trace contextRef="#ctx0" brushRef="#br0" timeOffset="15300.1313">17328 6939 991 0,'5'0'347'0,"-1"0"-23"15,0 0-272-15,-4-2-165 16,0 2-74-16,0 0-180 15,0 0 30-15</inkml:trace>
  <inkml:trace contextRef="#ctx0" brushRef="#br0" timeOffset="15738.9331">17604 7511 1466 0,'6'9'198'0,"-6"3"198"0,0 1-441 16,-3 3 10-16,6-1 30 15,-2-9-24-15,3-13-73 16,13-22 42-16,17-11 0 16,7-11 1-16,7-1 56 15,6-3 60-15,-5 18-43 16,-10 3-4-16,-7 16-6 15,-6 11-7-15,-13 14-17 0,-7 14 0 16,-6 10 9-16,-15 10 10 16,-1-1 7-16,1 0 22 15,5-12 5-15,1-8 3 16,12-20 12-16,19-15-7 16,13-12-12-16,17-5-9 15,5-1-8-15,9 3-22 16,-17 19 0-16,-7 14-15 15,-17 11 1-15,-12 23 3 16,-17 14 6-16,-5 9 7 16,-3 1 18-16,-4-2-24 15,7-20-37-15,9-14-39 16,12-28-282-16,13-26 45 16</inkml:trace>
  <inkml:trace contextRef="#ctx0" brushRef="#br0" timeOffset="16063.0677">18666 7395 1510 0,'4'5'505'0,"-8"1"-59"16,-5 13-394-16,1 8-139 15,-1 7-121-15,-2 3 196 16,2 3 15-16,6-15 10 0,3-3-7 15,3-10-26-15,17-12-1 16,7-10-16-16,10-10-11 16,5-8 6-16,5-9 28 15,-17 7 1-15,-1 5 16 16,-12 12 11-16,-1 11 12 16,-9 17-21-16,-2 13-4 15,-4 11-7-15,-7 17-14 16,-9-5-34-16,2 12-24 15,-2-17-206-15,0-1-126 16,13-25-46-16</inkml:trace>
  <inkml:trace contextRef="#ctx0" brushRef="#br0" timeOffset="16632.0506">19344 7582 1331 0,'6'1'308'16,"-3"-4"78"-16,0 0-386 15,-3 2-48-15,0 0-6 16,0-1 4-16,0 2 38 16,0 0 24-16,0 0 18 15,0-1 14-15,0 1 0 0,0-3-9 16,0 1-18-16,0 1-20 15,0-1-14-15,0 2-10 16,0 0 2-16,0 0-3 16,0 2 6-16,0 8 11 15,0 15 11-15,0 45 7 16,0-49 5-16,0-7 17 16,1-8 6-16,-1-6 4 15,5-4-6-15,-5 2 2 16,3-1-7-16,17-11-15 15,68-65-6-15,-39 45 5 16,-6 4-5-16,1 4-3 16,-19 9 3-16,-7 9-3 15,-3 5-6-15,-11 7-8 16,-1 5-10-16,-3 10 5 16,0 2 9-16,-6 6 8 15,5-5 11-15,-6 1 6 16,9-14-6-16,7-7 5 0,12-8-4 15,24-9-4-15,9 0 1 16,13 6-7-16,3 9-10 16,1 12 0-16,-15 19 3 15,-9 14 1-15,-18 1 7 16,-16 16 0-16,-19-6-130 16,-18-2-319-16,-1-16 64 15</inkml:trace>
  <inkml:trace contextRef="#ctx0" brushRef="#br0" timeOffset="23014.8325">21884 6684 1202 0,'-65'65'229'0,"-18"33"118"15,0 27-363-15,0 39 2 16,25-1 18-16,8 19 29 16,35-23-8-16,24-2 2 15,24-40 3-15,25-18-20 16,2-32-35-16,14-14-50 16,-1-25-66-16,16-13-234 15,-23-19-4-15</inkml:trace>
  <inkml:trace contextRef="#ctx0" brushRef="#br0" timeOffset="23493.1508">21837 7106 1278 0,'0'3'243'0,"27"-12"138"16,14 1-349-16,27-3-53 15,18 2 30-15,21 3 38 16,-11 5-9-16,-1-4 9 15,-29 8-6-15,-12 6-19 16,-32 3-19-16,-12 21-16 16,-17 8-22-16,-6 18 11 15,-7-1 8-15,-6 3 16 16,2-21 13-16,3-3 7 16,17-24-21-16,8-5 3 15,13-8-7-15,11 10-1 16,1 1 2-16,-1 20 11 15,-1 12-1-15,-3 25-8 0,-24 6-6 16,-16 18 6-16,-20-5 1 16,-40 2-6-16,-15-16-5 15,0-13-127-15,5-24-137 16,14-23-138-16,36-19-119 16</inkml:trace>
  <inkml:trace contextRef="#ctx0" brushRef="#br0" timeOffset="23748.4689">23035 7932 1157 0,'-4'13'283'0,"-4"6"90"15,-42 12-288-15,13 17-114 16,-3 2 20-16,-12 11 24 16,-6-6-4-16,5-2-4 15,16-15 16-15,3-9 1 16,18-19-142-16,16-19-265 16,14-22 41-16</inkml:trace>
  <inkml:trace contextRef="#ctx0" brushRef="#br0" timeOffset="24152.513">23746 7083 1388 0,'25'10'239'16,"-4"-10"128"-16,6 4-379 16,8-7-50-16,16-4 48 15,6-3 41-15,13 1 36 16,-6-2 7-16,1 6 9 16,-24-1-29-16,-7 16-38 15,-23 0-33-15,-23 24-16 16,-21 27-10-16,-27 31 20 15,-7 10 31-15,-4 24 22 16,6-15 5-16,17-16 0 16,28-31-11-16,17-9 13 15,22-29 5-15,31-12 1 16,14-7-3-16,20-5-20 16,4-8-46-16,-5 4-46 0,-21 1-402 15,-16 8-2 1,-34-1-140-16</inkml:trace>
  <inkml:trace contextRef="#ctx0" brushRef="#br0" timeOffset="24347.5343">24525 8146 1922 0,'-4'49'278'0,"-17"3"229"0,-12 10-625 15,-12-8 11-15,-6 2-66 16,-5-19-27-16,6-7-112 16,10-18-14-16,13-18-126 15,8-27 7-15</inkml:trace>
  <inkml:trace contextRef="#ctx0" brushRef="#br0" timeOffset="24811.4548">25247 7324 991 0,'0'0'174'16,"0"0"154"-16,0 0-256 16,1 0 10-16,8-1 20 15,34-17-2-15,61-28-39 16,-19 9-38-16,3 6-7 0,10 0 4 16,-14 14-2-16,-11-5-2 15,-30 19-4-15,-15 5-30 16,-24 10-7-16,-16 26-3 15,-17 14-1-15,-25 19 11 16,-12 11 30-16,-20 23 6 16,3-25 15-16,9 6 20 15,28-23-13-15,24-12 6 16,26-31 4-16,33 6-1 16,21-20-19-16,26-6-30 15,7 0-45-15,11-8-7 16,-22-7-31-16,-5 5-128 15,-21 10-101-15,-14-15-80 16,-24 9-139-16</inkml:trace>
  <inkml:trace contextRef="#ctx0" brushRef="#br0" timeOffset="25025.1367">25534 7506 692 0,'136'-20'542'0,"-37"23"-144"0,23-6-465 16,-15-3 369-16,13-15-603 15,-12-3-104-15,-8-14-66 16</inkml:trace>
  <inkml:trace contextRef="#ctx0" brushRef="#br0" timeOffset="25216.6244">26765 6840 1656 0,'62'77'424'16,"3"0"119"-16,-4 55-451 15,-15 17-101-15,-37 35-16 16,-42-18-23-16,-41 10-59 16,-21-45-51-16,-47-20-376 15,-3-59 68-15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1T16:11:27.61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2833 5945 806 0,'-10'-8'189'0,"-8"10"55"0,-6 7-232 16,-14 14-37-16,-8 13 2 15,-10 13 13-15,5 4 20 16,1 23 31-16,17 1 16 15,12 3 17-15,8-8-5 16,6-5-20-16,14-19-23 16,6-23 6-16,8-19-8 15,38-24 10-15,14-24 16 0,28-33 1 16,8-14-11-16,4-25-5 16,-35 4-11-16,-14-7 7 15,-24 24-2-15,-19 0 3 16,-9 30 3-16,-8 8-24 15,1 30-34-15,-10 15-29 16,-10 22-11-16,-11 25-11 16,-4 22 19-16,-13 36 22 15,5 12 29-15,8 18 2 16,18-5 3-16,12-11-7 16,18-31-21-16,17-13-206 15,8-31-96-15,20-22-57 16</inkml:trace>
  <inkml:trace contextRef="#ctx0" brushRef="#br0" timeOffset="224.3993">3677 5592 1165 0,'-28'34'193'16,"-25"27"131"-16,-6 22-360 16,-7 41 16-16,16 2 6 15,21 12-22-15,33-22-12 0,42-27-146 16,32-41-126-16,23-40-18 16</inkml:trace>
  <inkml:trace contextRef="#ctx0" brushRef="#br0" timeOffset="1058.3487">4105 5800 828 0,'3'-3'302'0,"-3"0"-16"16,2 0-199-16,-1 1-134 15,1 2-8-15,1 11 4 16,-6 39 33-16,-22 74 21 15,-5-45 11-15,-6 19-41 16,7-11-230-16,5-4-12 16,6-12-122-16</inkml:trace>
  <inkml:trace contextRef="#ctx0" brushRef="#br0" timeOffset="1258.0961">4288 6437 1073 0,'14'19'296'0,"-14"-16"56"15,0 7-264-15,-3 11-132 16,-5 13-23-16,-10 8-14 16,-10 6-25-16,-9-3-26 15,-8-5-26-15,11-18-143 16,10-11 45-16</inkml:trace>
  <inkml:trace contextRef="#ctx0" brushRef="#br0" timeOffset="1618.1335">4809 5960 1229 0,'-18'1'242'0,"0"4"105"16,11 8-373-16,0 2-28 15,1-8-32-15,7-1-14 16,11-10 87-16,21-7 34 16,4-5 36-16,17-5 38 15,0 2 36-15,-4 4-79 16,-20 11-44-16,-2 14-28 15,-21 17-13-15,-11 26-4 0,-18 6 5 16,-14 33 15-16,-5 0 27 16,-1-8 8-16,14-20-6 15,16-12-8-15,21-33 13 16,28-14-10-16,19-10-26 16,17-13-163-16,1-13-176 15,37-22-26-15</inkml:trace>
  <inkml:trace contextRef="#ctx0" brushRef="#br0" timeOffset="1807.6575">5751 5640 1207 0,'0'20'162'0,"0"7"169"15,2 13-357-15,-4 43 38 16,-2 9 58-16,-13 32-9 15,-11 13-9-15,-25 14-24 16,-20-33-80-16,-24 4-342 16,-7-42 86-16</inkml:trace>
  <inkml:trace contextRef="#ctx0" brushRef="#br0" timeOffset="3918.8149">3189 7108 903 0,'4'-2'467'16,"0"2"-452"-1,-2 5-46-15,-4-5 16 0,2 0 11 16,0 0 22-16,0 0 15 16,0 0 51-16,0 0 9 15,0-2-9-15,-2 1-5 16,0-2-6-16,2 0-42 15,-3 0-12-15,2 0-8 16,-1 0-12-16,1 0-12 16,1 0-8-16,-3 2 4 15,1-1 13-15,-2 1 27 16,1-1 17-16,1 1-1 16,-14 1-12-16,-15 0-7 15,-46 10-23-15,24 11-10 16,-4 7 3-16,-5 15 6 15,9 4 1-15,1 16-5 16,31-4-2-16,15 6-10 16,21-12-6-16,18-4 18 15,13-19 7-15,13-18 36 0,2-20 21 16,10-14 14-16,-6-18-12 16,1-19 9-16,-6-3-27 15,0-15 0-15,-23 2-5 16,2 7 1-16,-11 15-4 15,-15-2-11-15,-10 17-21 16,-11 1-28-16,5 14-23 16,-9 7-28-16,-5 16-7 15,1 16 4-15,3 13 21 0,-15 12 15 16,5 14 23-16,16 29 14 16,7 2 7-16,12 18 1 15,22-9 0-15,24-2-1 16,2-26-31-16,12-15-67 15,3-27-65-15,4-24-207 16,-22-21-17-16</inkml:trace>
  <inkml:trace contextRef="#ctx0" brushRef="#br0" timeOffset="4174.1489">4162 7020 1163 0,'0'-4'310'16,"0"-17"76"-16,-8 17-373 15,-4 8-111-15,-30 14 47 0,-7 19 34 16,-18 22-33-16,2 12 62 16,-5 20 60-16,29 1-47 15,11 1-51-15,17-14 30 16,5-7-24-16,16-20-76 15,10-14-70-15,5-26-68 16,14-25-105-16,12-17-38 0</inkml:trace>
  <inkml:trace contextRef="#ctx0" brushRef="#br0" timeOffset="4538.4755">4341 7106 1158 0,'3'2'196'0,"1"-2"97"16,4 1-325-16,-8-1-20 16,0-1 29-16,29-1 30 15,59 1 40-15,-50-7 17 16,-7 4-6-16,-5 7-23 15,-13 0-17-15,-10 12-18 16,-3 20-34-16,-19 14 2 16,-11 6 19-16,-16 21 11 0,-9-11 7 15,6-3 12-15,15-15-5 16,11-8-35-16,23-15-23 16,17-5-32-16,12-10-54 15,12-11-107-15,8-4-2 16,1-4-20-16,-8-5 61 15,4-7 82-15,-15 7 10 16,12-3 109-16</inkml:trace>
  <inkml:trace contextRef="#ctx0" brushRef="#br0" timeOffset="4668.1304">4747 7497 115 0,'83'17'380'16,"-89"11"-145"-16,-18 16-65 16,-3 2 73-16,-5 15-185 15,-5-17-30-15,0-1 2 16,13-11-1-16,2-12-6 15,6-15-20-15,13 1-262 16,14-17 74-16</inkml:trace>
  <inkml:trace contextRef="#ctx0" brushRef="#br0" timeOffset="4983.3227">5052 7172 1379 0,'7'0'130'16,"10"4"227"-16,8 0-426 16,50 2 34-16,-35-9 41 15,2 3 59-15,-13-1-30 16,-11-8-19-16,-7 13-8 15,-10 13-16-15,-14 5-21 0,-7 22-1 16,0 17 19-16,-7 10 7 16,6-11 19-16,5-3-44 15,9-20-47-15,20-16-33 16,15-21-105-16,37-19-160 16,20-14 32-16</inkml:trace>
  <inkml:trace contextRef="#ctx0" brushRef="#br0" timeOffset="5162.6881">5936 6877 1141 0,'-1'19'162'0,"7"18"164"16,-12 12-335-16,4 28 39 15,2 15 36-15,-4 28 7 16,-4-3-10-16,-14 19-19 0,-6-16-58 15,-34-3-360 1,-17-32 93-16</inkml:trace>
  <inkml:trace contextRef="#ctx0" brushRef="#br0" timeOffset="5962.1568">2821 8303 695 0,'-50'51'183'0,"44"-85"53"15,9 0-166-15,-6-14-71 16,-3-2-13-16,-10-6 19 15,-14 4 7-15,-7-2 7 16,0 5 39-16,-4 5 72 16,8 16-68-16,8 9-38 15,4 11-37-15,0 16-31 16,-2 11-40-16,0 16 53 16,3 13 28-16,3 20 59 15,6 5-7-15,6 18 10 16,7 6 1-16,8 24 3 0,-1-4-32 15,3 14-1-15,-3-13-14 16,-2-1-34-16,-7-35-29 16,-3-16-100-16,-6-24-81 15,-12-14-69-15,-7-19-11 16,-16-15-63-16</inkml:trace>
  <inkml:trace contextRef="#ctx0" brushRef="#br0" timeOffset="6136.6897">2127 8780 401 0,'3'-7'581'15,"1"-2"-200"-15,17 0-244 16,8 0 242-16,16 3-359 16,5 9-41-16,12 3-105 15,-8 6-75-15,-7 6-177 16,-7 0-75-16</inkml:trace>
  <inkml:trace contextRef="#ctx0" brushRef="#br0" timeOffset="6332.8119">2777 8727 584 0,'-6'-6'225'0,"3"5"32"0,6 1-105 16,-3 0-107-16,0 0-2 15,0 1 2-15,6 2-24 16,22 19-21-16,43 54 20 16,-38-36-83-16,-5 4-84 15,-2 4-131-15,-5-4-64 16</inkml:trace>
  <inkml:trace contextRef="#ctx0" brushRef="#br0" timeOffset="6531.4852">3054 8908 98 0,'69'-67'491'0,"-67"66"-216"16,-4-2-51-16,-11 4 41 15,-3 5-263-15,-11 8 4 16,-8 3-8-16,-10 14-6 16,-1 4 20-16,2 2-1 15,10-11-21-15,9 1-87 16,10-9-42-16,13-12-118 15,10-9-20-15,18-12-57 16</inkml:trace>
  <inkml:trace contextRef="#ctx0" brushRef="#br0" timeOffset="6706.0682">3202 8780 983 0,'6'6'196'16,"-5"3"98"-16,4 5-271 15,8 12-44-15,3 2 23 16,5 11 5-16,12-2 1 16,5-3-4-16,2-6-109 15,3-6-193-15,2-16 22 16</inkml:trace>
  <inkml:trace contextRef="#ctx0" brushRef="#br0" timeOffset="6874.616">3642 8800 950 0,'-18'13'219'0,"-22"17"86"16,-7 4-284-16,-26 18 3 15,2 1-11-15,-8 6-2 16,20-10-3-16,6-1 0 16,17-17-15-16,7-9-162 15,15-7-144-15,7-14-20 16</inkml:trace>
  <inkml:trace contextRef="#ctx0" brushRef="#br0" timeOffset="7154.6721">4448 8229 935 0,'-26'26'359'0,"-24"-1"5"16,-52 24-166-16,-11 19-175 15,-7 27 3-15,11 4 12 16,5 13 32-16,49-11-25 0,14-3-3 16,16-25-5-16,16-8-72 15,19-19-71-15,14-15-30 16,8-16-119-16,19-17-175 15,6-11 54-15</inkml:trace>
  <inkml:trace contextRef="#ctx0" brushRef="#br0" timeOffset="7474.5178">4329 8637 1102 0,'61'-51'306'0,"-43"44"72"15,1 0-243-15,13 8-175 0,7-4 45 16,2 6 4-16,-8 2-8 16,-8 5-17-16,-11-3-1 15,-12 16-7-15,-6 3 0 16,-9 14 4-16,-7 11 22 15,-12 8 6-15,2-4 24 16,1-1-4-16,12-14-5 16,13-2-22-16,16-12-12 15,13-17-88-15,12-18-42 16,25-3-241-16,5-11 17 0,4-14-119 16</inkml:trace>
  <inkml:trace contextRef="#ctx0" brushRef="#br0" timeOffset="7635.385">4936 8838 227 0,'8'6'211'15,"-2"5"-18"-15,0 9 6 16,-2 8-76-16,-11 12-22 16,-2 3-35-16,-12 12-17 15,-4-7-31-15,-11-4 10 16,4-13 6-16,1 2 14 16,10-15 1-16,6-2-42 15,14-6-74-15,14-5-203 16,11-13-5-16</inkml:trace>
  <inkml:trace contextRef="#ctx0" brushRef="#br0" timeOffset="7953.5286">5188 8674 1250 0,'59'-18'188'0,"-35"9"167"16,13-3-395-16,25-7 44 15,2 7 8-15,4 2 9 16,-17 2-13-16,-14 16-14 16,-29 4 0-16,-16 17 5 15,-22 10 3-15,-19 23 4 16,-9 5 13-16,4 7 2 15,6-13-12-15,21-8-33 16,19-22-32-16,43-12-65 16,13-19-51-16,24-16-170 15,10-12 3-15,17-20-73 16</inkml:trace>
  <inkml:trace contextRef="#ctx0" brushRef="#br0" timeOffset="8118.2569">5958 8314 670 0,'3'25'482'0,"-3"33"-94"0,0 19-392 15,-14 32 411-15,-9 23-362 16,-26 24 48-16,-13-17 49 16,-41 0-188-16,-10-32-360 15,-14-36 105-15</inkml:trace>
  <inkml:trace contextRef="#ctx0" brushRef="#br0" timeOffset="11763.3681">12529 5659 541 0,'7'61'433'16,"-30"-53"-119"-16,-7 6-324 15,-28 10 326-15,-8 5-325 16,-8 17 6-16,3 0 9 15,10-4 3-15,27-11-4 16,13-8-18-16,17-15-6 16,12-1-4-16,9 2 13 0,3 1 6 15,-2 4 17-15,6 8 5 16,-15 2-25-16,-12 8-41 16,-15 7 37-16,-28 1 43 15,-20-6-120-15,-23-9-203 16,0-12 106-16</inkml:trace>
  <inkml:trace contextRef="#ctx0" brushRef="#br0" timeOffset="12113.2219">12827 5846 1255 0,'-12'-8'375'0,"3"1"-22"16,-16 8-368-16,-8 13-92 15,-17 17-84-15,-12 7 124 16,-17 8 23-16,7 0 35 16,5 6 10-16,18-12-3 15,22-6-69-15,23-12-70 16,31-8 72-16,26-20 0 15,33-15 7-15,3-3 69 0,1-5 69 16,-17 3-74 0,-19 13-12-16,-25 12 1 0,-16 14 5 15,-18 12 3-15,-11 18 11 16,3 1-4-16,-8 14-241 16,0-6-7-16,23-27-94 15</inkml:trace>
  <inkml:trace contextRef="#ctx0" brushRef="#br0" timeOffset="12442.8898">13348 6044 1046 0,'-56'34'220'15,"-8"11"114"-15,-3 11-272 16,16-7-1-16,14-9-36 0,26-14-3 15,25-15 17-15,23-23-32 16,29-18 5-16,10-13 27 16,13-25-15-16,-5-10-24 15,15-8-3-15,-26 7-2 16,-9 4 19-16,-16 20 13 16,-10 13-15-16,-33 13-25 15,-5 17-55-15,-13 13-16 16,-24 16-10-16,-6 17 17 15,-10 22 26-15,-1 14 54 16,4 17 3-16,25-5 0 0,13 8-193 16,17-17-129-16,32-19-28 15</inkml:trace>
  <inkml:trace contextRef="#ctx0" brushRef="#br0" timeOffset="12788.1508">14330 5960 1104 0,'-34'7'177'15,"4"12"135"-15,-14 14-323 16,0 10 35-16,-4 6 22 16,11-9 13-16,5-2-32 15,20-8-16-15,19-17 11 16,23-11-2-16,14-23-1 0,10-16 22 15,24-25-8-15,1-9-30 16,-2-20 1-16,-5 16-1 16,-5-4 12-16,-30 18 5 15,-9 14-23-15,-15 22-52 16,-22 14-48-16,-16 23-54 16,-22 18 55-16,-5 17 86 15,-13 32 10-15,10 4 20 0,18 21 49 16,25 4-100-1,30-2-311-15,26-24 24 0,36-32-101 16</inkml:trace>
  <inkml:trace contextRef="#ctx0" brushRef="#br0" timeOffset="13177.1123">15223 5540 1458 0,'-3'-1'219'0,"-31"7"164"15,-46 47-429-15,33 6-11 16,4 4 31-16,3 12-6 16,22-13 3-16,20-2 5 15,17-16 4-15,22-7 27 16,14-19 29-16,15-14 20 0,-1-10-6 15,7-11 2-15,-14-7-21 16,-6-7-6-16,-19 9-8 16,-16-2-25-16,-12 9-24 15,-18 8-9-15,-14 10-13 16,-28 16 15-16,-7 9 31 16,-16 18 37-16,8 3 7 15,12 6-7-15,34-11-20 0,23-2-3 16,31-16-12-1,35-5-41-15,19-14-15 0,12-14-136 16,10-12-206-16,10-12-14 16</inkml:trace>
  <inkml:trace contextRef="#ctx0" brushRef="#br0" timeOffset="13410.8757">16278 5727 1282 0,'9'16'214'0,"4"8"134"16,8 19-346-16,-2 24-81 16,-1 11 55-16,3 26 11 15,-10 3 1-15,-19 1-10 16,-10-13-5-16,-10 4-53 0,-5-19-36 15,-1-14-220-15,6-23 22 16</inkml:trace>
  <inkml:trace contextRef="#ctx0" brushRef="#br0" timeOffset="13655.767">16481 5752 1787 0,'37'-6'263'0,"12"6"223"16,1 3-549-16,3 12-5 16,-16 9 30-16,-14 19-27 15,-20 9 3-15,-27 10 7 16,-20 0 27-16,-25-1 15 16,-9-9 27-16,-10-12-66 15,20-15-58-15,9-9-125 16,21-14-50-16,21-14-52 15,31-3-35-15,23-12 25 16</inkml:trace>
  <inkml:trace contextRef="#ctx0" brushRef="#br0" timeOffset="13911.32">16965 6028 518 0,'-13'25'380'15,"1"13"-80"-15,0 5-318 16,3 8 294-16,5-8-293 16,8-6 3-16,10-13 18 15,0-10 40-15,16-12 27 16,4-21 15-16,0-5 2 16,2-7-8-16,-8-2-33 0,-15-2-20 15,-13 9-25-15,-9 0-35 16,-11 1-60-16,-12-2-146 15,1 6-135-15,8 0-35 16</inkml:trace>
  <inkml:trace contextRef="#ctx0" brushRef="#br0" timeOffset="14090.8381">17399 5933 423 0,'12'15'104'0,"1"13"76"15,-1 3-106-15,-1 12 41 16,-5-6 19-16,-6 12 20 16,-6-6-34-16,-3-2-13 15,3-5-70-15,-5-11-211 16,1-13-120-16,-9-30-62 0</inkml:trace>
  <inkml:trace contextRef="#ctx0" brushRef="#br0" timeOffset="14251.4091">17562 5640 1601 0,'19'8'30'16,"-5"-5"208"-16,-2 8-536 0,-4 7-185 15,7 7 91-15</inkml:trace>
  <inkml:trace contextRef="#ctx0" brushRef="#br0" timeOffset="14459.8528">17685 6007 75 0,'9'9'0'0,"15"-6"293"16,5-5-293-16,13-4 196 16,11-4-62-16,9 1 191 15,0-3-163-15,1 6 210 16,-13 2-248-16,-4 11-34 15,-18 4-62-15,-12 14-29 16,-16 2-104-16,-11 13-74 16,-12-8-73-16,-9 11-73 15,-1-18-22-15,9-14-18 0</inkml:trace>
  <inkml:trace contextRef="#ctx0" brushRef="#br0" timeOffset="14640.371">18532 5528 1026 0,'5'39'141'0,"5"14"137"16,-4 14-317-16,-6 40-39 15,-10 2-76-15,-17 22-117 16,-6-5-65-16</inkml:trace>
  <inkml:trace contextRef="#ctx0" brushRef="#br0" timeOffset="14818.8923">18289 6059 1497 0,'30'-16'416'16,"-11"-1"65"-16,23 2-365 15,17 8-175-15,27-9-25 16,4 4-19-16,14-7-58 16,-9-8-62-16,10-9-251 15,-10 11 32-15</inkml:trace>
  <inkml:trace contextRef="#ctx0" brushRef="#br0" timeOffset="16596.9373">20326 5286 634 0,'-18'-6'343'0,"-11"10"-60"15,-13 15-113-15,-19 18-180 16,-5 12-22-16,-11 24 16 15,9 7 15-15,-6 24 20 0,19 2 4 16,12 19-3-16,25-16 2 16,18 4-13-16,28-29-26 15,18-10-16-15,13-31-236 16,15-23-31-16,-11-32-77 16</inkml:trace>
  <inkml:trace contextRef="#ctx0" brushRef="#br0" timeOffset="16867.1346">20627 5500 658 0,'4'3'399'0,"-2"6"-83"15,1 5-408-15,0 8 401 16,-6 4-335-16,-6 11 5 16,-6-1 15-16,0 3 18 15,-4 1-7-15,-2 7 3 16,-4-6-7-16,4 19-120 16,2 2-195-16,-2 5 0 15,12-11-184-15</inkml:trace>
  <inkml:trace contextRef="#ctx0" brushRef="#br0" timeOffset="17045.8731">20815 6216 1506 0,'6'16'161'15,"-18"9"177"-15,-4 4-459 0,-18 14-7 16,-3-1 41-16,-11 3-53 15,7-8-18-15,2-6-177 16,14-16-2-16</inkml:trace>
  <inkml:trace contextRef="#ctx0" brushRef="#br0" timeOffset="17450.3046">21280 5574 784 0,'1'0'229'15,"2"0"15"-15,18 11-146 0,53 17-116 16,-23-22 40-16,6-6 49 15,17 0 37-15,-11-2-5 16,-1 1-10-16,-16-2-26 16,-17 6-31-16,-15 3-37 15,-7 10-19-15,-19 11-16 16,-10 19 7-16,-15 13 24 16,-16 18 13-16,-2 0 13 0,6-6 18 15,12-15 9-15,25-8-23 16,21-18 2-16,32-8-2 15,8-6-10-15,16-3-45 16,4-8-13-16,12-7-38 16,-16-4-37-16,3-4-280 15,-10-2 82-15</inkml:trace>
  <inkml:trace contextRef="#ctx0" brushRef="#br0" timeOffset="17615.96">22315 6219 973 0,'17'25'235'16,"-20"3"70"-16,-6 9-261 16,-8 3-72-16,-8 5 20 15,-4-13 15-15,-8-5 7 16,11-11-46-16,1-11-109 0,18-7-60 16,2-10-113-16,10-13-99 15</inkml:trace>
  <inkml:trace contextRef="#ctx0" brushRef="#br0" timeOffset="18919.0257">23093 5543 533 0,'-12'0'107'0,"12"2"55"15,-7 2-157-15,5 1 4 16,2-5 7-16,0 0 22 16,0 0 21-16,0 0 28 15,0 0-5-15,0 0 12 16,16 0-17-16,35-2-15 0,64-2-29 16,-32 2 1-16,0-2-18 15,0 4 0-15,-25 0 0 16,-14 3-12-16,-17 1-11 15,-15 5-12-15,-28 1-7 16,-17 10-6-16,-8 6 13 16,-26 7 11-16,-3 7 14 0,-10 6 2 15,11-9 9-15,6 2-1 16,26-5-2-16,20-2 0 16,18-4-11-16,29 3 7 15,17-5 1-15,20-4-3 16,7-7-17-16,27-9-7 15,-18-2-95-15,-5-4-186 16,-22 0 19-16</inkml:trace>
  <inkml:trace contextRef="#ctx0" brushRef="#br0" timeOffset="19114.504">23056 5734 685 0,'25'12'425'15,"30"-6"-74"-15,23 8-429 16,53 6 362-16,9-9-396 16,6-10-239-16,-22-5 15 15</inkml:trace>
  <inkml:trace contextRef="#ctx0" brushRef="#br0" timeOffset="19298.1972">24442 5475 1282 0,'42'89'273'16,"-42"16"110"-16,-5 43-396 15,-39-7-72-15,-61 21-219 16,-36-32-91-16,-78-13-101 16</inkml:trace>
  <inkml:trace contextRef="#ctx0" brushRef="#br0" timeOffset="27312.5085">12277 8089 169 0,'8'-45'0'0,"-4"44"183"15,-2 4-150-15,3 1 106 16,-5-4-117-16,0 0 121 16,0 2-129-16,0 2-7 15,9 17-3-15,-4 10 6 16,4 49 8-16,-11-37 10 15,-4 3 6-15,2-8 10 16,-2-4-7-16,1-8 6 16,0-16-12-16,10-17-30 15,13-8-14-15,19-21-2 16,23-5-11-16,24-22 9 16,5 9 34-16,1-1 11 15,-14 15-2-15,-11 7-1 16,-31 21 13-16,-3 11 4 15,-10 13-4-15,-8 13 6 0,-5 3 6 16,-4 6-18-16,2-4-7 16,-3-4 0-16,0-11-11 15,10-7 14-15,8-14-1 16,13-8 0-16,6-3-6 16,6 3-1-16,-9 7-26 15,1 11-11-15,-17 17-2 16,-9 21 3-16,-9 6 12 0,-18 22 13 15,-10 0 10-15,-5 11-3 16,1-17-65-16,4-5-226 16,14-23 43-16</inkml:trace>
  <inkml:trace contextRef="#ctx0" brushRef="#br0" timeOffset="27492.3119">13558 8266 1383 0,'6'12'304'0,"11"2"136"16,-4 3-405-16,6 13-153 16,-2-2-43-16,-13 11-271 15,-7-2-77-15</inkml:trace>
  <inkml:trace contextRef="#ctx0" brushRef="#br0" timeOffset="27656.8717">13770 7782 1325 0,'8'-3'342'0,"1"4"-5"16,-1-2-412-16,6 11-379 15,1 8-16-15</inkml:trace>
  <inkml:trace contextRef="#ctx0" brushRef="#br0" timeOffset="27956.0724">13969 8342 403 0,'9'33'173'15,"-9"-36"-2"-15,-3 20-73 16,6-3-78-16,0-10 2 16,1 1 69-16,12-10 12 15,5-11-4-15,13-9-3 16,5-2-4-16,12-6-71 16,-5 7-16-16,5 5-5 15,-14 14-2-15,3 10 5 0,-11 8 1 16,-6 12 3-16,-7 3 7 15,-1 10 4-15,-11-7-4 16,-2 7-1-16,-2-12-10 16,-5 1-54-16,4-7-53 15,-2 2-192-15,-5-6-8 16</inkml:trace>
  <inkml:trace contextRef="#ctx0" brushRef="#br0" timeOffset="28142.3626">14763 8263 1047 0,'29'26'354'16,"-15"-9"1"-16,-7 7-217 16,-5 6-265-16,0 14 0 15,-6-2-40-15,0 7-109 16,-5-6-56-16,-8-3-72 15</inkml:trace>
  <inkml:trace contextRef="#ctx0" brushRef="#br0" timeOffset="28305.9241">14777 7897 1384 0,'27'-5'250'0,"-6"8"41"16,-12 11-589-16,7 10-188 16,2 7-93-16</inkml:trace>
  <inkml:trace contextRef="#ctx0" brushRef="#br0" timeOffset="28736.2106">15211 8255 779 0,'3'20'141'0,"-1"8"51"15,-4-7-164-15,2 4-49 16,-3 1 25-16,2-4 26 16,-3-7 24-16,1-8-39 15,6-3 14-15,7-12-16 16,9-6-4-16,14-9-2 15,4-1-2-15,6-3-12 16,-8 6 19-16,1 11-1 16,-12 4 3-16,-1 8-12 15,-9 2-10-15,2 9-13 16,-12-7 3-16,-1 12 7 16,-3-11 11-16,0 2 17 0,0-4 21 15,0-5-3-15,0-3-30 16,2 0-15-16,18-10-11 15,62-39-14-15,-45 34-6 16,1 9 41-16,-9 8 15 16,-9 8 6-16,-8 9 4 15,-6 6 8-15,-7 7-10 0,-4 2-57 16,4-6-34-16,-1-3-203 16,7-11 1-16</inkml:trace>
  <inkml:trace contextRef="#ctx0" brushRef="#br0" timeOffset="29079.7501">16180 8155 1311 0,'8'25'254'16,"-26"-10"121"-16,3 15-369 15,3 5-49-15,2 7 20 16,-2-6 16-16,3 1 2 16,9-17-1-16,0-9 0 15,2-7-47-15,6-5-7 0,9-2-12 16,6-17-17-16,1 9-4 16,6-6 51-16,-10 7 10 15,6-3 23-15,-13 14 23 16,3 3 12-16,-4 10-1 15,4 1 2-15,-11 5-5 16,4 10 0-16,-9-2-4 16,3 8-73-16,-8-4-74 0,1 2-182 15,1-7-39-15</inkml:trace>
  <inkml:trace contextRef="#ctx0" brushRef="#br0" timeOffset="29608.572">16659 8418 865 0,'8'-5'358'15,"-3"2"-6"-15,-1-1-179 16,-4 2-170-16,0 1-10 16,0-1 0-16,0 1 4 15,0-1 4-15,0 1 6 16,0-1 4-16,0 2 0 15,0-1-2-15,0 1-1 16,0 0 2-16,0 0 4 16,0 0-24-16,0 0-11 15,0 0-2-15,0 1-5 0,0 4-5 16,3 18 24-16,-3 4 10 16,0 46 6-16,-4-51 4 15,-1-9 12-15,5-7 0 16,6-7 7-16,9-13-18 15,19-14-9-15,6 2-20 16,12-13 7-16,0 3-4 16,-2 1 23-16,-11 17 9 0,-7 2 8 15,-12 10-7-15,0 10-21 16,-11 7-12-16,-9 5-1 16,-3 3 0-16,-3 5 8 15,2-8 27-15,-3-4-12 16,11-10 12-16,12-7 3 15,12-7-3-15,15-2-15 16,12 3 8-16,9 7-19 16,-14 7-4-16,-1 14-4 15,-18 10 4-15,-10 25 8 16,-18 4-34-16,-8 15-288 16,-14-4-45-16,-2-15-121 15</inkml:trace>
  <inkml:trace contextRef="#ctx0" brushRef="#br0" timeOffset="30013.4894">19381 7582 986 0,'-28'35'265'0,"-27"19"50"16,-17 5-276-16,-17 36-10 16,7 7-10-16,-5 14 47 15,26-7 6-15,15-1 2 16,19-28-20-16,20-2-22 16,12-21-22-16,11-2-42 15,5-15-40-15,7 6-97 16,6-15-227-16,10-6 15 15</inkml:trace>
  <inkml:trace contextRef="#ctx0" brushRef="#br0" timeOffset="30712.2647">19414 8173 959 0,'13'9'309'0,"15"-13"22"16,19-5-195-16,10 0-183 15,14-2 17-15,-2 1 45 0,7 0 16 16,-23 4 4-16,1 3 1 16,-17 4-4-16,-8 10-23 15,-15 9-20-15,-14 14-6 16,-9 3-10-16,-15 17 11 16,-7-2 21-16,-6 1 20 15,4-4 7-15,10 1 10 16,12-14-5-16,11 1 0 15,14-8-12-15,11-3 4 16,7-7 2-16,10 0-1 16,-8-7-40-16,6-3-100 15,-10-2-135-15,-5-2-171 16,-9-5-79-16</inkml:trace>
  <inkml:trace contextRef="#ctx0" brushRef="#br0" timeOffset="30923.6898">20627 8699 1599 0,'-12'33'296'16,"-9"11"153"-16,-7 9-498 15,-6 16-52-15,-3-13-43 0,4-10-23 16,8-17-4-16,9-18 81 15,7-28 38-15,6-30-271 16,10-11 189-16</inkml:trace>
  <inkml:trace contextRef="#ctx0" brushRef="#br0" timeOffset="31406.6012">20950 8037 1236 0,'57'6'254'16,"-55"-8"109"-16,-2 1-365 16,0 1-31-16,0 0-6 15,0-2 1-15,3 1 75 16,15-4 75-16,22-5-40 16,59-15 15-16,-44 17 10 15,2 2-68-15,-8 8-72 0,-15 5 36 16,-14 7-13-16,-11 6-10 15,-12 10-4-15,-11 17 0 16,-9 11 18-16,-15 12 10 16,3-5 19-16,4 2 31 15,9-21 6-15,10-9 0 16,16-9-8-16,26-7 8 16,16-11-20-16,23 2-1 15,8-6-8-15,11-8-35 16,-19 4-60-16,-5-7-163 15,-11-2-236-15,1-1-10 16</inkml:trace>
  <inkml:trace contextRef="#ctx0" brushRef="#br0" timeOffset="31586.5306">21963 8677 1423 0,'-42'53'357'15,"-11"15"105"-15,1 5-407 16,-16 8-89-16,10-12-62 16,2-12-130-16,10-26 2 15,8-10 38-15,17-28-226 16,18-32 150-16</inkml:trace>
  <inkml:trace contextRef="#ctx0" brushRef="#br0" timeOffset="32289.7005">22588 7983 938 0,'-79'17'259'0,"79"-19"47"0,5 2-233 15,-5 5-102-15,0-5 4 16,0 0 51-16,0 0 39 15,1-2 16-15,4 1 12 16,30-4 5-16,56-2-26 16,-45 7-37-16,7 1-12 15,-16 1-16-15,-3 7-9 16,-6 1-12-16,-15 3-10 16,-8 5-2-16,-2 7 6 15,-9 5 5-15,-4 6 8 16,-2-1 9-16,-2 11 0 15,-5-7-7-15,-6 9-1 16,-5-5 3-16,-7 9 6 16,-7-6 5-16,5 8 9 15,7-11 2-15,11-2-7 16,17-10 0-16,24-6 2 16,22-14 3-16,20-4-26 0,16-5-23 15,13-10-36-15,-20 1-34 16,-9-7-36-16,-20-2-4 15,-14-6-2-15,-18 6-188 16,-7-11 63-16</inkml:trace>
  <inkml:trace contextRef="#ctx0" brushRef="#br0" timeOffset="32510.1075">22526 8306 1455 0,'-6'9'174'0,"12"-6"190"15,-5 0-436-15,-1-3-6 16,3 0 58-16,27 5 28 16,56 2 8-16,-20-14 6 15,1-4 0-15,4-5-390 16,-15-3 122-16</inkml:trace>
  <inkml:trace contextRef="#ctx0" brushRef="#br0" timeOffset="32704.5886">23465 7927 1712 0,'25'27'477'16,"-4"20"-108"-16,-15 18-329 15,-3 26-92-15,-15 2-91 16,-22 21 81-16,-23-18 97 16,-27 4-183-16,-6-28-358 0,-30-23-3 15,8-43-103 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07-31T16:12:06.7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8077 7306 956 0,'-9'-22'196'0,"-11"9"48"16,0 19-275-16,-19 14-11 15,-13 15 24-15,-32 25 46 16,-24 8 53-16,-20 20 9 15,13-10-17-15,16-4-4 16,39-25-39-16,23-12-40 16,30-16-15-16,19-3 6 15,4-2-6-15,14 8 13 16,8 0 32-16,7 11 15 16,-8 10-3-16,-8 14-1 0,-30 6-3 15,-26 8 14-15,-50 2 48 16,-18-10-80-1,-20-20-85-15,4-18-69 16,3-23-240-16,42-25-25 16</inkml:trace>
  <inkml:trace contextRef="#ctx0" brushRef="#br0" timeOffset="374.0461">8457 7718 1063 0,'-23'21'197'0,"-16"-2"107"16,-7 9-322-16,-22 14 26 15,1-2 18-15,-7 12 37 16,12-6 12-16,19 0-7 16,24-14-50-16,19-4-32 15,19-20-52-15,43-16 20 16,12-20 35-16,26-13 0 16,-9-5 18-16,4 6 16 0,-33 4-30 15,-13 12-38-15,-19 23 26 16,-12 14-3-16,-8 7 6 15,-4 27-3-15,-3 8-36 16,-6 11-255-16,10-3 69 16</inkml:trace>
  <inkml:trace contextRef="#ctx0" brushRef="#br0" timeOffset="1108.4196">9260 7880 1048 0,'-33'23'307'0,"-10"26"84"16,-1 3-303-16,3 12 2 15,8-15-44-15,12-6-38 16,21-23 0-16,21-20 8 16,16-20 5-16,21-26-9 15,5-22 1-15,26-21-52 16,-1-12-11-16,7-20-3 15,-17 12 22-15,-2-3 29 16,-28 17 37-16,-9 11-7 16,-23 27-16-16,-7 22-8 15,-9 17-40-15,-15 25 1 0,-5 26 8 16,-20 22 15-16,-9 10 10 16,1 33 41-16,11-6-7 15,17 4-15-15,24-13-13 16,21-8-8-16,14-27-29 15,17-13 10-15,2-20 18 16,10-15 2-16,-3-13 7 16,2-15 32-16,-7-3-5 0,-9-12 3 15,-14-3 6-15,-8 0 5 16,-14 7-11-16,-6 5-32 16,-12 15-38-16,-6 8 5 15,-7 16 0-15,-21 11 5 16,0 9 35-16,-10 12 48 15,2 8-5-15,-4 2-6 16,15 1-5-16,9 8-11 16,13-4-32-16,9-3-17 15,22-6 5-15,15-11 16 16,12-18 5-16,11-25 39 16,5-17 18-16,12-30-3 15,-3-11-9-15,-1-28-5 16,-11 4-27-16,-4-11-6 15,-24 20-8-15,-15-5-9 16,-11 24-12-16,-10 4-28 16,-7 24-10-16,-4 10-8 15,0 21-23-15,-12 21 18 0,1 16 31 16,-4 21 17-16,4 9 10 16,8 22 26-16,14 1-5 15,13 10 1-15,10-11-23 16,11 4-99-16,7-16-84 15,10-9-237-15,7-17-49 16</inkml:trace>
  <inkml:trace contextRef="#ctx0" brushRef="#br0" timeOffset="1698.4283">11611 7204 652 0,'-21'0'277'15,"0"22"-18"-15,0 12-137 16,-11 20-106-16,2 11 12 15,-10 19 26-15,2-1 28 16,4 11 30-16,10-8-32 16,8-3-17-16,14-17-36 0,16-9-16 15,6-16-12-15,17-14 14 16,-4-14 13-16,17-19 30 16,4-10 7-16,8-12 2 15,-7-3-14-15,-2-12-2 16,-21 16-13-16,-14-3 18 15,-15 11-33-15,-15 6-4 16,-11 11-7-16,-20 10-3 16,-11 15-22-16,-3 19 31 15,3 4 3-15,11 13-11 16,24-6-21-16,24 4-52 16,14-17-33-16,39-8-175 15,22-15-180-15,26-19-4 16</inkml:trace>
  <inkml:trace contextRef="#ctx0" brushRef="#br0" timeOffset="2292.0566">12636 7863 910 0,'4'2'134'0,"1"-1"120"15,0-1-273-15,1 0 2 16,-1 0 19-16,1 0 1 16,-3 2 2-16,4 8 9 15,11 26 4-15,6 65 20 16,-32-38 16-16,-4 16-8 16,-4-8-8-16,-11 4-1 15,4-12-13-15,-1-14-24 16,6-20-7-16,-3-15-10 15,1-22 27-15,12-36-15 0,11-16 23 16,14-34 18-16,15-15 7 16,32-17-33-16,5 11 11 15,26-10-18-15,0 25 47 16,15 11 9-16,-16 24 12 16,-2 20-17-16,-28 27-4 15,-18 24-76-15,-28 18-2 16,-27 29-2-16,-21 8 32 15,-36 21 19-15,-13-5 14 0,-16 0-4 16,12-24-16-16,0-4-98 16,26-22-67-16,8-7-53 15,19-9-60-15,9-5-123 16,23-3 52-16</inkml:trace>
  <inkml:trace contextRef="#ctx0" brushRef="#br0" timeOffset="2576.1586">13348 7973 1550 0,'5'28'249'0,"-5"9"176"15,4 6-478-15,8 6-10 16,6-9 13-16,13-10 21 0,0-17 17 15,9-22 21-15,13-17 27 16,-5-20 23-16,-8-5-15 16,-6-5-7-16,-11 13-2 15,-32 3-24-15,-10 15-8 16,-15 3-2-16,2 8-60 16,-14 10-133-16,9 8-148 15,0 7-108-15,13 2-143 16</inkml:trace>
  <inkml:trace contextRef="#ctx0" brushRef="#br0" timeOffset="2761.6614">14188 7988 1441 0,'16'21'302'0,"-7"7"135"15,-9 7-400-15,-4 7-127 16,1-2-44-16,-3-2-249 16,-9-17-54-16,-7-21-134 15</inkml:trace>
  <inkml:trace contextRef="#ctx0" brushRef="#br0" timeOffset="3121.6857">14262 7500 719 0,'10'2'547'16,"-2"-4"-172"-16,13 2-57 16,-5 8-338-16,2-2-59 15,8 4-28-15,1 3 2 16,1 11-25-16,-7-2-60 16,2 10-23-16,-5 6 37 15,0 5 29-15,1-10 32 16,2-8 119-16,-5-6 82 0,5-12 53 15,0-7 19-15,4 0 14 16,3 14-30-16,11-5-39 16,-4 3-35-16,1 5-8 15,-5 1 42-15,-6 1 2 16,-9 5-7-16,-4 9-4 16,-6-2-9-16,1 6-105 15,-2-2-44-15,-5-2-31 16,3-12-5-16,1-14-18 15,1-10 28-15,16-28 8 16,16-8-243-16,13-26 69 16</inkml:trace>
  <inkml:trace contextRef="#ctx0" brushRef="#br0" timeOffset="3325.1476">15563 7056 1362 0,'8'18'167'15,"0"13"177"-15,-7 15-388 16,1 26-28-16,7 17 38 16,-9 31 49-16,-8-1 38 15,-1 11-33-15,-7-10-26 16,-17 11-47-16,-5-29-51 16,-15-9-112-16,-4-28 15 0,-11-20-146 15,6-30 44-15</inkml:trace>
  <inkml:trace contextRef="#ctx0" brushRef="#br0" timeOffset="3495.8387">15108 7841 1024 0,'32'-28'511'0,"22"-5"-45"16,8 14-186-16,33-15-227 15,-1 4-36-15,16-1-1 16,-15 12-35-16,0 6-68 15,-21 7-44-15,-3 1-220 16,-22-2-122-16,-11-9-39 16</inkml:trace>
  <inkml:trace contextRef="#ctx0" brushRef="#br0" timeOffset="3900.7558">16564 7259 1791 0,'55'24'216'0,"-66"-10"25"15,-1 10-766-15,3 3-90 16</inkml:trace>
  <inkml:trace contextRef="#ctx0" brushRef="#br0" timeOffset="4044.3716">16410 7780 1267 0,'-11'40'327'0,"10"-26"-30"0,-2-2-587 16,10 1-189-16</inkml:trace>
  <inkml:trace contextRef="#ctx0" brushRef="#br0" timeOffset="4553.9137">18423 6850 813 0,'-101'119'697'0,"18"-47"-207"16,2 11-487-16,-44 49 493 15,1 16-518-15,4 24 26 16,32-19 11-16,26 1-15 16,43-37-28-16,22-21-29 15,18-31-73-15,36-16-88 16,19-31-260-16,23-20 10 16,-4-17-150-16</inkml:trace>
  <inkml:trace contextRef="#ctx0" brushRef="#br0" timeOffset="4859.6967">18917 7222 1460 0,'46'56'214'0,"-46"-32"176"16,-9 14-424-16,2 29-6 16,-5 12 49-16,-6 18 21 15,-2-6-5-15,-7 11-3 16,-3-15-35-16,-7 4-158 15,3-19-252-15,-3-3 13 16</inkml:trace>
  <inkml:trace contextRef="#ctx0" brushRef="#br0" timeOffset="5099.0555">19369 8068 1764 0,'8'16'319'0,"-16"18"190"0,-17 11-520 15,-19 21-49-15,-10 1-5 16,-18 3-60-16,9-17-63 16,10-9 24-16,6-32 5 15,16-1 11-15,14-26-6 16,10-19-3-16,16-12-187 15,31-15-15-15</inkml:trace>
  <inkml:trace contextRef="#ctx0" brushRef="#br0" timeOffset="5528.3948">20172 7260 1218 0,'111'32'267'16,"-65"-52"120"-16,21-5-342 15,-2-2 19-15,10 2 13 16,-9 12 0-16,-4 10 6 16,-21 15-79-16,-20 19-75 0,-25 15 38 15,-29 21 7-15,-25 13 2 16,-29 20 70-16,-7-2 76 16,-11 12-43-16,22-21-11 15,14-8-14-15,29-22-20 16,26-16-14-16,28-10-4 15,26-8-8-15,9-10-18 0,13-9-37 16,-3-3-47-16,14-8-63 16,-14-4-78-16,0 5-255 15,-7 2 55-15</inkml:trace>
  <inkml:trace contextRef="#ctx0" brushRef="#br0" timeOffset="5677.3248">21065 8155 1775 0,'-25'43'351'0,"-33"14"159"16,-11 6-587-16,-29 23-454 16,9-21 116-16</inkml:trace>
  <inkml:trace contextRef="#ctx0" brushRef="#br0" timeOffset="14755.6186">21864 7432 1405 0,'-73'128'111'0,"104"-119"207"15,5 2-422-15,24 1 9 16,23-1 83-16,28-8 27 15,-7-5 10-15,16-7-144 16,-21-6-161-16,-2-8-55 16,-32-8-187-16</inkml:trace>
  <inkml:trace contextRef="#ctx0" brushRef="#br0" timeOffset="14939.0585">22906 7158 1716 0,'5'95'327'0,"-10"16"180"16,-10 36-527-16,-2 5 25 15,-13 20 0-15,2-19 0 16,-9 14-56-16,-3-16-59 0,1-1-61 16,-2-42-340-16,4-37 33 15</inkml:trace>
  <inkml:trace contextRef="#ctx0" brushRef="#br0" timeOffset="15813.3145">23808 6820 1536 0,'166'134'300'0,"-118"-36"162"16,-11 11-452-16,-25 41 5 16,-26-4 3-16,-11 28-3 0,-19-13-10 0,-53 44-7 15,-30-45-25 1,-27-2-30-16,-36 7-150 0,-26-7-220 16,-11-61-40-16,-8-19-199 15</inkml:trace>
  <inkml:trace contextRef="#ctx0" brushRef="#br0" timeOffset="17202.367">7878 10591 669 0,'12'-10'334'16,"-11"1"-22"-16,2 6-119 15,-1 3-192-15,-2 0-7 16,0 0-3-16,0 1-4 16,6 13 14-16,7 24 5 15,9 51 4-15,-19-30 1 16,-3-5 1-16,-4-6 3 15,-1-12 2-15,5-11 3 16,0-19 13-16,9-21-15 16,5-13-7-16,21-22-3 15,13-11-4-15,20-3-9 16,-2 12 16-16,8 12 9 16,-23 18 2-16,-10 18 1 15,-20 13-14-15,-8 13-2 0,-8 6-4 16,-5 17 8-16,-2-10 2 15,-2 1 8-15,-1-17-7 16,5-4-7-16,9-15-6 16,12 0-4-16,1 0-2 15,11 9 1-15,-1 11 1 16,-6 29-4-16,-15 13 0 16,-19 44 7-16,-25 8-37 15,-13 18-317-15,-3-21 101 0</inkml:trace>
  <inkml:trace contextRef="#ctx0" brushRef="#br0" timeOffset="17501.007">9078 10920 993 0,'4'13'255'16,"-4"-26"59"-16,3 17-280 15,2 7-74-15,4 5 2 16,-5 2 13-16,-1 7 14 0,-3 5 22 15,-3 2 7-15,-1 7-33 16,-8 17-283-16,0 3 81 16</inkml:trace>
  <inkml:trace contextRef="#ctx0" brushRef="#br0" timeOffset="17672.0285">9124 10441 1111 0,'13'-1'395'0,"3"-5"-61"15,-1 6-337-15,6 12-283 16,0-3-152-16,-1 10-45 16</inkml:trace>
  <inkml:trace contextRef="#ctx0" brushRef="#br0" timeOffset="17951.4714">9633 10982 400 0,'3'21'521'0,"2"-39"-171"15,11 9-244-15,5-3 242 16,20-11-340-16,13 0 11 15,9-5-12-15,-7 7 3 16,-1-1-1-16,-21 12-1 16,-6 7-4-16,-11 4 3 15,-5 13-8-15,-6 6 3 16,1 16 3-16,-11 3-11 0,4 9-57 16,0 3-29-16,-3-7-268 15,1-8 17-15</inkml:trace>
  <inkml:trace contextRef="#ctx0" brushRef="#br0" timeOffset="18190.8847">10617 10693 1281 0,'12'9'204'0,"-8"15"148"16,-7 7-381-16,2 19-27 15,-5 5 10-15,-11 10-22 16,3-7-5-16,-10 1-20 16,-1-11 1-16,-12 4-223 0,7-21 82 15</inkml:trace>
  <inkml:trace contextRef="#ctx0" brushRef="#br0" timeOffset="18355.4442">10455 10314 1323 0,'79'32'128'16,"-70"-48"58"-16,4 40-526 15,2 3-221-15</inkml:trace>
  <inkml:trace contextRef="#ctx0" brushRef="#br0" timeOffset="18819.3651">10820 10721 57 0,'0'15'623'0,"-5"1"-295"16,27-2-30-16,-10 11 34 15,-4 0-324-15,1 12 4 0,-5 0-6 16,-11 0-1-16,1-15 7 16,-2-1 13-16,-1-16-6 15,18-16-6-15,8-8 16 16,12-5-8-16,16-4-16 15,5 2 9-15,-6 6 10 16,8 10-17-16,-15 10 19 16,-1 6 5-16,-11 7-4 15,0 9-5-15,-8-1-4 0,-4 6-8 16,-6-5-1-16,-2-6 4 16,-2-4 3-16,-3-6 6 15,1-6-5-15,2 0 0 16,-3 0-3-16,0-3-4 15,2 2-7-15,1 1 3 16,-3 0-3-16,1 0 7 16,6 4 4-16,1-1 3 15,-4 15 0-15,13 6-1 16,15 42-18-16,-27-39-61 16,-1-12-82-16,12 4-293 15,10-13 12-15</inkml:trace>
  <inkml:trace contextRef="#ctx0" brushRef="#br0" timeOffset="19273.2403">11916 10838 647 0,'43'-9'98'0,"-49"17"90"16,-2-1-161-16,4-1 63 0,0-1 74 15,1-2 8-15,1-3 3 16,2 0-50-16,0 0-49 16,0 0-56-16,0 0-10 15,-1 0-10-15,-1 1 20 16,2 2 12-16,-4 15-7 15,1 6 1-15,-2 47-22 16,10-43-8-16,5-7-6 16,5-10 2-16,4-5 4 15,6-7 25-15,8-15 1 16,-6-4 7-16,4-5-7 16,-9 0-7-16,-3 4-8 15,-6 8-6-15,1 11-4 16,-4 8 3-16,1 15 1 15,9 18 8 1,0 4-6-16,-4 8-2 16,0 3-57-16,6-2-165 0,-7-14-180 15,10-10-50-15</inkml:trace>
  <inkml:trace contextRef="#ctx0" brushRef="#br0" timeOffset="19762.916">12695 10936 1314 0,'16'6'298'0,"-4"-4"97"15,-3 1-370-15,3 1-93 16,4 8-35-16,-6 1 16 15,1 8 15-15,-11 0 37 16,-8-7 72-16,-8 6 52 16,3-1 7-16,-6 2 10 15,1-6-50-15,9-4-52 16,3-2-25-16,13-9 1 16,17-13-11-16,13-15 20 15,0 0 21-15,13-9 25 16,-8 3 0-16,-1 5 7 15,-8 18-2-15,1 3-8 16,-10 11-17-16,-3 12-18 16,-11 1-3-16,-3 6-1 0,-2-2-2 15,2-6-8-15,6-9 8 16,17-12-1-16,6-13 3 16,10 0 15-16,2 0 14 15,-2 10 3-15,-9 16-4 16,-4 23 6-16,-12 7-3 15,-12 28 10-15,-12 4-1 0,-9 7-58 16,-3-12-24-16,-4 2-410 16,5-33 63-16</inkml:trace>
  <inkml:trace contextRef="#ctx0" brushRef="#br0" timeOffset="20038.18">14376 10637 1845 0,'0'0'-207'16,"6"-2"363"-16</inkml:trace>
  <inkml:trace contextRef="#ctx0" brushRef="#br0" timeOffset="20183.1511">14135 11038 1666 0,'0'64'390'16,"-21"-37"-199"-16,18 19-644 16,1-9-330-16</inkml:trace>
  <inkml:trace contextRef="#ctx0" brushRef="#br0" timeOffset="20676.0036">17727 9887 868 0,'-46'15'546'0,"-20"22"-106"15,21 19-124-15,-55 41-275 16,-3 20-52-16,-29 34 20 15,27-3 22-15,16 27 17 16,37-20-12-16,21 13-3 16,38-29-16-16,14 0-19 15,13-35-64-15,27-9-30 16,13-37-34-16,21-17-340 16,-4-28 58-16</inkml:trace>
  <inkml:trace contextRef="#ctx0" brushRef="#br0" timeOffset="21115.8037">18195 10424 684 0,'69'50'646'15,"-73"-41"-204"-15,29-9-407 16,5-5 411-16,15-2-480 16,0 4 47-16,-2-4-4 15,-6-1-3-15,0 8-9 16,-16 2-6-16,-5 8-11 15,-9 11-10-15,-14 17-9 16,-6 11 21-16,-20 21 22 16,-1-1 3-16,-6 14 18 15,7-11 14-15,7 0-6 16,6-16-13-16,15 4 10 16,5-16-6-16,10 6-1 15,11-10-6-15,14 5 1 16,4-12-5-16,10 1-29 0,-5-9-30 15,3 0 124-15,-7-12-559 16,-3-10 200-16</inkml:trace>
  <inkml:trace contextRef="#ctx0" brushRef="#br0" timeOffset="21337.4029">19089 11185 1300 0,'-22'44'373'16,"15"5"77"-16,-32 25-341 15,-5 9-89-15,-16 18-17 16,0-16-27-16,-4-7-61 16,3-22-26-16,6-19-135 15,18-28-144-15,17-22-36 16,11-28-103-16</inkml:trace>
  <inkml:trace contextRef="#ctx0" brushRef="#br0" timeOffset="22114.0145">19793 10742 1377 0,'10'6'381'0,"32"-10"79"0,-4-1-337 15,11 4-177-15,13-5-21 16,-8-2-18-16,3-2 11 16,-11-2 11-16,-1-7 45 15,-19 3 34-15,2 1 29 16,-7 0-12-16,-4 2-15 16,-10 5-12-16,2 2-9 15,-3 6-4-15,-3 3-5 16,-3-3-5-16,0 0 2 15,0 0 11-15,0 0 23 16,0 0 23-16,0 0 31 16,0 0 6-16,0 0 2 15,0 0-21-15,0 0-16 16,0 0-27-16,0 0-3 16,0 0-1-16,0 0 8 0,0 0 3 15,0 0 7-15,0 0-4 16,0 0-6-16,0 0-8 15,0 0 1-15,0 0-7 16,0 0 3-16,0 2 3 16,0-1 0-16,1 2-1 15,14 13 1-15,6-1 4 0,57 50 5 16,-48-44 0-16,7 4-3 16,-13 1-5-16,-16 8-6 15,-16 1 1-15,-25 16 14 16,-13 0 10-16,-32 18 17 15,-8 3 5-15,-25 20-1 16,14-12-13-16,7 0 4 16,31-22-1-16,17-12-25 15,32-27-3-15,29-6 30 16,20-10-7-16,33 0-11 16,16-4 21-16,12-2-7 15,-6 0-35-15,-1 6-67 16,-29 1-34-16,-5 7-89 15,-18 5 81-15,-4 0-467 16,-19-8 155-16</inkml:trace>
  <inkml:trace contextRef="#ctx0" brushRef="#br0" timeOffset="22418.9907">21452 11520 1604 0,'-14'62'721'16,"-6"-6"-121"-16,-35 26-385 15,-15 13-189-15,-20 17-226 16,-18-14 131-16,-21-5-52 16,22-23-20-16,-5-18-59 15,18-27-44-15,28-19-283 16,35-33 49-16,32-23-171 16</inkml:trace>
  <inkml:trace contextRef="#ctx0" brushRef="#br0" timeOffset="22789.1373">21981 11111 1410 0,'7'-2'368'16,"11"10"97"-16,11-8-362 15,19 3-116-15,23 0 15 16,4-3 10-16,25-9 1 16,-1-1-27-16,8-10-27 15,-20 3-323-15,-6-23-110 16,-30-3-98-16</inkml:trace>
  <inkml:trace contextRef="#ctx0" brushRef="#br0" timeOffset="23182.7435">23086 10681 1356 0,'4'17'158'16,"-6"-11"197"-16,40-2-399 0,33-8 6 16,16-11 60-16,45-7 47 15,-3 1 9-15,-9 2 17 16,-37 7-7-16,-17 10-33 16,-42 13-36-16,-27 18 2 15,-19 14-10-15,-57 25 10 16,-24 11 36-16,-37 26 13 15,3 2-14-15,8 5-13 16,55-15-16-16,32-4-2 16,44-26 0-16,50-19-10 15,20-21-28-15,44-11-50 16,11-16-63-16,9-20-44 16,-11-13-355-16,8-20 80 15</inkml:trace>
  <inkml:trace contextRef="#ctx0" brushRef="#br0" timeOffset="23433.8119">24479 9982 1570 0,'17'141'441'0,"3"-42"96"0,6 40-389 15,-6 26-125-15,-15 36 28 16,-30-20 6-16,-57 41 11 16,-35-16-8-16,-52 12-51 15,-38-36-68-15,-54-3-97 16,17-57-89-16,-45-18-364 16,22-54 42-16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17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3045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177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747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50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51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70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90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84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0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1C4524-BBCC-4DD5-98C5-816A461D3746}" type="datetimeFigureOut">
              <a:rPr lang="en-US" smtClean="0"/>
              <a:t>7/31/2019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86EEA-5B66-4171-B3DF-0C67502D95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4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2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customXml" Target="../ink/ink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emf"/><Relationship Id="rId4" Type="http://schemas.openxmlformats.org/officeDocument/2006/relationships/customXml" Target="../ink/ink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24</a:t>
            </a:r>
          </a:p>
          <a:p>
            <a:r>
              <a:rPr lang="en-US" dirty="0" smtClean="0"/>
              <a:t>Maxima and Minima of Functions of Several Variables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88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294" y="1250888"/>
            <a:ext cx="10039967" cy="14207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4294" y="382928"/>
            <a:ext cx="10271855" cy="799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1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4219" y="1115377"/>
            <a:ext cx="8187732" cy="308997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25" y="186854"/>
            <a:ext cx="10271855" cy="79910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8838" y="2288891"/>
            <a:ext cx="2638425" cy="7429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38838" y="3032811"/>
            <a:ext cx="1619250" cy="3905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38838" y="4693070"/>
            <a:ext cx="295275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677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7094" y="1001864"/>
            <a:ext cx="9713540" cy="435731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25" y="186854"/>
            <a:ext cx="10271855" cy="7991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05310" y="2094374"/>
            <a:ext cx="981075" cy="79057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05310" y="3023358"/>
            <a:ext cx="723900" cy="31432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/>
              <p14:cNvContentPartPr/>
              <p14:nvPr/>
            </p14:nvContentPartPr>
            <p14:xfrm>
              <a:off x="765720" y="1900800"/>
              <a:ext cx="8048880" cy="1457280"/>
            </p14:xfrm>
          </p:contentPart>
        </mc:Choice>
        <mc:Fallback>
          <p:pic>
            <p:nvPicPr>
              <p:cNvPr id="6" name="Ink 5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61040" y="1895040"/>
                <a:ext cx="8062560" cy="147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9932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199" y="1174556"/>
            <a:ext cx="9900835" cy="10438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25" y="186854"/>
            <a:ext cx="10271855" cy="79910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/>
              <p14:cNvContentPartPr/>
              <p14:nvPr/>
            </p14:nvContentPartPr>
            <p14:xfrm>
              <a:off x="2486160" y="2455200"/>
              <a:ext cx="6358320" cy="1962720"/>
            </p14:xfrm>
          </p:contentPart>
        </mc:Choice>
        <mc:Fallback>
          <p:pic>
            <p:nvPicPr>
              <p:cNvPr id="2" name="Ink 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480760" y="2447280"/>
                <a:ext cx="6375600" cy="197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24465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9717" y="2919253"/>
            <a:ext cx="10285192" cy="190718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96" y="152648"/>
            <a:ext cx="10890502" cy="24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82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7560" y="2793441"/>
            <a:ext cx="10039967" cy="14207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7560" y="224210"/>
            <a:ext cx="10890502" cy="24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702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496" y="2657930"/>
            <a:ext cx="8187732" cy="308997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96" y="152648"/>
            <a:ext cx="10890502" cy="24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491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007" y="2440372"/>
            <a:ext cx="9147838" cy="410355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496" y="152648"/>
            <a:ext cx="10890502" cy="2431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527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245" y="160599"/>
            <a:ext cx="10890502" cy="243152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14" y="2790950"/>
            <a:ext cx="9381080" cy="2265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59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87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29: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3914"/>
            <a:ext cx="10515600" cy="558976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Consider the graph of the function: f(x, y) = 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</a:p>
          <a:p>
            <a:pPr marL="514350" indent="-514350">
              <a:buAutoNum type="arabicPeriod"/>
            </a:pPr>
            <a:r>
              <a:rPr lang="en-US" dirty="0" smtClean="0"/>
              <a:t>Determine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pPr marL="514350" indent="-514350">
              <a:buAutoNum type="arabicPeriod"/>
            </a:pPr>
            <a:r>
              <a:rPr lang="en-US" dirty="0" smtClean="0"/>
              <a:t>Determine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endParaRPr lang="en-US" baseline="-25000" dirty="0" smtClean="0"/>
          </a:p>
          <a:p>
            <a:pPr marL="0" indent="0">
              <a:buNone/>
            </a:pPr>
            <a:r>
              <a:rPr lang="en-US" dirty="0"/>
              <a:t>a. </a:t>
            </a:r>
            <a:r>
              <a:rPr lang="en-US" dirty="0" smtClean="0"/>
              <a:t>2x + 2y	b. 2x		c. 2y		d. 2		e. 0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3. Find the intersection of </a:t>
            </a:r>
            <a:r>
              <a:rPr lang="en-US" dirty="0" err="1" smtClean="0"/>
              <a:t>f</a:t>
            </a:r>
            <a:r>
              <a:rPr lang="en-US" baseline="-25000" dirty="0" err="1"/>
              <a:t>x</a:t>
            </a:r>
            <a:r>
              <a:rPr lang="en-US" dirty="0" smtClean="0"/>
              <a:t> and </a:t>
            </a:r>
            <a:r>
              <a:rPr lang="en-US" dirty="0" err="1" smtClean="0"/>
              <a:t>f</a:t>
            </a:r>
            <a:r>
              <a:rPr lang="en-US" baseline="-25000" dirty="0" err="1"/>
              <a:t>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a. (0,0)	b. (0,2)	c. (2,2)	d. (2,0)	e. (2,-2)</a:t>
            </a:r>
          </a:p>
          <a:p>
            <a:pPr marL="0" indent="0">
              <a:buNone/>
            </a:pPr>
            <a:r>
              <a:rPr lang="en-US" dirty="0" smtClean="0"/>
              <a:t>4. Determine D(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a. 0		b. 2		c. 4		d. 8		e. -2</a:t>
            </a:r>
          </a:p>
          <a:p>
            <a:pPr marL="514350" indent="-514350">
              <a:buAutoNum type="arabicPeriod" startAt="5"/>
            </a:pPr>
            <a:r>
              <a:rPr lang="en-US" dirty="0" smtClean="0"/>
              <a:t>Is the critical point the location of a maximum or minimum?</a:t>
            </a:r>
          </a:p>
          <a:p>
            <a:pPr marL="0" indent="0">
              <a:buNone/>
            </a:pPr>
            <a:r>
              <a:rPr lang="en-US" dirty="0" smtClean="0"/>
              <a:t>a. minimum		b. maximum		c. saddle point	d. inconclusive</a:t>
            </a:r>
          </a:p>
          <a:p>
            <a:pPr marL="0" indent="0">
              <a:buNone/>
            </a:pPr>
            <a:r>
              <a:rPr lang="en-US" dirty="0" smtClean="0"/>
              <a:t>6. What is the maximum/minimum?</a:t>
            </a:r>
          </a:p>
          <a:p>
            <a:pPr marL="0" indent="0">
              <a:buNone/>
            </a:pPr>
            <a:r>
              <a:rPr lang="en-US" dirty="0" smtClean="0"/>
              <a:t>a. 0		b. 4		c. -4		d. 6		e. -10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96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1622" y="129381"/>
            <a:ext cx="8968037" cy="603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962" y="86643"/>
            <a:ext cx="10273700" cy="4183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6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2841" y="1130210"/>
            <a:ext cx="10285192" cy="19071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61469"/>
            <a:ext cx="9886101" cy="84039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947158" y="3369025"/>
            <a:ext cx="21678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</a:t>
            </a:r>
            <a:r>
              <a:rPr lang="en-US" dirty="0"/>
              <a:t>=derivative(f(</a:t>
            </a:r>
            <a:r>
              <a:rPr lang="en-US" dirty="0" err="1"/>
              <a:t>x,y</a:t>
            </a:r>
            <a:r>
              <a:rPr lang="en-US" dirty="0"/>
              <a:t>),x)</a:t>
            </a:r>
          </a:p>
        </p:txBody>
      </p:sp>
      <p:sp>
        <p:nvSpPr>
          <p:cNvPr id="6" name="Rectangle 5"/>
          <p:cNvSpPr/>
          <p:nvPr/>
        </p:nvSpPr>
        <p:spPr>
          <a:xfrm>
            <a:off x="947158" y="3885318"/>
            <a:ext cx="2178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</a:t>
            </a:r>
            <a:r>
              <a:rPr lang="en-US" dirty="0" smtClean="0"/>
              <a:t>=derivative(f(</a:t>
            </a:r>
            <a:r>
              <a:rPr lang="en-US" dirty="0" err="1" smtClean="0"/>
              <a:t>x,y</a:t>
            </a:r>
            <a:r>
              <a:rPr lang="en-US" dirty="0" smtClean="0"/>
              <a:t>),y)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838200" y="4604380"/>
            <a:ext cx="2817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intersect(</a:t>
            </a:r>
            <a:r>
              <a:rPr lang="en-US" dirty="0" err="1"/>
              <a:t>fx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)=0,fy(</a:t>
            </a:r>
            <a:r>
              <a:rPr lang="en-US" dirty="0" err="1"/>
              <a:t>x,y</a:t>
            </a:r>
            <a:r>
              <a:rPr lang="en-US" dirty="0"/>
              <a:t>)=0)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1702" y="3014457"/>
            <a:ext cx="3362325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009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469"/>
            <a:ext cx="9886101" cy="840395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904294" y="1250888"/>
            <a:ext cx="10039967" cy="1420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465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469"/>
            <a:ext cx="9886101" cy="8403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281" y="1001864"/>
            <a:ext cx="8187732" cy="308997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93309" y="4225235"/>
            <a:ext cx="2366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fxx</a:t>
            </a:r>
            <a:r>
              <a:rPr lang="en-US" dirty="0" smtClean="0"/>
              <a:t>=derivative(</a:t>
            </a:r>
            <a:r>
              <a:rPr lang="en-US" dirty="0" err="1" smtClean="0"/>
              <a:t>fx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),x)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39281" y="4840377"/>
            <a:ext cx="2389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fyy</a:t>
            </a:r>
            <a:r>
              <a:rPr lang="en-US" dirty="0" smtClean="0"/>
              <a:t>=derivative(</a:t>
            </a:r>
            <a:r>
              <a:rPr lang="en-US" dirty="0" err="1" smtClean="0"/>
              <a:t>fy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/>
              <a:t>),y)</a:t>
            </a:r>
          </a:p>
        </p:txBody>
      </p:sp>
      <p:sp>
        <p:nvSpPr>
          <p:cNvPr id="7" name="Rectangle 6"/>
          <p:cNvSpPr/>
          <p:nvPr/>
        </p:nvSpPr>
        <p:spPr>
          <a:xfrm>
            <a:off x="939281" y="5397330"/>
            <a:ext cx="23762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/>
              <a:t>fxy</a:t>
            </a:r>
            <a:r>
              <a:rPr lang="en-US" dirty="0"/>
              <a:t>=derivative(</a:t>
            </a:r>
            <a:r>
              <a:rPr lang="en-US" dirty="0" err="1"/>
              <a:t>fx</a:t>
            </a:r>
            <a:r>
              <a:rPr lang="en-US" dirty="0"/>
              <a:t>(</a:t>
            </a:r>
            <a:r>
              <a:rPr lang="en-US" dirty="0" err="1"/>
              <a:t>x,y</a:t>
            </a:r>
            <a:r>
              <a:rPr lang="en-US" dirty="0"/>
              <a:t>),y)</a:t>
            </a:r>
          </a:p>
        </p:txBody>
      </p:sp>
      <p:sp>
        <p:nvSpPr>
          <p:cNvPr id="8" name="Rectangle 7"/>
          <p:cNvSpPr/>
          <p:nvPr/>
        </p:nvSpPr>
        <p:spPr>
          <a:xfrm>
            <a:off x="939281" y="5871156"/>
            <a:ext cx="34154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d(</a:t>
            </a:r>
            <a:r>
              <a:rPr lang="en-US" dirty="0" err="1" smtClean="0"/>
              <a:t>x,y</a:t>
            </a:r>
            <a:r>
              <a:rPr lang="en-US" dirty="0" smtClean="0"/>
              <a:t>)=</a:t>
            </a:r>
            <a:r>
              <a:rPr lang="en-US" dirty="0" err="1" smtClean="0"/>
              <a:t>fxx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)*</a:t>
            </a:r>
            <a:r>
              <a:rPr lang="en-US" dirty="0" err="1" smtClean="0"/>
              <a:t>fyy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)-(</a:t>
            </a:r>
            <a:r>
              <a:rPr lang="en-US" dirty="0" err="1" smtClean="0"/>
              <a:t>fxy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))^2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89174" y="5316761"/>
            <a:ext cx="2124075" cy="6667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96520" y="2280174"/>
            <a:ext cx="1924050" cy="6667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96520" y="3059320"/>
            <a:ext cx="1905000" cy="33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26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469"/>
            <a:ext cx="9886101" cy="84039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7094" y="1001864"/>
            <a:ext cx="9713540" cy="4357315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Ink 2"/>
              <p14:cNvContentPartPr/>
              <p14:nvPr/>
            </p14:nvContentPartPr>
            <p14:xfrm>
              <a:off x="747360" y="1971720"/>
              <a:ext cx="8975880" cy="211068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40160" y="1963080"/>
                <a:ext cx="8994960" cy="212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18719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61469"/>
            <a:ext cx="9886101" cy="84039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199" y="1174556"/>
            <a:ext cx="9900835" cy="104385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7969" y="2688647"/>
            <a:ext cx="1019175" cy="4000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4029" y="2743200"/>
            <a:ext cx="587709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f(3,2)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means that (3,2,15) is a relative maximum of f(</a:t>
            </a:r>
            <a:r>
              <a:rPr lang="en-US" dirty="0" err="1" smtClean="0"/>
              <a:t>x,y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1094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2841" y="1130210"/>
            <a:ext cx="10285192" cy="190718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5025" y="186854"/>
            <a:ext cx="10271855" cy="79910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86397" y="3257636"/>
            <a:ext cx="5219700" cy="2105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213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89</Words>
  <Application>Microsoft Office PowerPoint</Application>
  <PresentationFormat>Widescreen</PresentationFormat>
  <Paragraphs>28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MATH 1314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Popper 29: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1314</dc:title>
  <dc:creator>Matthew Caputo</dc:creator>
  <cp:lastModifiedBy>Dr. Caputo</cp:lastModifiedBy>
  <cp:revision>7</cp:revision>
  <dcterms:created xsi:type="dcterms:W3CDTF">2017-11-13T13:32:19Z</dcterms:created>
  <dcterms:modified xsi:type="dcterms:W3CDTF">2019-07-31T16:12:53Z</dcterms:modified>
</cp:coreProperties>
</file>