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05:11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18258 8576 303 0,'-3'4'475'0,"3"19"-200"16,-33 89 50 0,-5-4-362-1,-27 55 39-15,-12 24 13 16,-23 31 16-16,31-67 10 15,-1 33-70-15,24-51-51 16,6-7-196-16,18-36-15 16,10-23-94-16</inkml:trace>
  <inkml:trace contextRef="#ctx0" brushRef="#br0" timeOffset="299.7127">18412 9552 1193 0,'37'67'215'16,"-49"-42"122"-16,-1 5-367 15,-1 0 6-15,0-2-33 16,0-14-29-16,1 18-251 16,3-12 4-16,5-14-117 0</inkml:trace>
  <inkml:trace contextRef="#ctx0" brushRef="#br0" timeOffset="463.828">18510 9006 1112 0,'-5'12'655'0,"-1"-11"-276"0,5 6-307 15,-2 4-325-15,3 11-326 16,0 6 165-16,-2 5-49 15</inkml:trace>
  <inkml:trace contextRef="#ctx0" brushRef="#br0" timeOffset="1074.1553">18941 9521 553 0,'-3'5'300'0,"-3"-4"-59"0,7 2-109 15,-2-3-138-15,1 0-40 16,0 0-6-16,0 2 21 16,0 11 8-16,1 11 12 15,2 48 11-15,-1-44 8 16,-7 8 1-16,2-5 2 16,-6-6 13-16,5-7 7 15,0-2 34-15,4-11 31 0,-2-16-6 16,7 3-7-16,9-12-3 15,6-8-34-15,9-9-32 16,13 0 15-16,7-1 2 16,-1 6-3-16,7 6 2 15,-13 8-2-15,-1 6-18 16,-11 11-16-16,-9 7-16 16,-14 5-4-16,-4 15 6 15,-6 0 12-15,0 1 15 16,-1-3 17-16,2-8 19 15,7-13-2-15,15-5 6 16,14-5 4-16,20-8-11 16,-1 3-18-16,9 9-9 15,-7 9-16-15,-6 15-30 16,-18 12-2-16,-18 21-5 0,-20 6-7 16,-14 15-84-16,-11-4-113 15,-5 5-117-15,7-24-86 16</inkml:trace>
  <inkml:trace contextRef="#ctx0" brushRef="#br0" timeOffset="1522.7574">17260 10625 1138 0,'139'-13'233'0,"-123"28"101"15,9 14-316-15,3 10-57 16,11 17 17-16,-5 8 15 15,9 14 4-15,-3-7 3 16,6 12 1-16,-8-4-28 16,1 17-140-16,-12-11-159 15,-5 0-5-15,-6-16-191 16</inkml:trace>
  <inkml:trace contextRef="#ctx0" brushRef="#br0" timeOffset="1767.1967">17926 10671 1048 0,'-4'13'372'0,"-23"15"13"16,-15 8-244-16,-29 25-139 15,-7 13-14-15,-17 4 6 16,3-11-9-16,-11 19-82 16,17-18-59-16,1 5-165 15,17-11-65-15,22-6-73 0</inkml:trace>
  <inkml:trace contextRef="#ctx0" brushRef="#br0" timeOffset="2287.0506">18102 10969 717 0,'21'69'244'15,"-11"-61"-4"-15,1-4-156 16,8 2-114-16,9 2 2 0,40-7 35 16,6-4 15-16,40-1-21 15,8-13-154-15,10-2-97 16,-33-5-48-16</inkml:trace>
  <inkml:trace contextRef="#ctx0" brushRef="#br0" timeOffset="2874.7829">18667 10829 322 0,'-2'6'276'0,"2"2"-75"15,2-2-194-15,-2-6 192 16,0 0-194-16,0 0 26 15,0 0 13-15,1 0 16 16,1 1 6-16,26 11-4 16,50 19-22-16,-33-19-10 15,2 6-1 1,-7 0-18-16,-12 2 7 16,-7 1 5-16,-9 7 1 15,-18-6 2-15,-4 11 11 16,-10-2-7-16,-17 3-1 15,-10-3 5-15,-12 3-38 0,-1-4-53 16,3-2-155-16,15-10-116 16,13-5-60-16</inkml:trace>
  <inkml:trace contextRef="#ctx0" brushRef="#br0" timeOffset="3560.7479">19367 10742 317 0,'2'0'289'0,"-1"0"-83"16,4 19-189-16,-4 11 192 16,-2 41-203-16,-5-50 10 15,3-6 37-15,1-8 45 16,2-3 77-16,2-5-5 16,-2 0 1-16,0-2-36 15,1-2-40-15,11-23-76 16,64-48-1-16,-39 53-7 15,0-4 6-15,-8 8-4 16,7 5-1-16,-4 9-7 0,-2 5-12 16,-5 11-17-16,0 15-15 15,-17 5-4-15,-13 13 2 16,-14 9 13-16,-15 20 9 16,-7-6 13-16,-8 23 5 15,-5-10 3-15,4-3 8 16,10-19 8-16,6-9 10 15,15-30 46-15,10-16 13 16,16-12 6-16,23-15 4 16,10-5-24-16,19-2-59 15,20 6-15-15,18 8-17 16,-8 19-32-16,11 10-138 16,-22 7-210-16,-16 5-59 15,-37-11-202-15</inkml:trace>
  <inkml:trace contextRef="#ctx0" brushRef="#br0" timeOffset="4434.411">21555 8838 713 0,'-1'11'200'0,"5"-2"49"15,-1-2-194-15,1-3-16 16,4-8 28-16,-8 2 43 15,0-2-33-15,3-48-37 16,0-66 35-16,-6 39-31 16,-12 5-44-16,3 3 29 15,0 15 19-15,-14 4-58 16,-7 15-21-16,-6 6-15 16,-3 14 3-16,-15 16 12 15,5 14 16-15,-16 14 5 16,12 16 7-16,-6 29-2 15,16 17-5-15,1 42-5 16,19 14 4-16,2 37 5 16,17-14 2-16,-7 20 2 15,14-33 3-15,-4-2-50 16,4-41-28-16,-6-17-105 16,4-40-108-16,-23-30-13 0,-12-31-84 15</inkml:trace>
  <inkml:trace contextRef="#ctx0" brushRef="#br0" timeOffset="4598.1634">20641 9407 1273 0,'114'-3'439'0,"-28"22"28"15,0 2-340-15,35 1-273 16,-5-4-132-16,2-9-207 15,-21-10-108-15</inkml:trace>
  <inkml:trace contextRef="#ctx0" brushRef="#br0" timeOffset="4852.8445">22214 8855 743 0,'-38'166'493'16,"-28"-113"-154"-16,-54 3-4 16,9 18-439-16,0 21 26 0,21-2 89 15,1 11 16-15,55-9 2 16,-5 6-79-16,26-15-97 15,26 2-218-15,26-19-33 16</inkml:trace>
  <inkml:trace contextRef="#ctx0" brushRef="#br0" timeOffset="5157.9685">22020 9385 724 0,'9'16'437'0,"18"17"-78"16,4 7-436-16,13 16 431 0,11 6-365 16,7-2-4-16,-1-13-22 15,10 0-151-15,-4-9-166 16,-2-6-20-16</inkml:trace>
  <inkml:trace contextRef="#ctx0" brushRef="#br0" timeOffset="5391.0387">22479 9303 1052 0,'-59'30'314'0,"-27"18"24"16,-4 11-301-16,-11 15-59 15,11 3-9-15,-8-2-9 16,27-3-106-16,23-1-31 16,29-16-107-16,22-15-50 15,31-15-64-15</inkml:trace>
  <inkml:trace contextRef="#ctx0" brushRef="#br0" timeOffset="5587.2147">23067 9127 1147 0,'28'129'480'16,"-19"28"-8"-16,9 9-257 16,-36 34-188-16,-14-15-55 15,-62-3-128-15,-20-44-179 16,-29-40-133-16,-7-89-132 15</inkml:trace>
  <inkml:trace contextRef="#ctx0" brushRef="#br0" timeOffset="72420.1511">2332 16671 674 0,'4'0'392'16,"1"0"-26"-16,-4 0-131 15,1 0-144-15,-1 0-67 16,1-1-36-16,-1-1-32 15,-1 1-12-15,5-2 11 0,18-6 12 16,37-58 25-16,-34 42 9 16,-3 3 15-16,9 1 4 15,1 3 1-15,17 1 0 16,-2 3-2-16,11 1 4 16,-3 3 2-16,6 2 5 15,-8 8 1-15,9 3 6 16,-17 3-3-16,2-3 3 15,-4 4 0-15,11-5 5 16,3 1-8-16,19-3-7 16,0-3-6-16,6-3 0 15,-11 3-6-15,-1-7 4 16,-14 2 4-16,2 4 1 16,-9 2-5-16,2-2-2 15,-6-2-5-15,26 6-8 16,-3-5-4-16,14 0 0 15,-3-1 0-15,8 4-2 0,-24-7 1 16,3 8 3-16,-14-2 0 16,18 0 2-16,-1-2 3 15,13-1 7-15,4-2 5 16,15 2 12-16,-17 1 4 16,1-2 8-16,-14 10-2 15,-4-2 0-15,-5 2-13 16,11-4-4-16,-8 4-12 15,16-5-2-15,-7 2-5 0,2-3 0 16,-13 5-2-16,-3-2 1 16,-2 3 1-1,3-3-3-15,14 3-1 16,2-2-1-16,11-7 0 16,-4 2 0-16,5 4-1 15,-12-2 2-15,-1-4 1 16,-14 8-1-16,-1 2 2 15,-10-7-1-15,8 6 0 16,-2 3-1-16,13 0 1 16,0-4 0-16,6-1-1 15,-11 1 1-15,5 2 0 16,-16-5-1-16,5 1 2 16,-5 2-1-16,19 0 0 15,-4-5-1-15,17 2 2 16,-2 3-3-16,9-2 1 15,-20-1 0-15,0 0 1 0,-14 3-1 16,-3-6 1-16,-5 0 0 16,11 4 0-16,-4 4-1 15,16-5 0-15,-1 2 0 16,9 2-1-16,-13-4 1 16,5-1 0-16,-14 2 0 15,1 0 0-15,1-1 0 0,14 2 1 16,-3-4-2-16,18 5 2 15,-8-5-1-15,2 0-1 16,-11-2 1-16,2 4 0 16,-17-5 0-16,11 4 2 15,-12 1-5-15,9-2 4 16,-6 0-2-16,15 6 1 16,-14-3 0-16,9 0 4 15,-16-6-4-15,4 4 2 16,-13-2-1-16,-1-2 0 15,-7 3 9-15,6 3 10 16,-5-4 7-16,2 2-10 16,-4 1 1-16,-1 1-10 15,-8-3-15-15,-4 1-61 16,-4-1-73-16,20-26-405 16,-16-16 57-16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6:13:27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12958 12721 1171 0,'3'-1'338'0,"2"-11"59"15,-5-28-361-15,-63-67-217 16,-20 47-32-16,-45-8-7 15,-24 7 57-15,-191 0 117 32,-67 45 118-32,-42 19 16 15,-55 34-38-15,-28 29 2 16,133 77 19-16,58 17-4 16,-6 57 3-16,70 34-11 15,0 35-24-15,64 4-21 0,34 39-17 16,80-30-13-16,69 20-4 15,87-26-4-15,63-14 23 16,68-59 35-16,59-20 23 16,46-62 16-16,97-33 19 15,16-66 5-15,78-35-10 16,16-32-17-16,49-47-11 16,-67-36-13-16,64-55-21 15,-90-2-3-15,-1-60 5 16,-99 9 10-16,7-39 22 15,-110 18-2-15,-29-49-14 16,-84 17-23-16,-88-40-66 16,-132 25-76-16,-161-21 19 15,-129 60 34-15,-193 22 43 16,-76 72 7-16,-184 78-3 16,5 98-88-16,-118 103-336 15,99 73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6:17:16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28062 11438 864 0,'-133'-13'164'0,"-11"0"89"15,-18 5-261-15,-32-2 0 16,-6 8 1-16,-23 8 4 0,1 8 4 15,-41 14 3-15,26 15 1 16,-54 28 2-16,9 6-2 16,-26 22-2-16,45 5-2 15,-16 41 1-15,85-4 6 16,-4 62 3-16,46 21 2 0,32 33 6 16,52-23 4-16,48 20-12 15,61-45 5-15,60 0 4 16,53-39-6-16,83 8 14 15,22-45 17-15,88-20 16 16,20-48 0-16,83-28 13 16,-39-55-12-16,57-51 9 15,-67-35-5-15,55-43 37 16,-80-25-2-16,33-47 6 16,-74 22-6-16,29-39-35 15,-116 13-42-15,-42-11 1 16,-88 41-27-16,-57-51-81 15,-138 41 0-15,-119-29-36 16,-88 25-27-16,-155-6 1 16,-79 70 59-16,-131 34-308 15,36 73 126-15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08:13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7429 4137 236 0,'-8'-4'0'0,"2"-1"265"16,8 4-221-16,-2 1 145 15,0 0-173-15,1-2 168 16,1 2-190-16,35-3 7 16,59-5 3-16,-20-1 1 0,2 3 8 15,5-9-23-15,-6 2-47 16,2-4-135-16,-20 4 5 15</inkml:trace>
  <inkml:trace contextRef="#ctx0" brushRef="#br0" timeOffset="275.5027">7722 4405 1085 0,'13'12'166'0,"7"-4"127"16,3 1-331-16,10-3 9 15,10 2 23-15,9 3 4 16,-6-13 9-16,11-2 0 15,-3 1-3-15,5-13-154 16,-6-13-150-16,8-13-4 16</inkml:trace>
  <inkml:trace contextRef="#ctx0" brushRef="#br0" timeOffset="635.119">8630 4195 891 0,'-7'2'137'0,"14"1"53"16,17-2-263-16,42-5 15 16,20-2 20-16,43-9 20 15,0 0 52-15,37-12-1 16,-15 4-40-16,-7-3-35 15,-38 1-180-15,-12-9 18 16</inkml:trace>
  <inkml:trace contextRef="#ctx0" brushRef="#br0" timeOffset="883.9841">10206 3540 1350 0,'0'65'138'0,"5"29"200"16,5 17-429-16,-10 50 40 15,-10 8 42-15,-28 49 14 16,0-3-119-16,-6 15-221 15,23-54 50-15</inkml:trace>
  <inkml:trace contextRef="#ctx0" brushRef="#br0" timeOffset="19438.369">6118 6121 306 0,'4'6'372'0,"-4"-6"-186"15,-1 2-11-15,1-2-142 16,0-2-119-16,0 2 154 15,0-3 25-15,0 0 3 16,0 0 12-16,1-21-22 0,-1-14 0 16,-4-47-12-16,-12 34-3 15,-1 6-8-15,-3 1 0 16,-7 8-9-16,2 5-11 16,1 13-26-16,-6-1-27 15,5 0 3-15,5 2-15 16,-3 6-11-16,1-7 9 15,9 9 12-15,-2 2-23 16,5 7-2-16,-2 2-12 16,-3 12 7-16,3 5-2 15,-3 9 7-15,-4 11 1 16,3 4 12-16,7 23-1 16,-3 8 5-16,8 21 1 15,4 6 7-15,3 16 1 16,2-16 4-16,6 1 4 15,-2-16 4-15,-2-9 3 16,2-21-7-16,-2-4-49 16,-4-19-45-16,0-12-89 0,0-7-90 15,-15-14-1-15,-7-7-66 16</inkml:trace>
  <inkml:trace contextRef="#ctx0" brushRef="#br0" timeOffset="19638.203">5408 6629 1114 0,'-7'-4'302'0,"7"-1"81"15,2 4-332-15,-2-1-42 16,3 1-5-16,14-3-5 16,35-8 3-16,70-15 17 15,-41 8 13-15,17-3-39 16,-12 4-77-16,6 1-297 15,-18 3-8-15,-8-15-162 16</inkml:trace>
  <inkml:trace contextRef="#ctx0" brushRef="#br0" timeOffset="19951.3145">6996 5988 1130 0,'6'4'174'16,"-9"8"91"-16,-10 9-321 15,-27 19-46-15,-9 7 43 0,-26 21 26 16,-5 5 59-16,-5 5 33 15,26-9 0-15,1 8-2 16,28-11-12-16,10 7-20 16,8-8-32-16,9 6-62 15,15-14-36-15,14-4-38 16,6-18-173-16,30-15 13 16</inkml:trace>
  <inkml:trace contextRef="#ctx0" brushRef="#br0" timeOffset="20290.7061">7060 6589 1154 0,'1'6'192'0,"7"18"127"0,-11 54-346 15,-10-26-8-15,13 5 17 16,6-3 6-16,13 0 9 16,15-11 3-16,6-21 19 15,18-15 19-15,10-10-2 16,9-17-2-16,-8-13 23 16,-5-4 11-16,-24 0-2 15,-19-7 8-15,-21 5-10 0,-28-1-51 16,-23 6-44-16,-15 4-40 15,-1 11-23-15,-6 6-30 16,19 10-35-16,18 3-210 16,6 3 41-16</inkml:trace>
  <inkml:trace contextRef="#ctx0" brushRef="#br0" timeOffset="20560.6897">7765 6241 1294 0,'10'2'270'0,"1"2"75"16,1 0-375-16,13 17-65 0,6 3 22 15,21 17 19-15,3 10 45 16,5 14 20-16,-15 3 3 15,-27 21-2-15,-24 6-6 16,-39 13-2-16,-20-10-7 16,-34 0-27-16,-1-17-43 15,-30-1-267-15,12-31 50 16</inkml:trace>
  <inkml:trace contextRef="#ctx0" brushRef="#br0" timeOffset="20994.8669">8645 6558 901 0,'1'-6'209'0,"14"2"52"16,10 2-224 0,21-5-98-16,9-2 23 0,24 3-60 15,-8 0-48-15,-5-1-113 16,-18 4-52-16</inkml:trace>
  <inkml:trace contextRef="#ctx0" brushRef="#br0" timeOffset="21235.5011">8750 6748 1249 0,'16'4'187'0,"36"-1"152"0,15-3-367 15,42 0-358-15,-2 0 149 16</inkml:trace>
  <inkml:trace contextRef="#ctx0" brushRef="#br0" timeOffset="26946.38">9642 6508 887 0,'1'1'258'15,"2"1"49"-15,19 10-221 16,57 26-96-16,-24-32 7 16,10 0 2-16,31-2-1 15,-5-2-33-15,3-8-266 16,-15 9 77-16</inkml:trace>
  <inkml:trace contextRef="#ctx0" brushRef="#br0" timeOffset="27171.6214">10559 6054 1480 0,'102'98'158'0,"-102"-31"266"15,-3 38-503-15,-6 5 59 16,-4 33 26-16,-8-12-89 16,-19 14-341-16,-3-24 83 15</inkml:trace>
  <inkml:trace contextRef="#ctx0" brushRef="#br0" timeOffset="101638.13">7929 9446 1233 0,'-2'1'371'0,"0"1"55"16,-1-1-354-16,2 1-73 15,-1-1-75-15,1-1-52 16,-1 2-149-16,1-2-122 15,-1 0 6-15,2 0-157 16</inkml:trace>
  <inkml:trace contextRef="#ctx0" brushRef="#br0" timeOffset="101852.428">8140 9935 1423 0,'-8'0'254'16,"8"0"103"-16,-3 0-616 15,3 0-169-15,0 0-46 0</inkml:trace>
  <inkml:trace contextRef="#ctx0" brushRef="#br0" timeOffset="102221.34">8552 9277 1100 0,'11'6'167'15,"-12"12"116"-15,7 17-320 16,3 14-18-16,-2 18 23 16,-2 4 12-16,2 22 14 15,-7-4-3-15,1 19 7 16,-5-12 2-16,4-1-84 0,-4-24-145 16,-4-19-47-16,-2-38-123 15</inkml:trace>
  <inkml:trace contextRef="#ctx0" brushRef="#br0" timeOffset="102521.1434">8540 9268 1271 0,'1'-15'425'16,"-2"6"55"-16,-2 3-337 15,1 6-133-15,2 0-43 16,0 0-21-16,2 0-6 0,24 8 7 15,81 17 36-15,-15-4 15 16,7 1 10-16,9 10 0 16,-17 5-3-16,-16 18-16 15,-33 5-15-15,-32 14-3 16,-29 0 1-16,-48 26 4 16,-41-6 15-16,-24 12 13 15,-4-8-5-15,-21 2-31 16,32-28-30-16,13-4-84 15,19-20-56-15,17-8-196 16,33-18-4-16</inkml:trace>
  <inkml:trace contextRef="#ctx0" brushRef="#br0" timeOffset="103240.1483">9668 9471 283 0,'5'6'0'15,"-2"-6"570"-15,-2-2-406 16,-1 1 171-16,0-1-350 16,0 1 361-16,0 1-325 15,0 0 7-15,0 0-25 16,-1 0-6-16,-2 0-16 16,3 1-15-16,-9 22-11 15,-7 20 20-15,-18 63 8 16,14-36 7-16,0 19 10 15,5-9 5-15,1-6 15 16,9-21 4-16,0-16 7 16,2-25 45-16,8-22-1 15,2-17-9-15,11-32-4 16,5-6-4-16,17-24-42 0,-1-5 3 16,10-5 13-16,-11 21-1 15,8-10-3 1,-13 20-9-16,4 10-21 0,-9 18-19 15,-7 12-38-15,-8 16-18 16,-4 9-15-16,-3 12-7 16,0 22-6-16,-2 14 33 15,1 29 17-15,10 35 8 16,-5 8 52 0,2-10 6-16,11-8 5 15,3-23 6-15,-7-43 10 16,8-17 39-16,-2-16 20 0,6-22 33 15,3-17 2-15,6-17-6 16,1-14-38-16,5-25-11 16,-3 2-33-16,-1-9-5 15,-5 8-4-15,4 11-1 16,-10 24-19-16,-7 10-25 16,-6 21-32-16,-5 6-152 15,-7 1-171-15,1 2-113 16,1 1-145-16</inkml:trace>
  <inkml:trace contextRef="#ctx0" brushRef="#br0" timeOffset="103560.609">11166 9149 1282 0,'1'14'148'16,"-10"9"88"-16,-7 10-455 15,-18 16 75-15,-10 13 13 0,-24 23 61 16,-4-4 68-16,-8 12 84 16,18-7-45-16,12 0 18 15,20-31-1-15,17-6 2 16,17-22-14-16,33-14 3 15,21-22-13-15,40-1 3 16,7-11-4-16,15-6-21 16,-27 8-40-16,-8-2-191 15,-26 4-98-15,-17-6-55 16</inkml:trace>
  <inkml:trace contextRef="#ctx0" brushRef="#br0" timeOffset="103831.0027">11013 9418 1084 0,'21'5'223'16,"10"0"98"-16,45 5-304 16,-30-14-50-16,-2 1 15 15,12-6 1-15,-2 2 3 16,11-8-246-16,-6-2-55 0,0-11-63 16</inkml:trace>
  <inkml:trace contextRef="#ctx0" brushRef="#br0" timeOffset="104054.1161">10987 9121 614 0,'10'24'630'15,"11"-12"-204"-15,28 1-372 16,10-11 367-16,31 5-511 16,17-17-10-16,31 1-210 15,-7-13-113-15,-8-23-63 0</inkml:trace>
  <inkml:trace contextRef="#ctx0" brushRef="#br0" timeOffset="105052.8255">6235 11539 413 0,'21'9'531'0,"-11"-15"-186"15,6-4-256-15,2-7 233 16,6-6-368-16,-6-10 4 16,-5-10 14-16,-10 2 18 15,-10-11 38-15,-11 0 24 16,-15-4 9-16,1 14-14 15,-11 5-23-15,-5 10-35 0,-15 10-20 16,5 18-35-16,-9 8-26 16,8 6-4-16,6 16-6 15,11 6 41-15,2 10 41 16,16 5 38-16,-2 16 35 16,5 5 24-16,5 26-23 15,7-2-10-15,4 20-3 16,7-5-15-16,7 16-2 15,3-14-2-15,5 3-24 16,-6-24-28-16,-1 0-101 16,-7-27-58-16,-10-16-152 15,-10-13-48-15</inkml:trace>
  <inkml:trace contextRef="#ctx0" brushRef="#br0" timeOffset="105261.739">5278 12261 1362 0,'9'6'315'16,"24"-5"49"-16,17-5-329 16,39-7-21-16,12-5-26 15,26-8 48-15,6-2-14 16,27-16-214-16,-19 1-197 15,-3-13-51-15,-18 5-200 0</inkml:trace>
  <inkml:trace contextRef="#ctx0" brushRef="#br0" timeOffset="105501.7477">7181 11275 737 0,'-54'54'759'16,"-9"2"-691"-16,-40 48 236 16,-13 4-308-16,1 13-296 15,21-5 310-15,17 8 304 16,42-33-303-16,30 7-10 16,10-21-22-16,16-6-29 15,19-25-14-15,29-8-136 16,4-19-141-16,22-19-17 0,-17-26-153 15</inkml:trace>
  <inkml:trace contextRef="#ctx0" brushRef="#br0" timeOffset="105906.4154">7306 11635 1316 0,'-10'18'231'0,"11"-6"139"16,2-5-399-16,7 1-40 15,7-1-28-15,15-7 63 16,4-7 55-16,23-14 54 16,2-8-7-16,11-3 66 15,-2 4-46-15,-3 9-59 16,-16 10-63-16,-6 19 32 15,-24 10-90-15,-14 21-21 16,-20 7 12-16,-24 20 17 16,-21-2 17-16,-22 14 71 15,-9-5 18-15,-3 3 2 16,17-16 0-16,14-7 4 16,28-19-17-16,32-7-1 15,23-14-3-15,30-2-1 16,15-5-1-16,29 2 16 15,-1-7 0-15,7 0-32 0,-19-4-96 16,6-10-252-16,-21-12 15 16</inkml:trace>
  <inkml:trace contextRef="#ctx0" brushRef="#br0" timeOffset="106150.9891">8223 11376 1535 0,'18'18'279'0,"11"13"173"15,13 15-451-15,8 30-18 16,-1 5 17-16,-8 26-49 16,-21-2-17-16,-34 19-14 15,-24-15-13-15,-42 11-6 16,-21-27 70-16,-14-4 13 15,-16-34-152 1,1-14-177-16,28-25-20 16</inkml:trace>
  <inkml:trace contextRef="#ctx0" brushRef="#br0" timeOffset="106505.0958">8953 11790 1069 0,'21'40'272'0,"8"-43"77"15,5 3-318-15,17 3-41 16,-4-2-107-16,14 3-235 15,-15 5 22-15</inkml:trace>
  <inkml:trace contextRef="#ctx0" brushRef="#br0" timeOffset="106715.7301">9030 12318 1217 0,'22'23'334'0,"2"-37"61"16,10 20-309-16,12 0-372 0,18-3-133 16,-8-7-25-16</inkml:trace>
  <inkml:trace contextRef="#ctx0" brushRef="#br0" timeOffset="116630.912">10088 11210 266 0,'-6'-12'0'0,"4"1"292"16,1 0-292-16,-4 2-96 15,-1 2 96-15</inkml:trace>
  <inkml:trace contextRef="#ctx0" brushRef="#br0" timeOffset="117005.6743">10065 11152 105 0,'-1'-1'230'16,"-1"-1"161"-16,2 1-160 15,-1 0 48-15,-2-1-193 0,3 1-23 16,-2 1-4-16,2-3-19 16,0 1-4-16,2 1 0 15,25-8-4-15,72-18-6 16,-19 15-5-16,6 3-6 15,6 5-5-15,-17 7-9 16,-5 9-20-16,-33-2-2 16,-5 12-5-16,-18-2-6 15,-10 8-1-15,-4 0 8 16,-6 16 4-16,-13-1 16 16,-14 11 15-16,-4-7 7 15,-13-5 15-15,3-11 9 0,4-5 1 16,17-14-4-16,10-4 5 15,16-5 0-15,16 1 0 16,10 0-76-16,21 14-76 16,0 7 68-16,5 17 66 15,-9 8-90-15,-9 17 69 16,-26 7 69-16,-32 21-51 16,-32-5-53-16,-58 9 113 15,-15-17 29-15,-24-24 9 16,17-30-40-16,-36-39-441 15,45-37 116-15</inkml:trace>
  <inkml:trace contextRef="#ctx0" brushRef="#br0" timeOffset="255621.7873">8162 15145 63 0,'-7'-3'494'0,"2"-1"-234"16,5 4-46-16,0 0 22 16,0 0-258-16,3 0-3 15,-1 0 8-15,35 7 13 16,53 4 21-16,-34-16 3 16,-1-1-4-16,7 3-10 15,-19-1-35-15,2 5-139 16,-5 2-88-16,-9 5-41 15</inkml:trace>
  <inkml:trace contextRef="#ctx0" brushRef="#br0" timeOffset="255832.0781">8024 15581 1405 0,'-3'9'309'16,"12"-6"118"-16,7-6-422 15,30-5-46-15,8-8-49 16,24-5-32-16,5-4-305 16,5-12 60-16</inkml:trace>
  <inkml:trace contextRef="#ctx0" brushRef="#br0" timeOffset="256370.8641">9094 14704 491 0,'-9'149'269'16,"-16"-126"-35"-16,-8 2-50 16,3-4-161-16,2-4 59 15,12-8 47-15,4-4 57 0,14-7 0 16,6-10-1-1,10 0-56-15,15-10-37 0,7-6-54 16,18 0-6-16,-2 10-11 16,0 3-2-16,-10 14-11 15,-4 11-22-15,-17 7-11 16,-5 9-40-16,-5 2-3 16,-12 17 4-16,-7 2 18 15,-17 7 13-15,-13-7 41 16,-4 3 9-16,2-17 4 0,5-9-4 15,10-13-22-15,18-2-21 16,12-7-10-16,21 4 0 16,22 10-6-1,4 11 50-15,-3 14-4 16,-20 14 0-16,-45 31 19 16,-43 4 6-16,-69 2 32 15,-35-16 16-15,-19-16-6 16,-10-31-479-16,6-31 150 15</inkml:trace>
  <inkml:trace contextRef="#ctx0" brushRef="#br0" timeOffset="258359.0987">7153 16895 1188 0,'3'7'268'0,"-4"-7"107"16,2 2-351-16,-1-4-24 15,0 1-3-15,0 1 6 16,0-3 4-16,-1 1 17 15,-1-1 12-15,-14-29 4 16,-34-54-5-16,19 37-6 16,-1 6-11-16,-9 0-4 15,4 8-6-15,-9 0-2 16,0 15-7-16,-10 3-15 16,4 13-11-16,-9 19-18 15,14 9-6-15,-2 20-5 16,5 14 14-16,-4 28 10 15,8 0 20-15,-3 13 25 16,8-10 22-16,11 14 25 0,9-12 3 16,9 23-3-1,14-4-16-15,11 16-15 0,2-14-27 16,7 7-43-16,-3-28-41 16,-7 4-101-16,-23-18-474 15,-13-17 220 1</inkml:trace>
  <inkml:trace contextRef="#ctx0" brushRef="#br0" timeOffset="258552.7647">5888 17793 1462 0,'-1'-6'371'0,"22"0"131"16,19 1-424-16,35-2-5 15,18 0-20-15,38-4-16 16,-7-1-58-16,21-1-48 16,-22 1-257-16,2-19-199 15,-32-9-55-15</inkml:trace>
  <inkml:trace contextRef="#ctx0" brushRef="#br0" timeOffset="258776.5583">7284 17136 905 0,'-83'134'389'16,"19"1"44"-16,28-12-222 15,20 11-98-15,21-27-67 0,18 0-50 16,17-35-99-1,39-1-51-15,10-29-94 0,20-27-165 16,-11-30 13-16</inkml:trace>
  <inkml:trace contextRef="#ctx0" brushRef="#br0" timeOffset="259091.1659">7793 17382 1522 0,'30'14'488'0,"-12"-5"53"15,-39-9-393-15,24 4-219 16,1 0-110-16,8 5 71 15,-3-4 7-15,6 2 23 0,1 2 95 16,-6-9 98-16,2 5-65 16,3-5-2-16,-4 1-17 15,2 1-25-15,5 2-28 16,8 2-159-16,11 3-96 16,17-9-207-16,0-3-107 15</inkml:trace>
  <inkml:trace contextRef="#ctx0" brushRef="#br0" timeOffset="259481.3488">8635 17064 995 0,'-72'65'590'15,"71"-63"-65"-15,-2-1-142 16,3-5-328-16,0 2-51 16,0 1-67-16,0-1 13 15,3 1 6-15,47-8 37 16,67-13 44-16,-29 5 35 16,-2 5-21-16,-6 3-23 15,-27 12-34-15,-16 17-53 16,-28 6-26-16,-43 37-10 0,-30 17 4 15,-38 41 15-15,-9 4 35 16,-3 11 26-16,32-29 12 16,22-22 45-16,34-42 4 15,22-16 2-15,20-20-2 16,29-11-5-16,32-11-33 16,49-17-34-16,11-8-96 15,28-30-346-15,-19-11 47 0</inkml:trace>
  <inkml:trace contextRef="#ctx0" brushRef="#br0" timeOffset="259722.4876">9406 16603 209 0,'9'-21'763'16,"1"12"-328"-16,26 6-110 15,7 8 125-15,15 10-407 16,2 10-25-16,7 28 8 15,-15 20-10-15,-18 37 4 16,-24 10-4-16,-48 51 9 16,-26 13-5-16,-41 13-4 15,-5-16-5-15,-21 1-1 16,24-47-90-16,-4-25-83 16,34-32-105-16,13-28-213 15,35-36-41-15</inkml:trace>
  <inkml:trace contextRef="#ctx0" brushRef="#br0" timeOffset="260066.1163">10176 17216 1057 0,'-3'-1'402'0,"6"-1"18"16,21-8-288-16,89-17-146 15,-38 23-189-15,-1 3-214 16,-25-1-64-16</inkml:trace>
  <inkml:trace contextRef="#ctx0" brushRef="#br0" timeOffset="260307.5916">10095 17680 2134 0,'62'12'354'0,"32"-6"59"0,30-61-1046 16,9-35-11-16</inkml:trace>
  <inkml:trace contextRef="#ctx0" brushRef="#br0" timeOffset="266232.5547">11298 17042 1303 0,'-14'46'149'0,"14"-32"126"15,2 6-403-15,-1 12-1 16,2 11 12-16,-3 16 84 16,0 33 16-1,5 3 25-15,-1 1 4 16,5-10 2-16,-2-20-69 16,-2-40-1-16,-5-39 1 15,-5-37-216-15,-5-28 67 16</inkml:trace>
  <inkml:trace contextRef="#ctx0" brushRef="#br0" timeOffset="266511.6721">11265 17098 1235 0,'5'-24'452'0,"-2"12"40"15,-2-1-333-15,6 1-94 16,2 3-77-16,9-11-19 16,19-3-5-16,36-6-4 0,17 4 40 15,23 1 9-15,4 18 7 16,-2 15-12-16,-32 12-10 15,-9 20-20-15,-28 3-7 16,-22 16-2-16,-23-1-2 16,-19 22 8-16,-23-4 28 15,-29 12-3-15,-4-13-12 16,-19-5-26-16,0-22-23 16,-2-9-27-16,25-18 6 15,10-8 3-15,28-9 6 0,24-10-140 16,33-10-41-16,35-27-83 15,19-10-140-15</inkml:trace>
  <inkml:trace contextRef="#ctx0" brushRef="#br0" timeOffset="267025.7738">12654 16728 1336 0,'15'1'434'0,"-12"0"22"16,-1 1-395-16,-5 8-129 16,1-10-60-16,-2 18-13 15,-5 31 31-15,-33 71 35 16,10-44 62-16,-11 11 25 16,-3-14 14-16,2-2 0 15,8-14 1-15,5-8 21 0,12-22 12 16,10-11 22-16,9-16 19 15,7-26-35-15,10-16-53 16,15-17-36-16,8-5-36 16,13-17-5-16,-5 11 46 15,2 0 9-15,-16 19-8 16,-6 5-19-16,-14 19-40 16,1 17-62-16,-13 22 0 0,0 25 20 15,-4 16 34-15,-2 24 31 16,-2 9 50-16,-1 18 45 15,2-16 26-15,7 1 21 16,8-22-18-16,2-15 40 16,0-28-6-16,14-18 11 15,7-24-13-15,22-22 23 16,6-17-35-16,19-17-14 16,-9-1-32-16,-9-2-2 15,-22 12-2-15,-2-8-19 16,-17 14-23-16,-3-1-86 15,-8 10-61-15,7 4-58 16,-1 18-304-16,8 10 55 16</inkml:trace>
  <inkml:trace contextRef="#ctx0" brushRef="#br0" timeOffset="267304.9371">13817 16824 910 0,'-10'27'133'16,"-15"26"111"-16,-17 9-268 15,-38 34-10-15,3 15 27 0,5 24 42 16,8-25 57 0,14 1 45-16,42-37-2 0,4-15-5 15,4-38-23-15,12-5-58 16,11-17-34-16,29-2 9 15,10-9 9-15,24-6-13 16,8-4-18-16,9-9-188 16,-23-5-195-16,-10-2-26 15,-32 5-231-15</inkml:trace>
  <inkml:trace contextRef="#ctx0" brushRef="#br0" timeOffset="267514.3936">13474 17305 698 0,'1'-3'705'0,"11"-4"-233"0,12 1-424 15,27-9 411-15,12 0-503 16,23-8-66-16,1-2-80 15,-4-14-277-15,-28 0-4 16</inkml:trace>
  <inkml:trace contextRef="#ctx0" brushRef="#br0" timeOffset="267650.2805">13682 16768 1968 0,'35'5'413'16,"13"10"187"-16,29 5-629 15,-1-3-122-15,59-18-449 16,-9-24 68-16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15:28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4106 7655 273 0,'43'41'186'15,"-40"-40"-36"-15,-3 2-74 16,-1 2-28-16,-1-5-44 16,1 1-9-16,-3 5 4 15,-41 37 7-15,-59 51-1 16,39-23-3-16,-1 6-2 0,-6 15 1 15,22-12 14-15,15-2 17 16,12-20 4-16,16-14 7 16,22-13 16-16,22-5-1 15,10-12-11-15,36-9 0 16,10-1-4-16,16-1-13 16,-13-7-12-16,2 11-231 15,-35 7-19-15,-14 5-69 16</inkml:trace>
  <inkml:trace contextRef="#ctx0" brushRef="#br0" timeOffset="374.1392">4794 8452 851 0,'15'0'212'16,"14"-6"68"-16,4-5-195 16,29-5-118-16,6 0 38 15,14-17-6-15,-11-1-10 16,3-3 5-16,-24-3 4 16,-14-1 26-16,-14 8 29 15,-18 2 28-15,-20 4-23 0,-14 11-37 16,-4 13-34-16,-26 21-36 15,-9 13-35-15,-13 22 7 16,5 11 35-16,-5 2 13 16,26-11 16-16,16 9 15 15,26-12 13-15,19 0-7 16,22-6 2-16,21 4 5 16,13-17-8-16,18-11-98 15,1-24-177-15,22-20 14 16</inkml:trace>
  <inkml:trace contextRef="#ctx0" brushRef="#br0" timeOffset="789.3167">6158 7672 981 0,'16'21'303'0,"-11"-22"30"16,1-2-322-16,4-5-212 15,-1-10-39-15,3-4-35 16,-8-15 159-16,-8-1 159 16,-7-10 62-16,-6 5 51 15,-12-1 95-15,-3 7-164 0,-11 3-75 16,-6 10-49-16,-9 14-18 15,5 11-38-15,7 9 8 16,18 11 27-16,10 19 18 16,5 8 37-16,5 23 13 15,1 9 10-15,1 20 23 16,0-5 11-16,9 22 2 16,-3-11-13-16,7 14-13 15,-5-20-46-15,4 8-35 16,-5-26-35-16,-1-8-97 15,-1-30-54-15,-11-9-4 16,-9-25-78-16</inkml:trace>
  <inkml:trace contextRef="#ctx0" brushRef="#br0" timeOffset="1018.7694">5642 8492 592 0,'-37'-60'593'0,"46"56"-222"0,-6 4-77 15,6-5-220-15,2 4-212 16,15-2 156-16,5 3-34 16,15-7 5-16,-3-4 8 0,19 5-13 15,-1-6-19-15,10-5-43 16,-4-3-41-16,11-6-3 16,-11-5 1-16,3-12-17 15,-14-9 19-15,8-10-115 16,-11 5 2-16,-3-6-62 15</inkml:trace>
  <inkml:trace contextRef="#ctx0" brushRef="#br0" timeOffset="1227.2686">6746 7662 338 0,'1'-6'476'0,"-1"6"-133"16,0 0-233-16,0 0 161 15,0 0-314-15,0 0-39 16,0 1-25-16,3 22 34 15,2 14 45-15,7 55 23 16,-12-44 15-16,0 19 6 16,-3 3 0-16,-3 8-53 15,-5-7 5-15,3 2-74 16,-9-23-46-16,-5-11-61 16,3-21 8-16,-6-11-57 0</inkml:trace>
  <inkml:trace contextRef="#ctx0" brushRef="#br0" timeOffset="1402.6864">6555 8250 349 0,'-79'-49'433'16,"81"43"-97"-16,-2 5-28 15,4-1-142-15,-4 2-97 0,0-3-33 16,3 2-30 0,36-4-4-16,63-3 2 0,-23 2-13 15,5 0-14-15,18 0-131 16,-10-5-128-16,4 3-63 15,-5-9-134-15</inkml:trace>
  <inkml:trace contextRef="#ctx0" brushRef="#br0" timeOffset="1702.1064">7987 7988 1133 0,'21'25'236'0,"-48"-6"87"16,-2 6-334-16,4 5-9 16,-1-3-10-16,9-2 0 15,8-7 0-15,9-6-1 0,9-3 5 16,1 5 5-16,2 0 44 16,3 3 13-16,1 7 0 15,-7 7-12-15,-8-1-15 16,-5 5 4-16,-14 2 6 15,-23-5 15-15,-4-9 15 16,-13-5-2-16,4-15-47 16,3-7-72-16,19-4-68 0,11-16-231 15,22-4 3-15</inkml:trace>
  <inkml:trace contextRef="#ctx0" brushRef="#br0" timeOffset="1901.8805">8568 8108 897 0,'16'13'344'0,"-8"6"-21"16,-4-1-153-16,-4 10-255 16,1 6 2-16,-1 8-28 15,-4-8-6-15,4 3-92 16,0-10 3-16,-6-12-15 15,-3-18-10-15,-3-21 12 16</inkml:trace>
  <inkml:trace contextRef="#ctx0" brushRef="#br0" timeOffset="2049.6858">8518 7763 1143 0,'1'-14'356'15,"-1"1"46"-15,3 10-358 16,1 2-124-16,4 4-126 15,-8-3-41-15,1 0-91 16,26 2-31-16,66 19 44 16</inkml:trace>
  <inkml:trace contextRef="#ctx0" brushRef="#br0" timeOffset="2572.3801">9088 8106 374 0,'-25'36'168'0,"-11"5"28"15,-1 4-83-15,3-5-10 16,10-3-15-16,11-7 15 16,8-16-1-16,19-12 32 15,20-13-4-15,43-34-13 16,-2-19-86-16,39-29-137 16,1-10-43-16,0-21 37 15,-36 13 33-15,11-8 79 16,-35 21 144-16,-12 5-31 15,-18 28-47-15,-12 15-97 16,-17 32-48-16,-30 24-49 16,-18 22 45-16,-24 28 2 0,-7 15 77 15,2 24 26-15,23-5 14 16,12-4-19-16,30-16-2 16,16-5 6-16,12-20 1 15,34-5 23-15,22-8 8 16,33-10 7-16,2-13-8 15,14-9 1-15,-22-12-13 16,-3-14 6-16,-23-2 1 16,-6-5 24-16,-20 2 6 0,-12 3 6 15,-15 11-36-15,-32 4-48 16,-21 9-34-16,-11 17-18 16,-8 12-13-16,-9 14 37 15,13 7 40-15,18 10 0 16,15-10 7-16,20 0 23 15,21-9-4-15,36 0 8 16,27-10 5-16,43-1-52 16,13-6-128-16,9-20-267 15,-18-15-6-15</inkml:trace>
  <inkml:trace contextRef="#ctx0" brushRef="#br0" timeOffset="3813.2297">4277 13304 372 0,'124'124'298'0,"-139"-68"-75"16,15 35-223-16,-1 15 224 16,7 40-225-16,-5-3 5 15,-1 14 2-15,0-22 2 16,3-9 6-16,-7-40 3 16,2-19-3-16,-1-32-17 15,-4-15-3-15,-8-26-82 16,-10-30-82-16,3-8 89 15,-6-27 98-15,0-18 39 0,7-22 123 16,12 4 91-16,9-25-75 16,4 19-75-16,17-2-20 15,4 23-28-15,12-6-24 16,5 20-10-16,16-11-7 16,10 13-16-16,18 4-24 15,0 24 5-15,2 13-6 16,-15 21-19-16,-15 19-33 15,-23 17 7-15,-18 37 4 16,-29 23 20-16,-30 42 16 16,-23 20 25-16,-30 22-19 15,8-31-20-15,4-18 14 16,30-45 29-16,16-29 35 16,29-29 169-1,7-13-140-15,17-5-39 0,11 2-39 16,38-1-14-16,10 3-2 15,23 12 14-15,-6 12-1 16,0 20-85-16,-30 12-99 16,-18 19-224-16,-30 3-47 15</inkml:trace>
  <inkml:trace contextRef="#ctx0" brushRef="#br0" timeOffset="3994.1529">5392 14070 1186 0,'11'7'292'16,"0"3"70"-16,6 16-313 16,0 6-221-16,12 19-224 15,-9-1 56-15</inkml:trace>
  <inkml:trace contextRef="#ctx0" brushRef="#br0" timeOffset="4537.3726">5377 13633 1221 0,'-6'-20'390'16,"1"11"56"-16,5 3-390 0,-2 1-159 15,2 3-115-15,0 1-40 16,2 1-50-16,24 1 15 15,72 18 60-15,-39-2 82 16,14 9 5-16,-8 4 16 16,6 11 45-16,-15-6 14 15,5 2 10-15,-12-2 19 16,-5-7 64-16,-7-3 40 16,-8-1 58-16,-19-11 39 0,-4-2 79 15,-12-1 58-15,-15 1-60 16,-5 5-58-16,-10 14-31 15,-1 5-72-15,0 14-70 16,10 1 40-16,12 7-17 16,4-14-12-16,9-3-43 15,2-20-17-15,9-5-10 16,-2-19 27-16,2-7 33 16,0-9 39-16,6-1 21 15,-9 0 5-15,-2 5-7 16,2 7-17-16,-1 4-38 15,-4 11-41-15,-1-4-29 16,5 22 27-16,1 26-2 16,4 97 30-16,-15-32 23 15,-5-4 23-15,-17 9-11 16,-4-17 1-16,-12-7 12 0,-7-34 7 16,-12-16 4-16,-2-28-21 15,-10-9-3-15,7-18-11 16,-2-13-58-16,14-14-88 15,21-23-222-15,31-11-46 16,37-20-145-16</inkml:trace>
  <inkml:trace contextRef="#ctx0" brushRef="#br0" timeOffset="4940.657">6614 13096 1137 0,'2'0'400'16,"-2"0"-5"-16,0 2-263 15,0 2-198-15,1 41 0 16,-1 58 21-16,-7-14 21 15,-2 9 22-15,-3 23 11 16,-1-2 10-16,-2 14-6 16,7-26 0-16,0-15-7 15,6-31-32-15,2-26-42 16,2-29 13-16,3-21 5 16,9-11 6-16,8-7 22 15,6-1 52-15,2 1 2 0,1 13-11 16,-1 14-5-16,-8 16-2 15,1 21-9-15,-6 17-6 16,-1 21-7-16,-10 8-32 16,1 8-37-16,-5-10-280 0,-5-12 36 15</inkml:trace>
  <inkml:trace contextRef="#ctx0" brushRef="#br0" timeOffset="5198.2948">7263 13264 574 0,'0'23'333'15,"1"10"-57"-15,4 29-38 16,4 11-262-16,-2 17 18 15,5 5 16-15,-8 24-1 16,-4-13-9-16,-4 11-7 16,-5-10-80-16,-3-8-127 0,0-31-70 15,-8-28-89-15</inkml:trace>
  <inkml:trace contextRef="#ctx0" brushRef="#br0" timeOffset="5358.9319">7094 13920 1198 0,'25'-12'530'0,"-16"3"-32"15,3 5-247-15,9 1-298 0,29-8-107 16,23 1-87-16,36 0-257 16,1-1-16-16</inkml:trace>
  <inkml:trace contextRef="#ctx0" brushRef="#br0" timeOffset="5630.1264">8278 13600 1356 0,'-86'132'339'16,"35"-122"104"-16,-4 8-372 15,23 0-114-15,8-6-42 16,18-5-10-16,15 0 2 16,3 2 11-16,6 11 62 0,0 6 56 15,2 20-5-15,-14 6-10 16,-21 27-17-16,-14-4-15 16,-10 7-18-16,-7-23-10 15,-10-10-19-15,9-33-309 16,2-22 73-16</inkml:trace>
  <inkml:trace contextRef="#ctx0" brushRef="#br0" timeOffset="5811.7258">8555 14009 869 0,'20'35'472'15,"-24"-11"-71"-15,-1 19-172 16,-4 6-409-16,-11 9-84 16,-4-6-142-16,-10-14-66 15</inkml:trace>
  <inkml:trace contextRef="#ctx0" brushRef="#br0" timeOffset="5961.1018">8534 13358 1541 0,'7'-1'206'0,"4"1"84"15,17 0-667-15,18 7-86 16,26 8-110-16</inkml:trace>
  <inkml:trace contextRef="#ctx0" brushRef="#br0" timeOffset="6516.2293">9089 14108 974 0,'-29'67'351'0,"0"-5"44"16,7-6-247-16,7-13-98 16,18-23-31-16,11-29-8 15,17-34-7-15,30-57-43 16,8-25-18-16,30-38-31 15,5-5-7-15,7-19 11 16,-19 41 37-16,-2 5 68 16,-27 30 23-16,-9 13 6 15,-25 42-10-15,-13 17-35 16,-12 25-52-16,-20 34-1 16,-18 17-8-16,-27 31-3 15,-10 17 39-15,-16 35 82 16,8-5 19-16,10 31 30 15,27-10 0-15,8 2-4 16,33-26-38-16,20-6-4 0,16-32-24 16,20-12 2-16,16-21-2 15,18-20-3-15,-9-21-11 16,8-22 14-16,-19-15-2 16,2-20-4-16,-19-2 2 15,-9-9-7-15,-9 13-24 16,-7 2-24-16,-17 17-15 0,-19 10-26 15,-16 17-4-15,-16 19 1 16,-4 15 29-16,-10 17 42 16,12 7 32-16,8 16 15 15,14-7 10-15,18 10 1 16,14-9-16-16,18 3-17 16,17-10-18-16,36-6-46 15,12-21-72-15,40-17-280 16,-6-29-127-16,1-34-90 15</inkml:trace>
  <inkml:trace contextRef="#ctx0" brushRef="#br0" timeOffset="6915.0733">10972 13393 9 0,'3'13'860'15,"-3"-7"-211"-15,-3 10-965 16,-2-1 248-16</inkml:trace>
  <inkml:trace contextRef="#ctx0" brushRef="#br0" timeOffset="7108.7079">10927 13880 888 0,'-1'9'0'0</inkml:trace>
  <inkml:trace contextRef="#ctx0" brushRef="#br0" timeOffset="8000.3769">11153 7234 1276 0,'51'-12'263'16,"-49"10"92"-16,-4 1-390 15,1 7-30-15,-2-6 7 16,3 0 12-16,-2 0 29 16,0 0-9-16,2 0-66 15,-2 0-240-15,-1 1 22 0</inkml:trace>
  <inkml:trace contextRef="#ctx0" brushRef="#br0" timeOffset="8372.3514">11209 7761 1754 0,'3'40'382'0,"-15"-29"129"0,0 3-992 15,2-8 53-15</inkml:trace>
  <inkml:trace contextRef="#ctx0" brushRef="#br0" timeOffset="9470.978">11090 13367 701 0,'2'51'242'16,"-4"-42"12"-16,-10 2-174 15,-1 1-99-15,-5 2 9 16,-4-4 17-16,-3-3 18 16,7-1 58-16,-1-3 25 15,3-6-6-15,4 0-7 16,6-3-9-16,1-2-47 16,2-9-23-16,8 2-2 15,-1-4-3-15,5-3 0 16,0 4 3-16,3 5-6 15,-2 3-7-15,-4 4-16 16,2 6-13-16,-8 4 10 16,0-4 7-16,-2 2-16 0,1-1-23 15,-4 15-123-15,1-2-148 16,1-11-41-16,0-2-149 16</inkml:trace>
  <inkml:trace contextRef="#ctx0" brushRef="#br0" timeOffset="10039.5509">10991 13844 712 0,'-6'2'448'0,"2"2"-91"0,-1-4-136 16,1 2-116-16,2-1-123 15,-1 1 61-15,0-2-7 16,-1 0 13-16,3-2 10 16,-2 1 18-16,3-1-11 15,-2 2-42-15,-1-3-50 16,3 3-19-16,-1 0-12 15,-2 3 16-15,-5 8 40 0,-1 2 44 16,8-11 19-16,-2-1 1 16,1 1-9-16,1-2-2 15,1-2-27-15,0 1-27 16,1-2-28-16,1 1-48 16,-2 2-9-16,-2 2-5 15,-12 17 10-15,-26 22 23 16,-48 39 25-16,51-56-67 15,24-18-62-15,23-22-209 16,15-12-21-16</inkml:trace>
  <inkml:trace contextRef="#ctx0" brushRef="#br0" timeOffset="11866.8317">11277 7198 387 0,'46'40'146'0,"-45"-44"5"0,-5 5-105 16,4-4-22-16,0 2-1 15,-2-1 41-15,-1 1 17 16,3-2 26-16,-1 0 4 15,-2 0-8-15,2 0-44 16,-2 0-23-16,0 0-31 16,-14-1-18-16,0 1-6 15,-47-5 11-15,49 13 6 0,6-5 14 16,5 0 2-16,-1-2 2 16,5 2-4-16,0 0-3 15,0 0-4-15,0-1-2 16,0-1-13-16,0 1 2 15,2-1 4-15,2 1 5 16,17 1 3-16,6 3 11 16,35 12-3-16,-49-7 0 15,-5 3-3-15,-4-1-1 16,-7-7-2-16,2 6-11 16,-4 3 14-16,-5 1 15 15,-4-1-5-15,-11-2 8 16,0-2 11-16,0-2-1 15,-2-11-7-15,12 2 12 16,9-3 1-16,6-1-32 16,9 3-18-16,15-1-8 15,4 4-5-15,5 1-5 0,-4 1 30 16,0 4-10-16,-15 6-23 16,-12 6-116-16,-10 4-184 15,-23-1 0-15</inkml:trace>
  <inkml:trace contextRef="#ctx0" brushRef="#br0" timeOffset="12627.4352">11295 7832 321 0,'-2'2'187'0,"4"-1"48"16,-2-4 2-16,0 3-86 16,0 0-2-16,0-3-15 15,0 2-61-15,0-1-65 16,0 1 24-16,0-1-19 15,0 1-13-15,0-1-6 16,0 1-7-16,0-1-2 16,0 1-3-16,0 1 2 15,0 0-2-15,0 0-1 0,0 0-4 16,0 0 8-16,0 1 23 16,-2 1 16-16,-1-1 27 15,3 1 14-15,-1 2 13 16,-2-1-6-16,0 0-113 15,-2-1 120-15,4-1 8 16,-3 1-16-16,1-2-19 16,-3 0 95-16,3 0-146 15,0 0-24-15,-2-2-10 16,5 1 4-16,-1-1 4 16,1 2 3-16,0 0-1 15,0 0 6-15,0 0-9 16,0 0 2-16,0 2 5 15,-2-1 12-15,1 4 6 16,-7 8 17-16,-3-7 9 0,-12 4 6 16,-37 14 4-16,51-33-12 15,4-6-9-15,16 3-14 16,9 1-12-16,7 5-9 16,-3 4-59-16,4 8-100 15,-13 19-211-15,-26 1-26 16</inkml:trace>
  <inkml:trace contextRef="#ctx0" brushRef="#br0" timeOffset="86690.5755">5456 9400 825 0,'-8'3'317'0,"4"-3"-7"16,4 0-207-16,0 0-168 15,0 0-63-15,10 0 56 16,41 1 70-16,79-7-5 15,-23-10 51-15,47-11 51 16,-6-4-67-16,9 2-65 16,-16 6-139-16,-13 1-111 15,-45 7-30-15</inkml:trace>
  <inkml:trace contextRef="#ctx0" brushRef="#br0" timeOffset="86979.3144">5841 9514 1123 0,'0'4'222'0,"0"-4"109"16,3 3-364-16,-3-3-8 15,0 0-9-15,0 2-14 16,0 7-3-16,0 28 24 16,-10 47 9-16,-8-25 7 15,0 14 17-15,-12 28 4 16,8 5 0-16,9 29-160 16,10-18-94-16,3-15-23 15</inkml:trace>
  <inkml:trace contextRef="#ctx0" brushRef="#br0" timeOffset="87230.1601">6253 10179 632 0,'9'46'140'0,"5"-18"54"16,19 6-158-16,10-13-22 15,13-17 13-15,-4-14 17 16,-2-14-13-16,-20-13-6 16,-9-7 29-16,-17 7 1 0,-10-6-26 15,-13 6-8-15,-13 4-29 16,-10 11-73-16,-7 4-202 16,2 12 52-16</inkml:trace>
  <inkml:trace contextRef="#ctx0" brushRef="#br0" timeOffset="87409.738">6659 10195 729 0,'-8'23'114'0,"8"8"56"15,0 6-170-15,-3 13-39 16,2 0 21-16,-2 17-21 0,3-2-22 15,-5 6-141-15,-2-8-15 16</inkml:trace>
  <inkml:trace contextRef="#ctx0" brushRef="#br0" timeOffset="87653.849">6561 10120 900 0,'44'-33'317'0,"4"2"32"16,17 0-231-16,6 6-43 16,6 13-44-16,-22 12 0 0,-9 12-53 15,-26 12-19-15,-17 17-12 16,-23 9 2-16,-32 20 21 16,-16-2 47-16,-18-1 0 15,12-17-3-15,3-11-93 16,29-29-47-16,17-19-39 15,25-19-176-15,38-30 30 16</inkml:trace>
  <inkml:trace contextRef="#ctx0" brushRef="#br0" timeOffset="87894.1366">7732 9370 727 0,'-1'2'123'16,"-3"35"89"-16,-10 63-209 16,16-20-11-16,4 3 17 15,0 23 1-15,-1-3-3 16,-2 20-125-16,-10-9-96 0,-2-14-6 15</inkml:trace>
  <inkml:trace contextRef="#ctx0" brushRef="#br0" timeOffset="88128.0768">7666 9385 1192 0,'61'-58'319'16,"2"12"104"-16,26 9-330 15,-4 14-20-15,6 11-8 16,-12 18-36-16,-10 10-58 16,-27 12-64-16,-35 31 15 15,-41 15-11-15,-38 21 3 16,-19 0 53-16,-35 9 45 16,12-15-53-16,-10-12-93 0,26-27-131 15,9-7-97-15,46-19-109 16</inkml:trace>
  <inkml:trace contextRef="#ctx0" brushRef="#br0" timeOffset="88548.4589">8803 9626 645 0,'-32'14'393'0,"-10"4"-85"16,5-7-96-16,-16 10-208 16,1 1-18-16,-6 11-20 15,8-3 29-15,-2 14 5 16,14 1 6-16,5 3-2 15,12-9-2-15,14-4-46 16,10-20-48-16,19-12-46 16,15-15 83-16,19-19-41 15,7-12 44-15,8-11 57 16,-12-1 62-16,-6 0-69 16,-11 18 65-16,-10 9 6 0,-12 13-22 15,0 13-44-15,-6 13-18 16,-7 14-10-16,-1 15-1 15,-10 21-68-15,-5 5-67 16,-3 11-73-16,4-8-96 16</inkml:trace>
  <inkml:trace contextRef="#ctx0" brushRef="#br0" timeOffset="88789.6961">8891 9946 1021 0,'99'-77'204'0,"-90"92"82"15,-2-3-300-15,2 4-16 16,2-1-27-16,3-15 61 16,4-22 19-16,9-18 28 15,5-12 14-15,13-15 33 16,-2 7-19-16,3 3-9 16,-9 17-31-16,15 11-13 15,-7 17-26-15,12 13-41 16,-5 17-21-16,2 9-63 15,-12 1-63-15,-7-1-176 16,-15-7 8-16</inkml:trace>
  <inkml:trace contextRef="#ctx0" brushRef="#br0" timeOffset="88998.526">9822 9143 825 0,'21'14'274'16,"0"1"50"-16,-5 11-195 16,-1 23-101-16,3 10 3 15,3 27-14-15,-5 8-43 16,-9 9-34-16,-1-3-27 16,-12 9-102-16,-6-23-65 0,-11-1-44 15,-4-20-69-15</inkml:trace>
  <inkml:trace contextRef="#ctx0" brushRef="#br0" timeOffset="89167.4006">9720 9755 1251 0,'30'-26'506'16,"-5"14"18"-16,14-6-270 15,8 5-208-15,33 1-11 16,6-1-44-16,23-2-52 15,-5 1-56-15,21-8-228 16,-25-13-177-16,-3-20-58 16</inkml:trace>
  <inkml:trace contextRef="#ctx0" brushRef="#br0" timeOffset="90225.1261">13589 7180 771 0,'-64'14'275'0,"47"-14"20"0,-4 10-162 16,-4-1-95 0,-11 9 34-16,-1 4 7 0,-9 6 14 15,5-3-10-15,8 1-24 16,12-7-50-16,16-4-36 16,18-5-4-16,24 3 12 15,9 1 14-15,15 11 16 16,2 6 23-16,-1 10-26 15,-20 10-19-15,-18 14-8 16,-32 0-1-16,-23 9 7 16,-16-10 23-16,-21-8 7 15,-5-16-4-15,-3-9-44 16,7-17-65-16,-7-8-280 16,11-8 27-16</inkml:trace>
  <inkml:trace contextRef="#ctx0" brushRef="#br0" timeOffset="90515.6116">13669 7160 970 0,'-3'-2'321'0,"2"-2"6"0,2 8-220 15,-1-4-179-15,0 0 1 16,3 0 25-16,36 8 59 16,55 0 60-16,-25-12-33 15,-4-3-26-15,12-5-207 16,-6-6-146-16,10 5-114 15</inkml:trace>
  <inkml:trace contextRef="#ctx0" brushRef="#br0" timeOffset="90830.7319">15141 6700 985 0,'-25'32'199'0,"-10"5"76"16,-26 26-280-16,-12 14-76 16,-13 33 8-16,-1 7 145 15,-8 33 22-15,26-1 16 16,12 11 12-16,25-31 11 0,24-9-132 15,32-40-3 1,23-16 9-16,11-20 5 0,7-4-39 16,-5-13-49-16,18-12-54 15,-16-15-247-15,-1-18 10 16</inkml:trace>
  <inkml:trace contextRef="#ctx0" brushRef="#br0" timeOffset="91294.6378">15689 7078 1175 0,'9'59'273'0,"-19"-44"44"16,3 16-295-16,-5 24-130 15,-2 4 29-15,-6 24 29 16,2-4 41-16,0 13 10 15,-3-15-35-15,2 10-251 16,12-19-22-16,11-19-115 16</inkml:trace>
  <inkml:trace contextRef="#ctx0" brushRef="#br0" timeOffset="91529.3865">16123 6785 1471 0,'33'31'122'15,"9"16"253"-15,-4 8-435 16,6 37-25-16,-4 15 100 0,-20 33-1 16,-34 7-21-16,-23 12-2 15,-17-27 5-15,-43-12-29 16,-12-40-64-16,-38-32-271 15,6-30 49-15</inkml:trace>
  <inkml:trace contextRef="#ctx0" brushRef="#br0" timeOffset="92157.5781">16831 7518 711 0,'8'9'346'0,"29"-10"-39"16,25-10-111-16,46-8-203 15,29 3-7-15,12-2 17 0,-13 2-4 16,1 1-112-16,-40 0-98 15,-8-3-98-15,-27-3-113 16</inkml:trace>
  <inkml:trace contextRef="#ctx0" brushRef="#br0" timeOffset="92387.691">17443 7062 1250 0,'9'27'217'15,"-4"-5"106"-15,-5 28-334 16,4 12-99-16,-13 33 41 16,-1 7 58-16,-11 5 9 15,0-17-4-15,-7-1-177 16,7-25-135-16,2-19-29 15</inkml:trace>
  <inkml:trace contextRef="#ctx0" brushRef="#br0" timeOffset="92922.0822">18156 6989 902 0,'-5'9'220'15,"4"-9"69"-15,1 2-235 16,-2-2-38-16,2 0 33 15,0-2 13-15,0 1 17 16,0-1-8-16,2-1-5 16,11-6-23-16,33-13-1 15,56-13-8-15,-29 23 12 16,-1 9 0-16,2 9-6 16,-23 3-26-16,-13 13-27 15,-17 4-24-15,-21 12-5 16,-13-4-2-16,-15 10 22 15,-9-5 22-15,-5-5 20 16,15-12 10-16,7-3-8 16,15-10-12-16,14-9-49 15,13 10-16-15,26 14-7 16,9 9 23-16,15 16 23 0,-10 17 41 16,-12 22 4-16,-31 6 3 15,-45 12-13-15,-41-10-12 16,-50 3 19-16,-6-28 2 15,-22-16-21-15,4-24-87 16,-16-25-307-16,42-21 38 16</inkml:trace>
  <inkml:trace contextRef="#ctx0" brushRef="#br0" timeOffset="93446.9444">19693 6998 780 0,'15'92'398'16,"4"-90"-73"-16,32-1-66 15,11-4-357-15,33 0-26 16,-1 0 26-16,-2-4-41 16,-18-10-34-16,-12-2-136 15,-24-8 43-15</inkml:trace>
  <inkml:trace contextRef="#ctx0" brushRef="#br0" timeOffset="93692.1044">19785 7572 1817 0,'13'20'300'0,"29"-6"160"16,14-8-556-16,43-6-240 16,2-11-186-1,32-27-4-15</inkml:trace>
  <inkml:trace contextRef="#ctx0" brushRef="#br0" timeOffset="97624.4958">21751 6686 454 0,'-8'1'430'0,"7"1"-146"16,-2-1-61-16,0 1-232 15,0-1-69-15,-5 15 7 16,-17 7 29-16,-65 54 35 16,34-42 36-16,-11 5 4 15,11-9 7-15,13-3-11 16,22-10 4-16,33 1 15 16,26-5 22-16,23 1 32 15,16 2 11-15,19 7-2 16,-8-2-16-16,-5 15-38 15,-21 12-63-15,-28 10-7 0,-31 7-8 16,-36 12 2-16,-26-4 26 16,-24-6 27-16,-7-13 3 15,-17-10 1-15,15-20 1 16,6-16-55-16,23-12-27 16,18-9-61-16,24-10 105 15,36-32-422-15,16 0 160 16</inkml:trace>
  <inkml:trace contextRef="#ctx0" brushRef="#br0" timeOffset="97879.1201">21850 6643 1221 0,'-9'-6'299'16,"9"4"61"-16,10 7-312 16,10-1-105-16,17 1 38 15,17-1 75-15,29 0 5 16,3-2 7-16,21-4-16 16,-11 1-48-16,-4-3-126 15,-19-2-69-15,8 1-233 0,-20 2-39 16</inkml:trace>
  <inkml:trace contextRef="#ctx0" brushRef="#br0" timeOffset="98179.4714">22727 7059 184 0,'20'13'499'0,"31"-11"-248"15,8-11-136-15,34 0 88 16,18 3-323-16,27-9 105 15,-22-3-19-15,-4 5-14 16,-26-5-40-16,-19-4-90 16,-30 0-103-16</inkml:trace>
  <inkml:trace contextRef="#ctx0" brushRef="#br0" timeOffset="98424.5296">23236 6838 600 0,'-4'14'294'16,"1"8"-48"-16,3 7-363 16,-5 17 361-16,-1 5-273 0,-4 1 13 15,0-4 16-15,-8 15 1 16,-1-7 0-16,-4 11 1 15,9 4-57-15,-1-6-139 16,6-21-51-16,13-18-86 16</inkml:trace>
  <inkml:trace contextRef="#ctx0" brushRef="#br0" timeOffset="98898.7044">24048 6643 1082 0,'-2'1'288'0,"1"1"53"16,-1 1-259-16,2-3-120 15,2 0 11-15,17 1 38 16,32 2 12-16,89 0 6 16,-58-5 2-16,-11 5-6 15,-22 11-12-15,-26-1-38 16,-12 12-32-16,-13 8-2 0,-14 14 2 16,-17 7 19-16,-36 14 27 15,-4-12 24-15,1-3 1 16,8-19 0-16,11-13-6 15,36-15-7-15,19 2-20 16,14-4-10-16,30 14-4 16,10 4 5-16,8 15 2 15,-6 3 17-15,-14 21 6 16,-26 1 1-16,-27 20 5 16,-40-2 6-16,-43 8 8 15,-19-14 4-15,-26-14-49 16,-3-34-122-16,11-33-162 15,35-24-41-15</inkml:trace>
  <inkml:trace contextRef="#ctx0" brushRef="#br0" timeOffset="99217.8555">24901 6997 974 0,'59'53'236'0,"-41"-49"-72"15,0-1-178-15,26-7-43 16,14 4-44-16,37-1 104 16,-3-4 102-16,23 5-86 15,-27-4-17-15,-1 2-152 16,-46 2-116-16,-21 5-30 16</inkml:trace>
  <inkml:trace contextRef="#ctx0" brushRef="#br0" timeOffset="100505.763">25104 7558 713 0,'-4'5'205'0,"2"-2"39"16,2-3-182-16,0 0-21 16,0 0-4-16,0-2 15 15,10 1 11-15,39-4 14 16,82-7-26-16,-17 2 0 16,-3-2-16-16,-8-6-16 15,-17 2-282-15,-6-15-68 16,-34-8-73-16</inkml:trace>
  <inkml:trace contextRef="#ctx0" brushRef="#br0" timeOffset="101119.4278">27127 6972 804 0,'-1'0'207'15,"-15"-3"31"-15,-27 1-179 16,-11 4-122-16,-32-1 18 15,-13 2 45-15,-5 6 38 16,24 0 12-16,8 0 4 16,32 1-3-16,13-1-2 15,20-3-35-15,11 6-13 16,18-2-6-16,26 9 21 16,17 8 4-16,31 16 4 15,8 1 3-15,9 19 0 16,-25 2-21-16,-14 12-10 0,-31-5-10 15,-17 19-6-15,-20-10-2 16,-14 5 0-16,-11-9 3 16,-33 14 9-16,-16-20 6 15,-28 6 3-15,-4-15 5 16,-8-9 2-16,27-23-5 16,14-14 31-16,30-16 27 15,13-23 24-15,20-20-7 16,25-36-6-16,16-7-61 15,20-31 33-15,18 2-18 16,28-14 18-16,-5 24 8 0,-9-11 34 16,-21 31-65-16,-16 4-7 15,-31 26-20-15,-30 0-10 16,-28 14-229-16,-30 2-23 16,-25 10-22-16,-23 8-113 15,4 6 20-15</inkml:trace>
  <inkml:trace contextRef="#ctx0" brushRef="#br0" timeOffset="118214.6192">5349 16110 620 0,'-25'10'631'16,"4"-2"-312"-16,9-7-117 15,4-1-129-15,-6 0-129 0,11 1-134 16,-1 4 177-16,2-1-19 16,2-4-5-16,0 2-5 15,2 13 3-15,4 28 3 16,9 53 14-16,-8-25 0 16,-6 2 5-16,-1 11 4 15,-5-11 5-15,-7-2 7 16,3-24 11-16,0-8 23 15,-6-30 10-15,5-9 10 16,-2-12-27-16,-3-27-58 16,6-10-9-16,6-11 38 15,-1-4 8-15,8-6 49 16,8 14 67-16,18-17 4 16,8 5-51-16,30-9-19 15,2 5-31-15,11 3-13 16,-12 26-78-16,-7 15-40 15,-25 24-12-15,-12 20-21 16,-16 17-1-16,-20 26 59 16,-9 12 56-16,-20 12 25 0,-8-10 29 15,-1-7 14-15,9-24 14 16,11-17 23-16,13-15 16 16,11-8 7-16,8-4-13 15,9-2-13-15,1 0-48 16,8-1-36-16,6 5-15 0,1 9-29 15,-7 12-5 1,-21 28 18-16,-21 19 10 0,-37 30-6 16,-17 1 21-16,-11 0-33 15,15-22-124-15,5-24-141 16,34-41-22-16</inkml:trace>
  <inkml:trace contextRef="#ctx0" brushRef="#br0" timeOffset="118639.165">6171 16027 694 0,'9'109'342'0,"-30"-73"-50"0,1-12-121 15,-5 19-218-15,4 0-108 16,2 0-29-16,5-9 12 16,7-9 23-16,2-15 33 15,1-2 158-15,2-5 51 16,-4 2 5-16,5-5-10 16,0 2-23-16,-11 16-51 15,-8 20-15-15,-9 48-4 16,33-49-3-16,17-9-2 0,16-10 38 15,4-15 5-15,20-27 17 16,3-14 8-16,3-20-7 16,-10-12-44-16,-6-15 0 15,-23 13-7-15,-15 1 57 16,-14 18 29-16,-11 6 21 16,0 20-8-16,2 6-41 15,-1 9-105-15,2 5-169 16,5 10-140-16,4 7-53 15</inkml:trace>
  <inkml:trace contextRef="#ctx0" brushRef="#br0" timeOffset="118863.7947">6435 16053 292 0,'47'-94'299'16,"-39"62"-15"-16,-1 13-38 15,-1 4-50-15,1 11-77 16,-1 4-50-16,5 7-67 16,1 14-29-16,2 7-14 15,3 23 3-15,-1 9 15 16,-4 34 6-16,0 2 4 0,-11 34-139 16,-10-10-121-16,-4 8-11 15</inkml:trace>
  <inkml:trace contextRef="#ctx0" brushRef="#br0" timeOffset="119040.467">6367 16846 394 0,'-5'-31'321'0,"13"-3"-102"15,10-8-60-15,11-11-100 16,10 1-38-16,11-6-38 16,-4 5 76-16,18 0 9 15,-4 8-9-15,11 7-12 16,1 4-20-16,8 6-141 15,-17 1-118-15,4 3-59 16,-23-4-117-16</inkml:trace>
  <inkml:trace contextRef="#ctx0" brushRef="#br0" timeOffset="119219.4719">7276 15920 614 0,'5'-12'358'15,"-7"8"-48"-15,-2 7-195 16,-2 16-114-16,1 12-66 15,1 17-5-15,-8 8-3 16,11 25 63-16,-11-5 15 16,0 11 6-16,-4 11-84 15,-5-5-76 1,-16-26-92-16,3-9-82 16</inkml:trace>
  <inkml:trace contextRef="#ctx0" brushRef="#br0" timeOffset="119862.2495">7014 16551 578 0,'-90'-96'235'0,"102"78"28"16,2 3-149-16,15 1-4 16,3 2-26-16,14-8-5 15,-4 4-20-15,14-2-18 16,-6 5-47-16,9 6-54 16,-8 7-45-16,2 13-35 15,-7 3 26-15,-10 15 25 16,-19 6 47-16,-8 15 46 15,-7-3 37-15,-5 7-16 16,1-10 0-16,4-7-5 16,5-15-10-16,-1-11 0 15,3-10 34-15,-2-12 34 16,-2-7 27-16,-1-10 20 0,-4-5 8 16,-4-6-26-16,-5 6-33 15,2 0-22-15,-2 7-23 16,3 10-22-16,3 3-24 15,6 4-37-15,7 1-17 16,6 1-27-16,13-2 3 16,12 9 10-16,-3-2 30 15,2 4 17-15,-5 5 27 16,-6 1 10-16,-13-1 5 0,-4 4-5 16,-3-2-7-16,-6 2 7 15,-3 0 4-15,2-2 14 16,-4-7 18-16,5 2 39 15,-3-7 2-15,0-1 0 16,0 1-10-16,2-1-9 16,11-5-42-16,11-3-20 15,41-8-15-15,-47 25-16 16,-5 6-11-16,-6 7 14 16,-4-2 15-16,-1-1 12 15,-2-3 12-15,0-8 1 16,0-6-13-16,9 0 1 15,-9-2-5-15,0 1-2 16,1-1 4-16,10 2 3 16,5 5-10-16,3 5-9 15,37 43 7-15,-48-14 9 0,-4-5 0 16,-8-2-93-16,-1-3-130 16,4-18-70-16,10-19-128 15</inkml:trace>
  <inkml:trace contextRef="#ctx0" brushRef="#br0" timeOffset="120076.8507">8540 15858 1504 0,'10'3'195'0,"-5"21"176"15,3 14-439-15,4 17 2 16,6 7 30-16,-6 24-43 16,1-3-19-16,-7 15-139 15,-10-2-148-15,-11-3-17 16</inkml:trace>
  <inkml:trace contextRef="#ctx0" brushRef="#br0" timeOffset="120286.3034">8842 15627 1056 0,'49'-24'566'0,"4"-3"-47"0,-7-14-213 15,28 16-259-15,8 7-101 16,14 11-153-16,-9 11-144 15,5 15-129-15,-27 14 10 16,-16 8-120-16</inkml:trace>
  <inkml:trace contextRef="#ctx0" brushRef="#br0" timeOffset="120494.9817">8709 16233 1478 0,'20'22'525'16,"-8"-38"21"-16,37-2-331 16,18-4-268-16,36-5-11 15,1-6-486-15,7 4 153 16</inkml:trace>
  <inkml:trace contextRef="#ctx0" brushRef="#br0" timeOffset="120870.6943">9445 16018 1101 0,'28'43'484'0,"-49"-27"-64"15,14 5-232-15,-15 25-242 16,-1 6-54-16,3 11-10 16,3-9 27-16,11-5-19 15,6-26 32-15,5-6 28 16,-1-11 31-16,17-5 38 15,-5-10 46-15,8-1-5 16,-2-1-27-16,6-3-7 16,-10 3-39-16,3 7-58 15,-6 4-2-15,-1 12-3 16,-3 1-5-16,-1 14 15 16,-2 4-1-16,-1 9-112 15,-3-3-87-15,5 4-43 16</inkml:trace>
  <inkml:trace contextRef="#ctx0" brushRef="#br0" timeOffset="121080.9259">9814 16445 508 0,'20'-17'318'0,"-3"8"-12"16,-7 5-91-16,-4-1-90 16,3 1-34-16,0 0-38 15,-6-1 7-15,5-4-2 16,3 0 18-16,-1-4 4 15,7 1-8-15,-4-4-31 0,11 3-49 16,-1 2-57-16,2 7-55 16,-1 4-45-16,7 15-195 15,-10 5-11-15,-12 11-58 16</inkml:trace>
  <inkml:trace contextRef="#ctx0" brushRef="#br0" timeOffset="121300.7155">10200 16345 383 0,'15'82'625'0,"-54"-42"-238"16,-5 4-230-16,3 8 209 15,8-3-424-15,12 1-59 16,17-20 3-16,20-11 8 0,14-14 33 15,19-14 4-15,13-15-36 16,7-13-168-16,-5-4-14 16</inkml:trace>
  <inkml:trace contextRef="#ctx0" brushRef="#br0" timeOffset="121544.3837">10633 15751 1597 0,'3'2'338'15,"-6"-1"108"-15,7 10-492 16,-5-11-64-16,1 1-7 16,1 36 36-16,15 65 24 15,-16-38 37-15,0 22-16 16,-4 1-28-16,-8 10-67 15,-9-17-68-15,-4-5-135 16,-7-24-25-16,-11-16-62 16</inkml:trace>
  <inkml:trace contextRef="#ctx0" brushRef="#br0" timeOffset="121961.9487">10430 16222 1124 0,'20'-9'748'0,"1"-1"-247"0,-7-2-272 15,12-1-140-15,4 0-135 16,8 1-149-16,-1 1 145 16,9 4-119-16,-4 7-49 15,7 4-174-15,-8 10-75 16,-4 6 16-16,-7 9 120 16,-10 3 57-16,-12 5 282 15,-4-4 169-15,5-5 25 16,-3-4 31-16,3-5 8 0,-2-3-99 15,2 3-72-15,-3 7-60 16,2-7-64-16,-4 0-82 16,-1-5 28-16,-3-9 88 15,-3-8 57-15,0-13 82 16,-6-3 107-16,0-11 1 16,2-10-50-16,-6-22-21 15,8 4-49-15,1-16-36 16,1 3-35-16,-2 4-34 15,5 22 3-15,-4 5 11 16,-1 17 3-16,1 8-10 16,-3 7-16-16,5 3-44 15,-1 2-61-15,2 2-238 16,1-1-61-16,1 2-95 16</inkml:trace>
  <inkml:trace contextRef="#ctx0" brushRef="#br0" timeOffset="122548.8062">11370 15999 238 0,'-17'81'516'0,"25"-78"-250"0,-8-3-263 15,-4 0 60-15,4 0-330 16,0 0 69-16,-2 0 132 16,0 0 148-16,2 0 113 15,-3 0 50-15,0 2-57 16,0 2-89-16,-12 20-15 16,-21 47-29-16,29-37-34 15,4-3-9-15,1-4-17 16,5-10-15-16,3 1 11 15,2-12 12-15,-1-15 4 16,6-9 2-16,8-13-18 16,6-10-19-16,5-12-18 15,10 7-6-15,2-5 18 16,-2 11 18-16,4-1 9 16,-5 8 9-16,10 1 9 15,-6 9-7-15,3 4 4 0,-14 7 2 16,-1 6-5-16,-11 8-5 15,-6 8-19-15,-6 6 2 16,-4 13 17-16,-6 0 11 16,-6 7 18-16,0-7 19 15,2-3-10-15,3-12-20 16,2-5 22-16,15-10-2 0,11-5 3 16,3-1 3-1,5 1-1-15,-2 0-32 0,-2 9-15 16,-12 8-14-16,-4 18-13 15,-11 8-25-15,1 15-25 16,-13-8-252-16,-11-31 56 16</inkml:trace>
  <inkml:trace contextRef="#ctx0" brushRef="#br0" timeOffset="124556.0814">12342 13440 448 0,'4'1'211'0,"1"-1"-25"15,5 3-114-15,11 2-69 16,12 1 29-16,70 15 18 15,-35-11 12-15,32 0 11 16,3 2-61-16,19-7-239 16,-25-7 19-16</inkml:trace>
  <inkml:trace contextRef="#ctx0" brushRef="#br0" timeOffset="125175.9787">14262 12668 449 0,'40'-6'189'0,"-51"18"-50"16,-8 10-182-16,-12 5 35 16,-11 16 37-16,5 13-49 15,-12 18 100-15,-5-1 80 16,-4 22-24-16,5-1-23 16,-10 21 24-16,17-10-39 15,18 10 2-15,15-18-33 0,25-4-33 16,14-25 3-16,17-6-52 15,0-14-63-15,11-4-199 16,-8-11-70-16,5-24-88 16</inkml:trace>
  <inkml:trace contextRef="#ctx0" brushRef="#br0" timeOffset="125458.8251">14781 12976 1543 0,'6'21'211'0,"2"4"171"16,1 3-487-16,0 12-22 0,2 9 34 15,0 16 7-15,-7-4 9 16,-2 12 35-16,-2-2 24 16,-5 10 8-16,4-11-42 15,-1-2-41-15,5-19-223 16,2-16-4-16</inkml:trace>
  <inkml:trace contextRef="#ctx0" brushRef="#br0" timeOffset="125738.0892">15344 12627 1520 0,'36'16'261'15,"-35"11"157"-15,42 26-432 16,11 15-29-16,15 27-9 15,-9-5-5-15,-3 15-14 16,-26-14-6-16,-29 14 1 16,-35-12 43-16,-14 18 20 15,-15-19 28-15,-6-9 4 16,5-25-27-16,9-19-143 16,5-35-142-16,9-19-70 15,10-16-167-15</inkml:trace>
  <inkml:trace contextRef="#ctx0" brushRef="#br0" timeOffset="126431.7226">16095 12210 573 0,'54'43'123'15,"-47"-46"46"-15,2-4-166 16,4 2 8-16,-1 0 28 16,13-4 39-16,6 1 19 15,11-1 12-15,1-1-15 0,13 4-21 16,-10 2-36-16,-5 5-20 16,-11 5-23-16,-11 6-36 15,-14 6-18-15,-14 10 0 16,-10 3 9-16,-17 6 23 15,-5 0 36-15,-14 1 24 16,13-12 4-16,1-13 5 16,16-7 27-16,8-2 10 15,14-7-35-15,11 2-4 16,8 2-5-16,18 2-39 16,5-3-15-16,5 9 23 15,-5 3-2-15,-8 16-4 16,-19 8-23-16,-32 19-22 15,-30 1-24-15,-20 8-11 16,-10-15 4-16,-16-9-106 16,13-26-74-16,14-21 17 15</inkml:trace>
  <inkml:trace contextRef="#ctx0" brushRef="#br0" timeOffset="126906.2109">16763 13219 1116 0,'17'-4'375'0,"-4"-1"22"0,3 8-264 16,33 2-146-16,15-4-28 15,34 5-70-15,10 0-83 16,10-4-52-16,-24-1-93 15,-12 1-40-15,-37-8 21 16</inkml:trace>
  <inkml:trace contextRef="#ctx0" brushRef="#br0" timeOffset="127181.5049">17082 13028 1221 0,'-8'16'189'0,"1"2"118"16,5 3-357-16,-3 9-20 15,-6 7 9-15,-1 16 34 16,-4 0 18-16,-8 5 13 15,7 3 4-15,-4 4 12 16,2-12 0-16,-1-4-195 0,13-16-137 16,4-26-28-16</inkml:trace>
  <inkml:trace contextRef="#ctx0" brushRef="#br0" timeOffset="127775.9853">18563 12637 678 0,'-43'-9'331'0,"-28"12"-25"16,-5 12-172-16,-17 16-40 16,6 9-46-16,-8 16 6 15,27 9 1-15,-5 11 3 16,20-9-16-16,10 2-17 15,19-14-14-15,14-13-5 16,11-20-10-16,16-6-8 16,8-10 43-16,16-10 46 0,13-7-29 15,9-8 4-15,-3 1 5 16,-4-14-42-16,-16 2-41 16,-3-3 34-16,-11 2 2 15,-3-6-4-15,-4 11-4 16,3 3-11-16,-13 7-17 15,0 9-15-15,-5 7-28 16,-4 12-6-16,0 14 8 0,0 16 16 16,-4 7 20-16,-3 22 51 15,-7 6 29-15,-7 22 28 16,-2-1 3-16,-2 17 0 16,-1-11-20-16,9 4-66 15,0-26-73-15,6-13-170 16,-3-27-158-16,-11-21-25 15,13-30-165-15</inkml:trace>
  <inkml:trace contextRef="#ctx0" brushRef="#br0" timeOffset="128374.0546">19244 13015 733 0,'17'77'291'0,"-14"-74"10"16,-2-6-157-16,5 1-87 16,-6 1-7-16,1 1 18 15,-1-3 5-15,30-5-13 16,56-15-15-16,-42 18-14 16,-1 1-130-16,-6-4-77 15,5 4-198-15,-18-2-58 16</inkml:trace>
  <inkml:trace contextRef="#ctx0" brushRef="#br0" timeOffset="128664.4201">19240 13292 843 0,'16'1'343'0,"9"-1"7"0,8 2-227 16,16 1-52-1,4 4-123-15,3-2-287 0,1-4-11 16,17-13-157-16</inkml:trace>
  <inkml:trace contextRef="#ctx0" brushRef="#br0" timeOffset="132318.8908">20518 13118 1236 0,'-44'20'274'0,"56"-19"87"16,7-1-354-16,24 3-45 0,10-3-7 15,26 5 24-15,-1-7 20 16,8 8-43-16,-15-1-39 16,-1 0-173-16,-18 1-98 15,8 8-77-15</inkml:trace>
  <inkml:trace contextRef="#ctx0" brushRef="#br0" timeOffset="132543.7574">21847 12649 1134 0,'-11'15'381'16,"8"4"-24"-16,1 27-221 16,2 18-203-16,-5 30-3 15,-4 9 39-15,-13 25 39 16,0-6-20-16,-3 19-4 15,2-17-40-15,0 14-158 16,9-25-151-16,7-14-48 16</inkml:trace>
  <inkml:trace contextRef="#ctx0" brushRef="#br0" timeOffset="132899.6174">22493 13139 904 0,'-6'-4'262'0,"3"-1"36"16,0 1-264-16,3 4-53 16,-2 0-25-16,1 0-4 15,-1 0 11-15,1 0 9 16,-2 1 11-16,-13 25 4 16,-30 57 1-16,25-18 2 15,9 4 6-15,-4 22-61 16,-3-5-129-16,7 14-57 15,0-24-82-15</inkml:trace>
  <inkml:trace contextRef="#ctx0" brushRef="#br0" timeOffset="133093.1462">22347 13357 1487 0,'9'0'364'16,"18"-1"107"-16,16 1-422 16,28 1-48-16,12 0-75 15,22 4-169-15,-14-4-152 0,-3 1-76 16,-25-8-209-16</inkml:trace>
  <inkml:trace contextRef="#ctx0" brushRef="#br0" timeOffset="133576.7783">23974 12776 1618 0,'-11'-3'225'16,"-14"5"82"-16,-31 13-554 16,-5 13-15-16,-23 18 43 15,-2 19 43-15,-7 2 227 16,24-1 91-16,-6 4 12 0,20-11 5 16,14-9-18-16,26-4-121 15,10-13-24-15,19-14 1 16,18-16 1-16,28-16-17 15,12-21-22-15,8-11-72 16,10-14 0-16,-7 3 5 16,-16-9 57-16,-14 10 33 15,2 4 78-15,-15 14-16 0,-6 6-53 16,-9 18-44-16,-2 22-15 16,-12 13 3-16,-6 27 31 15,-5 6 52-15,-10 26 45 16,-8 1 27-16,-10 21 15 15,0-5-25-15,-11 16-9 16,6-20-30-16,-5 0-60 16,5-18-65-16,5-15-165 15,12-27-115-15,16-18-66 16</inkml:trace>
  <inkml:trace contextRef="#ctx0" brushRef="#br0" timeOffset="133921.4147">24663 13178 806 0,'5'-11'427'16,"4"4"-54"-16,11 3-130 15,5 1-230-15,15-3-22 16,10 6 0-16,12-3-110 15,-2 9-34-15,-3-2-139 16,-11-1-74-16,-6 3-57 16</inkml:trace>
  <inkml:trace contextRef="#ctx0" brushRef="#br0" timeOffset="134222.0894">24796 13437 838 0,'12'13'228'0,"1"-8"46"15,12 2-208-15,5 1-80 16,11 2 18-16,1-4 21 16,-1 0 7-16,-8-6 1 0,7 0-3 15,-5-5-14-15,14-11-219 16,5-3-104-16,8-11-41 16</inkml:trace>
  <inkml:trace contextRef="#ctx0" brushRef="#br0" timeOffset="134430.9701">26327 12930 235 0,'9'5'-90'16,"-13"-13"83"-16</inkml:trace>
  <inkml:trace contextRef="#ctx0" brushRef="#br0" timeOffset="134959.3471">26256 12877 514 0,'-89'-47'321'0,"55"48"-54"16,-14 6-58-16,-4 5-179 15,-9 11-10-15,6 0-1 0,8 8 7 16,17 0-5-16,9 2-5 16,15-5-7-16,3 2 1 15,6-8 2-15,9 0 39 16,15 2 13-16,19 3 18 16,12-2-6-16,20 7-4 15,11 3-37-15,7 9-9 16,-13 0-13-16,-1 13-5 15,-19-5-5-15,-8 7-9 16,-15-6-9-16,-7 5-5 16,-11-11-3-16,-18 13-2 15,-15-7 7-15,-15 15 3 16,-9-6 1-16,-13 8-19 16,3-18 0-16,-24-11 15 15,6-21 20-15,-8-13 1 16,5-16 27-16,-2-10 7 15,19-3-4-15,8-15 24 16,13-3 26-16,10-12 23 0,18-2-33 16,24-24-54-16,19-10-59 15,35-23-41-15,8 8-42 16,15-14 64-16,-9 23 48 16,-6 2 27-16,-30 23 20 15,-9-7 24-15,-22 12-31 16,-14-2-15-16,-27 11-24 15,-26 0 4-15,-19 21 3 16,-44 18 6-16,-25 16 3 0,-15 19 3 16,4 14-12-16,-9 1-349 15,33-9-53-15,27-22-96 16</inkml:trace>
  <inkml:trace contextRef="#ctx0" brushRef="#br0" timeOffset="145813.637">16239 15339 1255 0,'7'-1'280'15,"-5"2"98"-15,-2 2-378 16,0-3-35-16,0 0-6 16,-2 2 6-16,-5 29 15 15,-12 77 25-15,13-34 18 16,-10 18 3-16,4 9-3 0,-5 25-4 15,-12 23-22 1,-5-2-55-16,6 1-171 16,-2-12-149-16,-3-33-52 15</inkml:trace>
  <inkml:trace contextRef="#ctx0" brushRef="#br0" timeOffset="146108.3302">16433 16080 828 0,'0'18'795'15,"-3"-9"-366"-15,8-5-112 16,-1 8-297-16,-1 0-294 16,4 7 236-16,-1 3 15 15,2 12-6-15,-5-1-20 16,-3 10-67-16,-6-3-85 16,-8 13-204-16,3-7-19 15</inkml:trace>
  <inkml:trace contextRef="#ctx0" brushRef="#br0" timeOffset="146293.4654">16645 15572 1639 0,'15'21'480'0,"-11"-8"-10"15,-8-6-501-15,4 13-337 16,-3-4-203-16,-6 9-74 16</inkml:trace>
  <inkml:trace contextRef="#ctx0" brushRef="#br0" timeOffset="146967.0289">16959 16184 892 0,'-8'0'304'0,"4"-2"27"15,4-1-252-15,0 3-48 16,0 0-69-16,0 0-28 16,0 0 14-16,-1 2 12 15,1 7 9-15,-2 20 28 16,-2 42 29-16,-2-38-15 15,-2-6-5-15,-1-2 2 16,6-4 6-16,-3-1 15 16,4-9 8-16,2-5 10 15,-2-9 29-15,2 1-11 0,0 1-26 16,0-1-5-16,2-1-11 16,2-4-37-16,21-21 6 15,58-46 11-15,-50 46 2 16,11-1 16-16,-10 6 6 15,0 5 6-15,-10 8-3 16,4 5-15-16,-10 17-26 16,-3 6-18-16,-6 5-6 15,-5 7 7-15,-5 1 19 16,-5-7 27-16,6-3 17 0,4-12 22 16,8-12 14-16,20-9-2 15,11-5-8-15,18-5-11 16,-5-3-21-16,4 13-35 15,-17 9-19-15,-6 24-15 16,-25 7-5-16,-8 28 4 16,-14-1 15-16,-10 18 10 15,-2-15-31-15,0 7-30 16,3-18-325-16,-1-2 55 16</inkml:trace>
  <inkml:trace contextRef="#ctx0" brushRef="#br0" timeOffset="147415.9381">16064 16865 1112 0,'2'9'355'0,"5"0"28"15,-4-1-316-15,6 14-69 16,4 1-44-16,8 20 0 16,7 8 18-16,3 11 16 15,-3-4 20-15,9 19 6 16,-7-2 2-16,-2 19-25 15,-3-2-66-15,-4 4-217 16,-13-28-77-16,-4-4-104 16</inkml:trace>
  <inkml:trace contextRef="#ctx0" brushRef="#br0" timeOffset="147694.6475">16397 16987 1293 0,'17'69'480'0,"-19"-52"-40"16,-5-14-361-16,-15 10-114 15,-17 9-100-15,-11 26 34 16,-6 5 47-16,-26 17 19 15,11 1 28-15,-2 1 13 16,7-15 13-16,8-4-119 16,27-10-116-16,12-12-174 15,19-18-89-15</inkml:trace>
  <inkml:trace contextRef="#ctx0" brushRef="#br0" timeOffset="148086.0346">16581 17259 531 0,'51'12'609'0,"-50"-10"-206"16,-1-4-328-16,9 4 297 15,-9-2-415-15,1 0 13 16,8 0 13-16,33 0 11 16,41-2 26-16,-29-2-160 15,4 2-171-15,0 1-75 16,-9 2-195-16</inkml:trace>
  <inkml:trace contextRef="#ctx0" brushRef="#br0" timeOffset="148719.6202">17060 17079 958 0,'0'1'311'16,"0"1"30"-16,0-1-268 16,0 1-85-16,0-1-11 15,0 1 9-15,0-1 32 16,0 1 33-16,-2-1 29 16,-1 0 2-16,3 1 2 15,-1-1-20-15,-2 1-5 16,3-1-31-16,-2 1-13 0,-1-1-11 15,3 1-16-15,-1-1-8 16,-1 1 3-16,2-1 3 16,0 1 4-16,2-1 8 15,4 8 4-15,17 3 4 16,48 50 1-16,-45-47 0 16,-3 1 1-16,-9 1-3 15,-5 2-1-15,-11 2-13 16,-17 5-6-16,-8 7 10 15,-22 16 15-15,-8-2 6 0,-13 2 17 16,18-6 6-16,0-3-40 16,20-21-50-16,11-4-97 15,16-6-91-15,5-16-86 16,21-10-87-16,21-8-41 16</inkml:trace>
  <inkml:trace contextRef="#ctx0" brushRef="#br0" timeOffset="149060.6169">17725 17011 1224 0,'3'5'326'16,"3"10"77"-16,-6 9-354 15,-6 59-27-15,-11-37-28 16,-6 19 4-16,2 6 5 15,0 17 0-15,3-13-2 0,-2 5-140 16,9-15-266-16,2-20 0 16,9-39-229-16</inkml:trace>
  <inkml:trace contextRef="#ctx0" brushRef="#br0" timeOffset="149709.4006">19062 15612 1150 0,'0'3'326'0,"0"-11"27"16,6-12-354-16,0-16-91 16,-3-7-26-16,-2-9 74 15,-1-2 73-15,-10-6 79 16,-5 13 64-16,-1-1-10 15,-2 11-69-15,-7 2-53 16,0 11-64-16,-2 9-30 16,2 5-2-16,0 14 7 15,-2 5 17-15,3 15 8 16,4 4 20-16,-5 26-1 0,4 5-3 16,9 39 3-16,5 8 6 15,-1 16 14-15,11-7 7 16,0 25 4-16,-6-19-2 15,2 9-6-15,-2-17-21 16,-5-2-31-16,-2-37-31 16,4-19-22-16,-3-28-35 15,-7-11-25-15,-2-20-222 16,-10-4 63-16</inkml:trace>
  <inkml:trace contextRef="#ctx0" brushRef="#br0" timeOffset="149898.0743">18428 16170 1562 0,'18'3'292'16,"9"-6"165"-16,23 3-456 16,9 0-30-16,26 2 7 15,-8-1-16-15,-3 4-78 16,-18-4-77-16,8-1-259 15,-23-1-1-15</inkml:trace>
  <inkml:trace contextRef="#ctx0" brushRef="#br0" timeOffset="150152.0244">19584 15837 1567 0,'-9'9'414'16,"-12"3"28"-16,0 9-461 15,-41 26-99-15,-12 12-38 0,-30 32 32 16,5 1 79-16,3 8 53 16,29-15 80-16,11-1-28 15,29-17-20-15,12 1-76 16,23-15-95-16,20-7-336 15,15-13 48-15</inkml:trace>
  <inkml:trace contextRef="#ctx0" brushRef="#br0" timeOffset="150458.1008">19464 16227 1026 0,'11'18'349'0,"0"-10"7"15,4 7-239-15,14 3-142 16,23 7-20-16,7-3 37 16,20 4 7-16,2-10-31 15,5 2-258-15,-22-5-62 16,-11 8-101-16</inkml:trace>
  <inkml:trace contextRef="#ctx0" brushRef="#br0" timeOffset="150681.8172">19632 16277 737 0,'-37'55'750'16,"33"-48"-274"-16,-39 50-524 15,-13-1 364-15,-8 20-669 16,5-10 5-16,1 1-94 16,24-17 48-16,22-1 28 0</inkml:trace>
  <inkml:trace contextRef="#ctx0" brushRef="#br0" timeOffset="151201.6341">20212 15899 1363 0,'62'67'558'0,"-59"-61"-95"15,10 9-346-15,6 16-144 16,12 24-154-16,-1 13 161 15,-12 21-7-15,-15 9-3 16,-20 19-13-16,-24-9-43 16,-43 19-124-16,-8-16-105 15,-13-11-109-15,13-46-111 0</inkml:trace>
  <inkml:trace contextRef="#ctx0" brushRef="#br0" timeOffset="151596.04">20957 16132 1496 0,'8'4'242'0,"9"1"122"16,14-1-482-16,25-5-120 15,14-7-29-15,13-3-52 16,-2-7-45-16,-13 0-8 16</inkml:trace>
  <inkml:trace contextRef="#ctx0" brushRef="#br0" timeOffset="151905.3104">21044 16354 842 0,'15'16'596'0,"10"-11"-129"15,18-7-81-15,10 1-416 16,26-3-194-16,-1-2-205 0,-1-12-37 15,-14-10-209-15</inkml:trace>
  <inkml:trace contextRef="#ctx0" brushRef="#br0" timeOffset="152585.3691">22491 15557 1132 0,'30'58'189'16,"-60"-43"98"-16,-7 5-340 15,-12 6-29-15,-6-3 13 16,-5-2 44-16,18 1 47 0,1-7 58 15,11-5 19-15,6 2 3 16,11-3-22-16,10 0-31 16,11 4-44-16,21 4-4 15,4-1 6-15,20 6 17 16,9 0 11-16,17 8 2 16,-10-2 10-16,11 9-5 15,-14 0-13-15,-12 6-7 16,-21-3-12-16,-12 12-27 15,-24-1-13-15,-24 6-10 16,-17-5-5-16,-30 0 6 16,-3-12 11-16,0-4 11 15,14-19 29-15,14 0 32 16,24-17 21-16,13-2 30 16,4-13 13-16,6-7-9 0,4-15-25 15,9-22-24 1,3-15-28-16,29-21-11 0,8-3-9 15,12 2 2-15,-1 19 0 16,-4 9-24-16,-24 25-26 16,-18 4-41-16,-25 11-58 15,-28 6-323-15,-13 1 2 16,-8 6-135-16</inkml:trace>
  <inkml:trace contextRef="#ctx0" brushRef="#br0" timeOffset="153372.4671">19849 16050 389 0,'-5'6'208'16,"-1"3"11"-16,-29 48-74 16,18-38-28-16,-2 6-34 15,-18 11-8-15,-1 2-27 16,-8 11-37-16,3-5-17 16,-6-1-68-16,12-6-66 0,-5-2-127 15,10-4-28-15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20:11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2680 7428 545 0,'110'-5'94'0,"-109"13"49"16,-1-1-181-16,-4 14-6 16,-4 10 3-16,-18 25 12 15,-11 15 6-15,-29 32 17 0,1 6 2 16,-7 22 3-16,15-22-1 16,12-6 34-16,27-29 7 15,15-14 21-15,24-28 24 16,24-19 33-16,22-13 3 15,35-13 29-15,5-11 13 16,10-4-138-16,-21 7-146 0,-7 0-150 16,-34 6-145-1</inkml:trace>
  <inkml:trace contextRef="#ctx0" brushRef="#br0" timeOffset="372.9992">3237 8169 644 0,'79'29'124'0,"-54"-27"92"16,9-4-157-16,22-4-56 16,12-6 28-16,20-8 29 15,-4-4-30-15,11-12 1 16,-18 1-10-16,-3-10-35 15,-22 8-3-15,-12-1 17 16,-24 10 9-16,-22-2 19 16,-22 11 22-16,-15 13-11 15,-13 9-29-15,-18 19-19 0,-5 18-15 16,-13 27 6-16,2-2 14 16,0 8 5-16,21-10 3 15,24 2-1-15,30-20 7 16,27 1-3-16,17-8-3 15,29-7 1-15,9-5 1 16,19-4-137-16,5-19-128 0,19-25-3 16,-15-17-171-16</inkml:trace>
  <inkml:trace contextRef="#ctx0" brushRef="#br0" timeOffset="734.1452">4831 7398 1088 0,'9'-7'277'0,"-2"-5"80"16,-10 6-324-16,-3-9-111 16,-1-1-51-16,-14-20-195 15,-12-1-33-15,-8-13 262 16,-2 5 91-16,-9-2 78 15,11 20 195-15,-1 1 36 16,13 18-272-16,0 5-50 0,9 17-36 16,-1 14-8-16,11 16-7 15,-5 17 35-15,10 12 26 16,-2 21 22-16,3 1 12 16,4 19 11-16,0-5-1 15,3 5-15-15,1-17-31 16,0 0-57-16,-2-31-41 15,-4-6-121-15,1-19-38 16,-17-14 13-16,-4-20-86 16</inkml:trace>
  <inkml:trace contextRef="#ctx0" brushRef="#br0" timeOffset="883.2633">4152 8108 700 0,'9'-13'221'0,"16"-8"61"16,8 2-211-16,14-4 4 15,5 3-8-15,22-7-13 16,9 3-19-16,20-1 0 16,-9 3-84-16,14 0-258 15,-20-1 44-15</inkml:trace>
  <inkml:trace contextRef="#ctx0" brushRef="#br0" timeOffset="1077.972">5333 7512 401 0,'24'-17'264'0,"-15"8"-41"16,-8 6-105-16,0 9-105 16,-5 8-3-16,-3 6-18 15,-7 14 8-15,4 4 48 16,-3 17-7-16,2 4-18 16,1 9-5-16,5-1-12 15,-6 13-101-15,5-10-54 16,-9-5-84-16,4-19-86 0</inkml:trace>
  <inkml:trace contextRef="#ctx0" brushRef="#br0" timeOffset="1233.846">4856 8007 488 0,'9'-4'311'0,"16"1"-16"15,15-2-3-15,16-2-237 16,12 1-2-16,32-3 7 15,0-1-40-15,17-4-38 16,-14 2-294-16,-3-5 109 16</inkml:trace>
  <inkml:trace contextRef="#ctx0" brushRef="#br0" timeOffset="1527.7084">6367 7629 1153 0,'0'8'258'16,"-15"2"102"-16,-9 9-345 16,-20 8-2-16,-8 3-3 15,-4 1-7-15,11-6 11 16,11-7-16-16,21-9-19 16,17-3-1-16,14 1 2 15,10 6 3-15,2-1 18 0,7 12 17 16,-7 4-8-16,-16 11-14 15,-18-1-1-15,-27 8 6 16,-24-6 7-16,-19-6 17 16,3-13 6-16,0-15-83 15,22-12-62-15,16-15-254 16,29-4-21-16</inkml:trace>
  <inkml:trace contextRef="#ctx0" brushRef="#br0" timeOffset="1682.003">6913 7807 1219 0,'-4'19'203'0,"-8"10"135"16,-7 0-421-16,-12 11-166 15,-8-4-99-15,-1-5-66 16</inkml:trace>
  <inkml:trace contextRef="#ctx0" brushRef="#br0" timeOffset="1831.496">6867 7206 973 0,'21'-5'97'0,"10"14"-28"16,5 10-373-16,2 9-31 15</inkml:trace>
  <inkml:trace contextRef="#ctx0" brushRef="#br0" timeOffset="2387.107">7304 7977 1079 0,'-20'48'221'16,"20"-4"88"-16,17-5-318 15,7-20 24-15,31-23 34 16,7-26 48-16,26-29-4 16,2-12 1-16,14-29-22 0,-26 1-30 15,-1-9-25-15,-27 9 23 16,-7 1 3-16,-19 25-11 15,-6 14-8-15,-8 22-60 16,-4 21-67-16,-10 16-6 16,-13 22-2-16,-5 11-1 15,-7 27 46-15,-4 13 60 16,2 22 0-16,18-6 13 16,16 1 3-16,7-23 6 15,25-10 26-15,23-21 14 0,27-12 2 16,8-15 4-16,21-11 3 15,-13-13-23-15,-8-10 1 16,-29-7 1-16,-12-4 16 16,-23 6 5-16,-14-1-26 15,-18 3-35-15,-7 15-53 16,-17 14-21-16,-26 20-9 16,-11 13 25-16,-13 27 28 15,1 1 39-15,10 5 7 16,27-8-7-16,29 0-23 15,31-16 9-15,35-4 12 16,17-13-1-16,15-11 0 16,13-15 18-16,38-15-435 15,-22-13-14-15,-8-16-146 16</inkml:trace>
  <inkml:trace contextRef="#ctx0" brushRef="#br0" timeOffset="2681.521">9295 7463 555 0,'-3'21'620'16,"3"-12"-245"-16,0 1-467 16,0 4 213-16,8-2-558 15,3-5-101-15</inkml:trace>
  <inkml:trace contextRef="#ctx0" brushRef="#br0" timeOffset="2804.7704">9427 7757 452 0,'-9'18'369'16,"2"-1"-95"-16,-8-9-546 15,0-39 362-15</inkml:trace>
  <inkml:trace contextRef="#ctx0" brushRef="#br0" timeOffset="10308.3271">3524 9471 427 0,'2'0'137'0,"-2"0"31"0,0 0-119 15,0 0-8-15,0 1-14 16,0 1-16-16,1-1-20 16,1 1-7-16,-1-1-7 15,1 1-6-15,2 7 8 16,8 7 3-16,7 5 2 15,52 57 1-15,-48-44 4 16,12 15-1-16,-5 5 6 0,4 15 3 16,-4-2 2-1,10 17 3-15,1-5 3 16,12 11 7-16,-2-8 3 0,11 10 4 16,-10-17-28-16,-5 7-132 15,-7-19 33-15</inkml:trace>
  <inkml:trace contextRef="#ctx0" brushRef="#br0" timeOffset="10673.9806">4132 9699 835 0,'3'-3'182'16,"-2"0"81"-16,-1 0-245 16,3 0-3-16,-1 0 5 15,-2 0 9-15,3 0 8 16,-3 0-17-16,0 2-15 15,-3-1-13-15,-2 4-9 0,-45 42-12 16,-98 78 21-16,38-13 18 16,8 7 8-16,-5 11 4 15,27-27 0-15,6-10-3 16,25-37-32-16,12-17-143 16,25-21-137-16,14-15-27 15</inkml:trace>
  <inkml:trace contextRef="#ctx0" brushRef="#br0" timeOffset="11288.7139">4389 9312 135 0,'-6'2'-31'0,"4"4"45"16,-4 1-42-16,3-7 33 16,3 0 46-16,-2 0 70 15,1 0 7-15,-1 0 17 16,1 0 13-16,-1 0-23 16,1 0-57-16,-2 0-32 15,3 0-22-15,-2 0-33 16,2 0-43-16,2-1 63 15,-2-1 24-15,28-4 21 16,49-17-4-16,-36 5 43 16,5 6-54-16,6 0-10 15,-6 3-16-15,-4 6-22 16,-14 8-18-16,-9 5-19 16,-13 8-14-16,-16 10 7 15,-16 5 19-15,-21 29 16 16,-6 3 15-16,-5 12 15 15,3-12-4-15,17 0 17 0,18-29 14 16,13-14 7-16,7-11 9 16,19-8 41-16,14-9 0 15,38-8-5-15,16-1-6 16,29-5-209-16,-4-5-190 16,-8-5-33-16</inkml:trace>
  <inkml:trace contextRef="#ctx0" brushRef="#br0" timeOffset="12064.0278">5484 9951 440 0,'-7'-7'392'0,"5"4"-82"15,1 1-20-15,1 2-198 16,0 0-81-16,0 0-3 16,0 0-27-16,0 0-22 15,0 0 31-15,7 0 58 16,35-3 15-16,63 0 33 0,-40 0 3 15,15-3-3-15,-2 2-36 16,11-1-15-16,-12 4-25 16,2-1 0-16,-23 2-4 15,-12 3 1-15,-15-3-4 16,-12 0-13-16,-3 0-19 16,-2 3-66-16,-5-3-80 15,-7 3-253-15,0-1 6 0</inkml:trace>
  <inkml:trace contextRef="#ctx0" brushRef="#br0" timeOffset="12516.9956">6177 9778 462 0,'-3'-3'413'0,"0"0"-119"16,2 0-34-16,-1 0-234 16,1 0-49-16,-2 0 10 15,3 0 20-15,-2 0 41 16,-1 0 22-16,0 1 16 16,1-1-5-16,-1 2-7 15,0 0-32-15,-2-1-12 0,5 1-22 16,-1-1-36-16,-2 1-16 15,3-1 4-15,3 1 6 16,35-1 7-16,58 1 31 16,-35 2 14-16,-6 2-6 15,-8 3-4-15,-13 1 2 16,-4 4-1-16,-17-1-5 16,-1 4-3-16,-13-3-26 15,-11 10 14-15,-10 7 5 0,-14 6 5 16,-10 0 9-16,-12 3 26 15,2-7-13-15,0-5-2 16,14-7-5-16,5-6-29 16,18-6-45-16,10 0-147 15,8-6-158-15,11-6-37 16</inkml:trace>
  <inkml:trace contextRef="#ctx0" brushRef="#br0" timeOffset="12960.4092">7617 9554 493 0,'-15'16'0'16,"-16"6"348"-16,-7 8-375 0,-16 1 297 15,5 0-268-15,3-4 300 16,18-12-257-16,12-8 7 16,19-4 8-16,18-1 22 15,10-7-3-15,24 5 20 16,8 0 28-16,16 6-28 15,-11 1-30-15,0 22-42 16,-24 5-47-16,-20 21-50 16,-27 8 23-16,-35 19 7 15,-30-4 28-15,-38 11 21 16,-8-16 18-16,-1-11-1 16,27-18-7-16,8-14-73 15,39-23-29-15,8-4-67 16,10-10-37-16,-3-32-219 15,19-8 61-15</inkml:trace>
  <inkml:trace contextRef="#ctx0" brushRef="#br0" timeOffset="13261.7542">7408 9499 644 0,'-4'15'888'0,"1"-3"-499"16,6-11 3-16,23 13-380 16,84 9-380-16,-14-29 411 15,-1-3-8-15,15-5 0 16,-13-3-3-16,11-9-3 15,-17 0-40-15,-4 1-41 16,-11 5-46-16,-8 2-132 16,-25 9-187-16,-14 3 8 15,-17 1-153-15</inkml:trace>
  <inkml:trace contextRef="#ctx0" brushRef="#br0" timeOffset="13813.9755">8866 9034 613 0,'8'9'286'0,"-3"0"-52"16,-1-3-107-16,2 7-218 15,-4 2 5-15,-2 5 29 16,-9 1 26-16,-7-3 37 0,-1-9 31 16,1-2 26-16,7 1 62 15,9-10 9-15,8 1-10 16,0-4-27-16,13-7-25 16,7-4-68-16,21-6-5 15,6-3 3-15,16-5 8 16,-4 6 13-16,-2 5 23 15,-16 6-9-15,-9 13-33 16,-12 9-7-16,-3 8-34 16,-9 7-26-16,-10 9-18 15,-4-1 34-15,-14 20 3 16,-9 0 24-16,-22 7 10 16,-3 8 16-16,-22 9 0 15,-4-16-1-15,-13 4 0 16,13-14 0-16,2-10 0 15,29-10 9-15,6-12 16 16,24-11 13-16,11-4 6 16,8-7-8-16,19-13-9 0,18 0-14 15,32-4-9-15,14-3-1 16,16 0 10-16,-2 7-36 16,12 6-119-16,-23-1-101 15,-7 5-120-15,-17 7-113 16</inkml:trace>
  <inkml:trace contextRef="#ctx0" brushRef="#br0" timeOffset="14922.6496">9756 9815 1146 0,'19'9'226'15,"25"-4"103"-15,57-6-338 16,-22-12-115-16,-5 1-78 16,-6 4-125-16,-15 8-79 15</inkml:trace>
  <inkml:trace contextRef="#ctx0" brushRef="#br0" timeOffset="15103.0572">9822 10172 1634 0,'23'10'287'0,"2"-10"187"16,-3 3-478-16,12-6-133 15,6 2-72-15,19-7-264 16,-5 2-57-16</inkml:trace>
  <inkml:trace contextRef="#ctx0" brushRef="#br0" timeOffset="16180.7412">10840 9351 810 0,'-77'-9'816'15,"80"8"-513"-15,4 1-187 16,-2 0-188-16,-5 0-190 16,0 0-171-16,-2 1 355 15,-1 2 36-15,-7 28 36 16,-21 43 29-16,15-41 18 15,10-8 1-15,-2-4-3 16,5-12 30-16,6-9 37 16,6-9-4-16,22-14 3 15,14-2 3-15,23-7-47 16,6 1-41-16,15-5-2 16,-15 12-7-16,-8 8-7 15,-17 12 11-15,-7 5-14 0,-18 12-11 16,-7 13-11-16,-12 8-7 15,-13 16 1-15,-17 6 15 16,-21 26 10-16,-20 4 9 16,-29 32 4-16,-1-1-2 15,-4 23-3-15,10-19-2 0,0-2 2 16,27-39 2-16,6-14 9 16,11-30 6-16,7-14 22 15,20-13 10-15,10-6 14 16,13-9-18-16,17-10-7 15,12-5-19-15,20-12-7 16,18-2-14-16,37-11 11 16,5 3 18-16,17 4 13 15,-14 10 10-15,-11 12-24 16,-38 13-23-16,-23 8-168 16,-29 2-167-16,-15 9-178 15,-22-13-126-15</inkml:trace>
  <inkml:trace contextRef="#ctx0" brushRef="#br0" timeOffset="16559.7895">11911 9404 1093 0,'-16'22'222'16,"-30"17"97"-16,-18 10-323 0,-16 13-7 15,2-6-6-15,-2-4 38 16,25-13 16-16,15-10 15 16,31-12 8-16,27-7 26 15,26-4-9-15,32-2-10 16,10 5-13-16,16 3-7 15,-10 10-21-15,-12 15-27 16,-30 9-13-16,-28 12-15 16,-28 9-2-16,-37 7 8 15,-22-3 24-15,-34-1 14 16,0-14 20-16,-14-19 0 16,27-21-45-16,9-23-91 15,43-21-324-15,25-32 38 16</inkml:trace>
  <inkml:trace contextRef="#ctx0" brushRef="#br0" timeOffset="16814.8648">11997 9428 1313 0,'15'4'513'0,"-26"-2"1"15,13-2-290-15,7-2-252 16,22 4 46-16,15-8 19 0,53-7 44 16,22 1 50-1,32-6 28-15,-1-1-37 0,10 4-23 16,-44 3-36-16,-20 5-70 16,-40 4-50-16,-27 3-104 15,-35 3-496-15,-13-9 96 16</inkml:trace>
  <inkml:trace contextRef="#ctx0" brushRef="#br0" timeOffset="36121.4592">5063 12382 1368 0,'17'-4'536'16,"-14"-2"-117"-16,3 22-373 16,1 20-144-16,3 38-142 15,1 21 160-15,-2 45 44 16,-9 4 38-16,-2 25 6 0,-5-17 5 15,-5 8 8-15,-3-44 5 16,8-11-1-16,-4-45 29 16,-2-37 25-16,0-44-18 15,-5-53-28-15,-1-26 4 16,-1-49-29-16,7-19-36 16,23-38 10-16,16 29 37 15,21 3 0-15,15 39 5 0,33 15 21 16,-3 47 1-16,10 26-24 15,-16 24-18-15,-9 28-42 16,-34 33-22-16,-28 42 0 16,-36 30 13-16,-37 56 12 15,-25 4 35-15,-16 10 14 16,6-32 3-16,10-16 6 16,29-58 4-16,25-19 2 15,14-26-10-15,12-7-12 16,9-11-7-16,4-4-8 15,1 1-4-15,6 2-1 16,13 2-44-16,-5 1-290 16,-1-2-109-16,-6-9-112 15</inkml:trace>
  <inkml:trace contextRef="#ctx0" brushRef="#br0" timeOffset="36446.2448">5862 13273 658 0,'4'28'2'0,"-8"21"655"16,4 7-395-16,4 19 133 16,5-2-429-16,3 4-29 15,4-21-252-15,-1-11-80 16,3-29-88-16</inkml:trace>
  <inkml:trace contextRef="#ctx0" brushRef="#br0" timeOffset="36595.2494">6039 12784 1316 0,'0'-29'333'0,"0"9"52"0,11 8-427 15,13 3-113-15,4 8-60 16,13 9-65-16,7 9 6 15,15 14-64-15,-2 7 40 16</inkml:trace>
  <inkml:trace contextRef="#ctx0" brushRef="#br0" timeOffset="36895.0802">6762 13218 1082 0,'-26'16'298'0,"-5"12"82"16,1 0-299-16,3 5-30 15,9-6-53-15,10-11-38 16,19-12 2-16,16-17 2 16,9-12 32-16,11-11 20 15,6-1 28-15,-8-3-5 16,-13 9-20-16,-6 6-51 16,-16 15-11-16,2 18-22 15,-5 21-25-15,-10 42 38 16,-1 29 35-16,-20 50 21 15,-17 9 24-15,-19 24 28 16,-3-24-37-16,-13-11 0 16,8-44 2-16,-13-29-30 15,-2-44-118-15,-23-47-220 0,4-31 7 16</inkml:trace>
  <inkml:trace contextRef="#ctx0" brushRef="#br0" timeOffset="37245.0394">7251 12372 1169 0,'-7'37'175'0,"2"24"150"16,4 16-361-16,-4 25 25 16,2 3 12-16,0-3-42 15,15-26-24-15,-3-18-3 16,6-33-2-16,16-18 79 16,8-16 59-16,4-4 29 15,7 3-3-15,2 7-25 16,-11 14-98-16,-2 21-21 15,-22 11-12-15,-12 14 10 16,-10-3 19-16,-8 2-124 16,-3-9-140-16,7-14-6 15</inkml:trace>
  <inkml:trace contextRef="#ctx0" brushRef="#br0" timeOffset="37438.9847">8008 12335 806 0,'7'43'301'0,"-8"19"20"15,5-13-147-15,7 52-175 16,-5 14 28-16,-2 35-96 16,-8-14-109-16,-10 11-106 15,-11-32-48-15,-9-18-127 16</inkml:trace>
  <inkml:trace contextRef="#ctx0" brushRef="#br0" timeOffset="37614.3369">7823 13114 428 0,'40'-22'549'0,"12"-2"-177"15,10-4-255-15,27-11 257 16,6 1-357-16,23-4-60 15,-8 7-55-15,14-10-158 16,-13 11-118-16,11-9 3 16,-20 2-149-16</inkml:trace>
  <inkml:trace contextRef="#ctx0" brushRef="#br0" timeOffset="37844.9952">9027 12628 160 0,'55'-50'333'0,"-28"10"65"16,-10 4-63-16,-14 11-92 16,-12 1-102-16,-11 9-108 15,-22 10 16-15,-10 3-28 16,-10 12 32-16,4 4 38 15,9 4 4-15,18-10-10 16,17 10-34-16,22-4-59 16,13 5-59-16,10 9 51 15,15 22 51-15,-4 7-27 0,-8 29-27 16,-22 10 49-16,-45 19-47 16,-35-9-46-16,-25 8 62 15,-8-24 72 1,3-14-102-16,28-30-210 15,19-14-173-15,27-32-67 16</inkml:trace>
  <inkml:trace contextRef="#ctx0" brushRef="#br0" timeOffset="37988.1616">9537 13065 1543 0,'5'45'337'0,"-15"-4"104"16,1 4-511-16,-23 12-414 0,-14-3 72 16</inkml:trace>
  <inkml:trace contextRef="#ctx0" brushRef="#br0" timeOffset="38139.1345">9375 12563 719 0,'65'-28'142'0,"23"8"-142"15,2 4-144-15</inkml:trace>
  <inkml:trace contextRef="#ctx0" brushRef="#br0" timeOffset="39012.9932">9892 13221 1292 0,'-21'41'327'0,"8"4"90"16,4-2-360-16,3-2-114 15,14-11-48-15,8-15 53 16,5-23 55-16,20-32-19 16,17-19 48-16,25-32 50 15,0-12-49-15,16-31-14 16,-10 14 41-16,-9-13 15 0,-25 19-8 15,-5 13-8-15,-23 36-43 16,-11 18-49-16,-10 29-53 16,-18 13-23-16,-10 23 6 15,-17 30 6-15,-8 11 34 16,-3 36 53-16,5 13 30 16,11 18 7-16,18-17 2 15,25 3 9-15,14-28-11 0,26-8 7 16,9-26-2-1,13-10-8-15,0-16-11 0,17-21 9 16,-10-20 1-16,11-17 6 16,-14-3 24-16,-5-9 20 15,-28 9 19-15,-16 3 5 16,-17 12-27-16,-22 4-36 16,-15 14-10-16,-32 13-29 15,-9 8-11-15,-4 17 24 16,11 8 15-16,13 10-13 15,33-3-9-15,25 4-5 16,32-9-8-16,29-2-39 16,17-12-38-16,29-2-161 15,-7-15-262-15,-23-16-9 16</inkml:trace>
  <inkml:trace contextRef="#ctx0" brushRef="#br0" timeOffset="39637.1417">5198 13329 807 0,'-7'1'310'16,"4"1"-12"-16,3-1-190 16,0-1-120-16,-2 0-21 15,2 0-3-15,0 2 15 0,0-1 33 16,0 13 37-16,8 12-3 15,30 48 8-15,13-31 9 16,6 0-27-16,22 14-28 16,-2-6-151-16,-3 9-191 15,-33-17 7-15</inkml:trace>
  <inkml:trace contextRef="#ctx0" brushRef="#br0" timeOffset="42952.0074">2588 15979 982 0,'-12'5'262'0,"18"-2"26"16,18 0-256-16,16-5-92 16,10 1 6-16,39-5 19 15,3-5 49-15,28-2 28 16,6 0-323-16,-5 5 132 15</inkml:trace>
  <inkml:trace contextRef="#ctx0" brushRef="#br0" timeOffset="43220.4627">3807 15413 49 0,'17'18'970'16,"-11"-6"-509"-16,2-8-66 15,-5 19-16-15,5 20-528 16,-10 28-37-16,-4 12 8 0,-17 34 13 16,-16 9 61-16,-26 22 28 15,-2-16 48-15,-2 19 25 16,9-21 14-16,12-11-191 15,25-39-95-15,13-25-35 16</inkml:trace>
  <inkml:trace contextRef="#ctx0" brushRef="#br0" timeOffset="43544.712">4386 15821 620 0,'-28'69'664'15,"-19"10"-211"-15,2 22-378 16,10 1 362-16,5 2-474 0,20-14-11 16,16-19-1-16,16-37 6 15,14-19 25-15,10-16 29 16,17-29 29-16,7-23 27 15,29-30 8-15,0-14-16 16,-4-18-38-16,-24 11-25 16,-20 6-22-16,-48 30-18 15,-45 1-98-15,-32 29-62 0,-21 13-90 16,2 17-104-16,-5 11-39 16,33 12-17-16</inkml:trace>
  <inkml:trace contextRef="#ctx0" brushRef="#br0" timeOffset="43964.6572">5120 15957 1579 0,'13'5'302'16,"-4"5"121"-16,0 9-455 16,13 17-43-16,15 10 17 0,13 20 28 15,8-5 32-15,10 10 6 16,-10-14-3-16,-2 3-42 16,-17-11-37-16,-4 6-81 15,-14-12-59-15,-5-3-150 16,-10-16-19-16,-3-21 33 15,-1-23-91-15</inkml:trace>
  <inkml:trace contextRef="#ctx0" brushRef="#br0" timeOffset="44143.9801">5675 15896 1640 0,'-33'23'350'0,"-38"37"154"16,-25 22-486-16,-13 25-40 16,3 1-27-16,0 7-133 0,26-26-316 15,13-13-8-15,18-33-206 16</inkml:trace>
  <inkml:trace contextRef="#ctx0" brushRef="#br0" timeOffset="45118.1224">6425 16239 769 0,'-8'0'366'0,"-2"-8"-61"16,2 1-188-16,-3-7-112 15,2 4-95-15,0-2 75 16,1 2 5-16,-2-3-76 15,4 2-61-15,-3 1 228 16,5 5-1-16,-4-1 3 16,7 5 82-16,-2-1 53 15,3 2-261-15,0 0-28 16,3 0-12-16,18 9 7 16,20 6 39-16,72 12 52 15,-35-24 35-15,30-6 8 16,-8-9-9-16,9 3-16 15,-20 0-20-15,-12 2-39 0,-30 5-52 16,-5-1-185-16,-18-6-89 16,-11-5-71-16</inkml:trace>
  <inkml:trace contextRef="#ctx0" brushRef="#br0" timeOffset="45612.8153">7079 15901 675 0,'-1'-3'368'0,"-1"0"-38"16,1 0-146-16,-1 0-112 16,1 0-52-16,-1 2-8 15,1-1-1-15,-2 1 12 16,3-1 0-16,-2 1 5 0,-1 1-1 15,3 0 3-15,-1 0-41 16,1 0-35-16,1 0 31 16,25 10-1-16,52 33-5 15,-45-18 33-15,-8 5 31 16,-4 8-39-16,-5 1-4 16,-7 17 12-16,-14 3 11 15,-11 10 32-15,-9-10 31 16,-17 2 28-16,1-20-10 15,4-7-8-15,3-13-29 0,-12 4-23 16,10-7-507-16,5-12 162 16</inkml:trace>
  <inkml:trace contextRef="#ctx0" brushRef="#br0" timeOffset="48641.5751">8400 16253 988 0,'5'9'352'16,"-5"-4"52"-16,-3-7-228 15,3 2-109-15,0 0-66 16,0 0-1-16,3 0-42 15,3 5-38-15,26 2 50 16,60 58 17-16,-34-56 17 0,16 0-54 16,3-10-84-16,12 1-87 15,-6-5-147-15,-13-11-66 16</inkml:trace>
  <inkml:trace contextRef="#ctx0" brushRef="#br0" timeOffset="48851.8868">9631 15756 1169 0,'5'10'365'0,"-14"3"10"16,-7 11-294-16,-18 25-123 16,-18 13-19-16,-13 30 14 15,-1 10 34-15,-15 20 3 16,14-8 9-16,-1 21 7 0,4-17-41 15,-2 13-205 1,20-22-124-16,4-14-70 0</inkml:trace>
  <inkml:trace contextRef="#ctx0" brushRef="#br0" timeOffset="49192.3052">9781 16090 1432 0,'-4'35'325'15,"-38"2"102"-15,15 25-431 16,-4 4-83-16,2 19 1 16,8-7 27-16,9-8 24 15,17-18 40-15,15-8 31 16,8-23 9-16,23-15 10 15,1-18-8-15,10-25-1 16,-4-12-19-16,-2-20-63 16,-18 2-29-16,-18-10-21 15,-17 16 37-15,-17-1 12 16,-9 13 51-16,-10 0-9 16,3 20-6-16,-2 2-84 15,11 12-56-15,12 2-257 16,14-2 52-16</inkml:trace>
  <inkml:trace contextRef="#ctx0" brushRef="#br0" timeOffset="49405.7717">10773 15837 383 0,'-83'90'0'0,"-22"32"653"15,31-11-492-15,-32 28 229 16,11-5-411-16,95-134 405 16,-108 225-405-16,99-123-7 15,29-32-13-15,28-11-298 16,10-38-46-16,7-38-86 16</inkml:trace>
  <inkml:trace contextRef="#ctx0" brushRef="#br0" timeOffset="49776.9405">11096 16033 368 0,'0'-3'0'0</inkml:trace>
  <inkml:trace contextRef="#ctx0" brushRef="#br0" timeOffset="49794.5869">11096 16030 599 0</inkml:trace>
  <inkml:trace contextRef="#ctx0" brushRef="#br0" timeOffset="50046.4692">11092 16030 630 0,'0'0'526'16,"-2"0"-120"-16,-1 1-354 15,0 1 393-15,-1-1-354 16,-5 5-2-16,2-3-10 16,2-1-37-16,4-1-33 15,-2 1-46-15,1 3 5 16,4 9 17-16,14 11 4 16,54 51 21-16,-29-26 20 0,-7-1-16 15,-9 6-12-15,-10-2 9 16,-13 2 1-16,-10-12 5 15,-11 4 0-15,-8-5 0 16,-11-8 1-16,2-11-4 16,-10-6-36-16,5-13-33 15,-1-8-79-15,8-5-33 16,5-5-31-16,8-5-5 16,14-12-227-16,11-4 118 0</inkml:trace>
  <inkml:trace contextRef="#ctx0" brushRef="#br0" timeOffset="50211.5267">11049 16086 1556 0,'6'4'332'0,"1"-2"103"16,7-2-461-16,23-2-43 15,11-2-15-15,24-6-122 16,21-11-225-16,12-6 9 15,-22-2-221-15</inkml:trace>
  <inkml:trace contextRef="#ctx0" brushRef="#br0" timeOffset="50410.3491">11622 15610 1142 0,'12'8'201'16,"23"26"134"-16,47 73-340 15,-41-24 15-15,-18 13 25 16,-22 36 14-16,-25 8 3 16,-39 34 4-16,-22 1-8 15,-20 4-13-15,1-41-30 16,-16-26-22-16,20-42-379 0,5-35 103 16</inkml:trace>
  <inkml:trace contextRef="#ctx0" brushRef="#br0" timeOffset="50824.8548">12266 16053 1357 0,'-3'9'439'0,"14"-6"34"16,11-7-360-16,24-4-126 16,12-2-58-16,25-2-99 15,-9 3-59-15,-8 3-239 16,-15 2-19-16</inkml:trace>
  <inkml:trace contextRef="#ctx0" brushRef="#br0" timeOffset="50979.6963">12493 16323 1520 0,'36'19'350'15,"-13"-38"124"-15,28 9-596 16,15-17-362-16,16-19 45 16</inkml:trace>
  <inkml:trace contextRef="#ctx0" brushRef="#br0" timeOffset="51278.0662">13271 16093 1461 0,'22'8'467'16,"-18"-8"54"-16,32-8-373 16,7 1-164-16,35-11-59 15,5-5-60-15,12-6-173 16,-8 1-204-16,1-6-26 16</inkml:trace>
  <inkml:trace contextRef="#ctx0" brushRef="#br0" timeOffset="51812.4035">14303 15711 1032 0,'-16'21'310'15,"1"-21"47"-15,-12 18-260 16,1 4-75-16,-1 2 41 16,8-4 15-16,13 6 20 15,18-6 4-15,25 4 9 16,12 3-44-16,14 5 6 15,2 2-14-15,-7 8-20 16,-16 1-22-16,-20 23-17 0,-35 0-21 16,-33 9-6-16,-28 1 4 15,-18-1 19-15,4-24 22 16,7-11-3-16,28-18-8 16,7-21-96-16,13-12-149 15,-5-10-275-15,5-12-47 16</inkml:trace>
  <inkml:trace contextRef="#ctx0" brushRef="#br0" timeOffset="52052.6492">14253 15662 789 0,'60'65'745'16,"-24"-70"-211"-16,42 2-471 16,22 1 472-16,30-10-541 15,3-3-10-15,14-8-17 16,-30 2-15-16,-4-12-184 16,-26 7-66-16,-13-5-215 15,-21 7-124-15</inkml:trace>
  <inkml:trace contextRef="#ctx0" brushRef="#br0" timeOffset="52127.9773">15672 15505 166 0,'-42'67'0'15</inkml:trace>
  <inkml:trace contextRef="#ctx0" brushRef="#br0" timeOffset="52147.9242">15518 15739 467 0</inkml:trace>
  <inkml:trace contextRef="#ctx0" brushRef="#br0" timeOffset="52311.9425">15418 15954 751 0,'-31'110'765'0,"14"-18"-225"15,17 1-449-15,5-37 461 16,15-10-530-16,6-29-33 0,22-16 15 15,-1-20 17-15,18-26-6 16,2-12 10-16,-6-21 59 16,-15 6-3-16,-12-10-24 15,-21 23-14-15,-19-2-1 16,-9 23-47-16,-20 1-61 16,-8 12-29-16,-9 5-119 15,3-2-401-15,12 0 60 16</inkml:trace>
  <inkml:trace contextRef="#ctx0" brushRef="#br0" timeOffset="76965.52">23666 2977 780 0,'-3'21'118'0,"4"25"83"16,14 56-244-16,-2-22 13 15,4 6 9-15,2 24 7 16,2-7 14-16,5 9 11 16,-3-19-1-16,-9-15-5 15,-2-26 2-15,-4-19 12 16,-11-29-13-16,-6-32-5 15,-3-15-203-15,-12-31 59 16</inkml:trace>
  <inkml:trace contextRef="#ctx0" brushRef="#br0" timeOffset="77200.2151">23655 3254 600 0,'-10'-78'415'0,"0"20"-62"16,10 17-74-16,8 18-188 16,6 4-41-16,5-2-25 15,46 12 3-15,5-2-2 16,54-1 22-16,10 4 11 15,6 14-5-15,-33 8-21 16,-2 24-17-16,-60 7-27 16,-20 36-6-16,-15 8-4 15,-20 22 12-15,-32-6 19 0,-53 15 23 16,-25-26 19-16,-26-4 17 16,-11-22-63-1,1-23-69-15,47-32-101 0,7-15-289 16,32-23-14-16</inkml:trace>
  <inkml:trace contextRef="#ctx0" brushRef="#br0" timeOffset="78000.2944">25169 2983 947 0,'46'52'146'0,"-36"-40"95"16,1 0-262-16,-1 0-63 15,-1-6 48-15,-2 8 15 16,-7-3 22-16,-5 14-15 15,-1 7 36-15,-11 26 0 16,-3 7-1-16,-13 24-7 16,3-3 24-16,1 11-30 15,2-20 3-15,11-9 15 16,2-27 10-16,6-16 63 16,0-20 45-16,5-15 22 15,0-20 13-15,9-10-33 16,9-9-61-16,6-24-41 15,10-4-25-15,16-13-27 16,4 1 29-16,2 0-1 0,-6 21-6 16,4 12 1-16,-20 20-2 15,-9 20-8-15,-6 6-14 16,-5 8-55-16,-13 5-17 16,-2 22-12-16,-1 14-8 15,-1 38 12-15,-4 16 55 16,10 36 17-16,9 1 10 15,12-5 14-15,2-32-2 16,19-14-1-16,4-41 9 16,10-23 43-16,-1-12 33 15,7-28 41-15,-9-24 7 16,17-33-4-16,-11-11-36 16,3-43-25-16,-4 5-32 0,-2-5 5 15,-24 22 5-15,-7 1-21 16,-15 36-21-16,-4 8-16 15,-6 23-61-15,-4 10-77 16,-1 14-50-16,5 9-338 16,0 10 4-16,12 12-132 15</inkml:trace>
  <inkml:trace contextRef="#ctx0" brushRef="#br0" timeOffset="78464.4176">26800 2903 1251 0,'15'6'92'0,"-11"3"117"16,-4 4-337-16,-9 14-63 15,-6 7 94-15,-22 18 38 16,-8 13 74-16,-21 36 1 15,-2-6 1-15,3 25 49 16,7-6 3-16,21-6 4 16,17-41 4-16,20-4 40 15,16-32-24-15,39-13 25 16,5-16-3-16,38-7-4 16,1-13-42-16,23-1-18 15,-27-2-30-15,-11 1-66 16,-32 2-72-16,-14 5-105 15,-29-4-204-15,-15-2-35 16</inkml:trace>
  <inkml:trace contextRef="#ctx0" brushRef="#br0" timeOffset="78788.0384">26772 3317 536 0,'-6'0'437'0,"3"2"-121"16,3 1-314-16,0-3 343 15,3 0-321-15,35 2 37 16,71-5 18-16,-24-9 4 16,1-13-17-16,17-5-36 15,-23 2-60-15,-11-6-136 16,-21 1-55-16,-8 4-190 16,-33-4-50-16</inkml:trace>
  <inkml:trace contextRef="#ctx0" brushRef="#br0" timeOffset="79013.2802">27007 2875 1973 0,'27'18'241'0,"74"37"267"15,-27-46-689 1,41-2-119-16,-5-13-124 0,16-13-33 16,-17-20-51-16,16-20 157 15,-29-6 84-15</inkml:trace>
  <inkml:trace contextRef="#ctx0" brushRef="#br0" timeOffset="201537.5704">4589 5130 1032 0,'0'-3'198'0,"0"0"59"15,0 0-322-15,0 2-19 16,0 1 12-16,0 0 11 15,-1 1 41-15,-8 32 20 16,-28 51 20-16,15-26-11 16,-3 0 1-16,-2 13 2 15,8 0-4-15,1 9-52 16,3-13-80-16,5 2-124 16,1-18-32-16</inkml:trace>
  <inkml:trace contextRef="#ctx0" brushRef="#br0" timeOffset="201807.8089">4918 5548 1148 0,'9'10'278'0,"-6"-1"34"16,-3-2-325-16,-1 7-47 15,2 8-46-15,-10 8 51 16,5 4 1-16,-7-2-45 16,-2-1-57-16,-3 3-143 15,7-13 4-15</inkml:trace>
  <inkml:trace contextRef="#ctx0" brushRef="#br0" timeOffset="202007.0498">5050 5080 1460 0,'55'14'179'0,"-64"-14"127"16,13 20-622-16,4-1-117 15,-4 14-42-15</inkml:trace>
  <inkml:trace contextRef="#ctx0" brushRef="#br0" timeOffset="202501.9332">5357 5520 1027 0,'3'4'144'0,"-2"5"127"16,4 6-322-16,-10 4-15 16,1 2 25-16,-2 2 1 15,-6-5 9-15,3-1 10 16,3-10 30-16,5-4 5 0,5-11-7 16,-3 7-5-16,11-8-2 15,40-4-7-15,58-67-5 16,-41 41 10-16,-6 11 0 15,-7 3-1-15,-18 16-2 16,-8 5-2-16,-15 11-11 16,-5 12 10-16,-7 5 13 15,-10 4 13-15,-2 5 7 16,1-2 12-16,-3-13-14 16,6-5-14-16,13-10-4 15,9-9 8-15,10-3-2 0,14-1 9 16,10 4 9-16,4 3-16 15,-5 13-18-15,-7 15-8 16,-21 9-2-16,-28 15-7 16,-20 9-250-16,-20 6 92 15</inkml:trace>
  <inkml:trace contextRef="#ctx0" brushRef="#br0" timeOffset="202826.858">4425 6155 818 0,'9'8'87'15,"-6"0"111"-15,1 9-252 0,10 12 7 16,0 7 32-16,1 10 7 16,9 0 9-16,8 7-9 15,0-8-47-15,6 3-141 16,1-6 21-16</inkml:trace>
  <inkml:trace contextRef="#ctx0" brushRef="#br0" timeOffset="203035.0818">4822 6253 1051 0,'-3'-2'194'0,"-13"5"100"16,-35 23-307-16,-88 83-6 16,59-48-29-16,-1 13-38 15,21-19-8-15,3-6-50 0,14-14-71 16,3-4-49-16,12-19 7 16</inkml:trace>
  <inkml:trace contextRef="#ctx0" brushRef="#br0" timeOffset="203295.9115">4918 6499 794 0,'5'4'90'0,"2"2"102"16,0-1-250-16,-7-5 6 16,2 0 26-16,22 4 11 15,10 4 17-15,52 9 5 16,-54-15 5-16,7 1-139 16,-14-8-60-16,3 2-35 15</inkml:trace>
  <inkml:trace contextRef="#ctx0" brushRef="#br0" timeOffset="203740.03">5290 6324 763 0,'-50'49'177'0,"50"-45"53"16,-6 2-207-16,6 6-50 0,-5 2-4 16,4-6 14-16,2 4-1 15,4-6 6-15,1-3 17 16,10 2 12-16,5-4 13 16,-1-1 6-16,13 5-4 15,-3-1-14-15,-4 2-7 16,-9 0-10-16,3 9 2 15,-14-4 3-15,-9 6 18 16,-9-4 19-16,-13 11 7 16,-9-3 2-16,-9 2 0 15,5 1-15-15,1-3-16 16,13-6-6-16,6-2-6 16,5-6-7-16,4-4-20 15,3 2-29-15,5 1-68 16,1-6-34-16,0 0-34 15,0 1-30-15,0 1-23 16,0-1 42-16,0 4 31 16,1-3-21-16</inkml:trace>
  <inkml:trace contextRef="#ctx0" brushRef="#br0" timeOffset="204163.568">5771 6299 575 0,'5'27'296'16,"-5"-8"-39"-16,-9 6-67 16,-4 2-208-16,-4 1 10 15,1-3 12-15,3-4 0 16,4-9-2-16,6-4-10 16,6-2 2-16,3-6 12 15,-6 0 5-15,3 0 6 16,-2 2 12-16,10 7 0 15,0 7-10-15,-6 17 8 16,30 41 0-16,-54-39 12 16,-9-5 10-16,-8-3-12 0,-2-11-26 15,-2-7-17-15,9-9-26 16,-2-12-25-16,10-7-266 16,8-5 88-16</inkml:trace>
  <inkml:trace contextRef="#ctx0" brushRef="#br0" timeOffset="204327.7796">5712 6426 207 0,'13'0'306'15,"-1"-1"225"-15,12 4-301 16,6-6 98-16,20-8-306 16,17 6-8-16,16-9-16 15,0-1-52-15,10-7-231 16,-18 1-45-16,-4-16-113 15</inkml:trace>
  <inkml:trace contextRef="#ctx0" brushRef="#br0" timeOffset="204817.7288">7355 5139 898 0,'7'15'123'16,"11"-11"120"-16,0-5-279 15,1-1 24-15,-6 1 21 0,-2-2 5 16,-11-6 2-16,-12-10 16 16,-7-10 7-16,-15-11 6 15,-5-6 0-15,-2-8-8 16,5 11-18-16,3-3-6 16,13 13-12-16,2 14-15 15,-1 13-8-15,-7 15-14 16,6 13-5-16,-10 17-8 15,2 8 11-15,6 15 13 16,5-2 16-16,6 17 13 16,9 1 10-16,1 15 4 15,1-2 1-15,0 15 0 16,0-12-9-16,3 1-21 16,-3-18-34-16,-3-5-78 15,-2-26-35-15,-4-10-112 16,-13-24-30-16</inkml:trace>
  <inkml:trace contextRef="#ctx0" brushRef="#br0" timeOffset="205164.0895">6805 5653 340 0,'28'-12'332'0,"5"2"-96"0,19 1-200 16,3 0 204-16,13 6-233 15,-10-1-2-15,13 1-47 16,-6 0-51-16,15-2-64 16,-11-4-3-16,10 2 16 15,-21-2 69-15,-12 0 96 16,-26 5 77-16,-5-1 3 16,-16 5-33-16,-5 2-10 15,-12 8-45-15,-21 11 1 16,-18 7 0-16,-19 12 22 15,4-2-13-15,3 5-4 16,26-6-15-16,18-1-5 16,19-3-12-16,11 1-2 15,11-3 5-15,29-5 8 16,15-5-3-16,29-13-180 16,0-10 67-16</inkml:trace>
  <inkml:trace contextRef="#ctx0" brushRef="#br0" timeOffset="205356.6801">7793 5617 508 0,'9'14'567'16,"0"-7"-322"-16,-5-2-221 15,8 8 109-15,3 2-196 0,4 2-195 16,1 6 240-16,9 2-14 15,-2-1-36-15,14-2-155 16,-1-13 13-16</inkml:trace>
  <inkml:trace contextRef="#ctx0" brushRef="#br0" timeOffset="205513.4042">8078 5694 799 0,'-32'-22'215'16,"-6"40"52"-16,-27 13-211 15,-3 6-57-15,-17 22 1 16,7-2 4-16,-14 6-33 16,16-8-102-16,2-7-136 15,37-29-22-15</inkml:trace>
  <inkml:trace contextRef="#ctx0" brushRef="#br0" timeOffset="206121.9021">8402 5275 1138 0,'19'-13'395'16,"-14"10"-39"-16,5 15-261 15,6 13-170-15,5 34-15 16,-2 14 51-16,-8 32 60 15,-25 12 9-15,-45 37 3 16,-33-18 2-16,-34 20 2 16,-19-39-414-16,-13-59 141 15</inkml:trace>
  <inkml:trace contextRef="#ctx0" brushRef="#br0" timeOffset="206770.677">15460 5448 1463 0,'22'-8'606'0,"-1"-1"-168"15,0 9-436-15,-1 19-234 16,1 12-53-16,9 30 162 16,2 19 80-16,4 67 82 15,-7 30 83-15,4 78-97 0,-6 28 8 16,8 122 12-16,-4 2 6 16,-3 125 14-16,5 3-3 15,-5 139 15-15,-1-42-2 16,17 139 9-16,-14-63-5 15,7 111 11-15,4-88-19 16,-5 97-8-16,-14-101-20 16,8 62-15-16,-9-104-42 15,-5 47-207-15,0-120-357 0,0-15 23 16</inkml:trace>
  <inkml:trace contextRef="#ctx0" brushRef="#br0" timeOffset="208138.9014">18880 5296 742 0,'64'-16'408'0,"-61"10"-121"16,-5 3-173-16,-1 4-145 15,2-1-148-15,1 0 122 16,-3 2-1-16,3 2 6 15,-5 36 11-15,-1 53 19 0,-4-30 2 16,6 2 2-16,-1 10-26 16,-2 5-55-16,2 20-115 15,-2-11-17-15</inkml:trace>
  <inkml:trace contextRef="#ctx0" brushRef="#br0" timeOffset="208331.5406">19318 5577 1068 0,'20'23'330'16,"-11"-6"16"-16,-5 7-307 15,-1 6-251-15,-9 7-125 0,-7 1-6 16,-10 4-3-16,-9-5-72 15</inkml:trace>
  <inkml:trace contextRef="#ctx0" brushRef="#br0" timeOffset="208497.2797">19490 5191 897 0,'27'7'179'0,"-11"2"-53"16,-13 6-295-16,6 10-169 16,-3 6-98-16</inkml:trace>
  <inkml:trace contextRef="#ctx0" brushRef="#br0" timeOffset="208981.8892">19766 5677 350 0,'1'6'383'0,"-7"-1"-132"0,9-3-254 16,-6-2 191-16,3 0-266 15,-1 1 7-15,-2 1 8 16,-5 13 48-16,-2 0 21 15,-36 38 16-15,36-50 15 16,8 0 35-16,7-8 3 16,-5 4-20-16,1-1-13 15,44-12-12-15,45-25-37 16,-35 18 0-16,-9 8 18 16,-2 6-13-16,-17 5-12 15,-6 10-21-15,-8 3-4 16,-9 7 2-16,-4 0 15 15,-1-2 23-15,-1-4 27 0,2-2 5 16,5-11 4-16,20-5 6 16,8-1-11-16,7-2-3 15,3-3-6-15,2 9-5 16,-8 9-20-16,-11 12-12 16,-7 10-6-16,-12 18 3 15,-1 3 1-15,-9 4 12 16,6-4 7-16,6-8-31 15,12-18-65-15,23-18-63 16,11-13-108-16,7-13-43 16</inkml:trace>
  <inkml:trace contextRef="#ctx0" brushRef="#br0" timeOffset="209500.9138">18738 6523 1222 0,'-3'-3'246'0,"1"0"80"0,-1 1-347 16,3 1-54-16,9 4 4 15,28 10 32-15,45 74 27 16,-48-41 6-16,-2 0 0 15,-2 0-69-15,1-10-72 16,-4-5-84-16,-2-9-82 16,-4-17 2-16,-1-17-37 15</inkml:trace>
  <inkml:trace contextRef="#ctx0" brushRef="#br0" timeOffset="209670.9816">19115 6539 840 0,'-20'-3'154'0,"-14"16"92"16,-8 5-241-16,-16 7-5 16,-2 8 13-16,-7 7 6 15,9-5-2-15,-4-1-2 16,12-5-81-16,5-3-119 16,14-12-78-16,12-8-86 15</inkml:trace>
  <inkml:trace contextRef="#ctx0" brushRef="#br0" timeOffset="209995.5923">19376 6563 724 0,'58'59'68'0,"-51"-47"103"16,5 0-223-16,6 2 22 15,7 0 40-15,17-4 17 16,11-7 11-16,21-3 13 15,0-7-13-15,10-2-6 16,-14 0-24-16,6-1-218 16,-29 1 59-16</inkml:trace>
  <inkml:trace contextRef="#ctx0" brushRef="#br0" timeOffset="210323.6254">19892 6434 927 0,'-52'55'78'0,"61"-45"151"0,3 6-278 15,11-2-12-15,7 2 32 16,14 3 45-16,2-3-12 15,9 2-1-15,-6-3 9 16,-5 0 8-16,-17-2-12 16,-6 6-14-16,-17-2 2 15,-8 8 8-15,-21 5 7 0,-26 7 13 16,-14 3-2-16,-24 4-61 16,-1-3-46-16,1-3-81 15,21-13-84-15,10-12 1 16,25-10-33-16</inkml:trace>
  <inkml:trace contextRef="#ctx0" brushRef="#br0" timeOffset="210670.6015">20585 6549 893 0,'-30'15'157'15,"-8"15"90"-15,-2 5-259 16,3 13 8-16,11-5-11 16,10 6 3-16,19-12 14 15,13-3 22-15,10-14 7 16,23-9 40-16,7-13 8 15,13-14 8-15,8-5-18 16,-4-13 5-16,-20 0-11 16,-16-4 8-16,-19 5-17 0,-22-4-10 15,-19 12-67-15,-17-5-50 16,-5 8-54-16,-13 9-264 16,6-2 35-16</inkml:trace>
  <inkml:trace contextRef="#ctx0" brushRef="#br0" timeOffset="211298.2246">21822 5431 1015 0,'4'1'215'0,"-4"-4"93"16,5 0-279-16,-5 2-32 15,0-1 18-15,0-1 39 16,0-4 5-16,4-32 3 16,-1-49-11-16,-16 34-12 15,-11-1-28-15,-1 1-12 16,-5 8-32-16,-1 12-51 16,-3 8-10-16,-3 16-25 15,-2 13-4-15,-11 18 3 16,1 4 28-16,0 16 24 15,11 11 36-15,2 24-2 16,11 4 26-16,9 31 35 0,4-1-8 16,1 14-8-16,9-5 12 15,6 11-9-15,8-25-32 16,1 5-84-16,8-26-75 16,-2-22-57-16,-3-36-82 15</inkml:trace>
  <inkml:trace contextRef="#ctx0" brushRef="#br0" timeOffset="211527.4292">21118 5757 588 0,'9'3'391'0,"12"6"-72"16,11-5-351-16,26 9 354 15,15-1-313-15,20 0 6 16,-4-8-6-16,3 7-4 16,-21-11-8-16,-9-6-103 15,-16 3-106-15,4-4-106 16,-5-4-6-16,5-8-130 16</inkml:trace>
  <inkml:trace contextRef="#ctx0" brushRef="#br0" timeOffset="211722.1354">22033 5674 495 0,'-43'7'224'0,"-50"58"-8"16,38-29-80-16,18 8-120 16,11 5 4-16,15-4 1 15,19 2 4-15,15-7-2 16,11-10 6-16,11-4-18 15,10-3-120-15,0-9-132 16,-4-5-15-16</inkml:trace>
  <inkml:trace contextRef="#ctx0" brushRef="#br0" timeOffset="212017.1033">22247 5755 1153 0,'9'3'166'0,"-6"9"108"0,3 3-349 15,4 10 0 1,0 2 6-16,7 8 59 0,3-4 18 15,13 3 6-15,1-5 4 16,13-4-2-16,-5-9-1 16,1-3-112-16,-14-10-85 15,-3-13-106-15,-10-8-99 16</inkml:trace>
  <inkml:trace contextRef="#ctx0" brushRef="#br0" timeOffset="212186.7603">22525 5702 783 0,'-16'12'116'0,"-6"4"90"16,-9 3-227-16,-6 17-12 15,-5-4 26-15,4 8 8 16,9-6 7-16,13 1-11 16,3-13-38-16,13 4-155 15,0-11-17-15,13-13-83 16</inkml:trace>
  <inkml:trace contextRef="#ctx0" brushRef="#br0" timeOffset="212361.0296">22765 5606 570 0,'25'40'309'15,"2"2"-33"-15,-2 24-20 16,-3 18-216-16,-17 32 14 0,-23 8 1 15,-44 20 0-15,-33-17-162 16,-38-7-227-16,-12-34 40 16</inkml:trace>
  <inkml:trace contextRef="#ctx0" brushRef="#br0" timeOffset="214796.5435">17568 8732 904 0,'0'-2'428'0,"0"4"-99"16,4-2-229-16,-4 0-139 16,0 0-115-16,-1 3 85 15,-4 23 20-15,-17 78 15 16,4-34 31-16,-11 16 5 15,0 8 5-15,0 1 6 16,5-18 0-16,11-7-2 0,17-20 4 16,17-11 40-16,13-19 7 15,19-8 7-15,8-16 3 16,15-4-3-16,1-6-91 16,3-6-332-16,-21 7 83 15</inkml:trace>
  <inkml:trace contextRef="#ctx0" brushRef="#br0" timeOffset="215141.9582">17916 9376 494 0,'106'-15'550'0,"-67"15"-185"15,-7 2-294-15,25-11 296 16,17-6-377-16,27-16 19 15,-7-9 9-15,11-13-4 16,-19-2-11-16,-15-4-37 16,-33 7-13-16,-22-2-15 15,-24 10-45-15,-29 11-38 16,-22 18 50-16,-24 29 36 16,-7 26 14-16,-11 22 51 15,18 14 29-15,6 17-17 16,19-12-29-16,17 2 12 0,20-12-4 15,24 1 25-15,15-21 7 16,23 3-8-16,17-17-12 16,30-13-49-16,9-17-162 15,29-26-82-15,-6-23-74 16</inkml:trace>
  <inkml:trace contextRef="#ctx0" brushRef="#br0" timeOffset="215487.4699">19806 8312 1384 0,'7'8'268'0,"-7"-8"103"16,-6-2-420-16,5 1-27 15,-2-1 5-15,-24-8 32 16,-56-24 49-16,40 13 32 15,12 5 15-15,-2-3-4 16,5 7-26-16,2 10-28 16,-5 8-33-16,-12 15-16 15,1 6 20-15,7 17 4 16,2-4 13-16,17 16 13 16,13 5 12-16,9 26-16 0,4 7 22 15,8 35 5-15,6-6 4 16,1 7 2-16,-3-25-5 15,-1-3-102-15,-5-30-78 16,-15-18-237-16,-15-20-27 16</inkml:trace>
  <inkml:trace contextRef="#ctx0" brushRef="#br0" timeOffset="215667.6557">19178 9123 344 0,'37'0'708'0,"16"-8"-285"16,2 10-182-16,19-11 207 15,0 4-432-15,13-2-10 16,-8-5-332-16,-8-17-122 16,-15-1-88-16</inkml:trace>
  <inkml:trace contextRef="#ctx0" brushRef="#br0" timeOffset="215860.0297">20220 8391 967 0,'24'21'297'0,"-11"13"42"15,-4 15-238-15,-1 19-103 0,-7 6 0 16,11 25 6-16,-7-3-4 15,-4-1-4-15,1-6-153 16,-7-2-186-16,-14-23 6 16</inkml:trace>
  <inkml:trace contextRef="#ctx0" brushRef="#br0" timeOffset="216041.4289">20055 8936 1359 0,'54'-6'326'0,"3"-6"129"16,2-4-383-16,25 1-36 15,-7-3-42-15,12-5-172 16,-1 0-175-16,-2-2-117 16,-23 0-162-16</inkml:trace>
  <inkml:trace contextRef="#ctx0" brushRef="#br0" timeOffset="217135.2278">22238 8225 1248 0,'-12'25'327'0,"-75"45"88"16,44-47-344-16,1 6-53 16,13-13 1-16,8 3-9 15,16-10-9-15,5-6 6 16,12-2 0-16,2 5-2 16,2 2 11-16,3 8 10 15,-9 14-4-15,-14 25-5 16,-21 14-3-16,-33 17 1 15,-9 6 0-15,-14-2-6 16,10-24-5-16,9-16-93 16,29-20-62-16,6-26-147 15,21-17-156-15,5-18-49 0</inkml:trace>
  <inkml:trace contextRef="#ctx0" brushRef="#br0" timeOffset="217329.7574">22528 8403 1308 0,'8'7'359'0,"-7"6"65"15,-5 2-346-15,-8 12-99 16,-5 8-4-16,-3 7-21 16,-5-4-20-16,4 4-65 15,5-14-62-15,-5-7-138 16,7-14-58-16,1-16-48 15</inkml:trace>
  <inkml:trace contextRef="#ctx0" brushRef="#br0" timeOffset="217458.5292">22359 8597 427 0,'-16'-179'285'0,"29"115"-40"15,2 15-71-15,-7-7-113 16,9 13-46-16,3 3-16 16,-7 13-14-16,-3 9 50 15,2 8 54-15,-7 4-46 16,-7 3-50-16,11 7-224 15,7-4-48-15</inkml:trace>
  <inkml:trace contextRef="#ctx0" brushRef="#br0" timeOffset="218019.4034">23026 8367 1086 0,'-39'79'419'0,"4"-10"5"0,-11 14-232 16,9 5-196-16,16 2-34 15,14-28-1-15,27-16 22 16,13-31 19-16,16-28 32 16,4-23 36-16,23-36 13 15,-5-19-17-15,15-13-13 16,-5 5-12-16,-1-6-2 15,-22 28-7-15,-6 4-20 16,-23 16-12-16,-11 8-33 16,-13 19-29-16,-14 11-48 15,-12 17 11-15,-16 20 15 16,0 15 21-16,-12 23 31 16,3 0 53-16,14 17 11 15,17-12 3-15,16-2 32 16,30-16 0-16,32-3 1 15,9-19 1-15,23-21-5 16,9-14-34-16,16-8 0 0,-18-15-5 16,2-3 1-16,-26 18-5 15,-23 0-3-15,-34 10-7 16,-27 10-55-16,-34 10-7 16,-34 9 10-16,-18 16 16 15,-6 19 17-15,14 9 52 16,18 8 1-16,38-10-35 15,24 1-17-15,20-20-16 16,42-6 0-16,19-10-17 0,31-4-6 16,13-8-57-16,7-7-58 15,-30-10-322-15,-18-13 45 16</inkml:trace>
  <inkml:trace contextRef="#ctx0" brushRef="#br0" timeOffset="218303.2389">24589 8166 1764 0,'0'28'151'0,"11"-16"-151"15,-11-3-487-15</inkml:trace>
  <inkml:trace contextRef="#ctx0" brushRef="#br0" timeOffset="218432.4419">24479 8469 1354 0,'-10'26'-1'0,"7"3"1"15,1 5-453-15</inkml:trace>
  <inkml:trace contextRef="#ctx0" brushRef="#br0" timeOffset="234099.4506">18325 10744 468 0,'-8'-2'227'0,"7"2"-53"15,-2 0-74-15,-2 12-168 16,7 29-7-16,36 68 16 16,-1-50 28-16,3 16 17 15,-1 1 23-15,-4 5 19 16,-7-20 13-16,1-5 33 15,-12-21 21-15,-2-19 79 16,-9-19 71-16,-6-19-45 16,-4-18-37-16,-5-23-27 15,-10-11-85-15,-11-23-84 16,3 3 34-16,-8-11 1 16,9 12-1-16,6-5-5 15,8 22-5-15,6-2-11 16,7 22-7-16,7-10-20 15,4 14-7-15,14-8-12 16,5 9 9-16,14-2 17 16,10 10 27-16,22-3 16 0,1 9 23 15,33-10 18-15,18-2 4 16,40-12 26-16,6 5 6 16,65-6 6-16,-5 5-14 15,29-1-10-15,-31 15-27 16,11-4-33-16,-57 12-83 15,7 0-199-15,-37 9-147 16,-5 5-93-16</inkml:trace>
  <inkml:trace contextRef="#ctx0" brushRef="#br0" timeOffset="234954.0854">19086 10469 313 0,'-8'2'270'0,"4"-5"-99"16,4 4-185-16,0-1 191 15,0 0-164-15,0 0 60 16,0 0 28-16,0 0 12 16,0-1 2-16,0 0-35 15,0-1-34-15,0 1 0 16,0-1-7-16,0 2 21 16,0-1 3-16,0 1 2 15,0-3-12-15,0 1-9 16,3 1-21-16,4-1 0 15,29-11-2-15,63-24 8 16,-41 18 2-16,4-5-6 0,-10 5-9 16,-5 13-10-16,-17 7-16 15,-6 9-22-15,-15 11-9 16,2 12-8-16,-12-4-6 16,-9 9 3-16,-1 0 57 15,-5-5 18-15,-3-10 13 0,5 0 20 16,5-13 1-16,9-7-58 15,6-3-17-15,15 1-2 16,4 8-6-16,8 6 16 16,4 10 16-16,-9 14 6 15,-10 7-5-15,-15 16 2 16,-12 11-7-16,-34 9 9 16,-9-7 6-16,-25 3 1 15,0-20-21-15,-18-12-135 16,11-21-254-16,10-6 23 15</inkml:trace>
  <inkml:trace contextRef="#ctx0" brushRef="#br0" timeOffset="235353.3337">19914 10607 1248 0,'38'51'204'15,"-11"-48"142"-15,28 5-351 16,10 4-39-16,9-1-68 15,-1-5-65-15,1-2-169 16,-17-1-76-16</inkml:trace>
  <inkml:trace contextRef="#ctx0" brushRef="#br0" timeOffset="235727.9067">20792 10272 1145 0,'74'165'203'16,"-49"-147"129"-16,8 22-320 16,7 7-22-16,15 14 25 15,3-5 11-15,8 9-25 16,-5-5-53-16,3 5-46 15,-14-12-168-15,-10-8-86 16,-12-13-49-16</inkml:trace>
  <inkml:trace contextRef="#ctx0" brushRef="#br0" timeOffset="235940.9091">21487 10266 477 0,'-49'55'784'15,"-40"27"-293"-15,-35-16-286 16,-42 74 288-16,0-7-484 0,-19 15-50 16,40-13-86-16,5-3-84 15,50-57-283-15,19-23-19 16</inkml:trace>
  <inkml:trace contextRef="#ctx0" brushRef="#br0" timeOffset="237004.5928">22927 10238 303 0,'65'54'85'16,"-64"-51"280"-16,8 6-247 15,4-4 83-15,8 3-242 16,6-5 15-16,23-9-54 16,4-7-98-16,3-4-23 0,-11 1-77 15</inkml:trace>
  <inkml:trace contextRef="#ctx0" brushRef="#br0" timeOffset="237219.309">23088 10576 626 0,'-13'5'626'0,"5"-5"-318"16,8 0-84-16,12 1-227 15,-12-1-228-15,2-1 177 16,30-4 35-16,59-16-148 15,-32 11-130-15,10-3-13 16</inkml:trace>
  <inkml:trace contextRef="#ctx0" brushRef="#br0" timeOffset="237774.3654">24214 10458 989 0,'81'-6'297'0,"-79"15"7"15,-2 1-223-15,0 11-164 16,4 11 5-16,7 4 14 15,6 14 41-15,4 1 24 16,4 9 22-16,-4-5 37 0,0 1-8 16,-5-14-6-1,5-8-4-15,7-22-19 0,-3-14-21 16,5-15 63-16,2-22 8 16,-2-16-9-16,-5-19 1 15,-3-1 2-15,-16-28-59 16,-6 1-16-16,-9-10-16 15,-4 5-3-15,-8-4-1 16,12 28 10-16,-2 4-2 16,3 26 7-16,1 9 25 15,7 12 9-15,4 0-1 16,17 14 6-16,16-1 11 16,24 4-20-16,35 2-2 15,11 2 6-15,41 2 10 16,6-2 1-16,29 6 2 15,-23 1-6-15,15-2-5 16,-33 4-33-16,-4 5-27 0,-42-6-72 16,2 0-43-1,-30 2-14-15,-10-4-126 0,-21 2-105 16,-10-3 43-16</inkml:trace>
  <inkml:trace contextRef="#ctx0" brushRef="#br0" timeOffset="238412.287">24974 10256 770 0,'4'3'183'15,"5"-6"82"-15,6 0-217 16,5-6 2-16,7-3 4 16,13-7 16-16,3 3-9 15,12 1 2-15,-6 3-17 16,-3 6-22-16,-15 6-31 0,-9 9-39 15,-16 4-16-15,-9 8 2 16,-6 4 16-16,-10 2 24 16,1 0 35-16,-1-7 24 15,7-6 11-15,3-5 2 16,12-5-13-16,3-2-5 16,9 4-24-16,7 2-3 15,6 3 2-15,2 13 1 16,-4 2-3-16,-15 14 4 15,-16 2 1-15,-23 18-2 16,-22-5 6-16,-12 10 12 16,2-13 12-16,3-9-41 15,17-19-27-15,13-12-56 16,9-18-61-16,18-7-229 16,6-8 37-16</inkml:trace>
  <inkml:trace contextRef="#ctx0" brushRef="#br0" timeOffset="238712.5632">25742 10431 917 0,'-13'50'316'0,"23"-50"54"16,7 2-207-16,11-4-111 15,6-2-19-15,19 1-74 16,2-4-73-16,0-4-278 15,-9 5 24-15</inkml:trace>
  <inkml:trace contextRef="#ctx0" brushRef="#br0" timeOffset="239117.4401">26481 10167 718 0,'-41'79'142'15,"0"-30"71"-15,-5 2-195 0,0 7 41 16,4-4 5-16,13 2 8 15,26-9 10-15,28 5 40 16,15-10 17-16,15-10 3 16,19-15-1-16,28-20-1 15,-9-17-52-15,23-15-54 16,-10-7 15-16,-14-5-5 16,-31 5-1-16,-24-5-32 15,-43 5-20-15,-49-3-75 16,-23 6 11-16,-32 3 5 15,-1 10 37-15,9 10-136 16,40 7-92-16,19-9-140 16,37 2-167-16</inkml:trace>
  <inkml:trace contextRef="#ctx0" brushRef="#br0" timeOffset="239864.9731">26253 9745 529 0,'-59'12'119'16,"47"-14"82"-16,0 4-139 16,1-2 37-16,6-6 19 15,4 3 49-15,-2 3-14 16,3-2 12-16,0 1-35 16,0 0-34-16,0-1-63 15,0 1-11-15,1-1-25 0,39-2 10 16,64-7 17-16,-14 5 24 15,9 0-2-15,39 2 9 16,3 1-8-16,14 4 0 16,-21-2-9-16,6 2-1 15,-40-2-8-15,-13-3 20 16,-19-2 11-16,-7 4 20 16,-21 1 15-16,-6-1-18 15,-10 8-34-15,-7-10-29 16,-5 5-30-16,-7-1-48 15,-5 0-16-15,0-3-36 16,-2 3-65-16,-1-1-335 16,3-1 71-16</inkml:trace>
  <inkml:trace contextRef="#ctx0" brushRef="#br0" timeOffset="249127.8779">28826 10108 552 0,'17'53'166'0,"33"-66"43"16,8 3-161-16,5 1-4 15,-15 1-16-15,-1 7-20 16,-20 1-22-16,-9-3-13 16,-10 3-185-16,7 4 43 15</inkml:trace>
  <inkml:trace contextRef="#ctx0" brushRef="#br0" timeOffset="249346.8872">28974 10344 1006 0,'9'28'459'0,"3"-9"-84"0,-6-26-207 16,7 17-231-16,7-4-26 15,9 3-74-15,4-3-12 16,1-6-133-16,-6-3-19 15,6 4-7-15,-3-1-93 16</inkml:trace>
  <inkml:trace contextRef="#ctx0" brushRef="#br0" timeOffset="249930.8313">29859 10253 706 0,'23'147'453'15,"-20"-126"-180"-15,9 8-131 16,7 7-167-16,-2 5-164 16,8 4 186-16,6 5 4 0,-4-10 1 15,1-9 11-15,-5-12 8 16,0-14 31-16,0-17 8 15,4-24-5-15,0-11-15 16,1-21-29-16,-7-12-47 16,-8-33-61-16,-9-1-44 15,-8-24-27-15,-1 13 23 16,-3 3 35-16,0 33 67 0,1 11 83 16,5 33 49-1,-2 10 42-15,2 11-1 0,7 11-10 16,2 8-36-16,18 7 1 15,15-1-26-15,31 1-1 16,17-2 5-16,47-5 14 16,17-4-17-16,24 0-14 15,-10 2-16-15,17-2-8 16,-40 5-41-16,-5 2-171 16,-33 1-152-16,-10-1-55 15,-43 4-203-15</inkml:trace>
  <inkml:trace contextRef="#ctx0" brushRef="#br0" timeOffset="250664.0185">30907 9944 319 0,'42'45'418'0,"-50"-42"-251"16,1-1-1-16,3 1-176 15,2-3-177-15,-1 0 236 16,3 0 33-16,-1 0 41 15,-1 0 11-15,1 0 10 16,-1 0-36-16,1 0-21 0,-1 0-43 16,-1 0-24-1,3 0-23-15,0 0 0 0,0 0 2 16,11 0 23-16,30 0 33 16,60-8 32-16,-39 3-34 15,0 3 1-15,-13-1-23 16,-10 2-26-16,-20 1-27 15,-6 4 8-15,-2 2-17 16,-8 6-22-16,-6 3-2 16,-8 5 9-16,-1 4 30 15,-1 4 19-15,1-6 24 0,3 2 7 16,9-6-8-16,3-3-7 16,3-2 2-16,10 2 7 15,8 3 1-15,7 13 7 16,2 3 3-16,-7 10-22 15,-9 5-9-15,-25 10 0 16,-20-7 1-16,-16-1 31 16,-17-13 45-16,-19-7 8 15,3-16-25-15,-9-13-155 16,11-13-164-16,2-9-233 16,26-4-132-16</inkml:trace>
  <inkml:trace contextRef="#ctx0" brushRef="#br0" timeOffset="252586.4766">18268 13030 723 0,'-13'-2'272'0,"8"-1"1"15,5 3-201-15,0 8-97 16,0-8-41-16,0 1-7 16,0 12 2-16,3 29 20 15,-6 53 35-15,-2-21 10 16,-10 3 6-16,18 37 8 16,-6 6-4-16,-2 16 1 15,1-13 2-15,1-9-8 16,-15-35-28-16,3-19-182 15,0-34 43-15</inkml:trace>
  <inkml:trace contextRef="#ctx0" brushRef="#br0" timeOffset="252994.2809">18129 13350 682 0,'13'-30'405'0,"-8"3"-57"15,7-4-67-15,1-1-227 16,28-11-9-16,14 4 2 16,22-10-2-16,9 3-22 15,19 2-15-15,-17 11-15 16,-1 17-59-16,-23 14-12 16,-8 29-18-16,-28 12-9 0,-16 21-10 15,-21 9 82-15,-32 21 42 16,-17-9-14-16,-13 8-13 15,-2-15 55-15,4-8-40 16,18-21-31-16,10-12 38 16,16-20 44-16,13-4-37 15,10-6 5-15,13-10-1 16,12 1-7-16,22 2-8 16,10-4 5-16,20 2 3 15,-2 3 0-15,1 15 1 16,-18 3-10-16,-9 17-12 15,-21 11-9-15,-3 26-71 16,-17-1-84-16,8 16-81 16,-14-13-40-16,0-19-92 15</inkml:trace>
  <inkml:trace contextRef="#ctx0" brushRef="#br0" timeOffset="253185.9394">19345 13619 1553 0,'18'30'376'16,"-5"-6"89"-16,-2-30-449 0,3 28-257 16,3 8-197-16,2 8-52 15,-10 8-202-15</inkml:trace>
  <inkml:trace contextRef="#ctx0" brushRef="#br0" timeOffset="253380.238">19462 13253 1371 0,'21'-13'390'0,"-12"4"54"15,-9 3-390-15,3-3-198 16,3 5-98-16,-6 4-54 16,3 0-136-16,26 1 0 15,67 19 17-15</inkml:trace>
  <inkml:trace contextRef="#ctx0" brushRef="#br0" timeOffset="253786.4566">20108 13415 605 0,'4'3'323'16,"-4"1"-26"-16,-4-2-146 16,1-2-83-16,3 0-52 15,-5 1 12-15,-8 4 8 0,-11 20 21 16,-38 43 11-16,46-46-4 16,7-7-25-16,9 0-22 15,3-6-26-15,3-6-10 16,1-3 4-16,-7 0 13 15,0-2 14-15,0 1 20 16,0-1 8-16,0 1-18 16,0-1-26-16,0 2-29 15,0 0-22-15,0 2-11 16,9 17 17-16,8 31 14 16,20 63 21-16,-29-26 8 15,-8 4 16-15,-11 20 23 16,-16-4 18-16,-22-2 35 15,-9-19 11-15,-20-9 6 16,-1-27-21-16,-4-11-14 16,12-22-37-16,-6-12-27 15,25-5-34-15,8-9-48 16,10-7 160-16,19-23-512 16,27-16 199-16</inkml:trace>
  <inkml:trace contextRef="#ctx0" brushRef="#br0" timeOffset="254174.8729">20610 12778 1083 0,'3'4'185'0,"0"14"65"16,-3 10-319-16,-2 25-13 16,-2 14-13-16,-6 21 84 15,-10-1 24-15,0 15 4 16,-1-19 0-16,5-4 8 16,2-22-2-16,7-14 5 15,10-28-6-15,7-15 18 16,5-15-7-16,18-7-3 15,5-2-7-15,12 4-23 16,-1 3-34-16,3 14-18 16,-12 14-19-16,-7 13 12 0,-17 1 41 15,-9 15 4-15,-9 0 18 16,-3 3 21-16,-1-3-24 16,0-2-270-16,0-13 95 15</inkml:trace>
  <inkml:trace contextRef="#ctx0" brushRef="#br0" timeOffset="254433.565">21136 12994 1358 0,'44'9'306'15,"-44"-22"78"-15,9 36-367 16,-1 7-97-16,3 13 3 16,-5 7 48-16,2 12 11 15,-8-1 5-15,-2 13 0 16,-2 2-3-16,-7 7-57 16,-3-11-60-16,-9-5-162 15,-2-25-67-15,-6-17-90 16</inkml:trace>
  <inkml:trace contextRef="#ctx0" brushRef="#br0" timeOffset="254608.0779">21085 13390 541 0,'8'0'843'0,"1"-5"-331"15,11 2-340-15,13 0 326 16,23-6-534-16,15 0-32 15,26 4-147-15,-4 2-144 16,-7-5-139-16,-21 1-169 16</inkml:trace>
  <inkml:trace contextRef="#ctx0" brushRef="#br0" timeOffset="255253.2067">22823 13132 888 0,'-49'24'330'0,"-19"11"25"15,-3 5-244-15,-3 5-51 16,17-8-43-16,15-5 10 16,21-17 4-16,10-8-7 15,16-4-9-15,7-3-13 16,4 0-33-16,8 8 2 16,2 7 16-16,0 13-2 15,-7 10 11-15,-15 24 12 16,-20 4-9-16,-26 6-4 15,-11-4 19-15,-6-5 8 0,10-23-2 16,6-9-68-16,21-13-104 16,4-16-213-16,21-9-38 15</inkml:trace>
  <inkml:trace contextRef="#ctx0" brushRef="#br0" timeOffset="255447.0597">23260 13265 1136 0,'3'6'553'0,"-6"1"-73"15,-3 11-226-15,1 15-242 16,0 5-85-16,-6 13-73 16,-2 2-12-16,-12 6-41 15,1-13-46-15,-10 0-187 16,4-9 90-16</inkml:trace>
  <inkml:trace contextRef="#ctx0" brushRef="#br0" timeOffset="255602.648">23186 12828 1919 0,'0'0'97'0,"4"12"-96"0,7 1-573 16,12 1-257-16</inkml:trace>
  <inkml:trace contextRef="#ctx0" brushRef="#br0" timeOffset="256171.8778">23695 13301 1483 0,'-32'43'346'15,"-23"0"114"-15,13 23-423 16,11 2-73-16,6 4-16 16,7-24 5-16,8-10 11 15,13-24 13-15,9-9 23 16,-3-17 39-16,26-22 20 15,-1-11-6-15,11-36-6 16,7-11-7-16,14-19-29 16,-12 18-38-16,8-21-28 15,-1 25-99-15,-8-2-98 16,-18 26 114-16,-6 6 31 16,-16 31 9-16,-10 16 51 0,-8 21 51 15,-14 25-78 1,-5 19 28-16,-11 27 2 15,1 5 79-15,-2 14 80 0,11-15-3 16,21-4-27-16,13-19 18 16,26-8-28-16,14-19-32 15,32-13 2-15,4-16 0 16,10-25 14-16,-12-8 0 16,8-21 11-16,-31-3-29 15,-7-7-29-15,-19 15-21 0,-7 5-15 16,-33 18-40-16,-31 20-69 15,-11 16 30-15,-18 19 103 16,-11 12 24-16,-6 19 34 16,37 3 61-16,25 11-18 15,33-7-107-15,41-4-63 16,47-22-70-16,40-29-57 16,-2-32-240-16,15-27 11 15</inkml:trace>
  <inkml:trace contextRef="#ctx0" brushRef="#br0" timeOffset="256681.5428">25348 12844 947 0,'111'66'721'0,"-102"-49"-246"16,-9-43-147-16,-1 36-508 0,1 6-139 16,0-5-126-16,1 4-30 15,-2-8-18-15</inkml:trace>
  <inkml:trace contextRef="#ctx0" brushRef="#br0" timeOffset="256824.895">25462 13296 1151 0,'3'20'588'0,"-4"-12"-588"16,-8-8 9-16</inkml:trace>
  <inkml:trace contextRef="#ctx0" brushRef="#br0" timeOffset="262481.4366">19040 15391 1295 0,'-71'8'294'0,"75"5"58"16,2 11-376-16,15 29-38 16,4 15-7-16,15 17 34 15,5 2 48-15,17 21 12 16,-7-13 4-16,8 22 1 15,-3-4-17-15,0 10-294 16,-12-20-90-16,-10-20-79 16</inkml:trace>
  <inkml:trace contextRef="#ctx0" brushRef="#br0" timeOffset="262701.0655">19505 15610 1467 0,'-1'107'411'0,"-51"-79"86"15,-70 48-387-15,1 22-112 16,-26 32-6-16,15-6 10 16,3 2 0-16,66-35-96 15,-2-25-193-15,31-34-197 0,26-44-13 16,29-40-257-16</inkml:trace>
  <inkml:trace contextRef="#ctx0" brushRef="#br0" timeOffset="263149.6703">20084 15162 419 0,'-4'-5'211'16,"-2"-2"40"-16,0 4-66 15,4 1 9-15,-1 1-20 16,3-1 7-16,-1 1-42 16,-2-1-41-16,3 1-33 15,0-1-34-15,4 1-33 16,47-11-6-16,39-9 25 16,-28 14 15-16,-8 4 13 0,-8 15-10 15,-14 16-7-15,-7 33-26 16,-25 10-10-16,-10 30 4 15,-12-10 43-15,-8-8 25 16,14-25 11-16,20-18-33 16,29-37 2-16,62-30-60 15,32-16-133-15,48-31-341 16,-6-10 70-16</inkml:trace>
  <inkml:trace contextRef="#ctx0" brushRef="#br0" timeOffset="264828.4712">21272 15942 747 0,'-1'-4'446'16,"-2"1"-74"-16,3 1-131 15,0 2-189-15,0 0-59 16,0 0-63-16,0 0 22 16,0 0 4-16,37 6 27 0,75 12 42 15,-23-16 46-15,12-2-5 16,14-6 1-16,-1-2-21 16,-5-1-24-16,-19 3-31 15,-10 6-99-15,-22 5-82 16,-24-1-207-16,-18 1-53 15</inkml:trace>
  <inkml:trace contextRef="#ctx0" brushRef="#br0" timeOffset="265216.7973">22116 15624 1013 0,'0'-3'450'16,"0"0"-31"-16,0 3-234 15,2-3-197-15,-1 1-45 16,-1 1-13-16,3 1-1 16,-1 0 24-16,-2 0 24 15,16 3 26-15,12 4 26 16,46 20-3-16,-38-20-1 0,-5 4-10 15,6 7-10-15,-3-4-11 16,5 4 13-16,-7-2 1 16,-4 2-5-16,-10-2-7 15,-15 11 4-15,-16 1 16 16,-18 14 10-16,-9 2 14 16,-12 5 12-16,7-7-2 15,-5-4-16-15,8-13-28 16,14-4-98-16,5-11-70 0,6-5-267 15,13-13-23-15</inkml:trace>
  <inkml:trace contextRef="#ctx0" brushRef="#br0" timeOffset="266225.3687">23990 15653 849 0,'-4'12'223'0,"-13"-1"38"15,-3 5-240-15,-10 11-41 16,-10-2-14-16,-7 18 21 16,-1 9 15-16,-7 25 10 15,9 12 12-15,2 29 32 16,13-10 6-16,12 0 5 16,17-23-9-16,17-17 30 15,13-28 9-15,12-10-24 16,15-23-17-16,32-20 26 15,7-13-38-15,27-14-29 16,-5-8 16-16,-13-21 19 16,-24 7-14-16,-8-15 19 15,-27-3 3-15,-10-6 0 16,-14 17-18-16,-29-11-91 16,-22 16-36-16,-31 6 12 15,-23 17 16-15,-41 11 16 0,-3 21 77 16,-7 6-34-16,22 14-68 15,3 5-293-15,44-6-73 16,36-5-102-16</inkml:trace>
  <inkml:trace contextRef="#ctx0" brushRef="#br0" timeOffset="266764.8764">24959 14982 1192 0,'65'86'199'0,"-43"-89"135"16,12 3-357-16,2-3-2 16,8-1 16-16,-10 1 10 15,0 3-3-15,-11 3-5 0,-10 3-30 16,-12 3-13-16,-5 13-11 16,-11 2 20-16,-10 7 22 15,-2 6 46-15,1 4 23 16,5-2 18-16,9 2-23 15,9-10-24-15,18 2-7 16,12-9-9-16,26-5-3 16,12-9-58-16,19-4-220 15,-11-9-62-15,-18-6-124 16</inkml:trace>
  <inkml:trace contextRef="#ctx0" brushRef="#br0" timeOffset="267089.9427">25939 15548 195 0,'3'9'0'16,"5"-7"616"-16,14-4-388 16,16 1 117-16,20-1-349 15,12 1 335-15,17 2-401 16,-13 1-48-16,-7 1-226 15,-23 4 10-15</inkml:trace>
  <inkml:trace contextRef="#ctx0" brushRef="#br0" timeOffset="267301.029">25929 15962 1458 0,'13'6'472'0,"15"-5"29"0,15 0-377 16,23-3-313-16,14 2-198 16,8-3-136-16,-11-3-161 15</inkml:trace>
  <inkml:trace contextRef="#ctx0" brushRef="#br0" timeOffset="269042.5488">27293 15320 2 0,'40'-55'0'0,"-41"49"403"0,1 6-403 15,-2-3 256-15,2 2-169 16,-1 1 182-16,-1 0-232 16,1 0 221-16,-4 0-260 15,-7 7-6-15,-17 10-7 16,-50 73 1-16,47-37 9 0,-11 26 15 15,1 5 3-15,1 14 6 16,4-5 4-16,19 17 3 16,20-23-4-16,26 1 49 15,10-23 17-15,23-7 21 16,10-32-1-16,42-21-4 16,7-23-53-16,29-23-10 15,-4-22-16-15,15-18 14 16,-35 4 14-16,-7-21 21 15,-29-4 6-15,-15-18 3 16,-41 9-33-16,-38-12-59 16,-30 27-37-16,-53 17-4 15,-20 36-9-15,-35 18 2 16,-3 23-15-16,-30 16-148 16,35 11-211-16,10 6-46 15</inkml:trace>
  <inkml:trace contextRef="#ctx0" brushRef="#br0" timeOffset="274344.6438">23885 5580 1173 0,'-3'26'485'16,"1"-9"-262"-16,8-14-481 15,3 11-170-15,3 3-39 16</inkml:trace>
  <inkml:trace contextRef="#ctx0" brushRef="#br0" timeOffset="274538.0482">24110 5912 1099 0,'7'0'342'16,"-4"-1"-213"-16,-4 2-289 16,1-1-548-16</inkml:trace>
  <inkml:trace contextRef="#ctx0" brushRef="#br0" timeOffset="274883.7157">24746 5539 898 0,'0'15'-14'16,"1"-5"156"-16,2 6-275 15,-2 5 3-15,4 4 65 16,-5 0 54-16,0 2 3 15,7 0 3-15,-2 7 0 16,-2 4 3-16,-2 31 1 16,2 6-59-16,-12 18-73 15,-1-7 7-15</inkml:trace>
  <inkml:trace contextRef="#ctx0" brushRef="#br0" timeOffset="275198.4704">24880 5340 1069 0,'57'-20'279'0,"-14"6"22"16,10 11-187-16,9 3-132 15,15 14-19-15,-13 8 28 16,1 15 29-16,-22 7-48 0,-12 11-46 15,-21 3 57-15,-23 12 10 16,-20-2 11-16,-29 10 11 16,-7-8 10-16,-16-6 15 15,2-20 0-15,-9-5-10 16,18-23-40-16,-3 2-106 16,15-9-53-16,15-4-30 15,25-5-70-15,20-19-53 16,27-9 73-16</inkml:trace>
  <inkml:trace contextRef="#ctx0" brushRef="#br0" timeOffset="275811.0361">25834 5330 458 0,'33'31'0'0,"-44"5"242"16,1 17-310-16,-6-1 276 16,-4 12-218-16,0-13 220 15,-1 4-209-15,0-12 7 16,2-7 12-16,6-17 14 0,4-10 14 15,4-6 39-15,2-6 7 16,2-5-20-16,1 6-316 16,1-18 37-16,10-24 105 15,14-54-9-15,6 34 32 16,-7 15 324-16,13-5-45 16,3 6-139-16,6 5-27 15,-9 14-27-15,-6 12-24 16,-10 11-39-16,-11 8-39 15,-4 8 17-15,-6 18-10 16,0 5 3-16,-5 22 29 16,4 6 31-16,-2 20 10 15,3-8 11-15,4 7 2 16,5-14 4-16,3-3 18 16,9-25 11-16,7-8 77 15,2-21 55-15,20-30 47 16,6-9-11-16,12-31-4 15,-2-13-73-15,5-19-32 0,-9 10-39 16,-3-13 13-16,-17 23 9 16,-2 11-1-16,-14 23-19 15,-11 8-34-15,-12 14-43 16,-3 0-83-16,-3 10-52 16,-6 1-101-16,-1 0-82 15,-6 12-71-15,-1 10-35 0</inkml:trace>
  <inkml:trace contextRef="#ctx0" brushRef="#br0" timeOffset="276170.6246">27188 5220 1258 0,'1'-3'-4'0,"-5"12"192"16,-2 12-341-16,0 18-76 15,-7 1 129-15,-12 16 73 16,-8-3 31-16,-20 11 21 16,-9-3 11-16,-14 4 22 0,9-4 13 15,7 2 24-15,18-15-15 16,21-7-22-16,21-11-15 15,17-9 3-15,20-17-13 16,38-1 6-16,8-9 17 16,14-4-5-16,-9-8-11 15,1 2-10-15,-29 1-30 16,-13 3-95-16,-16 3-81 16,-7 10-168-16,-14-1-68 15</inkml:trace>
  <inkml:trace contextRef="#ctx0" brushRef="#br0" timeOffset="276432.833">27155 5526 1396 0,'0'0'103'0,"5"1"195"16,2 3-447-16,-7-4 33 16,2 0 71-16,5 0 28 15,30 2 29-15,57-4 6 16,-40-2-11-16,-5-6-92 16,-7-2-95-16,-7-5-108 0,-19 0-20 15,-4-8-93-15</inkml:trace>
  <inkml:trace contextRef="#ctx0" brushRef="#br0" timeOffset="276635.8416">27225 5250 611 0,'-4'7'701'0,"8"-10"-313"16,26 15-369-16,20-7 357 15,15 1-511-15,43-6 77 16,11 1 26-16,22-14-80 16,-16-8-81-16,4-9-183 15,-29-13-54-15</inkml:trace>
  <inkml:trace contextRef="#ctx0" brushRef="#br0" timeOffset="277604.1462">9181 5706 1032 0,'15'14'425'0,"-3"-8"-19"16,-15-12-229-16,1 1-260 15,4 7-18-15,-4-2-18 16,1 0 7-16,1 0-19 15,0 0 44-15,-2 0-227 16,1 0 45-16</inkml:trace>
  <inkml:trace contextRef="#ctx0" brushRef="#br0" timeOffset="277799.411">9061 6069 1627 0,'-1'11'308'16,"1"-1"-109"-16,-2 0-560 16,-1 8-152-16,0 0-245 15</inkml:trace>
  <inkml:trace contextRef="#ctx0" brushRef="#br0" timeOffset="278233.1418">9939 5566 623 0,'5'8'387'0,"-10"-8"-100"16,2 3-92-16,3-3-326 15,0 2 13-15,0-1 14 16,3 33 23-16,0 49 65 16,-11-32 7-16,3 4 11 15,-2 14 6-15,-2 2 0 16,1 20 6-16,-1-7 3 15,1-7-69-15,3-22-52 0,-8-25-111 16,-2-41-51-16</inkml:trace>
  <inkml:trace contextRef="#ctx0" brushRef="#br0" timeOffset="278518.1924">9923 5570 646 0,'13'10'0'0,"-7"-5"467"16,2-5-534-16,23 6 384 16,7-2-386-16,17 2 402 15,19 4-331-15,17 10 22 16,-17-3 5-16,-2 10-6 16,-15 7-16-16,-17 6-9 0,-21 0-7 15,-24 22 4 1,-21 5 4-16,-42 12 13 0,-24-2 4 15,-16 1 1-15,5-21-21 16,-6-9-22-16,24-18-111 16,5-9-98-16,20-9-89 15,-3-5-12-15,26-5-98 16</inkml:trace>
  <inkml:trace contextRef="#ctx0" brushRef="#br0" timeOffset="279147.5514">10933 5608 244 0,'2'5'323'16,"-2"-4"-166"-16,3 2-5 16,-3-3-128-16,0 0-101 15,0 0 126-15,0 0 7 16,0 0 4-16,-3 2 1 16,1 8-31-16,-18 30-10 15,-46 51-8-15,12-17-1 0,-4 0-1 16,-4 18 8-16,5-18 7 15,14-3 2-15,15-31 4 16,8-11-7-16,12-20-36 16,20-13 13-16,18-21-25 15,10-27 1-15,10-13 9 16,23-17 37-16,-7 2 21 16,-2 12 44-16,-2 25-9 15,-4 13-15-15,-18 17-17 16,-6 9-75-16,-10 8-37 0,-7 8-4 15,-9 7 8-15,-7 27 12 16,-1 7 34-16,-4 22 11 16,2-3 5-16,4 7 6 15,2-27 1-15,16-1 8 16,2-28 9-16,9-13 30 16,3-16 24-16,9-15 33 15,-2-23 24-15,22-24-15 16,0-8-25-16,5-13-23 15,-7 12-26-15,-11 0-11 16,-21 22 8-16,-13 9-35 16,-9 20-37-16,-1-2-115 15,-4 14-83-15,-11 4-211 16,-3 7-31-16</inkml:trace>
  <inkml:trace contextRef="#ctx0" brushRef="#br0" timeOffset="279461.8445">12003 5814 1342 0,'15'-13'295'16,"-14"6"46"-16,5 10-472 15,-6 10-160-15,-10 2 22 0,-11 20 22 16,-4 8 94-16,-24 15 115 15,0 4 96-15,-1 5 11 16,17-14-5-16,6-4-14 16,20-19-17-16,11-5 12 15,16-12-5-15,18 1 0 16,14-8-2-16,10-8 9 16,5-2-12-16,11-2-13 15,-18-8-39-15,-3 4-63 16,-11 7-61-16,-6 3-141 15,-19 6-31-15</inkml:trace>
  <inkml:trace contextRef="#ctx0" brushRef="#br0" timeOffset="279881.3557">12247 5773 901 0,'-56'52'295'15,"54"-52"18"-15,4 1-235 16,-4-2-171-16,1-2 24 16,1 3 24-16,0 0 27 15,0 0 53-15,0 0 18 16,0-2-3-16,0 1-14 16,0-1-21-16,1 1-6 15,1-1-28-15,25-2-1 16,51-11 1-16,-29 12 3 15,1 2 3-15,5 2 4 16,-10 4-33-16,6 7-54 16,-17-8-67-16,-2-3-133 15,-12-1-22-15</inkml:trace>
  <inkml:trace contextRef="#ctx0" brushRef="#br0" timeOffset="280200.8611">12181 5500 1253 0,'-15'17'309'16,"25"-16"75"-16,-5 4-360 15,-5-4-107-15,10 1 14 16,-10-2 7-16,1 0 16 16,41-2 25-16,72-7 26 15,-39 0-28-15,14 0-202 16,-12-2-113-16,6 3-51 15</inkml:trace>
  <inkml:trace contextRef="#ctx0" brushRef="#br0" timeOffset="280599.857">12081 5561 856 0,'-6'10'53'0,"6"10"136"15,2 3-277-15,-7 10 40 16,13 3 33-16,-11 2-58 15,-2 4-84-15,-6 11-33 16,0-6-83-16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26:20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17651 13511 153 0,'-2'-3'227'15,"-1"2"-110"-15,0-1-103 16,0 1 94-16,0-1-132 16,0 1 44-16,-1-1 73 15,2 2 34-15,-1-1 25 16,0 1-17-16,-1-2-22 15,3 1-58-15,-2-1-32 16,-2 1-42-16,4 1-23 16,-2 0-5-16,1 1 5 15,-8 29 9-15,-11 74 9 0,12-26 16 16,-7 41 2-16,0 13-4 16,2 20-1-16,4-14 6 15,7-11 13-15,7-45 11 16,7-23-4-16,9-29 0 15,13-10 17-15,9-12 17 16,32-2 12-16,9-12 44 16,25-7 30-16,3-2 10 15,27-3-43-15,-20 2-27 0,6 5-38 16,-21 5-29-16,5 5-29 16,-30-1 18-16,2 8 2 15,-22-7 1-15,0 1-5 16,-6-2-26-16,2 2-290 15,-6-6-48-15,-4 11-108 16</inkml:trace>
  <inkml:trace contextRef="#ctx0" brushRef="#br0" timeOffset="487.7488">19010 14179 792 0,'-1'-1'249'15,"-1"-1"32"-15,-1 2-222 16,-1 0-49-16,2 0-23 16,-1 2 2-16,-1-1 4 15,3 1 13-15,-2-1 10 0,0 1 0 16,-2-1-8-16,5 1-20 16,-1-1-14-16,-2 1-12 15,3 2-10-15,9 9 14 16,16 5 27-16,71 50 17 15,-48-41-8-15,9 4 10 16,-8-4-8-16,-6 2-3 16,-10-6-4-16,-8-3 40 15,-15-2 20-15,-10 12 7 16,-16 2 3-16,-27 20 3 16,-16 3-18-16,-23 12-16 15,2-4-7-15,-3-2-19 16,24-13-21-16,-6-1-326 15,13-22 86-15</inkml:trace>
  <inkml:trace contextRef="#ctx0" brushRef="#br0" timeOffset="1371.3761">20943 13628 1083 0,'21'-38'304'16,"-24"39"26"-16,3 6-318 15,0 5-56-15,3 5-26 16,6 14 1-16,0 10 29 16,10 23 13-16,-1 10 5 15,11 27 1-15,-3 2-40 0,0 9-128 16,-5-22-71-1,-6-22-23-15,-14-41-150 0</inkml:trace>
  <inkml:trace contextRef="#ctx0" brushRef="#br0" timeOffset="1701.3458">21028 13375 1353 0,'7'-5'310'15,"23"7"53"-15,-14 5-331 16,9 5-91-16,8 9 4 16,2 1 42-16,2 9 43 15,-3 0-30-15,-4-4 2 16,-5-2 2-16,0-3 1 16,-5-7-2-16,-4-2 1 15,-3 2-32-15,-8-4-7 0,-5-2-1 16,-3 4-1-16,-8-1-1 15,-12-2 19-15,-2 6-5 16,-15-1-15-16,-3-1 2 16,-8 0 6-16,7 4 12 15,5-4 14-15,11-7 7 16,6 0-94-16,12-1-173 16,7-4-64-16,6-5-130 15</inkml:trace>
  <inkml:trace contextRef="#ctx0" brushRef="#br0" timeOffset="1945.3771">21644 13476 607 0,'10'10'585'0,"-10"-4"-201"16,3-2-22-16,-1 8-360 15,-14 0-66-15,9 16-6 16,3 2 27-16,0 11 9 16,-8-4 18-16,7 18 4 15,-6-3 3-15,1 28-9 16,1 0-60-16,10 30-63 16,-4-14-196-16,-1-7-17 15</inkml:trace>
  <inkml:trace contextRef="#ctx0" brushRef="#br0" timeOffset="2289.8845">21961 13816 1250 0,'1'8'226'0,"-1"9"128"0,-1 10-370 16,-4 7-13-16,1 9 12 15,2-4 11-15,2-7-1 16,3-12-4-16,5-3-32 16,1-11-30-16,4-10 26 15,8-10 12-15,7-12 13 16,0-8 31-16,9-3 26 16,-7 3-43-16,-1 11-54 15,-8 16-22-15,-5 11 7 16,-7 13 17-16,-1 21 33 15,-7 2 50-15,1 14 16 16,1-6-15-16,3 3-79 16,-1-19-60-16,12-5-120 15,4-19-38-15,10-17-65 16</inkml:trace>
  <inkml:trace contextRef="#ctx0" brushRef="#br0" timeOffset="2709.2843">22895 13745 1055 0,'2'2'323'0,"-17"8"31"16,-19 12-255-16,2 14-101 0,-19 14-12 16,5 8 24-16,0 0 22 15,17-11-9 1,6-5-9-16,18-20-5 0,5-9-20 15,5-10-3-15,10-7 17 16,3-5 12-16,4-12 9 16,5-3 11-16,3-5-3 15,-8 2-16-15,-1 0-2 16,-7 13-20-16,-2 9-21 16,2 13-29-16,0 23 1 15,-3 16 1-15,-1 35 27 16,-3 12 22-16,-7 12 42 15,-7-9 16-15,-12 3-1 16,-11-34 1-16,-14-5 16 16,-7-15-1-16,-12-13 10 15,-4-20 4-15,-6-13-12 16,8-18-31-16,6-12-58 16,21-5-75-16,6-18-373 15,21 2-19-15,25-14-154 0</inkml:trace>
  <inkml:trace contextRef="#ctx0" brushRef="#br0" timeOffset="3034.6425">23651 13804 886 0,'15'-38'486'15,"-24"47"-92"-15,12 22-119 16,-2 13-306-16,-1 16 2 15,3 6-7-15,-3 13-42 16,-3-8-44-16,8 12-152 16,-4-15-131-16,-2-16 73 15,2-21 17-15</inkml:trace>
  <inkml:trace contextRef="#ctx0" brushRef="#br0" timeOffset="3198.8561">23623 13459 1517 0,'7'-7'514'16,"-2"4"21"-16,-16 1-435 15,5 2-198-15,6 0-110 0,0 0-97 16,0 0-43-16,0 2-158 16,8 22 43-16</inkml:trace>
  <inkml:trace contextRef="#ctx0" brushRef="#br0" timeOffset="3452.0968">24015 13969 321 0,'5'13'0'0,"-4"-4"542"16,-1-9-389-16,2-3 187 15,-2 2-336-15,0-1 325 16,1-1-288-16,39-7 13 15,59-63 18-15,-36 47 11 16,-9 6-1-16,-2 25-58 16,-21 18-38-16,-14 22-6 15,-10 8-1-15,-2 24 0 0,-10-1-12 16,-4 1-48-16,2-13-71 16,-2-8-245-16,4-24 0 15</inkml:trace>
  <inkml:trace contextRef="#ctx0" brushRef="#br0" timeOffset="4717.2887">26865 13150 905 0,'2'-3'171'0,"-2"0"82"15,0 1-268-15,-2 2-15 16,-1 2 8-16,-3 33 15 16,-72 56 13-16,36-35 10 15,7-6 4-15,1-1 14 16,11-13 5-16,7-11 45 16,9-16 39-16,4-11 3 15,7-8-14-15,12-17-13 16,5-8-45-16,16-14-38 15,5 0 0-15,10-3 4 16,-9 11-2-16,1 2-6 0,-13 17-8 16,-3 4-107-16,-12 11-18 15,-1 7-17-15,-1 14 0 16,2 12 3-16,0 12 100 16,5 23 16-16,0 6 19 15,4 7 3-15,-4-3-1 16,4-13 16-16,0-20 21 0,8-16 62 15,1-17 21 1,15-26 40-16,5-13-1 0,4-18-5 16,-6-10-53-16,-6-12-6 15,-17 10-23-15,-15-1-45 16,-16 15-42-16,-14 2-93 16,-9 10-85-16,-11-1-187 15,10 4-102-15,3-7-59 16</inkml:trace>
  <inkml:trace contextRef="#ctx0" brushRef="#br0" timeOffset="5340.6737">27979 13246 407 0,'-16'13'245'0,"7"-1"-44"16,-3 3-52-16,7-3-161 15,-6-5 0-15,6-1 12 16,1-1 37-16,4-3 18 16,-2-2 8-16,2 0-4 0,-1 2-13 15,-1 7-30-15,-1 16-4 16,2 45 1-16,10-41 6 15,7-4 4-15,9-5 13 16,-1-10 10-16,9-4 18 16,-4-9 7-16,2-6 7 15,-7-3 1-15,-3-8 1 16,-5-7-16-16,-3-3-11 16,-7-2-14-16,-1-2-18 15,-1 7-16-15,-2 2-6 16,1 6 2-16,4 7 2 15,-1 6-2-15,3 0-10 16,-2 4-11-16,4 2-26 16,-1 3-8-16,2 0 0 15,0 6 13-15,1 0 15 16,-4-2 26-16,6 1 14 16,-2-4 3-16,3-5 6 15,5-2-5-15,9-2 1 16,-5-2-5-16,1 4-4 0,1 7-6 15,-8 4 2-15,-7 7 6 16,3 5 7-16,-9 9 7 16,-6-7 4-16,1 3-6 15,1-4-9-15,1-3-28 16,6-4-32-16,-3-3-31 16,4-1-157-16,-5-4-113 15,-3-2-28-15,-2-5-149 16</inkml:trace>
  <inkml:trace contextRef="#ctx0" brushRef="#br0" timeOffset="5584.7297">28724 13169 1181 0,'-6'111'383'0,"12"-107"-47"15,9 2-351-15,6-3-53 16,5-4-13-16,19-2-67 16,-2-5 39-16,1 1-149 15,-2 1-47-15,-11 6-130 0</inkml:trace>
  <inkml:trace contextRef="#ctx0" brushRef="#br0" timeOffset="5910.0555">29411 12935 1298 0,'-9'38'207'0,"-2"5"155"16,-6 5-389-16,-12 8-5 16,-4 2 18-16,-5 7 20 15,5-4-8-15,0 1 5 16,16-13 6-16,5-8 24 16,6-20 25-16,3-11 52 15,0-13 6-15,3-16-24 16,3-8-34-16,3-13-31 15,-5-4-50-15,10 0-9 16,-7 12 11-16,1 10-58 16,-5 13-65-16,2 6-303 15,-2 9 8-15</inkml:trace>
  <inkml:trace contextRef="#ctx0" brushRef="#br0" timeOffset="7077.3154">28968 12858 416 0,'6'4'284'0,"-3"-5"-45"16,0 1-43-16,-3-2-164 15,0 1-24-15,0-1-6 16,0 1 25-16,0-1 27 16,0 1 41-16,0-1 20 15,0 1 8-15,0 1-36 0,0-3-26 16,0 1-39-16,0 1-7 16,0-1-7-16,0 1-10 15,0 1-2-15,0 0 0 16,18 0-1-16,16 1 8 15,43 1 19-15,-40-9 13 16,0-1 13-16,14-1-7 16,-7 2-14-16,9 2 4 15,-8-2-8-15,-2 7-8 16,-18 3 3-16,-1 1-1 16,-13 1-16-16,0 7-12 15,-7 1-7-15,-8 17-2 16,-5 7 5-16,-16 13 8 15,-8 0 10-15,-8 7 4 16,-1-13 2-16,-1 4-1 16,8-11-1-16,1 3-1 15,10-6-2-15,-1 1 5 16,13-11 0-16,3 3 2 0,2-13 0 16,7 0 2-16,1-5-4 15,1-5-2-15,2 1-4 16,-4-5 28-16,3 0 12 15,19-2 32-15,30-1 33 16,78-10-10-16,-51-4-30 16,16 7-17-16,-24 4-37 15,-5 5-55-15,-21 1-10 0,-16 6-24 16,-17-5-135-16,-9 4-262 16,-18-3-15-16,-19 3-191 15</inkml:trace>
  <inkml:trace contextRef="#ctx0" brushRef="#br0" timeOffset="7511.6682">29235 13161 528 0,'-10'-1'390'0,"5"-1"-84"15,10 2-65-15,-5 0-157 16,0 0-40-16,0 0 36 16,0 0 8-16,0-1-2 15,0 0-20-15,25-2-13 16,10 1-46-16,53 2-159 15,-45 5-147-15,0 5-69 16,-5-1-26-16,8 4-155 16</inkml:trace>
  <inkml:trace contextRef="#ctx0" brushRef="#br0" timeOffset="7912.7876">29885 13270 596 0,'22'75'341'16,"-11"-69"-45"-16,-2-4-79 15,9-5-184-15,7-5 4 16,7-10 17-16,2-2-2 15,3-7 2-15,-10 2-4 0,-5 4-20 16,-13 8-17-16,-9-2-22 16,-9 5-18-16,-11 1-18 15,-10 9-2-15,-10 7 3 16,3 8 22-16,0 12 14 16,12 7 17-16,5 3 6 15,13 0 14-15,4 6 18 16,2-6 3-16,2 3 3 15,6-8-3-15,-2-4-18 16,1-11-119-16,13-13-114 16,11-13-163-16,5-26-10 15,4-7-156-15</inkml:trace>
  <inkml:trace contextRef="#ctx0" brushRef="#br0" timeOffset="8142.2086">30312 13250 632 0,'13'9'266'15,"-2"13"-3"-15,-11 7-133 16,-2 2-77-16,-2-5-16 16,-1-6 39-16,-1-13 61 15,5-8 95-15,2-7 1 16,-1 7 7-16,2-2-27 16,7-14-77-16,20-14-121 15,50-44 4-15,-47 54-17 16,-4 5-43-16,-14 7-16 0,1 6-90 15,-11 0-101 1,-8 1-80-16,1-1-181 0,1 3-12 16</inkml:trace>
  <inkml:trace contextRef="#ctx0" brushRef="#br0" timeOffset="8392.72">30615 13221 908 0,'106'59'279'0,"-102"-32"72"15,5 1-229-15,9 7-46 16,11-8-8-16,28-2 12 16,9-17-12-16,22-14 11 15,-5-12 9-15,1-13-4 16,-29-5-24-16,-17 1-16 16,-21 9-13-16,-17-2-16 15,-9 11-27-15,-42 3-26 16,-15 8-9-16,-29 8-43 15,-3 7-28-15,-5 5-64 16,33 3-19-16,15-5-217 16,28-5 5-16</inkml:trace>
  <inkml:trace contextRef="#ctx0" brushRef="#br0" timeOffset="8930.264">27129 14104 865 0,'0'0'227'0,"0"-2"61"15,-3 1-239-15,0-1-1 16,3 1 23-16,-2-1 41 0,-1 1 53 15,3-1 53-15,-1 1-52 16,-2-2-63-16,3 1-36 16,3-1-57-16,22-8-46 15,122-25 57-15,-15 12 41 16,82-20 25-16,46 7 3 16,80-15-8-16,-17 3-32 15,79-1-19-15,-46 10-16 16,27-12 0-16,-66 18-3 15,4 0 0-15,-82 7-1 0,11 12-28 16,-75 14-24-16,-12 7-58 16,-42 10-42-16,-19 6-40 15,-54 5-23-15,-23 4-325 16,-30-7 117-16</inkml:trace>
  <inkml:trace contextRef="#ctx0" brushRef="#br0" timeOffset="9499.9934">27979 14397 744 0,'-55'102'266'0,"48"-99"54"16,5-4-167-16,7-2-35 16,-5 1-17-16,1 1 12 15,36-14-22-15,71-23 14 16,-34 21-12-16,9 1-7 16,-9 6-12-16,-8 5-57 15,-28 7-68-15,-19 11-34 16,-29 9-13-16,-33 21-15 15,-18 9 46-15,-17 26 27 16,-7 8 23-16,-9 15 10 16,22-13 9-16,12-5 0 15,27-27 30-15,17-13 9 16,23-24 15-16,32-10 40 16,14-8 40-16,37-9-57 15,17-4-7-15,10-3-72 0,-22 0-95 16,-8 5-95-16,-36 5-188 15,-28-2-95-15,-18 5-39 16</inkml:trace>
  <inkml:trace contextRef="#ctx0" brushRef="#br0" timeOffset="9815.8077">28003 14782 896 0,'-9'8'292'0,"4"-4"25"16,5-2-260-16,-1-2 12 15,-1 0 45-15,2 0-4 16,0-2 31-16,0 2 38 15,2-3-58-15,5 2-59 16,23-5-23-16,60-14-20 16,-44 12-23-16,19 3-31 15,-5 1-46-15,11 4-142 16,-17 3-90-16,6 4-162 16,-17-2-103-16</inkml:trace>
  <inkml:trace contextRef="#ctx0" brushRef="#br0" timeOffset="10203.3062">28844 14683 1103 0,'47'22'274'0,"-41"-11"58"16,3-4-319-16,16-3-43 15,6 1 20-15,20-10 48 16,-1-8 45-16,4-6 29 16,-9-8-8-16,-3-7-37 15,-14 6-55-15,-7-2-27 16,-8 8-17-16,-7 1-20 16,-16 4-1-16,-7 8-28 15,-9 9-24-15,-22 9 49 16,-11 13 21-16,-15 15 28 15,3 6 50-15,-2 13 70 16,22-1-30-16,11 10 15 16,22-12-2-16,10 1-33 15,13-14-59-15,8-8-84 16,8-18-54-16,16-17-139 0,6-18-128 16,9-23-11-16,4-13-101 15</inkml:trace>
  <inkml:trace contextRef="#ctx0" brushRef="#br0" timeOffset="10445.0511">29442 14559 825 0,'18'16'287'15,"-5"13"36"-15,-5 10-224 16,-8 13-23-16,-5 0-41 0,-6-2-3 16,-3-14-6-16,2-10 44 15,5-15 25-15,1-14 35 16,6-12 34-16,10-22 3 15,5-5-51-15,12-15-32 16,8 2-34-16,14 0-28 16,-1 21 1-16,1 4 7 15,-9 12-39-15,-3 10-98 16,-15 6-118-16,3 10-313 16,-9 3-40-16</inkml:trace>
  <inkml:trace contextRef="#ctx0" brushRef="#br0" timeOffset="10683.2784">30155 14554 1186 0,'1'24'489'16,"4"5"2"-16,2 6-297 16,9 2-158-16,5-11-72 15,12-8 18-15,1-11 15 16,3-17 24-16,-7-6 37 15,-7-9 20-15,-14-1-30 16,-19-5-31-16,-15 11-27 0,-18-4 10 16,-5 9-8-16,-2-1-93 15,13 8-64-15,10 2-334 16,23 2-19-16</inkml:trace>
  <inkml:trace contextRef="#ctx0" brushRef="#br0" timeOffset="128028.8423">2762 9804 380 0,'-5'2'384'0,"-2"14"-154"15,-5 23-226-15,-1 15 227 16,-8 50-285-16,-3 22 25 16,-13 28 22-16,2-12-1 15,-19 58 47 1,22-50-5 0,3-67 14-16,22-56-74 15,14-53-86-15,41-110-87 16,-10-39-4-16,22-14 85 15,-3-5 145-15,9 2 119 16,-7 22 76-16,9 4 4 16,-10 48-97-16,5 8-79 15,-11 30-56-15,0 12-49 16,-12 32-26-16,-3 18-34 16,-6 23-30-16,-14 28-28 15,-13 26 116-15,-17 39 34 0,-11 22 45 16,-6 54 41-16,2 3 38 15,10 32-66-15,15-30-7 16,11 5-43-16,8-54-86 16,9-16-95-16,-1-50-35 15</inkml:trace>
  <inkml:trace contextRef="#ctx0" brushRef="#br0" timeOffset="128275.4354">2702 10304 1129 0,'9'16'214'16,"6"-50"103"-16,22 29-314 15,12-2-59-15,21-2 28 16,-1 0-1-16,27-4-141 16,4-1-142-16,3-9-22 15</inkml:trace>
  <inkml:trace contextRef="#ctx0" brushRef="#br0" timeOffset="128480.2836">3717 9920 813 0,'9'4'247'15,"0"4"17"-15,-14 6-189 0,8 22-118 16,-6 10 12-16,0 25 13 16,-3 5 13-16,3 24-65 15,-3-5-86-15,-4 3-105 16,-5-19-65-16</inkml:trace>
  <inkml:trace contextRef="#ctx0" brushRef="#br0" timeOffset="128634.253">3302 10535 1199 0,'9'-11'182'0,"18"5"145"16,13-4-349-16,26-6-37 15,13 5-26-15,17-1-25 16,-3 1-217-16,11-6 0 16</inkml:trace>
  <inkml:trace contextRef="#ctx0" brushRef="#br0" timeOffset="129078.2174">5192 10170 566 0,'-92'83'136'0,"21"-31"71"16,-6 6-152-16,-12 10 28 16,8-6 4-16,2 2 2 15,26-9-24-15,10 0-20 16,18-15-43-16,25-5-41 16,18-23-10-16,40-27 2 15,13-20-16-15,23-23-15 16,1-12-27-16,0-10-56 15,-33 13 68-15,-13 13 64 16,-28 21 30-16,-8 17 59 16,-8 26 59-16,2 23-68 15,2 13-40-15,7 17-4 16,5 3 2-16,19 0 11 0,7-14 9 16,32-13-215-16,-1-26 84 15</inkml:trace>
  <inkml:trace contextRef="#ctx0" brushRef="#br0" timeOffset="129533.2484">6233 10046 707 0,'-50'120'133'16,"52"-48"80"-16,4 4-206 15,8 5-5-15,3-12 12 16,8-10 5-16,-9-33 0 16,11-12 33-16,-6-17 16 15,10-18 21-15,6-26 0 16,9-32 1-16,-1-11-29 15,12-21-15-15,-11 8-13 16,3 7 2-16,-6 28-23 16,8 6-131-16,-8 17-214 0,9-1 2 15</inkml:trace>
  <inkml:trace contextRef="#ctx0" brushRef="#br0" timeOffset="129753.0405">7002 10317 1378 0,'9'6'149'0,"4"-15"104"15,8-1-491-15,9-19-168 16,2-6-5-16</inkml:trace>
  <inkml:trace contextRef="#ctx0" brushRef="#br0" timeOffset="129911.156">7155 10154 827 0,'46'-129'216'16,"-49"116"12"-16,-6 13-297 16,-10 22-60-16,-11 15 78 15,-13 27 3-15,-4 11 59 16,-5 20 63-16,15-15 56 15,6 4-89-15,17-20-27 0,13-6-36 16,14-20-56-16,14-14-165 16,8-24-14-16,16-28-87 15</inkml:trace>
  <inkml:trace contextRef="#ctx0" brushRef="#br0" timeOffset="130156.6694">7343 10315 690 0,'25'150'272'16,"-37"-141"-14"-16,6 7-156 15,-1-11-44-15,11-7-12 16,4-10 60-16,13-14 7 16,1-19-9-16,21-11 9 15,3-9-38-15,16-3 8 16,0 11-10-16,6 13-14 15,-9 17-31-15,-7 9-46 16,-12 18-55-16,-6 5-128 0,-10 7-101 16,-3 2-133-16,-5 1-75 15</inkml:trace>
  <inkml:trace contextRef="#ctx0" brushRef="#br0" timeOffset="130336.7272">8175 9600 1021 0,'5'22'192'0,"2"2"91"16,2 5-257-16,3 29-101 16,0 12 14-16,-3 33-233 15,-6 4 80-15</inkml:trace>
  <inkml:trace contextRef="#ctx0" brushRef="#br0" timeOffset="130546.0836">7961 10167 1661 0,'68'14'325'0,"-43"-10"160"0,9-4-467 16,19 7-213-16,9 1-44 15,8 1-252-15,-12 3-67 16</inkml:trace>
  <inkml:trace contextRef="#ctx0" brushRef="#br0" timeOffset="130711.2473">8701 10080 903 0,'-3'28'211'0,"0"9"80"16,0 2-260-16,-1 21-48 16,-2 1-84-16,-13 0-187 15,5-12 0-15</inkml:trace>
  <inkml:trace contextRef="#ctx0" brushRef="#br0" timeOffset="130851.1769">8572 9828 1159 0,'11'-18'446'16,"-10"8"-11"-16,4 8-321 15,-2-2-349-15,-3 2-195 16,1 1-12-16,39-2-145 0</inkml:trace>
  <inkml:trace contextRef="#ctx0" brushRef="#br0" timeOffset="131176.46">9270 10204 1376 0,'-15'20'276'0,"-14"5"142"16,-13 7-412-16,-7 16-26 16,3-1-11-16,9 1-30 15,19-14-11-15,11-9 6 16,14-13 19-16,7-6 17 16,7-11 32-16,8-7 11 15,7 2-1-15,2-6-47 16,-2-7-35-16,-10 7-40 15,-6 10-27-15,-13 2-19 16,-14 8 28-16,-4 14 51 16,-2 7 39-16,-8 11 15 15,-4-1 11-15,9 4-175 16,5-8 34-16</inkml:trace>
  <inkml:trace contextRef="#ctx0" brushRef="#br0" timeOffset="131908.528">9020 10179 698 0,'-2'0'265'0,"-1"6"-8"16,-7 13-163-16,-9 14-107 16,-69 51-3-16,35-42 42 15,5-1 26-15,8-2 31 16,15-15-12-16,10-5-9 15,17-1-41-15,7-4-36 16,9-6-29-16,20 4-76 16,10-9-114-16,11-9-82 15,6-15-66-15</inkml:trace>
  <inkml:trace contextRef="#ctx0" brushRef="#br0" timeOffset="132168.4077">9590 9635 1406 0,'-5'36'205'0,"-6"11"177"15,-3 20-430-15,-6 37 17 16,-4 17 30-16,-6 35-11 16,-2-14-49-16,1 27-48 15,7-28-275-15,-1-20 25 16</inkml:trace>
  <inkml:trace contextRef="#ctx0" brushRef="#br0" timeOffset="132677.6796">3921 12009 1283 0,'-4'-2'267'0,"-6"1"51"16,-5 7-430-16,-18 28-148 15,-13 15 7-15,-23 26 18 16,-2 4 110-16,-5 20 117 15,15-10 125-15,12 0 12 16,23-21-5-16,12 0-54 0,20-28-68 16,25-27-13-16,20-30-10 15,24-47-143-15,13-19-98 16,26-40 7-16</inkml:trace>
  <inkml:trace contextRef="#ctx0" brushRef="#br0" timeOffset="132793.0213">4152 11950 820 0,'5'-23'305'0,"-10"19"-24"15,-6 19-235-15,-3 16-59 16,-5 30-34-16,-5 16 11 16,5 22 21-16,7-3-22 0,6 11-236 15,12-24 43-15</inkml:trace>
  <inkml:trace contextRef="#ctx0" brushRef="#br0" timeOffset="133091.9092">4372 12230 1742 0,'-18'14'331'15,"-4"4"95"-15,-2 3-547 16,9-3 2-16,6-4 14 15,6-6 0-15,6-4 78 16,5-1 25-16,-8-3-4 16,1 0-8-16,-1 2 4 0,5 27 12 15,42 68 5-15,-59-38 1 16,-23 9-6-16,-7-1-9 16,-16-5-52-16,1-23-91 15,-6-20-257-15,14-18 17 16</inkml:trace>
  <inkml:trace contextRef="#ctx0" brushRef="#br0" timeOffset="133441.8557">4538 12318 667 0,'4'20'453'0,"20"-3"-93"16,10 3-399-16,24 5 399 16,10 3-361-16,9-1-56 15,-6-11-13-15,-3-3-26 16,-24-11 3-16,-8-10 13 16,-12 0 66-16,-8-1 30 15,-9-5 30-15,-2 2 9 16,-4 8-21-16,-1 0-40 0,-3 8-38 15,2-2 7-15,-11 24 3 16,-34 88 10-16,13-32 35 16,-13 18 23-16,4-9-11 15,3 2-11-15,9-23-10 16,4-6-98-16,11-24-201 16,3-21 26-16</inkml:trace>
  <inkml:trace contextRef="#ctx0" brushRef="#br0" timeOffset="133936.2708">5423 12354 1228 0,'0'18'172'15,"-1"5"155"-15,-7 12-406 16,-3 6 27-16,-7 15 24 16,-3-4 8-16,-4-3 3 15,6-7 20-15,2-16 37 16,13-14 5-16,4-7-7 16,9-14-12-16,13-20-3 15,9-3-19-15,11-11-26 16,3 0 3-16,1 0 2 15,-12 16-8-15,-7 13-4 16,-9 11 9-16,-3 4 1 16,-6 9 7-16,-1 1 8 0,-3-5 2 15,2 0-17-15,1-8-9 16,5-7 3-16,2-4-1 16,4 1 3-16,-3 0 14 15,1 6 9-15,-7 9 0 0,-4 11 1 16,-2 0 15-16,-1 9 11 15,0 0 4-15,3 3 4 16,3-6 5-16,3 0-23 16,-3-12-15-16,6 1-41 15,-6-6-37-15,0 0-137 16,-2-1-104-16,2 10-31 16</inkml:trace>
  <inkml:trace contextRef="#ctx0" brushRef="#br0" timeOffset="134350.7215">6313 12382 1102 0,'12'34'209'16,"-3"20"120"-16,-1 8-338 15,-4 30-20-15,-4 5-38 16,-12 12-61-16,-7-15-12 16,-6-15 67-16,1-33 63 15,-6-19 89-15,5-32 90 16,-3-26 39-16,4-13-67 16,2-22-27-16,15-14-56 0,10-19-37 15,15 12-25 1,16-2 17-16,12 19 14 0,7 9 26 15,3 23 15-15,-4 7-7 16,-12 16-21-16,-10 8-18 16,-14 9-58-16,-9 22-7 15,-14 21-1-15,-20 20-6 16,-13 10-17-16,-13 14 10 16,-5-15-12-16,3-16-81 15,21-27-67-15,18-28-164 16,22-32-20-16</inkml:trace>
  <inkml:trace contextRef="#ctx0" brushRef="#br0" timeOffset="134588.8053">7170 11680 1388 0,'-2'27'232'16,"-10"2"155"-16,-8 5-422 16,-9 20 12-16,0 3-1 15,-8 22 6-15,4-2 4 16,-4 21-17-16,5-8-46 16,-3 18-84-16,4-13-97 15,0-3-115-15,15-24-77 0</inkml:trace>
  <inkml:trace contextRef="#ctx0" brushRef="#br0" timeOffset="134985.7874">6759 12153 1224 0,'33'1'169'16,"13"2"159"-16,20 0-388 16,13 3 46-16,-1 1-37 15,-15 4-25-15,-8 6-43 16,-27 4-43-16,-8 13-45 16,-8 8 9-16,-4 24 149 0,-17 5 44 15,4 15 43-15,-7-9 47 16,7-1 46-16,2-27-117 15,10-15 13-15,0-21 23 16,26-22 31-16,13-17 6 16,16-22 6-16,0-8-7 15,1-12-22-15,-22 10-35 16,-19 8-20-16,-28 11-54 16,-32 11-114-16,-23 13 13 15,-13 14 13-15,1 8 19 0,4 14-74 16,29 6 31-16,18 2-21 15</inkml:trace>
  <inkml:trace contextRef="#ctx0" brushRef="#br0" timeOffset="135360.2764">8107 11816 500 0,'-10'-1'551'16,"-1"4"-192"-16,0 10-321 0,-10 18 292 15,-3 12-382-15,2 22 14 16,3 8 18-16,-2 20 25 16,9-2 5-16,-1 23-122 15,1-8-102-15,0 7-107 16,2-24-22-16,-10-14-126 15</inkml:trace>
  <inkml:trace contextRef="#ctx0" brushRef="#br0" timeOffset="135548.968">7786 12273 1263 0,'15'4'321'0,"-1"-4"57"16,-2-4-341-16,19-4-97 16,9-1-30-16,26-1-131 15,6-1-57-15,8 4-90 16,-10 4-131-16</inkml:trace>
  <inkml:trace contextRef="#ctx0" brushRef="#br0" timeOffset="135868.605">8248 12513 1147 0,'12'-8'276'0,"10"-2"84"16,14-1-342-16,11-9-36 16,6-6-53-16,1 0-47 15,-20 1 15-15,-5 2 6 16,-14 12 89-16,-10 5 36 15,-10 6 41-15,-20 10 0 16,-15 8-2-16,-22 13-35 16,-8 7 9-16,-4 13 11 15,15 1-1-15,5-4 5 16,28-5-17-16,11-1-7 16,19-18-14-16,22-1-9 15,11-11-7-15,32-3 0 16,5-19-79-16,18-7-70 15,-9-14-238-15,12-10-23 16</inkml:trace>
  <inkml:trace contextRef="#ctx0" brushRef="#br0" timeOffset="136073.3298">9098 11889 1935 0,'8'1'286'0,"-11"19"102"16,-2 2-726-16,-8 10-238 16,-3-4-62-16</inkml:trace>
  <inkml:trace contextRef="#ctx0" brushRef="#br0" timeOffset="136197.3427">8963 12308 723 0,'6'30'442'0,"-1"-7"-128"16,-2-12-151-16,0 1-262 16,0 1-322-16,-17-9 128 15</inkml:trace>
  <inkml:trace contextRef="#ctx0" brushRef="#br0" timeOffset="136746.4314">3584 14236 1237 0,'6'8'232'0,"-6"-3"79"15,3-1-399-15,-6-4-36 16,3 2-37-16,-12 41 58 0,-25 55 47 16,-23-21 46-16,-21 13 44 15,-14 29 53-15,2 3-24 16,3 19 36-16,24-21 8 16,17-4 11-16,20-35-15 15,8-11-12-15,11-27-50 16,5-8-98-16,7-15-77 15,7-11-270-15,-2-12-3 0</inkml:trace>
  <inkml:trace contextRef="#ctx0" brushRef="#br0" timeOffset="136986.9316">3668 15027 1195 0,'19'34'259'15,"-29"-19"101"-15,8 20-358 16,-2 8-124-16,-15 15-251 15,-6 0 47-15</inkml:trace>
  <inkml:trace contextRef="#ctx0" brushRef="#br0" timeOffset="137155.948">3755 14596 1474 0,'21'-9'445'16,"-25"7"42"-16,2 4-542 16,4 2-462-16,-2-4 16 15</inkml:trace>
  <inkml:trace contextRef="#ctx0" brushRef="#br0" timeOffset="137951.2845">4275 14979 1327 0,'-3'-13'212'0,"0"29"121"15,0 2-421-15,-4 6-8 0,-2 1 22 16,-3 5 13-16,2-4 35 16,-3 5 24-16,4-4 12 15,0-5 7-15,6-7 2 16,3-9-4-16,4-6-9 16,11-10-17-16,6-5-7 15,11-3-3-15,3 0 2 0,6-3 8 16,-7 7 14-16,-4 3-4 15,-10 5-3-15,-3 8-3 16,-5 4-4-16,-2 0-28 16,-3 3-25-16,1-5-4 15,-4-4-4-15,4-3 0 16,11-3 29-16,2-1 26 16,8 4 6-16,4 3 9 15,-4 6 5-15,-8 9 23 16,-7 7 20-16,-14 9 41 15,-2 3 4-15,-4 3 3 16,-3-4-18-16,3 1-22 16,8-9-43-16,-2 0-14 15,0-6-5-15,9-1-8 16,-8-9-18-16,1 1-6 16,-2-7 14-16,0-3 30 15,-2-1 17-15,2-1 21 16,0 1 6-16,0-1-12 0,2 1-28 15,-1-2-12 1,14-9 3-16,1 0 7 0,42-31 5 16,-51 34 3-16,2 3-3 15,-3 2-3-15,2-2-7 16,0 2-4-16,4-1-2 16,0 4-6-16,2 1-3 15,-6-2 8-15,0 4 6 16,-4-1 6-16,-4-1 9 0,0 0 1 15,0 0-6-15,0 2-5 16,5 21-1-16,-1 10 0 16,-1 47 2-16,-4-40 1 15,1-7 2-15,3-8-11 16,0-10-13-16,5-8-105 16,7-14-224-16,3-19 29 15</inkml:trace>
  <inkml:trace contextRef="#ctx0" brushRef="#br0" timeOffset="138563.9966">6300 14625 1334 0,'-6'70'164'0,"15"-43"168"16,4 24-416-16,8 19 27 16,0 17 23-16,-2-4 25 15,-5 18 4-15,-6-6 0 16,-9 25-120-16,-9 0-202 16,-16-13 25-16</inkml:trace>
  <inkml:trace contextRef="#ctx0" brushRef="#br0" timeOffset="138848.9304">5891 15073 1260 0,'6'-27'339'0,"16"0"92"16,18-4-345-16,23-12-56 16,17 2-13-16,19-2-10 15,-4 15-12-15,-3 14-14 16,-23 19-7-16,-4 18-2 15,-19 7 0-15,0 16 3 16,-12 1 8-16,-1 10-15 16,-17-2-15-16,-17 11 3 15,-20-2 3-15,-15 14 1 16,-2-5-5-16,-18 0 15 0,1-16-1 16,-6-5-27-16,-1-19-29 15,-6-2-77-15,11-9-166 16,7-8-5-16</inkml:trace>
  <inkml:trace contextRef="#ctx0" brushRef="#br0" timeOffset="139474.526">7301 14868 703 0,'0'11'471'16,"-8"-10"-86"-16,8-1-68 15,-5 0-329-15,5 0-58 16,-3 0-68-16,3 2-54 15,-6 23-41-15,-20 70-32 16,0-39 285-16,-8 21 59 16,-1 1 53-16,-10 17 56 15,7-10 54-15,1-8-225 16,10-28 14-16,9-20 36 0,11-32 12 16,4-20 9-16,7-19 3 15,13-28-37-15,8-4-41 16,7-16-16-16,8 11-11 15,2 1 6-15,-8 25 17 16,-4 8 5-16,-10 16-39 16,4 11-68-16,-6 19-84 0,-2 20 33 15,-5 12 6-15,-9 30 66 16,-10 13 79-16,3 36 75 16,-2 8-31-16,8 15-3 15,4-28-25-15,9-18 2 16,1-43 6-16,13-23 40 15,-1-30 16-15,26-37 29 16,8-28-3-16,18-42-7 16,-1-16-37-16,7-20-11 15,-16 20-27-15,-10-2-6 16,-16 34-8-16,-11 7-2 16,-12 25-11-16,-3 14-59 15,-6 26-79-15,-2 8-346 16,2 15 33-16</inkml:trace>
  <inkml:trace contextRef="#ctx0" brushRef="#br0" timeOffset="139786.4531">8443 14847 1141 0,'-5'39'186'16,"-28"17"135"-16,-10 11-343 0,-16 29-10 15,-2 9 20-15,5 14 9 16,11-17 16-16,16-10 16 16,20-30 39-16,15-22 26 15,14-25-5-15,34-18-6 16,12-10-13-16,22-11-26 15,-4-3-24-15,5-7-29 16,-7 6-34-16,1 3-147 16,-17 4-135-16,-4 5-98 15,-20 3-132-15</inkml:trace>
  <inkml:trace contextRef="#ctx0" brushRef="#br0" timeOffset="140001.6012">8414 15047 1698 0,'9'-1'320'0,"6"1"147"15,16-3-494-15,9-4 4 16,34-13-48-16,13-3-31 15,20-11-242-15,-15-5-135 16,-17-11-110-16</inkml:trace>
  <inkml:trace contextRef="#ctx0" brushRef="#br0" timeOffset="140166.9034">8701 14646 2141 0,'117'-25'459'0,"-35"20"201"16,24-2-621-16,45-14-685 16,-17-51 222-16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29:56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22004 4683 512 0,'46'-29'699'0,"-43"26"-410"16,-6 3-6-16,6 0-311 15,-3 0-310-15,0 0 308 16,0 0 0-16,0 0 5 15,0 2-1-15,0-1 4 16,1 35 7-16,2 57 6 16,-7-16 6-16,1 8 7 15,-3 24 4-15,-5-3 4 16,3 21-72-16,8-17-148 0,-6-7-49 16,4-29-103-16</inkml:trace>
  <inkml:trace contextRef="#ctx0" brushRef="#br0" timeOffset="229.2182">22350 5275 1190 0,'5'18'164'0,"-2"13"138"15,0 8-404-15,-2 12-127 0,-1-3-92 16,2-5-45-16</inkml:trace>
  <inkml:trace contextRef="#ctx0" brushRef="#br0" timeOffset="419.6307">22299 4856 1452 0,'43'32'-5'16,"-23"-24"109"-16,2 7-481 15,-1 2-335-15</inkml:trace>
  <inkml:trace contextRef="#ctx0" brushRef="#br0" timeOffset="973.2769">22848 5208 968 0,'16'0'59'0,"-16"2"131"16,0 2-272-16,11 4-44 15,-11-8 60-15,0 3 53 16,0-3 12-16,3 6 6 0,3 14 3 16,-5 1 2-16,-1 53 2 15,-10-40-6-15,-1 8-1 16,0-5 6-16,2-6 9 16,6-10 5-16,3-12 38 15,3-12 36-15,16-18-42 16,12-7-6-16,6-14-5 15,-4-2-33-15,16-5-15 16,-15 12 56-16,-9 7-13 16,-6 14-1-16,2 10-16 15,-12 8-27-15,-6 11-26 16,-5 9 13-16,-2 12 8 16,-1-1 15-16,-4-2 18 15,6-9 8-15,5-9 6 16,2-16 0-16,14-5 1 15,16-3-13-15,11 4-2 16,6 8-12-16,1 19-20 16,-10 15-9-16,-13 23-1 0,-21 7-50 15,-20 8-275-15,-9-22 90 16</inkml:trace>
  <inkml:trace contextRef="#ctx0" brushRef="#br0" timeOffset="1972.2007">21718 6200 100 0,'0'7'190'16,"7"2"-81"-16,11 10-69 15,10 9 59-15,9 11-118 0,8 8 9 16,11 13 5-16,-6-7 9 16,8 14-19-16,-9-8-22 15,-8-6-64-15,-9-14-9 16</inkml:trace>
  <inkml:trace contextRef="#ctx0" brushRef="#br0" timeOffset="2151.7575">22097 6289 852 0,'-25'47'230'0,"-27"8"43"16,-16 4-224-16,-21 23-90 16,11-11-28-16,-5 10-73 15,25-14-77-15,15-5-53 16,7-25-63-16</inkml:trace>
  <inkml:trace contextRef="#ctx0" brushRef="#br0" timeOffset="2442.0497">22377 6450 984 0,'24'3'127'0,"17"0"152"15,8-3-299-15,31 0 13 16,-1-6 21-16,8 5-25 15,-17-7-62-15,-2 4-129 16,-33 2-81-16,-7-1-52 16</inkml:trace>
  <inkml:trace contextRef="#ctx0" brushRef="#br0" timeOffset="2770.6654">22823 6214 1157 0,'4'18'408'16,"-4"-10"-94"-16,3 1-280 16,-3-4-145-16,0 0-146 15,6 5 229-15,6-4 19 0,18 0 13 16,50 37 22-16,-40-43 18 15,-3-1 9-15,-6 2-21 16,0 5-27-16,-7 13-30 16,-17 6-24-16,-14 7 11 15,-10 15 19-15,-12 2 24 16,-29 7 14-16,-4 0 19 16,-9-4-47-16,5-12-103 0,3-13-195 15,24-17-17-15,23-13-150 16</inkml:trace>
  <inkml:trace contextRef="#ctx0" brushRef="#br0" timeOffset="3185.4874">23356 6361 893 0,'-12'30'184'0,"0"-5"85"16,4-4-263-16,3-11 12 0,5-8 26 16,12-7 43-16,9-10-1 15,16-20 18-15,15-2-8 16,11-6-13-16,-15 0-13 15,4 9-16-15,-21 23-54 16,-3 13-80-16,-21 21-13 16,-5 25-4-16,-13 7 17 15,-21 26 35-15,-19 5 74 16,-12 7-4-16,6-15-10 16,8-6-11-16,24-27 30 0,34-22 30 15,37-18 15-15,24-20 4 16,26-12 6-16,43-13-101 15,-5-6-102-15,12-6-301 16,-23 8-5-16</inkml:trace>
  <inkml:trace contextRef="#ctx0" brushRef="#br0" timeOffset="3770.7292">25079 4500 312 0,'12'3'563'16,"-2"-3"-210"-16,-9-6-158 16,-1-10 193-16,-8-12-349 15,-12-14 18-15,-11-17-12 16,-16-3-6-16,-1 1-1 16,-5 14 4-16,-8 11-36 15,10 20-37-15,-3 22-16 16,7 13-1-16,1 17-22 15,12 13 28-15,6 23 26 16,7 5-8-16,15 34-8 0,8 6 17 16,8 30 2-1,5-11 8-15,8 14 4 0,-2-29-5 16,0-5-54-16,-8-35-55 16,-1-14-43-16,-10-28-77 15,-16-19-105-15,-7-23 26 16</inkml:trace>
  <inkml:trace contextRef="#ctx0" brushRef="#br0" timeOffset="3953.0251">24357 5219 621 0,'8'-13'451'0,"2"-7"-85"16,7 17-62-16,3-9-195 16,11 4-28-16,17-6-4 15,14 7-11-15,16-2-11 16,-1 6-30-16,3 1-125 15,-17 4-60-15,-6-4-126 16,-15 5-57-16,4 5-49 16,0-5 61-16,12-5 3 15</inkml:trace>
  <inkml:trace contextRef="#ctx0" brushRef="#br0" timeOffset="4149.0748">25439 5016 670 0,'-55'47'381'0,"-10"7"-55"16,-2-19-123-16,5 23-162 15,19-11-50-15,19 8-15 0,24-12-16 16,25-1 26-16,21-14 10 16,27-5 10-16,7-9-53 15,27-8-53-15,-13-9-212 16,-9-14-31-16</inkml:trace>
  <inkml:trace contextRef="#ctx0" brushRef="#br0" timeOffset="4396.9087">25688 4958 1268 0,'14'24'280'15,"15"50"72"-15,-9-34-364 16,5 1-43-16,18 8-55 16,-1-9 75-16,11 0-35 15,-4-9-72-15,12 2-202 16,-14-14 29-16</inkml:trace>
  <inkml:trace contextRef="#ctx0" brushRef="#br0" timeOffset="4578.9768">25945 5103 1290 0,'-47'65'360'16,"-8"1"79"-16,2-3-343 15,-5 8-158-15,15-11-102 16,7-5-197-16,13-17-59 16,23-14-20-16,31-17-141 0</inkml:trace>
  <inkml:trace contextRef="#ctx0" brushRef="#br0" timeOffset="4850.9763">26530 4693 1129 0,'17'40'344'0,"8"30"52"16,21 11-247-16,-26 33-212 0,-17 6 35 15,-35 25 0 1,-21-11 2-16,-35 3 8 16,-2-24 11-16,-6-5-104 0,18-38-47 15,7-29-77-15,33-32-137 16,26-30-20-16</inkml:trace>
  <inkml:trace contextRef="#ctx0" brushRef="#br0" timeOffset="5706.3293">27271 5020 982 0,'49'92'182'15,"17"-90"104"-15,10-5-355 16,-6 6-60-16,-8-2-133 16,-28-8-27-16,-19 1-101 15</inkml:trace>
  <inkml:trace contextRef="#ctx0" brushRef="#br0" timeOffset="5866.2475">27210 5457 1201 0,'19'9'205'0,"14"-6"143"15,13-1-373-15,9-8-97 16,3-11-147-16,4-8-77 16,-12-3-154-16</inkml:trace>
  <inkml:trace contextRef="#ctx0" brushRef="#br0" timeOffset="10899.7422">28103 4739 322 0,'3'56'118'16,"-7"-46"3"-16,-5-1-61 15,2-3-61-15,-2 3 12 0,-2-1 17 16,-2-2 34 0,1-1 5-16,-4 3 3 0,0-1-9 15,1 1-4-15,4-4-27 16,3-1-1-16,3-3 27 16,10-4 0-16,-5 2-11 15,1-1-4-15,27-15 0 16,76-38-16-16,-35 26 6 15,14 1 17-15,-7 11 12 16,-6 8 5-16,-19 8-24 16,-14 14-13-16,-16 7-38 15,-10 15-30-15,-9 5-10 0,-4 19 26 16,-13-2 11-16,-21 11 33 16,-5-8 18-16,-8-3 7 15,1-22-15-15,11-6-21 16,18-17-33-16,24-7-10 15,18-4-8-15,22 11-4 16,1 1 14-16,1 14 15 16,-11 14 10-16,-25 24 5 15,-22 6 29-15,-50 17 16 16,-22-4 28-16,-24-12 26 16,-5-25 3-16,-8-25-116 15,35-26-212-15,-10-23-110 16,17-13-151-16</inkml:trace>
  <inkml:trace contextRef="#ctx0" brushRef="#br0" timeOffset="16585.9999">22007 7240 816 0,'49'-63'155'0,"-45"63"50"16,-2 5-233-16,-2 11-48 15,3 3 18-15,-3 21 22 16,-6 11 29-16,-3 26 13 15,-5 4 6-15,-5 25 1 16,-2-7-3-16,-1 19-13 16,0-18-63-16,4 2-137 15,5-31 14-15</inkml:trace>
  <inkml:trace contextRef="#ctx0" brushRef="#br0" timeOffset="16825.6454">22419 7804 1056 0,'5'16'160'0,"1"13"94"15,-3 2-359-15,-3 15-43 16,-7 1-30-16,-11 5-111 16,-1-9-8-16</inkml:trace>
  <inkml:trace contextRef="#ctx0" brushRef="#br0" timeOffset="17004.5265">22356 7551 1575 0,'-1'9'107'0,"8"-3"132"0,-1-5-562 16,18 4-159-16,1-1-3 15</inkml:trace>
  <inkml:trace contextRef="#ctx0" brushRef="#br0" timeOffset="17579.6429">22784 7674 274 0,'113'111'172'16,"-109"-105"-37"-16,1-3-4 16,-1 0-122-16,-4-5 11 15,0 2 31-15,0-1 11 16,0 1-8-16,0 0-2 15,0 0-1-15,0 0-19 16,0 1-6-16,0 1 0 16,5 16-2-16,-2 5-4 15,6 48-1-15,-14-48 1 16,5-7-3-16,8-4-15 0,-7-12-17 16,11-6-18-16,9-8 77 15,-1-12 80-15,4-4-57 16,9-7 21-16,-7 3 20 15,11 1-76-15,-11 8-81 16,3 5 57-16,-5 12-21 0,-3 14-28 16,-13 4 2-16,0 14 13 15,-7 1 17-15,-1 3 21 16,-9-13 31-16,8-1-30 16,1-10-36-16,13-10 57 15,8-4 54-15,25-2-59 16,4 2 21-16,11 4 22 15,-12 10-96-15,4 17-96 16,-26 13 21-16,-17 21-240 16,-20 1-4-16,-24 5-76 15</inkml:trace>
  <inkml:trace contextRef="#ctx0" brushRef="#br0" timeOffset="18126.6589">21847 8441 998 0,'3'2'166'0,"1"-1"85"15,5 7-278-15,-9-8-55 0,0 1 20 16,9 12 32-16,19 26 13 16,46 51 4-16,-49-42 5 15,5 8 4-15,-5-6 6 16,-3 19-74-16,-4-4-93 16,-5-2-69-16,-8-12-83 15</inkml:trace>
  <inkml:trace contextRef="#ctx0" brushRef="#br0" timeOffset="18353.3048">22165 8637 1225 0,'-4'7'121'0,"-21"15"154"16,-8 8-360-16,-22 14 28 15,-1 16 30-15,-15 9 23 16,13-3 21-16,3-6-13 16,23-12-24-16,2-16-93 15,21-14-108-15,11-19-70 16,18-17-123-16</inkml:trace>
  <inkml:trace contextRef="#ctx0" brushRef="#br0" timeOffset="18681.8196">22384 8635 659 0,'-11'94'119'16,"9"-91"75"-16,2 0-199 16,5-2 9-16,-5-1 24 15,1 0 13-15,6-1 22 16,35-2 10-16,56-5 1 16,-48-1-20-16,14 6-9 15,-8 6-29-15,-6 3-12 16,-8 2-30-16,-12 8-97 15,-11-4-148-15,-15-2-3 16,-17-8-141-16</inkml:trace>
  <inkml:trace contextRef="#ctx0" brushRef="#br0" timeOffset="19076.5221">22864 8466 459 0,'11'-3'256'0,"-8"3"-75"16,1 6-61-16,-1 5-222 16,-4-4 6-16,7 2 54 15,-2 3 41-15,0 0 46 16,-4-6 18-16,3-2-2 0,2 6-2 15,-5-10-12-15,0 0-1 16,0 2-5-16,7 1 18 16,14 6 0-16,-5 3-11 15,47 50-13-15,-55-43-8 16,4 0-19-16,-6-1-7 16,-4 1-7-16,-4 4 38 15,-2-1 5-15,-21 10 6 16,-12 6 7-16,-26 10 5 15,0 1-41-15,-19 3-48 16,15-7-63-16,2-5-204 16,27-11-22-16,10-11-114 15</inkml:trace>
  <inkml:trace contextRef="#ctx0" brushRef="#br0" timeOffset="23880.2322">23270 8375 966 0,'49'59'243'0,"-52"-61"50"15,5 1-297-15,-4-1-47 16,2 2-20-16,0 0 14 15,0 0 39-15,-1 0 78 16,-2 0 30-16,3 0 21 16,0-1-25-16,0-1-18 15,0 1-53-15,19-8-16 16,18-3-4-16,53-3 5 16,-50 20 3-16,0 8-12 15,-17 9-12-15,-16 24-7 16,-11 15 8-16,-29 23 8 15,-10 13 16-15,-10 12 18 16,2-17 8-16,7-13-12 16,20-30-17-16,15-17-12 15,26-24 4-15,28-20 25 0,18-13 30 16,11-1-36 0,4-5-102-16,17-6-249 0,-24 8-28 15</inkml:trace>
  <inkml:trace contextRef="#ctx0" brushRef="#br0" timeOffset="24673.2461">24846 7056 54 0,'-16'10'288'0,"-12"13"-134"16,-11 0-34-16,-10 19 34 16,3 4-105-16,5 4 40 15,13-10 1-15,10-6 2 16,14-16 9-16,8-6-28 15,5-9-30-15,10-8 26 16,2-5 3-16,9-14 6 16,-2-7-17-16,4-7 14 15,-6 2-3-15,-4 3 18 16,-9 13-2-16,-6 3-12 16,-4 10-39-16,-6 3-42 15,3 2-65-15,-1 2-30 16,0 0 2-16,-1 13 16 15,2 38 18-15,7 72 40 16,4-36 15-16,-5 23 3 16,-2-11 7-16,-8 9 8 15,-11-14 11-15,-13 2 27 0,-11-24 14 16,-14 1 14-16,0-20 1 16,-2-10 0-16,6-19-25 15,-1-18-38-15,8-16-39 16,-8-16-44-16,-5-6-39 15,-10-14-302-15,8 0 81 16</inkml:trace>
  <inkml:trace contextRef="#ctx0" brushRef="#br0" timeOffset="24958.9057">25354 7145 1017 0,'-9'7'125'15,"-13"29"110"-15,-24 5-284 16,-7 10-44-16,-14 21 55 16,1 7 47-16,-8 11 91 15,19-11 11-15,6 2-7 16,24-17-19-16,8-5-28 15,31-25-86-15,23 0-15 16,4-9 9-16,13-4-37 16,-3-13-46-16,16-2-189 0,-8-11 6 15</inkml:trace>
  <inkml:trace contextRef="#ctx0" brushRef="#br0" timeOffset="25094.0912">25458 7435 466 0</inkml:trace>
  <inkml:trace contextRef="#ctx0" brushRef="#br0" timeOffset="25222.911">25459 7446 670 0,'9'13'434'16,"6"9"-92"-16,18 6-406 15,10 8 403-15,14 5-352 16,-3-8 8-16,-4 1-60 15,-13-7-71-15,-9-5-96 16,-14-10-33-16,-4-6 61 16,-6-12 78-16,1-16 2 15,-1-8 16-15,-4-10 45 16</inkml:trace>
  <inkml:trace contextRef="#ctx0" brushRef="#br0" timeOffset="25367.6126">25819 7552 485 0,'-1'-100'256'0,"-7"89"2"0,6 11-122 16,-19 16-38-1,-1 11-20-15,-35 21-15 0,-8 8-1 16,-30 18 23-16,-2-7-6 16,-12 2-6-16,29-14-45 15,12-6-31-15,30-18-123 16,10-9-133-16,25-14-96 16,26-14-94-16</inkml:trace>
  <inkml:trace contextRef="#ctx0" brushRef="#br0" timeOffset="25647.0827">26268 7053 1216 0,'39'33'162'0,"-10"5"160"15,-5 11-372-15,-2 25-21 16,-16 11 47-16,-25 20 6 16,-20 1 8-16,-29 8 25 15,-7-22 21-15,-16-3 10 16,13-32-11-16,4-10-12 16,22-23-43-16,10-10-82 15,22-11-55-15,-1-11-184 16,18-9-14-16</inkml:trace>
  <inkml:trace contextRef="#ctx0" brushRef="#br0" timeOffset="25936.6248">26716 7357 1240 0,'50'-3'95'0,"-32"0"191"15,8-3-374-15,22-3 4 16,4 2 71-16,4 1-19 15,-12 3-35-15,-5 3-205 16,-24 6-15-16,-30 8-105 16</inkml:trace>
  <inkml:trace contextRef="#ctx0" brushRef="#br0" timeOffset="26127.0136">26721 7656 663 0,'11'24'545'16,"5"-12"-155"-16,6-23-34 15,18 14-349-15,8-12-71 16,23-1-55-16,-9-3-81 16,-4-8-189-16,-15-6-32 15</inkml:trace>
  <inkml:trace contextRef="#ctx0" brushRef="#br0" timeOffset="26575.8343">27955 6933 598 0,'33'13'144'0,"-45"13"36"16,-10 16-125-16,-8 10-40 16,-10 25 24-16,-1 3 33 0,-17 24 15 15,2-5-21-15,-12 15-18 16,8-22-15-16,-5-4-13 15,21-25-16-15,-1-12-66 16,22-26-123-16,3-4-89 16,11-14-73-16</inkml:trace>
  <inkml:trace contextRef="#ctx0" brushRef="#br0" timeOffset="26954.871">28305 7188 615 0,'-24'24'114'0,"-8"16"66"0,-5 7-185 15,-14 9 11-15,8 4 26 16,-3 8 59-16,9 3 26 15,9 9 35-15,15-17-9 16,14-2 2-16,20-19-51 16,25-10-23-16,22-21-32 15,28-10 13-15,1-11-18 16,0-23 40-16,-17-11 11 16,-1-16 13-16,-30 0-9 0,-6-10 15 15,-8 17-26-15,-10 2-39 16,-20 14-43-16,-13 8-34 15,-9 8 37-15,-13 0-112 16,2 9-65-16,-5 1-52 16,13-6-208-16,11-5-98 15</inkml:trace>
  <inkml:trace contextRef="#ctx0" brushRef="#br0" timeOffset="72990.5816">22196 9548 422 0,'6'-6'132'0,"2"-1"5"16,2-2-107-16,-7 6-24 15,7-3 1-15,-7 3 25 16,0 0 12-16,-3 1 2 0,3 1-6 15,-1 1 5-15,-2 6-15 16,0 44 4-16,-28 54-1 16,-24-15-2-16,-9 1-14 15,-4 27-11-15,6-4-37 16,5 13-151-16,16-30-39 16,14-25-68-16</inkml:trace>
  <inkml:trace contextRef="#ctx0" brushRef="#br0" timeOffset="73217.2913">22550 9926 1076 0,'0'28'439'0,"-6"3"-77"16,-2 9-268-16,-4 10-243 16,1 7-209-16,-2-4-2 15,0-20-2-15,4-7-128 16</inkml:trace>
  <inkml:trace contextRef="#ctx0" brushRef="#br0" timeOffset="73406.3412">22608 9717 401 0,'46'15'371'0,"-44"-17"284"15,1 11-611-15,2-2 105 16,-5-7-612-16,2 2-38 0</inkml:trace>
  <inkml:trace contextRef="#ctx0" brushRef="#br0" timeOffset="73960.8034">22998 10046 883 0,'12'4'198'15,"-12"-5"50"-15,7 2-249 16,-7-1-59-16,0 0 5 16,0 0 22-16,-2-1 38 15,2-1 18-15,0 1 20 16,0-1 0-16,0 2-4 0,0 0-23 15,0 0-21-15,0 0-7 16,0 0 1-16,0 2 2 16,-1 1 9-16,0 28 12 15,-7 44 3-15,5-45 2 16,3-5-5-16,0-14-4 0,-3-7-4 16,14-8-4-16,3-17 20 15,-2-9 6-15,19-13 6 16,11-3 3-16,5-4 3 15,1 11-20-15,3 7-7 16,-15 17-17-16,-15 9-31 16,-9 9 1-16,-8 12 6 15,-4 6 7-15,-7 5 20 16,-2-1 32-16,4 1 0 16,-1-12-20-16,8-3 1 15,14-11 8-15,14 0 17 16,10 1 1-16,7 10 7 15,-4 6-14-15,-7 13-19 16,-13 12-23-16,-20 15-68 16,-15 4-116-16,-16-2-132 15,-4-17-55-15</inkml:trace>
  <inkml:trace contextRef="#ctx0" brushRef="#br0" timeOffset="75008.357">21903 10752 829 0,'-126'21'300'16,"125"-22"14"-16,-1-1-205 15,2 2-119-15,0 0-23 16,0 0-15-16,0 0-19 16,0 0 8-16,0 2-1 15,0-1 11-15,9 14 9 16,1 16 24-16,60 57 4 0,-40-43-6 16,2 7-13-16,-4-4-199 15,2-4 47-15</inkml:trace>
  <inkml:trace contextRef="#ctx0" brushRef="#br0" timeOffset="75243.4633">22016 10905 1029 0,'-3'-3'174'15,"-20"3"108"-15,-67 37-339 16,47 0 4-16,-4 2 6 16,8-13 10-16,1 1 7 15,17-14 17-15,2-1-5 16,10-9-212-16,9 3-21 16,12-1-75-16</inkml:trace>
  <inkml:trace contextRef="#ctx0" brushRef="#br0" timeOffset="75533.7992">22436 10813 652 0,'31'61'143'15,"-41"-45"58"-15,0-4-183 16,4 4-32-16,1-2-3 16,5-2 19-16,3-9 8 0,5-3 14 15,5-6 13-15,18-2 22 16,3-5-10-16,24 0-3 16,4 1-13-16,12 1-25 15,-12 4-38-15,4 7-129 16,-23 3-98-16,-6 1-35 15</inkml:trace>
  <inkml:trace contextRef="#ctx0" brushRef="#br0" timeOffset="76028.6289">22999 10707 64 0,'2'-2'98'15,"-1"1"40"-15,1-1 0 16,-1 2 7-16,-1 0-22 15,3 0-26-15,-1 0-55 0,2 0 7 16,2 0 9-16,15 0 22 16,1 0 19-16,56 0-30 15,-41 0-22-15,0 2-21 16,-10-1-26-16,-5 5-25 16,-11 4 20-16,-13 2-2 15,-5 9 7-15,-17 10 12 16,-7 8 4-16,-9 12 9 15,-3-3 3-15,3 5-8 16,13-13-5-16,5-6 0 16,9-16 6-16,17 1 7 15,-1-17 13-15,22-1 22 16,20-4 4-16,26-1 0 16,7-4-7-16,23 5-24 15,-13 3-87-15,-10 8-287 16,-26 7-17-16,-39 4-155 0</inkml:trace>
  <inkml:trace contextRef="#ctx0" brushRef="#br0" timeOffset="76777.5414">22931 10770 6 0,'0'0'5'0,"-1"0"171"16,-2 0 129-16,3-1-68 16,0-1 1-16,0 2-99 15,0 0-55-15,0 0-90 0,0 0 18 16,-2 0 24-16,-1 0-20 15,3 0-17-15,-1 0 67 16,-1 0-29-16,1 0-25 16,-1 0 23-16,1 0 22 15,-1 0-49-15,-1 0-12 16,3 0-18-16,-1 0-15 16,-2 0-3-16,3 0 7 15,0 0 6-15,3 2 12 16,15 10 12-16,1-1 5 15,45 32 1-15,-48-34 2 16,-12-1 3-16,4-2 0 16,-4 1-3-16,-7 0 2 15,5 4 5-15,-13 7 21 16,-2 2 11-16,-12 8 15 16,-11 1 12-16,-14-3 8 15,7-1-7-15,0-4-380 16,4-9-15-16,19-34-121 0</inkml:trace>
  <inkml:trace contextRef="#ctx0" brushRef="#br0" timeOffset="77676.3932">24577 9446 501 0,'54'17'419'16,"-49"-18"-194"-16,-2-2-69 15,-2 2-161-15,-1 1-141 16,0-2 192-16,0 1 43 16,0-1 13-16,-1 1 16 15,-2-2-20-15,3 0-23 16,-6-11-41-16,-6-9-15 16,-28-44-16-16,22 43-7 15,1 4-9-15,-6 0-29 16,7 13-18-16,-2 7-30 15,-2 7-3-15,0 13 7 16,7 6 33-16,-3 2 19 16,1 5 23-16,3 14 0 15,6 2 2-15,2 18-6 16,-1 7-3-16,4 16 9 16,2-4 10-16,7 20 1 0,-1-15 1 15,-1 7-28-15,0-24-16 16,-2-7-52-16,-7-30-101 15,-10-9-46-15,-8-19-38 16</inkml:trace>
  <inkml:trace contextRef="#ctx0" brushRef="#br0" timeOffset="77875.8189">24048 10105 936 0,'21'-1'245'16,"-2"-2"43"-16,22 1-211 16,16 1-133-16,8-4 18 15,0 4 44-15,-3-1-3 16,-19-1-87-16,0-1-158 16,-4 1-53-16,5-5-116 15</inkml:trace>
  <inkml:trace contextRef="#ctx0" brushRef="#br0" timeOffset="78219.3132">25131 9881 595 0,'1'-3'212'0,"-1"0"18"0,0 0-133 16,0 2-75-16,-1-1-17 16,-4 2-2-16,-30 14-2 15,-50 38 0-15,33 1 18 16,9 2 13-16,2 10-6 15,13-7-6-15,20 13-9 16,25-12-25-16,18-3-3 16,11-14-49-16,9-8-138 15,4-19-44-15,-1-18-84 16</inkml:trace>
  <inkml:trace contextRef="#ctx0" brushRef="#br0" timeOffset="78503.0002">25323 10016 1064 0,'2'-1'194'0,"-1"-1"92"16,1 1-306-16,-1 1-30 15,1 0 9-15,-2 1 13 16,3 1 11-16,-2-1 0 0,15 15 3 16,5 2 4-16,56 52 5 15,-43-46 5-15,8 7-24 16,-2-5-52-16,7 5-170 16,-11-11-23-16,-10-10-102 15</inkml:trace>
  <inkml:trace contextRef="#ctx0" brushRef="#br0" timeOffset="78723.8988">25609 10001 1078 0,'-19'18'214'0,"-14"13"109"16,-17 9-310-16,-11 15-28 15,3 0 2-15,5 3-11 0,16-11 0 16,7-8-5-16,17-14-25 16,6-15-16-16,11-8-170 15,21-25-59-15,12-11-64 16</inkml:trace>
  <inkml:trace contextRef="#ctx0" brushRef="#br0" timeOffset="78947.4463">25893 9678 1001 0,'11'23'289'0,"15"0"47"16,3-20-214-16,5 27-165 16,3 5 28-16,-8 20 16 15,-17 7-1-15,-13 29-4 16,-20 8-5-16,-31 14-28 15,-10-13-29-15,-23-8-53 16,-12-27-69-16,-26-11-144 16,9-28 4-16</inkml:trace>
  <inkml:trace contextRef="#ctx0" brushRef="#br0" timeOffset="79338.0517">24454 9355 928 0,'-67'8'196'0,"14"26"74"16,-18 7-267-16,-30 33 2 15,-13 5 3-15,-3 25 75 16,19-10 11-16,20 19 5 15,32-12-25-15,35 20-19 16,22-17-49-16,54 9-19 16,22-26-119-16,42-4-233 15,7-28 42-15</inkml:trace>
  <inkml:trace contextRef="#ctx0" brushRef="#br0" timeOffset="79906.6873">26200 9323 1304 0,'-4'0'142'0,"4"1"176"0,0 7-393 16,16 39-9-16,71 54 56 15,-50-20 28-15,-13 5 12 16,-20 31 17-16,-21 2 8 16,-31 33-2-16,-2-14-20 15,-11 1-71-15,9-29-76 16,3-17-214-16,26-45-15 0</inkml:trace>
  <inkml:trace contextRef="#ctx0" brushRef="#br0" timeOffset="80956.181">26625 9026 109 0,'-44'46'66'0,"39"-50"19"16,5 8-13-16,0-8 28 16,0 4 11-16,0 0 29 15,0 0-10-15,0 0-3 16,0 0-29-16,0 0-22 15,0 0-50-15,0-2-27 16,0 1-20-16,3-1 9 16,2 1 3-16,29 0 25 15,49-2 18-15,-34 7 11 16,-6-3-7-16,-3 1-12 16,-12 8-17-16,-8 4-13 0,-12 2-9 15,-10 9-9-15,-8 5 40 16,-9-1 16-16,1 4 10 15,6 1-3-15,11-10-3 16,41-6-20-16,28-10 4 16,37-16-309-16,15-13 131 15</inkml:trace>
  <inkml:trace contextRef="#ctx0" brushRef="#br0" timeOffset="98240.0661">27567 9640 941 0,'25'71'78'0,"-20"-67"126"16,-4-2-291-16,11 2-12 16,-12-4 59-16,2 0 46 15,12 2-12-15,21 2-13 16,43 7-57-16,-44-16-126 16,-10-4-25-16</inkml:trace>
  <inkml:trace contextRef="#ctx0" brushRef="#br0" timeOffset="98434.0668">27449 10081 1093 0,'22'11'256'0,"15"-10"30"15,0-4-373-15,21-1-293 16,0-2 3-16</inkml:trace>
  <inkml:trace contextRef="#ctx0" brushRef="#br0" timeOffset="98988.7307">28305 9496 371 0,'53'52'245'16,"-51"-52"-64"-16,-2 0-227 16,7 0 259-16,-7-2-173 15,0 1 60-15,3-1 33 16,33-3 33-16,38-16-45 0,-28 9-35 16,-1 3-36-16,1 3-34 15,-6 9-35-15,-1 9-8 16,-15 3-6-16,-17 13-13 15,-14 5 10-15,-10 11 14 16,-9 0 26-16,-10 5 13 16,5-6 16-16,-2-6 3 15,19-16-4-15,-3-9 9 16,13-5-16-16,8-4-13 16,11-1-20-16,7 1-14 15,12 12 15-15,6 1 44 16,2 6-36-16,-14 15-35 15,-21 9 46-15,-26 13-23 16,-19 5-30-16,-16 10 56 16,-8-13 51-16,-16-2-26 0,5-26-15 15,-3-8-61 1,10-16-58-16,8-20-261 0,28-20 4 16</inkml:trace>
  <inkml:trace contextRef="#ctx0" brushRef="#br0" timeOffset="99412.9338">29158 9336 215 0,'-4'2'99'0,"1"-1"230"16,-2 1-157-16,4-1 67 15,-2-1-155-15,3 0 15 16,0-1-5-16,0-1-11 15,16-4-16-15,-1-1-41 16,-9 5-33-16,1 1-24 16,-5 1-9-16,-2 1-1 15,6 10 7-15,-6 30 15 0,-23 46 25 16,-11-42 18-16,5-11 3 16,0-7-16-16,18-11-10 15,25-1-9-15,12-14-18 16,27 2-11-16,9-6-239 15,8-12 83-15</inkml:trace>
  <inkml:trace contextRef="#ctx0" brushRef="#br0" timeOffset="99873.0776">29919 9831 1254 0,'26'-7'218'0,"9"7"53"16,5 2-534-16,4-3-108 16,-4 8-89-16</inkml:trace>
  <inkml:trace contextRef="#ctx0" brushRef="#br0" timeOffset="100082.4372">30026 10098 1566 0,'18'6'243'0,"19"-1"-37"0,7 1-622 16,10-9-48-16,-9-5-228 15</inkml:trace>
  <inkml:trace contextRef="#ctx0" brushRef="#br0" timeOffset="100752.0831">31350 9523 1289 0,'2'0'199'0,"-2"0"97"16,0 0-391-16,0 0 6 0,-5 0 14 15,-39 15 77-15,-55 22 40 16,36-3 31-16,-3 6 2 16,-5 4-1-16,25 5-20 15,18 9-4-15,19-14-33 16,25-2-2-16,18-13-9 16,28-12 4-16,5-23-3 15,11-18 8-15,-14-13-5 0,0-9-3 16,-20-6 2-16,-1 0 7 15,-12 12 0-15,-4 6-8 16,-8 12-26-16,-10 10-45 16,-12 20-2-16,-13 26 20 15,-9 13 11-15,-9 39 41 16,-1 21 49-16,0 28 6 16,10-5-21-16,7 11-120 15,11-32-304-15,11-21-14 16,12-57-222-16</inkml:trace>
  <inkml:trace contextRef="#ctx0" brushRef="#br0" timeOffset="135005.1796">21533 11733 370 0,'93'-41'182'0,"-93"41"-23"15,2 1-107-15,1 4-41 16,-3-5-53-16,0 0 7 16,0 1 15-16,1 32 15 15,-2 59 17-15,-11-21 18 16,0 4-11-16,-10 30-5 16,2 2-6-16,7 19-156 15,0-21 51-15</inkml:trace>
  <inkml:trace contextRef="#ctx0" brushRef="#br0" timeOffset="135605.0913">22070 12108 897 0,'46'50'378'0,"-47"-48"13"15,-4-2-241-15,5 0-112 16,-3 0-63-16,3 0-28 15,0 0-17-15,0 1 6 16,0 1 30-16,3 17 14 16,0 6 12-16,3 48-91 15,-6-52-72-15,-3-8-144 16,-6-6-74-16</inkml:trace>
  <inkml:trace contextRef="#ctx0" brushRef="#br0" timeOffset="135864.3275">22202 11674 1356 0,'0'-3'311'16,"0"0"103"-16,0 0-408 16,0 0-81-16,0 2-55 0,0-1-79 15,0 1-35-15,0-1-158 16,3 1 61-16,18-1-59 16</inkml:trace>
  <inkml:trace contextRef="#ctx0" brushRef="#br0" timeOffset="136637.9502">22747 12012 351 0,'60'47'42'0,"-56"-44"52"16,-4-3-105-16,6 5 0 15,-6-5 10-15,0 0 11 16,0 0-7-16,0 0 6 15,0 0 1-15,0 0 1 16,0 1 0-16,0 1 2 16,0 11-2-16,-1 11 8 15,-5 44 9-15,-2-45 12 16,8-5-1-16,3-1 7 16,-1-9-7-16,1-5 1 15,-2-1-7-15,-1-4 20 16,0 1 14-16,0-1 24 15,0 1-4-15,7-4-5 0,19-3-22 16,49-62-23 0,-42 46-29-16,-2-4-6 0,-6 7-3 15,-7 1-7-15,-5 8-3 16,-7 6-17-16,-4 6-18 16,-2 6-12-16,0-6 16 15,0 1 10-15,0 1 27 16,0 11 14-16,0-4 20 15,0-5 41-15,0-2 16 16,11 2 16-16,23 1 3 0,64-8-7 16,-50-6-52-16,3 12-48 15,-12 12-33-15,-14 16-13 16,-13 10-17-16,-13 19-64 16,-10-9-29-16,-10 1-136 15,5-12-25-15</inkml:trace>
  <inkml:trace contextRef="#ctx0" brushRef="#br0" timeOffset="141057.8651">21676 13006 138 0,'0'0'177'16,"0"1"-17"-16,-1-1 24 16,1 0-50-16,0 0-18 15,0 0-54-15,0 0-52 16,0 0-43-16,0 2-27 16,1-1-18-16,11 20 13 15,5 9 30-15,34 63 12 16,-27-38 17-16,7 19 17 15,-1 3-83-15,2 0-63 16,-5-18-7-16</inkml:trace>
  <inkml:trace contextRef="#ctx0" brushRef="#br0" timeOffset="141326.6258">22041 13241 814 0,'-3'-1'178'15,"-6"4"67"-15,-1 1-241 0,-11 8-44 16,-7 2-23-16,-14 12-35 15,-2 4-12-15,-11 11-37 16,11-4-2-16,2 5-42 16,15-10 8-16</inkml:trace>
  <inkml:trace contextRef="#ctx0" brushRef="#br0" timeOffset="141700.1885">22319 13329 556 0,'2'1'238'0,"-1"-1"-39"16,-1 0-146-16,0 0-123 0,0 0-3 15,0 0-14-15,3 0 33 16,12 5 25-16,19 5 29 15,42 15-5-15,-35-20 7 16,1 1-13-16,-8-2-132 16,-8-1 39-16</inkml:trace>
  <inkml:trace contextRef="#ctx0" brushRef="#br0" timeOffset="141926.1197">22802 13133 121 0,'65'23'5'0,"-68"-25"49"16</inkml:trace>
  <inkml:trace contextRef="#ctx0" brushRef="#br0" timeOffset="142374.9678">22716 13219 518 0,'-71'25'260'0,"70"-26"19"16,-2 1-201-16,3-2-90 15,0 2-37-15,0 0-38 16,0 0-30-16,0 0 83 15,0 0 22-15,0 0 6 16,7 0 5-16,15 2-3 16,4 1-6-16,43 13-2 15,-41-5 1-15,0 2 4 16,-2 0 3-16,-1 6 5 16,-4 1 5-16,-10 0 4 15,3-2 18-15,-10 0 27 0,-5-2 9 16,-5-1 23-16,-8-2 25 15,-12 1-28-15,-5-2-34 16,-3 0 1-16,-2-2-26 16,0 3-25-16,8-1 8 15,0-5 9-15,12 1-22 16,4-5-10-16,8-3-186 0,10-3-74 16,8-6-46-16</inkml:trace>
  <inkml:trace contextRef="#ctx0" brushRef="#br0" timeOffset="142853.5508">23130 13231 647 0,'0'-1'117'15,"0"-4"54"-15,0 2-201 16,0 0 0-16,0 0 14 15,0 0 44-15,2 0 32 16,0 2 32-16,19-14 39 16,57-26 8-16,-45 21-30 15,7 1-25-15,-9 10-29 16,0 2-97-16,-13 8-70 0,1 16 10 16,-13 12 8-16,-10 19 14 15,-14 12 48-15,-13 20 56 16,-5-1-12-16,-1 2 0 15,7-21 5-15,14-13 10 16,15-22 4-16,18-13 45 16,19-18 19-16,42-15 3 15,5-7-63-15,33-13-295 16,-8-5 46-16</inkml:trace>
  <inkml:trace contextRef="#ctx0" brushRef="#br0" timeOffset="149295.0546">24445 11665 652 0,'4'42'182'15,"-5"-47"41"-15,-4-1-168 16,2 0-32-16,2 5 1 16,-1 1-3-16,1 0 3 15,-2 0-6-15,1 1-6 16,-5 11-4-16,-5 6 1 16,-20 35-3-16,26-44-9 0,3-3-7 15,15-3-6-15,1-2 4 16,36-2 8-16,0-2 17 15,14 3 7-15,-5 2 6 16,-5 9-15-16,-27 7-12 16,-7 13-5-16,-25 3 3 15,-24 12 6-15,-11 0 14 0,-14 8 12 16,-3-11-1-16,1-2-3 16,17-14 2-16,6-5 1 15,13-10-8-15,3-3-37 16,3-6-47-16,0-12-226 15,-1-9 16-15</inkml:trace>
  <inkml:trace contextRef="#ctx0" brushRef="#br0" timeOffset="149554.3169">24396 11567 1192 0,'70'86'128'16,"-50"-98"166"-16,1 5-362 16,19-14 7-16,6-1 47 15,13-5 13-15,-1 1 4 16,9-4 2-16,-14 8-32 15,9 1-179-15,-13 8-89 16,-5 2-63-16</inkml:trace>
  <inkml:trace contextRef="#ctx0" brushRef="#br0" timeOffset="149880.2051">25091 11701 926 0,'50'117'443'0,"-44"-110"-88"0,-2 9-181 16,-2-8-372-16,2 4-147 16,4 7-53-16,-1-9-109 15</inkml:trace>
  <inkml:trace contextRef="#ctx0" brushRef="#br0" timeOffset="150373.9269">25769 11665 697 0,'13'10'248'0,"-5"-13"14"16,-1-10-171-16,-5-6-76 15,5-5-23-15,-7-13-17 16,2-1 12-16,-5-5 7 15,3 7 13-15,-2-2 21 16,2 8 5-16,-6 0-4 16,-1 7-15-16,1 2-12 0,-9 3-31 15,9 5-15-15,0 8-2 16,-3 5-6-16,-3 6 0 16,8 9 21-16,-8 4 13 15,-4 7 7-15,3 2 11 16,5 10 7-16,-5 2 2 15,1 15 1-15,7 6-1 16,-2 11 1-16,4 1-3 0,5 16-9 16,11-11-12-16,-10 4-13 15,-3-17-60-15,-8-7-52 16,-9-23-31-16,-19-12-43 16,2-17-35-16</inkml:trace>
  <inkml:trace contextRef="#ctx0" brushRef="#br0" timeOffset="150583.564">25499 11850 892 0,'14'-9'193'15,"-7"5"54"-15,11-1-253 16,3 0-26-16,16 2-24 15,0 0 60-15,9 4-17 16,-6 4-27-16,-3 2-93 16,-15-1-92-16,2 1-24 0,-4-1-102 15</inkml:trace>
  <inkml:trace contextRef="#ctx0" brushRef="#br0" timeOffset="150839.1425">26206 11761 809 0,'-12'12'228'0,"-13"0"36"16,-12 1-211-16,-15 13-78 16,2 5-1-16,-8 7 4 15,14 4 9-15,6-1 19 16,18-8 1-16,0 4 9 15,20-5-4-15,9 5-7 16,5-5-19-16,17 3-32 16,10-8-33-16,7-9-183 15,2-8 32-15</inkml:trace>
  <inkml:trace contextRef="#ctx0" brushRef="#br0" timeOffset="151121.4508">26200 11892 920 0,'0'-2'91'16,"0"1"130"-16,0 1-282 15,0 0-7-15,3 1 27 0,4 4 26 16,16 5-7-16,49 49 4 16,-41-39 11-16,2 0 4 15,-3 4 4-15,-10-2-70 16,7 2-72-16,-12-5-59 16,1-5-77-16</inkml:trace>
  <inkml:trace contextRef="#ctx0" brushRef="#br0" timeOffset="151332.023">26489 11992 750 0,'-18'-75'196'0,"-1"76"44"16,3 7-215-16,-10 5-28 15,-6 3-14-15,-10 7 2 16,1 6 7-16,-4 2 6 0,11-2 2 15,8 0-33-15,9-8-47 16,11-2-68-16,14-1-37 16,13-6-48-16,13-8-30 15</inkml:trace>
  <inkml:trace contextRef="#ctx0" brushRef="#br0" timeOffset="151556.4009">26730 11644 645 0,'12'23'535'15,"0"-16"-300"-15,4 12-83 16,5 8-238-16,3 4-232 16,-2 9 307-16,-7 15 17 15,-14 4 14-15,-21 14 13 16,-13 8-1-16,-29 10-66 15,-9-19-74-15,-11-7-139 16,5-31-54-16</inkml:trace>
  <inkml:trace contextRef="#ctx0" brushRef="#br0" timeOffset="153069.5089">27446 11764 298 0,'0'-3'140'0,"7"8"287"16,2-13-288-16,16 1 100 15,6-6-263-15,12 2-63 16,3-5-110-16,6 19-43 16,-16-7-93-16</inkml:trace>
  <inkml:trace contextRef="#ctx0" brushRef="#br0" timeOffset="153323.867">27394 12092 1152 0,'1'3'288'0,"7"-3"67"15,10 0-338-15,19 3-19 16,17-5-83-16,31-4-285 16,-1-7 98-16</inkml:trace>
  <inkml:trace contextRef="#ctx0" brushRef="#br0" timeOffset="159788.9852">28631 11210 643 0,'-12'3'182'0,"-4"13"29"15,-4 8-166-15,-9 16-58 16,-10 3 0-16,-26 12 11 16,-5-8 12-16,-1 4 13 15,9-13 3-15,16-1-5 16,31-9-14-16,27 4 10 15,22-10 1-15,25 7 19 16,7-3 12-16,6 5 15 16,-17-9-18-16,-6 9-29 15,-28-1-24-15,-18 13 7 16,-14-3 5-16,-15 6 19 16,-19-12 25-16,-19-8 11 15,-1-12-17-15,-7-11-70 16,17-6-72-16,8-11-218 15,27-6-14-15</inkml:trace>
  <inkml:trace contextRef="#ctx0" brushRef="#br0" timeOffset="160014.8102">28488 11227 1206 0,'54'102'322'0,"-38"-105"67"0,24-3-266 16,15-3-177-16,29-7-90 16,11-2-84-16,9 0-161 15,-18 6-116-15</inkml:trace>
  <inkml:trace contextRef="#ctx0" brushRef="#br0" timeOffset="160269.186">29088 11816 1575 0,'30'12'223'0,"-48"-2"34"15,32-5-686-15,0-5-175 16</inkml:trace>
  <inkml:trace contextRef="#ctx0" brushRef="#br0" timeOffset="160942.8595">29380 11447 210 0,'-68'95'111'15,"71"-98"20"-15,4-3-28 16,2-3 38-16,0-3 8 15,3 4 47-15,1-1-15 0,2 0-13 16,-1 0-56-16,6 0-24 16,4 0-46-16,3-1-12 15,7 2-10-15,-2 1 1 16,-4 3-4-16,2 1-6 16,-9 4-8-16,0 5-17 15,-5 6-11-15,-6 6-24 16,-11 2 2-16,-14 13 9 15,-6 8 20-15,-19 7 20 16,3 1 35-16,0-3-7 16,12-14-11-16,12-8-26 15,14-9-11-15,15-6-9 16,10-2 9-16,6 6 8 16,5 4 21-16,-4 9-4 15,-20 10-9-15,-31 17 25 16,-31 8 0-16,-41 15 6 15,-5-11 14-15,-8-13-49 0,15-26-196 16,10-24-138-16,35-26-74 16</inkml:trace>
  <inkml:trace contextRef="#ctx0" brushRef="#br0" timeOffset="164492.9609">30270 11569 516 0,'5'118'285'15,"1"-110"-48"-15,1-4-61 16,2-10-184-16,10 9-13 16,6 0-3-16,14-6 19 15,1 3 11-15,1 5-60 16,-6-4-37-16,-9-1-127 16,-10 8-41-16</inkml:trace>
  <inkml:trace contextRef="#ctx0" brushRef="#br0" timeOffset="164661.5139">30309 11969 1157 0,'25'-9'290'0,"-1"1"84"15,10-3-308-15,7-3-158 16,13 2-69-16,-4 2-213 0,-1 0-31 15</inkml:trace>
  <inkml:trace contextRef="#ctx0" brushRef="#br0" timeOffset="164927.6846">31372 11392 1207 0,'-6'12'69'0,"-1"14"210"16,-6 9-376-16,-7 26 24 16,-8-2 53-16,-1 21 38 15,-5-13-24-15,-8 11-1 0,-2-16 7 16,5 17 3-16,-1-12-222 15,9-7-54-15,15-20-51 16</inkml:trace>
  <inkml:trace contextRef="#ctx0" brushRef="#br0" timeOffset="165241.7862">31869 11558 1231 0,'-26'37'201'0,"-27"8"131"15,-9 1-385-15,0 4 8 16,7-10 16-16,10-15 10 16,28-11 13-16,14-5 10 15,18-12 7-15,14 4 25 16,8-1 1-16,15 6 1 15,-3 3-3-15,0 16-25 16,-21 0-38-16,-12 17-7 16,-28 2-7-16,-19 13-10 15,-12-13 10-15,-7-5-24 16,-2-16-33-16,9-23-222 16,18-22 41-16</inkml:trace>
  <inkml:trace contextRef="#ctx0" brushRef="#br0" timeOffset="165391.9876">31984 11486 1745 0,'30'13'421'0,"35"-13"159"16,27 6-552-16,23 0-114 0,14-7-460 15,-10-5 53-15</inkml:trace>
  <inkml:trace contextRef="#ctx0" brushRef="#br0" timeOffset="170198.5695">21644 14159 658 0,'49'-2'170'0,"-52"4"51"16,4-4-212-16,1 5-37 15,-2-3-15-15,-2 0-4 16,2 1 1-16,-1 11 32 16,-4 21 28-16,1 62 8 15,-8-46 1-15,2 17-2 16,2 1-9-16,1 9-2 15,-5-10-9-15,8 10-59 16,4-15-75-16,-2-8-65 16,2-24-62-16</inkml:trace>
  <inkml:trace contextRef="#ctx0" brushRef="#br0" timeOffset="170423.9509">21854 14655 555 0,'-1'1'0'16,"2"1"400"-16,4-2-502 15,-5 0 296-15,0 0-436 16,3 1 300-16,14 24-305 15,17 57 17-15,-34-45-26 16</inkml:trace>
  <inkml:trace contextRef="#ctx0" brushRef="#br0" timeOffset="170603.2238">22033 14332 645 0,'5'24'605'0,"-4"-16"-246"15,-4-5-490-15,8-1 131 16,-5-2-455-16</inkml:trace>
  <inkml:trace contextRef="#ctx0" brushRef="#br0" timeOffset="171311.7683">22260 14499 233 0,'83'49'326'0,"-80"-49"-88"16,-2 2-8-16,-2-5-122 15,1 3-73-15,0 0-20 16,0 0-19-16,0-2-3 15,0 2-1-15,-3 0-6 16,3 0-2-16,-1 0-6 16,1 2 0-16,-2-1 2 15,1 7 9-15,1 11 5 16,-2-3 7-16,1 48 2 16,4-48 3-16,0-5 4 15,1-6 0-15,-4 0 2 16,-3-7 2-16,3 1-1 15,0 1-5-15,0-2-4 0,0 1-1 16,0-1-6-16,3 1 1 16,1-2 2-16,13-6 2 15,9-9 0-15,43-38-1 16,-43 44-1-16,-10 5-1 16,-1 4-5-16,-9 3-2 15,3 4-5-15,-6 5 1 16,1 3 3-16,1 3 7 15,-2 0 8-15,-3-6 9 0,1-4 15 16,4-3 11-16,-5-4 23 16,0 1 19-16,1 0-20 15,14-4-14-15,18-5-21 16,41-10-31-16,-49 23-30 16,-1 8 14-16,-8 10 3 15,-7 2 11-15,-6 14 9 16,0 0 7-16,-5-1-38 15,5-7-40-15,6 1-159 16,9-15-59-16,6-9-72 16</inkml:trace>
  <inkml:trace contextRef="#ctx0" brushRef="#br0" timeOffset="172554.4163">21540 15209 403 0,'-1'0'194'0,"-1"0"-14"16,1 0-120-16,-1 1-48 16,2 1-35-16,5 23-1 0,17 54-2 15,-3-33 19-15,-4 2 5 16,6 27 4-16,-3 5-3 15,-4 2-90-15,-3-10-61 16,2 2-14-16</inkml:trace>
  <inkml:trace contextRef="#ctx0" brushRef="#br0" timeOffset="172820.9577">21764 15332 873 0,'-8'7'341'0,"-5"-1"-7"16,6 0-219-16,-7 9-132 16,-3 12-57-16,-14 16-16 15,-5 8-3-15,-7 24 25 16,-7-9 42-16,4-9 13 15,4-13 15-15,10-6-76 16,9-20-181-16,18-3-17 16,12-3-131-16</inkml:trace>
  <inkml:trace contextRef="#ctx0" brushRef="#br0" timeOffset="173135.1125">21875 15446 416 0,'1'0'132'16,"1"0"-3"-16,4 1-104 16,4 1-59-16,8 2-1 15,3 2 23-15,50 9 9 16,-42-12 10-16,13 0 8 16,1 0-27-16,4-1-116 15,-7-5 38-15</inkml:trace>
  <inkml:trace contextRef="#ctx0" brushRef="#br0" timeOffset="173702.959">22201 15253 472 0,'53'24'273'0,"-48"-24"-50"15,-4 0-110-15,-2 0-67 16,1 0-38-16,0 0-36 16,0 0 33-16,0 0 24 15,0 0 13-15,0-1 11 16,0 1-7-16,0 0-21 16,0 0-33-16,0 0-18 15,0 0-18-15,0 1 5 16,0 1 14-16,6 8 6 15,1 2 6-15,2 4 7 16,40 37 2-16,-36-38 4 16,-3-9 4-16,4 3 7 0,-10-4 7 15,-2 0 3-15,1 0 11 16,-5-5 35-16,1 0 2 16,-1 1-2-16,-1 1-4 15,-10 23-13-15,-61 54-36 16,41-34-4-16,4-7-5 15,3-7-15-15,7-9-26 16,6-10-115-16,11-12-112 16,17-11-50-16,9-14-119 0</inkml:trace>
  <inkml:trace contextRef="#ctx0" brushRef="#br0" timeOffset="174259.1942">22567 15373 476 0,'57'-16'212'16,"-57"16"-25"-16,-1-3-179 16,2-1-136-16,-1 2 8 15,0 1 46-15,0-2 92 16,0 0 121-16,0 0 70 15,0 1-4-15,0-2-33 16,0 1-85-16,0 0-45 16,0 0-52-16,0 0-30 0,0 2-10 15,0-1 2-15,0 1 15 16,3 1 10-16,-1 0 21 16,-2 0 5-16,3 0 3 15,-2 0-1-15,1 0 1 16,4 0 2-16,10-3 3 0,8-2 8 15,51-17 2-15,-36 7 0 16,1 5-5-16,1 2-3 16,-11 5-64-16,-5 8 46 15,-9 4-3-15,-2 12 0 16,-11 4 2-16,-5 22 59 16,1 8-48-16,-25 22 4 15,-8-6 0-15,2 6 0 16,-1-22-3-16,2-8 1 15,21-27 0-15,1-4-3 16,9-15 1-16,4-2 11 16,13-1 4-16,15-4 12 15,11-4 3-15,15-3 0 16,4 7-7-16,3-10-80 16,-7 11-126-16,-3-8-135 15,-14 1-70-15</inkml:trace>
  <inkml:trace contextRef="#ctx0" brushRef="#br0" timeOffset="174735.781">24052 13840 310 0,'-6'-4'174'0,"-20"15"284"16,-8 9-381-16,-24 20 134 15,-6 10-291-15,-10 23 18 0,18 8 74 16,-15 14 73-1,17-5 25-15,9 13 20 0,6-13 22 16,8 2-59-16,26-18-63 16,19-2-41-16,9-20-36 15,17-10-38-15,-1-21-121 16,13-20-125-16,0-19 5 16</inkml:trace>
  <inkml:trace contextRef="#ctx0" brushRef="#br0" timeOffset="175490.3219">24319 14173 424 0,'6'3'204'0,"-3"-1"-11"16,-2-4-114-16,-1 1-23 16,0-1-41-16,0 2-8 15,0-3 47-15,0 2 31 16,0-1 3-16,0-1 3 15,-1-1-1-15,-4-18-49 16,2 4-29-16,-20-50-17 16,9 50-13-16,1-1-11 15,-3 8-6-15,-8 4-21 16,3 7 1-16,-8 9 9 16,1 9 12-16,1 7 13 15,5 3 27-15,2 11 28 16,6 1 5-16,0 13 2 0,5 8-9 15,-1 5-1-15,6-5-18 16,2 7-2-16,4-9-4 16,-2 2 3-16,3-4-22 15,-2 0-29-15,-1-12-27 16,-4-7-175-16,-1-20-31 16,-2-12-57-16</inkml:trace>
  <inkml:trace contextRef="#ctx0" brushRef="#br0" timeOffset="175741.5272">23959 14631 1155 0,'-31'-47'278'0,"29"47"77"15,2 0-353-15,2-2-59 16,-2 2-60-16,0-1-40 15,0-1 99-15,0 1 98 16,3-1-42-16,15 1 43 16,11-1 43-16,54 1-106 15,-38-1-122-15,8 4-19 16,-3-2-115-16,8 0-19 16,-6-2-116-16</inkml:trace>
  <inkml:trace contextRef="#ctx0" brushRef="#br0" timeOffset="175995.381">24833 14338 885 0,'-3'1'192'16,"-6"-2"60"-16,-6 7-263 0,-10 7-39 15,-6 5-4-15,-11 7 14 16,0 0 10-16,-6 9 17 15,2-6 21-15,0 9 20 16,14-2 8-16,4 2 7 16,8-5-11-16,20 8-41 15,8-6-28-15,12-3-15 16,13-5-71-16,13-9-137 16,-2-15 48-16</inkml:trace>
  <inkml:trace contextRef="#ctx0" brushRef="#br0" timeOffset="176269.8369">24814 14422 1084 0,'20'52'184'15,"-14"-49"71"-15,0-1-326 16,8 5-23-16,2 3 7 16,11 2 34-16,-1 2 38 15,7 3 10-15,-8 0 11 0,0 2 2 16,-4-1-3-16,-2 2-47 16,-1 1-42-16,-3-5-153 15,2 1-8-15,0-10-89 16</inkml:trace>
  <inkml:trace contextRef="#ctx0" brushRef="#br0" timeOffset="176489.2125">25188 14467 1072 0,'-3'-2'310'16,"-4"2"36"-16,-14 9-278 15,-4 7-177-15,-50 51-27 16,35-33 23-16,-2 9 14 16,5-10 18-16,-1 1 73 0,8-8 30 15,6 1-54-15,12-12-75 16,8-2-147-16,11-11-38 16</inkml:trace>
  <inkml:trace contextRef="#ctx0" brushRef="#br0" timeOffset="176744.3781">25326 14247 518 0,'3'20'398'15,"-1"-10"-122"-15,5 6-15 16,5 8-307-16,6 10-3 15,1-3 21-15,-1 14 14 16,-5-5 15-16,-7 6 6 16,-16-5 3-16,-11 11 4 15,-7-5 2-15,-12 10 0 16,-3-10-181-16,0-4-110 16,15-16-26-16</inkml:trace>
  <inkml:trace contextRef="#ctx0" brushRef="#br0" timeOffset="177058.9674">25799 14293 630 0,'-2'0'372'0,"-2"2"-102"16,5-2-133-16,-1 0-117 0,0 0-130 15,0 0 74-15,0 0-13 16,0 0 0-16,0 1 11 16,0 22 21-16,0 12 15 15,3 47 14-15,-3-35-1 16,2-1-12-16,-2 9-71 15,0-2-67-15,0-6-93 16,-5-11-60-16</inkml:trace>
  <inkml:trace contextRef="#ctx0" brushRef="#br0" timeOffset="177318.3362">25728 14455 982 0,'0'1'281'0,"0"1"38"16,0-2-289-16,0 0-89 16,0 1-26-16,0 1 39 15,0-1 32-15,1-1 33 16,1 0 12-16,2 0 15 15,14 3-59-15,7 0-102 16,53 8-84-16,-41-8-105 16,0-2-75-16</inkml:trace>
  <inkml:trace contextRef="#ctx0" brushRef="#br0" timeOffset="177813.5732">26444 14393 265 0,'0'0'0'0,"2"4"305"15,-8-5-370-15,5-1 93 16,-2 2-270-16,-2 0 354 16,-27 0-131-16,-41 6 142 15,42 0 94-15,3 12 52 16,-2-3-99-16,8 8-30 15,3-2-79-15,7 3-52 16,7-5-39-16,11 5-15 16,3-12-3-16,9-7 3 0,1-5 41 15,14-8 14-15,-2-7 10 16,6-5 4-16,-5 4 1 16,-5-8-9-16,-8 11-3 15,-7 1-3-15,-9 5-6 16,0 1-12-16,-1 10-12 15,-4-4-5-15,2 0 4 16,0 2 14-16,3 28 16 16,10 66 10-16,-10-35 11 0,-6 10 3 15,-5-5-2-15,-9 7 22 16,-3-18 15-16,-15-3 15 16,-5-17 1-16,-1-4 14 15,-2-16-11-15,2-2-7 16,8-7-9-16,-1-15-33 15,6-2-38-15,-2-9-91 16,6-17-322-16,13-16 44 16</inkml:trace>
  <inkml:trace contextRef="#ctx0" brushRef="#br0" timeOffset="178137.5371">27050 14225 791 0,'6'3'192'15,"-6"2"29"-15,-10 1-232 16,-17 11-28-16,-5 7-3 15,-10 13-3-15,-4-3 84 0,0 5 44 16,14-11 11-16,-2 7 6 16,10-6 1-16,3 9-62 15,12-4-53-15,6 8-49 16,11-11-23-16,5 3-17 16,3-13-104-16,8 1-75 15,1-7 14-15</inkml:trace>
  <inkml:trace contextRef="#ctx0" brushRef="#br0" timeOffset="178422.1635">27090 14415 866 0,'28'50'155'15,"-28"-50"24"-15,3 0-222 16,2 3-8-16,-5-3-9 16,0 0 48-16,1 2 47 15,7 2-30-15,15 11-2 16,51 35-65-16,-42-32-150 0,0-2-2 15,1-4-115-15</inkml:trace>
  <inkml:trace contextRef="#ctx0" brushRef="#br0" timeOffset="178637.7693">27373 14502 926 0,'9'-46'311'0,"-22"51"-11"15,-7 2-252-15,-12 9-55 16,-2 10-36-16,-8 5-23 16,5-3 56-16,5 3 25 15,11-4 4-15,5-1 14 16,4-12-4-16,1 6-65 16,9-6-62-16,-6-4-183 0,4-4-38 15,17-7-82 1</inkml:trace>
  <inkml:trace contextRef="#ctx0" brushRef="#br0" timeOffset="179365.5829">27535 14119 1155 0,'83'-8'157'15,"-82"18"94"-15,11 19-382 16,-8 5 58-16,5 22 84 15,-1 3-18-15,-8 6 48 16,-12-10 44-16,-6 8-57 16,-10-15-60-16,-6 1 56 15,-2-10-19-15,2 1-77 16,6-14-66-16,10-5-169 0,8-12-37 16</inkml:trace>
  <inkml:trace contextRef="#ctx0" brushRef="#br0" timeOffset="179784.4509">27813 13597 1222 0,'2'16'244'0,"5"7"75"15,3 2-361-15,7 30-5 16,3 17 30-16,7 51 69 16,-6 18 40-16,-18 35 45 15,-20-11-58-15,-23 46-6 0,-17-36-29 16,-20-4-5-16,1-29-15 16,-4-3-12-16,13-63-42 15,10-13-145-15,23-30-221 16,17-24-56-16,22-28-190 15</inkml:trace>
  <inkml:trace contextRef="#ctx0" brushRef="#br0" timeOffset="199665.3059">28130 14484 765 0,'2'-1'181'0,"6"-2"38"16,7-3-184-16,12-1-45 16,7-7 1-16,10-3-2 15,8 2 1-15,0 3-85 16,-7 2-67-16,-3 4-81 15,-15-2-39-15</inkml:trace>
  <inkml:trace contextRef="#ctx0" brushRef="#br0" timeOffset="199904.2197">28132 14764 893 0,'25'-10'137'0,"25"-12"60"15,14-5-452-15,19-4-11 16,-15 1-88-16</inkml:trace>
  <inkml:trace contextRef="#ctx0" brushRef="#br0" timeOffset="200537.9245">28805 14207 466 0,'35'36'376'0,"-40"-27"-92"0,-2-6-10 16,5 0-267-16,2-3-12 16,0-2 9-16,0 1 39 15,2-1 15-15,2 1 34 16,24-15 10-16,63-33-14 15,-45 35-39-15,-1 1-21 16,-8 12-33-16,-2 9-45 16,-16 10-8-16,-10 9-5 15,-9 5 9-15,-12 14 13 16,-6 0 41-16,-12 3 13 16,-5-6 13-16,-1-3 1 15,4-15-2-15,4-4 1 16,13-12-4-16,6-5-44 15,15 2-12-15,13-9 9 16,12 8 1-16,11 5 0 16,1-1 41-16,-3 10-14 15,-12 5-22-15,-12 12 7 0,-22 5 7 16,-26 17 5-16,-23-3 25 16,-19 7 20-16,-5-12-9 15,-10-1-23-15,24-18-83 16,6-11-239-16,23-10-38 15,16-23-147-15</inkml:trace>
  <inkml:trace contextRef="#ctx0" brushRef="#br0" timeOffset="200898.2503">29485 14492 896 0,'-16'44'254'0,"19"-42"24"15,4-1-208-15,11-4-104 16,15 0 25-16,14-1 40 16,18-5-3-16,2 2-46 15,0-7-146-15,-14 5-152 16,-12 1-48-16</inkml:trace>
  <inkml:trace contextRef="#ctx0" brushRef="#br0" timeOffset="201282.9708">29718 14305 614 0,'7'61'509'0,"2"-54"-121"0,-10-2-95 16,4-2-273-16,-5-3-105 15,2 0-46-15,0 0-11 16,0 3 29-16,3 28 44 16,-1 59 36-16,-16-41 39 15,-8 12 2-15,-6 0-53 16,-5 11-206-16,5-10 44 0</inkml:trace>
  <inkml:trace contextRef="#ctx0" brushRef="#br0" timeOffset="201647.6186">30084 14284 763 0,'0'2'266'0,"0"5"-5"0,1-1-210 16,-1-6-40-16,0 6-40 16,-1 31 12-16,-7 52 27 15,-5-33 19-15,-6 1 12 16,-3 17 9-16,2 9-6 16,0 10-10-16,2-11-69 15,6-2-263-15,12-26-10 16,6-28-136-16</inkml:trace>
  <inkml:trace contextRef="#ctx0" brushRef="#br0" timeOffset="202126.3828">30540 14225 473 0,'19'131'442'0,"-34"-105"-127"0,-1-2-25 16,-9 4-240-16,-5 2-54 16,-7 14 14-16,3 5 19 15,3 16 18-15,6-3 46 16,12 5 4-16,10-11-25 16,14-7-9-16,7-21-14 15,19-11-50-15,3-20 3 16,5-28 22-16,-8-21 6 0,9-25-7 15,-9-6 3-15,-11-12-67 16,-9 5-20-16,-8-8-28 16,-9 22-12-16,-18-1 30 15,3 21 65-15,2 14 11 16,2 26-83-16,1 7-81 16,8 14-201-16,13 11-76 15</inkml:trace>
  <inkml:trace contextRef="#ctx0" brushRef="#br0" timeOffset="202527.2895">30961 14416 774 0,'78'54'285'0,"-78"-51"-7"16,-3 0-199-16,0-3-126 16,3-2-32-16,0 1 48 15,0-1 48-15,0 1 52 16,6-1 25-16,21-1 22 16,51-6-48-16,-39 9-132 15,-7-3-134-15,4-4-134 16,-9 3-98-16</inkml:trace>
  <inkml:trace contextRef="#ctx0" brushRef="#br0" timeOffset="202825.9335">31159 14674 719 0,'21'0'380'0,"-2"-3"-73"15,5 3-158-15,-5-3-101 0,-3-1-101 16,-2 2 67-16,-2-1-7 15,-7 0-7-15,6 0-24 16,-5 3-70-16,10-7-220 16,3-3 26-16</inkml:trace>
  <inkml:trace contextRef="#ctx0" brushRef="#br0" timeOffset="203100.6714">31913 14144 1206 0,'-3'15'348'0,"2"-10"4"16,-4 15-306-16,-1 6-190 15,-4 20 4-15,-5 5 69 16,-7 9 87-16,1 0 54 15,-10 8 33-15,1-4 1 16,-11 14-15-16,8 1-81 16,-2-4-133-16,8-17-122 15,9-18-112-15,15-33-45 16,11-35-102-16</inkml:trace>
  <inkml:trace contextRef="#ctx0" brushRef="#br0" timeOffset="203725.7208">32072 14299 265 0,'0'0'261'16,"2"2"-69"-16,0-1-3 0,-2 1-152 16,0-1-16-16,0 1-13 15,3-1 12-15,-3 1 12 16,0-1 29-16,1 1 8 15,1-1 30-15,-1 1-1 16,1-2 6-16,14 3-20 16,23 1 18-16,50-4-17 0,-24-10 4 15,3-1-18-15,4-7-7 16,-12 7-29-16,-3 0-18 16,-20 5-19-16,-11 6-4 15,-12 5-4-15,-5 7-28 16,-3 2-7-16,-10 9-1 15,-1-1 4-15,-8 6 13 16,-3-3 32-16,-9 0 27 16,4-7 19-16,3-4 14 15,11-7-14-15,2-3 5 16,11-2-23-16,15 1-12 16,0-3-14-16,5 6 8 15,-4-5-7-15,-2 11-6 16,-10 6-5-16,-7 14 2 15,-10 8 1-15,-30 20 7 16,-30-1 13-16,-23 5 26 16,-7-12 2-16,-14-7-7 15,31-21-66-15,15-15-406 16,24-19 89-16</inkml:trace>
  <inkml:trace contextRef="#ctx0" brushRef="#br0" timeOffset="259916.488">21333 16259 827 0,'13'60'170'16,"-10"-50"50"-16,0 14-244 15,-1 2-19-15,-2 17-17 16,-5 8 42-16,-8 21 15 16,-2 5 8-16,-1 37 3 15,1-4 2-15,-3 3 1 16,5-13-113-16,1 0-118 15,2-34 1-15</inkml:trace>
  <inkml:trace contextRef="#ctx0" brushRef="#br0" timeOffset="260155.7191">21631 16979 1360 0,'0'12'168'0,"3"8"14"15,59-10-586 1,4 0 12-16,-64 4-186 15</inkml:trace>
  <inkml:trace contextRef="#ctx0" brushRef="#br0" timeOffset="260336.0002">21798 16384 1211 0,'-13'16'525'16,"5"-3"-84"-16,8-7-326 16,-3 0-455-16,2 6-163 15,2 15-111-15</inkml:trace>
  <inkml:trace contextRef="#ctx0" brushRef="#br0" timeOffset="261083.914">21684 16968 843 0,'1'40'312'0,"4"-42"-6"16,-5-1-242-16,3-1-25 15,-3 2-39-15,0 1-35 16,0-1 42-16,0 1 6 15,0-1 23-15,0 1 22 16,0-1-18-16,0 1-26 16,0 1-21-16,0 0-43 15,0 0-30-15,0 1 5 16,0 1 14-16,-2 14 8 16,1 12 38-16,-4 48 10 0,8-45 12 15,-7-1 15-15,5 1 10 16,-7-9-15-16,8 0-3 15,-5-3-2-15,6 1-5 16,-3 2-22-16,4-4-35 16,-4 4-110-16,0-6-135 15,6-4-25-15</inkml:trace>
  <inkml:trace contextRef="#ctx0" brushRef="#br0" timeOffset="261649.3105">22008 16813 928 0,'61'109'52'16,"-61"-102"51"-16,3 3-298 15,0-2 13-15,-2-2 88 16,1 1 107-16,-2-7 103 16,0 0 26-16,-2 2-4 0,1-1-61 15,-1 23-33-15,-1 0-33 16,-7 56-8-16,6-49-2 16,-2-2 0-16,1-2 4 15,-1 1 3-15,3-10 4 16,-1-6 5-16,4-6-1 15,4-11 10-15,4-7 5 16,10-8 2-16,5-9 0 16,11-12-6-16,5-1-19 15,5-8-14-15,-7 3 3 0,-4 4-12 16,-11 12-5-16,-7 5-3 16,-5 21-2-16,-7 16-5 15,5 12 15-15,-7 14 23 16,-1 1 17-16,0 1 19 15,0-14-1-15,2-4-19 16,2-17-7-16,18-2 3 16,2-8-6-16,19 1-2 15,3 2 11-15,12 9-52 16,-12 7-35-16,-8 22-47 16,-17 7-10-16,-18 18-31 15,-18 2-11-15,-10 11-65 16,-3-13 27-16</inkml:trace>
  <inkml:trace contextRef="#ctx0" brushRef="#br0" timeOffset="262022.6845">21080 17839 1131 0,'1'-8'267'16,"2"10"58"-16,15 10-316 16,2-1-71-16,13 16-26 15,0 7 42-15,-1 17 8 16,-1 3 10-16,5 34-12 16,-5-2-30-16,5 3-162 15,-2-12-54-15,-6-12-1 16,-15-37-170-16</inkml:trace>
  <inkml:trace contextRef="#ctx0" brushRef="#br0" timeOffset="262218.7952">21471 17936 1417 0,'-63'49'366'15,"-20"18"97"-15,5 6-425 16,-5 2-93-16,25-10-82 0,8-10-13 16,13-25-40-16,15-6-256 15,10-14 121-15</inkml:trace>
  <inkml:trace contextRef="#ctx0" brushRef="#br0" timeOffset="262637.8871">21793 18045 897 0,'-62'53'424'0,"73"-55"-138"16,-11 2-191-16,1 0-139 0,-1-1-123 15,0 0 53-15,3-1 54 16,-1 1 19-16,12-1 38 16,12 2 17-16,49 9 20 15,-42-2 18-15,1 4-44 16,-2 4-4-16,-1 2-27 16,-5-2-57-16,-1 4-197 15,-9-5 18-15</inkml:trace>
  <inkml:trace contextRef="#ctx0" brushRef="#br0" timeOffset="262832.4058">22065 17951 592 0,'10'104'129'16,"-4"-104"-129"-16,0-9-111 15</inkml:trace>
  <inkml:trace contextRef="#ctx0" brushRef="#br0" timeOffset="263222.5746">22145 17974 184 0,'54'-54'466'0,"-52"53"-175"16,2 1-113-16,-4 0 107 0,0 0-261 15,0 0-29-15,0 0 1 16,0 0 5-16,0 0 7 16,-3 0 6-16,3 1-1 15,0 1-7-15,0-1-3 16,0 1-2-16,0-1 2 16,5 8-1-16,2 4 1 15,-1-1 0-15,1 3-1 16,38 40 0-16,-38-45 4 15,2-1 2-15,-3 0 5 16,-3-2 2-16,0 2 10 16,-1-3 4-16,-2-6 33 15,0 0 30-15,-2 0 7 16,1 0-1-16,-2 2 7 16,-9 4-27-16,-24 5-25 0,-44 49 0 15,39-40-10 1,8 0-17-16,5 2-24 0,3-6-23 15,12 8-66-15,5-6-24 16,7 4-72-16,5-3-35 16,11 6-105-16,6-2-38 15,11-3 9-15,5-3-74 16</inkml:trace>
  <inkml:trace contextRef="#ctx0" brushRef="#br0" timeOffset="263707.7278">22616 18042 782 0,'-2'-5'316'0,"1"4"7"16,-1-4-213-16,-1 4-53 16,3-1-64-16,-1 2-14 15,-2 0-11-15,3 0 2 16,-2 0 12-16,-1 2 29 16,0-1 29-16,0 1 52 0,0-1 9 15,0-1 9-15,2-1-23 16,1-2-23-16,6-37-51 15,89-51 10-15,-39 53-11 16,2 2-1-16,-12 16-2 16,-8 12-46-16,-10 19-37 15,-14 26-4-15,-19 19 5 16,-19 48 6-16,-14 7 51 16,-17 9 18-16,2-15 38 15,8-9 29-15,20-47 0 16,16-16-8-16,23-18 15 0,33-12-16 15,18-12-24-15,21-8 7 16,7-3-23-16,21-6-407 16,-23-3-52-16,-14-23-156 15</inkml:trace>
  <inkml:trace contextRef="#ctx0" brushRef="#br0" timeOffset="264854.6273">24076 16400 724 0,'46'9'379'16,"-48"-13"-45"-16,-3-4-178 15,0-2-96-15,1 2-77 16,-5-9-7-16,1-4 5 15,-4-9 6-15,-2 2 19 16,-7-7 8-16,0 5-1 16,-5 0-9-16,3 7-12 15,-2 8-33-15,3 10-29 0,-12 16-16 16,4 9 9-16,-2 25 30 16,2 5 42-16,6 11 28 15,12 1 19-15,2 23 3 16,3-10-23-16,7 33-11 15,4 8-2-15,8 7 1 16,6-19-2-16,0-1 2 16,-5-32-8-16,-3-16-9 15,-7-19-187-15,-9-10-101 16,-6-12-38-16</inkml:trace>
  <inkml:trace contextRef="#ctx0" brushRef="#br0" timeOffset="265039.7212">23718 16905 1280 0,'5'14'433'16,"0"-8"-19"-16,5-5-357 16,21-8-55-16,11-1-43 15,16-5-42-15,10-2-68 16,4-3-149-16,-9 9-115 15,-10-1-156-15</inkml:trace>
  <inkml:trace contextRef="#ctx0" brushRef="#br0" timeOffset="265293.6632">24457 16693 1293 0,'-9'21'293'16,"3"-3"77"-16,-40 68-439 15,16-33-135-15,-2 9 71 16,7-1 57-16,4 4 41 16,5-20 71-16,16-2 70 15,2-8-70-15,9-1-58 16,5-7-58-16,8-3-197 15,5-12-41-15,19-8-93 16</inkml:trace>
  <inkml:trace contextRef="#ctx0" brushRef="#br0" timeOffset="265528.8791">24606 16883 949 0,'5'27'648'0,"8"44"-269"16,-3-71-219-16,8 12-188 15,12 3-217-15,10 5 188 16,0-6 41-16,4 0 28 16,-4 1-37-16,0 2-62 15,-9-6-75-15,-1 9-200 16,-14-4-9-16</inkml:trace>
  <inkml:trace contextRef="#ctx0" brushRef="#br0" timeOffset="265738.196">24975 16864 648 0,'0'1'660'0,"-10"41"-226"0,-88 57-429 15,31-34 313-15,7-5-478 16,-3-6-1-16,17-11 26 16,9-7 42-16,12-12 76 15,5-5-114-15,15-10-135 16,21-15-33-16,13-11-170 16</inkml:trace>
  <inkml:trace contextRef="#ctx0" brushRef="#br0" timeOffset="265982.0937">25085 16719 1176 0,'13'28'246'15,"5"-2"110"-15,7 25-349 16,0 10-22-16,-7 13-7 15,-12-3 10-15,-15 15 4 16,-15-14 11-16,-8 10 20 16,-10-11 14-16,-4 1-1 15,0-21-20-15,-7-10-361 16,1-21-26-16,6-23-135 16</inkml:trace>
  <inkml:trace contextRef="#ctx0" brushRef="#br0" timeOffset="266222.5982">25508 17046 1394 0,'14'36'607'16,"-11"-35"-147"-16,-2-1-411 15,2-1-604-15,-3-1-83 16</inkml:trace>
  <inkml:trace contextRef="#ctx0" brushRef="#br0" timeOffset="266814.941">26113 16616 1528 0,'20'60'298'15,"-54"-26"146"-15,-1 10-450 16,-7 18-31-16,11-2 16 0,5 6 4 15,9-17 8-15,8-10 5 16,5-18-1-16,4-5-17 16,4-10 0-16,5-11-31 15,8-5-22-15,11-32-132 16,1-14-42-16,4-18-57 16,1 3 119-16,-10-2 107 15,-8 23 122-15,-7 6 54 16,0 17 51-16,-5 6-90 15,2 11-102-15,3 16 25 16,0 14 14-16,4 26 66 16,2 12 66-16,-2 41 14 15,-4 1-11-15,-6 18-12 16,-16-7-30-16,-12 18-36 16,-11-31 16-16,-17 16 29 15,-9-27 7-15,-5-4-19 16,3-26-13-16,-4-16-26 0,6-23-59 15,-14-12-138-15,5-13-145 16,-7-19-201-16,10-11-103 16</inkml:trace>
  <inkml:trace contextRef="#ctx0" brushRef="#br0" timeOffset="267131.2228">26591 16648 842 0,'-10'26'291'15,"-64"51"40"-15,44-25-203 16,5 1-60-16,12 17-17 16,5-12-8-16,8 4-12 15,5-16-13-15,5-2-16 0,5-11-16 16,4-2-119 0,3-10-117-16,8-3-112 0,-2-9-117 15</inkml:trace>
  <inkml:trace contextRef="#ctx0" brushRef="#br0" timeOffset="267370.1849">26753 16813 748 0,'1'20'584'0,"3"-2"-135"16,1-21-95-16,10 26-357 15,7 1-67-15,9 10-11 16,3-4-3-16,5 5 38 16,-7-13 28-16,4 4 20 15,-10-12-60-15,0 6-65 16,-4-10-172-16,-4-4-74 16,-7-10-99-16</inkml:trace>
  <inkml:trace contextRef="#ctx0" brushRef="#br0" timeOffset="267549.7079">27139 16802 982 0,'-22'28'412'0,"-24"15"-5"16,-7 3-248-16,-14 10-96 0,-3-3-65 16,1 1-29-16,26-17-6 15,7-8-10-15,16-8-29 16,8-8-89-16,12-8-60 15,19-8-145-15,9-15-65 16</inkml:trace>
  <inkml:trace contextRef="#ctx0" brushRef="#br0" timeOffset="267759.6359">27296 16548 1199 0,'-3'45'414'0,"2"20"12"16,10 13-320-16,-14 23-160 16,-7-6-144-16,-10 7-46 15,-3-20-7-15,-11-16 42 16,2-23 98-16,-1-9 51 16,1-20-53-16,-8-17-63 15,8-9-91-15</inkml:trace>
  <inkml:trace contextRef="#ctx0" brushRef="#br0" timeOffset="268403.3408">23845 16055 677 0,'-13'-7'452'15,"-8"2"-105"-15,2 8-126 16,-10 21-196-16,-9 19-62 16,-29 43 23-16,-8 29 35 15,-16 61 65-15,6 13 38 0,5 33 17 16,38-6-22-16,36 8-30 16,43-45-61-16,70-1-33 15,1-40-143-15,53-43-319 16,11-48 67-16</inkml:trace>
  <inkml:trace contextRef="#ctx0" brushRef="#br0" timeOffset="268874.3926">27576 16046 1156 0,'27'30'413'0,"22"29"30"16,-12 8-280-16,9 38-125 15,-1 19-29-15,-10 53 3 16,-32-13-1-16,-12 32 0 16,-36-11 6-16,-29 21-5 15,-22-45-34-15,-32 2-35 16,14-38-103-16,0-31-255 16,11-49-44-16,0-32-135 15</inkml:trace>
  <inkml:trace contextRef="#ctx0" brushRef="#br0" timeOffset="269337.5016">28213 16785 827 0,'73'67'399'0,"-53"-55"-77"0,1-12-197 16,21-5-427-16,0-5-50 15,-2-8-135-15</inkml:trace>
  <inkml:trace contextRef="#ctx0" brushRef="#br0" timeOffset="269532.6123">28222 17190 1555 0,'22'1'407'15,"-6"26"68"-15,26-24-598 16,5-3-389-16,17-5-3 15</inkml:trace>
  <inkml:trace contextRef="#ctx0" brushRef="#br0" timeOffset="273562.3756">29050 16569 686 0,'47'3'282'0,"-41"-3"17"15,-4 1-185-15,-8-33-55 32,4 32-57-32,1 1 3 15,-1-1 13-15,2 0 44 16,0 2 5-16,0-1-6 16,0 1-17-16,0-1 6 15,0 1-2-15,2-2-13 16,10 1-5-16,14-1 4 15,47-6-18-15,-42 2-18 16,-7 4 3-16,10 6-1 16,-8 6-10-16,-3 7-17 15,-3 6-15-15,-5 14-12 16,-9 7-6-16,-16 23 11 16,-12 8 18-16,-14 11 22 0,-4-13 17 15,-9-4 20 1,8-29-5-16,10-11 3 0,11-13-6 15,7-5-6-15,7-10-11 16,9 4-7-16,9-4-56 16,6-4-52-16,5-1 71 15,14 2 8-15,3 3 3 16,-1 5 40-16,-11 2 38 16,-12 15-58-16,-22 3 8 15,-19 21 16-15,-12 5 17 0,-16 6 22 16,-9-5 3-16,-10-7-21 15,15-22-47-15,-3-15-321 16,16-19 76-16</inkml:trace>
  <inkml:trace contextRef="#ctx0" brushRef="#br0" timeOffset="273846.6853">29788 17070 1084 0,'32'49'746'16,"-7"-32"-253"-16,-41-5-187 15,16-10-830-15,0 4-39 16</inkml:trace>
  <inkml:trace contextRef="#ctx0" brushRef="#br0" timeOffset="274250.3678">30512 16696 1157 0,'4'6'187'16,"-5"8"117"-16,-8 5-347 15,-15 19-5-15,-10 16 15 16,-10 24 23-16,-10-7 29 16,-9 21 18-16,5-10 3 15,2 10 4-15,13-18-7 16,9 12-84-16,13-32-102 16,9-6-193-16,9-35-37 0</inkml:trace>
  <inkml:trace contextRef="#ctx0" brushRef="#br0" timeOffset="274595.249">30892 16744 1134 0,'-1'13'267'0,"-8"2"59"16,-6 3-351-16,-13 22-88 15,-6 7-7-15,-3 14 10 16,3 1 37-16,-2 8 69 16,11-15 68-16,10 4 4 15,12-15 0-15,12-1-31 16,12-16-32-16,25-6-9 16,3-23 8-16,25-17 7 0,4-15 26 15,8-18 3-15,-13-6-5 16,-5-26-28-16,-37 1-17 15,-15-3-2-15,-16 0-6 16,-20-1-3-16,-5 29-3 16,-5 10-127-16,-4 13-131 15,0 17-39-15,12 12-163 16</inkml:trace>
  <inkml:trace contextRef="#ctx0" brushRef="#br0" timeOffset="274939.2099">31504 16959 1163 0,'8'16'260'15,"8"-19"111"-15,6-4-336 16,12-11-50-16,9 3-45 15,3-7-46-15,-7 7-107 16,2 0-159-16,-16 3 1 16</inkml:trace>
  <inkml:trace contextRef="#ctx0" brushRef="#br0" timeOffset="275238.6342">31670 17135 450 0,'0'6'365'0,"0"-6"-210"16,0 1-366-16,-1-1 226 16,1 0-222-16,0 0 160 15,0-1 169-15,0 1 177 16,1 0 63-16,-1 0-33 15,3-3-132-15,-1 1-55 16,-2 1-84-16,5-1-17 16,15 0-30-16,5-4-21 15,49-11-18-15,-41 7-145 16,-2-6-213-16,7-7-30 0,1-6-193 16</inkml:trace>
  <inkml:trace contextRef="#ctx0" brushRef="#br0" timeOffset="275902.9334">32088 16662 69 0,'-16'57'51'0,"11"-53"14"16,2 1 114 0,0-3 9-16,2-2 86 0,1 0 22 15,0-1 15-15,0 0-78 16,1-1-12-16,1 1-45 16,23-13 12-16,52-18-147 15,-34 20-36-15,-6 1-37 16,1 4-41-16,-5 7-45 15,-1 4 95-15,-11 7-19 16,0 4-17-16,-9 4-14 16,-9 11 9-16,-9 4 13 0,-10 13 24 15,-4 0 20-15,-6 5 22 16,0-10 2-16,9-7 5 16,8-15 0-16,3-9-11 15,9-6 0-15,10-5-4 16,3 0-2-16,19 0-1 15,3 1 8-15,12 10-7 16,-7 2-1-16,-6 9-11 16,-16 5-4-16,-25 14 7 15,-29 8 4-15,-29 11 7 16,-12-3 11-16,-15 7 2 16,10-12-9-16,7-11-64 15,22-12-75-15,8-21-73 16,24-18-182-16,24-21-34 15</inkml:trace>
  <inkml:trace contextRef="#ctx0" brushRef="#br0" timeOffset="276397.097">32985 16677 560 0,'3'-1'314'16,"-4"2"-62"-16,-8 5-97 15,8-6-185-15,-2 2-15 16,-23 20 29-16,-64 73 63 16,52-32 39-16,-7 10 65 15,11 1 14-15,1 3 6 16,17-10-51-16,3-7-36 16,17-9-56-16,4-7 4 15,9-16-13-15,9-10 4 16,9-12 16-16,13-18 37 0,5-11-11 15,9-20 5-15,0-3 8 16,-4-17-15-16,-21 4-35 16,-9-19-14-16,-22 11-13 15,-19-9-4-15,-11 14 28 16,-7 6 17-16,1 22-18 16,2 9-90-16,5 11-74 15,5 8-328-15,4 5-79 16,4 7-129-16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36:23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8322 5986 318 0,'-10'5'110'15,"4"-1"16"-15,1 2-90 16,4 0 4-16,-1-6 8 16,2 0 38-16,0 0 7 15,0 0 10-15,2-3 3 0,8-1-16 16,27-14-45-16,58-24-10 16,-52 20-13-16,7 4-12 15,-10 14-16-15,5 4-6 16,-11 9-4-16,0 16-4 15,-6 5-2-15,-15 17 4 16,-17 9 8-16,-26 30 5 16,-10 6 6-16,-26 24 5 15,-10-4 2-15,-32 14-3 16,4-24-5-16,-7-2-2 16,16-34 1-16,20-8 2 15,35-31 1-15,18-11-6 16,19-13 0-16,23-7-7 15,25-5-1-15,38-3 6 16,16-4 11-16,22-5 5 0,-4 8 10 16,11 2-99-16,-29 7-102 15,-6 10-54-15,-29 0-115 16</inkml:trace>
  <inkml:trace contextRef="#ctx0" brushRef="#br0" timeOffset="768.7535">9157 5643 154 0,'67'34'233'0,"-51"-45"-81"16,10 1-94-16,-1-3 94 0,6 1-138 15,0 7 1-15,3 1 26 16,-1-2 10-16,-4 3 10 16,-5 3-6-16,-8 1-25 15,-5 4-35-15,-6 1-18 16,-3 4-13-16,-8 2-3 15,-6 9 15-15,-12 7 13 16,-8-3 10-16,-10 12 8 16,5-4 7-16,2-5 2 15,13-7 0-15,7-7-14 16,9-9-12-16,6 2-8 16,10-5 0-16,-10-2 1 15,6 0 12-15,36 4 9 16,44 8 4-16,-41 1 2 15,-7 4 2-15,-13 6 0 0,-16 6 1 16,-14 5 12-16,-13-3 3 16,-17 9 6-16,-13-9 3 15,23-19-428 17,0 1 112-32</inkml:trace>
  <inkml:trace contextRef="#ctx0" brushRef="#br0" timeOffset="1199.3848">9846 6471 377 0,'3'1'0'0,"2"4"225"16,3-1-284-16,-8-4 231 16,2 0-183-16,-1 0 218 15,45-1-162-15,51-5 6 16,-25-6-3-16,1-3-105 15,13-1-150-15,-21-11 12 0</inkml:trace>
  <inkml:trace contextRef="#ctx0" brushRef="#br0" timeOffset="1437.8349">10804 5917 730 0,'3'-6'401'16,"-11"3"-150"-16,8 24-39 15,3 7-347-15,-8 26 14 16,-8 4 62-16,-2 30 63 16,-7-7-1-16,-6 20 7 15,-1-11 2-15,0 10 1 0,8-20-68 16,8-2-206-16,-2-26 38 15</inkml:trace>
  <inkml:trace contextRef="#ctx0" brushRef="#br0" timeOffset="2027.7817">11318 6280 830 0,'5'4'142'16,"1"-2"59"-16,4-1-238 16,-10-1-56-16,22 2 27 15,27-2 37-15,59 0 24 16,-45-5 5-16,-3 2-107 16,-26 0-82-16,-4 5-25 15</inkml:trace>
  <inkml:trace contextRef="#ctx0" brushRef="#br0" timeOffset="2233.0795">11332 6570 1107 0,'12'3'237'16,"-11"-6"58"-16,11 5-289 15,13 0-109-15,6 4 29 16,12-4-53-16,6 5-49 16,1-1-111-16,-5 3-58 15</inkml:trace>
  <inkml:trace contextRef="#ctx0" brushRef="#br0" timeOffset="5207.4269">12951 5837 860 0,'-3'-5'178'16,"0"5"59"-16,-8-6-274 15,1 6-14-15,-14 8-14 16,-10-1 20-16,-15 3 26 16,5 8 22-16,-12 3 12 15,2-6 10-15,5 10 0 16,12-6-6-16,0 2-10 15,17-5-11-15,9 5-18 16,11-9-10-16,15 6 0 16,10 1 7-16,20 2 25 15,1-5 20-15,26 8 10 16,1-4 1-16,10 6 3 16,-14 0-17-16,4 11-6 15,-30-6-8-15,-13 17-6 0,-17-5-4 16,-21 18 0-16,-15-2 0 15,-23 6 9-15,-15-9 5 16,-14 4 6-16,8-17 1 16,-214 54 294 31,273-104-267-47,11-11-36 15,2 2 19-15,14-14-15 16,7-19-34-16,25-19-7 15,15-4 20-15,22-22 13 16,-5 8-6-16,7-7-10 16,-17 13-5-16,-17 1 5 15,-28 25-4-15,-13 3-2 16,-30 14-4-16,-28 12-4 16,-16 16-5-16,-28 14-5 15,-2 11-8-15,-2 18-50 16,14-3-23-16,11 6-73 0,29-9-70 15,7-3 17-15,18-8 58 16,28 2-41-16</inkml:trace>
  <inkml:trace contextRef="#ctx0" brushRef="#br0" timeOffset="5502.4065">13542 6253 296 0,'-14'15'59'0,"7"-3"170"16,11-11-95-16,7 1-2 15,8 1-2-15,17-3 14 16,7-3-136-16,20-8 12 16,5-1 2-16,17 1 1 15,-14-4-99-15,3-3-161 16,-10 2 18-16</inkml:trace>
  <inkml:trace contextRef="#ctx0" brushRef="#br0" timeOffset="5726.2248">14546 5809 1068 0,'10'10'153'0,"-8"17"111"0,-2 18-293 16,-3 6-62-16,-2 24 43 15,-9 5 38-15,-9 23 9 16,-6-12 4-16,-8 12 0 15,3-13-13-15,1-1-59 16,12-28-67-16,11-9-128 16,13-23-38-16</inkml:trace>
  <inkml:trace contextRef="#ctx0" brushRef="#br0" timeOffset="6151.4525">14824 6201 801 0,'-41'25'302'0,"45"-25"-10"16,-1 2-186-16,5-4-137 16,-8 2-10-16,0 0 14 15,19 0 15-15,17-6 10 16,44-7-35-16,-48 4 1 16,-11 3-243-16,-5-1 39 15</inkml:trace>
  <inkml:trace contextRef="#ctx0" brushRef="#br0" timeOffset="6417.2171">14940 6420 693 0,'3'6'41'16,"1"0"118"-16,1 6-282 16,-1-3 57-16,-1-6 83 15,2-3 1-15,-5 0 44 0,0-2 56 16,0 1-39-16,0-1-119 16,9 1-77-16,13-3-104 15,-1 1-74-15</inkml:trace>
  <inkml:trace contextRef="#ctx0" brushRef="#br0" timeOffset="6880.0288">15556 6028 576 0,'-98'49'93'0,"110"-45"88"16,15-1-166-1,40-4 32-15,10-8 4 0,40-6 24 16,1-6 1-16,5-8 11 16,-25 0-13-16,-12 3 13 15,-31 5-23-15,-10 9-53 16,-18 14-37-16,-17 18-1 15,-15 17-30-15,-22 39 9 16,-18 16 35-16,-29 34 14 16,-4 6 2-16,-10 19 14 15,13-21-52-15,5 6-221 16,30-36 55-16</inkml:trace>
  <inkml:trace contextRef="#ctx0" brushRef="#br0" timeOffset="7454.9601">14857 6532 588 0,'-95'51'126'16,"100"-51"19"-16,-2-4-154 16,10 4-42-16,8-2 27 15,13-3 25-15,7-3 46 16,13 7 4-16,-6-1-5 15,1 2-8-15,-10 6-220 16,-14 1 54-16</inkml:trace>
  <inkml:trace contextRef="#ctx0" brushRef="#br0" timeOffset="9098.1301">12524 856 935 0,'-1'12'173'15,"-33"38"96"-15,-107 97-270 0,-18 33-13 32,5 53 47-17,18 7 2-15,44-6-9 16,27-12-27-16,92-84-45 15,25-62-22-15,22-25-85 16,7-25-105-16,9-28-2 16,-13-26-106-16</inkml:trace>
  <inkml:trace contextRef="#ctx0" brushRef="#br0" timeOffset="9469.6441">12838 1282 677 0,'-59'49'550'0,"60"-43"-312"16,33-3-85-16,15 3-243 16,17-1-237-16,28-5 333 15,11-2 15-15,10-1 12 16,-19-6-5-16,-1 0-66 15,-33 2-35-15,-21 1-10 16,-20-1-15-16,-8 2-166 16,-17 2 104-16</inkml:trace>
  <inkml:trace contextRef="#ctx0" brushRef="#br0" timeOffset="9641.5011">12846 1650 336 0,'-40'49'131'0,"26"-15"14"16,7 6-69-16,13 1-53 16,7 16 17-16,5-1 10 15,9 9-13-15,4 2-9 0,-2 2-15 16,-7-9-182-16,-7-7 28 16</inkml:trace>
  <inkml:trace contextRef="#ctx0" brushRef="#br0" timeOffset="9845.3825">12428 2499 1085 0,'-2'1'216'0,"11"-1"114"16,8 2-304-16,14-10-23 15,15 4 26-15,19-1 10 16,12-8-3-16,25-6 0 15,0 5-33-15,2-8-131 16,-17 1-116-16,-10-8-122 16,-34-1-123-16</inkml:trace>
  <inkml:trace contextRef="#ctx0" brushRef="#br0" timeOffset="10250.2353">14444 1352 611 0,'19'-3'417'16,"-6"-1"-169"-16,-10 2-95 15,-1 1-148-15,-10-8-150 16,7 7 176-16,-2-1 23 16,-33-16 11-16,-69-51-46 15,37 50-13-15,-16 3-19 16,-1 13-25-16,-11 19-24 16,7 5 39-16,2 19-2 15,13 11 6-15,3 13-7 16,25 3-3-16,15 13-8 15,16-8 6-15,16 7 3 16,20 4 13-16,7 13 12 16,5-9 10-16,10 7-53 15,-8-13-79-15,-5-10-98 16,-11-30-59-16</inkml:trace>
  <inkml:trace contextRef="#ctx0" brushRef="#br0" timeOffset="10443.7476">13662 1882 865 0,'20'-13'446'0,"22"-5"-59"16,4 32-66-16,26-22-355 16,7 5 38-16,22-3-45 15,-7 3-46-15,4-4-124 16,-19-6-190-16,2-11-3 15,-32-4-118-15</inkml:trace>
  <inkml:trace contextRef="#ctx0" brushRef="#br0" timeOffset="11163.6591">15789 1294 1029 0,'0'3'115'0,"-5"15"127"16,1 13-293-16,-10 19-53 16,-5 2 55-16,-9 16 14 15,-6-7 21-15,-10 7 14 16,-4-1 14-16,2 12 12 15,11-23 14-15,5-10 38 16,14-23 25-16,8-18 27 16,2-30-2-16,4-20-47 15,2-5-38-15,10-14-28 16,5-7-35-16,17-9-8 16,16 9 37-16,11 0 7 15,3 15 6-15,3 7-3 16,-17 18 2-16,-7 11-32 15,-14 16-37-15,-12 13-35 16,-6 14-2-16,-8 17-1 16,-4 12 25-16,-4 22 25 0,-2 6 23 15,9 15 9-15,4-10 0 16,17 5 0-16,10-25-3 16,16-11 18-16,2-26 24 15,9-22 42-15,1-27 44 16,20-25-11-16,-7-13-10 15,11-23 10-15,-7 1-20 16,-2-14-16-16,-21 10 42 0,-10-15-19 16,-18 17-36-16,-13-2-27 15,-12 17-49-15,-10 10-100 16,-5 21-13-16,-3 0-22 16,-1 14-115-16,-2 2-193 15,5 7 83-15</inkml:trace>
  <inkml:trace contextRef="#ctx0" brushRef="#br0" timeOffset="11538.2465">16977 1636 101 0,'-30'23'0'16,"2"8"192"-16,3-9-146 15,-1 12 71-15,6 0-111 16,3 3 130-16,13-3-87 16,0-1 36-16,2-9 20 15,8-5 24-15,3-7 4 16,12-11 9-16,7-4-14 15,10-12-3-15,-2-10-21 0,-4-7-2 16,-9 6-4-16,-11-2 9 16,-18 6-93-16,-9 9-27 15,-9 5-24-15,-10-7-57 16,4 8-44-16,7 0-10 16,6 2-130-16,13-1-56 15,29 3-74-15</inkml:trace>
  <inkml:trace contextRef="#ctx0" brushRef="#br0" timeOffset="11792.3965">17742 1183 1044 0,'-8'19'82'0,"-6"-1"148"15,-7 15-347-15,1 11 53 16,-4 18 24-16,8-2 33 16,-5 17 11-16,11-6 11 15,-7 12 5-15,3-3 3 16,-7 18-20-16,7-11-25 16,-2-1-75-16,3-22-38 15,-2-11-112-15,0-35-32 16</inkml:trace>
  <inkml:trace contextRef="#ctx0" brushRef="#br0" timeOffset="11973.6779">17335 1742 1546 0,'30'6'170'15,"-11"-17"200"-15,21 8-454 16,4-1-23-16,35-2 63 15,1 0 42-15,15-1-6 16,-5 1-9-16,17 1-353 16,-27-11 103-16</inkml:trace>
  <inkml:trace contextRef="#ctx0" brushRef="#br0" timeOffset="12248.9888">18831 996 1459 0,'15'29'63'0,"-31"5"239"15,8 15-474-15,-2 7 71 0,2 27 59 16,0-5 28-16,-7 14 8 15,4 0 2-15,-9 16 5 16,-6-4 8-16,-14 26-74 16,0-7-84-16,-10-6-85 15,7-28-68-15,2-33-93 16</inkml:trace>
  <inkml:trace contextRef="#ctx0" brushRef="#br0" timeOffset="12511.7364">18652 1149 685 0,'78'-59'535'16,"-7"28"-149"-16,35-3-408 16,-4 10 415-16,16 16-402 0,-15 19 9 15,-1 16 0 1,-33 11-17-16,-12 24-24 0,-43 3-12 15,-39 26-1-15,-35 7 18 16,-43 17 19-16,-12-16 25 16,-13 1 4-16,16-26-6 15,5-13-83-15,32-26-61 16,-2-10-222-16,25-16-25 16</inkml:trace>
  <inkml:trace contextRef="#ctx0" brushRef="#br0" timeOffset="12802.3801">19387 1931 1057 0,'-20'55'200'16,"-3"13"95"-16,-7 9-367 0,0-19-5 16,2-2-8-16,4-10-8 15,2-10-102-15,4-20-55 16,7-23 1-16</inkml:trace>
  <inkml:trace contextRef="#ctx0" brushRef="#br0" timeOffset="12967.1696">19450 1402 1801 0,'22'-3'-340'0,"-11"5"462"15,7 5-520-15,1-1 81 16,-1 0 16-16,7 5 343 16</inkml:trace>
  <inkml:trace contextRef="#ctx0" brushRef="#br0" timeOffset="13580.9547">19847 2017 844 0,'-7'8'249'0,"10"1"-27"15,-2-5-155-15,-1-4-179 16,3 0 46-16,21 0 94 16,19-4 52-16,59-34 18 15,-49 0-15-15,-1-5-6 16,-15 6-24-16,-12 0-14 15,-8 12-11-15,-8 8-51 16,-15 4-22-16,-28 9-13 16,-14 5 5-16,-30 17 5 0,-10 15 45 15,-12 17 14-15,17 2 4 16,9 14 7-16,22-6 1 16,10-1-5-16,22-10-2 15,11-2-15-15,7-11-16 16,20-2-4-16,20-18-24 15,28-13-26-15,24-12-233 16,18-14 51-16</inkml:trace>
  <inkml:trace contextRef="#ctx0" brushRef="#br0" timeOffset="13849.2969">20606 1745 1200 0,'0'1'196'15,"-12"38"147"-15,-96 66-381 16,57-43 46-16,13 11 0 16,13-19-7-16,10-5-14 15,19-13 5-15,11-8 4 16,6-13 12-16,22-6 1 15,10-14-16-15,9-7-92 16,-6-4-34-16,5-5-160 16,-19 1-56-16,-7-1-30 0</inkml:trace>
  <inkml:trace contextRef="#ctx0" brushRef="#br0" timeOffset="14207.9322">21013 1868 1127 0,'0'13'135'15,"9"12"143"-15,9 3-368 16,7-4 57-16,12 0 60 16,4-15 29-16,13-8 35 15,-6-10 10-15,3-10 17 16,-14-3-39-16,-8-5-5 15,-12 6-38-15,-17 1-65 16,-17 8-19-16,-33 3-6 16,-20 9-8-16,-18 16 22 15,2 11 60-15,-9 16-2 16,25 6-7-16,13 11-18 16,24-8-16-16,8 4-27 15,23-5-1-15,16 1 7 16,26-8 15-16,7-8-68 15,11-16-71-15,26-6-91 0,-2-23-59 16,2-16-107-16</inkml:trace>
  <inkml:trace contextRef="#ctx0" brushRef="#br0" timeOffset="14653.8015">21702 1896 1370 0,'-2'-2'104'16,"2"8"214"-16,2 3-408 0,-2-9-12 15,0 2 60-15,0 1 63 16,0 5-21-16,0 9 2 16,0-1 1-16,3 11-2 15,3 45-2-15,-1-41-5 16,1-1 0-16,15-3 3 15,-5-10 4-15,20-5 15 16,0-12 13-16,12-4 6 16,-6-9 3-16,-1-4 10 15,-13 1-10-15,-5 7-17 16,-19 0-26-16,-1 11-45 16,-6 4-54-16,2-6 32 15,-1 1 9-15,-4 23 10 16,5 2 30-16,17 43 32 15,20-61 40-15,23-13 34 0,-4-18 13 16,19-18 16 0,-11-11 7-16,4-12-74 0,-18-2-43 15,-2-3-72-15,-24 13-59 16,-12 3-119-16,-14 17-119 16,-13-10-14-16,0 11-85 15</inkml:trace>
  <inkml:trace contextRef="#ctx0" brushRef="#br0" timeOffset="14877.5595">22805 1762 1200 0,'16'43'237'16,"-11"-10"96"-16,-11 25-337 15,-4 5-88-15,-10 7 4 16,4-14 14-16,-5-5 20 16,2-22 23-16,6-8-21 15,4-11 19-15,0-21-244 16,9-18 53-16</inkml:trace>
  <inkml:trace contextRef="#ctx0" brushRef="#br0" timeOffset="15044.1145">22964 1359 1485 0,'14'-7'-89'16,"-8"8"220"-16,-9 11-466 16,6 6-86-16,-4 1 135 15,2 4 78-15,2-3-6 16</inkml:trace>
  <inkml:trace contextRef="#ctx0" brushRef="#br0" timeOffset="15432.369">23378 1762 774 0,'-17'14'152'16,"-7"-4"64"-16,-15 11-201 15,-7-5-64-15,5 5 28 16,8 7 36-16,4-15 15 16,10-8 3-16,14 4 10 15,5-5 0-15,10-7-8 16,8 11-11-16,15 6-2 0,1 9-10 15,6 8-7-15,-11 7 2 16,-6 11-1-16,-16 2 1 16,-16 9 1-16,-14-8 5 15,-10 0 8-15,-9-15-3 16,1-15-9-16,4-17-8 16,7-14-46-16,14-12-10 0,7-6-9 15,2-7-176-15,17-13-40 16,11 7-15-16</inkml:trace>
  <inkml:trace contextRef="#ctx0" brushRef="#br0" timeOffset="15806.4324">23678 1999 522 0,'-2'-4'311'0,"-2"4"-85"16,-5 7-27-16,9-7-283 16,0 0 8-16,0 2 99 15,0-2 45-15,1 0 30 16,7 0 31-16,38 0 10 16,47-10-59-16,-43-7-19 0,-10 1-20 15,-4-2-10-15,-24 5-42 16,-18 2-49-16,-25 6-5 15,-29 7-1-15,-5 9 7 16,-21 10 38-16,-1 8 45 16,4 10 2-16,28 1-9 15,-3 1-10-15,20-7-9 16,27 2 16-16,25-5 5 16,26 2 9-16,19-4 5 15,17-1-20-15,7-8-56 0,26-13-292 16,-5-20 47-16</inkml:trace>
  <inkml:trace contextRef="#ctx0" brushRef="#br0" timeOffset="17595.2032">24313 1081 493 0,'79'-30'0'0,"-59"10"432"16,-5 0-432-16</inkml:trace>
  <inkml:trace contextRef="#ctx0" brushRef="#br0" timeOffset="17701.4806">24503 1072 1113 0,'210'345'266'0,"-164"-143"121"15,-33 69-315-15,-54-10-5 16,-39 29 4-16,-65-35-88 15,-100-5-371-15,-16-77 91 16</inkml:trace>
  <inkml:trace contextRef="#ctx0" brushRef="#br0" timeOffset="49007.9138">11298 10032 675 0,'-3'3'174'0,"-2"-3"42"15,2 3-185-15,2-3-44 16,-1 0 0-16,1 0-5 15,1 0-2-15,0 0-6 16,0 0 5-16,1 0 3 16,2 0 9-16,46-7 10 15,71-15 8-15,-26 7-91 16,-7 2-110-16,-3 7 2 16</inkml:trace>
  <inkml:trace contextRef="#ctx0" brushRef="#br0" timeOffset="49198.1683">11435 10295 1270 0,'26'1'197'0,"18"-7"155"0,23-1-482 16,7-4-45-16,9-3-179 15,-17-7-44-15</inkml:trace>
  <inkml:trace contextRef="#ctx0" brushRef="#br0" timeOffset="49632.9974">12271 9778 609 0,'-8'3'299'0,"8"4"-277"16,-8 6 14-16,-10 2-107 15,-13 10-72-15,-5 2 187 16,-4 10 182-16,2-3-137 16,7-1 27-16,13-14-45 15,7 2-35-15,13-12-15 16,11 2 34-16,12 4-20 16,26 4 16-16,12 7 21 15,6 5-4-15,-7 4-43 16,-7 8-18-16,-33 6-38 0,-27 9 14 15,-21-6 10-15,-31-5 12 16,-11-13 14-16,-7-10 33 16,8-18-26-16,0-13-74 15,23-5-65-15,4-21-232 16,13-7-22-16</inkml:trace>
  <inkml:trace contextRef="#ctx0" brushRef="#br0" timeOffset="49858.0918">12158 9932 1190 0,'-6'-2'518'16,"0"-4"-117"-16,12 5-298 15,-6 1-156-15,8 0-140 16,44-5 151-16,57-15 26 15,-20 0-1-15,-7-3-30 16,-2-7-112-16,-20 6-118 16,4-2-108-16,-14 9-101 15</inkml:trace>
  <inkml:trace contextRef="#ctx0" brushRef="#br0" timeOffset="50261.2313">12893 9892 115 0,'-27'12'293'0,"15"-2"-119"16,11-3-68-16,1 2 74 15,6 0-160-15,7 1 19 0,-1 2 6 16,9 3 4-16,0 4-2 16,1 11-4-16,-7 4-20 15,-7 12 29-15,-10-2 18 16,-12 13 31-16,-12-7 6 15,-12 3 7-15,1-5-33 16,0-7-13-16,9-13-33 16,2-11-59-16,5-13-41 15,0-8-36-15,-3-20-259 16,-10-14-2-16,3-2-65 16</inkml:trace>
  <inkml:trace contextRef="#ctx0" brushRef="#br0" timeOffset="50609.6743">12942 9754 409 0,'37'1'276'0,"-42"-2"-29"16,2 1-6-16,2 1-123 15,0-1 52-15,-1 0 12 16,2 0 15-16,0 0-14 16,0-1-23-16,2-1-45 15,48-1 4-15,83-1-20 16,-16 4 2-16,11 4-10 15,5-2-43-15,-29 2-51 16,-21-2-56-16,-39-1-72 16,-19 5 114-16,-38-3-528 15,-21-43 195-15</inkml:trace>
  <inkml:trace contextRef="#ctx0" brushRef="#br0" timeOffset="81185.9935">25944 4302 306 0,'28'46'339'0,"-9"-51"-170"0,8-1-24 15,14-1-156-15,5 0-165 16,3-1 9-16,-3 2 7 15</inkml:trace>
  <inkml:trace contextRef="#ctx0" brushRef="#br0" timeOffset="81411.1288">26111 4441 10 0,'33'84'455'0,"-18"-88"-349"16,-4 26-19-16,15-14-87 15,-1-7-326-15</inkml:trace>
  <inkml:trace contextRef="#ctx0" brushRef="#br0" timeOffset="82009.0873">26775 4127 671 0,'4'-2'138'16,"-4"4"31"-16,5 7-183 15,-5-9-60-15,0 1 8 16,1 10 26-16,7 23 28 16,15 44 13-16,-8-41 24 15,6-3 24-15,5-4 27 16,3-14 14-16,5-13 28 16,6-6-6-16,3-23 0 15,-6-11-20-15,3-23-12 16,-11-3-29-16,-4-29-4 15,-8 6-14-15,-5-10-5 0,-8 5-8 16,-5-11-6 0,-2 18-12-16,0 1-9 15,-5 16-1-15,-1 12 9 0,5 27 11 16,4 9-15-16,0 7-5 16,15 3-13-16,16 4 10 15,38-11 1-15,28-5 23 16,51-8 33-16,27-2 21 15,59-6-7-15,-24 7-9 16,20 3-5-16,-36 10-23 0,-6 2-83 16,-62 9-68-16,-12 1-119 15,-43 2-149-15,-9 11-3 16,-34 13-93-16</inkml:trace>
  <inkml:trace contextRef="#ctx0" brushRef="#br0" timeOffset="82624.9468">27711 3720 1038 0,'37'94'130'0,"-39"-98"51"16,-2 5-379-16,1 5 31 15,2-6 50-15,-2 0 22 16,1 2 94-16,-10 13 99 15,-16 10-61-15,-42 58 7 16,54-48 3-16,6 5-12 16,7-10-10-16,16 0 27 15,12-13 16-15,20-6 21 16,1-13 14-16,16-19 20 16,8-7-11-16,4-19-17 15,-14-3-25-15,-3-2 15 16,-17 7-13-16,-18 2-20 15,-19 12-29-15,-25-1-53 0,-21 0-31 16,-20 12-17-16,1 5-42 16,-7 12-49-16,8 4-2 15,9 8-171-15,24 2-23 16</inkml:trace>
  <inkml:trace contextRef="#ctx0" brushRef="#br0" timeOffset="83122.9854">28389 3619 701 0,'0'1'147'16,"2"2"42"-16,-2-1-175 15,0-1-99-15,0 1 23 0,3 10 19 16,0-4 7-16,6 13-1 15,11 44 5-15,-8-37 11 16,-4-1 6-16,-3 3 9 16,1-1 10-16,0 5 0 15,-1-8-146-15,1-1 44 16</inkml:trace>
  <inkml:trace contextRef="#ctx0" brushRef="#br0" timeOffset="83431.9007">28194 3865 931 0,'9'0'111'16,"10"3"114"-16,6-5-257 15,18-2 43-15,3-5 27 16,6-2 15-16,-5-2 13 16,-8 4-34-16,-17 3-22 15,-3 3-109-15,-13-1-95 0,1 1-97 16,-1 1-100-16</inkml:trace>
  <inkml:trace contextRef="#ctx0" brushRef="#br0" timeOffset="83762.7915">28834 3537 496 0,'1'-4'144'0,"-4"-2"16"16,3 3-78-16,0 1-101 15,-1 1 34-15,-2 1 32 16,3 0-7-16,0 0 1 16,0 0-24-16,0 1-5 15,-2 1-3-15,-5 13 13 0,-9 13 2 16,-26 61-3-16,26-45 3 15,-1 13-2-15,0-3-5 16,-3 15-8-16,1-13-18 16,4 8-71-16,4-14-38 15,6-9-6-15,5-21-5 16,16-22-96-16,8-14 102 0</inkml:trace>
  <inkml:trace contextRef="#ctx0" brushRef="#br0" timeOffset="84150.2663">29158 3536 761 0,'-4'3'20'0,"4"6"116"15,-3 0-240-15,1-9 69 16,-1 1 46-16,3 1 30 16,-10 17 35-16,4 15-6 15,-74 49-12-15,35-36 8 16,11 2-9-16,2 12-17 0,18-9-12 16,14 0-3-16,17-9-20 15,14-8 20-15,6-16 6 16,12-7 36-16,-8-15 16 15,-1-3 27-15,-15-10-11 16,-11-5 11-16,-5 2-3 16,-11 0-82-16,-19-2-37 15,-23 8-20-15,-14 4-19 16,-25 6-83-16,0 10 3 16,5 11-218-16,23 1 4 0</inkml:trace>
  <inkml:trace contextRef="#ctx0" brushRef="#br0" timeOffset="84785.7169">26816 4487 204 0,'0'-3'279'0,"0"2"-100"16,0 3-113-16,0-3 152 16,0 0-164-16,3-1 16 15,27-1 34-15,82-12 21 16,-23 11-13-16,61-8 1 15,25 3 31-15,65-6-2 16,25 0-22-16,37-10-6 16,-22 0-12-16,13-5-38 15,-50 4-28-15,-9-8-7 0,-34 7-13 16,-22 3-57-16,-51 7-81 16,-32-3-75-16,-45 14-266 15,-33 9-8-15</inkml:trace>
  <inkml:trace contextRef="#ctx0" brushRef="#br0" timeOffset="85323.9545">27357 4931 418 0,'-27'61'175'0,"14"-45"-1"16,-9 8-246-16,-2 7 264 15,-4 12-124-15,1-7 24 16,6 11-12-16,11-1-12 15,13 5-10-15,9-13-41 0,31 1 12 16,21-23 20 0,38-19 21-16,4-18 8 0,19-19 11 15,-23-10-19-15,-9-9 16 16,-39 2-2-16,-19-8-1 16,-23 9-52-16,-27 1-55 15,-14 10-41-15,-25 8-53 16,-9 18-48-16,-19 10-156 15,12 15-12-15,7 9-70 16</inkml:trace>
  <inkml:trace contextRef="#ctx0" brushRef="#br0" timeOffset="85789.011">28286 4982 684 0,'71'-11'389'0,"-64"13"-112"16,-11-4-146-16,-1 2-138 15,4 0-137-15,1 0 119 16,-2 0-4-16,1 2 1 16,-4 16 14-16,-7 16 14 15,-13 46-1-15,12-33 1 16,3-4 2-16,-4 2-2 16,2 1-34-16,-1 2-131 15,3-14-83-15,-1-2-51 16</inkml:trace>
  <inkml:trace contextRef="#ctx0" brushRef="#br0" timeOffset="86037.7463">28062 5176 773 0,'4'4'108'0,"7"-4"104"0,8 8-182 16,12-7-24-16,19-4 64 15,10 0 17-15,18 0 12 16,-2-6-30-16,-8 4-14 16,-13-3-114-16,-11-11-234 15,-11 8 27-15</inkml:trace>
  <inkml:trace contextRef="#ctx0" brushRef="#br0" timeOffset="86522.9813">29162 4786 1142 0,'-1'0'-11'0,"-6"2"204"15,-2-1-352-15,6-1 27 16,1 2 102-16,-33 27 100 16,-50 57 27-16,32-26 32 15,1-1 17-15,0 12-4 16,17 3-56-16,8 0-36 16,20-18-26-16,11-4-21 15,17-15-2-15,17-15 16 16,5-16 28-16,11-15 32 15,-7-10 17-15,-1-7 3 16,-14-3 1-16,-23 0-44 16,-23 7-43-16,-38 7-19 15,-27 12-19-15,-27 13-86 16,5 11-41-16,6 9-277 16,30-4-2-16,22 1-162 0</inkml:trace>
  <inkml:trace contextRef="#ctx0" brushRef="#br0" timeOffset="87845.6543">30002 4158 640 0,'-13'42'132'16,"26"-44"61"-16,4-1-177 15,8-4-27-15,3 1 14 16,6-3 0-16,0 1 2 15,9-3-1-15,-6 2-23 16,4 0-24-16,-6 4-154 16,-1-1 23-16</inkml:trace>
  <inkml:trace contextRef="#ctx0" brushRef="#br0" timeOffset="88199.8859">30038 4457 813 0,'22'-3'146'15,"22"-6"91"-15,13-1-247 16,15-3-69-16,-5-2-117 15,3-1-40-15,-22-4-106 16</inkml:trace>
  <inkml:trace contextRef="#ctx0" brushRef="#br0" timeOffset="88830.325">30799 3909 378 0,'51'21'139'15,"-38"-17"8"-15,0 10-65 16,6 9-82-16,7 7 18 15,9 6 8-15,1-4-3 16,11 1 10-16,-5-10 5 0,1-8 40 16,-9-12 33-16,-3-9 36 15,-9-10-9-15,-10-20-10 16,-3-5-42-16,-5-11-26 16,-8-7-34-16,-1-15 1 15,5 6 1-15,-7-11 3 16,-8 7-9-16,0-6-6 15,-7 16-2-15,-2 6 18 16,7 16 6-16,12 4-8 16,7 11-3-16,26-1 0 15,6 3-21-15,24-11-11 16,17 2 9-16,35-5 5 16,11 8 1-16,14-2-1 15,-9 14-3-15,-11-3-36 16,-32 8-33-16,-20-4-83 15,-26 7-88-15,-12-3-165 16,-15 6-19-16</inkml:trace>
  <inkml:trace contextRef="#ctx0" brushRef="#br0" timeOffset="89478.8778">31584 3494 350 0,'3'-1'217'16,"0"-1"-11"-16,-1 1-66 16,-2-1-96-16,3 1-24 15,-2 1-31-15,-1 0-5 16,0 0 6-16,0 1 9 16,-4 20 12-16,-10 22 2 15,-23 53-5-15,8-27 1 16,-1-1 2-16,-1 16-8 15,9-14-23-15,7-1-33 16,10-14-20-16,10-12-96 16,10-28-27-16,10-12-19 15</inkml:trace>
  <inkml:trace contextRef="#ctx0" brushRef="#br0" timeOffset="89923.3852">32083 3431 875 0,'2'1'53'0,"-1"5"144"16,-1 0-296-16,-1-6 71 15,-1 0 39-15,1 0 17 16,-2 1 7-16,-13 8 2 16,-10 8-6-16,-52 42-9 15,45-19-16-15,4 18 1 16,-2 2 3-16,-8 12 32 16,15-1 3-16,7 1 8 15,12-18 0-15,19-4 4 16,12-15-21-16,1-14 15 15,1-16 9-15,2-11 29 16,-13-12 5-16,-5-6 10 16,0 1-7-16,-12-6-57 15,-9 4-70-15,-14 4-6 16,-16 7-14-16,-22 0-8 16,-1 10-22-16,3 7-66 15,8-2-106-15,16 5-112 16,27 3-108-16</inkml:trace>
  <inkml:trace contextRef="#ctx0" brushRef="#br0" timeOffset="90347.327">30838 4354 904 0,'1'11'232'15,"-1"-9"7"-15,6 1-198 16,6-5-17-16,31 7-28 16,22-5 159-16,31-9 33 0,32-1-33 15,60-4-33-15,-6-9-30 16,31-9-27-16,-14 7-38 15,8-7-54-15,-57 9-38 16,-17-6-245-16,-50 11-144 16,-18-7-63-16</inkml:trace>
  <inkml:trace contextRef="#ctx0" brushRef="#br0" timeOffset="91090.7601">31861 4518 439 0,'8'-4'296'0,"-8"2"-88"15,-3 7-265-15,1-5 260 16,-1 0-225-16,-10 6 42 16,-26 13 33-16,-58 39 12 15,39-23 5-15,-10 20-1 16,5 0-16-16,4 19-6 15,16 1-8-15,9 10 0 16,22-10-13-16,9-3-11 16,20-22-4-16,17-13 8 15,13-18 7-15,23-14 6 16,1-20 18-16,4-10 14 0,-12-1 6 16,-12-6 5-16,-25 2-24 15,-25 5-59-15,-33 7-10 16,-35 6-8-16,-12 15-31 15,-20 9-58-15,15 10-22 16,11 8-230-16,32-2-25 16</inkml:trace>
  <inkml:trace contextRef="#ctx0" brushRef="#br0" timeOffset="121381.3876">27619 6663 209 0,'-41'45'169'0,"52"-45"-24"15,3 3 5-15,11-2-92 16,6 1-13-16,8-1 10 16,-2-2-29-16,1-2-54 15,-7 1-45-15,-3-2-102 16,-5-1-18-16</inkml:trace>
  <inkml:trace contextRef="#ctx0" brushRef="#br0" timeOffset="121580.7167">27535 7026 1138 0,'8'6'123'15,"10"-1"145"-15,10-1-382 16,17-13-25-16,2-4-45 15,10-5-82-15,-10-9-3 16,2-10-76-16</inkml:trace>
  <inkml:trace contextRef="#ctx0" brushRef="#br0" timeOffset="122054.8485">28574 6191 672 0,'8'4'75'16,"-2"5"77"-16,1 1-217 15,-2 5-4-15,-5 5 21 16,-9 8 31-16,-6 4 20 15,-10 10 18-15,-5 1 29 16,-7 1 26-16,9-13 4 0,7-7-15 16,18-9 10-16,21-11 53 15,16-8-20-15,31-8-11 16,11 3 11-16,27-13-16 16,-5-3-63-16,13-1-127 15,-32-6-73-15,-2-13-156 16,-31 1-91-16</inkml:trace>
  <inkml:trace contextRef="#ctx0" brushRef="#br0" timeOffset="122384.2118">29149 5960 149 0,'-3'-3'57'0,"3"1"157"15,-4 2-116-15,-7 16 40 0,-3 35-111 16,-61 60 0 0,38-28 2-16,0-6 2 0,2 18-1 15,4-5-37-15,3 15-148 16,10-28 37-16</inkml:trace>
  <inkml:trace contextRef="#ctx0" brushRef="#br0" timeOffset="122637.7482">28466 6957 689 0,'5'20'464'0,"7"-9"-137"15,1-7-408-15,17-2 449 0,15-7-363 16,46-12 60 0,24-9 36-16,22-6-5 0,-4-2-35 15,15-5-194-15,-31 10-95 16,-3-3-200-16,-13 12-131 16</inkml:trace>
  <inkml:trace contextRef="#ctx0" brushRef="#br0" timeOffset="123192.3356">29032 7035 129 0,'89'42'324'16,"-82"-45"-185"-16,-2 4-103 16,-13 5 105-16,8-6-167 15,-4 0 52-15,-2 0 88 16,-35 19 71-16,-54 36-7 16,33-3-7-16,2 7-29 15,-8 32-52-15,10 4-43 16,12 25-18-16,15-18-2 0,12 1-12 15,21-27 12-15,23-11 18 16,12-31-14-16,25-13 24 16,5-18 11-16,16-19 24 15,-14-9-10-15,-2-15 30 16,-35 0-20-16,-20-12-75 16,-29 9-23-16,-43-5-37 15,-15 11-33-15,-13 9-82 16,7 24-2-16,10 8-291 15,34 20 39-15</inkml:trace>
  <inkml:trace contextRef="#ctx0" brushRef="#br0" timeOffset="128304.6917">29865 6794 384 0,'-17'7'85'0,"2"2"60"15,9-3-89-15,2-2 0 16,1-5 5-16,3-1 6 16,0 1-26-16,3-1-26 15,15-2-24-15,14-3-146 16,38-5-31-16,-37 10-63 15</inkml:trace>
  <inkml:trace contextRef="#ctx0" brushRef="#br0" timeOffset="128959.0584">29850 7200 474 0,'32'-9'320'0,"10"-3"-118"15,10 0-338-15,11-3 136 16,2 6-277-16</inkml:trace>
  <inkml:trace contextRef="#ctx0" brushRef="#br0" timeOffset="129754.8089">30780 6289 404 0,'-18'54'206'0,"23"-52"-27"15,8-4-38-15,6 4-149 16,11-11 48-16,8-3 27 16,20 0 21-16,7-1 0 15,6 0-6-15,-8 4-36 16,-1 3-13-16,-28 3-22 15,-12-2-6-15,-16 2-13 0,3 11-8 16,-9 1-37-16,-6 7 1 16,-7 8 7-16,-16 13 10 15,-11 0 10-15,-13 7 34 16,-2-5 0-16,5 1-1 16,14-9-1-16,17 0 3 15,19-6 5-15,21-1 4 16,20-9 27-16,23-3 30 15,-2-7 1-15,8-10 3 16,-5-3-3-16,0-1-28 16,-17-1-41-16,1-3-111 15,-11 1-107-15,-4-6-122 16,-10 0-99-16</inkml:trace>
  <inkml:trace contextRef="#ctx0" brushRef="#br0" timeOffset="130133.0279">30658 7013 780 0,'9'7'186'16,"17"-11"93"-16,22-3-159 16,21-10-77-16,43 2 53 15,-2-4 55-15,17 3-63 16,-13 0-24-16,2 1-19 15,-38-2-30-15,14 4-30 16,-15 0 22-16,2-1-7 16,-20-2-5-16,-7 1-38 15,-15 4-68-15,-6 0-243 16,-16 4-15-16,2 4-135 16</inkml:trace>
  <inkml:trace contextRef="#ctx0" brushRef="#br0" timeOffset="130727.3182">31230 7240 105 0,'-7'9'106'0,"-10"-2"-31"15,6 3-61-15,0-1 85 16,5-3-57-16,-3-3 70 16,9-1 23-16,0-2 19 15,0-2-21-15,0 1-17 16,0-1-65-16,0 1-10 15,0-1-11-15,0 1 13 16,3-1 9-16,20-2 13 16,5-2 1-16,53-16 1 15,-50 8-11-15,11 5-6 16,-10-2-15-16,0 5-14 16,-13 6-15-16,-7 0-7 15,-3 0-11-15,-8 4-24 16,-5 2-3-16,2-6 9 0,1 1 8 15,-7 10 14-15,2 10 25 16,-57 48 7-16,49-52-8 16,8 0-19-16,0-9-7 15,12 4-7-15,3-5-4 16,13 5 1-16,7 3 17 16,0 13 5-16,-4-3-2 0,-5 14-6 15,-23 1 2-15,-25 11 3 16,-14 1 33-16,-19 2 29 15,-16-14 10-15,-25-5-24 16,7-17-57-16,-10-23-327 16,19-6 34-16</inkml:trace>
  <inkml:trace contextRef="#ctx0" brushRef="#br0" timeOffset="144940.7512">28745 9973 288 0,'-62'49'240'0,"57"-49"-38"0,10 0-19 16,3 0-101-16,-8-1-24 16,2-1 19-16,13 1-19 15,25-5-2-15,46-9-49 16,-40 4-242-16,-4 6-20 15,-4 0-112-15</inkml:trace>
  <inkml:trace contextRef="#ctx0" brushRef="#br0" timeOffset="145211.1262">28837 10391 352 0,'7'12'319'0,"6"-11"-76"16,1-8-209-16,8 2 214 15,3-1-220-15,0 1 12 16,-4 0-13-16,9 11-5 15,-13-3-16-15,1 4-141 16,-9 2-134-16,3 3-17 16</inkml:trace>
  <inkml:trace contextRef="#ctx0" brushRef="#br0" timeOffset="145914.5419">29456 9699 442 0,'-2'0'89'0,"1"2"40"15,-1-1-129-15,-1 1-10 16,3-1 2-16,0 0 102 16,0 1 24-16,3-1 33 15,40 11 13-15,77 0 9 16,-41-24-99-16,1 5-26 16,-9 5-45-16,-8-4-154 15,-25 1-148-15,-1-7-15 16</inkml:trace>
  <inkml:trace contextRef="#ctx0" brushRef="#br0" timeOffset="146552.8427">30260 9299 884 0,'33'0'131'0,"-65"30"90"16,-8 11-259-16,-8 21 7 16,-3 7 19-16,-2 13 33 15,14 1 22-15,4 9-9 16,13-13 3-16,13 5-19 16,10-13-36-16,10-8-63 15,8-19-63-15,6-14-122 16,2-24-26-16</inkml:trace>
  <inkml:trace contextRef="#ctx0" brushRef="#br0" timeOffset="146944.1342">30247 9637 485 0,'-48'65'252'16,"48"-56"-46"-16,2-3-62 15,1 0-183-15,-3-8 44 16,1 2 51-16,2 0 33 16,28-3 44-16,60-13-32 15,-50 6-47-15,6-4-70 16,-9-2-89-16,-3 6-220 15,-16-7 15-15</inkml:trace>
  <inkml:trace contextRef="#ctx0" brushRef="#br0" timeOffset="147331.8704">30805 9521 366 0,'-7'9'180'16,"-7"4"-26"-16,-2-2-48 0,-6 7-88 16,-3-4 12-16,-3 9 14 15,2-7 20-15,3-1 21 16,11-5-27-16,7 3 5 15,16-7 0-15,8 5 12 16,8-2-22-16,8 6 11 16,2-4-9-16,-1 6-15 15,-11 0-25-15,-7 9-9 16,-17 5-1-16,-16 6 11 16,-10 0 10-16,-9 1 12 15,-3-4 6-15,-3-10-17 16,8-12-44-16,6-2-87 15,10-14-56-15,3-6-189 16,10-5-21-16</inkml:trace>
  <inkml:trace contextRef="#ctx0" brushRef="#br0" timeOffset="147587.3096">30731 9613 472 0,'0'-1'394'0,"0"-1"-114"16,0 1-298-16,0-2 286 0,0 0-271 16,4 0 29-16,25-14 11 15,54-20 31-15,-26 29 1 16,4-3-38-16,7 2-138 15,-10 0-159-15,-5 2-67 16,-23-2-164-16</inkml:trace>
  <inkml:trace contextRef="#ctx0" brushRef="#br0" timeOffset="148056.4085">31350 9261 1004 0,'-3'16'123'0,"-1"8"138"16,5 54-311-16,7-26 17 16,-8-2 27-16,-5 18 1 15,1-2 9-15,-14 15 9 16,-7-5 7-16,-2 8 13 16,-2-11-1-16,-14-7-45 15,6-15-72-15,-3-22-191 16,3-14-12-16,7-6-126 15</inkml:trace>
  <inkml:trace contextRef="#ctx0" brushRef="#br0" timeOffset="148590.6319">31546 9778 385 0,'-24'37'0'16,"27"-39"391"-16,6-2-343 15,7 2 247-15,5-5-269 16,23 5 290-16,2-10-257 0,15 5-9 15,0 3-15-15,-4-2-340 16,-14 7 102 0</inkml:trace>
  <inkml:trace contextRef="#ctx0" brushRef="#br0" timeOffset="148935.1397">32128 9554 1165 0,'31'71'157'0,"-44"-49"153"16,4 2-375-16,9-3-17 15,6-8 4-15,10 3 68 16,6-4 20-16,9 0 46 15,2 1 30-15,-1 2 30 0,-6 4-68 16,-13 8-22-16,-13 1-23 16,-21 9-4-16,-8-3 28 15,-20 2 18-15,-2-8 1 16,-6-3-16-16,11-13-6 16,0-3-57-16,18-9-37 15,5-7-21-15,13-5-20 16,4-11-260-16,8-6 81 15</inkml:trace>
  <inkml:trace contextRef="#ctx0" brushRef="#br0" timeOffset="149134.8936">32337 9489 1376 0,'29'10'264'15,"10"0"140"-15,17-1-394 16,-3-1 21-16,4-5 5 16,-19-8 5-16,-4-2-33 15,-13-2-70-15,-5-6-368 16,-1-3-15-16,7 2-164 16</inkml:trace>
  <inkml:trace contextRef="#ctx0" brushRef="#br0" timeOffset="149644.8729">29808 10443 865 0,'30'4'227'16,"-6"-2"75"-16,11 1-192 16,13-5-79-16,51 1 77 15,25-2 11-15,47-17 6 16,27-3 18-16,54-14 26 0,-12-9-69 15,37-6-15-15,-33 12-17 16,5-7-39-16,-43 12-39 16,10 7 12-16,-59 11-11 15,-1-1-40-15,-45 10-52 16,-3 7-237-16,-41 2-154 16,-13 10-71-16</inkml:trace>
  <inkml:trace contextRef="#ctx0" brushRef="#br0" timeOffset="150613.4106">29976 10917 766 0,'-20'49'201'15,"37"-46"60"-15,6-8-200 16,11-5-7-16,5-2-17 16,19-1 55-16,-2 1-1 0,-1 6-34 15,-11 7-37-15,-13 8-16 16,-19 6-28-16,-15 10-2 15,-15 3 28-15,-10 4 34 16,-6-4 11-16,-3-2 16 16,14-8-11-16,3-7-32 15,16-6-11-15,10-2 2 16,7 0-1-16,15 5-11 16,6-1 22-16,3 10-2 15,-6 8-19-15,-13 15-19 16,-22 4 7-16,-33 17 10 15,-21 1 4-15,-16 3 18 16,0-10 6-16,3-6-158 16,22-24-236-16,3-16-14 15,12-18-229-15</inkml:trace>
  <inkml:trace contextRef="#ctx0" brushRef="#br0" timeOffset="150901.8847">31017 10729 157 0,'0'13'594'15,"-25"5"-280"-15,-21 13-94 16,-13 9 96-16,-16 21-325 15,3 2 38-15,4 19 19 16,14-1 30-16,14 11-6 16,23-15-22-16,12 2-45 15,14-20-25-15,15-10-49 16,7-19-31-16,13-14-275 16,2-16 24-16,6-19-119 15</inkml:trace>
  <inkml:trace contextRef="#ctx0" brushRef="#br0" timeOffset="151141.5824">30946 11102 1131 0,'32'53'196'0,"-20"-29"123"16,13-21-311-16,9 2-63 16,11-4 34-16,-2-8 43 15,3-2-30-15,-9 3-47 0,-5-2-244 16,-11-3-13-16,6 11-153 16</inkml:trace>
  <inkml:trace contextRef="#ctx0" brushRef="#br0" timeOffset="151421.3014">31606 10954 1551 0,'23'77'245'0,"-44"-52"175"16,8-10-517-16,10 3-55 15,13-9 54-15,17 4 43 16,5-4 18-16,8 6 66 16,-4-3 46-16,-4 11-36 15,-15-2-40-15,-17 15-8 0,-17 4-8 16,-20 5 10-16,-12-6-3 16,-5-5-81-16,0-13-86 15,8-14-202-15,17-16-60 16</inkml:trace>
  <inkml:trace contextRef="#ctx0" brushRef="#br0" timeOffset="151630.9353">31618 10964 1714 0,'24'12'218'0,"54"31"245"15,-33-28-509-15,17 4 2 16,5-16 70-16,11 2-96 16,-13-8-55-16,-1-5-110 15,-12 1-227-15,-9-9-13 16,-19-14-85-16</inkml:trace>
  <inkml:trace contextRef="#ctx0" brushRef="#br0" timeOffset="151994.8279">32304 10640 823 0,'141'72'388'16,"-92"-17"-25"-16,-20 30-127 15,-14 10-222-15,-43 27 9 16,-34-4 0-16,-43 27 9 16,-5-13-13-16,-10-1-200 15,15-37-199-15,-9-13-10 16</inkml:trace>
  <inkml:trace contextRef="#ctx0" brushRef="#br0" timeOffset="157002.5332">27255 12114 534 0,'-33'166'286'16,"6"-136"-131"-16,-2 4-56 15,10-8-82-15,5 4-78 16,4-11 64-16,10-1 48 16,9-2-44-16,3-1 35 15,2 0 3-15,12 4 8 0,-3 5 12 16,-3 5-29-16,-9 10-25 15,-15 17 0-15,-8 5 2 16,-21 16 21-16,-12-3 11 16,-24 2-21-16,1-20-41 15,-12-12-121-15,11-23-167 16,9-34-23-16</inkml:trace>
  <inkml:trace contextRef="#ctx0" brushRef="#br0" timeOffset="157286.6776">27200 12314 549 0,'1'-3'148'16,"10"-1"71"-16,14-13-105 16,10-2-1-16,20-12 28 15,7 6-23-15,14-6-19 16,-9 4-75-16,8 3-53 0,-17 14-50 16,-2-2-235-16,-10 8-4 15,9-1-78-15</inkml:trace>
  <inkml:trace contextRef="#ctx0" brushRef="#br0" timeOffset="157551.9234">27858 12487 596 0,'-20'14'198'16,"20"-4"-33"-16,3 0-168 16,2-7-33-16,8-7-33 15,8 1 131-15,13-12 56 16,4-3 24-16,14 2-12 16,1 0-17-16,1-3-93 15,-8 10-92-15,4-5-220 16,-7 1 13-16</inkml:trace>
  <inkml:trace contextRef="#ctx0" brushRef="#br0" timeOffset="157841.3023">28567 12231 596 0,'-27'210'506'15,"21"-130"-141"-15,5-7-404 16,8 0 325-16,16-27-369 16,27-24 33-16,3-33 14 15,36-29 66-15,4-19 40 0,14-15 8 16,-31 0-21-16,-11-8-4 16,-36 19-23-16,-18 1-24 15,-38 10-47-15,-31 9-5 16,-13 19 0-16,-24 15 11 15,-5 17-6-15,2 15-135 16,34 11-154-16,-4 6-36 16</inkml:trace>
  <inkml:trace contextRef="#ctx0" brushRef="#br0" timeOffset="158214.9415">27184 13326 1301 0,'13'7'192'16,"24"-10"187"-16,36-13-307 15,36-8-48-15,61-20 64 16,24-9 20-16,45-23-27 15,-18 5-113-15,11-6-269 16,-47 13-152-16,-7 12-100 16</inkml:trace>
  <inkml:trace contextRef="#ctx0" brushRef="#br0" timeOffset="158704.6442">27287 13975 946 0,'9'-2'337'15,"15"-7"35"-15,25-8-179 16,11-6-181-16,29-6-108 15,-4 1-83-15,-4 0-193 16,-22 8-106-16</inkml:trace>
  <inkml:trace contextRef="#ctx0" brushRef="#br0" timeOffset="158944.9914">28198 13501 1180 0,'-3'26'363'15,"-6"-8"-148"-15,-11 18-211 16,-6 4-96-16,-8 16-98 16,-3 3 143-16,-12 9 138 15,12-1-99-15,-1 1-48 16,13-8-117-16,17-10-130 15,17-22-62-15</inkml:trace>
  <inkml:trace contextRef="#ctx0" brushRef="#br0" timeOffset="159229.4366">28554 13569 1494 0,'-12'105'296'16,"-10"-71"140"0,2-4-449-16,8 4-15 0,8-16-115 15,10 2 37-15,9 1 28 16,1 0 29-16,5-5 14 16,3 9 123-16,-7 8-43 15,-5 10-32-15,-7 4-19 16,-7 17 1-16,-13-2-15 0,-2 3-12 15,-7-16-13-15,-7-12-42 16,0-25-25-16,-12-34-266 16,7-22 77-16</inkml:trace>
  <inkml:trace contextRef="#ctx0" brushRef="#br0" timeOffset="159423.879">28764 13458 825 0,'0'6'658'0,"1"-3"-206"15,8 0-504-15,-9-6 494 16,3 1-507-16,43-8-10 16,49-20-28-16,-36 8-84 15,-2 3-81-15,-7-5-175 16,-6 2-24-16</inkml:trace>
  <inkml:trace contextRef="#ctx0" brushRef="#br0" timeOffset="159799.5461">29568 12963 681 0,'33'6'244'15,"7"-12"40"-15,13-7-168 16,6-4-82-16,2-3-2 16,-13 2-44-16,-4 1-46 15,-17 7-71-15,-2 1-152 16,-7 3-6-16</inkml:trace>
  <inkml:trace contextRef="#ctx0" brushRef="#br0" timeOffset="160009.3511">29765 13181 1413 0,'23'-5'152'0,"3"7"204"16,4-4-420-16,13-4-36 16,1-6 24-16,7-4-169 15,-6 0-63-15,7-5-53 16,-13-3-148-16</inkml:trace>
  <inkml:trace contextRef="#ctx0" brushRef="#br0" timeOffset="160788.6633">31522 12502 352 0,'-13'0'221'0,"-10"-6"-55"16,0 12-60-16,-10-1-86 15,5 3-20-15,-2 6-20 16,4 4 70-16,2-4 37 15,8 1 12-15,4 2 16 16,-1-12 5-16,5 6-31 16,4-4-39-16,-2-1-9 15,-5 2-14-15,0 9-4 16,-10 6-7-16,-18 11 14 16,-2 9 12-16,-15 17 42 15,1 4 5-15,6 18 5 16,15-7-15-16,12 18-18 0,20-8-47 15,18 7-12-15,13-17-12 16,21 7 5-16,3-24 12 16,15-8 21-16,-7-22 8 15,13-19 18-15,0-25 11 16,30-21 12-16,8-23-11 16,16-27-13-16,-19-5-18 0,1-20-18 15,-28-3-17-15,-14-22-1 16,-21 15 28-16,-4-8 10 15,-24 26-4-15,-22 5-17 16,-22 40 5-16,-28 10-21 16,-11 22-9-16,-45 18 4 15,-6 21 11-15,-19 9-11 16,18 13-77-16,1 13-98 16,45-1-80-16,15 4-258 15,45-8-40-15</inkml:trace>
  <inkml:trace contextRef="#ctx0" brushRef="#br0" timeOffset="204246.9324">13114 14935 44 0,'0'0'387'0,"-2"1"-148"16,1-1-27-16,-1 0 3 16,1 0-209-16,-1 0-35 15,-1 0-19-15,3 0 23 16,-1 0 41-16,-2 0 48 15,3 0 23-15,-2 0 12 16,1 0-23-16,-1 0-30 16,2 0-44-16,-1 2-27 15,-1-1-16-15,-3 17-7 16,-9 9 16-16,-39 56 16 16,17-43 17-16,1-2 26 0,11-8 16 15,5-6 24-15,14-11 21 16,17-9-8-16,16-13-10 15,27-8 3-15,15-1-22 16,20-9-22-16,-1 2-22 16,-5 3-151-16,-23 10-213 15,-9 2-5-15,-30-1-201 0</inkml:trace>
  <inkml:trace contextRef="#ctx0" brushRef="#br0" timeOffset="204515.3161">13422 14714 882 0,'0'10'444'15,"-2"-10"-64"-15,2 8-190 16,-7 4-299-16,2 17-33 15,-2 4 9-15,-2 26 10 16,-16-2 63-16,-9 20 30 16,-6 3 49-16,-9 31 11 15,3-5 4-15,12 35-38 0,10-21-119 16,7-6-158 0,9-37-40-16</inkml:trace>
  <inkml:trace contextRef="#ctx0" brushRef="#br0" timeOffset="204892.0471">13868 14756 767 0,'-17'35'160'0,"-3"13"73"16,2 8-225-16,-1 8-8 16,7-2 0-16,-5 9 1 15,7-6-1-15,-8 2-67 16,0-2-108-16,-5-4-58 0,4-21-85 16</inkml:trace>
  <inkml:trace contextRef="#ctx0" brushRef="#br0" timeOffset="205132.2987">13540 15231 1376 0,'-20'-62'359'0,"24"60"62"16,8 1-406-16,13-9-55 15,11 4-20-15,20-5 16 16,6-4 32-16,12-1 15 16,-7 9-16-16,-1-5-137 15,-15 12-163-15,-8-3-96 16,-8 10-152-16</inkml:trace>
  <inkml:trace contextRef="#ctx0" brushRef="#br0" timeOffset="205670.1026">14651 14828 212 0,'8'8'125'16,"-16"-5"9"-16,-10 2-23 16,-16 7 24-16,-6 6 19 15,-22 7 35-15,0 11-16 0,-12-1 20 16,10-2-25-16,6 1-26 16,26-9-42-16,11-7-24 15,17-3-52-15,14-5-46 16,14 1-8-16,8-3 1 15,7 4 17-15,13 6 14 16,-5 4 5-16,-3 11-4 16,-14 5-9-16,-11 17-12 15,-17 5 0-15,-24 11 3 16,-14-3 11-16,-14 9 13 16,-5-24 17-16,-6-13 22 15,15-19 17-15,2-17 37 16,23-18 8-16,6-19 4 15,18-13-30-15,28-32-21 16,23-8-48-16,24-28-2 16,20 11 1-16,19-8-10 15,-24 27-9-15,-14 4 1 0,-30 26-13 16,-15 13-27-16,-31 20-10 16,-8 20-80-16,-14 15-104 15,-33 16-240-15,-13 1-35 16</inkml:trace>
  <inkml:trace contextRef="#ctx0" brushRef="#br0" timeOffset="206134.4987">12795 16098 1572 0,'-10'7'389'15,"41"-4"99"-15,25-1-447 0,66-4 1 16,27-8-21-16,84-21 39 16,-2-5 12-16,43 1-189 15,-27 4-176-15,2 13-250 16,-74 18-161-16</inkml:trace>
  <inkml:trace contextRef="#ctx0" brushRef="#br0" timeOffset="206853.7321">12983 16370 747 0,'3'2'496'0,"-1"-2"-77"16,-1 0-93-1,1 0-239-15,-1 0-31 0,1 0-43 16,-2 1-25-16,0 1-8 16,0-1-22-16,-2 2-6 15,-16 26 8-15,-47 53 21 16,15-25-4-16,11-1 19 16,4 5 7-16,19-15 0 15,7-8-9-15,13-21 2 0,24-7-7 16,15-12-1-1,18-8 3-15,13-8-7 0,13-1-14 16,-16 1-312-16,-17 2-38 16,-29 6-112-16</inkml:trace>
  <inkml:trace contextRef="#ctx0" brushRef="#br0" timeOffset="207077.3635">13207 16406 1133 0,'68'42'470'15,"-66"-14"6"-15,-14 16-294 16,-3 6-232-16,-12 30-22 16,-1 11-7-16,-19 13-9 15,2-16 64-15,-1 3 20 0,8-26 1 16,-2-10-160-16,19-23-197 15,8-5-30-15,10-15-217 16</inkml:trace>
  <inkml:trace contextRef="#ctx0" brushRef="#br0" timeOffset="207367.8221">13394 16833 822 0,'6'13'330'0,"-1"-4"1"16,-6-8-202-16,2 4-92 15,-1-5-26-15,0 0 31 16,0 0 43-16,8-2-2 15,21-1 4-15,54-8-9 16,-41 3-61-16,-2 2-112 16,-8 3-47-16,-2 3-235 15,-12 0-37-15,-8-6-92 16</inkml:trace>
  <inkml:trace contextRef="#ctx0" brushRef="#br0" timeOffset="207497.0121">14026 16514 645 0</inkml:trace>
  <inkml:trace contextRef="#ctx0" brushRef="#br0" timeOffset="207634.2203">14008 16581 597 0,'-31'64'311'0,"-7"2"-48"0,-10 19-322 15,5-7 377-15,2-10-268 16,14-22 28-16,12-6-22 15,11-22-46-15,20-12-26 16,9-10-16-16,26-10-3 16,8-5 3-16,6-15-54 15,-6-2-55-15,8-7-165 16,-15 5-31-16</inkml:trace>
  <inkml:trace contextRef="#ctx0" brushRef="#br0" timeOffset="207826.1701">14303 16516 517 0,'-21'12'443'15,"1"10"-112"-15,-9 19-6 16,-6 14-287-16,-2 25-16 0,4 10-9 16,-7 10 1-16,18-7 0 15,-2 3 3-15,4-17-21 16,-6-1-102-16,7-14-107 15,-2-12-137-15,8-21-95 16</inkml:trace>
  <inkml:trace contextRef="#ctx0" brushRef="#br0" timeOffset="208292.2648">15023 15920 1094 0,'-2'-3'365'15,"7"5"17"-15,1-4-312 0,-6 1-55 16,1-1-58-16,19-1-34 16,8-1-64-16,50-5-234 15,-57 16 27-15</inkml:trace>
  <inkml:trace contextRef="#ctx0" brushRef="#br0" timeOffset="208490.9309">14887 16213 1377 0,'20'17'455'16,"9"-20"43"-16,15-9-367 15,11-1-238-15,16-2-154 16,-4 4-22-16,5 1-104 16,-17 4-73-16,-5-9 74 15,-13-4 0-15</inkml:trace>
  <inkml:trace contextRef="#ctx0" brushRef="#br0" timeOffset="209209.8952">16421 14844 884 0,'43'-45'304'0,"-47"43"11"16,-1 1-248-16,1 1-64 15,4 0-40-15,-2 0 0 16,-1 0 14-16,3 0 10 16,-3 0 7-16,0 0-13 15,0 1-1-15,-11 18 3 16,-9 15 0-16,-21 58 25 16,25-37 28-16,-8 16 22 15,-1-1 1-15,1 26 3 16,7 0-23-16,-9 10-58 15,18-15-66-15,0-13-240 16,1-37-13-16,-5-41-119 0</inkml:trace>
  <inkml:trace contextRef="#ctx0" brushRef="#br0" timeOffset="209716.0771">16566 14948 319 0,'-3'11'105'15,"-3"0"21"-15,-1 6-39 16,0-4-8-16,-4-3 47 15,4 2 27-15,2-4 36 16,2-7-27-16,3 2 0 16,0-3-25-16,0-3-63 15,0 2-44-15,0-1-12 16,2 1-9-16,28-8-20 16,53-24 37-16,-35 14 2 15,-8 1-1-15,0 14-17 16,-17-2-14-16,-6 10-28 15,-11 10-24-15,-3 5-23 0,-6 8 5 16,-17 18 12-16,-15 6 26 16,-13 26 22-16,-15 9 23 15,-12 25-4-15,7-3-3 16,8-4 16-16,19-30 12 16,17-15 3-16,20-41-3 15,28-18 35-15,23-15-9 16,43-9-7-16,2-8-3 15,19-5 4-15,-1 9-154 0,-2 5-273 16,-44 9 45-16</inkml:trace>
  <inkml:trace contextRef="#ctx0" brushRef="#br0" timeOffset="210198.9384">15978 16128 1449 0,'64'-5'401'0,"43"-17"108"16,22-8-430-16,44-4-8 15,5 0-68-15,32 0-132 16,-37 9-75-16,2 6-64 15,-40 5-242-15,-21-1 20 16</inkml:trace>
  <inkml:trace contextRef="#ctx0" brushRef="#br0" timeOffset="210838.9458">16608 16290 393 0,'0'82'194'15,"-11"-75"-13"-15,-6 5-58 16,-3-3-67-16,-15 9 47 16,-2 0 48-16,-9 14 11 15,-3 4-1-15,-3 16 1 16,9 2-25-16,6 19-48 0,16-8-10 15,8 14-23-15,18-14-22 16,21-6-33-16,10-23-13 16,26-12 4-16,8-29 6 15,16-22 8-15,-4-13 2 16,-6-22 4-16,-18-9-24 16,-12-13-56-16,-26 5-35 15,-25-7-221-15,-16 18-91 0,-19 9 167 16,-5 25 134-16,-6 11 50 15,-6 18-31-15,7 13 89 16,10 1-211-16</inkml:trace>
  <inkml:trace contextRef="#ctx0" brushRef="#br0" timeOffset="215350.302">18216 15330 1376 0,'8'3'411'0,"-2"0"-4"16,-3-3-432-16,-3 0-301 16,0 0-157-16,1 2-86 0</inkml:trace>
  <inkml:trace contextRef="#ctx0" brushRef="#br0" timeOffset="215540.5921">18262 15945 1327 0,'-3'8'393'0,"3"-8"-20"16,6 0-447-16,-6 0-361 15,0 0-49-15</inkml:trace>
  <inkml:trace contextRef="#ctx0" brushRef="#br0" timeOffset="215854.321">18564 15016 987 0,'46'107'161'15,"-37"-58"118"-15,0 12-301 16,7 22 4-16,1 6 10 15,5 23 8-15,-4-8-8 16,-2 7-115-16,-10-21-85 16,-15-16-67-16,-9-35-121 0</inkml:trace>
  <inkml:trace contextRef="#ctx0" brushRef="#br0" timeOffset="216169.32">18474 15144 1598 0,'5'-11'347'0,"11"-5"110"16,3 3-474-16,17-11-20 16,11 0-18-16,15-1 49 15,0 7 25-15,7-1 11 16,-12 10-4-16,7 15-11 15,-12 10-16-15,-6 13-24 16,-9 17-19-16,-13 25-11 0,-23 10 7 16,-26 39 7-16,-12 3 18 15,-21 3 16-15,-1-21 20 16,-11-11-1-16,20-38-59 16,-8-15-68-16,15-18-66 15,0-16-258-15,12-17-1 16</inkml:trace>
  <inkml:trace contextRef="#ctx0" brushRef="#br0" timeOffset="216783.3783">19443 14936 591 0,'12'15'434'16,"-5"-15"-209"-16,-4 9-95 15,-4 0-289-15,1-9 1 16,0 0 62-16,0 1 120 16,-2 1 101-16,-1 17-36 15,2 6-4-15,-7 69-11 16,1-41-30-16,-2 34-9 15,-3 2-17-15,0 21-1 0,-1-17-2 16,4-16 11-16,5-26 8 16,1-19 81-16,1-29 34 15,-1-18 12-15,6-13-22 16,-6-41-19-16,8-8-87 16,2-17-30-16,2-2-14 15,6 0 11-15,2 29 8 16,4 8 1-16,-2 16-10 15,1 13-3-15,-10 11 0 0,-2 7-35 16,-3 11-24-16,0 15-7 16,-1 10 0-16,8 31 1 15,2 15 39-15,2 17 30 16,0-4 11-16,0-5 7 16,10-23-4-16,6-22 22 15,-2-29 21-15,16-20 22 16,3-17 18-16,4-29 15 15,-3-9-17-15,4-15-14 16,-16 0-17-16,-4-13-11 16,-12 12-9-16,-5-8-4 15,-8 12-7-15,-2 7-30 16,-6 21-47-16,2 8-126 16,-6 14-246-16,-1 5-147 15,-3 6-131-15</inkml:trace>
  <inkml:trace contextRef="#ctx0" brushRef="#br0" timeOffset="217173.77">20606 14533 804 0,'0'5'116'0,"-2"-1"32"0,-2 5-221 16,1-9-32-16,3 3 71 15,-2-3 130-15,1 2 34 16,-1 6 18-16,-2 15-39 16,-4 0-66-16,-18 62-17 15,5-35-15-15,-10 26 0 16,0 2 3-16,-11 19 14 15,8-4 0-15,5-3 2 16,8-26 6-16,11-9 17 16,11-26-6-16,12-18 48 15,15-17 2-15,30-13-3 16,7-12-21-16,27-12-16 16,-4 1-79-16,6-1-135 15,-27 2-135-15,-2-1-129 16,-35 8-122-16</inkml:trace>
  <inkml:trace contextRef="#ctx0" brushRef="#br0" timeOffset="217463.0241">20536 14959 726 0,'-2'3'274'0,"1"1"26"15,1-6-188-15,0 2 23 16,0 0-18-16,0-1 34 16,1 0 7-16,4-1 15 15,26-13-54-15,62-34-19 16,-39 18-46-16,8-4-69 15,-1 1-77-15,-7-3-159 16,-15 5-244-16,-17 1-16 16</inkml:trace>
  <inkml:trace contextRef="#ctx0" brushRef="#br0" timeOffset="217697.0982">20736 14403 1137 0,'-37'79'656'16,"46"-81"-172"-16,-5 15-332 16,8-16-336-16,9 0 163 15,25-8 163-15,14-4 194 0,50-21-160 16,23-11-15-16,35-26-663 15,-13-1-389-15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43:46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6580 10524 430 0,'-4'-3'223'16,"2"-1"58"-1,2 2-241-15,-1 1-50 16,-1-1 28-16,1 1 24 16,-1-1 13-16,-1 1 28 15,3 0 12-15,-1-1 3 0,-2 1-30 16,3-1-33 0,-2 2-38-16,1 0-21 0,-1 0-12 15,1 0 5-15,-1 2 21 16,-1 9 12-16,-2 16 8 15,-1 55 7-15,3-48-3 16,3 17 1-16,-8 3-5 16,8 14-2-16,-4-7-4 15,2 11-2-15,-4-15 0 0,6 5 2 16,2-18 3-16,-2 7 13 16,1-13 7-16,-1 5 11 15,0-13 2-15,0 7 5 16,-1-9-10-16,-1 6-5 15,4-6-8-15,-4 3-2 16,5-8-6-16,-3 5 5 16,5-15 0-16,-2 0 11 15,-2-5 4-15,2 1 11 16,3-5-4-16,-3 5 1 16,2-5-6-16,-5-4 2 15,0 0-5-15,0 0 4 16,3 2-2-16,19 8-3 15,47 20-4-15,-32-23-6 16,-1 2-5-16,10 0 2 16,-5 0-1-16,10 3 6 15,-7-2 2-15,1-1 8 16,-7-2 0-16,5 4 1 0,-7-7-4 16,5 1 11-16,-4 1-5 15,2-8 2-15,1 2-3 16,19 6-6-16,-4-3-11 15,13 2-1-15,0 2-7 16,7-3 4-16,-14-5 4 16,6 1 5-16,-6-2 2 15,2 1 9-15,-15-2-3 0,-1 0 3 16,-1 4-9-16,15-5-2 16,-7-2-8-16,21 6-2 15,-4-1-4-15,3-4-2 16,-17 7-2-16,9 4-1 15,-19-2 0-15,2-5-1 16,-15 1 0-16,10 3 2 16,-2-2-1-16,23 0 3 15,-3 5 0-15,21 2 1 16,-4-5 2-16,7-3 2 16,-18 3-3-16,10 1 0 15,-20-2 1-15,1-1-2 16,4 4-1-16,6-8 1 15,-4-5 1-15,18 1 0 16,-3 2-1-16,-3-4 2 16,-7 7-2-16,1 3 0 15,-22-4-1-15,9-1 1 0,-12 2-3 16,17 5 0-16,-2-7-1 16,17 4 0-16,-6 3 0 15,13-5 3-15,-21-5 0 16,10 10 3-16,-16-5-2 15,-3-1 2-15,-24-10-4 16,24 14-1-16,-5-5-1 16,14 1-1-16,-2 0-1 0,27 9-1 15,-24-11 1-15,6 7 1 16,-10-1-1-16,1-4 1 16,-13-1 0-16,-2 4-1 15,2-10 0-15,15 7 0 16,-6 1 0-16,11 7 0 15,5-8 0-15,6 13 2 16,-13-5-1-16,3-1 0 16,-1-1-1-16,-7 1 1 15,-4-4-2-15,12 2 1 16,-7-4 1-16,14 2 2 16,-4-4 0-16,7 5 0 15,-12-5 0-15,9 7 0 16,-18-5-3-16,8 2 1 15,-11-5-2-15,20 3 2 0,-1-1-1 16,19 3 0-16,-2 0-1 16,11-4 2-16,-9 4-2 15,-5-3 2-15,-17-2-1 16,20-7 2-16,-12 5-2 16,13-9 1-16,2 5 0 15,10-4-1-15,-23 7 0 16,18-6 2-16,0-1 0 15,14-1 1-15,-2 6 0 16,22-4-1-16,-26 7-3 16,0 3-1-16,-18-2-4 0,5 0 4 15,-21 3-1-15,6-2 0 16,-15 4 0-16,-9 1-28 16,-21 4-34-16,-13-2-87 15,-12 1 40-15,-8-3-314 16,-23-8-244-16,-28-24 57 15</inkml:trace>
  <inkml:trace contextRef="#ctx0" brushRef="#br0" timeOffset="2222.9467">6727 10487 900 0,'-9'-4'109'16,"1"-1"86"-16,4 2-282 16,0-1 4-16,2 2 32 15,1 1 63-15,-1 0 50 16,-1-1 46-16,0 1-25 0,0-1 30 15,-6 1-50-15,-1-5-17 16,1 1-28-16,0-1 35 16,6 3-20-16,-1 2 21 15,-1-4 5-15,4 2-10 16,-2 2-26-16,0-1-23 16,-2 1-21-16,5-1 0 15,-1 1 10-15,1 0 20 16,1-1 17-16,10 2 11 15,11 0 0-15,55 9 5 16,-50-6-1-16,5 0-8 16,-2 1-10-16,11 2 2 15,-4-6-5-15,5-1-3 16,-2-2 8-16,1 3 6 16,-7 4 2-16,8 4 1 15,-8-1 1-15,-1 2 6 16,2-3-2-16,4-2-4 0,1-4 7 15,16 3-2-15,0-1-9 16,2-1 1-16,-3-2-3 16,3 2-5-16,-11-1-4 15,3 0 5-15,-7 2-5 16,9 7 1-16,-4 0-4 16,-4-4 1-16,-6 1-3 15,10 3 0-15,-8-7-1 16,13-2 4-16,1 4 0 0,12-1-1 15,-8-1 2-15,7 2-3 16,-15 1-6-16,1-3 0 16,-8 6-1-16,4-1-1 15,-11-4 4-15,4 3 5 16,-5-4 0-16,14-2-1 16,2-3-2-16,17 1-1 15,-3 1-5-15,16 1-1 16,-14-3-1-16,3 1 0 15,-13-1 1-15,7 2 1 16,-14 1 1-16,4-3 0 16,2 3-1-16,8 0 1 15,-2-2-1-15,10 1-1 16,0-1 0-16,-1 2 1 16,-9 3-2-16,5 2 0 15,-17-2 1-15,-1 3 2 16,-12-2-2-16,4 1 1 15,-4-5 0-15,12 3-3 0,-3-2 1 16,15 1 0-16,-6 1 0 16,7-2 3-16,-9 0 1 15,12-2 2-15,-13 1 0 16,6-3 1-16,-12 3-1 16,6 3-1-16,-14-2-2 0,4 1 0 15,-1-2-2-15,14-3-2 16,-2-1-1-16,12 1 2 15,2-5 0-15,7 4 2 16,-12-2 2-16,5 0 0 16,-12 3-1-16,-6 0-1 15,-8 3-2-15,11-4-1 16,-6 5 0-16,13-1-1 16,3-3-1-16,12 2 1 15,-7 2 0-15,7-2 0 16,-7-2 0-16,4 3 1 15,-13 1-2-15,-5-4 1 16,5 0-1-16,4 0 1 16,-4-1 0-16,16-2 2 15,4 1 0-15,4-1 1 16,-8 3 0-16,-2-4 1 16,-14 0-2-16,9 1 0 0,-6 0-2 15,14-2 1-15,-2-2-2 16,22 3 1-16,-11-5 0 15,14 1 1-15,-17 1 0 16,2 3 1-16,3-8 4 16,6 4-5-1,-6 0 0-15,6-3-1 16,8-2 1-16,-23 7 0 16,0-1-1-16,-17 4 1 15,2 0-1-15,-4 0-3 16,8-2 1-16,-4 3 0 0,13-4-1 15,-6 3 1-15,1 4 1 16,-11 2 0-16,9 2-2 16,-10 1 0-16,-3 3 0 15,-17-2 0-15,2 1 1 16,-9-3 0-16,-3 4 0 16,2-3 0-16,1 2-1 15,2-1 0-15,-7 1 0 16,3-1 0-16,-12 1 0 15,0-7 1-15,-4 7-2 16,-6-1-1-16,1-5-1 16,1 2 0-16,-2 3-2 15,2 1 1-15,0 2 0 16,0-2-1-16,-3 2 0 16,0 2 1-16,0-5-2 15,-1 2 0-15,0 6-2 0,5-3-2 16,-1 0-5-16,1 6-5 15,2 9 3-15,3-4 2 16,3 14 2-16,-2 6 4 16,3 18 6-16,-4 4-1 15,2 21 0-15,-6 0 2 16,-2 6 2-16,3-10 1 0,-3 5 1 16,-2-14 0-16,2 5 2 15,2-6-1-15,-2 3 1 16,-3-11 1-16,1-2 0 15,-3-14 1-15,1-5 1 16,-5-12 0-16,0-8-14 16,0-8-17-16,0-7-101 15,-6-2 102-15,-13-37-653 16,-8-20 167-16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5:56:58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16868 9704 567 0,'-2'-3'347'0,"-1"1"-60"0,0-2-85 15,0 1-216-15,-2 1-101 32,4 2 59-17,-2 2 16-15,0 2 14 16,-15 30 26-16,-7 48-1 15,16-36-3-15,5 20 3 16,4 11 3-16,-5 9-118 16,-1-15-111-16,8-8 3 15</inkml:trace>
  <inkml:trace contextRef="#ctx0" brushRef="#br0" timeOffset="298.9408">16956 10034 603 0,'43'12'233'0,"-39"1"-9"16,2-4-107-16,9 10-152 16,1 5 10-16,-1 1 13 15,1 2 2-15,1 2-12 16,-13 0-22-16,1-1-21 16,-7-5-154-16,-5-6 25 15</inkml:trace>
  <inkml:trace contextRef="#ctx0" brushRef="#br0" timeOffset="493.3237">16943 9838 1408 0,'-2'-6'195'0,"7"6"112"15,-7 0-524-15,2 0-33 16,0 0-66-16,0 0-39 0,0 0 24 16</inkml:trace>
  <inkml:trace contextRef="#ctx0" brushRef="#br0" timeOffset="1107.4674">17369 10004 517 0,'5'-1'191'0,"-2"1"-9"16,0 0-146-16,-3 0-109 15,0 0 14-15,0 0 29 16,0 1-5-16,0 1 33 16,0 1 35-16,0 14-23 0,-2 7-20 15,-2 44 19-15,-1-44 2 16,8-6 2-16,-6-6 21 15,0-5 14-15,6-5 39 16,-3-2 38-16,0-2-63 16,0 2-27-16,0-4-11 15,5-11-41-15,23-18-43 16,43-45 59-16,-37 48 7 16,-10 2-1-16,8 0 1 15,-7 9 5-15,1 7 9 16,-10 1-6-16,-3 8-2 15,-8 8-7-15,-4 11-10 16,-10 2-8-16,-1 10 9 16,5 0 7-16,-2-7 7 15,3-3 4-15,12-8 19 16,13-11-2-16,28-13 1 16,12-2-3-16,29-3 0 15,3 4-22-15,2 12-7 16,-25 13-9-16,-15 17-14 15,-23 6-26-15,-12 15-128 0,-15 3-96 16,-2-1-31-16</inkml:trace>
  <inkml:trace contextRef="#ctx0" brushRef="#br0" timeOffset="1521.8222">16583 10594 630 0,'0'-5'231'16,"0"7"-24"-16,1-2-165 15,-1 0-53-15,0 0-56 0,0 1 59 16,2 1 10-16,18 26 3 15,57 54 0-15,-53-44 2 16,6 8 3-16,-8-5-6 16,-3 7-34-16,-4-5-56 15,3 0-126-15,-3-14-12 16</inkml:trace>
  <inkml:trace contextRef="#ctx0" brushRef="#br0" timeOffset="1776.6919">16947 10632 963 0,'-16'-3'231'0,"-5"11"34"15,-1 8-250-15,-6 17-81 16,-9 5 12-16,-21 11 13 15,3-1 32-15,-10 0 4 16,3-8 2-16,-1-1-19 16,17-5-26-16,2-7-52 15,14-14-54-15,14 0-106 16,10-13-16-16</inkml:trace>
  <inkml:trace contextRef="#ctx0" brushRef="#br0" timeOffset="2181.1255">17018 10744 682 0,'40'32'200'16,"-43"-27"25"-16,2 1-165 15,-2-1-88-15,3-5 19 16,0 0 18-16,0 0 31 15,0 0 13-15,0 2 1 16,3-2-14-16,19 6-1 16,9-3-26-16,53 4-20 15,-47-5-16-15,5 1-56 16,-14 3-65-16,-4 5-66 0,-11 0-54 16,-16-4 11-16,-13-5-31 15</inkml:trace>
  <inkml:trace contextRef="#ctx0" brushRef="#br0" timeOffset="2755.0271">17374 10678 571 0,'46'-7'154'0,"-51"10"19"15,1-2-160-15,-1-1-23 16,5 0-4-16,-1 0 31 16,-1 0 31-16,1 0 10 15,-1 0-5-15,1 0-5 16,-1 2-34-16,-1-1-20 0,2 1-15 16,-2-1-5-16,3 1 9 15,-2-1 9-15,4 7 10 16,2 2 6-16,8 3 7 15,13 1-5-15,42 44-4 16,-51-45-2-16,1 0 0 16,-1 2 0-16,-13-5 1 15,3 4-6-15,-3-2-10 0,-6 2 1 16,-12 1-1-16,0 7 25 16,-9 2 30-16,-13 1-4 15,-4 0-1-15,2 2 3 16,7-12-23-16,-2-2-21 15,16-1 18-15,3-3-6 16,9-9-8-16,0 4-174 16,9-4-89-16,-3-1-38 15</inkml:trace>
  <inkml:trace contextRef="#ctx0" brushRef="#br0" timeOffset="3139.2039">17771 10792 567 0,'4'45'116'0,"2"-44"43"16,-2 2-163-16,2 3 6 15,-6-6 10-15,3 0 32 16,8 2 22-16,21 2 10 15,51 5-15-15,-38-9-9 16,-4 0-30-16,5 3-82 16,-13-3-158-16,-16 2-21 15,-14-4-111-15</inkml:trace>
  <inkml:trace contextRef="#ctx0" brushRef="#br0" timeOffset="3667.9678">18347 10708 817 0,'-9'10'95'15,"7"10"100"-15,-8-1-245 16,-3 9-5-16,-4-1 30 15,0 2 13-15,0-5 10 16,10 9 2-16,7-8 1 0,3 1 1 16,4-3 2-16,4-3 1 15,-4-17-13-15,12-3-10 16,8-11-11-16,17-15-7 16,-1-6 14-16,11-4 53 15,-8-1 22-15,0 2 23 16,-14 5 1-16,13 0-23 15,-1 8-42-15,3 3-16 16,-1 9-15-16,-1 4 6 16,-16 7 7-16,-3 9 2 15,-7 4 1-15,-6 4-2 16,-5 2-4-16,5 5-1 16,-13-1-17-16,-5 1 17 15,2-4 19-15,-7 3 25 16,-17-6 11-16,-8-4 41 15,-1-2 4-15,-10-7 19 0,2-7-12 16,-2-11 10-16,12-2-16 16,0-7-12-16,3 0-34 15,1-8-28-15,8 5-31 16,0-2-340-16,0 0-27 16,4-7-118-16</inkml:trace>
  <inkml:trace contextRef="#ctx0" brushRef="#br0" timeOffset="4293.3765">19598 9975 1105 0,'2'0'171'16,"-4"-2"110"-16,2 4-325 16,-3-4 6-16,3 1 13 15,0-2 24-15,0 0 24 16,0-31 10-16,-4-45-6 0,-9 35 3 15,-2 8-6-15,-6-1-12 16,8 13-21-16,-11 2-7 16,8 10-2-16,-9 0 2 15,-1 7 8-15,9 10 0 16,-3-3 2-16,0 4-1 16,8 7-7-16,-2 4-17 15,1-6-4-15,3 19 0 16,1 4 2-16,9 16 4 15,0 1 13-15,4 17 9 16,1-1 7-16,-2 10 5 16,1-8 6-16,-1 11-9 15,-3-13-23-15,-3-11-115 16,-1-14-116-16,-1-16-21 16,4-14-135-16</inkml:trace>
  <inkml:trace contextRef="#ctx0" brushRef="#br0" timeOffset="4523.2901">19150 10102 778 0,'-6'10'800'0,"3"-2"-456"15,7-4-87-15,2 2-314 16,-6-6-307-16,2 0 296 15,0 0 80-15,35 8 14 16,48 5 8-16,-27-15-19 16,-2-2-29-16,5-6-337 15,-12-4-11-15,4 4-126 16</inkml:trace>
  <inkml:trace contextRef="#ctx0" brushRef="#br0" timeOffset="4786.6413">19946 9984 610 0,'34'-12'167'0,"-56"26"32"16,-13 9-139-16,-19 8-93 0,-6 1 20 15,-4 5 27-15,12-4 14 16,11 1 5-16,15-4-1 16,13 7 0-16,12-2-38 15,10 14-51-15,5-10-72 16,22-1-100-16,8-10-30 16</inkml:trace>
  <inkml:trace contextRef="#ctx0" brushRef="#br0" timeOffset="5061.399">20001 10087 1294 0,'3'11'89'0,"-1"-4"228"16,2 3-352-16,4 7-41 15,2-1 56-15,45 48 56 16,-27-45-40-16,3 3-40 16,-1-7 13-16,1 7-206 0,-9-7-75 15,-1-5-80-15</inkml:trace>
  <inkml:trace contextRef="#ctx0" brushRef="#br0" timeOffset="5295.5373">20262 10148 1178 0,'-5'-2'185'0,"-27"10"143"15,-53 39-350-15,29 2-7 16,1-3 31-16,-5 6 3 16,20-15 0-16,4-3-11 15,15-21-52-15,8 4-140 16,15-14-112-16,14-15-23 16,15-21-157-16</inkml:trace>
  <inkml:trace contextRef="#ctx0" brushRef="#br0" timeOffset="5510.237">20262 10004 1164 0,'25'34'166'0,"-17"5"154"15,8 28-336-15,6 11-11 16,0 15 43-16,-8-8 0 15,-11-2 12-15,-15-22 3 16,-12-4 10-16,-13-21 8 16,-42-11-267-16,-8-16-130 15,-8-18-49-15</inkml:trace>
  <inkml:trace contextRef="#ctx0" brushRef="#br0" timeOffset="6244.9622">26341 9632 1397 0,'7'3'268'0,"-5"-1"102"15,-1-1-411-15,1 1-47 0,1 4 3 16,2 14 9-16,0 1 24 16,-5 58 32-16,-6-35 12 15,-4 17 14-15,1 7 12 16,-6 17-4-16,-3-3-80 15,-1 6-108-15,1-23-35 16,0-18-64-16,9-23-58 0,-4-25 28 16</inkml:trace>
  <inkml:trace contextRef="#ctx0" brushRef="#br0" timeOffset="6509.9704">26581 9961 1093 0,'6'-1'159'0,"0"4"107"15,-2 3-304-15,-4-6-28 16,0 1 30-16,0 7 16 15,3 12 27-15,-6 8-8 16,-1 39-16-16,-8-42-158 0,-5-5-95 16,1-10-3-16,-2-9-197 15</inkml:trace>
  <inkml:trace contextRef="#ctx0" brushRef="#br0" timeOffset="6674.6601">26701 9658 1493 0,'4'13'272'0,"-4"-32"30"0,-1 22-383 16,1 0-238-16,-3-3-197 16,3 0 191-16</inkml:trace>
  <inkml:trace contextRef="#ctx0" brushRef="#br0" timeOffset="7383.5653">26809 10000 815 0,'1'1'265'16,"1"1"-29"-16,-2-1-222 15,3 1-62-15,-2-1-57 0,-1 1 94 16,3-1 27-16,-1 1 4 16,-2-1-4-16,3 1-10 15,-2-1-22-15,-1 1-6 16,3 11 1-16,0 2 2 16,-1 1 7-16,2 46 2 15,-4-44 2-15,-4-2 9 16,4 1 9-16,-2-7 20 15,2-6 12-15,0-2 27 16,0-4 5-16,0 1-12 16,0-1-27-16,0 1-16 15,2-2-25-15,-2-3-10 16,20-9 8-16,51-47 13 16,-50 49 5-16,4-2 0 15,-7 5-2-15,4 2-3 16,-8 4-4-16,2 1-3 15,-6 3-5-15,1 4-7 16,-8 1-5-16,-2 2 3 0,-1 2 5 16,-1-9 12-16,-2 0 11 15,3 0 17-15,0 0-3 16,3 0-6-16,0-2-8 16,19-2 0-16,3-2-10 15,37 0 1-15,-44 15 3 16,-6 12 3-16,-5 2-2 15,1 10 2-15,-11 0 3 16,3 1-22-16,7-8-34 0,-5 0-256 16,-2-13-14-16,19-15-114 15</inkml:trace>
  <inkml:trace contextRef="#ctx0" brushRef="#br0" timeOffset="7774.1552">25688 10678 1146 0,'1'2'138'0,"9"22"158"0,26 54-366 15,-14-39 46-15,-3 2 26 16,-2-5 4-16,12 1 2 16,-5-5 2-16,6 4-177 15,1-4-134-15,-3 0-16 16</inkml:trace>
  <inkml:trace contextRef="#ctx0" brushRef="#br0" timeOffset="8007.8305">25967 10828 963 0,'-103'41'224'0,"58"-5"81"16,-17 13-272-16,4-3-27 15,1-5-28-15,6-17-2 16,17-6-2-16,15-15-13 16,25-12-271-16,23-9 112 15</inkml:trace>
  <inkml:trace contextRef="#ctx0" brushRef="#br0" timeOffset="8352.2554">26290 10825 873 0,'14'68'112'0,"-8"-63"122"16,3-2-260-16,8 3 29 15,4-2 15-15,0-4 44 16,11 3-14-16,13-3-14 0,2-2-26 15,11 1-275-15,0-6 72 16</inkml:trace>
  <inkml:trace contextRef="#ctx0" brushRef="#br0" timeOffset="8711.9483">26622 10769 904 0,'-4'0'100'0,"2"0"132"16,-1 1-270-16,2 1 26 15,-1-1 46-15,2 1 13 16,2-2-1-16,4 0-7 15,22 7-22-15,47 12-17 16,-48-13-17-16,0 5-3 16,-9 3 1-16,-8 7-7 15,-9 1 5-15,-18 11 19 16,-12 4 10-16,-8 3 7 16,-1-10 18-16,-1 1-1 15,13-15-27-15,8-10-43 0,9-3-26 16,6-3-216-16,8-10 30 15</inkml:trace>
  <inkml:trace contextRef="#ctx0" brushRef="#br0" timeOffset="9267.0586">27160 10752 512 0,'0'5'127'0,"4"7"18"16,-2 3-128-16,-4 2-12 15,-2 51-19-15,-5-42 58 16,-3-1 4-16,-1 4-8 15,1-3-3-15,6-6 27 16,3-5 16-16,8-6-9 16,3-7-5-16,12-13-4 15,-3-2-41-15,15-17-26 16,-1-2 12-16,10-10 7 0,1 11-2 16,3-7 7-16,1 14-8 15,9 3-12-15,-3 6-10 16,15 6-1-16,-11 6 1 15,3 6 5-15,-14 3 7 16,-4 9-5-16,-17-2-1 16,-2 8 0-16,-10-4-12 15,0 3-10-15,-6-3-9 16,-2 5-1-16,-13-6 3 0,-4 6 27 16,-11-4 16-16,-22 3 29 15,-7-6 11-15,-14-2 14 16,-7-9-9-16,-9-5 5 15,15-5-11-15,-4-12-1 16,18 2-16-16,7-8-36 16,11 1-76-16,10-17-235 15,14 4 22-15</inkml:trace>
  <inkml:trace contextRef="#ctx0" brushRef="#br0" timeOffset="10822.9859">27231 10804 40 0,'1'5'141'0,"-1"-4"-31"16,0 1 1-16,0 2-18 16,0-2-45-16,-1-1-16 15,-1 1-17-15,1 1 4 16,0-2 4-16,-1 1 8 16,-1-1 4-16,3 0-12 15,-1 1-18-15,-2-1-145 16,3 1 25-16</inkml:trace>
  <inkml:trace contextRef="#ctx0" brushRef="#br0" timeOffset="11691.3861">27200 10837 295 0,'-3'1'120'16,"0"2"11"-16,1-3-66 16,1 2 53-16,-1-1 9 15,1 1 51-15,0-1 10 16,-1 1 5-16,1-2-74 0,-2 0-23 15,3 0-55-15,-2 0-15 16,-1 0-12-16,3 0 11 16,0-2 1-16,0 1 6 15,0-1-3-15,0 1-3 16,-1-1-14-16,1-2-3 16,0 1-6-16,0 0 4 15,0-9 0-15,0 5 1 16,0-2-7-16,0 3-6 15,0 0-6-15,-2 0-1 16,1-3-1-16,-1 3-1 16,1 0 3-16,-1 2-1 15,1 1-26-15,-2 0 21 16,0 0 4-16,-2 0-2 16,4 0 1-16,-2 2 28 15,0-1-21-15,-1 2-2 16,2-3-3-16,-1 3-2 15,-1 0-3-15,2 0 0 0,-1 0 4 16,0 3 2-16,-1-3 1 16,-2 12-6-16,-1 0 0 15,-1 4 3-15,-7 43 2 16,14-42 7-16,-5-3 6 16,-2 3 4-16,3 1-1 15,2-4 0-15,6-3 0 0,-9 1-1 16,9-5-4-16,-6-1 0 15,3-2 0-15,-2-4 0 16,-1 0 0-16,3 0 0 16,-1 0-1-16,1 0-4 15,0 2-3-15,0-1-9 16,0 1 2-16,0-1 5 16,0 8 8-16,0-6 7 15,0 3 10-15,0 0 1 16,0-3-3-16,1 0-5 15,-1-2-2-15,3 4-3 16,-1-5 1-16,-2 1 0 16,3 1 1-16,-2-1 5 15,1 1 5-15,-1-1 3 16,2 1 0-16,6 2-1 16,-2 2-7-16,-1-3-6 15,-1 0-7-15,-1-2 3 16,2 1 2-16,-3-1 5 0,0 1 6 15,-3-1 6-15,3 1-2 16,-2-2 0-16,2 0 5 16,-1 0 3-16,4 0-3 15,0-2-1-15,-2 1-2 16,1-1-9-16,-1-1-7 16,-3 1-22-16,1-1-48 15,-1 0-313-15,1 0 68 0</inkml:trace>
  <inkml:trace contextRef="#ctx0" brushRef="#br0" timeOffset="12546.5064">28004 9658 755 0,'-4'0'237'16,"4"0"-10"-16,-2 0-183 0,-1 0-42 15,3 0-7-15,-1 0 108 16,-1 0 15-16,1 0-7 15,-1-5-10-15,1-2-40 16,-8-26-38-16,-18-50-22 16,10 45-8-16,-1 4-8 15,-4 7-22-15,7 9 11 0,-6 11-18 16,9 4-20-16,-4 7-1 16,3 7 3-16,-1 6 1 15,2 10 7-15,-1 14 8 16,3 10 1-16,-1 16 10 15,5 4 8-15,0 21 18 16,8 2 15-16,-7 13 5 16,11-8 0-16,-3 2 2 15,-1-25-1-15,-2-11-40 16,0-24-50-16,-6-13-169 16,6-16 0-16</inkml:trace>
  <inkml:trace contextRef="#ctx0" brushRef="#br0" timeOffset="12755.9446">27503 9982 1413 0,'5'-3'159'15,"2"5"173"-15,11 1-421 16,22 1 4-16,10 0 65 15,8 1 26-15,7-2 22 16,1-6-39-16,-12 0-80 16,-3-5-260-16,-1 1 14 15</inkml:trace>
  <inkml:trace contextRef="#ctx0" brushRef="#br0" timeOffset="12986.9299">28620 9798 1118 0,'-20'14'78'0,"-19"14"164"16,-17 7-351-16,-18 10 29 16,-2 4 46-16,2 10 16 15,16-7 5-15,21 9 0 16,20-7 7-16,14 4-1 15,17-12-3-15,29 0-149 16,15-12-69-16,16-10-41 16</inkml:trace>
  <inkml:trace contextRef="#ctx0" brushRef="#br0" timeOffset="13221.9518">28583 9976 626 0,'34'108'0'0,"23"-75"456"16,9 1-456-16,34 10-116 15,-3-2-25-15,-12-17 218 16,-16-13-412-16,-18-12 335 15,-22-18-404-15</inkml:trace>
  <inkml:trace contextRef="#ctx0" brushRef="#br0" timeOffset="13420.1991">28851 10049 1155 0,'-65'57'192'0,"-3"6"134"16,0 5-411-16,21-9-14 15,15-9 0-15,19-20 18 16,7-11-8-16,20-17-180 16,20-38 121-16</inkml:trace>
  <inkml:trace contextRef="#ctx0" brushRef="#br0" timeOffset="13609.3332">29358 9781 699 0,'0'78'693'0,"1"17"-203"15,-2 25-422-15,-17 10 389 16,-8-7-520-16,-23-10-88 15,-12-49-74-15,-38-32-263 16,7-53 5-16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C6CD-987D-46B2-8AA8-E1A2728E1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A6993-729F-4B0B-BA2F-BBE3BB10D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C2F39-4CE7-4782-A52D-3D04E58D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C9C0-AF7B-4D21-810B-4D2902AA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02BD4-182F-441B-B723-8264F056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6802-D756-4D7B-A47E-E37653C2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5E3C0-AB5E-4B02-AE03-A821F6F61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DD5E0-1DF7-4F9C-B73A-33317591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1B5F-8CEE-49EE-B641-0FF9FD1D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E48FB-89EA-4435-A83D-FDA3D6F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F8C61F-3A0B-4586-A6A5-B21A893FE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689CC-E7B0-4C14-BFA5-0F8D5DC46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FC4E6-F78B-4128-BF13-43894603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6F751-F740-451A-894F-84E1F24A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4502-9EE8-41D9-9B0E-573EB40E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8C70-BB9A-4FD4-BF2D-E882C5DD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F7A88-DDD8-4244-84C7-050C5F5F4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9671-6925-442D-A524-F1A7B564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7F7BB-C114-453A-95C3-899B154A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0C82-8C23-4CDD-9B7D-00F0E75C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0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7549-C837-4C46-9D68-355AA658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18130-775E-4529-A97C-6D7EBBF48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09D8E-0CEF-4B96-8C22-A05109D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ADF5-2148-483D-B1C0-A46DFB47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7A281-3501-4C3F-B4E2-C6DFB85B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E98B-AA47-4262-824A-7843663B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F000-3BA5-477F-B9BA-ECD8724EA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4BE4A-626E-41D3-936D-487004781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CECE3-880B-4B94-B57A-2E2A2EE7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29070-3105-4F9C-8C25-88672267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DD5A0-93D0-4D2E-AA9D-EBB8CB4B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91B8-DC35-4625-BFC5-CAE7BC84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6D922-0FC9-4E81-8738-D910440B1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71E3D-8FF8-466B-A4E8-00B1C96A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C5DF1-039E-4444-B709-88E731C77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A5A47-3D50-416E-ABB2-F7A22AAD4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48C2D-2D7F-46E4-BB91-B1B20EB7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84840-D294-4074-9783-91A1D1B2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4584E-1F7B-400A-B4AD-D2B57348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B1A2-A7E9-463F-BE59-E8009B60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18FC9-2642-420D-B048-D792B783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3A4C7-1CC0-4228-AE91-D1AD44B7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5C07A-FFA5-4212-B309-C492A89A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D43FE-F486-4800-A576-EA836D64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35C7A-A69C-4A93-8B4F-C429B0E6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23D58-BD73-4FE8-8FB1-4EFEEF26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2DDB-7C0E-4204-A562-35746E4D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F0D2-07BE-4489-804D-58EA3F27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45D6F-642C-4236-A33F-269527DDD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EC9F9-CB76-404F-8E86-E36D836E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D9F00-57FD-408C-A821-A37CD05E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21E0A-A154-4735-9802-D4A23D68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3D3C-7D6D-43E5-B50C-EB6A8808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2A7F4-90E9-402F-A304-19434675D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A2F63-931E-42C6-90D4-63EFDE351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E529E-A7B4-4145-915B-931BC83B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16C84-68F4-4739-A244-B3D9F184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F23FC-20F4-47E1-951E-29FB6565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9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FBEAE-61DC-4E35-8AEC-D12C9E4A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F719-CA25-4B11-9BB7-B40B3097F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7C5E-9912-48D4-A0D6-008F454DB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3A77-A336-4207-9839-9CC6EC356C4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70481-A05C-4D6E-B9FA-A0B80CEBE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A8872-5C1F-4A1A-9309-C033FEAD5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8F5E-C262-4299-8C2D-105AE7B6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A59A-5A4E-4915-B668-4A81AD85A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1314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0F46C-D698-42C5-8A4C-1AE06CC3F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4: Limits</a:t>
            </a:r>
          </a:p>
        </p:txBody>
      </p:sp>
    </p:spTree>
    <p:extLst>
      <p:ext uri="{BB962C8B-B14F-4D97-AF65-F5344CB8AC3E}">
        <p14:creationId xmlns:p14="http://schemas.microsoft.com/office/powerpoint/2010/main" val="5500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3CC8-389E-44B8-A34E-EC00BB5F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en-US" dirty="0"/>
              <a:t>Indeterminate Forms: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A99EDB-451A-45BB-8647-4118B62E0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7497"/>
            <a:ext cx="11018387" cy="31142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45760" y="3702240"/>
              <a:ext cx="3179160" cy="52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7480" y="3687840"/>
                <a:ext cx="3201480" cy="5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4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17108-88D7-489D-9449-BCB89A922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019881"/>
            <a:ext cx="9617765" cy="5676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5103E-4BDF-4BC5-8061-ECB10A7D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391630"/>
            <a:ext cx="10515600" cy="946840"/>
          </a:xfrm>
        </p:spPr>
        <p:txBody>
          <a:bodyPr>
            <a:noAutofit/>
          </a:bodyPr>
          <a:lstStyle/>
          <a:p>
            <a:r>
              <a:rPr lang="en-US" sz="2800" dirty="0"/>
              <a:t>Example 9: The following limits are of the indeterminate form.  Use GGB to evaluate the limit.  Begin by entering the function into GGB.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6802" y="2911825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limit(f(x),2)</a:t>
            </a:r>
          </a:p>
        </p:txBody>
      </p:sp>
      <p:sp>
        <p:nvSpPr>
          <p:cNvPr id="5" name="Rectangle 4"/>
          <p:cNvSpPr/>
          <p:nvPr/>
        </p:nvSpPr>
        <p:spPr>
          <a:xfrm>
            <a:off x="8073856" y="278713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1.75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64992" y="6137163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</a:t>
            </a:r>
            <a:r>
              <a:rPr lang="en-US" dirty="0" smtClean="0"/>
              <a:t>),4)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81675" y="6236916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0B25-EE89-45D3-AC44-95BD353D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dirty="0"/>
              <a:t>Limits at Infinity: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1495-6885-46F6-897E-49FF1958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1"/>
            <a:ext cx="10515600" cy="12589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 we have looked at problems where the target number is a specific real number. Sometimes we are interested in finding out what happens to our function as x increases (or decreases) without bound.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3E011-4D7C-4E3F-A972-08A17A68F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43" y="2292627"/>
            <a:ext cx="9153939" cy="42797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896080" y="3385080"/>
              <a:ext cx="4673520" cy="606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2120" y="3377160"/>
                <a:ext cx="4686480" cy="6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AC2022-69C2-4D6C-80C0-B75E8F397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19" y="215934"/>
            <a:ext cx="10430911" cy="60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124FCF-F212-4E13-A047-5195AB661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60101" cy="1277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0D5DB-BBA9-46CB-8E8C-6F63C6928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34" y="1131438"/>
            <a:ext cx="4900515" cy="1134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44261-1E79-4BF0-AD38-98BAEF81E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257" y="2408652"/>
            <a:ext cx="5268806" cy="1335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2A519-8329-439F-BDB8-81102529F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1" y="3577354"/>
            <a:ext cx="6901638" cy="3278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11714" y="453940"/>
            <a:ext cx="176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limit(f(x),infinity)</a:t>
            </a:r>
          </a:p>
        </p:txBody>
      </p:sp>
      <p:sp>
        <p:nvSpPr>
          <p:cNvPr id="9" name="Rectangle 8"/>
          <p:cNvSpPr/>
          <p:nvPr/>
        </p:nvSpPr>
        <p:spPr>
          <a:xfrm>
            <a:off x="8437794" y="45394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7023" y="1514113"/>
            <a:ext cx="183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</a:t>
            </a:r>
            <a:r>
              <a:rPr lang="en-US" dirty="0" smtClean="0"/>
              <a:t>),-infinity</a:t>
            </a:r>
            <a:r>
              <a:rPr lang="en-US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37794" y="15227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41182" y="2754081"/>
            <a:ext cx="176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</a:t>
            </a:r>
            <a:r>
              <a:rPr lang="en-US" dirty="0" smtClean="0"/>
              <a:t>),infinity</a:t>
            </a:r>
            <a:r>
              <a:rPr lang="en-US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63108" y="2754081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0F4FB7-BA11-43BC-A77D-1378AAFF3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89" y="168309"/>
            <a:ext cx="8599419" cy="6019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9422" y="1532110"/>
            <a:ext cx="183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</a:t>
            </a:r>
            <a:r>
              <a:rPr lang="en-US" dirty="0" smtClean="0"/>
              <a:t>),-infinity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255289" y="1534678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957E-0801-4702-8649-B98D3DD9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r>
              <a:rPr lang="en-US" dirty="0"/>
              <a:t>Applications Involving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9BCD8-FC0A-405E-A51E-34E2B9C4F6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2696"/>
                <a:ext cx="10515600" cy="49842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Popper 1: Question 1:</a:t>
                </a:r>
              </a:p>
              <a:p>
                <a:pPr marL="0" indent="0">
                  <a:buNone/>
                </a:pPr>
                <a:r>
                  <a:rPr lang="en-US" dirty="0"/>
                  <a:t>Example 14:</a:t>
                </a:r>
              </a:p>
              <a:p>
                <a:pPr marL="0" indent="0">
                  <a:buNone/>
                </a:pPr>
                <a:r>
                  <a:rPr lang="en-US" dirty="0"/>
                  <a:t>The average cost in dollars of constructing each skateboard when x skateboards are produced can be modeled by the function: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=12.5+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123,500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  What is the average cost per skateboard if the number of boards produced gets larger?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a. 123500		b. 12.5		c. 0		d. DNE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9BCD8-FC0A-405E-A51E-34E2B9C4F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2696"/>
                <a:ext cx="10515600" cy="4984267"/>
              </a:xfrm>
              <a:blipFill>
                <a:blip r:embed="rId2"/>
                <a:stretch>
                  <a:fillRect l="-1217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17440" y="4426200"/>
              <a:ext cx="2340720" cy="132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9160" y="4419720"/>
                <a:ext cx="2360160" cy="13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2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9650C-D8C3-4F4E-9C38-8394DEF90A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9843"/>
                <a:ext cx="10515600" cy="5607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Popper 1: Question 2:</a:t>
                </a:r>
              </a:p>
              <a:p>
                <a:pPr marL="0" indent="0">
                  <a:buNone/>
                </a:pPr>
                <a:r>
                  <a:rPr lang="en-US" dirty="0"/>
                  <a:t>Example 15: The concentration of a drug in a patient’s bloodstream </a:t>
                </a:r>
                <a:r>
                  <a:rPr lang="en-US" i="1" dirty="0"/>
                  <a:t>t</a:t>
                </a:r>
                <a:r>
                  <a:rPr lang="en-US" dirty="0"/>
                  <a:t> hours after the drug is administered can be modeled by the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where </a:t>
                </a:r>
                <a:r>
                  <a:rPr lang="en-US" i="1" dirty="0"/>
                  <a:t>f(t)</a:t>
                </a:r>
                <a:r>
                  <a:rPr lang="en-US" dirty="0"/>
                  <a:t> is given in mg/cc.  Find the amount of the drug that is in the patient’s bloodstream as the amount of time since it was administered increases.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a. 0.2			b. 100			c.  0.001		d. 0.002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9650C-D8C3-4F4E-9C38-8394DEF90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9843"/>
                <a:ext cx="10515600" cy="5607120"/>
              </a:xfrm>
              <a:blipFill>
                <a:blip r:embed="rId2"/>
                <a:stretch>
                  <a:fillRect l="-1217" t="-1739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79240" y="4034520"/>
              <a:ext cx="2091600" cy="115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2040" y="4028400"/>
                <a:ext cx="2109240" cy="11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0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B6A5-B181-4DF6-AFA7-7A369C32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005"/>
            <a:ext cx="10515600" cy="793290"/>
          </a:xfrm>
        </p:spPr>
        <p:txBody>
          <a:bodyPr/>
          <a:lstStyle/>
          <a:p>
            <a:r>
              <a:rPr lang="en-US" dirty="0"/>
              <a:t>What is calculus?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AFFD-C92F-4170-BF9A-EDE1C0F0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295"/>
            <a:ext cx="10515600" cy="1553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Calculus is the study of change, particularly, how things change over time. It gives us a framework for measuring change using some fairly simple models. In this course, we will address two basic questions in this course.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16CC2-EA59-4BA6-BC3B-698E7344EA0D}"/>
              </a:ext>
            </a:extLst>
          </p:cNvPr>
          <p:cNvSpPr txBox="1"/>
          <p:nvPr/>
        </p:nvSpPr>
        <p:spPr>
          <a:xfrm>
            <a:off x="728869" y="2610678"/>
            <a:ext cx="466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find the slope of a line that is tangent to an arbitrary curve at a given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51916-47BD-43A3-875F-905025A75609}"/>
              </a:ext>
            </a:extLst>
          </p:cNvPr>
          <p:cNvSpPr txBox="1"/>
          <p:nvPr/>
        </p:nvSpPr>
        <p:spPr>
          <a:xfrm>
            <a:off x="6281531" y="2610677"/>
            <a:ext cx="466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can we find the area of a region such as the one pictured below?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10D3D-6DF1-4DB7-AC7B-B3F2F2CA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74" y="3257008"/>
            <a:ext cx="2962275" cy="245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DB05F-9966-404A-A14B-939B5086B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853" y="3257008"/>
            <a:ext cx="2797658" cy="2681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EC40A-AA06-4B8F-AB85-81970E552A70}"/>
              </a:ext>
            </a:extLst>
          </p:cNvPr>
          <p:cNvSpPr txBox="1"/>
          <p:nvPr/>
        </p:nvSpPr>
        <p:spPr>
          <a:xfrm>
            <a:off x="2213113" y="5938097"/>
            <a:ext cx="768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of these areas of inquiry rely on the concept of </a:t>
            </a:r>
            <a:r>
              <a:rPr lang="en-US" i="1" dirty="0"/>
              <a:t>limits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66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0DB5-F911-4487-A898-C298D7C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r>
              <a:rPr lang="en-US" dirty="0"/>
              <a:t>Limits: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1E3227-0BF8-4139-BC57-5AA12FFB2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07166"/>
            <a:ext cx="10942983" cy="4952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9520" y="2977560"/>
              <a:ext cx="7484760" cy="3024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40" y="2969640"/>
                <a:ext cx="7499880" cy="30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14C3-FC9D-4729-BE59-3A64828A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1: Based on the graph below, find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DF1A6B-6284-49C4-BA4A-628582C205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5948"/>
                <a:ext cx="2209800" cy="539363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→−2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DF1A6B-6284-49C4-BA4A-628582C205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5948"/>
                <a:ext cx="2209800" cy="53936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C9A3FB-4F94-4BDA-A1CB-538B0E56F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34" y="1665425"/>
            <a:ext cx="5505865" cy="4428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900080" y="1274400"/>
              <a:ext cx="3204720" cy="5304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2880" y="1267200"/>
                <a:ext cx="3220200" cy="53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C9F987-BD95-4D06-B96B-750EB0681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98" y="320709"/>
            <a:ext cx="11085237" cy="18387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3720" y="2388600"/>
              <a:ext cx="8463960" cy="398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320" y="2379600"/>
                <a:ext cx="8476920" cy="40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8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085C1A-805A-43C3-990D-53A1DD429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40" y="0"/>
            <a:ext cx="8203717" cy="23466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0400" y="986040"/>
              <a:ext cx="10578600" cy="5374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360" y="978480"/>
                <a:ext cx="10587600" cy="53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8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25DEC2-9946-4C34-91F1-BF1EB3D96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28" y="465447"/>
            <a:ext cx="11531015" cy="42125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4960" y="3320280"/>
              <a:ext cx="10431000" cy="235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480" y="3313800"/>
                <a:ext cx="10445400" cy="23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D459-5590-49B0-99D0-30B5FAA5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9205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Limits: Most often, we will not have a graph given, and will need to find a limit by algebraic methods.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932B9B-4425-4CB1-8741-19E316D97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358" y="2014330"/>
            <a:ext cx="6736868" cy="47420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554600" y="1486800"/>
              <a:ext cx="4370040" cy="518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8840" y="1477440"/>
                <a:ext cx="4386960" cy="52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0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61D7-F415-4B87-B21D-50120ED7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/>
          <a:lstStyle/>
          <a:p>
            <a:r>
              <a:rPr lang="en-US" dirty="0"/>
              <a:t>Substitution: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E574A0-2495-45DD-B9BC-80EB50D2E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59" y="1060174"/>
            <a:ext cx="10412689" cy="5137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3BAF36-F1BB-4A96-8178-54E4A75E39EB}"/>
              </a:ext>
            </a:extLst>
          </p:cNvPr>
          <p:cNvSpPr txBox="1"/>
          <p:nvPr/>
        </p:nvSpPr>
        <p:spPr>
          <a:xfrm>
            <a:off x="7076660" y="5658678"/>
            <a:ext cx="482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When substitution gives a value of k/0, the limit is considered as does not exist: DNE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63800" y="308160"/>
              <a:ext cx="8971200" cy="5959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7320" y="302400"/>
                <a:ext cx="8983440" cy="59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333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MATH 1314</vt:lpstr>
      <vt:lpstr>What is calculus?</vt:lpstr>
      <vt:lpstr>Limits:</vt:lpstr>
      <vt:lpstr>Example 1: Based on the graph below, find the following:</vt:lpstr>
      <vt:lpstr>PowerPoint Presentation</vt:lpstr>
      <vt:lpstr>PowerPoint Presentation</vt:lpstr>
      <vt:lpstr>PowerPoint Presentation</vt:lpstr>
      <vt:lpstr>Evaluating Limits: Most often, we will not have a graph given, and will need to find a limit by algebraic methods.</vt:lpstr>
      <vt:lpstr>Substitution:</vt:lpstr>
      <vt:lpstr>Indeterminate Forms:</vt:lpstr>
      <vt:lpstr>Example 9: The following limits are of the indeterminate form.  Use GGB to evaluate the limit.  Begin by entering the function into GGB.</vt:lpstr>
      <vt:lpstr>Limits at Infinity:</vt:lpstr>
      <vt:lpstr>PowerPoint Presentation</vt:lpstr>
      <vt:lpstr>PowerPoint Presentation</vt:lpstr>
      <vt:lpstr>PowerPoint Presentation</vt:lpstr>
      <vt:lpstr>Applications Involving Limits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8</cp:revision>
  <dcterms:created xsi:type="dcterms:W3CDTF">2017-09-04T18:28:27Z</dcterms:created>
  <dcterms:modified xsi:type="dcterms:W3CDTF">2019-07-11T16:39:52Z</dcterms:modified>
</cp:coreProperties>
</file>