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6:19:30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24580 1388 698 0,'-11'16'115'16,"8"3"75"-16,-20 58-191 0,20-37-36 15,-9 15 22-15,6 3 33 16,6 38 15-16,-15 2 8 16,2 31 4-16,4 7 0 15,-6 33-15-15,-1-27-22 16,16 12-177-16,9-28-68 16,1-16-40-16</inkml:trace>
  <inkml:trace contextRef="#ctx0" brushRef="#br0" timeOffset="329.7299">24800 2244 910 0,'71'77'76'15,"-63"-34"106"-15,-1 10-324 16,-2 17 6-16,-8-2-88 16,-5 8 4-16</inkml:trace>
  <inkml:trace contextRef="#ctx0" brushRef="#br0" timeOffset="534.1478">24957 1749 1547 0,'34'19'-115'15,"-38"-14"245"-15,22 1-594 16,-3 14-66-16</inkml:trace>
  <inkml:trace contextRef="#ctx0" brushRef="#br0" timeOffset="1303.7135">25194 2491 355 0,'3'-3'139'0,"-1"-1"0"15,7 5-85-15,-9-2-44 16,0-1-11-16,1 1 11 16,17-5 10-16,3-4 13 15,41-23 0-15,-41 17-5 0,-7 4-15 16,3 7-23-16,-4 10-19 16,-1 10-13-16,-6 5 4 15,-8 6 7-15,-4 5 17 16,-7 1 20-16,1-1 18 15,-1 4 9-15,1-9 0 16,5-5 10-16,5-11-2 16,2-4 43-16,5-9-17 15,-5 2 2-15,0-2-10 16,29-28-10-16,57-49-48 16,-24 29 10-16,-2 11-4 0,2 6-4 15,-6 3-3-15,-11 4-14 16,-23 19-17-16,-2 12-14 15,-12 0 4-15,-11 22 10 16,7 8 16-16,-8 7 24 16,-2-10 16-16,2-8-1 15,14-18-6-15,17-16 12 16,17-15-1-16,21-6 6 16,17 11 3-16,1 5-12 15,-8 11-22-15,-10 25-13 16,-28 17-11-16,-23 26-5 15,-31 9-226-15,-21 9 83 16</inkml:trace>
  <inkml:trace contextRef="#ctx0" brushRef="#br0" timeOffset="1763.0104">24366 3059 1006 0,'3'1'219'15,"3"5"5"-15,6 18-302 16,49 48-77-16,-35-15-33 16,14-1 157-16,6 17 0 15,0-5 28-15,19 30 29 0,-10-11-12 16,6 5-64-16,-6-17-84 16,-2 11-62-16,-22-32-61 15</inkml:trace>
  <inkml:trace contextRef="#ctx0" brushRef="#br0" timeOffset="1993.1617">24814 3400 670 0,'-6'17'303'15,"-9"8"-52"-15,-31 24-48 16,-9 15-296-16,-14 22 33 16,-1-7 66-16,-9 8 1 15,31-22-61-15,-3-10-58 16,16-25-146-16,4-11-29 16</inkml:trace>
  <inkml:trace contextRef="#ctx0" brushRef="#br0" timeOffset="2442.6819">25079 3562 619 0,'-27'82'134'0,"27"-81"80"16,-6 2-161-16,6-1 21 16,-1-4 6-16,1 2 5 15,0 0-27-15,0 0-48 16,0 0-35-16,1 0-14 16,1 0-8-16,44 15 4 15,54 0 26-15,-26-16 9 16,5-10 9-16,8 2 3 15,-16 2-3-15,-1 5-78 16,-17-1-155-16,-14-2 19 0</inkml:trace>
  <inkml:trace contextRef="#ctx0" brushRef="#br0" timeOffset="2961.7273">25476 3491 379 0,'0'2'240'0,"3"-1"-95"15,-3 1-73-15,0 1-72 16,0-3-78-16,0 1 87 16,0 1 19-16,0-1 6 15,0 1-12-15,0-1-5 16,0 1-6-16,0-1-6 16,0 1-1-16,0-1 12 15,0 1 8-15,1-1 4 16,1 1 1-16,-1 1 0 0,18 7-4 15,13 3-6-15,50 6-3 16,-36-16-4 0,-9-7-3-16,3 5-5 0,-14 1 0 15,-7 4-1-15,-9-2-1 16,5 8 0-16,-5-6-3 16,1 6-5-16,-10 7-4 15,-10 17 15-15,-5 1 2 16,-29 19 5-16,-6 3 11 15,-18 5 8-15,6-9-15 16,-1 4-50-16,19-19-49 16,9-9-156-16,19-19-17 0</inkml:trace>
  <inkml:trace contextRef="#ctx0" brushRef="#br0" timeOffset="3605.0786">26225 3256 1070 0,'31'52'8'16,"-35"-43"195"-16,2 7-317 0,-4 12 1 16,-7-1 104-16,-3 1 30 15,1 0 21-15,0-3 8 16,0-9 4-16,12-2 7 16,3-5-7-16,8-23 0 15,8-8 0-15,24-19 0 16,2-10-3-16,15-15-7 15,0 8 5-15,11 4-5 16,-13 22-16-16,2 8-34 16,-12 15-20-16,-7 26-29 15,-26 18 0-15,-27 35 10 16,-23 25 28-16,-20 41 17 16,-16 3 17-16,-10 5-1 15,11-32 0-15,14-20 4 16,19-43-6-16,19-21-5 0,37-22 44 15,38-21 24-15,12-8-3 16,38-8 2-16,12 0 0 16,8-4-103-16,-19 12-115 15,8 1-255-15,-38 1 1 16</inkml:trace>
  <inkml:trace contextRef="#ctx0" brushRef="#br0" timeOffset="4344.7521">27914 1195 496 0,'10'-2'-66'16,"-1"5"507"-16,0-8-213 16,-9-6 93-16,-5-7-240 15,-11-11 9-15,-5-23 5 16,-4 6-33-16,2-19-43 31,-16 8-42-31,-10 14-28 16,2 15-6-16,-15 21 13 15,1 23 8-15,12 20 1 16,7 16 13-16,8 20 9 16,14 7 10-16,2 32 4 15,11 3 3-15,14 18 4 16,6-12 1-16,12 28 0 15,5-21-2-15,3 10-51 16,-8-26-34-16,0 3-95 16,-10-43-97-16,-11-12-38 15,-11-34-61-15</inkml:trace>
  <inkml:trace contextRef="#ctx0" brushRef="#br0" timeOffset="4568.7922">27218 2068 1434 0,'-5'-27'74'0,"41"-47"289"16,11 41-423-16,20-2-13 15,23 1 66-15,-4 14 64 0,4 11-102 16,-11-1-28-16,-8 0-110 15,-13 7-125-15,4-14-35 16,-10-12-113-16</inkml:trace>
  <inkml:trace contextRef="#ctx0" brushRef="#br0" timeOffset="4853.5346">28579 1645 1450 0,'-2'2'118'0,"-4"-4"190"16,2 5-471-16,3-3 9 0,-19 8 63 15,-30 2 85-15,-88 72 51 16,51-25 46-16,19 4 3 15,13 9-11-15,31-2-77 16,24-1-55-16,28-20-30 16,42-6-49-16,14-18-47 15,26-22-160-15,0-14 20 16</inkml:trace>
  <inkml:trace contextRef="#ctx0" brushRef="#br0" timeOffset="5153.987">28724 1632 1067 0,'-4'10'355'0,"8"1"-86"16,3-1-271-16,7 12-107 16,5 4-106-16,8 5 188 0,5 3 37 15,23 15 9-15,0 2 5 16,9 3 3-16,-5-1-6 16,-10 5-39-16,-17-18-64 15,-7-5-206-15,-5-11 7 16</inkml:trace>
  <inkml:trace contextRef="#ctx0" brushRef="#br0" timeOffset="5367.51">29162 1719 889 0,'-4'20'447'16,"-5"-11"-177"-16,-22 16 25 15,-19 16-421-15,-18 23 32 16,-14 6 88-16,-17 17 92 16,20-11-76-16,13-8-2 15,23-27-117-15,19-14-134 16,25-29-113-16,28-27-128 16</inkml:trace>
  <inkml:trace contextRef="#ctx0" brushRef="#br0" timeOffset="5547.2729">29410 1512 1498 0,'22'21'377'16,"6"13"-161"-16,0 0-245 16,-14 28-77-16,-14 31-82 15,-54 47 186-15,-29-1 184 16,-57 27-247-16,-26-16-322 15,-33-51 76-15</inkml:trace>
  <inkml:trace contextRef="#ctx0" brushRef="#br0" timeOffset="16155.5234">24928 5494 462 0,'13'-3'465'16,"-7"0"-252"-16,-3 3-42 15,9 2-204-15,-12-2-193 16,0 0 228-16,0 1 10 16,0 13 15-16,-2 29 18 15,-14 49 0-15,-5-23-1 16,-2 14-10-16,-10 34-14 16,-4 0-18-16,4 30-84 15,13-9-175-15,-1-3-3 16,12-33-132-16</inkml:trace>
  <inkml:trace contextRef="#ctx0" brushRef="#br0" timeOffset="16486.3821">25351 5974 995 0,'0'12'155'0,"8"16"113"16,-1 7-309-16,-1 9 8 16,1 0-2-16,-7 13-50 15,-3-1-58-15,-4 0-124 16,-2-17-21-16</inkml:trace>
  <inkml:trace contextRef="#ctx0" brushRef="#br0" timeOffset="16670.488">25547 5499 1041 0,'19'3'-69'0,"-10"4"216"15</inkml:trace>
  <inkml:trace contextRef="#ctx0" brushRef="#br0" timeOffset="17403.9632">25768 5974 566 0,'0'6'106'0,"-8"6"73"16,10 5-168-16,-2 3 9 15,-5 7 8-15,4 6-1 16,1-2-9-16,-5 7-3 16,4 4-4-16,-1-1 0 15,4-7-3-15,-1 2 8 16,1-14 7-16,-7-9 9 15,8-13 8-15,-1-20-29 16,5-10-6-16,2-12-5 16,9-1-10-16,3-13-9 15,5 15 48-15,7-5 21 16,-2 13 2-16,4-1 6 16,-8 15 4-16,-3 10-29 15,-8 10-22-15,-4 8-2 16,-8 12-3-16,-2 7-3 15,-2-1 11-15,-2-6 7 0,-1-5-7 16,6-12-4-16,3-10-7 16,9-5-3-16,7 0-8 15,9 5 1-15,2 11 0 16,3 23 9-16,-11 16 4 16,-9 30 3-16,-10 0 1 0,-8 12-92 15,-2-17-211-15,4-3 32 16</inkml:trace>
  <inkml:trace contextRef="#ctx0" brushRef="#br0" timeOffset="17866.0359">24606 7068 1084 0,'-4'10'314'0,"5"-11"17"0,7 2-311 16,4 8-77-16,8 4 1 15,-3 4 3-15,9 15 41 16,-2 7 41-16,4 8-32 16,-3 4 4-16,9 8-102 15,-4-7-100-15,-2 3-119 16,-1-18-96-16</inkml:trace>
  <inkml:trace contextRef="#ctx0" brushRef="#br0" timeOffset="18134.8904">24969 7126 771 0,'-26'78'168'16,"-22"-29"83"-16,-7-3-208 16,-17 18 13-16,8-5 9 15,-9 2 6-15,19-11-15 16,5 3-16-16,16-17-90 0,8-8-253 16,15-10 54-16</inkml:trace>
  <inkml:trace contextRef="#ctx0" brushRef="#br0" timeOffset="18534.6306">25132 7383 809 0,'-7'2'114'15,"-7"-5"71"17,14 3-188-32,8 0 33 15,10 3 23-15,19 0 26 16,14 0-41-16,1-3-5 16,2-2-14-16,3 2-20 0,-11 3-32 15,8 3-119-15,-14 3-122 16,-11 4-25-16</inkml:trace>
  <inkml:trace contextRef="#ctx0" brushRef="#br0" timeOffset="18969.4294">25467 7284 188 0,'-12'43'450'15,"8"-41"-189"-15,-1-2-110 16,2 0 115-16,3-2-262 15,-1 2 2-15,-2-1 3 16,3-1 1-16,0 1 0 16,-2-1 2-16,-1 1 7 0,3-1-3 15,-1 1-5 1,-2-1-4-16,3 1-4 0,-2-1-7 16,1 1 1-16,-1 1 1 15,1 0 2-15,1 0 3 16,-2 0 2-16,2 0 0 15,0 0 0-15,0 0-5 16,0 0-40-16,0-3-104 16,0 1-100-16,-1 1-43 15,-2-1-116-15</inkml:trace>
  <inkml:trace contextRef="#ctx0" brushRef="#br0" timeOffset="19368.4861">25492 7117 604 0,'50'-3'321'15,"-48"15"-51"-15,-1-1-61 16,1 4-246-16,-2 3 19 16,-2-3 20-16,-1 0 13 15,-1-3 7-15,0-7 3 16,4 3-8-16,-2-2-2 15,-1-6-9-15,3 0-16 16,0 0-4-16,0 0 0 16,3 1-1-16,3 4 0 15,24 11 12-15,50 31 4 16,-51-30 3-16,-1-2 3 0,-10-1 2 16,-6 1 7-16,-11-6 2 15,7 4 13-15,-13-7 3 16,1 3-1-16,-15 3-8 15,-14 10-7-15,-17 3-15 16,-14 17-4-16,-9 2-2 16,2 14 0-16,11-7 4 15,8 5-30-15,16-15-43 0,10-7-243 16,15-14 37-16</inkml:trace>
  <inkml:trace contextRef="#ctx0" brushRef="#br0" timeOffset="20011.521">26170 7053 447 0,'0'7'67'16,"0"13"51"-16,-1 3-115 15,-9 14 39-15,-2 2 18 16,-6 8 29-16,-4-4 29 0,0-4-15 16,5-15-20-1,2-11 18-15,4-12-10 0,3-10-26 16,8-10 0-16,0-13 4 16,9-2-22-16,12-12-2 15,7 4 6-15,18 1-1 16,6 11-8-16,11 2-7 15,-8 13-12-15,-2 2-7 16,-15 11-11-16,2 14-15 16,-24 9-1-16,-7 29 1 15,-9 14 4-15,-18 32 5 16,-16 9 12-16,-25 26 2 16,-5-19 1-16,-19 5-1 15,4-28 5-15,-2-13 1 16,23-30-1-16,9-12 15 15,24-21 2-15,13-13 18 0,20-9 2 16,21-13 4-16,28-2-15 16,23-7-3-16,14 3-24 15,10 6-7-15,-14 14-19 16,-10 13-14-16,-22 11-230 16,-9 15-199-16,-16 0-21 15</inkml:trace>
  <inkml:trace contextRef="#ctx0" brushRef="#br0" timeOffset="20461.1347">26853 7284 1415 0,'8'40'301'15,"-1"-41"103"-15,2 4-395 16,16 8-40-16,12 3 11 0,16 2 16 15,5-4 21-15,10-2-105 16,-2-10-207-16,2-9-127 16,-15-10-125-16</inkml:trace>
  <inkml:trace contextRef="#ctx0" brushRef="#br0" timeOffset="21249.9923">28192 5232 958 0,'11'6'182'16,"-4"-3"97"-16,-1 0-271 0,1-3-30 15,-7-1 37-15,0-2 23 16,0 0 17-16,3-33 25 15,-7-57-2-15,-17 36-26 16,-7 4-21-16,-13-2-32 16,-5 14-24-16,-12 17-21 15,5 12 10-15,-5 15 8 16,16 13 15-16,2 19-1 16,11 0 10-16,3 16-1 15,6 3-1-15,2 20 15 16,8 0 12-16,5 29 13 15,5 3 4-15,12 25 0 16,4-4-12-16,5 26-4 16,-2-24-46-16,2 7-39 15,-3-29-89-15,-9-17-68 16,0-38-121-16,-9-21 18 16,-9-37-62-16</inkml:trace>
  <inkml:trace contextRef="#ctx0" brushRef="#br0" timeOffset="21434.9078">27493 5943 1300 0,'16'-19'205'0,"16"-3"153"16,8 10-361-16,19 0-57 15,3 0 52-15,21 0-9 16,-9 1-61-16,7-3-230 15,-6-1-50-15,-1 8-121 16</inkml:trace>
  <inkml:trace contextRef="#ctx0" brushRef="#br0" timeOffset="21729.6051">28540 5688 1003 0,'-3'91'139'16,"-14"-59"125"-16,-7 3-309 15,-6 10 26-15,-7-3 51 16,3 2 36-16,6-2-4 15,7 4 2-15,14-5-11 16,25 8-53-16,8-4-64 16,13-1-45-16,11-10-67 15,18-12-151-15,-14-16-3 16</inkml:trace>
  <inkml:trace contextRef="#ctx0" brushRef="#br0" timeOffset="22003.657">28715 5767 1109 0,'2'2'115'0,"14"18"193"16,61 60-341-16,-28-34 30 16,6-3 32-16,10 0 30 15,-9-7-39-15,-3-4-15 16,-10-11-56-16,-12-3-137 0,-10-8-137 16,4-17-54-16</inkml:trace>
  <inkml:trace contextRef="#ctx0" brushRef="#br0" timeOffset="22240.0859">29192 5758 1269 0,'-4'2'224'15,"-1"2"122"-15,-36 41-348 16,-59 51-65-16,25-19 38 15,-4-3 23-15,-8 3 33 16,22-19 3-16,12-6 8 16,18-23 5-16,15-7-35 15,12-14-86-15,20-30-298 16,10-15 34-16</inkml:trace>
  <inkml:trace contextRef="#ctx0" brushRef="#br0" timeOffset="22463.3968">29316 5637 1427 0,'-1'20'86'16,"5"4"255"-16,11 6-383 15,-1 30-8-15,-1 22 60 16,-13 38 104-16,-6 15-36 15,-27 26-39-15,-10-16 7 16,-34 4-15-16,-13-37-102 16,-42-14-347-16,15-39 62 15</inkml:trace>
  <inkml:trace contextRef="#ctx0" brushRef="#br0" timeOffset="23256.0633">25268 9769 753 0,'-7'-9'629'15,"3"13"-171"-15,4-5-61 16,0 1-452-16,-2 1-28 15,-1 10 5-15,2 39 13 16,-7 61 57-16,1-15 19 16,-1 11 8-16,-2 16 0 15,1-7-3-15,5 17-116 16,8-22-103-16,2-9-103 16,3-28-99-16,1-20-105 15</inkml:trace>
  <inkml:trace contextRef="#ctx0" brushRef="#br0" timeOffset="23490.8163">25636 10382 1291 0,'34'25'342'0,"-11"5"81"16,-18-6-307 0,81-21-217-1,6 1-43-15,-86 48-44 16,-5 9-235-16,-23-20-16 16</inkml:trace>
  <inkml:trace contextRef="#ctx0" brushRef="#br0" timeOffset="23641.2962">25710 9821 1984 0,'19'-2'62'16,"-17"7"108"-16,-1 12-762 15,-2 16-110-15</inkml:trace>
  <inkml:trace contextRef="#ctx0" brushRef="#br0" timeOffset="24330.005">25735 10421 1011 0,'47'51'366'0,"-48"-49"1"16,-2-5-258-16,1-1-131 15,-1 4-28-15,3 0 7 16,0 0 18-16,0 1 16 16,3 15 16-16,-1 21 9 15,8 46-2-15,-10-25 2 16,2 1 0-16,-4-2-1 15,-2-13 6-15,2-4 10 16,-2-25 10-16,4-12 6 16,-5-15 1-16,4-24 0 15,1-7-3-15,0-16 6 16,1 1-3-16,4-2-2 16,-5 17-8-16,0 4-13 15,0 17-21-15,0 4-4 0,0 12-17 16,4 6-17-16,-2 6-36 15,-2-6-39-15,0 0-126 16,0 2-113-16,1 17-78 16,-1-6-99-16</inkml:trace>
  <inkml:trace contextRef="#ctx0" brushRef="#br0" timeOffset="25058.7823">26059 10495 997 0,'45'62'172'0,"-48"-37"109"16,3 5-303-1,-2 8 7-15,-1-7 10 0,3 9 8 16,0-9 9-16,0-5 18 15,0-16 8-15,3-7 16 16,3-16 3-16,11-20 5 16,3-7-11-16,13-12 1 15,8-3-7-15,10 4 9 16,-10 12-3-16,1 8 6 16,-7 12-12-16,-10 11-38 15,-10 11-26-15,-4 12-26 16,-1 10-18-16,-12 11 12 15,1 4 34-15,-8 4 19 16,2-10 27-16,-1-7 10 16,8-14-20-16,0-14 10 15,11-14-6-15,6-9 6 16,4-4 0-16,9 1 19 16,4 5-15-16,0 12-14 0,-3 11-21 15,-3 19-21 1,-16 9-12-16,-11 25-50 0,-5-3-45 15,-9 6-286-15,2-14 49 16</inkml:trace>
  <inkml:trace contextRef="#ctx0" brushRef="#br0" timeOffset="25559.0166">25077 11347 1029 0,'0'5'471'0,"8"12"-63"16,9 8-153-16,7 12-323 0,10 19 3 16,11 12 49-16,7 1 13 15,-8-6 8-15,5 5-96 16,-6-16-134-16,-6 0-141 15,-12-9-39-15,-6-9-173 16</inkml:trace>
  <inkml:trace contextRef="#ctx0" brushRef="#br0" timeOffset="25767.4365">25495 11536 1480 0,'-28'12'254'16,"-9"12"156"-16,-14 14-448 16,-5 8-11-16,-8 5-18 0,16 0 3 15,-3-3-37-15,19-17-21 16,8-1-68-16,11-10-49 16,1-8-60-16,22-6-12 15,15-3-59-15</inkml:trace>
  <inkml:trace contextRef="#ctx0" brushRef="#br0" timeOffset="26111.6331">25695 11659 1290 0,'41'48'272'0,"-35"-43"51"16,-4-6-369-16,-5 7-40 15,3-6-40-15,0 0 90 16,0 0 44-16,1 0 16 15,5 3 13-15,24 10 13 16,53 18-7-16,-34-26-19 0,0-1-22 16,-1-2-56-1,-10-1-41-15,-7 5-144 0,-12 0-116 16,-13 3-39-16</inkml:trace>
  <inkml:trace contextRef="#ctx0" brushRef="#br0" timeOffset="26497.156">26013 11612 1230 0,'-1'0'351'0,"-2"0"19"15,1 0-338-15,1 0-89 16,0 1-4-16,-1-1 25 15,1 2 41-15,-1-2 22 16,-1 0 10-16,3 0-16 16,-1 0-17-16,1 1 0 15,0 1-14-15,1-1-1 16,20 11 4-16,50 49 6 16,-49-54 5-16,0 8 2 15,-5 0-2-15,-8 3-1 16,-5-1 3-16,-10 6 12 15,-7-1 7-15,-14 10 14 16,-1-6 4-16,-6 0-5 16,4-4-27-16,2-7-75 0,12-9-53 15,4-1-72-15,6-4-66 16,8-7-156-16,9-1 35 16</inkml:trace>
  <inkml:trace contextRef="#ctx0" brushRef="#br0" timeOffset="26981.9679">26440 11598 927 0,'19'67'267'16,"-26"-60"52"-16,5-1-212 16,-2-13-79-16,8-12 31 15,2-9 6-15,15-20 25 16,4-10-11-16,23-11 15 16,3 8-25-16,7 5-6 15,-6 17-28-15,-2 14-45 16,-16 25-36-16,-8 19-20 15,-10 18-3-15,-16 27 4 16,-12 19 37-16,-25 19 20 0,-13-3 17 16,-20 19 4-16,3-16-1 15,-1-7-1-15,12-23-1 16,9-8 3-16,21-32 22 16,9-12 45-16,8-19-1 15,12-4 19-15,10-9-3 16,6-13-15-16,8-4-40 15,14-7 0-15,8 2-16 16,6 4-7-16,-2 13-29 0,-2 5-91 16,-14 13-93-16,-6 7-175 15,-15 5-144-15,-17 5-74 16</inkml:trace>
  <inkml:trace contextRef="#ctx0" brushRef="#br0" timeOffset="27339.9675">27330 11351 1071 0,'-9'3'367'15,"3"6"-61"-15,3 1-281 16,-1 8-90-16,0 3-86 16,-4 13 110-16,4 3 51 15,2 19 14-15,2 6 23 0,0 12 7 16,-1-10-8-16,-1 9-10 15,-5-17-16-15,1 3-83 16,-4-7-57-16,-2 6-50 16,-2-17-184-16,-6-4 1 15</inkml:trace>
  <inkml:trace contextRef="#ctx0" brushRef="#br0" timeOffset="27563.6891">27173 11797 758 0,'16'-5'0'0,"16"-2"617"0,6 0-589 15,20-4 456-15,4 8-443 16,9-10 321-16,-10 9-530 15,-2-8-197-15,-22-5-119 16,-10-18-81-16</inkml:trace>
  <inkml:trace contextRef="#ctx0" brushRef="#br0" timeOffset="28338.124">28317 9631 786 0,'14'13'430'16,"-8"-10"-61"-16,-4-1-103 15,-2-2-236-15,0-2 15 16,-2 1 10-16,1-2 8 16,-5-8-5-16,-19-36-3 15,-33-54-22-15,14 36-23 16,7 10-6-16,-5 8-8 15,5 13-13-15,-1 13-10 16,2 8 1-16,-1 8-14 16,6 8-2-16,1 15 2 15,7 0 9-15,3 16 12 16,6 6 21-16,3 21 11 0,1-1 10 16,11 26-3-16,-1 2-8 15,8 20-4-15,1-4-6 16,16 20 3-16,-2-11-2 15,9 10-70-15,-9-24-60 16,2-7-90-16,-16-29-90 16,-10-14-105-16,-13-24-11 15</inkml:trace>
  <inkml:trace contextRef="#ctx0" brushRef="#br0" timeOffset="28533.4593">27751 10081 1399 0,'29'-4'334'0,"13"-5"123"15,-11 0-365-15,37-7-90 16,14 1 3-16,23 0-67 16,-3 6-40-16,-1 5-55 15,-36-1-66-15,2 8-232 16,-32 0 88-16</inkml:trace>
  <inkml:trace contextRef="#ctx0" brushRef="#br0" timeOffset="28778.7865">28758 9852 1502 0,'-24'3'178'15,"-13"26"194"-15,-9 7-459 16,-11 19 8-16,5 8 58 16,0 16 31-16,15-12 18 15,6 7 12-15,18-12-6 16,14-6-13-16,11-13-21 0,19 3-62 16,3-18-66-16,12 0-271 15,-5-7 2-15,5-3-145 16</inkml:trace>
  <inkml:trace contextRef="#ctx0" brushRef="#br0" timeOffset="29059.0041">28906 9976 617 0,'19'5'680'0,"-10"3"-237"15,14 9-374-15,-3 6 370 16,13 14-476-16,-1 2 28 16,5 7 10-16,-7-5 4 15,-5-4-30-15,-2-7-53 16,-1 3-57-16,-3-10-55 15,0-5-255-15,5-10 46 16</inkml:trace>
  <inkml:trace contextRef="#ctx0" brushRef="#br0" timeOffset="29272.173">29398 9892 1159 0,'-13'-9'221'0,"-20"21"86"16,-7 16-320-16,-15 19-54 16,-14 12 20-16,-20 17 63 15,12-6 22-15,-2 7 3 16,17-9-8-16,19-13-71 16,27-18-92-16,11-8-157 15,26-18-61-15,18-19-92 16</inkml:trace>
  <inkml:trace contextRef="#ctx0" brushRef="#br0" timeOffset="29466.6377">29559 9594 1844 0,'30'64'313'15,"-9"42"201"-15,-14 28-581 0,-29 48 21 16,-34-12-129-16,-44 29-331 16,-20-39-8-1,-37-34-234-15</inkml:trace>
  <inkml:trace contextRef="#ctx0" brushRef="#br0" timeOffset="103093.9131">30217 5597 576 0,'24'96'146'0,"-15"-80"49"15,7 6-160-15,6 1-31 16,18-6 1-16,2-5-16 16,11 3-148-16,-6-10-34 15,11 2-50-15</inkml:trace>
  <inkml:trace contextRef="#ctx0" brushRef="#br0" timeOffset="103539.519">30187 6163 463 0,'18'6'429'15,"16"-4"-126"-15,8 0-281 16,17 1 282-16,0-2-306 0,2 4-34 16,-15-4-19-16,1 5-19 15,-14-1-119-15,4-4-112 16,7-2 12-16</inkml:trace>
  <inkml:trace contextRef="#ctx0" brushRef="#br0" timeOffset="104052.9668">30950 5994 1014 0,'48'-2'236'0,"15"1"84"16,0 2-252-16,18-7-102 15,-2-1 28-15,3-6-27 16,-13-7-32-16,9-3-177 15,-10 3-79-15,-10 4-59 16</inkml:trace>
  <inkml:trace contextRef="#ctx0" brushRef="#br0" timeOffset="104486.6131">32141 5404 1394 0,'16'21'270'16,"-7"14"129"-16,0 25-424 15,-1 12-6-15,-16 35-3 16,-8 1 25-16,-9 30 8 16,-5-8 9-16,-2 12-18 0,11-30-52 15,13-7-146-15,16-34-189 16,17-12-38-16</inkml:trace>
  <inkml:trace contextRef="#ctx0" brushRef="#br0" timeOffset="145467.7579">29961 9892 656 0,'-22'74'382'16,"28"-71"-113"-16,4 0-16 15,17 3-307-15,14-3 8 16,9-3 37-16,27-5 35 16,9 2-242-16,3-7-81 0,-12-2-43 15</inkml:trace>
  <inkml:trace contextRef="#ctx0" brushRef="#br0" timeOffset="145861.1948">30168 10392 1553 0,'21'15'200'16,"20"-16"196"-16,11-2-448 16,16-12-68-16,0 6-11 15,10-1-272-15,-21-7 6 16,8-3-170-16</inkml:trace>
  <inkml:trace contextRef="#ctx0" brushRef="#br0" timeOffset="149232.1943">31700 9846 351 0,'7'-92'291'0,"-28"87"-82"15,-2 10-212-15,-16 14 214 16,-5 12-209-16,-20 33 31 15,2 19 27-15,-8 43 55 16,17 9 13-16,11 25 18 16,25-15-5-16,18-1-42 15,20-45-57-15,28-28-7 16,17-43-20-16,54-46-14 16,9-39 22-16,37-50 6 15,-6-32-17-15,6-44 11 16,-58 7 3-16,-22 6 40 15,-56 30 16-15,-39 26-13 16,-45 49-3-16,-34 24-20 16,-6 26-44-16,-21 18-34 0,11 18 5 15,-1 5-442-15,28 1 132 16</inkml:trace>
  <inkml:trace contextRef="#ctx0" brushRef="#br0" timeOffset="171254.7735">29973 1756 1192 0,'-46'58'185'0,"43"-47"69"15,0-2-328-15,1 10-51 16,-1-7-28-16,0-5-152 16,3 5 58-16</inkml:trace>
  <inkml:trace contextRef="#ctx0" brushRef="#br0" timeOffset="171648.3486">29856 2377 1059 0,'13'24'156'0,"-7"-9"-81"15,-12-30-243-15,13 3-445 16</inkml:trace>
  <inkml:trace contextRef="#ctx0" brushRef="#br0" timeOffset="172183.5403">30573 1619 1145 0,'0'77'82'0,"-8"-48"171"0,8-1-315 16,-1 15-63-16,1 11 95 15,4 15 21-15,-7 0 5 16,6 17 2-16,2-9 5 16,2 1 5-16,-3-22 0 15,5-7-11-15,-7-27-20 16,-2-11-39-16,0-17-13 15,3-21-183-15,1-4 33 16</inkml:trace>
  <inkml:trace contextRef="#ctx0" brushRef="#br0" timeOffset="172518.5939">30528 1773 531 0,'-1'-18'352'0,"1"3"-73"16,1 6-310-16,7-4 332 16,0 0-275-16,13-2 21 15,7-2 10-15,17-8 13 16,7 6-5-16,16-2 7 16,9 5-14-16,13 4-8 15,-8 12-24-15,-2 11-9 16,-14 14-24-16,-17 15-3 15,-28 9-1-15,-27 29 11 16,-27 7 9-16,-47 21 18 16,-12-5 5-16,-25 6 11 15,6-30-9-15,12-21-30 0,32-35-29 16,8-20-71-16,31-23-53 16,4-17-100-16,13-8-146 15,11-3 0-15</inkml:trace>
  <inkml:trace contextRef="#ctx0" brushRef="#br0" timeOffset="173311.7228">31439 1706 871 0,'2'2'205'0,"-1"-1"40"16,0 1-258-16,1-1-23 15,-1 0-12-15,-1 1 44 16,5 5 11-16,-2 5 10 15,-2 13-4-15,-1 54-10 0,-14-24 12 16,-4 7 4-16,-7 19 8 16,2 1 4-1,-6-2 5-15,9-13-8 16,7-10 9-16,6-24 8 0,-1-15 11 16,8-11 40-16,-4-20-9 15,4-9-13-15,9-17-2 16,-6-10-15-16,13-13-48 15,3-2 5-15,12-7 1 16,0 9-13-16,7-2 0 16,-9 11 1-16,1 8 0 15,-17 17-1-15,-1 9 2 16,-8 13-20-16,1 12-29 16,-5 10-4-16,-5 21-4 15,4 17-4-15,-2 23 16 16,3 10 28-16,0 14 6 15,12-18 4-15,6-8 8 16,8-20 13-16,14-27 35 16,9-25 13-16,13-25 15 0,1-22 0 15,-1-33 4-15,-13-11-29 16,-8-23 4-16,-13 10-7 16,-11 2 7-16,-9 27-15 15,-6 8-37-15,-8 25-56 16,-6 10-69-16,-4 8-25 15,2 3-154-15,1 9-160 0,-2 8 35 16</inkml:trace>
  <inkml:trace contextRef="#ctx0" brushRef="#br0" timeOffset="173845.2022">32415 1705 563 0,'83'20'303'0,"-80"-21"-103"0,-3 4-148 15,6 4-43-15,-6-7-32 16,-1 0-34-16,-1 2 96 16,-1-1 4-16,-21 35 0 15,-60 63-16-15,23-16-11 16,3 7-9-16,-4 14 18 16,24-15 15-16,14-9 9 15,24-28 12-15,40-14 42 16,22-30-9-16,34-17-12 15,4-9-9-15,3-9-11 16,-20-5-46-16,-12 5-123 16,-32 5-140-16,-9-8-120 15,-13 2-118-15</inkml:trace>
  <inkml:trace contextRef="#ctx0" brushRef="#br0" timeOffset="174264.7952">32328 2039 56 0,'3'0'487'0,"7"-4"-222"16,6 3-29-16,17-7 61 16,16 2-252-16,10-4 35 15,-3 1-20-15,8-4-6 16,-15-1-49-16,-8 1-141 16,-8 3-143-16,-3-1-46 15,-13 1-156-15</inkml:trace>
  <inkml:trace contextRef="#ctx0" brushRef="#br0" timeOffset="174774.5872">32697 1558 1059 0,'-43'58'214'0,"49"-52"95"15,-2 0-253-15,8 1-126 16,-5 2 59-16,-2-3 26 15,2-2 11-15,5-1 10 16,3-7 34-16,13-2 0 16,13-5-5-16,13 1-9 15,21-8-9-15,8 2-36 16,11-3-6-16,-10 5-47 0,-3-5-113 16,-23 6-131-16,-3-8-107 15,-14 6-118-15</inkml:trace>
  <inkml:trace contextRef="#ctx0" brushRef="#br0" timeOffset="230686.47">9184 17182 955 0,'0'0'350'16,"3"0"24"-16,15-3-261 16,32-13-56-16,82-27-34 15,-34 3-52-15,-2 3-16 16,6-18-65-16,-22 8-82 15,-6-14-70-15,-26 11-91 16,-16-2-35-16</inkml:trace>
  <inkml:trace contextRef="#ctx0" brushRef="#br0" timeOffset="231295.4228">10042 16572 345 0,'-5'1'0'0,"4"1"408"0,-2-2-351 16,-2 0 206-16,4-2-278 16,-2 1 288-16,0-2-260 15,-6-1 8-15,5 1 9 16,2 0 6-16,-1 0-7 16,-1 0-1-16,1 0-6 15,-2 0-1-15,4 0-2 16,-2 0 29-16,1 0 16 0,7-7 29 15,27-10 3-15,94-57 18 16,-31 48-9-16,30-7-21 16,-22 0-29-16,-5 4-11 15,-25 14-21-15,-17 5-38 16,-35 14-6-16,-5 20-2 16,-16 10-4-16,-16 12 10 15,-14 10 19-15,-16 11 14 16,-10-12 10-16,2-6 30 15,17-15 20-15,17-12 4 16,29-16 0-16,28-1 2 16,11-1-23-16,35 10-17 15,6 8-8-15,-9 39-22 16,-34 23-15-16,-50 39-3 16,-158 53-11-1,-33 2 40-15,-44-27 28 16,-7-23-50-16,12-78-543 15,114-78 174-15</inkml:trace>
  <inkml:trace contextRef="#ctx0" brushRef="#br0" timeOffset="245265.1661">15907 17403 650 0,'18'2'152'16,"26"-4"69"-16,5-8-147 15,22-5-11-15,18-6 11 16,30-5 9-16,5-7-35 16,30-9-43-16,-1 1-284 15,-5-12 60-15</inkml:trace>
  <inkml:trace contextRef="#ctx0" brushRef="#br0" timeOffset="245894.4977">17596 16507 297 0,'-98'-15'255'0,"92"25"-68"15,8 2-142-15,-2-4 218 16,10-10-127-16,8-4 59 0,11-13 18 15,22-3-16-15,29-15-19 16,13 3-22-16,20-3-56 16,-8 13-32-16,-9 12-68 15,-37 13-40-15,-19 28-52 16,-31 17 0-16,-34 29 22 16,-25 7 57-16,-16 24 50 15,-8-14 35-15,3-7 39 16,22-29-1-16,24-13 8 15,24-24-28-15,27 2-6 16,14-3-37-16,9 5-9 16,-3 10-26-16,-19 31-8 15,-52 4-8-15,-52 37 6 16,-26-4 28-16,-31-6 61 16,-4-39 54-16,-4-40-149 15,28-69-546-15,23-29 154 16</inkml:trace>
  <inkml:trace contextRef="#ctx0" brushRef="#br0" timeOffset="254352.5446">22817 17443 893 0,'15'6'-204'0,"-5"-6"563"15,12-6-561-15,14 0 233 0,16-9 177 16,17-8 152-16,23-8-433 16,22 2 266-16,24-6-558 15,-9 5-38-15</inkml:trace>
  <inkml:trace contextRef="#ctx0" brushRef="#br0" timeOffset="254936.4309">23923 16802 423 0,'39'49'190'0,"-42"-47"18"16,0 1-82-16,0-3-14 0,3 0 25 15,-1 0-14-15,1-1 0 16,0-1-10-16,0 1-22 16,0 0-18-16,1-2 10 15,26-8 9-15,60-57-14 16,-37 47-17-16,5 6-18 16,-6 10-30-16,0 12-44 15,-18 9-13-15,-10 21-23 16,-14 12 1-16,-7 19 17 15,-9-1 29-15,-10 3 27 16,-10-19 21-16,2-11 0 16,8-20 17-16,2-7-5 15,17-8-4-15,21 3 2 16,0 4 9-16,7 15-33 16,-3 11-7-16,-17 50-7 15,-44 14 30-15,-47 26-6 16,-27-4 13-16,-14 2-16 15,3-58-112-15,-35-44-358 0,42-66 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34:27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6575 5457 767 0,'-16'-9'309'0,"-1"-1"5"15,16 4-208-15,2 6-117 16,7 3-32-16,-8-3-7 16,1 2 8-16,11 27 20 15,65 56 46-15,-38-29-3 16,-7-4-5-16,1 17-17 15,-12-3-51-15,5 6-51 16,-6-17-178-16,3-21-1 16</inkml:trace>
  <inkml:trace contextRef="#ctx0" brushRef="#br0" timeOffset="204.0254">7182 5432 679 0,'20'-9'324'0,"-12"0"-40"15,-8 12-148-15,2 11-145 0,-2 5-19 16,-9 12-1-16,-3 16 31 16,-16 16 26-16,-10 0 14 15,-11 32-1-15,-6 5-4 16,-9 12-26-16,12-4-35 16,3 8-87-16,17-29-42 15,10-14-155-15,14-30-34 16</inkml:trace>
  <inkml:trace contextRef="#ctx0" brushRef="#br0" timeOffset="539.2035">7172 6057 1037 0,'3'3'177'0,"12"-6"126"16,17-4-272-16,32-15-61 16,23-8 48-16,23-14 48 15,-5-8-20-15,-10 0 5 16,-34 9-4-16,-17 10 23 16,-26 13-16-16,-17 9-13 15,-21 10-16-15,-35 16-13 16,-25 13-34-16,-42 34 7 15,-1 12 13-15,-5 18 8 0,27-5 6 16,19 4-48-16,50-23-48 16,20-7-83-16,30-21-80 15,62-21-49-15,34-27-47 16,50-33-21-16</inkml:trace>
  <inkml:trace contextRef="#ctx0" brushRef="#br0" timeOffset="773.2298">8465 5684 955 0,'-22'10'337'0,"-24"13"49"16,-12 8-264-16,-7 9-41 15,10 0-40-15,11-2-34 16,24-8-18-16,20-3 30 16,15-7 12-16,12 0 23 15,0-3 15-15,-4 10-16 16,-9-2-26-16,-28 11-12 15,-26-1-20-15,-31 2-6 16,-7-10 17-16,-8-9-36 16,19-17-78-16,18-20-331 15,39-14 56-15</inkml:trace>
  <inkml:trace contextRef="#ctx0" brushRef="#br0" timeOffset="1552.3748">10484 5588 573 0,'1'12'218'0,"-4"-9"-17"15,-3 2-118-15,4 3-114 16,0-8 11-16,1 0 12 16,-1 1 46-16,1 1 19 15,-2-1 37-15,0 1 12 16,0-1 35-16,1 1 22 15,1-1-17-15,1-1-38 0,3-1 3 16,43-18-23-16,72-36-41 16,-33 28 5-16,9 6 2 15,-11 11-24-15,-4 17-43 16,-30 16-26-16,-27 22-7 16,-28 10 0-16,-37 28 4 15,-24 11 23-15,-22 21 25 16,5-11 6-16,3 4 5 15,24-35 10-15,23-22 11 16,15-34 16-16,23-10 0 16,20-13 6-16,53 5 1 15,21-2-12-15,46 15-11 16,-10-3-64-16,26 20-458 16,-29-11 123-16</inkml:trace>
  <inkml:trace contextRef="#ctx0" brushRef="#br0" timeOffset="169852.8293">3620 10807 169 0,'-1'2'160'0,"-1"-1"-35"16,1-1-22-16,-1 0-50 16,1 0-29-16,-1 0-2 15,1 0-5-15,-1 0 2 16,1 0-3-16,-1 0 3 0,1 0 2 15,-1 0 11-15,1 0 12 16,-1 0-4-16,1 0-10 16,-1 0 4-16,1 0-10 15,-1 0-3-15,1 0 5 16,-1 0 10-16,1 0-8 16,-1 0-4-16,1 0-12 15,-1 0-9-15,1 2-9 16,-1-1-7-16,1 8 0 15,-2 12-1-15,2 1 5 0,-2 48 2 16,4-47 5-16,1 1 1 16,2-3 3-16,2 0 0 15,-2-8 2-15,5 0-2 16,-1-2-6-16,2 0 6 16,-3-3-2-16,2 4 0 15,-3-2 0-15,5-1 3 16,-2-3-6-16,1 4-2 15,-1 4-4-15,3-4 2 16,-5-4 0-16,12 9-10 31,-2-6 13-31,3-2-2 16,5 2 2-16,7 4 1 16,-7-8-1-16,13 4-3 15,1-4-3-15,-1-3-3 16,-4-4-2-16,-1-5 12 15,-9-6 8-15,-2-9 14 16,-3 1 5-16,-3-12 8 16,-4 2-6-16,5-7-6 15,-10 5-9-15,-4-7-1 16,-2 12-1-16,-4-2 4 16,-7 8 4-16,0 1-3 15,-2 6 2-15,-6-1 0 16,2 3-18-16,-3 1-5 0,1 3 2 15,1 0 3-15,7 6 2 16,-2-1 22-16,6 1 5 16,3 1-4-16,2 4-12 15,1-2-20-15,0 0-24 16,0 0-21-16,1 0-14 16,1 1 14-16,17 4 16 15,6 24 10-15,42 44 18 16,-43-40 18-16,-10-1-6 15,0 5 0-15,-2-1 1 0,-2 11 0 16,-4 8 1-16,-2 16 1 16,-2 2 2-16,-5 16 5 15,-2-2 4-15,0 5 6 16,-1-17 2-16,-5 1 2 16,1-18 4-16,-3-8 7 15,-4-14-3-15,-9-4 10 16,-3-8 6-16,-12-2 7 15,-5-7-6-15,-13 0 9 16,7-6-1-16,-4-5-8 16,13-2-9-16,-3-7 0 15,10-2-9-15,-1-2-9 16,8 0 3-16,0-1-37 16,12 1-28-16,8 0-67 15,7-7-67-15,11-8-67 0,7-6-21 16,17-20-30-16,6-11 53 15,20-13-7-15</inkml:trace>
  <inkml:trace contextRef="#ctx0" brushRef="#br0" timeOffset="170461.0216">4679 11139 497 0,'-1'10'300'0,"-5"-7"-76"16,1-6-53-16,4 2-173 15,1 1-52-15,-2 0 34 16,2 0 18-16,0 0-19 16,0 0-11-16,0-1 33 15,0-1-17-15,2 1 1 16,-1 1 11-16,16-11 7 16,3-2 1-16,48-35 5 15,-50 31 1-15,-3-6 1 0,-5 0 0 16,2-4-2-16,-7-4-8 15,2-6-4-15,-3 6-3 16,-1 0 2-16,0 10 4 16,-4 3 5-16,-1 12 7 15,-2 3 4-15,-5 3 1 16,8 0 0-16,-2 0-4 0,-15 5-3 16,-12 4 1-16,-45 19-2 15,48-16 15-15,8-2 12 16,8-4-2-16,6 0-17 15,7 1-17-15,10 4-33 16,8 2-26-16,15 11 13 16,7-2 14-16,8 3 14 15,-1-4 14-15,3 0 13 16,-14-10-47-16,-1-2-14 16,-10-6-3-16,1-7-34 15,-6-8-30-15,5-15-66 16,-6-5 2-16</inkml:trace>
  <inkml:trace contextRef="#ctx0" brushRef="#br0" timeOffset="171321.4204">5600 10712 134 0,'86'-4'336'0,"-84"1"-95"16,-5 2-75-16,0-1 93 15,1 1-171-15,1 1-18 0,-1-3-15 16,-1 1 9-16,-2 1-4 16,-13 1 0-16,4 0-4 15,0 0-12-15,-44 3-13 16,46-3-4-16,2 3-6 15,-1 0-9-15,4-2-6 16,-2 3-5-16,3-1-6 16,-1 0-11-16,2-3 2 15,4-1-17-15,-1 1-11 0,2 0-22 16,0 0-1-16,0 0-8 16,0 0 13-16,0 0 9 15,2 0 24-15,-1 1 6 16,1 1 11-16,4 2 3 15,-1 10 5-15,3 5 1 16,41 48 0-16,-45-41 0 16,1 4 2-16,-5 8 1 15,0-4 2-15,-3 6 5 16,-3-7 5-16,-2 1 8 16,5-10 2-16,-4-2 5 15,3-1-4-15,-1-6-1 16,4-5-8-16,-5 0-1 15,0 2-13-15,-5-1-2 16,-2 2-1-16,-15 0 3 16,-6 2 0-16,-16-6 10 15,1-3 5-15,-2 3-1 0,13-8-8 16,2 2-21-16,18-3-34 16,7 0-212-16,6-3-41 15,10 0-83-15</inkml:trace>
  <inkml:trace contextRef="#ctx0" brushRef="#br0" timeOffset="176962.2531">7167 10640 128 0,'-102'46'135'0,"98"-46"2"0,-1-3-12 15,2 0-7-15,2 3-18 16,-1-2-13-16,1 1-21 16,0-1 2-16,1 1-12 15,-2-1 4-15,1 1-11 16,1-1-3-16,0 1-9 16,0 0-11-16,0-2-13 15,0 0-4-15,0 0-7 16,1-2-5-16,3-7 2 0,1 3-2 15,-1 1-3-15,1-1-4 16,-4 3-2-16,8-2-2 16,3-2-2-16,1 1 0 15,-1 2 5-15,53-19 1 16,-36 25 4-16,10-11 4 16,12-3 2-16,10 1 1 15,-5-3 2-15,3-2-1 16,-16 6 0-16,-10-1-2 15,-10 5-1-15,-6 2-21 16,-8 5-15-16,-4 4-24 16,0 1-3-16,-5-3 1 15,0 0 18-15,0 1 13 16,-2 1 23-16,1 4 4 16,-1 4 2-16,-2 11 4 15,-3 0 6-15,-24 48 4 0,14-43 2 16,-11 11-1-1,-3 0-5-15,-11 14-3 0,0-3-1 16,-9 4 2-16,13-11 5 16,-1 4 2-16,15-16 0 15,5 5-1-15,6-8-6 16,0 3-2-16,7-8-1 16,-2-2 1-16,2-3 2 15,6 4 2-15,0-5 1 0,3 1-4 16,0 0-5-16,6 2-2 15,3-6-2-15,3-3-1 16,1-2 2-16,14-3 1 16,1-1 1-16,3-1 0 15,-2 1-1-15,1-6 2 16,-3 4-10-16,-2-8-12 16,-3 1-9-16,3-7-39 15,2-1-89-15,-1-5-17 16,1 1-50-16</inkml:trace>
  <inkml:trace contextRef="#ctx0" brushRef="#br0" timeOffset="177606.1778">8160 10348 180 0,'43'53'98'0,"-46"-50"14"16,-2 5-41-16,-2-4 3 16,6-4-16-16,-1 0 13 15,-1 0-8-15,0 2 10 16,-13 5-5-16,-3 3 3 0,-44 29-18 16,44-27-4-16,1 0-26 15,5 1 6-15,-2-3-3 16,2 2 1-16,4 3-7 15,46-9 9 1,-59 1-15-16,4 29-6 16,15 7-7-16,3 6-3 15,-46 6-1-15,61 4 2 16,3-21 0-16,-14 1 0 16,1-4 0-16,1-2-3 15,7-8-5-15,-1 2-20 16,3-6-23-16,4-4-174 15,3-2-12-15,8 0-72 16</inkml:trace>
  <inkml:trace contextRef="#ctx0" brushRef="#br0" timeOffset="178708.9029">8478 10533 536 0,'2'-1'149'0,"-1"-1"36"0,1 1-136 15,-1-1-28-15,1 1 14 16,-1-1 3-16,1 1 13 16,-2-1 8-16,1 1-4 15,1-1-13-15,-2 1-5 16,0-1-13-16,1 1-25 15,-1-1-6-15,0 1-4 16,2-1-8-16,-1 1-8 16,1 0 7-16,-1-1-2 15,12-2 2-15,2-1 3 16,3-1 5-16,55-12 4 16,-54 13 3-16,9 6-1 15,-4-4 2-15,-1 5-1 16,-3 0 0-16,2 6-1 15,-13-4 2-15,-3 4 5 16,-3-2 5-16,-9 3 9 16,-2-4 11-16,2 9 2 15,-5-5 1-15,-3 0 6 0,4-2-3 16,4 0-3-16,0-2 6 16,2-5 6-16,4 0-5 15,0 0 0-15,0 0-8 16,0 0-15-16,0 0-12 15,0 0-7-15,1 0-6 16,0 0 4-16,29 9 4 0,52 19 0 16,-50-18 4-16,8 5 1 15,-12-5 1-15,-1 2 1 16,-8-1 1-16,-5 1 0 16,-10-2-1-16,-8 8 9 15,-13 2 0-15,-14 10 0 16,-12 1-1-16,-22 5-1 15,-9-5-11-15,3-2 8 16,10-8 5-16,5-2 5 16,22-10 19-16,6-3 17 15,5-6-3-15,3-1-1 16,8-1-9-16,3-2-49 16,7-1-39-16,5-2-66 15,6-2-44-15,8-7-201 16,6-5 24-16</inkml:trace>
  <inkml:trace contextRef="#ctx0" brushRef="#br0" timeOffset="179358.9336">9032 10264 754 0,'-47'56'202'0,"41"-59"58"15,6 1-225-15,1 2-30 16,-1 0-16-16,0-1-10 16,0-1-9-16,2 1 8 15,-1-1 10-15,1 1 5 16,4-2 5-16,4 0 0 15,-2 0 1-15,-4 3-4 16,3-3-4-16,7 2-4 0,1 2 2 16,2 7 4-16,47 36 4 15,-39-16 5-15,-5-6 6 16,5 9 4-16,-5-5 0 16,6 5 0-16,-13-5-1 15,11 4-2-15,-11-6-4 16,5 8 1-16,-6-6-1 15,5 3 4-15,-11 1 6 0,-3-4 16 16,-6 1 7-16,-4-2 11 16,-3-2-1-16,-4-1-1 15,7-3-14-15,-2-3-6 16,6-4-10-16,-7-1-5 16,7-4-4-16,-6-1-2 15,3-5-7-15,-6 4-5 16,9-5-82-16,1-3-216 15,5-6-1-15,-3 7-149 16</inkml:trace>
  <inkml:trace contextRef="#ctx0" brushRef="#br0" timeOffset="179986.7018">9598 10012 415 0,'6'50'234'0,"-13"-46"-50"0,2 2-240 15,-1-4 259-15,5-2-189 16,-1 0 41-16,1 0 21 16,-1 0 4-16,1 0 3 15,-1 0-32-15,1 0-27 16,-1 0-23-16,1 0-17 16,1-2-11-16,0 1 11 15,0-1 11-15,0 1 7 16,1-1 2-16,1 1-4 15,-1 0-6-15,1-1-5 16,7-1-2-16,1 0-4 16,-1 2 0-16,-2 1-3 15,-1 0-8-15,-1 1 0 16,-4 2 3-16,11 15 2 16,-2 7 7-16,4 54 10 15,-25-44 6-15,1 2 5 16,-3-1 5-16,-1 2 6 15,-2-5 1-15,3-1 5 0,1-3 1 16,-1-3 2-16,1-8-5 16,4 1 6-16,2-2-1 15,-1-3 3-15,9 0 1 16,2-2-11-16,-4-6-12 16,9-1-26-16,4-2-18 15,5-1-19-15,6-2 3 0,16-6-2 16,1-4-12-16,11-8-113 15,0-3-43-15,4-7-48 16</inkml:trace>
  <inkml:trace contextRef="#ctx0" brushRef="#br0" timeOffset="180837.2697">10158 10468 280 0,'-6'0'202'0,"3"-1"-54"0,3 3-46 15,0-2-88-15,0 0-28 16,0 0 14-16,0 0 16 15,-1 0 17-15,1 0 8 16,-2-1 12-16,1 1 4 16,1 0-8-16,0 0-7 15,-2-1 3-15,2 1-4 16,0-2-17-16,-1 2 0 16,1 0-1-16,0 0-10 0,0 0-10 15,0 2 2-15,0 6-1 16,0 13 0-16,-2 10 1 15,2 48 1-15,2-39 3 16,-2 0 0-16,-2 6-1 16,2-5-1-16,-6 1-1 15,2-7-1-15,1-2 1 16,-2-11-5-16,-2-4-25 16,4-8-32-16,-1-2-80 15,1-4-55-15,0-2-62 16,1-2-49-16</inkml:trace>
  <inkml:trace contextRef="#ctx0" brushRef="#br0" timeOffset="181126.3632">9960 10677 183 0,'0'4'568'0,"-8"-4"-252"15,11 3-128-15,-3-3 107 16,0 0-324-16,0 0 4 16,2 0 0-16,1 2 15 15,17 7 3-15,1-2-1 16,49 15 0-16,-48-20 3 16,2-1-29-16,-5 4-14 0,2-4-36 15,-1-1-36-15,1 0-41 16,-2-3 5-16,3 0-9 15,1-1 1-15,3-5 4 16,4-3 35-16,11-4-18 16</inkml:trace>
  <inkml:trace contextRef="#ctx0" brushRef="#br0" timeOffset="181905.7504">10639 10481 259 0,'0'2'66'0,"0"1"22"15,-1-3-72-15,1-2 50 16,-2 1 19-16,1-1 20 0,-1 2 29 16,1 0 28-16,0 0-47 15,-1 0-16-15,1 0-13 16,-1-3-25-16,1 2-13 15,-2-2 12-15,0 0-1 16,0 0 1-16,-9-4-4 16,1 1-13-16,-3-2-18 15,-3 1-6-15,-36-12-11 0,41 22-13 16,8 2-17-16,-4-2-8 16,2 5-7-16,-1-1-9 15,4 4 7-15,2-1 6 16,4 8 1-16,2 3-1 15,3-2 6-15,4 7-2 16,0-2-2-16,4-3-1 16,2-2 3-16,1-1 1 15,-1-6 8-15,1-3 6 16,-7-3 7-16,0-5 3 16,-1-5 4-16,1-8-3 15,-1-3-3-15,4-6-2 16,-5-1 3-16,-1-2 7 15,-5 1 9-15,2-1 16 16,-6 3 19-16,-4 2 4 16,-1 9-2-16,-1 4 2 15,-4 3-12-15,6-2-12 0,1 5-4 16,1-1-3-16,1-1-12 16,-1 1-4-16,2 1-14 15,0 0-13-15,0 0-6 16,0 0-2-16,0 1 3 15,2 10 13-15,2 18 12 16,6 53 5-16,-2-41 6 16,-4 7 0-16,2-2 0 15,9 7 1-15,-6-4 0 0,-2 9 0 16,-4-4-1-16,-3 7 0 16,-7-8-1-16,2 11 2 15,-8-11 1-15,1 2 2 16,3-10 1-16,5-5 2 15,-2-20-2-15,2-5-2 16,8-9-33-16,-7-3-56 16,4-7-66-16,-1 2-62 15,0-1-105-15,2-9-16 16</inkml:trace>
  <inkml:trace contextRef="#ctx0" brushRef="#br0" timeOffset="185076.2242">7093 11975 159 0,'-1'-3'168'0,"-1"0"-24"15,1 0-15-15,-1 0-19 16,1 0-32-16,1 0-21 15,0 0-17-15,0 0-14 16,0 0-10-16,0 0-7 16,0 0 2-16,0 0-4 15,0 0-6-15,1 0-5 16,1 0-6-16,-1 2-2 16,13-2 1-16,1-2 0 15,-2 2 3-15,5 2 1 16,39-5 1-16,-46 6 1 15,2 0-2-15,2 0 0 16,-8 0 1-16,2-1-28 16,-4 1 3-16,-5 0 13 15,0 0 13-15,-2 0-7 16,1 0 29-16,-1 1-3 0,1 0-11 16,-10 17-12-16,0 6 10 15,-21 53 2-15,25-49 3 16,-2 6 7-16,9-1 2 15,-4 7 1-15,5-8 0 16,-4 10-3-16,6-7-7 16,-3 3-4-16,6-9-4 15,-1 1-5-15,5-12-1 0,-3-2-7 16,5-6-2-16,-4-2-35 16,5-4-19-16,6 1-97 15,6-7-3-15</inkml:trace>
  <inkml:trace contextRef="#ctx0" brushRef="#br0" timeOffset="185439.2087">7785 11871 1062 0,'-19'15'198'0,"-3"4"76"16,-5 3-344-16,3 2 6 15,2 3 7-15,4-5 3 16,1-4 41-16,6-3 23 16,5 1-13-16,8-1-12 0,5 8-22 15,8 4-26-15,12 9-42 16,5-4-25-16,7 5-107 16,-2-9 18-16,7-1-55 15</inkml:trace>
  <inkml:trace contextRef="#ctx0" brushRef="#br0" timeOffset="186069.028">8404 11730 775 0,'-19'14'299'0,"-5"-19"-105"16,-8 10-271-16,5-1 63 16,-6 2-72-16,5 4 73 15,-6 2 70-15,9-3 69 16,-6 1-138-16,10 4-9 15,1 1-32-15,6 1-15 16,4 11-10-16,10 4 1 0,3 1 10 16,7-1 34-16,8 0 19 15,4-10 17-15,2-1 9 16,0-7 2-16,2-4 2 16,-4-3 1-16,1-5 2 15,-3-5-6-15,1-7 5 16,-8-1 5-16,1-5 6 15,-5-3 5-15,0 0 6 16,-6-1 8-16,1-1 6 16,-4 1-12-16,-3-1-10 15,0 7-2-15,3 3-12 16,-3 5-15-16,3 4-1 16,2 6-6-16,-2-3-27 15,0 0-6-15,0 0-5 16,0 0-2-16,0 1 19 15,1 21 21-15,2 11 5 16,12 47 6-16,-3-37 6 16,-2-6-9-16,2 3 1 0,-2-6-1 15,-1-3 1-15,-3-9 0 16,-3 4-7-16,-2-10-41 16,-5 3-173-16,-5-4-17 15,-6 6-92-15</inkml:trace>
  <inkml:trace contextRef="#ctx0" brushRef="#br0" timeOffset="186738.2636">8779 11489 616 0,'0'1'100'15,"-1"1"49"-15,-1-1-182 16,1 1-10-16,-1-1 25 16,1-1 30-16,-1 0 30 15,1 0 27-15,-1 0 3 16,1 0-2-16,-1 0-19 15,1 2-10-15,-1-2-21 0,1 0-7 16,-1 0-6-16,2 0 7 16,0 0 1-16,0 1 1 15,0 1-1-15,0 1 0 16,0-3-7-16,2 1-2 16,19 6-3-16,8 14-1 15,48 47-2-15,-40-41-1 16,-4 3-2-16,-1 4 1 15,-4-5-1-15,1 2-1 16,-7 2 2-16,-3 3-1 16,-3-5 0-16,-5 7-1 15,-5 1 0-15,-6 8-3 16,-9-5 0-16,-6 10 4 16,-4-2 0-16,-11 3-1 15,-2-5 4-15,3-7 9 16,6-8-5-16,0-8-50 15,12-12-59-15,5-13-138 0,9-6-31 16</inkml:trace>
  <inkml:trace contextRef="#ctx0" brushRef="#br0" timeOffset="187397.1964">9650 11680 227 0,'13'50'207'0,"-16"-50"-51"15,0 3-31-15,-1-1-72 16,2-2-40-16,1-2 8 16,-1 2 8-16,1 0 25 15,0 0 9-15,-1 0 7 16,1 0-15-16,-1 0-26 16,1 2-31-16,-1-1-12 15,2 8-7-15,6 22 2 16,18 46 13-16,-15-34 4 15,-3 0 2-15,-2 9-7 16,-5-5-7-16,-1 2-83 16,-2-9-90-16,-4-6-20 15,4-8-101-15</inkml:trace>
  <inkml:trace contextRef="#ctx0" brushRef="#br0" timeOffset="187657.2177">9574 11892 402 0,'-4'-8'269'0,"1"4"-28"16,0 2-54-16,2 2-108 16,1 0-24-16,0 0-34 0,0 0-9 15,0 0-10-15,1 0-3 16,1 0-1-16,12 3-5 15,6 2-15-15,0-1-21 16,48 11-9-16,-41-18-27 16,0 2-22-16,1-7-123 15,2 2 13-15,1-4-61 16</inkml:trace>
  <inkml:trace contextRef="#ctx0" brushRef="#br0" timeOffset="188266.269">10476 11504 982 0,'2'0'209'16,"-4"0"85"-16,-6 0-301 0,6 0-13 15,-1 0-5-15,-3 0-1 16,-26 7 14-16,-45 17 17 15,34-17 16-15,3 2 5 16,-8-2 5-16,7 1-8 16,-11-4-8-16,6 5-15 15,8-1-5-15,8 5-6 0,0 3-20 16,17 3-4-16,1 7-10 16,8 8-8-16,-2 3-3 15,9 3 20-15,6 4 3 16,8-5 12-16,11-5 5 15,8-6 6-15,6-7-2 16,-7-11-1-16,4-6 5 16,-16-4 9-16,4-5 11 15,-8-7 7-15,-3-6 10 16,-4 0-1-16,2-9-2 16,-8 1-7-16,2 2-1 15,-2 5-4-15,0-2 7 16,-4 9 6-16,-2 3 2 15,-2 5 0-15,-1-2 8 16,2 6-3-16,-1-1 8 16,1-1 0-16,-1 2-1 15,2 0-11-15,-1 0-5 16,1 0-14-16,-2 0-9 0,1 0-1 16,0 2-2-16,1-1 0 15,1 14 0-15,3 9 4 16,20 56-5-16,-12-45-9 15,3-1-48-15,-3-4-29 16,-3-2-94-16,-5-7-98 16,-6 1-41-16,-8 2-61 15</inkml:trace>
  <inkml:trace contextRef="#ctx0" brushRef="#br0" timeOffset="189574.5678">8435 12892 509 0,'2'0'194'16,"-1"0"10"-16,1 0-119 15,-1 0-63-15,1 0-7 16,-2 0-5-16,0 0 11 16,0 0 9-16,0-2 23 15,0 1 10-15,-2 1-1 16,1 0-21-16,-1 0-18 15,2 0-52-15,0 1-18 16,3 27-7-16,12 58 15 16,-10-43 10-16,0 3 30 15,1-9 5-15,-3-1 4 16,-3-8-9-16,6 2-29 16,-6-4-36-16,-3 0-163 15,-3-4-4-15,-2 4-85 16</inkml:trace>
  <inkml:trace contextRef="#ctx0" brushRef="#br0" timeOffset="190189.2324">8989 12778 958 0,'0'-2'218'15,"-3"2"81"-15,3 0-292 16,-1 0-25-16,-1-1-11 16,1 1-1-16,-2-2 10 15,0 1 19-15,-18-1 9 16,-5 2 9-16,-53 9-15 15,48 2-12-15,-5-3-13 16,4 6-2-16,5 2-5 16,11-6 8-16,3 2-9 15,10 5 0-15,14 0-6 16,9 0 5-16,14 5 4 16,9-1 18-16,12-4 6 15,-5-2 7-15,5 0 2 16,-9-6 0-16,-6 3-3 15,-15 1-1-15,-7 0-3 16,-12-1-3-16,-9 6 16 0,-8-6 2 16,-11 6 7-16,-3-2 7 15,-12 2 23-15,-2-2 0 16,-2 0 18-16,4-8 3 16,0-4 4-16,7-1-9 15,2-4-6-15,6-1-24 16,4 1-9-16,6-1-10 15,5 1-12-15,4-1-12 0,1-2-1 16,2 2-4-16,0 1-9 16,0-1-2-16,2-1-2 15,20-7 1-15,56-77-21 16,-41 41-25-16,1-9-151 16,-6 5-96-16,-5-4-50 15</inkml:trace>
  <inkml:trace contextRef="#ctx0" brushRef="#br0" timeOffset="190504.2147">9720 12478 775 0,'-2'20'159'16,"-2"8"63"-16,-1 6-232 15,-4 7-15-15,3 4 12 16,-1-2 2-16,0-2 11 16,-4 7 12-16,4-7-2 15,-2 16-10-15,0-6 4 0,2 4-4 16,2-7-9-16,2-4-9 15,0-14-50-15,5-2-87 16,-4-7-67-16,-2-2-51 16</inkml:trace>
  <inkml:trace contextRef="#ctx0" brushRef="#br0" timeOffset="190753.9195">9660 12804 867 0,'8'12'300'0,"1"0"-13"16,-5-10-232-16,11 5-117 15,1 0-23-15,11 2-28 16,-1-4 25-16,9-7 2 0,-6-5 6 15,4-6-33-15,-5-4-16 16,6-4-70-16,-4 2-9 16</inkml:trace>
  <inkml:trace contextRef="#ctx0" brushRef="#br0" timeOffset="191591.3682">10479 12653 583 0,'6'-4'112'0,"-4"-4"47"15,-4-3-167-15,-2-7-30 16,-2-6 13-16,-3 0 31 16,-1 4 29-16,-4-3 40 15,3 10 22-15,-6 3 13 16,2-1-15-16,1 5-18 16,-1 2-36-16,-1 1-17 15,2 3-16-15,-1 0-1 0,2 3 1 16,-2 4 1-16,5 4-6 15,-2 4-3-15,8 5-3 16,1 5-6-16,1 2-3 16,5 0 2-16,5 1-1 15,-1 2-3-15,3-8-3 16,7 0-8-16,-4-3 1 16,0-5 4-16,-2-5 6 0,-1-7 10 15,-3-3 11-15,1-3 10 16,-4-1 3-16,-4 4 4 15,0-1-4-15,0 1-4 16,0-2-9-16,0 0-6 16,2 0-11-16,4-12-6 15,-2 3 7-15,1-1 3 16,-4 2 4-16,2 3 9 16,-3 3 8-16,1 1-2 15,1 1 0-15,-2 0 9 16,0 0-4-16,1 0-18 15,1 1 3-15,-1 1 2 16,1 1-10-16,-1 1 4 16,5 10 17-16,14 26-1 15,9 44-5-15,-23-35 4 16,-4-3 0-16,-1 6 4 16,1 3-1-16,3 4 1 0,-2-5-2 15,5 6-2-15,-1-6-3 16,-1 1 0-16,-1-2-3 15,2-6 3-15,-6-7 2 16,-1-4 4-16,0-15 5 16,-1-6-1-16,-5-4-4 15,8-6-27-15,-4-2-16 16,1-2-35-16,-1 1-13 16,2 0-24-16,-1-1 4 0,-1-1-93 15,2 0-73-15,-1-18-2 16,-1-2-109-16</inkml:trace>
  <inkml:trace contextRef="#ctx0" brushRef="#br0" timeOffset="192659.9978">8760 14009 314 0,'-5'-2'346'0,"1"2"-102"16,4 0-191-16,0 0 187 16,0-1-240-16,0 1-5 15,0 0-5-15,0-2 3 16,0 1 10-16,0-1 13 15,1 1-7-15,7 0-8 16,21-4-9-16,57-13-9 16,-41 9-21-16,8-1 21 15,-4 4 9-15,1 3 5 16,-7 0 1-16,-6 6 10 16,-7 3-15-16,-6 3-4 15,-10 1-2-15,-6 8 6 16,-5 3 8-16,-6 1 9 15,0 5 11-15,-9 8 4 16,0 4-1-16,-9 11-1 16,-1 5-5-16,-3 6-7 0,6-9 11 15,-2-5-1-15,8-8-4 16,1-11 0-16,1-9-2 16,4 2-12-16,7-1-9 15,5-3-9-15,2-2-3 16,9 1 0-16,2-6 4 15,10 1 7-15,-1-4 10 16,8 0 0-16,-4-5 0 16,6-1-17-16,-5-4-25 0,11-7-124 15,-3-5-85-15,4-11-34 16</inkml:trace>
  <inkml:trace contextRef="#ctx0" brushRef="#br0" timeOffset="193224.242">9653 14136 1003 0,'-3'6'202'0,"0"-3"76"0,4-4-315 15,-1 1-21-15,0-2 1 16,2 1 17-16,-1-1 21 16,16-1 21-16,2-1 20 15,51-15-6-15,-42 10-3 16,6-3-4-16,0 0-5 15,6-4-2-15,3-2-1 16,12-3 2-16,-2 3-1 0,5-2 1 16,-3 6-1-16,-7 1 2 15,-16 9-1-15,-9 4 3 16,-9 1 6-16,-6 2 23 16,-3 3 23-16,-5 0 22 15,-2-6 7-15,1 0 4 16,-1 1-12-16,-6 11-13 15,-16 22-56-15,-72 66-9 16,47-37-10-16,-8 13-8 16,7-5-10-16,4 4 32 15,18-14 1-15,-6-7 0 16,15-13-1-16,1-8-7 16,6-14-12-16,3-7-53 15,5-5-48-15,4-10-127 16,10-6-123-16,12-10 10 15,9-8-119-15</inkml:trace>
  <inkml:trace contextRef="#ctx0" brushRef="#br0" timeOffset="196854.2006">16764 10825 210 0,'-4'-1'29'0,"-7"-5"218"0,4 0-119 16,1-2 51-16,3-9-135 15,2 9-2-15,5 2-6 16,-1 0-17-16,-3 5-14 16,0-1-14-16,0 1-3 15,0-1 0-15,0 1 2 16,0-1 5-16,0 1 3 15,1-2 1-15,1 0-3 16,4-1 0-16,13-8 5 16,-9 4 1-16,63-35 4 15,-51 34 3-15,2 3 0 16,6 4-6-16,5-3-1 16,-5 5-5-16,5-1-1 15,2 2 0-15,-1 2 0 16,-1 1-1-16,5 5 0 15,-1 2-3-15,1 5-10 16,-4 0-4-16,2 7-6 0,-8-4-4 16,-4 5-3-16,-12-7 18 15,-3 1 15-15,-12-6 30 16,-5 6 26-16,-12-5 11 16,-8 5-3-16,-5-5 5 15,-8 8-2-15,1-9-12 16,-2 4 1-16,10 0-3 15,-1 1-14-15,13-7-20 0,3 5-6 16,11-8-25-16,10 5-10 16,8-2-3-16,16 10 1 15,7-5 0-15,15 11 21 16,-3-2 11-16,6 3 3 16,-12-5 1-16,-6 4-3 15,-20-3 0-15,-5 5 1 16,-13-7 17-16,-23 13 6 15,-8 1 10-15,-20 4 20 16,-11-1 8-16,-17 4-10 16,9-11 14-16,-12-4 11 15,12-8-16-15,5-3-2 16,14-9-7-16,9 2-20 16,19-6-20-16,5-1-19 15,12-1-22-15,1-2-63 16,4-2-55-16,1 1-245 15,1 1 12-15,0-1-120 0</inkml:trace>
  <inkml:trace contextRef="#ctx0" brushRef="#br0" timeOffset="197911.6031">17740 10595 120 0,'0'-3'21'0,"0"2"-21"16,0 2-25-16</inkml:trace>
  <inkml:trace contextRef="#ctx0" brushRef="#br0" timeOffset="198366.2141">17740 10584 29 0,'0'0'154'16,"0"-2"-66"-16,0 2 6 16,0 0-15-16,0 0-44 15,0 0-44-15,2-1 17 16,-1 1-4-16,1 0 0 16,-1 0 8-16,1 0 12 15,-1 0 12-15,1 0 45 0,-1-3 28 16,1 3 0-16,-1 0 0 15,-1-2-11-15,2 2-52 16,-1 0-35-16,1 0-16 16,-1 0-12-16,14 5-2 15,1-1 4-15,5 5 7 16,41 28 7-16,-43-13 2 16,-2-1 4-16,0 11 4 15,1 1 1-15,3 6 9 16,-2-1 5-16,2 7 0 15,-3-5-2-15,-2 5 4 16,-3-7-4-16,-1-1 8 16,-2-1 9-16,-8 1 18 15,-2-7 4-15,-7 5 4 16,-7 1-7-16,-8-6-4 16,3-1-18-16,-6-3-7 15,5-5-8-15,1-1-10 0,6-10-8 16,2 0-44-16,5-8-47 15,6 6-152-15,3-2-99 16,0 2-57-16</inkml:trace>
  <inkml:trace contextRef="#ctx0" brushRef="#br0" timeOffset="199021.2202">16339 10775 196 0,'3'-9'205'0,"-2"4"-28"16,-2-1 16-16,0 5 0 16,-1-1-54-16,1 1-17 15,-1-1-3-15,1 1-46 16,-1 0-42-16,-1-1 6 16,0 1 7-16,0-1-22 0,-6-1-4 15,-5-4-5-15,-7 1-1 16,-44-12 1-16,47 17 2 15,0 6 0-15,-1 4 0 16,8-4-16-16,4 7-18 16,3 2-14-16,1 4-15 15,0 1-6-15,7 14 11 16,-2 3 15-16,4 14 7 16,-1 3 12-16,10 15 0 15,0 1-1-15,0 12-15 16,7-7-10-16,6 3-9 15,-1-12-18-15,1-4-24 16,3-13-12-16,-4-7-14 16,-3-8-44-16,5-2-56 15,-5-5 11-15</inkml:trace>
  <inkml:trace contextRef="#ctx0" brushRef="#br0" timeOffset="200054.3408">18004 10386 639 0,'-42'51'320'16,"44"-48"-34"-16,-2 1-154 15,0-4-99-15,0 0-54 16,0 0-6-16,0-1 1 15,0-1 3-15,1 1 13 16,1 1 3-16,2-3 3 16,19-2 1-16,-7 1 2 15,48-8 1-15,-47 6-1 0,0 5 0 16,-7 2-2-16,5 4-1 16,-3-7-3-16,-1 13 1 15,1 0 1-15,6-2 2 16,-5 3 3-16,4 0 3 15,-4-5 0-15,6-1 1 16,-5-1-1-16,2 1 1 16,-3-3-1-16,4 6 0 15,-10-1 0-15,2-3-1 16,-6-4-3-16,-3 7-16 16,0-5 21-16,-2-3 13 15,1 0 6-15,-1 0 10 16,1 0 19-16,-1 0-14 15,1 0-11-15,-2 0 2 16,0 0-5-16,0 0 2 16,0 0-5-16,0 0 0 15,0 0-8-15,2 0-6 0,-2 0-8 16,0 0-7-16,0 0-7 16,0 0-3-16,1 0-10 15,1 1-11-15,-1 1 1 16,2-1 4-16,0-1 5 15,2 2 12-15,14 5 13 16,5 2 4-16,43 22 0 0,-44-18-2 16,-5 2 0-16,-4 0 7 15,-4 3 7-15,-4 1 21 16,-9-1 10-16,-7 6 8 16,-8-5 3-16,-15 5 1 15,-2-2-21-15,-8 1-9 16,4-2 21-16,1-2 19 15,13-8-11-15,-2-2 7 16,5-3 1-16,9-2-40 16,4-4-47-16,1 0-53 15,10-3-51-15,11-3-104 16,4-3-94-16,17-6-47 16,12-2-60-16</inkml:trace>
  <inkml:trace contextRef="#ctx0" brushRef="#br0" timeOffset="202665.6386">16401 13138 435 0,'3'-5'290'0,"-1"5"-107"16,-1 0-85-16,-1 0-99 15,0 0-31-15,0 0-31 16,2-1 76-16,-1-1 9 16,1 1 1-16,8-2 3 15,-1 0-3-15,12-6-10 16,41-24-6-16,-43 23 0 15,2 4-8-15,3 3-1 16,-4 5 1-16,1-1 1 16,-3 2 1-16,0-3 2 15,-2-6 2-15,0 3 0 16,0 6 1-16,7 0-1 16,-6 2-1-16,7-5 1 0,-6 1 0 15,-3-7 2-15,-9 0-4 16,0 3 13-16,-9 2 11 15,1 1-5-15,1 0-7 16,-1 1-1-16,-1 1-2 16,-15 29-11-16,-28 40 7 15,18-38 7-15,2-8 5 16,-2 12-10-16,4-11-2 0,-7 9-1 16,7-7-4-16,-1 10 0 15,4-8-1-15,-4 2-1 16,6-3 0-16,-4 3 1 15,6-8 1-15,-1 0 11 16,8-8 10-16,1 0 12 16,4-8 3-16,2-4 7 15,3 2-9-15,0-6-11 16,0 0-13-16,0 0-3 16,2 1-6-16,14 8 1 15,15 6 0-15,54 24 1 16,-42-32-1-16,2 2-3 15,1-2-4-15,6 5-8 16,-1-9-3-16,15 0-5 16,1-6-5-16,11 0-32 15,-1-10-25-15,9-6-85 16,-19-10-128-16,-2-6-11 0</inkml:trace>
  <inkml:trace contextRef="#ctx0" brushRef="#br0" timeOffset="203290.1426">17355 13012 540 0,'0'1'383'0,"2"4"-76"15,-1-4-125-15,-1 2-154 16,0 0-73-16,2-1-9 16,-1-1-1-16,1 2 38 15,-1-1 25-15,11 8 21 0,6 0 8 16,53 20 2-16,-48-29-8 16,19 4-6-16,-1-8-13 15,10 3-4-15,-1 3-3 16,12-6-1-16,-16 0 1 15,3 4 0-15,-9-1-1 16,-3 5-1-16,-13 1-2 16,4-2 0-16,-9 2 0 15,3 5-1-15,-5-6 1 0,-2 1 0 16,-7-3 7-16,-5 3 7 16,-4 2 24-16,-1-8 4 15,0 1 1-15,-28 38-6 16,-62 53-4-16,31-33-12 15,9-6 0-15,-1 3 0 16,15-13-2-16,1-1-14 16,17-13-25-16,11-2-182 15,12-6-163-15,12-8 1 16,15-11-223-16</inkml:trace>
  <inkml:trace contextRef="#ctx0" brushRef="#br0" timeOffset="205517.2213">8287 16128 614 0,'42'47'175'0,"-44"-47"29"16,-1 1-176-16,0 1-35 16,3-4-13-16,0 2 2 15,0 0 7-15,0 0 6 16,0-1 8-16,0 1-5 15,0 0-8-15,0 0-9 16,0 1-7-16,2 7-8 16,10 26 5-16,14 59 5 15,-17-45 10-15,2 9 13 16,-4-5 11-16,-4 18 4 16,0-3 1-16,-3 26-3 15,0 3-6-15,-5 12-3 16,1-5-3-16,-8 17 0 0,-3-17 1 15,-14 10 21-15,4-11 20 16,-8-3 27-16,2-22 7 16,3-10 7-16,7-24-20 15,0-9-16-15,6-10-26 16,2-11-8-16,4-2-9 16,0-7 5-16,6-1-4 15,-3-6-1-15,5 2-7 16,-1-1-1-16,1-1-6 15,-14-28 2-15,-31-64-1 0,21 17 11 16,4-4 4-16,-2-16 4 16,11 12 2-16,3 2 8 15,4 19 2-15,0 1 3 16,3 15-3-16,1-12 0 16,-1 10-8-16,1-13-4 15,5 5-3-15,5-10-2 16,4 13-1-16,10-9-3 15,9 10 0-15,10-4-2 16,-1 9-2-16,8-1-4 16,3 11-4-16,8-3-5 15,-9 9 0-15,7 2-2 16,-8 0 5-16,0-2 3 16,-7 6 5-16,6-1 2 15,3-1 3-15,16 0-11 0,-3 10-11 16,3 2-16-1,-5 10-16-15,-10 10 14 0,-20 10 24 16,-5 7 6-16,-9 5 23 16,-9 7 27-16,-5 3-5 15,-4 3 9-15,-5-6 17 16,-10 3 6-16,0-7-4 16,-7-2-5-16,-4-4-23 0,-14 2-10 15,2 1-14-15,-16 6-7 16,1-4-2-16,-16 11 5 31,12-3-2-15,8-7-2-16,17-5-3 15,9-4-5-15,22-10-1 16,1-1-18-16,2 5-12 16,-1 4 0-16,7 5 1 15,0 3 2-15,4 10 17 0,3 1 16 16,12 8 5-16,-7-4 2 15,10 7 3-15,0-6 0 16,0-2 3-16,-4 1 0 16,9 4-5-16,-2-11-3 15,1 10 0-15,4-1-3 16,1 5-3-16,-8-3 2 0,4 6 3 16,-5-6-3-16,-3 4 1 15,2-10-3-15,1 2-1 16,-4-7-2-16,2 6-3 15,-1-12-20-15,3 7-18 16,3-11-82-16,11-3-82 16,2-11-94-16,-1-19-59 15</inkml:trace>
  <inkml:trace contextRef="#ctx0" brushRef="#br0" timeOffset="205961.1628">9840 17182 674 0,'3'0'229'15,"-3"0"-5"-15,-2 0-184 16,1 0-86-16,-1 0-50 16,2 0 29-16,0 0 32 15,0 0 39-15,0 0 58 16,0 0 37-16,0 0-19 0,0 0 0 16,0 0-20-16,0-3-35 15,0 2-8-15,0-1-13 16,2 1-10-16,-1-2-11 15,-1 0 6-15,3-13 0 16,0-2-2-16,-3-6-2 16,-2-45-1-16,-2 43-2 15,0 0-16-15,2-8-22 16,2 1-11-16,2-1-36 16,1 4-25-16,-5 2-67 15,-4 12 10-15,3 3 5 16,-7 7-52-16</inkml:trace>
  <inkml:trace contextRef="#ctx0" brushRef="#br0" timeOffset="206205.9422">9625 17013 423 0,'-11'30'152'16,"4"-9"-7"-16,3 8-98 0,2 0-65 16,7 6-1-16,5 2-5 15,9 6 12-15,2-4 4 16,11 1 3-16,-2-3 1 15,7-3 6-15,0-9 6 16,8-1 8-16,-8-5 1 16,3-6 11-16,-2-7 3 0,8-1 7 15,0-8-6-15,6-6-3 16,0 0-14-16,-1-4-36 16,-13-1-79-16,0-6-73 15,-8-1-10-15,2-7-88 16</inkml:trace>
  <inkml:trace contextRef="#ctx0" brushRef="#br0" timeOffset="207853.1579">10500 16936 357 0,'51'39'479'15,"-47"-26"-159"-15,-1-11-13 16,1 1-200-16,-5-5-114 16,1 1-46-16,0 1-13 15,0 0-6-15,0 0 9 0,0 1 8 16,0 1 30-16,6 11 20 16,6 17 16-16,10 50 6 15,-18-46 9-15,-1 9 8 16,-3 3 28-1,2-3-38-15,-4-8-1 16,2-2-2-16,-4-11 4 16,-2-10-1-16,1-5 13 15,4-5 3-15,-3-1 6 16,4-2-13-16,0-1-16 16,0 1-14-16,0-2-10 15,0 0-7-15,5-27 6 16,22-50 9-16,-11 40 3 15,1 2 1-15,8-1-1 16,3 7-3-16,6-8 0 16,2 4-1-16,-4 2-2 0,1 1-3 15,-8 1-9-15,-6 11-6 16,-4 5-2-16,-7 7 5 16,-4 6 13-16,-3 0 13 15,-1 3 16-15,0 0 8 16,0 0 5-16,0 0-12 15,0 3-2-15,3 18-8 16,3 7-8-16,11 44-2 0,-11-46 4 16,-2-7 3-16,2-4 4 15,-5-8 1-15,1 0-2 16,-1-2-4-16,-1-5-6 16,0 0-10-16,0 0-12 15,0 0-8-15,2-2 1 16,-1 1 4-16,23-11 9 15,52-46 11-15,-39 14 9 16,-3-5 0-16,0 0-1 16,-5 3-1-16,1 8-1 15,-6 9-3-15,-5 10-4 16,-3 3-1-16,-2 4-3 16,-4 8 0-16,-1 2 2 15,1 4 0-15,-1 4-1 16,-2-1 0-16,4 6 2 15,-4 5 2-15,-4 6 6 16,-3 8 0-16,3 19 2 16,-9 3-2-16,0 6-1 0,2-8-1 15,-4-1 2-15,1-20 0 16,3-2-1-16,4-9-8 16,-2-3-6-16,5-5-8 15,4 3-22-15,-1-8-13 16,2-1-28-16,4 2-2 15,13 0-5-15,-3-6 13 16,12 0 7-16,0-4 31 16,8-2 7-16,-13-5 13 0,14-3 3 15,-3 0 7-15,8-5-3 16,-7-6-3-16,9-8-4 16,-7-1 3-16,5-15-1 15,-5 2 3-15,1-8 3 16,-4 6 5-16,8 3 3 15,-8 6 6-15,3 2 9 16,-8 9 7-16,-1 3 13 16,-13 5 7-16,-3 3 6 15,-11 6-2-15,-1 1 28 16,-6 0-3-16,-3 1 2 16,-3 2 16-16,-1 1 1 15,-2 3-32-15,-2-1-7 16,0 1-11-16,0 1-24 15,1 4-11-15,-5-2-6 16,2 4-4-16,-1 3-6 0,-2 0-3 16,0 5-10-16,1 7-1 15,0 7-1-15,-3 4 3 16,2 8 9-16,4-5 8 16,5 11-6-16,2-6-4 15,5 9-4-15,3-4-14 16,3 6-2-16,2-9 6 15,11 5-12-15,0-14 3 0,6 1 6 16,4-7 3-16,2-6 2 16,-9-9 19-16,3 1 4 15,-1-4 2-15,-2-9 8 16,-3-5 4-16,5-2 2 16,0-6 2-16,-4-11 5 15,1 5-1-15,-2-12-3 16,-5 0 1-16,-10-11-4 15,-1 8-3-15,-7-7-26 16,-5 10-6-16,-12-5 1 16,-3 11 2-16,-10-2 8 15,-3 4 29-15,-6 1 12 16,6 5 6-16,2 4 9 16,11 7-5-16,0 3-15 15,14 5-17-15,1-1-43 16,5 4-37-16,4-2-29 15,0 0-246-15,0 0 58 0</inkml:trace>
  <inkml:trace contextRef="#ctx0" brushRef="#br0" timeOffset="208536.683">12623 16476 875 0,'12'87'265'16,"-9"-85"22"-16,-5-2-247 16,7 1-131-16,-5-1 9 15,0 0 21-15,0 0 19 16,0 0 40-16,0 0 44 15,0 0-13-15,2 0 3 0,0 2-8 16,-1-1-6-16,8 17-12 16,0 11 3-16,10 53 4 15,-17-30-2-15,8-5 1 16,1 14 3-16,3-9-7 16,0 7-6-16,5-15 1 15,0 1 1-15,-2-12-1 0,6 1 0 16,0-14 1-16,-3 0 7 15,-2-7 3-15,0-1-6 16,-8-3-4-16,4-8-3 16,-4-4-7-16,3-7 9 15,-2-5 13-15,3-13 10 16,0-5 3-16,2-13 4 16,-1-6-15-16,4-16-5 15,-1 5-9-15,3-8 0 16,-2 8-2-16,2 0-2 15,-2 8-2-15,3-9-2 16,0 6-6-16,11 0-37 16,1 11-26-16,1 3-69 15,1 11-41-15,-3 8-129 16,-16 9-3-16</inkml:trace>
  <inkml:trace contextRef="#ctx0" brushRef="#br0" timeOffset="208586.5868">13369 16289 7 0,'21'27'0'0,"40"47"0"16,-44-42-2-16</inkml:trace>
  <inkml:trace contextRef="#ctx0" brushRef="#br0" timeOffset="209391.246">13968 16688 468 0,'10'-6'439'16,"-10"4"-116"-16,-1-2-13 15,-1-1-269-15,1 4-39 16,-1-1-14-16,-1-1 2 16,0 0 19-16,-13-10 20 0,0 0 12 15,-53-35 4-15,49 38-3 16,-3 2-18-16,6 4-19 15,-3 1-19-15,6 0-14 16,2 9-16-16,1 3-1 16,-3 10-19-16,-1 11-13 15,-1 19 8-15,1 1 19 16,0 17 11-16,7-4 20 16,4 6 25-16,4-15-13 0,3 4-28 15,3-19-9-15,4 1-7 16,4-15 3-16,3-1 21 15,3-17 26-15,5-3 27 16,0-9 30-16,2-13-3 16,2-6-3-16,4-19 1 15,-3-10-20-15,-2-24-19 16,-6 1 3-16,0-10-4 16,-6 17-4-16,-2 8 2 15,-8 21 2-15,1 12 14 16,-4 14 11-16,-3 7 21 15,1 5-1-15,4 5-15 16,-5-3-37-16,0 0-10 16,0 5-24-16,0 44 3 15,-5 52 12-15,3-32 25 16,-1-2 2-16,1 2 4 0,4-17-2 16,1-7-1-16,2-13-4 15,3-14-1-15,1-3-26 16,10-11-24-16,0-2-16 15,12-10-24-15,6 0-23 16,6-21-25-16,-1-11-58 16,10-25-85-16,-9-4-16 15</inkml:trace>
  <inkml:trace contextRef="#ctx0" brushRef="#br0" timeOffset="210069.9043">14656 15936 649 0,'0'18'390'15,"-4"-9"-100"-15,-3 1-111 16,4 5-282-16,3 5-10 16,-2 3 30-16,4 7 44 15,1 2 57-15,1 14 31 16,-5 5 8-16,5 12 4 0,-4-2-16 16,6 18-3-16,3-11-12 15,-3 9-4-15,3-9-11 16,-6 14-1-16,-2-16-5 15,-4 8 1-15,-1-20-1 16,-5-3 4-16,7-18-1 16,-4-6 8-16,2-20 2 15,1 1-2-15,3-5-4 0,0-5-23 16,0 1-17-16,0-1 0 16,0-1 5-16,10-16 4 15,7-8 22-15,36-50 9 16,-29 42-5-16,5 1-6 15,-1 13-4-15,9-1 0 16,-5 10-10-16,3 3-9 16,-4 6 2-16,-1 1 5 15,-14 8 5-15,0 0 18 16,-4 0 13-16,-6 5 0 16,0-1 1-16,-1-4-4 15,-3 1-8-15,0 4 0 16,-4-5-1-16,-5 5 0 15,-6 3-3-15,-11 11 0 16,-6 3-2-16,-10 8 6 16,-3 5-3-16,-1-1 4 15,7-12-4-15,0 0 0 0,7-5-8 16,8-10-2-16,7 0-45 16,2-2-127-16,6-8-191 15,10-6-22-15</inkml:trace>
  <inkml:trace contextRef="#ctx0" brushRef="#br0" timeOffset="210488.8949">15680 15581 914 0,'-21'87'277'0,"-5"-48"31"16,-1-8-247-16,2 10-66 15,7 1-20-15,-4 10 10 16,8 2 16-16,1 15 11 16,0-3 10-16,-1 17 5 0,7-4-4 15,-9 10-2-15,5-5-8 16,7 12-1-16,-1-14-4 16,1 13 0-16,7-12-2 15,-5 0-14-15,2-24-12 16,3-1-15-16,-3-23-89 15,5-7-203-15,13-19 3 16,5-9-140-16</inkml:trace>
  <inkml:trace contextRef="#ctx0" brushRef="#br0" timeOffset="210980.0624">16148 16533 226 0,'4'8'623'0,"2"-8"-277"16,-1 0-147-16,-5 0 126 15,0 0-389-15,0-3-18 16,0 1 15-16,0 1 18 16,0-2 22-16,1 0 63 15,1-1 25-15,-1-7 10 16,-1 4-11-16,0-1-17 15,-1 1-27-15,-1-2-13 16,1 2-7-16,-2-4 4 0,1 5 8 16,1-1 1-16,-1 0-1 15,1 2-5-15,-2 2-9 16,0 0-14-16,0 0-1 16,0 0-1-16,-6-1-3 15,-7 2 1-15,0 4 13 16,-5 8 2-16,-35 48 7 15,44-18 11-15,4-2 4 16,13 11-1-16,7-4-8 0,11 5-4 16,5-8 0-16,17-1 6 15,1-8 3-15,19-5 8 16,-3-13-2-16,17-8-6 16,-14-11-10-16,-1-11-14 15,-22-6-18-15,-2-11-33 16,-20-1-30-16,-8-19-239 15,-12 6 50-15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42:40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7544 5047 758 0,'-6'4'431'0,"0"1"-108"16,6-7-190-16,0 2-143 16,0 0-134-16,1 2 87 15,4 10 7-15,23 20 26 16,44 41 22-16,-39-30 16 15,-5 1-6-15,5 4-19 16,-8-5-32-16,6-5-107 16,-3-13-106-16,9-19-22 15,-1-20-121-15</inkml:trace>
  <inkml:trace contextRef="#ctx0" brushRef="#br0" timeOffset="201.9579">8329 5093 679 0,'6'1'220'0,"-9"2"35"0,-2 2-190 16,4-5-27-16,-2 0-35 16,-8 7 12-16,-30 23 0 15,-69 60-1-15,44-33 7 16,-16 61 17 0,-20-11-34-1,6-8-16-15,13 12-13 16,3-3-157-16,10-53-92 15,30 7-34-15</inkml:trace>
  <inkml:trace contextRef="#ctx0" brushRef="#br0" timeOffset="697.6333">8324 5512 905 0,'0'3'173'15,"-3"2"77"-15,0 1-277 16,2-6 6-16,-1 0 1 0,1 0 9 15,1 1 14-15,0 0 5 16,0 1-8-16,1-1 18 16,28 8 2-16,61-1 4 15,-43-22 1-15,8-6 8 16,-5-1-18-16,1-1-2 16,-13 7 1-16,-5 0 6 15,-14 6 7-15,-10-4-19 16,-16 4-23-16,-20 0-8 15,-7 6-3-15,-12 8-1 16,-10 8 22-16,-23 18 27 16,4 8 2-16,-16 12 6 15,5 6-5-15,2 3 0 16,26-8-12-16,15 8-16 16,34-7-29-16,27 3-65 15,24-10-36-15,38-12-100 16,16-22-29-16,27-34-10 15,4-23-50-15</inkml:trace>
  <inkml:trace contextRef="#ctx0" brushRef="#br0" timeOffset="937.585">9238 5425 1069 0,'-32'10'286'15,"-14"15"75"-15,-3 2-307 0,1 3-28 16,13-2-21-16,14-3-20 15,23-7 1-15,12 7 30 16,9-3 13-16,8 9 15 16,-3 2 8-16,-10 11 0 15,-18 4-41-15,-33 18-3 16,-34 1-8-16,-45-3 17 16,-4-17-7-16,-7-23-104 15,18-32-125-15,18-23-184 16,42-7-103-16</inkml:trace>
  <inkml:trace contextRef="#ctx0" brushRef="#br0" timeOffset="1836.7792">5057 6612 367 0,'47'-5'211'0,"-45"5"-19"15,-2 0-72-15,1 2-76 16,-1-2-24-16,0 0 15 0,0 0 15 16,2 0 41-16,15 0 22 15,35-3 25-15,113-21-22 16,-47-4-53-16,-1 3-72 15,2-10-297-15,-26 4 25 16</inkml:trace>
  <inkml:trace contextRef="#ctx0" brushRef="#br0" timeOffset="2120.9378">6430 6083 950 0,'19'8'338'0,"-3"1"-5"16,-27 3-207-16,12 12-208 15,1 10-9-15,-1 19 31 16,-10 4 24-16,-10 9 22 15,-3-3 30-15,-11 17 24 16,-5-9-21-16,-5 15-18 16,3-5-114-16,4 9-198 15,9-24 12-15</inkml:trace>
  <inkml:trace contextRef="#ctx0" brushRef="#br0" timeOffset="5756.1296">7024 6169 607 0,'-6'47'175'0,"4"-50"45"16,2 1-155-16,0-2-5 15,0 3 21-15,0 1 32 0,0 0-3 16,-1 0 0-16,1 0-32 16,-2 0-43-16,1 0-36 15,-1 0 12-15,0 1 11 16,-16 35 20-16,-61 58 31 15,42-22 12-15,6-4-16 16,7 9-20-16,20-22-24 16,22-5-12-16,13-19-29 15,21-13-2-15,5-15 5 0,10-15 15 16,-8-10 6-16,8-18 28 16,-8-2 9-16,-8-10 18 15,-16 8-2-15,-16-15 11 16,-14 17-6-16,-29-13 3 15,-8 12-32-15,-7-3-12 16,5 21-29-16,-5-3-66 16,17 18-55-16,-1-4-209 15,-1 1-161-15,3-14-54 16</inkml:trace>
  <inkml:trace contextRef="#ctx0" brushRef="#br0" timeOffset="26086.9945">8490 9259 1343 0,'-7'-1'249'0,"-10"12"138"15,-12 10-419-15,-19 18-23 0,-2 4 14 16,0 6 15-16,5-9 15 15,13-12 1-15,20-15 2 16,15-6-29-16,6 1-12 16,17-1-10-16,8 7 19 15,8 11 18-15,-5 6 26 16,0 9 3-16,-18 4-7 0,-20 22 16 16,-20-1 8-16,-19 6 14 15,-12-10 8-15,-12-8 16 16,10-25-25-16,-9-21-143 15,19-15-254-15,11-28 20 16</inkml:trace>
  <inkml:trace contextRef="#ctx0" brushRef="#br0" timeOffset="26492.3505">8509 9031 684 0,'-41'93'223'0,"45"-90"24"15,-4-3-174-15,8 0-53 16,-8-1 9-16,1 1 34 15,22-2 9-15,27-2 5 16,77-14-10-16,-38 2-196 16,-4-8-184-16,-2-1-14 15</inkml:trace>
  <inkml:trace contextRef="#ctx0" brushRef="#br0" timeOffset="27071.0033">9210 8855 706 0,'4'48'180'0,"-1"-42"41"15,-3-6-200-15,-1 2-36 16,1-2 22-16,0 0 46 15,1-2 29-15,5 1 27 16,17-2-1-16,-1 1-33 16,43 0-59-16,-44 12-54 0,-15 14-21 15,-15 19 17-15,-8 5 30 16,-17 25 29-16,-4 3 51 16,-2-5 19-16,12-18-55 15,22-6-53-15,27-27-29 16,66-34-284-16,31-20 32 15</inkml:trace>
  <inkml:trace contextRef="#ctx0" brushRef="#br0" timeOffset="28498.4145">9677 9652 880 0,'22'57'346'0,"-19"-58"-6"15,-3 2-217-15,3-2-127 16,-3 1-24-16,0-2 9 0,1 1 16 15,19-9 14-15,15-7 8 16,55-27-7-16,-38 28-46 16,30-8-183-16,1 2-122 15,8 1-54-15</inkml:trace>
  <inkml:trace contextRef="#ctx0" brushRef="#br0" timeOffset="29396.5183">10625 9195 326 0,'0'2'193'16,"0"-1"-27"-16,0 1-34 15,0-1-107-15,0 1 8 16,0-1 2-16,0-1 6 16,0 0-3-16,-2 0 19 15,1 0 9-15,-1 0 14 16,1 0 7-16,-1 0 9 16,1 0-23-16,1 0-25 0,0 0-20 15,0-1 0-15,1-1-8 16,33-14 5-16,60-21 10 15,-28 21 4-15,2 8-12 16,5-4-8-16,-21 12-7 16,-9-3-29-16,-15 3-11 15,-9 12-26-15,-13 3 0 16,-9 16 6-16,-12 14 21 16,-23 20 7-16,-13 6 26 0,-24 21 0 15,-1-9-4-15,-1 1 3 16,23-20 2-16,9-11 2 15,29-22 3-15,5-5-4 16,19-15 6-16,18 0 17 16,17-10 2-16,20-1 3 15,12-9 1-15,13 0-177 16,-14-4-197-16,-14 1-2 16</inkml:trace>
  <inkml:trace contextRef="#ctx0" brushRef="#br0" timeOffset="30171.0105">11746 9118 515 0,'47'6'217'0,"-48"-6"-13"16,2 0-114-16,-5 2-103 16,2-2-9-16,1 0 6 15,-2 1 28-15,-24 10 13 16,-51 66 15-16,48-49 4 16,0-3-4-16,14-1-23 0,12-7 2 15,11-6-1-15,18 4 12 16,9-2 12-16,12 3 16 15,2 1-5-15,5 11-18 16,-17-2-21-16,-16 14-2 16,-15 3-13-16,-26 9 6 15,-20-6 17-15,-17-1 16 16,-3-13-3-16,-9-11 6 16,-1-14-110-16,-1-10-236 15,15-13 40-15</inkml:trace>
  <inkml:trace contextRef="#ctx0" brushRef="#br0" timeOffset="30443.6051">11815 9095 736 0,'6'4'231'0,"-3"-5"14"0,0 2-168 15,-3-1-99-15,0 0 47 16,2 0 48-16,32 3 40 16,67 0 35-16,-7-10-32 15,12-5-98-15,14 1-342 16,-17-5 33-16</inkml:trace>
  <inkml:trace contextRef="#ctx0" brushRef="#br0" timeOffset="31068.8372">7990 10179 1001 0,'-6'0'274'0,"4"3"49"16,1-4-290-16,1 1-48 15,0 0-47-15,0 0 27 16,1-2 7-16,11 2 11 16,28-6 21-16,76-6 31 15,-29 3 6-15,31-4 20 16,29-8 10-16,68-8 18 15,23-4 8-15,73-10-15 16,18 8-31-16,71-7-5 16,-27 10-20-16,45-1-17 0,-45 15 15 15,20-6 14-15,-84 14-14 16,-6-2 2-16,-74 8-6 16,-2-4-7-16,-55 13-17 15,-9-2-92-15,-35 1-170 16,-12-7-183-16,-58-19-90 15</inkml:trace>
  <inkml:trace contextRef="#ctx0" brushRef="#br0" timeOffset="33376.9946">9246 10469 395 0,'60'-20'285'0,"-63"20"-66"16,3 3-34-16,5-3-190 15,-5-2-1-15,0 1 8 16,0 1 33-16,0-2 21 16,0 2 3-16,-2 0-7 0,1 0-18 15,-1 0-38-15,-1 2-15 16,-3 5-1-16,-14 26 2 15,-51 38 13-15,41-42 13 16,9-5 16-16,5-3 11 16,16-8-32-16,15 1-36 15,10-1 25-15,11 5-3 16,-1 2-6-16,10 7 37 16,-13 3 28-16,1 5-25 15,-16 8-7-15,-12 17 0 16,-26-4-1-16,-10 2 6 15,-15-10 22-15,-7-9 20 16,2-20-6-16,-8-14-86 16,-4-13-86-16,3-14-110 15,10-15-113-15,16-16-79 16</inkml:trace>
  <inkml:trace contextRef="#ctx0" brushRef="#br0" timeOffset="33795.9694">9254 10465 610 0,'26'42'171'0,"-23"-44"39"15,-3 1-172-15,0 4 0 16,-2-5 1-16,2 1 36 15,-1-1 31-15,1 2 31 16,0 0-55-16,0 0-57 16,0 0 2-16,0 0-32 15,1 0-28-15,21 0 43 16,29 0 105-16,116-3-22 16,-53 0-19-16,48-7-274 0,-11-4-122 15,-28-23-135-15</inkml:trace>
  <inkml:trace contextRef="#ctx0" brushRef="#br0" timeOffset="34673.3256">8607 8966 826 0,'5'10'719'16,"2"-5"-416"-16,8-8-184 15,9 4-147-15,11-1-142 16,15 7-140-16,-7 5 287 15,5 12-4-15,-7-3 8 16,1 14 10-16,-11 7 7 16,0 23 18-16,-12 9 13 0,-19 37 5 15,-16 3-1-15,-30 24 2 16,-21-15-14-16,-17 4-48 16,4-24-87-16,-15-13-195 15,18-38-15-15</inkml:trace>
  <inkml:trace contextRef="#ctx0" brushRef="#br0" timeOffset="35107.4206">7681 8801 601 0,'-10'31'306'16,"-30"52"-40"-16,-3-25-75 16,-7 12-213-16,-12 20 13 15,5-1 13-15,11 7 4 16,23-10-1-16,24 8 0 15,20-17-11-15,17-8-49 16,8-17-39-16,9-6-180 16,-9-25 3-16</inkml:trace>
  <inkml:trace contextRef="#ctx0" brushRef="#br0" timeOffset="35321.9955">7686 9415 1590 0,'132'41'254'15,"-122"-25"178"-15,12 2-511 16,11 9-194-16,13-6-178 0,9-21-19 15</inkml:trace>
  <inkml:trace contextRef="#ctx0" brushRef="#br0" timeOffset="36403.759">9992 10942 1007 0,'15'21'384'16,"15"-12"-17"-16,10-17-215 15,32-4-166-15,23-1-32 16,28-14-186-16,-12-1-135 16,3-6-36-16</inkml:trace>
  <inkml:trace contextRef="#ctx0" brushRef="#br0" timeOffset="38929.089">10423 10538 1197 0,'-19'84'201'16,"13"-63"124"-16,-3 10-357 15,-6 18-10-15,0 6 24 16,-1 14 16-16,-2-7 17 16,2 5-4-16,1-11-56 15,9 10-282-15,2-20 61 16</inkml:trace>
  <inkml:trace contextRef="#ctx0" brushRef="#br0" timeOffset="39274.0773">11251 10431 772 0,'-10'24'250'15,"-9"-7"22"-15,-17 18-169 0,-7 3-127 16,-10 21 44-16,4-1 30 15,3 9 30-15,13-5 30 16,11 6-24-16,16-15-35 16,17 7-30-16,3-16-45 15,13 1-79-15,4-11-53 16,15 3-201-16,-9-8 5 16</inkml:trace>
  <inkml:trace contextRef="#ctx0" brushRef="#br0" timeOffset="39560.0019">11318 10784 513 0,'13'44'384'15,"-14"-41"-93"-15,4-2-295 16,5-2 311-16,-6-1-292 16,20 0-99-16,29-10 108 15,103-24-33-15,-48 8-298 16,-14 1 194-16</inkml:trace>
  <inkml:trace contextRef="#ctx0" brushRef="#br0" timeOffset="39877.1976">12073 10555 1220 0,'22'26'342'16,"-23"-16"57"-16,-4 8-327 15,4 5-137-15,7 4-2 16,9 1 2-16,11-3 33 16,3-2 29-16,9 2 14 15,4-3 9-15,-7 5 9 16,-4 5-29-16,-10 7-14 16,-21-1-3-16,-16 2-2 15,-10-6-6-15,-9-5-17 16,-1-15-14-16,-5-8-20 15,1-16-74-15,4-9 15 16,7-11-23 0,-1-8 96-16,14-11-137 15,11 1-13-15,10-5-108 16</inkml:trace>
  <inkml:trace contextRef="#ctx0" brushRef="#br0" timeOffset="40096.9881">12230 10425 853 0,'0'-1'406'0,"2"1"-32"16,-1 0-183-16,-1 0-157 15,0 0-4-15,2 0-7 16,38 5 56-16,59 12 23 16,-25-14 19-16,-7-3-45 15,8-2 16-15,-16 1-39 0,-10-5-11 16,-22 6-27-16,-3 0-31 15,-17-3-90-15,-35-2-399 16,-14-2 53-16</inkml:trace>
  <inkml:trace contextRef="#ctx0" brushRef="#br0" timeOffset="41260.3937">13029 10203 1289 0,'10'0'286'0,"3"3"77"16,1 4-367-16,8 29-59 15,42 67-11-15,-51-9 10 16,-22 12 81-16,-44 34 21 16,-35-10 12-16,-26 24 20 15,-12-22-12-15,-34-5-440 0,24-44 116 16</inkml:trace>
  <inkml:trace contextRef="#ctx0" brushRef="#br0" timeOffset="43048.0166">13743 9628 439 0,'-2'73'340'0,"2"-69"-95"16,0-4-63-16,3 1-171 15,-3-1-50-15,0-1 5 16,1 0 13-16,29-2 1 16,50-11 12-16,-35 5-10 0,-4-1-205 15,2 0 57-15</inkml:trace>
  <inkml:trace contextRef="#ctx0" brushRef="#br0" timeOffset="43391.9639">13891 9982 674 0,'14'-1'405'16,"-3"1"-89"-16,5 5-69 16,5 1-303-16,7 5-6 15,12 2-16-15,30 3-160 16,5-1-65-16,10-3-59 16</inkml:trace>
  <inkml:trace contextRef="#ctx0" brushRef="#br0" timeOffset="45977.9826">15301 9038 753 0,'50'55'308'0,"-53"-56"-20"0,5-4-151 16,-1 5-169-16,-1 0-10 16,0-1 27-16,0 1 17 15,-1 0 11-15,-1 0 10 16,-1 1 6-16,-10 10-14 16,-17 8-7-16,-42 74-4 15,46-40 9-15,9 13 9 16,9-6-10-16,13-2-8 15,11-18 3-15,20-4-8 16,9-17 10-16,18-12 33 16,11-13 11-16,24-19 5 15,-7-12 2-15,1-10-11 16,-15-4-15-16,-18-3 3 16,-27 14-1-16,-19-3-3 15,-16 7-10-15,-15 4-30 16,-13 11-6-16,-25 0-20 0,-14 12-7 15,-19 5-44-15,0 8-27 16,-4 10-269-16,21 2 42 16</inkml:trace>
  <inkml:trace contextRef="#ctx0" brushRef="#br0" timeOffset="46327.0796">15237 10046 398 0,'0'3'425'0,"2"-5"-125"16,-2 2-19-16,0-1-176 16,0 1-61-16,0-2 6 15,1 1 23-15,35-4 34 16,78-14 12-16,20-5 14 16,25-1-10-16,42-6-36 15,2-3-76-15,3 4-58 0,-58 10-134 16,-23-3-213-16,-54 13-65 15,-46-14-117-15</inkml:trace>
  <inkml:trace contextRef="#ctx0" brushRef="#br0" timeOffset="46778.0818">15641 10512 1123 0,'39'37'271'0,"-49"-37"27"16,-5 8-317-16,-18 16-48 16,-7 1 15-16,-7 24 57 15,2 3 73-15,7 8 28 16,23-5-11-16,8-2-7 16,17-16-36-16,23-1-1 15,15-15-7-15,32-12 13 16,17-18-10-16,14-13 4 0,-12-13-18 15,-18-6-12-15,-35-1-6 16,-25 0-26-16,-42 4-25 16,-47 4 5-16,-18 11 1 15,-29 9 0-15,1 13-20 16,0 8-27-16,41 4-352 16,38-10 55-16</inkml:trace>
  <inkml:trace contextRef="#ctx0" brushRef="#br0" timeOffset="154469.8807">7455 14244 618 0,'6'14'453'0,"3"4"-138"16,1-17-87-16,18 29-208 16,6 2-63-16,14 17 12 15,2 0 33-15,9 10 8 16,-10-1 0-16,-7 18-5 15,-5-2-48-15,-8 9-276 16,-12-21 73-16</inkml:trace>
  <inkml:trace contextRef="#ctx0" brushRef="#br0" timeOffset="154678.9245">8360 14289 936 0,'31'-9'380'0,"-15"12"21"0,-13 4-251 15,-6 14-102-15,-3 7-25 16,-23 35-15-16,-16 18-11 16,-44 52 18-16,-13 8 16 15,-16 41-13-15,8-4-8 16,-1 21-9-16,32-47-61 16,11-7-111-16,19-47-76 15,15-25-160-15,24-47-73 0</inkml:trace>
  <inkml:trace contextRef="#ctx0" brushRef="#br0" timeOffset="155102.7801">8407 15002 1351 0,'-7'23'303'0,"-2"-9"120"15,-4-1-398-15,8 0-19 16,2-2-20-16,6-7-27 16,6 2 20-16,13-6 8 15,6-9 10-15,23-13 17 16,4-12 24-16,16-18-54 0,-9 2-12 15,-7-1 9-15,-23 16 8 16,-11 8 28-16,-24 17 30 16,-27 10 4-16,-13 11-14 15,-8 25-10-15,-16 13-23 16,-25 23 7-16,9 10 0 16,-3 10-1-16,9-17-5 15,21-8-44-15,34-24-91 16,45-21-37-16,38-28-22 15,35-31-83-15,36-20-1 0,46-28-32 16,-9-14 29-16,3-14-61 16</inkml:trace>
  <inkml:trace contextRef="#ctx0" brushRef="#br0" timeOffset="155306.9285">9323 14602 978 0,'-43'26'623'15,"7"13"-122"-15,-14 16-183 16,-1 5-159-16,4 8-162 15,19-11 65-15,10-4-24 16,20-10-23-16,14 9 13 16,3-2 6-16,5 12 3 15,-12 7 0-15,-18 21-5 16,-25 0-14-16,-36 8 4 16,-28-18 3-16,-20-21 8 0,7-36-78 15,-9-69-535-15,28-37 149 16</inkml:trace>
  <inkml:trace contextRef="#ctx0" brushRef="#br0" timeOffset="155957.4363">20279 7375 1330 0,'6'7'281'16,"12"8"112"-16,-2 4-374 0,23 20-62 16,11 3 17-16,18 22 12 15,-1-5 8-15,11 10 8 16,-10-12-56-16,5 1-53 15,-15-25-279-15,7-26 20 16</inkml:trace>
  <inkml:trace contextRef="#ctx0" brushRef="#br0" timeOffset="156147.26">21329 7249 660 0,'-4'14'352'0,"-32"23"-35"0,-17 18-135 16,-30 33-101-16,-4 5-11 15,-20 12 42-15,11-6 2 16,-4 7 2-16,23-20-23 16,-1 2-57-16,23-15-95 15,14-11-136-15,15-25-67 16,18-16-172-16,19-24-69 16</inkml:trace>
  <inkml:trace contextRef="#ctx0" brushRef="#br0" timeOffset="156510.9091">21274 7969 1483 0,'12'4'217'16,"9"5"144"-16,22-11-408 15,10-1-65-15,17-8 37 16,-2-10 97-16,2-10 10 16,-16 1 7-16,-8 2 8 15,-23 0-21-15,-15 12-2 16,-18 5-2-16,-30 16-3 16,-31 1 4-16,-40 31 29 0,-12 13 6 15,-15 21-15-15,18 0-15 16,27 6-22-16,47-19-68 15,40-12-54-15,39-19-6 16,47-13-16-16,31-11-25 16,34-19-23-16,5-9-21 15,26-21-118-15,-31-4 12 16,-1-10-75-16</inkml:trace>
  <inkml:trace contextRef="#ctx0" brushRef="#br0" timeOffset="156675.5129">22273 7812 349 0,'-5'-9'179'15,"8"7"361"-15,-9 17-297 16,2 3 91-16,-6 16-286 16,5 6 14-16,-10 16 27 15,-1 0 16-15,-23 14 48 16,-9-6-13-16,-34 4 3 16,-7-15-39-16,-13-19-72 15,7-35-519-15,-20-41 121 16</inkml:trace>
  <inkml:trace contextRef="#ctx0" brushRef="#br0" timeOffset="160640.0075">16776 14639 1059 0,'-18'0'235'15,"-11"1"45"-15,-23 8-298 16,-18 6-67-16,-25 16 3 16,-2 7 38-16,-1 13 61 15,24-2 23-15,16 5 40 16,24-6 30-16,18-2-12 15,17-8-15-15,18 4 4 16,20-13-13-16,44 1-14 16,19-14 26-16,33-10 4 15,19-18 0-15,15-14 0 0,-33-22-524 16,-15-23 174-16</inkml:trace>
  <inkml:trace contextRef="#ctx0" brushRef="#br0" timeOffset="161204.0017">17514 14483 517 0,'-88'185'694'0,"51"-131"-240"16,-6 0-310-16,3 10 309 15,15-15-494-15,22-3-30 16,14-22-1-16,20-11 2 15,9-16 5-15,10-19 50 16,-4-9 31-16,9-15-3 16,-12-3-1-16,-5-6 2 15,-16 11-1-15,-2-2 2 16,-16 10 8-16,1 5-5 16,-10 9-10-16,2 1-4 15,-1 6-8-15,8 2 5 16,-4-2 6-16,12-3 2 15,6 5 1-15,20-8 2 16,1 3-10-16,21 1-1 16,4 3 1-16,3 5 0 15,-11 6-10-15,-1 11-14 0,-20 5-9 16,-11 8-9-16,-6 9-10 16,-8 2 14-16,-5-2 19 15,-4-5 20-15,1-4 20 16,-1-14 26-16,4-8-4 15,8-2-3-15,14-3-9 16,23-2-10-16,3 7-18 16,7 5-9-16,-7 7-10 0,-9 8-10 15,-24 6-4-15,-9 14-1 16,-8-2 20-16,-6 0 15 16,0-8 11-16,0-4-12 15,5-14-21-15,5-7-133 16,2-5-127-16,11-10-144 15,0-6-98-15</inkml:trace>
  <inkml:trace contextRef="#ctx0" brushRef="#br0" timeOffset="162716.9965">19053 13738 58 0,'1'-2'473'16,"1"5"74"-16,-4-3-326 16,2 0 72-16,-1 0-331 15,-1 2-1-15,-2 48 20 16,-11 91 33-16,0-11 45 16,-7 5 18-16,-5 19-2 15,5-21-28-15,-2-1-29 16,-1-43-49-16,13-10-157 15,-3-35-156-15,-22-25-20 16,-4-27-178-16</inkml:trace>
  <inkml:trace contextRef="#ctx0" brushRef="#br0" timeOffset="162941.6539">18666 14449 1534 0,'55'-9'343'0,"-48"8"110"16,14-1-432-16,7 1-68 15,18-1 4-15,9-1 37 16,16-1 9-16,-6-1 6 16,6-1-27-16,-16-1-44 15,-3 4-42-15,-18-6-210 0,-4-4-143 16,-19-2-35-16</inkml:trace>
  <inkml:trace contextRef="#ctx0" brushRef="#br0" timeOffset="163113.249">19343 14419 1461 0,'130'114'295'0,"-124"-90"133"16,-1 7-429-16,1 18-40 15,-1 3 3-15,-6 4-107 16,-2-7-109-16,-18 1-166 16,-7-12 6-16,-18-18-165 15</inkml:trace>
  <inkml:trace contextRef="#ctx0" brushRef="#br0" timeOffset="163262.1141">19510 13852 1643 0,'5'-8'302'15,"-5"10"-88"-15,3 2-690 16,-3-4-92-16</inkml:trace>
  <inkml:trace contextRef="#ctx0" brushRef="#br0" timeOffset="163831.1831">19922 14455 1035 0,'5'12'223'0,"-1"-9"20"16,-3-2-369-16,4-2-26 16,-5-1 10-16,0 1 102 15,0-1 81-15,0 1 136 16,0-1 10-16,0 1-1 16,0-1-44-16,0 1-27 0,0-1-60 15,0 2-29-15,0 0-30 16,0 0-22-16,0 0-20 15,-2 0-22-15,1 0 5 16,-1 0 14-16,1 2 24 16,-3 23 37-16,-10 55 32 15,8-40 9-15,2-9-3 16,1-7-1-16,3-12-11 0,0-6 13 16,3-6 5-16,6-9-10 15,4-8-11-15,14-14-5 16,8-10-17-16,14-7-15 15,-1 4 5-15,0 1 1 16,-9 21-3-16,-4 10-3 16,-11 9 0-16,-11 3-15 15,1 13-14-15,-5 10-5 16,-8 6 0-16,1 20 5 16,4 9 18-16,-9 10 17 15,1-9 1-15,2 3-83 16,-3-14-57-16,0-14-55 15,5-18-215-15,10-26 3 16</inkml:trace>
  <inkml:trace contextRef="#ctx0" brushRef="#br0" timeOffset="164245.5661">20760 14482 1323 0,'2'7'300'0,"-4"-1"77"16,-5 7-394-16,-2-1-66 0,-1 4 4 15,-4 2 36-15,-2 4 27 16,3 2 32-16,-2 10 11 16,0 6 8-16,3 9-8 15,3-8-5-15,5-1-11 16,3-10-24-16,1-12-40 15,2-12-38-15,19-21-110 16,4-10-102-16,15-18 25 16,6-6 0-16,6-6 52 15,-19 17 137-15,-5 7 198 16,-12 17 24-16,-5 7 69 16,-6 10 31-16,9 7-52 15,-1 9-114-15,2 21 5 16,-6 3-32-16,0 14-27 15,-5-3 26-15,-2 6-3 16,-4-16-77-16,-4 1-94 16,0-23-96-16,-1-1-81 15,2-16-57-15</inkml:trace>
  <inkml:trace contextRef="#ctx0" brushRef="#br0" timeOffset="164679.5422">21175 14710 787 0,'-1'4'357'0,"-1"-2"-84"16,2-1-207-16,-1-1-121 16,1 0-63-16,-2 0 16 15,1 0 83-15,1 0 62 16,0 0 41-16,0 0 30 15,0 0-7-15,-2 0-20 16,1 0-43-16,-1 2-18 16,-1-1-16-16,-10 29-2 15,-8 56 2-15,29-42 4 16,7-4 4-16,5 2-4 16,5-14-1-16,4-6-4 15,-4-10-7-15,9-9 5 16,0-12 2-16,4-6 0 15,-2-13 5-15,-2-11-7 16,-13-1-10-16,-11-12-5 16,-16 4-3-16,-15-1-11 0,-8 9 3 15,-4 4-3-15,1 14 3 16,5 7-17-16,8 8-15 16,4 5-48-16,9 4-66 15,3 2-173-15,6 7-6 16</inkml:trace>
  <inkml:trace contextRef="#ctx0" brushRef="#br0" timeOffset="165083.1249">21679 14590 910 0,'-6'6'428'16,"3"-2"-74"-16,-3 12-230 16,0 7-144-16,-3 12-16 15,-1 7-16-15,4 6 57 16,6-8 50-16,0 0-49 16,9-13-4-16,4-5 2 15,-4-11-9-15,12-5-11 16,5-8-10-16,13-10-33 15,1-5-40-15,12-10 35 16,-8 2 13-16,-5-5 16 16,-11 9 39-16,-6-1 63 0,-12 12-18 15,-2 1-2-15,-4 6-14 16,-4 6-8-16,-1-3-24 16,-1 1-1-16,1 5 5 15,-2 25 10-15,0 40-2 16,3-39-11-16,7-9-180 15,8 1-164-15,10-12-11 16</inkml:trace>
  <inkml:trace contextRef="#ctx0" brushRef="#br0" timeOffset="165323.151">22701 14736 1115 0,'3'9'491'0,"-8"0"-40"15,-7 0-297-15,-14 12-90 16,-10 4-88-16,-1 3 0 16,5-1 20-16,8 1-14 15,14-4 6-15,11-1 3 16,6 4-1-16,4 9-2 16,-4-1 16-16,-7 7-38 15,-15-2-10-15,-30-9-34 16,-21-19-48-16,-52-45-304 15,-5-34 90-15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6:25:27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2927 11087 554 0,'91'20'195'0,"-87"-20"10"15,-5-2-146-15,2 4-96 16,-1-2-6-16,0 0-2 16,0 2-2-16,12 30 24 15,68 144-18 1,-10-50 28-1,13-8-146-15,0-18 53 16</inkml:trace>
  <inkml:trace contextRef="#ctx0" brushRef="#br0" timeOffset="329.8568">3444 11016 789 0,'23'79'247'0,"-32"-69"25"15,-5-4-190-15,-9 10-119 16,-14 1 5-16,-26 14-3 16,-8 7 3-16,-7 19 0 15,-1 6 4-15,-7 13 4 16,20-2 7-16,-1 0-28 16,14-6-65-16,7-9-116 15,28-10-18-15</inkml:trace>
  <inkml:trace contextRef="#ctx0" brushRef="#br0" timeOffset="854.7832">3730 11450 388 0,'5'2'317'0,"-1"-2"-61"16,-4 0-38-16,0 0-200 15,0 0-7-15,0 0-20 16,3-2 2-16,21-1 22 0,26-4 11 16,85-18-8-16,-40 7-79 15,-2 2-117-15,-1 4-75 16,-37 1-89-16</inkml:trace>
  <inkml:trace contextRef="#ctx0" brushRef="#br0" timeOffset="1167.8501">4185 11144 730 0,'-3'0'148'0,"3"1"55"0,-1 1-220 16,-2 6-38-16,-2 0 9 15,2 5 16-15,-3 2 22 16,-3 4 18-16,-14 52 16 15,15-26 4-15,-1 5-13 16,-7 18-6-16,1 9-3 16,2 9-17-16,3-13-60 15,7-2-136-15,12-19 9 16</inkml:trace>
  <inkml:trace contextRef="#ctx0" brushRef="#br0" timeOffset="1391.7277">4831 11096 1312 0,'7'43'246'16,"-10"3"133"-16,-6 30-380 15,-2 14-22-15,-7 31-90 16,-10-1-97-16,-21 14-169 16,-9-28-86-16</inkml:trace>
  <inkml:trace contextRef="#ctx0" brushRef="#br0" timeOffset="4582.461">5231 11413 243 0,'-20'0'250'0,"7"2"-62"15,10-2-42-15,-6 1-94 16,9 4-15-16,0-5-22 15,0 0-33-15,-3 0 243 32,3-2-125-32,21-4 25 15,32-7 25-15,133-24-121 16,-71 22-70-16,7 6-132 16,-69 6-137-16,-24 8-10 15,-12 2-143-15</inkml:trace>
  <inkml:trace contextRef="#ctx0" brushRef="#br0" timeOffset="5262.8399">5745 11064 710 0,'46'25'146'0,"-48"-28"67"15,-1 1-227-15,-1 4-25 16,1-2 19-16,3 0 11 0,-2 0 9 16,1 1 30-16,-1 1 22 15,1-1-15-15,-1 1-10 16,1-1-8-16,-1 1-13 15,2-1 23-15,3 14 23 16,5 1 27-16,-1 2-44 16,63 49 2-16,-51-50-27 15,8 6-26-15,-10-4-26 16,7 0 48-16,-10-1-2 0,-7-3-4 16,-14-2 1-16,-7 11 1 15,-15 0-3-15,-11 10-2 16,-9 4-10-16,-15 13-34 15,2-1-47-15,-15 0-176 16,15-7 1-16,10-13-92 16</inkml:trace>
  <inkml:trace contextRef="#ctx0" brushRef="#br0" timeOffset="5981.6258">6425 11138 680 0,'41'-8'98'0,"-41"19"75"16,-4-1-203-16,-1 9 10 16,-1 5 18-16,-6-3 20 15,1-5 18-15,-1-1 27 16,0-8 15-16,1-4 35 16,6-4 9-16,5-5 2 15,0 4-13-15,0-1-20 16,3-6-38-16,8-20-21 15,65-44-11-15,-23 48-14 16,2 1 10-16,19 1 2 0,-4 8-2 16,5-2-2-16,-17 7-5 15,-8 16-20-15,-17 7-8 16,-18 8-11-16,-11 15-8 16,-23 32-4-16,-18 7 10 15,-30 35 4-15,-8 9 6 16,-16 12-8-16,8-27 3 15,0-6 3-15,23-36 4 16,8-16 9-16,15-24 24 0,13-5 25 16,18-14-5-16,17-9 2 15,20-5-1 1,21-7-4-16,14-7-19 0,38-4 5 16,1-2 3-16,8 2-8 15,-14 13-14-15,-7 6-161 16,-32 7-193-16,-17 16-7 15</inkml:trace>
  <inkml:trace contextRef="#ctx0" brushRef="#br0" timeOffset="6469.9642">7660 11109 710 0,'1'-1'239'0,"-1"0"13"16,3-1-198-16,-1 2-69 16,-2 0-20-16,0 2-3 15,0 14 14-15,4 25 19 16,-5 47 15-16,-8-35 4 16,-3-4 0-16,-1 16-9 15,-2-7-13-15,-4 6-229 16,4-14 65-16</inkml:trace>
  <inkml:trace contextRef="#ctx0" brushRef="#br0" timeOffset="6695.7286">7439 11524 1068 0,'-81'-44'272'0,"91"42"73"15,6-1-306-15,20-1-32 16,14-3-4-16,21-7 7 16,5-2 7-16,5-2 8 15,-10 0-6-15,-8 1-53 16,-22 8-71-16,-8 1-259 16,-17 4 15-16</inkml:trace>
  <inkml:trace contextRef="#ctx0" brushRef="#br0" timeOffset="6909.8743">8270 11062 1598 0,'8'6'310'0,"-1"4"132"16,-6 10-471-16,-1 23-46 0,-4 14-4 15,-14 28 2-15,-17 11 28 16,-11 26 8-16,-8-17 15 16,-5 6-176-16,18-19-192 15,17-23 1-15</inkml:trace>
  <inkml:trace contextRef="#ctx0" brushRef="#br0" timeOffset="13919.1587">8661 11363 609 0,'-58'43'151'15,"55"-45"54"-15,17 2-179 0,-4 5 9 16,-4-8-1-16,0 4 5 15,4-1 18-15,14-3 0 16,13-4-13-16,19 4-21 16,1-4-52-16,6 1-185 15,-11 3-51-15,-13 6-81 16</inkml:trace>
  <inkml:trace contextRef="#ctx0" brushRef="#br0" timeOffset="14203.7413">8683 11665 457 0,'-11'12'363'16,"18"-5"-79"-16,9-2-40 15,11-10-194-15,10-1-38 16,19 2-3-16,-5-12-31 0,11-11-114 16,-7 5-146-1,-11-12-10-15</inkml:trace>
  <inkml:trace contextRef="#ctx0" brushRef="#br0" timeOffset="15053.2042">9585 11067 235 0,'3'0'200'0,"-1"0"-71"16,-2 0-44-16,3 1-58 16,-2 0-55-16,-1 1 43 15,3-1 20-15,-3 1 25 16,0-1 3-16,0 1 2 16,0-1-18-16,-3 1-3 15,3-1-16-15,-1 1 16 16,-2-1 18-16,3 1 18 15,-2-1 11-15,-1 1 15 16,3-2 11-16,0 0 8 16,3 0-43-16,24-5-16 15,56-10-15-15,-39 1-17 16,-1 2-28-16,0 0 24 16,-10 5-5-16,-2 5-7 15,-15 5-14-15,1 7-20 0,-13 4-7 16,-1 11-14-16,-9 0-9 15,-7 17-10-15,-14 5 45 16,-13 12 10-16,-9-5 15 16,-6-1 23-16,7-15 18 15,6-12-3-15,21-14 17 16,8-8 19-16,15-7-17 0,14-3-10 16,9 0-23-16,19 0-17 15,7 5-23-15,7 14 2 16,-10 9 0-16,-3 30-8 15,-23 12-7-15,-13 17-4 16,-18-7 1-16,-29 14 12 16,-23-20 10-16,-28-4 5 15,-7-21-39-15,-29-20-404 16,4-30 116-16</inkml:trace>
  <inkml:trace contextRef="#ctx0" brushRef="#br0" timeOffset="16020.5254">6416 9689 459 0,'9'12'534'0,"-1"-11"-405"15,-6 1 101-15,4 2-57 16,-6-4-373-16,0 0 153 15,0 0 155-15,12 0-140 16,11-3-144-16,54-6 70 16,-44 2-129-16,4-1 4 0</inkml:trace>
  <inkml:trace contextRef="#ctx0" brushRef="#br0" timeOffset="16216.2899">6503 9933 1360 0,'37'6'237'0,"-3"-9"113"16,3 0-527-16,5 46-86 15,-2-44-134-15,1-2-87 16</inkml:trace>
  <inkml:trace contextRef="#ctx0" brushRef="#br0" timeOffset="17011.3186">7136 9524 673 0,'8'9'223'16,"-8"-4"19"-16,0-4-156 16,-1-2-105-16,1 1 17 15,0 0 12-15,0 0 12 16,0-3 58-16,0 1 21 15,0 1-6-15,0-1-6 16,1-1-9-16,-1 0-52 16,5-10-17-16,35-5 0 15,47-43-1-15,-27 48 3 16,-3 6 4-16,4 8-2 16,-22 7-8-16,-11 9-5 15,-15 4 7-15,-12 13 1 16,-6 2 1-16,-13 16 5 15,-6-5 4-15,-3 11-5 16,1-14-3-16,4-2 2 0,14-11 0 16,13 1 0-16,11-6 1 15,18 8 10-15,4 3 2 16,-2 7 0-16,-14 6 2 16,-32 22-3-16,-42 5-7 15,-44 9 7-15,-26-6 0 16,-41-14 10-16,6-23-2 15,12-18-109-15,25-23-125 0,15-15-242 16,47-23-76-16</inkml:trace>
  <inkml:trace contextRef="#ctx0" brushRef="#br0" timeOffset="21597.7744">3864 8089 605 0,'4'-20'204'0,"-2"3"63"15,-1 2-162-15,-4 0-13 16,-3 6-13-16,-7 2-29 15,2 5-35-15,-15 8-18 16,-14 15-6-16,-31 17-6 16,-11 20 14-16,-26 25 14 15,3 7 10-15,1 25-2 16,39-3-2-16,28 13-26 0,41-14-28 16,47 10-70-16,27-32-65 15,32-4-65-15,0-28-42 16,-13-29-51-16</inkml:trace>
  <inkml:trace contextRef="#ctx0" brushRef="#br0" timeOffset="21997.9551">4215 8216 522 0,'91'52'240'0,"-86"-46"-32"15,-4-6-112-15,-1 4-192 16,0-4-27-16,-1 2 14 0,-1 4 17 16,-5 28 39-16,-18 55 49 15,-2-29 37-15,2 10-6 16,-6 13-7-16,10 1-38 15,-1 2-118-15,15-16 20 16</inkml:trace>
  <inkml:trace contextRef="#ctx0" brushRef="#br0" timeOffset="22402.5241">4324 8751 392 0,'77'52'247'0,"-68"-48"-57"15,2-2-246-15,11-1 242 16,15-5-199-16,25-11 8 15,9-7 13-15,9-12 18 16,-9-6-1-16,-12 0 8 0,-29 3 4 16,-12 1 6-16,-15 14-38 15,-24 17-51-15,-20 13-20 16,-36 27-17-16,-12 17-9 16,-17 19 30-16,12-3 54 15,6 8 42-15,35-14 19 16,9-4 11-16,18-14 1 15,16-7-8-15,14-8-48 16,19-6-17-16,15-5-25 16,39-16-180-16,28-7 47 15</inkml:trace>
  <inkml:trace contextRef="#ctx0" brushRef="#br0" timeOffset="22672.5049">5672 8185 592 0,'19'13'179'0,"-2"-8"36"16,-5-4-126-16,-1-1-98 16,3-3 19-16,-8-10-21 15,0-5-56-15,-5-16-149 16,-5-5 9-16</inkml:trace>
  <inkml:trace contextRef="#ctx0" brushRef="#br0" timeOffset="22873.1675">5725 8023 487 0,'-74'-123'211'0,"45"113"-37"16,-13 12-99-16,5 11-107 15,-4 17-4-15,7 8 9 16,0 12 52-16,14 1 17 16,9 15 26-16,6 1 9 15,10 13 9-15,5 0-26 0,0 27-9 16,2-9-24-16,4 8-22 16,-7-6-29-16,2-10-51 15,-7-31-34-15,-2-13-68 16,-11-27-52-16,-12-28-5 15,-3-14-29-15</inkml:trace>
  <inkml:trace contextRef="#ctx0" brushRef="#br0" timeOffset="23051.0292">5142 8739 1238 0,'10'-4'231'15,"1"-2"104"-15,15 1-372 0,17 1 12 16,24-2-8-16,5 1-7 16,17-1-90-16,-6 3-108 15,0-10-99-15,-19 0-2 16,-8-14-108-16</inkml:trace>
  <inkml:trace contextRef="#ctx0" brushRef="#br0" timeOffset="23270.3174">6256 8266 1186 0,'3'20'231'0,"1"-6"95"16,-1 1-337-16,-3 12-59 16,0 9 28-16,0 9 7 15,-3 12 24-15,2 12-5 16,-4 2-30-16,-2-2-63 15,-1-15-26-15,2-12-56 16,-1-21-33-16,-9-20-45 16,-2-11 18-16</inkml:trace>
  <inkml:trace contextRef="#ctx0" brushRef="#br0" timeOffset="23435.3076">5976 8646 1111 0,'10'-5'246'0,"32"1"103"0,6 2-334 16,31 2 21-16,8 0-14 16,16 3-8-16,-13 2-25 15,15-8-140-15,-19-6-212 16,-3-16 0-16,-24-12-203 16</inkml:trace>
  <inkml:trace contextRef="#ctx0" brushRef="#br0" timeOffset="23629.7907">6659 8074 1075 0,'32'25'313'0,"8"5"102"16,33 2-196-16,-10 23-200 16,4 9 48-16,-6 32-20 15,-27 15-53-15,-31 28-76 16,-40-2 12-16,-59 8-39 15,-26-32-38-15,-59-22-263 16,15-40 80-16</inkml:trace>
  <inkml:trace contextRef="#ctx0" brushRef="#br0" timeOffset="24249.2476">13385 7958 1372 0,'-5'120'207'0,"-41"-89"169"15,-29 21-427-15,-18 10 50 16,-11 21 19-16,11 3 11 16,11 20 3-16,33-10-2 15,27 2-41-15,28-14-45 16,34-5-14-16,13-22-40 0,32-14-218 15,11-25-51-15,-12-30-45 16</inkml:trace>
  <inkml:trace contextRef="#ctx0" brushRef="#br0" timeOffset="24678.6856">13579 8739 743 0,'-14'16'69'16,"4"5"58"-16,1 3-145 15,-4 4-35-15,8-1 34 16,1-5 54-16,1-13 75 16,2-11-4-16,6-13-4 15,7-19-3-15,6-13 16 16,13-14-7-16,3-3-46 0,12-5 33 15,-1 14 14-15,3 12-30 16,-9 15-38-16,2 10-63 16,-5 18-59-16,-6 0-41 15,-8 6-233-15,-6 13-31 16,-11 1-47-16</inkml:trace>
  <inkml:trace contextRef="#ctx0" brushRef="#br0" timeOffset="24873.4916">14176 8649 734 0,'-15'19'428'0,"0"0"-108"16,31 2-61-16,-23 16-330 0,-2 9 9 15,0 15-35-15,-7-4-16 16,3 3-73-16,-4-19-103 15,-3-28-24-15,-4-33-44 16</inkml:trace>
  <inkml:trace contextRef="#ctx0" brushRef="#br0" timeOffset="25022.3968">14099 8192 1390 0,'-6'12'379'0,"0"-1"-16"15,6-10-399-15,6 9-175 16,-3 4-231-16,13 9-21 16,9 3-16-16</inkml:trace>
  <inkml:trace contextRef="#ctx0" brushRef="#br0" timeOffset="25487.2738">14876 8569 1067 0,'-15'3'243'0,"4"3"63"0,-1 5-297 16,-10 10-31-16,-7 4 4 16,-2 8 29-16,0-1 26 15,-3 3-4-15,15-7-13 16,4-5-9-16,9-9-6 15,2-4 11-15,17-7 10 16,-1-7-3-16,12-5-6 16,1-11-17-16,0 0-11 15,-4-8 4-15,-8-4 14 16,0 6 16-16,-10 10 8 16,3 2-27-16,0 11-31 0,2 14-42 15,-10 2-14-15,8 18-8 16,-9 9 39-16,10 37 35 15,-2 9 42-15,-2 16 15 16,-6-2 9-16,-2-3-10 16,-5-32-4-16,-6-11 18 15,-1-23 9-15,-23-18 10 16,-2-14-2-16,-33-17-11 16,-7-13-23-16,-16-9-43 15,15-2-44-15,0-5-33 16,25 3-120-16,42-20-207 15,32 8 25-15</inkml:trace>
  <inkml:trace contextRef="#ctx0" brushRef="#br0" timeOffset="25896.7181">15346 8074 732 0,'10'7'474'0,"-1"5"-139"0,-12 6-27 16,3 9-417-16,-7 8 10 16,2 8 65-16,-7 6 16 15,4-2 18-15,-6 7 14 16,2 2 13-16,-4 5-2 15,9-12 6-15,-2-8 15 16,9-11 0-16,0-17 17 16,6-14 4-16,13-7-6 15,3-2-13-15,8-5-2 16,-1 5-28-16,1 2-3 16,-9 11-6-16,-2 13-27 15,-7 16-18-15,-11 9-3 16,-1 12 1-16,-7 10-25 15,-6-1-4-15,-5 0-107 16,7-15-111-16,0-18-5 16,9-37-67-16,21-30-56 15</inkml:trace>
  <inkml:trace contextRef="#ctx0" brushRef="#br0" timeOffset="26146.2443">16119 8161 1265 0,'4'15'310'0,"-4"3"37"15,-11 3-320-15,2 22-132 16,-3 5 11-16,-6 24 53 16,-1 0 35-16,1 20 8 15,3-12 2-15,-4 10 1 16,0-19-4-16,7-11-4 15,2-26-25-15,2-12-25 16,5-22-107-16,-13-18-182 16,-2-5 6-16</inkml:trace>
  <inkml:trace contextRef="#ctx0" brushRef="#br0" timeOffset="26325.8652">15688 8626 772 0,'-4'-10'490'15,"5"9"-91"-15,3-4-120 16,-4 5-295-16,0 0-38 0,30 5-8 16,89 17 11-16,-32-16 28 15,8-6-3-15,-3-8-29 16,5-12-143-16,-27-7-148 16,-2-12-3-16,-7-5-170 15</inkml:trace>
  <inkml:trace contextRef="#ctx0" brushRef="#br0" timeOffset="26535.0527">16537 8049 1447 0,'13'8'212'0,"15"24"185"16,2 11-435-16,7 28 13 15,-3 16 30-15,-10 36 5 16,-26 0-8-16,-29 27-16 15,-28-7-12-15,-39-11-13 16,-10-37-13-16,-28-24-70 16,-1-35-208-16,-9-24-48 15,27-14-115-15</inkml:trace>
  <inkml:trace contextRef="#ctx0" brushRef="#br0" timeOffset="60401.2493">12486 11480 603 0,'0'3'188'16,"0"-2"23"-16,4 2-164 15,-4-3-48-15,2 0-6 16,-1 2-4-16,30 13 11 15,54 8 6-15,-38-20-4 16,8-3-47-16,17-1-48 16,-6-1-117-16,-4-4-24 15</inkml:trace>
  <inkml:trace contextRef="#ctx0" brushRef="#br0" timeOffset="60680.8676">13306 11105 1119 0,'17'7'240'15,"-4"-4"62"-15,-7 5-337 16,6 10-49-16,1 4 29 15,9 13-4-15,-1 7 30 16,7 13 31-16,3-8-16 0,17 15-13 16,6 1 21-16,12 21-39 15,-1-7-38-15,1 0-186 16,-20-9 7-16</inkml:trace>
  <inkml:trace contextRef="#ctx0" brushRef="#br0" timeOffset="60940.7519">13807 11075 1289 0,'0'3'194'0,"-12"43"139"15,-61 61-407-15,-12 0-21 16,-3 11 28-16,-23 16 12 0,22-22 20 16,5-4-15-16,20-43-16 15,2-11-48-15,26-17-46 16,16-13-45-16,15-22-62 16,14-15 17-16</inkml:trace>
  <inkml:trace contextRef="#ctx0" brushRef="#br0" timeOffset="61595.3872">14179 10812 631 0,'-64'47'149'16,"58"-47"67"-16,2-1-182 15,-1-1 14-15,5 2 8 16,0 0 20-16,0 0 0 0,0-1 6 15,0-1-27-15,3 1-19 16,15-10-25-16,22 2-12 16,44-60-13-16,-35 48 7 15,-12 3-1-15,-12 11-12 16,-7 7-5-16,-7 9-10 16,-10 7-4-16,-2 11-1 15,-11 2 13-15,-14 10 3 16,1 4 11-16,-4-6 7 15,5-7 2-15,8-5-5 16,14-15 4-16,13-5 4 16,9-4 1-16,13 3 6 15,1 4 9-15,3 8 1 16,-6 5-11-16,-21 16 6 16,-26 9 3-16,-46 23-3 15,-11 1-10-15,-29-5-247 16,-6-19 75-16</inkml:trace>
  <inkml:trace contextRef="#ctx0" brushRef="#br0" timeOffset="62643.8096">14629 11406 701 0,'-40'109'300'0,"47"-104"-20"16,-5-5-174-16,8 1-110 15,4-1-30-15,18-3 19 16,5-5 18-16,5-7 19 15,1-3 7-15,13 0 9 16,-10 2-145-16,0 4-175 16,-2 9 17-16</inkml:trace>
  <inkml:trace contextRef="#ctx0" brushRef="#br0" timeOffset="63001.9027">15561 11108 1244 0,'1'-3'158'0,"-7"18"115"16,-10 6-371-16,-8 20-11 15,-2 8 35-15,-6 9 40 16,3-12 56-16,8-3 29 15,11-24 9-15,4-6 3 16,6-8-1-16,7-2-9 16,18-2-21-16,17 4-6 15,14 2-1-15,8 11-16 16,-2 10-15-16,-15 19-10 16,-24 7-8-16,-25 15-11 15,-29-2 9-15,-28-3-4 16,-8-17-18-16,-10-11-92 15,6-20-75-15,6-9-108 16,20-19-79-16</inkml:trace>
  <inkml:trace contextRef="#ctx0" brushRef="#br0" timeOffset="63270.8831">15655 11083 1397 0,'2'-2'323'16,"-1"-1"59"-16,8 3-388 15,-7-1-77-15,13 1 24 0,35-2 41 16,104-8 95-16,-39-9 29 16,1-6 9-16,5-11-17 15,-20 9-20-15,-22 4-45 16,-32 9-27-16,-13 8-23 15,-23 8-24-15,-19 7-14 16,-4 0-36-16,-10 3-399 16,-6-2 131-16</inkml:trace>
  <inkml:trace contextRef="#ctx0" brushRef="#br0" timeOffset="64684.7446">12545 12920 690 0,'7'120'191'0,"1"-114"28"0,-2-11-170 16,14 2-54-16,4-4 6 16,19-9 17-16,9-8 11 15,23-4-4-15,4-3-36 16,14 1-229-16,-17 6 61 16</inkml:trace>
  <inkml:trace contextRef="#ctx0" brushRef="#br0" timeOffset="65089.6821">13617 12424 333 0,'-26'17'499'0,"-14"23"-189"0,-6 17-203 16,-25 40 198-16,0 25-321 16,-7 16 6-16,12-20 14 15,7 4 7-15,30-33-1 16,16-15-23-16,22-22-1 16,19-6-55-16,22-21-44 0,22-25-202 15,11-18 36-15</inkml:trace>
  <inkml:trace contextRef="#ctx0" brushRef="#br0" timeOffset="65513.2864">13722 12733 1038 0,'42'74'207'15,"-47"-74"96"-15,5 2-313 16,-2-4-28-16,2 2 41 0,0-3 57 16,2 2 41-16,0-2-37 15,32-19 20-15,50-48-40 16,-36 43-49-16,-7 16-47 15,-4 11 30-15,-13 17-16 16,-11 17-17-16,-8 11 8 16,-14 26 2-16,-16 8 11 15,-20 11 4-15,-7-7 34 16,-13 0 6-16,8-30 10 16,11-10 11-16,20-21-2 15,16-10-25-15,20-9-2 16,29-7 0-16,13-11-2 0,20-1 9 15,14-4 6-15,22-5-243 16,-8 4-100-16,-9 8-52 16</inkml:trace>
  <inkml:trace contextRef="#ctx0" brushRef="#br0" timeOffset="65797.3288">14433 12452 1688 0,'21'4'222'0,"6"24"218"15,8-4-522-15,13 22-26 0,-4 7 34 16,-10 15-16-16,-13 5-2 15,-18 17 11-15,-27-10 39 16,-22 2 23-16,-16-12 24 16,-24-5 14-16,-4-21-47 15,-15 1-322-15,14-16-8 16,7-1-157-16</inkml:trace>
  <inkml:trace contextRef="#ctx0" brushRef="#br0" timeOffset="66421.8539">15007 12302 40 0,'-2'2'457'0,"-1"1"-214"16,0-3-35-16,0 1 31 15,0 1-211-15,0-2-3 0,3 0 34 16,12-3 27-16,39-17 22 16,43-20-12-16,-40 24-7 15,-8 9-36-15,0 10-16 16,-23 3-29-16,-9 17-4 15,-14 7-2-15,-26 11 1 16,-11-1 3-16,-20 17 3 16,-3-8-8-16,-6-2-8 15,12-13-10-15,17-6 13 16,18-19 12-16,19-10-12 16,19-7-6-16,20-5 21 15,4-2 1-15,12 3-27 16,-7 11 18-16,-5 11 18 15,-22 9-17-15,-21 20-12 16,-18 8 11-16,-26 7-21 16,-14-9-16-16,-10-5-93 15,4-23-224-15,14-14-8 0,22-20-146 16</inkml:trace>
  <inkml:trace contextRef="#ctx0" brushRef="#br0" timeOffset="66756.6883">15476 12874 571 0,'-6'4'571'0,"-3"-4"-159"16,12 3-101-16,-3-3-199 15,0 0-134-15,2 0-11 16,17 0 2-16,31-1 13 15,67-8 30-15,-38-4-174 16,-9-1-215-16,-11 0 0 16</inkml:trace>
  <inkml:trace contextRef="#ctx0" brushRef="#br0" timeOffset="67052.5215">16211 12693 1676 0,'-30'27'285'0,"33"4"124"16,-15-1-552-16,17-2-57 16,4-12 19-16,20-1 25 15,8-5 77-15,17-1 81 16,-5-1 68-16,8 15-7 15,-18 11-11-15,-5 17-21 16,-27 7-31-16,-22 13-2 16,-27-6 8-16,-21 2 5 15,-3-14-76-15,-16-16-299 16,10-25 71-16</inkml:trace>
  <inkml:trace contextRef="#ctx0" brushRef="#br0" timeOffset="67244.8571">16371 12588 1976 0,'18'5'248'15,"28"-1"298"-15,17 3-544 16,26-4-111-16,6 2-39 15,25-5-347-15,-28 0-60 16</inkml:trace>
  <inkml:trace contextRef="#ctx0" brushRef="#br0" timeOffset="75149.9322">17446 12825 1004 0,'-3'3'153'0,"2"-3"119"16,1 2-295-16,1-1 3 0,39 8 21 15,54-8 15-15,-37-18-16 16,1-4-88-16,4 3-193 16,-17 9 17-16</inkml:trace>
  <inkml:trace contextRef="#ctx0" brushRef="#br0" timeOffset="75329.5475">17501 13210 1455 0,'34'-7'294'0,"-3"-2"138"16,8 2-416-16,14-4-231 16,18-2-169-16,8-5-50 15,-13-4-227-15</inkml:trace>
  <inkml:trace contextRef="#ctx0" brushRef="#br0" timeOffset="75538.533">18045 12798 1291 0,'127'66'482'15,"-115"-59"-44"-15,13-5-296 16,16-2-204-16,32-8-104 16,9-2-56-16,20-14-216 15,-19-6-10-15</inkml:trace>
  <inkml:trace contextRef="#ctx0" brushRef="#br0" timeOffset="75778.3859">19224 12320 815 0,'4'55'956'0,"-14"-23"-494"16,-16 20-13-1,-2 33-485-15,-12 38-368 0,-6 3 348 16,1 10-13-16,12-22-12 15,8-6-31-15,7-41 8 16,12-15-88-16,0-24-89 16,6-18-95-16,2-22-50 15</inkml:trace>
  <inkml:trace contextRef="#ctx0" brushRef="#br0" timeOffset="76241.9761">19558 12441 981 0,'-4'21'198'0,"-3"12"91"15,-10-2-295-15,-1 7-20 16,-1-7-6-16,0-11-7 15,4-10-3-15,8-7 129 16,8-13 19-16,15-11 15 16,11-3 6-16,13-14 9 15,19 2-121-15,20-1 4 16,-1 13 0-16,8 5 3 16,-10 22-6-16,-10 13-37 15,-26 17-20-15,-22 25-3 0,-30 16 1 16,-28 19 5-16,-19 2 35 15,-13-3 6-15,9-19 19 16,12-20 17-16,21-28 12 16,18-9 11-16,22-10 11 15,14-3-6-15,7 8-20 0,2 5-41 16,-11 8-42-16,-26 13 29 16,-26 4-4-16,-29 5 11 15,-14-9 69-15,-29-15 71 16,-3-19-371-16,-14-16-207 15,7-15-15-15</inkml:trace>
  <inkml:trace contextRef="#ctx0" brushRef="#br0" timeOffset="77007.0297">16322 9749 342 0,'1'-4'92'0,"10"5"29"0,5-8-67 16,2 6-27-16,17-2 16 15,4 1-2-15,7-11-3 16,0 5-14-16,7-5-44 15,-11 3-133-15,-1-5-4 16,-16 7-76-16</inkml:trace>
  <inkml:trace contextRef="#ctx0" brushRef="#br0" timeOffset="77262.4621">16371 10099 525 0,'13'-1'125'0,"8"-7"50"15,9-2-159-15,7-1-1 16,13-6-4-16,-3-6-9 15,7 0 3-15,-11 2 6 16,-2 0-184-16,-11 9 68 0</inkml:trace>
  <inkml:trace contextRef="#ctx0" brushRef="#br0" timeOffset="77596.0659">17079 9853 516 0,'0'-7'139'0,"3"5"56"0,3 4-136 16,-6-4 18-16,3 1 28 15,29-2-14-15,65-12-16 16,-31 0-7-16,1-1-34 16,1 1-35-16,-21 2-13 15,-7 2-242-15,-17 4-18 16,-9 0-95-16</inkml:trace>
  <inkml:trace contextRef="#ctx0" brushRef="#br0" timeOffset="77936.5677">17928 9388 451 0,'4'9'0'15,"-4"3"261"-15,0 1-333 16,-4 5 269-16,-8 3-232 16,-2-5 246-16,0 8-181 15,-6 1 22-15,-5 10 21 16,-2 5-21-16,-4 20-22 15,-1 6 7-15,-8 31-19 0,3 3-18 16,3 16 18-16,4-11 16 16,6-6-19-16,13-31 3 15,2-22-86-15,9-26-90 16,9-31-118-16,2-27-82 16</inkml:trace>
  <inkml:trace contextRef="#ctx0" brushRef="#br0" timeOffset="78444.835">18150 9567 521 0,'46'9'263'0,"-49"-18"-9"16,3 5-140-16,4-1-45 0,-4 2-61 15,0 2-27-15,15-4 33 16,35-12 40-16,58-23 16 15,-31 17 21-15,-5 7 6 16,-4 7-49-16,-24 9-40 16,-4 12-18-16,-22 13-3 15,-21 11 15-15,-15 1 10 16,-16 19 13-16,-12-8 12 16,-7 0-4-16,8-12-8 15,11 0-6-15,14-19-16 16,17 4-1-16,22-8 2 15,13 10 12-15,4-4 7 0,7 15 18 16,-12 5 7-16,-23 24-6 16,-37 10-10-16,-49 26-5 15,-26-13-9-15,-32-3-10 16,4-27-85-16,-9-34-319 16,52-59 78-16</inkml:trace>
  <inkml:trace contextRef="#ctx0" brushRef="#br0" timeOffset="143413.487">26212 9529 1031 0,'9'14'203'0,"6"32"88"16,-7 57-307-16,-15-13-7 15,6 8-6-15,2 40 20 16,-5-4 5-16,-1 23-30 16,-2-19-62-16,-5-4-135 15,-3-50-57-15,5-23-89 16</inkml:trace>
  <inkml:trace contextRef="#ctx0" brushRef="#br0" timeOffset="143728.5692">26153 9610 1407 0,'6'5'256'0,"14"-7"140"16,13 4-386-16,16-7-22 16,1 1 21-16,32 7 15 15,2 4 13-15,23 2-17 16,-2 12 0-16,18 4-9 15,-21 6-15-15,-19 24-14 16,-33 7-13-16,-36 27-2 16,-53 9 9-16,-56 28 24 15,-32-18 25-15,-32 10 19 16,-5-23 17-16,-15-3 1 16,35-34-20-16,17-8-56 15,30-23-72-15,29-12-256 16,42-20-129-16,49-13-93 15</inkml:trace>
  <inkml:trace contextRef="#ctx0" brushRef="#br0" timeOffset="144427.0902">27791 9696 499 0,'3'3'243'0,"-5"-6"16"15,2 2-82-15,0 1-55 16,0 0-18-16,0 0 8 16,0 0-47-16,0 0-34 15,0 0-43-15,-1 1 11 16,-5 30-11-16,-19 71 17 16,4-35 15-16,-16 29 15 15,-6 5-2-15,-13 18 7 16,2-16-3-16,-3-9 9 15,20-31 4-15,8-18 32 16,16-33 27-16,4-20 33 16,12-20-11-16,14-41-17 15,8-20-46-15,16-34-34 0,10-6-34 16,17-5 3-16,-9 31 6 16,-1 11-14-16,-12 33-6 15,-8 11-5-15,-17 20-5 16,-6 9-42-16,-9 17-14 15,-9 14-11-15,4 24-1 16,-8 30-5-16,1 23 44 16,0 34 27-16,7 6 19 0,10 3 18 15,9-30 12-15,22-13 9 16,7-43 24-16,20-25 44 16,2-30 4-16,47-34 7 15,-33-28 8-15,10-31-14 16,-24-12-41-16,-8-12 1 15,-52 14-10-15,10-3-16 16,-8 26-30-16,-5 8-23 16,-4 18-80-16,-4 13-145 15,0 20-96-15,5 2-248 16,1 15-65-16</inkml:trace>
  <inkml:trace contextRef="#ctx0" brushRef="#br0" timeOffset="144891.0417">29331 9554 546 0,'-3'9'611'16,"3"-11"-240"-16,5 13-362 15,-5-1 315-15,-5 9-438 16,-4 6 28-16,-14 11 24 16,-7 6 31-16,-8 21 22 15,-14 7 9-15,-12 32 7 16,-1 2 4-16,3 2 42 16,16-14 13-16,28-10 1 15,36-35 2-15,44-13 32 16,21-19-38-16,47-15-95 15,10-9-42-15,25-12-24 16,-21-5-122-16,-9-10-202 0,-42-2 91 16</inkml:trace>
  <inkml:trace contextRef="#ctx0" brushRef="#br0" timeOffset="145271.003">29333 9813 1195 0,'-5'-1'345'0,"13"-7"6"15,11 5-297-15,25 12-123 16,8-10-1-16,45 2-2 0,2-2 70 15,9-2 1-15,-22-8-64 16,1 5-195-16,-41 2-77 16,-10-15-115-16</inkml:trace>
  <inkml:trace contextRef="#ctx0" brushRef="#br0" timeOffset="145525.0933">29368 9444 1225 0,'2'5'278'16,"13"-11"87"-16,19 4-287 15,12-1-118-15,56-6 30 16,1 2 55-16,34-3-7 16,3-5-422-16,17-6 132 15</inkml:trace>
  <inkml:trace contextRef="#ctx0" brushRef="#br0" timeOffset="176534.3855">20295 14413 762 0,'41'-65'224'0,"-41"62"28"16,4 3-223-16,-4 6-69 16,0-6-53-16,0 2-34 15,0 8 60-15,-4 33 5 16,-9 53 36-16,-11-23 36 15,0 14 33-15,-4 27-47 16,0-11 8-16,-5 8-10 16,10-24-11-16,2-16-164 15,9-32 43-15</inkml:trace>
  <inkml:trace contextRef="#ctx0" brushRef="#br0" timeOffset="176763.5742">20419 14950 920 0,'-5'25'389'0,"5"-6"-32"16,0-23-221-16,3 23-233 15,2 6-122-15,-4 6-81 16,-1 9-57-16,-4 8-74 16</inkml:trace>
  <inkml:trace contextRef="#ctx0" brushRef="#br0" timeOffset="176997.0327">20518 14576 1382 0,'0'-13'566'0,"0"4"74"0,0 9-504 16,-1-3-269-16,1 3-116 15,0 0-116-15,0 0-106 16,1 0 84-16,-1 0 65 15,15 6 38-15,7 4-27 16</inkml:trace>
  <inkml:trace contextRef="#ctx0" brushRef="#br0" timeOffset="177537.8274">20804 14723 80 0,'98'92'167'0,"-97"-86"-28"16,7 4-1-16,-7-1-7 15,-2 1-39-15,1 5-8 16,-2 0-19-16,-4 7-7 16,6 2-19-16,-1 6-9 15,-2-5-7-15,3-2 0 16,0-6 4-16,0-8 20 16,-5-9 29-16,5-5 29 0,0 4-25 15,0-2-21-15,2-2-37 16,16-26 1-16,42-46-33 15,-23 45 15-15,-5 8 14 16,2 0 13-16,-6 14-38 16,-6 8-11-16,-10 13-6 0,-3 14-2 15,-9 9 2-15,-5 7 7 16,-1-5 26-16,-4-3 20 16,10-14-8-16,10-10 15 15,11-9 8-15,22 0-7 16,9-5-7-16,7 2 0 15,3 8-31-15,-2 10-61 16,-19 11-58-16,-19 20-89 16,-22 10-70-16,-25 13-46 15,-15-7-39-15</inkml:trace>
  <inkml:trace contextRef="#ctx0" brushRef="#br0" timeOffset="177986.6259">19761 15590 1012 0,'-4'25'485'16,"-1"-13"-53"-16,8-9-215 16,3 0-264-16,14 6-52 15,-3 1 30-15,23 14 14 16,-1-1 29-16,14 5 30 16,-7 4 29-16,12 14-52 15,-12-6-27-15,0 14-116 16,-14-2-107-16,2 6-109 15,-26-18-93-15</inkml:trace>
  <inkml:trace contextRef="#ctx0" brushRef="#br0" timeOffset="178256.5905">20140 15597 1038 0,'64'95'221'0,"-73"-82"55"16,-7-4-322-16,-9 4-48 16,-14-1-7-16,-8 15 18 15,-11-3 52-15,-3 10 37 16,5-3 33-16,6 6-3 15,13-7-22-15,16-4-260 16,17-6 54-16</inkml:trace>
  <inkml:trace contextRef="#ctx0" brushRef="#br0" timeOffset="178720.7411">20548 15652 961 0,'12'71'215'0,"-20"-65"81"16,2-2-282-16,2 2-23 15,1-3 0-15,1-3 5 16,1 0 8-16,1 0 8 15,0 0 2-15,0 0-11 16,0 0-14-16,1 0 9 16,14 6 7-16,22 6 16 15,49 9-7-15,-35-14 14 16,-7-1-11-16,2 3-14 16,-9-5-30-16,-3 5-55 15,-22-9-63-15,1 2-169 16,-17-1-33-16</inkml:trace>
  <inkml:trace contextRef="#ctx0" brushRef="#br0" timeOffset="179304.2614">20896 15591 808 0,'44'12'248'0,"-44"-2"33"16,3 5-225-16,-6-1-34 16,-1 2-22-16,-1-6 17 15,-3-2 23-15,3-1 39 16,-1-5 7-16,3 5 9 16,3-7-10-16,-1 0-16 15,-1 0-37-15,-1 0-18 16,3 0-18-16,-1 1-17 0,-2 2-9 15,3-3-8-15,0 2 15 16,3 1 11-16,1 4 23 16,21 5-1-16,39 40 8 15,-37-42-3-15,-5-1-6 16,2 5-4-16,-11-6-3 16,-4 6-6-16,-14 2 1 15,-9 5 11-15,-13 1 3 16,-3 8 14-16,-7-5 10 0,3 0 0 15,0-7-12-15,8-3-4 16,5-6-10-16,7-4-5 16,6 0-66-16,9-4-110 15,4-2-76-15,-5-1-159 16,0 1-78-16</inkml:trace>
  <inkml:trace contextRef="#ctx0" brushRef="#br0" timeOffset="179664.515">21531 15722 617 0,'14'-5'296'15,"-14"2"-52"-15,-2 6-171 16,-13 0-153-16,-5 10-46 0,-6 7 22 15,-12 9 61-15,-2 5 96 16,7 12 60-16,8 0 73 16,10 9-41-16,17-9-46 15,14-7-22-15,17-16-39 16,24-17-35-16,3-21 11 16,12-25 21-16,-7-9-10 15,-4-10 0-15,-22 3-13 0,-13-2 26 16,-17 18-12-16,-16-9-25 15,-14 11-16-15,-6 5-14 16,2 11-15-16,-6 3-12 16,10 17-117-16,4-4-165 15,8-3 16-15</inkml:trace>
  <inkml:trace contextRef="#ctx0" brushRef="#br0" timeOffset="180442.7584">22890 13950 873 0,'115'-8'297'0,"-110"13"12"0,-7 7-216 15,2 2-122-15,5 13-18 16,-13 0 12-16,-1 16 28 15,-3 3 25-15,-4 23 15 16,-5-1 18-16,5 17 8 16,0-14-22-16,7 4-17 15,3-20-27-15,-1-7-96 16,9-19-86-16,-2-5-150 16,-5-14-57-16</inkml:trace>
  <inkml:trace contextRef="#ctx0" brushRef="#br0" timeOffset="180786.5186">23282 14255 869 0,'0'0'222'0,"-3"-3"60"0,5 7-253 16,-2-4-52-16,0 2 12 15,0 2 3-15,10 32 10 16,26 42 15-16,-5-41 16 15,1-3-13-15,10 3 1 16,-2-5-16-16,4 0-58 16,-8-2-68-16,-8-8-173 15,-9-12-23-15</inkml:trace>
  <inkml:trace contextRef="#ctx0" brushRef="#br0" timeOffset="181072.9944">23608 14258 989 0,'1'0'86'15,"-1"1"119"-15,3 13-300 16,-10 11-6-16,-42 49 44 15,-3-43 41-15,-6-6 44 16,5 11 47-16,7-10 8 0,6 7 8 16,18-2-22-16,6-1-25 15,11-5-111-15,11-4-87 16,11-8-60-16,11-6-68 16,10-7-70-16</inkml:trace>
  <inkml:trace contextRef="#ctx0" brushRef="#br0" timeOffset="181326.3173">24080 14000 653 0,'-11'19'459'15,"-3"5"-102"-15,-1 13-391 16,-1 4 392-16,-2 19-359 16,7 2 13-16,2 12 13 0,-3-1 14 15,3 13-12-15,2-11-18 16,-2 16-194-16,0-7-109 16,-6-4-104-16,0-25-175 15</inkml:trace>
  <inkml:trace contextRef="#ctx0" brushRef="#br0" timeOffset="181612.7928">22703 14963 1266 0,'4'16'242'16,"1"-35"101"-16,11 19-365 16,8 0-38-16,25-3 38 15,10-1 71-15,31-4 40 16,14 1 22-16,43-4 30 16,-5 1-31-16,18 10-13 15,-17 9-46-15,14 3-100 16,-45 3-85-16,8 11-354 15,-29-9 8-15</inkml:trace>
  <inkml:trace contextRef="#ctx0" brushRef="#br0" timeOffset="182045.8334">23130 15240 947 0,'-29'117'368'16,"28"-117"-10"-16,5 8-211 15,-1-4-153-15,-3-4-15 16,2 1 17-16,14 8 15 0,15 21 11 15,54 65 7-15,-51-43-5 16,-2 10-14-16,-2-12-42 16,-2 5-167-16,-9-12-163 15,-5-2-20-15,-5-11-198 16</inkml:trace>
  <inkml:trace contextRef="#ctx0" brushRef="#br0" timeOffset="182300.6552">23492 15295 559 0,'0'0'529'0,"0"1"-155"16,-3 1-17-16,-14 17-313 15,-62 58-55-15,27-25 20 16,2 13 47-16,-14 11 69 16,7-5 13-16,0 3-10 15,22-10-123-15,-22-11-435 16,11-32 20-16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1T16:31:20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7116 9480 351 0,'-55'6'259'0,"51"6"-62"15,-3-5-44-15,7 0-153 16,10 2-14-16,9-3 25 15,5-3 11-15,20-7 16 16,11-8 0-16,28-7-224 16,0-7 49-16</inkml:trace>
  <inkml:trace contextRef="#ctx0" brushRef="#br0" timeOffset="298.7729">7179 9766 439 0,'2'4'302'0,"3"4"-68"0,-1-4-265 16,-4-4 270-16,0 0-219 16,0 0 30-16,2 0 23 15,22 2 6-15,27-11-45 16,112-36-135-16,-43 1-184 16,-10-7-45-16</inkml:trace>
  <inkml:trace contextRef="#ctx0" brushRef="#br0" timeOffset="572.6713">8249 9090 1264 0,'-4'30'447'0,"-2"-11"-16"16,-13 43-326-16,-6 24-95 0,-4 48-97 16,0 17 103-16,4 41-119 15,26-8-332-15,27-39 68 16</inkml:trace>
  <inkml:trace contextRef="#ctx0" brushRef="#br0" timeOffset="17612.6135">16800 9434 333 0,'-6'4'30'16,"2"-8"10"-16,4 5-96 16,-1-1 42-16,1 0 49 15,0 0 101-15,0 0 64 16,0-1 52-16,0 1-43 0,0 0-36 16,0-2-81-1,0 2-38-15,1 0-54 0,2 0-13 16,19 2-42-16,11-1-77 15,44 2-57-15,-46-1-102 16,-6-2-62-16</inkml:trace>
  <inkml:trace contextRef="#ctx0" brushRef="#br0" timeOffset="17882.8458">16797 9699 420 0,'0'13'157'0,"5"-4"0"0,-2-3-80 16,7 3-71-16,6-4 21 15,13-1 31-15,3-5 6 16,19-1-5-16,-6-5-72 16,9 1-179-16,-13 1 7 15</inkml:trace>
  <inkml:trace contextRef="#ctx0" brushRef="#br0" timeOffset="18227.5049">17448 9185 853 0,'49'98'229'0,"-45"-88"50"15,-4 0-220-15,-3 10-79 16,7 2 1-16,-8 15-12 0,0 2-15 16,-2 12-17-16,-9 1-12 15,-7 15 79-15,1-5 19 16,-4 12 18-16,5-3-93 15,7 5-145-15,6-23-58 16</inkml:trace>
  <inkml:trace contextRef="#ctx0" brushRef="#br0" timeOffset="18826.7921">18317 9149 886 0,'0'-1'173'15,"0"-1"73"-15,-4 1-254 16,-22 5-23-16,-65 25 17 15,25-3 30-15,1 8 24 16,-15 8 34-16,5-2 16 16,1 18 15-16,17-5-12 0,12 5-10 15,19-12-36-15,14-2-19 16,12-20-29-16,17-8-14 16,17-13-9-16,18-19 26 15,7-14-2-15,19-11 7 16,-1-8 12-16,-7-11 14 15,-23 16-20-15,-9 4 7 16,-21 10-1-16,-9 8-37 16,-8 16-32-16,-2 15 1 15,-4 13 0-15,0 29 12 16,-3 14 36-16,-5 25 29 16,2 8 2-16,3 15-17 15,2-13-138-15,9 4-227 16,-2-33 16-16</inkml:trace>
  <inkml:trace contextRef="#ctx0" brushRef="#br0" timeOffset="41128.1586">26547 9435 694 0,'-9'6'230'0,"1"0"15"15,11-1-172-15,-7-1-95 16,2-4-17-16,2 0 14 15,0 0 12-15,2 0 13 16,32 2 24-16,65-5-205 16,-40-9-42-16,8-2-56 15</inkml:trace>
  <inkml:trace contextRef="#ctx0" brushRef="#br0" timeOffset="41423.9749">26447 9847 1256 0,'12'-4'211'0,"15"2"104"15,8-1-436-15,20-4-136 16,3-8-33-16,25-1-41 16,-10-3-95-16</inkml:trace>
  <inkml:trace contextRef="#ctx0" brushRef="#br0" timeOffset="41871.6255">27743 9164 734 0,'-1'-4'-4'16,"-18"8"117"-16,-4 10-229 16,-24 6 37-16,-18 8 72 0,-21 18 46 15,-3 8 37-15,-3 24 75 16,17 7 50-16,8 17-45 15,23-4-23-15,23 11-23 16,17-27-65-16,11-2-64 16,14-27 38-16,25-19 16 15,2-26 7-15,25-20 7 16,0-21-3-16,4-20-5 16,-17 5-10-16,-14-8 0 15,-29 9-16-15,-28 1-44 16,-24 18-46-16,-28 5 20 15,-11 16-13-15,-6 6-107 16,8 14-82-16,16 6-35 16,20-1-144-16</inkml:trace>
  <inkml:trace contextRef="#ctx0" brushRef="#br0" timeOffset="42157.2628">28281 9272 1494 0,'-13'42'258'0,"-26"38"171"16,-4 15-458-16,-11 35-71 15,0-1-69-15,8 19-259 16,18-25-26-16</inkml:trace>
  <inkml:trace contextRef="#ctx0" brushRef="#br0" timeOffset="93461.0286">7562 12474 408 0,'5'-3'311'0,"3"-3"-70"16,0 0-52-16,8-3-150 0,8 3-42 16,56-1-4-16,-43 5-3 15,9 1-78-15,0 2-86 16,-9-1-58-16,-8 3-89 15</inkml:trace>
  <inkml:trace contextRef="#ctx0" brushRef="#br0" timeOffset="93701.5207">7473 12874 995 0,'6'18'178'0,"19"-12"106"16,15-9-273-16,34-11-51 15,6-6-4-15,24-16-241 16,-6-5 73-16</inkml:trace>
  <inkml:trace contextRef="#ctx0" brushRef="#br0" timeOffset="94139.6726">8497 12406 1191 0,'13'22'381'0,"3"-9"38"16,-5-7-281-16,27 8-148 0,17-11-14 16,34-3-185-16,4-6-210 15,7-21-8-15</inkml:trace>
  <inkml:trace contextRef="#ctx0" brushRef="#br0" timeOffset="94469.9233">9463 12136 1282 0,'-3'39'388'0,"0"23"94"15,-9 18-345-15,-9 43-75 16,0 16-62-16,-4 32-381 15,6-16-101-15,14-19-140 0</inkml:trace>
  <inkml:trace contextRef="#ctx0" brushRef="#br0" timeOffset="110004.6616">18622 12444 696 0,'-12'66'67'15,"-4"-47"81"-15,9-1-206 16,7-5 46-16,16-9 61 15,12-8 57-15,27-8 14 16,7 0-8-16,3-9-171 16,-4 8-183-16,-6 0-17 15</inkml:trace>
  <inkml:trace contextRef="#ctx0" brushRef="#br0" timeOffset="110297.4313">18602 13001 364 0,'34'-1'194'0,"23"-15"-13"16,6-7-100-16,15-5-203 16,-4 5 21-16</inkml:trace>
  <inkml:trace contextRef="#ctx0" brushRef="#br0" timeOffset="110776.0004">19447 12280 1156 0,'86'-43'411'0,"-78"58"14"16,-11 8-315-16,-2 29-89 15,-1 16-51-15,-14 52 2 16,-7 20 7-16,-4 21-21 16,4 1 37-16,2 26-102 15,15-25-124-15,11 1-172 0,8-23-57 16</inkml:trace>
  <inkml:trace contextRef="#ctx0" brushRef="#br0" timeOffset="133633.8401">26526 12520 341 0,'-2'-6'452'15,"1"3"-165"-15,1 0-216 16,0 0 196-16,0 2-294 0,0 1-2 16,0 1 10-16,3 24 16 15,13 63 12-15,-2-23 3 16,-3 3 0-16,-6 17 3 15,-1-7-3-15,-4 4-27 16,-4-20-51-16,1-10-178 16,-6-32-38-16,-7-15-99 15</inkml:trace>
  <inkml:trace contextRef="#ctx0" brushRef="#br0" timeOffset="133918.6907">26476 12564 854 0,'-6'-28'488'16,"12"10"-58"-16,4-2-132 0,6 3-252 15,20-6-33-15,13 5 2 16,23-4 0-16,10 7 1 16,14 3 5-16,-1 15 1 15,-9 12-14-15,-27 14-23 16,-13 22-11-16,-30 11-1 15,-20 25 4-15,-20 11 5 16,-52 16 18-16,-15-11 11 16,-28-3 2-16,1-26-6 15,4-17-57-15,40-28-49 0,14-8-47 16,23-15-287-16,24-10 38 16</inkml:trace>
  <inkml:trace contextRef="#ctx0" brushRef="#br0" timeOffset="134584.8464">27671 12427 567 0,'10'-6'437'0,"-10"6"-134"15,3 14-347-15,2 9 344 16,-13 12-338-16,-2 14 29 16,-18 24 27-16,-6 2 15 0,-14 29 5 15,-5-8 8-15,-2 5 6 16,9-22-7-16,9-13 6 16,12-38 1-16,10-10-9 15,11-18 63-15,7-12-2 16,4-5-19-16,6-22-23 15,13-13-15-15,15-26-74 16,14-5-4-16,13-17 1 16,0 12 4-16,-1 5-14 15,-15 28-13-15,-14 7 2 16,-19 22 6-16,-5 18-98 16,-10 25 26-16,-5 27 43 15,-4 26 8-15,5 47 13 16,0-3 122-16,6 3 19 15,11-28-14-15,20-17 16 16,8-44 18-16,24-17 33 16,6-23-12-16,29-31 6 15,-8-22-19-15,8-33-25 0,-21-10-36 16,-15-21-33-16,-36 18-32 16,-11-8-20-16,-21 26-66 15,-3 6-65-15,0 26-84 16,3 2-267-16,0 25 18 15</inkml:trace>
  <inkml:trace contextRef="#ctx0" brushRef="#br0" timeOffset="134975.5231">28964 12350 888 0,'99'66'374'0,"-88"-61"-72"15,-14 2-192-15,-12 17-157 16,-4 13-23-16,-21 22 15 16,-6 11 68-16,-24 33 41 0,0-2 15 15,2 9 27-15,22-21-6 16,11-9-13-16,35-37-25 16,31-14 37-16,24-24-25 15,37-5 4-15,10-11-38 16,12-2-80-16,-16-5-129 0,-4 2-280 15,-31-11-6 1</inkml:trace>
  <inkml:trace contextRef="#ctx0" brushRef="#br0" timeOffset="135295.6361">28967 12773 1328 0,'37'9'392'0,"15"-4"80"0,-8-8-322 15,44-8-189-15,15-2-95 16,23-6-95-16,-12 4-242 16,0-9-63-16</inkml:trace>
  <inkml:trace contextRef="#ctx0" brushRef="#br0" timeOffset="135575.4612">29042 12393 1898 0,'70'-5'525'0,"63"-14"77"15,32-3-585-15,64-11-637 16,2-13 94-16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04:00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5732 11087 523 0,'21'-60'135'0,"-14"40"28"15,-2 1-155-15,4 6-25 16,3 1 0-16,-8 1 13 16,2 6 34-16,1 2 66 15,-4-2 29-15,-3 4 29 16,0 1 16-16,0 0 9 15,0 0-100-15,-1 0-25 16,-1 1-30-16,-1 21-35 16,-3 20-29-16,-8 69 46 15,8-25-3-15,4 44-1 16,1 8 4-16,1 50 2 16,6 6 0-16,4 52 27 15,-4-4 20-15,15 64 30 16,7-8 5-16,18 59 6 0,14-6-25 15,17 58-15-15,0-29-30 16,1 54-8-16,-15-54-6 16,-17 14 2-16,-10-72-4 15,-14 8 10-15,-12-70 5 16,-7-8 9-16,-3-67-1 16,-9 3-5-16,-3-52-22 0,-2-16-98 15,0-21-130-15,-11-8-264 16,-4-32-40-16</inkml:trace>
  <inkml:trace contextRef="#ctx0" brushRef="#br0" timeOffset="727.1918">2829 14606 1229 0,'4'-3'279'16,"-4"2"101"-16,5-4-373 15,-5 4-27-15,0-1 0 16,1-1-2-16,14-10 5 15,18 1 12-15,53-56 14 16,-49 44-6-16,26 3 8 16,9 5 8-16,22-5 7 15,9 4 9-15,27 5 14 16,-21-8 3-16,34 7 7 16,-9 1 2-16,25-1-2 15,-8-8-11-15,71 3-2 0,-10-5-13 16,47-16 0-16,3-4-7 15,55 24 21 1,141 1 11 0,7-83 16-16,33 7-16 15,17 0 0-15,8-5-23 0,-178-6-17 16,26 60-20-16,-54-5 6 16,-12 11-64-16,-62 16-76 15,16 5-412-15,-38 8 52 16</inkml:trace>
  <inkml:trace contextRef="#ctx0" brushRef="#br0" timeOffset="2636.1876">3543 17336 721 0,'9'46'265'0,"-8"-47"-9"15,-2-2-201-15,-1-4-57 16,1 5-47-16,-1 1 28 16,1-2 19-16,-1 0 32 15,1-5 19-15,-5-15 10 16,-9-44-4-16,11 37-7 16,1 1-24-16,0-7-10 15,4 2-9-15,2-13 3 16,3 1 2-16,5-20 3 15,0 4 2-15,6-13 2 16,2 1-6-16,6-15-3 0,2 6-3 16,7-14-3-16,-1 4-3 15,2-12 5-15,-2 10 2 16,4-10 8-16,-2 15 5 16,4 5 11-16,-4 15 8 15,2-5-1-15,-6 4-4 16,2-17 6-16,-3-4-7 15,4-11 1-15,-3 8 4 16,4-3 12-16,-5 18 7 16,3-6-1-16,-2 15-6 0,1-6 0 15,-4 6-14-15,4-9-14 16,-4 10-2-16,3-7-5 16,-6 12-6-16,9-5 0 15,15-18 0 1,6 0-5-16,7-2-1 15,3 1 0-15,6-1-1 16,-18 27 0-16,5-5 4 16,-7 12 1-16,0-2 3 15,-3 18 3-15,-2 0 3 16,-8 9 0-16,1 0 4 16,-11 7-3-16,2-6 0 15,-5 7-5-15,3 2 0 16,-3 3-4-16,9 2-1 15,-6 3-5-15,6 2 4 16,-8 5-2-16,3-1-1 0,-8 2-2 16,4 3 3-16,-6 0-6 15,6 1-3-15,-2 2-4 16,3 1 1-16,-5 0 1 16,3 1 2-16,-3 3 4 15,-2 0 6-15,-1 0 0 16,1 0 2-16,0 0 0 15,2 0 1-15,-8 0-1 16,5-3-1-16,0 1-1 16,4-1 0-16,-7 0-1 0,8 0 0 15,3 5 0-15,3-5 0 16,-2-2-1-16,13 2 2 16,1 0-1-16,2-3 0 15,-4-1-2-15,1 2 2 16,-8-1-32-16,7-1 30 15,-5 2-1-15,5 2 0 16,-5 0 1-16,7 1 29 16,-5 1-28-16,4-5 1 15,-9-2 1-15,4 2 1 16,-8-6 4-16,7-5 12 16,3 0 12-16,10-7 11 15,1-1-1-15,11-10 8 16,-4-1-4-16,3-10-2 15,-10 0-19-15,6-5-7 16,-13 10 3-16,2-4 5 0,-12 11 6 16,-3 2 10-16,-7 8 10 15,3 1-8-15,-11 4-14 16,1 1-13-16,-3 3-5 16,-3-5-4-16,-4 8-7 15,2 0-13-15,-3 3-12 16,-3 3-21-16,0 0-28 15,-1-2-153-15,1 2-390 16,-2-1 65-16</inkml:trace>
  <inkml:trace contextRef="#ctx0" brushRef="#br0" timeOffset="3550.1762">7416 12486 99 0,'46'44'34'0,"-44"-47"48"15,-4 2-8-15,1-2 35 16,1 1 14-16,-2 1 24 16,2 1-29-16,-1 0-7 15,-1 0-17-15,1 0 0 16,-1 0-23-16,1 0-8 16,-1 0 3-16,1 0-6 15,-2 0-13-15,0 0-9 16,-1 0-6-16,-19 3-17 0,4 0-16 15,-56 18 14-15,51-13 6 16,-6 7 2-16,8-1-1 16,-3 11 1-16,10-4-19 15,2 10-7-15,7-5-3 16,1 10-3-16,7-2 5 16,11 12 7-16,2 1 11 15,13 10 3-15,14-8 4 16,20-4 4-16,0-12 0 0,25-15 12 15,4-21 8-15,9-22 16 16,-6-17-3-16,14-24 6 16,-15-7-12-16,0-10 4 15,-20 6-9-15,-8-11 0 16,-19 17-3-16,-21 0 13 16,-17 13-5-16,-14 7-5 15,-13 14-25-15,-36 5-54 16,-18 16-40-16,-19 15-19 15,-7 10 3-15,-19 14 35 16,15 10 44-16,6 2-13 16,15-2-25-16,7-2-202 15,27-1-145-15,22-2-59 16</inkml:trace>
  <inkml:trace contextRef="#ctx0" brushRef="#br0" timeOffset="4704.2861">8065 12307 381 0,'-1'1'362'0,"2"-1"-116"0,2-1-238 16,-3 1 215-16,0 0-260 15,0 0 1-15,0 0 10 16,0 0 60-16,3 0 25 16,-2 0 14-16,13 1 7 15,10 1 24-15,48-2-34 16,-29-15 13-16,-1-3-3 16,8-10 14-16,-1-5-16 15,-3-10-6-15,-12 0-14 0,3-6-4 16,-12 2-11-16,6-11 7 15,0 8-9-15,9-17-5 16,-1 2-5-16,13-22-6 16,-2 4-11-16,8-17-2 15,-4 6-2-15,9-9 6 16,-13 20 7-16,-3 2 3 16,-10 17 2-16,0 0 9 15,-13 11-4-15,4-6 4 16,-1-2-2-16,-3-13-1 15,-10 9-9-15,4-5-3 16,-9 14-9-16,-7 7-1 16,-1 13 10-16,4 5 7 15,-8 15-3-15,1 0-2 16,4 1-8-16,-7 6-16 0,2 3-7 16,8 3-2-16,-5 2-6 15,0 1 0-15,0 0-13 16,0 0-14-16,-2 0 2 15,1 0 7-15,-1 0 7 16,1 0 8-16,-1 0 8 16,1 0-23-16,-1 0-23 15,1 0 12-15,-1 0 3 16,1 1 3-16,-2 1 23 16,-3 9 23-16,-22 12-9 15,-49 48 8-15,47-43 7 0,2-1 4 16,4-8 0-16,7-6 5 15,5-5 2-15,4-4 3 16,7-7-8-16,4-6-19 16,-3 8-11-16,1-2-3 15,13-18-4-15,71-63 2 16,-39 45 15-16,5-7 2 16,-13 5-4-16,16 1-6 15,-13 6-1-15,8 2-1 16,-5 12 0-16,1 6-4 15,-20 7 1-15,-3 11-8 16,-11 8-8-16,-3 22 17 16,-8 5 9-16,-7 16 8 15,-5 4 14-15,-10 11 11 16,-5-17-20-16,-5 6-162 0,2-11-315 16,5-23 40-16</inkml:trace>
  <inkml:trace contextRef="#ctx0" brushRef="#br0" timeOffset="5572.5494">3262 17119 784 0,'5'0'276'16,"-3"1"31"-16,1 1-182 15,-2-1-100-15,1 1 4 16,1-2-4-16,-2 0 14 16,1 0 4-16,-1 0 5 15,1 1-11-15,-1 1-27 16,1-1-22-16,2 6-6 16,2 20-1-16,50 59 12 15,-42-30 22-15,8 27 23 16,-1-3 20-16,1 0 17 15,-3-16 14-15,-1-20 14 16,-2-33 11-16,5-24 11 16,-2-25-11-16,9-21-16 0,2-7-44 15,0 0-176-15,-11 16-137 16,-16 23-270-16,-24 24-97 16</inkml:trace>
  <inkml:trace contextRef="#ctx0" brushRef="#br0" timeOffset="35578.8419">13876 10944 988 0,'0'-12'309'0,"-2"-5"42"16,-5 6-265-16,1 2-72 15,3 4-30-15,3 4-4 16,0 1-9-16,-1 0-35 0,-1 1 18 15,2 10 10-15,-1 29 5 16,2 77 14-16,8-24 39 16,0 57 3-16,1 13 6 15,2 68 19-15,-3 7 7 16,7 66 173 15,1 0-106-31,14 285-3 0,-2 53 6 16,2-17-90-16,-4 58-11 15,-27-366-14-15,-6 45-9 16,0-48-6-16,-9 4 39 16,6-75 0-16,-2 3 1 15,0-73-23-15,1-10-86 16,3-51-81-16,-13-7-347 16,-3-25 10-16</inkml:trace>
  <inkml:trace contextRef="#ctx0" brushRef="#br0" timeOffset="36152.9615">11290 14804 977 0,'6'-2'264'15,"-2"-3"55"-15,-1 2-274 16,-3 0-47 0,9-3 20-16,41-13 22 15,81-25 14-15,-20 20 20 16,12 5-17-16,26-2 6 15,2 3-6-15,42-4 5 16,-8-3-5-16,71-11 18 16,-7-2 12-16,59-7 16 15,-16-7-19-15,72-7 12 16,-51 7-19-16,44 2-19 16,-55 4-24-16,43 13 10 15,-65 11-14-15,16 7 7 0,-51 8-4 16,12 13 0-16,-65 3-7 15,-13 14-51-15,-37 1-56 16,-7 12-247-16,-32-7-258 16,-20-26-38-16</inkml:trace>
  <inkml:trace contextRef="#ctx0" brushRef="#br0" timeOffset="37646.7425">15289 12382 939 0,'-2'2'204'0,"1"-1"88"15,-1 1-270-15,1-1 26 16,-1-1 26-16,2 0 52 16,-1 0 11-16,1 0 2 15,0 0-36-15,-1 0-87 16,-1 0-70-16,1 0-7 16,-1 0 8-16,1 0 24 15,-1 0 72-15,-1 0 47 16,0 0 3-16,-9 0-8 15,-1-3-46-15,4-1-8 16,6 1-24-16,-10-30-9 16,14-47-1-16,38 34 20 15,4 0 0-15,6 5-9 16,-5 14-14-16,1 5-8 16,-22 13-7-16,-5 16-21 0,-3 5 5 15,-18 10 2-15,-2 10 13 16,-9 11 9-16,-9-2 23 15,-17 3 13-15,3-5 14 16,-13-11-1-16,7-13 4 16,3-8 25-16,13-13 11 15,10-7-9-15,9-2-12 0,13-8-23 16,8-9-34-16,18-2-27 16,2 0-4-16,8 0-14 15,-5 12-11-15,-5 4 15 16,-15 9 13-16,-3 6-4 15,-8 8 17-15,-8-1 19 16,-2 5-39-16,5-9 28 16,-1 0 9-16,-1 2 11 15,1-1 15-15,0 2 50 16,-1-3-14-16,1 0 13 16,-1 0-12-16,1 0-17 15,-1-3-25-15,1 0-17 16,1-1-17-16,4-8-23 15,1 3-4-15,0 5-8 16,6-1 1-16,-10 5 11 0,1 2 32 16,8 39 13-16,-11 42 14 15,-22-44 10-15,3-13 0 16,2-9 18-16,-4-17 7 16,0-9 8-16,2-6 1 15,5-6-12-15,4-1-12 16,3-2-17-16,10 6-12 15,5 1-24-15,2 5-3 16,6 3-23-16,0 4 0 16,2 10-1-16,-5 2 12 15,-3 7 4-15,-4-4 13 0,-2 2-7 16,-2-9 1-16,-4 1 5 16,2-4 3-16,1-1 5 15,-2-1-15-15,1 2-16 16,-1 0-4-16,1 0 5 15,-2 0 7-15,0 0 48 16,-6 0 21-16,1 0-18 16,5 0-8-16,0-1-17 15,2-1-19-15,2-1 4 16,11-26 18-16,59-44-16 16,-44 54-9-16,-11 8-24 15,-5 17-11-15,-11 17 9 16,0 6 26-16,-12 14 23 15,2-4 8-15,-1-4 7 16,2-10-2-16,-4-7-3 16,6-13 18-16,-1-4 26 0,1-7-1 15,1-6-6-15,6 2-13 16,-5 3-48-16,-1 4-23 16,-2 10-13-16,-4 2 2 15,1 0 8-15,5-5 17 16,2-2-34-16,4-4-26 15,0 1-95-15,0-2-135 0,6-8-186 16,3-15-31-16</inkml:trace>
  <inkml:trace contextRef="#ctx0" brushRef="#br0" timeOffset="38069.9691">15247 12278 245 0,'-37'45'12'0,"48"-58"58"16</inkml:trace>
  <inkml:trace contextRef="#ctx0" brushRef="#br0" timeOffset="38950.2679">15320 12213 322 0,'93'-43'337'0,"-91"46"-157"16,-2 0-199-16,-2 5 186 16,2-8-219-16,0 0 44 15,-1 0 66-15,-1 3 45 16,1-3 23-16,-1 1-9 15,1 1-8-15,-2-1-6 16,0 1-32-16,0-2-10 0,0 0-15 16,-12 1-17-16,-8 0-18 15,-56 4-5-15,45-1-5 16,-9 8 7-16,-3 2 6 16,-7 8 5-16,4 4 9 15,-10 6 10-15,2-6-15 16,3 13-12-16,9-2 15 0,-2 6 20 15,16-3 20-15,1 12 39 16,8-8-36-16,1 6-15 16,9-4-28-16,-3 17-28 15,8-6-31-15,8 14 47 16,1-5-5-16,-1 6-1 16,7-10 0-16,-2 14 0 15,-6-12-1-15,-5 22 1 16,1-5-1-16,-8 20-1 15,-1-12 0-15,-5 16 0 16,-3-9 2-16,-14 20 17 16,-4-5 8-16,-14 19 18 15,-4-14 7-15,-18 7 7 16,1-22-11-16,-5-2-2 16,10-16-15-16,-13 9-5 15,10-11-10-15,-16 13-1 16,-2-6-5-16,-21 18 1 0,12-10-2 15,-12 14 2-15,14-10-2 16,-11 7-2-16,15-24-1 16,-18-2-2-16,9-23-1 15,-7-9 0-15,18-15-1 16,-13 2 1-16,15-7-2 16,-12 10 0-16,8-5-1 15,-6 3 1-15,19-13 0 16,7-2 2-16,24-9 2 0,5-4 2 15,17-6-1-15,4 2 1 16,3-5 0-16,2-2 8 16,4 2 1-16,3-1 2 15,2-1-2-15,8 2-7 16,-2 0-15-16,3-1-15 16,0 1-9-16,0 0-7 15,0 0 4-15,0 0 4 16,0 0 13-16,0 0 6 15,0 0 9-15,0 0 2 16,0 0 0-16,0 0-3 16,0 0-3-16,0 0-75 15,0 0-61-15,0 0-201 16,0 0-200-16,-2 0-74 16,1 0-170-16</inkml:trace>
  <inkml:trace contextRef="#ctx0" brushRef="#br0" timeOffset="39644.2654">11958 15953 308 0,'0'1'545'0,"0"2"-209"15,1-3-189-15,-1 0 180 16,2 0-328-16,-2-3 1 15,1 2 10-15,1-1 18 16,-1 1 9-16,1-1 1 16,-1 1-9-16,1-1-9 15,-1 1-18-15,-1 1-16 16,0 0-6-16,0 0-8 16,0 0-3-16,0 0 14 15,0 0 18-15,0 0 11 0,0 0 16 16,0 0 13-16,0 0-5 15,0 0-5-15,0 0-2 16,0 0 6-16,0 0 6 16,0 0 11-16,-1 0 19 15,-1 0 7-15,1 0-9 16,-1 0-14-16,1 1-16 16,-1 1-22-16,-1-1-430 0,0 1 408 15,0-1-1-15,-9 5-2 16,1-3-1-16,3 0 416 15,4-1-414-15,-2-1 0 16,3 1 2-16,0-1-25 16,0 0-6-16,0 1-8 15,1 4-13-15,-2 16-14 16,7 3 51-16,37 54 30 16,-10-47 23-16,18 7 46 15,6-1 21-15,12-1-17 16,0-7-21-16,9 0-31 15,-5-10-63-15,-14-5-157 16,-16-1-306-16,-27-20 16 16</inkml:trace>
  <inkml:trace contextRef="#ctx0" brushRef="#br0" timeOffset="40492.2606">15582 15621 593 0,'-3'12'334'0,"2"-3"-47"16,-2-8-133-16,4-4-141 15,-2 3-57-15,-1 0-8 16,-1 2 5-16,-7 12 19 16,-3 20 53-16,-56 61 17 15,49-49 36-15,0 13 45 0,20 8 122 16,5-8-130 0,10-13-32-16,14-10-39 15,23-26-6-15,2-25 2 16,15-22-1-16,-1-11 0 15,-3-15-3-15,-23 3-11 16,-11-3-6-16,-21 14-6 16,-14-4-5-16,-15 1-4 15,-9 6-15-15,-8 9-9 0,-16 14-5 16,-1 20 11-16,-11 23-13 16,9 11 1-16,-4 8-58 15,19-5-55-15,8 0-182 16,17-9-97-16,10 0-66 15</inkml:trace>
  <inkml:trace contextRef="#ctx0" brushRef="#br0" timeOffset="41550.7108">15910 15612 676 0,'25'105'350'0,"-27"-95"-66"0,1 4-149 16,1-7-89-16,6 10-68 16,1-12 79-16,6-2 33 15,7-7 17-15,15-6 38 16,7-11-9-16,21-27 8 15,11-12-29-15,24-32-16 16,0-13-39-16,15-27-11 16,-11 15-25-16,10-28-4 15,-7 13-4-15,5-12 0 16,-14 23-1-16,5-23 9 16,-18 28 3-16,-9-1 5 15,-18 21 1-15,-7-5-1 16,-18 34 2-16,-8 2 7 15,-18 24-5-15,0 7-1 16,-7 16 2-16,2 3-16 16,-4 12-9-16,3 0-21 0,-7 2-5 15,7 1-1-15,-1 0 7 16,1 0 1-16,-1 0 18 16,1 0 8-16,-1 0-2 15,1 0-2-15,-1 0-6 16,1 0-1-16,-1 0-6 15,1 0-9-15,-1 1-9 16,1 1-15-16,-7 10-1 0,-2 19 1 16,-73 56 9-16,28-32 13 15,-2 1 16-15,-10 14 6 16,6-11 3-16,6-4 5 16,15-18 3-16,6-3 5 15,17-25-4-15,8-5-8 16,9-13-14-16,13-17-14 15,14-20-5-15,19-19-3 16,11-15 6-16,22-21 3 16,4 8 5-16,6 1-12 15,-8 19 0-15,-5 8-2 16,-20 25 1-16,-6 7-3 16,-16 17 7-16,-7 16-18 15,-12 19 8-15,-8 21 32 16,-11 17 17-16,-2 33 23 0,-2 2 42 15,1 22-6-15,1 0-29 16,6 2-47-16,-1-35-128 16,-5-29-127-16,-5-67-372 15,-15-72-19-15</inkml:trace>
  <inkml:trace contextRef="#ctx0" brushRef="#br0" timeOffset="80126.1146">23721 11117 871 0,'-1'-3'309'16,"-2"0"-1"-16,0 0-211 15,0 2-131-15,-3-1-15 16,2 2 13-16,-4 3 17 15,2 15 17-15,-16 25 6 16,-5 49 8-16,20-17 5 16,6 11-2-16,1 39-2 15,-8 9-2-15,44 157 26 32,1 47-4-32,-28 11 6 15,-6 41 7-15,14 17-7 16,-42-84-1-16,10-31-9 15,21 46 15-15,6-42 10 0,-6 45 27 16,1-51 25-16,-7 17 25 16,-1-46-27-16,-5 10-4 15,-1-61-27-15,-5 29-27 16,0-5 0 0,0-16-37-16,-9-12-7 15,-4-29-51-15,-6-36-124 16,-7-52-136-16,-16-3-206 15,7-42-89-15</inkml:trace>
  <inkml:trace contextRef="#ctx0" brushRef="#br0" timeOffset="80860.1249">20851 14784 867 0,'0'1'300'0,"0"1"16"15,0-1-249-15,1-1-62 16,1 0-38-16,5 0 6 16,6-1 7-16,23-4 35 15,45-8 12-15,-27-2 19 16,2 3 6-16,20-1 1 16,-8 0-13-16,18 1-9 15,-8 3-17-15,8 6 3 16,-15 1 2-16,12 2 19 0,-9-3 10 15,18 3 14-15,4-5 0 16,26-3 5-16,-1-2-9 16,35-1 3-16,-2-5-25 15,28 0-3-15,-7 2-3 16,29-3 5-16,-17 0 6 16,17 0 5-16,-13 0 3 15,30 5-2-15,-31 7-13 0,18-3-8 16,-11 7 12-16,27-4 12 15,-27-2 1-15,33-10 5 16,-16 4-6-16,4-2-5 16,-31 1-9-16,13 3 3 15,-34 8 6-15,-17 6 8 16,-27 2-1-16,-7 3-10 16,-41 3-28-16,-16-4-113 15,-19-4-111-15,-22-3-424 16,-24-21 12-16</inkml:trace>
  <inkml:trace contextRef="#ctx0" brushRef="#br0" timeOffset="83994.9181">21374 17734 382 0,'-2'0'328'0,"1"0"-79"15,-1 0-22-15,1 0-184 16,-1 0-22-16,1 0-6 16,-1 0 7-16,1 0 0 15,-1-2 11-15,1 1 3 0,-1-1 16 16,1-1-3-16,-1 2 6 16,1-5-2-16,-2-14-13 15,0-3-18-15,-1-48 2 16,4 38-2-16,4-8 1 15,0 2 5-15,2-2 3 16,2 5-8-16,2-6 1 16,-1 4-4-16,-2-6 8 15,2 2 1-15,6-5 15 16,0 7 3-16,9-17 10 16,5 4-5-16,7-23 2 15,-4-4-15-15,2-17-7 16,-5 9-12-16,2-11 4 15,-5 20 3-15,-2 4 28 16,-6 8 28-16,1-8 8 16,-3 11-2-16,10-9 2 0,-1-1-18 15,15-7-37-15,-3 5-7 16,9-4-7-16,-2 3-14 16,12-18-10-16,-1 5 8 15,3-6-2-15,-12 4-1 16,-2-1 2-16,-4 20-3 15,-3-4 0-15,0 16-1 16,12-10 3-16,3 6-1 16,10-12 1-16,5 4 0 0,11-13 3 15,1 12 0-15,5 2 3 16,-15 12-1-16,-6 1 2 16,-15 13-2-16,-2-6-2 15,-9 6-2-15,7-7 1 16,2 6-5-16,3-5-2 15,-5 10 2-15,5 1 1 16,-4 8-1-16,8 2 2 16,2 6 1-16,-1-2 0 15,-9 6-3-15,-2 1 0 16,-12-1 0-16,-3-6 0 16,3 7 0-16,12-6 0 15,-1 4 0-15,8 3 0 16,-1 6-1-16,3-2 4 15,-3 3 2-15,16-1-1 0,-2-4-2 16,10-9 0-16,-11-3-2 16,3-15-3-16,-11 0 3 15,1-7 2-15,-7 8 2 16,7-7 3-16,-1 11-1 16,-4-8 3-16,-7 5 0 15,4-5 8-15,-8 4-3 16,1-3-3-16,-6 14 3 15,4-4 1-15,-14 8-8 16,3 3 9-16,-11 8 7 0,-4-3 6 16,-2 11 0-16,-5-2 2 15,-8 5-8-15,0 2-3 16,1 4-10-16,1 0-3 16,-1 0-4-16,1 0-1 15,1 0-2-15,-2 0-3 16,1 0-3-16,-1-1 1 15,2-1-1-15,0 2-1 16,0 0 0-16,0 0 3 16,0 0-2-16,0 0 0 15,0 0 2-15,0 0 3 16,0 0 1-16,-1 0 2 16,1 0 2-16,0 0-3 15,0 0-3-15,0 0-5 16,0 0-4-16,0 0-3 15,-2 0 0-15,1 0-7 16,-1 0-5-16,0 0-13 0,-1 0-5 16,0 2-8-16,-14 5 1 15,-2 3 5-15,-43 41 16 16,40-25 8-16,-2 1 8 16,8 13 8-16,5-9 0 15,8 5-2-15,8-5 0 16,10-2 2-16,2-8 0 15,10 0 4-15,1-8 6 0,9-10 1 16,-1-4 0-16,1-10-1 16,-6-5 5-16,-2-12-1 15,-9 3 1-15,-5-9 5 16,-1 4 1-16,-3-4 3 16,-8 7 2-16,6-2 0 15,-6 3-3-15,-5 0 1 16,-5 5-6-16,5-1-5 15,-7 4-1-15,0 0-3 16,0 5-1-16,7-5 0 16,-4 8-2-16,-2 2 0 15,8 1-19-15,-1 5-18 16,-1 1-16-16,1 0-46 16,1-1-17-16,0 1-21 15,0-1-9-15,0 1-78 16,-2-1-45-16,2 1-244 0,-1 1 3 15</inkml:trace>
  <inkml:trace contextRef="#ctx0" brushRef="#br0" timeOffset="85332.8635">25136 13046 334 0,'-8'3'324'0,"7"-5"-131"16,-2 5-215-16,3-3 225 16,-1-1-222-16,-1-1 63 0,1 1 54 15,-1-1 38-15,1-1 8 16,1 0-30-16,0 1-26 15,0-1-54-15,0 0-34 16,0 0-31-16,0 0 4 16,1 0 18-16,2-5 16 15,3-4 32-15,4-5 23 16,27-44-13-16,-26 42-13 16,-2 1 7-16,5-7-21 15,7 5-21-15,6-12 11 16,2-4 9-16,16-5-9 15,-7 4-2-15,4-8 3 16,-2 7-1-16,4-5 19 16,-8 7 10-16,7-5 21 15,-3 1 19-15,3-6-2 16,-6 0-20-16,1-13-7 16,-4-1-16-16,11-11-24 15,-7 6 0-15,11-12 4 0,0 12-3 16,7-3 1-16,-8 10 5 15,7-22 3-15,-11 10-2 16,8-14-1-16,-12-2-5 16,4-10 0-16,-8 17-5 15,2-8 3-15,-14 16-2 16,3-11 4-16,-1 11-2 16,1-13 1-16,0 11-4 15,10-14 1-15,-5 11-1 0,-4-3 2 16,1 16 1-16,-4-1 3 15,-7 12-2-15,1-4 6 16,-3 10 4-16,-1-1-1 16,-6 4-4-16,1 7 1 15,-7 12-8-15,0 5-8 16,-1 7-2-16,-2 6 1 16,-3 8-3-16,3-2-1 15,0 0-6-15,-2 0-7 16,2 0-9-16,0 0-20 15,-1 0-8-15,-1 0-5 16,1 0-6-16,-2 1 24 16,-2 5 22-16,-15 21 12 15,-56 44 15-15,42-41 16 16,4-1-12-16,-7 7-4 16,11-7-4-16,0 5-1 15,4-2 0-15,3-10 4 0,7-7 6 16,0-6 6-16,3-5 3 15,5-1 2-15,0-3 5 16,4-2 2-16,0 1-16 16,0-2-20-16,0-4-5 15,17-33-12-15,40-46-7 16,-6 32 8-16,1 2 13 0,9-1 0 16,-8 10 0-16,2 5-2 15,-18 15-5-15,3 4-4 16,-10 7-6-16,-4 12-7 15,-11 3-1-15,2 8 3 16,-12 9-3-16,-2 16 9 16,-4 7 11-16,1 21 6 15,-7-1 10-15,-4 7 12 16,1-9-22-16,-4 7-185 16,-3-10-301-16,-9-1 12 15</inkml:trace>
  <inkml:trace contextRef="#ctx0" brushRef="#br0" timeOffset="86681.2986">25134 16705 649 0,'-3'2'249'0,"0"-1"4"0,1 1-171 16,-1-1-36-16,0 1-15 16,0-1 24-16,0 1 4 15,1-1 6-15,-1 2-12 16,-4 13-18-16,1 2-22 15,-18 55 1-15,17-41-4 16,1 5 15-16,-2-5 12 16,-9-3 45-16,8-7 20 0,-7-14 28 15,8-8 3-15,-1-2-13 16,9-7-45-16,-3-11-13 16,8-1-25-16,-5-16-8 15,3-6 0-15,6-7-2 16,2 7-8-16,3-6-5 15,8 10-4 1,0 7-10-16,0 12-9 16,-4 8-5-16,4 15-19 15,-8 12-2-15,-10 15-2 16,1 8 16-16,-11 10 6 16,-5 1 14-16,-5 7 2 15,0-12 5-15,-4-8-7 16,4-14-3-16,0-8 4 15,3-11 17-15,-2-6 21 16,3-8 0-16,6-7 9 16,4-2-1-16,10-16-16 0,-2-1-23 15,7-3-12-15,3 3-11 16,5 3 4-16,-3 9 4 16,9 6 4-16,-5 8 14 15,4 4 0-15,-5 8-4 16,0 10-10-16,-5-1-11 15,-1 14-5-15,-6 4 5 16,-8 9 4-16,-9 3 9 0,-10 10 12 16,-10-7 4-16,-9-6-2 15,1-12-1-15,2-10 1 16,4-12 1-16,4-6 19 16,9-10 5-16,4-3 17 15,3 1 15-15,11-10-9 16,5-9-17-16,9-5-2 15,6 1-17-15,7-5-36 16,-2 11 1-16,7 7 0 16,-3 13 1-16,-7 5-6 15,-3 10 16-15,-10 7-6 16,-3 8-3-16,-10 13 2 16,-8 9 3-16,-9 9 0 15,-6-4 10-15,-4-4 3 16,0-16-5-16,5-17 5 15,4-20-5-15,10-12 5 16,0-4-7-16,11-8-32 0,5 8-51 16,5 6-196-16,8 18-305 15,3 20 1-15,-14 18-269 16</inkml:trace>
  <inkml:trace contextRef="#ctx0" brushRef="#br0" timeOffset="87760.293">21283 17492 632 0,'-10'47'301'0,"8"-47"41"0,-1-1-246 15,1-3-40-15,0 2-40 16,1 1-40-16,-1-1-39 16,1 1 114-16,-1-1 13 15,1 1 16-15,-1-1 5 16,1 1 9-16,-1-1-30 16,1 1-7-16,-1-1-16 15,1 1-3-15,-1-1-11 16,1 1 1-16,-1-1-5 0,1 1 1 15,-1-1 0-15,-1 1 3 16,0-1-2-16,0-1 5 16,0 0 1-16,1 0 7 15,-1 0-2-15,0 1-3 16,0-1-10-16,0 0-17 16,0 0-19-16,0 1-44 15,1 1-15-15,1 1-13 16,-1 1 14-16,2 15 11 15,6 26 43-15,22 50 16 16,-7-57 13-16,1 1 1 16,5-9-2-16,1-11-1 15,-6-12-1-15,15 2 0 16,0-9 2-16,8-7 2 16,1-2 21-16,1-7 5 15,-14 3-1-15,-5 5-3 16,-7 1 0-16,-10 1-17 0,1 12-237 15,-16-14-221-15,-12-12-3 16</inkml:trace>
  <inkml:trace contextRef="#ctx0" brushRef="#br0" timeOffset="119892.1316">29896 5453 924 0,'-8'3'106'0,"5"-2"124"16,1 7-241-16,1-8-60 16,-1 0 30-16,1 0 90 15,-2 15-7-15,-3 14-8 16,-10 47 17-16,7-27 5 16,3 4-53-16,12 33 15 0,-2 15 16 15,2 42 4-15,-5 13 17 16,4 44 27-16,-5-4-11 15,4 44-10-15,-4-14-6 16,9 36-7-16,-9-27-16 16,2 30-6-16,-8-42-3 15,3 29 15-15,-6-29 5 16,-4 24 13-16,-1-41 1 16,4 21-3-16,-2-50-16 0,0-2-4 15,8-37-14-15,-2 0-25 16,1-36-25-16,2-6-116 15,3-28-117-15,-5-10-195 16,-9-22-68-16</inkml:trace>
  <inkml:trace contextRef="#ctx0" brushRef="#br0" timeOffset="120522.2824">26567 8032 729 0,'111'-4'138'16,"-45"-14"78"-16,23 0-218 16,-3 6 5-16,5 7 3 15,-10 3 21-15,12-2 23 16,-10 2 9-16,30-8 24 16,2-5 12-16,25-4 1 15,-10-1-18-15,39 4 7 16,-11 0-14-16,19-2 4 15,-3 2-9-15,41-8 14 16,-25-7 0-16,35-5-7 16,4-1-9-16,20-4 6 15,-29 2-11-15,33 2 3 0,-32 5 7 16,44 1 9-16,-22 5-17 16,16 3-6-16,-38 3-25 15,13 9-9-15,-79 5-26 16,-10 3-36-16,-37 7-48 15,-4-1-182-15,-39 5-246 16,2-6-11-16,-23 4-223 16</inkml:trace>
  <inkml:trace contextRef="#ctx0" brushRef="#br0" timeOffset="122274.0318">27125 9801 459 0,'-3'-6'0'0,"6"-1"377"15,-1 1-377-15,-2 5 4 16,0-2-4-16,0 0 3 16,4-11 6-16,6-15 285 15,14-44-274-15,-16 29 286 16,2 1-283-16,6-12 1 15,0 4-5-15,5-11-4 16,6 7-6-16,5-5-2 0,0 6-2 16,9-3-2-16,2 2-1 15,3-12 0-15,-3 6 1 16,6-11 8-16,-8 4 7 16,8-8 13-16,-10 15 2 15,2-10 2-15,-5 9-6 16,5-6-9-16,-5 14-13 15,13-11-1-15,-2 12-3 16,14-5-1-16,-5 6 2 16,17-14 2-16,-8 11-2 0,16-9 8 15,-10 8 4-15,0-5 3 16,-11 9 2-16,0-4 4 16,-12 7-7-16,10-6 1 15,1 2-3-15,16-9-1 16,-2 8-4-16,14-8 1 15,-14 10-2-15,-2 0 1 16,-15 11 3-16,2-1 8 16,-15 4 1-16,6 5 0 15,-2 8-1-15,5-2-2 16,-5 7-6-16,5 9-2 16,-1 1-1-16,2-2-2 15,-1 12-4-15,3 0 0 16,-4 2-2-16,-3-1-2 15,-10 8 0-15,-5 4 0 16,-6-1 0-16,2 12 2 0,-1-3 1 16,9-1 0-16,3 0 2 15,3 0 1-15,5-11-1 16,11 5 1-16,0-7 1 16,15-1 1-16,-1-5 1 15,-5-7 2-15,-9-10 1 16,9-14 6-16,-10-4 1 15,13-9 7-15,0 0-1 0,20-5 3 16,-5 9-6-16,6-11-1 16,-13 1-5-16,1-6-4 15,-22 2-3-15,3-14 0 16,-6 5 0-16,7-11 1 16,2 9 2-16,8-11 6 15,-4 4 2-15,5-14 2 16,-9 4-2-16,-1-24-1 15,-11 10-8-15,0-10-1 16,-6 17-6-16,6-2 2 16,-3 17-2-16,4 5 2 15,-10 16-1-15,-3-6 0 16,-10 17 4-16,-5 2 3 16,-10 8 1-16,-8 2 1 15,-4 8 4-15,-2 5-2 16,2 4-1-16,-4 3-16 15,1 6-17-15,-2 3-32 0,1 0-17 16,-1 0-16-16,1 0 11 16,-2 1 14-16,0 4 29 15,-12 19 16-15,-51 44 13 16,37-39 1-16,3-2 1 16,-4 3-5-16,2-1-3 15,-3 8 0-15,3-4 1 16,1 4 3-16,5-3 4 15,4-1 4-15,3-11 3 0,8-6 7 16,1-5 7-16,3-8 20 16,2-3 8-16,1-5-3 15,0 4-5-15,0-1-6 16,1-1-18-16,9-15-14 16,2-11-2-16,71-51-4 15,-43 46-3-15,11-8-4 16,2 8 2-16,13-7-1 15,-2 8 2-15,10-10 1 16,-12 10 2-16,-5 5 1 16,-23 14 4-16,-6-1-2 15,-15 7-6-15,-8 5-21 16,-7 6-15-16,5 6-29 16,-4-9-10-16,-1 2-6 15,-8 24 29-15,-39 75 26 16,15-40 35-16,-6 22 14 0,0 3 12 15,3 23-6-15,15 0-130 16,-3 12-371-16,4-32 82 16</inkml:trace>
  <inkml:trace contextRef="#ctx0" brushRef="#br0" timeOffset="122919.3082">26839 9481 760 0,'5'-1'153'0,"-5"1"109"16,-2 0-198-16,1 0 36 15,1 0 13-15,0 0 8 16,0 0-43-16,0 0-50 16,0 0-52-16,1 1-19 15,16 29-18-15,39 63 27 16,-25-42 36-16,-1-7 41 15,-4-8 21-15,1-11 74 16,-3-19 43-16,5-21 53 16,4-7 33-16,17-38-629 15,6-11 226-15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07:23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8551 10718 827 0,'0'-1'300'0,"0"-1"43"16,0 1-225-16,-2-1 3 15,1 1-24-15,-1-2-14 16,1 0 11-16,0 0-18 15,-2 2-28-15,1-4-44 0,1 2-49 16,-1 2-38 0,1 1 7-16,-1 3 3 0,2 44 30 15,22 67 29-15,5-46 17 16,6 18 2-16,4-7-1 16,10 13-7-16,-8-17-32 15,-1 2-107-15,-4-22-94 16,-9-13-123-16,-19-26-91 0</inkml:trace>
  <inkml:trace contextRef="#ctx0" brushRef="#br0" timeOffset="359.8958">8881 10769 207 0,'88'-20'309'0,"-84"19"-75"0,-4 1 11 15,-4 4-101-15,2-4-40 16,1 0-41-16,-1 0-10 15,-1 2-4-15,0-1-16 16,-28 17-9-16,-64 58-9 16,18-30-6-16,-1 6-13 15,-15 17-1-15,4 5 0 16,-5 14 1-16,22-11 1 16,-7 6-69-16,24-15-75 15,12-3-147-15,27-21-49 16</inkml:trace>
  <inkml:trace contextRef="#ctx0" brushRef="#br0" timeOffset="765.9567">9077 10821 936 0,'111'25'201'15,"-105"-22"68"-15,-2-2-289 16,1 5-4-16,-5-6-6 0,0 0 5 16,1 0 9-16,1 0 9 15,9 2-16-15,26-4-79 16,55-16-154-16,-29-10 3 15,-7-1-127-15</inkml:trace>
  <inkml:trace contextRef="#ctx0" brushRef="#br0" timeOffset="1108.8359">9072 11124 441 0,'-3'-1'337'0,"2"-7"-162"16,4 13-213-16,-3-5 43 15,0 0-51-15,1 0-52 16,33-2 140-16,52-11 117 16,-29 1-105-16,9 0-13 15,13-4-231-15,-5 0 45 0</inkml:trace>
  <inkml:trace contextRef="#ctx0" brushRef="#br0" timeOffset="1499.0036">9592 11019 703 0,'8'16'383'0,"9"-10"-45"16,12-7-106-16,21-5-207 15,8-3-61-15,20-6-294 16,10-4 70-16</inkml:trace>
  <inkml:trace contextRef="#ctx0" brushRef="#br0" timeOffset="12377.795">10396 10426 322 0,'-47'69'417'16,"47"-69"-137"-16,-1 1 1 16,-5 5-207-16,4-6-94 15,1 0 22-15,-2 0 24 0,0 0 25 16,0 2 6-16,0-1 54 16,0 1-1-16,0-1 8 15,0-1-19-15,0 0 10 16,0 0-42-16,3 0-21 15,6 0-32-15,44-6-3 16,79-15 2-16,-50 9 6 16,-17 5-5-16,-1 3-10 15,-21 7-9-15,-8 3-12 16,-14 5 5-16,-14 7 1 16,-18 6 6-16,-19 11 8 15,-1 5 11-15,-12 9-4 16,2-4-1-16,7-7-1 15,13-11-5-15,9-9-36 16,18-9-7-16,22 7 2 16,8 0 4-16,17 12 12 15,-1 9 37-15,-3 21 10 0,-30 0 11 16,-38 35 6-16,-46 5-6 16,-82 15 25-16,-27-20 10 15,-20-13-27-15,5-43-119 16,3-49-382-16,79-38 48 15</inkml:trace>
  <inkml:trace contextRef="#ctx0" brushRef="#br0" timeOffset="24215.978">5586 12062 619 0,'59'119'161'0,"-56"-116"34"15,6 0-157-15,0-2-71 16,-9-1 5-16,1 0 11 0,1 0 1 15,8 0-26-15,5 0-36 16,-6-1-6-16,1 1-9 16,3-5-7-16,5 1 22 15,46-26 48-15,-30 12 10 16,4 1 5-16,11 0-64 16,5 2 30-16</inkml:trace>
  <inkml:trace contextRef="#ctx0" brushRef="#br0" timeOffset="24789.6786">5993 11976 487 0,'3'-9'135'15,"6"0"48"-15,4-1-120 0,2-2 2 16,3 2 13-16,2-1 38 15,-2 3 7-15,4-3 28 16,2 1-7-16,9-8 12 16,1 0-32-16,4 0-18 15,1 5-39-15,-4 1-26 16,-12 8-37-16,-4 7-29 16,-12 4-21-16,-7 4-14 15,-4-1 40-15,-10 11 9 16,-5-1 22-16,-8 10 16 15,1-3 13-15,1 1-39 16,10-9-18-16,12 0-11 16,13-5-5-16,18 2 6 15,6 3 10-15,11 11 21 16,-7 0 11-16,1 17 0 16,-20 3 5-16,-22 13 9 15,-25-3 0-15,-36 19 14 16,-22-17 7-16,-31-3-4 0,8-16-13 15,8-15-61-15,30-19-66 16,16-15-57-16,34-10-283 16,27-22 24-16</inkml:trace>
  <inkml:trace contextRef="#ctx0" brushRef="#br0" timeOffset="25818.2664">10558 11747 562 0,'22'11'401'16,"-16"-5"-108"-16,-9-6-17 16,9 0-298-16,-6 0-3 15,0 0 23-15,0 0 33 16,0 0 2-16,0 0 4 15,0 0 12-15,0 0-4 16,0 0-19-16,-1 2-6 16,-4 10-5-16,-20 35-8 15,-42 54-3-15,11-21 6 16,-3 7 2-16,-5 7 4 16,6-14-1-16,6-5 1 0,18-27-1 15,6-20-10-15,15-13 36 16,6-14-16-16,9-11-12 15,13-20-9-15,12-14 10 16,19-35-39-16,13-10 17 16,18-18 11-16,2 13 10 15,-2-6-5-15,-18 28-5 16,-3 1 6-16,-23 23 3 16,-11 5-4-16,-9 24-1 0,-4 7-32 15,-9 11-20-15,0 23 9 16,-3 18 12-16,-6 21-1 15,5 13 36-15,-3 35 14 16,-1-2-11-16,7 6 10 16,-1-14 11-16,8-9-2 15,0-29-3-15,3-22-3 16,1-22 10-16,17-23 41 16,-2-16 12-16,21-46 8 15,6-13 2-15,12-39-28 16,-8 0-42-16,-1-20-6 15,-17 23-8-15,-8 3-1 16,-15 31-10-16,-7 3-32 16,-5 25-46-16,-4 11-161 15,-5 13-270-15,-4 6-10 16,1 10-216-16</inkml:trace>
  <inkml:trace contextRef="#ctx0" brushRef="#br0" timeOffset="26267.2562">11343 11995 408 0,'1'2'0'0,"1"2"446"16,1 8-446-16,-3 15 33 15,-18 56-72-15,-6-28 346 16,7 1-273-16,2 14 318 15,7-8-263-15,5-4-9 16,6-17-12-16,8-5-3 16,1-20-23-16,16-19-3 15,9-13 6-15,10-17-10 16,-1-5-14-16,-1-16-14 16,-20 8-10-16,-18-11-2 0,-19 15 9 15,-16 1 25-15,-3 8 25 16,-10 8-113-16,7 9-115 15,1-2-241-15,11 4-94 16</inkml:trace>
  <inkml:trace contextRef="#ctx0" brushRef="#br0" timeOffset="37946.4635">6959 13604 291 0,'1'6'125'16,"-1"-4"-2"-16,0-1-102 16,0 1-84-16,0-1 7 15,0 1 16-15,0-1 55 16,-1 1 81-16,-1-1 57 16,1-1 24-16,-1 0-2 15,1 0-55-15,1 0-36 16,0 0-35-16,0 2-30 15,0-1-11-15,0 1 5 16,0-1 13-16,1 2 10 0,5 5 7 16,12 5-11-16,3-3-12 15,47 18-283-15,-53-32-30 16,-12-12-98-16</inkml:trace>
  <inkml:trace contextRef="#ctx0" brushRef="#br0" timeOffset="38615.008">7210 13406 227 0,'11'78'458'16,"-16"-72"-181"-16,5-6-140 15,0-3 127-15,0 2-279 16,0-1 26-16,2 1 8 15,23-2 18-15,55-7 19 0,-33 5 18 16,-5 2-18-16,2 3-17 16,-11 0-14-16,-5 5-9 15,-12 2-9-15,-7 3-3 16,-7-1 17-16,-8 6 14 16,-5 1 2-16,-8 8 0 15,-6 0-6-15,-3 1-5 16,1-6-10-16,6-2-1 15,13-11-1-15,13-2-5 16,12 0-1-16,9-1 3 16,4 8-1-16,-5 4-5 15,-10 4 10-15,-31 18 6 16,-27 18-7-16,-30 8 8 16,-8 4 6-16,-11 0-22 15,19-24-88-15,8-15-330 16,24-21 61-16</inkml:trace>
  <inkml:trace contextRef="#ctx0" brushRef="#br0" timeOffset="46459.3723">11085 12815 488 0,'8'47'120'0,"-8"-54"41"16,1 1-133-16,1 1 24 15,-2 4 17-15,0-1 25 16,-2 1 36-16,1-1 20 16,1 1-32-16,0 0-19 15,0-1-24-15,0 1-40 16,0-1-21-16,-2 1-3 15,1 1 2-15,-1 0 4 16,2 0-1-16,0 0-13 16,-1 0-8-16,-1 1-8 15,1 1-8-15,-7 24 2 16,-15 56 9-16,2-32 4 16,-6-5 6-16,-5 5 5 15,-2-9 34-15,-6 1 13 0,7-11 4 16,-3 0 5-16,7-12 3 15,7-2-26-15,7-13-9 16,7-2-5-16,8-5 3 16,9-12 8-16,5-4-10 15,20-14-6-15,3-6 0 16,23-23-12-16,4-2-10 16,9-14-4-16,-11 4-3 15,2-9 5-15,-23 22 2 0,-5 11 3 16,-14 19 0-16,-9 7 0 15,-5 17-8-15,-7 11-4 16,-1 9-46-16,-3 23 1 16,-3 13 2-16,0 28 7 15,3 7 4-15,-3 7 44 16,5-16 30-16,5-8 2 16,4-29 1-16,8-15 11 15,2-17 10-15,22-18-6 16,3-11 11-16,15-28 16 15,-4-18 7-15,12-25-19 16,-19-4-30-16,-6-13 4 16,-10 19-3-16,-8 9-30 15,-11 28 4-15,-8 11-56 16,-3 23-93-16,-15 8-362 16,-7 5 34-16</inkml:trace>
  <inkml:trace contextRef="#ctx0" brushRef="#br0" timeOffset="47011.9018">11767 13196 465 0,'-21'26'213'15,"6"4"29"-15,9-6-95 16,11 1 7-16,3-10-56 15,18-2-36-15,6-13 27 16,17-15 12-16,-2-9-20 16,10-14 35-16,-19-2 25 15,-7-5-36-15,-13 8-27 0,-12 5 3 16,-10 12 2-16,-11 3-24 16,-15 12-39-16,-22 10 7 15,-2 4-31-15,-6 10-108 16,10 2-56-16,16 2-288 15,22 2-35-15</inkml:trace>
  <inkml:trace contextRef="#ctx0" brushRef="#br0" timeOffset="56822.9139">3278 14628 1166 0,'-6'-3'249'0,"9"3"110"16,7 2-380-16,-10-2-20 15,6 0-9-15,39 1-5 16,46 5-3-16,-30-7 32 16,-10-2 18-16,14 1 9 15,-10-1 8-15,17 0 6 16,7 0-1-16,21 3 0 15,1 0-3-15,23 2-1 16,-14 1-1-16,29 0 1 16,-4 0-2-16,25-3-1 15,-7-2-4-15,44-2-1 16,-30-2 2-16,21-2 0 16,-31 1 1-16,45-3 1 15,-26 1 1-15,24 0 4 0,-14-2 5 16,43 1 4-16,-38 3-30 15,23-4-29-15,-14 2 55 16,33 4-2-16,-30-7-4 16,40 3 30-16,-21 0 30 15,28-4-59-15,-23 1 1 16,29-6-4-16,-29-3 5 16,30-3 12-16,-31-1 14 15,21-6 14-15,-28 6 11 0,18-5 4 16,-52 4 1-16,17 5-4 15,-51 9-15-15,-2 8 0 16,-45 7-8-16,3 5-13 16,-45 3-11-16,-4-7-42 15,-26 1-94-15,17-26-367 16,-4-22 54-16</inkml:trace>
  <inkml:trace contextRef="#ctx0" brushRef="#br0" timeOffset="99287.0211">18309 10222 770 0,'-7'-1'305'0,"4"-4"23"15,0 2-194-15,1 3-39 16,2-1-45-16,0-1 2 16,0 2-11-16,-1 0-9 15,-1-1 1-15,1 1-11 16,-1 0-20-16,2 0-32 16,0 1-12-16,8 14-5 15,14 28 7-15,39 58 7 16,-24-42 27-16,13 17 3 15,-8-8-1-15,8 13-79 16,-6-4-73-16,-2 3-176 16,-17-23-44-16</inkml:trace>
  <inkml:trace contextRef="#ctx0" brushRef="#br0" timeOffset="99616.526">18799 10189 1263 0,'9'12'241'0,"30"34"69"16,-39-43-377-16,-3 3-40 15,-8 0 14-15,-3 7 75 16,-10 5 85-16,-15 4 54 16,-8 4-33-16,-29 12-55 15,-14 7 3-15,-20 18-40 16,8 10-40-16,-9 10 42 16,24-5 33-16,10 10-128 15,26-14-88-15,1-9-189 16,28-21-50-16</inkml:trace>
  <inkml:trace contextRef="#ctx0" brushRef="#br0" timeOffset="100112.0617">18750 10385 910 0,'73'59'137'0,"-70"-60"107"0,6-1-271 16,-3 2 9-16,-6 0 27 16,0 0 20-16,1-1 12 15,1 1 2-15,16-5-12 16,14 2-34-16,51-5-48 16,-41 3-103-16,-1 11-95 15,0 0-38-15,-6-6-87 16</inkml:trace>
  <inkml:trace contextRef="#ctx0" brushRef="#br0" timeOffset="100445.9817">18884 10709 732 0,'7'-5'610'16,"5"-1"-240"-16,12-3-102 0,4 3-210 15,9-3-222-15,12 7 155 16,-2-1-26-16,-8 5-33 16,-8-2-49-16,-6 1-81 15,-10-4-72-15,-3-4-65 16,-2-6-72-16</inkml:trace>
  <inkml:trace contextRef="#ctx0" brushRef="#br0" timeOffset="100844.9591">19755 10215 707 0,'-11'22'488'0,"-2"3"-372"16,9-13-100-16,-22 13-402 15,-5 3-19-15,-10 6 187 16,-4 0 300-16,-1 0 128 16,9-2 75-16,-3 5 39 15,9 6-124-15,3 10-48 16,12-3-69-16,19 10-35 16,18-12-27-16,19-3-15 15,17-20-6-15,38-19-97 0,4-24 121 16,24-29 92-16,-7-14-103 15,-5-16 2-15,-37 3 106 16,-24-9-88-16,-36 16-114 16,-41-2 62-16,-28 12-7 15,-43 20-1-15,-16 23-20 16,-16 24-83-16,15 20-164 16,0 23-46-16,40-10-145 15</inkml:trace>
  <inkml:trace contextRef="#ctx0" brushRef="#br0" timeOffset="107315.1667">16428 11338 834 0,'1'0'163'0,"1"0"66"16,-2 0-255-16,3 0-22 15,-3 1 12-15,0 1 28 16,-3-1 25-16,3 1 29 16,-10 12 6-16,-13 12-4 15,-58 46-18-15,39-30 2 16,4 2 2-16,4 14 17 15,12-3 5-15,10 7-3 16,7-12-13-16,10-7-19 16,8-12-26-16,8-7-8 15,7-15-2-15,13-6 30 16,4-10 36-16,7-13 11 16,-5-6 10-16,-4-17 26 15,-13-11-24-15,-5-14-23 16,-16 3-9-16,-8-5-9 15,-14 16-12-15,-11 5-1 0,-4 25-23 16,-19 5-35-16,-2 11-17 16,3 8-81-16,6 5-81 15,9-1-198-15,29 5 14 16</inkml:trace>
  <inkml:trace contextRef="#ctx0" brushRef="#br0" timeOffset="111353.4391">19795 11040 472 0,'-2'-3'371'0,"-1"0"-100"16,2 0-91-16,-1 0-121 16,1 0-85-16,-1 2 10 15,1-1 21-15,-2 1 17 16,1-1 16-16,1 2 12 15,-1 0-14-15,1 2-7 16,-2 9-15-16,3 24-17 16,13 46 2-16,8-28 1 15,-2-1-2-15,2 10-10 16,-3-11-33-16,-2-8-85 16,-7-17-52-16,-5-6-104 15,1-23-1-15,5-19-42 0</inkml:trace>
  <inkml:trace contextRef="#ctx0" brushRef="#br0" timeOffset="111594.01">20285 10989 1188 0,'-4'17'325'15,"-1"-2"7"-15,2 4-309 0,-12 10-50 16,-4 10-45-16,-15 17 47 15,-6 5 45-15,-19 13-23 16,-1 0 7-16,-11 27 0 16,11-11 1-16,-8 5-11 15,13-6-23-15,-2-6-57 16,17-27-36-16,3-5-225 16,14-20 0-16,11-15-84 15</inkml:trace>
  <inkml:trace contextRef="#ctx0" brushRef="#br0" timeOffset="112037.6165">20146 11597 854 0,'3'30'152'16,"-6"-8"-8"-16,-9-4-244 15,7 1-16-15,5-4 21 16,6-6 108-16,5-5 103 16,14-6 53-16,2-6 2 15,7-13-4-15,-2-3-67 0,11-7-18 16,-10-3-55-16,-2-2-23 15,-9 8-7-15,-6 2 13 16,-11 12-4-16,-10 4-16 16,-11 7 0-16,-12 9-29 15,-11 4-19-15,-20 15-2 16,-4 15 27-16,-7 12 16 16,11 0 43-16,5-2 14 15,22-7 4-15,17-3-10 16,19-5-21-16,22 2-31 15,16-3-19-15,24 0-76 16,2-12-71-16,19-13-133 16,-7-9-39-16</inkml:trace>
  <inkml:trace contextRef="#ctx0" brushRef="#br0" timeOffset="112322.6281">20775 11572 1187 0,'-78'52'360'0,"42"-32"40"16,-4 8-293-16,6-4-128 16,9 6-9-16,10-11 14 0,15-3-51 15,11-1 1-15,11 4 24 16,6-5 15-16,10 12 15 15,-2 3 60-15,-5 2-19 16,-13-3-35-16,-15 4-16 16,-20-3-11-16,-25-10-65 15,-18-9-89-15,-17-16-163 16,3-14-40-16</inkml:trace>
  <inkml:trace contextRef="#ctx0" brushRef="#br0" timeOffset="113876.0212">17425 12052 309 0,'35'12'52'16,"-52"-9"-52"-16,2-2-68 15</inkml:trace>
  <inkml:trace contextRef="#ctx0" brushRef="#br0" timeOffset="114041.0707">17407 12075 279 0,'-6'2'164'0,"2"-1"-33"15,1 1-83-15,0-1-56 16,0 1-1-16,0-1-11 16,1 1 30-16,1-1 30 15,-1-1 59-15,2 0 19 16,5 0-8-16,27 2-6 15,50-8-11-15,-24-4-101 16,-2-1-125-16,5 2-107 16,-1 3-60-16</inkml:trace>
  <inkml:trace contextRef="#ctx0" brushRef="#br0" timeOffset="114654.8646">17942 11856 84 0,'17'49'16'0,"-18"-49"-11"16,1-3-46-16,-1 6 116 16,1-3 7-16,0 0 103 15,0 0 38-15,0-3 21 16,0 2-39-16,0-1-52 16,0 1-82-16,0-1-28 15,0 1-26-15,0-1-18 16,0-1 16-16,0 2 17 15,0-1 10-15,1 1 14 16,0-1-1-16,22-10 2 16,52-11-15-16,-39 15-7 15,-4 2-15-15,-1 1-6 16,-8 0-9-16,-3 4-8 16,-5 1-8-16,-6 8-27 15,-6 6-27-15,-7 11 21 16,-10 0 7-16,-5 15 12 0,-6-3 29 15,-2 2 29-15,4-8-17 16,5-7-2-16,7-14-9 16,13-1-8-16,4-3 6 15,15 1 6-15,1 4 10 16,9 5 7-16,-2 6 2 16,0 8-33-16,-16 5-3 15,-25 11 0-15,-23-6 1 16,-28 2 32-16,-14-13 41 15,-20-8 3-15,12-11-91 0,-11-13-312 16,23-14 56-16</inkml:trace>
  <inkml:trace contextRef="#ctx0" brushRef="#br0" timeOffset="116037.901">16940 11899 558 0,'-13'-3'502'16,"3"5"-237"-16,-1 2-79 15,-6 5-197-15,-1 3-196 16,-4 3 190-16,-4-1 14 16,6 4 9-16,-4 0 6 15,-3 1 6-15,-4 8-10 16,-1 3-7-16,-4 5 14 15,5 4 4-15,10 10-4 16,12-8-5-16,14 4-7 16,8-10-20-16,17 1-10 15,1-17 7-15,19-9 12 16,5-8 11-16,22-17 2 0,-6-12 11 16,6-16 1-16,-15-3 6 15,-13-8 26-15,-25 6 16 16,-12-1 11-16,-17 12-9 15,-5 6-58-15,-8 6-77 16,-10 9-262-16,-2 5-18 16,-4 11-121-16</inkml:trace>
  <inkml:trace contextRef="#ctx0" brushRef="#br0" timeOffset="116243.8672">17456 12597 1154 0,'3'0'351'15,"-18"-3"-130"-15,-10-9-510 16,-3-3-287-16</inkml:trace>
  <inkml:trace contextRef="#ctx0" brushRef="#br0" timeOffset="116331.5595">17349 12478 884 0,'-21'-85'305'0,"23"77"-123"0,-2 4-357 16,7 1-118-16,-7 3-203 16</inkml:trace>
  <inkml:trace contextRef="#ctx0" brushRef="#br0" timeOffset="116499.072">17343 12381 433 0,'2'0'337'15,"-1"1"-72"-15,1 1-98 16,-1-2-76-16,1 0-89 16,-1 1-24-16,1 1 3 15,-1-1 5-15,-1 5 5 0,0 22 13 16,-16 49 9-16,-23-29-1 16,-11-2-1-16,-6 7-23 15,2-15-85-15,3-8-157 16,15-14-3-16</inkml:trace>
  <inkml:trace contextRef="#ctx0" brushRef="#br0" timeOffset="116902.7499">18545 11662 635 0,'8'27'885'0,"3"4"-511"15,-7-34-21-15,5 21-355 16,9 7-352-16,6 13 300 16,-2 2 45-16,0 11-3 15,-10 2 6-15,-22 17 5 16,-19-2 0-16,-33 18-66 15,-31-6-72-15,-26 9-220 16,-4-24-25-16</inkml:trace>
  <inkml:trace contextRef="#ctx0" brushRef="#br0" timeOffset="117312.0559">16767 11871 1311 0,'21'-76'338'0,"-33"81"51"16,-9 8-374-16,-25 29-30 15,-19 15-31-15,-30 38 68 16,-2 12 34-16,-9 32 21 15,28-5-5-15,16 21-18 16,32-23-42-16,35 9-84 16,76-27-321-1,17-24-68-15,32-81 7 16</inkml:trace>
  <inkml:trace contextRef="#ctx0" brushRef="#br0" timeOffset="136958.059">17093 13224 518 0,'-56'109'119'0,"47"-97"46"0,1 1-138 16,4-1 4-16,2-6 16 15,0-3 14-15,2 3-11 16,-2-6-10-16,1 0-11 16,1 2-13-16,0 2-20 15,3 20 11-15,2 1 7 16,18 42 8-16,-10-42 31 16,-4-7 13-16,6-5 7 15,1-4-2-15,9-5-7 16,-1-5-34-16,8-4-6 15,-3 1-4-15,-6-4 14 16,-8 0 19-16,-5-4 50 16,-7 1 14-16,-3-2 20 15,-3 0-14-15,-1 2-16 16,-3-3-54-16,-2-1-18 0,-3 1-32 16,0-2-20-16,-1 3-5 15,-7 1 3-15,3 3 15 16,-6-1 9-16,1 5 11 15,2-1-17-15,3 2-12 16,2-2-23-16,4 1-16 16,5-3-13-16,1 0-9 15,5-2-64-15,5 1-62 16,5-3-178-16,2 3-15 0,15 5-102 16</inkml:trace>
  <inkml:trace contextRef="#ctx0" brushRef="#br0" timeOffset="138031.8349">20318 12713 579 0,'1'1'241'0,"1"0"-41"15,-1 1-113-15,0-1-139 16,1 1-1-16,-2-1 34 15,1 8 44-15,1 5 30 16,-2 11 3-16,-9 49-5 0,-4-28-7 16,-1 6-20-16,-8 8 5 15,-2-3 6-15,-2 1 13 16,-2-18 4-16,0-8 11 16,8-14-14-16,2-9 30 15,10-8-4-15,5-13-1 16,3-10-16-16,6-9-17 15,8-9-37-15,7-19-16 16,6 4-10-16,4-6-7 16,-7 8 2-16,1 0-10 15,-5 14-4-15,1 5-19 16,-2 12 0-16,-1 5-6 16,-1 12 1-16,0 12 8 15,-5 9 25-15,3 18 15 16,-2 11 15-16,1 21 14 15,-8 1 3-15,2 6 3 0,0-13-3 16,5-6-3-16,1-20-6 16,6-10 7-16,4-13 11 15,6-12 31-15,4-12 32 16,13-20-13-16,5-14-7 16,7-29-12-16,-7-4-26 15,-3-16-28-15,-22 7 29 16,-4 4-19-16,-12 17-34 15,-7 7-124-15,0 19-123 16,-2 0-134-16,-11 8-100 16</inkml:trace>
  <inkml:trace contextRef="#ctx0" brushRef="#br0" timeOffset="138451.1873">21070 13064 379 0,'-1'4'173'0,"2"-2"-19"0,-4-1-93 16,2-1-43-16,-1 0-50 16,1 0 85-16,-2 2 27 15,-14 18 58-15,-48 60 58 16,53-26 4-16,6-8-43 16,8 2-36-16,11-3-61 15,12-8-53-15,8-21 6 16,14-13-6-16,4-13 20 15,1-23 13-15,-5-4 0 16,-13-9 18-16,-16 5 11 0,-15-1 10 16,-14 14-10-16,-12 9-29 15,-16 7-75-15,-20 11-399 16,1 9 61-16</inkml:trace>
  <inkml:trace contextRef="#ctx0" brushRef="#br0" timeOffset="168852.0598">14413 14533 1362 0,'51'43'316'0,"-50"-41"93"16,2 2-431-16,6 1-53 15,-9-5-13-15,2 1 14 16,26 14 15-16,59 37 45 15,-42-27 17 1,54 18 5 0,-12 0 2-16,8 1 25 15,18-4 11-15,13-8 6 16,-29-4 7-16,32-64 11 0,39 36-20 16,-4 2-11-16,27 2-2 15,-1-1-5-15,30 0-8 16,-29-2-4-16,37 4 0 15,-2-2 0-15,21-2-3 16,-25-1-3-16,33-6 0 16,-36-5 0-16,37-13 10 15,-23-4 10-15,31-9 23 16,-26-2 12-16,17-2 15 16,-48 8-12-16,15 0 0 15,-44 8-24-15,0 6-7 16,-37 6-14-16,-4 1 1 15,-34 1-8-15,2 6 0 16,-30-3-8-16,4 2-3 16,-24 0-6-16,-14 3-7 0,-22 0-8 15,-7 3-20-15,-10 0-24 16,-5 0-92-16,-3 2-72 16,3-2-71-16,-37 1-268 15,-65-39 15-15</inkml:trace>
  <inkml:trace contextRef="#ctx0" brushRef="#br0" timeOffset="186227.0551">27835 10332 968 0,'3'112'186'0,"13"-82"96"16,12 4-279-16,18 12-8 16,10 3 9-16,14 15 9 0,-1-2 4 15,4 12-4-15,-8-8-4 16,-6 1-44-16,-16-11-46 16,-10-8-135-16,-14-17-84 15,-16-10-60-15</inkml:trace>
  <inkml:trace contextRef="#ctx0" brushRef="#br0" timeOffset="186491.0504">28504 10437 637 0,'2'-6'525'15,"-5"6"-178"-15,-5 0-84 16,7 0-318-16,-2 0-63 16,-43 24 35-16,-76 41 27 15,28-12 77-15,-28 17 28 16,14-1 6-16,4 10 3 16,23-8-1-16,5 2-135 15,27-24-159-15,9-8-108 16,11-20-120-16</inkml:trace>
  <inkml:trace contextRef="#ctx0" brushRef="#br0" timeOffset="186956.9426">28714 10541 889 0,'2'72'330'15,"11"-69"7"-15,8 3-175 0,4 3-155 16,11-3-42-16,-5 0-18 16,4-2-25-16,-6-7-27 15,-6 0-44-15,-9 2-3 16,-3-5-138-16,-5-1 20 16</inkml:trace>
  <inkml:trace contextRef="#ctx0" brushRef="#br0" timeOffset="187285.9326">28741 10856 798 0,'16'0'384'16,"-2"-3"-12"-16,5-1-144 15,2-2-171-15,7 4-19 16,-1 2-24-16,4 3-13 0,-2 0-16 15,7 2-56-15,-10-4-43 16,9-2-263-16,-12-2 21 16</inkml:trace>
  <inkml:trace contextRef="#ctx0" brushRef="#br0" timeOffset="187560.3477">29474 10264 1054 0,'5'17'323'15,"1"-8"-4"-15,1 12-212 16,-2 9-206-16,-1 11 58 15,5 12 99-15,-11 29 46 16,-2 4 6-16,-9 23 1 16,-5-2-49-16,-7 16-31 15,4-12-454-15,6-20 131 16</inkml:trace>
  <inkml:trace contextRef="#ctx0" brushRef="#br0" timeOffset="189682.0504">25805 11616 206 0,'-7'9'311'16,"-2"-10"-113"-16,5 1-124 16,-1 0 124-16,4-3-192 15,-1 1 2-15,1 1 40 0,-1-1 80 16,1 1 26-16,-1-1 36 16,1 1 3-16,-2-2-38 15,0 0-86-15,1 1-49 16,1 1-52-16,-1 1-16 15,1 1-11-15,-3 22 9 16,-1 27 25-16,-2 55 9 16,4-44-11-16,0 11-314 15,-2-3 93-15</inkml:trace>
  <inkml:trace contextRef="#ctx0" brushRef="#br0" timeOffset="191899.9226">30065 11268 406 0,'-3'-3'-23'15,"0"2"413"-15,2-2-224 16,1 3 77-16,1 3-226 16,14 4-4-16,16 32 4 15,39 41-2-15,-46-35-1 16,-2 3-3-16,-1 4-29 15,-7-11-54-15,3 2-183 16,-5-21 16-16</inkml:trace>
  <inkml:trace contextRef="#ctx0" brushRef="#br0" timeOffset="192139.0415">30713 11216 733 0,'6'-4'628'15,"-9"-1"-279"-15,0 13-122 16,1-8-237-16,-1 7-217 16,-19 43 172-16,-34 69 29 15,7-23 17-15,-6-4 22 0,-13 10 2 16,6-11-1-16,-12 1-4 16,16-23-5-1,2 2-17-15,20-20-17 0,6-11-15 16,16-17-213-16,9-12-77 15,18-19-45-15</inkml:trace>
  <inkml:trace contextRef="#ctx0" brushRef="#br0" timeOffset="192517.6596">30612 11724 838 0,'31'126'379'0,"-43"-105"-102"15,12-5-203-15,11 2-106 0,6-11-97 16,14-4 136-16,9-13 49 16,31-17 25-16,6-10 4 15,18-16-6-15,-9-2-27 16,-6-7-27-16,-37 10-21 15,-13 5-2-15,-23 19 4 16,-14 10 5-16,-17 19-55 16,-35 29-62-16,-20 10 65 15,-15 16-5-15,-7 3-4 16,3 7 77-16,33-19 79 0,13-4-54 16,22-13-14-16,19-2-20 15,21-7-28-15,37-7-36 16,23-3-41-16,53-10-177 15,13-16-77-15,21-17-49 16</inkml:trace>
  <inkml:trace contextRef="#ctx0" brushRef="#br0" timeOffset="192726.8461">31511 11521 886 0,'-67'58'565'16,"7"-3"-104"-16,0 4-108 15,10 2-335-15,16 7-52 16,24-22-2-16,7 6 13 16,10-6 16-16,3 1 14 15,-4-5 31-15,-3 5-25 0,-3-4-33 16,-47 2-34-16,-36-14-30 16,-40-31-30-16,-12-26-326 15,-23-33 109-15</inkml:trace>
  <inkml:trace contextRef="#ctx0" brushRef="#br0" timeOffset="195000.0684">27260 12070 370 0,'59'13'242'15,"-62"-7"-59"-15,5 0-71 16,1 3-73-16,-3-9-29 16,0 1-25-16,0 1 33 15,3 27 6-15,7 48 2 16,-10-32 4-16,-3 4-5 16,-4 13-4-16,1 4-9 0,0 20-111 15,3-3-112-15,3 2-9 16,7-21-142-16</inkml:trace>
  <inkml:trace contextRef="#ctx0" brushRef="#br0" timeOffset="195269.0645">27833 12382 925 0,'5'24'253'15,"-8"-9"52"-15,1 14-235 16,-2 5-99-16,-5 12 5 16,-5 0 15-16,-5 9 10 0,1-13 8 15,-2-4 9-15,0-10 2 16,6-4-81-16,5-15-87 15,-3-5-162-15,13-13-56 16</inkml:trace>
  <inkml:trace contextRef="#ctx0" brushRef="#br0" timeOffset="195792.921">28486 12126 745 0,'-7'13'168'0,"-2"2"62"15,-7 0-211-15,-5 4-18 16,-4-1 6-16,4 0 41 15,5-8 28-15,5-1 46 16,7-8 41-16,7-1-19 16,3-4-43-16,-6 2-18 15,0 1-46-15,1-1-39 16,22-3 13-16,3 0 7 0,44 5-30 16,-51 16-23-16,-8 8-4 15,-4 18-3-15,-12-10-2 16,-2 13 8-16,-11-11 21 15,-4 1 3-15,-8-14 13 16,2-8 17-16,9-11 27 16,10 2-18-16,3-4-19 15,18-3-6-15,15 2-10 16,-1-1-6-16,7 4 22 0,6 2 14 16,-13 10-6-1,-7 11-9-15,-10 10 6 0,-15 5 18 16,-8 8 3-16,-16 2 10 15,-23-5 7-15,-26-7-45 16,-2-17-72-16,-22-12-346 16,12-17 61-16</inkml:trace>
  <inkml:trace contextRef="#ctx0" brushRef="#br0" timeOffset="196122.9576">28855 12019 1316 0,'2'6'286'0,"-1"-4"67"15,1-1-450-15,-1 1 41 16,1 1-1-16,8 5 0 16,20-3 68-16,51 56 57 15,-34-26-44-15,-7 13-4 0,-10 30-1 16,-23 20-20-16,-30 37-1 16,-32 7-5-16,-35 15-37 15,-17-19-58-15,-26-11-260 16,-10-39 38-16</inkml:trace>
  <inkml:trace contextRef="#ctx0" brushRef="#br0" timeOffset="196487.4812">27294 11990 1062 0,'-52'109'496'0,"-4"11"-21"0,-11 58-209 15,14 16-188-15,20 13-42 16,23-36-42-16,28-19-46 16,25-51-31-16,35-39-127 15,10-39-275-15,0-29 56 16</inkml:trace>
  <inkml:trace contextRef="#ctx0" brushRef="#br0" timeOffset="211895.4938">30179 12705 890 0,'0'-1'430'0,"0"2"-79"16,2 2-233-16,-2-3-152 15,0 0-64-15,1 0-5 16,16 15 43-16,18 17 43 16,45 47 26-16,-34-32 12 15,-1 7 7-15,-1 9 1 16,-9 1-10-16,-2 0-74 0,-12-12-70 15,-5-6-193-15,-3-20-27 16</inkml:trace>
  <inkml:trace contextRef="#ctx0" brushRef="#br0" timeOffset="212110.0525">30840 12760 579 0,'-6'27'329'16,"-7"5"-48"-16,-9 26-80 16,-4 6-190-16,-11 19-10 15,-4-5-1-15,-7 16 4 16,5-14 1-16,3 4-8 16,5-14-29-16,10-1-27 15,10-23-225-15,5-16 37 16</inkml:trace>
  <inkml:trace contextRef="#ctx0" brushRef="#br0" timeOffset="212484.0301">30950 13187 1496 0,'7'-5'187'16,"-1"2"199"-16,0-3-453 16,-6 5-3-16,0-1 48 15,0 1 15-15,0-1 9 16,0 1 22-16,-2-1 3 16,1 2 4-16,-2 0-24 15,-10 2-18-15,-13 2-21 0,-40 22-3 16,48-9 20-16,2 7 26 15,8 0 15-15,4 2-5 16,7-3-10-16,6-1-39 16,6-1-29-16,10-4-32 15,4-3-1-15,14-8-26 16,3-8-7-16,10-10-42 16,5-10 4-16,0-12-93 15,-12-3-12-15,4-9-14 16</inkml:trace>
  <inkml:trace contextRef="#ctx0" brushRef="#br0" timeOffset="212672.5854">31333 13150 809 0,'36'-82'369'0,"-54"90"11"15,-4 5-211-15,-3 15-54 16,-2-6-65-16,6 5-16 16,8-8-27-16,5 2 7 0,11-9 7 15,6 4 22-15,3 0 2 16,-1 7-11-16,-1 2-37 15,-12 13-22-15,-12 2-27 16,-46 6-102-16,-24-7-31 16,-27-13-210-16,1-17-22 15</inkml:trace>
  <inkml:trace contextRef="#ctx0" brushRef="#br0" timeOffset="213977.0664">26676 13520 127 0,'3'6'0'16,"-1"-5"479"-16,-1 1-266 15,1-1 89-15,-1 1-250 16,1-1 256-16,-1 1-273 16,4 5-21-16,5 15-15 15,6 50-11-15,-26-29-10 16,-3 10-22-16,-7 21-100 16,3 1-99-16,6 17-56 15,11-6-104-15</inkml:trace>
  <inkml:trace contextRef="#ctx0" brushRef="#br0" timeOffset="256381.622">28430 14064 54 0,'5'1'493'16,"-4"-4"-247"-16,0 5-48 15,-1-2 32-15,0 0-257 16,2 0 25-16,-1 0 40 16,13-2 26-16,14-1 7 15,53-4 2-15,-33-2-39 16,1 2-76-16,7 1-253 15,-7 1 44-15</inkml:trace>
  <inkml:trace contextRef="#ctx0" brushRef="#br0" timeOffset="256591.0744">28940 13847 218 0,'8'-4'0'0</inkml:trace>
  <inkml:trace contextRef="#ctx0" brushRef="#br0" timeOffset="256980.0767">28994 13815 385 0,'54'-27'389'0,"-50"23"-81"16,-4 4-68-16,3 4-100 15,-3-5-112-15,0 1-41 16,0 0-51-16,0 0-17 16,0 0 0-16,0 0 36 15,0 1 23-15,0 1 39 16,0-1 26-16,-1 1 35 15,-1-1 9-15,1 1 34 16,-1-2-6-16,2 0 2 0,0-2-26 16,2-1-17-16,13-7-32 15,23-10 9-15,43-42-8 16,-39 49-8-16,-4 4-23 16,-1 13-52-16,-13 8 5 15,-9 27 10-15,-18 14 7 16,-21 38 13-16,-13 6 47 15,-9 23-17-15,-5-12 18 0,-7-14 38 16,16-39 11-16,11-15 9 16,13-28-33-16,18-14-4 15,30-5-33-15,35-10-4 16,26-2-8-16,54 3-29 16,12 8-136-16,3 4-374 15,-25 4 18-15</inkml:trace>
  <inkml:trace contextRef="#ctx0" brushRef="#br0" timeOffset="290966.8215">26565 15738 263 0,'2'0'216'16,"-1"0"-67"-16,1 0-147 16,-1 0 170-16,1 0-145 15,-1 0-11-15,1 1 49 16,-1 1-8-16,1-1-8 15,-1 1-22-15,1 1 16 16,2 7-44-16,0 12-9 16,-2 45-3-16,-14-33 1 15,0 5 1-15,2 8-1 16,4-5-4-16,6 6-8 16,4-6-181-16,-1 1 49 15</inkml:trace>
  <inkml:trace contextRef="#ctx0" brushRef="#br0" timeOffset="291771.0897">29338 15114 504 0,'7'43'205'0,"-7"-44"8"15,-4 2-127-15,1 6-13 16,2-7-27-16,-1 2-1 16,1 13-5-16,-2 31-2 15,-6 50-15-15,1-23 3 16,1-1 6-16,-2 16-47 15,2-13-96-15,-2 4-154 16,3-20-35-16</inkml:trace>
  <inkml:trace contextRef="#ctx0" brushRef="#br0" timeOffset="295230.516">30996 15044 145 0,'7'0'0'0</inkml:trace>
  <inkml:trace contextRef="#ctx0" brushRef="#br0" timeOffset="295690.5213">31012 15040 326 0,'0'-1'35'0,"0"-1"338"0,0 1-184 16,0-1 52-16,0 2-211 16,0 0 9-16,0 0-12 15,0 0 9-15,0 30 5 16,-19 70-1-16,-10-34-10 16,-9 15-1-16,1-8-6 15,-3-1 0-15,7-23 67 16,10-10 8-16,11-23 4 0,3-6 3 15,6-13-34-15,6-10-58 16,3-12-7-16,13-25-3 16,6-13 17-16,21-23 38 15,4 2-12-15,13-3-7 16,-1 21-4-16,0 1-26 16,-19 19-10-16,-1 3-34 15,-16 12-23-15,-9 5-20 16,-3 14-8-16,-2 15-9 15,-1 13 26-15,3 21 36 16,3 15 21-16,-7 25 9 16,9 7 11-16,-2 16 11 15,-1-12-12-15,3-3 3 16,-1-27 0-16,0-18 0 16,-5-23 18-16,6-21 53 15,-2-27 9-15,8-37 8 16,-3-20 10-16,6-35-31 0,-3-3-60 15,3-16-15-15,-5 27-11 16,3 5-34-16,-6 30-18 16,3 7-90-16,-9 29-65 15,9 4-230-15,-9 6-18 16</inkml:trace>
  <inkml:trace contextRef="#ctx0" brushRef="#br0" timeOffset="296168.2061">31945 15264 990 0,'-4'7'178'0,"4"12"96"0,-3 11-291 16,6 17-10-16,-6 5 14 15,10 12 28-15,0-5 17 16,5-7 27-16,3-18 21 16,9-9 12-16,-7-22-3 15,15-23 57-15,-1-13-16 16,0-20-8-16,-7-5-11 16,-7-7-12-16,-14 14-68 15,-18 4-3-15,-10 19-10 0,-10 7 1 16,-10 15 1-16,-1 6-36 15,12 6-36-15,6 3-102 16,13-2-129-16,15-1-222 16,24 2-28-16</inkml:trace>
  <inkml:trace contextRef="#ctx0" brushRef="#br0" timeOffset="381736.7261">10542 6108 235 0,'86'7'131'16,"-85"-4"-6"-16,2-7-30 15,-2 1-11-15,-1 1 32 16,0 1-6-16,0-1 44 16,0 2-11-16,0-3-16 15,0 3-42-15,0 0-20 16,-1 0-54-16,0 0-5 15,-1 0-12-15,1 0 1 16,-2 0 10-16,0 3 18 16,-24 14 2-16,-54 27 9 15,42-28 10-15,-2-7 11 16,6-4 4-16,7-1 36 0,8-5 7 16,5-7 9-16,6 1-2 15,6-2-18-15,1-3-65 16,8-4-2-16,2-1-24 15,8 1-22-15,6-3 2 16,11 0 19-16,-1 5-12 16,4 5 3-16,-3 1 9 15,-7 6 2-15,-8 2 0 16,-2 2-6-16,-8 1-8 0,-8-1-12 16,1 0-17-16,-2-2-19 15,-1 0-13-15,1 0-12 16,-2 1 51-16,-24 11 27 15,-48 15 26-15,43-27 27 16,15-4 19-16,5-8-41 16,12-2-7-16,10-9-7 15,8-6-7-15,18 1 7 16,2-1 7-16,6-2 6 16,-2 7 3-16,-1 12-11 15,-14 9-19-15,-8 13-25 16,-8 13-22-16,-11 15-1 15,-12 2 11-15,-13 8 21 16,-3-2 25-16,-20-5 20 16,-5-14 1-16,0-10 12 15,5-12 1-15,4-8 5 0,16-7-6 16,10-5 0-16,7 1-20 16,11-2-11-16,9 3-15 15,13-1 2-15,13 6-1 16,10 0 7-16,4 8 3 15,2 9-3-15,-14 6-5 16,-14 7-8-16,-9 3-6 0,-7 0-1 16,-11-7 2-1,1 3 26-15,-3-8 11 16,-6-7 18-16,2-7 3 0,-1-8 6 16,-5-10-17-16,7-7-1 15,3-3-9-15,6-1 4 16,8 6 1-16,8 5 0 15,0 10-3-15,6 8-5 16,-5 8-8-16,-5 11-4 16,-2 4-6-16,-1 0 0 15,-5-2 1-15,1-4-405 16,-2-9 421-16,-2-7 18 16,-7-3 4-16,6 2 3 15,-1-2 407-15,-1 0-420 16,1-12-18-16,-1 0-9 15,1 11-10-15,-1 0-12 16,1 2-2-16,-1-2 2 16,1 1 9-16,-1 0 4 0,1 0 2 15,-1 0 22-15,2 0-6 16,0-5-10-16,2-1-2 16,-2 7 5-16,1-1-37 15,1 0-16-15,-1 1 23 16,-1 2 15-16,0 2 9 15,0 21 34-15,-1-9 31 16,-12 33-4-16,10-56-10 16,-2-18 9-16,4-4-9 15,-4-9-1-15,4 5-12 0,-4-1-3 16,5 18-23-16,0 8-29 16,3 9-20-16,2 2-26 15,-5-1-38 1,1 0 89-16,38 0 17 15,55-7 26-15,-45-4-1 16,-7 4-11-16,-13 2-17 16,-17 5-17-16,-12 9-9 15,-9 8 1-15,-22 6 6 16,-6 8 14-16,-9 7 15 16,-1-9 10-16,0-4 5 15,14-14 1-15,9-8 14 16,8-11 4-16,3-5-8 15,8-2-22-15,7-4-2 16,2 1-24-16,15-4-7 16,11-3 4-16,22 2 15 0,0 9-7 15,4 3-13-15,-13 13-3 16,-8 13-10-16,-24 5-10 16,-14 8 2-16,-16 5 23 15,-14 3 7-15,-10-1 13 16,-4-1 16-16,8-13 7 15,4-11 5-15,8-10-1 16,9-17-1-16,8-10-2 16,-2-10-6-16,6-2-2 0,8-1 7 15,2 6-1-15,5 8-1 16,4 8-10-16,-1 10-11 16,3 10-13-16,0 13-8 15,-1 7-4-15,-2 9-3 16,-7-1-2-16,-11 1-2 15,0-5 10-15,-7-8 15 16,2-6 20-16,5-9 18 16,2-6 7-16,-2-9 0 15,0-6-17-15,5-2-14 16,-4-1-12-16,5 2-5 16,0 8-8-16,5 5-2 15,-4 8-2-15,2 5 0 16,-3-7 4-16,0 0 6 15,0 2 4-15,0-1-13 0,0 1-25 16,0-1-5-16,0-1-5 16,1 0 12-16,1 0 30 15,-1-1 17-15,1-1-7 16,-1 1-15-16,-1-1 10 16,0 2-6-16,0 2-31 15,0 4-386-15,0-2 141 16</inkml:trace>
  <inkml:trace contextRef="#ctx0" brushRef="#br0" timeOffset="623056.1479">3792 16904 988 0,'-15'86'719'15,"14"-77"-503"-15,-1-8-388 16,4 10 139-16,-1 5-254 15,2 6 226-15,6 14 220 16,-6 7 195-16,1 13-498 16,-2 2-100-16,-8 4-138 15,0-13-91-15</inkml:trace>
  <inkml:trace contextRef="#ctx0" brushRef="#br0" timeOffset="623235.1378">3922 16458 785 0,'9'-22'648'0,"-12"17"-157"16,5 5-80-16,-2 0-467 16,-2 0-215-16,2 2-222 0,0 13 2 15,3 25-203-15</inkml:trace>
  <inkml:trace contextRef="#ctx0" brushRef="#br0" timeOffset="623525.1393">4221 17252 674 0,'8'0'719'0,"-2"-3"-222"15,-9 0-43-15,3 2-362 16,0-1-158-16,1-1-28 16,10-15-14-16,0-10 9 15,62-41 36-15,-42 42 37 16,-6 9 23-16,-1 3 22 16,-6 8 3-16,1 4-19 15,-4 4-4-15,3 13-7 0,-2 4-7 16,0 1-60-16,-5 5-36 15,-5-1-52-15,-5-6-231 16,-11-9 5-16</inkml:trace>
  <inkml:trace contextRef="#ctx0" brushRef="#br0" timeOffset="623879.4525">5214 16419 371 0,'40'-16'402'0,"4"4"-75"16,-19 6-65-16,-2 2-37 15,-16 2-73-15,-6-9-88 16,-5 2-11-16,-12-11-64 16,-14-11-54-16,-8-12-43 15,-1 2-29-15,-7-10 59 16,8 10 51-16,2 7 43 15,8 12 31-15,-6 5 31 16,4 13-99-16,-4 10-19 16,5 9-9-16,2 13 3 15,12 9 0-15,6 16 59 16,14 1 16-16,12 17 9 16,6 3-5-16,5 21-1 0,-2 7-10 15,1 34-2-15,-5-4-182 16,-5 3-145-16,-11-24-16 15</inkml:trace>
  <inkml:trace contextRef="#ctx0" brushRef="#br0" timeOffset="624091.1617">4894 16948 1291 0,'15'25'555'0,"-4"-7"-100"16,-3-44-332-16,11 23-137 16,5 1-143-16,10-2 73 15,4-7-28-15,4-3-59 16,-5-6-56-16,6-8-196 16,0-2-5-16</inkml:trace>
  <inkml:trace contextRef="#ctx0" brushRef="#br0" timeOffset="624254.3466">5640 16922 1053 0,'12'29'311'0,"-7"-33"56"15,-5 11-344-15,0 1-243 16,-2-8-147-16,1-2-75 15</inkml:trace>
  <inkml:trace contextRef="#ctx0" brushRef="#br0" timeOffset="624417.1376">5541 16525 1680 0,'2'-3'109'16,"-1"1"-107"-16,5-1-506 16,-2 3-263-16</inkml:trace>
  <inkml:trace contextRef="#ctx0" brushRef="#br0" timeOffset="624687.121">5931 17045 1459 0,'-5'14'399'0,"-1"-20"84"15,8 2-426-15,-4-6-57 16,4-2-34-16,7-6-13 0,1 3-2 16,6-1-1-16,2 6 9 15,1-1-14-15,-1 11 4 16,4 14-9-16,-5 2 12 15,3 6 4-15,0 8 16 16,-3 4-5-16,-2 0-14 16,2 6-150-16,-6 0-175 15,-2-5-3-15,-1-6-192 0</inkml:trace>
  <inkml:trace contextRef="#ctx0" brushRef="#br0" timeOffset="625017.5765">6494 16936 1302 0,'10'42'472'0,"-15"-27"-11"16,4 16-388-16,4 3-331 15,-5 7-247-15,1-4-46 16</inkml:trace>
  <inkml:trace contextRef="#ctx0" brushRef="#br0" timeOffset="625186.0926">6526 16507 1621 0,'6'13'28'15,"4"5"-28"-15,4 4-521 16</inkml:trace>
  <inkml:trace contextRef="#ctx0" brushRef="#br0" timeOffset="625411.1159">7068 15905 1386 0,'17'30'435'16,"-4"17"59"-16,-13 13-361 15,3 31-133-15,3 6-49 16,0 24-30-16,0-4-19 15,-5 25-38-15,-1-14-7 16,-3 5-154-16,-4-28-118 0,-7-10-20 16</inkml:trace>
  <inkml:trace contextRef="#ctx0" brushRef="#br0" timeOffset="625683.1188">6885 16479 1389 0,'-6'118'382'0,"12"-110"55"16,5-1-391-16,13 0-99 15,10 1-13-15,17-5 12 16,-1-9 28-16,15-9 13 0,12-6-16 16,18-10-187-16,-6 0-194 15,11 4-27-15</inkml:trace>
  <inkml:trace contextRef="#ctx0" brushRef="#br0" timeOffset="626052.2398">7659 16748 1282 0,'25'14'460'16,"-7"-16"-26"-16,12-13-335 15,8-4-132-15,4-19-128 16,-7-10 98-16,4-10-26 16,-15 6 12-16,-8 7 50 15,-4 13 28-15,-11 7-1 16,-14 15 6-16,-14 20-19 16,-17 18-29-16,-20 33-3 15,-3 19 46-15,1 28 84 16,18-2 38-16,25-4 34 15,26-30 1-15,37-9-6 16,23-31-58-16,41-19-19 0,17-15-188 16,35-33-384-16,-15-25 62 15</inkml:trace>
  <inkml:trace contextRef="#ctx0" brushRef="#br0" timeOffset="626652.5169">5634 17025 792 0,'8'20'597'15,"-5"-14"-124"-15,-3-4-87 16,3 3-409-16,-3-5-124 15,0 1-81-15,0 2-246 16,3 28-5-16</inkml:trace>
  <inkml:trace contextRef="#ctx0" brushRef="#br0" timeOffset="653027.3077">15244 16390 1081 0,'3'10'351'16,"-3"-8"13"-16,0 6-308 15,0 22-57-15,0 9-52 0,0 23 13 16,-6 13 19-16,-11 29 16 16,-11-5 14-16,-17 4 10 15,-11-19 7-15,-11-7 6 16,1-29-3-16,-1-16-59 15,-23-38-417 1,7-15 102-16</inkml:trace>
  <inkml:trace contextRef="#ctx0" brushRef="#br0" timeOffset="653208.9189">15215 15738 1869 0,'3'0'311'0,"-2"10"12"16,4 5-677-16,-1 1-212 0,-1 7-143 16</inkml:trace>
  <inkml:trace contextRef="#ctx0" brushRef="#br0" timeOffset="653686.8107">15721 16387 468 0,'17'41'331'16,"-17"-44"-35"-16,-2 0-65 15,1 5-141-15,-1-2-38 16,1 0-38-16,-1 1-3 15,-10 27-2-15,-23 66 28 16,22-44 6-16,5 5-6 0,8-11-15 16,3-10-52-16,7-11-29 15,2-11-11-15,2-14-6 16,11-16-6-16,6-7 64 16,12-18 10-16,1-3 3 15,4 2 2-15,-16 13 16 16,-7 5 11-16,-11 19 20 15,-5 7 16-15,-2 7 5 16,5 10-10-16,1 9-35 16,4 13-61-16,0-1-57 15,-6 10-220-15,-7-10 14 0</inkml:trace>
  <inkml:trace contextRef="#ctx0" brushRef="#br0" timeOffset="654215.3126">16176 16658 193 0,'95'-65'598'16,"-97"62"-216"-16,1 0-101 16,1 4 120-16,0-1-310 15,-2 0-54-15,2 0-21 16,-1 0-20-16,0 0-25 15,1 0-19-15,-2 2-8 16,1 1 5-16,-4 34 9 16,-10 52 24-16,11-35 20 15,-4-5 11-15,1-7 0 0,4-13-6 16,5-14-6-16,-7-16-3 16,8-13-2-16,4-9-8 15,13-23 5-15,5-5 5 16,10-9 8-16,2 2 3 15,3 6 11-15,-2 15 0 16,-9 7 1-16,-5 14-7 0,-5 10-8 16,-6 9-16-16,-5 21 8 15,-4 4 2-15,1 6 8 16,-2-1 9-16,-2-5 14 16,1-15-3-16,-1-8-16 15,4-8-19-15,8-11 13 16,6-2-7-16,12-6-5 15,5 3-1-15,4 7-15 16,-6 12-21-16,-2 19 4 16,-9 16 5-16,-10 23 15 15,-3 10 31-15,-4 14-6 16,-4-7-48-16,1 3-198 16,3-21-121-16,3-11-74 15</inkml:trace>
  <inkml:trace contextRef="#ctx0" brushRef="#br0" timeOffset="656003.3749">17173 16397 842 0,'-3'-12'636'0,"0"12"-206"16,-1-4-154-16,-2 2-198 15,4-1-200-15,1 2 114 0,-1 1-32 16,1 0-21-16,-1 1-8 16,-7 31 4-16,-5 80 14 15,22-29 36-15,3 36 24 16,4-4 16-16,4 8 6 15,-4-21-5-15,-6-16 9 16,-5-43 4-16,-4-16 5 16,-9-26 2-16,-13-27-14 15,-12-22-27-15,-16-42-22 16,-2-23-9-16,-5-23 4 16,23 4 12-16,15-7 16 15,26 34 13-15,20-9 0 16,21 20-13-16,18 0-1 15,14 18 0-15,19 3 5 16,11 35 4 0,0 17-19-16,-16 40 16 15,-8 21 12-15,-29 45-25 16,-37 10 14-16,-37 20 16 0,-26-10-8 16,-37 4-6-16,-23-29 26 15,-39-15-106-15,-4-30-376 16,-25-24-13-16,22-32-231 15</inkml:trace>
  <inkml:trace contextRef="#ctx0" brushRef="#br0" timeOffset="669379.6836">24415 17016 762 0,'-9'26'316'16,"7"-26"-21"-16,4 6-182 16,2 8-138-16,4 10-23 15,-4-5 11-15,3 11 12 16,-2-3 21-16,-4-7 13 16,2-8 13-16,-3-4 46 15,2-11 18-15,2-18 37 16,4-9 1-16,18-30 13 15,16-17-40-15,29-20-12 16,13 4-39-16,26-6-9 16,-12 29-26-16,11 12-7 15,-20 18-10-15,3 9-3 16,-22 13-13-16,5 3-14 16,-17 8-38-16,4 4-73 15,-12 6-53-15,10 6-79 0,-8 3-48 16,-4 6-35-16,-9 5-14 15</inkml:trace>
  <inkml:trace contextRef="#ctx0" brushRef="#br0" timeOffset="669679.1356">25685 16628 99 0,'-22'114'167'16,"19"-96"20"-16,-1 0 43 16,8-3-5-16,2-6-32 0,12-3-12 15,-2-5-49-15,14-8-47 16,1-11 38-16,18-10 30 15,-5-9-58-15,8-8-58 16,-3 4 12-16,-8 2-45 16,-20 11-47-16,-9 9 44 15,-12 8 36-15,-19 11-37 16,-11 14 1-16,-22 20-2 16,-5 13-4-16,-22 30 5 15,9 8 10-15,8 14 11 16,25-12 3-16,11-1 5 15,27-25-4-15,20-5-5 16,14-25-20-16,7-11-69 16,7-17-81-16,20-20-268 15,-4-12 0-15</inkml:trace>
  <inkml:trace contextRef="#ctx0" brushRef="#br0" timeOffset="670118.1362">26422 16529 1270 0,'3'18'321'15,"-6"10"92"-15,1 6-371 0,-13 18-33 16,2 4-20-16,0 5 4 16,-8-9 4-16,0-2 7 15,12-23 16-15,-3-8 8 16,6-14-2-16,4-8-8 15,4-12-13-15,9-15-19 16,8-5-28-16,8-11-24 16,11 4-8-16,5-2-3 15,-7 17 15-15,-1 6 30 16,-11 11 30-16,-9 4 16 16,-8 9 13-16,-2 7-11 15,-7 4-13-15,2-4-7 16,-1 0-5-16,1-2 1 15,1-7 3-15,8-7 23 16,6 2 3-16,9-4 2 16,-1 1 0-16,7 0-39 15,-5 8-37-15,-9 14-8 16,-11 12 5-16,-10 23 10 16,-11 12 42-16,-9 9 19 0,1-10-2 15,1-2-11-15,8-25-338 16,9-5 97-16</inkml:trace>
  <inkml:trace contextRef="#ctx0" brushRef="#br0" timeOffset="670388.3524">27088 16788 943 0,'3'43'271'0,"-4"17"57"15,-1 3-263-15,4-1-35 16,5-11-18-16,2-11 5 16,4-22-2-16,5-10 43 15,-5-8 11-15,4-5 5 16,-7-9-7-16,-3-11-3 16,-4-6-50-16,-3-15-23 15,-9-4-22-15,2-10-49 16,-6 10-31-16,-2 0-29 15,6 10-252-15,9 4 56 16</inkml:trace>
  <inkml:trace contextRef="#ctx0" brushRef="#br0" timeOffset="670628.8799">27450 16821 1077 0,'11'34'343'16,"-3"6"46"-16,2 3-303 15,1-2-50-15,6 1-48 16,-3-15-2-16,6-16 29 0,7-14 54 16,9-11 28-16,7-26 15 15,2-9 0-15,10-16-45 16,-10 4-69-16,-2-3-35 16,-14 21-26-16,-1 9-14 15,-13 13-98-15,2 4-97 16,-9 6-168-16,6 4-74 15</inkml:trace>
  <inkml:trace contextRef="#ctx0" brushRef="#br0" timeOffset="670968.1682">28115 16650 842 0,'53'49'305'0,"-62"-41"8"16,-7 5-225-16,-12 11-57 0,-1 3-36 15,-5 10 33-15,5 3 31 16,4 5 37-16,8-6 15 16,5 2 11-16,6-8-29 15,8-3-19-15,2-14-27 16,8-1-5-16,3-11-15 15,15-2-1-15,-1-11-3 16,7-6-13-16,-5-9-37 16,-1 4 1-16,-16-1 3 0,-3 5-22 15,-10 7-23-15,-2 6 8 16,-2 4-93-16,1-2-291 16,-1 1 67-16</inkml:trace>
  <inkml:trace contextRef="#ctx0" brushRef="#br0" timeOffset="671717.1675">28294 16665 749 0,'126'23'252'0,"-120"-25"17"0,-5-1-187 16,-2 3-80-16,1-1 2 16,-2-1 21-16,1 1 14 15,-1-1 39-15,2 1 19 16,0-1-9-16,-1 1-10 16,-1 1-13-16,1 0-38 15,-11 0-22-15,-34 7-6 16,-46 11 2-16,39-5 12 15,4-1 12-15,2 1 11 16,7 5-1-16,-5 6-1 16,4 4-9-16,-7 9-2 15,13 0-6-15,2 6 5 16,9-4 5-16,10-1-3 16,15-10-11-16,4 2 19 15,8-9-2-15,15-5-3 16,5-7 17-16,15-11 19 15,3-7-22-15,15-10-7 16,-8-10-7-16,10-20-20 0,-11-2-19 16,-3-8-13-16,-12 0-1 15,1 0 1-15,-18 13 5 16,-3 4 4-16,-8 11 9 16,-5 12-12-16,-9 10-14 15,2 12-2-15,0 10 5 16,-6 17 12-16,-4 16 22 15,2 22 35-15,-3 3 26 16,2 6-12-16,7-15-11 0,6-8-6 16,1-26-28-16,5-9-41 15,-3-12-23-15,4-10-30 16,-1-10-66-16,7-27-329 16,1-21 80-16</inkml:trace>
  <inkml:trace contextRef="#ctx0" brushRef="#br0" timeOffset="672050.1411">28874 16298 738 0,'18'-21'493'0,"-3"8"-56"15,-9 5-185-15,1 13-89 16,-4 2-133-16,-3 17-9 16,-4 9-21-16,-6 23 14 15,-8 0 19-15,-6 18 19 16,-1-6-23-16,-2 3-2 15,8-22-10-15,6-10-1 16,7-20 0-16,18-16 17 0,11-15-10 16,32-7-31-16,7 1-4 15,14-1-6-15,-5 13-17 16,-4 5 2-16,-33 12 26 16,-11 19 3-16,-14 9-5 15,-21 23-5-15,-11 9 3 0,-16 3-1 16,-13-15-1-1,-3-7-22-15,7-28-30 0,-1-12-87 16,19-9-86-16,9-14-89 16,15-18-87-16,24-26-44 15</inkml:trace>
  <inkml:trace contextRef="#ctx0" brushRef="#br0" timeOffset="672389.2233">29851 16098 1433 0,'-39'52'316'0,"-23"23"125"16,0 11-414-16,-11 24-16 16,17-8 2-16,23 11 16 15,26-16 18-15,25 0 16 16,17-26 6-16,29-10 1 0,4-33-29 15,15-21-38-15,-8-26-31 16,7-18-47-16,-26-18-24 16,-5 0-10-16,-20 9 20 15,-17 5 3-15,-25 17 41 16,-18 17 39-16,-8 16 54 16,0 23 33-16,6 17 15 15,24 21 6-15,22 1-19 16,45 6-63-16,31-18-85 15,45-7-427-15,15-21 79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16:14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26499 11064 1211 0,'1'1'228'0,"1"6"111"16,-2-2-378-16,0-5 10 15,-2 0 10-15,1 1 6 16,-4 39 15-16,-5 57 15 15,-8-29-10 1,5 0-32-16,2 56-28 16,11 4-85-16,-3-16-62 15,15-11-62-15,0-87-37 16,3-14 12-16,3-20 3 16</inkml:trace>
  <inkml:trace contextRef="#ctx0" brushRef="#br0" timeOffset="227.31">26832 11067 975 0,'-9'16'339'0,"-6"3"16"16,-3 12-254-16,-10 18-83 15,3 6-20-15,-3 19-2 16,3 2 8-16,-2 11 7 15,8-6-6-15,1 11-62 16,5-15-45-16,2-9-52 16,5-20-124-16,3-16-83 15,3-20-10-15</inkml:trace>
  <inkml:trace contextRef="#ctx0" brushRef="#br0" timeOffset="572.3745">26447 11446 902 0,'-37'46'147'16,"44"-43"125"-16,8-2-272 15,4 2 43-15,17-3 14 16,-4-1-15-16,8-5-67 15,-3 0-171-15,0-3-101 16,-13-4-84-16</inkml:trace>
  <inkml:trace contextRef="#ctx0" brushRef="#br0" timeOffset="974.8852">27101 11575 377 0,'0'16'0'0,"-3"-3"367"15,3 1-367-15,-4 2 32 16,7 5-32-16,-3-4 19 16,3 1 16-16,7 2 275 15,7-6-235-15,-1-5 281 16,11-7-260-16,4-8 1 16,0-6-18-16,-5-7-12 15,-5-5-17-15,-7 0-19 16,-9 2-12-16,-9-6-8 15,-3 3-21-15,-8 5 0 16,-2 3-8-16,0 0-68 16,6 10-52-16,1 4-251 15,6-1-4-15</inkml:trace>
  <inkml:trace contextRef="#ctx0" brushRef="#br0" timeOffset="1260.8086">27697 11167 843 0,'4'3'273'0,"-1"2"2"0,2 4-181 16,-7-9-149-16,1 0 15 15,-1 1 40-15,-1 12 18 16,-3 16 6-16,-11 59 3 16,5-36-6-16,-9 21-8 15,0-1-1-15,-4 19-30 16,1-13-80-16,5 10-204 16,9-16 15-16</inkml:trace>
  <inkml:trace contextRef="#ctx0" brushRef="#br0" timeOffset="1739.3062">27814 11840 812 0,'-9'-3'328'0,"3"0"-32"16,9 3-197-16,-3 0-103 15,0 0-23-15,2 0 14 16,-1 0 35-16,32 0 20 15,54-9 12-15,-26-7 10 16,1 4 6-16,8-13-13 16,-8-3-15-16,-7-9-9 15,-17 7-14-15,-10-7-19 16,-17 13 8-16,-17 3-61 16,-22 13-7-16,-17 18 6 15,-14 17 12-15,-20 16-3 16,5 7 65-16,11 20 17 15,15-10-5-15,22 5-10 16,27-5 3-16,23 5-5 16,23-19-17-16,39-5-81 15,18-18-282-15,11-19-2 16,-11-22-168-16</inkml:trace>
  <inkml:trace contextRef="#ctx0" brushRef="#br0" timeOffset="2523.416">26506 12807 971 0,'-50'79'421'16,"57"-69"-95"-16,-7 10-239 16,-1 8-112-16,4 10-111 15,5 2 147-15,-3 2 31 16,7-8 21-16,5-8 7 15,1-12 8-15,9-10 14 16,7-11-5-16,13-24 4 16,7-20 0-16,15-27-12 15,-8-11-21-15,-3-12-21 0,-17 14-33 16,-8 1-76-16,-15 24-41 16,-12 4-178-16,-1 18-200 15,-7 0-8-15</inkml:trace>
  <inkml:trace contextRef="#ctx0" brushRef="#br0" timeOffset="3117.8763">27224 13178 327 0,'-7'-3'309'16,"-3"1"-85"-16,-1 1-166 16,4 1 216-16,-7-2-186 15,7 2 17-15,3-1 25 16,1 2-9-16,1-2 18 16,1-1-20-16,-1 1 5 15,1-1-12-15,1 1-50 16,0-1-36-16,0 1-12 15,0-2-19-15,0 0-20 16,0 0 26-16,0 0-4 16,1 2-2-16,1-1 1 0,-1 1 1 15,1-1 3-15,-1 1 0 16,1-1-4-16,5 1-1 16,3-2-2-16,5-2-2 15,-3 1 6-15,-3-1 6 16,4-2 9-16,-5 3 5 15,-4-1 11-15,8-11 2 16,-6 3-6-16,-2 1-9 0,16-46-13 16,-26 39-11-16,-5 2-16 15,1 4-5-15,-14 4-27 16,-1 14 0-16,-8 17-2 16,-2 10 19-16,-4 8 16 15,13 2 31-15,8-1-1 16,14 2 12-16,15 0-4 15,12-4-6-15,14 1 2 16,0-6 17-16,15-16-8 16,-5-8-65-16,9-9-133 15,-10-6-118-15,-4-12-130 16,-20-2-126-16</inkml:trace>
  <inkml:trace contextRef="#ctx0" brushRef="#br0" timeOffset="3391.3235">27787 13030 1427 0,'5'32'215'0,"-4"1"147"16,-2 8-444-16,-10-7 0 15,5-3 33-15,-1-11 47 16,1-11 64-16,3-12 24 15,9-12 17-15,-2-4-9 0,4-13-8 16,5 1-49-16,8-1-7 16,0 5-18-16,14-1-4 15,4 9-5-15,-1-1-66 16,-4 7-47-16,-1-2-189 16,-9 2-164-16,-1-2-55 15</inkml:trace>
  <inkml:trace contextRef="#ctx0" brushRef="#br0" timeOffset="3641.9945">28612 12350 173 0,'3'3'782'0,"-6"8"-403"16,0-11-111-16,-4 31 103 15,-2 9-433-15,-1 21 21 0,1 12 38 16,-6 25-47-16,3-1 58 16,0 16 1-16,2-9-2 15,-2 1 0-15,2-25-64 16,-2-12-128-16,3-28-70 16,-10-9-127-16,-4-19-52 15</inkml:trace>
  <inkml:trace contextRef="#ctx0" brushRef="#br0" timeOffset="3838.3098">28347 12910 1156 0,'40'19'526'16,"-10"-4"-43"-16,-7-8-189 15,3 6-304-15,5-4-30 16,-9 0 6-16,-4-7-40 15,-2-1-31-15,-6-11-27 16,-2 4-122-16,8-13-195 16,5-2 36-16</inkml:trace>
  <inkml:trace contextRef="#ctx0" brushRef="#br0" timeOffset="3987.4947">29005 12976 1460 0,'15'51'313'16,"-5"-1"62"-16,-7-4-453 16,1-8-114-16,-4-11-102 15,-11-17-145-15,-10-17-2 16</inkml:trace>
  <inkml:trace contextRef="#ctx0" brushRef="#br0" timeOffset="4138.3102">28975 12415 1132 0,'22'16'552'0,"-1"2"-182"15,-9 4-238-15,0 2-337 16,4 2-90-16,9 8-205 16,-4 2 118-16</inkml:trace>
  <inkml:trace contextRef="#ctx0" brushRef="#br0" timeOffset="4422.2992">29474 12951 638 0,'-44'42'242'0,"-2"-5"12"16,-6 4-139-16,9-7-93 16,8 6 136-16,8-9 1 15,9 2 1-15,15-5-5 16,9-1-5-16,2-10-158 16,12-3-50-16,1-8-35 15,10-8-31-15,2-4-174 16,13-7-98-16,-3-2-8 0</inkml:trace>
  <inkml:trace contextRef="#ctx0" brushRef="#br0" timeOffset="4736.1207">29905 12933 802 0,'-1'9'522'15,"-7"2"-118"-15,-3 8-70 16,-9 7-347-16,-8 10 13 15,-1 4 31-15,-5 0 10 16,8-10 11-16,12 1-18 16,5-8-30-16,12-5-14 15,5-4 1-15,4-14 0 16,3-6-19-16,6-12-7 16,-2 3-11-16,5-3 0 0,-3 5 0 15,-8 6 23-15,0 12 26 16,1 10 18-16,-6 6 2 15,0 9-24-15,-1-1-38 16,-1-1-60-16,-4-10-21 16,4-9 3-16,7-15 10 15,9-25-247-15,3-10 149 16</inkml:trace>
  <inkml:trace contextRef="#ctx0" brushRef="#br0" timeOffset="4905.2976">30387 12456 677 0,'16'43'548'16,"-6"18"-132"-16,-10 38-368 15,-8 9 416-15,-12 20-406 16,-5-10 5-16,-8 5-57 16,10-28-86-16,1-9-216 15,7-30-173-15,3-14-62 16</inkml:trace>
  <inkml:trace contextRef="#ctx0" brushRef="#br0" timeOffset="5425.3627">30833 12667 1152 0,'-12'43'333'0,"4"16"62"16,-4 6-304-16,-1 11-76 16,3-11-12-16,-4 9 2 15,3-13 2-15,-3-4 1 16,4-15 2-16,4-11 6 15,0-15-5-15,8-20-9 16,6-18-4-16,9-23-10 16,3-22-7-16,12-45 6 15,-1-14 11-15,9-30-2 16,3 5-16-16,11-1-41 16,-2 32 2-16,5 7 24 15,-7 35 14-15,-7 8 30 16,-14 27 51-16,-6 13-2 15,-11 21-35-15,-5 20-12 16,0 21-7-16,1 34-7 16,1 12 0-16,0 39 16 15,1 8 5-15,-6 29 1 16,1-12-3-16,-2 12-19 16,-3-31-19-16,-6-7-14 0,1-41-18 15,-5-11-133-15,1-27-203 16,-16-6 7-16,-3-16-195 15</inkml:trace>
  <inkml:trace contextRef="#ctx0" brushRef="#br0" timeOffset="5638.3149">30853 13021 1406 0,'6'19'407'0,"11"-3"22"15,5-20-357-15,13 13-120 16,10-2-21-16,20 2 31 16,2 3 38-16,4-17-33 15,-3-2-29-15,12-11-88 16,-12-8-90-16,0-17-190 16,-6 1-26-16</inkml:trace>
  <inkml:trace contextRef="#ctx0" brushRef="#br0" timeOffset="5844.3146">31681 12755 160 0,'-25'14'541'0,"-10"8"-191"16,2 11-82-16,5 7 111 15,9-5-261-15,5-2-16 0,14-7-26 16,9 3-7-16,3-9-7 16,6 6-25-16,0 0-15 15,-13 5-25-15,-9-1-21 16,-20 11-24-16,-14 1-1 15,-18 5 3-15,1-7 15 16,1-6-58-16,11-11-56 16,14-9-249-16,18-11-11 15</inkml:trace>
  <inkml:trace contextRef="#ctx0" brushRef="#br0" timeOffset="6277.4705">31826 12932 1123 0,'-17'80'165'0,"3"-49"137"15,5-9-329-15,4 2-6 16,5-3 41-16,5-5 42 15,7 2 0-15,6-1 2 16,1 0-4-16,5-2-82 16,-9-11-55-16,6-1-66 15,-7-7-19-15,9-8-7 16,-4-9 68-16,13 0 41 0,-5-1 62 16,12 1 18-16,-10 6 21 15,1 9 24-15,-9 5 17 16,-2 2 31-16,-10 10 7 15,-5 5 5-15,-8 6-29 16,-10 18-11-16,-5 11-20 16,-13 18 12-16,0 4 14 15,-5 11-27-15,6-8-26 16,0-2-34-16,12-24-27 0,4-8-28 16,11-23-79-16,-1-13-211 15,5-22 59-15</inkml:trace>
  <inkml:trace contextRef="#ctx0" brushRef="#br0" timeOffset="6788.3398">32413 13021 1349 0,'18'26'313'0,"-9"-5"54"16,-8-11-369-16,1 4-69 0,-5-1 9 16,-3-1 31-1,3-5 53-15,-6 8 7 0,1-1-2 16,-2 9-4-16,6 7-10 16,-4 1-3-16,4-4-7 15,2-2 3-15,2-10 2 16,-1-9 17-16,2-8 9 15,11-11 1-15,3-8-3 16,7-6-3-16,8-2-14 0,1-5-9 16,-6 7 0-16,-3 8 1 15,-8 4 1-15,-7 6 0 16,-4 8-4-16,-1-1-19 16,-4 2-6-16,2 0-5 15,0 2-4-15,0-1 7 16,0 1 8-16,0-1-6 15,0 0 25-15,2-1 2 16,-1 0-4-16,9-1 6 16,2-2 5-16,0-1-27 15,-3 4 1-15,-2 0 9 16,-4 0 7-16,9 14-2 16,3 22-6-16,3 48-63 15,-20-47-69-15,-1-4-284 16,-1-11 18-16</inkml:trace>
  <inkml:trace contextRef="#ctx0" brushRef="#br0" timeOffset="7211.3206">32940 12981 1305 0,'5'50'486'15,"-1"9"-56"-15,-2-33-401 0,-4 40-63 16,-1-4-22-16,-4 12-20 16,-5-5 89-16,-6 6 81 15,-5-10-99-15,-3-2-48 16,4-16-27-16,0-11-62 16,6-19-38-16,2-28-90 15,7-24 7-15,2-30 39 16,8-13 70-16,14-30 55 15,8 8 94-15,10-15 56 16,5 14 24-16,11 0 84 16,-4 24 31-16,14 6 40 15,-11 27-7-15,1 15-31 16,-17 21-93-16,3 18-37 16,-25 17-33-16,-7 38-2 15,-10 7 4-15,-22 11-9 16,-18-1-8-16,-9 2-8 15,0-21-6-15,-2-9-76 16,18-6-43-16,5-13-162 0,15-17-138 16,8-8-59-16</inkml:trace>
  <inkml:trace contextRef="#ctx0" brushRef="#br0" timeOffset="7357.5315">33417 13299 1474 0,'-4'18'619'0,"-4"6"-4"16,4-4-545-16,-12-8-618 15,1-6 20-15</inkml:trace>
  <inkml:trace contextRef="#ctx0" brushRef="#br0" timeOffset="9139.3215">26312 9610 22 0,'16'11'537'15,"-7"0"-286"-15,44 47-20 16,-47-42 10-16,2 10-293 16,2 8 32-16,-1 12 2 15,3 7 5-15,0 23 0 16,0 1-11-16,-4 6-145 16,3-20-64-16,-11-11-40 15</inkml:trace>
  <inkml:trace contextRef="#ctx0" brushRef="#br0" timeOffset="9478.3907">26111 9723 838 0,'42'-24'321'0,"-12"-4"5"16,23-2-155-16,7 2-172 15,20 1 2-15,-8 8 13 16,13 12 5-16,-23 5-7 16,-6 2-12-16,-17 6-4 15,-11 5-17-15,-16 2-25 0,-21 14-17 16,-16 2 43-16,-27 8 15 16,-9 2 19-16,-17 2 18 15,6-7-4-15,1-7-60 16,24-8-4-16,2-5 5 15,20-8-4-15,10-2-47 16,17-3-15-16,17-6-15 16,12-3-29-16,23-11-155 15,8-6 99-15</inkml:trace>
  <inkml:trace contextRef="#ctx0" brushRef="#br0" timeOffset="9644.3207">26859 9690 495 0,'25'6'249'15,"-16"0"-1"-15,4 7-86 16,3 1-131-16,1 6-13 0,-7 1-10 16,2 15 0-16,-11-4-13 15,-2 14 40-15,-5-6-5 16,-5 6-53-16,-5-13-61 16,0-7-175-16,-11-15-8 15</inkml:trace>
  <inkml:trace contextRef="#ctx0" brushRef="#br0" timeOffset="9798.4902">27073 9449 1373 0,'14'9'35'15,"-3"1"178"-15,-2 9-561 16,3 5-59-16,9 6 12 15</inkml:trace>
  <inkml:trace contextRef="#ctx0" brushRef="#br0" timeOffset="10127.4143">27255 9973 568 0,'0'8'170'15,"5"-7"84"-15,8-2-92 16,4-4-51-16,12-7 12 16,1-8 0-16,7-4-48 15,-6-6-54-15,-7 1 5 0,-11 5-18 16,-4 6-22-16,-14 2-16 16,-12 17-1-16,-9 5-3 15,-17 21 13-15,-4 5 26 16,-3 14 22-16,13-1 2 15,6 2-1-15,13-14-8 16,9 2-7-16,9-11-31 16,6-3-21-16,7-6 14 0,18-5-11 15,5-9-30-15,16-6-9 16,-2-9-212-16,2-14 24 16</inkml:trace>
  <inkml:trace contextRef="#ctx0" brushRef="#br0" timeOffset="10333.3282">27732 9781 1003 0,'-19'35'360'16,"0"-5"5"-16,-3 11-202 16,1 5-194-16,6 2 6 15,8-11 23-15,7-6 1 16,6-11-5-16,13-2-5 15,0-10-16-15,3-2-105 0,-2-3-154 16,-3-6-75 0,-11 1-127-16</inkml:trace>
  <inkml:trace contextRef="#ctx0" brushRef="#br0" timeOffset="10811.3025">27882 9969 1138 0,'2'7'169'16,"12"2"133"-16,12 0-333 16,3-6 22-16,21-8 35 15,-1-12 30-15,11-16 6 16,-9-5-9-16,-3-4-14 15,-20 8-19-15,-9 1-15 16,-16 17-19-16,-22 6-30 16,-9 7-13-16,-26 15-4 0,-6 13 10 15,-13 12 17-15,9 9 31 16,8 7 14-16,22-11 5 16,13-1-3-16,15-10-4 15,15 0-4-15,9-3-5 16,21-2-4-16,7-13-46 15,25-6-275-15,1-10 74 0</inkml:trace>
  <inkml:trace contextRef="#ctx0" brushRef="#br0" timeOffset="11237.0049">28528 9859 606 0,'-2'-6'849'0,"1"2"-688"15,1 4 209-15,0 0-100 16,0-2-553-16,0 2 30 16,0 0 492-16,0 0-233 15,0 0-234-15,-2 0 204 16,2 2 216-16,0-1-245 16,0 10 6-16,2 11 12 15,-1 10 23-15,5 50 11 16,-4-41 11-16,1-5 0 0,1-6-12 15,2-7-8-15,1-12-7 16,8-16-8-16,2-4-29 16,5-10-4-16,-1 0 8 15,-1 1 9-15,-6 6 0 16,-3 8-2-16,-2 11 6 16,3 8 6-16,-1 6 2 15,6 4 21-15,3-1 41 16,8-8 37-16,4-18 3 15,16-18 9-15,1-16-3 0,4-14-5 16,-9-8-28-16,-4-3-8 16,-19 9-8-16,-12 5-5 15,-13 5-393-15,-10-2 132 16</inkml:trace>
  <inkml:trace contextRef="#ctx0" brushRef="#br0" timeOffset="11443.294">29360 9732 1375 0,'-1'28'282'0,"4"4"107"16,3 0-359-16,-5 6-139 15,2 4 18-15,-3 0-11 0,-6-16-20 16,-3-6-50-16,3-8-44 15,-10-9-121-15,-3-9 7 16</inkml:trace>
  <inkml:trace contextRef="#ctx0" brushRef="#br0" timeOffset="11577.3665">29274 9397 1387 0,'-1'3'157'0,"13"1"46"15,7-2-483-15,11 7-173 16,4 2-56-16</inkml:trace>
  <inkml:trace contextRef="#ctx0" brushRef="#br0" timeOffset="11845.5734">29689 9773 644 0,'-7'2'176'0,"2"1"38"16,2-3-189-16,3 0-13 15,0 0-7-15,2 0-1 16,7 4 11-16,17 12 1 16,41 21-3-16,-46-11-1 0,-17 0-4 15,-14 11 0-15,-15 3 19 16,-15-3 8-1,-12-9 1-15,-2-8-31 0,16-8-32 16,7-8-21-16,17-5-23 16,23-14-195-16,15-2 81 15</inkml:trace>
  <inkml:trace contextRef="#ctx0" brushRef="#br0" timeOffset="12265.5037">30000 9951 1148 0,'2'-3'199'0,"12"-3"100"16,4-1-304-16,10-10-69 15,5-5 40-15,7-9 40 16,-6 0 28-16,-1-2 7 16,-14 5-3-16,-3 3-1 15,-13 12-11-15,-16 4-42 0,-11 3-19 16,-19 13 2-16,-9 4 6 15,-8 20 19-15,3 7 26 16,10 14 8-16,17 0-6 16,11 12-13-16,12-17-17 15,12 3-3-15,10-10-6 16,13-4-25-16,11-15-24 16,17-14-258-16,6-16 54 0</inkml:trace>
  <inkml:trace contextRef="#ctx0" brushRef="#br0" timeOffset="12924.3375">30668 9391 417 0,'-1'1'847'15,"1"1"-573"-15,0 1-35 16,0-3-194-16,4 18-193 16,2 2-179-16,15 59 339 15,-17-42 6-15,2 16 11 16,-7-5 4-16,-1 14-9 0,-4-1-13 16,-3 13-25-16,-1-5-53 15,1 10-140-15,2-17-91 16,4-20 0-16,6-29-142 15</inkml:trace>
  <inkml:trace contextRef="#ctx0" brushRef="#br0" timeOffset="13269.2175">31296 9744 818 0,'-10'25'281'15,"-1"-10"14"-15,-2 4-174 16,-6 3-142-16,1-1 23 16,3-8 25-16,6 2 22 15,3-11 6-15,8-2 6 16,-1-2-43-16,-1 0-12 15,0 0-15-15,0 0-4 0,2 1-6 16,-1 1 20 0,11 11-10-16,-6 12-9 0,36 38-3 15,-48-46-6-15,-11-3-18 16,-3-8-44-16,-8-11-97 16,-5-5-131-16,-9-8-34 15</inkml:trace>
  <inkml:trace contextRef="#ctx0" brushRef="#br0" timeOffset="13584.2911">31801 9693 1310 0,'18'18'205'15,"-19"-20"101"-15,-26 17-352 16,-7 5-83-16,-17 5 37 15,0-3 96-15,-12 6 20 16,20-9 8-16,6 4 7 16,15-13-8-16,7-3-2 15,14-4-31-15,2 2-31 16,5 1 12-16,-6-6 1 16,2 1-5-16,4 12 20 15,7 22 28-15,5 50-22 16,-33-42-3-16,-16-1-9 15,0-11-11-15,-5-7-58 16,10-18-62-16,6-18-185 16,19-9-2-16</inkml:trace>
  <inkml:trace contextRef="#ctx0" brushRef="#br0" timeOffset="13931.3257">32130 9712 399 0,'-12'20'515'16,"-3"-14"-202"-16,-8 16-239 15,2 3 241-15,-1 9-354 16,1-6 47-16,2 2 18 16,10-2 13-16,-4-3-3 15,5-6-7-15,5 1-12 16,3-7-25-16,2-7-54 15,10-5-37-15,10-6 53 16,3-6 4-16,6-2 8 16,-6-1 39-16,-3 1 33 15,-11 7-63-15,-5 14-13 16,-8 11 4-16,-5 13 5 16,-4 10 9-16,3 10 8 15,-1-5-17-15,6-7-79 16,6-10-81-16,12-17-56 0,5-16-20 15,16-18-57-15</inkml:trace>
  <inkml:trace contextRef="#ctx0" brushRef="#br0" timeOffset="14257.9101">32551 9961 1495 0,'10'6'105'0,"5"-4"220"16,1 1-450-16,15-12 21 16,5-9 114-16,13-15 23 15,-3-1 8-15,-8-1 8 16,-14 7-30-16,-9 8-63 16,-18 10 0-16,-19 9-48 15,-8 8 35-15,-13 17 19 16,-3 7 40-16,3 13 23 15,13 5 45-15,13 9-34 16,15-9 7-16,13 9 2 16,5-7-1-16,16-3 0 15,10-14-9-15,14-3-86 16,8-18-97-16,11-23-241 16,-14-26-10-16</inkml:trace>
  <inkml:trace contextRef="#ctx0" brushRef="#br0" timeOffset="14798.4874">30618 10127 394 0,'-80'19'162'16,"74"-16"-51"-16,-2 2-15 15,8-4-62-15,0-1 18 16,0-1 68-16,0-1 29 16,2 1-25-16,20-8-64 15,29-13-38-15,51-24-96 16,-34 10-186-16,-9 4 2 15</inkml:trace>
  <inkml:trace contextRef="#ctx0" brushRef="#br0" timeOffset="15366.1026">30569 9315 983 0,'-2'2'423'0,"2"-1"-43"16,20 7-200-16,30-5-181 16,86-14-34-16,-20-8-52 15,-8-3-101-15,3-12-196 16,-21-11-52-16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20:11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24429 7792 781 0,'-11'48'341'15,"13"-47"-45"-15,1 11-153 16,2-3-207-16,-1 1-2 16,-4 4 26-16,0 15 19 15,0-1 19-15,-1 6 6 16,-2 5-15-16,3 2-87 0,-2-12-87 16,1-7-85-16,1-15-5 15,-7-17-102-15</inkml:trace>
  <inkml:trace contextRef="#ctx0" brushRef="#br0" timeOffset="173.7362">24591 7483 505 0,'1'3'680'0,"-2"1"-305"15,-1-1-328-15,1-3 276 16,-1 0-496-16,1 2-101 15,-1-1-90-15,1 0 14 16,-1 10-131-16</inkml:trace>
  <inkml:trace contextRef="#ctx0" brushRef="#br0" timeOffset="434.0283">24878 7967 591 0,'15'-6'422'0,"0"2"-101"15,3-5-352-15,5-2 358 0,4 6-338 16,1-6 15-16,-3 8-7 16,2 0-9-16,-5 5-8 15,-1 4-18-15,-6 10-6 16,-5 6 5-16,-3 6 2 15,-4 12 9-15,-1 3-16 16,4-1-210-16,0-13-24 16,4-11-95-16</inkml:trace>
  <inkml:trace contextRef="#ctx0" brushRef="#br0" timeOffset="1132.0152">25939 7569 897 0,'-6'23'315'16,"1"-20"-3"-16,7-12-235 16,-1-5-82-16,1-19 37 15,-1-9-37-15,1-14 36 16,-4 1 33-16,1-10-39 16,-4 10-72-16,-1 3 58 15,-2 15-18-15,-1 6-14 16,3 19-25-16,-5 12-5 15,-3 20-22-15,-3 20 14 16,1 9 12-16,-3 23 27 16,4 7 36-16,3 17 1 15,8-6-6-15,-4 17-2 0,4-17-13 16,2 4-10-16,-1-23-80 16,-4-13-35-16,4-26-17 15,-9-11-135-15,-13-19 15 16</inkml:trace>
  <inkml:trace contextRef="#ctx0" brushRef="#br0" timeOffset="1344.002">25434 7819 1378 0,'8'3'194'0,"12"-2"171"16,5-2-412-16,19 2-2 15,5 4 37-15,8-5 5 16,-12-5-12-16,6 2-31 16,-17-1-28-16,0-3-74 15,-10 1-48-15,7 3-145 16,0-2-9-16</inkml:trace>
  <inkml:trace contextRef="#ctx0" brushRef="#br0" timeOffset="1513.8097">26244 7863 1067 0,'21'32'247'0,"-14"-9"89"15,0 13-311-15,-2-4-54 16,-1-1-11-16,-4-10-9 16,0-9-27-16,-4-10-14 15,-5-10-19-15,-4-8-187 16,-4-11 40-16</inkml:trace>
  <inkml:trace contextRef="#ctx0" brushRef="#br0" timeOffset="1655.834">26222 7766 611 0,'8'-18'483'15,"0"3"-283"-15,2 3 16 16,-5 0-155-16,4 3-152 16,-2 4 113-16,-1-1 79 15,-5-2-148-15,7-2-31 16,-5-1-164-16,1 4-89 15,2 0-25-15</inkml:trace>
  <inkml:trace contextRef="#ctx0" brushRef="#br0" timeOffset="1940.8879">26456 8017 455 0,'3'11'338'0,"4"-1"-73"16,2-2-268-16,-2-4 297 15,1-2-258-15,11-11 15 0,0-6 0 16,14-9-2-16,4 0-22 16,9-4-6-16,-5 5-16 15,7 5-7-15,-13 10-4 16,1 5-2-16,-5 9 1 16,-3 5-1-16,-3 5 0 15,0 3-8-15,-4 4 1 16,-9 5 0-16,-3-2 3 15,-6 8 2-15,-8 0-3 0,-1 7-156 16,0-6-106-16,4-5-20 16,2-13-186-16</inkml:trace>
  <inkml:trace contextRef="#ctx0" brushRef="#br0" timeOffset="2228.0036">27213 8012 1034 0,'-8'17'269'16,"2"7"57"-16,9-2-267 16,-1 11-99-16,-2-6-27 15,-3-2-110-15,3-9-68 16,0-6-81-16,1-11-105 16</inkml:trace>
  <inkml:trace contextRef="#ctx0" brushRef="#br0" timeOffset="2408.7474">27392 7521 1269 0,'7'24'285'0,"-2"3"6"15,-2-13-349-15,4 10-154 16,2 7-153-16,1 0-7 15,-1-11 11-15</inkml:trace>
  <inkml:trace contextRef="#ctx0" brushRef="#br0" timeOffset="2615.7238">27787 7376 820 0,'-9'43'393'0,"6"3"-94"16,-4 22-188-16,-3 5-117 16,-5 16-115-16,1-2 101 15,-8 18-25-15,4-19-112 16,1-3-25-16,0-30-24 16,0-17-72-16,2-38 24 15</inkml:trace>
  <inkml:trace contextRef="#ctx0" brushRef="#br0" timeOffset="2842.9722">27537 7714 1279 0,'4'21'50'0,"4"-7"250"15,35 46-389-15,-6-43 26 16,3-3 71-16,7-7 70 16,8-8-50-16,9-5-4 15,-10-5-118-15,-5-2-226 16,-13 3 27-16</inkml:trace>
  <inkml:trace contextRef="#ctx0" brushRef="#br0" timeOffset="3100.2811">27912 7884 449 0,'7'73'375'16,"73"-85"-90"-16,10-1-258 15,20-8 315-15,-17-1-266 16,-11-1-1-16,-24 6-7 16,-18 2-12-16,-27 1-80 15,-15 7-43-15,-26 7-13 0,-32 13 8 16,-13 8 17-16,-14 13 89 15,5 3 58-15,21 6 10 16,39-6-13-16,37 8-5 16,43-7-47-16,41 1-33 15,19-13-5-15,38-11-184 16,-2-19-197-16,3-21-14 16</inkml:trace>
  <inkml:trace contextRef="#ctx0" brushRef="#br0" timeOffset="6969.1365">21474 8906 773 0,'0'35'101'16,"0"53"94"-16,-1-27-229 15,1 22-10-15,-2 5 30 0,13 0 27 16,-5-12 18-16,6-15 17 16,-4-26 13-16,12-18 78 15,-1-35 4-15,8-31 10 16,7-21-11-16,15-22-6 15,1-2-77-15,5-12-26 16,-2 23-24-16,-4 9-27 16,-11 18-42-16,1-3-158 15,-4 11-168-15,5-5-3 16,-2 6-185-16</inkml:trace>
  <inkml:trace contextRef="#ctx0" brushRef="#br0" timeOffset="7568.3582">22242 9301 618 0,'-27'37'217'0,"2"-12"6"16,13 4-155-16,-1-3-64 15,7-10 4-15,7-9 3 16,8-5 56-16,3-11 34 16,12-12 11-16,1-9-2 15,7-11-4-15,5-3-44 0,-3-7-21 16,-7 13-27-16,-8 2 4 16,-10 12 0-16,-13 7 2 15,-2 9-37-15,-10 1-39 16,-2 10 19-16,-10 10-14 15,-6 12-4-15,-18 27 34 16,4 4 34-16,-9 21-31 16,11-1 4-16,13 1-33 15,20-18-43-15,17-2-39 16,15-26-4-16,17-9 5 16,6-18 36-16,3-18 26 15,1-13 6-15,-1-3-24 16,-8-4-38-16,-13 3 55 15,-5 10 57-15,-9 8 72 16,-1 10 32-16,-6 10 60 16,3 7-52-16,-5 7-31 15,7 1-35-15,-7-3 13 0,7-7-10 16,-5-11 6-16,8-14 90 16,13-21 93-16,12-9 86 15,19-15 86-15,10 3-277 16,16 1-98-16,-11 22-103 15,-2 10-122-15,-16 19-119 16,-6 12 184-16,-23 7-81 16,4 5-159-16,-12-3-29 15</inkml:trace>
  <inkml:trace contextRef="#ctx0" brushRef="#br0" timeOffset="7769.0255">23302 8823 585 0,'15'-16'495'0,"-6"4"-136"16,1 6-90-16,-1 8-218 15,-4 4-95-15,3 13-16 16,3 14 8-16,-8 23 14 16,0 3 23-16,-5 21 9 15,-4 3-86-15,-7 6-151 16,0-19-65-16,-15-2-125 15</inkml:trace>
  <inkml:trace contextRef="#ctx0" brushRef="#br0" timeOffset="8003.1728">23212 9278 1307 0,'41'-102'426'15,"-16"89"27"-15,2 17-327 16,16-13-143-16,7-1-50 16,11 4-29-16,-12 5-11 15,-6 2-30-15,-12 0 1 0,-7 1-22 16,-11 2 2-16,-4-1-92 16,-2 2-24-16,-4-1-33 15,-3-4-76-15</inkml:trace>
  <inkml:trace contextRef="#ctx0" brushRef="#br0" timeOffset="8123.7908">23671 9228 306 0,'53'114'166'0,"-41"-74"-13"15,0 3-79-15,3 1-53 16,-3-8-66-16,-6-8-15 16,0-16 13-16,-11-24-105 15,-7-15 58-15</inkml:trace>
  <inkml:trace contextRef="#ctx0" brushRef="#br0" timeOffset="8263.0086">23687 8943 1526 0,'-6'-1'244'16,"8"-5"92"-16,1 8-467 16,-3-2-57-16,0 0-26 15,0 0-145-15,1 0 22 16,33 14-72-16</inkml:trace>
  <inkml:trace contextRef="#ctx0" brushRef="#br0" timeOffset="8497.0156">24357 9198 1139 0,'-6'17'801'0,"-21"9"18"15,5 7-694-15,-45 20-141 16,1-2-138-16,-4 9-141 16,18-14-125-16,18-4 417 15,27-13-53-15,13-2-44 16,13-9-28-16,33-12-75 16,8-11-75-16,18-15-63 15,-3-9-35-15</inkml:trace>
  <inkml:trace contextRef="#ctx0" brushRef="#br0" timeOffset="8796.731">24671 9330 1204 0,'-9'0'287'16,"-7"8"63"-16,-7 5-331 15,-8 14-38-15,-4 5 13 16,-4 10 25-16,13-4 34 15,5 1-21-15,13-10-29 16,8-9-29-16,8-12-7 0,5-9 11 16,9-11 19-16,2-13 4 15,4-2-14-15,0-2 3 16,-5 8-16-16,-7 6-15 16,-4 15-8-16,4 16 30 15,-3 13-3-15,1 15-17 16,-4 3-31-16,3 1-142 15,-4-10-90-15,11-24-28 16,2-28-156-16</inkml:trace>
  <inkml:trace contextRef="#ctx0" brushRef="#br0" timeOffset="8997.0401">25294 8660 419 0,'0'45'564'0,"-6"36"-198"0,-4 13-253 16,-11 33 257-16,1 8-364 15,-6 21-5-15,4-29-28 16,4 6-67-16,10-33-34 16,3-10-119-16,7-35-120 15,6-20 2-15</inkml:trace>
  <inkml:trace contextRef="#ctx0" brushRef="#br0" timeOffset="9470.2946">25968 9018 538 0,'-17'28'363'0,"-10"31"-77"15,-4 8-315-15,-3 17 330 16,1-1-290-16,6 12 3 16,11-18 6-16,7-7 13 15,5-26 17-15,4-20 33 0,-2-32-4 16,7-51-150-16,2-17-21 15,11-32-12-15,0-7-25 16,8-32 74-16,4 29 160 16,10-8-4-16,-4 22-14 15,2-4-9-15,-1 37-69 16,-3 14-10-16,-15 26 18 16,4 13 2-16,-4 21-11 15,0 29-13-15,-3 13 7 16,5 31-6-16,-3 20 5 15,0 29 16-15,-3 1 12 0,4 20-9 16,-7-15-9-16,0-1-33 16,-5-34-34-16,-4-11-72 15,-8-35-69-15,-5-11-163 16,-11-26-9-16</inkml:trace>
  <inkml:trace contextRef="#ctx0" brushRef="#br0" timeOffset="9656.6436">25820 9397 879 0,'-7'4'388'0,"8"-2"-97"16,13 2-152-16,11 2-263 15,22 3-20-15,14-5 39 16,31-5-20-16,3-6-133 15,14-13-42-15</inkml:trace>
  <inkml:trace contextRef="#ctx0" brushRef="#br0" timeOffset="9904.1481">26666 9109 1244 0,'-19'36'282'0,"-38"41"101"15,28-46-353-15,4 0-27 16,17-7-9-16,8-6-1 16,11-8 12-16,8 6 6 15,2 1-5-15,1 12-4 16,-6 7-1-16,-20 14-8 16,-19 1-9-16,-17 5-1 15,-5-10 6-15,-9-8-70 16,8-23-105-16,6-6-195 15,9-24-50-15</inkml:trace>
  <inkml:trace contextRef="#ctx0" brushRef="#br0" timeOffset="10121.0348">27024 9188 968 0,'21'-2'345'0,"-13"7"-21"16,3 17-171-16,3 2-224 16,6 13 7-16,-2 1 64 15,3 1-12-15,-3-9-18 16,-2-5-86-16,-3-13-83 16,11-15-89-16,-6-11-24 15,9-18-84-15</inkml:trace>
  <inkml:trace contextRef="#ctx0" brushRef="#br0" timeOffset="10287.0296">27319 9283 172 0,'45'-45'336'0,"-53"93"-101"16,-8 11-10-16,-11 34-67 15,-2-7-73-15,-10 19 21 16,5-10-15-16,1 10 2 16,10-20-9-16,-1 5-34 15,11-25-50-15,-2-13-10 16,10-29-93-16,1-31-93 15,0-23-128-15,7-19-70 16</inkml:trace>
  <inkml:trace contextRef="#ctx0" brushRef="#br0" timeOffset="10774.1815">27750 9278 1210 0,'11'20'149'0,"-13"2"153"15,4 19-359-15,-1 10 4 16,-8 11 37-16,1-6 28 0,-2 5 5 16,-2-14 1-16,-2-11 15 15,5-17 10-15,-2-8 12 16,7-11-11-16,10-23-11 15,7-8-50-15,8-12-10 16,7-6-5-16,5-3 18 16,1 15 11-16,-2 11 32 15,-3 11-3-15,-4 16-8 16,-8 10-17-16,-4 11-7 16,-5 6-5-16,1 2-9 15,-5-9-7-15,-1-8 20 16,4-13 8-16,9-12 12 15,3-9 8-15,8-2 9 16,0 2-16-16,-3 6 1 16,-8 8-8-16,-6 14-4 15,-8 11 14-15,-2 14 6 0,-5 7-4 16,-2 10-25-16,-2-11-32 16,0-7-68-16,4-13-15 15,-2-15-51-15,7-13-170 16,10-7 19-16,2-5-57 15</inkml:trace>
  <inkml:trace contextRef="#ctx0" brushRef="#br0" timeOffset="11137.2858">28510 9503 756 0,'15'18'274'16,"-8"4"43"-16,7 16-164 15,2 4-49-15,0 16-8 16,-7 3-11-16,0 25-41 15,-11 1-49-15,-3 23-77 16,-12-11-39-16,1-10-37 16,-2-33-6-16,5-24 101 15,0-40 73-15,2-24 59 16,5-14 52-16,0-25 46 16,5-4-88-16,5-10-14 15,10 6-37-15,0-4 17 16,13 19 0-16,9-2 21 15,8 17 24-15,8 4 9 16,-2 16-38-16,-4 5-21 16,-12 17-20-16,-14 10-54 15,-13 14-39-15,-12 13 9 0,-9 8 16 16,-9 4-18-16,0-5 28 16,-4-12 30-16,8-11-71 15,0-22-68-15,11-13-234 16,16-25 19-16</inkml:trace>
  <inkml:trace contextRef="#ctx0" brushRef="#br0" timeOffset="11372.4374">29448 8635 693 0,'10'0'481'0,"-6"15"-138"16,-6 12-60-16,-4 20-292 15,-5 14-33-15,-4 23 41 16,-2 1 27-16,-7 10 7 16,-1-6 0-16,-5 14-13 15,0-15-50-15,1 4-98 16,5-18-34-16,6-14-102 16,10-30-29-16,-6-27-39 15,8-24 11-15</inkml:trace>
  <inkml:trace contextRef="#ctx0" brushRef="#br0" timeOffset="11686.7899">29137 9372 1138 0,'80'-45'421'0,"-40"38"5"15,13 4-216-15,9 1-323 16,8 7-16-16,-20 5 31 15,-8 5 10-15,-25 0 23 16,-11 14 69-16,-9 3 45 16,-9 9 3-16,-1-1-8 15,4 1-11-15,3-15-28 0,9-9 20 16,11-15 8-16,23-15 11 16,9-13 13-16,16-6-3 15,-2-7-19-15,-6 2-3 16,-26 11-15-16,-13 8-52 15,-17 7-21-15,-21 8-32 16,-7 6-32-16,-19 0-323 16,-3-1 111-16</inkml:trace>
  <inkml:trace contextRef="#ctx0" brushRef="#br0" timeOffset="11913.2766">30225 8561 1506 0,'-13'94'289'0,"-3"24"159"16,-12 23-473-16,-7-15 4 16,-2 3-115-16,6-27-12 15,0-15 0-15,13-30 10 16,4-17 7-16,9-24 113 15,1-26-281-15,5-16 92 16</inkml:trace>
  <inkml:trace contextRef="#ctx0" brushRef="#br0" timeOffset="12331.8829">29990 9095 1642 0,'-2'6'25'0,"2"1"179"16,12 8-330-16,28-2 208 16,52 40-103-16,-42-42 28 15,-7-1 27-15,-15-2-166 16,-19 2-180-16,-12 18 197 16,-17-1 65-16,-6 7 73 15,4 0-6-15,9-2 0 16,22-8 10-16,40-19 14 15,19-16-6-15,30-18-4 0,4-11 32 16,1-14 19-16,-24 8 27 16,-12 5 40-16,-30 16-9 15,-12 8-57-15,-24 9-54 16,-38 16-14-16,-18 15-13 16,-8 18 26-16,2 8 45 15,11 16 10-15,36-3-24 16,44 4-34-16,35-16-26 15,54-9-86-15,23-20-44 16,46-36-65-16,-13-29-275 0,16-78 23 16</inkml:trace>
  <inkml:trace contextRef="#ctx0" brushRef="#br0" timeOffset="28842.086">24782 11524 424 0,'56'114'473'0,"-51"-81"-178"16,-2-5-251-16,-5 17 257 16,-1 14-342-16,-7 12 4 15,-8-1 90-15,-16 16 40 16,-11-2 8-16,-21 8 25 15,-8-12 19-15,-8-9-58 16,11-19-41-16,-3-18-42 0,13-22-44 16,-8-15-87-16,4-12-84 15,-8-22-74-15,12-6-121 16,11-19-11-16</inkml:trace>
  <inkml:trace contextRef="#ctx0" brushRef="#br0" timeOffset="29017.1146">24460 11123 1009 0,'20'-24'691'16,"-22"14"-210"-16,-1 7-159 16,11 1-527-16,8 2-103 15,0 3-186-15,6-4 13 16,7 2-47-16</inkml:trace>
  <inkml:trace contextRef="#ctx0" brushRef="#br0" timeOffset="29450.3316">25197 11558 657 0,'-11'27'296'0,"8"-11"-23"0,-1 7-176 16,-1 3-98-16,1 7-6 15,0-2 7-15,1 3 10 16,3-7 54-16,3-1-53 16,2-9-5-16,9 0-8 15,4-6-4-15,16-13 15 16,3-8 18-16,17-8-11 16,0-6 0-16,-1-4-11 15,-11 14-16-15,-7 5-26 16,-16 4 16-16,-5 13 4 15,-7 9 10-15,5 10 8 16,0 4 11-16,4 14-20 16,-1-4-16-16,13 4-252 15,-6-8 56-15</inkml:trace>
  <inkml:trace contextRef="#ctx0" brushRef="#br0" timeOffset="29945.0633">26278 11610 1216 0,'-8'6'140'15,"6"6"144"-15,2 4-379 0,-2 15-4 16,-1 2 41-16,-3 7 41 15,0 0 33-15,0 13 22 16,-6-5 3-16,4-2-1 16,3-11-4-16,1-10-36 15,4-17 12-15,7-17 20 16,2-12-4-16,10-16 0 16,9-6 12-16,8 2-19 15,-2 1-24-15,2 7 0 16,-10 18-2-16,-5 8-5 15,-8 2-5-15,4 13 6 16,-7 1 2-16,3 9 2 16,-4 1 6-16,0-4 7 15,-3-4-8-15,4 0 10 16,-4-11 10-16,5-6 12 16,0 0-3-16,4 3-8 15,-3 5-16-15,7 12-8 16,-2 16-3-16,-4 17 14 0,-4 13 13 15,-2 14 9-15,-10-3-43 16,0-4-151-16,5-19-158 16,4-16-50-16,1-34-177 15</inkml:trace>
  <inkml:trace contextRef="#ctx0" brushRef="#br0" timeOffset="30365.0278">27316 11738 1606 0,'-3'16'338'0,"5"-4"80"16,-1 4-480-16,1 23-34 15,-1 2-26-15,2 18 64 16,0 7 43-16,-3 14 11 15,0-11 7-15,-6 10-4 16,-3-5-2-16,-4 3-26 16,-2-16-25-16,2-18 25 15,4-15 31-15,-3-19-5 16,2-27 25-16,-2-33 19 16,-3-20-25-16,8-37-43 15,13-4 13-15,16-16 30 0,13 20 29 16,29 3 29-16,4 20 17 15,14 11-25-15,-5 28-47 16,0 17-19-16,-23 27-38 16,-15 38-19-16,-26 19 0 15,-23 22 0-15,-23 6 39 16,-24 7 52-16,-1-25-13 16,-12-16-411-16,7-36 194 15</inkml:trace>
  <inkml:trace contextRef="#ctx0" brushRef="#br0" timeOffset="42957.7057">22125 12489 655 0,'1'-2'374'15,"-2"1"31"-15,-4 5-296 0,4-4-202 16,-1 2-191-16,-7 29 216 16,-17 55 215-16,8-25 401 15,2 4-366-15,-2 10 138 0,2 7-270 16,-8 13-271-16,3-8-266 15,-3 9 482-15,4-8-29 0,-3-4-47 16,12-22-19-16,-1-11-75 16,3-23-57-16,-6-10-59 15,6-14-28-15</inkml:trace>
  <inkml:trace contextRef="#ctx0" brushRef="#br0" timeOffset="43377.0475">22267 13230 726 0,'6'13'182'15,"-8"8"50"-15,-4 13-199 16,2 9-43-16,-1 7 1 16,4-5 8-16,-3-1-231 15,-1-13 83-15</inkml:trace>
  <inkml:trace contextRef="#ctx0" brushRef="#br0" timeOffset="43587.0123">22493 12880 1660 0,'-10'22'192'0,"7"-16"129"16,2 13-537-16,2 2-287 15,1 6 13-15,4-1-14 16</inkml:trace>
  <inkml:trace contextRef="#ctx0" brushRef="#br0" timeOffset="44094.647">22791 13347 845 0,'11'4'314'16,"-9"-2"-32"-16,-4 1-201 15,2-3-181-15,-2 0-11 16,1 1 29-16,-1 5 32 16,-4 16 31-16,0 2 19 15,-12 41 9-15,13-49 12 16,0-7 0-16,5-3 16 16,0-6 8-16,0-1-6 15,0-1-7-15,2-1-3 16,24-13-15-16,60-34-12 0,-46 27-3 15,-6 6-18-15,-12 12-11 16,-1 5-15-16,-12 8-3 16,-9 5 8-16,3 0 20 15,0 2 11-15,-2-2 14 16,-1-5 5-16,6-7 18 16,0-4 20-16,-6 2-2 15,0-1 6-15,2 1-3 0,23-5-34 16,53 6-24-16,-43 28 12 15,-9 9 1-15,-7 10 16 16,-7 1 16-16,-4 7 5 16,-7-18-10-16,5 1-48 15,6-17-69-15,3-14-231 16,3-10 13-16</inkml:trace>
  <inkml:trace contextRef="#ctx0" brushRef="#br0" timeOffset="44595.887">22056 13932 1061 0,'-1'0'378'15,"0"0"-9"-15,1 0-280 16,0 0-111-16,1 1-25 15,3 11-19-15,23 16 40 16,47 48 16-16,-43-36 1 16,-11-2 3-16,3 13-56 15,-6-1-56-15,-3 1-158 16,-8-11-65-16,-6-5-85 16</inkml:trace>
  <inkml:trace contextRef="#ctx0" brushRef="#br0" timeOffset="44888.5768">22366 13905 835 0,'-59'67'296'0,"44"-55"-27"15,6 3-225-15,-19 5-54 16,4 7-55-16,-10 4 42 16,0-6 30-16,2 5-113 15,6-8-104-15,0 2-60 16,6-5-132-16</inkml:trace>
  <inkml:trace contextRef="#ctx0" brushRef="#br0" timeOffset="45219.5468">22434 14090 877 0,'-4'9'285'0,"1"-6"12"15,3-3-240-15,0 0-64 16,0 0-33-16,3 0 3 15,12 3 20-15,11 6 8 16,42 15 11-16,-38-17 0 16,-11 1-14-16,5-2-65 15,-6-4-72-15,2 3-136 16,-3-5-39-16</inkml:trace>
  <inkml:trace contextRef="#ctx0" brushRef="#br0" timeOffset="45592.0851">22673 14027 1218 0,'49'-45'167'15,"-51"47"129"-15,4-1-363 16,3 2-15-16,-5-3 24 15,0 0 30-15,2 0 19 16,-1 0 4-16,1 0 5 16,8 3 6-16,2-3 1 15,0 2 0-15,-5-1 0 0,4 2 4 16,-1 1 0-16,-1 1 1 16,-5-4-2-16,1 13-1 15,7 5-4-15,6 45 10 16,-33-44 11-16,-2 0 25 15,-3-4 8-15,-3-1 7 16,4-3-11-16,-3-3-22 16,6-2-72-16,1-1-77 15,5-2-75-15,-1-2-180 16,7-2-22-16</inkml:trace>
  <inkml:trace contextRef="#ctx0" brushRef="#br0" timeOffset="45927.0347">23052 14065 792 0,'-8'12'311'0,"3"0"-19"15,-4 10-176-15,-3 5-140 16,-5 11-11-16,4 5 18 15,1 8 17-15,2-5 18 16,3-5 7-16,9-11-16 16,6-4-3-16,-1-15 5 15,8-8 10-15,4-11-4 0,4-5 26 16,-1-5 5-16,6-17-2 16,-6 1-10-16,-6-6 8 15,-8 5-8-15,-10-6 3 16,-5 16-7-16,-6 3-4 15,2 8-91-15,-6 5-83 16,2 8-234-16,-5 4-31 16</inkml:trace>
  <inkml:trace contextRef="#ctx0" brushRef="#br0" timeOffset="46343.1645">23492 14148 647 0,'16'46'153'0,"-14"-47"62"16,-1 2-170-16,6-1 9 15,-7 0 7-15,0 0 13 16,0 0 4-16,2 0 5 16,5 0-27-16,20 0-11 15,56-1-171-15,-28-5-168 16,-8-6-21-16</inkml:trace>
  <inkml:trace contextRef="#ctx0" brushRef="#br0" timeOffset="48279.3359">24607 12911 729 0,'46'127'352'0,"-37"-128"-54"15,-5-11-191-15,4-7-47 16,-1-11-53-16,1-10-51 16,-5-6 51-16,-5-8-8 15,-5-1-13-15,-8-6-29 16,-1 9-17-16,-8-3-6 15,3 14 4-15,0 7-20 16,5 14-1-16,-18 20-3 16,7 24 7-16,-7 19 23 15,3 16 48-15,5 27 53 16,11 6 42-16,3 13-2 16,6-2-16-16,3 18-7 15,-1-17-21-15,6 2-29 0,-2-17-38 16,-1-3-44-16,2-29-191 15,-14-22 9-15</inkml:trace>
  <inkml:trace contextRef="#ctx0" brushRef="#br0" timeOffset="48459.0035">24201 13356 1452 0,'129'-40'285'16,"-81"41"146"-16,9 2-495 16,10 0-129-16,25-2-192 15,-6-2-43-15,7-6-142 16</inkml:trace>
  <inkml:trace contextRef="#ctx0" brushRef="#br0" timeOffset="48670.1587">25034 13154 362 0,'-23'18'300'0,"-18"20"-22"15,-3 11-64-15,-17 15-5 0,13 1-37 16,0 9-31-16,15-10-42 16,15 0-23-16,15-20-43 15,11-1-61-15,5-19-13 16,6-4-93-16,3-11-71 15,5-9-71-15,-2-7-77 16,-5-18-47-16</inkml:trace>
  <inkml:trace contextRef="#ctx0" brushRef="#br0" timeOffset="48844.9845">25053 13347 1235 0,'13'6'243'0,"14"8"138"16,1 4-353-16,14 7-18 16,3 1-4-16,6 0-103 15,-13-5-64-15,4 0-232 16,-14-9-39-16</inkml:trace>
  <inkml:trace contextRef="#ctx0" brushRef="#br0" timeOffset="49028.2795">25382 13431 298 0,'13'-80'550'0,"-17"80"-183"16,-1 0-225-16,-8 9 133 0,-8 6-267 15,-13 11-17-15,-7 10-15 16,-5 8 62-16,4-2 49 16,10-1-55-16,12-12-17 15,4-7-69-15,12-12-58 16,-2-4-82-16,4-16-170 15,17-17 2-15</inkml:trace>
  <inkml:trace contextRef="#ctx0" brushRef="#br0" timeOffset="49222.4506">25451 13167 542 0,'23'-6'378'0,"0"3"-74"15,0 14-78-15,12 5-120 16,2 8-48-16,2 11 11 15,-11 13 1-15,-19 18-10 16,-23 6-35-16,-26 15-8 16,-16-7-25-16,-21-3-60 15,-6-21-57-15,-9-13-47 16,23-16-198-16,9-21-2 16</inkml:trace>
  <inkml:trace contextRef="#ctx0" brushRef="#br0" timeOffset="49593.7399">26220 13367 1385 0,'50'0'238'16,"-1"-1"165"-16,27-7-420 16,13-3-2-16,16-7-76 15,-12-4-100-15,8-5-208 16,-27 3-56-16</inkml:trace>
  <inkml:trace contextRef="#ctx0" brushRef="#br0" timeOffset="49864.0125">26322 13610 1267 0,'8'11'228'15,"-1"-8"102"-15,12 1-339 0,7 2 16 16,0-1 7-16,17-1 22 16,3-1 52-16,9-5-32 15,-5 1-42-15,10 1-156 16,-12-4-139-16,-2-4-137 16,-18-8-169-16</inkml:trace>
  <inkml:trace contextRef="#ctx0" brushRef="#br0" timeOffset="50121.7777">26875 12892 655 0,'0'46'556'0,"-25"22"-148"0,-21 12-412 16,-31 43 398-16,-9 10-405 15,-19 27 7-15,-1-1-14 16,-21 24-78-16,22-15-34 16,-5-5-75-16,20-31-199 15,8-20 27-15</inkml:trace>
  <inkml:trace contextRef="#ctx0" brushRef="#br0" timeOffset="50645.0679">27721 12671 1087 0,'47'104'276'15,"-46"-45"79"-15,-4 25-292 16,3 8-63-16,2 19 2 16,-2-11 5-16,-7 2 0 15,7-10-47-15,1 10-175 16,-4-23-145-16,-1-14-56 15</inkml:trace>
  <inkml:trace contextRef="#ctx0" brushRef="#br0" timeOffset="50822.1998">28155 13323 634 0,'16'13'752'15,"2"12"-309"-15,-12 4-418 16,-1 17 222-16,1 1-620 16,-10 3-126-16,-17-10-95 15</inkml:trace>
  <inkml:trace contextRef="#ctx0" brushRef="#br0" timeOffset="51000.9143">28248 12941 1420 0,'19'9'353'15,"-17"-8"49"-15,-1 2-448 16,-1-1-172-16,0-2-34 16,0 0-40-16,0 1-110 15,2 8 64-15</inkml:trace>
  <inkml:trace contextRef="#ctx0" brushRef="#br0" timeOffset="51526.1809">28475 13286 1124 0,'5'3'211'15,"-3"1"99"-15,2 1-354 16,-4-5-34-16,0 0 12 15,0 1 8-15,0 1 18 16,0-1 23-16,0 8 24 16,0-2-19-16,0-4-4 15,0-1-4-15,0-1 3 16,2 1 6-16,-1 1 17 16,4-3 7-16,11 3 4 15,8-3-2-15,42-8-3 0,-40 1 27 16,-6 1 28-16,8-1-10 15,-2-1 1-15,2-2-1 16,-2 0-27-16,3 1-24 16,-10 1 14-16,-1 2 11 15,-8 6-11-15,2 5-7 16,-8 4-20-16,-1 14-19 16,-6 4 1-16,-1 10 13 15,-7 0 10-15,3-1 26 16,2-13 19-16,3-3-1 15,3-16 2-15,4-5 28 16,7-8-5-16,9-8-1 16,10 0-14-16,10-7-11 15,3 5-35-15,0 2-10 16,-12 10-10-16,0 10-3 16,-9 6-4-16,-8 10-2 0,-12 5-7 15,3 7-63-15,-4-3-57 16,-2 0-254-16,4-10 2 15</inkml:trace>
  <inkml:trace contextRef="#ctx0" brushRef="#br0" timeOffset="51883.5862">29948 12464 1463 0,'5'-17'319'0,"-2"8"63"16,-5 1-411-16,-2-1-64 15,-4-5 8-15,-2 4 45 16,-6-11 50-16,-7 2-2 16,-3-2 12-16,-14 8-26 15,-9 0-18-15,-10 11-4 16,7 14 12-16,-3 13 2 15,17 6 13-15,6 33 7 16,15 10 16-16,2 28-5 16,6 9 4-16,6 24 5 15,6-16 5-15,0 14-17 0,-3-23-27 16,-6-1-60-16,-6-24-22 16,-7-11-22-16,-5-27-9 15,-2-16-255-15,-6-23 123 16</inkml:trace>
  <inkml:trace contextRef="#ctx0" brushRef="#br0" timeOffset="52215.0115">29378 13224 1478 0,'21'-9'304'0,"17"3"145"15,8-2-434-15,28 4-22 16,3-3-17-16,3 1-20 15,-15-5-40-15,-7-1-42 16,-25 2-6-16,-10 1 14 16,-11-3-6-16,-1 8 10 15,-7 1 57-15,2 0-91 16,-7 1-12-16,-1 2 71 16,-1 0 58-16,-7 5 29 15,-27 1 140-15,-60 77 27 16,52-37-32-16,3 10-7 15,11-7-32-15,10 3-34 16,26-6-8-16,14-6-24 16,12-9-45-16,9-5-81 15,2-11-88-15,-2-12-177 16,-11-13-26-16</inkml:trace>
  <inkml:trace contextRef="#ctx0" brushRef="#br0" timeOffset="52441.0884">29960 13218 1234 0,'55'-14'392'0,"-33"26"45"16,9 2-307-16,18 6-126 15,7 4-19-15,13 3-50 16,-13-8-87-16,0-1-78 15,-22-6-73-15,-1-4-16 16,-20-6 35-16,-2-15-1 16,-7-8 77-16</inkml:trace>
  <inkml:trace contextRef="#ctx0" brushRef="#br0" timeOffset="52620.0476">30363 13247 1073 0,'-147'9'325'0,"87"40"56"0,-1 6-295 16,-1 4-48-16,16-7-28 16,7-2-11-16,16-18-11 15,8-7-32-15,10-10-34 16,4-11-46-16,8-14-101 16,14-14-145-16,7-12 1 15</inkml:trace>
  <inkml:trace contextRef="#ctx0" brushRef="#br0" timeOffset="52784.8182">30453 13163 928 0,'31'-13'323'0,"-14"8"33"15,4 7-265-15,-4 11-23 16,-6 2-47-16,-1 25 7 16,-6 7-3-16,-8 20 4 15,-9 1-11-15,-26 16-10 16,-17-11-145-16,-33-3-244 15,-12-17 27-15</inkml:trace>
  <inkml:trace contextRef="#ctx0" brushRef="#br0" timeOffset="53402.4694">27761 14086 1111 0,'7'73'193'16,"-1"-69"125"-16,-2 0-333 15,-1 2 15-15,-3-6 14 16,0 0 6-16,0 0 20 15,0 0 3-15,0 0 1 0,0 0-3 16,0 0-3-16,3 2-20 16,3 7-12-16,-1 14-2 15,52 54-16-15,-37-42-19 16,3 5-40-16,0-12-23 16,2 0-53-16,-2-9-4 15,-2-1-12-15,-6-3 28 16,10 0-124-16,2-7 30 15,2 3-39-15</inkml:trace>
  <inkml:trace contextRef="#ctx0" brushRef="#br0" timeOffset="53641.6362">27796 14262 797 0,'-62'89'259'16,"20"-27"-14"-16,-11 11-220 16,3-26-176-16,1-4-69 15,19-19-44-15,4-3 19 16,5-15-47-16</inkml:trace>
  <inkml:trace contextRef="#ctx0" brushRef="#br0" timeOffset="54103.175">28039 14062 436 0,'-16'24'306'0,"-46"43"-111"15,35-29-23-15,-6 8-226 16,-4 7-4-16,3-2 23 16,3-5-3-16,6-18-31 15,3-12 31-15,5-3-65 16,4-5-91-16,1-5 78 16</inkml:trace>
  <inkml:trace contextRef="#ctx0" brushRef="#br0" timeOffset="54401.7109">28288 14228 1034 0,'3'11'217'0,"-5"-9"72"16,5 4-316-16,-3-6-1 16,0 0-1-16,2 0 55 15,7 2 28-15,25 1 34 16,44-8 10-16,-38-3-20 16,-4 5-26-16,-1-2-16 15,-4 7-50-15,-4 5-165 0,-6 5-199 16,-8 3-1-16,-13 2-212 15</inkml:trace>
  <inkml:trace contextRef="#ctx0" brushRef="#br0" timeOffset="54647.0207">28560 14190 821 0,'-7'-43'271'0,"22"40"-11"0,-11-2-158 15,1-1-127-15,2 0 2 16,-7 5 31-16,0-1 22 16,2 1-38-16,-1-1-31 15,2 1-12-15,7 1 9 16,-7 0 15-16,0 0 26 16,-1 0 32-16,-1 0-2 15,1 0-26-15,-1 0-126 16,1 0-153-16,-1 0-5 15</inkml:trace>
  <inkml:trace contextRef="#ctx0" brushRef="#br0" timeOffset="55043.5958">28667 14019 905 0,'34'-26'246'0,"-43"40"41"15,0 6-222-15,2-1-67 16,1-1 2-16,5-6 20 16,-1-4 20-16,2-2-7 15,2-1 0-15,-2-5-1 16,0 0 4-16,1 0 1 16,11 6 11-16,13 9 0 15,51 33 1-15,-53-25-8 0,0-3-10 16,-9-2-18-16,-3 0-6 15,-11-9-34-15,-8 3-34 16,-15-2-14-16,-25 2-14 16,-5 0 8-16,-12 7 42 15,4-3 31-15,2 1 17 16,19-1 9-16,7-3-41 16,14-4-32-16,4 0-49 15,15 0-23-15,10-2-6 16,10 1 31-16,8 1-11 15,4-3-5-15,16-3-85 16,-2 4-1-16</inkml:trace>
  <inkml:trace contextRef="#ctx0" brushRef="#br0" timeOffset="55388.0421">29217 14071 1212 0,'-2'5'230'16,"-4"2"73"-16,-6 8-350 0,-10 10-10 15,1 15 18-15,-22 22 77 16,2-1 52-16,-6 7 15 16,11-6 4-16,0-7-19 15,20-19-41-15,12-5-54 16,13-10 11-16,16-18 8 15,10-14 5-15,17-20-3 16,1-13 35-16,8-30-30 16,-7-2-33-16,-9-13-420 15,-13 12 415-15,-10 4-8 16,-13 25-22-16,-23 10-19 16,-11 22 352-16,-10 15-472 15,-4 14-21-15,-4 12-182 16,14 5 24-16</inkml:trace>
  <inkml:trace contextRef="#ctx0" brushRef="#br0" timeOffset="55675.0421">29877 13923 551 0,'-3'-2'708'0,"2"5"-649"0,-5 11 244 16,9 2-288-16,-8 12-278 16,2 6 276-16,2 20 280 15,-5-4-263-15,-7 14-7 16,-2-4-36-16,-3 4-31 15,-4-18-181-15,-6-7-128 16,-5-19-36-16</inkml:trace>
  <inkml:trace contextRef="#ctx0" brushRef="#br0" timeOffset="55793.0472">29735 14222 701 0,'56'9'723'0,"9"-1"-216"15,4 2-483-15,8-7-24 16,-15-14-368-16</inkml:trace>
  <inkml:trace contextRef="#ctx0" brushRef="#br0" timeOffset="86637.8142">23935 15240 1048 0,'1'-3'277'16,"1"2"41"-16,-1-1-291 15,1 4-92-15,8 32-11 16,3 77 41-16,-22-10 12 16,-5-1 22-16,-7 16 6 0,2-18 9 15,-7-2 8-15,3-35 11 16,-1-12 29-16,5-24 6 16,-2-16 4-16,5-18-12 15,2-25-69-15,8-9-32 16,9-24-9-16,12-9-9 15,18-24 11-15,10 3 63 16,15-12 12-16,-1 11 1 16,16 2 0-16,-6 23-6 15,-1 11-15-15,-17 23-15 16,-4 17-8-16,-22 13-9 0,-9 18-10 16,-12 16 12-16,-7 20 11 15,-12 10 6-15,-29 25-11 16,-4 3 2-16,-12 16-4 15,-2-18-5-15,5-4 12 16,26-23 20-16,8-8 8 16,13-27-9-16,14 3-21 15,8-10-28-15,15 0 15 16,8-6 3-16,11 4 11 16,8-8 20-16,3 9 19 15,-8-2-36-15,-1 14-279 16,-9 6 84-16</inkml:trace>
  <inkml:trace contextRef="#ctx0" brushRef="#br0" timeOffset="86987.0349">24388 15926 1438 0,'104'13'226'0,"-87"-17"146"16,9-6-445-16,3-5-37 0,4-3-1 15,-10-1 46-15,-5-1 22 16,-10 4 35-16,-10 1 28 16,-7 5 36-16,-6 1-8 15,-2 0-25-15,-14 6-22 16,-6 12-21-16,-8 16-26 15,5 8-23-15,5 19-16 16,11 3 76-16,12 5 7 16,13-9 2-16,14-2-25 15,0-11-1-15,18-11-109 16,5-15-41-16,16-23-113 16,-6-11 21-16,10-18-47 15</inkml:trace>
  <inkml:trace contextRef="#ctx0" brushRef="#br0" timeOffset="87371.5294">24994 15831 360 0,'9'2'224'15,"-8"4"-3"-15,2 7-77 16,-9 11 12-16,-1 5-28 16,-8 11 29-16,2 2-12 15,-5-10-1-15,4-9-32 16,7-6-77-16,4-15-45 15,15-14-16-15,6-7 8 16,14-8-9-16,-4-6 55 16,15 2-13-16,-14 9-18 0,2 12-49 15,-17 8-7-15,3 11 4 16,-17 6 28-16,0 7 34 16,-6-1 30-16,1-3 12 15,4-6-14-15,4-8-57 16,7-8-58-16,12-11 53 15,10-2 51-15,9 0-66 16,0 2 3-16,-1 6 2 16,-10 10-67-16,-9 16-37 15,-8 4 106-15,-10 11 99 16,-4 1 54-16,-4 5 22 16,-2-11-8-16,4-3-402 15,10-11 84-15</inkml:trace>
  <inkml:trace contextRef="#ctx0" brushRef="#br0" timeOffset="87731.2627">25755 15926 1292 0,'10'4'388'0,"-8"1"7"16,-2 2-395-16,0 8-158 16,3-2-41-16,-3 8 16 15,-3 0 68-15,3 7 81 16,1-3 112-16,4 2 4 16,-1-6-5-16,11-1-23 15,1-9-52-15,11-8-4 16,0-8 0-16,2-5-11 15,-4-8 14-15,-5-4 28 16,-14-2-1-16,-14-5 3 16,-7 2 8-16,-8 2-9 15,-2 6-26-15,-2 4-49 16,3 10-56-16,-1 10-267 16,4 2 33-16</inkml:trace>
  <inkml:trace contextRef="#ctx0" brushRef="#br0" timeOffset="87972.4874">26152 15879 888 0,'0'19'467'16,"-6"16"-122"-16,-4 7-205 15,1 13-123-15,4-3-124 16,8-2 81-16,6-17 35 15,8-14 18-15,2-16 17 16,12-17 27-16,4-11 5 0,8-16-51 16,-4-1-81-16,-1-7-158 15,-9 12-105-15,-7 5-102 16,-10 14-92-16</inkml:trace>
  <inkml:trace contextRef="#ctx0" brushRef="#br0" timeOffset="88306.6961">26992 15905 731 0,'3'8'619'0,"-22"2"-225"16,-33 6-105-16,-16 10-400 15,4 9-78-15,-7 13 42 16,13 3 109-16,8 12 62 15,22-13 97-15,8-3-39 0,14-16-86 16,12-10-73-16,11-21-28 16,18-13-31-16,7-17 23 15,14-11-6-15,2-2 7 16,4-2-6-16,-6 5 34 16,-3 17 55-16,-8 17 64 15,-5 12 64-15,-12 11 22 16,-4 19 1-16,-9 0-52 15,-4-1-39-15,-6-5-136 0,-2-14-155 16,-2-20-23-16,7-25-126 16</inkml:trace>
  <inkml:trace contextRef="#ctx0" brushRef="#br0" timeOffset="88665.0401">27327 15301 1141 0,'-2'18'347'0,"10"20"57"15,-1 17-324-15,-1 34-39 16,-5 3-44-16,-8 17 0 16,-11-5 3-16,-11 10 5 0,0-29 8 15,-2-5 12-15,12-26 8 16,6-21-39-16,13-30 16 15,17-24 17-15,18-11-38 16,16-13-34-16,10 2 37 16,13 2-34-16,-9 16-38 15,-5 14 13-15,-20 16 24 16,-20 20 2-16,-27 18 15 16,-26 22 5-16,-19 6 20 15,-13 5 37-15,-1-16 0 16,6-9-58-16,19-23-65 0,13-9-81 15,14-19-211-15,23-21-46 16</inkml:trace>
  <inkml:trace contextRef="#ctx0" brushRef="#br0" timeOffset="88990.4804">28186 15298 42 0,'-8'6'732'0,"-23"31"-340"16,-15 22-24-16,-20 37 26 16,-4 7-361-16,3 25 17 15,14-8 21-15,9 11 28 16,20-35 1-16,21 2-5 16,15-31-38-16,23-20-29 15,19-31-20-15,24-22 10 0,7-23 13 16,8-16-57-16,-19-7-48 15,-13 4-21-15,-36 8-27 16,-49 22-100-16,-40 22 49 16,-17 38 49-16,-8 16 190 15,9 22 37-15,46 2 81 16,64 9-58-16,53-30-40 16,62-15-557-16,30-29 31 15</inkml:trace>
  <inkml:trace contextRef="#ctx0" brushRef="#br0" timeOffset="93422.3052">22120 16689 587 0,'25'3'598'16,"-8"-2"-184"-16,-38 1-36 15,22 2-338-15,4 10-99 0,-2 21-20 16,1 22 11-16,-7 23 17 16,3 14 40-16,-7 28 23 15,-5 2 7-15,-4 22-9 16,2-18-14-16,0 3-121 15,-1-29-60-15,1-22-180 16,-5-40-70-16</inkml:trace>
  <inkml:trace contextRef="#ctx0" brushRef="#br0" timeOffset="93663.0549">22650 16648 978 0,'27'-6'474'0,"-22"4"-117"15,0 10-252-15,3 8-219 16,4 18-36-16,-2 16-20 16,3 36 102-16,-8 2 72 15,-7 29 36-15,-5 0 26 16,-11 29-26-16,-4-17-148 15,-9 27-194-15,-3-29-25 16</inkml:trace>
  <inkml:trace contextRef="#ctx0" brushRef="#br0" timeOffset="94113.4997">22110 17501 1077 0,'12'19'322'0,"-2"-19"29"0,20-1-269 15,5-2-112-15,47-14-12 16,14-3 47-16,42-13-356 16,-8-7 131-16</inkml:trace>
  <inkml:trace contextRef="#ctx0" brushRef="#br0" timeOffset="94547.0643">23187 17662 1200 0,'4'34'268'0,"6"-5"70"0,11-6-374 16,6-14-52-16,19-13 31 16,4-23 7-16,21-25 3 15,-10-10 18-15,-5-12 12 16,-22 4-19-16,-17 7 19 16,-37 23 52-16,-18 14-5 15,-13 19-20-15,-11 17 23 16,-6 16-30-16,3 17-107 15,16 4-45-15,6 9-135 16,19-7-86-16</inkml:trace>
  <inkml:trace contextRef="#ctx0" brushRef="#br0" timeOffset="94846.0382">24093 16622 1207 0,'5'11'192'16,"-13"17"80"-16,-4 10-382 15,-8 36-14-15,-7 14 13 0,-13 16 77 16,3-2 69-16,-3 16 51 16,7-14-1-16,11 13-56 15,15-10-166-15,8-6-170 16,10-30-72-16</inkml:trace>
  <inkml:trace contextRef="#ctx0" brushRef="#br0" timeOffset="95161.0871">24278 17431 1567 0,'12'20'472'0,"-3"-9"-11"15,0-8-567-15,-2-4 31 16,10-14-37-16,8-12-42 0,7-10 105 15,5-9 112-15,-8-1-57 16,-13 6 13-16,-12 11-11 16,-27 15-5-16,-16 20 3 15,-11 26 23-15,-10 20 9 16,-14 34 65-16,17 10 30 16,5 6 19-16,21-13-27 15,37-2-36-15,31-22-58 16,26-14-77-16,32-18-92 15,31-21-432-15,-15-21 69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24:15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7372 4706 1138 0,'-12'-3'257'15,"11"-6"59"-15,2 9-348 16,15 5-48-16,4-1-20 0,11 4 23 15,-2 2 36-15,11 5 20 16,-4 1 6-16,2 8 11 16,-2 4-19-16,7 8-1 15,-2 1 7-15,8 9-23 16,-9-5-66 0,3-54-75-1,18 2-70-15,3-30-80 16</inkml:trace>
  <inkml:trace contextRef="#ctx0" brushRef="#br0" timeOffset="164.9878">8320 4468 1088 0,'15'-8'294'0,"-9"10"-22"15,-8 5-306-15,-5 24-61 16,-11 15-56-16,-25 30 102 16,-15 14 0-16,-29 36 69 15,-4-9 9-15,-12 15 5 16,15-15-7-16,10-1-13 15,28-33-143-15,11-15-160 16,27-30-38-16</inkml:trace>
  <inkml:trace contextRef="#ctx0" brushRef="#br0" timeOffset="642.6906">8376 5214 456 0,'-6'5'392'0,"-6"1"-105"16,2 3-274-16,-3-5 279 16,1 1-281-16,3-2 20 15,7-2 10-15,-1-1-5 16,3-1 2-16,0-1 4 16,0 1-21-16,3-2 13 15,36-18 16-15,53-40 4 16,-46 17-6-16,-2-5 11 15,-17 10-12-15,-11 2-10 16,-7 15-14-16,-5 9-4 16,-7 8-36-16,-7 8-34 15,-8 9-23-15,-26 24-22 16,-17 7 31-16,-31 22 24 16,-1 3 18-16,-5 6 20 15,23-18 10-15,21 4-167 0,40-23-98 16,48-6-77-16,37-19-139 15</inkml:trace>
  <inkml:trace contextRef="#ctx0" brushRef="#br0" timeOffset="1076.885">9023 5204 464 0,'-3'-6'252'0,"9"2"-181"16,3 10-298-16,5-6 272 16,-1-3-222-16,3-3 152 15,-7 3 171-15,1-6 100 16,-8 0 35-16,2 9 9 15,-2 0-97-15,-2-2-33 16,0 2-70-16,-2 0-20 16,1 0 26-16,-1 0 13 15,-1 0 7-15,-29 15-26 16,-72 34-24-16,32-12-71 16,1-1 14-16,10-5-35 15,31-12-16-15,18-3 12 0,26-7 12 16,26 3-15-16,4 4 17 15,9 7 27-15,-5 2-13 16,-23 12-19-16,-35 0-20 16,-61 10-49-16,-29-8-57 15,-43-21-283-15,3-26 57 16</inkml:trace>
  <inkml:trace contextRef="#ctx0" brushRef="#br0" timeOffset="2221.36">11202 4715 801 0,'14'-3'1140'0,"-11"-1"-321"0,-6-1-107 16,3 2-723-16,0 2-262 16,0 1-170-16,0-2 9 15,0 1 9-15,0-2 464 16,0-6-4-16,-5-40-12 15,-10-44-12-15,1 32-9 16,-3 2-9-16,-4-3-4 16,2 13 3-16,-1 1-15 15,0 14-14-15,-6 12-81 16,-3 18-47-16,-6 11-48 16,-2 14 54-16,-2 13 20 15,4 7 82-15,7 27 58 16,8 15 57-16,4 30-16 15,10 7 19-15,15 28-10 16,3-9-5-16,7 7-13 16,5-28-47-16,-2-7-92 15,-6-35-48-15,-2-23-75 0,-8-26 69 16,-15-27-84-16,-5-25 54 16</inkml:trace>
  <inkml:trace contextRef="#ctx0" brushRef="#br0" timeOffset="2401.011">10259 5303 821 0,'1'9'532'16,"7"-12"-179"-16,23 9-127 16,15 0-462-16,32 3-68 15,13 0 263-15,37-2 37 16,-9-7-14-16,11-1-186 15,-25-10 94-15</inkml:trace>
  <inkml:trace contextRef="#ctx0" brushRef="#br0" timeOffset="2701.0388">12073 4548 1147 0,'-19'7'142'16,"-24"23"154"-16,-12 11-341 15,-38 23-4-15,-11 10 50 16,-32 16 28-16,16-1 12 15,7 14 6-15,38-15 0 16,17 10-17-16,39-16-38 0,20 5-89 16,14-22-86-16,46-1-161 15,17-27-40-15</inkml:trace>
  <inkml:trace contextRef="#ctx0" brushRef="#br0" timeOffset="3001.0148">12217 5091 1460 0,'7'29'355'0,"-11"40"83"15,-5-33-387-15,5-1-124 16,5 5 5-16,15 5 9 0,11-19 32 15,16-3 20-15,7-16 17 16,17-16 19-16,-8-10 5 16,-3-14-12-16,-16-7-19 15,-11-1-15-15,-25-1-23 16,-44-7-272-16,-21 11-12 16,-29 7-7-16,-6 1-8 15,-11 14-67-15,42 9 281 16</inkml:trace>
  <inkml:trace contextRef="#ctx0" brushRef="#br0" timeOffset="5472.0189">12926 4601 691 0,'46'18'447'0,"-44"-17"-113"15,11 16-89-15,9 8-355 16,23 13 46-16,5 17 29 15,15 19 33-15,-7 6 54 16,-8 25 40-16,-24-1-44 16,-37 22-4-16,-35-10-3 15,-57 10-2-15,-29-27-41 0,-31-12-168 16,3-42-191-16,-5-36-47 16</inkml:trace>
  <inkml:trace contextRef="#ctx0" brushRef="#br0" timeOffset="6275.9782">10925 5355 394 0,'-1'-1'94'16,"-1"-1"39"-16,1 1-104 16,1-1 26-16,-2 2 10 15,2 0 18-15,-1 0-17 16,1 0-20-16,0 0-33 15,0 0-16-15,0 0-15 0,0 0 29 16,0 0 19-16,0 0 13 16,1-1 14-16,8-1 5 15,28-2-17-15,64-10-4 16,-42 10-7-16,3 4-16 16,-11-6-6-16,-8 5-1 15,-18 2-8-15,-7 1-8 16,-9-4-54-16,-6 4-206 15,-2 2 45-15</inkml:trace>
  <inkml:trace contextRef="#ctx0" brushRef="#br0" timeOffset="6710.3539">10983 5358 442 0,'65'-16'65'15,"-75"23"-57"-15,-1 7-126 16,-6 0-104-16</inkml:trace>
  <inkml:trace contextRef="#ctx0" brushRef="#br0" timeOffset="6999.9852">10961 5305 923 0,'-2'-2'182'0,"2"2"76"0,0 2-266 16,3 35-41-16,9 61 27 16,-7-47 22-16,2 12 23 15,-4-7 12-15,-6 2 0 16,-3-6-8-16,-3 4-11 16,-4-7-34-16,1-3-262 15,2-9-7-15,8-12-109 16</inkml:trace>
  <inkml:trace contextRef="#ctx0" brushRef="#br0" timeOffset="8378.9206">13889 5075 503 0,'3'6'277'0,"3"-7"-65"16,0 5-292-16,-6-4 337 0,1 0-243 15,23-3 63 1,21-1 12-16,79-19-6 0,-38 3-34 16,13-6-137-16,-7 0-159 15,-11 5-54-15,-36 3-153 16</inkml:trace>
  <inkml:trace contextRef="#ctx0" brushRef="#br0" timeOffset="8595.0149">13982 5385 1402 0,'15'6'197'0,"0"-2"161"16,-2 2-414-16,17 1-9 16,7 2 32-16,12 3-31 15,-2-4-26-15,7 1-36 16,-13-9-234-16,1-12 35 16</inkml:trace>
  <inkml:trace contextRef="#ctx0" brushRef="#br0" timeOffset="9307.0205">15129 4739 1030 0,'3'0'98'15,"-2"0"127"-15,1 0-309 16,-1 0 30-16,-1 0 40 16,-1 1 50-16,-11 17 14 15,-16 21-8-15,-76 63-7 0,45-31-5 16,3 19 6-16,10-1-3 16,16 13-1-16,20-13-1 15,10-1-19-15,15-29-4 16,26-10 17-16,11-25 7 15,35-18 12-15,11-26 19 16,15-26-8-16,-17-16-17 16,3-19-6-16,-32-5 8 0,-14-17-8 15,-19 21 0-15,-10-4-4 16,-18 17-9-16,-15 6-24 16,-10 20-22-16,-11 4-19 15,-4 14 2-15,-12 1 7 16,10 11 6-16,1 1 15 15,10 3 2-15,7 0-63 16,9 8-87-16,15 1-195 16,16 3-25-16</inkml:trace>
  <inkml:trace contextRef="#ctx0" brushRef="#br0" timeOffset="9563.1468">15828 5151 1303 0,'34'15'235'0,"-1"-2"131"15,26-6-348-15,12 5-74 16,15-9 38-16,-3 3 33 15,-3-9-9-15,-21-4-9 16,-6-5-87-16,-17 7-83 16,-2-24-205-16,-7-1-40 0</inkml:trace>
  <inkml:trace contextRef="#ctx0" brushRef="#br0" timeOffset="9890.9834">17151 4536 1042 0,'-59'47'203'16,"-11"14"107"-16,-13 20-310 16,3 14 16-16,-2 12 14 15,35-9 0-15,17 13 1 16,16-22 1-16,18 0-37 15,15-24-10-15,11-13 8 0,11-26 3 16,39-17-18-16,-4-25 14 16,17-21-20-16,-2-10 1 15,-13-7 14-15,-39 7 20 16,-20-1-44-16,-44 14-142 16,-48 11-5-16,-19 6 39 15,-25 10 27-15,-6 14 33 16,0 16-33-16,36 8 87 15</inkml:trace>
  <inkml:trace contextRef="#ctx0" brushRef="#br0" timeOffset="10219.5179">17810 5197 741 0,'67'-14'0'16</inkml:trace>
  <inkml:trace contextRef="#ctx0" brushRef="#br0" timeOffset="10245.6602">18090 5155 630 0</inkml:trace>
  <inkml:trace contextRef="#ctx0" brushRef="#br0" timeOffset="10491.8861">17998 5422 1641 0,'19'16'216'0,"11"0"165"16,-3-2-492-16,8 4-77 15,7-10-3-15,14-6-10 16,-12-12 34-16,14-19-89 16,-2-6-50-16,10-8 43 15,-18 1-89-15</inkml:trace>
  <inkml:trace contextRef="#ctx0" brushRef="#br0" timeOffset="10962.0728">17946 5167 1122 0,'9'6'166'0,"-3"10"99"15,6-13-307-15,9 2-55 16,7-7 32-16,7 2 81 16,17-12 8-16,6 5-2 15,25-9-184-15,4 5-118 16,5-12-34-16</inkml:trace>
  <inkml:trace contextRef="#ctx0" brushRef="#br0" timeOffset="11244.0107">18939 5171 1029 0,'7'21'208'16,"8"-12"92"-16,8-2-260 16,10 2-47-16,22-1 41 15,12-7 42-15,17 1-13 0,0-5-14 16,5-5-48 0,-21-3-74-16,2-4-96 0,-15-10-194 15,4-11-12-15</inkml:trace>
  <inkml:trace contextRef="#ctx0" brushRef="#br0" timeOffset="11597.9572">20587 4552 1316 0,'-7'8'182'0,"-14"20"141"0,-25 13-378 15,-9 7-32-15,-8 17 55 16,3 3 45-16,-5 19 22 16,18-4 10-16,1 17-7 15,6-14-12-15,12 5-8 16,19-24-12-16,12-9-5 16,16-18 8-16,20-9 2 15,-2-19 12-15,7-17 12 16,-3-8-6-16,-3-9 3 15,-13-6-1-15,-3 1-13 16,-15 8-32-16,-16 7-19 16,-13 9 1-16,-39 12-4 15,-18 7-3-15,-27 14-96 16,3 1-100-16,2-2-137 0,40-12-118 16</inkml:trace>
  <inkml:trace contextRef="#ctx0" brushRef="#br0" timeOffset="45141.3712">12247 9252 961 0,'-52'109'295'16,"49"-107"9"-16,6 4-255 15,7 1-120-15,9-2-6 16,15 2 27-16,9 2 43 16,20-9 20-16,2 1 32 0,9-2-142 15,-9-7-120-15,2-3-79 16,-13-3-157-16</inkml:trace>
  <inkml:trace contextRef="#ctx0" brushRef="#br0" timeOffset="45533.6532">13353 8606 1214 0,'19'-11'504'0,"-7"2"-110"15,-12 6-356-15,0 6-269 16,-1 0-129-16,-1-3 154 16,-1 2 47-16,-19 29 81 0,-77 73 151 15,17-5 8-15,-1 6-18 16,-7 28 30-16,22-11-4 15,19 13-14-15,37-36-8 16,28-1-1-16,27-45-34 16,24-10-1-16,3-34 15 15,11-18 22-15,-11-18 9 16,-10-10 17-16,-24-4-4 16,-12-1 16-16,-27 8-48 15,-39 9-53-15,-27 18-64 0,-43 29 17 16,-15 15-46-16,-2 15 191 15,23 6-538-15,27-29 270 16</inkml:trace>
  <inkml:trace contextRef="#ctx0" brushRef="#br0" timeOffset="49997.989">20643 7283 455 0,'5'-5'328'16,"-1"17"-106"-16,4 4-281 15,4 21 259-15,2 8-268 16,1 22 19-16,0 11 18 16,-2 18 8-16,-2-2 16 15,-4 15 2-15,-4-23 15 16,-6-9 13-16,-1-26 4 16,-1-16-8-16,-1-27-1 0,-17-28-221 15,0-18 53-15</inkml:trace>
  <inkml:trace contextRef="#ctx0" brushRef="#br0" timeOffset="50341.4466">20649 7532 514 0,'12'-66'710'16,"-3"22"-23"-16,6-1-510 15,4 10-151-15,11 1-147 16,4 9-144-16,7-4-130 16,4 4 437-16,11 0 5 15,-3 1-3-15,11 5-7 16,-9 9-22-16,-2 8-16 15,-14 7-17-15,-11 18-39 16,-19 9-5-16,-24 19-5 16,-24 15 16-16,-30 14 25 0,-13-2 45 15,-27 7 9-15,2-19 7 16,8-8 1-16,26-12-9 16,10-16 1-16,33-13 20 15,17-6-29-15,16-5-9 16,14-6 15-16,13 4 5 15,28 1-12-15,10 6 32 16,15 6 7-16,-3-2-17 16,1 5-6-16,-16 4-10 15,-2 9-2-15,-17-2-264 0,-8 6-111 16,-16-8-50-16</inkml:trace>
  <inkml:trace contextRef="#ctx0" brushRef="#br0" timeOffset="50538.3846">21587 7592 698 0,'21'25'470'15,"-21"-1"-115"-15,1 15-464 16,5 8 374-16,-3 8-473 15,-1-5-65-15,-5-4-82 16,1-15-42-16</inkml:trace>
  <inkml:trace contextRef="#ctx0" brushRef="#br0" timeOffset="50692.0259">21630 7352 980 0,'12'-4'192'16,"1"2"70"-16,0 7-342 0,19 7-174 16,6 7-45-16,14 9-79 15</inkml:trace>
  <inkml:trace contextRef="#ctx0" brushRef="#br0" timeOffset="51075.5094">22154 7563 378 0,'2'13'159'0,"-10"3"-3"16,-1-1-98-16,-10 12-13 16,-2-1 8-16,-5 10 35 15,1-5 39-15,-2-1 44 16,12-8-81-16,6 0-31 16,11-14-41-16,5-4 8 15,9 0-24-15,8-8 65 16,4-8 5-16,9-6 5 15,-3-5-47-15,-4-1 4 16,-11 3 5-16,-7 6-33 16,-10 10-25-16,-4 5-37 0,1 17-51 15,-4 11 9-15,4 12 30 16,-2 24 22-16,3 18 37 16,-12 11 36-16,3-7-22 15,-9 3 0-15,-4-23 11 16,-12-11 27-16,4-27 10 15,-11-7 22-15,-4-16 2 16,-9-5-15-16,-1-12-38 0,-4-6-32 16,11-4-51-16,11-17-300 15,25-10 77-15</inkml:trace>
  <inkml:trace contextRef="#ctx0" brushRef="#br0" timeOffset="51464.993">22606 7053 1210 0,'4'28'228'0,"-4"3"81"16,0 2-296-16,-3 19-140 0,-2 4 34 15,-4 15 57-15,-3-7 63 16,-3 7-29-16,0-10 3 16,2 2 31-16,1-15-28 15,5-8-27-15,2-22 11 16,8-8-39-16,6-14-7 16,24-14-14-16,10-7 1 15,19-4 30-15,1-2 51 16,10 5 28-16,-17 12 23 15,-10 10 11-15,-15 7-15 16,-1 9-26-16,-15 7-37 16,-6 14-19-16,-3 2-24 0,-2 10-31 15,-7-3-26-15,-7 3-177 16,-4-10 26-16</inkml:trace>
  <inkml:trace contextRef="#ctx0" brushRef="#br0" timeOffset="51750.0128">23363 6992 507 0,'6'27'453'0,"-3"-36"-153"15,0 30-310-15,-2 8 301 16,1 16-354-16,1 10 48 16,-3 14 4-16,-3 1 6 15,1 19 3-15,-4-5 5 16,-3 16 3-16,-11-23-71 16,6 4-137-16,1-25-87 15,3-16-3-15,-1-25-169 16</inkml:trace>
  <inkml:trace contextRef="#ctx0" brushRef="#br0" timeOffset="51937.1029">23083 7524 1352 0,'-6'6'311'15,"8"-7"58"-15,20-5-352 16,3-2-100-16,22-2 27 15,17-3 24-15,28-4 47 16,-9 2 0-16,13 1-293 16,-10-1-104-16,-18-3-64 15</inkml:trace>
  <inkml:trace contextRef="#ctx0" brushRef="#br0" timeOffset="52907.5184">19732 9444 463 0,'-45'52'404'0,"5"16"-113"15,1 11-278-15,2 16 280 0,13-14-294 16,10 8 6-16,8-16 6 16,10-7 14-16,3-23 13 15,11-9 24-15,13-20 12 16,26-23 17-16,8-19-11 15,22-26-7-15,1-11-18 16,2-21-18-16,-28 14-19 16,-10-10-8-16,-25 18-9 15,-14-5-8-15,-20 18-5 16,-13-8-10-16,-14 16-9 16,-13 10-16-16,-9 14-13 15,-17 13 7-15,0 15-16 0,1 9-23 16,17 1-14-16,12 3-235 15,27-2-3-15,44-7-85 16</inkml:trace>
  <inkml:trace contextRef="#ctx0" brushRef="#br0" timeOffset="53382.9979">20602 9083 828 0,'-49'84'190'15,"46"-84"57"-15,3 0-229 16,0 2-21-16,0-2 20 15,-1-2 53-15,1 2 34 16,0 0 38-16,0 0-11 16,0-1-18-16,0-1-44 15,1 1-32-15,8-2-42 0,22-6-3 16,48-6-3-16,-45 11 4 16,-3 5 7-16,-8 2 2 15,-3-1-14-15,-8 5-40 16,-5-1-16-16,-9 7-15 15,-2 8-3-15,-14 10 14 16,1-1 44-16,-7 11 22 16,6-7 17-16,8-3 2 15,13-7 6-15,16-2 28 16,15-8 1-16,12-1 6 16,4-3 10-16,18-2 0 15,-1-8-23-15,-9-8-403 16,-17-5 135-16</inkml:trace>
  <inkml:trace contextRef="#ctx0" brushRef="#br0" timeOffset="53714.4344">20919 9841 1490 0,'3'5'332'0,"7"5"87"15,-1-1-435-15,28 6-23 16,14 0-22-16,31-8 65 16,9-5-41-16,17-1-88 15,-16-7-70-15,-15-4-239 16,-27-10-38-16</inkml:trace>
  <inkml:trace contextRef="#ctx0" brushRef="#br0" timeOffset="54014.2104">21267 9629 373 0,'0'12'202'16,"4"-9"-20"-16,-1 2-52 16,-4-5-60-16,1 0-12 0,0 0 5 15,0 1-1-15,-2 10-4 16,-3 17-20-16,-35 67 13 16,2-36-2-16,-7 24-2 15,-4-2-14-15,6 26-300 16,12-18 79-16</inkml:trace>
  <inkml:trace contextRef="#ctx0" brushRef="#br0" timeOffset="54341.3041">21806 9668 1594 0,'-22'49'254'0,"1"-6"121"0,5-3-471 16,9 0-18-16,5-9 9 16,12-9 88-16,10-14 62 15,12-7 27-15,4-2 36 16,7 6 33-16,-3 7-106 15,-8 15-41-15,-11 13-26 16,-24 25-33-16,-18 5-46 16,-30 17 33-16,-15-10 9 0,-14-12-106 15,5-25-97-15,-14-25-125 16,16-34-54-16</inkml:trace>
  <inkml:trace contextRef="#ctx0" brushRef="#br0" timeOffset="54558.7737">21879 9604 1574 0,'3'8'241'0,"6"-8"179"15,10 6-467-15,16-2-18 16,8-3 29-16,24-1 32 15,3-5 8-15,8-7 7 16,5-3 9-16,12-4 11 0,-18-2-454 16,-2-7 149-16</inkml:trace>
  <inkml:trace contextRef="#ctx0" brushRef="#br0" timeOffset="54762.9665">22849 9581 846 0,'-85'109'675'15,"8"-1"-166"-15,5 12-522 16,33-20 492-16,16 2-532 16,20-31-21-16,12-9-118 15,7-29-109-15,16-20-178 16,4-25-66-16</inkml:trace>
  <inkml:trace contextRef="#ctx0" brushRef="#br0" timeOffset="55136.027">23415 9733 1692 0,'4'6'422'0,"-2"-7"160"0,-11 5-751 16,-6 3 1-16,-6-7-2 16,-8 6 4-16,-4 11-14 15,-13 6 261-15,-3 6 7 16,2 13 18-16,2 3-19 16,7 4-4-16,25-3-12 15,13 3-40-15,13-12-32 16,21 1 10-16,7-13-2 15,7-10 12-15,2-12 18 0,2-12 3 16,-12-7-10-16,-3-12 0 16,-12-5-10-16,-7-4-21 15,-12 5-26-15,-11-4-28 16,-9 3-13-16,-3 2-31 16,-5 3-14-16,0 4-107 15,4-1-94-15,9 3-140 16,9-2-77-16</inkml:trace>
  <inkml:trace contextRef="#ctx0" brushRef="#br0" timeOffset="55361.0242">23621 9555 1595 0,'1'0'251'15,"2"6"193"-15,10 43-467 16,70 76-13-16,-41-34 69 16,-10 28 10-16,-18-3-3 15,-26 12-23-15,-22-22-33 16,-15-17-105-16,-6-33-94 16,-28-40-269-16,14-37 3 15</inkml:trace>
  <inkml:trace contextRef="#ctx0" brushRef="#br0" timeOffset="55994.8669">24376 10053 1270 0,'68'-6'237'0,"36"-7"110"0,0 3-445 16,20-4-250-16,-23 4-34 15,-8-5-116-15</inkml:trace>
  <inkml:trace contextRef="#ctx0" brushRef="#br0" timeOffset="56263.1617">24751 9641 48 0,'-2'39'889'0,"-5"7"-470"16,-3-26-30-16,-8 41 32 16,-2 7-461-16,-3 21 19 15,2-1 27-15,0 4 2 16,5-15-1-16,-3-2 2 16,5-16-43-16,4-13-44 15,4-19-28-15,5-11-98 16,10-19-227-16,16-19 55 15</inkml:trace>
  <inkml:trace contextRef="#ctx0" brushRef="#br0" timeOffset="56593.2265">25522 9576 1132 0,'-2'16'253'0,"-18"5"84"16,-33 12-280-16,-14 11-113 16,-19 33 54-16,8 8 52 15,-1 23 16-15,32 4 14 16,16 13-1-16,23-23-19 0,11-12-20 16,17-29 4-16,17-18 10 15,10-25-6-15,17-20-8 16,4-9-1-16,5-19-20 15,-16-7-26-15,-11-12-1 16,-22 2-1-16,-23-4-17 16,-24 11-4-16,-35 6-1 15,-13 21-24-15,-11 7-24 16,5 7-361-16,15-2 89 16</inkml:trace>
  <inkml:trace contextRef="#ctx0" brushRef="#br0" timeOffset="57882.1751">26425 9849 999 0,'22'-8'218'16,"9"1"36"-16,30-8-269 15,16-4-342-15,26-2 13 16,2 0-32-16</inkml:trace>
  <inkml:trace contextRef="#ctx0" brushRef="#br0" timeOffset="58155.0115">26350 10320 1379 0,'112'-5'80'15,"-21"-23"-80"-15,34-22-406 16</inkml:trace>
  <inkml:trace contextRef="#ctx0" brushRef="#br0" timeOffset="59617.7478">28036 9357 1277 0,'3'-5'205'0,"-3"2"123"0,-1 5-381 15,-1-2-51-15,1 0 32 16,-2 0 32-16,-20 9 21 15,-23 0 19-15,-48 75 30 16,27-10 10-16,2 5 0 16,-8 41 14-16,13 12-1 15,5 31 8-15,27-20 5 16,31 1 10-16,28-42-11 16,25-20 22-16,8-44-4 15,20-17-10-15,-4-12-3 0,9-21 13 16,-19-7-27-16,-2-9-13 15,-28-2-25-15,-31-19-33 16,-36 5-3-16,-34-8 14 16,-11 12 20-16,-34 12 24 15,4 25 11-15,-4 17-59 16,23 16-49-16,12 12-159 16,39 3-156-16,35 6-157 15,31-13-96-15</inkml:trace>
  <inkml:trace contextRef="#ctx0" brushRef="#br0" timeOffset="61240.1432">17006 8459 453 0,'72'-31'499'0,"-75"32"-207"0,-3 4-333 16,-9 7 211-16,-26 16-287 16,-11 13 37-16,-13 24 66 15,-6 14 93-15,-17 40 69 16,23-10-59-16,-1 29-5 16,11-9-33-16,13 4-34 15,31-41-7-15,16-3-9 16,19-37-8-16,21-18 3 15,11-24 3-15,6-22 37 16,2-20 4-16,1-20 7 16,-16 2 1-16,-24-8-2 15,-21 16-36-15,-39 17-60 16,-35 22 9-16,-48 36 9 16,-14 22-8-16,-16 35-334 15,13 3 176-15</inkml:trace>
  <inkml:trace contextRef="#ctx0" brushRef="#br0" timeOffset="65639.7681">14336 8932 1313 0,'0'9'189'0,"11"-11"115"15,10-1-394-15,23-3 5 16,20-3 32-16,26-7 56 16,15-3 38-16,42-7 7 15,0 4-8-15,15 2-360 16,-3 2-22-16,-5-2-116 15</inkml:trace>
  <inkml:trace contextRef="#ctx0" brushRef="#br0" timeOffset="65860.0413">14445 9379 723 0,'28'18'82'0,"15"-9"650"15,41-3-462-15,29-3 179 16,54-17-537-16,6-17-47 16,44-22-303-16,-29-8 8 15</inkml:trace>
  <inkml:trace contextRef="#ctx0" brushRef="#br0" timeOffset="66099.5413">15523 8182 1282 0,'-141'172'468'15,"-34"37"-76"-15,-87 105-336 16,-44 68-247-16,-79 114-7 16,48-39 36-16,10 45 77 15,109-90-236-15,42-74 109 16</inkml:trace>
  <inkml:trace contextRef="#ctx0" brushRef="#br0" timeOffset="71651.1696">5125 9021 771 0,'49'13'243'0,"-49"-24"70"16,1 4-178-16,-1 1-95 15,3 5-18-15,-4-1-37 16,-1 2-53-16,1 0-33 16,-1 0 47-16,-1 2 6 15,-9 20 29-15,-42 68 31 16,20-32 4-16,-20 13 4 16,-1 0 3-16,-2 5 26 15,11-21 7-15,7-15 12 16,19-23-4-16,9-24-52 15,14-24-80-15,27-34 37 16,10-15-14-16,35-31 12 16,-5-8 60-16,10-7 62 0,-13 22-38 15,2 8 2-15,-23 32-15 16,7 24-55-16,-8 27-45 16,-7 28-25-16,-9 22-3 15,-3 50 8-15,-8 19 41 16,1 40 43-16,-1 2 18 15,4 9 33-15,-1-43 31 16,10-16-25-16,2-41-35 0,7-31-30 16,0-32 105-16,17-47-4 15,16-33 30-15,20-43 29 16,1-20 4-16,3-34-149 16,-20 20-29-16,-25-3 0 15,-30 33-3-15,-14 20-47 16,-14 33-87-16,-4 9-251 15,-1 21-22-15</inkml:trace>
  <inkml:trace contextRef="#ctx0" brushRef="#br0" timeOffset="72055.5608">6642 9192 831 0,'-34'45'261'0,"8"4"69"16,15-2-192-16,16 8-104 16,9-17-15-16,18-8 3 15,10-24-17-15,22-19-8 16,-7-18 49-16,6-29 8 16,-18 1 9-16,-13-2 17 15,-27 11-14-15,-16 8 4 16,-20 20 4-16,-20 10-12 15,-2 11-40-15,0 5-99 16,11 11-104-16,21 12-258 16,26-12-54-16</inkml:trace>
  <inkml:trace contextRef="#ctx0" brushRef="#br0" timeOffset="107443.0112">18553 13496 1084 0,'8'73'291'0,"-13"20"71"15,-9 12-305-15,-23 21-44 16,-14-13-12-16,-20 14 21 15,-4-33 18-15,-11-8 18 16,9-36-2-16,-17-17-51 16,8-39-126-16,-16-31-280 15,10-23-14-15</inkml:trace>
  <inkml:trace contextRef="#ctx0" brushRef="#br0" timeOffset="107611.5449">17986 12563 1678 0,'25'-16'540'0,"-23"16"10"16,7 6-520-16,-3-4-278 16,-6-2-371-16,0 0 2 15</inkml:trace>
  <inkml:trace contextRef="#ctx0" brushRef="#br0" timeOffset="108019.0349">18982 13172 1235 0,'-2'21'509'15,"-5"1"-118"-15,4 13-297 16,0 5-152-16,0 17-149 16,-2 3 207-16,8 10 48 15,-4-17 38-15,10-2-17 0,0-17-1 16,4-10-9-16,-3-17-45 15,12-12-46-15,-4-14 38 16,10-18-2-16,1-7 1 16,0-10-23-16,-5 8 2 15,-5 6-27-15,-10 20 11 16,0 9-5-16,-5 13 28 0,7 19 9 16,-1 8 7-16,2 10-21 15,1 2-27-15,4 15-219 16,-7-17-167-16,3-3-46 15</inkml:trace>
  <inkml:trace contextRef="#ctx0" brushRef="#br0" timeOffset="108507.1403">19752 13265 1015 0,'1'0'530'16,"-1"0"-71"-16,2 8-198 16,-2-8-269-16,0 1-41 15,-2 20-5-15,1 23 8 0,-14 45 27 16,0-37 16-16,-1-9 13 16,-3 0 5-16,1-19 21 15,9-10 34-15,0-11 12 16,9-4 19-16,4-11-3 15,8-1-23-15,0-1-42 16,16-3-24-16,-1-1-26 16,4 4-10-16,-3 10-6 15,-1 4 17-15,-6 6 5 16,-4 7-1-16,-3 1 8 0,-1 0 11 16,-6-2-12-16,-1-1-3 15,2-5 5-15,-1-6 9 16,5 0 6-16,3-5 11 15,1 2 9-15,0 5 5 16,-2 4-12-16,-4 5-3 16,-4 10-11-16,-3 9 1 15,-3 1-4-15,-1 6 8 16,-2-9-17-16,-2-3-52 16,7-10-37-16,-2-9-99 15,3 0-85-15,8-5-257 16,4 5 15-16</inkml:trace>
  <inkml:trace contextRef="#ctx0" brushRef="#br0" timeOffset="108738.0051">20637 13410 1589 0,'11'26'122'0,"4"19"218"16,-2 12-475-16,3 12 47 15,-5 1 75-15,-2 17 32 16,-6-4 31-16,-8 24-192 16,-5 4-230-16,-11 14 13 15</inkml:trace>
  <inkml:trace contextRef="#ctx0" brushRef="#br0" timeOffset="108976.9169">20738 13419 600 0,'46'-47'749'0,"3"4"-243"15,-8 4-360-15,14 13 356 16,-9 17-492-16,6 16-14 15,-13 14-11-15,-7 22-10 16,-21 13 2-16,-26 26-1 16,-24-2 4-16,-13 7 12 0,-7-19 8 15,-6-8-76 1,9-31-81-16,-4-14-80 0,13-19-245 16,14-23-31-16</inkml:trace>
  <inkml:trace contextRef="#ctx0" brushRef="#br0" timeOffset="109571.1699">22288 13185 1188 0,'1'-7'559'16,"-5"1"-74"-16,-5 7-233 15,-15 13-295-15,-16 14-31 16,-10 15 33-16,-11 25 40 16,0 7 36-16,5 17 35 0,16-12 35 15,13-7 23-15,20-23-65 16,19-20-37-16,17-32-29 16,48-29-53-16,-6-29-53 15,27-49 18-15,3-12 27 16,10-44 18-16,-30 5 43 15,17-35 51-15,-25 29 22 16,-7-4-58-16,-20 38-38 0,-12 24-32 16,-13 59-36-16,-13 28-27 15,-10 40 63-15,-16 54 41 16,-2 29 31-16,-14 70 14 16,4 18 38-16,-3 33-1 15,13-17-21-15,0 3-20 16,13-56-7-16,2-13-5 15,7-45-19-15,-1-25-47 16,4-30-40-16,-4-25-39 16,-2-30-41-16,4-30-296 15,3-12 96-15</inkml:trace>
  <inkml:trace contextRef="#ctx0" brushRef="#br0" timeOffset="109721.0572">23010 13350 1842 0,'6'46'235'15,"-7"17"116"-15,1-1-636 16,-19 7-260-16,-4-22-10 16</inkml:trace>
  <inkml:trace contextRef="#ctx0" brushRef="#br0" timeOffset="109877.8418">22991 12781 1759 0,'15'9'447'0,"-8"-6"3"16,8-1-560-16,7 4-453 15,9 3-33-15,14 9-154 16</inkml:trace>
  <inkml:trace contextRef="#ctx0" brushRef="#br0" timeOffset="110095.0338">23360 13261 1118 0,'-30'34'491'0,"7"1"-10"15,8-9-287-15,6-4-81 16,13-13-83-16,13 0 13 15,9-2-1-15,8 2-2 16,2 1-4-16,-8 9-79 0,-13 10-60 16,-36 17-86-16,-32 1-69 15,-36 9-58-15,-9-1 29 16,-10-5-125-16,10-23 56 16</inkml:trace>
  <inkml:trace contextRef="#ctx0" brushRef="#br0" timeOffset="110425.5673">23989 13363 864 0,'-13'15'506'0,"-8"-3"-105"15,-1-4-156-15,-18 12-212 16,3 5-59-16,-3 8 37 16,9 5 52-16,7 6 28 15,24-5 26-15,21-5 26 16,15-9-143-16,29-8-130 15,13-14 41-15,19-15-159 0,-9-13-115 16,-6-20-75-16,-23-7 1 16</inkml:trace>
  <inkml:trace contextRef="#ctx0" brushRef="#br0" timeOffset="111039.6049">24615 13406 1046 0,'-36'41'507'0,"3"8"-86"16,8-3-317-16,3 2-69 15,10-17-67-15,20 0-35 16,9-15 83-16,16-8 101 16,4-10-45-16,9-4 31 15,-5-6-36-15,-1-10-17 16,-12 7-36-16,-4-3-22 16,-12 7-20-16,-8-7 15 15,-5 9-1-15,-2-6-5 16,3 6-2-16,-1-4 6 0,2 5 8 15,9 1 13-15,4-2 12 16,9-1 6-16,7 5-5 16,7-2-4-16,-1 5-8 15,2 5-3-15,-13 6-1 16,-1 9-16-16,-9 4-5 16,-6 2-5-16,-6-6 8 15,7 1 20-15,-3-16 27 0,20-13 16 16,12-8 5-16,23-4-8 15,-3-5-18-15,14 8-19 16,-22 11-14-16,-8 10-25 16,-25 14-22-16,-18 17 2 15,-15 2 10-15,-7 11 9 16,0-4 42-16,-2-2 26 16,15-12-1-16,5 4-4 15,8-11-10-15,4-5-52 16,2 1-20-16,1-5-92 15,-1-14-83-15,3-13-270 16,-2-8 7-16</inkml:trace>
  <inkml:trace contextRef="#ctx0" brushRef="#br0" timeOffset="111280.0393">25937 12634 1252 0,'11'16'688'16,"-3"18"-201"-16,4 15-206 15,-6 28-362-15,5 11-44 16,-4 17 18-16,-8-9 106 16,-7 15 16-16,-1-13 2 15,-11 16 0-15,-10-9-4 0,-9 7-294 16,1-25-110-16,-2-16-101 15,4-35-291-15</inkml:trace>
  <inkml:trace contextRef="#ctx0" brushRef="#br0" timeOffset="111534.0513">25816 13264 1423 0,'4'12'483'16,"-2"-4"-31"-16,11 7-306 15,3 2-235-15,5 0 17 16,-2 0 79-16,5-6 84 16,-2-2 36-16,6-3-16 0,-2-4-30 15,2-4-101-15,-3-1-103 16,3-9-123-16,0 1-61 15,3-7-257-15,-3 4 57 16</inkml:trace>
  <inkml:trace contextRef="#ctx0" brushRef="#br0" timeOffset="111668.6728">26500 13397 305 0</inkml:trace>
  <inkml:trace contextRef="#ctx0" brushRef="#br0" timeOffset="111750.4052">26516 13516 890 0,'-3'74'0'15,"-3"-3"340"-15,-2 1-693 16,-3-23 539-16,-4-13-368 16,5-21 443-16,0-27-328 15,-5-24-114-15,-4-30 28 16</inkml:trace>
  <inkml:trace contextRef="#ctx0" brushRef="#br0" timeOffset="111882.9977">26670 12739 1994 0,'15'24'-194'0,"6"-5"194"16,0 14-794-16</inkml:trace>
  <inkml:trace contextRef="#ctx0" brushRef="#br0" timeOffset="112478.0102">26928 13400 7 0,'102'84'0'0,"-94"-64"677"15,-7 8-358-15,-11-2 8 16,-2 9-337-16,-3-1 359 15,-4-8-297-15,7-9 27 16,12-1 46-16,-1-16 1 16,18-9-20-16,10-1-30 0,4-17-19 15,0 0-52 1,8 1-13-16,-13 5 7 0,0 6 4 16,-4 14-2-16,-3 5-1 15,-3 6-6-15,-1 11-10 16,-7 4-4-16,-7 6-5 15,-1-4-2-15,-3 7-8 16,-3-10-2-16,-1-3-35 16,4-7-21-16,0-2-41 15,1-4 8-15,2-7-1 16,6-5-50-16,-6 2-165 16,2-1 69-16</inkml:trace>
  <inkml:trace contextRef="#ctx0" brushRef="#br0" timeOffset="112796.6492">27524 13553 1071 0,'13'7'487'0,"-3"12"-58"0,-7 3-264 15,-3 13-128-15,-6 0-65 16,-1 13 4-16,-5-7 38 16,-1 0 8-16,4-9 1 15,4-4 11-15,4-16-10 16,8-14-11-16,10-8-22 15,12-12-4-15,2-5-14 16,6 2 0-16,-3 11-2 16,-1 2 18-16,-9 15 0 0,-6 6 15 15,-5 8 10-15,-1 15 1 16,-6 1 3-16,-6 5-7 16,3 2-17-16,-3 2-10 15,-2-17 1-15,-1 0-14 16,3-9-11-16,2-4-31 15,-5-10-34-15,6-5-117 16,3-13-189-16,1-11 10 16</inkml:trace>
  <inkml:trace contextRef="#ctx0" brushRef="#br0" timeOffset="113034.0455">28169 13650 1528 0,'11'34'457'15,"-1"2"43"-15,-4 1-404 16,-2 10-137-16,-1 2-51 16,-3-3-24-16,-3-12 13 15,-4-11-19-15,-2-15 10 16,-6-11-65-16,-2-11-53 15,-10-23-168-15,2-11-37 16</inkml:trace>
  <inkml:trace contextRef="#ctx0" brushRef="#br0" timeOffset="113218.2478">28235 13176 1779 0,'16'3'518'0,"-1"-3"-89"15,-14 3-636-15,1 3-184 16,-1 0-83-16,-2-6-18 16,-1 0 62-16,1 0 288 15,-1 0 66-15,1-1-17 16,-1-2-13-16,8-49 120 16</inkml:trace>
  <inkml:trace contextRef="#ctx0" brushRef="#br0" timeOffset="113451.1295">28731 12379 1860 0,'10'14'509'15,"-1"9"-17"-15,0 8-510 16,-2 23-102-16,-1 12-9 16,-1 35 3-16,-5 12 151 15,-6 17 23-15,-3-4 1 16,-10 22-16-16,-7-16-65 15,-6 1-149-15,-4-14-70 0,-2-4-27 16,7-35 19-16,5-13 56 16,9-31 145-16,2-29-228 15,6-22 127-15</inkml:trace>
  <inkml:trace contextRef="#ctx0" brushRef="#br0" timeOffset="113707.1423">28472 13255 851 0,'1'4'552'15,"14"17"-115"-15,31 46-507 16,-37-48 524-16,11-4-412 15,9-5 38-15,9-3 16 0,5-1-2 16,9-3-46-16,-8-3-117 16,-2-1-243-16,-17-1-141 15,-9-4-82-15,-17 2-205 16</inkml:trace>
  <inkml:trace contextRef="#ctx0" brushRef="#br0" timeOffset="114012.0038">28864 13296 1069 0,'76'14'431'16,"-69"-10"-127"-16,0-1-248 15,-2 1-137-15,-5-4-137 16,0 0 213-16,0 0 145 16,1 0 14-16,1 2 2 15,8 4-8-15,12 7-15 16,48 58-131-16,-39-38-33 16,-4-1-30-16,-1 1-101 15,-3-11-93-15,0-7-126 16,0-12-48-16,11-16-102 0</inkml:trace>
  <inkml:trace contextRef="#ctx0" brushRef="#br0" timeOffset="114190.0356">29492 13459 1231 0,'-46'101'520'0,"-10"15"45"0,-12 49-248 15,9 9-154-15,-7 5-85 16,12-23-102-16,-4-11-128 15,6-49-53-15,-6-22-27 16,3-23-1-16,4-14-266 16,11-27 86-16,1-19-146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2T15:31:29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9443 4306 390 0,'53'34'112'0,"-41"-25"23"16,-2-3-104-16,2 3-23 16,-8-6 4-16,1 7 22 15,-5-7 16-15,-2-3 29 0,1 0 4 16,-1 0 14-16,1 0-6 15,-1 0-27-15,1 0-27 16,1 0-8-16,0 0-18 16,0 0-11-16,0 0 18 15,0 0 7-15,0 0 5 16,0 0 6-16,0-3 10 16,0 3 12-16,0 0 3 15,-1 0 3-15,-1 0 7 0,1 0-11 16,-1 0-15-16,2 0-7 15,0 0-2-15,0 0-4 16,0 0-6-16,0 0 3 16,0 0-1-16,0 0-7 15,0-1-3-15,-1-1 4 16,-1 1-3-16,1-1 4 16,-1 1 2-16,1-1 5 15,-4 1 1-15,4-2 6 16,-2 0 0-16,0 0 3 15,0 2-9-15,0-1-4 16,0 1-8-16,0-1 1 16,0 1-4-16,0-1 4 15,0-1 1-15,0 0 3 16,0 0-3-16,0 0 2 16,0 0-1-16,0 0 2 15,0 0-3-15,0 0 7 0,0 1-4 16,0-1-3-16,0-2-3 15,-5-7-5-15,-1-1-6 16,-2-2-1-16,-27-46-2 16,78 57 1-1,-64-1 1-15,14-9 0 16,-2 0 0-16,0 2-1 16,-46 2-2-16,67-9 0 15,-16 8-1-15,7-2 1 16,-6-3-1-16,0-2 0 15,0-4 0 1,-4 3-1-16,-2-7-2 16,3 4 1-16,-4-9-1 15,1 12 1-15,-3-8-1 16,2 11 2-16,-4-3-2 16,1 4-1-16,-6-2-3 15,5 6-2-15,-5-1-3 0,0 6 1 16,0 3 0-16,4 0 2 15,-3 3-1-15,-1 0 2 16,-5 3-2-16,-1-2-1 16,-4 8-1-16,2-1 1 15,-6 3 0-15,10 6 4 16,-5 4 0-16,4-5 1 0,-8 10 0 16,8 4 1-16,-6 12 0 15,10-7 2-15,-4 16 0 16,9-7 1-16,0 6 0 15,4-7 0-15,-1 9 2 16,6-6 2-16,3 0 2 16,1 0 2-16,4 7 4 15,0-2 1-15,1 5 1 16,-2 0 0-16,8 4-1 16,-3-7-2-16,-2 5 0 15,1-4 1-15,2 7-3 16,-4-6-2-16,2-3 1 15,2-5-1-15,2 1 2 16,-4-5 1-16,4 4 3 16,-2-1-2-16,0 7 2 15,-6 2-2-15,7 4 0 16,-5-2-2-16,5 0-1 16,-2-6-1-16,4 1-2 0,-5-11 0 15,-2-7-1-15,-2-6 0 16,-1-1-1-16,3-11 0 15,-3-4-1-15,5 0-3 16,2-4-8-16,-1-8-9 16,0-3-30-16,-4 3-26 15,-1 0-73-15,1 0-39 16,-1 0-232-16,1-2-109 0,-1-1-53 16</inkml:trace>
  <inkml:trace contextRef="#ctx0" brushRef="#br0" timeOffset="938.8904">8221 5155 196 0,'-3'3'251'15,"3"-3"-36"-15,-2-1 46 16,2-1-61-16,-1 2-7 16,1 0-35-16,-2 0-4 15,2 0-43-15,0 0-43 16,0 0-15-16,0-1-14 15,0 1-21-15,0 0 1 16,0 0-4-16,0 0 5 16,0 0 6-16,0 0-6 15,0 0-3-15,0 0-4 0,0 0-6 16,0 0-6-16,0 0 4 16,2 0 0-16,-1 0 1 15,15 3 0-15,5 0 0 16,53 8-1-16,-44-6 8 15,4-5 8-15,-3-2 5 16,3 2 3-16,-1 2 11 16,8 1 2-16,-4-8-6 15,25-3 1-15,4 2-3 0,15-5-6 16,1-4-10-16,11 9 3 16,-19 2-5-16,0 1 0 15,-21 2-5-15,-1 7-2 16,-15-2-6-16,-4 5 0 15,-8-5 1-15,-7 1 3 16,-8-4 1-16,-3 2 4 16,-2-6 1-16,1 8-1 15,-6-5-2-15,0 0-2 16,0 0-4-16,0 0-7 16,-2 0-8-16,1-2-21 15,-1 1-20-15,1 1-24 16,-1 0-30-16,2 0-98 15,0 0-68-15,0 0-192 16,0-2-39-16</inkml:trace>
  <inkml:trace contextRef="#ctx0" brushRef="#br0" timeOffset="3610.2449">9871 4020 785 0,'83'-26'185'0,"-79"24"63"16,0-1-230-16,-2 3-45 16,-2 0 26-16,0 0 11 15,0-3 117 1,0 2-42 0,0-1-12-16,-2 2-2 15,1 0-31-15,-2 19 8 16,0-7-5-16,0-4 4 15,2-5-1-15,-2 4-9 16,-2-1-13-16,2-2-2 16,0 1-9-16,-1 2-9 15,-2 4 1-15,0-2-1 16,-3 10 0-16,-23 50-1 16,20-31 4-16,1-3 4 15,-5 13 1-15,-2-7 2 16,-2 6 7-16,0-7 0 15,-2 18 1-15,3-3 2 16,1 15 1-16,2-2-6 16,-2 16-1-16,8-7-3 15,-1 11-3-15,2-11-3 16,8 4-2-16,5-14 6 16,8 3 9-16,4-16 4 15,11 4 7-15,7-10 3 0,6 0-1 16,-3-11-8-16,3 0 2 15,-7-10-6-15,1 3 1 16,-5-7-6-16,7 3-2 16,-3-7-4-16,8 2-1 15,-10-5-2-15,2-1 1 16,-7-6-1-16,-3 1-1 16,-6-1-2-16,1 0-2 15,-4-2-3-15,-4 1-2 16,-1-2-2-16,-6-2-2 15,-2 5 0-15,-1-3-6 16,0-6-4-16,-1 0-25 16,-1 0-22-16,2 0-56 15,-1 0-45-15,-1 0-325 16,1-2 62-16</inkml:trace>
  <inkml:trace contextRef="#ctx0" brushRef="#br0" timeOffset="4848.5506">10402 4931 1373 0,'-10'14'177'0,"-11"-8"102"16,2 3-469-16,-2-8-54 16,5 2 71-16,0 0 43 15,2-2 149-15,-3-2 89 16,5-2 92-16,0-6-24 15,2 6-25-15,4-3-63 16,3 5-27-16,0-1-45 16,3 2-5-16,0-3-3 15,0 2-7-15,0-1-3 0,1-1 15 16,1 0 3-16,18-10 0 16,47-52 3-16,-48 49 3 15,2-1 4-15,-3 1-9 16,1 3-2-16,-1 4-2 15,-3 0-3-15,-3 6-6 16,-1 0 7-16,-2 1-2 16,0 4-3-16,2-2-4 15,-1-2-3-15,2 2 0 0,3-2 0 16,2-1 3-16,1-6 1 16,0 4 0-16,-5 1 2 15,-4 1 0-15,-9 3-3 16,0 4-5-16,-1-4-8 15,-1 2 0-15,1 4 1 16,-5 25 4-16,-15 50 7 16,15-48 8-16,-1 1-1 15,2-10-2-15,5 4-2 16,-3-6-1-16,-3 11-3 16,5-4 2-16,-1 4 1 15,-4-2 1-15,2 6 0 16,1-7 1-16,-4 5 2 15,-1-8 0-15,-2 5 0 16,-1-5 1-16,-2 7 3 16,0-6-2-16,2 9 1 15,1-3 0-15,-5 3-1 0,6-4-3 16,-1 4 0-16,1-1-3 16,6-1-2-16,5-10-4 15,5-4 4-15,11-8 5 16,11-10 7-16,8-8 6 15,15-7 10-15,-6-6-2 16,18-9-5-16,1 4-5 16,8-4-5-16,-7 9-6 0,13 3-1 15,-20 9 0-15,-12 3 0 16,-14 5 2-16,-5-2 2 16,-16 1 2-16,-2 1 0 15,-4-4-1-15,-3 2-2 16,-3-1-13-16,0 1-20 15,0-2-15-15,-1 2-26 16,-1 0-10-16,1 0-47 16,-1 0-37-16,-1 0-294 15,0-1 54-15</inkml:trace>
  <inkml:trace contextRef="#ctx0" brushRef="#br0" timeOffset="5686.8623">10942 4142 850 0,'-2'-2'154'0,"2"2"95"15,5 5-226-15,-5-5-32 16,0 0 49-16,1 1 41 0,12 8 15 15,11-3 25 1,38 46 16-16,-42-46-8 0,-4-2-34 16,6-1-2-16,-4-3-29 15,5 2-26-15,0-2-8 16,3 4-6-16,-2 1-12 16,4 8-2-16,2 0-3 15,25 9-1-15,1 2-1 16,15 10 0-16,8-3-1 15,14 17 1-15,-18 8 0 0,5 20 2 16,-13 8 1-16,0 15 0 16,-18-5 0-16,1 6 1 15,-13-20-3-15,0 9 3 16,-10-9 0-16,-1 11 3 16,-12-11 0-16,-10 17 3 15,-8-12 0-15,-16 2 8 16,-8-13-1-16,-1 11 2 15,-1-11-2-15,-1 2-3 16,3-7 3-16,-11 2 7 16,5-17 1-16,-9-6 3 15,3-13 0-15,2-3-15 16,8-14-12-16,0-5-8 16,16-2-9-16,2-7-5 15,7-5-11-15,5-4-34 16,6-1-18-16,-6 5-60 15,2-2-50-15,16-34-319 0,36-61 65 16</inkml:trace>
  <inkml:trace contextRef="#ctx0" brushRef="#br0" timeOffset="7613.8102">12981 4626 218 0,'-22'9'0'0</inkml:trace>
  <inkml:trace contextRef="#ctx0" brushRef="#br0" timeOffset="8093.987">12368 4757 10 0,'-9'3'493'0,"6"-2"-166"0,5 1 50 15,-2-2 27-15,0-2-181 16,0 1-78-16,0-1-24 15,0 1-51-15,1-1-16 16,1 1-22-16,-1-1 3 16,1 1-6-16,0-1 2 15,12-1-3-15,10-1-1 16,41-13-9-16,-37 13-2 16,0 3-3-16,3 5 6 15,2-3 2-15,2 10 7 16,-2 1 1-16,16-6-1 15,4-3 2-15,17 0 4 16,8-9-4-16,17-6 3 16,-8 3 0-16,8-4-4 0,-16 1-6 15,-11 4-2-15,-15 7-9 16,-8 5-4-16,-17 5-7 16,-2 4-11-16,-6 2-11 15,-1-3-26-15,-9-3-11 16,-2-2-28-16,-5-5-3 15,-3-2-24-15,0 0 0 16,-2-2-54-16,2 1-35 16,-1 1-257-16,-1 0 25 15,-1 0-124-15</inkml:trace>
  <inkml:trace contextRef="#ctx0" brushRef="#br0" timeOffset="8912.7079">12722 5185 452 0,'-15'-6'132'0,"-6"4"29"16,7-1-116 0,-6 5 15-16,6 2 10 0,3-4 20 15,7-3 46-15,1 0 26 16,1 2-10-16,1-1 21 16,-1 1-9-16,1 1-32 15,-1 0-32-15,1 0-11 16,-1 0-40-16,1 0-9 15,1 0-14-15,0 0-1 16,0 0-5-16,0 0 5 16,1 0-3-16,1 0 1 15,-1 0-5-15,17 1 5 16,21-1-7-16,58 5 2 16,-39-8 5-16,25-2 10 15,-3 3-3-15,7 0 11 16,-5-2 4-16,1-4 1 15,-15 4-6-15,6 2 0 16,-10-4-12-16,2 3-4 0,-2 0-11 16,3 5-1-16,-8-4-5 15,0 4-1-15,-10-1-1 16,-6 4-1-16,-15-8 0 16,-6 1-3-16,-13 4 1 15,-4-5 4-15,-7 1 4 16,2 2 12-16,-1 0 7 15,1 0-1-15,-2 0-12 16,2-1-11-16,0-1-13 0,2 1-11 16,11-2 0-16,21-1 9 15,60-11-8 1,-40 7-10-16,-3-6-57 16,1 3-47-16,-12-1-139 15,-23-5-190-15,-9-19-86 16,-17 0-115-16</inkml:trace>
  <inkml:trace contextRef="#ctx0" brushRef="#br0" timeOffset="10935.0363">14578 4691 994 0,'6'-4'322'15,"-3"4"0"-15,-3 0-296 16,-2 0-29-16,2 0 10 0,0 0-21 16,0 0 36-16,0-2 37 15,0 1-37-15,0 0-36 16,0 1 25-16,0 0-3 15,0 0-3-15,0 0-3 16,0-3-1-16,2 3 10 16,-1 0 1-16,7 0 1 15,14-2 4-15,2-1 3 16,38-6 1-16,-40 5 6 16,-3-8 3-16,6 6 2 15,1 5-6-15,15-13-4 16,-5 5-9-16,10 5-4 15,-2-4-5-15,8 7 0 16,-14 4 0-16,14 0-1 16,-12 6 0-16,2 6-4 15,-10-7-1-15,5 15-5 16,-13 5 0-16,1 7-2 0,-10 5 4 16,-3 12-2-16,-6-3 2 15,-6 12-3-15,-6-6 0 16,-3-5-2-16,-3-4 2 15,-10 9 5-15,0-9 7 16,-6 9 6-16,-5 2 5 16,-10 13 6-16,2-3-4 15,-10 10 5-15,2-6-2 16,-4 9 7-16,7-9-2 0,2 7 3 16,7-8-1-16,8 1-7 15,13-16-7-15,0-6-3 16,10-21-9-16,3-9 0 15,3-8 10-15,12-1 19 16,7-5 6-16,12 5 9 16,17-7-2-16,20-2-7 15,4-2-19-15,23-2-6 16,-9-5-5-16,4-8 0 16,-7 0-3-16,17-3 1 15,-13-8 0-15,12 3 2 16,-6 4 0-16,-2 5 1 15,-25 4-2-15,-8 7-2 16,-21 2-3-16,-7 13-5 16,-17 1 0-16,-2 5 0 15,-7 3 4-15,0 3 4 16,-5-2 4-16,7-3-4 0,-6-6-3 16,3-3-29-1,-5-6-100-15,5-5 36 16,-3 1-55-16,0-1-21 15,-1 1-284-15,-1-2 58 16</inkml:trace>
  <inkml:trace contextRef="#ctx0" brushRef="#br0" timeOffset="11504.861">16275 4859 906 0,'-1'9'285'15,"10"0"44"-15,-2 2-243 16,4 7-44-16,-3 3-20 16,4 4 3-16,-3 5 0 0,3-2 3 15,0 0-4 1,1 5 10-16,-2-7 0 0,3 4 9 16,-5 3 4-16,6 14 0 15,-2 2-7-15,7 23 2 16,-3 3-8-16,7 10-6 15,-3-6-5-15,0-3-3 16,-7-25-8-16,4 1-3 16,-4-24-5-16,-3-7-28 15,-5-13-36-15,2-4-92 16,-5-14-97-16,-6-17-189 16,-5-9-32-16</inkml:trace>
  <inkml:trace contextRef="#ctx0" brushRef="#br0" timeOffset="11983.1114">15984 5299 1142 0,'4'-6'289'0,"-1"6"81"16,1 1-312-16,-4-1-3 15,2 0 4-15,13 0 15 16,14-1 9-16,48-11-9 15,-44 0-33-15,5-1-14 16,1 1-14-16,13-7-3 16,0 4-2-16,8-6 1 15,-2 9 0-15,3-4 4 16,-8 6-2-16,8-1 1 16,-15 10-2-16,1-7-2 15,-14 5-7-15,-5 9-7 16,-16-6-4-16,1 2-16 15,-10 4-13-15,-4 4-4 16,-1-2 0-16,4-2-27 0,-8 4-11 16,0-3-88-16,3-5-232 15,-2 5-26-15,4-7-139 16</inkml:trace>
  <inkml:trace contextRef="#ctx0" brushRef="#br0" timeOffset="12632.8854">17438 4600 937 0,'3'3'159'0,"0"5"111"16,-3 6-272-16,2-5 22 15,0-2 36-15,9 0 46 16,-7 1 7-16,1-1 7 15,1 5-16-15,4 1-6 16,-6 2-28-16,-1 10 13 0,2 1-2 16,-8 8 5-16,0 6-11 15,3 7 1-15,3 3-17 16,-3 11-2-16,7-3 3 16,-1 12 7-16,-1 1-7 15,-1 10-2-15,4-5-6 16,-4 11-10-16,3-11-6 15,1-1-4-15,-1-14-7 0,-5 3-3 16,1-11-6-16,0 2-5 16,-2-6 1-16,1-8 0 15,2-5 0-15,-4-9 1 16,0-14 0-16,-1-9 3 16,-2 1 2-16,6-5-3 15,-3-2-1-15,0 2-1 16,0 0-6-16,0-3-6 15,0 3-4-15,0-1-4 16,0-1-7-16,0 1-8 16,0-1-2-16,0 1-15 15,0-1-16-15,0 1-74 16,0-1-41-16,-2 0-146 16,1-1-240-16,-8-21 3 15</inkml:trace>
  <inkml:trace contextRef="#ctx0" brushRef="#br0" timeOffset="14285.1097">18311 5241 594 0,'-29'-52'92'0,"15"43"70"0,0 8-164 15,1-4 39-15,7-6 19 16,-1 3 53-16,4 7 5 15,-2-7 3-15,4 4-19 16,-1 2-8-16,1 1-19 16,-1-1 6-16,1 1-12 15,-1-1 1-15,2 2 0 16,0 0-1-16,0-1-9 16,0 1 0-16,0 0-14 0,0 0 16 15,2 0-1-15,16 0-2 16,16 3 7-16,56 1 2 15,-41-1-22-15,13 0-4 16,-4 2-7-16,16-7-10 16,-3 2-7-16,3-4-2 15,-13-1-6-15,1-1-5 16,-21 3-7-16,-4-4-24 16,-10 4-25-16,-3 6-74 15,-11-3-45-15,-8 10-318 16,-8 7 41-16</inkml:trace>
  <inkml:trace contextRef="#ctx0" brushRef="#br0" timeOffset="14629.8687">18164 5749 1169 0,'46'22'414'0,"-12"-19"8"16,12 0-264-16,1 3-169 0,5 3-4 16,-10-9-4-16,6 0 22 15,-6-1 2-15,10-4 2 16,-6-2 3-16,14 7 4 15,-8-5-2-15,4 2-4 16,-10 3-3-16,-3-1-11 16,-12 0-8-16,4 6-7 15,-9 1-36-15,-4 3-75 16,-1 2-54-16,-3 3-237 16,-6 1-8-16</inkml:trace>
  <inkml:trace contextRef="#ctx0" brushRef="#br0" timeOffset="15587.779">19407 5200 751 0,'54'41'460'0,"-45"-44"-118"15,-12 6-214-15,3-1-219 16,0-2 97-16,0 0-32 15,-1 0 76-15,-1 0 94 16,2 0 80-16,0 0-133 16,0 0-31-16,0-2-13 15,2 1-26-15,11-7-4 16,18-10-13-16,61-29 15 16,-34 25 3-16,10-2 1 15,6 8-10-15,11-3-1 16,-8 1-3-16,8 1-1 15,-10 9-4-15,-10 0-3 16,-15 10-3-16,-6 7-3 16,-12 8 1-16,-7-3-5 15,-4 5-4-15,-11 2-10 0,-10-8 6 16,-15 11-4-16,-6 5 8 16,-10-1 12-16,-7 2 11 15,-23 12-2-15,-4-11 5 16,-15 3-2-16,-3 3-6 15,-9 0 3-15,17-6-2 16,-3 4 3-16,21-5-1 16,9-5 1-16,20-7-2 0,6-5-1 15,19-7-2-15,7-1 1 16,10-5 7-16,26-5 2 16,18 1 4-16,26-2-9 15,11 0-2-15,23 2-9 16,-14 2-3-16,11 5-4 15,-14 4 7-15,9 13 0 16,-15-2 2-16,10 10 0 16,-15 6 1-16,-5 3 0 15,-20-6 0-15,-3 12-2 16,-24 3 0-16,-2-2-3 16,-12 7-1-16,-15 15 12 15,-11-12 5-15,-13 12 4 16,-11-5 10-16,-13 10 10 15,-11-9-7-15,-26 5 1 16,-1-14-2-16,-25 1 2 16,4-13-9-16,3-10-4 15,18-7 11-15,-6-5 9 0,21-13-2 16,-6-7 7-16,9-2 3 16,0-6-12-16,13 1-10 15,9 0-10-15,16-3-13 16,2 4-19-16,13 1-20 15,4-6-56-15,5 0-30 16,14-6-105-16,11-2-271 0,22-23-38 16,6-9-132-16</inkml:trace>
  <inkml:trace contextRef="#ctx0" brushRef="#br0" timeOffset="19222.1975">15222 2893 670 0,'-1'-2'472'0,"-1"2"-107"16,2 0-323-16,0 0 20 16,0 0-78-16,0 0-3 15,0 0 6-15,0 0 216 16,0 0-195-16,0 0 7 15,0 0 5-15,0 0 5 16,0 2-2-16,0-1 4 16,0 1 0-16,0-1 4 15,0 1 0-15,2-1 4 16,-1 1-7-16,4 7-7 16,4 5-6-16,-1 6-4 15,24 42-4-15,-22-41 0 16,-4 5-1-16,3 7-1 15,6-2-3-15,2 5 1 16,4 7 0-16,1 7 2 0,-2-4 1 16,-3 12 1-16,6 1 0 15,8-3 0-15,3-10-3 16,12 2-6-16,1-13-2 16,0-7 1-16,-8-4 1 15,5-3 13-15,-4-12 15 16,6-4 13-16,-4-7 5 15,8-10 5-15,0-6-11 16,5-3-4-16,-13-6-15 16,7 5-1-16,-12-3-8 0,-2-3-1 15,-4 1-1-15,2-1 0 16,-11-2-1-16,-1-2 5 16,-12 2 1-16,0-7-3 15,-8-3 0-15,-2 2-8 16,-4-1-5-16,2 5-4 15,-6 9 0-15,6 3-1 16,0 4 4-16,2 6-3 16,-1 2 0-16,2-2-2 15,-1 1 1-15,-1 6-1 16,-3-1 2-16,0 0 3 16,1 1 1-16,2 5 3 15,1 0 2-15,-1 0-3 16,1 0-7-16,1 0-12 15,0 0-8-15,-2 0-8 16,2 0-3-16,0 0-3 0,0 0 19 16,0 2 7-1,0-1 6-15,0 2 3 0,2 9 3 16,-1 3-11-16,4 4 0 16,20 58 0-16,-15-38 4 15,2 15 4-15,0 1 5 16,9 10 1-16,-1-5 0 15,11 12-1-15,4-12 1 16,2 3 1-16,-2-11 1 0,5-1 2 16,-9-14 2-16,-1 0-2 15,-11-5-2-15,-10 10-7 16,-13-2-10-16,-16 7 6 16,-17-1 0-16,-23 0 8 15,-12-9 9-15,-12 1 4 16,6-14-10-16,-2-3-25 15,19-9-31-15,2-15-11 16,10-13-9-16,-5-8-60 16,10-9-41-16,-5-8-194 15,8 2-3-15</inkml:trace>
  <inkml:trace contextRef="#ctx0" brushRef="#br0" timeOffset="20256.8689">16652 3337 458 0,'-3'-3'321'15,"1"0"-91"-15,2 0-68 16,0 0-80-16,2 2-70 16,-1 1 71-16,8 4 16 15,1 5-12-15,2 0 3 16,-3 6-16-16,41 44 5 15,-44-42-4-15,2-4-8 0,-1-9-15 16,2 5 3-16,3-4-10 16,12-4-1-16,-4 4 4 15,19-1 5-15,8-7-7 16,13-3-2-16,-6-1-14 16,17-15-3-16,-8-1-7 15,2-8-4-15,-9-6-5 16,-1-7 3-16,-14 11-1 15,-10-5-2-15,-10 12-1 0,-9 15-16 16,-12 5-36-16,-3-2-32 16,-10 7 11-16,-14-4 0 15,-5 2 17-15,-11-3 31 16,-6 5 30-16,-5-1-11 16,5 2 0-16,-2-4 1 15,6 11-1-15,-5-4 0 16,11 2-1-16,-2 4 0 15,8 10 0-15,-1 0 0 16,16 9-3-16,-1 6-1 16,7 3-2-16,-1 2-2 15,9-6 0-15,-4 4-1 16,5-2 8-16,3 5-2 16,3-7-2-16,12 5-3 15,6-2 22-15,17 2 6 0,10-7 8 16,15 4 10-16,-2-12 5 15,15 1-16-15,-13-12-11 16,10-3-2-16,-8-5-4 16,0-2 1-16,-16-7-2 15,7-4 5-15,-5-7 2 16,2-14-5-16,-6 2-1 16,11-4-2-16,-12 2-4 15,-6 5-58-15,-12 10 53 16,-6 5-11-16,-11 5-9 15,-4 7-11-15,-5 2 52 0,-1 2-48 16,-1-6 10-16,0 0 7 16,0 0 4-16,0 0-40 15,0 0-29-15,0 0-56 16,0 0-51-16,0 0-291 16,-1 0 67-16</inkml:trace>
  <inkml:trace contextRef="#ctx0" brushRef="#br0" timeOffset="21145.8693">18912 3122 1074 0,'-9'2'89'0,"-3"2"161"16,-4-1-314-16,5-4 2 15,-5 7 60-15,9-3 50 16,1-14 11-16,3 11 13 16,0 0 5-16,4-3 9 15,-2 2-10-15,-1-1 0 16,1 1 0-16,0-1-8 16,-1 1-12-16,1 1-13 15,-2-3-18-15,0 2-18 16,-21-5-10-16,-15 1 0 15,-49-1 0-15,33 8 0 16,0 5 2-16,-12-1 1 16,5 0-1-16,-6 6-3 15,7 6 1-15,6-1 3 16,20 3 1-16,-1-4 9 0,17 2 6 16,7-2 0-16,2 0-4 15,2 4-22-15,7 0-16 16,7-2-14-16,6-5 36 15,13 2 8-15,13-9 21 16,26-4 5-16,7-2 7 16,17 0-33-16,-4 4-6 15,2 2 1-15,-16 6 4 16,-5 4-1-16,-22 8-2 16,-8 4 2-16,-13 0-1 15,-16 5 1-15,-6 1-2 16,0 1-3-16,-7-2 5 0,-14 10 6 15,-2-3 1-15,-13 0 4 16,-3-10 2-16,-8-1-3 16,9-7-6-16,-4-2 1 15,5-5 0-15,-4-5 4 16,5 2 1-16,-5 0 15 16,-1-2 5-16,-5-6 10 15,4 7 0-15,-2-13 8 16,11-5-2-16,5 1-9 15,9 6-10-15,4-1-4 16,6 1-10-16,4 0-11 16,1-3 1-16,4 1 4 15,-1 1-20-15,2-1-19 16,0 1-12-16,2-1-53 16,1 1-41-16,16-5-158 0,5-2-191 15,48-27-15-15</inkml:trace>
  <inkml:trace contextRef="#ctx0" brushRef="#br0" timeOffset="25083.9293">7039 9004 71 0,'-2'2'411'16,"1"-1"-180"-16,1 1-43 15,0-1 43-15,-2 1-201 16,2-1-11-16,0 2 30 16,0-3 32-16,0 0 36 15,0 0 7-15,0 0 11 16,0 2-27-16,0-2-27 15,0 0-30-15,0 1-17 16,0-1-16-16,0 0-2 16,0 0 4-16,0 0 6 15,0 0 5-15,0 0 5 16,0 0 1-16,0 0-4 16,0 0-5-16,0 0-14 15,0 0-9-15,0 0-9 0,2 0-9 16,2 0-6-16,14 0 7 15,1 2 6-15,48 2 8 16,-44-6 6-16,7 4 4 16,19-8 8-16,4 0 0 15,11 6-1-15,3 0-3 16,5-3-2-16,-13 2-7 16,5 2-2-16,-11 1-3 15,2-1-1-15,-9 7 0 0,3 9-3 16,-16-6-3-16,-1 8-5 15,-5 3-3-15,-5 6-10 16,-14-5-7-16,5 18-3 16,-13-8 1-16,-5 8 4 15,-9-7 9-15,-1 3 17 16,-7-10 11-16,-2 1 8 16,8-9 15-16,-5 6 10 15,-4-8-7-15,-3-1-2 16,1 0 0-16,-16 1-11 15,6-6-5-15,-6 6-1 16,3-5-1-16,-3-3-4 16,6-2-6-16,-5-1-2 15,5-5-5-15,2-2-1 16,-2-2 0-16,7 0 2 16,7-3 1-16,8 2 8 0,7 4 3 15,8-3-25-15,5 0-3 16,-5 3-3-16,1-2-6 15,13 1-3-15,23-5 25 16,51-15 1-16,-42 9 3 16,11-1 1-16,-7-1 0 15,9 1 1-15,-2 7-2 0,-3 2-2 16,-6 2-2 0,-4 11-3-16,-11 3-1 0,7 6 1 15,-6 3 2-15,6 4 2 16,-3-5 4-16,6 4 1 15,-14-5 1-15,4 2-2 16,-12-2-1-16,1 2-4 16,-9 0-2-16,-4 0-5 15,-7-1-7-15,-8 3 0 16,-12 5 7-16,-18 6 9 16,-14 4 8-16,-11 8 12 15,2-3 5-15,-18 0-4 16,10-4-6-16,-13 1 0 15,-1-9-4-15,-23 3-1 16,8-6 3-16,-3-6 5 16,17-4 2-16,4-6 3 15,26-9 14-15,3-5 10 0,11-6 0 16,-2-12 2-16,7-5 2 16,-5-7-7-16,11 2-9 15,-6-6-4-15,10 7-3 16,-4 1-14-16,6 7-10 15,-4-9-3-15,9 8-5 16,1 0-4-16,5 7 6 16,4-3-9-16,6 9-8 15,3-3-9-15,-2 4 17 16,2-1 16-16,-2 3-13 16,-1 4 2-16,0 2 6 0,0 0-21 15,0 0-17-15,0 0 21 16,0 2 7-16,0-1-2 15,0 4-2-15,5 5-58 16,-2-4-51-16,6 6-377 16,10-8 53-16</inkml:trace>
  <inkml:trace contextRef="#ctx0" brushRef="#br0" timeOffset="28689.1472">18771 9172 825 0,'-1'-3'292'0,"-1"0"31"15,1 0-215-15,-1 0-25 16,1 1-25-16,-1 1 17 15,1-2 1-15,-1 1 14 16,1 1-9-16,-1-1 1 16,1 1-11-16,-1-1 3 15,1 1-5-15,1-1-5 16,0 1-11-16,0 1-12 16,0-1-13-16,0 1-20 15,0 0-9-15,0 0-2 16,0-2-2-16,0 1 4 15,1-1 5-15,1 2 2 16,1-3 1-16,13 0-1 16,3 0-3-16,47-12-2 15,-50 14-2-15,-1-4 0 16,1 5 2-16,6-3 2 16,3 5 0-16,6-2 1 0,2-2-2 15,7-3 0-15,-4 5 5 16,8-6 1-16,2 0 0 15,4-2 2-15,-8 8 0 16,-1-4-5-16,-13 5-5 16,-2 2-6-16,-12 2-3 15,0-1-8-15,-5 5-2 16,-3-3-2-16,-6 1 0 0,0 4-9 16,-6-1 4-16,-3 3 2 15,1 4 1-15,-2 2 3 16,-3 5 10-16,-4 7 2 15,0 6 3-15,-12 9 3 16,0 4 3-16,-7 9 2 16,4-4 1-16,-5 3 0 15,7-11 0-15,0 1 0 16,4-14 0-16,-2-6 0 16,4-1 2-16,0-1 1 15,-2-9 2-15,2 2 0 16,3 0 1-16,5-2-1 15,5-3-4-15,4 7-2 16,1-3 0-16,5 1-2 16,-5-3 0-16,-2 5 1 15,2-7 0-15,5 3 0 16,-4-2 2-16,4-5 1 0,-1-4 0 16,-2-1 4-16,3-5 1 15,-1 0 3-15,1 0 3 16,-1 0 1-16,2 0-1 15,0 0-8-15,0 0-6 16,0 0 0-16,0 0-2 16,2 1-2-16,5 2 19 15,24 8 10-15,51 6 3 16,-34-15 6-16,-2-7 2 0,17 1-5 16,-10-6-5-16,11-2-3 15,-7-2-2-15,9 1-1 16,-15 3-4-16,4-1-2 15,-12 4-4-15,7 3 2 16,-8 5-5-16,5 2 1 16,-5 4-1-16,5 5-1 15,-10-1-2-15,-1-4 2 16,-7 0-2-16,0-1 3 16,-7-4 4-16,-7 1 3 15,-2-3 1-15,-7 1 2 16,-2-2-1-16,-8-1-9 15,2 2-5-15,1 0 4 16,-1 0 0-16,1 0 2 16,-1 0 7-16,1 2 4 15,-1-1-5-15,1 1-1 0,0-1-6 16,-1 1 0-16,1-1-1 16,-1 1-3-16,1-1-2 15,-1 1-10-15,1-1-14 16,-1 1-55-16,1-1-38 15,-1-1 184-15,1 0-695 16,-1 0 273-16</inkml:trace>
  <inkml:trace contextRef="#ctx0" brushRef="#br0" timeOffset="31874.9391">8511 12794 829 0,'7'6'472'0,"-2"-2"-48"15,-11-4-195-15,6 0-102 0,-2 0-90 16,1 0-22-16,-1 0-5 15,2-1 3-15,0-1 1 16,0 1 4-16,0-1 7 16,0 1-3-16,0-1-14 15,0 1 17-15,0 1-3 16,0 0-6-16,0 0-3 16,0 0-14-16,0 0-44 15,0 0 8-15,0 0-3 0,0 1-3 16,0 1 23-16,-1 5 22 15,-1 17-8-15,-1 6 2 16,-10 50 5-16,6-37 8 16,1-2 3-16,-2 10 5 15,2-11 3-15,2 10 2 16,-2-4 1-16,0 12 3 16,0-5-1-16,2 12 9 15,-1-7-2-15,1 0 0 16,1-11-2-16,3-1 4 15,3-9-8-15,1-7-1 16,2-8-6-16,2-3-1 16,-1-4-7-16,-1-2 0 15,0-2-1-15,-3-4 4 16,0-4 1-16,-3-3 9 16,0 0 5-16,0 0 15 15,0-3 15-15,0 2-13 0,0-1-10 16,0-1-4-16,0 0-18 15,4-28-21-15,19-49 6 16,-12 30-7-16,0 4-6 16,4-13-8-16,-7 1 2 15,1-6 1-15,2 9 7 16,1-1 6-16,-8 9 7 16,3-1 5-16,-4 8 3 15,-6-1 4-15,-2-1 0 0,2-5 0 16,-3 5-1-16,-5-5-2 15,4 1-3-15,-1 0 1 16,-2 0 7 0,3 3-6-16,4 9 4 15,-3 4-1-15,3 10-2 16,-2 9-1-16,1 4-4 16,-1 2-8-16,5 5-13 15,0 0-7-15,0 0-5 16,0 0-4-16,0 0 8 15,0 2 12-15,2-1 10 16,7 19 8-16,7 11 7 16,27 47-1-16,-16-33 1 15,5 1-3-15,17 16 1 16,-3-7-2-16,12 7 0 16,-8-13-2-16,11 3 1 15,-12-15-2-15,3 4 0 16,-8-8-1-16,4 7-2 0,-14-2 0 15,6 5-1-15,-12-3 0 16,1 2 1-16,-12-5-1 16,5 1 1-16,-6-8-1 15,9 3 0-15,-1-5 0 16,4 1 0-16,-1-6 0 0,0-3 1 16,-11-8 0-16,-1 0 1 15,-5-6 1-15,-3-5 0 16,-5 2 2-16,1 0 7 15,-3-4 2-15,-2-1 7 16,2 1 5-16,-1-1 3 16,-1 1-5-16,1-2-4 15,-1 0-7-15,-3-19-7 16,-3-8-7-16,-8-56-11 16,16 46-3-16,3-18-10 15,3-1-5-15,3-12-9 16,2 10-4-16,0-13 5 15,-2 14 10-15,-5-10 5 16,1 11 10-16,-4-5 12 16,1 11 0-16,-4 1 1 15,2 21 4-15,0-1-2 16,-1 10 0-16,-1 0-5 0,4 9-3 16,-2-5-5-16,0 8-2 15,1 1-10-15,-1 3-1 16,0 3-10-16,-1 3-4 15,1 0-12-15,0 0 3 16,0 0-6-16,0 0 2 16,0 1-27-16,0 10-21 15,1 12-83-15,11 47-84 16,4-43-86-16,6-10-114 16,7-8-40-16</inkml:trace>
  <inkml:trace contextRef="#ctx0" brushRef="#br0" timeOffset="32798.7297">10045 12603 703 0,'-3'-2'256'16,"-2"1"17"-16,0-1-186 0,1 1-28 15,-2 1-24-15,-8 3 4 16,8-2 6-16,1 1 20 16,-1 4-3-16,-5 9 4 15,-2 4-1-15,-31 52 5 16,33-43-19-16,-4 12 3 15,2 2-12-15,-8 10 4 16,5-1-7-16,-6 7 3 16,2-9-8-16,-2 6 3 15,4-11-8-15,-2 5 2 16,5-1-4-16,0 9 2 16,5-5-2-16,2 6 0 15,8-9 2-15,6 3-2 16,5-14-7-16,5 7-3 15,3-11-6-15,5-2-1 16,0-8 0-16,2 1 2 16,-2-16 3-16,6 2 16 15,1-3-2-15,4-9 5 0,8 1 4 16,15-4-4-16,0-2-15 16,10-12-2-16,0 3-4 15,5-9-5-15,-11 2 3 16,6-8 0-16,-12 4-3 15,-4-8-1-15,-12 4-2 16,-7-10-4-16,-10 3-3 16,0-9-3-16,-7 5-1 0,-9-16-2 15,4 16-1-15,-13-10 3 16,-4 14 2-16,-3 0 0 16,-1 8-1-16,-11-13 3 15,-1 8-1-15,-17-4 2 16,-8 5 1-16,-18 2 3 15,-8 13 2-15,-20 6 4 16,3 5-1-16,-8 0 3 16,18 4-1-16,4 0 1 15,17 3-2-15,3 0 1 16,10 4-1-16,-6 3-2 16,5 5-4-16,2 3-12 15,8 4-28-15,6 7-108 16,9-4-314-16,6-12-100 15,11-16-167-15</inkml:trace>
  <inkml:trace contextRef="#ctx0" brushRef="#br0" timeOffset="34949.8529">8332 16541 286 0,'1'0'400'0,"1"0"-111"15,-1 0-162-15,1 0 191 16,-1 0-244-16,1 0 0 16,-1 0-20-16,-1 0 0 0,0 0-13 15,0 0 5-15,0 0-7 16,-1 0 1-16,-1 0-7 15,1 1-1-15,-1 1-10 16,1-2-5-16,1 1-4 16,0 1-1-16,0-1-5 15,0 1-2-15,6 14 0 16,4 11-2-16,21 45-2 16,-16-35 1-16,0 5 0 0,-1 10 1 15,0-3 1-15,4 16 0 16,-4-4 0-16,6 2 0 15,-4-6 1-15,0 5 2 16,1-10 0-16,5 11 5 16,-1-2 2-16,7 13 2 15,4-1-1-15,4 10-1 16,-10-11-1-16,-2 14-2 16,-11-9-3-16,-11 11 0 15,-8-5-3-15,-10 16-1 16,-8-18-1-16,-12-1-1 15,2-20-12-15,-6-4 1 16,9-23 0-16,-3-13 5 16,-1-6 0-16,-16-8 15 15,-2-15 0-15,-23-5 1 16,-4 0-3-16,-13-7-3 0,15-9-7 16,-10-4-17-16,20 1-8 15,-4-11-16-15,14-5-14 16,-9-7-1-16,12-2 12 15,2-9-30-15,16 1-29 16,7-13-275-16,16 2 51 16</inkml:trace>
  <inkml:trace contextRef="#ctx0" brushRef="#br0" timeOffset="35728.8523">7556 16619 1095 0,'62'51'315'0,"-53"-42"69"15,0 0-309-15,2-1-29 16,-2-2-29-16,6 2 12 15,0-5 0-15,4 0 13 16,5-2 20-16,5-2 16 16,4-7-6-16,6-1 2 15,11-7 55 1,6-3-83-16,18 0 3 16,0 1-3-16,15-4 0 15,-9 5-5-15,11-5 12 16,-16 1-6-16,8-8 6 15,-4-2-9-15,17-1 0 16,-10 3-13-16,11-5-6 16,-9 7-11-16,-7 8-3 0,-21 0-3 15,-10 2-5-15,-19 11-4 16,-9-1-3-16,-8 4-27 16,-11 6-25-16,-2 3 13 15,-7 0 9-15,5-6 6 16,-1 1 29-16,-1 1 26 15,-6 8-17-15,-3 3-17 16,-5-2-50-16,-48 45-34 16,41-51-31-16,5 2-171 15,-5 9-265-15,3-5 49 16</inkml:trace>
  <inkml:trace contextRef="#ctx0" brushRef="#br0" timeOffset="37302.5709">9044 17296 1002 0,'9'2'446'0,"-5"-4"-10"0,-4 1-261 16,-1-1-79-16,0 1-80 16,-1 0-20-16,1-2-5 15,-2-8 5-15,-2-7 7 16,1 1 21-16,-13-41 7 15,16 46 16-15,-1 6-3 16,5 3-6-16,-1 5-19 16,-2-2-9-16,0 0-17 15,1 1 6-15,5 11 4 0,11 23 10 16,15 51 3-16,-23-31 7 16,-3 3-9-16,3 18 1 15,-3-7-5-15,3 10 0 16,1-7 2-16,5 11 9 15,1-10 0-15,6 14 3 16,-5-10 0-16,5 6-4 16,3-16-8-16,5-2-1 15,2-22-6-15,19-7-2 16,-1-24-1-16,9-15 4 16,1-21-2-16,5-15 7 15,-11-10 3-15,1-14 2 16,-13-4-1-16,-4-8 1 15,-14 6-2-15,-6-11 0 16,-8 15-12-16,-4-10-5 16,-6 2-4-16,-1-13-5 0,2 8-3 15,-5-13 11-15,1 17 2 16,-5-1 4-16,-1 21 4 16,-3 5 2-16,4 18 1 15,-3 8 8-15,5 8 2 16,3 6 7-16,-1 6 6 15,4 1-20-15,0 2-10 16,0 0-10-16,0 0-6 16,0 2-6-16,0 4 18 0,7 20 4 15,17 43 5-15,-12-37 0 16,0 2-3-16,1 9 0 16,-3-4-2-16,-1 8 1 15,-1-1-2-15,-1 9 2 16,2-8-1-16,0 8 0 15,-3-16 1-15,4 4-1 16,-4-8 1-16,0 7 1 16,1-7 1-16,7 14 2 15,-7-3 1-15,6 18 1 16,-5-1-1-16,2 19 0 16,-2-2 0-16,4 6 7 15,-11-14 4-15,2-5 5 16,-5-27 3-16,0-10 3 15,-4-12-6-15,4-13 5 16,4-5-6-16,-2-4 0 0,0 3-2 16,0-2-1-16,1-30-20 15,8-80-9-15,3 38-6 16,3-30-3-16,4 11-3 16,11-12 9-16,-2 18 8 15,6-14 2-15,3 21 0 16,1-10 0-16,-7 16 1 15,5-1 1-15,-6 26 2 16,-4 8 3-16,-5 20 0 16,0 7-2-16,-5 11-3 0,0 7-3 15,2 6-4-15,1 13 1 16,-2 7 2-16,-1 16 1 16,0 5 2-16,-1 18 3 15,-2-1-1-15,4 10 2 16,-1-4 1-16,-1 10 1 15,-2-6 1-15,3 12 2 16,-7-9 0-16,3 0-1 16,-3-14 0-16,-2-8 1 15,-1-24-3-15,0-7 4 16,-3-15 0-16,0-15-1 16,-3-17-1-16,-1-26 0 15,5-17-7-15,2-34-6 16,0-8-2-16,15-13-2 15,-1 13 0-15,13-21 2 0,8 19 6 16,16-12 1-16,-1 17 0 16,8-3 0-16,-6 24-1 15,-1-2 0-15,-14 16 2 16,-1 8 4-16,-17 14 1 16,-6 14 1-16,-11 22-4 15,-3 27-1-15,-5 18-2 16,5 24 2-16,2 16 1 15,-1 29 4-15,3 0 1 16,-1 23 2-16,2-2-3 0,-4 13 3 16,1-10 1-16,-5 16 1 15,2-24 3-15,-1 8 1 16,-1-27-3-16,-1-13-2 16,2-37-7-16,2-13-41 15,-5-27-20-15,5-11-78 16,1-10-77-16,11-26-429 15,6-23 77-15</inkml:trace>
  <inkml:trace contextRef="#ctx0" brushRef="#br0" timeOffset="38244.8764">11814 17293 1071 0,'3'32'371'0,"3"5"36"16,-3-3-288-16,1 9-43 15,-1-3-46-15,-1 6-3 16,-2 0 6-16,-2 5 7 15,1-5 2-15,-2 5 16 16,0-5 6-16,3 7 3 16,1-3-10-16,2 10-3 15,5-1-14-15,-1 5 10 16,5-10 7-16,0 6-12 16,-2-11-3-16,1-4-2 0,-3-8-19 15,-8-8-19-15,6-9 7 16,0-3-1-16,-1-7-2 15,-2-4 4-15,0 1 0 16,0-7-4-16,-3-1-2 16,-2-1 1-16,2 1-5 15,0-2 1-15,0-4 4 16,0-36-3-16,2-52-9 16,-5 30-15-16,-2-4-10 15,2-12-16-15,-3 7-1 0,-6-9-1 16,1 15 15-16,2-3 12 15,0 13 19-15,1-9 10 16,5 8 13-16,3-6 6 16,0 5-1-16,3-2 2 15,8 13 2-15,7-2-2 16,1 9 0-16,7-2-5 16,3 10-6-16,3-5-8 15,-1 5-8-15,15 0-7 16,2 4 3-16,17 1-29 15,0 6 32-15,13 6 32 16,-8 5-29-16,12 10-2 16,-17 2 28-16,7 12-37 15,-8 3-36-15,17 12 17 16,-12-1-7-16,9 13-10 16,-7 4 0-16,-13 15-8 0,-27-7 2 15,-18 19 5-15,-23 6 12 16,-24 11 6-16,-18-7 11 15,-25 6-12-15,-3-19-5 16,-13-2-3-16,4-19 4 16,-15-2 2-16,11-11 23 15,-18 2-34-15,13-8-40 16,-4 3-360-16,19-4 63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9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4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0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4C9B-0981-4ED5-B80C-D2C96382D611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4629-42AE-4909-962E-11D44223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6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5: One-Sided Limits and Continuity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722" y="243681"/>
            <a:ext cx="8144556" cy="6145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35400" y="1040760"/>
              <a:ext cx="5134320" cy="5604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3520" y="1032120"/>
                <a:ext cx="5157000" cy="56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8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01" y="177006"/>
            <a:ext cx="7695520" cy="65204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80160" y="1949040"/>
              <a:ext cx="5358960" cy="4465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960" y="1942200"/>
                <a:ext cx="5373360" cy="44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49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19" y="174285"/>
            <a:ext cx="8513310" cy="5253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56" y="3155286"/>
            <a:ext cx="1066800" cy="447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66744" y="3233629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limit(f(x),-5)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20520" y="1816920"/>
              <a:ext cx="6353280" cy="3875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6920" y="1811160"/>
                <a:ext cx="6364800" cy="38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1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927" y="334169"/>
            <a:ext cx="7633651" cy="2164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2418106"/>
            <a:ext cx="6498772" cy="44398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06240" y="300600"/>
              <a:ext cx="8723880" cy="614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9040" y="292680"/>
                <a:ext cx="8735400" cy="61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0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694" y="156595"/>
            <a:ext cx="9801906" cy="4071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694" y="5323114"/>
            <a:ext cx="1028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evaluating one-sided limits in </a:t>
            </a:r>
            <a:r>
              <a:rPr lang="en-US" dirty="0" err="1" smtClean="0"/>
              <a:t>Geogebra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LimitAbove</a:t>
            </a:r>
            <a:r>
              <a:rPr lang="en-US" dirty="0" smtClean="0"/>
              <a:t>(</a:t>
            </a:r>
            <a:r>
              <a:rPr lang="en-US" dirty="0" err="1" smtClean="0"/>
              <a:t>function,x</a:t>
            </a:r>
            <a:r>
              <a:rPr lang="en-US" dirty="0" smtClean="0"/>
              <a:t>-value) will give the limit from the right.</a:t>
            </a:r>
          </a:p>
          <a:p>
            <a:r>
              <a:rPr lang="en-US" dirty="0" err="1" smtClean="0"/>
              <a:t>LimitBelow</a:t>
            </a:r>
            <a:r>
              <a:rPr lang="en-US" dirty="0" smtClean="0"/>
              <a:t>(</a:t>
            </a:r>
            <a:r>
              <a:rPr lang="en-US" dirty="0" err="1" smtClean="0"/>
              <a:t>function,x</a:t>
            </a:r>
            <a:r>
              <a:rPr lang="en-US" dirty="0" smtClean="0"/>
              <a:t>-value) will give the limit from the left.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92520" y="2840400"/>
              <a:ext cx="9845280" cy="294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200" y="2835000"/>
                <a:ext cx="9856800" cy="29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3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1: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2547"/>
            <a:ext cx="10450374" cy="41208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38000" y="3272400"/>
              <a:ext cx="8215560" cy="1636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2240" y="3265560"/>
                <a:ext cx="82303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58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r>
              <a:rPr lang="en-US" dirty="0" smtClean="0"/>
              <a:t>Continuity at a Point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1624"/>
            <a:ext cx="9746749" cy="26029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18440" y="1908000"/>
              <a:ext cx="10716120" cy="4507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880" y="1896480"/>
                <a:ext cx="10734840" cy="45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58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08" y="153193"/>
            <a:ext cx="8242527" cy="3422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03" y="3739923"/>
            <a:ext cx="3917496" cy="1958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927" y="3681412"/>
            <a:ext cx="2893559" cy="2021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1913" y="3739923"/>
            <a:ext cx="3486829" cy="19948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177920" y="2118240"/>
              <a:ext cx="10399320" cy="412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360" y="2108520"/>
                <a:ext cx="10417680" cy="41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0440"/>
            <a:ext cx="10515600" cy="6717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Discontinuities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975" y="1459481"/>
            <a:ext cx="8867096" cy="38405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399960" y="3311280"/>
              <a:ext cx="2630520" cy="1625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4560" y="3305880"/>
                <a:ext cx="2644200" cy="16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8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628" y="1825625"/>
            <a:ext cx="43651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Identify the type of discontinuity located at:</a:t>
            </a:r>
          </a:p>
          <a:p>
            <a:pPr marL="514350" indent="-514350">
              <a:buAutoNum type="alphaLcPeriod"/>
            </a:pPr>
            <a:r>
              <a:rPr lang="en-US" dirty="0" smtClean="0"/>
              <a:t>x = -3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x = 0</a:t>
            </a:r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x =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3" y="593270"/>
            <a:ext cx="5739494" cy="4010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29560" y="2568240"/>
              <a:ext cx="3591360" cy="387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3800" y="2560320"/>
                <a:ext cx="3603240" cy="38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69" y="157956"/>
            <a:ext cx="8684760" cy="5996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3320" y="1513080"/>
              <a:ext cx="8894160" cy="3801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5400" y="1504800"/>
                <a:ext cx="8908920" cy="38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3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68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MATH 1314</vt:lpstr>
      <vt:lpstr>PowerPoint Presentation</vt:lpstr>
      <vt:lpstr>PowerPoint Presentation</vt:lpstr>
      <vt:lpstr>Popper 1: </vt:lpstr>
      <vt:lpstr>Continuity at a Point</vt:lpstr>
      <vt:lpstr>PowerPoint Presentation</vt:lpstr>
      <vt:lpstr>Types of Discontinuities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9</cp:revision>
  <dcterms:created xsi:type="dcterms:W3CDTF">2017-09-05T14:48:45Z</dcterms:created>
  <dcterms:modified xsi:type="dcterms:W3CDTF">2019-07-12T16:25:02Z</dcterms:modified>
</cp:coreProperties>
</file>