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1T16:19:30.0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24580 1388 698 0,'-11'16'115'16,"8"3"75"-16,-20 58-191 0,20-37-36 15,-9 15 22-15,6 3 33 16,6 38 15-16,-15 2 8 16,2 31 4-16,4 7 0 15,-6 33-15-15,-1-27-22 16,16 12-177-16,9-28-68 16,1-16-40-16</inkml:trace>
  <inkml:trace contextRef="#ctx0" brushRef="#br0" timeOffset="329.7299">24800 2244 910 0,'71'77'76'15,"-63"-34"106"-15,-1 10-324 16,-2 17 6-16,-8-2-88 16,-5 8 4-16</inkml:trace>
  <inkml:trace contextRef="#ctx0" brushRef="#br0" timeOffset="534.1479">24957 1749 1547 0,'34'19'-115'15,"-38"-14"245"-15,22 1-594 16,-3 14-66-16</inkml:trace>
  <inkml:trace contextRef="#ctx0" brushRef="#br0" timeOffset="1303.7135">25194 2491 355 0,'3'-3'139'0,"-1"-1"0"15,7 5-85-15,-9-2-44 16,0-1-11-16,1 1 11 16,17-5 10-16,3-4 13 15,41-23 0-15,-41 17-5 0,-7 4-15 16,3 7-23-16,-4 10-19 16,-1 10-13-16,-6 5 4 15,-8 6 7-15,-4 5 17 16,-7 1 20-16,1-1 18 15,-1 4 9-15,1-9 0 16,5-5 10-16,5-11-2 16,2-4 43-16,5-9-17 15,-5 2 2-15,0-2-10 16,29-28-10-16,57-49-48 16,-24 29 10-16,-2 11-4 0,2 6-4 15,-6 3-3-15,-11 4-14 16,-23 19-17-16,-2 12-14 15,-12 0 4-15,-11 22 10 16,7 8 16-16,-8 7 24 16,-2-10 16-16,2-8-1 15,14-18-6-15,17-16 12 16,17-15-1-16,21-6 6 16,17 11 3-16,1 5-12 15,-8 11-22-15,-10 25-13 16,-28 17-11-16,-23 26-5 15,-31 9-226-15,-21 9 83 16</inkml:trace>
  <inkml:trace contextRef="#ctx0" brushRef="#br0" timeOffset="1763.0104">24366 3059 1006 0,'3'1'219'15,"3"5"5"-15,6 18-302 16,49 48-77-16,-35-15-33 16,14-1 157-16,6 17 0 15,0-5 28-15,19 30 29 0,-10-11-12 16,6 5-64-16,-6-17-84 16,-2 11-62-16,-22-32-61 15</inkml:trace>
  <inkml:trace contextRef="#ctx0" brushRef="#br0" timeOffset="1993.1617">24814 3400 670 0,'-6'17'303'15,"-9"8"-52"-15,-31 24-48 16,-9 15-296-16,-14 22 33 16,-1-7 66-16,-9 8 1 15,31-22-61-15,-3-10-58 16,16-25-146-16,4-11-29 16</inkml:trace>
  <inkml:trace contextRef="#ctx0" brushRef="#br0" timeOffset="2442.6819">25079 3562 619 0,'-27'82'134'0,"27"-81"80"16,-6 2-161-16,6-1 21 16,-1-4 6-16,1 2 5 15,0 0-27-15,0 0-48 16,0 0-35-16,1 0-14 16,1 0-8-16,44 15 4 15,54 0 26-15,-26-16 9 16,5-10 9-16,8 2 3 15,-16 2-3-15,-1 5-78 16,-17-1-155-16,-14-2 19 0</inkml:trace>
  <inkml:trace contextRef="#ctx0" brushRef="#br0" timeOffset="2961.7273">25476 3491 379 0,'0'2'240'0,"3"-1"-95"15,-3 1-73-15,0 1-72 16,0-3-78-16,0 1 87 16,0 1 19-16,0-1 6 15,0 1-12-15,0-1-5 16,0 1-6-16,0-1-6 16,0 1-1-16,0-1 12 15,0 1 8-15,1-1 4 16,1 1 1-16,-1 1 0 0,18 7-4 15,13 3-6-15,50 6-3 16,-36-16-4 0,-9-7-3-16,3 5-5 0,-14 1 0 15,-7 4-1-15,-9-2-1 16,5 8 0-16,-5-6-3 16,1 6-5-16,-10 7-4 15,-10 17 15-15,-5 1 2 16,-29 19 5-16,-6 3 11 15,-18 5 8-15,6-9-15 16,-1 4-50-16,19-19-49 16,9-9-156-16,19-19-17 0</inkml:trace>
  <inkml:trace contextRef="#ctx0" brushRef="#br0" timeOffset="3605.0786">26225 3256 1070 0,'31'52'8'16,"-35"-43"195"-16,2 7-317 0,-4 12 1 16,-7-1 104-16,-3 1 30 15,1 0 21-15,0-3 8 16,0-9 4-16,12-2 7 16,3-5-7-16,8-23 0 15,8-8 0-15,24-19 0 16,2-10-3-16,15-15-7 15,0 8 5-15,11 4-5 16,-13 22-16-16,2 8-34 16,-12 15-20-16,-7 26-29 15,-26 18 0-15,-27 35 10 16,-23 25 28-16,-20 41 17 16,-16 3 17-16,-10 5-1 15,11-32 0-15,14-20 4 16,19-43-6-16,19-21-5 0,37-22 44 15,38-21 24-15,12-8-3 16,38-8 2-16,12 0 0 16,8-4-103-16,-19 12-115 15,8 1-255-15,-38 1 1 16</inkml:trace>
  <inkml:trace contextRef="#ctx0" brushRef="#br0" timeOffset="4344.7521">27914 1195 496 0,'10'-2'-66'16,"-1"5"507"-16,0-8-213 16,-9-6 93-16,-5-7-240 15,-11-11 9-15,-5-23 5 16,-4 6-33-16,2-19-43 31,-16 8-42-31,-10 14-28 16,2 15-6-16,-15 21 13 15,1 23 8-15,12 20 1 16,7 16 13-16,8 20 9 16,14 7 10-16,2 32 4 15,11 3 3-15,14 18 4 16,6-12 1-16,12 28 0 15,5-21-2-15,3 10-51 16,-8-26-34-16,0 3-95 16,-10-43-97-16,-11-12-38 15,-11-34-61-15</inkml:trace>
  <inkml:trace contextRef="#ctx0" brushRef="#br0" timeOffset="4568.7922">27218 2068 1434 0,'-5'-27'74'0,"41"-47"289"16,11 41-423-16,20-2-13 15,23 1 66-15,-4 14 64 0,4 11-102 16,-11-1-28-16,-8 0-110 15,-13 7-125-15,4-14-35 16,-10-12-113-16</inkml:trace>
  <inkml:trace contextRef="#ctx0" brushRef="#br0" timeOffset="4853.5346">28579 1645 1450 0,'-2'2'118'0,"-4"-4"190"16,2 5-471-16,3-3 9 0,-19 8 63 15,-30 2 85-15,-88 72 51 16,51-25 46-16,19 4 3 15,13 9-11-15,31-2-77 16,24-1-55-16,28-20-30 16,42-6-49-16,14-18-47 15,26-22-160-15,0-14 20 16</inkml:trace>
  <inkml:trace contextRef="#ctx0" brushRef="#br0" timeOffset="5153.9871">28724 1632 1067 0,'-4'10'355'0,"8"1"-86"16,3-1-271-16,7 12-107 16,5 4-106-16,8 5 188 0,5 3 37 15,23 15 9-15,0 2 5 16,9 3 3-16,-5-1-6 16,-10 5-39-16,-17-18-64 15,-7-5-206-15,-5-11 7 16</inkml:trace>
  <inkml:trace contextRef="#ctx0" brushRef="#br0" timeOffset="5367.51">29162 1719 889 0,'-4'20'447'16,"-5"-11"-177"-16,-22 16 25 15,-19 16-421-15,-18 23 32 16,-14 6 88-16,-17 17 92 16,20-11-76-16,13-8-2 15,23-27-117-15,19-14-134 16,25-29-113-16,28-27-128 16</inkml:trace>
  <inkml:trace contextRef="#ctx0" brushRef="#br0" timeOffset="5547.273">29410 1512 1498 0,'22'21'377'16,"6"13"-161"-16,0 0-245 16,-14 28-77-16,-14 31-82 15,-54 47 186-15,-29-1 184 16,-57 27-247-16,-26-16-322 15,-33-51 76-15</inkml:trace>
  <inkml:trace contextRef="#ctx0" brushRef="#br0" timeOffset="16155.5234">24928 5494 462 0,'13'-3'465'16,"-7"0"-252"-16,-3 3-42 15,9 2-204-15,-12-2-193 16,0 0 228-16,0 1 10 16,0 13 15-16,-2 29 18 15,-14 49 0-15,-5-23-1 16,-2 14-10-16,-10 34-14 16,-4 0-18-16,4 30-84 15,13-9-175-15,-1-3-3 16,12-33-132-16</inkml:trace>
  <inkml:trace contextRef="#ctx0" brushRef="#br0" timeOffset="16486.3821">25351 5974 995 0,'0'12'155'0,"8"16"113"16,-1 7-309-16,-1 9 8 16,1 0-2-16,-7 13-50 15,-3-1-58-15,-4 0-124 16,-2-17-21-16</inkml:trace>
  <inkml:trace contextRef="#ctx0" brushRef="#br0" timeOffset="16670.488">25547 5499 1041 0,'19'3'-69'0,"-10"4"216"15</inkml:trace>
  <inkml:trace contextRef="#ctx0" brushRef="#br0" timeOffset="17403.9632">25768 5974 566 0,'0'6'106'0,"-8"6"73"16,10 5-168-16,-2 3 9 15,-5 7 8-15,4 6-1 16,1-2-9-16,-5 7-3 16,4 4-4-16,-1-1 0 15,4-7-3-15,-1 2 8 16,1-14 7-16,-7-9 9 15,8-13 8-15,-1-20-29 16,5-10-6-16,2-12-5 16,9-1-10-16,3-13-9 15,5 15 48-15,7-5 21 16,-2 13 2-16,4-1 6 16,-8 15 4-16,-3 10-29 15,-8 10-22-15,-4 8-2 16,-8 12-3-16,-2 7-3 15,-2-1 11-15,-2-6 7 0,-1-5-7 16,6-12-4-16,3-10-7 16,9-5-3-16,7 0-8 15,9 5 1-15,2 11 0 16,3 23 9-16,-11 16 4 16,-9 30 3-16,-10 0 1 0,-8 12-92 15,-2-17-211-15,4-3 32 16</inkml:trace>
  <inkml:trace contextRef="#ctx0" brushRef="#br0" timeOffset="17866.0359">24606 7068 1084 0,'-4'10'314'0,"5"-11"17"0,7 2-311 16,4 8-77-16,8 4 1 15,-3 4 3-15,9 15 41 16,-2 7 41-16,4 8-32 16,-3 4 4-16,9 8-102 15,-4-7-100-15,-2 3-119 16,-1-18-96-16</inkml:trace>
  <inkml:trace contextRef="#ctx0" brushRef="#br0" timeOffset="18134.8904">24969 7126 771 0,'-26'78'168'16,"-22"-29"83"-16,-7-3-208 16,-17 18 13-16,8-5 9 15,-9 2 6-15,19-11-15 16,5 3-16-16,16-17-90 0,8-8-253 16,15-10 54-16</inkml:trace>
  <inkml:trace contextRef="#ctx0" brushRef="#br0" timeOffset="18534.6307">25132 7383 809 0,'-7'2'114'15,"-7"-5"71"17,14 3-188-32,8 0 33 15,10 3 23-15,19 0 26 16,14 0-41-16,1-3-5 16,2-2-14-16,3 2-20 0,-11 3-32 15,8 3-119-15,-14 3-122 16,-11 4-25-16</inkml:trace>
  <inkml:trace contextRef="#ctx0" brushRef="#br0" timeOffset="18969.4295">25467 7284 188 0,'-12'43'450'15,"8"-41"-189"-15,-1-2-110 16,2 0 115-16,3-2-262 15,-1 2 2-15,-2-1 3 16,3-1 1-16,0 1 0 16,-2-1 2-16,-1 1 7 0,3-1-3 15,-1 1-5 1,-2-1-4-16,3 1-4 0,-2-1-7 16,1 1 1-16,-1 1 1 15,1 0 2-15,1 0 3 16,-2 0 2-16,2 0 0 15,0 0 0-15,0 0-5 16,0 0-40-16,0-3-104 16,0 1-100-16,-1 1-43 15,-2-1-116-15</inkml:trace>
  <inkml:trace contextRef="#ctx0" brushRef="#br0" timeOffset="19368.4861">25492 7117 604 0,'50'-3'321'15,"-48"15"-51"-15,-1-1-61 16,1 4-246-16,-2 3 19 16,-2-3 20-16,-1 0 13 15,-1-3 7-15,0-7 3 16,4 3-8-16,-2-2-2 15,-1-6-9-15,3 0-16 16,0 0-4-16,0 0 0 16,3 1-1-16,3 4 0 15,24 11 12-15,50 31 4 16,-51-30 3-16,-1-2 3 0,-10-1 2 16,-6 1 7-16,-11-6 2 15,7 4 13-15,-13-7 3 16,1 3-1-16,-15 3-8 15,-14 10-7-15,-17 3-15 16,-14 17-4-16,-9 2-2 16,2 14 0-16,11-7 4 15,8 5-30-15,16-15-43 0,10-7-243 16,15-14 37-16</inkml:trace>
  <inkml:trace contextRef="#ctx0" brushRef="#br0" timeOffset="20011.521">26170 7053 447 0,'0'7'67'16,"0"13"51"-16,-1 3-115 15,-9 14 39-15,-2 2 18 16,-6 8 29-16,-4-4 29 0,0-4-15 16,5-15-20-1,2-11 18-15,4-12-10 0,3-10-26 16,8-10 0-16,0-13 4 16,9-2-22-16,12-12-2 15,7 4 6-15,18 1-1 16,6 11-8-16,11 2-7 15,-8 13-12-15,-2 2-7 16,-15 11-11-16,2 14-15 16,-24 9-1-16,-7 29 1 15,-9 14 4-15,-18 32 5 16,-16 9 12-16,-25 26 2 16,-5-19 1-16,-19 5-1 15,4-28 5-15,-2-13 1 16,23-30-1-16,9-12 15 15,24-21 2-15,13-13 18 0,20-9 2 16,21-13 4-16,28-2-15 16,23-7-3-16,14 3-24 15,10 6-7-15,-14 14-19 16,-10 13-14-16,-22 11-230 16,-9 15-199-16,-16 0-21 15</inkml:trace>
  <inkml:trace contextRef="#ctx0" brushRef="#br0" timeOffset="20461.1347">26853 7284 1415 0,'8'40'301'15,"-1"-41"103"-15,2 4-395 16,16 8-40-16,12 3 11 0,16 2 16 15,5-4 21-15,10-2-105 16,-2-10-207-16,2-9-127 16,-15-10-125-16</inkml:trace>
  <inkml:trace contextRef="#ctx0" brushRef="#br0" timeOffset="21249.9923">28192 5232 958 0,'11'6'182'16,"-4"-3"97"-16,-1 0-271 0,1-3-30 15,-7-1 37-15,0-2 23 16,0 0 17-16,3-33 25 15,-7-57-2-15,-17 36-26 16,-7 4-21-16,-13-2-32 16,-5 14-24-16,-12 17-21 15,5 12 10-15,-5 15 8 16,16 13 15-16,2 19-1 16,11 0 10-16,3 16-1 15,6 3-1-15,2 20 15 16,8 0 12-16,5 29 13 15,5 3 4-15,12 25 0 16,4-4-12-16,5 26-4 16,-2-24-46-16,2 7-39 15,-3-29-89-15,-9-17-68 16,0-38-121-16,-9-21 18 16,-9-37-62-16</inkml:trace>
  <inkml:trace contextRef="#ctx0" brushRef="#br0" timeOffset="21434.9078">27493 5943 1300 0,'16'-19'205'0,"16"-3"153"16,8 10-361-16,19 0-57 15,3 0 52-15,21 0-9 16,-9 1-61-16,7-3-230 15,-6-1-50-15,-1 8-121 16</inkml:trace>
  <inkml:trace contextRef="#ctx0" brushRef="#br0" timeOffset="21729.6052">28540 5688 1003 0,'-3'91'139'16,"-14"-59"125"-16,-7 3-309 15,-6 10 26-15,-7-3 51 16,3 2 36-16,6-2-4 15,7 4 2-15,14-5-11 16,25 8-53-16,8-4-64 16,13-1-45-16,11-10-67 15,18-12-151-15,-14-16-3 16</inkml:trace>
  <inkml:trace contextRef="#ctx0" brushRef="#br0" timeOffset="22003.657">28715 5767 1109 0,'2'2'115'0,"14"18"193"16,61 60-341-16,-28-34 30 16,6-3 32-16,10 0 30 15,-9-7-39-15,-3-4-15 16,-10-11-56-16,-12-3-137 0,-10-8-137 16,4-17-54-16</inkml:trace>
  <inkml:trace contextRef="#ctx0" brushRef="#br0" timeOffset="22240.0859">29192 5758 1269 0,'-4'2'224'15,"-1"2"122"-15,-36 41-348 16,-59 51-65-16,25-19 38 15,-4-3 23-15,-8 3 33 16,22-19 3-16,12-6 8 16,18-23 5-16,15-7-35 15,12-14-86-15,20-30-298 16,10-15 34-16</inkml:trace>
  <inkml:trace contextRef="#ctx0" brushRef="#br0" timeOffset="22463.3968">29316 5637 1427 0,'-1'20'86'16,"5"4"255"-16,11 6-383 15,-1 30-8-15,-1 22 60 16,-13 38 104-16,-6 15-36 15,-27 26-39-15,-10-16 7 16,-34 4-15-16,-13-37-102 16,-42-14-347-16,15-39 62 15</inkml:trace>
  <inkml:trace contextRef="#ctx0" brushRef="#br0" timeOffset="23256.0633">25268 9769 753 0,'-7'-9'629'15,"3"13"-171"-15,4-5-61 16,0 1-452-16,-2 1-28 15,-1 10 5-15,2 39 13 16,-7 61 57-16,1-15 19 16,-1 11 8-16,-2 16 0 15,1-7-3-15,5 17-116 16,8-22-103-16,2-9-103 16,3-28-99-16,1-20-105 15</inkml:trace>
  <inkml:trace contextRef="#ctx0" brushRef="#br0" timeOffset="23490.8163">25636 10382 1291 0,'34'25'342'0,"-11"5"81"16,-18-6-307 0,81-21-217-1,6 1-43-15,-86 48-44 16,-5 9-235-16,-23-20-16 16</inkml:trace>
  <inkml:trace contextRef="#ctx0" brushRef="#br0" timeOffset="23641.2962">25710 9821 1984 0,'19'-2'62'16,"-17"7"108"-16,-1 12-762 15,-2 16-110-15</inkml:trace>
  <inkml:trace contextRef="#ctx0" brushRef="#br0" timeOffset="24330.005">25735 10421 1011 0,'47'51'366'0,"-48"-49"1"16,-2-5-258-16,1-1-131 15,-1 4-28-15,3 0 7 16,0 0 18-16,0 1 16 16,3 15 16-16,-1 21 9 15,8 46-2-15,-10-25 2 16,2 1 0-16,-4-2-1 15,-2-13 6-15,2-4 10 16,-2-25 10-16,4-12 6 16,-5-15 1-16,4-24 0 15,1-7-3-15,0-16 6 16,1 1-3-16,4-2-2 16,-5 17-8-16,0 4-13 15,0 17-21-15,0 4-4 0,0 12-17 16,4 6-17-16,-2 6-36 15,-2-6-39-15,0 0-126 16,0 2-113-16,1 17-78 16,-1-6-99-16</inkml:trace>
  <inkml:trace contextRef="#ctx0" brushRef="#br0" timeOffset="25058.7823">26059 10495 997 0,'45'62'172'0,"-48"-37"109"16,3 5-303-1,-2 8 7-15,-1-7 10 0,3 9 8 16,0-9 9-16,0-5 18 15,0-16 8-15,3-7 16 16,3-16 3-16,11-20 5 16,3-7-11-16,13-12 1 15,8-3-7-15,10 4 9 16,-10 12-3-16,1 8 6 16,-7 12-12-16,-10 11-38 15,-10 11-26-15,-4 12-26 16,-1 10-18-16,-12 11 12 15,1 4 34-15,-8 4 19 16,2-10 27-16,-1-7 10 16,8-14-20-16,0-14 10 15,11-14-6-15,6-9 6 16,4-4 0-16,9 1 19 16,4 5-15-16,0 12-14 0,-3 11-21 15,-3 19-21 1,-16 9-12-16,-11 25-50 0,-5-3-45 15,-9 6-286-15,2-14 49 16</inkml:trace>
  <inkml:trace contextRef="#ctx0" brushRef="#br0" timeOffset="25559.0166">25077 11347 1029 0,'0'5'471'0,"8"12"-63"16,9 8-153-16,7 12-323 0,10 19 3 16,11 12 49-16,7 1 13 15,-8-6 8-15,5 5-96 16,-6-16-134-16,-6 0-141 15,-12-9-39-15,-6-9-173 16</inkml:trace>
  <inkml:trace contextRef="#ctx0" brushRef="#br0" timeOffset="25767.4365">25495 11536 1480 0,'-28'12'254'16,"-9"12"156"-16,-14 14-448 16,-5 8-11-16,-8 5-18 0,16 0 3 15,-3-3-37-15,19-17-21 16,8-1-68-16,11-10-49 16,1-8-60-16,22-6-12 15,15-3-59-15</inkml:trace>
  <inkml:trace contextRef="#ctx0" brushRef="#br0" timeOffset="26111.6332">25695 11659 1290 0,'41'48'272'0,"-35"-43"51"16,-4-6-369-16,-5 7-40 15,3-6-40-15,0 0 90 16,0 0 44-16,1 0 16 15,5 3 13-15,24 10 13 16,53 18-7-16,-34-26-19 0,0-1-22 16,-1-2-56-1,-10-1-41-15,-7 5-144 0,-12 0-116 16,-13 3-39-16</inkml:trace>
  <inkml:trace contextRef="#ctx0" brushRef="#br0" timeOffset="26497.156">26013 11612 1230 0,'-1'0'351'0,"-2"0"19"15,1 0-338-15,1 0-89 16,0 1-4-16,-1-1 25 15,1 2 41-15,-1-2 22 16,-1 0 10-16,3 0-16 16,-1 0-17-16,1 1 0 15,0 1-14-15,1-1-1 16,20 11 4-16,50 49 6 16,-49-54 5-16,0 8 2 15,-5 0-2-15,-8 3-1 16,-5-1 3-16,-10 6 12 15,-7-1 7-15,-14 10 14 16,-1-6 4-16,-6 0-5 16,4-4-27-16,2-7-75 0,12-9-53 15,4-1-72-15,6-4-66 16,8-7-156-16,9-1 35 16</inkml:trace>
  <inkml:trace contextRef="#ctx0" brushRef="#br0" timeOffset="26981.9679">26440 11598 927 0,'19'67'267'16,"-26"-60"52"-16,5-1-212 16,-2-13-79-16,8-12 31 15,2-9 6-15,15-20 25 16,4-10-11-16,23-11 15 16,3 8-25-16,7 5-6 15,-6 17-28-15,-2 14-45 16,-16 25-36-16,-8 19-20 15,-10 18-3-15,-16 27 4 16,-12 19 37-16,-25 19 20 0,-13-3 17 16,-20 19 4-16,3-16-1 15,-1-7-1-15,12-23-1 16,9-8 3-16,21-32 22 16,9-12 45-16,8-19-1 15,12-4 19-15,10-9-3 16,6-13-15-16,8-4-40 15,14-7 0-15,8 2-16 16,6 4-7-16,-2 13-29 0,-2 5-91 16,-14 13-93-16,-6 7-175 15,-15 5-144-15,-17 5-74 16</inkml:trace>
  <inkml:trace contextRef="#ctx0" brushRef="#br0" timeOffset="27339.9675">27330 11351 1071 0,'-9'3'367'15,"3"6"-61"-15,3 1-281 16,-1 8-90-16,0 3-86 16,-4 13 110-16,4 3 51 15,2 19 14-15,2 6 23 0,0 12 7 16,-1-10-8-16,-1 9-10 15,-5-17-16-15,1 3-83 16,-4-7-57-16,-2 6-50 16,-2-17-184-16,-6-4 1 15</inkml:trace>
  <inkml:trace contextRef="#ctx0" brushRef="#br0" timeOffset="27563.6891">27173 11797 758 0,'16'-5'0'0,"16"-2"617"0,6 0-589 15,20-4 456-15,4 8-443 16,9-10 321-16,-10 9-530 15,-2-8-197-15,-22-5-119 16,-10-18-81-16</inkml:trace>
  <inkml:trace contextRef="#ctx0" brushRef="#br0" timeOffset="28338.124">28317 9631 786 0,'14'13'430'16,"-8"-10"-61"-16,-4-1-103 15,-2-2-236-15,0-2 15 16,-2 1 10-16,1-2 8 16,-5-8-5-16,-19-36-3 15,-33-54-22-15,14 36-23 16,7 10-6-16,-5 8-8 15,5 13-13-15,-1 13-10 16,2 8 1-16,-1 8-14 16,6 8-2-16,1 15 2 15,7 0 9-15,3 16 12 16,6 6 21-16,3 21 11 0,1-1 10 16,11 26-3-16,-1 2-8 15,8 20-4-15,1-4-6 16,16 20 3-16,-2-11-2 15,9 10-70-15,-9-24-60 16,2-7-90-16,-16-29-90 16,-10-14-105-16,-13-24-11 15</inkml:trace>
  <inkml:trace contextRef="#ctx0" brushRef="#br0" timeOffset="28533.4593">27751 10081 1399 0,'29'-4'334'0,"13"-5"123"15,-11 0-365-15,37-7-90 16,14 1 3-16,23 0-67 16,-3 6-40-16,-1 5-55 15,-36-1-66-15,2 8-232 16,-32 0 88-16</inkml:trace>
  <inkml:trace contextRef="#ctx0" brushRef="#br0" timeOffset="28778.7865">28758 9852 1502 0,'-24'3'178'15,"-13"26"194"-15,-9 7-459 16,-11 19 8-16,5 8 58 16,0 16 31-16,15-12 18 15,6 7 12-15,18-12-6 16,14-6-13-16,11-13-21 0,19 3-62 16,3-18-66-16,12 0-271 15,-5-7 2-15,5-3-145 16</inkml:trace>
  <inkml:trace contextRef="#ctx0" brushRef="#br0" timeOffset="29059.0041">28906 9976 617 0,'19'5'680'0,"-10"3"-237"15,14 9-374-15,-3 6 370 16,13 14-476-16,-1 2 28 16,5 7 10-16,-7-5 4 15,-5-4-30-15,-2-7-53 16,-1 3-57-16,-3-10-55 15,0-5-255-15,5-10 46 16</inkml:trace>
  <inkml:trace contextRef="#ctx0" brushRef="#br0" timeOffset="29272.173">29398 9892 1159 0,'-13'-9'221'0,"-20"21"86"16,-7 16-320-16,-15 19-54 16,-14 12 20-16,-20 17 63 15,12-6 22-15,-2 7 3 16,17-9-8-16,19-13-71 16,27-18-92-16,11-8-157 15,26-18-61-15,18-19-92 16</inkml:trace>
  <inkml:trace contextRef="#ctx0" brushRef="#br0" timeOffset="29466.6377">29559 9594 1844 0,'30'64'313'15,"-9"42"201"-15,-14 28-581 0,-29 48 21 16,-34-12-129-16,-44 29-331 16,-20-39-8-1,-37-34-234-15</inkml:trace>
  <inkml:trace contextRef="#ctx0" brushRef="#br0" timeOffset="103093.9132">30217 5597 576 0,'24'96'146'0,"-15"-80"49"15,7 6-160-15,6 1-31 16,18-6 1-16,2-5-16 16,11 3-148-16,-6-10-34 15,11 2-50-15</inkml:trace>
  <inkml:trace contextRef="#ctx0" brushRef="#br0" timeOffset="103539.519">30187 6163 463 0,'18'6'429'15,"16"-4"-126"-15,8 0-281 16,17 1 282-16,0-2-306 0,2 4-34 16,-15-4-19-16,1 5-19 15,-14-1-119-15,4-4-112 16,7-2 12-16</inkml:trace>
  <inkml:trace contextRef="#ctx0" brushRef="#br0" timeOffset="104052.9669">30950 5994 1014 0,'48'-2'236'0,"15"1"84"16,0 2-252-16,18-7-102 15,-2-1 28-15,3-6-27 16,-13-7-32-16,9-3-177 15,-10 3-79-15,-10 4-59 16</inkml:trace>
  <inkml:trace contextRef="#ctx0" brushRef="#br0" timeOffset="104486.6131">32141 5404 1394 0,'16'21'270'16,"-7"14"129"-16,0 25-424 15,-1 12-6-15,-16 35-3 16,-8 1 25-16,-9 30 8 16,-5-8 9-16,-2 12-18 0,11-30-52 15,13-7-146-15,16-34-189 16,17-12-38-16</inkml:trace>
  <inkml:trace contextRef="#ctx0" brushRef="#br0" timeOffset="145467.7579">29961 9892 656 0,'-22'74'382'16,"28"-71"-113"-16,4 0-16 15,17 3-307-15,14-3 8 16,9-3 37-16,27-5 35 16,9 2-242-16,3-7-81 0,-12-2-43 15</inkml:trace>
  <inkml:trace contextRef="#ctx0" brushRef="#br0" timeOffset="145861.1948">30168 10392 1553 0,'21'15'200'16,"20"-16"196"-16,11-2-448 16,16-12-68-16,0 6-11 15,10-1-272-15,-21-7 6 16,8-3-170-16</inkml:trace>
  <inkml:trace contextRef="#ctx0" brushRef="#br0" timeOffset="149232.1943">31700 9846 351 0,'7'-92'291'0,"-28"87"-82"15,-2 10-212-15,-16 14 214 16,-5 12-209-16,-20 33 31 15,2 19 27-15,-8 43 55 16,17 9 13-16,11 25 18 16,25-15-5-16,18-1-42 15,20-45-57-15,28-28-7 16,17-43-20-16,54-46-14 16,9-39 22-16,37-50 6 15,-6-32-17-15,6-44 11 16,-58 7 3-16,-22 6 40 15,-56 30 16-15,-39 26-13 16,-45 49-3-16,-34 24-20 16,-6 26-44-16,-21 18-34 0,11 18 5 15,-1 5-442-15,28 1 132 16</inkml:trace>
  <inkml:trace contextRef="#ctx0" brushRef="#br0" timeOffset="171254.7735">29973 1756 1192 0,'-46'58'185'0,"43"-47"69"15,0-2-328-15,1 10-51 16,-1-7-28-16,0-5-152 16,3 5 58-16</inkml:trace>
  <inkml:trace contextRef="#ctx0" brushRef="#br0" timeOffset="171648.3486">29856 2377 1059 0,'13'24'156'0,"-7"-9"-81"15,-12-30-243-15,13 3-445 16</inkml:trace>
  <inkml:trace contextRef="#ctx0" brushRef="#br0" timeOffset="172183.5403">30573 1619 1145 0,'0'77'82'0,"-8"-48"171"0,8-1-315 16,-1 15-63-16,1 11 95 15,4 15 21-15,-7 0 5 16,6 17 2-16,2-9 5 16,2 1 5-16,-3-22 0 15,5-7-11-15,-7-27-20 16,-2-11-39-16,0-17-13 15,3-21-183-15,1-4 33 16</inkml:trace>
  <inkml:trace contextRef="#ctx0" brushRef="#br0" timeOffset="172518.594">30528 1773 531 0,'-1'-18'352'0,"1"3"-73"16,1 6-310-16,7-4 332 16,0 0-275-16,13-2 21 15,7-2 10-15,17-8 13 16,7 6-5-16,16-2 7 16,9 5-14-16,13 4-8 15,-8 12-24-15,-2 11-9 16,-14 14-24-16,-17 15-3 15,-28 9-1-15,-27 29 11 16,-27 7 9-16,-47 21 18 16,-12-5 5-16,-25 6 11 15,6-30-9-15,12-21-30 0,32-35-29 16,8-20-71-16,31-23-53 16,4-17-100-16,13-8-146 15,11-3 0-15</inkml:trace>
  <inkml:trace contextRef="#ctx0" brushRef="#br0" timeOffset="173311.7228">31439 1706 871 0,'2'2'205'0,"-1"-1"40"16,0 1-258-16,1-1-23 15,-1 0-12-15,-1 1 44 16,5 5 11-16,-2 5 10 15,-2 13-4-15,-1 54-10 0,-14-24 12 16,-4 7 4-16,-7 19 8 16,2 1 4-1,-6-2 5-15,9-13-8 16,7-10 9-16,6-24 8 0,-1-15 11 16,8-11 40-16,-4-20-9 15,4-9-13-15,9-17-2 16,-6-10-15-16,13-13-48 15,3-2 5-15,12-7 1 16,0 9-13-16,7-2 0 16,-9 11 1-16,1 8 0 15,-17 17-1-15,-1 9 2 16,-8 13-20-16,1 12-29 16,-5 10-4-16,-5 21-4 15,4 17-4-15,-2 23 16 16,3 10 28-16,0 14 6 15,12-18 4-15,6-8 8 16,8-20 13-16,14-27 35 16,9-25 13-16,13-25 15 0,1-22 0 15,-1-33 4-15,-13-11-29 16,-8-23 4-16,-13 10-7 16,-11 2 7-16,-9 27-15 15,-6 8-37-15,-8 25-56 16,-6 10-69-16,-4 8-25 15,2 3-154-15,1 9-160 0,-2 8 35 16</inkml:trace>
  <inkml:trace contextRef="#ctx0" brushRef="#br0" timeOffset="173845.2022">32415 1705 563 0,'83'20'303'0,"-80"-21"-103"0,-3 4-148 15,6 4-43-15,-6-7-32 16,-1 0-34-16,-1 2 96 16,-1-1 4-16,-21 35 0 15,-60 63-16-15,23-16-11 16,3 7-9-16,-4 14 18 16,24-15 15-16,14-9 9 15,24-28 12-15,40-14 42 16,22-30-9-16,34-17-12 15,4-9-9-15,3-9-11 16,-20-5-46-16,-12 5-123 16,-32 5-140-16,-9-8-120 15,-13 2-118-15</inkml:trace>
  <inkml:trace contextRef="#ctx0" brushRef="#br0" timeOffset="174264.7952">32328 2039 56 0,'3'0'487'0,"7"-4"-222"16,6 3-29-16,17-7 61 16,16 2-252-16,10-4 35 15,-3 1-20-15,8-4-6 16,-15-1-49-16,-8 1-141 16,-8 3-143-16,-3-1-46 15,-13 1-156-15</inkml:trace>
  <inkml:trace contextRef="#ctx0" brushRef="#br0" timeOffset="174774.5872">32697 1558 1059 0,'-43'58'214'0,"49"-52"95"15,-2 0-253-15,8 1-126 16,-5 2 59-16,-2-3 26 15,2-2 11-15,5-1 10 16,3-7 34-16,13-2 0 16,13-5-5-16,13 1-9 15,21-8-9-15,8 2-36 16,11-3-6-16,-10 5-47 0,-3-5-113 16,-23 6-131-16,-3-8-107 15,-14 6-118-15</inkml:trace>
  <inkml:trace contextRef="#ctx0" brushRef="#br0" timeOffset="230686.47">9184 17182 955 0,'0'0'350'16,"3"0"24"-16,15-3-261 16,32-13-56-16,82-27-34 15,-34 3-52-15,-2 3-16 16,6-18-65-16,-22 8-82 15,-6-14-70-15,-26 11-91 16,-16-2-35-16</inkml:trace>
  <inkml:trace contextRef="#ctx0" brushRef="#br0" timeOffset="231295.4228">10042 16572 345 0,'-5'1'0'0,"4"1"408"0,-2-2-351 16,-2 0 206-16,4-2-278 16,-2 1 288-16,0-2-260 15,-6-1 8-15,5 1 9 16,2 0 6-16,-1 0-7 16,-1 0-1-16,1 0-6 15,-2 0-1-15,4 0-2 16,-2 0 29-16,1 0 16 0,7-7 29 15,27-10 3-15,94-57 18 16,-31 48-9-16,30-7-21 16,-22 0-29-16,-5 4-11 15,-25 14-21-15,-17 5-38 16,-35 14-6-16,-5 20-2 16,-16 10-4-16,-16 12 10 15,-14 10 19-15,-16 11 14 16,-10-12 10-16,2-6 30 15,17-15 20-15,17-12 4 16,29-16 0-16,28-1 2 16,11-1-23-16,35 10-17 15,6 8-8-15,-9 39-22 16,-34 23-15-16,-50 39-3 16,-158 53-11-1,-33 2 40-15,-44-27 28 16,-7-23-50-16,12-78-543 15,114-78 174-15</inkml:trace>
  <inkml:trace contextRef="#ctx0" brushRef="#br0" timeOffset="245265.1661">15907 17403 650 0,'18'2'152'16,"26"-4"69"-16,5-8-147 15,22-5-11-15,18-6 11 16,30-5 9-16,5-7-35 16,30-9-43-16,-1 1-284 15,-5-12 60-15</inkml:trace>
  <inkml:trace contextRef="#ctx0" brushRef="#br0" timeOffset="245894.4977">17596 16507 297 0,'-98'-15'255'0,"92"25"-68"15,8 2-142-15,-2-4 218 16,10-10-127-16,8-4 59 0,11-13 18 15,22-3-16-15,29-15-19 16,13 3-22-16,20-3-56 16,-8 13-32-16,-9 12-68 15,-37 13-40-15,-19 28-52 16,-31 17 0-16,-34 29 22 16,-25 7 57-16,-16 24 50 15,-8-14 35-15,3-7 39 16,22-29-1-16,24-13 8 15,24-24-28-15,27 2-6 16,14-3-37-16,9 5-9 16,-3 10-26-16,-19 31-8 15,-52 4-8-15,-52 37 6 16,-26-4 28-16,-31-6 61 16,-4-39 54-16,-4-40-149 15,28-69-546-15,23-29 154 16</inkml:trace>
  <inkml:trace contextRef="#ctx0" brushRef="#br0" timeOffset="254352.5446">22817 17443 893 0,'15'6'-204'0,"-5"-6"563"15,12-6-561-15,14 0 233 0,16-9 177 16,17-8 152-16,23-8-433 16,22 2 266-16,24-6-558 15,-9 5-38-15</inkml:trace>
  <inkml:trace contextRef="#ctx0" brushRef="#br0" timeOffset="254936.4309">23923 16802 423 0,'39'49'190'0,"-42"-47"18"16,0 1-82-16,0-3-14 0,3 0 25 15,-1 0-14-15,1-1 0 16,0-1-10-16,0 1-22 16,0 0-18-16,1-2 10 15,26-8 9-15,60-57-14 16,-37 47-17-16,5 6-18 16,-6 10-30-16,0 12-44 15,-18 9-13-15,-10 21-23 16,-14 12 1-16,-7 19 17 15,-9-1 29-15,-10 3 27 16,-10-19 21-16,2-11 0 16,8-20 17-16,2-7-5 15,17-8-4-15,21 3 2 16,0 4 9-16,7 15-33 16,-3 11-7-16,-17 50-7 15,-44 14 30-15,-47 26-6 16,-27-4 13-16,-14 2-16 15,3-58-112-15,-35-44-358 0,42-66 48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1T16:25:27.1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2927 11087 554 0,'91'20'195'0,"-87"-20"10"15,-5-2-146-15,2 4-96 16,-1-2-6-16,0 0-2 16,0 2-2-16,12 30 24 15,68 144-18 1,-10-50 28-1,13-8-146-15,0-18 53 16</inkml:trace>
  <inkml:trace contextRef="#ctx0" brushRef="#br0" timeOffset="329.8568">3444 11016 789 0,'23'79'247'0,"-32"-69"25"15,-5-4-190-15,-9 10-119 16,-14 1 5-16,-26 14-3 16,-8 7 3-16,-7 19 0 15,-1 6 4-15,-7 13 4 16,20-2 7-16,-1 0-28 16,14-6-65-16,7-9-116 15,28-10-18-15</inkml:trace>
  <inkml:trace contextRef="#ctx0" brushRef="#br0" timeOffset="854.7832">3730 11450 388 0,'5'2'317'0,"-1"-2"-61"16,-4 0-38-16,0 0-200 15,0 0-7-15,0 0-20 16,3-2 2-16,21-1 22 0,26-4 11 16,85-18-8-16,-40 7-79 15,-2 2-117-15,-1 4-75 16,-37 1-89-16</inkml:trace>
  <inkml:trace contextRef="#ctx0" brushRef="#br0" timeOffset="1167.8502">4185 11144 730 0,'-3'0'148'0,"3"1"55"0,-1 1-220 16,-2 6-38-16,-2 0 9 15,2 5 16-15,-3 2 22 16,-3 4 18-16,-14 52 16 15,15-26 4-15,-1 5-13 16,-7 18-6-16,1 9-3 16,2 9-17-16,3-13-60 15,7-2-136-15,12-19 9 16</inkml:trace>
  <inkml:trace contextRef="#ctx0" brushRef="#br0" timeOffset="1391.7277">4831 11096 1312 0,'7'43'246'16,"-10"3"133"-16,-6 30-380 15,-2 14-22-15,-7 31-90 16,-10-1-97-16,-21 14-169 16,-9-28-86-16</inkml:trace>
  <inkml:trace contextRef="#ctx0" brushRef="#br0" timeOffset="4582.461">5231 11413 243 0,'-20'0'250'0,"7"2"-62"15,10-2-42-15,-6 1-94 16,9 4-15-16,0-5-22 15,0 0-33-15,-3 0 243 32,3-2-125-32,21-4 25 15,32-7 25-15,133-24-121 16,-71 22-70-16,7 6-132 16,-69 6-137-16,-24 8-10 15,-12 2-143-15</inkml:trace>
  <inkml:trace contextRef="#ctx0" brushRef="#br0" timeOffset="5262.8399">5745 11064 710 0,'46'25'146'0,"-48"-28"67"15,-1 1-227-15,-1 4-25 16,1-2 19-16,3 0 11 0,-2 0 9 16,1 1 30-16,-1 1 22 15,1-1-15-15,-1 1-10 16,1-1-8-16,-1 1-13 15,2-1 23-15,3 14 23 16,5 1 27-16,-1 2-44 16,63 49 2-16,-51-50-27 15,8 6-26-15,-10-4-26 16,7 0 48-16,-10-1-2 0,-7-3-4 16,-14-2 1-16,-7 11 1 15,-15 0-3-15,-11 10-2 16,-9 4-10-16,-15 13-34 15,2-1-47-15,-15 0-176 16,15-7 1-16,10-13-92 16</inkml:trace>
  <inkml:trace contextRef="#ctx0" brushRef="#br0" timeOffset="5981.6258">6425 11138 680 0,'41'-8'98'0,"-41"19"75"16,-4-1-203-16,-1 9 10 16,-1 5 18-16,-6-3 20 15,1-5 18-15,-1-1 27 16,0-8 15-16,1-4 35 16,6-4 9-16,5-5 2 15,0 4-13-15,0-1-20 16,3-6-38-16,8-20-21 15,65-44-11-15,-23 48-14 16,2 1 10-16,19 1 2 0,-4 8-2 16,5-2-2-16,-17 7-5 15,-8 16-20-15,-17 7-8 16,-18 8-11-16,-11 15-8 16,-23 32-4-16,-18 7 10 15,-30 35 4-15,-8 9 6 16,-16 12-8-16,8-27 3 15,0-6 3-15,23-36 4 16,8-16 9-16,15-24 24 0,13-5 25 16,18-14-5-16,17-9 2 15,20-5-1 1,21-7-4-16,14-7-19 0,38-4 5 16,1-2 3-16,8 2-8 15,-14 13-14-15,-7 6-161 16,-32 7-193-16,-17 16-7 15</inkml:trace>
  <inkml:trace contextRef="#ctx0" brushRef="#br0" timeOffset="6469.9642">7660 11109 710 0,'1'-1'239'0,"-1"0"13"16,3-1-198-16,-1 2-69 16,-2 0-20-16,0 2-3 15,0 14 14-15,4 25 19 16,-5 47 15-16,-8-35 4 16,-3-4 0-16,-1 16-9 15,-2-7-13-15,-4 6-229 16,4-14 65-16</inkml:trace>
  <inkml:trace contextRef="#ctx0" brushRef="#br0" timeOffset="6695.7286">7439 11524 1068 0,'-81'-44'272'0,"91"42"73"15,6-1-306-15,20-1-32 16,14-3-4-16,21-7 7 16,5-2 7-16,5-2 8 15,-10 0-6-15,-8 1-53 16,-22 8-71-16,-8 1-259 16,-17 4 15-16</inkml:trace>
  <inkml:trace contextRef="#ctx0" brushRef="#br0" timeOffset="6909.8743">8270 11062 1598 0,'8'6'310'0,"-1"4"132"16,-6 10-471-16,-1 23-46 0,-4 14-4 15,-14 28 2-15,-17 11 28 16,-11 26 8-16,-8-17 15 16,-5 6-176-16,18-19-192 15,17-23 1-15</inkml:trace>
  <inkml:trace contextRef="#ctx0" brushRef="#br0" timeOffset="13919.1587">8661 11363 609 0,'-58'43'151'15,"55"-45"54"-15,17 2-179 0,-4 5 9 16,-4-8-1-16,0 4 5 15,4-1 18-15,14-3 0 16,13-4-13-16,19 4-21 16,1-4-52-16,6 1-185 15,-11 3-51-15,-13 6-81 16</inkml:trace>
  <inkml:trace contextRef="#ctx0" brushRef="#br0" timeOffset="14203.7413">8683 11665 457 0,'-11'12'363'16,"18"-5"-79"-16,9-2-40 15,11-10-194-15,10-1-38 16,19 2-3-16,-5-12-31 0,11-11-114 16,-7 5-146-1,-11-12-10-15</inkml:trace>
  <inkml:trace contextRef="#ctx0" brushRef="#br0" timeOffset="15053.2042">9585 11067 235 0,'3'0'200'0,"-1"0"-71"16,-2 0-44-16,3 1-58 16,-2 0-55-16,-1 1 43 15,3-1 20-15,-3 1 25 16,0-1 3-16,0 1 2 16,0-1-18-16,-3 1-3 15,3-1-16-15,-1 1 16 16,-2-1 18-16,3 1 18 15,-2-1 11-15,-1 1 15 16,3-2 11-16,0 0 8 16,3 0-43-16,24-5-16 15,56-10-15-15,-39 1-17 16,-1 2-28-16,0 0 24 16,-10 5-5-16,-2 5-7 15,-15 5-14-15,1 7-20 0,-13 4-7 16,-1 11-14-16,-9 0-9 15,-7 17-10-15,-14 5 45 16,-13 12 10-16,-9-5 15 16,-6-1 23-16,7-15 18 15,6-12-3-15,21-14 17 16,8-8 19-16,15-7-17 0,14-3-10 16,9 0-23-16,19 0-17 15,7 5-23-15,7 14 2 16,-10 9 0-16,-3 30-8 15,-23 12-7-15,-13 17-4 16,-18-7 1-16,-29 14 12 16,-23-20 10-16,-28-4 5 15,-7-21-39-15,-29-20-404 16,4-30 116-16</inkml:trace>
  <inkml:trace contextRef="#ctx0" brushRef="#br0" timeOffset="16020.5254">6416 9689 459 0,'9'12'534'0,"-1"-11"-405"15,-6 1 101-15,4 2-57 16,-6-4-373-16,0 0 153 15,0 0 155-15,12 0-140 16,11-3-144-16,54-6 70 16,-44 2-129-16,4-1 4 0</inkml:trace>
  <inkml:trace contextRef="#ctx0" brushRef="#br0" timeOffset="16216.2899">6503 9933 1360 0,'37'6'237'0,"-3"-9"113"16,3 0-527-16,5 46-86 15,-2-44-134-15,1-2-87 16</inkml:trace>
  <inkml:trace contextRef="#ctx0" brushRef="#br0" timeOffset="17011.3186">7136 9524 673 0,'8'9'223'16,"-8"-4"19"-16,0-4-156 16,-1-2-105-16,1 1 17 15,0 0 12-15,0 0 12 16,0-3 58-16,0 1 21 15,0 1-6-15,0-1-6 16,1-1-9-16,-1 0-52 16,5-10-17-16,35-5 0 15,47-43-1-15,-27 48 3 16,-3 6 4-16,4 8-2 16,-22 7-8-16,-11 9-5 15,-15 4 7-15,-12 13 1 16,-6 2 1-16,-13 16 5 15,-6-5 4-15,-3 11-5 16,1-14-3-16,4-2 2 0,14-11 0 16,13 1 0-16,11-6 1 15,18 8 10-15,4 3 2 16,-2 7 0-16,-14 6 2 16,-32 22-3-16,-42 5-7 15,-44 9 7-15,-26-6 0 16,-41-14 10-16,6-23-2 15,12-18-109-15,25-23-125 0,15-15-242 16,47-23-76-16</inkml:trace>
  <inkml:trace contextRef="#ctx0" brushRef="#br0" timeOffset="21597.7744">3864 8089 605 0,'4'-20'204'0,"-2"3"63"15,-1 2-162-15,-4 0-13 16,-3 6-13-16,-7 2-29 15,2 5-35-15,-15 8-18 16,-14 15-6-16,-31 17-6 16,-11 20 14-16,-26 25 14 15,3 7 10-15,1 25-2 16,39-3-2-16,28 13-26 0,41-14-28 16,47 10-70-16,27-32-65 15,32-4-65-15,0-28-42 16,-13-29-51-16</inkml:trace>
  <inkml:trace contextRef="#ctx0" brushRef="#br0" timeOffset="21997.9551">4215 8216 522 0,'91'52'240'0,"-86"-46"-32"15,-4-6-112-15,-1 4-192 16,0-4-27-16,-1 2 14 0,-1 4 17 16,-5 28 39-16,-18 55 49 15,-2-29 37-15,2 10-6 16,-6 13-7-16,10 1-38 15,-1 2-118-15,15-16 20 16</inkml:trace>
  <inkml:trace contextRef="#ctx0" brushRef="#br0" timeOffset="22402.5241">4324 8751 392 0,'77'52'247'0,"-68"-48"-57"15,2-2-246-15,11-1 242 16,15-5-199-16,25-11 8 15,9-7 13-15,9-12 18 16,-9-6-1-16,-12 0 8 0,-29 3 4 16,-12 1 6-16,-15 14-38 15,-24 17-51-15,-20 13-20 16,-36 27-17-16,-12 17-9 16,-17 19 30-16,12-3 54 15,6 8 42-15,35-14 19 16,9-4 11-16,18-14 1 15,16-7-8-15,14-8-48 16,19-6-17-16,15-5-25 16,39-16-180-16,28-7 47 15</inkml:trace>
  <inkml:trace contextRef="#ctx0" brushRef="#br0" timeOffset="22672.5049">5672 8185 592 0,'19'13'179'0,"-2"-8"36"16,-5-4-126-16,-1-1-98 16,3-3 19-16,-8-10-21 15,0-5-56-15,-5-16-149 16,-5-5 9-16</inkml:trace>
  <inkml:trace contextRef="#ctx0" brushRef="#br0" timeOffset="22873.1675">5725 8023 487 0,'-74'-123'211'0,"45"113"-37"16,-13 12-99-16,5 11-107 15,-4 17-4-15,7 8 9 16,0 12 52-16,14 1 17 16,9 15 26-16,6 1 9 15,10 13 9-15,5 0-26 0,0 27-9 16,2-9-24-16,4 8-22 16,-7-6-29-16,2-10-51 15,-7-31-34-15,-2-13-68 16,-11-27-52-16,-12-28-5 15,-3-14-29-15</inkml:trace>
  <inkml:trace contextRef="#ctx0" brushRef="#br0" timeOffset="23051.0293">5142 8739 1238 0,'10'-4'231'15,"1"-2"104"-15,15 1-372 0,17 1 12 16,24-2-8-16,5 1-7 16,17-1-90-16,-6 3-108 15,0-10-99-15,-19 0-2 16,-8-14-108-16</inkml:trace>
  <inkml:trace contextRef="#ctx0" brushRef="#br0" timeOffset="23270.3175">6256 8266 1186 0,'3'20'231'0,"1"-6"95"16,-1 1-337-16,-3 12-59 16,0 9 28-16,0 9 7 15,-3 12 24-15,2 12-5 16,-4 2-30-16,-2-2-63 15,-1-15-26-15,2-12-56 16,-1-21-33-16,-9-20-45 16,-2-11 18-16</inkml:trace>
  <inkml:trace contextRef="#ctx0" brushRef="#br0" timeOffset="23435.3076">5976 8646 1111 0,'10'-5'246'0,"32"1"103"0,6 2-334 16,31 2 21-16,8 0-14 16,16 3-8-16,-13 2-25 15,15-8-140-15,-19-6-212 16,-3-16 0-16,-24-12-203 16</inkml:trace>
  <inkml:trace contextRef="#ctx0" brushRef="#br0" timeOffset="23629.7907">6659 8074 1075 0,'32'25'313'0,"8"5"102"16,33 2-196-16,-10 23-200 16,4 9 48-16,-6 32-20 15,-27 15-53-15,-31 28-76 16,-40-2 12-16,-59 8-39 15,-26-32-38-15,-59-22-263 16,15-40 80-16</inkml:trace>
  <inkml:trace contextRef="#ctx0" brushRef="#br0" timeOffset="24249.2476">13385 7958 1372 0,'-5'120'207'0,"-41"-89"169"15,-29 21-427-15,-18 10 50 16,-11 21 19-16,11 3 11 16,11 20 3-16,33-10-2 15,27 2-41-15,28-14-45 16,34-5-14-16,13-22-40 0,32-14-218 15,11-25-51-15,-12-30-45 16</inkml:trace>
  <inkml:trace contextRef="#ctx0" brushRef="#br0" timeOffset="24678.6856">13579 8739 743 0,'-14'16'69'16,"4"5"58"-16,1 3-145 15,-4 4-35-15,8-1 34 16,1-5 54-16,1-13 75 16,2-11-4-16,6-13-4 15,7-19-3-15,6-13 16 16,13-14-7-16,3-3-46 0,12-5 33 15,-1 14 14-15,3 12-30 16,-9 15-38-16,2 10-63 16,-5 18-59-16,-6 0-41 15,-8 6-233-15,-6 13-31 16,-11 1-47-16</inkml:trace>
  <inkml:trace contextRef="#ctx0" brushRef="#br0" timeOffset="24873.4916">14176 8649 734 0,'-15'19'428'0,"0"0"-108"16,31 2-61-16,-23 16-330 0,-2 9 9 15,0 15-35-15,-7-4-16 16,3 3-73-16,-4-19-103 15,-3-28-24-15,-4-33-44 16</inkml:trace>
  <inkml:trace contextRef="#ctx0" brushRef="#br0" timeOffset="25022.3968">14099 8192 1390 0,'-6'12'379'0,"0"-1"-16"15,6-10-399-15,6 9-175 16,-3 4-231-16,13 9-21 16,9 3-16-16</inkml:trace>
  <inkml:trace contextRef="#ctx0" brushRef="#br0" timeOffset="25487.2738">14876 8569 1067 0,'-15'3'243'0,"4"3"63"0,-1 5-297 16,-10 10-31-16,-7 4 4 16,-2 8 29-16,0-1 26 15,-3 3-4-15,15-7-13 16,4-5-9-16,9-9-6 15,2-4 11-15,17-7 10 16,-1-7-3-16,12-5-6 16,1-11-17-16,0 0-11 15,-4-8 4-15,-8-4 14 16,0 6 16-16,-10 10 8 16,3 2-27-16,0 11-31 0,2 14-42 15,-10 2-14-15,8 18-8 16,-9 9 39-16,10 37 35 15,-2 9 42-15,-2 16 15 16,-6-2 9-16,-2-3-10 16,-5-32-4-16,-6-11 18 15,-1-23 9-15,-23-18 10 16,-2-14-2-16,-33-17-11 16,-7-13-23-16,-16-9-43 15,15-2-44-15,0-5-33 16,25 3-120-16,42-20-207 15,32 8 25-15</inkml:trace>
  <inkml:trace contextRef="#ctx0" brushRef="#br0" timeOffset="25896.7181">15346 8074 732 0,'10'7'474'0,"-1"5"-139"0,-12 6-27 16,3 9-417-16,-7 8 10 16,2 8 65-16,-7 6 16 15,4-2 18-15,-6 7 14 16,2 2 13-16,-4 5-2 15,9-12 6-15,-2-8 15 16,9-11 0-16,0-17 17 16,6-14 4-16,13-7-6 15,3-2-13-15,8-5-2 16,-1 5-28-16,1 2-3 16,-9 11-6-16,-2 13-27 15,-7 16-18-15,-11 9-3 16,-1 12 1-16,-7 10-25 15,-6-1-4-15,-5 0-107 16,7-15-111-16,0-18-5 16,9-37-67-16,21-30-56 15</inkml:trace>
  <inkml:trace contextRef="#ctx0" brushRef="#br0" timeOffset="26146.2443">16119 8161 1265 0,'4'15'310'0,"-4"3"37"15,-11 3-320-15,2 22-132 16,-3 5 11-16,-6 24 53 16,-1 0 35-16,1 20 8 15,3-12 2-15,-4 10 1 16,0-19-4-16,7-11-4 15,2-26-25-15,2-12-25 16,5-22-107-16,-13-18-182 16,-2-5 6-16</inkml:trace>
  <inkml:trace contextRef="#ctx0" brushRef="#br0" timeOffset="26325.8652">15688 8626 772 0,'-4'-10'490'15,"5"9"-91"-15,3-4-120 16,-4 5-295-16,0 0-38 0,30 5-8 16,89 17 11-16,-32-16 28 15,8-6-3-15,-3-8-29 16,5-12-143-16,-27-7-148 16,-2-12-3-16,-7-5-170 15</inkml:trace>
  <inkml:trace contextRef="#ctx0" brushRef="#br0" timeOffset="26535.0527">16537 8049 1447 0,'13'8'212'0,"15"24"185"16,2 11-435-16,7 28 13 15,-3 16 30-15,-10 36 5 16,-26 0-8-16,-29 27-16 15,-28-7-12-15,-39-11-13 16,-10-37-13-16,-28-24-70 16,-1-35-208-16,-9-24-48 15,27-14-115-15</inkml:trace>
  <inkml:trace contextRef="#ctx0" brushRef="#br0" timeOffset="60401.2494">12486 11480 603 0,'0'3'188'16,"0"-2"23"-16,4 2-164 15,-4-3-48-15,2 0-6 16,-1 2-4-16,30 13 11 15,54 8 6-15,-38-20-4 16,8-3-47-16,17-1-48 16,-6-1-117-16,-4-4-24 15</inkml:trace>
  <inkml:trace contextRef="#ctx0" brushRef="#br0" timeOffset="60680.8676">13306 11105 1119 0,'17'7'240'15,"-4"-4"62"-15,-7 5-337 16,6 10-49-16,1 4 29 15,9 13-4-15,-1 7 30 16,7 13 31-16,3-8-16 0,17 15-13 16,6 1 21-16,12 21-39 15,-1-7-38-15,1 0-186 16,-20-9 7-16</inkml:trace>
  <inkml:trace contextRef="#ctx0" brushRef="#br0" timeOffset="60940.7519">13807 11075 1289 0,'0'3'194'0,"-12"43"139"15,-61 61-407-15,-12 0-21 16,-3 11 28-16,-23 16 12 0,22-22 20 16,5-4-15-16,20-43-16 15,2-11-48-15,26-17-46 16,16-13-45-16,15-22-62 16,14-15 17-16</inkml:trace>
  <inkml:trace contextRef="#ctx0" brushRef="#br0" timeOffset="61595.3872">14179 10812 631 0,'-64'47'149'16,"58"-47"67"-16,2-1-182 15,-1-1 14-15,5 2 8 16,0 0 20-16,0 0 0 0,0-1 6 15,0-1-27-15,3 1-19 16,15-10-25-16,22 2-12 16,44-60-13-16,-35 48 7 15,-12 3-1-15,-12 11-12 16,-7 7-5-16,-7 9-10 16,-10 7-4-16,-2 11-1 15,-11 2 13-15,-14 10 3 16,1 4 11-16,-4-6 7 15,5-7 2-15,8-5-5 16,14-15 4-16,13-5 4 16,9-4 1-16,13 3 6 15,1 4 9-15,3 8 1 16,-6 5-11-16,-21 16 6 16,-26 9 3-16,-46 23-3 15,-11 1-10-15,-29-5-247 16,-6-19 75-16</inkml:trace>
  <inkml:trace contextRef="#ctx0" brushRef="#br0" timeOffset="62643.8096">14629 11406 701 0,'-40'109'300'0,"47"-104"-20"16,-5-5-174-16,8 1-110 15,4-1-30-15,18-3 19 16,5-5 18-16,5-7 19 15,1-3 7-15,13 0 9 16,-10 2-145-16,0 4-175 16,-2 9 17-16</inkml:trace>
  <inkml:trace contextRef="#ctx0" brushRef="#br0" timeOffset="63001.9027">15561 11108 1244 0,'1'-3'158'0,"-7"18"115"16,-10 6-371-16,-8 20-11 15,-2 8 35-15,-6 9 40 16,3-12 56-16,8-3 29 15,11-24 9-15,4-6 3 16,6-8-1-16,7-2-9 16,18-2-21-16,17 4-6 15,14 2-1-15,8 11-16 16,-2 10-15-16,-15 19-10 16,-24 7-8-16,-25 15-11 15,-29-2 9-15,-28-3-4 16,-8-17-18-16,-10-11-92 15,6-20-75-15,6-9-108 16,20-19-79-16</inkml:trace>
  <inkml:trace contextRef="#ctx0" brushRef="#br0" timeOffset="63270.8831">15655 11083 1397 0,'2'-2'323'16,"-1"-1"59"-16,8 3-388 15,-7-1-77-15,13 1 24 0,35-2 41 16,104-8 95-16,-39-9 29 16,1-6 9-16,5-11-17 15,-20 9-20-15,-22 4-45 16,-32 9-27-16,-13 8-23 15,-23 8-24-15,-19 7-14 16,-4 0-36-16,-10 3-399 16,-6-2 131-16</inkml:trace>
  <inkml:trace contextRef="#ctx0" brushRef="#br0" timeOffset="64684.7446">12545 12920 690 0,'7'120'191'0,"1"-114"28"0,-2-11-170 16,14 2-54-16,4-4 6 16,19-9 17-16,9-8 11 15,23-4-4-15,4-3-36 16,14 1-229-16,-17 6 61 16</inkml:trace>
  <inkml:trace contextRef="#ctx0" brushRef="#br0" timeOffset="65089.6821">13617 12424 333 0,'-26'17'499'0,"-14"23"-189"0,-6 17-203 16,-25 40 198-16,0 25-321 16,-7 16 6-16,12-20 14 15,7 4 7-15,30-33-1 16,16-15-23-16,22-22-1 16,19-6-55-16,22-21-44 0,22-25-202 15,11-18 36-15</inkml:trace>
  <inkml:trace contextRef="#ctx0" brushRef="#br0" timeOffset="65513.2864">13722 12733 1038 0,'42'74'207'15,"-47"-74"96"-15,5 2-313 16,-2-4-28-16,2 2 41 0,0-3 57 16,2 2 41-16,0-2-37 15,32-19 20-15,50-48-40 16,-36 43-49-16,-7 16-47 15,-4 11 30-15,-13 17-16 16,-11 17-17-16,-8 11 8 16,-14 26 2-16,-16 8 11 15,-20 11 4-15,-7-7 34 16,-13 0 6-16,8-30 10 16,11-10 11-16,20-21-2 15,16-10-25-15,20-9-2 16,29-7 0-16,13-11-2 0,20-1 9 15,14-4 6-15,22-5-243 16,-8 4-100-16,-9 8-52 16</inkml:trace>
  <inkml:trace contextRef="#ctx0" brushRef="#br0" timeOffset="65797.3288">14433 12452 1688 0,'21'4'222'0,"6"24"218"15,8-4-522-15,13 22-26 0,-4 7 34 16,-10 15-16-16,-13 5-2 15,-18 17 11-15,-27-10 39 16,-22 2 23-16,-16-12 24 16,-24-5 14-16,-4-21-47 15,-15 1-322-15,14-16-8 16,7-1-157-16</inkml:trace>
  <inkml:trace contextRef="#ctx0" brushRef="#br0" timeOffset="66421.8539">15007 12302 40 0,'-2'2'457'0,"-1"1"-214"16,0-3-35-16,0 1 31 15,0 1-211-15,0-2-3 0,3 0 34 16,12-3 27-16,39-17 22 16,43-20-12-16,-40 24-7 15,-8 9-36-15,0 10-16 16,-23 3-29-16,-9 17-4 15,-14 7-2-15,-26 11 1 16,-11-1 3-16,-20 17 3 16,-3-8-8-16,-6-2-8 15,12-13-10-15,17-6 13 16,18-19 12-16,19-10-12 16,19-7-6-16,20-5 21 15,4-2 1-15,12 3-27 16,-7 11 18-16,-5 11 18 15,-22 9-17-15,-21 20-12 16,-18 8 11-16,-26 7-21 16,-14-9-16-16,-10-5-93 15,4-23-224-15,14-14-8 0,22-20-146 16</inkml:trace>
  <inkml:trace contextRef="#ctx0" brushRef="#br0" timeOffset="66756.6883">15476 12874 571 0,'-6'4'571'0,"-3"-4"-159"16,12 3-101-16,-3-3-199 15,0 0-134-15,2 0-11 16,17 0 2-16,31-1 13 15,67-8 30-15,-38-4-174 16,-9-1-215-16,-11 0 0 16</inkml:trace>
  <inkml:trace contextRef="#ctx0" brushRef="#br0" timeOffset="67052.5215">16211 12693 1676 0,'-30'27'285'0,"33"4"124"16,-15-1-552-16,17-2-57 16,4-12 19-16,20-1 25 15,8-5 77-15,17-1 81 16,-5-1 68-16,8 15-7 15,-18 11-11-15,-5 17-21 16,-27 7-31-16,-22 13-2 16,-27-6 8-16,-21 2 5 15,-3-14-76-15,-16-16-299 16,10-25 71-16</inkml:trace>
  <inkml:trace contextRef="#ctx0" brushRef="#br0" timeOffset="67244.8571">16371 12588 1976 0,'18'5'248'15,"28"-1"298"-15,17 3-544 16,26-4-111-16,6 2-39 15,25-5-347-15,-28 0-60 16</inkml:trace>
  <inkml:trace contextRef="#ctx0" brushRef="#br0" timeOffset="75149.9323">17446 12825 1004 0,'-3'3'153'0,"2"-3"119"16,1 2-295-16,1-1 3 0,39 8 21 15,54-8 15-15,-37-18-16 16,1-4-88-16,4 3-193 16,-17 9 17-16</inkml:trace>
  <inkml:trace contextRef="#ctx0" brushRef="#br0" timeOffset="75329.5476">17501 13210 1455 0,'34'-7'294'0,"-3"-2"138"16,8 2-416-16,14-4-231 16,18-2-169-16,8-5-50 15,-13-4-227-15</inkml:trace>
  <inkml:trace contextRef="#ctx0" brushRef="#br0" timeOffset="75538.533">18045 12798 1291 0,'127'66'482'15,"-115"-59"-44"-15,13-5-296 16,16-2-204-16,32-8-104 16,9-2-56-16,20-14-216 15,-19-6-10-15</inkml:trace>
  <inkml:trace contextRef="#ctx0" brushRef="#br0" timeOffset="75778.3859">19224 12320 815 0,'4'55'956'0,"-14"-23"-494"16,-16 20-13-1,-2 33-485-15,-12 38-368 0,-6 3 348 16,1 10-13-16,12-22-12 15,8-6-31-15,7-41 8 16,12-15-88-16,0-24-89 16,6-18-95-16,2-22-50 15</inkml:trace>
  <inkml:trace contextRef="#ctx0" brushRef="#br0" timeOffset="76241.9762">19558 12441 981 0,'-4'21'198'0,"-3"12"91"15,-10-2-295-15,-1 7-20 16,-1-7-6-16,0-11-7 15,4-10-3-15,8-7 129 16,8-13 19-16,15-11 15 16,11-3 6-16,13-14 9 15,19 2-121-15,20-1 4 16,-1 13 0-16,8 5 3 16,-10 22-6-16,-10 13-37 15,-26 17-20-15,-22 25-3 0,-30 16 1 16,-28 19 5-16,-19 2 35 15,-13-3 6-15,9-19 19 16,12-20 17-16,21-28 12 16,18-9 11-16,22-10 11 15,14-3-6-15,7 8-20 0,2 5-41 16,-11 8-42-16,-26 13 29 16,-26 4-4-16,-29 5 11 15,-14-9 69-15,-29-15 71 16,-3-19-371-16,-14-16-207 15,7-15-15-15</inkml:trace>
  <inkml:trace contextRef="#ctx0" brushRef="#br0" timeOffset="77007.0297">16322 9749 342 0,'1'-4'92'0,"10"5"29"0,5-8-67 16,2 6-27-16,17-2 16 15,4 1-2-15,7-11-3 16,0 5-14-16,7-5-44 15,-11 3-133-15,-1-5-4 16,-16 7-76-16</inkml:trace>
  <inkml:trace contextRef="#ctx0" brushRef="#br0" timeOffset="77262.4622">16371 10099 525 0,'13'-1'125'0,"8"-7"50"15,9-2-159-15,7-1-1 16,13-6-4-16,-3-6-9 15,7 0 3-15,-11 2 6 16,-2 0-184-16,-11 9 68 0</inkml:trace>
  <inkml:trace contextRef="#ctx0" brushRef="#br0" timeOffset="77596.066">17079 9853 516 0,'0'-7'139'0,"3"5"56"0,3 4-136 16,-6-4 18-16,3 1 28 15,29-2-14-15,65-12-16 16,-31 0-7-16,1-1-34 16,1 1-35-16,-21 2-13 15,-7 2-242-15,-17 4-18 16,-9 0-95-16</inkml:trace>
  <inkml:trace contextRef="#ctx0" brushRef="#br0" timeOffset="77936.5677">17928 9388 451 0,'4'9'0'15,"-4"3"261"-15,0 1-333 16,-4 5 269-16,-8 3-232 16,-2-5 246-16,0 8-181 15,-6 1 22-15,-5 10 21 16,-2 5-21-16,-4 20-22 15,-1 6 7-15,-8 31-19 0,3 3-18 16,3 16 18-16,4-11 16 16,6-6-19-16,13-31 3 15,2-22-86-15,9-26-90 16,9-31-118-16,2-27-82 16</inkml:trace>
  <inkml:trace contextRef="#ctx0" brushRef="#br0" timeOffset="78444.835">18150 9567 521 0,'46'9'263'0,"-49"-18"-9"16,3 5-140-16,4-1-45 0,-4 2-61 15,0 2-27-15,15-4 33 16,35-12 40-16,58-23 16 15,-31 17 21-15,-5 7 6 16,-4 7-49-16,-24 9-40 16,-4 12-18-16,-22 13-3 15,-21 11 15-15,-15 1 10 16,-16 19 13-16,-12-8 12 16,-7 0-4-16,8-12-8 15,11 0-6-15,14-19-16 16,17 4-1-16,22-8 2 15,13 10 12-15,4-4 7 0,7 15 18 16,-12 5 7-16,-23 24-6 16,-37 10-10-16,-49 26-5 15,-26-13-9-15,-32-3-10 16,4-27-85-16,-9-34-319 16,52-59 78-16</inkml:trace>
  <inkml:trace contextRef="#ctx0" brushRef="#br0" timeOffset="143413.487">26212 9529 1031 0,'9'14'203'0,"6"32"88"16,-7 57-307-16,-15-13-7 15,6 8-6-15,2 40 20 16,-5-4 5-16,-1 23-30 16,-2-19-62-16,-5-4-135 15,-3-50-57-15,5-23-89 16</inkml:trace>
  <inkml:trace contextRef="#ctx0" brushRef="#br0" timeOffset="143728.5692">26153 9610 1407 0,'6'5'256'0,"14"-7"140"16,13 4-386-16,16-7-22 16,1 1 21-16,32 7 15 15,2 4 13-15,23 2-17 16,-2 12 0-16,18 4-9 15,-21 6-15-15,-19 24-14 16,-33 7-13-16,-36 27-2 16,-53 9 9-16,-56 28 24 15,-32-18 25-15,-32 10 19 16,-5-23 17-16,-15-3 1 16,35-34-20-16,17-8-56 15,30-23-72-15,29-12-256 16,42-20-129-16,49-13-93 15</inkml:trace>
  <inkml:trace contextRef="#ctx0" brushRef="#br0" timeOffset="144427.0902">27791 9696 499 0,'3'3'243'0,"-5"-6"16"15,2 2-82-15,0 1-55 16,0 0-18-16,0 0 8 16,0 0-47-16,0 0-34 15,0 0-43-15,-1 1 11 16,-5 30-11-16,-19 71 17 16,4-35 15-16,-16 29 15 15,-6 5-2-15,-13 18 7 16,2-16-3-16,-3-9 9 15,20-31 4-15,8-18 32 16,16-33 27-16,4-20 33 16,12-20-11-16,14-41-17 15,8-20-46-15,16-34-34 0,10-6-34 16,17-5 3-16,-9 31 6 16,-1 11-14-16,-12 33-6 15,-8 11-5-15,-17 20-5 16,-6 9-42-16,-9 17-14 15,-9 14-11-15,4 24-1 16,-8 30-5-16,1 23 44 16,0 34 27-16,7 6 19 0,10 3 18 15,9-30 12-15,22-13 9 16,7-43 24-16,20-25 44 16,2-30 4-16,47-34 7 15,-33-28 8-15,10-31-14 16,-24-12-41-16,-8-12 1 15,-52 14-10-15,10-3-16 16,-8 26-30-16,-5 8-23 16,-4 18-80-16,-4 13-145 15,0 20-96-15,5 2-248 16,1 15-65-16</inkml:trace>
  <inkml:trace contextRef="#ctx0" brushRef="#br0" timeOffset="144891.0417">29331 9554 546 0,'-3'9'611'16,"3"-11"-240"-16,5 13-362 15,-5-1 315-15,-5 9-438 16,-4 6 28-16,-14 11 24 16,-7 6 31-16,-8 21 22 15,-14 7 9-15,-12 32 7 16,-1 2 4-16,3 2 42 16,16-14 13-16,28-10 1 15,36-35 2-15,44-13 32 16,21-19-38-16,47-15-95 15,10-9-42-15,25-12-24 16,-21-5-122-16,-9-10-202 0,-42-2 91 16</inkml:trace>
  <inkml:trace contextRef="#ctx0" brushRef="#br0" timeOffset="145271.003">29333 9813 1195 0,'-5'-1'345'0,"13"-7"6"15,11 5-297-15,25 12-123 16,8-10-1-16,45 2-2 0,2-2 70 15,9-2 1-15,-22-8-64 16,1 5-195-16,-41 2-77 16,-10-15-115-16</inkml:trace>
  <inkml:trace contextRef="#ctx0" brushRef="#br0" timeOffset="145525.0934">29368 9444 1225 0,'2'5'278'16,"13"-11"87"-16,19 4-287 15,12-1-118-15,56-6 30 16,1 2 55-16,34-3-7 16,3-5-422-16,17-6 132 15</inkml:trace>
  <inkml:trace contextRef="#ctx0" brushRef="#br0" timeOffset="176534.3856">20295 14413 762 0,'41'-65'224'0,"-41"62"28"16,4 3-223-16,-4 6-69 16,0-6-53-16,0 2-34 15,0 8 60-15,-4 33 5 16,-9 53 36-16,-11-23 36 15,0 14 33-15,-4 27-47 16,0-11 8-16,-5 8-10 16,10-24-11-16,2-16-164 15,9-32 43-15</inkml:trace>
  <inkml:trace contextRef="#ctx0" brushRef="#br0" timeOffset="176763.5742">20419 14950 920 0,'-5'25'389'0,"5"-6"-32"16,0-23-221-16,3 23-233 15,2 6-122-15,-4 6-81 16,-1 9-57-16,-4 8-74 16</inkml:trace>
  <inkml:trace contextRef="#ctx0" brushRef="#br0" timeOffset="176997.0327">20518 14576 1382 0,'0'-13'566'0,"0"4"74"0,0 9-504 16,-1-3-269-16,1 3-116 15,0 0-116-15,0 0-106 16,1 0 84-16,-1 0 65 15,15 6 38-15,7 4-27 16</inkml:trace>
  <inkml:trace contextRef="#ctx0" brushRef="#br0" timeOffset="177537.8275">20804 14723 80 0,'98'92'167'0,"-97"-86"-28"16,7 4-1-16,-7-1-7 15,-2 1-39-15,1 5-8 16,-2 0-19-16,-4 7-7 16,6 2-19-16,-1 6-9 15,-2-5-7-15,3-2 0 16,0-6 4-16,0-8 20 16,-5-9 29-16,5-5 29 0,0 4-25 15,0-2-21-15,2-2-37 16,16-26 1-16,42-46-33 15,-23 45 15-15,-5 8 14 16,2 0 13-16,-6 14-38 16,-6 8-11-16,-10 13-6 0,-3 14-2 15,-9 9 2-15,-5 7 7 16,-1-5 26-16,-4-3 20 16,10-14-8-16,10-10 15 15,11-9 8-15,22 0-7 16,9-5-7-16,7 2 0 15,3 8-31-15,-2 10-61 16,-19 11-58-16,-19 20-89 16,-22 10-70-16,-25 13-46 15,-15-7-39-15</inkml:trace>
  <inkml:trace contextRef="#ctx0" brushRef="#br0" timeOffset="177986.6259">19761 15590 1012 0,'-4'25'485'16,"-1"-13"-53"-16,8-9-215 16,3 0-264-16,14 6-52 15,-3 1 30-15,23 14 14 16,-1-1 29-16,14 5 30 16,-7 4 29-16,12 14-52 15,-12-6-27-15,0 14-116 16,-14-2-107-16,2 6-109 15,-26-18-93-15</inkml:trace>
  <inkml:trace contextRef="#ctx0" brushRef="#br0" timeOffset="178256.5905">20140 15597 1038 0,'64'95'221'0,"-73"-82"55"16,-7-4-322-16,-9 4-48 16,-14-1-7-16,-8 15 18 15,-11-3 52-15,-3 10 37 16,5-3 33-16,6 6-3 15,13-7-22-15,16-4-260 16,17-6 54-16</inkml:trace>
  <inkml:trace contextRef="#ctx0" brushRef="#br0" timeOffset="178720.7411">20548 15652 961 0,'12'71'215'0,"-20"-65"81"16,2-2-282-16,2 2-23 15,1-3 0-15,1-3 5 16,1 0 8-16,1 0 8 15,0 0 2-15,0 0-11 16,0 0-14-16,1 0 9 16,14 6 7-16,22 6 16 15,49 9-7-15,-35-14 14 16,-7-1-11-16,2 3-14 16,-9-5-30-16,-3 5-55 15,-22-9-63-15,1 2-169 16,-17-1-33-16</inkml:trace>
  <inkml:trace contextRef="#ctx0" brushRef="#br0" timeOffset="179304.2614">20896 15591 808 0,'44'12'248'0,"-44"-2"33"16,3 5-225-16,-6-1-34 16,-1 2-22-16,-1-6 17 15,-3-2 23-15,3-1 39 16,-1-5 7-16,3 5 9 16,3-7-10-16,-1 0-16 15,-1 0-37-15,-1 0-18 16,3 0-18-16,-1 1-17 0,-2 2-9 15,3-3-8-15,0 2 15 16,3 1 11-16,1 4 23 16,21 5-1-16,39 40 8 15,-37-42-3-15,-5-1-6 16,2 5-4-16,-11-6-3 16,-4 6-6-16,-14 2 1 15,-9 5 11-15,-13 1 3 16,-3 8 14-16,-7-5 10 0,3 0 0 15,0-7-12-15,8-3-4 16,5-6-10-16,7-4-5 16,6 0-66-16,9-4-110 15,4-2-76-15,-5-1-159 16,0 1-78-16</inkml:trace>
  <inkml:trace contextRef="#ctx0" brushRef="#br0" timeOffset="179664.515">21531 15722 617 0,'14'-5'296'15,"-14"2"-52"-15,-2 6-171 16,-13 0-153-16,-5 10-46 0,-6 7 22 15,-12 9 61-15,-2 5 96 16,7 12 60-16,8 0 73 16,10 9-41-16,17-9-46 15,14-7-22-15,17-16-39 16,24-17-35-16,3-21 11 16,12-25 21-16,-7-9-10 15,-4-10 0-15,-22 3-13 0,-13-2 26 16,-17 18-12-16,-16-9-25 15,-14 11-16-15,-6 5-14 16,2 11-15-16,-6 3-12 16,10 17-117-16,4-4-165 15,8-3 16-15</inkml:trace>
  <inkml:trace contextRef="#ctx0" brushRef="#br0" timeOffset="180442.7584">22890 13950 873 0,'115'-8'297'0,"-110"13"12"0,-7 7-216 15,2 2-122-15,5 13-18 16,-13 0 12-16,-1 16 28 15,-3 3 25-15,-4 23 15 16,-5-1 18-16,5 17 8 16,0-14-22-16,7 4-17 15,3-20-27-15,-1-7-96 16,9-19-86-16,-2-5-150 16,-5-14-57-16</inkml:trace>
  <inkml:trace contextRef="#ctx0" brushRef="#br0" timeOffset="180786.5186">23282 14255 869 0,'0'0'222'0,"-3"-3"60"0,5 7-253 16,-2-4-52-16,0 2 12 15,0 2 3-15,10 32 10 16,26 42 15-16,-5-41 16 15,1-3-13-15,10 3 1 16,-2-5-16-16,4 0-58 16,-8-2-68-16,-8-8-173 15,-9-12-23-15</inkml:trace>
  <inkml:trace contextRef="#ctx0" brushRef="#br0" timeOffset="181072.9945">23608 14258 989 0,'1'0'86'15,"-1"1"119"-15,3 13-300 16,-10 11-6-16,-42 49 44 15,-3-43 41-15,-6-6 44 16,5 11 47-16,7-10 8 0,6 7 8 16,18-2-22-16,6-1-25 15,11-5-111-15,11-4-87 16,11-8-60-16,11-6-68 16,10-7-70-16</inkml:trace>
  <inkml:trace contextRef="#ctx0" brushRef="#br0" timeOffset="181326.3173">24080 14000 653 0,'-11'19'459'15,"-3"5"-102"-15,-1 13-391 16,-1 4 392-16,-2 19-359 16,7 2 13-16,2 12 13 0,-3-1 14 15,3 13-12-15,2-11-18 16,-2 16-194-16,0-7-109 16,-6-4-104-16,0-25-175 15</inkml:trace>
  <inkml:trace contextRef="#ctx0" brushRef="#br0" timeOffset="181612.7928">22703 14963 1266 0,'4'16'242'16,"1"-35"101"-16,11 19-365 16,8 0-38-16,25-3 38 15,10-1 71-15,31-4 40 16,14 1 22-16,43-4 30 16,-5 1-31-16,18 10-13 15,-17 9-46-15,14 3-100 16,-45 3-85-16,8 11-354 15,-29-9 8-15</inkml:trace>
  <inkml:trace contextRef="#ctx0" brushRef="#br0" timeOffset="182045.8335">23130 15240 947 0,'-29'117'368'16,"28"-117"-10"-16,5 8-211 15,-1-4-153-15,-3-4-15 16,2 1 17-16,14 8 15 0,15 21 11 15,54 65 7-15,-51-43-5 16,-2 10-14-16,-2-12-42 16,-2 5-167-16,-9-12-163 15,-5-2-20-15,-5-11-198 16</inkml:trace>
  <inkml:trace contextRef="#ctx0" brushRef="#br0" timeOffset="182300.6552">23492 15295 559 0,'0'0'529'0,"0"1"-155"16,-3 1-17-16,-14 17-313 15,-62 58-55-15,27-25 20 16,2 13 47-16,-14 11 69 16,7-5 13-16,0 3-10 15,22-10-123-15,-22-11-435 16,11-32 20-16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11T16:31:20.6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7116 9480 351 0,'-55'6'259'0,"51"6"-62"15,-3-5-44-15,7 0-153 16,10 2-14-16,9-3 25 15,5-3 11-15,20-7 16 16,11-8 0-16,28-7-224 16,0-7 49-16</inkml:trace>
  <inkml:trace contextRef="#ctx0" brushRef="#br0" timeOffset="298.773">7179 9766 439 0,'2'4'302'0,"3"4"-68"0,-1-4-265 16,-4-4 270-16,0 0-219 16,0 0 30-16,2 0 23 15,22 2 6-15,27-11-45 16,112-36-135-16,-43 1-184 16,-10-7-45-16</inkml:trace>
  <inkml:trace contextRef="#ctx0" brushRef="#br0" timeOffset="572.6713">8249 9090 1264 0,'-4'30'447'0,"-2"-11"-16"16,-13 43-326-16,-6 24-95 0,-4 48-97 16,0 17 103-16,4 41-119 15,26-8-332-15,27-39 68 16</inkml:trace>
  <inkml:trace contextRef="#ctx0" brushRef="#br0" timeOffset="17612.6136">16800 9434 333 0,'-6'4'30'16,"2"-8"10"-16,4 5-96 16,-1-1 42-16,1 0 49 15,0 0 101-15,0 0 64 16,0-1 52-16,0 1-43 0,0 0-36 16,0-2-81-1,0 2-38-15,1 0-54 0,2 0-13 16,19 2-42-16,11-1-77 15,44 2-57-15,-46-1-102 16,-6-2-62-16</inkml:trace>
  <inkml:trace contextRef="#ctx0" brushRef="#br0" timeOffset="17882.8458">16797 9699 420 0,'0'13'157'0,"5"-4"0"0,-2-3-80 16,7 3-71-16,6-4 21 15,13-1 31-15,3-5 6 16,19-1-5-16,-6-5-72 16,9 1-179-16,-13 1 7 15</inkml:trace>
  <inkml:trace contextRef="#ctx0" brushRef="#br0" timeOffset="18227.5049">17448 9185 853 0,'49'98'229'0,"-45"-88"50"15,-4 0-220-15,-3 10-79 16,7 2 1-16,-8 15-12 0,0 2-15 16,-2 12-17-16,-9 1-12 15,-7 15 79-15,1-5 19 16,-4 12 18-16,5-3-93 15,7 5-145-15,6-23-58 16</inkml:trace>
  <inkml:trace contextRef="#ctx0" brushRef="#br0" timeOffset="18826.7921">18317 9149 886 0,'0'-1'173'15,"0"-1"73"-15,-4 1-254 16,-22 5-23-16,-65 25 17 15,25-3 30-15,1 8 24 16,-15 8 34-16,5-2 16 16,1 18 15-16,17-5-12 0,12 5-10 15,19-12-36-15,14-2-19 16,12-20-29-16,17-8-14 16,17-13-9-16,18-19 26 15,7-14-2-15,19-11 7 16,-1-8 12-16,-7-11 14 15,-23 16-20-15,-9 4 7 16,-21 10-1-16,-9 8-37 16,-8 16-32-16,-2 15 1 15,-4 13 0-15,0 29 12 16,-3 14 36-16,-5 25 29 16,2 8 2-16,3 15-17 15,2-13-138-15,9 4-227 16,-2-33 16-16</inkml:trace>
  <inkml:trace contextRef="#ctx0" brushRef="#br0" timeOffset="41128.1586">26547 9435 694 0,'-9'6'230'0,"1"0"15"15,11-1-172-15,-7-1-95 16,2-4-17-16,2 0 14 15,0 0 12-15,2 0 13 16,32 2 24-16,65-5-205 16,-40-9-42-16,8-2-56 15</inkml:trace>
  <inkml:trace contextRef="#ctx0" brushRef="#br0" timeOffset="41423.9749">26447 9847 1256 0,'12'-4'211'0,"15"2"104"15,8-1-436-15,20-4-136 16,3-8-33-16,25-1-41 16,-10-3-95-16</inkml:trace>
  <inkml:trace contextRef="#ctx0" brushRef="#br0" timeOffset="41871.6256">27743 9164 734 0,'-1'-4'-4'16,"-18"8"117"-16,-4 10-229 16,-24 6 37-16,-18 8 72 0,-21 18 46 15,-3 8 37-15,-3 24 75 16,17 7 50-16,8 17-45 15,23-4-23-15,23 11-23 16,17-27-65-16,11-2-64 16,14-27 38-16,25-19 16 15,2-26 7-15,25-20 7 16,0-21-3-16,4-20-5 16,-17 5-10-16,-14-8 0 15,-29 9-16-15,-28 1-44 16,-24 18-46-16,-28 5 20 15,-11 16-13-15,-6 6-107 16,8 14-82-16,16 6-35 16,20-1-144-16</inkml:trace>
  <inkml:trace contextRef="#ctx0" brushRef="#br0" timeOffset="42157.2629">28281 9272 1494 0,'-13'42'258'0,"-26"38"171"16,-4 15-458-16,-11 35-71 15,0-1-69-15,8 19-259 16,18-25-26-16</inkml:trace>
  <inkml:trace contextRef="#ctx0" brushRef="#br0" timeOffset="93461.0286">7562 12474 408 0,'5'-3'311'0,"3"-3"-70"16,0 0-52-16,8-3-150 0,8 3-42 16,56-1-4-16,-43 5-3 15,9 1-78-15,0 2-86 16,-9-1-58-16,-8 3-89 15</inkml:trace>
  <inkml:trace contextRef="#ctx0" brushRef="#br0" timeOffset="93701.5207">7473 12874 995 0,'6'18'178'0,"19"-12"106"16,15-9-273-16,34-11-51 15,6-6-4-15,24-16-241 16,-6-5 73-16</inkml:trace>
  <inkml:trace contextRef="#ctx0" brushRef="#br0" timeOffset="94139.6726">8497 12406 1191 0,'13'22'381'0,"3"-9"38"16,-5-7-281-16,27 8-148 0,17-11-14 16,34-3-185-16,4-6-210 15,7-21-8-15</inkml:trace>
  <inkml:trace contextRef="#ctx0" brushRef="#br0" timeOffset="94469.9233">9463 12136 1282 0,'-3'39'388'0,"0"23"94"15,-9 18-345-15,-9 43-75 16,0 16-62-16,-4 32-381 15,6-16-101-15,14-19-140 0</inkml:trace>
  <inkml:trace contextRef="#ctx0" brushRef="#br0" timeOffset="110004.6616">18622 12444 696 0,'-12'66'67'15,"-4"-47"81"-15,9-1-206 16,7-5 46-16,16-9 61 15,12-8 57-15,27-8 14 16,7 0-8-16,3-9-171 16,-4 8-183-16,-6 0-17 15</inkml:trace>
  <inkml:trace contextRef="#ctx0" brushRef="#br0" timeOffset="110297.4313">18602 13001 364 0,'34'-1'194'0,"23"-15"-13"16,6-7-100-16,15-5-203 16,-4 5 21-16</inkml:trace>
  <inkml:trace contextRef="#ctx0" brushRef="#br0" timeOffset="110776.0004">19447 12280 1156 0,'86'-43'411'0,"-78"58"14"16,-11 8-315-16,-2 29-89 15,-1 16-51-15,-14 52 2 16,-7 20 7-16,-4 21-21 16,4 1 37-16,2 26-102 15,15-25-124-15,11 1-172 0,8-23-57 16</inkml:trace>
  <inkml:trace contextRef="#ctx0" brushRef="#br0" timeOffset="133633.8401">26526 12520 341 0,'-2'-6'452'15,"1"3"-165"-15,1 0-216 16,0 0 196-16,0 2-294 0,0 1-2 16,0 1 10-16,3 24 16 15,13 63 12-15,-2-23 3 16,-3 3 0-16,-6 17 3 15,-1-7-3-15,-4 4-27 16,-4-20-51-16,1-10-178 16,-6-32-38-16,-7-15-99 15</inkml:trace>
  <inkml:trace contextRef="#ctx0" brushRef="#br0" timeOffset="133918.6907">26476 12564 854 0,'-6'-28'488'16,"12"10"-58"-16,4-2-132 0,6 3-252 15,20-6-33-15,13 5 2 16,23-4 0-16,10 7 1 16,14 3 5-16,-1 15 1 15,-9 12-14-15,-27 14-23 16,-13 22-11-16,-30 11-1 15,-20 25 4-15,-20 11 5 16,-52 16 18-16,-15-11 11 16,-28-3 2-16,1-26-6 15,4-17-57-15,40-28-49 0,14-8-47 16,23-15-287-16,24-10 38 16</inkml:trace>
  <inkml:trace contextRef="#ctx0" brushRef="#br0" timeOffset="134584.8465">27671 12427 567 0,'10'-6'437'0,"-10"6"-134"15,3 14-347-15,2 9 344 16,-13 12-338-16,-2 14 29 16,-18 24 27-16,-6 2 15 0,-14 29 5 15,-5-8 8-15,-2 5 6 16,9-22-7-16,9-13 6 16,12-38 1-16,10-10-9 15,11-18 63-15,7-12-2 16,4-5-19-16,6-22-23 15,13-13-15-15,15-26-74 16,14-5-4-16,13-17 1 16,0 12 4-16,-1 5-14 15,-15 28-13-15,-14 7 2 16,-19 22 6-16,-5 18-98 16,-10 25 26-16,-5 27 43 15,-4 26 8-15,5 47 13 16,0-3 122-16,6 3 19 15,11-28-14-15,20-17 16 16,8-44 18-16,24-17 33 16,6-23-12-16,29-31 6 15,-8-22-19-15,8-33-25 0,-21-10-36 16,-15-21-33-16,-36 18-32 16,-11-8-20-16,-21 26-66 15,-3 6-65-15,0 26-84 16,3 2-267-16,0 25 18 15</inkml:trace>
  <inkml:trace contextRef="#ctx0" brushRef="#br0" timeOffset="134975.5231">28964 12350 888 0,'99'66'374'0,"-88"-61"-72"15,-14 2-192-15,-12 17-157 16,-4 13-23-16,-21 22 15 16,-6 11 68-16,-24 33 41 0,0-2 15 15,2 9 27-15,22-21-6 16,11-9-13-16,35-37-25 16,31-14 37-16,24-24-25 15,37-5 4-15,10-11-38 16,12-2-80-16,-16-5-129 0,-4 2-280 15,-31-11-6 1</inkml:trace>
  <inkml:trace contextRef="#ctx0" brushRef="#br0" timeOffset="135295.6361">28967 12773 1328 0,'37'9'392'0,"15"-4"80"0,-8-8-322 15,44-8-189-15,15-2-95 16,23-6-95-16,-12 4-242 16,0-9-63-16</inkml:trace>
  <inkml:trace contextRef="#ctx0" brushRef="#br0" timeOffset="135575.4612">29042 12393 1898 0,'70'-5'525'0,"63"-14"77"15,32-3-585-15,64-11-637 16,2-13 94-16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9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4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76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92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09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373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2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99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24C9B-0981-4ED5-B80C-D2C96382D611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D4629-42AE-4909-962E-11D4422364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56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5: One-Sided Limits and Continuity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1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722" y="243681"/>
            <a:ext cx="8144556" cy="614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844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301" y="177006"/>
            <a:ext cx="7695520" cy="652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01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819" y="174285"/>
            <a:ext cx="8513310" cy="5253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13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3927" y="334169"/>
            <a:ext cx="7633651" cy="21641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8950" y="2418106"/>
            <a:ext cx="6498772" cy="443989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3306240" y="300600"/>
              <a:ext cx="8723880" cy="6149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299040" y="292680"/>
                <a:ext cx="8735400" cy="6165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5004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3694" y="156595"/>
            <a:ext cx="9801906" cy="40710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13694" y="5323114"/>
            <a:ext cx="10287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evaluating one-sided limits in </a:t>
            </a:r>
            <a:r>
              <a:rPr lang="en-US" dirty="0" err="1" smtClean="0"/>
              <a:t>Geogebra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LimitAbove</a:t>
            </a:r>
            <a:r>
              <a:rPr lang="en-US" dirty="0" smtClean="0"/>
              <a:t>(</a:t>
            </a:r>
            <a:r>
              <a:rPr lang="en-US" dirty="0" err="1" smtClean="0"/>
              <a:t>function,x</a:t>
            </a:r>
            <a:r>
              <a:rPr lang="en-US" dirty="0" smtClean="0"/>
              <a:t>-value) will give the limit from the right.</a:t>
            </a:r>
          </a:p>
          <a:p>
            <a:r>
              <a:rPr lang="en-US" dirty="0" err="1" smtClean="0"/>
              <a:t>LimitBelow</a:t>
            </a:r>
            <a:r>
              <a:rPr lang="en-US" dirty="0" smtClean="0"/>
              <a:t>(</a:t>
            </a:r>
            <a:r>
              <a:rPr lang="en-US" dirty="0" err="1" smtClean="0"/>
              <a:t>function,x</a:t>
            </a:r>
            <a:r>
              <a:rPr lang="en-US" dirty="0" smtClean="0"/>
              <a:t>-value) will give the limit from the left.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992520" y="2840400"/>
              <a:ext cx="9845280" cy="2947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88200" y="2835000"/>
                <a:ext cx="9856800" cy="2961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336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Popper 1: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512547"/>
            <a:ext cx="10450374" cy="412081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2538000" y="3272400"/>
              <a:ext cx="8215560" cy="1636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32240" y="3265560"/>
                <a:ext cx="8230320" cy="164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58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3382"/>
          </a:xfrm>
        </p:spPr>
        <p:txBody>
          <a:bodyPr/>
          <a:lstStyle/>
          <a:p>
            <a:r>
              <a:rPr lang="en-US" dirty="0" smtClean="0"/>
              <a:t>Continuity at a Point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201624"/>
            <a:ext cx="9746749" cy="2602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83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1808" y="153193"/>
            <a:ext cx="8242527" cy="34220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003" y="3739923"/>
            <a:ext cx="3917496" cy="19587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84927" y="3681412"/>
            <a:ext cx="2893559" cy="20211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1913" y="3739923"/>
            <a:ext cx="3486829" cy="1994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89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30440"/>
            <a:ext cx="10515600" cy="6717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Discontinuities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975" y="1459481"/>
            <a:ext cx="8867096" cy="3840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32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8628" y="1825625"/>
            <a:ext cx="4365171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Identify the type of discontinuity located at:</a:t>
            </a:r>
          </a:p>
          <a:p>
            <a:pPr marL="514350" indent="-514350">
              <a:buAutoNum type="alphaLcPeriod"/>
            </a:pPr>
            <a:r>
              <a:rPr lang="en-US" dirty="0" smtClean="0"/>
              <a:t>x = -3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x = 0</a:t>
            </a:r>
          </a:p>
          <a:p>
            <a:pPr marL="514350" indent="-514350">
              <a:buAutoNum type="alphaLcPeriod"/>
            </a:pPr>
            <a:endParaRPr lang="en-US" dirty="0" smtClean="0"/>
          </a:p>
          <a:p>
            <a:pPr marL="514350" indent="-514350">
              <a:buAutoNum type="alphaLcPeriod"/>
            </a:pP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x = 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213" y="593270"/>
            <a:ext cx="5739494" cy="4010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15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269" y="157956"/>
            <a:ext cx="8684760" cy="599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33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64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MATH 1314</vt:lpstr>
      <vt:lpstr>PowerPoint Presentation</vt:lpstr>
      <vt:lpstr>PowerPoint Presentation</vt:lpstr>
      <vt:lpstr>Popper 1: </vt:lpstr>
      <vt:lpstr>Continuity at a Point</vt:lpstr>
      <vt:lpstr>PowerPoint Presentation</vt:lpstr>
      <vt:lpstr>Types of Discontinuities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7</cp:revision>
  <dcterms:created xsi:type="dcterms:W3CDTF">2017-09-05T14:48:45Z</dcterms:created>
  <dcterms:modified xsi:type="dcterms:W3CDTF">2019-07-11T16:39:35Z</dcterms:modified>
</cp:coreProperties>
</file>