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2T15:48:06.9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13289 8769 891 0,'12'-39'75'0,"-46"48"112"15,7 16-246-15,2-13 48 0,-4-6 63 16,11-8 55-16,-3-2-2 16,3-2-33-16,-1 0 7 15,4 0-13-15,3 3 0 16,3-1 39-16,1-1 17 16,6 2-18-16,-2 3-19 15,2 0-29-15,2-1-11 16,0-1-46-16,0 1-30 15,2 0 23-15,2-2 23 16,20-11-30-16,57-32 24 16,-42 27 22-16,14 3-31 15,-7 2-29-15,-2 7 23 16,-9 4 1-16,-3 3-1 16,-16 3 2-16,7 4-2 15,-1-1-2-15,6 3-3 16,-4 5 0-16,8 5-1 0,-2-1 0 15,1 5 1-15,2 1 2 16,4 3 2-16,-3-4 3 16,10 4 4-16,4 3 0 15,3-1 1-15,0 1 2 16,9 3 0-16,-6-2-1 16,14 3 0-16,-4 1 0 15,4-4 0-15,-10-2-1 16,10-4 0-16,-18-6 0 15,8 3-1-15,-3-1 1 16,8 1 2-16,-12 0 1 0,2-1 6 16,-6-10 4-16,8-1 5 15,-4-9 2-15,8-7 3 16,3-4-5-16,6-9-3 16,-9-3 7-16,5-2 1 15,-8 0-3-15,1-4 0 16,-11 1 1-16,5 5-13 15,-5 3-1-15,24 1-3 16,1 11-1-16,22 4-2 16,1 0-2-16,11 6-3 15,-21 7 0-15,-4-1-2 16,-25 3 1-16,-11 6-2 16,-14-2 1-16,-11-4 1 15,-8-2 4-15,-2-4 6 16,-3-1 8-16,-6-4-2 15,4 2-17-15,-4-3-92 0,0 0-96 16,0-2-273-16,0 0-29 16</inkml:trace>
  <inkml:trace contextRef="#ctx0" brushRef="#br0" timeOffset="709.0803">16314 8954 381 0,'-5'4'216'0,"4"-1"-66"15,-1-1-55-15,1-2-55 16,0 0-33-16,-1 0 92 0,1 0 32 15,-1 0-12-15,1 0 2 16,-1 0-33-16,1 0-16 16,-1 0-35-16,-1 0-9 15,3 0-17-15,-1 0-7 16,-1 0-6-16,2 1-4 16,0 10-2-16,3 21 1 15,16 45 3-15,-7-35 5 16,-3-7 5-16,4 4 4 15,-5-10 1-15,-2 0 4 16,-3-10 1-16,-2-4 4 16,-2-9 1-16,-5-6 2 15,-3 0 12-15,7-3 15 16,-3 1 3-16,-37-5 5 16,-44-10 4-16,39 7-20 15,5-5-36-15,-4-1-159 0,-4-6-248 16,-9-5 2-16</inkml:trace>
  <inkml:trace contextRef="#ctx0" brushRef="#br0" timeOffset="1449.078">8592 8109 131 0,'-3'17'0'16,"17"6"379"-16,12 6-249 16,23 18 80-16,11 11-222 15,12 28 221-15,-8 5-211 0,0 25 1 16,-17-5 2-16,-7 14 11 16,-16-32-14-1,-5-15-206-15,-19-38 73 0</inkml:trace>
  <inkml:trace contextRef="#ctx0" brushRef="#br0" timeOffset="1717.4419">8618 8065 1294 0,'8'-24'347'0,"19"-10"73"16,25-3-336-16,19-7-110 15,9-2 15-15,16 9 5 16,-13 13 15-16,-3 9 5 16,-22 6 2-16,-17 12-22 15,-14 8-31-15,-9 12-23 16,-20 10-4-16,-21 23 3 16,-23 8-185-16,-46 11 234 0,-29-5 21 15,-17 3-16-15,10-18-64 16,11 1-97-16,37-15-146 15</inkml:trace>
  <inkml:trace contextRef="#ctx0" brushRef="#br0" timeOffset="2112.2112">9731 7917 415 0,'-13'29'505'0,"-3"8"-176"15,0 5-254-15,7 5 230 16,7-5-358-16,10-8 4 16,6-16 10-16,12-14 10 15,2-11 44-15,12-20 45 16,-8-9-14-16,-1-9-37 0,-8 2-37 16,-13-6 12-16,-19 9-25 15,-7 3 36-15,-9 13 32 16,-8 0 13-16,5 14-78 15,-2 7-142-15,11 6-146 16,9 3-50-16</inkml:trace>
  <inkml:trace contextRef="#ctx0" brushRef="#br0" timeOffset="2371.0756">10376 7743 477 0,'4'36'637'16,"-4"-32"-241"-16,0 16-288 15,3 6 287-15,-3 8-433 16,3 6 14-16,0 9-51 15,-4-3-59-15,1 6-88 16,-2-7-165-16,5-10-23 16</inkml:trace>
  <inkml:trace contextRef="#ctx0" brushRef="#br0" timeOffset="2545.8598">10383 7170 1141 0,'5'3'340'0,"2"7"-279"16,-6 27-314-16,7-3-288 16</inkml:trace>
  <inkml:trace contextRef="#ctx0" brushRef="#br0" timeOffset="2887.2916">10641 7874 1139 0,'3'3'359'0,"-3"-6"-10"16,3-2-292-16,-3 4-123 0,0-1-5 16,1 1 37-16,7-4 76 15,23-12 7-15,40-23 0 16,-36 28-2-16,-12 3-30 16,0 6-38-16,-9 0-2 15,1 12-10-15,-7 4-3 16,3 6-4-16,-1 1-5 15,1 11-40-15,-4-2-23 16,3-3-31-16,-2-7-94 16,4-6-93-16,-5-16 20 0</inkml:trace>
  <inkml:trace contextRef="#ctx0" brushRef="#br0" timeOffset="3132.6094">11262 7031 1187 0,'4'16'145'0,"-3"0"146"16,1 10-360-16,2 30 8 15,-1 2 36-15,0 20 14 16,-1 7 14-16,-1 12-1 15,-1-8-69 1,0-7-29-16,2-21-189 16,-1-11-9-16,-1-25-83 0</inkml:trace>
  <inkml:trace contextRef="#ctx0" brushRef="#br0" timeOffset="3369.4913">11103 7472 920 0,'10'0'378'16,"-2"-1"-132"-16,-2-5-72 16,6 0-234-16,4 0 8 15,6 5 41-15,8-10 119 16,-2 4-88-16,3-1 2 15,-4-2-41-15,11-2-326 16,1 5 84-16</inkml:trace>
  <inkml:trace contextRef="#ctx0" brushRef="#br0" timeOffset="3731.0698">12137 7377 907 0,'-15'23'145'16,"11"12"101"-16,2 2-278 0,5 3 11 15,3-9 25-15,12-7 23 16,1-12 24-16,17-12 24 16,5-10 8-16,15-22-7 15,-2-3-23-15,-2-12-37 16,-18 4-24-16,-11-3 4 16,-17 16-14-16,-16 8-33 15,-12 13-12-15,-21 10-86 16,-9 16-40-16,-6 6-128 15,6 3 37-15,14 5-44 16</inkml:trace>
  <inkml:trace contextRef="#ctx0" brushRef="#br0" timeOffset="4100.0756">13156 6361 130 0,'-24'-10'320'0,"-13"10"-156"16,-6 9-99-16,-10 11 58 15,0 10-157-15,-8 10 10 16,16 3 22-16,3 13 33 16,9 5 35-16,14 21-15 15,8-1 8-15,5 21 6 16,8-4-10-16,7 13-23 16,1-16-29-16,0 0-33 15,-1-23-33-15,-4-11-62 16,1-24-90-16,-6-13 9 15,9-14-75-15</inkml:trace>
  <inkml:trace contextRef="#ctx0" brushRef="#br0" timeOffset="4298.5017">12592 7100 1339 0,'10'-3'194'16,"8"6"132"-16,3-3-399 16,33-6 6-16,23 2 6 15,36-15 77-15,11-8-4 16,17-7-340-16,-25 1 103 16</inkml:trace>
  <inkml:trace contextRef="#ctx0" brushRef="#br0" timeOffset="4744.617">9640 9052 1339 0,'-2'1'442'16,"1"5"40"-16,-1-4-386 15,-1 2-180-15,3 8-41 16,0 13 22-16,12 52 6 0,-6-34 61 16,-6 4 30-16,4 13 10 15,-1-6-68-15,-1 7-95 16,-2-13-21-16,0-7-14 15,-5-19 3-15,-11-10-129 16,-6-13 135-16</inkml:trace>
  <inkml:trace contextRef="#ctx0" brushRef="#br0" timeOffset="5213.3179">9370 9564 332 0,'-25'-1'87'0,"4"-2"111"15,8 1-48-15,1-2 43 16,5-1 19-16,7-2-3 15,0 0-84-15,8-4-48 16,9-7-45-16,18-5-10 16,4-2 7-16,21-14 12 15,7 1 14-15,18-7-8 16,-10 1-13-16,8 2-5 0,-22 8-12 16,-11 4-13-16,-13 8 4 15,-15 7-1-15,-14-1-12 16,-5 9-30-16,1 5-24 15,-16 10-13-15,3 1 1 16,-5 20 9-16,-4 5 32 16,-6 5 32-16,9 1 16 15,5 6 1-15,7-18-10 16,9-3-5-16,6-13-4 16,7-9 11-16,-6-14 6 15,14-11 13-15,7-13-7 0,-1-13-41 16,2 2-13-16,-1 2 7 15,-13 11 8-15,-15 5 39 16,-3 18 32-16,-7-2-46 16,1 9-48-16,0 7-26 15,1 10-26-15,-1 12 16 16,2 8 45-16,2 11 40 16,4 1 14-16,3-2-25 15,9-13-49-15,1-4-40 16,-2-15-204-16,2-14 17 15</inkml:trace>
  <inkml:trace contextRef="#ctx0" brushRef="#br0" timeOffset="5507.7288">10407 9126 976 0,'0'13'183'15,"-3"8"105"-15,1 2-292 16,2 0 6-16,2-3 2 16,-2-6 7-16,4-11 25 0,8-12 19 15,2-12 1-15,8-17 6 16,10-5-6-16,8-12-27 16,-4 7-25-16,-2 10-10 15,-10 14-10-15,-4 12-21 16,-11 17-12-16,2 14-11 15,-4 6-6-15,-3 8-64 16,-6-2-59-16,0 3-114 16,1-10-42-16</inkml:trace>
  <inkml:trace contextRef="#ctx0" brushRef="#br0" timeOffset="5867.8744">10939 8739 1055 0,'-17'6'281'0,"0"4"61"15,-12 20-272-15,-3 7-82 16,1 10 11-16,0 1 16 16,8 1-8-16,14-18-15 15,5-9-18-15,7-15-25 16,10-5 42-16,-1-9 14 15,-1-2 17-15,6-3 17 16,1 3 1-16,-6 6-62 16,9 10-19-16,-1 14-10 15,-3 19 1-15,-1 13 16 0,-1 21 19 16,-9 8 19-16,-9 13 9 16,-6-2 6-16,-13 0 8 15,-6-24 4-15,-21-9 10 16,3-26-5-16,-11-17-59 15,9-19-49-15,-10-20-274 16,18-15 13-16</inkml:trace>
  <inkml:trace contextRef="#ctx0" brushRef="#br0" timeOffset="6242.3199">11285 8841 1259 0,'0'14'262'16,"5"-13"87"-16,-8 1-382 15,9-5-14-15,-6 3 45 16,1-3 10-16,1-3 23 15,30-40 40-15,47-51-20 16,-51 41-70-16,-7 9 7 0,-14 7-3 16,-19 15-32-16,-16 13-42 15,-8 22 21-15,-8 29-13 16,0 9 10-16,1 31 25 16,6 4 31-16,8 10 2 15,15-19-12-15,8 3-55 16,10-25-32-16,9-15-21 15,5-22 11-15,9-25-144 16,4-17 87-16</inkml:trace>
  <inkml:trace contextRef="#ctx0" brushRef="#br0" timeOffset="6512.0526">11701 8724 768 0,'5'19'403'0,"1"-1"-227"16,-8-3-44-16,2-2-119 0,0-2-117 16,6-8 126-16,0-11 154 15,13-18-117-15,7-14-4 16,12-20 1-16,7 1-4 16,5-5-27-16,-12 17-8 15,-6 11-9-15,-15 19-14 16,-2 9-26-16,-13 11-31 15,1 9-22-15,-5 9-15 16,1 11-17-16,-4-3-41 16,5-1-156-16,2-3 35 0</inkml:trace>
  <inkml:trace contextRef="#ctx0" brushRef="#br0" timeOffset="6752.0707">12335 8203 1167 0,'-25'34'281'16,"-4"-5"90"-16,-13 16-313 16,2 7-58-16,3 13 7 15,12-9 2-15,7 2-46 16,18-18-14-16,21-4-7 15,6-22-9-15,17-6-89 16,5-17 7-16,16-16-178 0,-7-5-41 16</inkml:trace>
  <inkml:trace contextRef="#ctx0" brushRef="#br0" timeOffset="6966.0927">12478 8203 1144 0,'59'-34'379'0,"-55"41"1"0,5 2-256 15,6 7-199-15,6 5 4 16,-2-3 44-16,5 0-3 16,-1-5-7-16,-2-4-28 15,0-12-127-15,13-12-177 16,4-10 13-16</inkml:trace>
  <inkml:trace contextRef="#ctx0" brushRef="#br0" timeOffset="7079.7214">12926 8105 465 0,'-32'67'435'16,"-10"11"-77"-16,-10 33 1 16,5 14-193-16,-2 14-44 15,15-9-162-15,-3-5-317 16,7-42 22-16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2T15:51:26.4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26001 4014 1095 0,'55'-7'140'16,"-55"7"147"-16,3 3-350 16,-3 1 49-16,0-4 13 15,0 2 5-15,1-1-2 16,14 26-1-16,41 54 4 15,-25-41 5-15,15 14-4 16,-1 1 1-16,7 2-51 16,-8-5-55-16,-5-1-118 15,-13-13-70-15,4-14-9 16,-8-18-87-16</inkml:trace>
  <inkml:trace contextRef="#ctx0" brushRef="#br0" timeOffset="213.8856">26590 4185 920 0,'-1'0'297'0,"-1"1"26"16,0 29-189-16,-10 57-200 15,-5-26 36-15,-3 6 16 16,-11 19 2-16,-5-2 5 15,-8 21 11-15,-1-3-5 0,-7 13-164 16,6-25-144-16,2-1-5 16</inkml:trace>
  <inkml:trace contextRef="#ctx0" brushRef="#br0" timeOffset="1047.7708">23735 5014 831 0,'-8'17'293'15,"14"-10"-46"-15,-1 9-217 16,2 8-85-16,2 0-82 16,1 4 122-16,-5 8 6 15,-4-5 11-15,-5 9 5 16,-8 6 1-16,0 5 4 15,0-6 4-15,-1-4 11 16,3-17 4-16,7-11 16 16,1-11-7-16,2-10-10 15,6-11-16-15,4-12 9 16,2 0-9-16,9-13 13 16,6 2 8-16,1 1 5 15,-3 8-13-15,5 6-3 16,-2 4-8-16,0 2 0 15,-1 6 1-15,4 8-1 0,-5-5-9 16,-5 6-10-16,-2 7-13 16,-5 1-19-16,-8 2-17 15,-1 7 2-15,-3 8 6 16,-2-3 13-16,-3 3 21 16,2-1 8-16,2-3-12 15,14-15-2-15,20-9 0 16,25-6 4-16,9-7 13 0,7-5 24 15,-7 2 10-15,-6 7 2 16,-28 11-16-16,-7 13-15 16,-7 13-16-16,-15 20-10 15,-16 5 7-15,1 8 14 16,-11-5 8-16,1 4-7 16,10-20-6-16,0-6-61 15,3-10-49-15,8-8-185 16,2-5 8-16</inkml:trace>
  <inkml:trace contextRef="#ctx0" brushRef="#br0" timeOffset="1369.2652">24958 4890 850 0,'52'50'82'0,"-37"-47"136"15,11-3-264-15,17-6 22 16,11 0 38-16,12-5-10 16,3-3-45-16,-9-2-176 15,-14 7-4-15,-15-1-100 16</inkml:trace>
  <inkml:trace contextRef="#ctx0" brushRef="#br0" timeOffset="1527.7659">25142 5148 1267 0,'31'26'283'16,"15"-17"100"-16,22-4-427 16,10-1-219-16,20-7-142 0,-12-3-61 15</inkml:trace>
  <inkml:trace contextRef="#ctx0" brushRef="#br0" timeOffset="2081.7934">26590 4939 99 0,'-7'9'365'16,"6"-6"68"-16,1-3-267 0,0 0 115 16,0 0-259-16,0-2 27 15,1 1 8-15,32-7 3 16,60-18-12-16,-38 14-19 15,8 3-8-15,-8 6-12 16,-9 6-16-16,-19 6-13 16,-12 12-15-16,-15-1-5 15,-20 13 7-15,-3 2 15 16,-10 5 14-16,2-11 21 16,1-9 5-16,16-6-17 0,11-8-12 15,16-6-2-15,33-2 1 16,9-1 1-16,11-7-110 15,4-5-156-15,-5-3-24 16,-26-7-176-16</inkml:trace>
  <inkml:trace contextRef="#ctx0" brushRef="#br0" timeOffset="2338.5174">27558 4468 1223 0,'16'15'183'0,"8"-2"133"0,-1-3-318 15,13 8-57-15,1-5 63 16,13-5 18-16,4-11 16 15,14-5-49-15,0-12-125 16,7-9-211-16,-17 7-8 16</inkml:trace>
  <inkml:trace contextRef="#ctx0" brushRef="#br0" timeOffset="2608.5766">28501 4167 1215 0,'21'36'185'0,"11"1"152"15,7 1-376-15,17 11 26 16,-8-15 19-16,5-3 3 15,-7-6 0-15,-3-1 0 16,-12-6-10-16,0-3-9 16,-6-9-97-16,11-11-239 15,-5-8 38-15</inkml:trace>
  <inkml:trace contextRef="#ctx0" brushRef="#br0" timeOffset="2814.7099">29295 4176 1036 0,'-13'31'463'16,"-5"10"-125"-16,8-2-243 0,-11 19-150 15,-1 1-149-15,-6 21 198 16,-2-1 9-16,-9 15 5 16,5-11 0-16,-12 3-17 15,9-22-28-15,6-14-78 16,12-24-76-16,7-18-148 15,12-18-33-15</inkml:trace>
  <inkml:trace contextRef="#ctx0" brushRef="#br0" timeOffset="3002.6827">29427 4819 352 0,'-10'56'567'0,"-1"15"-259"16,-2-10-253-16,0 9 201 0,1-11-404 15,1-16-32 1,2-18-128-16,2-13 40 0</inkml:trace>
  <inkml:trace contextRef="#ctx0" brushRef="#br0" timeOffset="3435.7642">26004 5611 931 0,'3'3'-28'0,"1"0"252"15,11 0-280-15,15 0 48 16,14-3 99-16,29-1 98 0,13-2-46 15,57-2 8 1,35-1-7-16,55-2-20 16,18 2-23-16,69 0-23 0,-17 3-18 15,28 0-11-15,-30 1-15 16,19-4-10-16,-52-1-12 16,8-3-2-16,-50-1-5 15,-26 1-18-15,-56 0-18 16,-18 4-421-16,-58 3-5 15,-33-9-152-15</inkml:trace>
  <inkml:trace contextRef="#ctx0" brushRef="#br0" timeOffset="3821.5281">26130 6174 908 0,'23'9'291'0,"15"12"25"0,-1 3-198 15,10 16-149-15,5 3 18 16,3 7 23-16,-17-2 10 16,5-3 2-16,-4-6-1 15,2 0-40-15,-2-2-66 16,-2-6-57-16,-12-9-188 15,-9-7-7-15,-9-14-79 0</inkml:trace>
  <inkml:trace contextRef="#ctx0" brushRef="#br0" timeOffset="4049.5074">26688 6117 947 0,'-21'25'280'16,"-4"3"20"-16,-21 16-166 16,-8 10-224-16,-31 14 48 15,-8-3 59-15,-18 8 11 16,16-11 6-16,-3-4-7 16,32-14-28-16,15-4-143 15,29-18-83-15,12-10-83 16,27-10-25-16,22-11-66 15</inkml:trace>
  <inkml:trace contextRef="#ctx0" brushRef="#br0" timeOffset="4470.1201">27106 6515 998 0,'-5'17'182'15,"-2"-13"92"-15,7 6-272 16,0-1-21-16,4-7 44 16,1-1 50-16,-5-2 12 15,0-1 3-15,1 1-18 16,26-7-33-16,63-15-14 15,-47 15-15-15,2 2-17 16,-13 8 1-16,-6 5-22 16,-19 5-10-16,-10 15-16 15,-6 4-13-15,-16 9 29 16,-5 3 46-16,-2 4 36 16,4-14-20-16,5-7 11 15,16-8-36-15,10-3-7 16,13-9-7-16,26-2 31 15,8-2 4-15,20-8-61 16,5-4-61-16,2-7-234 0,-20 0-21 16,-12-3-105-16</inkml:trace>
  <inkml:trace contextRef="#ctx0" brushRef="#br0" timeOffset="4736.1003">27909 6367 869 0,'43'76'327'0,"-36"-62"-4"15,5-8-168-15,10 5-183 16,8-4 14-16,26-1 30 15,3-6 7-15,30-3 3 16,-4-13-1-16,-2 7-102 16,-26 3-106-16,-9-4-163 15,-32-5-76-15</inkml:trace>
  <inkml:trace contextRef="#ctx0" brushRef="#br0" timeOffset="4988.987">28674 6112 1202 0,'6'17'148'0,"5"-1"153"16,11 10-329-16,2 10-49 15,17 16 63-15,-2-6 55 0,11 3 11 16,2-8-3-16,4-4-2 15,-8-7-5-15,-3-3-87 16,-10-4-44-16,-9-6-87 16,-7-10-144-16,5-14-37 15,1-10-61-15</inkml:trace>
  <inkml:trace contextRef="#ctx0" brushRef="#br0" timeOffset="5213.7551">29239 6169 931 0,'-25'16'223'15,"7"0"59"-15,-21 18-217 16,-13 6-105-16,-26 12 29 16,-8-2 19-16,-10 1 22 15,11-11-7-15,11 0 2 16,28-11-1-16,8 0-19 0,17-12-36 15,11-2-145-15,5-6-114 16,14-2-26-16,12 2-159 16</inkml:trace>
  <inkml:trace contextRef="#ctx0" brushRef="#br0" timeOffset="5400.7458">29382 6524 1287 0,'-7'39'319'0,"-2"7"94"15,5 23-314-15,-5 1-141 16,-2-4 2-16,6-12-373 16,6-20 0-16,15-37-160 15</inkml:trace>
  <inkml:trace contextRef="#ctx0" brushRef="#br0" timeOffset="32862.5304">15425 5585 462 0,'-3'-5'-114'0,"6"5"114"15,-1 9-230-15</inkml:trace>
  <inkml:trace contextRef="#ctx0" brushRef="#br0" timeOffset="33556.1566">15419 5589 151 0,'0'-1'109'0,"0"-1"-20"16,0 1-14-16,0 1 11 15,0-3-3-15,0 1 30 16,0 2 0-16,0 0-18 16,0 0-41-16,0 0-20 15,0 0-32-15,0 2-3 16,0 1 1-16,2 7 13 0,-1 5 15 16,2 1 12-16,-1-4 9 15,1 7 11-15,7 50-9 16,-7-49-12-16,-5 5-13 15,4 10-8-15,-1-4-11 16,-2 9-2-16,-1 1 0 16,-1 11 2-16,-1-6 7 15,0 6 5-15,7-9-2 16,-3 6 0-16,0-11-2 16,-2 15-7-16,8-5-4 15,-10 2 5-15,5-5 0 16,3-1 3-16,-1-11-1 0,0-1 2 15,2-2-5-15,-8 3-2 16,3 1-2-16,1 7 1 16,-1 2-2-16,-1 10-2 15,4 10 10 1,-3 0-4-16,6 1 3 16,-3-2 1-16,-5-5 13 15,2-19 5-15,-3 8 4 16,-4-2 3-16,5 5-5 15,2-3-15-15,-1 17-6 16,1-13-6-16,1 12-4 16,-2-4 3-16,4 12-5 15,1-10 4-15,4 5 0 16,-4-11 1-16,1 8 0 16,-1-13 8-16,-2 9-2 0,-1-8 1 15,2 8 1-15,3-9 1 16,3 4 0-16,1-8 1 15,4 0 2-15,-1-7 1 16,-6 0 0-16,-5-4 0 16,-1 0-3-16,-7-6-3 15,0 0-1-15,2-5-2 16,-1 3-1-16,0 0-1 0,0 0-23 16,4-4-17-16,-1-7-35 15,1-7-5-15,10-14-4 16,8-25-290-16,13-40 114 15</inkml:trace>
  <inkml:trace contextRef="#ctx0" brushRef="#br0" timeOffset="34914.5972">16779 4703 318 0,'-7'-49'0'0,"-2"46"-162"15,3-1 134-15,6 0 238 16,-2 2 76-16,1 2-55 16,1 0-79-16,0 0-61 15,-2 0-87-15,1 0-35 0,-1 0 13 16,1 0 23-16,-1 0 17 16,1 2 36-16,-1 6 23 15,1 3-7-15,-2-1-19 16,-3 8-2-16,2-5-21 15,-19 54-6-15,17-45-13 16,1 5-1-16,-3-1-2 16,-1 7 1-16,2-5-4 15,-2 3 19-15,-1-2 6 0,2 2 8 16,2 0 5-16,0 1 1 16,3-5-20-16,3 4-6 15,2 0-2-15,1 3-2 16,-2-1-3-16,-1 11 1 15,0 1 1-15,-1-1-2 16,-1 2-4-16,2 5 3 16,-3-9-3-16,-3 9-1 15,5-2-2-15,-1-2 0 16,1-2 2-16,1 8 4 16,1-9 6-16,1 10-1 15,-2-2-2-15,6 4-2 16,0-7-4-16,0 6-4 15,-3-12 2-15,-2 2-1 16,1-3 0-16,-2 2 2 16,1-4-2-16,1 11 2 0,1-10-3 15,1 4 0-15,0-7-2 16,-2 5 0-16,4-9-3 16,0 8 2-16,0-1 1 15,1 7 0-15,-2-7 0 16,3 8 1-16,-3-7 0 15,2 5-2-15,2-3 1 16,-3 10 1-16,-1-4 5 16,2 2 3-16,-4-8 2 15,-5 14 0-15,5-12 1 0,-3 6-4 16,-3-2-3-16,6 7 0 16,0-14-4-16,-1 11 1 15,-1-2-1-15,2 9-1 16,-7-2 2-16,2 6 0 15,5-5-1-15,0-3 0 16,0-9 0-16,8 1-2 16,-7-6 1-16,1 6 2 15,2-5 1-15,2 11 2 16,-3-6 0-16,6 4 2 16,-2-10-1-16,2 6 0 15,-6-13-2-15,0-1 1 16,0-4-2-16,-3 2 0 15,-3-8 0-15,4 6 3 16,-3 0 2-16,1 5 5 16,-2-7 4-16,-3 10 3 0,-1-8-1 15,5-3 0-15,-7-10-4 16,6-5-3-16,0-5-17 16,0-4-13-16,0-4-154 15,-1-1-323-15,1-1 44 16</inkml:trace>
  <inkml:trace contextRef="#ctx0" brushRef="#br0" timeOffset="35827.8576">15456 8941 465 0,'-1'0'235'16,"-1"0"-67"-16,1 0-282 16,-1 1 283-16,1 0-220 15,-1 1 70-15,1 4 39 16,-1 1 12-16,-2 11 7 15,1 1-10-15,-3 42-10 0,5-42-23 16,1 8-9-16,10-5-9 16,-6-5-8-16,2 3 0 15,5 0 4-15,-2-9 4 16,-2 1 4-16,0 2 0 16,-1-7 3-16,5-4-8 0,2 1 1 15,6-7-2 1,11-1 5-16,0-3 2 15,1-4 7-15,0-1-8 0,3-2-4 16,-6 6-7-16,8-2-8 16,-1 4-8-16,4 0 4 15,-2 4 1-15,4 4 8 16,1 5 7-16,-1 7 6 16,-5-1 0-16,1 12 3 15,-14 0-5-15,-2 11-4 16,-9-2-7-16,0 4-54 15,-11-5-66-15,-1-11-221 16,-15-13-1-16</inkml:trace>
  <inkml:trace contextRef="#ctx0" brushRef="#br0" timeOffset="36503.2083">16788 8866 541 0,'40'6'383'0,"-43"-6"-107"16,4-1-109-16,7 5-190 16,-8-4-65-16,0 0 2 15,0 2 25-15,0 11 40 16,-2 12 51-16,-2 46 12 15,2-45 6-15,-4 5-4 16,-2-6-11-16,2-6-8 16,-6-5-1-16,-3 0 0 15,-3-8 15-15,2-1 3 16,-3 1-6-16,-4-5-3 16,6-4-6-16,-3-1-11 15,1 2-6-15,-5 4 1 0,5 2-3 16,-5-2-1-16,5-1-2 15,-3 2 0-15,6-1-4 16,-12-1 1-16,2 8 2 16,-2-3 1-16,3 4 12 15,-10-1 2-15,8 4-2 16,-4 4-3-16,1 1-1 16,-2-1-12-16,9 6 2 15,1 2 9-15,0-2 8 0,6 10 15 16,1 13 38-1,-6-2-44-15,2 1-6 16,3-2-14-16,-1-8-5 16,1-17-10-16,10-2-69 15,0-10-213-15,-13-6-93 16,3-4-106-16</inkml:trace>
  <inkml:trace contextRef="#ctx0" brushRef="#br0" timeOffset="36696.2499">16138 9871 528 0,'-11'3'0'16</inkml:trace>
  <inkml:trace contextRef="#ctx0" brushRef="#br0" timeOffset="36775.0821">16049 9853 332 0</inkml:trace>
  <inkml:trace contextRef="#ctx0" brushRef="#br0" timeOffset="37071.4617">15998 9795 529 0,'-3'-1'360'0,"2"1"-87"15,2 0-315-15,-1 0 327 16,0 0-284-16,0 0 27 16,0 1 14-16,-1 2 10 15,-1 11-1-15,-1 15 3 16,-7 42-13-16,6-26-4 16,-1 1-11-16,-4 13-6 15,-3-3-9-15,-2 10 0 16,2-16-1-16,3-7 9 15,3-21 7-15,6-4 8 16,2-23-5-16,6-17-4 16,7-10-17-16,10-10-4 15,5-8-4-15,3 4 8 16,-5 15 7-16,-5 10 6 0,-2 18-12 16,-7 18-14-16,-3 14-14 15,3 32 18-15,-1 12 22 16,-9 11-13-16,1-4-13 15,-8 3-374-15,1-28 79 16</inkml:trace>
  <inkml:trace contextRef="#ctx0" brushRef="#br0" timeOffset="81497.8503">11165 17141 171 0,'11'-10'153'0,"-4"1"-32"0,2-2-15 15,3 2-31-15,-3-4-4 16,-3 6-5-16,4-5 10 16,-4 1 46-16,-6 5-1 15,1 4-2-15,-1-4 42 16,0 4 27-16,-1 1-33 16,1 1 12-16,0-3-16 15,0 1-32-15,-2 2-50 16,1 0-21-16,-1-1-34 15,2 1-5-15,0 0-4 0,0 0 17 16,0 0 7-16,0 0 12 16,0 0-3-16,0-2-5 15,0 1-12-15,2 1-9 16,-1-2-13-16,1 1-1 16,-1-1 3-16,13-1 2 15,-2 0 1-15,4-1 2 16,49-15-2-16,-35 20-1 15,-4-2-2-15,10 1-1 16,2 0 0-16,1 3 4 16,-7-5 11-16,13 4 6 15,-5-4 1-15,7 5 2 16,-1 3-1-16,5-6-10 16,-9 4-6-16,1 4-2 15,-4-2-2-15,-1-2 2 16,-6 7 2-16,-3-7 5 0,-1-2 3 15,6 1 4-15,-1-1 2 16,7-2 3-16,-2-1-7 16,5 1 1-16,-3-3-5 15,2 0-3-15,-7 5-4 16,7 2 2-16,-5-4-3 16,-1 6-1-16,-2-6 0 15,3 0 0-15,-6 0-1 16,3 1 0-16,-6 2 0 0,5 0 0 15,-2-1-1-15,9 2 1 16,-2 1-1-16,12-5 0 16,-4 4 1-16,6 2 0 15,-7-6 1-15,7 6 2 16,-10-2 1-16,6-5 3 16,-8 7-3-16,4 0 0 15,-10-6-1-15,3 0-3 16,-4 3 1-16,5-3 12 15,-5-3 1-15,7 1 3 16,-6 1 1-16,11-2-2 16,-7-2-9-16,14 1-3 15,-5 4-2-15,7-1-2 16,-4-1-1-16,5 1 1 16,-8 1 0-16,5-5 0 15,-8 5 0-15,-2-7 0 16,-5 5-1-16,0-1 0 0,-7 3 0 15,8 0 1-15,2 3-1 16,9-6 1-16,-2 6 0 16,7-7 0-16,-4-1-1 15,3 2-1-15,-10 3 1 16,3-7-1-16,-6 7 0 16,3 0 2-16,-4 0-1 15,8-3 5-15,-8-1 3 16,5-2 1-16,-2-6 3 0,12 3 0 15,-8-4-7-15,15 5-2 16,-5 7-2-16,5-4-2 16,-8 4 1-16,10 2 2 15,-6-2-1-15,3-8 0 16,-9 1-2-16,6 1 10 16,-5-2 5-16,8 2 4 15,0 8 3-15,5-1 5 16,-9 2-8-16,-4 2-3 15,-15 5-4-15,-6 0-2 16,-12-3-7-16,-5-3-50 16,-9 0-37-16,0-3-109 15,-4-2-83-15,-2 1-391 16,1-2 43-16</inkml:trace>
  <inkml:trace contextRef="#ctx0" brushRef="#br0" timeOffset="83710.758">21045 16913 186 0,'-55'93'270'15,"54"-91"-34"-15,-5-1 17 16,7 1-69-16,-2-2-31 15,-1 0-90-15,1 0-52 16,-1 0-43-16,1-2-37 16,-2 1-30-16,0-1-16 15,0 1-9-15,0-1 30 16,-5 1 48-16,3-1 76 16,-1 1 88-16,3-1 89 0,-2 1 34 15,2-1-55-15,0 1-37 16,0-1-31-16,0 1-50 15,-1-1-50-15,-4 1 34 16,-6-2-24-16,2 0-24 16,1 0-5-16,-3-4-1 15,-4-1 21-15,-38-20 24 0,44 16 32 16,-5 3 7-16,7 5 9 16,1-2-15-16,0 3-14 15,2 0-30-15,2 0-7 16,4 1-12-16,-1 2-5 15,1-1-4-15,0 0-3 16,-1-1-3-16,1 1-4 16,1-1-3-16,0 2-6 15,1 0-1-15,6 0-5 16,25 0 1-16,48 7 4 16,-46 1 6-16,1-4 6 15,-2 1 8-15,2-1 9 16,-2-1 4-16,13-4 12 15,0-1 2-15,4 4 6 16,-6 4-8-16,10-2-3 16,-10 3-12-16,8 4-6 15,-6-1-5-15,15 4 9 0,-9-6-2 16,-2 1 10-16,-7-1 6 16,3-1 11-16,-11 1-3 15,7-4 10-15,1-3-4 16,0 4-3-16,-5-7-8 15,4 1-6-15,-8 2-9 16,0 1 0-16,-5-7-1 16,3 8-2-16,-9-3-1 15,5 0-2-15,-5 5-3 16,6-4-3-16,-1 1 0 0,4-1-1 16,-6-4 1-16,5 5 0 15,-1 2 0-15,3-1 0 16,2-4 2-16,14 7 0 15,-3-6 2-15,9 0 3 16,-5-5 2-16,6 5 1 16,-7-6-1-16,7 2 0 15,-4-8-5-15,8 6-1 16,-12-3-3-16,9-4 0 16,-13-2-1-16,8 3 1 15,-5-1 2-15,10 1 0 16,-4 6 0-16,11-3 2 15,-7 0-5-15,13-1 3 16,-6-2-1-16,7-1 0 16,-10 1 0-16,-4-3 4 15,-17 8-5-15,3 2 1 16,-13 2-1-16,11 3 1 0,-1 3-1 16,8-3 1-16,-7 0-2 15,10 3 3-15,-7 0 4 16,6 2 6-16,2-1 3 15,6 6 4-15,-11-7-3 16,1 3-2-16,-13 2-7 0,-4 1 0 16,-10-5-4-16,6 3 0 15,3 1-1-15,17-5 1 16,3-5-1-16,15 1 2 16,-4 1 1-16,6-5 1 15,-14 5 0-15,12 5 1 16,-7-5-1-16,1 0-2 15,-7 1-2-15,4-1 0 16,-13-1-1-16,6-5-1 16,2 4 2-16,5-3 1 15,-1-1 0-15,10-3 0 16,-7 4-1-16,4 1 1 16,-4-2-3-16,5 1 2 15,-11 3-2-15,-1-1 1 16,-11-2 0-16,-5 1 2 15,-10-1 1-15,3 1 2 16,-4-2 0-16,7 1 0 0,-1-1 1 16,1 4-2-16,-3-3-3 15,3 4 1-15,-7-1-1 16,3 1-3-16,-2 1-2 16,3-5-3-16,-4 4 4 15,7-1-2-15,-2 2 1 16,5 0 0-16,-5 3 1 15,3 2-2-15,-8-2-1 16,-3 4 2-16,-2-3 4 16,2 1 2-16,-8-1 0 0,6 1 3 15,-1-2-2-15,1 0-3 16,3-2-1-16,-1 4-6 16,-5-5-10-16,-2 1-29 15,-7 1-17-15,-7-4-30 16,-1-1-7-16,1 3-22 15,0-1 1-15,-2-1-135 16,1 1-353-16,-1-2 61 16</inkml:trace>
  <inkml:trace contextRef="#ctx0" brushRef="#br0" timeOffset="92750.4631">16207 13400 1085 0,'-9'3'418'0,"-8"10"-31"16,-4 11-267-16,-32 43-126 16,-19-7-96-16,-30 37 20 15,-6 11 26-15,-12 34 17 16,25-19 12-16,15 37 54 15,30-18 14-15,16 2-6 16,21-33-13-16,14-10-27 16,15-30-26-16,26-9-26 15,14-25-10-15,18-20-18 16,-6-23-265-16,-10-21 89 0</inkml:trace>
  <inkml:trace contextRef="#ctx0" brushRef="#br0" timeOffset="93105.514">16438 14080 1318 0,'-12'15'219'0,"-39"7"117"15,-46 43-384-15,60-47-34 16,22-11-1-16,17-4 63 16,17-4 15-16,27-4 13 15,10 1 23-15,17 0 20 16,-2 5 3-16,-1 12-16 16,-23 11-21-16,-17 21 1 15,-23 6-4-15,-31 19-6 16,-26-3 3-16,-31 2-19 15,-11-12-19-15,-4-3-42 16,17-19-29-16,14-6-61 16,20-14-426-1,13-6 203-15</inkml:trace>
  <inkml:trace contextRef="#ctx0" brushRef="#br0" timeOffset="93405.0594">17028 13631 1145 0,'-12'40'345'16,"5"-40"32"-16,-2 42-278 15,0 14-135-15,0 28-2 16,1 1 22-16,0 29 16 16,2-7 2-16,-5 2-1 15,-1-17-32-15,-5-3-124 16,-1-34-51-16,9-18-36 16,6-19-37-16,18-29-64 15,9-17 106-15</inkml:trace>
  <inkml:trace contextRef="#ctx0" brushRef="#br0" timeOffset="93679.8035">17331 14277 1381 0,'-22'53'324'16,"4"7"97"-16,10-8-410 15,11-8-54-15,11-14-30 16,14-10-3-16,5-12 6 16,7-11 6-16,-4-9 45 15,1-13 24-15,-9-3 30 0,-7-8 21 16,-10 2 7-16,-5-6-13 16,-10 4-34-16,-8-1-63 15,-3 3-75-15,-10 3-64 16,-5 9-228-16,-5-2 18 15</inkml:trace>
  <inkml:trace contextRef="#ctx0" brushRef="#br0" timeOffset="93889.5159">17940 14173 991 0,'6'49'329'16,"2"-1"31"-16,3 17-234 0,7 13-115 15,1 29-33-15,1-2-40 16,-7 21-242-16,-11-12-61 16,-13-9-109-16</inkml:trace>
  <inkml:trace contextRef="#ctx0" brushRef="#br0" timeOffset="94185.4336">17927 14079 1630 0,'13'-2'427'0,"9"-7"67"15,10 0-473-15,12 2-49 16,6-1-33-16,10 5 11 16,-10 9 17-16,-1 2-43 15,-17 2-42-15,-20 15-11 16,-16 6 2-16,-27 23 23 16,-23 8 50-16,-24 8 49 15,1-10 12-15,-13-8-132 16,8-21-141-16,12-14-93 15,27-11-147-15</inkml:trace>
  <inkml:trace contextRef="#ctx0" brushRef="#br0" timeOffset="94499.4236">18558 14185 113 0,'13'22'759'0,"1"-5"-375"15,8-7-67-15,3 2 67 16,18 1-414-16,7-5 29 0,8-19 0 16,-9-5-7-16,-3-14-21 15,-15-7-27-15,-6-1 18 16,-17 5 5-16,-16 1-9 16,-2 8 28-16,-35 17 46 15,-17 9-3-15,-21 27 21 16,0 20 22-16,-9 26-1 15,27-1-32-15,18 8-54 16,26-16-39-16,23 0-29 16,21-19-17-16,25-3-49 15,18-10-14-15,22-13-183 16,2-16 8-16</inkml:trace>
  <inkml:trace contextRef="#ctx0" brushRef="#br0" timeOffset="95082.8484">20436 13324 1330 0,'-18'-26'470'0,"-4"-11"-85"15,-2 1-359-15,-7-4-150 16,0 12-100-16,-6 1 65 16,3 11 84-16,-4 7 30 15,3 8 71-15,-10 2 18 16,3 7 19-16,-7 6-11 15,5 3-15-15,4 11 2 16,15 4 6-16,5 20-19 0,16 12 12 16,8 32 4-16,7-1-12 15,8 31-9-15,2 0 12 16,-1 13-14-16,-5-19-20 16,-6 15-8-16,-9-34-6 15,-6-14 1-15,-6-33 10 16,1-13 4-16,0-28-3 15,-2-5-33-15,1-16-40 0,-10-18-339 16,-2-23 72-16</inkml:trace>
  <inkml:trace contextRef="#ctx0" brushRef="#br0" timeOffset="95488.0158">19687 13929 952 0,'-8'-3'504'0,"8"4"-83"16,5 2-213-16,-5-3-174 16,1 0-69-16,8 2 2 15,34 7 34-15,80 7 0 16,-28-16 18-16,16-6-2 16,-5-10-6-16,7-8-10 15,-36 5 6-15,-13-6 1 16,-27 4-3-16,-9 8-7 0,-21 8-16 15,-7 14-12-15,-10 19 1 16,-12 30 4-16,-6 13 10 16,-5 36 17-16,2-4 14 15,4-3-3-15,18-22-1 16,9-13-7-16,12-35 8 16,18-17 34-16,11-11 14 15,11-17-3-15,6-12 2 16,4-29-6-16,-13-3-35 0,-8-12-14 15,-18 0 0-15,-19-11-9 16,-14 24-15-16,-10-2-62 16,-2 12-58-16,-15 7-337 15,3 18 40-15</inkml:trace>
  <inkml:trace contextRef="#ctx0" brushRef="#br0" timeOffset="95727.7757">20940 14416 1149 0,'9'8'352'0,"-8"-19"67"16,5-9-330-16,6-37-36 16,0-6-32-16,5-29-15 0,13 1 18 15,6-5 41-15,2 23 11 16,12 4 4-16,-2 17-22 15,16 9-22-15,-5 18-87 16,13 9-87-16,-8 5-96 16,0 10-252-16,-20 17-18 15</inkml:trace>
  <inkml:trace contextRef="#ctx0" brushRef="#br0" timeOffset="96242.2927">21677 13911 1580 0,'49'49'357'15,"-21"-40"14"-15,-23 13-444 16,-2 11-128-16,-5 23 2 15,-2 9 92-15,-8 17 105 16,-4-11 44-16,-5 3 44 16,5-19-31-16,-4-11 0 15,10-17-13-15,4-12 12 16,3-12-11-16,8-15 2 16,5-10-22-16,15-21-35 15,6-9-36-15,21-14-4 0,1 6 27 16,13-1 24-16,-10 17 25 15,-3 14 4-15,-13 17-5 16,-7 14-9-16,-17 17-9 16,-10 25 2-16,-9 9-3 15,-4 7 1-15,-4-10 1 16,5-14 2-16,5-18 19 0,17-17 24 16,9-14 1-16,14 2-4 15,-2 2-2-15,9 3-31 16,-15 5-33-16,-4 19-3 15,-11 8 3-15,-9 15-8 16,-14 3-2-16,-4 10-63 16,0-11-100-16,-4-8-103 15,1-20-159-15,13-25-70 16</inkml:trace>
  <inkml:trace contextRef="#ctx0" brushRef="#br0" timeOffset="96625.7995">22733 14154 1445 0,'11'9'419'16,"-7"1"-14"-16,-4-2-439 15,-4 8-86-15,-2 5-48 16,-3 14 38-16,-6 5 106 15,-4 3 94-15,3-3 57 16,-2 9 14-16,3-4-16 16,6-5-41-16,8-8-83 15,5-1-55-15,8-16-8 16,12-10 3-16,7-11 13 16,15-11 23-16,-3-6 32 0,11 0-5 15,-11 6-1-15,-3 2 11 16,-14 15-1-16,2 13-5 15,-15 6-4-15,3 13-4 16,-1 0-55-16,-6 5-55 16,-5-9-41-16,1-7-97 15,-1-16-26-15,13-17-105 16,6-12-2-16</inkml:trace>
  <inkml:trace contextRef="#ctx0" brushRef="#br0" timeOffset="96896.783">23332 13270 495 0,'-2'-2'753'16,"1"4"-306"-16,1 29-300 15,12 101 298-15,-3-38-477 16,4 40-3-16,-6-7 14 16,-4 24-10-16,-3-11 2 15,-9 5-20-15,-5-34-20 0,-1-10-68 16,0-39-64-16,-4-22-215 16,5-21-16-16</inkml:trace>
  <inkml:trace contextRef="#ctx0" brushRef="#br0" timeOffset="97095.7782">23748 14265 1558 0,'-4'11'142'0,"-10"-20"-133"16,2 3-466-16,-8-3-236 0</inkml:trace>
  <inkml:trace contextRef="#ctx0" brushRef="#br0" timeOffset="97391.1987">23616 14305 892 0,'-105'102'397'15,"89"-67"-14"-15,14-9-232 16,8 2-91-16,10 0-92 15,10-4-42-15,2-10-1 16,1-14 20-16,0-14 33 16,3-8 43-16,-1-5 41 15,5-7 10-15,-1 12-12 0,5-2 0 16,-4 11-20-16,-4 3-5 16,-5 13-15-16,-3 11-13 15,-6 7-15-15,-5 7-7 16,-7 8 0-16,0 1 8 15,-5-9 5-15,5 2 9 16,2-11 8-16,0-6 1 16,1-2 0-16,-1-5-3 15,-4-5-7-15,-1-1-49 16,-3-1-50-16,0-1-316 16,0-1 43-16</inkml:trace>
  <inkml:trace contextRef="#ctx0" brushRef="#br0" timeOffset="97840.7916">24204 13058 1221 0,'57'127'488'16,"-12"-72"-39"-16,15 38-239 16,9 21-267-16,11 58 4 15,0 2 23-15,-28 45 57 16,-25-19 22-16,-39 37 20 15,-41-33-7-15,-38 10-7 16,-35-44-31-16,-37-22-517 16,15-65 145-16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2T15:54:04.7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19334 5514 759 0,'49'53'380'0,"-45"-49"-46"15,-7-4-174-15,2 0-122 16,1-1-56-16,0 1 9 16,-2-2 18-16,1 2 13 15,-2 0 11-15,-7 0 1 16,-38 6-8-16,-67 20-8 16,41-9-8-16,-3 4 1 15,14-3 3-15,17-5-1 16,27-7-48-1,16-3-59-15,28 3 59 16,14-4 63-16,16 11-48 16,5 2 47-16,6 8 39 15,-22 4-65-15,-19 13-54 16,-26 2 58-16,-35 5 2 0,-20-4 16 16,-23-6 10-16,2-15-46 15,-4-17-41-15,17-17-24 16,11-10-68-16,19-18-225 15,19-11 69-15</inkml:trace>
  <inkml:trace contextRef="#ctx0" brushRef="#br0" timeOffset="313.8353">20335 4970 164 0,'-9'15'419'16,"6"-2"-237"-16,-2 3-140 15,0 7 169-15,2 8-257 16,-4 3 43-16,-2 7 54 15,-6 7 46-15,-15 15-63 16,-13 9 1-16,-19 21-6 16,-4 0-12-16,-7 12-14 15,8-10-44-15,14 7-209 16,26-25 1-16,13-11-107 0</inkml:trace>
  <inkml:trace contextRef="#ctx0" brushRef="#br0" timeOffset="659.2918">20322 5608 262 0,'-47'94'563'16,"44"-66"-268"-16,0 5-173 15,0 4 171-15,4 10-368 16,1-11 41-16,8 1 27 16,3-18 28-16,8-9 17 15,7-11 21-15,-1-8 26 16,-5-6 5-16,-4 0-7 16,-5 0-27-16,-11-7-26 15,-4 9-30-15,-14 0-15 16,-6 5-4-16,-15 4-5 15,0-1-40-15,0 1-43 16,7-7-8-16,3 1-46 16,17-3-204-16,20-5 104 15</inkml:trace>
  <inkml:trace contextRef="#ctx0" brushRef="#br0" timeOffset="954.2275">20892 5671 1234 0,'8'10'-160'0,"-5"-7"331"15,1 7-373-15,-2 7 28 16,-1-5 143-16,-1 2 147 15,-4-2-63-15,-1 9 8 16,1 0-15-16,-5 19-8 16,3 4-11-16,-6 23-6 15,-7 1-7-15,-8 16-63 16,-3-1-98-16,-7 3-97 16,2-25-56-16</inkml:trace>
  <inkml:trace contextRef="#ctx0" brushRef="#br0" timeOffset="1260.277">20814 5726 1118 0,'20'1'451'0,"-8"-1"-74"16,-6-6-192-16,3 2-307 15,7-1-2-15,1 4 93 16,18 2 42-16,7-1 16 0,13 3 6 16,-5 0-2-16,2 5-24 15,-20-7-25-15,-8 9-32 16,-21-1-13-16,-22 8-3 16,-15-1 21-16,-17 15 12 15,-5-1 11-15,-15 5-68 16,7-7-40-16,5-5-127 15,19-13-80-15,7-1-41 16</inkml:trace>
  <inkml:trace contextRef="#ctx0" brushRef="#br0" timeOffset="1658.3969">21501 5825 439 0,'3'4'557'15,"-3"-4"-245"-15,-9 11-264 16,-1-1 266-16,2 6-386 16,5-1 29-16,3-6 16 15,12-2 39-15,12-4 10 16,19-4 6-16,0-9 13 15,23-10 18-15,0-6-39 16,-7-3-25-16,-13 6-7 16,-9 3 1-16,-25 13-30 0,-27 4-39 15,-18 16 17-15,-32 2 4 16,-18 18 10-16,-34 19 39 16,6 10 51-16,-9 2-3 15,19 1-13-15,11-3-28 16,40-19-15-16,11-6-42 15,33-16-17-15,28-6-4 16,24-17-87-16,36-7-108 16,17-17 22-16</inkml:trace>
  <inkml:trace contextRef="#ctx0" brushRef="#br0" timeOffset="2098.2653">22944 5826 1201 0,'9'17'94'0,"2"-4"141"15,-8 8-353-15,0-2-22 16,2-6 82-16,7-11 75 16,-5-11 42-16,5-10 12 15,1-1 19-15,-2-8-21 16,-8 10-35-16,1-5-18 15,-13 3-12-15,-3-6-2 16,-3 8 1-16,-23 2-7 16,-8 7-6-16,-3 10-3 15,-3 5-11-15,2 2-17 16,22-2-30-16,9 8-38 16,17-8-45-16,21 14-127 15,20 3 2-15,26 1-52 16</inkml:trace>
  <inkml:trace contextRef="#ctx0" brushRef="#br0" timeOffset="2453.2583">24157 5303 1209 0,'19'-25'388'0,"-16"6"-161"15,-30 7-534-15,-17-9 3 16,-6 1 2-16,-14-3 189 16,6 3 125-16,-3 0 234 15,10 4-98-15,-6 7-104 16,11 5-21-16,0 4-6 16,15 9-12-16,3 17-16 15,10 8-4-15,4 21 3 16,2 12 6-16,4 19 2 15,8 3 11-15,5 10 2 16,2-4 0-16,-4 4-7 16,3-18-8-16,1-12-11 15,-11-23-6-15,3-15-57 16,-2-24-63-16,-12-14-101 16,-6-7-39-16</inkml:trace>
  <inkml:trace contextRef="#ctx0" brushRef="#br0" timeOffset="2631.2549">23415 5687 1588 0,'25'3'227'16,"61"21"198"-16,-45-20-470 16,27 11-123-16,9-2 4 15,11 2 62-15,-19-12-2 0,10 2 7 16,-14-11 30-16,12-5-205 15,-10 1 12-15</inkml:trace>
  <inkml:trace contextRef="#ctx0" brushRef="#br0" timeOffset="3142.2835">24721 5385 1120 0,'46'3'358'0,"-49"0"-47"16,0 6-295-16,-1 1-97 16,-2 2-95-16,1-2 157 15,-1 5 17-15,3-9 9 16,-2 6 2-16,0-3-5 16,-7 10-7-16,0 3-3 15,-11 15-4-15,-4 2-27 0,-10 14 33 16,-4 2 5-16,-11 13 3 15,15 2 3-15,1 4 30 16,12-18-28-16,11-3 2 16,9-22-1-16,-1-11-12 15,7-16-17-15,2 2-33 16,2-7-27-16,-6-1-85 16,3 1-23-16,36-17-106 15,51-32 31-15,-35 12 33 16,-11-3 76-16,-5 0 80 15,-8 3 111-15,-6 6-38 16,-15 11 49-16</inkml:trace>
  <inkml:trace contextRef="#ctx0" brushRef="#br0" timeOffset="3371.5439">24746 5786 179 0,'-23'-9'233'0,"-51"-7"-18"16,51 18-78-16,-2-2 136 0,18 1-126 15,2-4 37-15,8 2-47 16,-3-1-17-16,0 2-24 15,0-1-29-15,2 1-47 16,13 0 3-16,17 0-10 16,61 1 3-16,-44 2 8 15,9-1 6-15,-9 1-17 16,3 1-4-16,-20-4-11 16,-8 4-39-16,-9-1-35 0,-9-6-70 15,-9 0-23-15,1 5-127 16,1-4-51-16,-1 1-4 15</inkml:trace>
  <inkml:trace contextRef="#ctx0" brushRef="#br0" timeOffset="3717.3852">25060 5717 153 0,'45'-9'0'15,"-47"6"484"-15,1-2-343 16,-1 5 80-16,1 0-290 15,-1 0 303-15,-1 0-232 16,0 2 21-16,-10 5 27 16,-6 1-7-16,-42 48-4 15,46-47-15-15,6 4-10 16,8-2-14-16,-2-10 7 16,6 2 6-16,-3-4-15 0,1-1 6 15,1-1 5-15,17-10 6 16,-1-1 7-16,37-30 10 15,-51 34-9-15,-1 4-37 16,-4 12-22-16,-1-6-12 16,1 3 9-16,-2 8 6 15,-9 29 11-15,-12 39-23 16,20-52-22-16,1-16 1 0,-6-5 8 16,15-19-186-16,10-15 111 15</inkml:trace>
  <inkml:trace contextRef="#ctx0" brushRef="#br0" timeOffset="4025.2192">25414 5754 1163 0,'3'10'168'0,"-4"0"74"16,-8 2-319-16,0 6-63 15,-4-2 44-15,-2 2 51 16,8-5 71-16,5-4 51 16,4-3-7-16,9-10-9 15,12-7 17-15,21-5-24 16,18-5-50-16,14 1 13 16,-2 2 14-16,6 8-24 15,-21 5 2-15,-9-1 0 0,-13 11-13 16,-5 2-39-16,-16 6-18 15,-12 8-19-15,-13 9-61 16,-11 5-183-16,0-8 52 16</inkml:trace>
  <inkml:trace contextRef="#ctx0" brushRef="#br0" timeOffset="4429.9743">26337 5702 1048 0,'28'67'144'16,"-63"-56"98"-16,-13 18-277 15,-4 8-64-15,-5 1 37 16,15-5 71-16,13-2 25 15,14-13 12-15,9-13 24 16,10-3-12-16,11-9-30 16,7-7-31-16,12-4-28 15,1-4-3-15,6 6 0 16,-5 11 17-16,-7 22 1 0,-11 21 10 16,-5 35-13-16,-20 14 8 15,-26 24 14-15,-8-7 12 16,-23-3 26-16,-3-21 0 15,-5-12-6-15,14-28 0 16,-1-12 8-16,17-16-19 16,1-27-117-16,13-14-209 15,11-31-5-15,13-6-187 0</inkml:trace>
  <inkml:trace contextRef="#ctx0" brushRef="#br0" timeOffset="4839.1707">26647 5961 651 0,'29'79'116'0,"-6"-78"131"0,6-1-176 15,20-10 6-15,12-5 20 16,5-9 20-16,-5 2-74 16,-6-8-27-16,-21 11-24 15,-18-5 9-15,-11 5-37 16,-27 0 19-16,-17 13 17 15,-22 6 20-15,-8 13-19 16,-11 17 20-16,13 10-13 16,8 6-25-16,25-3-14 0,12-2-5 15,20-8 5-15,15-8 16 16,16-10 27-16,22-11-189 16,15-4-78-16,16-23-30 15</inkml:trace>
  <inkml:trace contextRef="#ctx0" brushRef="#br0" timeOffset="5152.9615">27304 5866 858 0,'-10'21'136'0,"0"3"111"15,-4 1-255-15,4 0 6 16,1-10 18-16,3-2 18 15,5-7 36-15,4-7 34 16,4-7-29-16,-7 8-28 16,6-6 30-16,37-13-47 15,52-58-31-15,-35 44 50 16,-8 13 30-16,5 6-39 0,-13 17-11 16,-4 3-18-16,-10 14-36 15,-1 2-57-15,-14 1-8 16,0-2-13-16,-5-6-8 15,-4-5-41-15,-1-7-11 16,3-3-47-16,-3-10-62 0,7-6-32 16</inkml:trace>
  <inkml:trace contextRef="#ctx0" brushRef="#br0" timeOffset="5477.456">28294 5262 843 0,'12'-9'-5'16,"-8"4"61"-16,-1 8-187 16,-4-4-32-16,-1-1 85 15,2 2 141-15,-1 0 65 16,-1 0-28-16,1 2-19 15,-7 17-19-15,-4 20-4 16,-13 50-11-16,10-21 8 0,4 1-8 16,-4 14-8-16,-2-1-6 15,-2 14-5-15,1-11-17 16,-2 2-19-16,3-13-11 16,3-13-37-16,5-26-46 15,6-14-154-15,3-21 17 16</inkml:trace>
  <inkml:trace contextRef="#ctx0" brushRef="#br0" timeOffset="5696.3064">27934 5644 1595 0,'12'16'51'0,"20"5"294"16,14-5-489-16,42 5 26 16,12-6 128-16,16 0-35 15,-11-9-91-15,-3-11-91 16,-35-11-144-16,-23-21-79 16</inkml:trace>
  <inkml:trace contextRef="#ctx0" brushRef="#br0" timeOffset="6289.0752">24463 5610 810 0,'-43'49'179'16,"46"-52"21"-16,-4 6-188 0,2 0-42 15,-1-3 23-15,0 0 52 16,0 0 37-16,9 0-20 15,40 6-21-15,74 9-59 16,-28-2-121-16,7 2-143 16,-14-8-33-16</inkml:trace>
  <inkml:trace contextRef="#ctx0" brushRef="#br0" timeOffset="56963.2975">5765 9357 1168 0,'16'4'348'16,"-23"-2"48"-16,16 7-328 16,-11 0-154-16,2 4 11 15,-1-1 7-15,-1 1 30 0,1-3 56 16,4-5 39-16,-2-5 20 16,-1 0 8-16,0-2-19 15,0 1-7-15,2-1-32 16,26-1-24-16,65-4-13 15,-16 3-5-15,7 7-5 16,28 0 10-16,-9-1 2 16,20-3 0-16,-4 1 4 0,29-4 1 15,-12-2 1-15,15 3 2 16,5 6 1-16,26 4 0 16,-18 9 0-16,14 4 1 15,3 2-1-15,17 7 1 16,-29-5 1-16,34 0 2 15,-2 1 0-15,25 5 4 16,-21-5-3-16,52 7 2 16,-29 1-1-16,55-3-1 15,-11-1-2-15,30-1 9 16,-19-8 7-16,57-7 24 16,-40-4 7-16,47-12 7 15,-20-3 2-15,30-7-11 16,-27-1-23-16,26-8-9 15,-44 1-6-15,25-1 2 16,-44 3 8-16,-6-2 13 16,-53 6 10-16,-4 11 5 0,-54 1-8 15,-14 6-22-15,-50 9-35 16,-10 4-87-16,-39-6-98 16,-19 7-339-16,-42-22 20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2T15:57:11.1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6260 10212 762 0,'4'0'243'16,"-6"-6"12"-16,5 0-212 16,-3 3-101-16,0 0-30 15,2-10 41-15,5-20 67 16,11-43 31-16,-16 36 34 16,-5 2 10-16,-3-26-138 15,-6 2-232-15,-7-17 8 16</inkml:trace>
  <inkml:trace contextRef="#ctx0" brushRef="#br0" timeOffset="163.9857">6116 9535 309 0,'-14'7'0'0,"-5"29"285"15,-4 14-265-15,-14 33 185 16,2 16-185-16,9 39 241 16,11 0-186-16,8 26 25 15,12-16 8-15,9 15-11 16,2-28-36-16,3-2-26 0,-4-33-34 15,-1-10-180-15,-9-37-142 16,-21-8-21-16</inkml:trace>
  <inkml:trace contextRef="#ctx0" brushRef="#br0" timeOffset="380.8484">5609 10695 977 0,'11'-8'368'16,"-4"4"-33"-16,33-4-257 31,30-2-166-15,21-2 81-16,25-3-62 15,14 1-51-15,-7-3-212 0,-22 5-15 16</inkml:trace>
  <inkml:trace contextRef="#ctx0" brushRef="#br0" timeOffset="677.849">6547 10647 917 0,'7'120'222'16,"-7"-93"72"-16,-7 11-255 15,-1 4-41-15,7-2-5 16,5-12-30-16,5-3 7 16,-1-14 11-16,12-19 17 15,7-8 11-15,6-11 36 16,5-4-5-16,8 0-16 16,-9 12-20-16,-6 8-22 15,-10 13-5-15,1 14 5 16,-7 14 7-16,1 11 8 15,-4 4 15-15,1 11-2 16,-1-1-294-16,-1-2-4 16,-4-17-102-16</inkml:trace>
  <inkml:trace contextRef="#ctx0" brushRef="#br0" timeOffset="907.2673">7173 10944 886 0,'5'5'279'15,"-1"-3"47"-15,-1-2-245 16,-3-2-44-16,0 1-17 16,0 0-4-16,0-1 16 15,2 1 23-15,-1-1 11 16,33-11 5-16,51-15-1 0,-29 19-16 16,-7 1-15-16,1 10-58 15,-16 5-27-15,-10 12-51 16,-12 8-32-16,-11 10-233 15,-14 3-10-15,-12 6-70 16</inkml:trace>
  <inkml:trace contextRef="#ctx0" brushRef="#br0" timeOffset="1143.3502">7684 11075 917 0,'-4'48'422'0,"0"-16"-35"15,-1 7-186-15,4 1-204 16,7-4-42-16,10 4-15 0,8-11 7 16,14-8 13-16,1-9-34 15,8-11-96-15,5-17-131 16,14-12-33-16,-11-8-159 15</inkml:trace>
  <inkml:trace contextRef="#ctx0" brushRef="#br0" timeOffset="1386.2244">8468 10225 1199 0,'9'13'306'0,"-3"5"51"16,-9 6-324-16,0 20-76 15,1 11 4-15,7 24 4 16,-2 8 36-16,1 17 3 16,2-5-23-16,-4 21-116 15,-7-18-86-15,-4 3-83 16,0-29-55-16,-14-17-71 15</inkml:trace>
  <inkml:trace contextRef="#ctx0" brushRef="#br0" timeOffset="1697.6523">8185 10997 1379 0,'6'-9'294'16,"15"3"124"-16,8-4-415 15,19 2-3-15,7-2-7 16,7 1-27-16,-9-1-19 16,2-1-96-16,-3-2-64 15,8-2-116-15,-5 2 15 0,5-1 62 16,-7 4 144-16,-10 6 126 16,-18 4 175-16,2 7 2 15,-10 2-22-15,0 13-22 16,-2 2-56-16,-4 11-55 15,-8 4 11-15,3 4-95 16,-4-10-91-16,-4-7-168 16,-1-12 4-16,-1-23-22 15,-2-34-78-15</inkml:trace>
  <inkml:trace contextRef="#ctx0" brushRef="#br0" timeOffset="1863.7872">9120 10376 1379 0,'4'6'393'0,"-4"-4"38"16,-3-1-414-16,2-2-116 15,-1 1-79-15,1 0-23 0,-1 0-15 16,2 0-82-16,0 1-41 16,6 14 31-16,-1 14-94 15</inkml:trace>
  <inkml:trace contextRef="#ctx0" brushRef="#br0" timeOffset="2511.2437">9650 10822 431 0,'-2'5'366'0,"-3"2"-111"15,-7 5-260-15,-5 10 263 16,-3 5-268-16,-3 7 23 0,7 0 21 16,4-2 5-16,9-5 0 15,5-5-5-15,5-4-20 16,-1-5-23-16,3-2 8 16,-2-8 33-16,-1-3 36 15,2-9 41-15,-2-6-50 16,1-12-14-16,-1-4-40 15,0-9-30-15,-5 3-37 16,4 0 70-16,-1 9 6 16,7 4 11-16,2 5-4 0,9 0 3 15,6 4-4-15,8 0-3 16,1 8-7-16,4 10-11 16,-8 9-8-16,-3 7-9 15,-5 10-5-15,-15 11-14 16,1 0 5-16,-1 6-3 15,-10-7 9-15,3-11 3 16,6-10 18-16,10-15 15 16,11-14 13-16,35-5 2 15,9-3-2-15,16 1-2 16,-7 9-13-16,-1 17-14 16,-32 5-12-16,-10 23-7 15,-24 5-28-15,-14 14-119 16,-14-8-165-16,-9 2-3 15</inkml:trace>
  <inkml:trace contextRef="#ctx0" brushRef="#br0" timeOffset="2894.8214">11223 10461 2045 0,'22'53'401'16,"-37"-28"-124"-16,14 2-847 0,-8-2-131 15</inkml:trace>
  <inkml:trace contextRef="#ctx0" brushRef="#br0" timeOffset="3048.3015">11281 10939 1818 0,'3'37'612'16,"-3"-25"-1096"-16,-11-59-447 16</inkml:trace>
  <inkml:trace contextRef="#ctx0" brushRef="#br0" timeOffset="3884.5394">13723 10009 1511 0,'9'1'384'15,"-7"4"64"-15,-2-4-459 16,-2-1-59-16,1 0 3 16,-1 0 16-16,1-1 65 15,-1-1 43-15,2-1-2 16,-3-31-12-16,-7-56-27 0,-5 36-20 15,-4 7-19-15,-6 4 6 16,-3 18 2-16,-8 0 1 16,2 11 10-16,-5 2 0 15,1 9-1-15,-5 11-7 16,0 5-2-16,-6 9-2 16,3 13 8-16,-1 12 3 15,7 11 9-15,4 29 7 16,11 11 5-16,10 29 4 15,9-1 8-15,9 16 2 16,5-13-7-16,1 8-9 16,1-34-20-16,-3-3-56 15,-5-34-52-15,1-15-35 16,0-29-12-16,-2-4-22 16,1-15 25-16,-10-17 26 0,-9-6 13 15,-12-9-3-15,-6-9-148 16,-7-2 55-16</inkml:trace>
  <inkml:trace contextRef="#ctx0" brushRef="#br0" timeOffset="4030.8561">12963 10872 980 0,'-94'-43'483'15,"94"42"-20"-15,4-2-230 16,8-3-90-16,4-3-78 16,21-7-5-16,17-8-8 15,37-4-9-15,9-6-7 0,18-2-4 16,-5 8-159-16,5-3-388 15,-32 7 73-15</inkml:trace>
  <inkml:trace contextRef="#ctx0" brushRef="#br0" timeOffset="4284.1139">14643 10179 1540 0,'12'2'259'0,"-30"5"130"16,-16 8-451-16,-37 26-16 15,-15 8 27-15,-26 22 62 16,5 5 45-16,15 8 2 16,33-13-5-16,20 12-15 0,27-14-48 15,24 6-35-15,9-14-20 16,28-3-15-16,12-20-8 15,27-10-335-15,-8-29 117 16</inkml:trace>
  <inkml:trace contextRef="#ctx0" brushRef="#br0" timeOffset="4570.6893">14736 10419 1585 0,'14'31'264'0,"-2"-9"179"15,1 2-483-15,21 16-2 16,6 2 22-16,24 7 17 15,5-9 1-15,11-3 6 16,-12-8-78-16,3-2-141 16,-17-11-214-16,-7-10-12 15,-4-12-204-15</inkml:trace>
  <inkml:trace contextRef="#ctx0" brushRef="#br0" timeOffset="4793.665">15178 10413 1063 0,'-102'62'228'16,"1"7"98"-16,-10 15-306 15,7-5-15-15,8 6-1 16,47-8-9-16,-7-8-30 15,19-20-48-15,14-7-249 16,23-16 39-16</inkml:trace>
  <inkml:trace contextRef="#ctx0" brushRef="#br0" timeOffset="5001.4785">15483 10112 1595 0,'7'72'511'0,"16"30"68"0,20-4-396 16,-23 54-170-16,-21 14-27 16,-32 18-78-16,-44-20-70 15,-72-8-418-15,-19-63 47 16</inkml:trace>
  <inkml:trace contextRef="#ctx0" brushRef="#br0" timeOffset="6425.3007">6270 9592 185 0,'-3'0'-38'0,"0"0"50"16</inkml:trace>
  <inkml:trace contextRef="#ctx0" brushRef="#br0" timeOffset="6754.7837">6240 9592 177 0,'-3'2'341'15,"0"-1"-87"-15,0 1 21 0,0-1-89 16,0 1-90-16,-2-1-34 16,-4 4-30-16,-6 1-23 15,3-3 10-15,0-2 47 16,0-1 21-16,-1-1 23 16,-2-2 2-16,0-2-4 15,5 2-47-15,3-1-23 16,2 1-26-16,2 0-28 15,0 0-20-15,0 0-10 16,0 0-8-16,2 1-6 16,-1 1 31-16,2 0 21 15,2-1-7-15,10 1 6 16,8 4 9-16,0 7-12 16,40 48-11-16,-45-21-22 15,-3-5-98-15,-11 11-204 16,-5-15-4-16</inkml:trace>
  <inkml:trace contextRef="#ctx0" brushRef="#br0" timeOffset="8427.1435">6040 14126 1229 0,'-9'0'299'15,"6"-2"102"-15,-7-2-354 16,3 3-30-16,2-2-11 16,-4 1-4-16,8 1-14 15,-10 20-156 1,-40 30 107 0,-77 72 10-16,51-21 53 15,5 12 91-15,17-38 20 16,31 8-43-16,11 5-5 15,13-32-57-15,12-15-47 16,10-31 23-16,13-27 20 16,4-25 1-16,16-37 22 15,-5-13 6-15,14-41 11 0,-1 0-18 16,9-24-5-16,-19 16-6 16,11-6-1-16,-17 36-8 15,-1 6-4-15,-13 38-5 16,-2 18-16-16,-14 20-16 15,-6 11-16-15,-11 17-52 16,-9 22-19-16,-10 12 17 16,-14 31 22-16,-7 18 31 15,-9 38 68-15,6-1 75 0,18 26 52 16,18-21-2-16,18-11-21 16,22-32-19-16,23-17-55 15,7-37-53-15,15-12-1 16,-4-23 6-16,14-18 19 15,-17-16 4-15,1-27 5 16,-18-5 3-16,-7-1 10 16,-20 7-6-16,-17 6 6 15,-15 28-12-15,-8 7-54 16,-6 17-44-16,-21 23-56 16,0 19-18-16,-15 34 30 15,8 14 66-15,4 14 57 16,22-8 57-16,17 1 5 15,18-28-45-15,17-5-48 16,21-19-72-16,37-19-345 16,6-20 67-16</inkml:trace>
  <inkml:trace contextRef="#ctx0" brushRef="#br0" timeOffset="8643.8133">7410 14113 2045 0,'2'4'386'0,"5"-8"206"16,5 2-615-16,7-1-27 15,2-1-5-15,3 2-14 16,-2-1-2-16,2-3-23 16,-4-3-13-16,9-7-13 15,0-6-25-15,19-12-243 16,1-5-104-16,5-4-58 15</inkml:trace>
  <inkml:trace contextRef="#ctx0" brushRef="#br0" timeOffset="9226.8665">7439 13999 1149 0,'-8'2'404'0,"5"1"26"15,6 5-291-15,-3-8-108 16,0 4-91-16,16 44 0 16,13 57 2-16,-18-31 0 15,-3-7 3-15,-4-2 62 16,-2-21 7-16,-2-16 27 16,3-17 24-16,-8-11 33 15,1-14-8-15,-5-17-4 16,-3-10-22-16,3-21-16 15,8-2-30-15,5-4 6 16,12 14 3-16,19 4 3 16,7 17-2-16,19 4 7 0,6 11-6 15,2 11-44-15,-12 16-70 16,-2 11-184-16,-11 11-255 16,2 5-39-16</inkml:trace>
  <inkml:trace contextRef="#ctx0" brushRef="#br0" timeOffset="9417.8259">8304 14067 1572 0,'11'7'431'0,"3"6"63"15,-2 5-438-15,4 16-144 16,0 15-75-16,-2 15-131 15,-6 0-83-15,-15 17-111 16,-14-11-58-16</inkml:trace>
  <inkml:trace contextRef="#ctx0" brushRef="#br0" timeOffset="9580.9244">8292 13693 752 0,'17'-9'1081'16,"0"9"-555"-16,-14-14-42 16,6 2-630-16,0 9-512 15,8 12 95-15,0 8-146 16</inkml:trace>
  <inkml:trace contextRef="#ctx0" brushRef="#br0" timeOffset="9851.5923">8743 14196 1289 0,'9'20'299'0,"8"0"108"16,0-3-371-16,7 9-40 15,-3-6-11-15,1-2-22 16,-6-9-15-16,8-14 50 15,-5-15 56-15,9-19-6 16,-4-10 13-16,3-10 37 16,1 4-49-16,-3 3-48 15,-6 17 11-15,-1 2-25 16,-3 11-143-16,12-3-297 16,-1 9 20-16</inkml:trace>
  <inkml:trace contextRef="#ctx0" brushRef="#br0" timeOffset="10179.0914">9731 14015 1427 0,'-14'9'354'0,"-16"3"96"15,-10 5-409-15,-7 14-48 16,5-1-11-16,2 12 0 15,16 1 2-15,8-6-33 16,12-9-8-16,5-5-33 16,5-15 6-16,10-10 20 15,4-8 48-15,6-14 6 16,2 1 31-16,2 3-7 16,-6 3-14-16,1 14-6 15,-4 19 10-15,2 21 6 16,0 4 9-16,0 14-35 15,0-3-58-15,-4-7-160 16,-6-22-62-16,3-18-97 16,1-29-103-16</inkml:trace>
  <inkml:trace contextRef="#ctx0" brushRef="#br0" timeOffset="10389.8965">10171 13318 1062 0,'-7'-5'578'0,"4"9"-167"16,-1 9-253-16,-1 7-190 15,1 21-170-15,-2 11 144 16,1 22 31-16,1 0 21 16,-9 30 24-16,-1-2 0 15,-5 27-87-15,-3-3-103 16,-6 15-214-16,10-23-49 0</inkml:trace>
  <inkml:trace contextRef="#ctx0" brushRef="#br0" timeOffset="10615.008">10075 13884 1697 0,'21'-7'423'0,"3"1"122"16,13 11-484-16,11 0-102 15,4 3-31-15,-1 4-4 16,-13 0-57-16,-1-5-96 16,-7-4-48-16,1-5-207 15,-9-6-45-15</inkml:trace>
  <inkml:trace contextRef="#ctx0" brushRef="#br0" timeOffset="11048.0497">10798 14050 59 0,'1'29'1132'0,"-2"-6"-567"15,1 22-78-15,-5 8 2 16,5 15-639-16,-7-1-21 15,0-3-113-15,-2-20-48 16,9-4-158-16,-12-16-29 16</inkml:trace>
  <inkml:trace contextRef="#ctx0" brushRef="#br0" timeOffset="11212.753">10856 13407 1936 0,'-6'12'417'0,"1"2"23"15,10-3-636-15,4 15-415 16,2 9-50-16</inkml:trace>
  <inkml:trace contextRef="#ctx0" brushRef="#br0" timeOffset="11546.8542">11182 14262 700 0,'14'43'719'16,"0"2"-267"-16,-14-41-50 15,10 23-515-15,2 1-187 16,6 2 25-16,-1-16 65 16,3-5 126-16,-10-13 172 15,14-7 159-15,-4-14-12 0,16-22-7 16,7-12-77-16,19-21-69 16,-6-9-54-16,11-14-11 15,-11 23-1-15,-5 2 2 16,-11 25-3-16,-8 7-16 15,-12 25-38-15,-9 2-144 16,-15 5-306-16,-14-8 19 16</inkml:trace>
  <inkml:trace contextRef="#ctx0" brushRef="#br0" timeOffset="11888.2644">12021 13982 1908 0,'9'2'360'0,"5"1"184"15,6-3-606-15,8 0-50 0,-1-2-25 16,-3-4 22-16,-8 0 43 16,-4-10 32-16,-11-5 37 15,-1-8 28-15,-7 5-33 16,-9-3-54-16,-14 17 0 15,-10 14-3-15,-6 25 29 16,-9 15 39-16,5 14 37 16,4 22 6-16,15 1 7 15,15 11-15-15,17-15 16 16,21-1-3-16,15-20 5 0,17-9-3 16,4-18-45-16,14-4-195 15,-2-9-156-15,5-13-163 16,-17-10-147-16</inkml:trace>
  <inkml:trace contextRef="#ctx0" brushRef="#br0" timeOffset="12282.2531">12630 13646 1851 0,'22'37'96'15,"-16"-47"-96"-15,9-10-553 16</inkml:trace>
  <inkml:trace contextRef="#ctx0" brushRef="#br0" timeOffset="12445.9182">12700 14052 2071 0,'-9'77'647'0,"-7"-21"89"0,7-31-1278 15,-8-35 106-15</inkml:trace>
  <inkml:trace contextRef="#ctx0" brushRef="#br0" timeOffset="30606.7882">15025 13127 1412 0,'-10'31'466'0,"-12"20"29"15,-2 24-388-15,-10 32-220 16,0 13-94-16,3 15-305 16,8-21 1-16</inkml:trace>
  <inkml:trace contextRef="#ctx0" brushRef="#br0" timeOffset="30998.7062">15664 13250 1091 0,'-108'91'466'0,"30"4"-29"16,0 7-280-16,2 44-83 15,28 3-61-15,13 21-60 16,30-34-42-16,27 1-82 16,19-52-51-16,38-25-198 15,14-44-11-15,18-49-28 16</inkml:trace>
  <inkml:trace contextRef="#ctx0" brushRef="#br0" timeOffset="31489.4277">16007 13505 2 0,'-1'18'821'0,"5"-6"-399"15,-8-12-2-15,5 3-19 16,-2 6-404-16,1-9-22 16,0 6-1-16,18 35 4 15,27 48 24-15,-6-34 5 16,4-3-31-16,19 8-29 16,0-3-246-16,14-3-103 0,-15-16-77 15</inkml:trace>
  <inkml:trace contextRef="#ctx0" brushRef="#br0" timeOffset="31718.1415">16305 13547 1599 0,'-62'46'310'16,"-17"13"150"-16,-33 37-498 16,1 11-13-16,-18 22-4 15,15-9-1-15,11 6-159 16,43-33-222-16,38-17 18 16</inkml:trace>
  <inkml:trace contextRef="#ctx0" brushRef="#br0" timeOffset="31972.9934">16724 13244 1553 0,'39'43'941'15,"13"28"-335"-15,-12 17-588 16,7 63-399-16,-4 37 241 16,-36 52 140-16,-38-18-15 15,-68 47 176-15,-46-72 156 16,-45-27-866-16,-7-75-270 16,-31-70 43-16</inkml:trace>
  <inkml:trace contextRef="#ctx0" brushRef="#br0" timeOffset="36641.8771">14522 12892 313 0,'7'31'139'0,"-1"0"32"15,-3-4-64-15,0 2-17 16,-2-6-7-16,-4-4 22 15,0-6-13-15,-4-7 33 16,-3-9 4-16,-11-13-6 16,-3-9-31-16,-14-21-21 15,-4-5-40-15,-11-11-9 16,4 6 5-16,0 1 19 16,3 19 1-16,-1 10-12 15,11 18-17-15,5 10-34 16,3 8-23-16,9 12-1 15,4 8 6-15,0 17 6 16,3 13 22-16,2 20 12 16,4 3 2-16,9 34 8 15,7 4 6-15,5 32 6 0,3-1 6 16,4 35 2-16,8-11-7 16,4 17-41-16,-7-36-32 15,-2-7-115-15,-5-42-40 16,-21-30-187-16,-12-45-19 15</inkml:trace>
  <inkml:trace contextRef="#ctx0" brushRef="#br0" timeOffset="36852.9414">13769 13874 1349 0,'9'-3'562'0,"0"0"-88"16,0 18-344-16,20-5-127 15,16-1-50-15,25 5-51 16,26-3 106-16,36 6-477 16,-12-14 159-16</inkml:trace>
  <inkml:trace contextRef="#ctx0" brushRef="#br0" timeOffset="101473.2937">20242 9904 740 0,'4'-2'436'16,"-2"1"-104"-16,-1-2-97 16,1 1-305-16,-1 1-18 15,4 1 23-15,14 9 37 16,6 1 34-16,61 86 37 15,-37-40 13-15,9 24 5 16,-2-1-16-16,8 8-27 16,-11-13-53-16,3-4-109 15,-13-28-85-15,-3-17-106 16,-10-30 3-16,0-27 27 16,-11-25 147-16,-3-21 221 15,-4-8 152-15,-2 3 64 0,-1 18 10 16,-7 16-23-16,2 21-137 15,-1 20-58-15,-4 19-69 16,-8 48 101-16,0 28-6 16,-19 51 11-16,-18 21 13 15,-28 44 20-15,-12-9-101 16,-25 31-291-16,12-25-170 16,1-30-35-16</inkml:trace>
  <inkml:trace contextRef="#ctx0" brushRef="#br0" timeOffset="105522.8921">19790 13492 896 0,'24'37'279'0,"16"4"41"16,0-4-244-16,24 15-54 15,2-1-50-15,7 3-22 16,-11-6-242-16,-3-10-28 15,-22-21-91-15</inkml:trace>
  <inkml:trace contextRef="#ctx0" brushRef="#br0" timeOffset="105746.9066">20537 13344 1021 0,'1'35'639'16,"-7"16"-166"-16,-6 5-216 16,-13 25-179-16,-4 19-177 15,-8 26 104-15,0-2 0 0,-3 23-7 16,11-15-27-16,0-4-95 16,11-22-66-16,3-3-288 15,0-34-13-15</inkml:trace>
  <inkml:trace contextRef="#ctx0" brushRef="#br0" timeOffset="106020.8926">20913 12603 1798 0,'33'286'453'16,"-23"-126"-35"-16,-9 24-935 15,4-2 25-15</inkml:trace>
  <inkml:trace contextRef="#ctx0" brushRef="#br0" timeOffset="113660.3144">24333 12604 433 0,'5'-7'445'0,"-5"-2"-150"0,-5 2-266 15,-4-1 241-15,-7 4-318 16,-27 4 1-16,-12 9 11 16,-29 23 14-16,-14 14 23 15,-24 25 18-15,23 17 13 16,1 17 25-16,32-12 5 15,15 4 13-15,31-22 6 16,11-10-22-16,10-20-38 0,13-11-6 16,6-16-18-16,14-23-10 15,15-20 25-15,28-27 28 16,6-12-5-16,15-39 0 16,0 1-9-16,-9-21-9 15,-29 10-16-15,-11-4-2 16,-16 28-2-16,-5 8-2 15,-15 21 1-15,-2 14 0 16,1 21-1-16,-6 12-40 16,-6 11-12-16,0 10-17 15,-2 11-15-15,-10 24 17 16,2 10 45-16,-2 26 24 16,2 13 26-16,7 16 28 15,6-13-25-15,10 2-11 16,9-20-25-16,11-4-116 15,8-30-203-15,13-16 3 16,-9-30-156-16</inkml:trace>
  <inkml:trace contextRef="#ctx0" brushRef="#br0" timeOffset="114051.0283">24766 12555 458 0,'17'39'635'0,"-15"-42"-434"15,-2 3 98-15,0 2-242 16,-2-2-231-16,2 0 143 16,0 0 141-16,0 1-120 15,3 5 18-15,14 24 8 16,54 50-4-16,-34-36-1 15,0-4-1-15,1 9-71 0,-4-8-74 16,8-2-186-16,-13-11-29 16</inkml:trace>
  <inkml:trace contextRef="#ctx0" brushRef="#br0" timeOffset="114273.993">25337 12624 905 0,'6'-3'462'0,"-3"1"-99"16,-3 7-203-16,-1-5-187 15,-1 1-36-15,-10 29-34 16,-34 69 68-16,5-13 17 16,-12-2 16-16,-7 22 1 15,7-9-1-15,-3 9-33 16,10-23-59-16,-1 10-247 15,4-24 30-15</inkml:trace>
  <inkml:trace contextRef="#ctx0" brushRef="#br0" timeOffset="114579.0495">23293 13667 1318 0,'17'25'285'0,"15"-33"117"0,41 17-320 16,26 0-50-16,80-3 18 15,24-1 45-15,65-4-8 16,2-5-40-16,35-4-66 16,-53 1-60-16,20-2-181 15,-67 0-229-15,-28-3-31 16</inkml:trace>
  <inkml:trace contextRef="#ctx0" brushRef="#br0" timeOffset="115278.844">24191 14200 685 0,'-34'28'355'0,"-21"23"-82"16,-15 0-143-16,-16 21-129 15,4 2-33-15,6 12 77 16,21-20 118-16,12 10-25 16,25-16-7-16,16-5-10 15,3-19-80-15,6-4-97 16,10-18 12-16,18-26-22 16,11-21-16-16,22-26 100 15,6-16 20-15,14-22 17 0,-13 7 20 16,-4-15 26-16,-25 20-95 15,-6-7-3-15,-19 21 5 16,-9 5-2-16,-8 27-17 16,-1 11-31-16,-4 20-10 15,-2 14 10-15,-3 17 9 16,-4 31 14-16,-1 16 31 16,10 15 11-16,5 2-11 15,12 9-25-15,10-23-22 0,15-6-68 16,8-13-76-16,16-12-214 15,-4-21-4-15</inkml:trace>
  <inkml:trace contextRef="#ctx0" brushRef="#br0" timeOffset="115637.7349">24458 14393 537 0,'-12'1'467'0,"12"2"-97"16,4 0-56-16,-2 0-282 16,-2-3-50-16,1 0-18 15,5 3 1-15,32 13 44 16,68 76 39-16,-43-44 18 0,19 17 0 16,-5-2-33-16,6 11-88 15,-18-11-104-15,8 5-219 16,-25-27-30-16</inkml:trace>
  <inkml:trace contextRef="#ctx0" brushRef="#br0" timeOffset="115862.9148">25014 14252 1556 0,'-22'46'398'0,"-19"15"98"15,-17 11-470-15,-40 30-111 16,-7 18-55-16,-12 23-90 0,15-7-262 16,14-6 18-16,35-45-112 15</inkml:trace>
  <inkml:trace contextRef="#ctx0" brushRef="#br0" timeOffset="150227.8432">28513 13160 556 0,'37'-33'199'0,"-46"36"18"15,2 2-140-15,-4 2-26 16,3 4-14-16,2-1 11 16,1 0-1-16,1 7 5 15,1 2-8-15,-2 8 11 16,5 10-7-16,3 23 2 15,2 10 1-15,2 31 4 16,2 8-11-16,0 45 0 16,3 5-3-16,0 31-9 15,-4-23-14-15,3-7-78 16,-4-49-64-16,-4-29-189 16,-4-47-46-16,-4-32-101 0</inkml:trace>
  <inkml:trace contextRef="#ctx0" brushRef="#br0" timeOffset="150552.8205">28349 13222 1395 0,'8'-32'451'0,"-25"14"41"0,23-4-349 16,8 7-164-16,19 0-27 15,7 5 21-15,22-1 6 16,15 4 9-16,31 4 19 16,11 3 7-16,16 12-5 15,-9 8-6-15,2 28-5 16,-25 19-6-16,-16 26-2 16,-22 12-3-16,-29 27-1 15,-41 9 3-15,-49 33 9 16,-26-5 4-16,-54 11 3 15,-17-29-4-15,-22-16-49 16,25-54-53-16,-43-28-370 16,40-35 62-16</inkml:trace>
  <inkml:trace contextRef="#ctx0" brushRef="#br0" timeOffset="151815.8732">29394 14530 281 0,'-7'3'411'0,"4"-1"-240"15,0-2-221-15,0 0 159 0,0 0-274 16,0 0 80-16,0 0 107 16,0 0 96-16,2 0 18 15,-1 0-9-15,1 0-25 16,-1 0-44-16,1 0-45 15,-1 1-7-15,1 1 0 16,-1-1 8-16,1 1 16 16,-1-1 6-16,1 1 4 15,-1-1-6-15,-1 1-5 16,3-1-12-16,-1 1 15 16,-1-1 5-16,1 2 18 15,0-3 7-15,-1 2 7 16,1-1-2-16,-1 1 0 15,1-1-14-15,1 1-6 16,0-1-8-16,0 0-14 0,0 1-9 16,0-2-2-16,0 0-2 15,0 0 8-15,-2 0 0 16,2 0-4-16,0 1-5 16,0 1-15-16,0-1-12 15,2 4-6-15,8 16 1 16,-3 10 8-16,64 49 13 15,-35-34 3-15,-5-5 4 16,2 5-50-16,-8-3-78 16,0-4-71-16,-13-17-221 15,-6-7-22-15</inkml:trace>
  <inkml:trace contextRef="#ctx0" brushRef="#br0" timeOffset="153133.8651">29785 14572 494 0,'2'-2'104'0,"-1"1"39"16,1-1-144-16,-1 1-10 15,1-1 2-15,-1 1 33 16,1 1 30-16,-1-1 58 15,-1 1 27-15,0-2 34 16,0 2-19-16,0 0-25 16,-1 0-55-16,-2 0-23 15,-37 16-34-15,-67 41 5 16,40-13 11-16,-18 20 9 16,3 5 8-16,-4 13-33 15,15-8-40-15,-9 9-42 0,13-21-306 16,5-23 50-16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2T16:01:07.7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24857 5146 667 0,'11'-3'69'0,"-11"5"7"16,-2 4-167-16,1-6-71 15,-1 0 50-15,1 0 101 16,-1 0 122-16,-1 0 20 15,-4 0-6-15,-17 4-16 16,-48 12-14-16,38-16-70 0,-8-1-9 16,1 1 2-16,-10-6 18 15,-3 0 5-15,5-4 14 16,1 5 4-16,-27-7-8 16,-5 1-17-16,-24-7-6 15,-8 6-14-15,-20-9 0 16,19 2-3-16,-2-6 1 15,8 7 0-15,-20 0-1 16,10 3-5-16,-11 2-2 16,-2 6-1-16,-20-2-2 15,12-3 1-15,-22 4 0 16,12 3 0-16,-16-4 0 16,20 1-1-16,-17 5 0 15,26-3 0-15,-31 0 1 16,19 2-2-16,-30 1 1 15,23 0 0-15,-28 3 0 16,17 2 0-16,-19 3 4 16,35 4 2-16,-13 2 4 0,20-1 1 15,-19 6 5-15,14-2 1 16,-8 7 0-16,9 2 0 16,-19 7-5-16,18 2-4 15,-10 14-4-15,4-6-4 16,-27 11-3-16,18 2 2 0,-11 11 1 15,23-5 2-15,-14 14 2 16,39-5 0-16,-18 12 0 16,17-6-2-16,-7 16-1 15,23-4-2-15,-19 10-1 16,34-14-1-16,5 2-9 16,16-15-3-16,9 2-68 15,31-15 53-15,10-1 53 16,22-8 59-16,16-1-129 15,15-10 70-15,31 5-43 16,15-11-47-16,26-2-45 16,13-3 140-16,34-6-5 15,-6-8-9-15,23 2-1 16,-4-5-4-16,20-3-5 16,-20-2 4-16,11 6 15 15,-22-6 12-15,14 6-3 16,-16-3 1-16,17 1 5 15,-11-4-8-15,44 0-7 0,-4-1 3 16,11-4 0-16,-10 1-6 16,26 1-4-16,-39 3-9 15,15-5 0-15,-12 2-1 16,27-1-3-16,-27-5 0 16,36-7 2-16,-17 2 0 15,23-8 16-15,-27 3 8 16,40-5 5-16,-25-4 0 15,14 0-1-15,-20 1-15 0,15-4-7 16,-33 4-5-16,37-6 1 16,-25-4 6-16,0-12 11 15,-32 0 2-15,6-10 3 16,-41 1-1-16,-1-2-3 16,-18 0-10-16,10-21 3 15,-28 5 1-15,4-8 5 16,-19 8 2-16,2-2 4 15,-22 20-1-15,-4-8-8 16,-24 12-13-16,-11-9-13 16,-12 9-7-16,-20-12-43 15,-18 8 1-15,-49-16-18 16,-30 6 3-16,-62-12-5 16,-16 9 17-16,-27 3 11 15,36 17 22-15,-60 7-378 16,33 14 141-16</inkml:trace>
  <inkml:trace contextRef="#ctx0" brushRef="#br0" timeOffset="20840.0127">8327 10603 635 0,'86'40'508'0,"-77"-42"-132"16,-6 2-70-16,-2 0-311 16,-1 0-65-16,0 0-2 15,0 0 11-15,0 0 37 16,0-1 78-16,0-1 38 15,0-1 9-15,-1-13-10 0,-2-16-33 16,-18-56-29-16,7 42-30 16,-6-18-6-16,1 5 9 15,-6-6 13-15,3 9 1 16,-2 8-4-16,0 20-12 16,-2 10-28-16,-6 18-28 15,-13 18 0-15,-4 12 3 16,-9 20 13-16,9 11 26 15,3 20 24-15,22 4 0 0,4 27 0 16,9-3-4-16,8 22-9 16,5 19-140-1,-5-5-23-15,3-32-176 16,-6-17-21-16,-30-41-76 16</inkml:trace>
  <inkml:trace contextRef="#ctx0" brushRef="#br0" timeOffset="21046.5734">7327 11016 891 0,'-8'13'541'16,"11"-7"-98"-16,7-6-118 15,8-3-353-15,17 5-6 0,8-2-8 16,22-2 8-1,6-1 14-15,18-2-42 0,-7-6-64 16,18-13-284-16,-14-4 26 16</inkml:trace>
  <inkml:trace contextRef="#ctx0" brushRef="#br0" timeOffset="21271.8132">8893 10496 1626 0,'5'2'359'0,"-5"1"137"16,-2 4-544-16,1-7-57 16,-1 1-38-16,-1 28 11 15,-9 52-15-15,8-42 3 16,2-10-48-16,4 2-173 15,5-5-29-15</inkml:trace>
  <inkml:trace contextRef="#ctx0" brushRef="#br0" timeOffset="21554.817">9567 10560 1500 0,'3'-5'249'0,"-6"10"83"16,-7 5-505-16,-10 8 42 16,-24 19-1-16,-9 12 75 15,-13 13 86-15,-8 6 77 0,-9 11-26 16,21-13-3-16,3 7-4 15,15-8-68-15,20-1-111 16,19-18-90-16,17-6-208 16,15-16-48-16</inkml:trace>
  <inkml:trace contextRef="#ctx0" brushRef="#br0" timeOffset="21815.0989">9545 10791 1439 0,'55'28'246'0,"-36"-4"165"0,8 11-427 15,14 13-8-15,3 5 19 16,10 3-11-16,-11-8-16 15,0-7-115-15,-12-8-115 16,-5-11 37-16,-11-9-7 16,-3-7-4-16,-5-19-29 15,-11-21 136-15</inkml:trace>
  <inkml:trace contextRef="#ctx0" brushRef="#br0" timeOffset="22010.0034">9936 10831 590 0,'-5'0'515'15,"7"3"-134"-15,-8 4-6 16,4-7-348-16,0 2-5 16,-19 30-7-16,-55 59 5 15,23-45 3-15,-6 9 4 16,-4-8-14-16,1 6-2 16,16-4-121-16,9 0-117 15,14-13-3-15,11-13-1 16,19-18-177-16,15-20 175 15</inkml:trace>
  <inkml:trace contextRef="#ctx0" brushRef="#br0" timeOffset="22212.9099">10253 10536 1614 0,'26'46'429'15,"3"15"74"-15,-10 19-462 16,-16 38-101-16,-18 14-79 16,-53 36 37-16,-25-13-19 15,-20 2-26-15,2-40 0 16,-22-26-289-16,27-56 92 0</inkml:trace>
  <inkml:trace contextRef="#ctx0" brushRef="#br0" timeOffset="22917.1939">7813 10921 392 0,'-10'55'390'0,"14"-53"-131"0,-4-1-256 16,11 2 233-16,-11-3-259 16,0-3 30-16,3 2 24 15,47-10 42-15,54-12 10 16,-15 3-13-16,1 4-29 15,11 0-60-15,-14 7-199 16,-7 0-101-16,-31 0-81 16</inkml:trace>
  <inkml:trace contextRef="#ctx0" brushRef="#br0" timeOffset="23516.6885">10647 11013 590 0,'-3'2'225'15,"0"-2"29"-15,1 1-108 16,1-1-46-16,-1 0 7 16,2 0-12-16,2 2-9 15,10 1-35-15,38 4-45 16,54-3-82-16,-21-15-256 15,-12-16 33-15</inkml:trace>
  <inkml:trace contextRef="#ctx0" brushRef="#br0" timeOffset="23852.5648">10622 11295 1447 0,'14'17'454'15,"-14"-8"40"-15,18 5-363 16,27 2-235-16,51-10-198 16,19-12-198-16,37-30-14 15</inkml:trace>
  <inkml:trace contextRef="#ctx0" brushRef="#br0" timeOffset="28613.8525">12912 10099 817 0,'0'0'465'0,"0"2"-67"16,0-1-144-16,0 1-270 16,0-1-27-16,0 0-11 15,0 1 1-15,0-1 21 16,1 10 1-16,1 5 3 16,2 20-1-16,6 53 0 15,-11-26 7-15,-1 8 17 16,-2 18 10-16,-1-7 5 0,-3 7 5 15,0-9-2-15,1-6 1 16,1-16-3-16,-6-10-17 16,5-16 2-16,-1-10 6 15,5-12 1-15,-1-2 7 16,4-7 18-16,1 0-20 16,-1-1-22-16,0 0-324 15,0-1 79-15</inkml:trace>
  <inkml:trace contextRef="#ctx0" brushRef="#br0" timeOffset="28944.9082">13143 10852 1066 0,'6'3'350'0,"-5"-3"-21"15,1 1-268-15,-2-1-80 16,0 0-64-16,0 0 32 15,0 2 34-15,0-1-28 16,1 12 18-16,2 11-39 16,9 41-55-16,-9-35-191 15,-6-6 7-15</inkml:trace>
  <inkml:trace contextRef="#ctx0" brushRef="#br0" timeOffset="29324.2625">13440 10286 275 0,'34'-17'371'0,"-42"17"-138"16,-1-1 33-1,0-3-268-15,1-4 69 16,2 2 43-16,-1 2 52 15,6-1 31-15,-2 5-27 16,3 0-79-16,0 0-43 16,0 0-83-16,0 0-79 15,0 0-286-15,0 0 39 16</inkml:trace>
  <inkml:trace contextRef="#ctx0" brushRef="#br0" timeOffset="29938.0064">13581 10561 570 0,'5'34'541'0,"-7"-41"-166"16,5 3-45-16,-2 1-284 15,-1 3-104-15,0 0-18 16,0 0 8-16,0 0 10 15,0 1 14-15,5 21 31 16,-1 14 16-16,2 59 5 16,-9-48 1-16,-4 0-2 15,2-11-3-15,5-9 9 16,0-18 4-16,2-14-13 16,10-14-14-16,16-17 9 15,2-7-5-15,10-6-3 16,5 4 47-16,1 6 45 15,-10 17 25-15,-2 8-63 16,-10 9-9-16,-1 9-39 16,-9 6-33-16,-2 8-32 15,-8 4 66-15,-1 1 15 0,-6-12 15 16,6 3 5-16,0-17 3 16,9-9 9-16,9-12 5 15,17-5-21-15,14-7-5 16,15 6-13-16,-1 11-21 15,2 16-30-15,-19 15 8 16,-16 28-3-16,-23 10-21 16,-14 20-126-16,-16-3-201 15,-8-12 1-15</inkml:trace>
  <inkml:trace contextRef="#ctx0" brushRef="#br0" timeOffset="30560.8284">12975 11188 903 0,'3'-1'301'15,"0"-1"3"-15,2 1-222 16,1 1-161-16,-1 0 13 16,3 4 22-16,-4 30 20 15,42 49 24-15,-44-37 33 16,-8 1-9-16,-6 5 6 15,2-1 3-15,-5-2 3 16,1-12-6-16,7-9 8 16,4-16-4-16,0-9-4 15,6-8-10-15,0-5-5 16,-3 8-10-16,2-1-1 16,0 0-3-16,30-4 1 15,46-49-1-15,-41 48-11 16,-10 11-3-16,2 8-4 15,-5 5 3-15,-2 16 3 16,-7 5 7-16,3 6-46 16,-12-6-63-16,1-1-215 0,1-14 0 15</inkml:trace>
  <inkml:trace contextRef="#ctx0" brushRef="#br0" timeOffset="30715.8749">13700 11444 75 0,'-6'5'0'16</inkml:trace>
  <inkml:trace contextRef="#ctx0" brushRef="#br0" timeOffset="30939.9881">13548 11450 1007 0,'-88'14'231'0,"91"-13"45"16,0 1-331-16,7 3-69 15,8 3-41-15,10-1 142 16,7 1 54-16,20-2 61 15,-2-3 46-15,14 1 44 16,-6 0-143-16,3-1-11 0,-17 2-37 16,-3-1-108-16,-18-4-216 15,-10-3 18-15</inkml:trace>
  <inkml:trace contextRef="#ctx0" brushRef="#br0" timeOffset="31267.1234">13780 11401 58 0,'-9'39'343'0,"10"-44"41"16,1-2-304-16,-2 1 88 16,0 5-238-16,0-1 28 15,0 1 18-15,0-1 41 16,0 1-18-16,0-1-170 15,0 1 27-15</inkml:trace>
  <inkml:trace contextRef="#ctx0" brushRef="#br0" timeOffset="31340.8627">13783 11394 391 0,'1'-3'-121'0,"0"0"106"16</inkml:trace>
  <inkml:trace contextRef="#ctx0" brushRef="#br0" timeOffset="31670.0199">13808 11347 622 0,'1'-3'264'0,"2"0"-22"16,-1 0-171-16,-1 0-54 16,1 1-37-16,-1 1 20 15,1 1 37-15,-2 0 17 16,0 1 8-16,0 1-2 16,0-1-22-16,0 11-22 15,0 3-7-15,0 6-7 16,7 39-2-16,-1-40 1 15,4 0 8-15,4 4 2 16,-1-5 3-16,0 2 2 16,-1-3 0-16,-3-2 0 15,-3-8 3-15,-2-1-1 16,-4-3-3-16,-1-4-1 16,-1 0-4-16,1 0-12 15,-2 0-1-15,-6 3 0 16,-25 17-9-16,-50 27-26 0,47-29-13 15,-2 0-19 1,11-8-233-16,1 3-13 0,11 2-66 16</inkml:trace>
  <inkml:trace contextRef="#ctx0" brushRef="#br0" timeOffset="32079.9274">14236 11369 387 0,'0'1'501'16,"-2"14"-180"-16,-16 25-235 15,-32 50 241-15,29-33-325 16,7-5 5-16,14-9 1 16,11-17 4-16,16-4-2 15,4-11 3-15,15-16 11 0,-1-6 9 16,9-16 10-16,-6-12-3 15,-8-14-4-15,-14 9-4 16,-17-5-23-16,-25 16-27 16,-28 9-3-16,-14 14-2 15,-19 7-91-15,-2 7-259 16,19-2 82-16</inkml:trace>
  <inkml:trace contextRef="#ctx0" brushRef="#br0" timeOffset="37190.9056">18078 9541 1150 0,'12'8'232'15,"-8"-5"110"-15,-7-3-338 0,3 0-10 16,0-1 15-16,-1-1 17 16,-1 1 16-16,1-1 2 15,-1-1-8-15,-9-14-18 16,2-10-13-16,-68-53-19 15,47 49-1-15,-1-2 6 16,6 5 10-16,4 4 6 16,2 8 4-16,1 6-3 15,3 4-10-15,-3 7-24 16,1 4-7-16,0 4-1 16,1 4 3-16,0 12 5 15,2 8 19-15,1 17 9 16,4 6 3-16,3 19 0 15,2-4 1-15,2 29-5 16,4 0-35-16,1 12-106 16,-3-14-67-16,3 1-67 0,-3-38-72 15,-9-19-34-15</inkml:trace>
  <inkml:trace contextRef="#ctx0" brushRef="#br0" timeOffset="37397.1813">17564 9795 1370 0,'-1'-1'406'0,"-2"-5"63"15,6 12-411-15,-3-6-106 16,0 0-38-16,0 0 7 16,1 0 6-16,27 6 33 15,61 25 24-15,-21-18-63 16,8-5-92-16,17 4-225 15,-3-7-19-15</inkml:trace>
  <inkml:trace contextRef="#ctx0" brushRef="#br0" timeOffset="37642.2527">18431 9668 1443 0,'-58'156'234'0,"25"-108"103"15,-14 15-422-15,-5 8-74 16,0 9 27-16,17-14 89 16,3-6 43-16,18-23 9 15,9-11-15-15,8-2-52 16,9 1-154-16,4-20-125 15,30-2-45-15</inkml:trace>
  <inkml:trace contextRef="#ctx0" brushRef="#br0" timeOffset="37907.4345">18508 9810 1297 0,'-3'14'233'0,"0"6"133"16,9 51-374-16,10-29-31 16,3-1 20-16,11 7 19 15,1-11 0-15,4 0-2 16,-2-8-12-16,4 3-133 15,-6-13-132-15,2-9-87 0,-11-11-146 16</inkml:trace>
  <inkml:trace contextRef="#ctx0" brushRef="#br0" timeOffset="38102.1077">18823 9828 1366 0,'10'3'303'0,"-24"10"86"16,-18 20-377-16,-9 8-94 0,-26 20 14 16,-2 4 46-16,-7 6 15 15,23-17 2-15,5-2-10 16,23-20-142-16,6-1-224 16,12-11 15-16</inkml:trace>
  <inkml:trace contextRef="#ctx0" brushRef="#br0" timeOffset="38294.008">19014 9890 389 0,'0'0'0'16</inkml:trace>
  <inkml:trace contextRef="#ctx0" brushRef="#br0" timeOffset="38404.6903">19014 9887 597 0,'0'0'-74'0,"0"0"594"16,0 0-304-16,0 0 110 16,0 0-310-16,0 2-1 15,0-1-2-15,0 17-11 16,0 19-48-16,-6 43-69 15,2-37-212-15,-2 1 2 0,0-4-134 16</inkml:trace>
  <inkml:trace contextRef="#ctx0" brushRef="#br0" timeOffset="38640.3884">18974 10040 963 0,'-4'-48'493'0,"-2"48"-110"16,10 3-220-16,1-1-175 15,-5-2-45-15,0 0-32 16,1 0 87-16,5 0 19 16,16 4 15-16,12-1-3 15,40 2-49-15,-35-8-147 16,-1 3-117-16,5-5-105 0,-10 4-142 15</inkml:trace>
  <inkml:trace contextRef="#ctx0" brushRef="#br0" timeOffset="38968.884">19482 9738 1464 0,'16'13'312'15,"-1"-4"57"-15,-7 9-416 0,-2 5-75 16,-2 16 15-16,0 8 10 16,-6 2 70-16,-4 1 12 15,1-8 14-15,1-9 14 16,-2-14 12-16,6-9 3 16,4-10-1-16,10-13-20 15,2-9-27-15,16-5-2 16,10 0 8-16,8 2-7 15,-1 18 21-15,6 16 16 16,-14 13-6-16,-5 13-15 16,-12 10-3-16,-4 2-33 15,-11-8-25-15,-1-5-124 16,-7-16-57-16,1-26-95 16,-1-16-81-16</inkml:trace>
  <inkml:trace contextRef="#ctx0" brushRef="#br0" timeOffset="39164.0143">19983 9592 1390 0,'72'18'424'0,"-46"7"31"16,11 5-322-16,7 20-173 15,5 23 11-15,-12 7 4 0,-10 19-6 16,-21 5-20-16,-26 9-71 15,-27-16-70-15,-33-3-269 16,-13-37 39-16</inkml:trace>
  <inkml:trace contextRef="#ctx0" brushRef="#br0" timeOffset="39493.0142">20623 9909 839 0,'19'26'0'15,"31"-4"682"-15,15 13-682 0</inkml:trace>
  <inkml:trace contextRef="#ctx0" brushRef="#br0" timeOffset="40416.3802">20618 9801 109 0,'-44'43'204'0,"44"-43"-58"0,1-4-38 16,1 2 95-16,-2 1-137 15,-2-1-25-15,2 1 70 16,0 1-6-16,0 0-8 15,0 0 40-15,0 0 40 16,0 0-69-16,2 0 0 16,-1 0-67-16,18 4-5 15,16 5-12-15,58 12 5 16,-43-8-8-16,15-2 63 0,-4-1-11 16,16-1 3-16,-7 3-18 15,1-6-15-15,-15 4-22 16,-8-4 1-16,-25 0-2 15,-6-3-96-15,-13-3-48 16,-22-8-323-16,-8-2-2 16</inkml:trace>
  <inkml:trace contextRef="#ctx0" brushRef="#br0" timeOffset="40912.7534">21978 9554 810 0,'6'9'388'0,"-2"-8"-7"15,-1-4-188-15,-3 2-82 16,0-1-47-16,0 2 17 16,0-4-11-16,0 1-11 15,0-19-16-15,-4-14-19 0,-20-48-29 16,2 35 0-16,-2 4 11 16,-4-4-1-16,4 11 8 15,1 2 0-15,0 11-14 16,4 6-35-16,1 7-5 15,-1 5-25-15,4 7-4 16,-1 3 16-16,-2 1 34 16,2 9 5-16,3 13 20 0,2 18 10 15,4 11-5-15,4 32 2 16,7 7 7-16,2 20 6 16,-4-3-2-16,4 25-10 15,-3-17-17-15,-3 5-8 16,-6-19-10-16,7-16-47 15,-8-33-40-15,1-14-296 16,-16-36 45-16</inkml:trace>
  <inkml:trace contextRef="#ctx0" brushRef="#br0" timeOffset="41141.6097">21517 9755 1674 0,'57'29'113'15,"-41"-21"272"-15,2 7-502 16,4-3 30-16,6-10 112 16,16-1 26-16,1-4 11 15,11-10-15-15,-2 5-66 16,8-4-173-16,-10-4-244 15,1-6-30-15</inkml:trace>
  <inkml:trace contextRef="#ctx0" brushRef="#br0" timeOffset="41376.9964">22695 9520 802 0,'-5'18'611'0,"-17"2"-203"15,-18 0-76-15,-41 18-359 16,-10 5-58-16,-17 18 46 16,11 0 58-16,3 10 17 15,36-3 6-15,11 15-4 16,17-11-30-16,17 16-37 16,19-16-41-16,22-2-88 15,15-18-102-15,24-24-164 16,1-25-38-16</inkml:trace>
  <inkml:trace contextRef="#ctx0" brushRef="#br0" timeOffset="41662.4238">22565 9690 979 0,'2'2'552'16,"0"-1"-199"-16,2 1-240 16,4 2-223-16,5 3 22 15,6 4 12-15,55 57 147 16,-41-40 149-16,11 11-126 16,5 1-24-16,3 3-24 15,-9-3-48-15,3 0-93 16,-16-15-36-16,-11-6-110 15,-7-13-62-15,6-19-120 16,-1-13-20-16</inkml:trace>
  <inkml:trace contextRef="#ctx0" brushRef="#br0" timeOffset="41832.9508">23095 9678 745 0,'-31'21'507'0,"-6"15"-111"15,-6-13-89-15,-20 35-264 0,-5 3-50 16,-3 13 6-16,8-10-24 16,15-4-55-16,22-15-35 15,6-7-32-15,25-17-250 16,23-25 68-16</inkml:trace>
  <inkml:trace contextRef="#ctx0" brushRef="#br0" timeOffset="42035.9391">23304 9570 1554 0,'11'58'416'0,"3"22"81"16,1-36-370-16,-5 76-171 15,-14 8 13-15,-19 23 5 16,-21-27-4-16,-30-8-53 15,0-39-23-15,-51-24-389 16,5-42 93-16</inkml:trace>
  <inkml:trace contextRef="#ctx0" brushRef="#br0" timeOffset="42694.1907">17534 10471 924 0,'6'3'319'0,"3"0"-25"16,0 1-220-16,-7-4-102 16,5 0-3-16,36 0 47 15,56 11 57-15,-19-11 24 0,9-2-2 16,22-2-5-16,12-1-27 15,34 1-10-15,-4-1-24 16,32 4 2-16,-9 1-4 16,34 0 5-16,-23 3 17 15,38-2 22-15,-9 5-9 16,44-4 9-16,-22 4-4 16,48-6-15-16,-25 0-20 15,42-5 20-15,-36-7 1 0,38 2 15 16,-31 1-2-16,33 6-4 15,-44 3-25-15,19 11-105 16,-59-5-79-16,32-1-65 16,-55-6-191-16,27-3-181 15,-21-2 25-15</inkml:trace>
  <inkml:trace contextRef="#ctx0" brushRef="#br0" timeOffset="43637.0198">19774 10742 253 0,'46'-47'570'0,"-46"45"-234"16,0 1-156-16,0 2 151 15,0-1-331-15,0 0 10 16,0 0 13-16,0 0 14 16,0 0 16-16,0 0 12 15,0 0-47-15,0 0-45 16,-2 0-7-16,1 2-11 16,1 26-6-16,0 59 42 15,0-35 36-15,0 6 0 16,0-8 0-16,1-7 1 15,-2-16-7-15,7-12 37 16,1-17 35-16,11-14-13 16,7-6-15-16,18-9 8 15,5-1-38-15,17 6-39 16,-6 18 2-16,-3 28 3 0,-10 21-10 16,-9 32 3-16,-18 16-1 15,-5 22-49-15,-10 0-75 16,-19-18-311-16,-7-45 18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2T16:04:55.1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3970 11979 1236 0,'-5'-1'267'0,"4"-7"94"16,1-1-381-16,-2 8-22 15,1-2-20-15,-10-22-14 16,-27-60 7-16,8 33-1 16,-1-8 61-16,0-10 16 15,6 9 10-15,-5-5 13 16,11 11-28-16,-3 9-87 15,-1 15 15-15,-3 9-5 16,-1 16 1-16,-8 19 53 16,2 14 54-16,2 30-4 15,3 15 13-15,9 18 32 0,13 5 0 16,10 28 16-16,3-9-4 16,13 19 2-16,2-5-27 15,9 21-13-15,-3-15-59 16,5 5-150-16,-8-27-215 15,-16-12-5-15,-18-48-210 16</inkml:trace>
  <inkml:trace contextRef="#ctx0" brushRef="#br0" timeOffset="418.351">4707 11776 1645 0,'17'12'654'15,"-7"-6"-79"-15,-12 3-443 16,2 9-195-16,-3 5-173 15,-10 22 50-15,-6 8-14 16,-15 15-27-16,-3-3 26 16,3 8-31-16,7-11-2 0,8 1-141 15,19-18 30-15</inkml:trace>
  <inkml:trace contextRef="#ctx0" brushRef="#br0" timeOffset="976.9548">3774 12121 1636 0,'-40'27'376'0,"-33"12"47"16,-26 2-562-16,-39 17-211 15,4-5-21-15,8-1-19 16,37-9-32-16,22-7 109 0</inkml:trace>
  <inkml:trace contextRef="#ctx0" brushRef="#br0" timeOffset="1645.8504">5163 12118 818 0,'-80'143'400'0,"2"-51"-66"15,-5 8-133-15,-10 28-68 16,22-7-86-16,19 11-2 15,35-33-8-15,37-13-174 16,29-32-71-16,25-23-213 16,4-28-28-16</inkml:trace>
  <inkml:trace contextRef="#ctx0" brushRef="#br0" timeOffset="2010.7182">5476 12261 708 0,'-50'59'521'16,"50"-52"-126"-16,11 8-39 16,7 7-364-16,18 23-6 15,8 11 3-15,12 17 8 16,-2-4 8-16,5 7-24 15,-13-14-38-15,-8 0-8 16,0-13-327-16,-10-19 71 16</inkml:trace>
  <inkml:trace contextRef="#ctx0" brushRef="#br0" timeOffset="2216.8998">5891 12307 1596 0,'-103'78'479'0,"66"-50"40"15,-45 55-513-15,-7 9-98 16,-18 13-83-16,17-10 46 0,8 0-97 16,44-36-31-16,30-19-169 15,36-31-67-15</inkml:trace>
  <inkml:trace contextRef="#ctx0" brushRef="#br0" timeOffset="2454.5087">6208 11938 1661 0,'20'47'334'0,"14"8"171"16,6 10-468-16,15 27-50 15,-3 12 28-15,-7 30-34 0,-26-2-51 16,-25 31-87-16,-36-20-78 16,-46-4-280-16,-31-38 19 15</inkml:trace>
  <inkml:trace contextRef="#ctx0" brushRef="#br0" timeOffset="2864.8398">6953 12193 1368 0,'55'151'397'0,"-32"-156"67"15,13 11-363-15,7-6-229 16,29 3-299-16,4 0-36 15,-2-21-158-15</inkml:trace>
  <inkml:trace contextRef="#ctx0" brushRef="#br0" timeOffset="3129.3605">7212 12558 750 0,'3'12'631'0,"3"9"-161"15,0 6-448-15,7 8 447 16,9 4-472-16,27 1-10 15,12-15-152-15,26-27-307 16,-1-23 47-16</inkml:trace>
  <inkml:trace contextRef="#ctx0" brushRef="#br0" timeOffset="4820.8875">8247 12031 660 0,'-19'15'522'0,"-11"17"-136"16,-1 13-33-16,-7 36-335 16,-5 19-33-16,7 43 11 15,13-2 11-15,18 10 65 16,14-32 66-16,28-16-25 16,13-46 5-16,35-34 5 15,2-36-57-15,18-39-59 16,-1-26 33-16,10-41-7 15,-34 2-11-15,-22-6-6 16,-36 19-1-16,-38-7-5 16,-36 28-5-16,-18-1-29 15,-7 22-18-15,-15 19-29 16,11 28-25-16,-3 16-88 16,8 10-330-16,27 2 82 15</inkml:trace>
  <inkml:trace contextRef="#ctx0" brushRef="#br0" timeOffset="9474.7578">4301 16499 1104 0,'8'-4'342'15,"-8"2"60"-15,-6 4-356 16,4-2-92-16,-1 0-17 16,-26 9-16-16,-75 31 22 15,34-9 76-15,-11 18 48 16,3 7 9-16,3 15 21 15,22 2 1-15,16 14-18 16,22-5 22 0,15-13-93-16,15-18-20 15,12-16 2-15,19-24 0 16,10-17 7-16,11-6 14 16,-1-10-1-16,-2-4-1 0,-20 0-1 15,-8-2 6-15,-17 0 3 16,-7 2 16-16,-6 3 4 15,-8 0 0-15,0 10-14 16,-3 3-38-16,4 5-46 16,-1 5-28-16,2 0-21 15,0 0-3-15,0 2 20 16,3 7 49-16,7 14 25 16,27 50 28-16,-23-49 17 0,-5-4 15 15,-3-2 0-15,-5 1 11 16,1 1-1-16,-8 6 9 15,-2 1-3-15,-11 13-12 16,-8 3-13-16,-25 27-2 16,-11 7-10-16,-26 17-2 15,3-2 5-15,-4 9 27 16,14-22-2-16,4-8 2 16,18-22-4-16,2-8-75 15,11-22-93-15,-1-16-396 16,17-15 38-16</inkml:trace>
  <inkml:trace contextRef="#ctx0" brushRef="#br0" timeOffset="9940.9025">4655 16090 994 0,'6'9'510'0,"-3"-1"-59"15,0-1-216-15,2 15-190 16,2 52-65-16,-16-25-10 16,-4 6 3-16,-12 15-18 15,-3-8-12-15,-2 15-89 0,5-9-73 16,3 9-206-16,17-4-21 16</inkml:trace>
  <inkml:trace contextRef="#ctx0" brushRef="#br0" timeOffset="10209.1404">5072 16522 1767 0,'-18'51'383'16,"-84"142"156"-16,42-71-530 16,20-13-18-16,18 2-8 15,25-34-45-15,21-13-43 16,17-20-22-16,16-14-101 16,-3-22-123-16,3-19-134 15,-7-14-37-15</inkml:trace>
  <inkml:trace contextRef="#ctx0" brushRef="#br0" timeOffset="10470.4491">5594 16474 1665 0,'12'-1'579'0,"-9"20"-158"0,3-10-353 16,8 4-46-16,11 14-238 16,3 5 23-16,9 14 247 15,-5-1-79-15,8 8-80 16,-4-5 112-16,14 5-14 16,-2-6-215-16,10-2-100 15,-10-17-158-15,-9-21-81 16</inkml:trace>
  <inkml:trace contextRef="#ctx0" brushRef="#br0" timeOffset="10677.1561">5962 16370 653 0,'-54'49'919'16,"7"-16"-322"-16,-9 41-417 15,-9 9 348-15,-12 47-630 16,0-17 0-16,-8 10-21 0,16-22-12 16,12-8-66-16,26-44-3 15,18 1-162-15,22-23-107 16,23-26-20-16</inkml:trace>
  <inkml:trace contextRef="#ctx0" brushRef="#br0" timeOffset="10917.9665">6359 16019 1694 0,'35'34'483'0,"7"17"102"15,-45 5-449-15,35 24-139 16,-3 18-56-16,-13 28-85 15,-28 7-51-15,-40 21-83 16,-23-16-49-16,-38-6 111 16,-11-37 84-16,-1-29-256 15,30-39 76-15,12-21-22 16</inkml:trace>
  <inkml:trace contextRef="#ctx0" brushRef="#br0" timeOffset="11204.0984">6691 16677 713 0,'8'12'726'16,"16"-9"-292"-16,24-9-56 15,6 0-255-15,19-10-271 16,-1-8 136-16,0-4-76 16,-15 6-376-16,-20-2 43 15</inkml:trace>
  <inkml:trace contextRef="#ctx0" brushRef="#br0" timeOffset="11423.9657">6864 17056 498 0,'26'20'845'0,"1"-23"-322"16,16-12-320-16,9 6 215 15,7-9-941-15,-5-1 92 16</inkml:trace>
  <inkml:trace contextRef="#ctx0" brushRef="#br0" timeOffset="12080.4994">8089 16293 938 0,'-24'80'419'0,"-11"-62"-30"16,0-1-240-16,-16 15-88 15,-4 8-89-15,-10 21 13 16,7 11 22-16,-3 28 42 16,20 8 14-16,15 9 28 15,22-13 16-15,23-5 1 16,20-28-26-16,19-21 2 16,2-23-22-16,44-21-13 15,4-24-32-15,20-26-19 16,-9-14-12-16,9-38-5 15,-41-11-14-15,7-23-3 16,-26 2 8-16,-11-10 4 16,-21 27-7-16,-21-4-25 15,-36 29-33-15,-25 15-20 16,-12 26-12-16,-25 29-4 16,-10 34 10-16,-28 28-282 15,-1 17 99-15</inkml:trace>
  <inkml:trace contextRef="#ctx0" brushRef="#br0" timeOffset="12814.528">4230 16393 779 0,'-1'1'196'0,"-1"1"57"16,1-1-227-16,-1 2-3 15,1-3 2-15,-1 2 42 16,1-1 11-16,-1 1 5 15,2-1-13-15,0 1-27 16,0 2-42-16,0 20-18 16,3 5-8-16,9 59 2 15,-10-41 10-15,-2 17 6 16,-2 0 7-16,-5 16-312 16,-4-12 110-16</inkml:trace>
  <inkml:trace contextRef="#ctx0" brushRef="#br0" timeOffset="14426.9341">16501 11028 551 0,'2'9'415'15,"3"0"-136"-15,-2 4-43 16,1 9-289-16,4 20-16 15,-2 5 24-15,0 17 31 16,-2 7 29-16,-3 21 9 16,-1 0 4-16,-4 4 3 15,-2-14 3-15,2-14 13 16,1-31-11-16,0-17 12 16,1-17-4-16,4-17-3 15,5-7-19-15,11-18-12 16,4-5-8-16,14-2 18 15,-4 15-2-15,7 10-6 0,-10 24-11 16,-5 19-3-16,-9 18-14 16,-3 15-4-16,-17 10 0 15,-4 15-2-15,-10-4-315 16,-13-1 82-16</inkml:trace>
  <inkml:trace contextRef="#ctx0" brushRef="#br0" timeOffset="14727.1396">17487 11351 1035 0,'6'9'237'0,"-11"6"38"16,-14 7-275-16,-21 22-84 16,-9 14 14-16,-19 18 21 15,0-2 72-15,1 4 39 16,24-15 9-16,14 0 6 16,23-17-16-16,21 0-45 15,22-13-88-15,32-8-59 16,5-16-212-16,9-17 12 15</inkml:trace>
  <inkml:trace contextRef="#ctx0" brushRef="#br0" timeOffset="15117.9417">17284 11751 1132 0,'10'34'217'0,"1"-16"114"16,5 4-326-16,14 5-20 15,4 5 9-15,10 2-43 16,5-1-42-16,4 0-174 0,-5-5-72 15,-8 0-72-15</inkml:trace>
  <inkml:trace contextRef="#ctx0" brushRef="#br0" timeOffset="15517.9551">17680 11610 389 0,'-94'199'424'0,"35"-156"-193"16,-31 19-245-16,4 8 235 15,-6-2-310-15,18-18-11 16,16-13-131-16,36-18 51 16</inkml:trace>
  <inkml:trace contextRef="#ctx0" brushRef="#br0" timeOffset="15875.7445">17915 11430 1651 0,'67'56'209'0,"-45"-31"205"16,-1 18-498-16,-4 28-15 0,-2 12 43 16,-19 28 46-16,-24-4 0 15,-20 14 4-15,-8-21 2 16,-11-7-127-16,13-32-127 15,3-39-146-15,22-44-115 16</inkml:trace>
  <inkml:trace contextRef="#ctx0" brushRef="#br0" timeOffset="16281.1879">18580 11683 566 0,'3'29'241'0,"-1"-21"-8"15,2 1-79-15,5-2-136 16,9-2 36-16,8 1 27 15,22-3 12-15,7-5-14 16,10-2-102-16,7-13-124 16,2-6-162-16,-17-11-89 15</inkml:trace>
  <inkml:trace contextRef="#ctx0" brushRef="#br0" timeOffset="16520.9199">18699 11927 1426 0,'14'11'294'0,"7"-4"106"16,0 5-402-16,4 1-56 15,9-2 7-15,14-11-50 16,-1-6-57-16,5-9-242 16,-6-7-13-16</inkml:trace>
  <inkml:trace contextRef="#ctx0" brushRef="#br0" timeOffset="17149.0249">19657 11157 1288 0,'-58'19'140'16,"72"12"95"-16,-22-4-356 15,2 3-61-15,-1-2 22 16,4-9 166-16,-3-4 26 15,10-12 97-15,2-9 72 16,3-2 3-16,13-15 1 16,17-11-33-16,23-9-116 15,11 1-59-15,30-1-6 0,-5 12-6 16,6 7 24-16,-21 10 15 16,-5 9-43-16,-26 10-23 15,-13 11-23-15,-19 11-19 16,-11 21 10-16,-19 10 31 15,-17 22 12-15,-14 14 17 16,-39 30 17-16,-14-7-5 16,-31 27-6-16,-9-12 3 15,1-2-4-15,32-32 8 0,17-14 9 16,39-38 20-16,20-16 43 16,13-23 20-16,11-7 13 15,11-9-7-15,35-7-19 16,23-5-37-16,50-1-14 15,20 0-16-15,22 6-183 16,-19 8-197-16,-12-1-104 16,-52 2-217-16</inkml:trace>
  <inkml:trace contextRef="#ctx0" brushRef="#br0" timeOffset="17664.1664">20766 11505 1249 0,'36'107'154'0,"-35"-75"158"16,1 5-364-16,-4 11-5 15,4 1 46-15,-8 7 11 16,4-16 11-16,-5 1-5 16,3-5-32-16,-5 1-294 0,-3-12-2 15,-7-7-130-15</inkml:trace>
  <inkml:trace contextRef="#ctx0" brushRef="#br0" timeOffset="17987.4761">20975 11515 1226 0,'-3'12'416'0,"-4"-3"-143"15,4-7-324-15,-2 2-125 16,5-4-10-16,0 0 25 15,0 2 207-15,0-1 36 16,0 9 25-16,0 13 13 16,-3 8-46-16,-11 58-15 15,5-49-17-15,-2 16-19 16,5 0-19-16,1 8 5 16,-3-3-37-16,5 10-43 15,-3-24-20-15,-1-5-94 16,2-16-136-16,5-12-30 15,-1-20-74-15</inkml:trace>
  <inkml:trace contextRef="#ctx0" brushRef="#br0" timeOffset="18320.3358">20624 11407 406 0,'9'3'724'15,"1"-4"-310"-15,14 1-241 16,12 1 247-16,18 5-463 16,9 2 45-16,20 3-4 15,-8-2-18-15,10 0-18 16,-11-12-120-16,10-4-266 16,-23-9 47-16</inkml:trace>
  <inkml:trace contextRef="#ctx0" brushRef="#br0" timeOffset="18857.2818">21852 11775 450 0,'3'10'627'15,"15"-10"-239"-15,7-3-269 16,19 6 275-16,14-7-404 16,18 4 4-16,-7-2-5 15,11 1-91-15,-16-5-115 16,-3-6-180-16,-17-13-65 15</inkml:trace>
  <inkml:trace contextRef="#ctx0" brushRef="#br0" timeOffset="19306.8609">22176 11384 670 0,'14'4'571'15,"-5"-2"-186"-15,-9 0-85 0,0 4-304 16,-2-6-87-16,1 2-7 15,-1 13 37-15,-1 35 33 16,-12 63 38-16,1-38 17 16,2 4 6-16,-4 13-30 15,5-18-96-15,14 4-253 16,3-17 15-16</inkml:trace>
  <inkml:trace contextRef="#ctx0" brushRef="#br0" timeOffset="20279.4407">23081 11095 186 0,'-44'28'143'16,"44"-25"-3"-16,-3-6-11 16,2 6-15-16,1-5-9 15,0 2 12-15,-2-1-5 16,2 1-2-16,0-3-3 16,-1 1 2-16,1 1-8 0,0-1-1 15,0 2-21-15,0-1-11 16,0 1-22-16,0-2 5 15,1 1-10-15,9-2 5 16,25-6-3-16,67-18 3 16,-28 17-15-16,22-8 6 15,-7 3-7-15,0 10-5 16,-24 2-13-16,-16 10-14 16,-24 12-38-16,-15 14-17 15,-13 10-2-15,-10 12 12 16,-11 7 12-16,-21 8 26 15,-7-8 14-15,-5-9 14 16,9-16 8-16,6-10 32 16,21-20 9-16,15-5-26 15,9-7-32-15,17-5-33 16,8 1 30-16,18 5-3 0,-2-1 21 16,3 17-8-16,-14 10 18 15,-14 27-77-15,-23 10-9 16,-33 17 11-16,-18-5 33 15,-26 2 10-15,-2-25 15 16,-15-11-37-16,27-17-30 16,4-20-363-16,29-20 74 15</inkml:trace>
  <inkml:trace contextRef="#ctx0" brushRef="#br0" timeOffset="21766.2748">24059 10544 340 0,'49'-46'76'16,"-49"43"3"-16,1 6-64 16,2-3-38-16,-3 0 35 15,0 0 68-15,0 0 22 16,0 0 11-16,0 0 25 16,0-2 13-16,0 1-55 15,0 1-12-15,0 0-26 16,0 0-46-16,0 0-47 0,0 0 28 15,0 0 8-15,0 0 4 16,0 0 4-16,0 0 4 16,0 0-6-16,-1 0-7 15,-1 1 0-15,-1 1 4 16,-11 20 12-16,-32 42 7 16,26-39 4-16,4-5-2 15,4 3 0-15,5-7-10 16,4 0-4-16,3-7-11 15,0 0-8-15,-3-2-110 0,-3 2-177 16,-7 3-4-16,-8 3-158 16</inkml:trace>
  <inkml:trace contextRef="#ctx0" brushRef="#br0" timeOffset="22302.1143">24363 10475 511 0,'1'-3'125'16,"-4"3"7"-16,-1 6-152 16,2-6-28-16,1 0 25 15,-1 3 52-15,-1 0 40 16,-6 15 56-16,4-8-14 15,-3 2-17-15,-19 40-26 0,22-44-15 16,-1-5-12-16,7-1 17 16,-1-2 18-16,0 0-3 15,0-1-1-15,0 0-18 16,0 1-29-16,0 0-35 16,0 0-1-16,0 0 4 15,2 0 2-15,-1 0 12 16,6 0 13-16,5 1-2 15,0-1-11-15,2 0-10 16,-7-1-15-16,-3-1-101 16,2 1-44-16,2-1-86 15,-4 1-48-15,1 1-18 16,3-5 2-16</inkml:trace>
  <inkml:trace contextRef="#ctx0" brushRef="#br0" timeOffset="22555.9595">24631 10278 1068 0,'0'11'232'16,"0"-7"-18"-16,-3-2-305 16,1-2-62-16,1 0 19 15,-1 1 57-15,1 2 104 0,-1 0 20 16,-3 15 12-16,-3 8-8 15,-17 56-11-15,6-36 7 16,-2 1-8-16,-9 17 2 16,10-9-13-16,-4 9-92 15,9-10-142-15,5-9-84 16,13-24-105-16</inkml:trace>
  <inkml:trace contextRef="#ctx0" brushRef="#br0" timeOffset="23468.6155">24329 10292 516 0,'46'13'414'16,"-46"-10"-113"-16,3 0-316 16,-3 3 304-16,0-6-288 15,0 0 32-15,0 0 28 16,0 0 30-16,0 0 24 0,-2 0-25 16,2-2-31-16,0 1-36 15,-1 1-31-15,-1 0-29 16,2 0-2-16,-1 0 3 15,1 0 13-15,0 0 3 16,0 0 5-16,0 1-5 16,0 1-4-16,0 10-6 15,0 8 4-15,-3 3 5 16,-12 45 11-16,9-46 8 16,-3-6 9-16,8-1 4 15,-2-3 15-15,7-5 19 16,-5-5 0-16,3 1 13 15,-2-3 3-15,0-2-5 16,2 2-20-16,2 0 4 16,28 2-9-16,49 1 4 15,-44 0-3-15,13-8-3 16,-8 7-5-16,-5 1-41 0,-9-2-18 16,-7 1-71-16,-8 2-70 15,-6 1-270-15,-5-4 34 16</inkml:trace>
  <inkml:trace contextRef="#ctx0" brushRef="#br0" timeOffset="23934.469">24613 11557 1506 0,'24'6'297'16,"22"-5"150"-16,20 2-443 16,22-3-20-16,-5 9 3 15,16-4 2-15,-18-8-181 0,-2-14-255 16,-24-5 21-16</inkml:trace>
  <inkml:trace contextRef="#ctx0" brushRef="#br0" timeOffset="24697.5">25973 10991 1195 0,'0'3'280'0,"0"1"57"15,0 5-407-15,0 5-59 16,-2 2-6-16,-2 14 38 15,-18 52 37-15,4-34 95 16,-3 1 12-16,0 1 6 16,4-8-2-16,2-11 14 15,4-15 2-15,8-7 61 16,2-12 6-16,14-18 6 16,8-5-8-16,18-19-59 15,9-5-102-15,22-10 32 16,0 10-9-16,19 3-6 15,-7 16 36-15,3 7 15 16,-17 16-63-16,-6 8-35 16,-25 12-15-16,-13 16-11 0,-18 18 13 15,-22 23 21-15,-20 17 29 16,-35 35 7-16,-12 2 11 16,-33 18 11-16,1-17-4 15,-6-1 3-15,24-34 3 16,5-12 14-16,39-35 13 15,16-16 51-15,18-21 25 16,14-11 22-16,16-11 12 16,29-5-17-16,28 4-52 0,52 8-25 15,16 6-30-15,26 23-109 16,-16 13-79-16,-5 7-374 16,-55-12 13-16</inkml:trace>
  <inkml:trace contextRef="#ctx0" brushRef="#br0" timeOffset="26045.3022">26939 11758 1002 0,'1'2'148'16,"9"-2"134"-16,11 7-274 15,4-1 22-15,11-3 43 16,10-4 4-16,13-1 9 16,5-11-24-16,23-15-9 15,-1-11-17-15,3-5-6 16,-12-4-18-16,-15 1-12 15,-26 14-5-15,-20 4-16 16,-21 9-27-16,-35 4-29 16,-19 4 3-16,-33 9-4 15,-7 12 21-15,-16 18 33 16,8 14 28-16,-12 14 24 16,26 4 23-16,7 5 40 15,26-9-2-15,30 3 31 16,43-6 0-16,49 1 12 0,23-3-40 15,44 5 7-15,13-12-22 16,27-3-54-16,-36-15-85 16,-8-7-198-16,-47-15-160 15,-41-24-83-15,-55-13-182 16</inkml:trace>
  <inkml:trace contextRef="#ctx0" brushRef="#br0" timeOffset="26839.9524">27886 10899 465 0,'-1'9'115'0,"-2"4"44"16,6-2-114-16,0-5-12 16,0 5 42-16,3-6 43 15,0-4 33-15,3 2 3 16,-9-3-3-16,1 0-34 16,1 0-39-16,36-3-41 0,47-5-14 15,-32-1-6-15,2 1-8 16,-2 1-2-16,-16 7-6 15,-4 3-9-15,-16 6-6 16,-14 8-3-16,-9 7 0 16,-19 9 7-16,-7 5 11 15,-17 20 15-15,-3 1 8 16,-9 14 5-16,14-3 3 16,1 2-45-16,19-14-108 0,12-17-239 15,24-24 1-15</inkml:trace>
  <inkml:trace contextRef="#ctx0" brushRef="#br0" timeOffset="28022.9247">28629 11701 1156 0,'-45'87'202'0,"66"-88"91"15,10-4-304-15,25 5-26 16,17-3 20-16,31 2 31 15,-4 1 29-15,20-6-32 16,-13 1-8-16,-3-7-332 16,-30-10 99-16</inkml:trace>
  <inkml:trace contextRef="#ctx0" brushRef="#br0" timeOffset="28441.8931">29143 11461 137 0,'7'11'702'0,"-10"-9"-336"0,6-2-78 16,1-2 87-16,-4 1-368 15,0 0 11-15,-1-1 16 16,1 1-1-16,0-1-1 16,0 1-10-16,0-1-9 15,0 1-8-15,-2 1-9 16,1 1 3-16,-4 27 21 15,-12 72 18-15,8-23 32 16,-5 6 13-16,-3 11 4 16,5-9-21-16,-10 4-18 15,4-17-51-15,3-8-134 16,5-23-203-16,-10-32-154 16,10-29-137-16</inkml:trace>
  <inkml:trace contextRef="#ctx0" brushRef="#br0" timeOffset="28906.3181">29797 10852 1082 0,'48'32'239'0,"-42"-5"90"16,-5-5-292-16,-1 11-61 15,0 4 21-15,-1 12 36 16,1-3 18-16,0 22 46 16,-6-2 18-16,10 23 25 15,-4 5-22-15,-1 18-11 16,-4-14-43-16,2 9-19 15,-6-20-94-15,-1-10-132 0,5-29-90 16,-3-13-26-16,3-24-39 16,13-26-93-16,2-12 145 15</inkml:trace>
  <inkml:trace contextRef="#ctx0" brushRef="#br0" timeOffset="29296.4615">30071 11446 1456 0,'59'15'337'16,"-54"-6"68"-16,5 11-366 16,-1 8-145-16,-1 17 10 15,-4 1 82-15,-2 6 24 16,-2-6 11-16,-8-1 9 15,1-12 1-15,-2-6 12 16,4-11 9-16,-6-7 14 16,13-11 13-16,10-11-22 15,9-12-17-15,16-15-24 16,12-5-19-16,12-5-9 16,-5 12 26-16,3 2 12 15,-16 20 4-15,-6 17-11 16,-13 16-21-16,-5 17-22 0,-16 7-20 15,-3 11 1-15,-10-2 5 16,-5 5 1-16,-7-6-15 16,-3-2-67-16,-1-7-82 15,4-3-269-15,-2-13-7 16</inkml:trace>
  <inkml:trace contextRef="#ctx0" brushRef="#br0" timeOffset="29624.8916">31364 10773 579 0,'12'62'437'16,"-47"-8"-94"-16,-14 20-307 16,-3 10 382-16,-7 27-298 15,7 3 24-15,-2 23 7 16,20-8-27-16,18-8-32 16,21-25-33-16,15-10-17 15,10-35-7-15,5-8-31 0,-3-12-38 16,-9-7-117-16,-11-14-122 15,1-10-255-15,-14-13-54 16</inkml:trace>
  <inkml:trace contextRef="#ctx0" brushRef="#br0" timeOffset="30154.9203">31536 11021 274 0,'-9'86'0'15</inkml:trace>
  <inkml:trace contextRef="#ctx0" brushRef="#br0" timeOffset="30387.923">31529 11126 497 0,'-6'23'-47'0,"-6"10"503"16,-3 3-234-16,-6-1 104 15,5-7-251-15,4-7 24 16,11-6-6-16,14-2-2 15,11-4 19-15,22 3-17 16,12 3-26-16,4 4-7 16,-5 3-15-16,-6 9-52 15,-26 6-4-15,-26 15 3 16,-22 6 12-16,-31 4 16 16,-18-5 4-16,-18-4 2 0,9-23-7 15,1-11-22-15,29-10-21 16,13-14-29-16,20-8-21 15,8-14-86-15,5-8-281 16,16-32 59-16</inkml:trace>
  <inkml:trace contextRef="#ctx0" brushRef="#br0" timeOffset="30754.6469">31505 10969 1155 0,'-24'66'134'0,"32"-60"174"0,-1 2-321 16,11 2 24-16,6-1 64 16,22 0 48-16,8-3-4 15,22-8-7-15,-4-2-36 16,8-4-16-16,-17 1-110 15,-7-9-128-15,-15-2-262 16,2-21-32-16</inkml:trace>
  <inkml:trace contextRef="#ctx0" brushRef="#br0" timeOffset="31272.9271">32305 10758 1493 0,'1'0'340'0,"10"43"100"16,60 83-420-16,-31 0-4 15,-9 12-14-15,-22 40 85 16,-23-11 24-16,-43 30-5 15,-35-28-41-15,-35 4-113 16,-17-47-94-16,-46-20-409 16,17-60 6-16</inkml:trace>
  <inkml:trace contextRef="#ctx0" brushRef="#br0" timeOffset="33259.9427">16161 14033 1146 0,'0'1'443'16,"2"1"2"-16,-1-1-293 15,1 1-163-15,-1-1-45 16,7 15-20-16,5 32 8 16,11 64 26-16,-21-24 13 15,-5 8 19-15,-4 31 17 16,2-11 0-16,-13 14-10 0,1-19-12 15,6-11-3-15,5-40 9 16,1-20 26-16,7-37 17 16,9-25 5-16,1-13-1 15,17-17-9-15,5-2-23 16,11 1-4-16,3 18 2 16,6 20-9-16,-9 24 3 0,1 28-2 15,-10 19 0-15,-1 28 2 16,-13 7 5-16,-9 20-33 15,-10-4-43-15,-8 13-332 16,-10-26 67-16</inkml:trace>
  <inkml:trace contextRef="#ctx0" brushRef="#br0" timeOffset="33559.9434">17075 14369 685 0,'-6'65'677'0,"0"-34"-222"15,-3 37-505-15,1 5 317 16,3 16-751-16,2-14-19 0</inkml:trace>
  <inkml:trace contextRef="#ctx0" brushRef="#br0" timeOffset="33820.0405">17632 14461 442 0,'-40'195'836'15,"-19"-127"-333"-15,-23 33-271 16,8 1 267-16,-1 21-506 16,13-13-6-16,13 0-7 15,29-23-4-15,19-5-50 16,16-29-46-16,17-10-115 16,10-33-248-16,11-20 9 0</inkml:trace>
  <inkml:trace contextRef="#ctx0" brushRef="#br0" timeOffset="34121.3779">17918 14674 959 0,'3'5'400'16,"-3"-4"-44"-16,3 5-210 15,-3-6-149-15,0 1 20 16,4 8 12-16,11 33 86 16,68 48 9-16,-35-35 0 15,-7-8-36-15,11 2-85 16,-18-10-102-16,-1 1-379 15,-14-11-8-15,-7 1-185 16</inkml:trace>
  <inkml:trace contextRef="#ctx0" brushRef="#br0" timeOffset="34358.2125">18142 14604 1612 0,'-2'5'516'0,"-13"45"3"15,-97 88-455-15,29-43-102 0,-9 16-102 16,12-12 85-16,7 4-80 16,28-29-37-16,13-12-97 15,18-24-20-15,25-26-180 16,15-31 85-16,17-17-29 15</inkml:trace>
  <inkml:trace contextRef="#ctx0" brushRef="#br0" timeOffset="34592.9353">18473 14279 967 0,'18'87'701'15,"7"-10"-131"-15,20 0-43 0,-1 46-485 16,-4 37-18-16,-15-3-23 16,-35 28-22-16,-40-22-112 15,-52 0-428-15,-24-49 118 16</inkml:trace>
  <inkml:trace contextRef="#ctx0" brushRef="#br0" timeOffset="42247.3641">19321 14591 892 0,'47'68'220'0,"-37"-65"40"16,5-3-248-16,10-6-29 15,10 0-16-15,15-5 25 16,6-7 19-16,15 0-178 15,-3 3-99-15,2 6-26 16</inkml:trace>
  <inkml:trace contextRef="#ctx0" brushRef="#br0" timeOffset="42458.3516">19368 14962 1793 0,'24'23'371'16,"7"-35"149"-16,7 14-540 16,31-1-263-16,15-4-274 15,18-20 21-15</inkml:trace>
  <inkml:trace contextRef="#ctx0" brushRef="#br0" timeOffset="42826.9313">21258 14367 1780 0,'-34'46'419'0,"-40"-4"131"15,1 29-528-15,-8 46-31 16,5 13-20-16,11 26 20 16,44-14 17-16,8-4 13 15,15-46 5-15,23-23-6 16,16-42-2-16,38-34 13 0,13-38-4 15,41-38-3-15,2-23 1 16,-3-38-24-16,-35 8-22 16,-27-13-2-16,-54 22-8 15,-38 0-35-15,-30 41 11 16,-37 13 9-16,-14 26 10 16,-23 16-523-16,19 14 225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2T16:06:55.9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3339 7895 772 0,'-3'-2'128'0,"3"1"90"16,1 4-233-16,-1-3 10 16,0-2 18-16,0 1 67 15,0-1 15-15,0 1 14 16,0-2-4-16,2-15-4 15,4-28-78-15,5-64-17 16,-11 39-14-16,-1-10 2 16,-5 8-1-16,-4 5 14 15,-5 16 8-15,-4 9-23 16,-2 16-23-16,-9 10-65 0,-4 12-19 16,-12 20-16-16,-1 10 21 15,-1 17 35-15,4 11 78 16,7 21 27-16,12 6 20 15,5 18 17-15,6 3-7 16,8 23-3-16,7-7-7 16,8 14-7-16,6-10-16 15,7 18-22-15,-1-22-51 16,1-1-42-16,-6-29-207 0,-8-14 15 16</inkml:trace>
  <inkml:trace contextRef="#ctx0" brushRef="#br0" timeOffset="264.9537">2511 8484 1107 0,'-15'3'350'0,"6"-10"14"16,16 4-308-16,20 1-108 16,6-2-7-16,26-8 4 0,15-3 40 15,28-7 40 1,-9-3-3-16,39-6-66 0,-7 3-112 16,9-2-194-16,-28 2-45 15</inkml:trace>
  <inkml:trace contextRef="#ctx0" brushRef="#br0" timeOffset="609.7282">4264 7933 1030 0,'6'-12'246'16,"-9"12"38"-16,-16 8-315 16,-8 15-61-16,-38 22 3 15,-21 15 30-15,-19 32 39 16,1 6 59-16,-8 30 25 15,32-11 5-15,18 14-1 16,22-18-9-16,22 6-37 16,28-35-34-16,24-7-64 15,14-25-44-15,35-17-203 16,9-32 16-16</inkml:trace>
  <inkml:trace contextRef="#ctx0" brushRef="#br0" timeOffset="909.3104">4304 8133 1115 0,'6'15'383'16,"42"34"14"-16,-50-45-278 16,4 4-175-16,-2 6-8 15,1 6 2-15,7 9 26 16,8 5 29-16,12 5 10 16,12-2 15-16,31 4-61 15,3-2-73-15,18 8-246 16,-6-4-7-16</inkml:trace>
  <inkml:trace contextRef="#ctx0" brushRef="#br0" timeOffset="1123.612">4703 8296 798 0,'-37'25'559'15,"-17"8"-121"-15,4-36-61 16,-15 47-371-16,-6 20-31 0,-24 28-11 16,8 0 0-16,-1 4-31 15,14-22-31-15,24-15-304 16,38-26-3-16,40-33-144 16</inkml:trace>
  <inkml:trace contextRef="#ctx0" brushRef="#br0" timeOffset="1392.3817">5163 8004 660 0,'12'27'0'0,"5"19"442"0,-4 17-482 16,-4 31 394-16,-8 7-352 15,-19 30 350-15,-16-8-357 16,-35 9-12-16,-10-19-15 16,-33-17-148-16,-7-45-172 15,-2-46-10-15</inkml:trace>
  <inkml:trace contextRef="#ctx0" brushRef="#br0" timeOffset="1874.0515">5621 8333 463 0,'6'10'439'0,"-4"-15"-122"0,2 5-320 16,3 1 237-16,-7-1-261 16,5 0 2-16,38 1 1 15,57-1 43-15,-8-5 43 16,-3-4-346-16,6-8 96 16</inkml:trace>
  <inkml:trace contextRef="#ctx0" brushRef="#br0" timeOffset="2199.0717">5603 8866 1257 0,'11'23'409'0,"15"-7"51"16,7-19-282-16,42-1-235 15,37-8-40-15,48-12-362 16,-3-7 54-16</inkml:trace>
  <inkml:trace contextRef="#ctx0" brushRef="#br0" timeOffset="3091.131">4035 7540 1503 0,'-24'66'320'0,"-22"12"152"16,-13 11-552-16,-26 30-372 15,0-31 90-15</inkml:trace>
  <inkml:trace contextRef="#ctx0" brushRef="#br0" timeOffset="20290.1376">7239 8195 1278 0,'-12'21'253'15,"3"-3"121"-15,1 3-381 16,0 10-13-16,-3 1 4 16,-4 14 4-16,4 2 10 15,-7 2 15-15,3-7 7 0,10-3-3 16,5-12-3-16,6-4 2 15,14-6-6-15,6 2 18 16,4 1 6-16,3 15 4 16,-8 7-4-16,-18 28-5 15,-19 7-8-15,-29 21 12 16,-23-2 3-16,-29-1 9 16,1-31 2-16,-4-13-47 15,22-31-52-15,10-24-302 16,39-31-113-16,22-24-105 15</inkml:trace>
  <inkml:trace contextRef="#ctx0" brushRef="#br0" timeOffset="20531.0925">7289 8142 1303 0,'-39'15'422'16,"10"-5"52"-16,36-8-340 15,-2 8-198-15,23-3-35 16,37 1 91-16,28-4 19 16,42-10 46-16,12-13 40 0,33-15-137 15,-20-6-426-15,-23-10 40 16</inkml:trace>
  <inkml:trace contextRef="#ctx0" brushRef="#br0" timeOffset="20984.8177">8348 8638 1502 0,'44'70'331'15,"8"19"147"-15,27 20-448 16,2-2 11-16,10 12-17 16,-8-20-22-16,7 0-104 15,-23-19-119-15,-8-4-266 16,-25-33-44-16</inkml:trace>
  <inkml:trace contextRef="#ctx0" brushRef="#br0" timeOffset="21214.948">9185 8401 992 0,'-202'157'0'0,"42"-6"919"16,-47 32-927-16,-58 49 467 15,18-18-659-15,-32 21 584 16,51-42-732-16,58-50-13 16,87-66-98-16,59-47-32 15</inkml:trace>
  <inkml:trace contextRef="#ctx0" brushRef="#br0" timeOffset="45790.081">9616 7610 453 0,'-6'13'244'16,"-1"-2"-103"-16,-2-13-101 16,-2 2-251-16,4-1 33 15,-1 1 149-15,3 0 179 0,3 0 25 16,2 0 77-16,0 0-21 16,0 0-128-16,0 0-125 15,0 1 37-15,-1 5-23 16,-4 24-8-16,-16 56 5 15,5-40 6-15,-9 19 11 16,3-7 21-16,8 1 23 16,14-16 8-16,29-8 28 15,24-29 2-15,31-12-6 16,13-11-21-16,11-9-3 16,-12-5-29-16,2 5-10 15,-30 3-91-15,-13 3-177 16,-23 5-129-16,-18-12-100 15</inkml:trace>
  <inkml:trace contextRef="#ctx0" brushRef="#br0" timeOffset="45979.7202">10093 7466 918 0,'-11'11'286'0,"11"-2"13"16,6 16-216-16,2 12-24 15,-2 31-14-15,-6 18 77 16,-15 41 12-16,-6 10-25 16,-17 32-20-16,1-5-81 15,-11 11-426-15,5-58 119 0</inkml:trace>
  <inkml:trace contextRef="#ctx0" brushRef="#br0" timeOffset="51167.0555">3684 14176 679 0,'17'9'545'0,"-5"-7"-132"16,-26-8-74-16,9-2-266 15,-4 1-85-15,-9-2-2 16,-13 5-5-16,-24 11-3 16,-16 15 12-16,-40 29 9 15,2 11-7-15,-1 24 5 16,20 0 10-16,11 6 21 15,42-18 5-15,12-3 0 16,13-25-16-16,20-12-59 16,11-21-21-16,12-23 0 15,7-20 10-15,34-14 19 16,0-11 51-16,5-13 6 16,-7 11 0-16,-4 4-2 15,-32 12-4-15,-8 5-2 16,-12 15-8-16,0 5-27 15,-13 11-19-15,5 14-22 0,-1 14 14 16,-2 21 18-16,-5 21 36 16,1 29 46-16,-11 12 33 15,-16 25 3-15,-15-5-15 16,-36 17-7-16,-5-17-26 16,-18 9-2-16,-2-25-21 15,-12-16-14-15,26-36-50 0,-23-43-397 16,10-45 94-16</inkml:trace>
  <inkml:trace contextRef="#ctx0" brushRef="#br0" timeOffset="51442.9597">4269 13680 284 0,'-5'28'511'0,"-9"15"280"0,-3 16-491 16,-6 32 163-16,0 4-592 15,0 29-114-15,-1-14-226 16,5-11-73-16</inkml:trace>
  <inkml:trace contextRef="#ctx0" brushRef="#br0" timeOffset="51698.0867">4835 14138 1458 0,'-30'37'392'0,"-20"24"87"16,-17 1-392-16,-13 25-129 15,10 2-1-15,16 13 5 16,19-22-5-16,27 0-49 15,27-22-19-15,43-19-147 16,14-26-190-16,18-22-23 16</inkml:trace>
  <inkml:trace contextRef="#ctx0" brushRef="#br0" timeOffset="51952.8036">5051 14123 548 0,'55'132'811'0,"-42"-82"-305"15,-9-7-328-15,22 19 331 16,5 5-516-16,22 10 1 15,6-6-18-15,9 2-124 16,-5-12-361-16,-6-13 52 16</inkml:trace>
  <inkml:trace contextRef="#ctx0" brushRef="#br0" timeOffset="52142.5049">5509 14264 1490 0,'-116'126'689'0,"27"-30"-69"16,-10-37-363-16,-33 43-369 0,19-4-182 16,2 24-349-16,24-10-32 15</inkml:trace>
  <inkml:trace contextRef="#ctx0" brushRef="#br0" timeOffset="52379.8709">6079 14194 2042 0,'7'93'468'0,"-5"24"174"15,-17 20-636-15,-35 36-213 16,-22-16-181-16,-46 22-260 16,-9-38-155-16</inkml:trace>
  <inkml:trace contextRef="#ctx0" brushRef="#br0" timeOffset="52830.0621">6599 14507 1870 0,'49'1'362'0,"26"1"156"16,13-4-653-16,3-2-428 16,-23-4 82-16</inkml:trace>
  <inkml:trace contextRef="#ctx0" brushRef="#br0" timeOffset="53058.5524">6651 15039 568 0,'16'34'581'0,"42"-21"535"15,11-1-1310-15,17-45 426 16</inkml:trace>
  <inkml:trace contextRef="#ctx0" brushRef="#br0" timeOffset="71440.0341">7388 14919 1325 0,'-3'16'369'16,"14"-12"63"-16,15-7-355 15,23 3-88-15,15 2-13 16,23 2 13-16,-1 4-18 0,13-1-28 15,-4 0-373-15,9-14 83 16</inkml:trace>
  <inkml:trace contextRef="#ctx0" brushRef="#br0" timeOffset="71737.6066">8661 14327 1318 0,'-32'107'370'0,"16"-97"75"16,3 30-362-16,-5 6-111 15,-1 24-6-15,-6 6 5 16,-8 32 6-16,-3-16 18 16,-8 23 18-16,6-14 3 15,2 10 1-15,12-25-440 16,11-12 145-16</inkml:trace>
  <inkml:trace contextRef="#ctx0" brushRef="#br0" timeOffset="72092.8532">9084 14384 1292 0,'-13'55'592'0,"-15"7"-101"16,-15-9-318-16,-24 36-187 15,5 10-146-15,-5 24 128 16,12-1 26-16,18 10 23 16,30-30 35-16,25-13 3 15,26-32-18-15,30-34-21 16,8-38-23-16,18-40-13 16,-6-20-14-16,-7-38-44 15,-25-1-27-15,-7-21-9 16,-30 18 25-16,-20-7 30 0,-20 23 54 15,-22-4 0-15,-18 25-31 16,-16 5-127-16,1 25-112 16,-1 12-150-16,25 23-71 15</inkml:trace>
  <inkml:trace contextRef="#ctx0" brushRef="#br0" timeOffset="72498.5093">9789 14621 1518 0,'30'56'345'16,"8"23"139"-16,5 8-445 16,21 8-75-16,-5-14-36 15,3 8-195-15,-7-19-195 16,0 1-20-16,-21-15-198 16</inkml:trace>
  <inkml:trace contextRef="#ctx0" brushRef="#br0" timeOffset="73430.0328">10284 14453 1579 0,'-18'40'492'16,"-20"6"73"-16,-36 31-419 15,-2 18-165-15,-35 24-66 16,4-1-89-16,-16 14-390 15,29-22 66-15</inkml:trace>
  <inkml:trace contextRef="#ctx0" brushRef="#br0" timeOffset="75721.9271">10451 13978 310 0,'0'1'441'0,"0"1"-145"16,0-1-29-16,0 1-132 15,0-1-121-15,0 1-10 16,0-1 2-16,2 2 23 16,-2-3 27-16,0 2 0 15,0-2-5-15,1 1-18 16,1 1-14-16,8 2-13 15,20 8 5-15,57 10 5 16,-28-23 0-16,21-8-17 16,-3-3-329-16,3-4-27 15,-13 2-111-15</inkml:trace>
  <inkml:trace contextRef="#ctx0" brushRef="#br0" timeOffset="76156.4438">11125 13535 1137 0,'68'52'303'0,"-65"-46"60"15,2-6-322-15,-1 10-80 16,2 2-13-16,0 4 13 16,1 5 17-16,-4 8 14 15,-3 0 24-15,-3 17 7 16,-2 7-10-16,-10 9-3 16,-2 3-10-16,-3 12-72 15,2-7-74-15,5 8-206 0,1-18-24 16</inkml:trace>
  <inkml:trace contextRef="#ctx0" brushRef="#br0" timeOffset="76461.83">11586 13624 1051 0,'-2'15'376'16,"1"-23"21"-16,2 11-258 15,-2-1-164-15,-1-2 7 16,1 1 4-16,-2 14 8 15,-7 31 17-15,-20 72 16 16,11-33-15-16,-9 26-4 16,-1-2-399-16,7 1 131 15</inkml:trace>
  <inkml:trace contextRef="#ctx0" brushRef="#br0" timeOffset="114198.0372">23332 6958 689 0,'-22'56'294'0,"13"-53"-24"16,6 0-159-16,3-3-106 16,0 0-27-16,0 0 33 15,0 0 15-15,1 0 15 16,2 0-14-16,30 2-2 15,59 1-52-15,-46-9-194 16,2-3-80-16,-2-9-64 16</inkml:trace>
  <inkml:trace contextRef="#ctx0" brushRef="#br0" timeOffset="114717.1044">23295 7415 196 0,'12'4'353'0,"2"-1"-146"15,10 0-124-15,9 0 116 16,8-5-228-16,5-1-18 16,6-3-160-16,-9 2 42 15</inkml:trace>
  <inkml:trace contextRef="#ctx0" brushRef="#br0" timeOffset="116738.8887">24435 6837 380 0,'-3'0'287'0,"0"0"-64"16,0 0-226-16,0 1 228 16,2 1-227-16,-1-1 5 15,0 21 2-15,7 21 18 16,31 54 9-16,10-13 28 15,16 8 0-15,6 31 1 16,0 3-16-16,5 18-7 16,-15-21-29-16,-6 2-85 15,-15-30-78-15,-8-10-138 16,-12-36-60-16</inkml:trace>
  <inkml:trace contextRef="#ctx0" brushRef="#br0" timeOffset="117082.5173">25194 6860 540 0,'-91'46'275'0,"82"-47"-49"16,-1 2-122-16,-3 7-65 15,-14 11-15-15,-32 15 82 16,-14 24 16-16,-87 47 11 15,9 21 9-15,-70 41-46 16,1 2-94-16,-4 2-349 16,98-59 85-16</inkml:trace>
  <inkml:trace contextRef="#ctx0" brushRef="#br0" timeOffset="125041.1906">25518 6500 458 0,'2'2'214'16,"-4"-5"-30"-16,2 4-59 16,0-1-153-16,0 0 15 15,0 0 32-15,2 0 27 16,-1 0 22-16,40 9 9 16,53 0-8-16,-32-12-5 15,0-9-22-15,3 6-286 16,-13 5-21-16,-7-12-84 15</inkml:trace>
  <inkml:trace contextRef="#ctx0" brushRef="#br0" timeOffset="125706.7755">26216 6108 1014 0,'-17'69'136'0,"20"-69"100"16,0 2-302-16,-1-1-3 15,-2-1 46-15,0 0 60 16,0-1 30-16,1-1 38 16,19-1-26-16,14-2-2 15,46-12-18-15,-46 13-2 16,-9-7-13-16,-4 8-3 15,-10 3-9-15,-5 9-7 16,-1-4-32-16,2 11-22 16,-4 2-5-16,-6 9 2 15,-3-1 1-15,-3 10 28 16,-10-1 19-16,4-8-6 0,15-5-9 16,3 0-1-16,11-7-5 15,20 3 18-15,9 6 7 16,-3 5-14-16,-11 8-16 15,-39 21-17-15,-48 3 13 16,-89 12-24-16,-29-13-1 16,-50-23-295-16,27-43 91 15</inkml:trace>
  <inkml:trace contextRef="#ctx0" brushRef="#br0" timeOffset="144948.0288">19538 9742 924 0,'3'4'368'0,"2"-1"-51"16,1 3-186-16,-6-6-217 16,1 9-17-16,11 39 27 15,3 66 22-15,-18-34 51 16,-6 20 17-16,0-6 18 15,0-1 37-15,0-28 23 16,5-16 10-16,5-31 6 0,4-40 13 16,8-20-59-16,32-23-11 15,14-9-49-15,21-15-6 16,9 27-20-16,6 15 6 16,-24 30-7-16,-12 32-11 15,-24 27-13-15,-18 32 3 16,-17 13 27-16,-12 17-14 15,-7-11-9-15,-1 0-21 16,13-26-305-16,1-17 72 16</inkml:trace>
  <inkml:trace contextRef="#ctx0" brushRef="#br0" timeOffset="145172.8106">20657 9389 215 0,'9'42'437'15,"-5"23"196"-15,-2 6-536 16,1 8 42-16,1-7-530 0,-3 4-38 15</inkml:trace>
  <inkml:trace contextRef="#ctx0" brushRef="#br0" timeOffset="145427.5324">21351 9609 776 0,'-59'62'555'16,"-13"19"-120"-16,-11 26-459 16,15 0 470-16,5 8-429 15,37-2-186-15,24-20-34 16,39-31-228-1,9-23-19-15,22-42-79 0</inkml:trace>
  <inkml:trace contextRef="#ctx0" brushRef="#br0" timeOffset="145707.668">21479 9715 1264 0,'95'36'441'16,"-82"-27"-24"-16,0 13-249 16,4 6-203-16,8 17-27 15,9-1 41-15,18 12 46 16,2-7-18-16,13 6-6 15,-6-15-73-15,5 7-100 16,-15-9-196-16,-2-4-75 16,-17-18-149-16</inkml:trace>
  <inkml:trace contextRef="#ctx0" brushRef="#br0" timeOffset="145892.0744">22071 9726 599 0,'-20'40'838'16,"-31"13"-299"-16,-18 5-430 15,-23 26 320-15,0 14-551 16,-22 10-43-16,25-17-63 16,13-3 5-16,28-19-207 15,16-16 11-15</inkml:trace>
  <inkml:trace contextRef="#ctx0" brushRef="#br0" timeOffset="146171.8046">22424 9637 1519 0,'29'55'304'0,"14"20"155"15,-4-23-437-15,-1 58-76 16,-20 11 27-16,-43 23 4 0,-36-18 2 16,-31 9-2-16,-16-30 25 15,-13-22-102-15,16-39-162 16,11-20-175-16,28-34-89 15</inkml:trace>
  <inkml:trace contextRef="#ctx0" brushRef="#br0" timeOffset="146880.2596">23058 9929 1320 0,'9'47'251'0,"-2"-39"107"16,11-1-409-16,17 5-22 15,14 0 16-15,27-8 2 16,7-1-18-16,6-3-180 0,-14-3-83 16,1-3-88-16</inkml:trace>
  <inkml:trace contextRef="#ctx0" brushRef="#br0" timeOffset="147250.2178">23071 10432 1391 0,'5'18'249'16,"18"-15"111"-16,23 0-382 0,18 2-72 15,34-13 6-15,1 2 23 16,3-4-296-16,0-5 77 16</inkml:trace>
  <inkml:trace contextRef="#ctx0" brushRef="#br0" timeOffset="147854.5482">24400 10163 1126 0,'7'9'289'16,"32"-5"80"-16,-16 2-279 15,10 0-75-15,14 0-17 16,8 0 4-16,12-9-94 16,2-5-82-16,5-6-80 15,-11-3-121-15,-4-5-30 16</inkml:trace>
  <inkml:trace contextRef="#ctx0" brushRef="#br0" timeOffset="148602.9591">25469 9606 796 0,'-3'1'277'16,"0"1"-19"-16,0-1-139 15,0-1-148-15,0 0 55 16,0 0 63-16,2 0 34 0,-1 0-4 15,2 0-13-15,11-1-21 16,39-13 4 0,58-21-10-16,-31 14 16 0,0 2 2 15,5 5-20-15,-17 10-35 16,-3 8-21-16,-22 10-35 16,-12 12-22-16,-23 9-22 15,-14 9 17-15,-10 5 12 16,-14 3 7-16,-8-14 13 15,4-2 19-15,7-14 7 0,5-10 3 16,14-11-11-16,14 5-4 16,11-9-11-16,20 9 9 15,13 3 1-15,18 13 22 16,3 9 9-16,2 20 9 16,-23 7-31-16,-21 20-21 15,-31-1 8-15,-36 17 0 16,-35-13-3-16,-28 2 43 15,-4-19 27-15,-32-12-9 16,20-24-18-16,0-18-61 16,20-17-84-16,13-16-171 15,40-2-267-15,29-13-13 16</inkml:trace>
  <inkml:trace contextRef="#ctx0" brushRef="#br0" timeOffset="150556.0994">26724 9921 1078 0,'-82'15'306'16,"81"-12"80"-16,1 0-283 16,0 0-104-16,0-3-60 15,0 1 52-15,1 1 52 0,50 42-30 16,72 59 61-16,-27-19 61 16,3-1-62-16,9 10-62 15,-26-11-21-15,-10 5-136 16,-12-24-113-16,-9 0-180 15,-18-18-98-15</inkml:trace>
  <inkml:trace contextRef="#ctx0" brushRef="#br0" timeOffset="150809.0394">27371 9918 1349 0,'-1'-6'403'15,"-5"5"21"-15,-5 14-337 0,-8 14-189 16,-22 25 6-16,-8 17 46 16,-39 38 48-16,-15-2 35 15,-26 15 11-15,9-15 0 16,-8-2-55-16,38-31-244 15,28-12-176-15,37-37-81 16</inkml:trace>
  <inkml:trace contextRef="#ctx0" brushRef="#br0" timeOffset="152597.0488">27769 9336 574 0,'0'0'117'0,"0"0"68"0,0 0-154 15,0 2 11-15,0-1 26 16,0 1 28-16,0-1 17 15,0 0 20-15,2 1 9 16,13 5 10-16,23 1-125 16,73-7-127-16,-34-14-230 15,9 0-95-15</inkml:trace>
  <inkml:trace contextRef="#ctx0" brushRef="#br0" timeOffset="153220.2735">28614 8878 851 0,'12'64'201'0,"-20"-48"48"16,4-1-232-16,1 3-48 15,0-8 20-15,0 5 31 16,-2-3 21-16,4-11 24 15,2 2-21-15,-4 6-8 16,2-9-20-16,-1 0-6 16,1 2-9-16,-3 4 0 15,-11 16 3-15,-28 46 8 16,31-46 0-16,3-2-14 16,8-4 3-16,5-6 21 15,11-4 8-15,14-4 20 16,13 1 18-16,17-6 4 15,2 0-16-15,4 0-9 16,-13 4-26-16,-14-1-60 16,-15 0-68-16,-14 0-277 15,-20 9 9-15</inkml:trace>
  <inkml:trace contextRef="#ctx0" brushRef="#br0" timeOffset="153511.6153">28877 8782 532 0,'54'-10'368'0,"-50"14"-176"15,-10-4-39-15,2 2-241 16,2-2-21-16,1 0 42 15,-2 0 129-15,0 1 36 16,0 0 11-16,-1 5 2 16,-10 20 1-16,-18 76-54 15,18-44-31-15,-4 26-6 16,-1 5-7-16,-7 22-55 16,6-25-272-16,8-3 75 15</inkml:trace>
  <inkml:trace contextRef="#ctx0" brushRef="#br0" timeOffset="166898.6056">28938 9984 862 0,'8'62'89'16,"8"-58"154"-16,19-7-230 15,7-1 35-15,57-58 121 32,21 2-182-32,2 32-265 15,-20 6-10-15</inkml:trace>
  <inkml:trace contextRef="#ctx0" brushRef="#br0" timeOffset="167326.9974">29206 10415 1660 0,'0'35'233'0,"17"-21"182"0,11 0-502 15,26-8-26-15,13-9 5 16,46-17-327-16,-2-20 104 16</inkml:trace>
  <inkml:trace contextRef="#ctx0" brushRef="#br0" timeOffset="179255.0395">30447 10305 454 0,'2'12'304'0,"-1"-3"-113"16,-2-6-54-16,-3 3-170 15,4-6-7-15,-2 0 18 16,1 0 73-16,-1 0 24 16,1 1 2-16,-1 1-2 15,1 1-19-15,1-3 36 16,1 1 13-16,49 12 49 15,94 4 21-15,15-25 11 16,12-1-44-16,53-1-26 16,-14 0-55-16,-4-1-56 15,-61 8-43-15,-8-6-71 16,-54 6-84-16,-9-5-288 16,-16-4 35-16</inkml:trace>
  <inkml:trace contextRef="#ctx0" brushRef="#br0" timeOffset="179792.7767">30880 10570 1021 0,'0'2'198'0,"0"-1"81"16,0 2-315-16,1 10-11 0,8 10 7 16,40 58 24-16,-9-35 29 15,19 21 40-15,7 5 0 16,-1 20 4-16,-10-3-9 16,-2 21-16-16,-13-8-50 15,0 14-34-15,-3-19-162 16,-3 0-115-16,-10-29-35 15</inkml:trace>
  <inkml:trace contextRef="#ctx0" brushRef="#br0" timeOffset="180098.0656">31452 10807 1211 0,'-3'0'231'0,"-15"8"122"16,-10 8-368-16,-71 83 8 15,29-34 3-15,-46 33 3 0,-11 4 7 16,-14 17 15-16,24-11-3 16,20-1-177-16,57-41-197 15,35-27 2-15</inkml:trace>
  <inkml:trace contextRef="#ctx0" brushRef="#br0" timeOffset="180887.0916">31717 10378 67 0,'69'53'497'0,"-63"-47"-258"16,-6-3-44-16,-3 0 37 16,2-3-270-16,-1 0 22 15,1 0 21-15,0 0 10 16,-1 1 5-16,1 1 14 15,-1-1-5-15,1 1 2 16,-1-1 3-16,1 1-3 16,-1-1-14-16,-1 4-10 15,-6 8 0-15,-1 9-5 16,-61 45 5-16,41-46 10 16,9 7 11-16,1-2 2 15,9-8-1-15,4 3 9 16,7-6 2-16,1-3-12 0,7-4-3 15,11 1-2-15,8-4-7 16,19-7 17-16,8-1 7 16,7-3 1-16,-10-1-6 15,-10 0-59-15,-19 5-58 16,-8-2-77-16,-8 4-88 16,-2-3-127-16,-1-6-5 15</inkml:trace>
  <inkml:trace contextRef="#ctx0" brushRef="#br0" timeOffset="181186.075">32102 10422 886 0,'1'4'154'0,"-1"1"87"16,0-4-263-16,0 2-20 16,0-1 28-16,0 1 42 15,0-3 27-15,0 4 32 16,0-2 1-16,0-1-14 16,0 8-37-16,-3 9-14 15,-5 4-19-15,-41 73 12 16,18-36 7-16,-6 18 6 0,5 0-6 15,0 12-346-15,20-10 100 16</inkml:trace>
  <inkml:trace contextRef="#ctx0" brushRef="#br0" timeOffset="182603.8864">30680 9493 478 0,'-1'3'217'0,"2"-3"11"16,-2 3-90-16,1-3-48 16,0 0 0-16,0 0-9 15,0 0 27-15,1 0-7 16,12 3 10-16,21 3-13 15,64 7-8-15,-36-11-47 16,15-2-86-16,-8 1-86 16,0-4-85-16,-23-1-106 15,-3-15-58-15,-19-1-20 16</inkml:trace>
  <inkml:trace contextRef="#ctx0" brushRef="#br0" timeOffset="183069.0399">31456 9066 1038 0,'37'54'149'0,"-46"-50"79"16,2 2-305-16,-3 0 6 15,5-6 9-15,1 3 131 16,1-1 45-16,3-2 36 0,0 0 5 16,0-2-9-16,1 1-48 15,8-1-7-15,30-5-27 16,60-13-6-16,-43 20-4 16,0 6-12-16,-16-3-30 15,-10 9-28-15,-18 7-16 16,-17 11 6-16,-14 9 7 15,-21 12 21-15,-10 3 18 16,-9-1 12-16,7-10-4 0,15-9-11 16,20-12-16-16,19-2-9 15,13-9 0-15,17 12 16 16,7 3 13-16,5 11 3 16,-8 2 4-16,-20 14-10 15,-37 1-17-15,-50 15 2 16,-24-5 5-16,-26-11 5 15,-17-17-45-15,-19-20-435 16,37-28 123-16</inkml:trace>
  <inkml:trace contextRef="#ctx0" brushRef="#br0" timeOffset="215502.2925">23395 14930 263 0,'-45'45'139'15,"45"-47"2"-15,3 2 8 16,-3 0-15-16,0-1 54 16,0-1 10-16,0 1 21 15,-3-1-46-15,3 2-16 16,0 0-60-16,0 0-23 15,0 0-37-15,0 0-17 16,0 0-23-16,0 0-2 16,0 0 13-16,51 2 13 15,58-5 14-15,-19-4-118 16,3-10-125-16,20-5-199 16,-26 6-110-16</inkml:trace>
  <inkml:trace contextRef="#ctx0" brushRef="#br0" timeOffset="215815.4377">23590 15258 803 0,'8'-2'339'0,"0"1"-1"16,-4-1-209-16,-4 1-46 15,3-1-48-15,48-8 7 16,69-14 8-16,5 7-17 15,9-1-144-15,20 0-251 16,-24 3 11-16</inkml:trace>
  <inkml:trace contextRef="#ctx0" brushRef="#br0" timeOffset="216251.0542">24675 14588 1313 0,'-52'89'431'0,"52"-79"-2"15,6 5-366-15,11 12-63 16,6 7-32-16,26 18-13 15,12 4 82-15,14 15 22 16,0 0 22-16,-1 12 15 16,-17-4-56-16,-2 19-67 15,-15-9-49-15,-3 7-145 16,-10-21-81-16,-3-11-187 16,-17-37-20-16</inkml:trace>
  <inkml:trace contextRef="#ctx0" brushRef="#br0" timeOffset="216505.8113">25325 14636 1520 0,'32'66'295'0,"-65"-32"75"15,-17 8-479-15,-23 26-46 16,-19 0 1-16,-34 20 89 16,-6 0 121-16,-17 18 61 15,19-12 40-15,11 15-6 16,41-18-104-16,20-5-473 16,36-25 93-16</inkml:trace>
  <inkml:trace contextRef="#ctx0" brushRef="#br0" timeOffset="216926.0311">25820 13893 1166 0,'0'2'298'0,"3"11"80"16,0 3-336-16,-3 11-34 15,-10 50-16-15,1-34 4 16,-4 2 7-16,2 14 7 16,1 2 3-16,-5 5-2 15,5-7-31-15,2-1-172 16,2-21-160-16,12-6-35 15,5-14-208-15</inkml:trace>
  <inkml:trace contextRef="#ctx0" brushRef="#br0" timeOffset="217195.0882">26374 13981 1182 0,'3'7'214'0,"-7"8"115"15,-1 4-400-15,-14 14-2 16,-12 7 31-16,-22 26 31 16,-14 3 53-16,-23 20 86 15,-1-5 6-15,-2 14-15 16,19-14-21-16,7 5-130 15,26-24-170-15,2-13-217 16,24-33-68-16</inkml:trace>
  <inkml:trace contextRef="#ctx0" brushRef="#br0" timeOffset="217734.1333">26228 14428 764 0,'-8'45'410'0,"-2"-28"-190"0,-7-6-139 16,7 1-289-16,1-6 72 15,8-3 126-15,5-6 144 16,-4 3 82-16,0-2 26 15,2 1-74-15,1-1-75 16,23-5-31-16,59-17-30 16,-45 17-17-16,6 4-2 15,-8 0-7-15,1 3 2 16,-14 3 3-16,-4 6-13 16,-13 8 7-16,-13 17 21 15,-13 2 9-15,-10 23 18 16,-9 3 15-16,-2 8 30 15,8-11-11-15,13 1 10 16,24-19 3-16,44-5 9 16,29-17-42-16,48-10-112 0,19-5-88 15,8-29-446-15,-30-16-4 16</inkml:trace>
  <inkml:trace contextRef="#ctx0" brushRef="#br0" timeOffset="250267.1081">20064 17292 1036 0,'15'0'462'0,"-5"0"-25"16,-8 0-273-16,4 0-100 15,-5 0-101-15,5 0-11 16,0 3 0-16,13 12 1 0,-1 28 13 15,43 65 26-15,-49-33 11 16,-12 8 24-16,-15-3 15 16,-26 12 26-16,-16-10 6 15,-24 2 8-15,-5-8-17 16,-21-10-14-16,14-21-40 16,5-18-135-16,6-35-354 15,-6-32 50-15</inkml:trace>
  <inkml:trace contextRef="#ctx0" brushRef="#br0" timeOffset="250473.3402">20214 16613 1896 0,'21'18'575'15,"-29"-18"56"-15,2 3-597 16,6-1-580 0,0-2-5-16,0-2-79 15,-1 1-127-15</inkml:trace>
  <inkml:trace contextRef="#ctx0" brushRef="#br0" timeOffset="250788.0862">20941 16710 1300 0,'-1'16'465'15,"5"-7"4"-15,-4 13-333 16,-4 18-170-16,-14 24-86 16,2 7-3-16,-7 18-8 15,-6-6-104-15,2 12-192 16,9-11 57-16</inkml:trace>
  <inkml:trace contextRef="#ctx0" brushRef="#br0" timeOffset="251251.9883">21268 17123 1144 0,'-25'18'462'16,"0"6"-148"-16,-15 5-222 15,-4 10-118-15,-2 13-108 16,12 5 98-16,10 13 99 16,23-9-74-16,18 1-14 15,16-9-16-15,23-4-15 16,9-13-165-16,18-5-149 16,-3-18 6-16</inkml:trace>
  <inkml:trace contextRef="#ctx0" brushRef="#br0" timeOffset="251658.0918">21537 17233 808 0,'8'1'196'0,"3"7"48"15,4 8-220-15,10 12-12 16,4 6-5-16,26 14 17 0,6-3 13 16,19 13-50-16,1-3-75 15,13 3-185-15,-23-14-4 16</inkml:trace>
  <inkml:trace contextRef="#ctx0" brushRef="#br0" timeOffset="251961.0492">22123 17200 130 0,'2'0'-39'0,"-1"0"108"16,1 0 20-16,-1 0 116 16,-1 0 62-16,0 0 45 15,-1 2-32-15,-28 14 2 16,-83 51-105-16,20-7-19 15,-3 11-33-15,-7 12-31 16,16-8-83-16,5-3-202 16,21-17-246-16,19-14-11 15</inkml:trace>
  <inkml:trace contextRef="#ctx0" brushRef="#br0" timeOffset="252350.6971">22551 16997 1611 0,'-50'101'207'0,"65"-67"198"15,10 6-479-15,16 22 0 16,2 8 56-16,2 23 18 15,-17-5 11-15,-25 8-9 16,-33-6 13-16,-36 1-6 16,-26-23-24-16,-25-18-228 15,-6-22-167-15,-8-35-55 16</inkml:trace>
  <inkml:trace contextRef="#ctx0" brushRef="#br0" timeOffset="252841.1999">23098 17267 557 0,'-46'52'639'16,"49"-48"-212"-16,13-2-13 15,21 2-301-15,8 2-101 16,32 1-148-16,16 2-90 0,14-6-204 16,-26-9-88-16</inkml:trace>
  <inkml:trace contextRef="#ctx0" brushRef="#br0" timeOffset="253245.0195">23277 17656 475 0,'3'17'0'0,"3"-13"675"16,4 4-528-16,15-5 286 16,12 4-432-16,39-8 419 15,8 1-526-15,36-17-326 16,-9-23 64-16</inkml:trace>
  <inkml:trace contextRef="#ctx0" brushRef="#br0" timeOffset="264288.1023">24814 16130 805 0,'0'2'315'15,"0"-1"-16"-15,-1 5-199 16,1 11-132-16,1 17-19 16,11 50 17-16,-1-29 21 15,2 6 28-15,-1 28 9 16,-6 1 22-16,-6 43 1 16,-6 1-12-16,-3 11-115 15,-6-21-188-15,2-8-53 16,-5-49-164-16</inkml:trace>
  <inkml:trace contextRef="#ctx0" brushRef="#br0" timeOffset="264682.0514">24252 17225 825 0,'11'111'603'0,"-5"-91"-149"16,2-10-137-16,-8 5-275 16,3-5-92-16,9 1 35 15,5-7 43-15,46-8 48 16,20-8 65-16,57-6-13 16,8-6-63-16,30-1-120 15,-30 0-131-15,-1 3-131 16,-48 4-80-16,-7 3-79 15,-37 5 49-15,-18 5-17 16</inkml:trace>
  <inkml:trace contextRef="#ctx0" brushRef="#br0" timeOffset="265275.0918">24640 17664 653 0,'1'24'437'15,"-1"-23"-111"-15,3 8-101 16,0 0-256-16,-3-9-38 16,0 0 78-16,0 0 88 15,2-2 54-15,11 1 30 16,28-15 18-16,69-32-59 15,-43 20-51-15,11 0-28 16,-11 3-25-16,-4 11-30 16,-18 16-29-16,-4 17-40 15,-20 20 0-15,-27 18-7 16,-19 20 7-16,-40 40 2 16,-33 18 22-16,-49 25-4 15,-2-3-8-15,-4 2-1 0,29-41 76 16,32-30 51-16,51-35 26 15,27-38 31-15,17-30-14 16,42-31-61-16,24-7-51 16,53-18-15-16,24 10-12 15,38 6 44-15,-21 21 2 16,-2 6-13-16,-41 12-18 16,-17 7-62-16,-41 7-75 0,-18 10-375 15,-25 4 63-15</inkml:trace>
  <inkml:trace contextRef="#ctx0" brushRef="#br0" timeOffset="271098.0021">26531 16928 658 0,'-37'137'533'0,"34"-126"-135"16,5-10-116-16,-2 2-189 16,0-3-100-16,0 0-19 15,-2 0 14-15,1 0 25 16,1 0 9-16,0 0 29 16,1 0 11-16,13 8 6 15,34 12-11-15,78 83 0 16,-26-31-24-16,9 32-11 15,-16 2-11-15,-4 15-28 16,-32-10-30-16,-20 1-26 16,-17-33-130-16,-3-14-261 15,-7-28 45-15</inkml:trace>
  <inkml:trace contextRef="#ctx0" brushRef="#br0" timeOffset="271456.7619">27244 16846 183 0,'-2'3'601'16,"1"-1"-230"-16,-1-1-103 16,1 0 110-16,-2 10-311 15,-8 13-40-15,-29 63 13 16,3-34 13-16,-37 36 37 15,-15 7 33-15,-13 27-42 16,-3-10-48-16,13 3-464 16,34-59 67-16</inkml:trace>
  <inkml:trace contextRef="#ctx0" brushRef="#br0" timeOffset="285801.6144">27210 16221 656 0,'-3'50'383'0,"1"-42"-88"16,1-8-154-16,2 4-79 15,-2-4-55-15,1 0-44 16,0 0 73-16,0 0 29 16,0 2 4-16,0-1 5 15,1 2-12-15,4 7-21 16,17-2-38-16,50 44-25 16,-43-52-18-16,8 4-30 15,-5 1-21-15,7-4-39 0,-2-1-10 16,4 1-100-16,-8-3-67 15,7 0-8-15</inkml:trace>
  <inkml:trace contextRef="#ctx0" brushRef="#br0" timeOffset="286187.3257">27938 15781 460 0,'2'1'423'16,"-1"-1"-117"-16,1 2-17 15,-1-1-260-15,1 7-35 16,1 15-10-16,-6 63 15 16,-14-38 6-16,-3 20 23 0,-3 0 8 15,1 15 0-15,3-9-13 16,-2-6-5-16,8-16-15 15,4-10-330-15,0-26 103 16</inkml:trace>
  <inkml:trace contextRef="#ctx0" brushRef="#br0" timeOffset="286516.0738">28417 15853 988 0,'10'-1'298'0,"-5"-2"-19"16,-4 4-295-16,-2-1-65 15,1 0-6-15,0 2-6 16,-2-1 134-16,-10 31 78 15,-37 61 3-15,-5-31-28 16,-7 9 15-16,-16 20-54 16,4-1-55-16,-7 18 19 15,17-9 16-15,-3 8-30 16,25-15-7-16,5-8-117 16,23-29-119-16,0-21-141 0,14-32-105 15</inkml:trace>
  <inkml:trace contextRef="#ctx0" brushRef="#br0" timeOffset="287085.0971">28261 16273 806 0,'102'52'246'0,"-110"-45"4"15,-10-3-254-15,-3 2-72 16,0 11-23-16,-10-7 12 16,6 0 40-16,1 4 45 15,4-1 44-15,0-9 46 16,10 7 25-16,3-7 64 0,2-4 15 16,8-4 12-16,-3 4-52 15,2-2-27-15,15-1-68 16,32-4-14-16,49-5-16 15,-42 6 17-15,-10 3-5 16,-7 3-3-16,-19-3-12 16,-8 0-8-16,-9 3-26 15,-7 8-40-15,-10 4-9 16,-14 22-9-16,-16 18 8 0,-21 16 28 16,1 1 61-16,8 7 45 15,17-17 45-15,39-7-2 16,48-22-15-16,27-17-61 15,20-20-76-15,37-17-225 16,0-10-193-16,-2-17-78 16,-16-2-183-16</inkml:trace>
  <inkml:trace contextRef="#ctx0" brushRef="#br0" timeOffset="354102.102">28820 17282 896 0,'-45'-18'326'0,"45"18"37"16,0 3-244-16,3-5-48 15,-3 2-54-15,0 0 11 16,0 0-10-16,0 0 5 15,2 0 2-15,12 0-7 16,16 0-41-16,60 3-86 16,-45 0-66-16,4 0-210 15,-11 0-14-15</inkml:trace>
  <inkml:trace contextRef="#ctx0" brushRef="#br0" timeOffset="354355.3189">28871 17625 843 0,'0'11'307'16,"2"-11"18"-16,2-2-224 15,-4 1-32-15,9-2-43 16,39-13 2-16,49-17-5 16,-34 12-83-16,-7 3-114 0,2-5-174 15,-8 5-57-15</inkml:trace>
  <inkml:trace contextRef="#ctx0" brushRef="#br0" timeOffset="354834.0502">31053 15674 1156 0,'17'15'255'0,"-6"-5"90"15,-5 1-338-15,8 5-33 16,-1 8-9-16,9 10 16 16,-8 1 10-16,5 25 14 15,-6 6 10-15,-2 34 9 16,-10 2-2-16,6 24-10 15,-4-12-43-15,-1 0-39 16,-5-31-39-16,-13-9-246 16,-10-28 44-16</inkml:trace>
  <inkml:trace contextRef="#ctx0" brushRef="#br0" timeOffset="355154.2227">30483 16846 1186 0,'7'7'253'16,"-4"-8"86"-16,-3-2-331 16,0 2-11-16,0 1-2 15,0 0 29-15,0 0 24 16,0 0-8-16,2 0 9 15,25-2 27-15,78-8 12 16,13-2 41-16,26-7 14 0,37-8 6 16,4 0-22-16,28-2-19 15,-40 2-48-15,7 5-37 16,-34 7-40-16,-13 6-45 16,-38 6-43-16,-6 12-209 15,-34 6-246-15,-28 10-3 16</inkml:trace>
  <inkml:trace contextRef="#ctx0" brushRef="#br0" timeOffset="355932.8363">30332 17440 584 0,'-2'11'187'0,"-2"-6"29"16,0 0-148-16,1-2-29 15,1-3 54-15,2-2 71 16,0 1-6-16,0-1 31 16,0 1 13-16,2-2-39 15,29-19-59-15,53-57 7 16,-41 48-39-16,9-7-24 15,-5 12-32-15,-1 9-20 0,-4 5-17 16,-1 13-26-16,-8 11-10 16,-4 15-21-16,-12 7 11 15,-14 33-4-15,-15 14 17 16,-30 27 0-16,-14 6 21 16,-15 28-6-16,-6-14 13 15,-21 2 13-15,14-23 18 16,1-9 24-16,15-43 7 0,11-11 3 15,32-26 19-15,12-8 21 16,10-8 3-16,7 1 9 16,8-9 4-16,30-9-2 15,17-6-14-15,28-13-9 16,10 0-10-16,20 3-8 16,-20 10-27-16,-3 18-19 15,-25 18-51-15,-2 16-69 16,-27 2-54-16,-9-1-256 15,-13-4-119-15,-15-5-64 16</inkml:trace>
  <inkml:trace contextRef="#ctx0" brushRef="#br0" timeOffset="356391.0834">31379 17633 1674 0,'-4'31'263'0,"2"-10"160"15,-2 23-505-15,1 3-24 16,1 23 33-16,2 4 73 16,3 22 31-16,3 2 12 0,0 4 20 15,0-22-16-15,-1-14 0 16,-3-28-12-16,1-26 5 15,-3-31-3-15,-1-46 1 16,-1-29-1-16,0-41-1 16,-3-10 1-16,-2-28-13 15,4 23-7-15,1 1-7 16,-1 29-6-16,8 6-6 16,2 42 7-16,-1 16 8 15,-3 27 4-15,0 5 1 16,0 12-9-16,1 10-26 15,7 4-10-15,14 8 2 16,9 5 5-16,28 0 28 16,18-5 36-16,25 1 18 15,3-13 11-15,26-7-13 16,-11-3-22-16,1-4-14 16,-17 1-194-16,-9 1-423 15,-44-1 81-15</inkml:trace>
  <inkml:trace contextRef="#ctx0" brushRef="#br0" timeOffset="356816.5005">31766 17550 1109 0,'12'10'364'0,"-5"-5"24"16,-7-5-308-16,-1 1-57 16,1-2-36-16,0 1 20 15,0 0 19-15,0 0 16 16,0 1 7-16,1 1 20 16,36 30-1-16,61 53 15 0,-39-42-7 15,17 13-10-15,-5-6-41 16,-2 1-29-16,-14-2-32 15,-12-8-376-15,-22-17-87 16,-18-17-95-16</inkml:trace>
  <inkml:trace contextRef="#ctx0" brushRef="#br0" timeOffset="357010.3923">32468 17336 1197 0,'4'5'599'0,"-27"17"-40"15,-46 17-293-15,-15 30-142 16,-15 16-96-16,-11 26-29 16,15 3-7-16,-10 16 12 15,24-14-40-15,4 5-105 16,16-21-80-16,6-14-256 16,20-24-75-16,-1-12-120 15</inkml:trace>
  <inkml:trace contextRef="#ctx0" brushRef="#br0" timeOffset="357397.1022">31235 17959 1331 0,'-2'-3'430'0,"0"1"46"16,1 2-378-16,2 21-47 15,12 29-53-15,32 84 4 16,-19-51-4-16,17 4-3 16,8-16-14-16,5-12-460 15,-4-38 138-15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2T16:14:50.0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3539 6560 1355 0,'10'-5'273'0,"-9"33"88"0,-1-2-387 15,0 9-87-15,-4 17-47 16,0 10 2-16,-10 12-54 15,-2-10-82-15,-5 7-37 16,3-6-34-16</inkml:trace>
  <inkml:trace contextRef="#ctx0" brushRef="#br0" timeOffset="266.2986">4107 6914 956 0,'2'1'567'0,"-10"-2"-247"16,-15 11-228-16,-13 17-216 16,-33 31-216-16,-13 13 227 15,-19 32 23-15,11 7 32 16,-2 4 0-16,37-15 0 15,21-4 0-15,27-25 52 16,34-9 52-16,26-27-248 16,30-24 6-16,6-31-32 15</inkml:trace>
  <inkml:trace contextRef="#ctx0" brushRef="#br0" timeOffset="597.9579">4487 7038 889 0,'-57'52'184'0,"45"-46"96"0,2 4-261 16,1-1 12-16,3 3-2 15,3 10-12-15,2-7-5 16,8 13-7-16,2 8-4 16,10 5 0-16,11 1 10 15,31 8-42-15,10-1-62 16,18 1-202-16,-11-7 5 15</inkml:trace>
  <inkml:trace contextRef="#ctx0" brushRef="#br0" timeOffset="822.0813">4883 7126 1186 0,'-23'14'272'16,"-14"12"92"-16,-46 28-343 16,-9 22-77-16,-10 20-7 15,8 1 11-15,10 0-11 16,40-26-1-16,15-16-112 16,16-25-124-16,9-8-16 15,14-19-159-15</inkml:trace>
  <inkml:trace contextRef="#ctx0" brushRef="#br0" timeOffset="1015.8163">5088 6900 1183 0,'28'32'217'0,"-24"-10"131"16,23 33-307-16,4 11-70 15,2 44 40-15,-12 17 10 16,-21 41-21-16,-26-16-49 0,-45 13-312 16,-26-38 79-16</inkml:trace>
  <inkml:trace contextRef="#ctx0" brushRef="#br0" timeOffset="2035.9997">5812 7194 1016 0,'3'0'229'0,"2"1"63"0,-4-1-323 15,-1-1-40-15,0 1 2 16,3-2 9-16,47-4 45 16,72-10 16-16,-32 3-48 15,9 2-202-15,-16 5 24 16</inkml:trace>
  <inkml:trace contextRef="#ctx0" brushRef="#br0" timeOffset="2290.5477">5888 7583 1345 0,'13'-1'249'16,"14"-1"130"-16,23-2-438 16,8 3-34-16,19-2-117 15,1 3-134-15,8-6-35 16,-18-9-120-16</inkml:trace>
  <inkml:trace contextRef="#ctx0" brushRef="#br0" timeOffset="5149.8573">2771 6884 75 0,'12'22'233'0,"1"-7"-73"16,2-9-31-16,6-7 73 15,-2-10-119-15,6-18-3 16,-4-14-30-16,-6-20-2 16,-8-9-10-16,-7-14 40 15,-8 9 41-15,-10-6-11 16,-2 12-2-16,-3 6-10 15,-1 17-52-15,-1 11-75 16,3 16 2-16,-1 17-15 16,-3 11-6-16,-7 20 3 15,-4 14 29-15,-12 25 17 16,-1 6 8-16,0 28 5 16,14-1 9-16,5 25 6 15,18-2 24-15,5 29 10 16,5-6-5-16,3 17-4 15,8-26-9-15,-4 8-56 0,5-38-37 16,-5-11-76-16,-4-34-41 16,-4-9-140-16,-8-24-21 15,-16-7-41-15</inkml:trace>
  <inkml:trace contextRef="#ctx0" brushRef="#br0" timeOffset="5340.8602">2075 7426 1345 0,'12'-6'219'16,"13"5"154"-16,33 1-405 16,7-3 13-16,49-6 5 15,8 0-91-15,24-4-269 16,-33-3 44-16</inkml:trace>
  <inkml:trace contextRef="#ctx0" brushRef="#br0" timeOffset="16602.5793">7039 7434 909 0,'-3'0'444'16,"0"0"-206"-16,0 0-108 16,1 0-128-16,-1 0-128 15,3 0 110-15,-1 1 114 16,-1 1-101-16,1-1 4 16,1 2 0-16,7 8-1 0,21-6 13 15,76 35 17-15,-30-53-46 16,24-8-42-16,-6-5-274 15,-2-7 15-15</inkml:trace>
  <inkml:trace contextRef="#ctx0" brushRef="#br0" timeOffset="17092.3906">8570 6727 1259 0,'-6'5'188'0,"0"0"122"16,-1 7-388-16,-12 18 3 15,-8 7 24-15,-19 18 22 16,-15 7 38-16,-25 30 16 16,-2 3 2-16,-3 37 11 15,14 5 5-15,18 19 0 16,40-29-22-16,32-8 9 0,24-42-4 15,40-24-2-15,13-31 0 16,14-19 36-16,-14-20 18 16,5-17-3-16,-34-6-3 15,-17-6 24-15,-27 3-10 16,-16-5-37-16,-29 11-50 16,-31 12-9-16,-27 16-37 0,-33 24-31 15,-2 19-21-15,1 10-341 16,33-4 100-16</inkml:trace>
  <inkml:trace contextRef="#ctx0" brushRef="#br0" timeOffset="17647.8321">10053 6410 947 0,'12'70'381'15,"-45"-51"-15"-15,-11 27-176 16,-14 10-215-16,-25 36 2 16,-6 12 18-16,-21 26 34 15,5-7 14-15,5 30 20 16,37-14 19-16,25 18 22 15,42-16-90-15,47 10-45 16,23-28-51-16,31 1-140 16,9-32-136-16,34-13-51 15,-9-36-92-15</inkml:trace>
  <inkml:trace contextRef="#ctx0" brushRef="#br0" timeOffset="18096.9711">12347 6500 1214 0,'83'97'336'0,"-43"-45"91"15,12 48-265-15,1 32-154 16,-2 67 52-16,-22 18 35 16,-24 41-8-16,-24-16-11 15,-19 16-37-15,-6-45-121 16,-24-15-414-16,1-70 41 15</inkml:trace>
  <inkml:trace contextRef="#ctx0" brushRef="#br0" timeOffset="32981.3162">10801 6974 1153 0,'-98'70'1100'16,"97"-58"-692"-16,10-6-234 15,11 10-283-15,20 23-247 16,14 10-75-16,17 23 415 16,1 10 22-16,1 15 23 15,-11-3-23-15,-1 7-86 16,-14-20-96-16,-1-1-219 15,-6-19-44-15</inkml:trace>
  <inkml:trace contextRef="#ctx0" brushRef="#br0" timeOffset="33205.0038">11525 7040 1830 0,'-22'3'308'16,"-28"14"155"-16,-59 103-610 15,-3 2-27-15,-15 17 21 16,-25 21 15-16,12-25 56 16,6-12 60-16,51-45-12 15,26-21-337-15,32-28 91 16</inkml:trace>
  <inkml:trace contextRef="#ctx0" brushRef="#br0" timeOffset="34063.6996">11750 6469 424 0,'-16'42'167'16,"15"-45"1"-16,1 4-86 15,0-1-82-15,-2 0 13 16,2 0 12-16,0 0 28 16,0 0 31-16,0 0 14 15,0 0-9-15,0-1-8 16,2 1-28-16,0-3-28 16,21-3-18-16,5-4 23 15,44-14 6-15,-40 13 7 16,-1 3 11-16,0-1 11 0,-5 12-26 15,-5 0-15-15,-5 5-13 16,-2 3-33-16,-10-1-18 16,-2 7 1-16,-8 2 7 15,-9 10 13-15,-7 6 25 16,-17 10 13-16,-5-5 3 16,-1 0 7-16,11-14-4 15,3-6-19-15,21-12-1 0,16-7-4 16,17-1 2-16,16 2 18 15,5 1 26-15,7 10 5 16,-4 3 2-16,-10 14-26 16,-16 4-31-16,-18 16-5 15,-19-4-16-15,-50 2-65 16,-30-16 28-16,-36-20 19 16,-1-30-315-16,-11-38 125 15</inkml:trace>
  <inkml:trace contextRef="#ctx0" brushRef="#br0" timeOffset="36508.9718">9971 6500 783 0,'51'-43'222'0,"-50"48"16"16,2 7-227-16,3-6-32 15,-1 10-24-15,-5 14 2 16,-6 7 27-16,-11 16 13 16,-6 11 12-16,-8 17 5 15,4-2 22-15,0 2 31 16,8-23 24-16,7-8-17 16,12-26 5-16,6-17-2 15,24-7-17-15,47-6-19 16,17-4 13-16,35-3-6 0,6 7-17 15,-7-3-56-15,-43 10-78 16,-12 4-125-16,-39 2-139 16,-12-10-61-16</inkml:trace>
  <inkml:trace contextRef="#ctx0" brushRef="#br0" timeOffset="36703.9602">10607 6512 1075 0,'7'24'211'0,"-1"17"149"16,3 17-313-16,-6 44 31 15,-4 15 18-15,-13 49-13 16,-11 15-32-16,-16 41-13 16,-10-25-56-16,-8 5-262 15,3-47-128-15,2-52-80 16</inkml:trace>
  <inkml:trace contextRef="#ctx0" brushRef="#br0" timeOffset="37745.0676">13286 7469 379 0,'-25'27'370'0,"53"-37"-107"16,-4-1 3-16,23-1-192 15,11-2-27-15,28-1-26 16,-2 4 8-16,16 1-95 15,-14 0-114-15,-12 1-113 16,-31 0-81-16</inkml:trace>
  <inkml:trace contextRef="#ctx0" brushRef="#br0" timeOffset="37924.6559">13526 7812 1728 0,'24'1'303'15,"38"-2"176"-15,23-11-583 16,33-9-418-16,21-1 121 0</inkml:trace>
  <inkml:trace contextRef="#ctx0" brushRef="#br0" timeOffset="39785.8852">14925 7446 323 0,'-3'6'238'0,"0"-1"274"15,1 7-382-15,1 2 153 16,2 2-341-16,7-4 24 15,6-6 71-15,29-6 10 16,14-8 1-16,33-15 7 0,5-1-4 16,25-12-134-16,-9 2-118 15,-3-3-130-15,-30 9-87 16</inkml:trace>
  <inkml:trace contextRef="#ctx0" brushRef="#br0" timeOffset="40309.5361">16084 6869 1081 0,'15'11'458'0,"3"-1"-104"16,-18-4-223-16,4 7-264 15,5 2-37-15,-4 6 34 16,-1 0 76-16,-2 2 18 16,-2-3 61-16,-2-12 41 15,1 0 15-15,-2-7 12 16,1-2 5-16,2-1-5 16,0-1-41-16,15-4-15 15,35-20-15-15,97-50-14 16,-39 52-4-16,11 1 13 15,-19 11 1-15,0 13-3 0,-32 9-7 16,-11 9-10-16,-21 7-12 16,-14 13-3-16,-25 2-8 15,-31 27-11-15,-19 12 9 16,-30 32 7-16,-19 3 5 16,-29 28 11-16,13-23 19 15,2-11 3-15,30-33 8 16,20-14-1-16,36-39-11 15,21-4-10-15,12-15 13 16,25 0 5-16,20-6 5 0,36-1 15 16,8-4 12-16,24 5-16 15,-14-3-14-15,-7 6-129 16,-36 0-119-16,-9 2-184 16,-23-4-106-16</inkml:trace>
  <inkml:trace contextRef="#ctx0" brushRef="#br0" timeOffset="40659.9667">17694 6785 1829 0,'3'16'-1'0,"-1"20"197"0,-8 4-577 16,-19 17-57-16,-11 6 120 15,-16 15 174-15,-4-10 160 16,-20 12 88-16,8-10 69 16,2 6 109-16,9-23-71 15,9-10-67-15,27-22-65 16,40-11-3-16,27-14-70 0,38-10-17 15,23-4 36-15,43-10 15 16,-10-1-33-16,11-5-96 16,-31 7-120-16,-16-12-115 15,-37 1-58-15,-11-14-129 16</inkml:trace>
  <inkml:trace contextRef="#ctx0" brushRef="#br0" timeOffset="40924.5896">18391 6422 1522 0,'-98'95'287'0,"65"-35"104"0,9 23-355 15,-16 34-100-15,-11 5 38 16,-18 36 39-16,-5-2 41 15,-22 26-52-15,9-26 2 16,1 23-18-16,21-34-20 16,11-7-89-16,23-48-25 15,11-14-170-15,15-39-65 16,21-37-25-16,7-24-98 16</inkml:trace>
  <inkml:trace contextRef="#ctx0" brushRef="#br0" timeOffset="41313.9777">18500 7108 1197 0,'2'-2'371'0,"-1"1"-35"15,1 1-314-15,-1 1-118 0,9 27-28 16,26 84 37-16,-15-43 103 15,13 28 14-15,9-6 11 16,9 7 16-16,-11-10-16 16,3 2-106-16,-11-20-44 15,-5-5-84-15,-12-22-38 16,-1-14 13-16,-6-12 93 16,5-26-123-16,-1-12 157 0</inkml:trace>
  <inkml:trace contextRef="#ctx0" brushRef="#br0" timeOffset="41523.342">18980 7299 1611 0,'-52'56'162'0,"-50"41"218"16,-31 11-491-16,-26 19 34 15,8-10 67-15,3 5 26 16,40-32-17-16,34-7-97 16,35-30-96-16,23-27-212 15,29-38-55-15</inkml:trace>
  <inkml:trace contextRef="#ctx0" brushRef="#br0" timeOffset="42171.941">19384 6736 42 0,'-4'3'86'15,"1"-3"51"-15,2-2 93 16,1 2 19-16,0-1 15 0,0-1-45 16,0 1-54-16,1 0-93 15,0-2-32-15,16-9-17 16,6-5 0-16,44-27-7 15,-30 29 5-15,11 5 1 16,14-1-2-16,3 5-3 16,2 5-1-16,-14 5-8 15,-15 2-23-15,-21 2-11 16,-14 7-10-16,-12 8 18 0,-24 5 18 16,-5 4 24-16,-11 5 16 15,4-8 13-15,5-5-27 16,21-11-28-16,19-2 4 15,12-7 6-15,10 2 22 16,9 3 13-16,-7 12-10 16,-17 7-14-16,-33 13-16 15,-23 2-22-15,-41 2-71 16,-28-14-277-16,-7-42 83 16</inkml:trace>
  <inkml:trace contextRef="#ctx0" brushRef="#br0" timeOffset="110165.0463">4358 13130 1509 0,'-5'-3'285'0,"-10"3"125"16,-17 2-470-16,-42 11-36 15,-20 14-16-15,-24 28 34 16,1 13 56-16,-5 27 47 15,37-4 23-15,21 6 24 16,28-19-17-16,19-7-36 0,21-23-33 16,21-10-1-16,11-23 12 15,13-19 0-15,11-18 15 16,20-20 14-16,2-8 7 16,4-17-3-16,-11 5-3 15,-11-5 19-15,-21 12 2 16,-12 0 3-16,-15 18-5 15,-2 3-14-15,-7 14-34 0,-1 5-54 16,-2 15-32-16,5 13-1 16,-1 14 14-16,2 20 16 15,2 11 48-15,-2 22 27 16,-4 3 1-16,-9 27 4 16,-10-2 3-16,-30 24 22 15,-22-4 3-15,-49 15 8 16,-15-26-1-16,-43 1-4 15,-9-33-5-15,-7-17 12 16,40-30 9-16,7-14-49 16,47-21-45-16,25-12-145 15,32-15-144-15,23-20-219 16,25-11-61-16</inkml:trace>
  <inkml:trace contextRef="#ctx0" brushRef="#br0" timeOffset="110434.9952">5292 12370 1432 0,'-10'25'333'0,"-8"2"106"15,0 3-386-15,-8 31-88 16,-2 10 16-16,-8 32 9 16,3 3 11-16,-2 9-2 15,1-16-35-15,-3 11-140 16,1-18-140-16,4-5-124 16,9-22-142-16</inkml:trace>
  <inkml:trace contextRef="#ctx0" brushRef="#br0" timeOffset="110709.0238">5700 13116 1500 0,'-43'32'267'0,"-23"20"133"16,-27 32-479-16,-3 13 8 16,0 14 54-16,23-12 28 15,24-3 36-15,30-27 22 16,23-7-17-16,13-21-61 16,32-1-53-16,10-19-38 15,33-15-135-15,1-19-192 16,6-13 7-16</inkml:trace>
  <inkml:trace contextRef="#ctx0" brushRef="#br0" timeOffset="110959.0223">5871 13129 1547 0,'57'80'371'16,"-4"-31"110"-16,-3 3-406 15,13 10-90-15,17 18 14 16,-5-2 10-16,-1-2-8 16,-12-14-48-16,-8-3-36 15,-19-14-415-15,-5-13-1 0,-6-11-156 16</inkml:trace>
  <inkml:trace contextRef="#ctx0" brushRef="#br0" timeOffset="111144.0254">6298 13332 1371 0,'-78'58'406'0,"-34"22"61"16,-5 7-360-16,-8 24-107 15,24-7-60-15,10 3-90 16,35-19-49-16,9-11-264 16,26-31 13-16,33-34-104 15</inkml:trace>
  <inkml:trace contextRef="#ctx0" brushRef="#br0" timeOffset="111377.9072">6877 12881 1532 0,'31'55'308'16,"-1"6"165"-16,4 37-460 0,-9 19 9 16,-32 34-26-16,-35 2-37 15,-57 32-16-15,-14-19-14 16,-27 22 15-16,3-59 7 15,-8-30-55-15,30-44-70 16,-14-32-233-16,30-49-39 16</inkml:trace>
  <inkml:trace contextRef="#ctx0" brushRef="#br0" timeOffset="111874.9422">7507 13400 444 0,'3'4'0'0,"8"-1"675"15,10-3-528-15,30-1 267 16,9 1-439-16,23-3 433 15,8-6-652-15,17-1-169 16,-21-1-26-16</inkml:trace>
  <inkml:trace contextRef="#ctx0" brushRef="#br0" timeOffset="112059.5521">7683 13683 1805 0,'30'16'369'0,"4"-10"173"0,3-7-560 16,22-1-225-16,11-1-306 16,7-9 12-16</inkml:trace>
  <inkml:trace contextRef="#ctx0" brushRef="#br0" timeOffset="112446.0007">9601 12110 1423 0,'3'1'391'0,"-1"-1"46"16,-1 2-439-16,-1-2-121 16,0 1-12-16,4 23 22 15,4 26 57-15,8 69 67 0,-13-32 55 16,-4 20 12-16,-4-2-152 16,-10 27-152-16,-7-8-169 15,-9-13-146-15</inkml:trace>
  <inkml:trace contextRef="#ctx0" brushRef="#br0" timeOffset="112655.6136">8912 13379 817 0,'23'-1'0'0,"33"-10"745"16,16-3-686-16,60-10 496 15,24-6-523-15,29-5 524 16,-16 1-559-16,17-3-84 16,-46 8-60-16,-12 4-169 15,-34 6-240-15,-10 4-16 16</inkml:trace>
  <inkml:trace contextRef="#ctx0" brushRef="#br0" timeOffset="113150.0738">9419 13456 1420 0,'41'110'283'0,"-42"-97"76"16,-4 6-466-16,-12 19-12 15,-11 9 2-15,-20 30 23 16,-10 13 57-16,-17 19 77 16,4-3 34-16,9 2 53 15,19-29 6-15,14-20-19 16,29-25-12-16,30-18-29 15,20-17-46-15,30-11-5 16,18-10 1-16,24-11-82 0,-14-1-87 16,-6-3-322-16,-27 3-7 15,-20-7-153-15</inkml:trace>
  <inkml:trace contextRef="#ctx0" brushRef="#br0" timeOffset="113360.5052">9865 13679 891 0,'7'2'488'0,"-8"3"-57"0,-2 7-167 16,-8 6-196-16,-8 17-26 15,-8 18-12-15,-8 30 23 16,-8 18 7-16,-15 38 6 16,-6 1-8-16,-13 24-16 15,6-17-17-15,5 1-39 16,21-34-65-16,22-16-248 15,20-40-179-15,29-38-75 16</inkml:trace>
  <inkml:trace contextRef="#ctx0" brushRef="#br0" timeOffset="113779.6418">11962 11985 1343 0,'-16'9'354'16,"-38"18"85"-16,-27 36-353 16,-29 29-77-16,-33 56 62 15,8 46 51-15,-1 57 71 16,36 7 21-16,37 59-6 15,36-14-55-15,35 11-34 16,31-44-70-16,25-5-23 16,16-66-68-16,28-44-78 15,2-60-561-15,5-62 111 16</inkml:trace>
  <inkml:trace contextRef="#ctx0" brushRef="#br0" timeOffset="121124.0052">11706 13397 1053 0,'-11'1'328'16,"6"-2"20"-16,2 0-311 16,3 1-122-16,0 0-31 15,1 0 26-15,38 2 53 0,75-4 51 16,-28-15 64-16,38-8 8 15,6-3-73-15,21-8-323 16,-17 10 62-16</inkml:trace>
  <inkml:trace contextRef="#ctx0" brushRef="#br0" timeOffset="121497.9892">13159 12683 1245 0,'16'6'393'0,"1"-2"6"15,-13 1-308-15,9 5-178 0,5 0-23 16,6 10 10-16,-8 0 36 15,-4 6-2-15,-9 5 40 16,-15 21 29-16,-15 5 20 16,-14 29-10-16,-12 3 6 15,-8 5 4-15,15-19 43 16,10-14-3-16,22-27 16 16,31-15 27-16,26-16 7 15,39-15-54-15,8-7-15 0,35-14 1 16,-4-1-31-16,5-9-105 15,-28 8-72-15,-1-5-307 16,-36-5-20-16</inkml:trace>
  <inkml:trace contextRef="#ctx0" brushRef="#br0" timeOffset="121707.5996">14202 12364 1104 0,'0'-4'332'15,"-3"7"70"-15,-9 6-279 16,-1 10-56-16,-13 27 0 16,-3 16 6-16,-14 43-4 15,-2 24-10-15,-23 37-19 16,-3-6-16-16,-16 46-8 16,-5-18-14-16,-1 18-62 15,33-28-81-15,11 9-337 0,33-57 28 16</inkml:trace>
  <inkml:trace contextRef="#ctx0" brushRef="#br0" timeOffset="122252.7087">14172 13212 1554 0,'-96'64'365'16,"103"-54"81"-16,2 9-459 0,27 20-31 16,13 8-7-16,20 23 7 15,14 1 57-15,19 4 13 16,-11 2 4-16,0 17-9 15,-21-11-61-15,-8 20-51 16,-20 1-374-16,-2-8 59 16</inkml:trace>
  <inkml:trace contextRef="#ctx0" brushRef="#br0" timeOffset="122516.82">15022 13247 917 0,'-25'14'706'0,"-16"8"-195"16,-25 31-69-16,-27 29-534 15,-67 42-95-15,-12 17 7 16,-16 28 68-16,16-9 84 15,15-18 66-15,69-38 101 16,25-29-162-16,37-36-265 16,32-35-154-16,25-42-222 15</inkml:trace>
  <inkml:trace contextRef="#ctx0" brushRef="#br0" timeOffset="123073.2805">15388 12684 710 0,'13'71'404'15,"-17"-69"-72"-15,4-2-115 16,3 3-247-16,-5-5-24 16,1 2 16-16,1-1 45 15,0-1 30-15,1 1 31 16,7 0 8-16,32-8-14 16,56-11-75-16,-29 10-338 15,-5 1 77-15</inkml:trace>
  <inkml:trace contextRef="#ctx0" brushRef="#br0" timeOffset="123435.4032">16209 12595 1304 0,'-33'26'251'0,"9"3"126"16,1-1-381-16,8-4-10 15,10-9 9-15,3-5 23 16,7-8 17-16,3-1 16 16,4 2 6-16,5 5 12 15,1 2-3-15,0 12-20 16,0 2-24-16,-5 22-14 15,-16 1-12-15,-10 19 6 16,-9-7 7-16,-14-3 8 16,-7-16-4-16,5-15-42 15,2-17-45-15,5-10-74 16,10-8-76-16,12-24-70 16,9-9-132-16,23-22-7 15</inkml:trace>
  <inkml:trace contextRef="#ctx0" brushRef="#br0" timeOffset="123729.9975">16373 12458 423 0,'3'-3'264'0,"2"0"-97"15,3-5-249-15,7-3 277 16,-1 0-174-16,43-36 91 0,-45 36 97 16,-1 8 22-16,-4-3 2 15,0 5-65-15,13 4-13 16,6 0-63-16,22 1-10 16,11-1-20-16,22-1-13 15,5-4-55-15,8 1-100 16,-17-7-108-16,0-6-276 15,-26-7-23-15</inkml:trace>
  <inkml:trace contextRef="#ctx0" brushRef="#br0" timeOffset="124059.7792">17127 11930 1133 0,'-9'14'480'0,"8"34"-70"15,44 61-266-15,22-1-99 16,10 28-100-16,-7 69 142 16,-26 3 6-16,-48 61 1 15,-52-4-20-15,-79 55-19 16,-37-46-18-16,-85 4-540 16,-25-69 172-16</inkml:trace>
  <inkml:trace contextRef="#ctx0" brushRef="#br0" timeOffset="125886.9901">16416 12237 278 0,'2'1'301'0,"-1"1"-99"15,1-1-167-15,-1 1 140 16,0-1-236-16,-1 1-24 16,0-1 124-16,0 1 33 15,0-1 38-15,0 5 36 16,-1-1 27-16,-2 5-123 16,-6 5-29-16,-4 1 6 15,-46 46 10-15,27-36 15 16,4 2 7-16,2 4 0 15,3 5-18-15,3 3-25 16,6-6-38-16,1-2-201 16,6-9-131-16,16-12-45 15</inkml:trace>
  <inkml:trace contextRef="#ctx0" brushRef="#br0" timeOffset="137286.0106">17862 13193 888 0,'4'0'529'0,"-1"-2"-188"15,2 4-154-15,-5-2-142 16,0 0-142-16,1 0 73 16,20 4 70-16,19 3-37 15,49 4 3-15,-45-16 4 16,-8-1-8-16,5-4-25 15,-8-2-48-15,2-1-23 16,2 1-11-16,6 0 4 0,-7 5 25 16,-4 4-82-16,-5 3-102 15,-9 7-42-15,-17 12-151 16</inkml:trace>
  <inkml:trace contextRef="#ctx0" brushRef="#br0" timeOffset="137530.2166">17884 13596 1182 0,'6'22'348'0,"-2"-7"50"15,-1-8-329-15,3 5-67 16,5-2-27-16,6-1 8 15,9 0 31-15,12-5 20 16,9-7 13-16,2-1-63 16,-1-5-79-16,7-4-264 15,-10-6-70-15,9-7-143 16</inkml:trace>
  <inkml:trace contextRef="#ctx0" brushRef="#br0" timeOffset="137869.039">19546 13410 2002 0,'34'33'523'16,"37"-12"127"-16,76 8-558 15,20-1-192-15,72-8-577 16,-1-29 176-16</inkml:trace>
  <inkml:trace contextRef="#ctx0" brushRef="#br0" timeOffset="162325.1578">21791 13384 381 0,'-103'46'95'0,"100"-46"29"16,-2 0-95-16,1 3 16 15,4-5 17-15,0 2 47 16,-2 0 27-16,1 0 28 16,1 0 13-16,0 0-32 15,0 0-40-15,0 0-18 16,0 0-38-16,0 0-30 15,0 0 20-15,1 0 33 0,10 0 10 16,39 0 19-16,95 2 21 16,-1-4 28-16,23 2-60 15,67 2-18-15,-16-1-20 16,34 3-33-16,-30 2-33 16,-9 0 24-16,-65 0-2 15,12 3 45-15,-43 0 12 16,-7 0 32-16,-20 1 30 0,10 1-19 15,-28-4-63-15,-5 2 7 16,-21-2-35-16,-8-1-35 16,-23-3 17-16,-3-1 12 15,-11-2-24-15,-4 0-22 16,3-3-25-16,-1 1-116 16,-1 2-146-16,1-1-286 15,-2-2-50-15</inkml:trace>
  <inkml:trace contextRef="#ctx0" brushRef="#br0" timeOffset="177857.037">22308 13816 536 0,'-1'0'393'0,"-1"0"-135"16,1 0-17-16,-1 0-203 15,1 0-61-15,-1 2 1 16,1-1 60-16,-2 19-18 16,-1 6-7-16,-4 51 45 15,20-28 21-15,1 9-2 16,18 34 22-16,11 0-12 16,11 16 4-16,2-6-23 0,9 11-23 15,-11-25-57-15,-3 6-114 16,-11-23-93-16,-7-15-211 15,-6-29-49-15</inkml:trace>
  <inkml:trace contextRef="#ctx0" brushRef="#br0" timeOffset="178147.0057">22877 13865 1253 0,'-49'59'479'0,"37"-42"-77"0,-29 3-343 15,-18 23-191-15,-18 15-57 16,-26 24-1-16,3 7 97 15,-29 10 40-15,15-9 59 16,-12 1 5-16,21-26 0 16,4-9-131-16,36-16-198 15,11-24 23-15</inkml:trace>
  <inkml:trace contextRef="#ctx0" brushRef="#br0" timeOffset="178820.8021">23433 13450 1070 0,'41'120'81'0,"-54"-106"-10"15,-10 5-351-15,-8 5 90 16,6 1 137-16,3-1 108 16,7-11 158-16,2-4 49 15,14-5-96-15,4 2-95 16,5 3-19-16,20 6 8 15,10 1-8-15,6 9-3 16,-3 5-7-16,-5 17-19 16,-17 2-22-16,-27 15-1 0,-25 0 2 15,-18 10 10 1,-12-16 8-16,-5-7 5 0,11-17-24 16,7-19-128-16,16-33-237 15,20-27 12-15</inkml:trace>
  <inkml:trace contextRef="#ctx0" brushRef="#br0" timeOffset="179295.9872">23475 13441 1040 0,'30'125'343'15,"-20"-116"29"-15,-5-5-301 16,2 1-93-16,-1 4-12 15,0-2 20-15,9 3 26 16,9 1 73-16,5 1 43 16,36-4-8-16,24 7-10 0,28 0-148 15,6 3-177-15,5 7-238 16,-31-9-113-16</inkml:trace>
  <inkml:trace contextRef="#ctx0" brushRef="#br0" timeOffset="182210.6915">23265 11856 1850 0,'-22'73'352'16,"-3"35"193"-16,-11 55-592 15,1 32-74-15,-2 62-427 16,8-29 88-16</inkml:trace>
  <inkml:trace contextRef="#ctx0" brushRef="#br0" timeOffset="207901.3768">4652 15630 94 0,'2'13'707'0,"-2"2"-314"15,-3-14-49-15,1 2 41 16,-1 12-373-16,-5 9-25 16,-7 1-26-16,-10 25-362 15,-5 7 118-15</inkml:trace>
  <inkml:trace contextRef="#ctx0" brushRef="#br0" timeOffset="209426.1843">4384 17030 609 0,'5'-5'514'0,"-5"-5"-139"15,1 3-370-15,1-5 366 16,-2 12-378-16,1-5 5 16,2 4 16-16,-3-1 0 15,0 2-40 1,0 0-30-16,0 5-22 15,2 38 6-15,4 74 18 16,-3-25 17-16,-5 35 35 16,1 2 8-16,-5 6 8 15,0-27 18-15,3-24 29 16,0-39 20-16,3-20 43 16,3-22 10-16,-2-5-13 0,2-5-34 15,-3 6-22-15,0-2-35 16,15-23-7-16,55-51-5 15,-20 42 0-15,-1 13-3 16,-3 7-14-16,-9 12-19 16,-12 15-12-16,-9 16-1 15,-4 22-13-15,-6 15-21 0,-16 52-161 16,-14 12-228-16,-17 24 1 16</inkml:trace>
  <inkml:trace contextRef="#ctx0" brushRef="#br0" timeOffset="209801.9973">5762 17314 932 0,'6'-1'313'16,"-3"1"23"-16,-8 6-268 15,4-6-59-15,-8 12-25 16,-27 38 42-16,-67 92 46 15,29-34 82-15,10-3 19 16,5 13 3-16,26-21-42 16,18 8-41-16,23-23-78 15,18 1-64-15,16-22-51 16,23-11-139-16,6-19-262 0,9-25 18 16</inkml:trace>
  <inkml:trace contextRef="#ctx0" brushRef="#br0" timeOffset="210278.3813">5870 17676 1810 0,'0'12'385'0,"6"-5"126"15,10-3-570-15,26 10 3 16,9 9-4-16,22 15 11 15,3-1 41-15,10 13 32 16,-23-1-34-16,-4 6-8 16,-10 2-6-16,-7 6-479 15,-16-12 157-15</inkml:trace>
  <inkml:trace contextRef="#ctx0" brushRef="#br0" timeOffset="210471.9819">6347 17596 1021 0,'-19'28'689'0,"-58"52"-136"16,17-34-115-16,-12 13-458 16,-11 23-107-16,9-1-53 15,7-1-44-15,26-18-115 16,18-5-160-16,23-22 56 15</inkml:trace>
  <inkml:trace contextRef="#ctx0" brushRef="#br0" timeOffset="210726.3765">6760 17496 1439 0,'11'8'466'0,"-1"2"55"16,8-4-415-16,19 22-110 15,4 8-50-15,11 29-37 16,-3 17-12-16,-15 42-5 16,-31 12-3-16,-43 30-18 15,-33-13 35-15,-35 7-9 16,-10-40-69-16,-36-31-194 15,16-45 42-15</inkml:trace>
  <inkml:trace contextRef="#ctx0" brushRef="#br0" timeOffset="211010.5915">5371 16969 1525 0,'-42'98'499'15,"2"-57"45"-15,-3 73-507 16,0 14-259-16,-1 20-331 16,13-28-62-16</inkml:trace>
  <inkml:trace contextRef="#ctx0" brushRef="#br0" timeOffset="211865.1518">7544 17751 542 0,'0'-1'454'16,"1"2"-135"-16,10 2-346 16,-11-4 323-16,4-1-336 15,37 1 10-15,63-7 13 0,-40 0 21 16,17 5-73-16,2-2-229 15,11 1-4-15,-19-1-150 16</inkml:trace>
  <inkml:trace contextRef="#ctx0" brushRef="#br0" timeOffset="212120.5753">7563 18433 1144 0,'21'1'551'0,"10"-7"-55"16,-2 5-250-16,25-24-265 15,15-5-442-15,23-22-45 16,-15-4-179-16</inkml:trace>
  <inkml:trace contextRef="#ctx0" brushRef="#br0" timeOffset="212612.7343">9169 17458 1140 0,'-3'16'510'0,"-11"6"-28"16,-12 1-281-16,-25 18-139 15,-2 8-74-15,-2 0 18 16,11-12 23-16,11-4 7 15,24-20 19-15,20-4 2 16,17 0-24-16,19 11-8 16,9 4-2-16,13 13-4 15,-7 11-3-15,-7 24-11 16,-23 10-9-16,-21 30 8 16,-19-5 9-16,-27 7 16 0,-19-19 11 15,-18-14-16-15,-1-36-31 16,-14-19-96-16,2-31-346 15,5-22-123-15,15-32-141 16</inkml:trace>
  <inkml:trace contextRef="#ctx0" brushRef="#br0" timeOffset="212857.3928">9182 17434 1237 0,'18'21'427'15,"-33"-15"12"-15,22-3-298 16,5 0-186-16,10-3 33 16,55-12 151-1,21-6-3-15,35-14 5 16,11-8-31-16,29-9-192 15,-38 6-451-15,-6 0 72 16</inkml:trace>
  <inkml:trace contextRef="#ctx0" brushRef="#br0" timeOffset="213276.9807">10881 16991 1882 0,'1'107'474'0,"-64"-51"136"15,-16 41-552-15,-33 57-36 16,-4 22-36-16,-8 73 14 15,15-9 12-15,21 16 13 16,51-43 35-16,51-13-31 16,56-75-47-16,62-39-105 15,38-58-508-15,23-56 70 16</inkml:trace>
  <inkml:trace contextRef="#ctx0" brushRef="#br0" timeOffset="214056.4519">11433 17215 1290 0,'-7'-2'501'16,"4"1"20"-16,0 0-349 15,0 1-176-15,0 1-44 16,-4 20-16-16,5 31 12 0,16 127 59 16,-9-34 49-16,0 20 17 15,-4 43 19-15,-12-25-47 16,-7 12-64-16,4-35-502 16,-6-49 104-16</inkml:trace>
  <inkml:trace contextRef="#ctx0" brushRef="#br0" timeOffset="215173.8762">12378 17708 173 0,'2'2'308'15,"-2"-1"-39"-15,3 1 33 16,-2-1-68-16,1 1-111 16,-1-1-9-16,1 1-57 15,-1-1-55-15,-1 1 20 16,0 1 22-16,0-3-30 15,0 1 17-15,0 1 11 16,0-1 26-16,0 1 10 0,0-2 8 16,0 0-33-16,0 1-25 15,0-1-21-15,2 0-12 16,-1 0-11-16,1 0 6 16,7 0 9-16,-2 0-22 15,0 0-9-15,-4 0-29 16,-1 2-27-16,-1 2 24 15,2 26 37-15,-29 50 6 16,-14-46 45-16,-9-3 65 16,9-8 6-16,3-11 17 15,14-6 22-15,7-7-8 16,18-8-36-16,12-18-30 16,13 1-39-16,18-14-19 15,8-3-9-15,6 0-5 16,-10 13-14-16,-8 6-28 15,-15 20-17-15,-19 14-19 0,-20 20-133 16,-29 17 100-16,-8 7 32 16,-14 3 40-16,5-5 23 15,7-13 53-15,28-19-196 16,13-15-175-16,21-14-87 16</inkml:trace>
  <inkml:trace contextRef="#ctx0" brushRef="#br0" timeOffset="215645.0235">12845 17526 878 0,'-5'13'706'16,"3"-2"-169"-16,2-10-127 16,5 11-285-16,22 6-110 15,89 57-20-15,-38-35 12 0,14 17 19 16,-14 1 6-16,-2 19 6 15,-26 3-9-15,-2 16-74 16,-17-1-479 0,-6-14-45-16,-16-42-97 15</inkml:trace>
  <inkml:trace contextRef="#ctx0" brushRef="#br0" timeOffset="215848.0125">13540 17413 1920 0,'-48'69'619'15,"11"9"97"-15,-58 33-594 16,-13 6-181-16,-25 21-128 16,1-12-62-16,9 1-83 15,34-30 61-15,17-16-32 0,32-32-21 16,18-9-128-16,16-21 10 15</inkml:trace>
  <inkml:trace contextRef="#ctx0" brushRef="#br0" timeOffset="217871.0814">13925 17190 473 0,'53'44'353'0,"-49"-45"-96"16,-4 1-90-16,0 0-124 15,0-2-66-15,0 1-6 16,-1-1 32-16,1 2 22 15,0 0 52-15,0 0 27 16,0 0 1-16,-1 0-11 16,-1 0-23-16,1 0-48 15,-1 0-31-15,-1 2 8 16,0-1 5-16,0 1 38 16,0 1 18-16,0 0 26 15,0-2 12-15,2 1-21 16,-1-1-44-16,1 1 3 15,-1-1-20-15,1 1-20 16,-1-1 16-16,1 1 21 16,-2-1-13-16,3 0 12 15,-2 1-2-15,1-1-1 0,0 1-7 16,-1-1-6-16,1-1-14 16,1 2 0-16,-2-1-1 15,2 1 5-15,0-1 4 16,0 1 6-16,0-2 1 15,0 1 1-15,0 1-2 16,0-1-6-16,0 1-6 16,0 1-2-16,5 9-2 0,-1-1-2 15,3 4-1-15,-1-3-4 16,-1-3-1-16,1 1 3 16,0 1 5-16,0-4 3 15,-1-1 8-15,12 4 6 16,-1-1-3-16,51 21-2 15,-44-35-2-15,8 1-2 16,-4 1-3-16,0-6 5 16,-4 0 0-16,-5-3 3 15,-6 1 3-15,-3-4 2 16,-5 1-4-16,-1 1-9 16,2-2-8-16,-5-2-11 15,-2 0-11-15,-1 1 4 16,2 0 16-16,-4-1 12 15,1 5-5-15,1-1 11 16,0 3-7-16,-3-2-7 16,3 7-10-16,-3 1 10 0,5-2-6 15,-1 5-2-15,1 1 2 16,-1-3 5-16,1 1 5 16,-1 1 4-16,1-1-1 15,-2 1-4-15,0-1-6 16,0 1 0-16,-4-1-1 15,-4-2 1-15,2 1 5 16,1 0 0-16,0 1-5 0,1 1-4 16,-2-2-5-16,-3 0-3 15,-1 2 8-15,1 1 9 16,0 0 6-16,5 0 1 16,4 0-2-16,0 0-12 15,0 0-49-15,0 0-52 16,0 0-24-16,0 0-74 15,0 0-66-15,0 1-199 16,0 1 27-16</inkml:trace>
  <inkml:trace contextRef="#ctx0" brushRef="#br0" timeOffset="218499.0061">14602 16762 1450 0,'1'-2'414'16,"1"-2"69"-16,3 2-425 15,16 8-40-15,4 43-35 16,54 99 19-16,-51-46 51 16,-12 42 56-16,-11 1 13 15,-19 35 15-15,-26 6-3 16,-48 39-28-16,-28-38-48 15,-41-8-103-15,-7-41-102 0,-27-28-482 16,25-61 35-16</inkml:trace>
  <inkml:trace contextRef="#ctx0" brushRef="#br0" timeOffset="229109.5384">15541 17437 813 0,'-5'9'403'0,"2"-2"-56"15,2-4-187-15,10 0-136 16,-9-3-60-16,1 0 17 16,26 0 36-16,66-3 33 15,-41-5 15-15,22-4-1 16,3-6-58-16,9-4-54 15,-9-2-344-15,6-1 56 16</inkml:trace>
  <inkml:trace contextRef="#ctx0" brushRef="#br0" timeOffset="229406.0238">15803 17760 1246 0,'4'-3'339'0,"-1"3"58"16,6 0-360-16,-7 0-34 15,8-1-32-15,37 1 4 16,51-2-11-16,-40 4-97 16,-8-7-109-16,10 10-152 15,-9-11-83-15</inkml:trace>
  <inkml:trace contextRef="#ctx0" brushRef="#br0" timeOffset="231540.2584">17158 17403 1027 0,'-32'37'311'16,"-7"-1"-4"-16,-14 13-212 16,11-2-36-16,2 2-41 15,17-11 18-15,15-3 61 16,20-12-23-16,21 2-20 16,13-1 40-16,17 7-1 15,4 3 4-15,4 18-32 16,-19 9-42-16,-30 28-16 15,-35 9-8-15,-55 26 0 16,-36-7 19-16,-34 13 25 16,0-32 15-16,-14-15-6 0,38-29-36 15,4-23-89-15,21-45-458 16,18-32 93-16</inkml:trace>
  <inkml:trace contextRef="#ctx0" brushRef="#br0" timeOffset="231790.2055">17209 17314 1707 0,'22'6'615'0,"28"-6"-15"16,2-4-460-16,69-7-56 16,47-1-64-16,79-8-83 15,15-7 32-15,55-8-586 16,-41-23 142-16</inkml:trace>
  <inkml:trace contextRef="#ctx0" brushRef="#br0" timeOffset="326987.9521">22827 4392 1185 0,'55'30'111'0,"-42"-21"188"16,2 7-312-16,5 25-70 16,1 5 4-16,3 18 105 15,-11 6-25-15,-1 16-22 16,-11-9 53-16,-12 16 54 16,-10-14-48-16,-18 11-1 15,-12-16 1-15,-22-1 4 16,2-23-11-16,-22 0-115 0,8-22-252 15,-7-8-12-15,21-22-200 16</inkml:trace>
  <inkml:trace contextRef="#ctx0" brushRef="#br0" timeOffset="327153.009">22807 3838 1970 0,'12'-4'-43'0,"-15"10"43"15,0-6-686-15</inkml:trace>
  <inkml:trace contextRef="#ctx0" brushRef="#br0" timeOffset="327503.0037">23681 4100 1291 0,'-44'36'214'16,"5"14"136"-16,-7 9-357 0,-23 14-35 16,5-2 53-16,-1 21 32 15,7-15 1-15,20 6-14 16,32-12-28-16,10 3-84 15,11-22-69-15,25-9-158 16,3-16-75-16,19-20-80 16</inkml:trace>
  <inkml:trace contextRef="#ctx0" brushRef="#br0" timeOffset="327863.2314">23739 4340 1273 0,'-19'8'201'15,"17"1"114"-15,2 1-370 16,9 3-34-16,3 5 31 0,19 7 33 16,2 0 27-16,20 12 6 15,3 3 4-15,11 5-3 16,1 1-34-16,11 4-218 15,-13-13-76-15,-9-3-81 16</inkml:trace>
  <inkml:trace contextRef="#ctx0" brushRef="#br0" timeOffset="328102.2371">24243 4294 165 0,'-20'31'688'0,"-28"14"-385"0,-28-4-99 16,-22 44 110-16,-17 5-397 16,2 23 70-16,14-8 55 15,7 5-51-15,21-36-75 16,28-18-226-16,15-29-24 15,16-33-142-15</inkml:trace>
  <inkml:trace contextRef="#ctx0" brushRef="#br0" timeOffset="328412.0444">24606 4017 1496 0,'22'17'263'0,"7"14"156"16,-2 13-428-16,-5 29-49 15,-8 8 44-15,-32 36 4 0,-24 9 16 16,-20 19 4 0,-10-8-20-16,-42-1-122 15,7-41-173-15,-13-20-119 16,13-43-141-16</inkml:trace>
  <inkml:trace contextRef="#ctx0" brushRef="#br0" timeOffset="328847.9814">25142 4231 1341 0,'-2'0'393'15,"2"1"35"-15,2 1-313 16,30 2-179-16,63 46-4 16,-25-41 6-16,-2-3-22 15,13-4-110-15,-7-5-55 16,-5-5-171-16,-15 1-27 15</inkml:trace>
  <inkml:trace contextRef="#ctx0" brushRef="#br0" timeOffset="329206.0447">25226 4894 1619 0,'74'5'255'16,"31"-5"111"-16,10-11-610 15,18-14-261-15,-16-4-4 16</inkml:trace>
  <inkml:trace contextRef="#ctx0" brushRef="#br0" timeOffset="331068.0043">26598 4466 394 0,'0'-3'53'0,"0"2"78"15,0-1-99-15,0 1 19 16,0-1 32-16,-2 1 3 15,1-1-19-15,-1 2-4 16,-1 2-11-16,0-1-9 16,1 4 12-16,-10 21 10 15,-43 35-9-15,49-40 14 16,3-6 7-16,10-3 16 16,11-12 9-16,22-12 26 15,19-10-9-15,38-20 2 16,11-4-29-16,12-16-19 15,-18 3-29-15,-7-10-9 16,-33 13-5-16,-12-3 9 16,-22 13-3-16,-4 3 2 15,-16 12-21-15,-10 4-42 16,-14 12-34-16,-18 15-25 16,-9 12 16-16,-33 19 38 0,-17 12 2 15,-36 25-6-15,-6 4 51 16,-4 12 12-16,29-8-5 15,23 7 20-15,44-17 14 16,34 2-26-16,31-10-17 16,51 0 26-16,38-17 16 15,51-11 23-15,18-15-3 16,31-20-77-16,-26-9-88 16,-19-16-185-16,-38-10-243 0,-9-22-28 15</inkml:trace>
  <inkml:trace contextRef="#ctx0" brushRef="#br0" timeOffset="332190.5423">27947 3051 435 0,'-4'0'30'0,"1"0"86"15,0 0-116-15,0 0 22 16,0 0 54-16,0 0 25 15,0 0 2-15,0 0 13 16,0 2-16-16,0-1-4 0,0 1-13 16,-12 10-4-1,-11 10-19-15,-44 50 8 16,46-43-6-16,2-6-2 0,7-3-33 16,12-3-8-16,9-11-7 15,18 2 4-15,7-2-3 16,18 1 28-16,-3 5 5 15,1 13-9-15,-13 8-24 16,-19 16 0-16,-22 4 1 0,-27 11 28 16,-14-5-3-16,-11-4 7 15,3-15-3-15,-8-14-97 16,21-21-118-16,3-24-89 16,16-16-152-16,17-12-68 15</inkml:trace>
  <inkml:trace contextRef="#ctx0" brushRef="#br0" timeOffset="332530.9737">27906 3077 728 0,'-12'0'148'16,"4"0"40"-16,4-3-206 15,1 1 61-15,0 1 39 16,2-2 37-16,1 0 58 15,22-12 57-15,89-31-99 16,-6 36-6-16,6 4-16 0,9 0-114 16,-18 1-150-16,14-10-278 15,-41-11-44-15</inkml:trace>
  <inkml:trace contextRef="#ctx0" brushRef="#br0" timeOffset="334203.0616">23016 6883 883 0,'48'34'383'0,"-45"-25"-56"0,3 10-190 15,5 2-190-15,3 13 18 16,-4 4 16-16,-1 18 47 15,-9 5 48-15,-10 21-12 16,-11-1-4-16,-12 21 7 16,-5-8-2-16,-29 5 9 15,-2-20-14-15,-19-4-1 16,8-20-16-16,-9-12-52 16,27-19-66-16,4-16 105 15,17-12-485-15,10-45 150 16</inkml:trace>
  <inkml:trace contextRef="#ctx0" brushRef="#br0" timeOffset="334384.0416">23201 6139 1982 0,'12'4'200'0,"-1"-7"137"16,1 11-739-16,1-1-254 16,-1-2-25-16</inkml:trace>
  <inkml:trace contextRef="#ctx0" brushRef="#br0" timeOffset="335022.8164">23772 6305 1234 0,'-3'15'250'0,"-8"10"100"16,-12 46-322-16,-1-22-73 15,5 16 33-15,-6 9 16 16,-11 2 15-16,8 4-66 16,7-18-61-16,-3-3-258 15,13-16 6-15</inkml:trace>
  <inkml:trace contextRef="#ctx0" brushRef="#br0" timeOffset="335292.1725">24369 6702 774 0,'-11'30'0'0,"-20"23"401"15,-27 8-401-15,-14 13-87 16,2 1 112-16,4 10 382 15,27-14-349-15,29 4 228 16,20-9-284-16,33-3-55 16,15-23-45-16,22-13-140 15,-3-18-46-15,10-18-97 16,-22-12-156-16</inkml:trace>
  <inkml:trace contextRef="#ctx0" brushRef="#br0" timeOffset="335501.3214">24589 6782 1280 0,'6'7'586'0,"15"8"-363"0,16 3-83 16,9 10-177-16,13 5-179 15,15 8 220-15,-10 1 219 16,6-4-232-16,-14-5-54 15,-9-5-143-15,-14-7-170 16,1-13-70-16,-10-13-151 0</inkml:trace>
  <inkml:trace contextRef="#ctx0" brushRef="#br0" timeOffset="335667.5769">25263 6703 1266 0,'-22'11'292'0,"-16"18"109"15,-2 11-342-15,-30 24-62 16,-14 6 22-16,-20 17 13 16,9-1 1-16,-3 1-54 15,29-18-105-15,20-9-293 16,27-21-1-16</inkml:trace>
  <inkml:trace contextRef="#ctx0" brushRef="#br0" timeOffset="335895.4719">25632 6102 1589 0,'59'25'290'0,"-54"9"168"15,38 33-457-15,1 17-73 16,-19 36 34-16,-20 6 12 15,-36 27-18-15,-36-15 10 16,-43 26-4-16,-8-31-23 0,-23 1-115 16,18-34-239-16,3-12 21 15</inkml:trace>
  <inkml:trace contextRef="#ctx0" brushRef="#br0" timeOffset="336223.0074">26214 6643 1175 0,'19'6'328'16,"1"-1"16"-16,-5 3-254 16,10 2-202-16,3-2 23 15,9-5 58-15,-3-5-26 16,0-5-298-16,-3-1 108 15</inkml:trace>
  <inkml:trace contextRef="#ctx0" brushRef="#br0" timeOffset="336374.729">26105 7056 2114 0,'87'37'322'15,"-16"-36"95"-15,19-3-671 16,16-3-452-16,11-44 22 16</inkml:trace>
  <inkml:trace contextRef="#ctx0" brushRef="#br0" timeOffset="342212.017">21660 3582 619 0,'20'-21'264'15,"-5"-1"-8"-15,-3 5-114 0,-8 9-132 16,-1 3 11-16,-6 4 2 16,2 1 10-16,-2 0 3 15,-13 1 8-15,-30 11-1 16,-76 29-3-16,39-1-10 15,-22 24-3-15,4 4-1 16,8 18-2-16,37-3 16 16,22 5-1-16,35-16-11 15,36-8 0-15,27-26 4 0,38-24 3 16,5-36 7-16,13-48 16 16,-12-13-1-16,-3-27 2 15,-32-4-7-15,-14-4 16 16,-21 29-3-16,-15-4-2 15,-19 23-9-15,-8 12-39 16,-8 21-22-16,-9 15-28 16,-1 23-10-16,-5 30-9 15,3 17 27-15,8 26-3 16,9 13 21-16,19 19 2 16,11-15-22-16,19 9-131 15,7-28-118-15,13-32-152 16,-6-41-122-16</inkml:trace>
  <inkml:trace contextRef="#ctx0" brushRef="#br0" timeOffset="342420.851">21925 2921 1148 0,'6'7'253'15,"10"1"78"-15,2 2-324 16,8 8-22-16,7 10-23 15,20 6 68-15,1 11 0 16,8 39 0-16,-4 18 0 16,-13 60 3-16,-24 30-5 0,-52 59-5 15,-39 1-5-15,-85 50-392 16,-51-38 123-16</inkml:trace>
  <inkml:trace contextRef="#ctx0" brushRef="#br0" timeOffset="349606.0265">27438 6669 1367 0,'3'-4'204'0,"0"4"144"0,-5 1-379 16,1-1-75-16,-2 0 64 15,-6 3 74-15,-28 15 16 16,-52 46 15-16,56-17 7 16,10 21-3-16,18-2-39 15,20 11-4-15,13-15 7 16,22 0 8-16,5-18 10 15,28-17 12-15,-3-19 14 16,15-34 3-16,-6-24 12 16,9-40 13-16,-23-7-5 15,-10-20 10-15,-25 14 1 0,-22-3-31 16,-28 35-22-16,-20 16-26 16,-13 26-13-16,-9 15-11 15,2 17-13-15,-6 12-81 16,1 3-60-16,-25 22-473 15,3 10 45-15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B56D-972C-4816-BEB7-98284B987E8E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5744-67D1-46DA-BB69-C61769F4D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31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B56D-972C-4816-BEB7-98284B987E8E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5744-67D1-46DA-BB69-C61769F4D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52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B56D-972C-4816-BEB7-98284B987E8E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5744-67D1-46DA-BB69-C61769F4D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931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B56D-972C-4816-BEB7-98284B987E8E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5744-67D1-46DA-BB69-C61769F4D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15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B56D-972C-4816-BEB7-98284B987E8E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5744-67D1-46DA-BB69-C61769F4D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2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B56D-972C-4816-BEB7-98284B987E8E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5744-67D1-46DA-BB69-C61769F4D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7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B56D-972C-4816-BEB7-98284B987E8E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5744-67D1-46DA-BB69-C61769F4D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5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B56D-972C-4816-BEB7-98284B987E8E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5744-67D1-46DA-BB69-C61769F4D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52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B56D-972C-4816-BEB7-98284B987E8E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5744-67D1-46DA-BB69-C61769F4D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45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B56D-972C-4816-BEB7-98284B987E8E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5744-67D1-46DA-BB69-C61769F4D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062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3B56D-972C-4816-BEB7-98284B987E8E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5744-67D1-46DA-BB69-C61769F4D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5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3B56D-972C-4816-BEB7-98284B987E8E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F5744-67D1-46DA-BB69-C61769F4D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42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smos.com/calculator/bxk8b4uotw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emf"/><Relationship Id="rId4" Type="http://schemas.openxmlformats.org/officeDocument/2006/relationships/customXml" Target="../ink/ink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1314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6: Derivatives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32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307" y="181686"/>
            <a:ext cx="6973249" cy="613165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747000" y="1051560"/>
              <a:ext cx="9562680" cy="57808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39800" y="1045080"/>
                <a:ext cx="9576000" cy="5798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7323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867" y="122589"/>
            <a:ext cx="7322116" cy="6203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29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33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Second Derivative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75" y="969858"/>
            <a:ext cx="10139155" cy="25841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419" y="5752930"/>
            <a:ext cx="11122192" cy="817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372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413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Popper 3: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9265" y="1004253"/>
            <a:ext cx="9672845" cy="427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09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6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Popper 3…continued: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160892"/>
            <a:ext cx="9275859" cy="4241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359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en-US" dirty="0" smtClean="0"/>
              <a:t>The Tangent Line Question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8544" y="1097280"/>
            <a:ext cx="9172492" cy="496772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3064320" y="2286360"/>
              <a:ext cx="2826000" cy="12153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58200" y="2281680"/>
                <a:ext cx="2840400" cy="1228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3379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698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Secant Line to Tangent Line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962107"/>
            <a:ext cx="7518621" cy="47653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81607" y="1113184"/>
            <a:ext cx="22184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https://www.desmos.com/calculator/bxk8b4uotw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68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0802" y="135137"/>
            <a:ext cx="8978430" cy="598562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4019400" y="1442520"/>
              <a:ext cx="6774480" cy="47286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16520" y="1434960"/>
                <a:ext cx="6782400" cy="4739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4537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8418" y="384775"/>
            <a:ext cx="10367175" cy="301043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2075400" y="1789200"/>
              <a:ext cx="8237520" cy="17492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68920" y="1786320"/>
                <a:ext cx="8248680" cy="1762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3670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559" y="197175"/>
            <a:ext cx="11278014" cy="3349106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2003400" y="3432600"/>
              <a:ext cx="8723880" cy="20217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93680" y="3429000"/>
                <a:ext cx="8741160" cy="2031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0057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12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Popper 2: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938254"/>
                <a:ext cx="10515600" cy="5238709"/>
              </a:xfrm>
            </p:spPr>
            <p:txBody>
              <a:bodyPr>
                <a:normAutofit lnSpcReduction="10000"/>
              </a:bodyPr>
              <a:lstStyle/>
              <a:p>
                <a:pPr marL="514350" indent="-514350">
                  <a:buAutoNum type="arabicPeriod"/>
                </a:pPr>
                <a:r>
                  <a:rPr lang="en-US" dirty="0" smtClean="0"/>
                  <a:t>Finding the slope of the tangent line uses:</a:t>
                </a:r>
              </a:p>
              <a:p>
                <a:pPr marL="514350" indent="-514350">
                  <a:buAutoNum type="alphaLcPeriod"/>
                </a:pPr>
                <a:r>
                  <a:rPr lang="en-US" dirty="0" smtClean="0"/>
                  <a:t>slope of the secant line	b. the difference quotient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c. the use of limits			d. all of the above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Complete the following statement: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𝑄𝑢𝑒𝑠𝑡𝑖𝑜𝑛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𝑄𝑢𝑒𝑠𝑡𝑖𝑜𝑛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(3)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𝑄𝑢𝑒𝑠𝑡𝑖𝑜𝑛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(4) 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𝑄𝑢𝑒𝑠𝑡𝑖𝑜𝑛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(5)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𝑄𝑢𝑒𝑠𝑡𝑖𝑜𝑛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(6)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a. f(x)		b. h		c. f’(x)		d. f(</a:t>
                </a:r>
                <a:r>
                  <a:rPr lang="en-US" dirty="0" err="1" smtClean="0"/>
                  <a:t>x+h</a:t>
                </a:r>
                <a:r>
                  <a:rPr lang="en-US" dirty="0" smtClean="0"/>
                  <a:t>)	e.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/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38254"/>
                <a:ext cx="10515600" cy="5238709"/>
              </a:xfrm>
              <a:blipFill rotWithShape="0">
                <a:blip r:embed="rId2"/>
                <a:stretch>
                  <a:fillRect l="-1217" t="-27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2634840" y="1751760"/>
              <a:ext cx="6567840" cy="24868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26920" y="1744920"/>
                <a:ext cx="6586560" cy="2499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889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8058"/>
          </a:xfrm>
        </p:spPr>
        <p:txBody>
          <a:bodyPr/>
          <a:lstStyle/>
          <a:p>
            <a:r>
              <a:rPr lang="en-US" dirty="0" smtClean="0"/>
              <a:t>Rules for Finding Derivatives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113184"/>
            <a:ext cx="8663360" cy="510796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1082880" y="3700080"/>
              <a:ext cx="10605960" cy="276264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78920" y="3693960"/>
                <a:ext cx="10620720" cy="2778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7991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2976" y="247698"/>
            <a:ext cx="8444534" cy="55012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1906" y="1562927"/>
            <a:ext cx="4421381" cy="500533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895320" y="2198880"/>
              <a:ext cx="10794960" cy="45482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86680" y="2193120"/>
                <a:ext cx="10812240" cy="4564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5151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48</Words>
  <Application>Microsoft Office PowerPoint</Application>
  <PresentationFormat>Widescreen</PresentationFormat>
  <Paragraphs>20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MATH 1314</vt:lpstr>
      <vt:lpstr>The Tangent Line Question</vt:lpstr>
      <vt:lpstr>Secant Line to Tangent Line</vt:lpstr>
      <vt:lpstr>PowerPoint Presentation</vt:lpstr>
      <vt:lpstr>PowerPoint Presentation</vt:lpstr>
      <vt:lpstr>PowerPoint Presentation</vt:lpstr>
      <vt:lpstr>Popper 2:</vt:lpstr>
      <vt:lpstr>Rules for Finding Derivatives</vt:lpstr>
      <vt:lpstr>PowerPoint Presentation</vt:lpstr>
      <vt:lpstr>PowerPoint Presentation</vt:lpstr>
      <vt:lpstr>PowerPoint Presentation</vt:lpstr>
      <vt:lpstr>The Second Derivative</vt:lpstr>
      <vt:lpstr>Popper 3:</vt:lpstr>
      <vt:lpstr>Popper 3…continued:</vt:lpstr>
    </vt:vector>
  </TitlesOfParts>
  <Company>UH Math Dept.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1314</dc:title>
  <dc:creator>Matthew Caputo</dc:creator>
  <cp:lastModifiedBy>Dr. Caputo</cp:lastModifiedBy>
  <cp:revision>4</cp:revision>
  <dcterms:created xsi:type="dcterms:W3CDTF">2017-09-06T12:10:14Z</dcterms:created>
  <dcterms:modified xsi:type="dcterms:W3CDTF">2019-07-12T16:24:25Z</dcterms:modified>
</cp:coreProperties>
</file>