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6:09:17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15303 5637 541 0,'-1'16'350'15,"-2"-15"-86"-15,-10 5-43 16,-26 2-249-16,-59-13 6 16,46-5 4-16,-7-5 29 15,-3-6 8-15,-19 1 2 0,-4 2 0 16,-20-9-8-16,3 5-10 15,-36 1-5-15,-9 2 0 16,-32 7-2-16,-6 8 3 16,-52 16 2-16,24 7 1 15,-24 21-2-15,13 7-1 16,-17 27-4-16,45 15-7 16,-28 37-6-16,44 12-4 15,5 34-3-15,37-2 0 16,12 24 3-16,43-16 3 0,30 31 4 15,31-12 3-15,38 24 3 16,30-35 2-16,59 0 25 16,31-49 13-16,72-17 18 15,27-44 7-15,78-21 7 16,-4-35-21-16,62-36-8 16,-29-31-19-16,16-39 1 15,-69-22 10-15,0-43 43 16,-85-2 15-16,-17-26 22 15,-63 14 3-15,-20-2-7 16,-52 29-65-16,-49-16-43 16,-47 24-33-16,-97-16 4 15,-44 16 1-15,-125 7 27 16,-23 31 37-16,-88 18 21 16,30 39-4-16,-32 21-96 15,91 22-111-15,19 1-253 16,115-9-48-16</inkml:trace>
  <inkml:trace contextRef="#ctx0" brushRef="#br0" timeOffset="2636.0983">5427 10172 368 0,'77'-64'538'0,"-55"3"-234"15,-31 12-255-15,-3-17 181 16,-11-5-382-16,-47 47 65 0,-20-7 106 15,-39-23 4-15,-9 13 57 16,-59 2 59-16,-9 4-62 16,-28 2-62-16,3 14 52 15,-43 9 8-15,24 13-26 16,-38 17-11-16,19 16-8 16,-33 17-29-16,47 8-28 15,-10 22 3-15,57 4 3 16,-17 20 1-16,71 0-15 15,9 19-10-15,53-9-3 16,30 23-4-16,54-9-6 0,29 20 19 16,46-6 12-16,59 15 8 15,19-18 9-15,68 12 8 16,12-31 4-16,49-13 4 16,-3-27 2-16,64-27 2 15,-21-31 1-15,62-14-1 16,-30-25-1-16,34-30 1 15,-41-12 0-15,20-36-4 16,-64-12 2-16,-2-29 1 16,-69 7 0-16,-16-22 39 15,-59 10 11-15,-24-12 23 16,-52 24 21-16,-34-11 6 16,-62 15-59-16,-69-10-40 15,-72 23-31-15,-104 2-19 16,-61 30-10-16,-105 28 18 15,16 36 24-15,-57 20-361 16,63 23 115-16</inkml:trace>
  <inkml:trace contextRef="#ctx0" brushRef="#br0" timeOffset="3334.6843">20437 14065 33 0,'-3'0'0'0,"-28"-1"784"0,-64-30-784 15</inkml:trace>
  <inkml:trace contextRef="#ctx0" brushRef="#br0" timeOffset="3344.6561">20126 13954 662 0</inkml:trace>
  <inkml:trace contextRef="#ctx0" brushRef="#br0" timeOffset="3365.774">19664 13850 627 0</inkml:trace>
  <inkml:trace contextRef="#ctx0" brushRef="#br0" timeOffset="3694.0366">19230 13824 617 0,'-246'0'483'0,"-63"19"-118"16,30 17-370-16,-30 26 379 15,45 15-358-15,-12 50 7 16,69 11 0-16,-23 52-3 16,44 7-11-16,23 155-128 31,52-15 35-31,112 17-2 15,94-42 3-15,98-7 37 16,51-165 41-16,91-23 11 16,-27-46 9-16,47-30 8 15,-15-33 27-15,49-45 19 16,-38-21 6-16,12-26 39 16,-55-19 8-16,-7-40 16 15,-63 8 22-15,-14-28-38 16,-57-6-68-16,-20-18 5 0,-51 24-19 15,-50-16-73-15,-58 16 3 16,-81-18-5-16,-52 24-49 16,-103-12-49-16,-43 18-24 15,-118 2-54-15,-13 42-45 16,-104 25-166-16,50 35-5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29:58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9006 1782 204 0,'-3'0'0'0,"1"0"161"0,-2 0-161 16</inkml:trace>
  <inkml:trace contextRef="#ctx0" brushRef="#br0" timeOffset="362.9349">8927 1776 408 0,'-105'-12'80'0,"52"12"21"16,-12-3-139-16,-9-2-7 15,10 10 2-15,2 1 19 16,19-3 42-16,10 0 74 15,11 0 24-15,4 0 25 16,3-2 8-16,6 1-9 16,2 1-44-16,4 1 1 15,3-5-8-15,-1-1-1 16,1 1-21-16,0-1 16 16,0 1-14-16,1-1-8 15,21-5-21-15,29-2 11 16,101-10-27-16,-29 17-3 15,15 4 1-15,29-1 7 0,-10-2 4 16,27 2 0-16,-20-8-1 16,30 1-7-16,-13-3-3 15,15 0 4-15,-34-1 4 16,12 1 3-16,-44 3-2 16,-11 4-5-16,-38-1-10 15,-8 0-46-15,-27 5-69 16,-15-1-155-16,-16-4-122 0,-27-11-77 15,-11-4-126-15</inkml:trace>
  <inkml:trace contextRef="#ctx0" brushRef="#br0" timeOffset="705.3553">8508 1819 1026 0,'-36'9'247'16,"32"-5"50"-16,-5 8-279 16,-4 0-79-16,5 3 16 15,5-4 22-15,1-6 33 16,2-2 0-16,5 0-7 0,-5-3 7 15,15 0 39-15,37-5 16 16,170-11 58-16,-25-2 17 16,73 2 2-16,5 1-40 15,53 3-28-15,-47 6-42 16,5 2-24-16,-55 2-35 16,-15 1-116-16,-66-6-114 15,17-11-194-15,-41-7-75 16</inkml:trace>
  <inkml:trace contextRef="#ctx0" brushRef="#br0" timeOffset="1526.0359">4524 3548 1211 0,'-12'4'191'0,"15"4"66"0,7 12-377 16,14 34-18-16,0 17 17 15,1 41 3-15,1 22 71 16,5 42 22-16,-7 8 36 16,7 39 8-16,2-23 18 15,-1-11 41-15,0-59 19 16,2-34 3-16,-6-66 54 16,16-43 63-16,8-51-33 15,44-89-19-15,8-26-23 16,31-63-56-16,-11-5-65 0,2-23-7 15,-43 70-4-15,-25-41-210 32,20 69-285-17,-7 12 20-15</inkml:trace>
  <inkml:trace contextRef="#ctx0" brushRef="#br0" timeOffset="2080.0732">5723 5087 856 0,'-10'24'239'15,"3"-15"55"-15,-5-1-231 16,1 16-48-16,3 0-9 0,-3 4-6 16,7 0-7-1,7 2-5-15,4-8 19 0,-1-9 19 16,16-16 51-16,12-16 15 15,24-21 18-15,4-12-23 16,2-19-20-16,-12 6-52 16,-21 0-4-16,-30 17-6 15,-26 8-1-15,-19 18-4 16,-10 9-21-16,4 13-28 0,-8 10-30 16,17 9-188-16,13 10-121 15,14-3-20-15</inkml:trace>
  <inkml:trace contextRef="#ctx0" brushRef="#br0" timeOffset="2412.9514">6700 4563 1251 0,'-6'38'219'0,"68"-62"118"15,30-1-583-15,4 0-124 16,27-6-34-16</inkml:trace>
  <inkml:trace contextRef="#ctx0" brushRef="#br0" timeOffset="2610.9037">7006 5003 898 0,'48'32'638'16,"-14"-53"-208"-16,71 24-613 15,10-17 183-15,4-23-474 16</inkml:trace>
  <inkml:trace contextRef="#ctx0" brushRef="#br0" timeOffset="5324.9489">8579 4099 578 0,'-46'71'528'31,"-19"-6"-358"-31,-2 2-218 16,-16 45 21-16,1 29 53 16,0-22 24-16,32 23 16 15,22 24 5-15,32-36-19 16,36-16-24-16,21-41-9 16,42-32 29-16,35-33 13 15,50-41 34-15,-3-26 17 0,30-48 1 16,-22-14-36-16,-24-38-4 15,-60 13-18-15,-29-14 0 16,-53 19 12-16,-45-7-22 16,-37 38 0-16,-48 9-6 15,-31 30-14-15,-67 39-33 16,-1 32-3-16,-20 28-95 16,22 12-70-16,17 13-313 15,86-25 10-15</inkml:trace>
  <inkml:trace contextRef="#ctx0" brushRef="#br0" timeOffset="8655.0231">13957 3342 1178 0,'18'-49'157'16,"-16"52"108"-16,-4 16-364 15,-2 20-31-15,2 8 32 0,-5 30 30 16,-4 12 53-16,-9 29 29 15,-3 7 21-15,-14 25 5 16,-5-16 3-16,-1-2-16 16,13-41-2-16,5-20-22 15,16-42-8-15,22-27 23 16,12-27 0-16,18-17 13 16,9-13 26-16,7-4 25 15,-4 12-23-15,-1 20-15 16,-13 25-32-16,-4 34-17 15,-18 12-22-15,-16 32-3 16,-15 11 16-16,-16 20 7 16,-9-12-40-16,12 14-273 15,6-26-2-15,8-33-142 16</inkml:trace>
  <inkml:trace contextRef="#ctx0" brushRef="#br0" timeOffset="8919.0431">15415 3577 1239 0,'-42'42'133'15,"-14"14"166"-15,-9 20-370 0,-39 41 1 16,5 7 48-16,-11 17 31 15,16-14 13-15,28 2-1 16,46-30-18-16,23-5-6 16,34-26-34-16,34-12-17 15,18-26-205-15,22-21-44 16,-5-21-53-16</inkml:trace>
  <inkml:trace contextRef="#ctx0" brushRef="#br0" timeOffset="9234.1247">16003 3896 872 0,'13'89'141'0,"-65"-32"104"16,-20 21-274-16,-10 3 28 15,-8 6 16-15,14-10 8 16,14 2-8-16,33-12-7 16,21-13-25-16,29-11-19 0,28-8 12 15,16-16 8-15,25-19 7 16,-7-3-221-16,5-11 5 15,-31-2-97-15</inkml:trace>
  <inkml:trace contextRef="#ctx0" brushRef="#br0" timeOffset="9421.0045">15510 4302 1466 0,'17'3'195'0,"37"-3"206"16,24 0-445-16,32 0 10 15,2-2-6-15,19 1-206 0,-23-11-155 16,-3-12-71-16</inkml:trace>
  <inkml:trace contextRef="#ctx0" brushRef="#br0" timeOffset="9643.1706">16529 3825 584 0,'26'16'277'16,"11"14"19"-16,0 7-144 0,5 20-28 16,-15 6-45-16,1 26-21 15,-21-6-32-15,-13 19-5 16,-17 0-6-16,-32 9-14 15,-18-22-9-15,-34-2-53 16,-4-26-45-16,-7-25-43 16,29-24-178-16,6-15 23 15</inkml:trace>
  <inkml:trace contextRef="#ctx0" brushRef="#br0" timeOffset="9956.1542">17152 4185 421 0,'-40'60'653'0,"58"-48"-313"15,4-12-250-15,29 3 255 16,2 3-441-16,14-4 47 16,-1-4-118-16,1-4-175 15,-23-4-5-15</inkml:trace>
  <inkml:trace contextRef="#ctx0" brushRef="#br0" timeOffset="10120.4993">17297 4484 1504 0,'27'30'369'15,"-11"-23"56"-15,1 11-353 16,6 1-194-16,10-1-68 15,7-6-33-15,19-8-202 16,2-17-55-16</inkml:trace>
  <inkml:trace contextRef="#ctx0" brushRef="#br0" timeOffset="10524.0606">18328 4480 694 0,'24'10'458'16,"16"-12"-125"-16,36-1 17 0,14-1-454 16,28-6-276-16,-5 2 132 15</inkml:trace>
  <inkml:trace contextRef="#ctx0" brushRef="#br0" timeOffset="10857.0534">19873 3885 1227 0,'-12'29'-39'0,"-31"28"279"15,-17 0-391-15,-29 11 52 16,3 0 95-16,-13 6 91 16,16-15-49-16,12-4 11 15,31-12-2-15,7-10-24 16,30-17 17-16,40-10 21 16,22-6-9-16,47-10 5 15,17-7 9-15,32-5-27 16,-10-2-24-16,-3-5-326 15,-38-2-36-15,-14-11-96 16</inkml:trace>
  <inkml:trace contextRef="#ctx0" brushRef="#br0" timeOffset="11062.0002">20389 3739 811 0,'-37'50'257'0,"-39"48"31"0,42-24-165 16,-4 19-124-16,-17 26 20 16,-3-5 8-16,-10 21 6 15,1-9-15 1,-7 1-92-16,19-20-86 0,9-14-155 16,21-43-63-16</inkml:trace>
  <inkml:trace contextRef="#ctx0" brushRef="#br0" timeOffset="11439.037">20279 4709 1225 0,'-15'117'38'0,"-17"-83"230"0,5-6-376 16,2-1 71-16,15-15 112 16,4-8 46-16,4-5-2 15,5-6-11-15,-3 4-40 16,0 0-26-16,2 0-38 16,1 0-16-16,-3 0-15 15,1 0-31-15,0 0-5 16,1 1 7-16,-1 2 15 15,-1 2 29-15,-1-1 33 0,-6 16 14 16,1-7-5-16,3-6 17 16,0-2 1-16,1-1-18 15,-2 1-24-15,1-1-96 16,0 2-132-16,1-3-168 16,2-3-61-16</inkml:trace>
  <inkml:trace contextRef="#ctx0" brushRef="#br0" timeOffset="12275.0579">22683 4035 1329 0,'10'3'-18'0,"-29"12"246"16,-19 7-398-16,-36 23 28 15,-18 5 109-15,-30 18 70 16,5 2 8-16,-3 17 13 16,37-10-11-16,20 0-12 15,36-15-18-15,37-5 50 16,36-17 0-16,22-5 8 15,26-8 10-15,20-5 1 16,-3-3-106-16,-4-10-67 16,-17-4-124-16,-28-13-163 15,-38-5-25-15</inkml:trace>
  <inkml:trace contextRef="#ctx0" brushRef="#br0" timeOffset="12504.7904">22104 4277 765 0,'52'4'559'0,"74"49"-131"0,-43-45-464 16,-11-1 395-16,2-4-452 15,-26-1-13-15,2-14-322 16,-20-6 90-16</inkml:trace>
  <inkml:trace contextRef="#ctx0" brushRef="#br0" timeOffset="12815.0233">23000 3936 60 0,'25'9'799'16,"11"-8"-407"-16,19 13-37 0,7 2 36 16,16 2-440-16,-18 1 12 15,-16 2-8-15,-20-8-9 16,-17 5-26-16,-31 5 15 15,-29 16 33-15,-12 8 16 16,-14 8 11-16,10-3 27 16,18-3-4-16,41-18-7 15,52-12-34-15,43-14 1 16,47-5-112-16,22-11-62 16,27-9-138-16,-24-3-59 15</inkml:trace>
  <inkml:trace contextRef="#ctx0" brushRef="#br0" timeOffset="13549.3721">20587 4770 346 0,'0'12'189'0,"-4"4"-135"16,-11 2-52-16,-6 4-77 15,-7 2-86-15,-7-1 170 16,-4-5 40-16,-5-3 13 16,7-8-5-16,4-2 55 15,12-8 47-15,3-1 16 16,10-5 7-16,5-6-43 16,7-3-62-16,5-4-41 15,4 0-7-15,8-2-5 16,3 8 25-16,2-2 10 15,1 6-17-15,4 3-17 16,-4 5-17-16,-4 2-5 16,-5 5-14-16,-9 3-22 15,-4 3-16-15,-16 10 2 16,-8 3 13-16,-14 10 16 0,-5-1 24 16,-10-2 21-16,13-12 3 15,4-6 3-15,12-12 20 16,16-9 8-16,13-7-8 15,18-5 4-15,8-3 5 16,11 4-32-16,-7 6-19 16,-7 11-27-16,-19 13-30 15,-24 19-12-15,-27 12-32 0,-30 3-286 16,-13-15 114-16</inkml:trace>
  <inkml:trace contextRef="#ctx0" brushRef="#br0" timeOffset="14257.4147">23601 4589 711 0,'-13'0'492'0,"4"-1"-213"16,-7 1-94-16,20 10-306 16,2 0-43-16,14 1 21 15,11 1 115-15,29 1 36 16,10-6 25-16,19-4 4 15,7-3-15-15,5 2-72 16,-18-7-92-16,-2 4-129 16,-17-2-45-16</inkml:trace>
  <inkml:trace contextRef="#ctx0" brushRef="#br0" timeOffset="14530.0332">24046 4496 57 0,'10'28'0'15,"-7"-10"588"-15,-16 11-359 16,-1 8 34-16,0 3-331 15,0-5 332-15,-3 3-277 16,8-7 15-16,-5 9 4 16,4 2-46-16,-9 20-224 15,-5 8 63-15</inkml:trace>
  <inkml:trace contextRef="#ctx0" brushRef="#br0" timeOffset="14916.0381">24477 4262 970 0,'31'244'166'16,"-40"-176"118"-16,-3 36-298 16,-1 9 17-16,4-2 16 15,5-30-6-15,-2-17 10 16,4-37 69-16,14-24 38 16,12-30-30-16,28-44-36 15,13-15 17-15,22-34-64 16,5-3-22-16,0-4 47 15,-17 27 30-15,11 0-28 16,-12 28-3-16,3 1-39 16,-10 18-39-16,-5 1-43 15,-20 15-50-15,-4-4-304 16,-16 11 65-16</inkml:trace>
  <inkml:trace contextRef="#ctx0" brushRef="#br0" timeOffset="15277.0368">25343 4645 818 0,'-20'48'138'0,"-7"2"96"0,-10 10-257 16,1-3 35-16,4 0 4 16,13-19 15-16,8-5 40 15,16-15 24-15,6-7 37 16,7-6 5-16,19-10-1 16,5-11-35-16,1-6-18 15,-5-3-35-15,-5-5-5 16,-27 5-40-16,-17 0 7 15,-15 2-19-15,-20 0-35 16,-8 5-26-16,-2 3-51 16,9 8-90-16,10 2-195 15,37-1-5-15</inkml:trace>
  <inkml:trace contextRef="#ctx0" brushRef="#br0" timeOffset="15700.2793">26189 4228 903 0,'0'-3'101'0,"0"1"91"15,0 2-224-15,-1 2-109 16,-11 14 70-16,-24 34 67 15,-63 45 18-15,20-13 19 16,1 4 10-16,2 13 1 16,23-7-9-16,7-2-15 15,36-28-16-15,23-13 11 16,27-16 21-16,31-14 19 16,20-10-111-16,20-12-112 15,-8-10-76-15,-15-14-163 0</inkml:trace>
  <inkml:trace contextRef="#ctx0" brushRef="#br0" timeOffset="15980.3007">25629 4491 1314 0,'15'-4'159'0,"7"4"191"16,18 6-362-16,31-3-33 15,26-8 84-15,33 11 4 16,2-16-3-16,17-3-394 15,-32-1 111-15</inkml:trace>
  <inkml:trace contextRef="#ctx0" brushRef="#br0" timeOffset="18101.0119">21469 3859 575 0,'20'6'139'15,"-11"-5"48"-15,-4 1-153 16,1-5-25-16,-8 1 57 0,1 1 51 15,-2-1-39 1,-26 1 1-16,-71 7-3 16,26 19-52-16,-3 6-51 0,-12 18 49 15,10 10 4-15,8 17-2 16,27-8-5-16,14 2-7 16,35-16-17-16,32-11 32 15,20-29 42-15,51-22-6 16,11-23 8-16,19-24 11 15,-11-17-39-15,0-7-35 16,-41 11 14-16,-10 1-2 16,-29 29-13-16,-10 16-10 15,-22 22-62-15,-16 31 4 16,-20 25 2-16,-9 30 13 16,-14 16 14-16,-12 33 65 15,4-5-3-15,4 17-2 16,16-20-2-16,5-1-358 15,21-25 110-15</inkml:trace>
  <inkml:trace contextRef="#ctx0" brushRef="#br0" timeOffset="19263.6846">26728 4551 733 0,'31'13'420'0,"29"-1"-62"16,11 3-423-16,29-2 399 15,14-4-399-15,15-19-64 16,-16-8-84-16,-2-9-162 16,-31-6-30-16</inkml:trace>
  <inkml:trace contextRef="#ctx0" brushRef="#br0" timeOffset="19685.0361">27285 4066 670 0,'-35'80'0'0,"21"-37"538"16,-5 6-542-16,-18 28 403 16,-3 6-408-16,-6 15 409 15,0-12-394-15,-4 12-53 16,13-13-64-16,3 7-289 16,17-21 22-16</inkml:trace>
  <inkml:trace contextRef="#ctx0" brushRef="#br0" timeOffset="20170.0342">27947 3844 1075 0,'40'30'59'15,"-41"2"177"-15,-8-1-303 16,-1 9-40-16,-7 12 96 15,-1 9 20-15,-7 17 12 16,5 4 3-16,-6 14 5 16,1 5-1-16,-1 6 0 15,3-29-5-15,7-11 20 16,9-30 15-16,21-31 21 16,16-34-36-16,32-17-3 15,18-11-23-15,31-5-21 16,-10 18-17-16,-2 14 41 15,-32 27-1-15,-14 29-9 16,-39 20 3-16,-11 20 5 16,-20 14-5-16,-26 11-33 15,-13-3-32-15,-3-9-150 16,3-22-142-16,11-30-50 0</inkml:trace>
  <inkml:trace contextRef="#ctx0" brushRef="#br0" timeOffset="20558.1583">28715 4934 389 0,'-32'34'243'16,"4"-8"-45"-16,-9-1-32 16,6 3-170-16,3 9 5 15,10-10-1-15,12-1 11 16,18-6 35-16,16-6 18 15,9-15 42-15,20-6 21 16,2-10-5-16,0 2-17 16,-16-5-13-16,-9-1-53 15,-29 6-7-15,-32 0 5 16,-20-1-35-16,-23 9-99 0,0 2-248 16,11-19 27-16</inkml:trace>
  <inkml:trace contextRef="#ctx0" brushRef="#br0" timeOffset="43826.1261">26066 3973 656 0,'8'1'101'0,"2"-1"76"16,6-3-190-16,9-8-13 15,48-24 28-15,-42 19 21 16,-7 4 23-16,-6-4 40 16,-8 6 20-16,-6 10 9 15,-2-8-50-15,-2 10-35 16,-2-2-40-16,-7 12 20 15,-42 33-4-15,-129 102 49 16,-3-28 40-16,-79 67 58 16,-36 28 19-16,-90 45-36 15,4-12-19-15,-8 17-70 16,57-36-305-16,16-26-206 16,91-70-58-16</inkml:trace>
  <inkml:trace contextRef="#ctx0" brushRef="#br0" timeOffset="51654.4713">13615 6840 1194 0,'46'-55'245'15,"-47"55"87"-15,2 4-377 16,1 2-45-16,-2-6 3 0,0 2 24 16,3 24 29-16,5 66 41 15,-9-6 21-15,-8 13 7 16,-6 42 5-16,2 9-5 15,-8 16 0-15,3-31-5 16,7-23-20-16,6-54-9 16,5-45-4-16,16-45-7 15,23-50-1-15,10-20 21 16,22-27 3-16,2 5 5 0,11 5 30 16,-13 45-9-16,0 34-39 15,-19 39-13-15,-9 42 17 16,-24 36-22-16,-20 43 10 15,-24 6 31-15,-18 25-19 16,-2-15-52-16,4-2-87 16,5-39-87-16,12-9-140 15,14-32-31-15</inkml:trace>
  <inkml:trace contextRef="#ctx0" brushRef="#br0" timeOffset="51982.9626">14768 7250 1263 0,'-73'132'240'0,"2"7"124"0,4 18-377 16,20-29 11-16,10-16-17 16,34-45 4-16,31-20 10 15,13-20 6-15,25-14-35 16,14-16 8-16,16-14-327 15,-12-4 85-15</inkml:trace>
  <inkml:trace contextRef="#ctx0" brushRef="#br0" timeOffset="52303.0161">15474 6937 603 0,'-58'100'173'0,"-1"6"36"16,-13 34-121-16,17-13-10 15,10 3 37-15,14-36-8 16,16-16-20-16,26-35-45 0,18-12-25 16,8-17-38-16,20-10 7 15,3-11 0-15,22-10-140 16,-13-9-145-16,0 1-23 16</inkml:trace>
  <inkml:trace contextRef="#ctx0" brushRef="#br0" timeOffset="52497.0279">15011 7428 1429 0,'32'-2'243'0,"27"-12"175"16,1-6-385-16,45-14-145 15,13-9-2-15,23-18-58 16,-17 1-245-16,-2-11-9 16</inkml:trace>
  <inkml:trace contextRef="#ctx0" brushRef="#br0" timeOffset="52707.179">16065 6694 648 0,'30'26'489'0,"8"23"-89"16,5 11-379-16,3 35 421 16,-19 19-353-16,-17 42-4 15,-26 7-23-15,-32 23-19 16,-12-20-45-16,-28-7-110 16,-6-51-108-16,-22-28-100 15,11-46-133-15,7-31-76 16</inkml:trace>
  <inkml:trace contextRef="#ctx0" brushRef="#br0" timeOffset="53061.9829">16889 7143 1177 0,'54'3'132'16,"15"8"24"-16,11-1-533 16,-20-4 7-16</inkml:trace>
  <inkml:trace contextRef="#ctx0" brushRef="#br0" timeOffset="53215.9893">16912 7349 1687 0,'144'46'267'0,"-76"-53"33"16,-1-4-770-16,8 0-50 0</inkml:trace>
  <inkml:trace contextRef="#ctx0" brushRef="#br0" timeOffset="53615.9518">18085 7133 1492 0,'94'-4'441'0,"-25"-1"-10"15,32 7-770-15,6 1-123 16</inkml:trace>
  <inkml:trace contextRef="#ctx0" brushRef="#br0" timeOffset="54160.7315">19204 6856 589 0,'-5'117'418'0,"-38"-33"-94"16,-19 20-28-16,-4 7-292 15,5 2 4-15,18-21 12 0,15-27-29 16,23-32 14-16,32-16 42 15,13-17 0-15,40-12 16 16,13-2 29-16,17-10-25 16,-11-4-62-16,5 0-147 15,-26 2-265-15,-16 6 19 16</inkml:trace>
  <inkml:trace contextRef="#ctx0" brushRef="#br0" timeOffset="54371.1382">19681 6850 726 0,'-11'30'498'0,"0"29"-103"16,-10 22-431-16,-10 48 442 15,-6 8-392-15,-11 36 9 0,7-6 2 16,-2 14-56-16,7-30-78 15,2-3-77-15,8-39-229 16,-1-37-28-16</inkml:trace>
  <inkml:trace contextRef="#ctx0" brushRef="#br0" timeOffset="54815.9447">19670 8114 381 0,'-11'9'682'0,"3"-2"-286"16,8-5-243-16,5-1 184 16,-5-2-426-16,0-1 35 15,1 1 29-15,5-2 27 16,7-5 57-16,-4 4-22 16,-4 4-34-16,-5-3-36 0,1 1-12 15,1 2-11-15,-2 0 22 16,0 2 31-16,0 1 40 15,-2-3 24-15,1 1 13 16,1-1 27-16,-3 0-18 16,3-1-5-16,3 1-24 15,-3-5-11-15,20-4-24 16,-6 6-100-16,36 14-85 16,-56 14-288-16,-9-1-31 0</inkml:trace>
  <inkml:trace contextRef="#ctx0" brushRef="#br0" timeOffset="55324.7098">21240 6860 1117 0,'-16'8'207'0,"-30"7"133"16,-16 5-318-16,-27 17 24 0,-10 14 18 16,-18 26 20-16,10 6 9 15,5 15 21-15,21-1-29 16,15 6-4-16,32-23-65 15,22-11-61-15,20-23-27 16,21-24 17-16,14-23 7 16,24-29 52-16,3-17 40 15,10-23-6-15,-8-2-14 16,4-20-5-16,-18 15-6 0,-4 1 4 16,-12 17-2-16,-5 4-2 15,-16 20-8-15,-4 6-4 16,-8 15 2-16,0 11-22 15,-4 7-24-15,-2 15-25 16,-6 14 32-16,-14 34 4 16,-8 14 23-16,-18 36 27 15,-9 8 30-15,-2 15-42 16,9-26-31-16,2 2-25 16,18-27-174-16,6-8-203 15,5-26 0-15</inkml:trace>
  <inkml:trace contextRef="#ctx0" brushRef="#br0" timeOffset="55639.7862">21522 7286 790 0,'-55'97'284'0,"-1"6"18"0,-21 12-175 16,1-8-111-16,5-8 33 16,28-31-11-16,14-20-22 15,29-25 7-15,25-12-1 16,15-16-32-16,34-11 6 15,6-6-5-15,9-12-117 16,-9 7-93-16,-6-3-118 16,-34 8-95-16</inkml:trace>
  <inkml:trace contextRef="#ctx0" brushRef="#br0" timeOffset="55894.0834">21322 7489 658 0,'25'-6'551'15,"64"0"-141"-15,-46 6-409 16,9-9 248-16,-6-7-554 0,1-8-103 16,-8 0-164-16</inkml:trace>
  <inkml:trace contextRef="#ctx0" brushRef="#br0" timeOffset="56227.8605">22102 6820 932 0,'30'15'375'15,"-12"-9"-14"-15,3-1-140 16,5 2-273-16,16 0 60 15,2-2 32-15,4 2 5 16,-8 1-13-16,-12 5-25 16,-19 5-32-16,-21 19 2 0,-24 3-3 15,-13 29 22-15,-4 8 30 16,1 6 15-16,14-17-3 16,15-4-45-16,23-30-22 15,15-15-14-15,16-17-20 16,33-18-106-16,15-3-204 15,9-11 52-15</inkml:trace>
  <inkml:trace contextRef="#ctx0" brushRef="#br0" timeOffset="56919.9697">22925 7484 1492 0,'-3'98'168'0,"44"-88"218"0,14-8-439 16,37-2-6-16,10-2 72 16,10-2-38-16,-23-2-70 15,-9-3-68-15,-26 2-232 16,-14-13-13-16</inkml:trace>
  <inkml:trace contextRef="#ctx0" brushRef="#br0" timeOffset="57135.9019">23357 7071 1244 0,'4'32'349'0,"-2"23"46"15,-12 7-282-15,-7 33-185 16,-5 21 25-16,-10 17 41 15,-3-16 10-15,-3 6-30 16,11-22-52-16,9-6-317 16,16-26 53-16</inkml:trace>
  <inkml:trace contextRef="#ctx0" brushRef="#br0" timeOffset="58563.6168">24932 8139 971 0,'37'-15'-99'16,"-6"-1"99"-16,1-8-389 15</inkml:trace>
  <inkml:trace contextRef="#ctx0" brushRef="#br0" timeOffset="62877.9438">19811 8226 558 0,'56'72'187'16,"-56"-72"-2"-16,0-3-123 16,-4 4-106-16,2-1 20 15,1 0 24-15,-1 0 16 16,0 0 29-16,-3 2 60 16,-8 2 6-16,1-1 8 15,6-3-5-15,0 0-35 16,3 0-65-16,2-2-15 15,-4 1-5-15,4-2 27 16,-1 0 29-16,11-22 31 16,34-42 4-16,-7 46-5 15,-10 7-25-15,2 5-24 16,-10 9-40-16,-2 7-25 0,-7 4-9 16,-9 9 9-16,-7 2 11 15,-11 7 23-15,-7 5 19 16,-9 1 12-16,0-10 4 15,3-2 10-15,4-14 0 16,0-15 5-16,11-8 20 16,3-11 6-16,10-6-16 0,7-3-3 15,13 3-3-15,2-2-17 16,2 14-19-16,-2 4-4 16,-4 14-12-16,-4 8-42 15,-2 9-40-15,-9 14 49 16,-10 9 56-16,-9 5-29 15,-5-3 37-15,-6-6 37 16,4-9-47-16,4-14-47 16,10-15 59-16,6-15 4 15,10-5 0-15,10-16 6 16,8-1 2-16,12 2-22 16,0 12-8-16,1 12-21 15,-6 14-18-15,-6 19-11 16,-12 6-2-16,-14 9-15 15,-9 2 14-15,-9-2 12 16,-4-14 10-16,0-9-3 16,5-16 14-16,1-5 3 0,4-3 11 15,1-4 11-15,5 7-18 16,6 6-19-16,3 5-29 16,0 2-27-16,0-3-13 15,0 0 27-15,0 0 29 16,0 0 41-16,0 0 13 15,0 0-45-15,0 0-89 16,0-1-322-16,0-1 21 0</inkml:trace>
  <inkml:trace contextRef="#ctx0" brushRef="#br0" timeOffset="87316.1754">10727 9621 608 0,'-6'7'502'0,"3"-4"-174"16,2-2-379-16,-1-1 352 15,1 0-380-15,-1 2 8 16,-4 10 42-16,-19 38 22 0,-25 52 16 16,21-26 3-16,1-5 2 15,3 8 0-15,10-31-14 16,5-9-8-16,10-27-7 16,13-20-8-16,21-15 20 15,24-10 19-15,12-5 17 16,16 2 13-16,-6 18 6 15,-6 14-28-15,-18 20-11 16,-6 18-9-16,-17 14-7 16,-12 20 2-16,-12 3 7 15,-9 10-4-15,-8-8-3 16,-2-1-23-16,1-20-25 0,-1-4-154 16,1-14-136-16,-5-7-26 15</inkml:trace>
  <inkml:trace contextRef="#ctx0" brushRef="#br0" timeOffset="87552.0696">11736 10132 1046 0,'14'12'210'15,"-12"1"66"-15,-1 24-263 16,2 10-56-16,-3 14-9 0,-4 1 1 16,1 6-58-16,-2-22-100 15,0-7 26-15,3-17 52 16,-4-23-119-16,3-30 180 16</inkml:trace>
  <inkml:trace contextRef="#ctx0" brushRef="#br0" timeOffset="87672.1776">11986 9658 548 0,'10'4'0'0,"4"8"275"16,0 4-275-16</inkml:trace>
  <inkml:trace contextRef="#ctx0" brushRef="#br0" timeOffset="87895.9001">12538 9429 1015 0,'18'20'223'15,"-22"0"84"-15,7 23-283 16,1 9-45-16,-7 22 9 0,5 12 9 15,-5 27-31-15,0-2-48 16,-17 9-106-16,4-13-107 16,-15-21-11-16,-6-32-107 15</inkml:trace>
  <inkml:trace contextRef="#ctx0" brushRef="#br0" timeOffset="88290.0039">12171 10043 1469 0,'-3'-2'383'0,"6"1"36"15,3 2-424-15,-6-1-70 16,1 0-71-16,50-1 94 16,48-1 26-16,-25-8 15 15,-4-2 15-15,5-3 16 16,-8-1-8-16,-9 0-1 15,-15 4 1-15,-14 6 3 16,-12 4-38-16,-22 7 0 16,-10 8 1-16,-16 11-3 15,-6 4-2-15,3 9 33 16,4 2-2-16,5-10-7 16,16-7 6-16,17-5 13 15,7-8 12-15,23 1 25 16,8 5 11-16,9 9-22 0,-8 5-28 15,-16 22 0-15,-34-1-26 16,-34 15-16-16,-16-6 2 16,-18-5-64-16,-2-23-115 15,-2-16-97-15,27-15-113 16,14-28-81-16</inkml:trace>
  <inkml:trace contextRef="#ctx0" brushRef="#br0" timeOffset="88781.1918">14137 9696 1276 0,'-8'9'331'16,"4"-8"60"-16,1 1-364 0,3-2-94 15,0 0-3-15,-2 0-7 16,1 1 23-16,-7 20 23 15,-3 16 17-15,-18 65 3 16,18-39-3-16,-4 18-74 16,-2-2-59-16,-3 17-193 15,-2-15-36-15</inkml:trace>
  <inkml:trace contextRef="#ctx0" brushRef="#br0" timeOffset="88946.4819">13747 10326 534 0,'2'-5'471'0,"6"-1"-147"16,4 0-65-16,12-4-138 16,6 1-42-16,14-4-67 15,8 1 51-15,31-7-7 16,0-5-38-16,10-4-127 16,-4-5-84-16,-5-11-194 15,-29-2-73-15</inkml:trace>
  <inkml:trace contextRef="#ctx0" brushRef="#br0" timeOffset="89229.8313">14695 9475 318 0,'9'-3'323'16,"-5"5"-73"-16,-2 2-20 0,-2-4-114 16,0 2-60-16,1 19 5 15,-1 21-13-15,-3 55-9 16,-7-36-4-16,-2 13-3 15,3-15-12-15,3-9-10 16,5-10-18-16,5-18 2 16,7-22 12-16,11-7 15 15,10-2 11-15,13 0 10 16,-2 11-12-16,0 16-15 16,-12 14-17-16,-16 23 0 15,-15 12 4-15,-12 10 10 16,-7-5-78-16,1-1-264 15,7-23 55-15</inkml:trace>
  <inkml:trace contextRef="#ctx0" brushRef="#br0" timeOffset="89594.5053">15250 10201 699 0,'15'20'817'15,"0"-6"-453"-15,-21-11-67 0,18-3-317 16,7-1-314 0,36-14 274-16,10-7 55 0,24-17 38 15,3-10 10-15,3-4 9 16,-35 6-3-16,-11 4 1 15,-28 13-26-15,-19 9-47 16,-25 12-10-16,-36 15-2 16,-22 15 0-16,-26 25 16 15,0 13 51-15,-5 12 1 16,30-1 6-16,20 4-1 16,30-16-18-16,17-2-34 15,31-10-29-15,37-9-100 16,33-13-271-16,42-11 37 15</inkml:trace>
  <inkml:trace contextRef="#ctx0" brushRef="#br0" timeOffset="90133.5775">16785 10087 901 0,'6'46'491'0,"-33"-49"-62"16,7-1-173-16,-9 10-219 16,-5 10-62-16,-22 18-3 15,4 9 14-15,-6 9 27 16,12-9 35-16,11-9-22 16,26-15-25-16,11-16-14 15,12-13-23-15,17-7 2 16,11-6 25-16,7-11 25 15,-5 3 2-15,2-1-6 16,-18 13-16-16,-11 10-27 16,-9 21 1-16,-3 34 1 15,-14 25 4-15,-10 39 5 0,-12 11 28 16,-26 23 11-16,-3-21 5 16,-29 4 8-16,-10-36 4 15,-10-4 2-15,18-32-7 16,-16-21-39-16,21-34-43 15,5-21-33-15,18-23-80 16,6-26-80-16,31-1-162 16,26-15-8-16</inkml:trace>
  <inkml:trace contextRef="#ctx0" brushRef="#br0" timeOffset="90400.7534">17001 10622 1484 0,'6'-13'247'0,"7"-9"170"16,10-8-442-16,26-13-8 15,13-7 41-15,16-17 10 16,-2 8 7-16,2-8 4 16,-18 12-226-16,-1 2-229 0,-16 16-14 15</inkml:trace>
  <inkml:trace contextRef="#ctx0" brushRef="#br0" timeOffset="90624.1279">17588 10403 977 0,'-5'58'564'0,"14"-38"-187"0,18 4-196 16,8 0-186-16,23-8-185 15,4-14 205-15,14-19 13 16,-8-6 4-16,-7-23 10 16,-26 0-9-16,-11-6-20 15,-22 4-41-15,-26-3-8 16,-12 22-14-16,-17 6 4 15,-9 14-66-15,-8 15-265 16,17 6 71-16</inkml:trace>
  <inkml:trace contextRef="#ctx0" brushRef="#br0" timeOffset="90937.9447">18465 10166 629 0,'-8'16'462'15,"-10"17"-111"-15,-1 10-372 16,-4 3 380-16,3-2-356 16,5 0 4-16,11-15 2 15,7-15-7-15,9-3 7 16,12-10 8-16,8-16-7 15,24-11-15-15,2-5-12 16,6-3-9-16,-12-1-16 0,-6 18-13 16,-30 11 6-16,-6 19 6 15,-13 14 6-15,-4 17-24 16,-15 5-172-16,-6 13-75 16,-8-8-57-16</inkml:trace>
  <inkml:trace contextRef="#ctx0" brushRef="#br0" timeOffset="91135.9072">18882 10472 1427 0,'23'-8'291'0,"17"-16"159"16,13-3-412-16,22-10-14 15,-1 2 12-15,5 2 0 16,-17 14-41-16,-10 5-7 15,-25 8-33-15,-10 9-164 16,-14 2-154-16,-19 11-82 16,-8 11-174-16</inkml:trace>
  <inkml:trace contextRef="#ctx0" brushRef="#br0" timeOffset="91461.5706">19857 10375 1147 0,'-9'22'282'0,"-21"7"90"16,-7 7-331-16,-6 9-16 16,6-1-16-16,5-6 1 15,23-5-13-15,18-18 32 16,20-17 5-16,22-21 1 16,14-16 12-16,19-27 6 15,4-12-31-15,-7-24 0 16,-18 6 3-16,-16-8 2 15,-20 23 5-15,-17 4 11 16,-7 29 0-16,-15 19-24 16,-1 30-22-16,-8 33 11 15,-1 25-12-15,-8 32-11 16,17 7 14-16,10 13-54 16,7-16-54-16,21-1-111 15,20-20-56-15,23-1-187 16,8-20 7-16</inkml:trace>
  <inkml:trace contextRef="#ctx0" brushRef="#br0" timeOffset="91840.6035">21159 10492 133 0,'12'10'386'0,"3"14"131"16,-1 1-315-16,3 11 49 15,-8-1-394-15,-8 5-167 16,-10-15-28-16</inkml:trace>
  <inkml:trace contextRef="#ctx0" brushRef="#br0" timeOffset="92002.9221">21332 9918 1579 0,'22'0'230'0,"-1"6"19"15,-9 6-549-15,6 6-194 16,6 12-100-16</inkml:trace>
  <inkml:trace contextRef="#ctx0" brushRef="#br0" timeOffset="92195.6215">21593 10523 1147 0,'18'-3'442'0,"14"-5"-25"15,4-3-276-15,11 0-82 16,4 8-90-16,2-3 131 16,-9 3-21-16,-7 9-40 15,-8 0-41-15,-15 8-34 16,-9 9-56-16,-16 11-78 16,-8-1-70-16,-9 10-214 15,3-2-18-15</inkml:trace>
  <inkml:trace contextRef="#ctx0" brushRef="#br0" timeOffset="92541.9337">22716 9782 1645 0,'-97'239'641'0,"49"-180"-123"15,-7-3-453-15,13-3-106 16,29-20-92-16,20-8-94 16,20-13 212-16,20 3 12 15,5 3 32-15,13 2 13 16,-4 6 3-16,-13 15-49 15,-23 6-17-15,-21 14-7 16,-31 6-4-16,-30 8-26 16,-10-11-12-16,-19-12-89 15,2-22-88-15,-4-27-239 16,26-24-4-16</inkml:trace>
  <inkml:trace contextRef="#ctx0" brushRef="#br0" timeOffset="92735.9917">22831 9727 2068 0,'58'8'419'0,"6"-5"205"0,26 0-620 16,8 8-59-16,10-17-102 15,-18-4-31-15,-4-11-58 16,-19-7-249-16,8-21-71 15,-12 0 5-15</inkml:trace>
  <inkml:trace contextRef="#ctx0" brushRef="#br0" timeOffset="93224.1139">24307 10191 1411 0,'-48'52'445'0,"-7"11"33"15,35-17-365-15,-46 6-106 16,13-9-32-16,13-15-17 15,30-17 27-15,32-1 17 16,15-1 10-16,13 0 22 16,1 3 31-16,-4 3-29 15,-17 4-29-15,-15 10-24 16,-17 6-10-16,-29 8 0 16,-27-3 23-16,-17 1 6 0,-8-16-12 15,-3-11-130-15,24-17-129 16,23-14-227-16,29-8-81 15</inkml:trace>
  <inkml:trace contextRef="#ctx0" brushRef="#br0" timeOffset="93515.4694">24681 10512 1456 0,'28'6'552'0,"8"-13"113"16,-3 1-619-16,8-3-71 15,-4-4-63-15,-3-1-67 16,-18 3-54-16,-7-1 221 16,-12 1-8-16,-13 1-14 15,-18 7 1-15,-24 7-8 16,-16 11 0-16,-19 21 19 16,2 7 20-16,11 10 6 15,21-1-4-15,27-5-21 16,27-5-13-16,39-4-22 15,18-15-5-15,44-10-14 16,5-4-9-16,16-27-150 16,-9-12-216-16,6-10 0 15</inkml:trace>
  <inkml:trace contextRef="#ctx0" brushRef="#br0" timeOffset="93740.8504">25355 10295 1419 0,'-80'145'477'0,"11"-71"44"15,-1-19-366-15,5 19-116 16,23-9-63-16,26-4-26 16,23-21 2-16,25-12 21 15,18-18 0-15,25-13-41 16,7-14-25-16,22-18-209 15,-14-9-193-15,-12-6-66 16</inkml:trace>
  <inkml:trace contextRef="#ctx0" brushRef="#br0" timeOffset="94216.9618">25623 10847 2430 0,'15'52'474'0,"-37"-34"-474"16,-11-33-494-16</inkml:trace>
  <inkml:trace contextRef="#ctx0" brushRef="#br0" timeOffset="96489.9206">27016 9266 1042 0,'51'18'145'0,"-54"-10"113"15,-1 11-305-15,1 16-39 16,-3 10 44-16,-4 25 6 0,-1 7 20 16,-8 16 9-1,-2 3 9-15,1-2 2 0,3-22 4 16,3-14 18-16,8-31 21 15,6-20 33-15,10-20-12 16,12-20-4-16,9-2-14 16,15-13-13-16,11 7-30 15,8 4 10-15,-5 20 1 16,-2 7-7-16,-12 11-10 16,-13 8-2-16,-13 14-16 15,-11 12-11-15,-12 5-15 0,-10 15-51 16,-5 0-31-16,-10 0-102 15,1-15-76-15,1 0-22 16</inkml:trace>
  <inkml:trace contextRef="#ctx0" brushRef="#br0" timeOffset="96799.4383">28298 9355 807 0,'-43'31'239'0,"-34"4"36"15,-7 25-186-15,-5 5-86 16,-3 14 9-16,14-5 23 15,14 6 27-15,26-15-8 16,20 0 0-16,19-7-3 16,27-3-13-16,12-21-24 15,26-7-16-15,5-11-30 16,23-16-314-16,-3-7 77 16</inkml:trace>
  <inkml:trace contextRef="#ctx0" brushRef="#br0" timeOffset="97128.8087">28632 9443 1186 0,'-6'9'107'0,"-5"11"141"16,-9 7-378-16,-14 12 42 15,-4 1 37-15,-7 11 30 16,-7-2 38-16,1 8 25 0,13-3 8 16,14 6 1-16,12-10-3 15,32 6-6-15,9-16-23 16,16 3-7-16,2-22-5 15,15-8-10-15,-10-5-57 16,3-13-248-16,-20-5 58 16</inkml:trace>
  <inkml:trace contextRef="#ctx0" brushRef="#br0" timeOffset="97412.6824">28334 9683 1503 0,'22'16'203'16,"34"43"194"-16,-38-45-467 15,-9-7-59-15,0 0 19 16,-8-4 22-16,4-7 26 15,-5 3 4-15,0-1 88 16,0 1-8-16,0-1-29 16,15-7-45-16,28-7-62 15,48-11-102-15,-31 24-106 0,-5-6-31 16</inkml:trace>
  <inkml:trace contextRef="#ctx0" brushRef="#br0" timeOffset="97778.0165">29184 9354 830 0,'49'53'120'16,"-42"-37"109"-16,10 11-253 16,3 3 39-16,-3 13 21 15,-2 7 6-15,-14 9 5 16,-17-4-3-16,-21 19 18 15,-9-6 3-15,-12 4 9 16,-6-6-7-16,-11 7-3 16,7-20-65-16,1-4-157 15,11-12-183-15,13-16-32 16</inkml:trace>
  <inkml:trace contextRef="#ctx0" brushRef="#br0" timeOffset="98078.9008">29538 9701 652 0,'-4'17'665'16,"8"-20"-364"-16,17 3-51 15,4-9-284-15,24 5-276 16,4-3 326-16,14-5 3 16,-11-2-3-16,8 6-174 15,-15-3-156-15,-2-7-12 16</inkml:trace>
  <inkml:trace contextRef="#ctx0" brushRef="#br0" timeOffset="98333.8962">29701 9952 1066 0,'31'5'375'0,"-10"-5"12"16,-15-2-227-16,6 1-181 16,5 1 0-16,1-9 26 15,0 3 8-15,-2-7 0 16,2-2-1-16,1-6-41 16,2 2-33-16,12-8-135 15,1 2-205-15,22-8-4 16</inkml:trace>
  <inkml:trace contextRef="#ctx0" brushRef="#br0" timeOffset="98677.0038">30618 9410 953 0,'-123'199'271'0,"68"-130"68"16,-6 23-239-16,29 0-77 15,17 0 18-15,21-15 26 16,21-9 20-16,27-29 26 16,31-26-1-16,13-25-20 15,39-34-10-15,0-21-22 16,-6-20-34-16,-40 6-2 15,-23-7-10-15,-44 20-14 0,-24 1-45 16,-18 18-30-16,-28-7-31 16,-24 19 82-16,-32 5-59 15,-5 12-19-15,-14 11-116 16,28 12-160-16,13 3-109 16</inkml:trace>
  <inkml:trace contextRef="#ctx0" brushRef="#br0" timeOffset="99794.7453">27214 10747 452 0,'-3'1'311'15,"0"0"-76"-15,0 2-24 16,-6 14-231-16,-3 9-3 16,-11 46 11-16,18-38 14 0,4-5 4 15,2 2 7-15,5-8 8 16,3-4 31-16,-1-12 1 15,14-17-8-15,9-11-27 16,10-6-58-16,-1-1-80 16,-1 2 15-16,-15 17 6 15,-8 18 28-15,-12 14 55 16,1 19 62-16,-1-1-17 16,5-1 22-16,3-6 5 15,15-8 51-15,7-26 16 16,13-11 29-16,0-15-18 0,5-22-5 15,-10-5-56-15,-11-4-31 16,-12 7-37-16,-6 6-21 16,-7 17-37-16,0 0-103 15,0 8-133-15,9 0-80 16,6 3-106-16</inkml:trace>
  <inkml:trace contextRef="#ctx0" brushRef="#br0" timeOffset="100114.8536">28127 10446 1114 0,'16'-5'220'0,"-6"10"92"15,-1-1-324-15,-2 4-44 16,-1 8 9-16,-4 8 17 0,-7 2 27 16,-14 14 7-16,0 9 13 15,-3 7 8-15,1-4-8 16,3-6-7-16,11-13 2 15,5-12 19-15,11-17 14 16,12-8 10-16,7-5 1 16,9 0-1-16,0 1-22 15,2 8-28-15,-11 6-22 16,-9 12-4-16,-9 7-2 16,-10 11 5-16,-7 2 12 0,-5 5-4 15,2-7-22-15,2-5-97 16,8-12-92-16,17-5-91 15,-1-16-33-15,6-1-81 16</inkml:trace>
  <inkml:trace contextRef="#ctx0" brushRef="#br0" timeOffset="100423.8064">28401 11022 1018 0,'74'36'209'15,"-37"-53"108"-15,-2-9-303 0,-1 0 9 16,-4-2 36-16,-14 5 6 16,-7 3-13-16,-12 10-21 15,-10 7-16-15,-5 5-33 16,-9 15 1-16,-2 7 12 15,2 10 17-15,5-3 15 16,4 6-2-16,11-9-45 16,4 1-43-16,6-10-17 15,10-4-65-15,6-7-33 16,18-8-162-16,6-14 31 16</inkml:trace>
  <inkml:trace contextRef="#ctx0" brushRef="#br0" timeOffset="100654.942">28938 10985 1181 0,'-4'22'222'0,"-2"-8"131"16,0-1-368-16,10-4 24 16,7-9 27-16,11-8 23 15,8 2 2-15,14 2 16 16,-8-3-18-16,5 2-31 15,-8 8-34-15,-8 9-25 16,-13 3-18-16,-11 10-43 16,-8 5-48-16,-10 2-48 15,0-8-195-15,-1-3 8 16</inkml:trace>
  <inkml:trace contextRef="#ctx0" brushRef="#br0" timeOffset="101113.1709">30179 10595 621 0,'6'6'463'0,"-7"11"-123"16,-14 8-22-16,-16 15-334 0,-9 6-9 16,-15 10 11-16,3 0 14 15,-2 10 10-15,12-15 8 16,8 4 8-16,19-16-6 16,6-2-7-16,17-17-6 15,9 6 0-15,9-12-4 16,6 3 4-16,7-5-82 15,2-3-281-15,-8-7 60 16</inkml:trace>
  <inkml:trace contextRef="#ctx0" brushRef="#br0" timeOffset="101417.7978">29836 10887 866 0,'-48'-4'244'16,"47"4"52"-16,-2 0-195 15,0-3-81-15,3 1 20 16,0 1 36-16,0-1-5 15,0 1-16-15,1-1-11 16,8-1-9-16,42-10-25 16,75-19 1-16,-9 15-10 15,-18-8-13-15,5 3-243 0,-26 4-122 16,-14 5-52-16</inkml:trace>
  <inkml:trace contextRef="#ctx0" brushRef="#br0" timeOffset="101728.2034">30388 10967 797 0,'2'17'395'0,"7"-14"-56"16,-2-1-219-16,14-2-6 16,5 0-101-16,20-7 16 15,3-2 12-15,5-3-138 16,-7 2-80-16,-7-8-203 15,-21 0-85-15</inkml:trace>
  <inkml:trace contextRef="#ctx0" brushRef="#br0" timeOffset="102103.1506">30456 11124 724 0,'0'8'492'0,"0"-2"-182"16,9 0-136-16,3 1-160 16,10-4-158-16,14-9 177 15,10-4 5-15,7-13-15 16,6-2-92-16,8-9-257 15,-14-4 19-15</inkml:trace>
  <inkml:trace contextRef="#ctx0" brushRef="#br0" timeOffset="102551.8489">31190 10824 866 0,'-37'34'548'16,"26"-15"-220"-16,-4-1-180 15,11-2-182-15,7-6-147 16,18-2 244-16,23-1 43 16,11 5 22-16,3 6-16 0,-2 0-57 15,-6 2-48-15,-23 10-41 16,-26 7-13-16,-18-1 5 15,-28 8 21-15,-7 2 20 16,-8-8-23-16,8-9-5 16,7-10-61-16,14-13-60 15,6-12-115-15,3-7-81 16,1-13-16-16,6 4-85 16</inkml:trace>
  <inkml:trace contextRef="#ctx0" brushRef="#br0" timeOffset="102747.2683">31424 10677 1318 0,'34'12'590'15,"12"-3"-37"-15,20 2-185 16,14 1-404-16,30-12-118 15,-11-9-48-15,6-10-351 16,-22-22-63-16</inkml:trace>
  <inkml:trace contextRef="#ctx0" brushRef="#br0" timeOffset="129951.7775">24262 6760 1072 0,'46'-95'256'0,"-39"89"79"15,-7 3-311-15,2 4-66 16,-2-1-13-16,0 0-14 0,0 2 6 15,0 4 5 1,4 25 25-16,19 65 19 0,-12-36 19 16,-3 39 20-16,-4 7 14 15,1 40 22-15,-4 3 10 16,-7 26 12-16,8-27-38 16,-2-7-1-16,-2-51-12 15,-1-26-8-15,9-43-17 16,6-36 56-16,4-25 27 15,12-25-25-15,14-12-5 16,4-5 13-16,0 17-36 16,6 18-59-16,-8 30 13 0,5 32-19 15,-11 24-18-15,-5 21 3 16,-9 12 25-16,-5 21-54 16,-13-1-65-16,-5 1-259 15,-2-19 0-15</inkml:trace>
  <inkml:trace contextRef="#ctx0" brushRef="#br0" timeOffset="130175.7931">25404 7927 946 0,'5'-6'-95'0,"-7"2"295"16</inkml:trace>
  <inkml:trace contextRef="#ctx0" brushRef="#br0" timeOffset="130361.1175">25148 8255 615 0,'-8'35'439'0,"22"-5"-109"15,17-24-368-15,34-24 385 16,16-19-349-16,17-37-11 16,-10-9-5-16,-13-6-2 15,-33 16 5-15,-26 2 23 16,-22 36-9-16,-30 15-101 15,-11 17-209-15,-17 18-17 16</inkml:trace>
  <inkml:trace contextRef="#ctx0" brushRef="#br0" timeOffset="131353.897">25398 7817 484 0,'6'3'50'0,"-3"-3"73"0,1 0-171 16,-2 0 25-16,-1 0-45 15,1 0 5-15,-1 0 34 16,1 0 14-16,-1 0 59 15,-1 0 69-15,0 0 30 16,-1 0 4-16,-1 0-41 16,-1 0-71-16,-4 3-53 15,-12 8-68-15,-11 8-68 16,-44 27 174-16,37-13 33 16,0-1 31-16,-4 10 34 15,11-1 31-15,3 2-141 16,9-7-33-16,13 1-208 15,18-12 59-15</inkml:trace>
  <inkml:trace contextRef="#ctx0" brushRef="#br0" timeOffset="145444.908">13587 12554 606 0,'5'-43'341'16,"-51"65"-53"-16,-18 33-98 15,2 15-207-15,-15 51-28 16,9 17-1-16,2 43 9 16,15 2 33-16,15 34 71 15,27-25 38-15,27-3 25 16,17-50-8-16,19-25-18 16,6-59-54-16,35-49-11 15,5-46-19-15,19-60 3 16,-2-30 33-16,3-52 1 15,-29 1-7-15,-26-13 2 16,-38 22-7-16,-24-10-25 16,-29 44-2-16,-14 11-22 15,-1 27 3-15,-5 22-37 16,8 42-27-16,-5 14-78 16,-2 16-76-16,-7 21-225 0,12 15 13 15</inkml:trace>
  <inkml:trace contextRef="#ctx0" brushRef="#br0" timeOffset="145879.8797">14717 13160 1163 0,'42'-6'186'0,"7"-4"145"15,31-2-367-15,5 1-107 16,6 0-179-16,-20 3 7 16</inkml:trace>
  <inkml:trace contextRef="#ctx0" brushRef="#br0" timeOffset="146135.0024">14858 13437 1487 0,'21'3'233'15,"14"-3"179"-15,19-7-517 16,14-5-65-16,22-11-248 0,0-3 9 16</inkml:trace>
  <inkml:trace contextRef="#ctx0" brushRef="#br0" timeOffset="146798.3449">16474 13068 1644 0,'25'16'239'0,"17"-22"212"15,14-1-491-15,33-6-149 16,11-2-261-16,6-18 58 16</inkml:trace>
  <inkml:trace contextRef="#ctx0" brushRef="#br0" timeOffset="147182.1423">17749 12754 982 0,'-16'31'195'0,"-21"33"102"16,-8 14-289-16,-17 20-11 15,5-5 11-15,3-5 68 16,20-33 69-16,12-17-52 15,23-26 16-15,32-13 40 16,16-10-62-16,29-5-65 16,17 0 51-16,22-4-17 15,-18 6-70-15,5-1-37 16,-21 6-32-16,-9 9-381 16,-28-6 90-16</inkml:trace>
  <inkml:trace contextRef="#ctx0" brushRef="#br0" timeOffset="147395.955">18275 12650 1485 0,'-9'5'462'16,"-7"11"32"-16,11 15-390 15,-23 42-109-15,2 17-30 16,-14 41 16-16,1 11 24 0,-10 31-7 15,8-23-27 1,4 28-69-16,10-23-64 0,6 5-55 16,17-35-275-16,7-20 37 15</inkml:trace>
  <inkml:trace contextRef="#ctx0" brushRef="#br0" timeOffset="147650.8446">18450 14006 824 0,'4'15'955'0,"-8"-12"-405"16,2 1-564-16,4-4 14 15,-2-1-597-15</inkml:trace>
  <inkml:trace contextRef="#ctx0" brushRef="#br0" timeOffset="148184.8589">19546 13116 1445 0,'-2'0'186'0,"1"-6"156"16,2 1-449-16,-2 4 25 15,-1-1 50-15,1-1 65 16,0 0 35-16,-5 0 39 16,-34-13-39-16,-70 17-22 15,40 32-42-15,-13 25 14 16,5 11-2-16,13 16 38 15,26-11 22-15,19 6 19 0,25-22-18 16,25-12-20-16,13-23-35 16,22-23-10-16,6-25-7 15,12-27-2-15,-3-14 10 16,11-25-6-16,-17 7 1 16,-5 1-1-16,-14 18 3 15,-11 8 2-15,-21 20 2 0,-4 9 1 16,-15 10-50-16,-5 18-55 15,-11 20 11-15,-16 27 15 16,-12 23 11-16,-13 42 87 16,2 17 54-16,-5 31-8 15,16-1-20-15,7 19-146 16,17-21-182-16,7-3-249 16,5-36-111-16</inkml:trace>
  <inkml:trace contextRef="#ctx0" brushRef="#br0" timeOffset="148829.0772">18539 14092 1191 0,'-21'28'256'0,"-53"43"105"15,43-47-345-15,6-6-10 16,5-10 4-16,9-10 32 16,8-15 20-16,14-17 11 15,6-6-3-15,11-12 1 16,7 0-13-16,7 5-21 16,-7 17-20-16,-1 10-35 15,-11 14-20-15,-7 15-20 16,-12 10 4-16,-8 11 11 0,-6 4 35 15,-11 3 19-15,-6-9 19 16,4-3 45-16,6-15 23 16,5-7 25-16,9-4-22 15,3-2-19-15,3-2-56 16,-3 5-54-16,0 0-46 16,0 0-2-16,0 2-130 15,9 26-301-15,5 40 67 0</inkml:trace>
  <inkml:trace contextRef="#ctx0" brushRef="#br0" timeOffset="150502.2304">20747 12873 961 0,'70'29'293'16,"-73"-29"42"-16,0 2-303 15,0-1-50-15,1-1-23 16,1 0 15-16,-2 2 6 0,-15 9 46 16,-23 34 1-16,-72 70 8 15,42-20-6-15,-36 45 26 16,13 18 22-16,5 54 62 16,27 3 51-16,25 11-38 15,31-39-39-15,20-21-37 16,19-58-123-16,13-19-126 15,9-43-76-15,13-16-97 16,-9-24-129-16,-13-17-35 16</inkml:trace>
  <inkml:trace contextRef="#ctx0" brushRef="#br0" timeOffset="151291.2719">21196 13467 511 0,'43'68'639'0,"-53"-46"-225"15,-7 3-306-15,-15 8 309 16,-1 8-422-16,-4-4 7 16,4-4 6-16,4-8-1 15,17-10 26-15,12-3-6 16,10-3 5-16,19 4 17 16,3 3 5-16,16 9-22 15,-6 8 3-15,6 22-15 16,-19 7-11-16,-18 37 8 15,-26 10 5-15,-37 13-1 16,-22-9 6-16,-19 0-1 16,7-41-23-16,4-15-24 15,34-29-90-15,0-25-389 16,16-24 83-16</inkml:trace>
  <inkml:trace contextRef="#ctx0" brushRef="#br0" timeOffset="151560.8329">21177 13450 1161 0,'53'94'729'15,"-49"-87"-542"-15,11-4 29 16,10 1-252-16,23-5-235 16,10-8 285-16,25-15 285 15,10-10-237-15,19-15 6 16,-11-2-256-16,10 2-287 16,-28 9 15-16</inkml:trace>
  <inkml:trace contextRef="#ctx0" brushRef="#br0" timeOffset="151830.2263">22126 12883 768 0,'77'115'671'0,"-35"-60"-183"0,4-6-458 15,8 31 456-15,7 15-494 16,-9 35 5-16,-21 16-2 16,-16 40 5-16,-23 5 11 15,-36 12 12-15,-18-29 7 16,-14-7 8-16,-7-48-64 16,-22-28-63-16,18-36-186 15,-7-19-239-15,10-29-46 0</inkml:trace>
  <inkml:trace contextRef="#ctx0" brushRef="#br0" timeOffset="152294.0138">22825 12886 706 0,'0'1'569'16,"0"1"17"-16,0-2-413 16,0 0-103-16,2 0-100 15,5-3-86-15,20-10-98 0,54-27 264 16,-48 26 6 0,5 11-27-16,-11 15-28 0,-6 21-9 15,-14 17-5-15,-11 23-3 16,-21 8 27-16,-9 21 66 15,-1-14 23-15,3-5 8 16,16-24-19-16,11-13-9 16,20-28-66-16,25-15-90 15,19-20-54-15,18-11-334 16,-1-7 38-16</inkml:trace>
  <inkml:trace contextRef="#ctx0" brushRef="#br0" timeOffset="152945.0937">23569 14036 1367 0,'19'7'307'16,"-32"-9"128"-16,59-6-361 0,23-4-52 15,39-9 11-15,7-1-7 16,-1 0-37-16,-33 7-246 16,-14 7-208-16,-47-1-38 15</inkml:trace>
  <inkml:trace contextRef="#ctx0" brushRef="#br0" timeOffset="153212.8055">23995 13625 1407 0,'6'95'252'16,"-12"-70"151"-16,1 26-425 15,-4 5 18-15,-5 18 10 16,1 3 5-16,0 24 8 16,-1-11-4-16,10 11-67 15,7-11-129-15,7-5-236 16,5-35-32-16</inkml:trace>
  <inkml:trace contextRef="#ctx0" brushRef="#br0" timeOffset="153797.2048">24663 13172 1236 0,'51'3'444'0,"-44"-5"-88"16,-7 5-261-16,0-1-27 15,0-2-150-15,0 0 16 16,0 0 143-16,0 0 4 15,-3 0-111-15,3 0 62 16,0 0 59-16,0 0-67 16,0 0-68-16,0 0 46 15,0 0-3-15,0 0 2 16,0 0-1-16,0 0-1 16,0 1 1-16,0 8 4 15,3 22 5-15,-10 58 9 16,-9-36 9-16,-5 24-3 15,-3 3-2-15,-6 33-3 16,8-2-8-16,2 23-6 16,8-22 4-16,3 1 1 0,13-39-5 15,2-21-5-15,9-32 7 16,6-24 24-16,11-22 2 16,17-12 1-16,7-3 4 15,8-2-10-15,-8 14-32 16,-4 13-9-16,-18 23-2 15,-1 26 2-15,-11 18 3 16,-3 23 9-16,-13 11 9 16,-9 6-9-16,-3-15-25 15,-5-6-71-15,2-23-105 0,1-14-316 16,20-14 12-16</inkml:trace>
  <inkml:trace contextRef="#ctx0" brushRef="#br0" timeOffset="154237.6738">25623 14418 515 0,'9'16'480'16,"-12"-6"-245"-16,-3-7-4 16,3 6-311-16,-6-3-20 15,-2 14 44-15,3 0 127 16,4 8 44-16,-2 1 12 15,10 6-20-15,-1-8-29 0,9-4-14 16,1-8-29-16,8-10 23 16,0-16 31-16,8-12 7 15,0-8-1-15,-3-12-8 16,-2 6-31-16,-9 0-33 16,-14 11-20-16,-13 7 12 15,-7 16 20-15,-13 5-25 16,-2 9-19-16,-15 9-121 15,-2 5-351-15,-8 5 22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39:10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5572 5435 476 0,'-1'-3'5'16,"1"0"466"-16,-3 0-295 15,1 0 112-15,2 0-265 16,0 0 21-16,0 0 22 16,0 0 10-16,2 0-6 0,16-4-22 15,36-3 10 16,216-11-30-31,-106 36 14 16,20 1 19-16,47-1 18 16,-86 22-12-16,21-21-1 15,5-10-13-15,15 6 4 16,-32-3-6-16,5-5 23 0,-24 4 0 16,-16 1 5-16,-36-2-22 15,-13 2-10-15,-24-3-20 16,-10-5-8-16,-16 2-200 15,1-35-193-15,-5-23-163 16</inkml:trace>
  <inkml:trace contextRef="#ctx0" brushRef="#br0" timeOffset="4911.8818">23181 4311 508 0,'-24'54'-14'16,"15"-52"92"-16,2 1-147 15,-4 3 11-15,1-6 56 16,-3-5 57-16,1 2 58 0,2-1 24 16,1-3-8-16,7-1-18 15,1 4-18-15,4-7-66 16,3 4-28-16,7-5-4 16,5-1 3-16,10-8 7 15,6 0 8-15,25-10 13 16,5 0 12-16,14-6 18 15,14 0 6-15,44-3 10 16,14 7-10-16,22 7-11 16,6 6-19-16,10 4-12 15,-31 10-13-15,-2 9 3 16,-21 2 1-16,12 15 3 16,-17 10 1-16,1 4 3 15,-23-3 3-15,12 8 23 16,-38-10 10-16,-4 2 11 15,-22-5 1-15,-14 3-3 16,-16-8-24-16,-1 0-9 0,-11-5-11 16,-7 2-2-16,3-3-4 15,-9-6 5-15,0-2 5 16,3-3 32-16,-3-4 31 16,-1 0 30-16,-1 0-45 15,2 0-15-15,-1 0-36 16,-1 0-35-16,1 0-33 15,-1 0 34-15,1 0-4 16,-1 0-18-16,1 0 1 0,-1 0 4 16,1 0 3-16,-1 0 14 15,2 0 16-15,-2 0-7 16,0 0-9-16,1 0-42 16,-1 0-43-16,1 0-227 15,-1 0-116-15,1-1-68 16</inkml:trace>
  <inkml:trace contextRef="#ctx0" brushRef="#br0" timeOffset="5595.383">25758 4081 448 0,'7'47'387'0,"-12"-48"-121"16,2 1-281-16,3 0 278 16,-2 0-279-16,1 0 18 15,-1 0 17-15,1 0 20 16,-1 0-8-16,1 0-21 16,1 0-16-16,-3 0-16 15,3 0-12-15,0 1-1 16,6 14 14-16,11 19 12 15,25 46 12-15,-15-40 7 16,-7-1 2-16,0 2 5 0,-7-8 0 16,-6-2 12-16,-4-9 7 15,-7 3 17-15,-4-13 14 16,-12-4 15-16,-13-10 30 16,-7-2 10-16,2-13 3 15,-1 1-22-15,14 0-20 16,1 3-46-16,15 4-33 0,0 0-42 15,8 4-15-15,-5 7-78 16,3-4-78-16,2 2-223 16,-1 0-7-16</inkml:trace>
  <inkml:trace contextRef="#ctx0" brushRef="#br0" timeOffset="7083.8967">26368 4659 833 0,'0'0'92'0,"0"3"116"16,0 1-245-16,0-4-8 15,0 0 43-15,0 0 17 16,0 2 11-16,0-1 11 16,0 1 1-16,0-1-3 15,0 1-16-15,0 1-8 16,-7 14-15-16,-15 19-1 15,-48 51 3-15,-4-19 12 16,-3 5 11-16,-24 26 19 16,12-5 9-16,4 11 11 15,27-16-2-15,21-5 2 16,22-19-9-16,30-7 23 0,22-24 4 16,46-7 14-16,16-11-8 15,31-10-2-15,-7-7-43 16,5-7-82-16,-42-2-43 15,-21-6-24-15,-31 2-23 16,-16-12-271-16,-23-3 132 16</inkml:trace>
  <inkml:trace contextRef="#ctx0" brushRef="#br0" timeOffset="7427.8961">25638 5114 471 0,'2'0'372'0,"2"1"-90"16,-1 1-276-16,-3-2 299 15,1 0-274-15,26 1 19 0,69-1 4 16,-14-3 1-16,11-6-15 16,14-1-8-16,-23 4-31 15,-2-4-26-15,-32 2-40 16,-8-10-280-16,-14-1 63 15</inkml:trace>
  <inkml:trace contextRef="#ctx0" brushRef="#br0" timeOffset="7727.8952">26955 4885 1271 0,'15'12'-21'0,"-14"-3"153"16,4 3-390-16,4 0 88 16,4-2 64-16,-4-5 255 15,6-7 24-15,16 2 12 16,7-6-47-16,21 0-53 15,12 0-48-15,17 1-45 16,-10 0-51-16,4 2-116 16,-20 2-87-16,-7-8-64 15,-23 3-80-15</inkml:trace>
  <inkml:trace contextRef="#ctx0" brushRef="#br0" timeOffset="8003.792">27330 5072 1318 0,'3'34'-25'0,"-2"-12"251"15,5-7-379-15,3 0 2 16,0-5 153-16,3 1 61 15,1-7 41-15,12-8 5 16,6 5-3-16,15-8-14 16,-3-8-53-16,3 2-73 15,-6-1-52-15,-6-5-171 16,-4 0-97-16,1 1-48 16</inkml:trace>
  <inkml:trace contextRef="#ctx0" brushRef="#br0" timeOffset="8612.1354">28375 4662 1043 0,'-3'1'-18'0,"2"1"213"16,-14 8-315-16,-25 12 14 15,-41 9 126-15,44-28 37 16,16-3 26-16,9-4 45 16,16-3 9-16,23-5-24 15,12 0-21-15,18-4-20 16,19-2-45-16,23 1 0 16,5 4 8-16,16 12 7 15,-11 7 5-15,-8 7-24 16,-36 9-32-16,-23 9-12 15,-33-6-15-15,-30 17-15 16,-21 1 18-16,-15 6 18 0,-13-2 25 16,-5 5 8-16,12-18 6 15,17-1-15-15,26-17-15 16,20 3-33-16,19 2-3 16,19 10-2-16,10 3 20 15,10 24 25-15,-14 7 10 16,-19 11-3-16,-31-4 8 15,-47 19 20-15,-28-17 5 16,-31-16 51-16,0-27 13 0,-23-19-26 16,18-32-98-16,-10-21-358 15,22-8 23-15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43:1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26463 4622 906 0,'-9'-17'321'15,"6"12"-30"-15,-1 8-204 16,-1 4-185-16,4-6 6 16,-6 11 37-16,-8 39 33 15,-67 83 27-15,32-24 4 16,11-3 4-16,-1 4 5 0,12-25 6 16,21-15 5-16,29-30 0 15,64-64 53 1,35-17-64-1,7 34-73-15,-1-5-220 16,-7-2-32-16,-65 55-164 16</inkml:trace>
  <inkml:trace contextRef="#ctx0" brushRef="#br0" timeOffset="340.6069">26152 5003 534 0,'7'5'244'0,"-4"-6"-36"16,-4-2-60-16,1 2-180 15,0-1 40-15,0 1 37 16,0-1 24-16,0 1 13 16,1-1-14-16,2 1-26 15,3-2-12-15,14-5-19 16,5-2-17-16,49-15 0 0,-25 7 2 16,10-6 6-16,27-10-2 15,6 0-39-15,28-7-248 16,-14 7 63-16</inkml:trace>
  <inkml:trace contextRef="#ctx0" brushRef="#br0" timeOffset="715.5668">27223 4789 473 0,'12'3'264'15,"7"-7"-33"-15,12-5-49 16,12 1-185-16,13-5 4 16,4 1-42-16,2-4-98 15,-12 3-5-15,-1-4-88 16,-13 7-61-16</inkml:trace>
  <inkml:trace contextRef="#ctx0" brushRef="#br0" timeOffset="985.8432">27401 5096 973 0,'6'4'91'16,"3"-4"161"-16,7-4-277 16,12 1 34-16,9-2 68 15,15-8-23-15,-2-3-13 16,2-6-65-16,-5-2-88 15,7-10-205-15,-5 9 16 16</inkml:trace>
  <inkml:trace contextRef="#ctx0" brushRef="#br0" timeOffset="1377.6807">28931 4121 411 0,'-187'107'260'0,"79"-20"-39"15,-3 6-36-15,-21 36-39 16,27-3-27-16,15 24 13 15,24-14-11-15,29 9-32 16,40-31-73-16,36-8 1 0,17-38-8 16,14-22 23-16,2-30 11 15,19-28-166-15,-14-17-171 16,-5-25-56-16,-15-1 398 16,-13 1 3-16,-29 11 174 15,-33-5 106-15,-22 23 83 16,-24 10-415-16,-14 15-24 15,-33 17-35-15,10 14 14 16,8 9-217-16,26 3-157 0,42-6-45 16</inkml:trace>
  <inkml:trace contextRef="#ctx0" brushRef="#br0" timeOffset="4658.5003">13931 2420 326 0,'3'59'560'0,"1"-60"-426"16,-5-2-170-16,5 10 8 15,-4-7-256-15,0 0 9 16,0 0 276-16,0 0 136 16,0 2-126-16,0 1 132 15,5 16-129-15,-1 0-3 16,12 54-1-16,-10-48-5 0,-1 6 0 16,2-3-2-16,8-2 2 15,0-10 1-15,13-1 8 16,7-11 7-16,11-5 13 15,5-10 5-15,14-3 2 16,-6-6-8-16,6-2-6 16,-6 1-14-16,5 2-6 15,-11 10-4-15,-1 2 0 16,-6 1-1-16,-3 4-1 16,-3-1 1-16,0-3-1 15,0 2-1-15,2 0 1 16,-2-2 0-16,3 3 0 15,1 3-3-15,8 1 0 16,-6 5-1-16,10 0 1 16,-7-3 1-16,1 0 1 0,-10 0 0 15,11 0-2-15,-7 3-2 16,5 4-1-16,-3-2 1 16,9 3 1-16,-11 0 2 15,5-4 4-15,-5-1 4 16,8-7 4-16,-7-5 1 15,15 1 0-15,-2-4-1 16,0-1-4-16,-8 7-6 16,-2 2-4-16,-8 1-2 15,-5 5-4-15,-2 6 2 16,4 1 0-16,-2 4 3 0,4 2 0 16,-2 4 2-16,6-3 1 15,-5-1 0-15,13-3 3 16,-5 0 1-16,12-11 3 15,-10-2 3-15,10-7 2 16,-9-2 1-16,16-8 3 16,-7-1 1-16,12-5 3 15,-2-1-1-15,13-8-3 16,-13 6-4-16,11 1-4 16,-7 5-6-16,-3 2-3 15,-10 14-3-15,-4-7-1 16,-11 12 1-16,6 2 0 15,-4 5 1-15,3-3 2 16,3 10 1-16,7-7 2 16,-5 0 0-16,11-1 1 0,-3-4 0 15,3 1 0-15,-12 0-1 16,11 2-1-16,-15 4-2 16,1 3 0-16,-1 1-1 15,6 1 1-15,-10-4 2 16,9-3 2-16,0-1 2 15,6-6 0-15,-6-3 0 16,12 3-1-16,-9-3-2 16,-4 2-1-16,-12 1 0 0,13 4-1 15,-11-5 1-15,12 4 0 16,2-4 1-16,19 6 2 16,-7-4 2-16,16 5 0 15,-18-4-1-15,4 2 2 16,-17-5-3-16,9-2 2 15,-14-8 2-15,16 1 2 16,-8-1 0-16,6-2-1 16,-9 3-3-16,6-4 5 15,-7 1 1-15,15-8 5 16,-4-4 1-16,3-2 0 16,-16 5-6-16,1 0-4 15,-15 2-7-15,5 8-3 16,-10 5 0-16,14-2 0 15,-9 3-1-15,6 5 1 0,0 1-1 16,9-1 1-16,0 10-2 16,10 3 1-16,-3 1 2 15,1 7 1-15,-12-4 2 16,18-6 6-16,-10-2 5 16,18-7 11-16,4-7 11 15,25 0-8-15,-12-1-5 16,15 2-4-16,-22 2-10 15,8 2-12-15,-22-1 7 16,5 2 0-16,-2 0 0 16,13-1 1-16,-3-2 1 0,22-6-76 15,9-8-207-15,16-8 45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46:08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9123 6293 973 0,'-177'96'159'16,"46"-17"98"-16,15 2-261 15,8 20 23-15,29-6 14 16,19 13 12-16,51-16 9 16,0 9-34-16,10-14-40 15,7 3-57-15,11-23-42 16,29-11-39-16,14-23-150 15,18-24 14-15</inkml:trace>
  <inkml:trace contextRef="#ctx0" brushRef="#br0" timeOffset="434.0693">9229 6603 664 0,'-7'10'609'0,"5"-6"-241"16,16 1-93-16,-19 16-333 15,4 5-33-15,-7 19-34 16,-3 7 83-16,2 16 87 16,0-3-50-16,1 13 3 15,4-14 5-15,-5-6 11 16,2-23-1-16,2-11-4 15,4-18-3-15,1-18-12 16,-2-11-21-16,10-12-12 0,4-5 30 16,4-13 10-16,3 10 15 15,8 5 21-15,4 11 16 16,10 6-21-16,4 15-5 16,4 11-5-16,-8 7-12 15,-8 14-6-15,-15 11-14 16,-18 14 11-16,-21-2 6 15,-30 22 15-15,-14-8 7 0,-7-2 12 16,4-15-10-16,5-6-21 16,23-30-24-16,14-12-123 15,11-22-256-15,25-22 28 16</inkml:trace>
  <inkml:trace contextRef="#ctx0" brushRef="#br0" timeOffset="688.3532">9897 6312 1091 0,'17'37'59'0,"45"63"260"16,-10-32-336-16,1 21 59 0,-22-1 46 15,-20 21 36-15,-25-15-84 16,-41 10-7-16,-8-11-7 16,-14-8 3-16,9-26-30 15,-8-11-40-15,29-28-323 16,2-15 50-16</inkml:trace>
  <inkml:trace contextRef="#ctx0" brushRef="#br0" timeOffset="946.0765">10352 6840 1464 0,'37'60'226'0,"0"-55"189"16,-6-10-416-16,36-1-84 15,8-2 19-15,11-3-187 16,-13 4-163-16,-2-5-47 16</inkml:trace>
  <inkml:trace contextRef="#ctx0" brushRef="#br0" timeOffset="2107.5576">12861 6628 1211 0,'-1'0'284'0,"-33"10"51"16,-86 29-330-16,16 5-84 15,3 7 25-15,-1 17 26 16,21 1 62-16,1 2 9 15,29-7-2-15,16 0-12 16,20-12-33-16,16-6-43 16,19-14 31-16,18-10 11 15,13-14 4-15,15-19 19 16,-1-9 3-16,-1-5-55 16,-16-2-30-16,-13 5-46 0,-17 8-58 15,-8 4-176-15,-5 7 27 16</inkml:trace>
  <inkml:trace contextRef="#ctx0" brushRef="#br0" timeOffset="2632.0851">13137 6776 500 0,'0'6'332'0,"-14"4"-69"16,-5 8-293-16,-9 7 336 15,-9 6-231-15,-7 5 23 0,2 1 16 16,5 3 11-16,13-9-67 16,13-1-68-16,11-11-19 15,17-7-18-15,14-17-10 16,17-7 28-16,7-13 16 15,8-10-13-15,-6-2 23 16,-13 0 6-16,-16 6 12 16,-7 8 19-16,-15 11 11 0,-5 7-64 15,-1 6-55-15,-1 12 1 16,-2 10-3-16,3 9 16 16,-5 5 51-16,4 6 37 15,5-4-9-15,-2-5-72 16,1-12-85-16,18-12-163 15,1-13-37-15</inkml:trace>
  <inkml:trace contextRef="#ctx0" brushRef="#br0" timeOffset="2826.4135">13667 6591 611 0,'15'13'537'15,"1"29"-153"-15,5 15-358 16,0 10 374-16,-4 28-386 16,-15 3 25-16,-15 25-1 0,-17-12-20 15,-26 9-86-15,-18-18-113 16,-20-12-239-16,-15-41-38 16</inkml:trace>
  <inkml:trace contextRef="#ctx0" brushRef="#br0" timeOffset="3294.6916">7554 8026 1079 0,'11'0'108'0,"23"-3"170"16,14 5-280-16,50-5 10 16,28-2 91-16,53-5 35 15,35 1 36-15,74-9-34 0,10 2-20 16,72 0-12-16,1 1-38 16,49 0-37-16,-36 12 2 15,50-4-7-15,-56 4-10 16,26-3 3-16,-72 0 0 15,18-3 0-15,-71 5-11 16,-2-4-56-16,-72 7-51 0,-1-4-47 16,-62 2-347-16,-29-10 61 15</inkml:trace>
  <inkml:trace contextRef="#ctx0" brushRef="#br0" timeOffset="3860.0891">8723 8569 688 0,'83'-42'410'0,"-80"38"-94"16,0 14-108-16,1 9-308 15,4 20 7-15,-1 11 17 16,-1 14 26-16,-6 7 52 0,-3 11 17 16,-6-8 4-16,-1-9 8 15,-2-16 2-15,3-15 24 16,6-22 4-16,3-11 2 16,4-10-5-16,13-7-4 15,11-6-21-15,9-6 4 16,6 2-2-16,12 13-7 15,-5 15 0-15,-3 17-19 16,-16 13-20-16,-10 14-12 16,-16 2 22-16,-26 11 11 15,-13-6 26-15,-24 2 8 16,-13-12 10-16,-24-6-23 16,2-21-54-16,-6-8-102 15,20-14-76-15,14-4-205 16,26-5-48-16</inkml:trace>
  <inkml:trace contextRef="#ctx0" brushRef="#br0" timeOffset="4101.7116">9523 8973 1473 0,'20'25'246'0,"12"-7"183"15,9-33-405-15,23 12-47 16,5 0 9-16,31-7-54 16,-3-2-258-16,5-12-112 15,-19-2-106-15</inkml:trace>
  <inkml:trace contextRef="#ctx0" brushRef="#br0" timeOffset="4493.9239">10789 8702 1459 0,'-16'74'240'16,"-70"-15"135"-16,-7 12-447 16,-17 12 52-16,20-4 27 15,10 1 22-15,25-22 34 16,18-8-2-16,22-17-60 16,13-10-23-16,14-12-17 15,24-20-4-15,8-15-6 16,22-16-12-16,-4-7-14 0,4-8 1 15,-17 6 5-15,-7 11 19 16,-25 11 37-16,-3 12 16 16,-11 5-19-16,1 22 10 15,-1 5-6-15,9 19 3 16,6 1 13-16,8 12 26 16,6-12-16-16,16-2 0 15,6-11-7-15,14-11-6 16,-1-5-338-16,4-8 111 15</inkml:trace>
  <inkml:trace contextRef="#ctx0" brushRef="#br0" timeOffset="9071.798">26389 3657 287 0,'0'2'0'0,"-3"-2"61"16,2 0-81-16,-1-2 57 15,2 1 56-15,0-1 53 16,0-1 18-16,0 0 18 16,0 0-44-16,0 0-47 15,0 1-66-15,0-1-27 16,-1 1-33-16,-1 2-8 16,-1 2 12-16,-3 48 13 15,-68 49 5-15,42-26 4 0,-5-1 4 16,-14 7 8-16,10-11 8 15,13 2 1-15,10-20 1 16,25-8-3-16,15-13-12 16,21-8-6-16,6-9-1 15,9-12-20-15,-8-8-55 16,11-9-130-16,-12-6 9 16</inkml:trace>
  <inkml:trace contextRef="#ctx0" brushRef="#br0" timeOffset="9388.1583">26105 3946 613 0,'-3'-1'323'0,"0"-1"-56"16,1 1-108-16,1-1-164 0,-1 1-23 16,2-1 17-16,2 1 20 15,26-7 6-15,55-12 3 16,-39 8-11-16,2-3-20 15,8 0-264-15,-10 2 71 16</inkml:trace>
  <inkml:trace contextRef="#ctx0" brushRef="#br0" timeOffset="9693.1283">26564 3814 276 0,'44'83'72'15,"-41"-83"271"-15,3-1-210 16,6-4 79-16,10 2-186 16,11-5 7-16,20 0 1 15,11-5-3-15,8 4-151 0,-6-1-114 16,-9 4-26-16</inkml:trace>
  <inkml:trace contextRef="#ctx0" brushRef="#br0" timeOffset="9942.6247">26551 4200 997 0,'1'10'192'0,"14"0"69"15,6-8-228-15,17-2-100 16,8 0 47-16,10-3-8 16,2-5-1-16,-5-2-45 15,-11 0-72-15,-11-5-141 16,-25 1 28-16</inkml:trace>
  <inkml:trace contextRef="#ctx0" brushRef="#br0" timeOffset="10392.1058">27552 3438 894 0,'78'98'144'16,"-95"-40"103"-16,5 23-290 15,0 8 28-15,-12 18 6 16,-1-14 3-16,3 12-67 15,8-16-88-15,11-3-77 16,9-28-80-16</inkml:trace>
  <inkml:trace contextRef="#ctx0" brushRef="#br0" timeOffset="11902.8689">26681 2837 173 0,'44'63'38'16,"-45"-61"19"-16,-1-2-42 16,1 1 0-16,1-2 10 15,0-1 1-15,-2 1 9 16,1-1-4-16,-1 1 4 15,1-1 5-15,-1 1 17 0,1-1-15 16,-1 1-6-16,2-1-13 16,0 1-14-16,0-1-22 15,0 2 7-15,0 0 3 16,0 0 14-16,0 0 16 16,0 0 22-16,0 0 9 15,0 0 10-15,0 0-9 0,-1 0-15 16,0 0-25-16,-2 0-10 15,-8 5-13-15,-23 13-3 16,-44 31 2-16,36-29 2 16,5 0 6-16,2 9 8 15,8-7 2-15,12 8 1 16,8-2-3-16,16 6-3 16,11-12-5-16,17-5 5 15,5-16 5-15,19-11 8 16,5-12 2-16,11-8 4 15,-10-4-5-15,0-3 2 16,-20 9-1-16,-12 6 1 16,-23 5-27-16,-15 14-35 15,-13 8-9-15,-24 12-4 16,-9 9 6-16,-10 12 42 16,-2 7 38-16,2 14 3 15,22-3-4-15,7 2-12 16,20-9-32-16,17-8-10 0,11-15-9 15,15-10-72-15,16-19-66 16,14-10-49-16,-3-14-71 16</inkml:trace>
  <inkml:trace contextRef="#ctx0" brushRef="#br0" timeOffset="12209.9296">27187 2771 903 0,'-57'9'358'16,"57"8"-223"-16,14 11-70 15,7 1-111-15,10 11-108 16,-6 5 149-16,-2 10 145 16,-8-4-146-16,-14 29-2 15,-14 0 2-15,-17 14-68 16,-4-8-93-16,-24-2-97 16,-4-33-9-16,-25-28-128 15</inkml:trace>
  <inkml:trace contextRef="#ctx0" brushRef="#br0" timeOffset="12480.1648">26189 2819 1173 0,'-112'96'216'0,"6"30"125"16,28 6-354-16,29 1-27 15,45-26 1-15,48-15-42 16,52-51-260-16,69-48 4 16,17-38-108-16</inkml:trace>
  <inkml:trace contextRef="#ctx0" brushRef="#br0" timeOffset="15588.1639">30606 2632 780 0,'-9'-65'50'0,"9"66"123"16,0 7-240-16,0 8 17 15,-6 5 47-15,-4 8 14 16,-5 8 8-16,-1 18 8 15,-4-3-7-15,0 10-1 16,8-5 0-16,0-8 3 16,3-17-1-16,9-5 6 15,-3-17 7-15,9-7 16 16,3-4-7-16,15-8-2 16,2 0-5-16,16-3-6 15,-5 3-15-15,13 12 12 16,-10 5-3-16,-1 9-2 0,-17 8 0 15,-6 7 1-15,-17-3-12 16,-11 11 6-16,-10-4 3 16,-14-1-14-16,-2-14-15 15,-8-9-62-15,6-18-66 16,3-10-56-16,10-7-40 16,11 7-52-16,16-6 13 15</inkml:trace>
  <inkml:trace contextRef="#ctx0" brushRef="#br0" timeOffset="15818.1574">31335 2408 692 0,'4'49'110'0,"5"19"74"15,1 9-229-15,-5 26 42 16,-15-1 14-16,-14 18-1 16,-10 0 15-16,-12 12 16 15,-9-20-7-15,-26-1-7 16,-13-29-230-16,-17-32 81 16</inkml:trace>
  <inkml:trace contextRef="#ctx0" brushRef="#br0" timeOffset="16087.2776">30251 2370 789 0,'-163'228'178'0,"87"-99"80"16,9 3-226-16,13 23-16 15,30-27-3-15,21-5-2 16,22-37-36-16,26-15-84 16,24-45-151-16,22-17 0 15</inkml:trace>
  <inkml:trace contextRef="#ctx0" brushRef="#br0" timeOffset="16637.1747">29904 3804 992 0,'-44'6'91'0,"46"-5"145"15,4-2-326-15,-9 8 18 16,2-7 37-16,-1 2-2 16,-3 16 20-16,-16 30 15 15,-21 49 12-15,1-25 3 16,-7 5 2-16,-2 8-12 0,4-20 4 16,12 2 6-16,25-27-14 15,31-9-6-15,17-19-2 16,13 1-33-16,3-7-52 15,5-11-128-15,-17-2 12 16</inkml:trace>
  <inkml:trace contextRef="#ctx0" brushRef="#br0" timeOffset="16908.198">29377 4124 935 0,'37'0'132'0,"25"-3"161"15,6-4-271-15,16 1 0 16,-9-2 34-16,0-4 1 15,-22 1-69-15,-5 3-63 16,-14-2-71-16,0 4-173 16,-12 7-5-16</inkml:trace>
  <inkml:trace contextRef="#ctx0" brushRef="#br0" timeOffset="17207.8255">30237 3954 1021 0,'116'46'207'0,"-91"-46"78"16,-22 4-220-16,15-3-128 16,2 1 58-16,6-4 14 15,6-2 5-15,2-3-69 16,-4-2-53-16,-6 3-202 16,-8 4 1-16</inkml:trace>
  <inkml:trace contextRef="#ctx0" brushRef="#br0" timeOffset="17407.7264">30184 4266 1037 0,'18'21'293'15,"17"-6"50"-15,-2-23-204 16,13 7-256-16,0-2 66 15,7-6-30-15,-12-4-44 16,8-12-122-16,-7 2-68 0,8-2-60 16</inkml:trace>
  <inkml:trace contextRef="#ctx0" brushRef="#br0" timeOffset="17691.1656">30855 4013 1487 0,'-9'24'0'0,"-67"41"296"16,56-45-455-16,24-2-12 16,18-13 171-16,27 5 32 15,13-7 15-15,8 7 31 16,-5-1 25-16,-10 8-39 15,-25 0-57-15,-14 12-1 16,-16 0-18-16,-25 7-24 16,-20-5 17-16,-15 0-27 0,-10-6-49 15,-3-16-194-15,16-12-57 16,12-21-75-16</inkml:trace>
  <inkml:trace contextRef="#ctx0" brushRef="#br0" timeOffset="17852.1559">31144 3875 965 0,'38'5'535'0,"30"-4"-140"16,14 3-629-16,45-18 234 15,2-9-428-15</inkml:trace>
  <inkml:trace contextRef="#ctx0" brushRef="#br0" timeOffset="19008.1412">31243 3884 379 0,'0'0'-31'0,"0"0"99"16,0 1-126-16,0 1 69 16,-3-1 54-16,2 1 31 15,-4-1 2-15,-1 8 7 16,3-6-25-16,-4 8-7 16,-4-4-19-16,-2 0-8 15,6-4-9-15,-7 3-3 16,-2-3-11-16,-5-3-5 0,-45-6-1 15,36-6 3-15,12 1 2 16,0 6 5-16,7 1-10 16,0 2 1-16,8-1-4 15,-3 3-4-15,6-1-2 16,-1-1-14-16,1 1 5 16,-2-1-12-16,2 1-6 15,-1-1-17-15,-1 2 5 0,1 0-36 16,-1 0-14-16,1 0-152 15,0 0 29-15</inkml:trace>
  <inkml:trace contextRef="#ctx0" brushRef="#br0" timeOffset="19297.0834">30916 4007 104 0,'-2'0'0'0</inkml:trace>
  <inkml:trace contextRef="#ctx0" brushRef="#br0" timeOffset="39039.4433">7428 6644 289 0,'52'-71'324'15,"-47"62"-86"-15,0 5-197 16,3 8 160-16,-1 9-204 16,-5 7-27-16,-2 14 7 15,-5 4 30-15,-7 14 20 16,1 3 15-16,-10 15 8 15,0-7 0-15,-6 2 12 0,5-14-2 16,0-8 2-16,10-19 0 16,0-11 5-16,9-15-41 15,12-20-13-15,11-12-11 16,21-22-2-16,14-8-7 16,25-9 55-16,3 14 18 15,14 7 5-15,-12 26-14 16,11 21-17-16,-20 29-39 15,-5 29-6-15,-21 23-10 0,-16 25 1 16,-28 13-73-16,-28 20-270 16,-17-13 59-16</inkml:trace>
  <inkml:trace contextRef="#ctx0" brushRef="#br0" timeOffset="39804.3831">11251 6687 1131 0,'-12'13'173'0,"18"10"127"15,-15 23-349-15,1 7-6 16,-3 15 27-16,-2-1 13 16,1-4 16-16,0-23 17 15,9-8 21-15,5-25-6 16,9-35 0-16,6-21-5 16,33-33-1-16,8-17-21 0,22-15 25 15,6 21 15-15,12 16 14 16,-21 32-7-16,0 33-4 15,-20 38-22-15,-12 46-4 16,-24 24-18-16,-24 47-50 16,-23 14-54-16,-28 23-281 15,-7-36 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50:51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23227 3767 469 0,'-12'18'381'16,"1"-3"-170"-16,13-11-79 0,11 3-197 16,-1 1-157-16,25 1 198 15,18-2 84-15,61-5 88 16,45-5-28-16,79 0 119 16,18-8-160-16,41-1-26 15,-33 6-32-15,-12-5-5 16,-65-7 14-16,-8-6 27 15,-43-3 28-15,-18-4-14 16,-31 8 1-16,-12 3-15 16,-24 9-16-16,-14 3-17 15,-11 5 15-15,-6-3-3 16,-13 2-2-16,-3 2-8 16,-5 1-10-16,-1-1 0 15,0 2-22-15,0 0-20 16,0 0-145-16,-1 0-277 15,-2-1 24-15</inkml:trace>
  <inkml:trace contextRef="#ctx0" brushRef="#br0" timeOffset="3076.0598">12161 5357 418 0,'1'0'325'0,"1"0"-93"15,1 0-266-15,-3-2 226 16,4 2-251-16,-2 0 1 16,-1 0 3-16,0 0 1 15,1 0 21-15,-2 2-3 16,0 17 3-16,-19 33 4 31,-92 111 41-15,42-66 8-16,18 4 3 15,14-3-18-15,59-49-3 0,21-18-27 16,34-16-23-16,24-23-30 16,17-15-67-16,-5-7-14 15,4-4-41-15</inkml:trace>
  <inkml:trace contextRef="#ctx0" brushRef="#br0" timeOffset="3433.1656">11901 5595 1001 0,'9'6'221'15,"-9"-10"69"-15,3-2-283 16,-3 4-70-16,2 1 12 16,7-1 21-16,38-7 11 15,57-11 15-15,-24 8-45 0,4-5-86 16,11-2-136-16,-18-2-28 16</inkml:trace>
  <inkml:trace contextRef="#ctx0" brushRef="#br0" timeOffset="3701.1912">12682 5327 1058 0,'-31'110'59'0,"68"-107"181"16,13 1-327-16,41-4 28 15,3-9 64-15,24-4 7 16,-18-5-53-16,7-6-54 16,-24 4-55-16,-12 2-100 15,-27 9-36-15</inkml:trace>
  <inkml:trace contextRef="#ctx0" brushRef="#br0" timeOffset="3960.7605">12809 5709 1033 0,'-4'27'91'0,"11"-8"157"16,10-11-306-16,8 3-23 15,12-3 77-15,16-2 13 16,8-8 7-16,17-8-9 16,-5-3-76-16,1-10-91 15,-18-8-101-15,-5-7-81 16</inkml:trace>
  <inkml:trace contextRef="#ctx0" brushRef="#br0" timeOffset="4289.0649">14422 5034 461 0,'8'19'168'0,"-10"-9"4"16,-6 5-36-16,-7 1-168 15,-16 18 63-15,-11 9 45 16,-17 21-2-16,-11 7-11 15,-8 20-8-15,11-2-29 0,-3 14-8 16,16 4-16-16,3 10-62 16,13-16-73-16,4-14-99 15,10-26-21-15,9-29-91 16</inkml:trace>
  <inkml:trace contextRef="#ctx0" brushRef="#br0" timeOffset="4644.3477">14661 5377 887 0,'-3'20'176'0,"-18"30"87"0,-78 64-264 15,41-38 0-15,18-8 7 16,17 0-6-16,27-15 8 16,34-8 53-16,22-16 46 15,40-27 49-15,17-17-74 16,32-26 2-16,-15-16-47 16,6-15-43-16,-41 9-45 15,-19-6 105-15,-48 11-11 16,-21 6-6-16,-39 9-104 0,-49 15-103 15,-37 19 85-15,-33 17 110 16,-6 14-223-16,-23 12-104 16,41-7 194-16</inkml:trace>
  <inkml:trace contextRef="#ctx0" brushRef="#br0" timeOffset="17716.0875">4056 11761 1541 0,'14'52'172'16,"-9"-33"158"-16,-1 19-508 0,7 24 106 15,-5 12 43-15,4 18 41 16,-3 3 43-16,7 33 44 16,-1-2-106-16,2 43-53 15,0 2-59-15,4 24-266 16,-7-26 13-16</inkml:trace>
  <inkml:trace contextRef="#ctx0" brushRef="#br0" timeOffset="18015.0525">3958 11659 1416 0,'12'-43'244'0,"22"-12"152"16,19-1-432-1,33 0 9 1,102 31 23 0,-16 20 7-16,-15 36-11 15,-15 24-21-15,-38 35 9 16,-125 4 8-16,-38 24 10 15,-40 1 23-15,-35 11 12 16,-5-19-16-16,-25-5-143 0,24-31-272 16,17-20 35-16</inkml:trace>
  <inkml:trace contextRef="#ctx0" brushRef="#br0" timeOffset="18428.8799">5821 11530 1835 0,'-52'94'368'15,"15"26"73"-15,-18 22-670 16,-1 39-319-16,12-23-44 16</inkml:trace>
  <inkml:trace contextRef="#ctx0" brushRef="#br0" timeOffset="18893.0411">7033 11536 1359 0,'-88'116'541'0,"-15"13"6"16,-38 65-296-16,-1 37-226 0,14 47-33 15,51-26-43-15,52-3-157 16,58-65-173-16,57-52-164 16,24-77-143-16</inkml:trace>
  <inkml:trace contextRef="#ctx0" brushRef="#br0" timeOffset="19408.3117">7810 11727 1421 0,'-16'51'389'0,"-51"86"90"16,17-60-375-16,-20 35-106 15,7 11 2-15,-2 34-3 16,10-6-3-16,19 19-64 16,23-29-60-16,13-17-61 15,25-50-286-15,20-47 20 16</inkml:trace>
  <inkml:trace contextRef="#ctx0" brushRef="#br0" timeOffset="19738.0273">8190 12212 689 0,'-20'105'144'0,"-9"-99"687"0,-1 35-504 15,18 1 147-15,14 11-504 16,17-5 4-16,22 0 5 15,10-12 3-15,18-14 27 16,-2-20 8-16,12-19 5 16,-11-14 6-16,-3-15 5 15,-19 2-1-15,-11-6-4 16,-27 8-19-16,-36-10-36 16,-11 6-34-16,-26-8 34 15,-19 5-12-15,-17 1-35 16,22 16 6-16,4 3 6 15,35 9-428-15,50-4 115 16</inkml:trace>
  <inkml:trace contextRef="#ctx0" brushRef="#br0" timeOffset="20003.2003">9024 11527 1678 0,'35'76'332'0,"14"20"207"16,7 20-496-16,26 54 8 16,-22-4 5-16,-26 43-32 15,-31-11-31-15,-43 14-12 16,-47-46-19-16,-45-7-47 15,-11-58-26-15,-28-41-421 16,17-39 80-16</inkml:trace>
  <inkml:trace contextRef="#ctx0" brushRef="#br0" timeOffset="22773.0704">22753 11397 381 0,'37'-5'575'0,"-21"0"-221"16,-17 2-235-16,-4 3 222 15,-8 0-412-15,-35 6 7 16,-14 4 16-16,-53 17 14 16,-4 5 15-16,-16 20 56 15,20 4 15-15,10 2 14 16,44-8-7-16,18-5-30 16,30-18-6-16,38-1 24 15,22-2-2-15,48 1 14 16,13 6 25-16,33 5 4 15,-8 1-47-15,3 4-41 16,-48-1-34-16,-26 17-29 16,-37-1-32-16,-53 12 19 15,-27-6 17-15,-37 1 14 16,-10-21 23-16,-21-4 25 16,24-28-6-16,7-15 43 0,34-8 33 15,27-34 19-15,24-21-18 16,31-29 1-16,32-8-35 15,42-24-32-15,14 15-13 16,32-6 6-16,-17 22-66 16,-17 2-372-16,-27 17 94 15</inkml:trace>
  <inkml:trace contextRef="#ctx0" brushRef="#br0" timeOffset="23282.698">22988 12554 1341 0,'-1'40'222'0,"2"-46"110"15,-1 2-443-15,0 8-20 16,-1-4 52-16,-1 0 64 15,1 0 33-15,-1 0 44 16,-1 2 57-16,0-1-21 16,0-1-6-16,0 0 45 15,2-1-53-15,-1-1-19 16,8-14-19-16,0-9-42 0,70-44-50 16,-52 64 34-16,-4 9-23 15,-17 17-6-15,-23 23 7 16,-10 9 14-16,-12 5 10 15,2-12 26-15,-2-6 11 16,18-21-18-16,3-10-62 16,14-12-68-16,4-22-309 15,15-6 11-15</inkml:trace>
  <inkml:trace contextRef="#ctx0" brushRef="#br0" timeOffset="23822.0809">24348 11641 1029 0,'-15'-14'185'16,"-6"-19"101"-16,-13 6-306 15,-38-2 11-15,-8 8 23 0,-45 18 30 16,-6 13 20-16,-4 27 40 16,30 14-5-16,8 20 6 15,38-2-14-15,24 13-11 16,20-18-42-16,19-2-11 15,15-22-7-15,29-15 10 16,15-17 4-16,37-19 11 16,3-16 1-16,31-14-10 15,-13 1-12-15,-13-3-7 16,-40 6-8-16,-14 4 5 16,-36 14 3-16,-4 6-32 15,-9 5-16-15,-8 11-40 16,-2 14 8-16,-8 20 17 15,-8 10 35-15,-19 38 26 16,-12 6 44-16,-7 23-15 16,1-10-23-16,-2 16-17 15,17-29-27-15,6-4-56 16,13-25-32-16,6-11-30 0,9-34-64 16,8-21-237-16,8-20 82 15</inkml:trace>
  <inkml:trace contextRef="#ctx0" brushRef="#br0" timeOffset="24307.0681">25253 11711 1370 0,'6'12'219'0,"-9"-8"127"16,1-5-415-16,-14-1-5 15,-10-1 27-15,-20-7 27 16,-11 0 31-16,-20 7 67 16,-10 0-5-16,-24 20-1 15,7 10 4-15,-7 22 3 16,15 3-42-16,22 10 0 15,32-4-7-15,29 4-21 16,25-14-11-16,29-7-21 16,15-16 20-16,42-16 23 15,-3-21 1-15,13-19 6 16,-4-15 6-16,8-16-12 0,-29 4-16 16,5-1 15-16,-16 7-2 15,-14 5 4-15,-22 17 1 16,-10 8-17-16,-18 10-16 15,-10 19-29-15,-13 16 9 16,-22 30 21-16,-10 18 41 16,-15 45 22-16,-5 8 31 15,-5 33-12-15,20-10-60 0,1 16-61 16,17-30-473-16,-15-32 106 16</inkml:trace>
  <inkml:trace contextRef="#ctx0" brushRef="#br0" timeOffset="25164.7897">25940 11638 1567 0,'0'52'397'15,"-3"30"116"-15,-7-20-425 0,-15 61-85 16,-6 13 2-16,-11 35-8 16,1-22-54-16,-4 10-125 15,14-33-335-15,-6-9 18 16</inkml:trace>
  <inkml:trace contextRef="#ctx0" brushRef="#br0" timeOffset="28307.9225">17940 2768 441 0,'65'27'372'0,"-41"-20"-175"16,-21-4-9-16,13 9-257 15,1-3-9-15,20 4-8 16,1-7 102-16,23 3 24 16,-2-9 14-16,21-1 8 15,-7-7 11-15,17 0-15 16,-11-6-19-16,8 7-7 15,-10-4-6-15,6 1-6 16,-13 7-1-16,13 5 8 16,-11 1-1-16,14 5 8 15,-7 3 0-15,-1-1 3 0,-14-2-6 16,10 3 3-16,-10-5-5 16,10 2-1-16,3-5 1 15,13 3 8-15,0-8-1 16,10 4-2-16,-17-4-1 15,7 5-4-15,-16-3-7 16,7-1-4-16,-11 1-4 16,11 0-3-16,-5-5-1 15,10-1 1-15,-14 6 0 16,10-10 1-16,-17 1 0 0,18-1 1 16,-9 2-1-16,21-2 1 15,-2 2 1-15,26 4-3 16,-23 3-4-16,8-2 0 15,-18 3-3-15,10 1-3 16,-18-2 3-16,20-2 7 16,-9 6 2-16,12-5 7 15,-12 2 2-15,10 0 4 16,-7 3-5-16,17 0 2 16,5-2-6-16,17-2-1 15,-22 1 0-15,8-4 1 16,-16-7-1-16,-11 5 1 15,-10 2 1-15,17-2 1 16,-14 1-4-16,-2 1-1 16,-4 0-2-16,10-5 0 15,-4-3-3-15,17 1 1 0,9 0 0 16,25-4 3-16,-29 4 0 16,0 1 3-16,-30 1 3 15,-3 0 4-15,-31 5 1 16,2-2 0-16,-7 3-4 15,5-3-3-15,-7 6 3 16,-1-3 5-16,-5 2-6 16,1-4 4-16,-8 7 0 15,-3-5-6-15,1-2-10 0,-3 5 4 16,-4-1-4-16,-3-1-2 16,-3 4 0-16,-4-1-15 15,-2-2-11-15,0 1-31 16,-2 0-19-16,1 0-44 15,1 0-28-15,0-2-244 16,-3 1-116-16,1-2-59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52:56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7633 3771 1033 0,'3'12'235'16,"-6"-15"94"-16,6 6-331 16,-3-3-36-16,0 0-8 15,0 0 8-15,0-1 11 16,0-1 39-16,10 2 24 0,23 0 14 16,67 3-10-16,-32-3-14 15,38 5-2-15,6-1-8 16,26 5-6-16,9-8 5 15,41 8 10-15,-17-1-2 16,47-1 16-16,3-5 5 16,28 5 10-16,-14-4-3 15,47-3 15-15,-25 2-8 0,47 0 9 16,-25 0-4-16,46-1 9 16,-36 1-9-16,45-5 14 15,-46-9-6-15,43 2-1 16,-57-5-2-16,17-10 6 15,-51 3-17-15,15 1 2 16,-61-1-6-16,-9-4-9 16,-35 13-13-16,-11 1-3 15,-44 2-14-15,-9-1-7 16,-27 6-26-16,-17-1-100 16,-20 4-85-16,-4-10-389 15,-9-4 7-15</inkml:trace>
  <inkml:trace contextRef="#ctx0" brushRef="#br0" timeOffset="10585.4226">22299 4373 566 0,'-8'-3'300'16,"0"-6"-72"-16,16-1-87 0,0 1-160 15,0 1-26-15,2 1 40 16,-5 3 43-16,-8 5-14 16,-2 0-15-16,4-1-16 15,-2 2-15-15,-21 19-25 16,-63 76 13-16,23-12 18 16,-3 11 21-16,-7 18 43 15,14-4 5-15,17-6-11 16,26-27-17-16,25-18-22 15,23-25-16-15,30-12 14 16,1-19 16-16,18-10 19 16,-5-9 3-16,1-7-210 15,-23 6-103-15,-14-9-50 16</inkml:trace>
  <inkml:trace contextRef="#ctx0" brushRef="#br0" timeOffset="10819.9804">21876 4739 33 0,'3'1'760'15,"3"-2"-464"-15,0 1-85 16,-6 0 83-16,4 0-409 15,45-5 62-15,50-9 80 16,-23-12 55-16,7-5-155 0,14-10-223 16,-12 10 19-16</inkml:trace>
  <inkml:trace contextRef="#ctx0" brushRef="#br0" timeOffset="11020.3763">22815 4314 1476 0,'41'23'194'0,"16"-11"189"15,-28-18-434-15,34 2-288 16,3-4-63-16,10 0-32 15</inkml:trace>
  <inkml:trace contextRef="#ctx0" brushRef="#br0" timeOffset="11211.8933">22873 4721 1483 0,'32'9'342'16,"-20"-11"-68"-16,21-3-400 16,5-3-150-16,11-8-256 15,1 1 179-15</inkml:trace>
  <inkml:trace contextRef="#ctx0" brushRef="#br0" timeOffset="11753.1472">23570 4232 942 0,'-12'16'227'16,"8"-4"21"-16,0-7-262 15,-4-2-40-15,8 3-44 0,0-8 108 16,0 1 15-16,0-1 17 15,2-1 2-15,17-18 12 16,73-57-9-16,-30 41 15 16,5 4 8-16,4 4-1 15,-12 12-12-15,3 10-32 16,-14 13-34-16,-7 12-42 16,-14 11 0-16,-35 20 2 15,-24 12 25-15,-35 26 18 16,-31 20 30-16,-20 29 11 15,13 2-1-15,-6 13 6 16,25-28-4-16,22-19-9 16,24-43-20-16,16-26-35 15,27-27-36-15,31-11-36 16,20-9 118-16,55-4 5 16,26-1 30-16,32-4 30 15,2 8-340-15,2-24 3 16</inkml:trace>
  <inkml:trace contextRef="#ctx0" brushRef="#br0" timeOffset="13310.3562">25958 4056 923 0,'4'-2'31'0,"-2"1"143"16,1-1-246-16,-3 1-58 16,0 1 70-16,0 1 76 15,-9 36-2-15,-41 67 4 16,13-39 5-16,-8 30 8 16,8 6-1-16,5 11 21 15,14-15 2-15,22-4-3 16,21-32-16-16,27-21 10 15,18-27-19-15,28-13-5 16,-5-15-17-16,3-16-243 16,-25-1 64-16</inkml:trace>
  <inkml:trace contextRef="#ctx0" brushRef="#br0" timeOffset="13600.1666">25410 4505 1204 0,'30'-11'133'0,"14"2"194"16,11-2-367-16,22-10 23 16,6-1 50-16,21-17-2 15,-5 1-70-15,10-5-232 16,-20 4-65-16,-12 2-111 16</inkml:trace>
  <inkml:trace contextRef="#ctx0" brushRef="#br0" timeOffset="14000.9598">26515 4127 554 0,'16'105'246'16,"-1"-102"-2"-16,7-4-303 15,11-7 342-15,23-11-226 16,11-3-3-16,8-8-116 16,-11 3-193-16,-9 4-28 15,-31 9-163-15</inkml:trace>
  <inkml:trace contextRef="#ctx0" brushRef="#br0" timeOffset="14240.8255">26543 4469 1483 0,'10'6'103'0,"17"-7"253"16,13-1-444-16,19-1 7 15,8-6 95-15,9-3-87 16,-16 1-56-16,-3-9-229 16,-16 4-31-16</inkml:trace>
  <inkml:trace contextRef="#ctx0" brushRef="#br0" timeOffset="15676.9936">27424 3819 440 0,'-6'0'155'0,"2"6"11"16,-2 0-87-16,5-6-79 16,-1 0 13-16,1 1 9 0,1-1 18 15,0 2 22-15,1-2 6 16,50 4 10-16,54-7 0 15,-19-15-12-15,7-5-21 16,18-11-6-16,-9 1-9 16,6 2-8-16,-25 6-11 15,-12 5-9-15,-31 16-18 16,-19 26-9-16,-30 14 1 16,-37 42 10-16,-22 20 12 15,-33 53 35-15,-8 3 6 0,-13 40 35 16,22-17-4-16,3 12-23 15,32-47-131-15,16-1-218 16,15-40-15-16</inkml:trace>
  <inkml:trace contextRef="#ctx0" brushRef="#br0" timeOffset="19067.0225">4706 9711 711 0,'4'-3'233'0,"2"-1"64"15,2-1-190-15,-8 5-38 0,0-3-15 16,3 2-16-16,-3-1-30 15,1 1-31-15,-1-1-12 16,-1 1-50-16,-29 5-14 16,-105 41 6-16,34 5 44 15,-26 33 32-15,14 10 53 16,-1 38 25-16,21-10 1 16,7 4-16-16,39-25-35 15,38-11-17-15,44-35-25 0,41-16 63 16,23-22 7-16,45-17 21 15,6-17 20-15,26-13-67 16,-18-3-257-16,4-9-70 16,-47-4-132-16</inkml:trace>
  <inkml:trace contextRef="#ctx0" brushRef="#br0" timeOffset="19476.2264">4737 10181 476 0,'0'16'410'16,"0"-6"-101"-16,0-11-27 16,1 1-281-16,-1 0-33 15,0 0 1-15,2 0-2 16,22-2 26-16,21-5 49 16,59-17 3-16,-42 8 2 15,15-2-6-15,-11 6-22 0,-3 8-25 16,-18 8-21-16,-11 13-28 15,-21 9-28-15,-16 26 45 16,-19 13 62-16,-23 21-24 16,-3 8 27-16,-12 20 28 15,7-18-105-15,4 11-107 16,20-24-130-16,6-14-29 16</inkml:trace>
  <inkml:trace contextRef="#ctx0" brushRef="#br0" timeOffset="19760.995">6203 9659 681 0,'-26'24'566'0,"-20"-26"-155"15,-49 53-446-15,-7 18 401 16,-21 41-416-16,4 13 14 16,-8 24 44-16,38-20 43 15,12 9 12-15,34-32-27 16,31-5-41-16,34-31-45 0,36-11-24 16,16-25-26-16,34-15-230 15,12-22-48-15,8-17-71 16</inkml:trace>
  <inkml:trace contextRef="#ctx0" brushRef="#br0" timeOffset="20205.8237">6122 9985 467 0,'-48'84'417'0,"48"-82"-167"16,2-4-50-16,2-1-278 15,-4 2 2-15,2 0 2 16,35-4 100-16,61-10 85 16,-30 6 16-16,-3-1-11 15,16-3-11-15,-9 4-30 0,-1 0-42 16,-15 1-11-16,-3 6-8 16,-23 2-11-16,-9 1-32 15,-17 3-22-15,-8 19-25 16,-17 12-23-16,-16 30 66 15,-11 11 30-15,-11 26 33 16,6-3 24-16,4 19 10 16,21-18-119-16,9 2-262 15,19-26 43-15</inkml:trace>
  <inkml:trace contextRef="#ctx0" brushRef="#br0" timeOffset="20490.8864">7031 9649 1496 0,'12'35'185'0,"44"25"193"16,-20-10-438-16,7 15-11 15,15 30 48-15,-8 15 29 16,-11 23-2-16,-31-10 3 16,-33 18 4-16,-24-21 7 0,-20-5-32 15,2-30-15-15,-2-7-83 16,14-32-59-16,1-21-231 16,16-25 13-16</inkml:trace>
  <inkml:trace contextRef="#ctx0" brushRef="#br0" timeOffset="20777.1124">7665 10478 1279 0,'18'18'478'16,"3"-16"8"-16,-11 9-269 16,42-12-243-16,18-5-29 15,35-1-62-15,12 1-89 16,-3-5-279-16,-25-9-10 15</inkml:trace>
  <inkml:trace contextRef="#ctx0" brushRef="#br0" timeOffset="21179.2044">9684 9635 1010 0,'16'0'235'0,"-8"-4"106"16,-7 1-311-16,-10-3-22 15,-17 9-34-15,-29 7-25 16,-21 13 7-16,-38 20 25 0,-12 19 19 16,-35 28 77-16,10 17 55 15,1 23-1-15,35-4-16 16,26 2-24-16,52-22-65 16,41-8-22-16,39-33-20 15,39-9 13-15,17-21 24 16,18-13-5-16,-3-16-36 15,10-20-98-15,-24-9-143 16,-8-10-169-16,-21-1-66 0</inkml:trace>
  <inkml:trace contextRef="#ctx0" brushRef="#br0" timeOffset="21499.4067">9215 10265 1011 0,'-14'25'624'0,"10"-3"-162"16,22-35-115-16,22 20-391 16,10-1-34-16,31 6 42 15,2-7 39-15,8-2 9 16,-23-6 11-16,-9 0 2 15,-28-3-9-15,-10 12-21 16,-14 6-29-16,-14 14-9 0,-11 14-4 16,-23 25 5-16,-13 10 19 15,-11 24 23-15,1-3-8 16,1 9-85-16,20-20-66 16,13-11-63-16,15-34-214 15,23-25-1-15</inkml:trace>
  <inkml:trace contextRef="#ctx0" brushRef="#br0" timeOffset="21769.9726">10539 9566 1841 0,'-125'148'335'16,"16"-43"203"-16,-32 43-559 16,17 9 29-16,8 18 4 15,38-33-3-15,36 1-13 16,33-49-10-16,18-12-15 16,18-29-11-16,35-10-43 15,14-24-41-15,32-19-406 16,4-17 12-16,-1-22-179 15</inkml:trace>
  <inkml:trace contextRef="#ctx0" brushRef="#br0" timeOffset="22204.9993">10632 9945 1454 0,'-53'98'278'0,"53"-98"83"16,1 0-438-16,2-2-37 15,-3 1-9-15,3-1 107 16,24-8 45-16,75-27 37 15,-32 18 18-15,1 7-6 16,-12 4-34-16,-7 13-44 16,-20 10-40-16,-17 22-14 15,-19 13-15-15,-30 27-5 16,-17 9 75-16,-32 16 32 16,-2-5 11-16,-1-3 21 15,26-27 12-15,14-11-42 16,32-22-21-16,23-10 10 15,26-13 1-15,35-7 3 0,17-6-7 16,32-6-41-16,-5-13-58 16,10-7-201-16,-14-8-172 15,1-10-48-15</inkml:trace>
  <inkml:trace contextRef="#ctx0" brushRef="#br0" timeOffset="22426.5928">11670 9576 1784 0,'3'12'389'0,"6"7"126"15,5 2-493-15,12 23-60 16,4 17 14-16,5 38 38 16,-5 13 27-16,-11 39-2 15,-22-5-10-15,-26 31-10 16,-26-17-17-16,-49 16-119 15,-22-29-110-15,-32 16-112 16,-10-42-219-16,-17-19-65 16</inkml:trace>
  <inkml:trace contextRef="#ctx0" brushRef="#br0" timeOffset="23025.869">3928 11584 887 0,'-21'13'504'15,"16"-9"-69"-15,3-8-135 16,6-1-317-16,-4 4-2 16,3 0-11-16,43-8 11 0,57-8 23 15,-26 10 23 1,1 0 6-16,58-2 14 0,17 4 3 16,63-2 24-1,27 2 7-15,87-4 6 0,-13 4-12 16,77-1-1-16,-23 0-26 15,83-3-4-15,-30 3-11 16,66-7 8-16,-45 5-3 16,67-2 3-16,-79 5-6 15,45 1 0-15,-69 1-9 16,13 0-6-16,-81 0-6 16,20-1 1-16,-91 2-4 15,-18 4-81-15,-64-2-91 0,-15 2-90 16,-65-2-349-16,-24-7-4 15</inkml:trace>
  <inkml:trace contextRef="#ctx0" brushRef="#br0" timeOffset="23655.9844">6298 12078 955 0,'82'9'369'0,"-77"-6"12"16,-7-3-232-16,2 2-123 16,0-2-29-16,0 0 0 15,0 0-1-15,-2 0 11 16,2 0 16-16,0 0-5 16,2 0 6-16,24 4 21 15,90 11 5-15,-2-15 0 16,10-3 7-16,21 0-4 15,-16-1-23-15,-6 7-11 16,-38 4-8-16,-11 8-42 16,-30 10-21-16,-23 24-16 15,-33 7 16-15,-46 33 8 0,-10 13 48 16,-21 33 37-16,-1 0 26 16,-3 9-3-16,35-24-8 15,-4-6-56-15,20-36-84 16,5-14-359-16,16-24-23 15,17-16-176-15</inkml:trace>
  <inkml:trace contextRef="#ctx0" brushRef="#br0" timeOffset="23906.576">7665 12575 1634 0,'33'6'388'0,"8"-8"152"16,-2 4-435-16,59-10-113 15,14-2 11-15,20-14-119 16,-8-2-128-16,4-10-298 15,-36 6-44-15</inkml:trace>
  <inkml:trace contextRef="#ctx0" brushRef="#br0" timeOffset="24315.533">8772 12181 929 0,'-3'9'148'0,"0"-4"123"16,1 0-272-16,2-5 61 15,0 0 52-15,0-2 62 16,3-1 18-16,45-22 18 15,52-30-22-15,-31 18-51 16,-7 12-53-16,4 9-31 16,-23 14-50-16,-9 23-48 15,-17 24 16-15,-23 30 10 16,-27 24 26-16,-41 50 45 16,-21 17 82-16,-31 23 21 15,9-20-8-15,14-7-18 16,48-47-31-16,55-24-52 15,49-34-25-15,54-12-32 16,23-20-46-16,31-21-134 16,-8-17-465-16,5-28 61 0</inkml:trace>
  <inkml:trace contextRef="#ctx0" brushRef="#br0" timeOffset="76438.1812">22180 11213 642 0,'-32'6'300'15,"6"-9"-13"-15,6 9-146 0,-3-6-62 16,5 0-30-16,5 0 41 16,8 3 5-16,1-6 21 15,14-1-15-15,-10 2-12 16,3-1-45-16,47-16-11 16,62-55-30-16,-35 40-5 15,-2 16-7-15,1 6-9 16,-16 11-15-16,-12 11-21 15,-14 20 1-15,-9 22 1 16,-19 11 9-16,-28 41 14 16,-18 17 20-16,-39 16 6 15,-8-5 2-15,-14 10 3 16,9-28 4-16,9-18 33 16,34-26 13-16,15-20-2 15,23-22 11-15,33-11 21 16,16-10-20-16,41-11-1 0,20-8 2 15,42-12-11-15,2-9-93 16,16-5-408-16,-26 5-18 16,-16-4-202-16</inkml:trace>
  <inkml:trace contextRef="#ctx0" brushRef="#br0" timeOffset="76887.0269">24207 11064 1127 0,'-31'4'124'0,"-35"5"5"16,-25 6-443-16,-21 22 247 15,-17 12 13-15,-15 16 151 16,15 7 145-16,5 20 145 16,16-6-205-16,17 5-8 15,36-10-45-15,18-5-56 16,27-23-55-16,26-6-52 16,21-14-19-16,36-21-2 15,16-18 12-15,17-21 25 16,4-19 9-16,16-23-18 0,-22 3-6 15,-8 0 11-15,-18 11-9 16,1 12 1-16,-24 22 30 16,-3 12 3-16,-14 18-5 15,-2 28 8-15,-20 11 6 16,-6 27 8-16,-7 7 9 16,-1 10-16-16,-2-18-54 15,4-5-169-15,1-24-191 16,1-20-39-16</inkml:trace>
  <inkml:trace contextRef="#ctx0" brushRef="#br0" timeOffset="77122.0925">24945 10822 1655 0,'3'33'351'0,"-9"21"145"16,6 15-454-16,-10 52-80 16,2 26 35-16,-13 38 18 15,2 0 8-15,-10 23 1 16,-1-38 1-16,-4-9-169 16,9-43-124-16,-3-27-250 15,8-43-120-15</inkml:trace>
  <inkml:trace contextRef="#ctx0" brushRef="#br0" timeOffset="77667.8982">24064 11029 646 0,'-42'45'356'0,"42"-45"-47"16,0 1-148-16,3 2-71 16,-3-3-147-16,0 0-33 15,0 0-27-15,0-1-31 16,0 1-28-16,0-2-74 15,0 1 37-15,2-1-48 16</inkml:trace>
  <inkml:trace contextRef="#ctx0" brushRef="#br0" timeOffset="78021.8883">24126 11067 546 0,'44'-2'227'16,"-42"5"21"-16,-4-3-128 15,2-1-40-15,0-1-13 16,0 2-29-16,-1 0-18 16,-1-1-18-16,2-1-13 15,0 1-5-15,0 1 8 16,0 0 15-16,0 0 15 0,0 0 8 16,0 0 9-16,0 0 0 15,0 0 11-15,0 0-6 16,0 0-2-16,0 0-11 15,0 0-13-15,0 0-20 16,0 1 9-16,2 21 6 16,8 29 20-16,18 82 16 15,-6-3 29-15,-7 10-4 0,0 33 2 16,-6-7-18-16,-2 6-9 16,-7-46-25-16,0-15-65 15,3-47-87-15,-12-17-292 16,-14-38 12-16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55:46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26374 5414 710 0,'-3'-11'195'15,"-7"3"28"-15,-61 8-204 0,22 22 25 16,-16 1-7-16,-29 23 29 16,-12 14 21-16,-19 38-6 15,13 13 0-15,-7 23 14 16,29-10-29-16,23-1-9 15,30-37-11-15,43-27-7 16,37-43-19-16,34-42 7 16,19-36 18-16,35-53 8 15,-4-18-17-15,14-25-12 16,-18 9 10-16,-6-9-1 16,-31 39 3-16,-21 5 4 15,-28 31-2-15,-10 14-23 16,-18 29-54-16,-17 20-28 15,-13 32-2-15,-14 34 3 16,-7 24 4-16,-5 42 55 16,7 5 32-16,13 12 4 15,26-18 7-15,19 5-23 0,16-39-21 16,29-7-70-16,14-30-63 16,23-17-62-16,-6-30-198 15,0-21 9-15</inkml:trace>
  <inkml:trace contextRef="#ctx0" brushRef="#br0" timeOffset="370.9763">27590 4915 431 0,'-29'52'0'16,"-14"3"686"-16,-30 32-523 15,-7 12 259-15,-9 42-424 16,15-7 444-16,11 29-420 16,33-29 1-16,20 3-11 0,27-44-18 15,25-12-67-15,10-39-63 16,22-23-63-16,1-26-50 16,7-21-181-16,-23-15 42 15</inkml:trace>
  <inkml:trace contextRef="#ctx0" brushRef="#br0" timeOffset="968.6816">27906 5170 585 0,'-64'86'294'0,"48"-88"-31"16,7 5-48-16,2 2-218 15,2-4 27-15,4-1 25 0,1-1-4 16,0-1 25-16,1-1 16 16,23-10-5-16,68-34 9 15,-27 26 21-15,3-1-26 16,3 8-35-16,-15 5-18 16,-11 14-30-16,-23 7-46 15,-22 17 11-15,-16 4 2 16,-21 14 16-16,-6-1 26 15,-12-3 31-15,13-13-9 16,8-6 18-16,20-16-14 16,12-6 0-16,17-9-10 0,22 4-4 15,10 0-16-15,21 7 21 16,-5 11-13-16,-6 15-10 16,-23 10-7-16,-26 19-1 15,-38 2-8-15,-26 11 8 16,-9-8 12-16,-21 1-4 15,15-15-9-15,6-8-39 16,22-23-19-16,12-6-37 16,19-11-23-16,10-11-131 15,20-6-14-15,25 0-125 16,16-8-79-16</inkml:trace>
  <inkml:trace contextRef="#ctx0" brushRef="#br0" timeOffset="1223.5854">28787 4705 706 0,'28'0'742'0,"8"15"-390"15,10 22-44-15,3 14-309 16,2 41-299-16,-14 11 365 15,-17 40-3-15,-20 7 0 0,-42 32-3 16,-23-6-16-16,-36 27-28 16,-10-22-53-16,-18 0-146 15,23-40-145-15,-28-14-102 16,20-44-136-16</inkml:trace>
  <inkml:trace contextRef="#ctx0" brushRef="#br0" timeOffset="1917.5645">26265 7017 1187 0,'-33'39'273'0,"-94"71"9"15,33-33-266-15,-12 32 3 16,21 7-12-16,10 10 72 16,32-28 63-16,21-17-84 15,20-28-44-15,12-23 13 16,20-29 4-16,26-29 5 16,17-22 7-16,40-55 7 15,2-18-30-15,2-39-10 16,-16 8-2-16,-5-13-1 0,-37 33-1 15,-8-2-6-15,-14 32-8 16,-11 8-16-16,-14 32-1 16,-9 17-25-16,-4 34-17 15,-19 26 18-15,-5 30 13 16,-15 43 8-16,-3 22 31 16,-7 36 32-16,13 5-14 15,9 17-27-15,16-25-53 16,9 0-103-16,15-33-61 0,10-16-192 15,2-36 13-15,13-19-61 16</inkml:trace>
  <inkml:trace contextRef="#ctx0" brushRef="#br0" timeOffset="2203.5564">27390 6723 1535 0,'-25'22'213'0,"-25"31"215"0,-9 17-459 16,-14 31 23-16,6 8 43 15,-2 20 16-15,20-13-11 16,15-4-9-16,22-30-21 15,15-7-24-15,19-32-46 16,11-15-47-16,11-20-44 16,17-20-34-16,3-15-250 15,2-22 62-15</inkml:trace>
  <inkml:trace contextRef="#ctx0" brushRef="#br0" timeOffset="2527.7602">27777 7001 674 0,'-24'37'564'0,"-2"8"-155"16,8-8-402-16,6 0 407 15,8-11-430-15,4-3 17 16,5-10 7-16,13-9 34 16,-1 8 6-16,5 5-9 15,1 3-13-15,-9 14-25 16,-14 15-17-16,-15 15-9 16,-10 6-6-16,-17 10-14 0,1-11-10 15,-10-11-120-15,10-22-98 16,1-22-146-16,15-24-48 15</inkml:trace>
  <inkml:trace contextRef="#ctx0" brushRef="#br0" timeOffset="2759.5898">27807 6917 1454 0,'-14'13'216'0,"16"-3"160"16,8-2-406-16,18 4-38 15,-1 1 48-15,26 5 61 16,8-3 4-16,20-7-34 16,4-5-78-16,5-10-207 15,-22-9-144-15,-5-15-89 16</inkml:trace>
  <inkml:trace contextRef="#ctx0" brushRef="#br0" timeOffset="2937.5674">28596 6589 920 0,'25'73'575'0,"-3"13"-95"15,1 50-90-15,-13 27-376 16,-32 53 2-16,-30-13 0 15,-50 23-45-15,-33-41-9 16,-49-6-139-16,2-63-308 16,-43-39 37-16</inkml:trace>
  <inkml:trace contextRef="#ctx0" brushRef="#br0" timeOffset="28733.6496">22030 10887 315 0,'10'-9'477'0,"-14"-1"-178"16,-5 0-216-16,0 4 184 15,-19 6-367-15,-9 13-7 16,-24 24-5-16,-7 13 35 16,-13 32 37-16,15 19 83 15,10 19 48-15,28-6 23 16,12 10 20-16,20-26-33 15,17-19-19-15,13-34-40 0,19-25-15 16,12-29-24-16,35-47 14 16,-7-24 3-16,12-49 4 15,-13-3 8-15,0-30 2 16,-37 26-10-16,-4-3 15 16,-22 36 5-16,-15 3-4 15,-12 35-15-15,-5 11-62 16,-9 29-75-16,-16 25-63 15,-2 30 29-15,-7 33 4 16,-1 22 64-16,-2 39 58 16,21 7 82-16,10 18-17 15,16-12 1-15,29 11-59 16,15-28-82-16,19-8-185 16,11-26-45-16</inkml:trace>
  <inkml:trace contextRef="#ctx0" brushRef="#br0" timeOffset="29095.6074">23299 10406 1105 0,'0'23'216'16,"2"-2"103"-16,-1 13-319 16,2 8-28-16,3 8-69 15,-1 3-79-15,1 2-143 16,-1-7-61-16</inkml:trace>
  <inkml:trace contextRef="#ctx0" brushRef="#br0" timeOffset="29393.0459">24170 10293 1244 0,'-56'80'384'16,"-5"0"-117"-16,-56 42-546 16,8 10 200-16,2 25-4 15,33-11-17-15,19 5 196 16,34-35 185-16,27-15-238 16,24-38-26-16,29-17-54 15,17-29-34-15,38-25-287 16,-6-20 55-16</inkml:trace>
  <inkml:trace contextRef="#ctx0" brushRef="#br0" timeOffset="29721.6609">24663 10532 514 0,'6'6'376'16,"-10"11"-168"-16,-12 25-13 16,-14 13-291-16,-8 7 7 15,-14 25 38-15,-6-1 104 16,-4 2 58-16,19-20 53 0,12-7-30 15,22-29-61-15,28-14 2 16,18-15-45-16,25-15-44 16,12-4 20-16,23-11-44 15,-7-3-98-15,2-7-209 16,-20 2-39-16</inkml:trace>
  <inkml:trace contextRef="#ctx0" brushRef="#br0" timeOffset="29949.5648">24890 10581 1123 0,'-41'41'500'0,"42"-1"-54"0,-23 10-238 15,1 29-211-15,-3 4-50 16,1 13-43-16,-4-10-10 15,2 3-31-15,10-27-10 16,9-13-103-16,6-22 24 16,9-35-114-16,7-24-38 15</inkml:trace>
  <inkml:trace contextRef="#ctx0" brushRef="#br0" timeOffset="30177.3764">25252 10268 1703 0,'16'67'344'0,"9"19"176"16,-1-32-490-16,-8 83-66 16,-12 5 18-16,-30 40 11 15,-28-10-50-15,-26 22-58 16,-7-40-56-16,-21-15-17 15,3-51-58-15,-23-23-216 16,10-41 65-16,-14-9-82 16</inkml:trace>
  <inkml:trace contextRef="#ctx0" brushRef="#br0" timeOffset="31046.6568">22930 12081 1509 0,'-8'32'598'0,"-6"13"-99"0,4 7-379 16,-8 30-136-16,6 13-156 15,-1 19 42-15,0-11 8 16,1 3-103-16,7-29-43 15,-1-5-192-15,-4-21 37 16,11-16-70-16</inkml:trace>
  <inkml:trace contextRef="#ctx0" brushRef="#br0" timeOffset="31735.1076">23841 12067 922 0,'-53'44'449'16,"-5"12"-31"-16,-10 42-172 15,-7 18-202-15,-8 36-26 16,20 7 1-16,4 19 16 16,9-29 0-16,19-4-13 0,23-35-17 15,16-26-27-15,10-29-90 16,23-15-338-16,0-29 7 16,10-28-162-16</inkml:trace>
  <inkml:trace contextRef="#ctx0" brushRef="#br0" timeOffset="32149.5288">23981 12573 1183 0,'0'2'243'0,"0"4"102"15,1 1-342-15,-1-7-17 16,0 0-6-16,9 0 49 16,28 0 21-16,62-4 14 15,-47-7 8-15,21-4 10 16,-8 1-40-16,9-3-11 15,-10 1-41-15,7 1-7 16,-21 5-8-16,-7 8-16 16,-16 8-7-16,-5 14-13 0,-16 11 6 15,-17 21 8-15,-17 14 17 16,-18 35 20-16,-13 4 45 16,-13 20 7-16,9-5-4 15,10 0-25-15,18-32-102 16,12-10-290-16,22-34 31 15</inkml:trace>
  <inkml:trace contextRef="#ctx0" brushRef="#br0" timeOffset="32403.0119">25217 12187 463 0,'46'90'0'15,"-4"-6"898"-15,-4 35-641 16,-8 32 273-16,-26 37-526 16,-41-9 544-16,-47 23-539 15,-24-36-17-15,-46-21-87 16,-11-41-108-16,-33-32-345 15,7-54-15-15</inkml:trace>
  <inkml:trace contextRef="#ctx0" brushRef="#br0" timeOffset="35579.8389">22153 12721 852 0,'12'3'323'0,"1"-1"-20"15,-11-2-213-15,-5-2-88 16,0 4-35-16,1-4 9 15,-1 1 34-15,-43-7 29 16,-60-3 15-16,18 20-2 0,-4 14-9 16,-11 32-2-16,21 16-19 15,2 23 12-15,34-4 6 16,17 3 5-16,26-23-5 16,6-9-32-16,16-26-49 15,21-20 21-15,13-27 14 16,30-35 18-16,13-32 26 15,21-39 33-15,-13-13-1 16,-9-24-5-16,-33 15-5 16,-14 4 10-16,-31 28 11 0,-8 6-44 15,-10 31-17-15,-4 4-29 16,-2 26-33-16,-5 9-27 16,3 24 19-16,-3 6-9 15,-1 17 3-15,1 22 24 16,2 12 21-16,-1 31 9 15,7 19 4-15,7 48 19 16,1 4-8-16,13 28-9 16,8-17-52-16,31 12-368 15,9-45 110-15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56:53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22200 7223 877 0,'-63'30'140'0,"-10"23"75"0,-8 20-252 16,-19 25 14-16,14-3 18 15,2 19 42-15,23-17 26 16,17-2-9-16,29-30-14 16,24-10-17-16,23-33-14 15,37-23 7-15,24-30 9 16,27-33 11-16,4-26 12 15,29-45 4-15,-17-6-10 0,2-16-8 16,-23 16-2-16,-2 1-9 16,-36 30-15-16,-13 3-11 15,-23 24-7-15,-13 3-5 16,-16 24-9-16,-10 21-43 16,-11 20-2-16,-30 33-7 15,-23 26-3-15,-25 43 20 16,-11 11 59-16,2 31 33 15,30-7 32-15,37 2-22 16,39-28-34-16,32-1-26 16,26-31-30-16,25-17-140 15,2-28-107-15,13-24 21 16</inkml:trace>
  <inkml:trace contextRef="#ctx0" brushRef="#br0" timeOffset="462.851">23493 6598 1135 0,'-4'6'168'0,"7"12"127"16,-9 9-340-16,-10 8-9 15,-1 11 31-15,-6 13 7 16,-3-5 16-16,-2 9 9 15,5-3-274-15,2 0-26 0,3-15-80 16</inkml:trace>
  <inkml:trace contextRef="#ctx0" brushRef="#br0" timeOffset="716.0068">23798 6727 1281 0,'-7'37'192'15,"0"3"163"-15,-11 18-405 16,-7 4 16-16,-17 8-45 15,-2-17-89-15,-2 14-186 16,4-11-27-16</inkml:trace>
  <inkml:trace contextRef="#ctx0" brushRef="#br0" timeOffset="1198.9047">24948 6474 1012 0,'-6'1'200'0,"-6"8"80"16,-15 6-277-16,-35 22-55 16,-15 12 26-16,-34 35 20 15,-6 13 22-15,-21 31 39 16,14 7 12-16,2 28 5 16,35-13-1-16,23 7-34 15,45-30-48-15,53-16-23 16,30-35-20-16,19-18-152 0,7-32-128 15,15-15 3-15</inkml:trace>
  <inkml:trace contextRef="#ctx0" brushRef="#br0" timeOffset="1747.914">24917 6899 522 0,'37'58'467'0,"-45"-45"-151"15,8-11-21-15,-1-1-272 16,2 2-24-16,-1-3-24 16,0-2 11-16,0 1 34 15,2 0 10-15,11-7 3 16,35-13 6-16,61-17 32 16,-42 23-28-16,-5 5-38 0,-16 13-24 15,-16 11-13-15,-24 12-4 16,-23 18 2-16,-20 2 30 15,-16 25 23-15,-9-3 12 16,4-4 1-16,16-21-3 16,16-8-14-16,24-29-22 15,29-7-21-15,16-8-16 16,27 0-17-16,5 2 83 16,15 10 84-16,-17 3-44 0,-5 22 8 15,-35 7 6-15,-33 29-77 16,-36 3-61-16,-38 22 49 15,-22-9 0-15,-23-9-13 16,20-24-9-16,9-14-115 16,28-30-230-16,11-6-2 15,23-12-163-15</inkml:trace>
  <inkml:trace contextRef="#ctx0" brushRef="#br0" timeOffset="2018.3713">25977 6600 1444 0,'18'32'212'15,"12"13"182"-15,-4 21-396 16,2 25-56-16,-5 8 87 15,-14 49 22-15,-27 8 2 16,-38 38 2-16,-20-8-2 16,-26 26-26-16,-14-44-53 15,-35-11-110-15,9-49-5 16,-19-21-318-16,2-48 3 0</inkml:trace>
  <inkml:trace contextRef="#ctx0" brushRef="#br0" timeOffset="2826.7873">22160 8920 518 0,'-49'68'0'15,"-13"-33"419"-15,-39 28-419 16,-8 9 14-16,-20 28 16 15,21 3 332-15,-11 17-280 16,39-13 322-16,23 4-324 16,27-29-19-16,30-13-46 15,30-27-33-15,24-28 12 16,13-33 17-16,38-36 1 0,3-23 29 16,32-39-1-16,-12-12-15 15,18-18-16-15,-32-4 2 16,-3-22-8-16,-30 16-24 15,-2-5-48-15,-29 29-4 16,-10 29 6-16,-21 39-4 0,-16 32-10 16,-19 35 52-16,-28 39 6 15,-13 29-5-15,-12 44 29 16,2 19 47-16,17 27 14 16,23-19-3-16,24 0-1 15,24-34-23-15,28-13-76 16,4-27-54-16,36-17-293 15,-2-32 25-15</inkml:trace>
  <inkml:trace contextRef="#ctx0" brushRef="#br0" timeOffset="3279.4963">23050 8354 1077 0,'42'115'239'0,"-45"-84"83"16,-3 17-284-16,-3 4-83 16,-4 10 26-16,-2 5 12 15,2-11-51-15,1-3-56 16,7-14-116-16,7-10-92 16,8-23-68-16</inkml:trace>
  <inkml:trace contextRef="#ctx0" brushRef="#br0" timeOffset="3442.7931">23388 8552 1438 0,'-3'21'230'16,"-19"16"166"-16,1 8-437 15,-2 11-78-15,-9-3-72 16,6 6-209-16,5-14-46 15</inkml:trace>
  <inkml:trace contextRef="#ctx0" brushRef="#br0" timeOffset="3741.8469">24450 8286 931 0,'-24'28'302'0,"-13"12"30"16,3-25-187-16,-56 62-179 16,-23 17 38-16,-33 41 27 15,2-4 29-15,5 21 23 16,44-23 2-16,25-3-15 15,47-34-34-15,18-6-75 0,19-24-67 16,36-12-45-16,18-21-165 16,24-16-86-16,1-16-18 15</inkml:trace>
  <inkml:trace contextRef="#ctx0" brushRef="#br0" timeOffset="4054.7741">24746 8680 965 0,'-19'38'300'16,"-15"5"14"-16,-15 22-260 15,-9 11-53-15,-4 10-43 16,6-15 64-16,6-7 12 16,18-21 1-16,12-18-8 15,12-12-32-15,28-8 19 16,9-5-5-16,29-14-1 16,6-2 9-16,23-3-19 15,-8 4-65-15,6-3-289 16,-22 8 40-16</inkml:trace>
  <inkml:trace contextRef="#ctx0" brushRef="#br0" timeOffset="4279.2343">25206 8687 1151 0,'-11'27'418'0,"-10"19"15"16,-1 12-244-16,-15 29-199 15,-3 11 7-15,-4 28 6 16,5-12 4-16,-1 16-14 16,8-14-16-16,11-4-150 15,8-35-30-15,7-16-52 16,10-42-37-16,23-41-122 16,7-30 124-16</inkml:trace>
  <inkml:trace contextRef="#ctx0" brushRef="#br0" timeOffset="4479.7709">25466 8413 998 0,'34'87'436'0,"0"-2"-10"15,-20 51-110-15,4 30-289 16,-24 56 43-16,-30-10 3 15,-54 37-8-15,-18-30-126 16,-45 20-104-16,-16-57-323 16,-16-25-17-16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6:11:05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9907 5066 920 0,'-7'18'173'0,"4"-9"63"16,-3-2-302-16,0 8-24 0,2-7-24 15,-5-4 110-15,1-1 44 16,1-2 65-16,-5-14 37 15,-10 4 43-15,0-3-82 16,-14-16-22-16,-5-4-36 16,-20-5-17-16,-12-3-32 15,-42-5-6-15,-10 8 0 16,-27 2-1-16,1 11 0 0,-49 8 4 16,25 7 1-16,-18 20-1 15,7 13-1-15,-36 19 0 16,51 8 5-16,-27 32 4 15,2 2 1-15,-13 38-1 16,41 5 0-16,-25 47-8 16,26 7-7-16,5 49 0 15,39-13-1-15,12 35-7 16,45-26 4-16,29 23 4 16,40-36-17-16,50 20-15 15,34-65 42-15,49-11 35 16,50-65 17-16,76-22 30 15,10-59 21-15,60-7-37 16,12-30-45-16,16-35-53 16,-23-26-14-16,17-38 12 15,-43-14 13-15,-1-26 40 16,-46 10 48-16,-44-24 9 0,-51 31 9 16,-43-16-14-16,-71 14-46 15,-48-34-66-15,-53 22-22 16,-100-21-33-16,-30 22 41 15,-76-6 51-15,-21 43 62 16,-78 4-41-16,34 20-63 16,-83-11-309-16,48 17-21 15</inkml:trace>
  <inkml:trace contextRef="#ctx0" brushRef="#br0" timeOffset="42983.2199">9946 10582 248 0,'-8'5'276'0,"4"-7"-46"16,6 4 27-16,-2-2-126 16,-2-2 10-16,2 1-7 15,0 1-7-15,-1 0-15 16,-1-2 11-16,1 1-18 15,-1 1-20-15,1-3 2 0,-1 1-1 16,-1-1-17-16,0-3-3 16,-20-16-9-16,-60-51-7 15,43 41-13-15,-5-13-3 16,1 5-11-16,-20-14-7 16,-3 3-10-16,-32 1-7 15,-16 7-4-15,-25-3-7 16,-6 16-1-16,-54 5-7 15,21 18-1-15,-24 7-5 16,1 17 6-16,-19 21 5 16,51 7 8-16,-30 27 3 15,14 2 3-15,-13 23-5 16,41 1-3-16,-11 31-2 16,41-10 1-16,14 35 4 15,37-2 0-15,11 26-6 16,34-19-2-16,28 4 0 15,32-32-1-15,48 0 5 16,4-36 9-16,55-1 3 16,10-15 2-16,43 2 0 0,-13-17-3 15,65-6-5-15,-38-17-7 16,41-12-3-16,-16-19 2 16,28-19-4-16,-30-15 0 15,37-29 8-15,-43-14 4 16,26-26 4-16,-35 3 7 15,2-14 13-15,-48 5 2 16,-5-11 2-16,-60 20 12 0,-13-20 26 16,-39 12 1-16,-17-2 11 15,-23 18 10-15,-24-19-23 16,-21 8-29-16,-37-14-15 16,-17 15-22-16,-66-8-36 15,-2 26 3-15,-57 11-34 16,-6 28-19-16,-60 13-100 15,13 17-87-15,-45 13-101 16,38 8-83-16,-33-32-78 16</inkml:trace>
  <inkml:trace contextRef="#ctx0" brushRef="#br0" timeOffset="50911.4193">19590 16074 1137 0,'-4'8'312'16,"-1"-11"56"-16,-2-2-331 0,5 4-33 15,-1-1-21-15,-31-16 13 16,-56-29 24-16,35 11 30 15,-6-7-2-15,-19-8 0 16,-4-1-6-16,-39-27-17 16,-7 1-20-16,-35-7-10 15,-4 17-5-15,-45 4 0 16,14 42 4-16,-55 33 5 16,18 29 5-16,-36 28 2 15,30 24 2-15,-5 28-9 16,52 10-9-16,2 39-16 15,70 4-2-15,35 49 3 16,50-8 8-16,72 12 12 16,26-27 18-16,74 20 19 15,48-69 3-15,80-18 8 16,11-34 5-16,99-18-3 16,-14-55-13-16,54-7 0 15,-33-24-7-15,41-30-7 0,-62-26-2 16,25-42 1-16,-85-13 22 15,-7-19 59-15,-95-1-1 16,-23-26 14-16,-80 11 14 16,-53-32-43-16,-88-3-75 15,-94-35-36-15,-67 46-56 16,-148 17-195-16,-50 68-297 16,-72 34 18-16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6:14:20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11460 5857 680 0,'53'0'175'0,"-49"-11"37"15,1 0-184-15,2 1-45 16,-2-6 13-16,1-16 41 15,-6 9 24-15,-2-17 19 16,-4-5 10-16,-1-5-6 16,-4-1-37-16,-3-11-15 0,-3 6-20 15,-5 0-23-15,-2 11-9 16,-7 4-13-16,0 14-8 16,-12 11-11-16,-1 13-3 15,-12 12 22-15,1 14 20 16,-3 16 20-16,12 11 17 15,3 21 17-15,16 8-12 16,-1 34 1-16,8 7-10 0,3 34-3 16,4 3-4-16,7 22-2 15,8-18-5-15,5 14-30 16,-1-35-45-16,3-19-93 16,-8-41-95-16,-2-19-38 15,-8-46-80-15</inkml:trace>
  <inkml:trace contextRef="#ctx0" brushRef="#br0" timeOffset="199.6574">10540 6343 893 0,'-3'24'451'16,"16"-21"-135"-16,36-3-24 15,24-1-356-15,33-10 14 0,16 5 58 16,41 3 59-16,-9-10-168 16,13-8-257-16,-23 2-26 15,-3-9-179-15</inkml:trace>
  <inkml:trace contextRef="#ctx0" brushRef="#br0" timeOffset="403.4421">12217 5659 957 0,'-64'37'296'0,"-38"31"58"15,-1 17-270-15,-27 40-13 16,21 10-26-16,9 18-12 16,43-17-9-16,9-4-3 15,39-25-43-15,26-5-69 16,23-28-48-16,23-12-238 15,23-26 1-15</inkml:trace>
  <inkml:trace contextRef="#ctx0" brushRef="#br0" timeOffset="1011.3514">12384 6046 911 0,'-7'11'61'0,"-4"12"133"16,-20 55-281-16,12-23 18 15,-5 10 43-15,-10 14 21 16,-10-4 15-16,1 4 11 16,6-24 12-16,7-12 39 15,14-24 11-15,10-28-64 16,13-24-82-16,23-32 21 15,7-15-35-15,13-18 21 16,11 5 89-16,-2-51 174 31,-14 64-160-31,-5 34-63 16,-17 35-25-16,-14 25-19 16,-9 89 25-16,-7-19 39 15,-4 14 35-15,1-3 0 16,9-4 10-16,5-22-9 0,9-10 5 15,7-32 3-15,27-22 51 16,15-18 42-16,23-22-90 16,3-17 47-16,15-27 47 15,-23 4-103-15,-11-20-102 16,-24 10 151-16,-14-9-71 16,-16 19-83-16,-9 6-42 15,-6 23-42-15,-9-3-266 16,-2 22-42-16</inkml:trace>
  <inkml:trace contextRef="#ctx0" brushRef="#br0" timeOffset="1463.3063">13172 6293 1026 0,'-3'6'124'16,"4"-3"81"-16,-4 6-314 15,2-9 17-15,0 0 39 16,-2 1 38-16,0 4 54 0,-9 14 0 15,-3 8-3-15,-19 53-16 16,25-55-15-16,-1 1 2 16,7-3-3-16,4-11 1 15,1-11-1-15,8 2 32 16,8-12-6-16,5-4-22 16,6-5-23-16,5-3 21 15,-5 2-29-15,-4 3 17 16,-8 7 22-16,-1 9 22 15,-7 6-22-15,-3 3-7 16,0 8-10-16,-3 10 7 16,-6-3 5-16,0 8-15 15,1 4-56-15,1-6-213 16,4-7 26-16</inkml:trace>
  <inkml:trace contextRef="#ctx0" brushRef="#br0" timeOffset="2060.9687">13573 6324 1014 0,'80'61'113'0,"-77"-49"97"15,-1-9-299-15,-4 13-30 16,1-10 49-16,-2-2 49 16,4-4 54-16,-2 0 37 15,1 0 2-15,0 0-10 16,0 0-21-16,0 0-25 16,-2 0-26-16,1 2-4 15,-4 5 4-15,-9 18 4 16,-22 36 7-16,26-42 3 15,5-11 2-15,4 2-6 16,4-10 26-16,6-4 27 16,4-8-23-16,11 0 0 15,2-6 8-15,10-7-30 16,-7 7-28-16,4-4 20 16,-9-3-1-16,-1 13-3 15,-11 8-4-15,0 2-21 16,-7 11-7-16,-5 13 7 0,-2-6 11 15,-7 10 9-15,-6 2 23 16,4 4 14-16,0-9-8 16,5-3-13-16,9-8 10 15,31-25 11-15,15-11-7 16,25-5 3-16,12-4 6 16,13-3-10-16,-19 19-13 0,-6 14-7 15,-26 6-8-15,-13 6-27 16,-18 13-2-16,-16 16 10 15,-17 1 16-15,-8 10-96 16,-5 0-75-16,3-9-94 16,9-18-114-16</inkml:trace>
  <inkml:trace contextRef="#ctx0" brushRef="#br0" timeOffset="2571.8244">14769 5505 849 0,'4'9'288'16,"5"17"17"-16,3 45-181 16,-17-32-154-16,-1 5 12 15,-1 23 2-15,0 1 5 16,-4 17 0-16,1 1 4 16,-8 26 5-16,-1-15 6 0,-6-3 8 15,0-27 5-15,4-11 14 16,5-36 12-16,7-10 31 15,12-20-6-15,7-8-18 16,6-12-14-16,11-10-7 16,5-3-27-16,8-1 5 15,6 10 21-15,8 8 1 16,-7 21-5-16,2 8-8 16,-12 19-21-16,-7 18-21 15,-18 7 6-15,-20 8 5 16,-10 1 1-16,-26 6 19 15,-6-11 16-15,-10-5-36 16,10-11-36-16,1-9-96 16,21-16-58-16,16-19-177 15,19-4-28-15</inkml:trace>
  <inkml:trace contextRef="#ctx0" brushRef="#br0" timeOffset="2930.5414">15186 6364 893 0,'-22'117'288'15,"34"-115"18"-15,1 2-186 16,11-1-171-16,20-6 8 15,-1-4 59-15,14-8 12 16,-7-3 8-16,-1-7 18 16,-24-2 18-16,-4-1-46 15,-18 4-23-15,-15 4-9 16,-16 11-7-16,-28 21-6 16,-13 16 23-16,-8 12 25 15,8 13 4-15,-2 21-3 16,28-9-6-16,12 3-23 15,16-10-55-15,15-6-123 16,18-25-75-16,26-26-119 16,21-14-90-16</inkml:trace>
  <inkml:trace contextRef="#ctx0" brushRef="#br0" timeOffset="3020.6454">15715 6529 305 0,'2'48'0'15</inkml:trace>
  <inkml:trace contextRef="#ctx0" brushRef="#br0" timeOffset="3192.9591">15697 6665 497 0,'-19'52'12'0,"6"-14"508"16,2-13-292-16,4-16 153 0,3-16-270 15,11-20 29-15,11-25-52 16,2-7-2-16,18-12-56 16,3 1-39-16,0 1-39 15,-6 24 70-15,3 8 19 16,-11 18-23-16,1 15-17 15,-3 15-5-15,-1 10-67 16,-8 9-56-16,0-5-14 16,-5-6-268-16,-5-3 60 15</inkml:trace>
  <inkml:trace contextRef="#ctx0" brushRef="#br0" timeOffset="3395.6891">16352 5512 1224 0,'18'22'364'0,"6"30"71"0,-11 19-275 16,9 66-152-16,-3 35 23 16,-7 50 22-16,-22-1-16 15,-41 20-29-15,-24-48-78 16,-48-7-397-16,-15-66 86 15</inkml:trace>
  <inkml:trace contextRef="#ctx0" brushRef="#br0" timeOffset="29805.6732">24048 6791 349 0,'69'121'0'0</inkml:trace>
  <inkml:trace contextRef="#ctx0" brushRef="#br0" timeOffset="30052.4847">24151 6897 479 0,'-3'-25'27'16,"1"-44"505"-16,-1 18-292 0,-1 1 97 16,-7-14-283-16,-3 2-13 15,-7-2-2-15,0 12-15 16,-4-5-18-16,4 17-22 15,-1-2-6-15,-3 11-3 16,-8 3 4-16,4 15 8 16,-6-2-12-16,6 12-7 15,-4 15-4-15,8 10 1 0,-6 22-1 16,3 14 11-16,0 22 4 16,8 6 4-16,7 27-1 15,10-4 6-15,11 22 4 16,6-1 7-16,9 24-25 15,-3-12-66-15,-3 17-189 16,-7-30 10-16</inkml:trace>
  <inkml:trace contextRef="#ctx0" brushRef="#br0" timeOffset="30285.6985">23259 7332 944 0,'21'-6'284'0,"10"-2"41"0,-30 1-218 16,54-8-102-16,22-1 8 15,33-12 19-15,19 5-14 16,11-5-120-16,-24 10-107 15,-17-7-143-15,-38 7-101 16</inkml:trace>
  <inkml:trace contextRef="#ctx0" brushRef="#br0" timeOffset="31100.6618">25238 6758 832 0,'46'67'208'0,"-52"-63"39"16,0-2-226-16,3-2-20 15,1 0-18-15,1 0 48 16,-1 0 4-16,1 0 2 15,-1 0 5-15,1 0-10 16,0 0 1-16,-1 0-4 0,1 0-5 16,-2 0-12-16,0 0-4 15,0 0-12-15,0 0-154 16,0 0-158-16,0 0-12 16</inkml:trace>
  <inkml:trace contextRef="#ctx0" brushRef="#br0" timeOffset="31557.8434">25196 6702 1034 0,'49'59'314'0,"-80"-25"21"16,-18 14-277-16,-28 26-54 16,-1 12-53-16,-10 32 87 15,14-2 16-15,18 16-18 16,23-18-6-16,23 1-35 15,11-36-55-15,25-11-110 16,5-30-117-16,29-17-86 16,-3-39-75-16</inkml:trace>
  <inkml:trace contextRef="#ctx0" brushRef="#br0" timeOffset="32157.6783">25666 7009 458 0,'-2'7'387'0,"-2"0"-149"16,-3-1-279-16,-8 9 280 16,-3 7-287-16,-12 15 35 15,2 9 46-15,-3 17 12 16,4 5-3-16,-4 12-4 16,5-15-14-16,2-7 7 15,8-23 5-15,2-16 24 16,10-21 22-16,10-27-54 15,6-12-15-15,5-24-15 16,6-6-30-16,5-15-17 16,-3 23 55-16,2 6 1 15,-8 20-10-15,0 16 1 16,-7 13-21-16,-6 10-41 16,-5 14 0-16,-7 29 10 0,1 14 3 15,-3 39 19 1,5 7 38-16,9 8 7 15,6-16 0-15,13-21 2 0,9-32 20 16,17-39 19-16,6-27 14 16,31-47 18-16,-4-24-30 15,6-37-17-15,-17 7-12 16,-3-14 6-16,-33 23-16 16,-8 3 24-16,-8 31-7 15,-6 5-22-15,-11 23-42 16,-1 15-79-16,2 26-82 15,-16 8-178-15,-2 17-36 0</inkml:trace>
  <inkml:trace contextRef="#ctx0" brushRef="#br0" timeOffset="32606.7889">26202 7438 1030 0,'-6'11'149'0,"-1"5"115"16,-1 5-302-16,-5 7-19 0,0 12 47 15,-1 9 20-15,4-2 18 16,3 3 9-16,4-5-12 16,3-8-8-16,4-10-16 15,8-14-17-15,4-15 25 16,15-15-4-16,2-9 0 16,10-16 11-16,0 0 10 0,-2-1-18 15,-10 13 7-15,-7 4 20 16,-9 17 15-16,-3 12-24 15,-5 13-5-15,1 17-1 16,-1 5-16-16,-1 7-25 16,-2-2-9-16,5-5-66 15,-1-14-46-15,0-11-94 16,-2-5 13-16,12-19-77 16,0-5 14-16</inkml:trace>
  <inkml:trace contextRef="#ctx0" brushRef="#br0" timeOffset="33031.9028">26845 7532 888 0,'6'7'371'16,"0"-1"-45"-16,-2 1-193 16,-5 5-220-16,5 9 11 0,-5 1 31 15,-13 11 28-15,4-2 41 16,1 4 2-16,-4-14-5 15,5-3 11-15,14-9-2 16,-7-8-2-16,5-8-4 16,8-5-3-16,-3-6-15 15,1-8 5-15,8-1 0 16,3 0-1-16,1 8 0 0,-3 6 6 16,1 13-4-16,-6 1-10 15,-6 8-8-15,-5 13-4 16,-3 2-1-16,-8 1 2 15,2-3 13-15,0-1 6 16,6-14-4-16,3-1-4 16,9-10 2-16,13-6 1 15,7-5 2-15,8 1 3 16,-3 6-3-16,4 8-9 16,-13 8-9-16,-7 19 0 15,-11 4 3-15,-11 11 0 16,-10-1-30-16,-6 4-117 15,0-16-195-15,7-9-10 16</inkml:trace>
  <inkml:trace contextRef="#ctx0" brushRef="#br0" timeOffset="33491.9752">27560 6863 965 0,'-4'-19'139'0,"2"55"120"0,-1 23-310 16,8-1 44-16,-4 31 12 15,-5 2 17-15,5 28 10 16,-5-5 0-16,-2 18 4 15,-7-30-7-15,1-11-4 16,3-38-7-16,2-16 5 16,-4-28-1-16,13-9 10 15,2-12-13-15,8-27-8 16,10-9-22-16,15-10 20 16,3-4 3-16,11 2 34 15,-7 29 14-15,3 13 24 16,-10 17-24-16,-4 13-21 15,-14 16-31-15,-13 22 0 16,-21 10 0-16,-26 14 9 16,-12-9-9-16,-13 0-13 15,10-19-24-15,6-14-105 16,25-17-34-16,5-7-56 16,20-7-151-16,5-10 15 0,20-1-28 15</inkml:trace>
  <inkml:trace contextRef="#ctx0" brushRef="#br0" timeOffset="34138.364">28073 7729 1169 0,'66'108'161'0,"-42"-107"161"15,3 1-340-15,10-10-8 16,3-2 49-16,16-21 15 16,-3-12-3-16,-2-8 11 15,-11 4 0-15,-8 3 8 16,-18 15-33-16,-14 7-17 15,-15 19-5-15,-25 15 14 16,-10 9-8-16,-17 28 26 16,-9 9 18-16,-8 14 2 15,17-4-22-15,7 8-2 0,15-24-21 16,18-6-21-16,23-20-19 16,16-11-13-16,16-16-25 15,19-20-106-15,10-12-51 16,8-22-155-16,-3-5 26 15,0-5 33-15,-16 4 127 16,-1 7 70-16,-10 22 217 16,-4 10 73-16,-9 19 76 15,-2 23-41-15,-11 12-33 0,-5 18-86 16,-7 12-116-16,-6 9 65 16,-3-9 36-16,-2 1 40 15,0-22 37-15,5-13 82 16,3-22-133-16,8-31-4 15,5-24-6-15,17-25 7 16,9-18-46-16,24-31-24 16,10 18-2-16,7 3 30 15,-6 20 11-15,-4 20-1 16,-15 37-7-16,1 18-11 16,-8 17-38-16,2 15-67 15,-4 9-39-15,0 3-137 16,-10-1-187-16,-4 1-12 15</inkml:trace>
  <inkml:trace contextRef="#ctx0" brushRef="#br0" timeOffset="34358.8906">29587 6609 1462 0,'28'72'284'16,"1"45"154"-16,-6 34-428 0,-9 60-4 16,-14-1 8-16,-26 21-12 15,-44-28-12-15,-62 2-57 16,-16-54-58-16,-53-27-323 16,-11-44 51-16</inkml:trace>
  <inkml:trace contextRef="#ctx0" brushRef="#br0" timeOffset="37456.6636">24639 6447 1034 0,'-43'74'322'16,"2"-18"49"-16,-29 26-258 15,7 10-475-15,8-31 121 16</inkml:trace>
  <inkml:trace contextRef="#ctx0" brushRef="#br0" timeOffset="82514.335">13206 7909 518 0,'-50'-59'267'16,"47"43"-47"-16,-2 2-139 15,2 7-56-15,2 1-38 16,-7-1-38-16,1 7 40 0,-14 3 3 15,-7 3 1-15,-18 17-9 16,-7 5-2-16,-21 21-2 16,-2 12 13-16,-4 19 43 15,15-3 44-15,9 15-13 16,28-16-2-16,22 8-10 16,24-13-62-16,26 5-81 15,15-17-16-15,23-4-149 16,-4-20-3-16</inkml:trace>
  <inkml:trace contextRef="#ctx0" brushRef="#br0" timeOffset="82869.7315">13218 8149 495 0,'50'-1'0'0,"8"-4"331"16,15 1-331 0,39-11-296-1</inkml:trace>
  <inkml:trace contextRef="#ctx0" brushRef="#br0" timeOffset="83139.6228">13641 7855 421 0,'6'13'346'16,"-4"0"-111"-16,-2 12-269 15,3 12 251-15,-3 11-271 16,-2 1 27-16,-4 10 10 16,-4 2 16-16,-11 16 3 15,-1 0 3-15,-8 22-223 16,2-12 76-16</inkml:trace>
  <inkml:trace contextRef="#ctx0" brushRef="#br0" timeOffset="83787.7619">13390 8198 783 0,'1'-3'178'15,"-1"-3"72"-15,5 2-238 16,-5 2-5-16,0 1-6 16,0 1 1-16,0 0 2 15,0-2 16-15,1 1 1 16,1 0 4-16,21-1-1 16,26-1 4-16,52-7-3 15,-36-1-9-15,-9-1-8 0,12-1-82 16,-16 0-99-16,5 5-99 15,-9 4-10-15,-2-1-113 16</inkml:trace>
  <inkml:trace contextRef="#ctx0" brushRef="#br0" timeOffset="84387.0246">14327 7801 735 0,'9'15'89'0,"-7"6"95"0,-5 14-218 15,-9 17-8-15,-7 7 32 16,-13 14 10-16,-3-6 7 15,-4-5 21-15,11-18 6 16,5-10 12-16,11-23-7 16,7-8-16-16,14-9-21 15,16-10-25-15,9-5-10 16,20-7 6-16,1 1 20 16,5 0 13-16,-17 10 16 0,-7 8-17 15,-20 15-20-15,-4 7 16 16,-14 9-1-16,-5 15-3 15,-2-3 20-15,2 0 17 16,2-3-23-16,5-7-3 16,14-16 5-16,9-8 20 15,11-11 4-15,12-10 6 16,5-4 4-16,0 2-6 16,-8-4-20-16,-10 6 8 15,-14 6-3-15,-8 3-36 16,-16 8-10-16,-20 8-5 15,-13 8-9-15,-20 12 7 16,-9 7 41-16,-14 12 24 16,14-4 15-16,5 10 12 0,22-17-12 15,10 14-21 1,26-13-31-16,19 2-3 0,13-8-15 16,21-3-15-16,5-19-38 15,31-9-39-15,-10-6-190 16,7-10-7-16</inkml:trace>
  <inkml:trace contextRef="#ctx0" brushRef="#br0" timeOffset="84731.7371">14936 8317 620 0,'2'4'153'0,"-1"8"43"15,2 1-165-15,4 2-23 16,4 4-6-16,8 5 7 16,6-6 9-16,11-6 4 15,-1 1 10-15,8-14 11 16,-1-5 7-16,7-6-13 16,-5-6-22-16,3-4-17 15,-8 4 8-15,-8 3 8 16,-13 6 12-16,-12 3-4 15,-12 9 20-15,-15 20-3 16,-13 3-15-16,-15 32-2 16,-3 12 12-16,-14 17-12 15,8-4-14-15,0 12-5 0,14-24-30 16,2-3-215-16,16-22-57 16,15-21-83-16</inkml:trace>
  <inkml:trace contextRef="#ctx0" brushRef="#br0" timeOffset="85235.9201">15743 8379 552 0,'15'10'70'15,"-10"-5"53"-15,-5 8-144 16,-2-1-54-16,-5 16 55 16,-4 2 29-16,-2 13 12 15,3-3 3-15,5 4 2 16,10-16-22-16,11-5 4 15,11-18 8-15,13-18 7 16,2-12 0-16,18-9 2 16,-5-8-5-16,-4 7 12 0,-12 11 11 15,-8 11 15-15,-18 1-8 16,-5 19-3-16,-8 4-19 16,-5 12-11-16,4 1-12 15,-1 6 7-15,2-12 12 16,9-15 42-16,6-15 12 15,16-16 14-15,3-15-5 16,9-3-8-16,-6 6-43 16,0-5-16-16,-18 16-19 15,-4 3-12-15,-10 10-26 0,-4 4-82 16,-2 6-149-16,-1 3-53 16,-1 12-98-16</inkml:trace>
  <inkml:trace contextRef="#ctx0" brushRef="#br0" timeOffset="85491.9409">16663 8320 861 0,'-4'19'414'16,"-2"-4"-67"-16,6 6-128 16,-5 2-295-16,-1 14 2 15,-4 8 4-15,-3-5-35 0,1 3-3 16,-2-5-15-16,6-14-89 16,2-17-78-16,4-11 34 15</inkml:trace>
  <inkml:trace contextRef="#ctx0" brushRef="#br0" timeOffset="85631.769">16793 8020 1413 0,'0'3'192'0,"5"0"74"16,1 6-451-16,-6-9-210 15,0 2-9-15,3 11-36 16</inkml:trace>
  <inkml:trace contextRef="#ctx0" brushRef="#br0" timeOffset="85835.9827">17096 7902 716 0,'7'7'280'0,"3"13"-5"16,-8 12-153-16,-7 19-142 0,-2 6-8 15,-9 17 33 1,-5 2 5-16,-9 4-36 0,10-18-36 16,2-8-36-16,9-23-41 15,0-22-146-15,11-26 45 16</inkml:trace>
  <inkml:trace contextRef="#ctx0" brushRef="#br0" timeOffset="86031.7607">17300 7884 623 0,'-10'31'0'16,"4"20"403"-16,-8 17-455 16,1 3 375-16,-9 16-329 15,7-5 255-15,-10 5-417 16,10-14-114-16,5-4-41 15,14-23-120-15</inkml:trace>
  <inkml:trace contextRef="#ctx0" brushRef="#br0" timeOffset="86569.2545">17857 8255 753 0,'-30'23'147'15,"-7"11"83"-15,-1-3-227 16,-2 2 5-16,18-9 3 0,7-5-45 15,10-10 3-15,10-5 12 16,4-7 6-16,8-4-1 16,6-6 41-16,8-10-7 15,-5 3-10-15,0-1 28 16,-9-7 16-16,-2 7 36 16,-9 2 13-16,-1 2 13 15,-1 7-41-15,-4 12-22 16,0-2-74-16,0 0-24 15,-1 0-15-15,-1 3 8 16,-1 23 8-16,-10 60 39 16,11-38 11-16,-2 17-2 15,1-5-5-15,-10 12 3 16,-4-12 2-16,-15 0 13 16,-8-22 11-16,-18 4 11 15,-4-19 6-15,-17-2 7 16,7-11-11-16,-5-5-11 15,25-11-27-15,-2-4-95 0,25-1-44 16,1-1-84-16,13-1-114 16,-7-5 12-16,28-3-34 15</inkml:trace>
  <inkml:trace contextRef="#ctx0" brushRef="#br0" timeOffset="86755.1474">18088 8358 653 0,'-12'22'420'0,"-6"5"-142"16,-1 3-441-16,-12 11 259 15,0 2-452-15,-2 5-30 16</inkml:trace>
  <inkml:trace contextRef="#ctx0" brushRef="#br0" timeOffset="86927.7419">18260 8016 1380 0,'3'4'122'0,"-5"2"43"16,2 11-531-16,-4 3-259 16</inkml:trace>
  <inkml:trace contextRef="#ctx0" brushRef="#br0" timeOffset="87154.7716">18507 8517 740 0,'46'-27'226'15,"-6"-4"35"-15,6-9-194 16,0-3-61-16,-5-4 2 16,-11 13 2-16,-8-2 14 15,-10 11 8-15,-4 7-22 16,-7 8-78-16,-2-4-204 15,-7 10 8-15</inkml:trace>
  <inkml:trace contextRef="#ctx0" brushRef="#br0" timeOffset="87467.5944">18787 8287 1010 0,'55'102'201'0,"-34"-105"99"0,5-1-295 15,10-2-3-15,1-3 21 16,0-4 22-16,-7 1 22 16,-4-6 1-16,-11 0-16 15,-6-2-23-15,-8 5-33 16,-8-1-23-16,-6 2-1 16,-15 4 14-16,-7 7 11 15,-7 6 0-15,-1 12 0 0,0 11-2 16,12 7-9-16,7 5 14 15,12-6 19-15,10 3 9 16,16-4 4-16,12 2-1 16,13-4-16-16,17 6-9 15,2-10-144-15,4-6-229 16,-5-12 26-16</inkml:trace>
  <inkml:trace contextRef="#ctx0" brushRef="#br0" timeOffset="87847.4831">18486 8216 1015 0,'21'68'224'0,"-10"-43"75"16,-10-7-268-16,2 9-91 16,0 4 25-16,0 10 10 15,-5-5-26-15,1 5-93 16,-1-2-141-16,0-1-20 16</inkml:trace>
  <inkml:trace contextRef="#ctx0" brushRef="#br0" timeOffset="88983.7839">19735 8069 817 0,'45'30'146'0,"9"-46"97"16,10-8-256-16,-2 2 49 0,9 4 15 16,-16 2 4-16,-3 5-3 15,-9 11-5-15,-9 3-70 16,-24 8-30-16,-16 9-14 16,-16 11 1-16,-24 23 2 15,-8 7 52-15,-35 14 12 16,0-7 8-16,1-3 5 15,22-17 3-15,9-16 0 16,40-12 1-16,17 0 30 16,16-8 4-16,28 3 15 15,11-2 1-15,19-5-1 16,5-2-53-16,8-3-237 16,-16-2-88-16,-4-2-77 15</inkml:trace>
  <inkml:trace contextRef="#ctx0" brushRef="#br0" timeOffset="89384.9117">20568 8213 650 0,'5'0'315'16,"-3"0"-66"-16,-1 0-134 15,1 0-222-15,-1 2 18 16,5 24 22-16,6 53 30 15,-15-45 35-15,-1-5 38 16,8-9-21-16,2-7 24 16,-1-7 21-16,12-6 9 15,13-10-12-15,13-10-70 16,7-9-74-16,13-13-115 16,-4 2-11-16,-7 0 11 15,-12 12 71-15,-3 1-32 16,-11 17 128-16</inkml:trace>
  <inkml:trace contextRef="#ctx0" brushRef="#br0" timeOffset="89688.7611">21292 8272 603 0,'3'9'176'16,"-25"3"17"-16,-12-3-138 15,-12 6-52-15,-6 7 18 16,-6 2 12-16,24-2 9 0,0 3-4 15,13-3-41-15,6-8-35 16,14-8-5-16,5-3 8 16,13-8 2-16,12-5 11 15,7 1 24-15,4-2 8 16,-8 3 0-16,-1 0 35 16,-17 4 38-16,-2 8-40 15,-11 4-3-15,-1 15-7 16,-1 13-37-16,-4 8-57 15,-1-8 27-15,3-2 1 16,0-18 13-16,5-20 10 16,10-18-210-16,13-18 105 15</inkml:trace>
  <inkml:trace contextRef="#ctx0" brushRef="#br0" timeOffset="89925.1242">21544 7954 1111 0,'0'-2'244'16,"-3"5"71"-16,1 2-379 15,1-5-50-15,-1 1 3 16,-4 23 19-16,-6 19 23 16,-19 59 72-16,12-38 2 15,-2 7-4-15,5-7-25 16,4-4-67-16,3-15-21 15,9-16-41-15,14-14-54 0,18-22-13 16,5-8 17-16</inkml:trace>
  <inkml:trace contextRef="#ctx0" brushRef="#br0" timeOffset="90227.6076">21760 8255 1101 0,'-3'22'189'0,"-4"3"125"15,-7 0-317-15,2 3-23 16,5-5 25-16,0-9-9 16,5-3-11-16,8-11-14 15,1-8 45-15,11 2-52 16,7-1-11-16,9-12 4 16,-1 5 14-16,4 5-32 15,-12-4 62-15,-10 3 15 0,-12 7-1 16,-2 7-13-1,-6 5-9-15,3-7-6 0,-2 5 8 16,-14 27 13-16,-19 39 11 16,26-45-12-16,7-18-14 15,7-1-37-15,4-3-18 16,13-6-18-16,3-10-161 16,5 8 45-16</inkml:trace>
  <inkml:trace contextRef="#ctx0" brushRef="#br0" timeOffset="90762.0386">22004 8409 494 0,'8'0'0'16,"5"-2"470"-16,17 1-445 15,51-5 297-15,-33 0-343 16,-4 1 352-16,-1-5-316 15,-10 3-7-15,-11-5-8 16,-12 7-12-16,-16-4-61 16,-18 6-60-16,-27-4 46 15,-4 9 40-15,-15 2 43 16,8 8 60-16,-3 4 56 16,28 11-45-16,-2 4-49 15,17-3-58-15,12-1-14 0,17-4 6 16,11-9 10-16,12-11 19 15,20-8 2-15,8-1-10 16,14-14-57-16,1-3-15 16,5 0-6-16,-11-1 16 15,-5-6 46-15,-19 14 68 16,-6 1 42-16,-16 5 25 16,-8-2 10-16,-10 6-17 15,-7 2-19-15,-7 2-33 16,10 2 0-16,-2 0 10 0,-4 0 14 15,-5 6-8-15,7-6 22 16,2 2-10-16,0 5-5 16,5 6-3-16,7 4-1 15,1 8-28-15,57 46-41 16,-54-44-44-16,-16-2-32 16,-12-3 3-16,-16-19-8 15,-13-10 25-15,-10-13-234 16,4-8 90-16</inkml:trace>
  <inkml:trace contextRef="#ctx0" brushRef="#br0" timeOffset="90992.6927">22972 7761 1324 0,'1'61'294'16,"6"12"85"-16,-2 12-370 16,-7 37-14-16,-7 4-30 15,-22 26 76-15,-16-17-4 16,-20-1-34-16,-16-26-48 16,-40-25-114-16,-2-51-257 15,-24-32 21-15</inkml:trace>
  <inkml:trace contextRef="#ctx0" brushRef="#br0" timeOffset="92119.609">7860 9829 547 0,'3'-3'413'16,"3"12"-103"-16,5-1-330 16,-3 4 331-16,1-9-318 15,-1 3 21-15,-5-8 22 16,-3 1 28-16,0-2 4 15,0-11 8-15,-2-15-12 16,-7-56-16-16,-2 54-23 16,-9-6-9-16,3 7-17 0,-9 7-17 15,-2 9-17-15,-10 11-18 16,1 14-12-16,-9 11 9 16,4 3 17-16,-1 6 16 15,15 0 33-15,-3 17 20 16,6 1 3-16,3 19 6 15,5 1 1-15,-2 26-14 16,7-7-6-16,9 14-2 16,6-13-9-16,9 9-29 15,6-20-30-15,1 7-85 16,-6-26-56-16,-2-7-117 16,-7-20 11-16,-10-14-33 15,-8-27-19-15</inkml:trace>
  <inkml:trace contextRef="#ctx0" brushRef="#br0" timeOffset="92316.2655">7247 10504 1027 0,'-12'-2'337'16,"5"-4"76"-16,5 5-292 16,1-4-30-16,1 5-58 15,0-1-5-15,1-1-24 16,13 1 5-16,30-4 0 15,70-8 22-15,-40 7-26 16,6-6-166-16,-12-3-133 16,6 5-131-16,-14 1-161 0</inkml:trace>
  <inkml:trace contextRef="#ctx0" brushRef="#br0" timeOffset="92623.8506">8871 9758 964 0,'0'-6'189'0,"-26"21"88"16,-17 12-255-16,-45 25-51 15,-22 17 27-15,-23 31 30 16,8 3 63-16,-11 17 87 16,47-16 8-16,18 4-5 0,34-25-30 15,25-3-75-15,31-22-123 16,24-2-30-16,14-20-18 16,83-44-716 15</inkml:trace>
  <inkml:trace contextRef="#ctx0" brushRef="#br0" timeOffset="93163.7052">9035 9946 497 0,'-4'-2'0'0,"-5"-3"534"16,10 5-534-16,-1 0-1 16,0 0-88-16,0 2 381 15,0 3-351-15,2 37 360 16,2 53-282-16,-8-24 10 15,4 7-4-15,-2 19-30 16,-2-8-62-16,-2-5-114 16,3-20 4-16,-3-23 35 15,0-21 58-15,4-15 121 16,1-8 118-16,1-13 28 16,1-3-3-16,4-11 4 15,-1 1-50-15,5-7-7 16,3 8-30-16,12 0-24 15,4 6-30-15,19 2-9 0,4 11-7 16,11 5-1 0,-15 8-13-16,-1 8-6 0,-19 8-6 15,-14 8-11-15,-19 9-4 16,-23 7 18-16,-23 7 1 16,-22 3-3-16,-3-6 1 15,-3-16-2-15,16-8-16 16,9-15-143-16,24-8-37 15,4-8-63-15,11-2-176 0,24-15 0 16</inkml:trace>
  <inkml:trace contextRef="#ctx0" brushRef="#br0" timeOffset="93448.7128">9506 9739 1346 0,'64'2'303'0,"-45"8"111"16,2 5-354-16,14 17-101 16,8 11 31-16,12 27 2 0,-2 7 2 15,-7 25 2-15,-18-1 11 16,-26 16-2-16,-27-15 7 15,-20 9 6-15,-10-22-20 16,-11-4-33-16,4-26-90 16,-13-13-92-16,7-24-209 15,6-26-35-15</inkml:trace>
  <inkml:trace contextRef="#ctx0" brushRef="#br0" timeOffset="93759.9415">10572 10117 1577 0,'15'0'273'0,"12"4"179"15,10-2-474-15,18-4 10 16,7-2 17-16,11-5-15 16,-10-6-37-16,-1-6-93 15,-10-1-124-15,3-3-193 0,-10 3-51 16</inkml:trace>
  <inkml:trace contextRef="#ctx0" brushRef="#br0" timeOffset="94866.8974">12214 9601 1214 0,'134'30'248'0,"-123"-35"110"16,-5-3-373-16,3-7-42 15,-11-6 19-15,8-7 27 16,-7-6 19-16,-2-15 46 15,-6-1 10-15,-8-8-1 16,-8 10-28-16,-4-1-39 16,-10 12-33-16,-8 8-37 15,-4 15-2-15,-2 9 14 16,3 9 27-16,1 14 13 16,13 4 27-16,8 15-1 15,9 3-5-15,10 28 4 16,6 2 13-16,3 23 12 15,4 9 7-15,-1 26 2 16,-3-7-3-16,2 23-16 16,1-12-29-16,-3-6-63 15,1-36-25-15,-2-13-14 16,-2-38-9-16,0-16-57 0,0-17 3 16,-4-6-88-16,-4-13-46 15</inkml:trace>
  <inkml:trace contextRef="#ctx0" brushRef="#br0" timeOffset="95050.6525">11738 10182 1233 0,'10'4'308'0,"1"-4"98"16,1 2-317-16,25-2-99 15,9 1 12-15,26 2-2 16,14-1-45-16,10-4-92 15,-14-4-37-15,-7-8-37 16,-15-3-189-16,3-3 49 16</inkml:trace>
  <inkml:trace contextRef="#ctx0" brushRef="#br0" timeOffset="95320.2994">12821 10019 516 0,'1'-1'166'0,"-2"1"23"0,-7 3-118 16,-43 11-25-16,-84 71 16 16,56-30 40-16,10 4 11 15,-1 8 20-15,24-7-19 16,8 4-34-16,13-12-60 15,10-5-59-15,18-11-46 16,10 1-25-16,8-12-73 16,20-10-68-16,7-9-13 15,21-11-80-15</inkml:trace>
  <inkml:trace contextRef="#ctx0" brushRef="#br0" timeOffset="95734.826">13102 10114 1114 0,'-4'12'183'0,"-9"4"114"15,-17 6-335-15,-19 14 8 16,-4 5 20-16,-4 13 64 15,4-7 18-15,9 0-1 16,17-8-1-16,8-6-35 16,14-16-54-16,14-3-38 15,16-8-1-15,14-9-17 0,7-11 5 16,15-9 10-16,-4-9 32 16,-2-9 19-16,-15 0 32 15,-12 3 43-15,-13 3 19 16,-11 5 16-16,-1 11-19 15,-4 6-45-15,2 4-53 16,1 13-13-16,-2 10-18 16,-7 12 4-16,2 7 34 0,1 10 11 15,2 0-17-15,7 4-84 16,5-5-81-16,18-4-168 16,9-14-35-16</inkml:trace>
  <inkml:trace contextRef="#ctx0" brushRef="#br0" timeOffset="95958.7286">13539 9841 764 0,'9'33'231'15,"0"8"40"-15,1 28-166 16,5 11-108-16,-1 29 20 15,-1-5 32-15,-7 10-1 16,-9-9 4-16,-25 11-19 16,-15-24-9-16,-42 8-82 0,-14-20-103 15,-42-9-168-15,2-34-30 16</inkml:trace>
  <inkml:trace contextRef="#ctx0" brushRef="#br0" timeOffset="96588.7908">7127 11218 587 0,'-6'-8'393'16,"11"1"-73"-16,20 4-58 15,21-3-226-15,15 1-28 16,21 4 11-16,3-2-11 16,22-1-3-16,-1 1-1 15,25-5 1-15,-7 1-2 16,18 2 3-16,-12-1 7 0,47 5 11 15,-8 7 5-15,42-5 7 16,10 1 1-16,34-1 0 16,-18-2-6-16,40-2 2 15,-34 3-4-15,31-2 1 16,-22 7 1-16,13 2-3 16,-30-1-3-16,35 5 4 15,38-1 29 1,-9-10-31-16,24-7 5 15,-6-2-8-15,-4-12 0 16,-78 0-3-16,15 2-1 16,-70 4-6-16,-1-4-54 15,-46 5-77-15,-6-3-342 16,-33-4 36-16</inkml:trace>
  <inkml:trace contextRef="#ctx0" brushRef="#br0" timeOffset="97218.7611">9528 11496 1127 0,'11'16'332'0,"-3"-2"20"16,34 41-284-16,-32-35-132 15,1 10 2-15,-1 6 13 16,-7 1 30-16,3 9 7 16,-9-6 9-16,0 2 1 0,-6 1 3 15,3-3 11 1,-6-13 13-16,9-3 29 15,-1-17 12-15,-1-13 10 0,8-9 0 16,6-10 0-16,3-4-25 16,12-10-9-16,17 2-15 15,19 3-5-15,8 10-12 16,7 4-9-16,-4 20-12 16,-10 6-12-16,-22 8-7 15,-19 14 0-15,-18 18 11 0,-27 9 19 16,-23 7 23-16,-30 8 18 15,-2-11 6-15,-8-8-1 16,22-17-15-16,2-10-36 16,27-11-41-16,7-4-35 15,13-8-90-15,6-14-292 16,22-3 72-16</inkml:trace>
  <inkml:trace contextRef="#ctx0" brushRef="#br0" timeOffset="97479.7795">10378 11902 1263 0,'2'6'408'0,"-1"-6"33"16,4 3-309-16,-5-4-185 16,1-1 1-16,20-1 37 15,29-3 6-15,66-15 24 16,-32 11-178-16,-2 1-254 16,-10-3 14-16</inkml:trace>
  <inkml:trace contextRef="#ctx0" brushRef="#br0" timeOffset="97951.9459">11546 11781 787 0,'3'-5'399'0,"-5"-1"-73"0,-2 6-201 16,2 0-114-16,-1 0-49 15,-37 5-42-15,-64 15 61 16,23 4 21-16,-2 9 70 15,2 8 40-15,24 2 5 16,11 5-8-16,23-10-13 16,12-4-78-16,10-13-66 15,10-11-5-15,17-17 2 16,38-18 0-16,7-14 18 0,27-10 32 16,-6-3 6-16,-11 4 6 15,-33 15 14-15,-14 12-34 16,-27 17-8-16,-10 26 49 15,-6 14 22-15,9 14 27 16,9 6 41-16,33 6-2 16,21-22-81-16,69-19-470 15,15-25 102-15</inkml:trace>
  <inkml:trace contextRef="#ctx0" brushRef="#br0" timeOffset="132505.8305">7078 8914 1193 0,'-50'50'191'16,"-63"75"132"-16,14 12-398 15,4 28-2-15,-17 60 39 16,17 11 48-16,21 26 40 16,46-40 26-16,59 24 30 15,40-59-35-15,43-2-76 16,19-37-69-16,64-6-77 16,-6-53-94-16,122-43-525 31</inkml:trace>
  <inkml:trace contextRef="#ctx0" brushRef="#br0" timeOffset="133069.7358">14041 8930 592 0,'126'111'475'15,"-6"15"-118"-15,-10 12-359 16,-12 4 352-16,-18 51-359 15,-55-7 0-15,-12 19 3 0,-25 7 5 16,-44 40 6-16,-28-40-72 16,-39-1-76-16,-34-15-78 0,-42-8-131 15,13-60-60-15</inkml:trace>
  <inkml:trace contextRef="#ctx0" brushRef="#br0" timeOffset="133554.733">8487 11652 971 0,'-102'157'662'0,"-17"38"-142"16,61-29-123-16,-14 64-344 15,42-8-120-15,51 5-84 16,31-48-49-16,84-35-317 0,39-69 6 16</inkml:trace>
  <inkml:trace contextRef="#ctx0" brushRef="#br0" timeOffset="134038.5401">12550 11031 1439 0,'-89'253'454'0,"95"-146"31"15,18 10-389-15,-20 56-84 16,-8 27-84-16,-42 55 13 15,-54-15-103-15,-101 40-325 0,-39-53 19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6:22:16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5329 12271 1339 0,'80'24'279'0,"-79"-21"82"16,-4 6-405-16,3 14-24 15,2 14-3-15,-1 30 1 16,1 13 43-16,2 36 12 16,1 8 9-16,2 21-10 15,-1-20-12-15,19-10-403 32,-39-44 95-32,-6-37-133 0</inkml:trace>
  <inkml:trace contextRef="#ctx0" brushRef="#br0" timeOffset="225.9922">5227 12468 977 0,'1'-46'373'0,"8"6"74"15,4 9-321-15,17-7-51 16,7 3-43-16,11 0-44 16,-1 8-42-16,5 9 50 15,-11 14 2-15,2 13-11 16,-6 9-9-16,-4 16-26 15,-14 9-8-15,-19 16 15 16,-18 8 18-16,-29 14 12 16,-17-7 26-16,-20 2-92 15,2-20-147-15,-4-17-132 16,21-26-107-16</inkml:trace>
  <inkml:trace contextRef="#ctx0" brushRef="#br0" timeOffset="615.9995">6305 12487 1320 0,'-4'-4'279'0,"-2"5"88"16,-3 2-407-16,7-3-20 16,-1 2-5-16,-13 23 4 15,-31 62 39-15,32-38 26 16,2-9 15-16,16 0-5 16,1-17 6-16,15-10 6 15,24-28 36 1,15-13-2-16,0-20-11 15,1-6-15-15,-12-3 2 16,-27 19-18-16,-23-2-16 16,-15 19-19-16,-16 5-30 15,0 11-28-15,-5 8-51 16,8 12-84-16,15-2-182 16,22 4 26-16</inkml:trace>
  <inkml:trace contextRef="#ctx0" brushRef="#br0" timeOffset="885.8855">7204 12382 178 0,'2'3'598'0,"-16"5"-237"15,-14-1-89-15,-25 5 82 16,-5 4-325-16,-3 12-13 16,12-3-14-16,8-4-7 15,26-3 17-15,8-6-2 16,11-8-2-16,5-1 2 15,9 6-3-15,3 3 15 16,2 6-4-16,-6 13-32 16,-11 7-10-16,-20 25 2 15,-8 3-6-15,-24 7 9 16,-3-14 28-16,3-11-108 16,12-22-97-16,8-17-165 15,26-18-88-15</inkml:trace>
  <inkml:trace contextRef="#ctx0" brushRef="#br0" timeOffset="1087.0347">7731 12591 1299 0,'-22'7'327'0,"21"7"86"16,-18 9-364-16,-1 9-62 15,1 6-5-15,4 2 3 16,0 5-4-16,8-10-19 16,7 2-147-16,-1-9-223 15,-1-17 3-15</inkml:trace>
  <inkml:trace contextRef="#ctx0" brushRef="#br0" timeOffset="1228.482">7677 12225 1322 0,'25'6'-234'16,"7"1"245"-16</inkml:trace>
  <inkml:trace contextRef="#ctx0" brushRef="#br0" timeOffset="1423.9942">8192 11887 1000 0,'12'-7'243'0,"1"11"80"0,-1 7-320 16,-3 20-1-16,1 15-17 16,-2 23 12-16,-10 11 5 15,-2 32 28-15,-2-3-8 16,-4 20-124-16,-4-9-89 15,-2-3-134-15,3-35-110 16</inkml:trace>
  <inkml:trace contextRef="#ctx0" brushRef="#br0" timeOffset="1627.017">7915 12455 1040 0,'8'-11'398'16,"5"8"15"-16,14-4-216 16,11 0-198-16,15-4 10 15,7 2-6-15,6 0-134 16,-3 5-109-16,15 0-115 16,-8-1-57-16,1 4-134 15</inkml:trace>
  <inkml:trace contextRef="#ctx0" brushRef="#br0" timeOffset="1745.3191">8749 12524 817 0,'5'37'362'0,"-10"5"-55"15,-5 14-222-15,-1-2-111 16,-5 5-259-16,4-9-24 16,2-14-44-16</inkml:trace>
  <inkml:trace contextRef="#ctx0" brushRef="#br0" timeOffset="1894.9986">8644 12302 911 0,'-3'-64'342'0,"4"13"84"16,-1 14-267-16,3 11 10 15,-3 17-50-15,-1 5-69 16,-1 6-62-16,1-2-38 16,-1 0-75-16,2 0-47 15,0 0-256-15,2 0 39 16</inkml:trace>
  <inkml:trace contextRef="#ctx0" brushRef="#br0" timeOffset="2089.0186">9238 12513 1191 0,'-3'-2'112'0,"3"1"38"0,-2 5-512 15,1-4-67-15</inkml:trace>
  <inkml:trace contextRef="#ctx0" brushRef="#br0" timeOffset="2465.8634">9210 12517 700 0,'-22'6'276'15,"-54"31"13"-15,46-3-175 16,-1 10-36-16,11 7-41 15,6 4-11-15,14-9-14 16,5-6-22-16,4-14-8 0,2-9 26 16,0-20 32-16,12-21-8 15,6-13 14-15,5-21-9 16,1-6-25-16,2-8-24 16,-12 12 14-16,-1-2-2 15,-2 19 1-15,2 9 1 16,1 11 0-16,5 8 2 15,-2 15 3-15,-1 1 1 16,-2 4 3-16,-4 14 2 16,-8 5 2-16,-1 5 3 15,-9 4 7-15,-2-1 5 16,1-12 4-16,2-11 24 16,8-15 24-16,15-12-4 15,10-3-7-15,13 2-5 16,3 8-27-16,10 10-33 15,-12 25-10-15,-9 19-14 16,-23 13-20-16,-20 14-58 0,-20-8-54 16,-4-22-290-16,4-34 31 15</inkml:trace>
  <inkml:trace contextRef="#ctx0" brushRef="#br0" timeOffset="3666.9658">10725 11958 1727 0,'-12'85'400'0,"15"-82"107"0,-3 1-552 15,-3 2-146-15,2-6-73 16,-1 0-152-16,1 0-91 15,-1 2-20-15</inkml:trace>
  <inkml:trace contextRef="#ctx0" brushRef="#br0" timeOffset="3891.014">10698 12459 1591 0,'2'-1'330'0,"-4"-1"67"16,1 2-532-16,1-1-86 15,0 1-271-15,0-2 19 16</inkml:trace>
  <inkml:trace contextRef="#ctx0" brushRef="#br0" timeOffset="4864.0966">12975 11741 987 0,'6'4'189'0,"-14"6"88"0,-3 7-294 15,-16 17-20-15,-13 18 16 16,-22 32 28-16,-5 14 16 15,-11 22 45-15,6-9 20 16,18 5 18-16,27-28-26 16,31-8-15-16,28-25-30 15,31-13-37-15,11-23-54 0,26-10-100 16,-9-12-209-16,4-10 2 16</inkml:trace>
  <inkml:trace contextRef="#ctx0" brushRef="#br0" timeOffset="5255.0098">13336 12015 1145 0,'2'-2'223'16,"-4"2"98"-16,-5 14-356 15,-20 36-22-15,-69 92 7 16,53-51 13-16,10-14 24 0,13 3 26 16,18-23 15-16,14-6 5 15,6-16-5-15,34-11-41 16,10-17-54-16,21-8-250 16,1-11-9-16,-1-6-131 15</inkml:trace>
  <inkml:trace contextRef="#ctx0" brushRef="#br0" timeOffset="5535.883">13092 12233 1063 0,'9'14'214'0,"-9"-11"98"16,16-3-298-16,11 0-28 16,23-9 24-16,11 1 13 15,19-10 4-15,7 3-337 16,-1-12-12-16,-25-1-120 15</inkml:trace>
  <inkml:trace contextRef="#ctx0" brushRef="#br0" timeOffset="5742.6287">13828 11927 1644 0,'33'98'342'16,"-7"15"160"-16,-21 30-540 15,-24-5-24-15,-29 10-65 16,-32-31-66-16,-35-11-309 16,-1-46 67-16</inkml:trace>
  <inkml:trace contextRef="#ctx0" brushRef="#br0" timeOffset="7560.6861">5367 14496 1041 0,'0'-3'342'0,"0"0"-8"16,0 0-285-16,0 3-112 16,6 26-34-16,0 108 3 15,-12-28 47-15,6 11 21 16,6-15 29-16,5-18 33 16,6-33 13-16,9-28 55 15,-3-29 21-15,7-39 23 16,9-21 4-16,23-33-38 15,7-3-100-15,4-8-238 16,-9 27-221-16,-10 14-76 16</inkml:trace>
  <inkml:trace contextRef="#ctx0" brushRef="#br0" timeOffset="7975.0681">6129 14930 317 0,'10'21'668'15,"-4"-15"-273"-15,-1-6-218 16,-2-1 169-16,-3-2-394 15,1 1 10-15,0-1 38 16,23-21 47-16,65-72 43 16,-42 41 0-16,4-5-12 15,-8 8-37-15,-8 9-45 16,-23 21-40-16,-22 7-35 16,-24 18-16-16,-18 25 9 15,-12 21 33-15,-19 37 30 16,9 7 36-16,6 11 19 15,18-11 2-15,19-3-9 16,25-35-20-16,23-9 10 16,23-21-3-16,23-23-30 15,11-33-41-15,38-26-315 0,-11-20 57 16</inkml:trace>
  <inkml:trace contextRef="#ctx0" brushRef="#br0" timeOffset="8214.8082">7161 13680 1271 0,'-1'10'350'0,"-5"4"51"16,-6 1-341-16,-12 38-81 15,-5 16-13-15,-4 43 14 16,-5 16 23-16,3 35 4 15,6-14 0-15,5 17 2 16,8-27-30-16,6-4-29 16,8-41-167-16,12-14-191 15,8-37-20-15</inkml:trace>
  <inkml:trace contextRef="#ctx0" brushRef="#br0" timeOffset="8529.9857">7268 14751 1432 0,'3'131'301'0,"-16"-86"137"0,8 1-424 15,17-7-49-15,15-15 5 16,20-13 6-16,9-14 4 15,14-23 17-15,-8-16 48 16,2-17-4-16,-24-5-5 0,-14-1-2 16,-21 10 10-1,-13 14-40-15,-20 23-14 16,-12 8-11-16,-16 23-45 16,-3 20-29-16,0 8-78 15,10 4-82-15,18-2-176 16,28-17-24-16</inkml:trace>
  <inkml:trace contextRef="#ctx0" brushRef="#br0" timeOffset="8799.1906">8278 14619 1005 0,'0'8'511'0,"-10"2"-69"0,-8 9-190 16,-13 20-255-16,-15 7-33 15,-4 12 24-15,8 4 30 16,8-6 17-16,18-17 13 16,22-10-5-16,16-12-31 15,15-12-17-15,6-5-29 16,13-11-102-16,2-12-133 15,16-11-188-15,-13-6-84 16</inkml:trace>
  <inkml:trace contextRef="#ctx0" brushRef="#br0" timeOffset="9002.0141">8844 14642 323 0,'21'11'0'0,"-8"12"788"15,-44 5-541-15,26 22 75 16,-2 11-586-16,-12 3 344 16,-5-5-533-16,-6-9-123 15</inkml:trace>
  <inkml:trace contextRef="#ctx0" brushRef="#br0" timeOffset="9157.9017">8847 14153 275 0,'26'7'928'0,"-18"-1"-437"15,1 3-262-15,0 6 82 16,7 7-839-16,2 10-2 15</inkml:trace>
  <inkml:trace contextRef="#ctx0" brushRef="#br0" timeOffset="9373.0411">9490 13819 1115 0,'14'-10'313'0,"-3"22"53"15,-8 14-322-15,6 23-28 16,-5 16-18-16,-2 47 2 16,-4 0 20-16,-4 24-8 15,-6-8-35-15,-4 16-129 16,-3-36-53-16,-8-2-164 16,-1-27-9-16,-8-20-59 15</inkml:trace>
  <inkml:trace contextRef="#ctx0" brushRef="#br0" timeOffset="9594.231">9331 14366 732 0,'14'27'807'16,"0"-10"-270"-16,10-18-440 15,9 13 417-15,5 3-592 0,8 8-104 16,-4 2-100-16,0 7-109 16,-12-6-87-16,-3 4 3 15,-7-5-24-15</inkml:trace>
  <inkml:trace contextRef="#ctx0" brushRef="#br0" timeOffset="9833.9975">9733 14476 857 0,'4'0'645'15,"17"10"-158"-15,11-6-516 16,54 73 507-16,-37-34-518 15,-4-6-6-15,2 2-24 16,-11-6-35-16,2-2-123 0,-5-5-108 16,1-6-108-16,-8-19-104 15</inkml:trace>
  <inkml:trace contextRef="#ctx0" brushRef="#br0" timeOffset="10012.9152">10404 14603 1438 0,'-33'55'364'16,"-14"19"129"-16,-26 24-404 16,-7 7-42-16,-16 18-10 15,7-18-17-15,3 9-61 16,19-18-43-16,8-2-83 16,24-28-70-16,5-17-258 15,24-41 26-15</inkml:trace>
  <inkml:trace contextRef="#ctx0" brushRef="#br0" timeOffset="10403.4882">10858 14127 1637 0,'20'48'591'16,"-17"-24"-34"-16,-6-1-460 15,-3 10-395-15,1 1-331 16,-8-15-24-16</inkml:trace>
  <inkml:trace contextRef="#ctx0" brushRef="#br0" timeOffset="10597.4388">10931 14658 1526 0,'15'25'706'16,"0"-12"-173"-16,-38-7-384 15,10 3-753-15,-3-10-51 16</inkml:trace>
  <inkml:trace contextRef="#ctx0" brushRef="#br0" timeOffset="11456.0712">11917 14170 402 0,'0'-3'381'16,"0"0"-137"-16,0 2-9 15,0 1-235-15,2 10-40 16,7 41 15-16,10 70 28 16,-9-35 7-16,1-4 6 15,1 1 21-15,-1-12 12 0,3-11 27 16,-2-23 34-16,-2-16 62 16,2-27 11-16,10-29 18 15,11-23-31-15,13-22-33 16,8-12-64-16,9-19-31 15,-12 18-38-15,-5 4-57 16,-16 21-45-16,-6-2-170 16,-11 21-231-16,17 9-16 15</inkml:trace>
  <inkml:trace contextRef="#ctx0" brushRef="#br0" timeOffset="11733.7388">13156 13781 804 0,'-11'19'297'0,"-30"40"155"15,-18 20-434 1,-14 39 13-16,-4 10 42 15,-5 7 56-15,37-30 50 16,16-3-37-16,21-35-15 16,21-7-48-16,14-21-82 0,8-9-128 15,4-16-27-15,4-11-308 16,-9-15 18-16</inkml:trace>
  <inkml:trace contextRef="#ctx0" brushRef="#br0" timeOffset="12019.2658">13519 13981 1378 0,'-11'26'268'0,"-17"28"132"15,-12 20-417-15,-21 25 8 16,-5-1-1-16,0 10 21 16,19-24 25-16,6-9 19 0,26-30 19 15,12-3-20-15,13-23-415 16,24-5 402-16,15-14-58 16,16-6-100-16,3-8-99 15,2-2 158-15,-27-2-459 16</inkml:trace>
  <inkml:trace contextRef="#ctx0" brushRef="#br0" timeOffset="12221.005">13098 14351 1593 0,'15'27'413'15,"-9"-41"106"-15,26 26-423 16,19 5-107-16,26-13-26 16,10 6-40-16,12-4-279 15,-17-10-165-15,-11-23-89 16</inkml:trace>
  <inkml:trace contextRef="#ctx0" brushRef="#br0" timeOffset="12443.0392">13970 13810 1561 0,'27'88'463'0,"14"7"92"16,-17 29-425-16,-11 3-87 15,-42 14-59-15,-19-13-32 16,-27 9 2-16,-7-36 2 15,-17-6-14-15,27-31-1 16,-14-26-26-16,21-39-424 16,11-29 86-16</inkml:trace>
  <inkml:trace contextRef="#ctx0" brushRef="#br0" timeOffset="12813.0376">14552 14338 708 0,'39'3'464'0,"10"-15"-190"0,14-7-699 16,3-2 428-16</inkml:trace>
  <inkml:trace contextRef="#ctx0" brushRef="#br0" timeOffset="13013.0926">14563 14474 1378 0,'-11'42'585'0,"11"-22"-50"16,18-8-313-16,3 0-326 16,14-5-95-16,26-5-59 15,3-4-276-15,11-20 42 16</inkml:trace>
  <inkml:trace contextRef="#ctx0" brushRef="#br0" timeOffset="14069.3295">16248 13674 758 0,'49'70'543'0,"-46"-42"-130"0,-7 1-80 16,-4 17-306-16,-1 11-56 15,-5 8-12-15,-1-9-123 16,4-1-240-16,-2-16 18 16</inkml:trace>
  <inkml:trace contextRef="#ctx0" brushRef="#br0" timeOffset="14580.3192">16933 13745 1030 0,'83'-41'232'15,"-95"53"75"-15,-7 7-297 16,-16 28-19-16,-6 8-1 16,-15 29 28-16,-1 11 19 0,0 25 12 15,6-17 41-15,10 2 12 16,25-24-12-16,20-8-10 15,18-29-8-15,23-4-43 16,8-13-61-16,15-6-110 16,-1-12-282-16,-5-8 11 15</inkml:trace>
  <inkml:trace contextRef="#ctx0" brushRef="#br0" timeOffset="14984.9572">17310 13959 986 0,'-4'1'321'0,"-2"18"25"16,-1 6-244-16,-10 18-112 15,7 12-7-15,-9 25 27 16,-4-4 28-16,3 7 23 15,3-14 23-15,-2-2-14 16,13-24-25-16,12-3-18 16,9-12-19-16,9-3-57 15,10-8-27-15,9-7-29 16,0-10-306-16,4-3 52 16</inkml:trace>
  <inkml:trace contextRef="#ctx0" brushRef="#br0" timeOffset="15222.0478">17079 14276 679 0,'3'56'529'0,"28"-52"-128"16,9-5-410-16,2-1 408 16,16-2-433-16,-5-8-71 15,5-9-296-15,-6-1 45 16</inkml:trace>
  <inkml:trace contextRef="#ctx0" brushRef="#br0" timeOffset="15420.0126">17621 13825 1673 0,'73'288'424'0,"-69"-177"106"15,-12 9-505-15,-26 19-78 16,-21-23-68-16,-36-16-353 15,-14-30-56-15,-34-40-112 16</inkml:trace>
  <inkml:trace contextRef="#ctx0" brushRef="#br0" timeOffset="18639.8308">12393 12121 571 0,'-2'-4'0'15,"-4"1"485"-15,-11 3-447 0,0 4 358 16,-20 8-330-16,-15 9 361 16,-13 12-355-16,0 4-17 15,1 3-16-15,14-5-28 16,19-4-27-16,19-8-16 15,17-6-3-15,6 1 4 16,13 7 2-16,-2 2 41 16,-1 13 29-16,-9 3-14 15,-19 10 37-15,-19-5 19 16,-27-5 16-16,-9-14-15 0,-5-12 14 16,2-22-134-16,-22-16-451 15,23-5 80-15</inkml:trace>
  <inkml:trace contextRef="#ctx0" brushRef="#br0" timeOffset="19702.944">15888 13970 853 0,'-62'79'200'15,"40"-70"66"-15,-11 3-247 16,2 2-13-16,6 0-2 15,6 1 7-15,14-4 2 16,7 3 17-16,7 1 7 16,7 8 11-16,2 7-1 0,4 19 12 15,2 1-7-15,-5 4 28 16,-6-11 11-16,-2 2 41 16,-10-13 0-16,-7 2-58 15,-13-9 33-15,-11 0-21 16,-7-9-61-16,-11-8-41 15,-7-7 32-15,-5 2-113 16,0-7-43-16,-19 2-328 16,5 5 13-16,6-4-130 15</inkml:trace>
  <inkml:trace contextRef="#ctx0" brushRef="#br0" timeOffset="23333.2389">5950 16443 1125 0,'-23'12'346'16,"-82"75"64"-16,30-39-296 16,4 12-87-16,5 28-9 15,18 1-8-15,12 0-1 16,21-15 4-16,9-11-6 15,5-27-19-15,13-12 12 16,8-15-3-16,26-15 7 0,11-9 13 16,12-22 23-16,-1-11-15 15,-4-8 7-15,-24 4-1 16,-12 2-6-16,-17 20-11 16,-6 10-25-16,-5 14-36 15,-1 9-64-15,-5 13-8 16,0 22 5-16,-3 14 24 15,0 16 29-15,2 2 56 16,7 9 1-16,4-16-36 0,19-2-213 16,6-15-87-16,20-15-76 15</inkml:trace>
  <inkml:trace contextRef="#ctx0" brushRef="#br0" timeOffset="23588.1384">6813 16591 1189 0,'-22'31'368'16,"-25"9"54"-16,-10 31-293 16,-5 14-124-16,-3 5 10 15,10-10 13-15,9-6 12 16,27-26-11-16,16-14-40 15,19-13-42-15,21-4-87 16,18-12-70-16,15-16-50 0,-1-15-20 16,-7-35-29-16,-16-10-3 15,-4-8 6-15</inkml:trace>
  <inkml:trace contextRef="#ctx0" brushRef="#br0" timeOffset="23824.719">7138 16851 1102 0,'-36'50'325'0,"-4"0"63"16,9-8-294-16,0 7-67 15,10-20-19-15,12 2-7 16,11-7-13-16,8-3-37 15,9-6-21-15,18-2-51 16,8-3-62-16,15 2-194 16,-2-4 27-16</inkml:trace>
  <inkml:trace contextRef="#ctx0" brushRef="#br0" timeOffset="24231.4588">7563 17093 942 0,'7'24'312'0,"2"-21"16"0,3-7-201 15,9-5-141-15,21-15-7 16,13-17 13-16,19-32-18 16,-3-5-20-16,5-11-46 15,-21 7-31-15,-12 17 27 16,-24 29 58-16,-16 13 41 16,-19 21 46-16,-27 29 39 15,-12 17-11-15,-13 36-19 16,4 11-22-16,3 9 35 15,23-15 20-15,16-4 6 16,14-29-11-16,11-6-15 16,10-16-49-16,20-8-54 15,7-12-50-15,16-13-75 16,4-14-244-16,6-20 39 16</inkml:trace>
  <inkml:trace contextRef="#ctx0" brushRef="#br0" timeOffset="24466.7626">8459 15925 1104 0,'-12'13'345'0,"-4"18"41"15,4 13-281-15,-9 35-100 16,-3 14-13-16,-1 33 7 15,6 0 6-15,0 34 2 16,1-15 1-16,5 11-99 16,11-30-101-16,-1-8-199 15,3-47-67-15</inkml:trace>
  <inkml:trace contextRef="#ctx0" brushRef="#br0" timeOffset="24816.0331">8416 16837 1383 0,'53'141'252'16,"-28"-143"161"-16,9-14-402 15,29-21-42-15,6-12 13 16,1-14-69-16,-12-1-36 16,-5-1 8-16,-26 20 46 15,-16 10 50-15,-11 14 69 16,-17 13 39-16,-14 17-1 16,-24 24-18-16,-5 17-31 15,-14 33 2-15,6 8-2 0,9 3-56 16,22-9-53-16,16-10-119 15,24-27-90-15,28-21-119 16,15-16 25-16,21-25-67 16</inkml:trace>
  <inkml:trace contextRef="#ctx0" brushRef="#br0" timeOffset="25007.107">8974 17033 1081 0,'0'6'314'15,"5"-9"124"-15,1-22-272 16,2-13-30-16,7-27-3 16,6-13-57-16,25-14-39 15,1 12-39-15,14 7-37 16,-2 24-79-16,-1 18-172 16,-16 15-171-16,-5 15-10 15,-12 8-194-15</inkml:trace>
  <inkml:trace contextRef="#ctx0" brushRef="#br0" timeOffset="25306.0663">9493 16587 1163 0,'109'101'291'15,"-118"-94"85"-15,-5 2-332 16,-15 12-22-16,-8 7-17 0,-12 18 43 16,2-2 25-16,-2 14 22 15,17-9-3-15,8-6-20 16,15-20-49-16,11-5-43 15,12-15-9-15,12-15 18 16,6-5 17-16,7-10 17 16,-2 0 19-16,-2-2-22 15,-8 14-21-15,-3 12-5 16,-7 10-6-16,0 17 1 16,-4 13 2-16,2 4 3 15,-5 1-44-15,-1-5-66 16,-3-9-35-16,0-18-65 15,1-7-35-15,10-32-159 16,3-7 60-16</inkml:trace>
  <inkml:trace contextRef="#ctx0" brushRef="#br0" timeOffset="25535.3834">10024 16086 1108 0,'-3'22'376'16,"2"9"27"-16,-2 0-270 15,3 26-125-15,1 4-14 0,1 27 5 16,1 0 4-16,1 27 1 16,-2 1-76-16,-1 20-152 15,-5-23-73-15,-5-11-79 16,0-37-31-16,-13-23-11 15</inkml:trace>
  <inkml:trace contextRef="#ctx0" brushRef="#br0" timeOffset="25979.6112">9740 16570 1561 0,'10'-2'454'15,"13"0"83"-15,5 2-416 16,9 2-117-16,26 0-41 16,-5-2-29-16,19 3-67 15,-12-4-23-15,-8-1-75 16,-10 1 3-16,-1 1 3 0,-13 3 38 16,-2-2 32-16,-6 1 87 15,-6 1 36-15,-3 1 30 16,2 4 48-16,-2 4 11 15,2 14 35-15,0 2 0 16,-8 15 5-16,-4 5-7 16,-9 8-37-16,-3-7-59 0,1-5-27 15,-3-12 1-15,2-18 3 16,0-23 32-16,-3-33 27 16,0-9-64-16,1-24 21 15,3-5 7-15,1 1 32 16,4 17 15-16,0 3 134 15,-2 20-9-15,-2 8 7 16,2 13-38-16,-1 5-44 16,3-2-197-1,5 6-136-15,10-1-253 16,4 1-36-16</inkml:trace>
  <inkml:trace contextRef="#ctx0" brushRef="#br0" timeOffset="26503.7391">10993 16499 1001 0,'-4'17'300'0,"-26"3"20"16,-3 12-286-16,1 6-53 15,-7 6-49-15,5 1 51 16,2 8 6-16,9-5 10 15,9 4 3-15,2-2 3 16,9-6 3-16,10-11-1 16,7-6-3-16,2-13 1 0,6-14-6 15,6-11-23-15,5-26-63 16,5-15-24-16,5-21-31 16,-3 1-28-16,-1-13 67 15,-4 15 77-15,4 1 60 16,1 15 49-16,4 4 75 15,-1 17-25-15,-6 10 5 16,-9 12-38-16,-7 14-42 16,-9 9-46-16,-9 16-2 15,-7 9-9-15,-10 15 24 16,-5-1 30-16,0-8 9 16,2-11-17-16,10-13-9 15,13-16-19-15,24-14 5 16,14-10-9-16,20-6-1 15,7 2-2-15,13 1 0 16,-14 18-13-16,-9 15 0 16,-16 12 2-16,-6 16 13 0,-20 9 4 15,-8 9-1-15,-7 1-17 16,-5 0-65-16,-1-5-66 16,-7-10-279-16,3-16 13 15</inkml:trace>
  <inkml:trace contextRef="#ctx0" brushRef="#br0" timeOffset="26838.3255">12153 16168 1767 0,'7'17'282'16,"-5"-6"25"-16,1 2-832 15,-6-12-30-15</inkml:trace>
  <inkml:trace contextRef="#ctx0" brushRef="#br0" timeOffset="26982.0482">12214 16544 1165 0,'8'35'602'15,"-6"-20"-109"-15,-12-1-652 16,-5-9-253-16</inkml:trace>
  <inkml:trace contextRef="#ctx0" brushRef="#br0" timeOffset="27857.4568">13107 16139 935 0,'99'12'347'0,"-103"-10"-10"16,-2 2-233-16,-5 5-119 16,-4 10-18-16,-11 11 5 15,-25 17 31-15,-3 5 18 16,-19 18 21-16,0-2 13 16,-4 9 25-16,24-9 19 15,12 5-32-15,20-23-29 16,15-10-24-16,15-19-34 0,23-20-35 15,11-20 94-15,27-30 12 16,4-13-2-16,12-15-26 16,-19 4 7-16,-7 4-61 15,-24 26 2-15,-12 12 22 16,-14 17 37-16,-3 10-26 16,-5 7-20-16,-4 9-15 15,5 7-4-15,-10 14 0 16,-3 7 31-16,2 13 29 15,5-4 20-15,6 3 3 16,3-11-10-16,13-5-6 16,-1-13-23-16,13-5-20 15,3-15-31-15,17-19-121 16,-1-9-281-16,0-17 36 16</inkml:trace>
  <inkml:trace contextRef="#ctx0" brushRef="#br0" timeOffset="28152.0885">14304 15711 1414 0,'-2'16'159'0,"-32"1"189"15,-15 14-436-15,-28 21 19 16,-15 10 56-16,-4 27 74 16,18 1 18-16,14 10 54 15,27-12 2-15,18 0-25 16,17-20-43-16,17-6-45 16,10-22-62-16,24-4-57 15,7-13-45-15,14-6-332 16,-12-13 70-16</inkml:trace>
  <inkml:trace contextRef="#ctx0" brushRef="#br0" timeOffset="28451.0524">14594 15858 1471 0,'-9'10'270'15,"-1"11"127"-15,-10 10-487 16,-5 19-29-16,-1 10 0 16,-19 18 35-16,8-5 33 0,0-1 83 15,9-11 46-15,13-12-4 16,21-18-25-16,18-3-15 15,8-10-66-15,17-10-40 16,4-1-85-16,10-13-226 16,-6-10 26-16</inkml:trace>
  <inkml:trace contextRef="#ctx0" brushRef="#br0" timeOffset="28662.5111">14274 16182 436 0,'9'18'0'16,"4"-15"796"-16,15-6-564 16,11 2 262-16,13 1-481 15,11-6 473-15,16 1-590 0,-12 1-85 16,-2-10-305-16,-13 0-28 15</inkml:trace>
  <inkml:trace contextRef="#ctx0" brushRef="#br0" timeOffset="28886.0675">15019 15656 1623 0,'37'52'375'0,"-4"2"134"16,-5 6-488-16,0 31-8 16,-12 8-17-16,-19 31-65 15,-16-8-38-15,-33 14 59 16,-23-20 1-16,-26-8 2 16,-3-34-84-16,-7-18-273 15,25-37 6-15</inkml:trace>
  <inkml:trace contextRef="#ctx0" brushRef="#br0" timeOffset="29217.0382">15788 16073 954 0,'29'9'381'0,"4"-11"10"16,-11-7-215-16,33-4-139 16,4-3-155-16,5-1-265 15,-14 5 37-15</inkml:trace>
  <inkml:trace contextRef="#ctx0" brushRef="#br0" timeOffset="29355.0213">15828 16370 1526 0,'19'21'433'0,"15"-15"95"15,2-10-449-15,20 1-92 0,13-15-508 16,13-25 123-16</inkml:trace>
  <inkml:trace contextRef="#ctx0" brushRef="#br0" timeOffset="29970.0183">16576 16010 1003 0,'3'5'193'15,"7"2"96"-15,3 7-296 16,11 11-17-16,1 4 17 16,8 20 30-16,-4 3 19 0,4 9 16 15,-6-8 23-15,-2 1 0 16,-6-19-22-16,-1-11-4 16,3-14 9-16,11-17 15 15,8-20-1-15,18-25 7 16,6-11-8-16,2-22-19 15,-9 10-29-15,-7-2-2 16,-19 25-7-16,-1 4-13 16,-12 17-18-16,5 3-409 15,1 9-59-15,-2-5-128 16</inkml:trace>
  <inkml:trace contextRef="#ctx0" brushRef="#br0" timeOffset="30339.5096">17786 15317 1131 0,'93'30'296'16,"-100"-12"60"-16,-5 22-302 15,2 11-74-15,-13 23-7 16,-9-5 26-16,-2 8-7 16,7-15-68-16,-6-3-280 15,11-14 53-15</inkml:trace>
  <inkml:trace contextRef="#ctx0" brushRef="#br0" timeOffset="30699.0328">18561 15696 406 0,'-9'5'0'0,"-28"13"436"15,-12 7-358-15,-25 24 294 16,-6 11-272-16,-14 26 334 16,20 0-287-16,14 21 7 15,24-15-49-15,18-3-33 16,30-23-51-16,18-5-37 15,13-25-37-15,16-13-65 16,6-9-46-16,5-14-291 16,-10-9 38-16</inkml:trace>
  <inkml:trace contextRef="#ctx0" brushRef="#br0" timeOffset="31033.0406">18855 15837 813 0,'-6'3'63'0,"-8"12"113"15,-9 4-240-15,-12 14 6 16,-1 4 63-16,-5 13 96 16,7 2 42-16,6 3 36 15,11-9-5-15,8 0-22 16,14-9-78-16,8-2-43 16,9-11-9-16,17-2 27 15,1-8-95-15,9-10-128 16,-5-10-176-16,-4-21-108 15</inkml:trace>
  <inkml:trace contextRef="#ctx0" brushRef="#br0" timeOffset="31245.6798">18572 16045 1525 0,'12'7'353'16,"2"-1"129"-16,-1 1-446 16,30-1-32-16,7 0-25 15,21-7-43-15,2-7-49 16,4-5-153-16,-19-8-207 16,-12-5-15-16</inkml:trace>
  <inkml:trace contextRef="#ctx0" brushRef="#br0" timeOffset="31452.0538">19116 15640 1169 0,'147'119'464'16,"-121"-72"25"-16,4 26-259 15,-3 13-147-15,-13 29-45 16,-21-8-35-16,-27 17-13 15,-28-22-22-15,-29-7-37 16,-8-31-27-16,-16-20-176 16,15-32-206-16,11-19-33 15</inkml:trace>
  <inkml:trace contextRef="#ctx0" brushRef="#br0" timeOffset="32003.6637">20064 15882 722 0,'-44'47'415'0,"45"-43"-48"16,6 4-133-16,4-2-141 15,15 1-16-15,14-4-26 16,14-3-125-16,2-10-108 16,5-4-209-16,-15 0-120 0</inkml:trace>
  <inkml:trace contextRef="#ctx0" brushRef="#br0" timeOffset="32184.03">20036 16170 1304 0,'7'5'338'15,"1"-1"119"-15,17 2-353 16,15-6-61-16,15-4-79 15,5-5-118-15,16-9-302 16,-14-7-27-16</inkml:trace>
  <inkml:trace contextRef="#ctx0" brushRef="#br0" timeOffset="32530.2013">21440 15876 1325 0,'-22'3'501'16,"-14"3"17"-16,-16 8-369 15,-34 16-54-15,-7 6-88 16,-9 7-2-16,18-5 3 0,18-4-1 16,32-10-3-16,18-8 5 15,17-4 8-15,16 3 27 16,8 4 28-16,10 9-4 15,5 5-12-15,3 11-2 16,-11-2-30-16,-12-2-35 16,-12-6 3-16,-17 0 23 15,-21-9-4-15,-13-4 10 16,-9-9-5-16,-11-15-38 16,0-11-44-16,7-5-92 15,12-6-77-15,10 3-259 16,17 10-69-16,6-7-92 15</inkml:trace>
  <inkml:trace contextRef="#ctx0" brushRef="#br0" timeOffset="32856.5456">21689 15406 979 0,'3'-3'302'0,"-2"0"24"16,1 2-269-16,-1 1-39 15,1 1-22-15,10 24 20 16,10 70 20-16,-19-28 3 16,-3-11-14-16,-2 5-98 15,-2-15-123-15,-2-5-166 16,0-20-73-16</inkml:trace>
  <inkml:trace contextRef="#ctx0" brushRef="#br0" timeOffset="33036.5646">21961 15422 454 0,'11'37'817'0,"-25"3"-315"16,-2 20-282-16,1 3 238 15,-4 5-628-15,0-11-85 16,2-11-247-16,10-21-65 15</inkml:trace>
  <inkml:trace contextRef="#ctx0" brushRef="#br0" timeOffset="33339.6122">22595 15754 1144 0,'-23'39'316'0,"-31"5"77"16,-18 11-328-16,-17 23-7 15,4 0-11-15,7 13 32 16,26-11 7-16,15-6 9 15,27-17-14-15,22-7-15 16,14-17-34-16,16-7-62 16,9-6-70-16,12-13-298 15,-8-10-101-15,-4-13-124 0</inkml:trace>
  <inkml:trace contextRef="#ctx0" brushRef="#br0" timeOffset="33664.0598">22884 15865 738 0,'-28'24'342'15,"1"-6"-58"-15,-4 14-125 16,-7 7-199-16,-14 10 10 16,6-2 55-16,3 7 81 15,7-10 13-15,19 6 17 16,23-8-8-16,23 2-27 16,17-14-100-16,24-3-80 15,2-16-39-15,13-5-116 16,-10-9-118-16,14-8-39 15,-30-25-45-15</inkml:trace>
  <inkml:trace contextRef="#ctx0" brushRef="#br0" timeOffset="33909.2722">22538 16168 1122 0,'8'22'389'0,"3"-4"-1"16,-2-11-296-16,1-4-105 15,6-3-41-15,5-8 30 16,9-5 56-16,-2-6 50 16,3 1 14-16,7-3-1 15,8 2-64-15,17 1-196 16,11 1-297-16,9-7-13 15</inkml:trace>
  <inkml:trace contextRef="#ctx0" brushRef="#br0" timeOffset="34127.5452">23371 15898 1977 0,'27'108'396'15,"-12"33"168"-15,-25-6-605 16,-56 8-39-16,-39-21-48 16,-56-14-461-16,-24-50 130 15</inkml:trace>
  <inkml:trace contextRef="#ctx0" brushRef="#br0" timeOffset="245637.2884">11772 8818 118 0,'2'-12'29'0,"-8"-3"-18"15,4 2-40-15,1 1-20 16</inkml:trace>
  <inkml:trace contextRef="#ctx0" brushRef="#br0" timeOffset="247960.5798">11762 8718 226 0,'6'-52'118'0,"-12"49"-2"15,-5-2-48-15,1 6-32 16,-3-1-7-16,8 0-17 16,5-1-1-16,-1 2-1 15,-1-2 10-15,2-1 8 16,-1 1 27-16,-1-1 25 15,1 2-7-15,-1 0-17 16,2 0-5-16,0 0-28 0,0-1-26 16,0-1 7-16,0 2 7 15,0 0-6-15,0 0 2 16,2 0-2-16,-1 0-1 16,1 0 4-16,10 6 15 15,4 0 8-15,5 3 13 16,45 15 5-16,-36-20 3 15,1 0-7-15,3 2-2 16,-6-3-11-16,3 0-1 16,-4-1-3-16,0 1-2 15,-4-2 0-15,4 2 7 16,0-4-4-16,8-1 1 16,1-1-2-16,5 0-1 15,-5 2-7-15,4 1 0 16,-6-5 0-16,-6 2-2 0,-1-3-4 15,7-1 1-15,-6 0-1 16,3-1-1-16,9 2-3 16,5 0 0-16,-7 0-2 15,6 1-1-15,-4-3 0 16,2 4 3-16,-4-1 0 0,4 2 2 16,-7 3 0-1,4 0 5-15,-11 2-1 0,8-1 4 16,-7 4 1-16,-1-1 0 15,-1 1-4-15,4-4-1 16,-10 2-5-16,-2-4 2 16,5-1-25-16,4-2 26 15,-3 2-1-15,11 1 2 16,-2-1-1-16,9 1 24 16,-5 4-26-16,8-5-1 15,-9 2-4-15,11 0-1 16,-13-1-2-16,7-2 1 15,-14 3-1-15,4 0 2 16,-3 1 1-16,0 1 1 16,-7 2 0-16,11-5 3 15,-2-4-1-15,3-1 3 16,6 2 0-16,12-5 1 16,-6 7-2-16,4 1 0 15,-4 1-2-15,-3 0-3 0,-9 1-1 16,6-3 1-16,-3-1 0 15,2-5 3-15,-2 4 1 16,7-2 2-16,-7 4-1 16,8-2 0-16,-2 4-3 15,1-8-1-15,-8 5-2 16,11-7-1-16,-6-2-1 16,5 0 1-16,2 9-1 15,5-7 0-15,-7 4 1 16,4 6 0-16,-7 2 1 15,2-4 1-15,-10 7-2 0,5 3 1 16,-10 1 0-16,4 3-1 16,0-3-1-16,0 0 0 15,-7-3 1-15,8-3 1 16,-1 0 2-16,-1 3 4 16,3-2 1-16,4 7 0 15,-5-3 0-15,5 3 0 16,-4-4-4-16,10 2 0 15,-2-4-2-15,8-1-1 16,0-5-2-16,7 5 0 16,-12 2 0-16,-1 1-1 15,-7 1 0-15,-2 2-1 16,-8-4 1-16,13 1 0 16,-2-1-1-16,12 2 1 15,1-2 1-15,11 1 0 0,-7-2 0 16,10-4-1-16,-8 3 0 15,-1-1 0-15,-9-1 0 16,-6 1 0-16,-3-3 0 16,3 0 1-16,0-2 1 15,13-1 3-15,2-1 2 16,6 1 1-16,-8 2 0 0,9-7-1 16,-13 5-3-16,12-1-2 15,-13 2-2 1,3-1 2-16,-17 0-1 0,3 0 0 15,-16 2 0-15,5-5 0 16,-5 2-1-16,13-2-1 16,-2 4 0-16,11-4 0 15,-1 3 0-15,4 2 0 16,-6 1-1-16,5-5 2 16,-6 4 0-16,5-1-1 15,-4-5 1-15,5 2 1 16,-7 3-1-16,1-7 4 15,-5-2 0-15,6 2 3 16,3 0-1-16,8-1 0 16,-3 4-1-16,7-1-3 15,-8 1-1-15,2-2 0 0,-5 4-1 16,8-3-1-16,-6 8 1 16,7-1 0-16,-6 5-1 15,-1-1 0-15,-6 3 0 16,5-1 1-16,-4 2-2 15,11-4 0-15,0 1 1 16,13-1-1-16,-2 0 1 16,4-1-1-16,-8 2 0 15,8 4 1-15,-14-3-1 16,-2 0 0-16,-3-2 0 0,10 2-1 16,-8-5 1-1,19 7 2-15,-4-4-1 0,12 4-2 16,-11-4 2-16,14 4-1 15,-16-4-1-15,2 0 1 16,-12-4 0-16,2 3 1 16,-13-3-1-16,15 0 0 15,-4 3 1-15,10-1-1 16,-2-1 0-16,9 4 0 16,-10-1 0-16,6-2 0 15,-10 5-1-15,0-2 2 16,-7-2-1-16,6-6 0 15,-5 6 0-15,5-8 1 16,0 7-1-16,5-2 0 16,-7 3 0-16,16-3 1 15,-8 1-1-15,0 1 0 16,-10-4 1-16,1 1-1 0,-14 1 0 16,2-3 1-16,-4 1 0 15,5 4 1-15,-10-2 0 16,8-2-1-16,-6 2 0 15,8-4 1-15,-4-1-1 16,11 1 0-16,-7-1 1 16,9-2-1-16,-8 2 0 15,3-3-1-15,-10 3 0 0,12-2 1 16,-9 4 0-16,16-2 0 16,-3 5-2-16,13-1 1 15,-8 1-1-15,9 3 1 16,-9-2-1-16,10-1 1 15,-6 3-21-15,-5 0 20 16,-9-4 1-16,5 5-1 16,-3-1 1-16,6 3 19 15,4 0-19-15,13 1 0 16,-2 1-1-16,-2 4 1 16,-9-8 0-16,-4 2 0 15,-5-3 0-15,14-2 0 16,-2-1 0-16,18 2 0 15,6-2 0-15,24 0 0 16,-14 0 0-16,3-2 0 16,-19 1 0-16,1 0-1 15,-26-2 1-15,3-2 2 0,-3-1-1 16,4 0 3-16,-3 0 2 16,3 2 0-16,-8 2 0 15,2 1 2-15,-12 2-3 16,-7 2-1-16,-13-1 0 15,-3-1 0-15,-11-1-1 16,1 2-22-16,-11-5-35 16,8-2-174-16,0-12-374 0,5-37 31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6:30:01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4794 6499 526 0,'18'-16'322'0,"-11"-13"-46"0,-2 4-73 16,-2-10-171-16,1-4-24 15,7-48 60 1,-1-14-13 0,-31 25 4-16,-7 10-6 15,-6 1-39-15,-18 53-47 16,-11 27-38-16,15-7-20 16,2 16 7-16,-9 25 15 15,2 16 35-15,10 30 18 16,6 4 14-16,-1 35 1 15,18 2 0-15,13 27 1 16,-5-10 3-16,3 29-1 16,17-25-32-16,-10 1-192 15,-2-39-22-15,-4-24-91 16</inkml:trace>
  <inkml:trace contextRef="#ctx0" brushRef="#br0" timeOffset="190.4551">4076 6986 1453 0,'19'23'235'16,"3"-3"180"-16,4-8-428 0,37 6-18 16,19 3 38-16,24-5-127 15,5-4-170 1,11 0-123-16,-35-8-138 0</inkml:trace>
  <inkml:trace contextRef="#ctx0" brushRef="#br0" timeOffset="1982.0898">5796 6382 951 0,'-32'18'130'0,"-21"17"127"15,0 8-272-15,-27 40-28 16,-5 18 49-16,-8 37 28 16,15-5 12-16,-1 17 13 15,26-26 1-15,25 2-4 16,26-28-40-16,21-8-45 15,17-22-32-15,13 0-52 16,-2-20-116-16,11-7-78 16,-12-14-30-16</inkml:trace>
  <inkml:trace contextRef="#ctx0" brushRef="#br0" timeOffset="3306.4465">6317 6703 698 0,'35'-3'156'0,"-39"6"40"0,3 0-234 16,-2 3 21-16,1-6 1 16,1 2 1-16,-11 29 31 15,-22 65 33-15,13-32-12 16,-9 16 25-16,4 6-5 16,-8 22-10-16,0 0-28 15,2 3-27-15,13-19-253 16,3-21 45-16</inkml:trace>
  <inkml:trace contextRef="#ctx0" brushRef="#br0" timeOffset="3599.9646">6667 7060 814 0,'-18'77'264'16,"0"-31"27"-16,12 15-197 16,18 6-115-16,23-9 18 15,14-23 20-15,19-24 28 16,9-31 35-16,29-33 1 16,-17-14-6-16,-1-11-4 0,-21 1-16 15,-30-5-13 1,-41 18 4-16,-27-4-39 0,-29 6-53 15,-15 10-135-15,-4 23-62 16,-11 14-164-16,14 22-56 16</inkml:trace>
  <inkml:trace contextRef="#ctx0" brushRef="#br0" timeOffset="3838.8781">7672 6367 1234 0,'31'42'176'0,"-5"23"189"16,6 12-358-16,1 46-13 15,-17 22 57-15,-40 58-10 16,-23-2-17-16,-60 19-108 15,-53-35-156-15,-44-18-139 16,11-72-115-16</inkml:trace>
  <inkml:trace contextRef="#ctx0" brushRef="#br0" timeOffset="183890.4346">9913 7004 1487 0,'21'16'149'0,"41"-26"227"16,24 9-448-16,34 5-20 15,13 2 17-15,20 0-232 16,-29 1-69-16,-12-7-111 16</inkml:trace>
  <inkml:trace contextRef="#ctx0" brushRef="#br0" timeOffset="184085.6487">10112 7560 992 0,'32'23'631'0,"36"-14"-110"16,23-9-669-16,53 0 373 15,14-3-740-15,1-23-69 16</inkml:trace>
  <inkml:trace contextRef="#ctx0" brushRef="#br0" timeOffset="184590.2933">11744 6730 1545 0,'7'6'63'0,"38"-2"274"15,10 4-461-15,42-5 0 16,23-3 118-16,20 0 26 15,-3-8 12-15,12-1 14 16,-27-1-22-16,-7 1 3 16,-34 5-16-16,-22 5-37 15,-34 8-35-15,-28 28 34 16,-25 15-2-16,-34 34 9 16,-22 28 24-16,-19 48 22 15,3-1-8-15,-4 32-1 16,23-22-6-16,14-5-110 15,17-44-170-15,8-30-83 16,21-55-140-16</inkml:trace>
  <inkml:trace contextRef="#ctx0" brushRef="#br0" timeOffset="185098.1937">13514 6720 1273 0,'-7'34'157'16,"-11"3"171"-16,-4 9-404 15,1 1 48-15,3-7 33 16,3-19 22-16,8-9 44 15,7-14-6-15,10-14 21 16,8-11 11-16,21-14-35 16,9-8-40-16,24-4 7 15,-6 2-20-15,23 10-20 16,-7 17 24-16,3 15-14 16,-18 15-18-16,0 25-28 15,-30 14-8-15,-30 30-10 16,-32 8 5-16,-45 42 34 15,-15-1 48-15,-53 46 25 16,-12-13-23-16,-14 21 9 16,29-43-17-16,5-9-19 15,48-59-17-15,27-20 35 0,36-35-22 16,18-9 32-16,15-16 8 16,38-10 27-16,24-2 5 15,42-5 28-15,10-1-25 16,21 11-2-16,-14 14-37 15,-3 4-125-15,-40 7-88 16,-8 5-304-16,-20-14-53 16</inkml:trace>
  <inkml:trace contextRef="#ctx0" brushRef="#br0" timeOffset="185427.7398">14829 7019 596 0,'-1'1'611'16,"-18"29"-193"-16,-67 97-366 16,46-29 343-16,20 22-454 15,28-6-1-15,35-13 12 16,26-33 15-16,26-34 42 15,12-31 45-15,40-43 48 16,-5-29 6-16,12-37 8 16,-28 3-18-16,-17-16 18 15,-52 21-31-15,-40 7-49 0,-46 25-27 16,-69 19-42-16,-23 23-74 16,-47 29-101-16,-8 20 59 15,1 16-352-15,63-2 67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6:31:02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5723 5136 866 0,'-7'-8'190'0,"13"4"41"16,16 0-262-16,22-7-9 0,18-1-9 15,33-4-4-15,13 6 60 16,54-1 16-16,11 7 5 16,148 16 67-1,99 4-65 1,-25 23 3-16,-10 5 54 15,-1 3 8-15,-123-8 43 16,-121 1 14-16,37-25 15 16,-35-2-45-16,-9 2-7 15,-32-5-40-15,4 5-8 16,-27 3-27-16,-11-3-7 16,-20-3-9-16,-8-5 3 15,-21-3 1-15,-8-7 10 16,-5 2 9-16,-2 1-3 15,-5-2-9-15,1 2-7 16,1 0-84-16,-2 0-205 16,1-1-281-16,-8-2-40 0</inkml:trace>
  <inkml:trace contextRef="#ctx0" brushRef="#br0" timeOffset="1861.8826">6212 6896 724 0,'-17'-67'302'0,"-6"7"-26"0,-17 14-177 15,-14 10-131-15,-36 46-11 16,12 4-5-16,-22 18 48 16,14 5 34-16,-5 23 16 15,25 2 6-15,7 31 1 16,22 9-25-16,-3 42-8 16,16 7-14-16,4 30-5 15,12-9 0-15,5 18 3 16,8-26 0-16,5 18-9 15,-4-20-26-15,-7 5-129 16,-2-29-160-16,-15-9-16 16</inkml:trace>
  <inkml:trace contextRef="#ctx0" brushRef="#br0" timeOffset="2081.9748">4892 8145 93 0,'24'7'792'16,"8"-2"-368"-16,19-14-54 0,24 0 58 16,20 0-424-16,24-1-71 15,-7 4-106 1,15-2-254-16,-29-2-35 0</inkml:trace>
  <inkml:trace contextRef="#ctx0" brushRef="#br0" timeOffset="2292.9378">6755 7357 1429 0,'2'35'313'16,"-23"4"126"-16,-10 32-430 15,-3 15-106-15,-9 23-44 16,6-5-62-16,4 9-236 16,17-30 32-16</inkml:trace>
  <inkml:trace contextRef="#ctx0" brushRef="#br0" timeOffset="2639.901">7654 7551 1194 0,'-42'50'379'16,"3"-5"-59"-16,-44 27-255 15,-12 14-2-15,-28 24-127 16,12-7 80-16,8 9 72 15,37-22-69-15,28 0-81 16,39-19 49-16,27 4-20 16,27-15-16-16,36-8-17 15,12-16-329-15,14-13 99 0</inkml:trace>
  <inkml:trace contextRef="#ctx0" brushRef="#br0" timeOffset="2984.8643">8303 7672 749 0,'17'28'255'16,"-26"-10"-35"-16,-12 18-89 16,-13 10-241-16,-27 22 58 15,-9 9 54-15,-2 13 54 16,10-20 7-16,13-6-2 16,25-23-14-16,24-8-25 15,28-20 2-15,33-7-7 16,13-6 12-16,33-10 0 15,10-11 8-15,15-3-245 16,-18-3-110-16,-14-13-51 16</inkml:trace>
  <inkml:trace contextRef="#ctx0" brushRef="#br0" timeOffset="3174.9329">8759 7689 700 0,'-20'114'375'0,"11"-64"-37"0,-10 21-81 16,-4 14-247-16,-2 20 15 15,3-4-20-15,0 5-129 16,8-20-128-16,4-19-93 16,10-33-136-16</inkml:trace>
  <inkml:trace contextRef="#ctx0" brushRef="#br0" timeOffset="3370.0238">8958 7407 1279 0,'35'50'604'0,"-2"26"-116"15,-9 0-288-15,-4 52-175 16,-3 28-179-16,-22 48 171 15,-23 2-48-15,-49 52-115 16,-28-47-142-16,-53 2-210 16,-7-62-69-16</inkml:trace>
  <inkml:trace contextRef="#ctx0" brushRef="#br0" timeOffset="169375.0141">10181 8010 1014 0,'8'-1'465'15,"-5"-1"-122"-15,4 4-271 16,-7-2-147-16,2 0-146 15,35 4 150-15,59 8 28 16,-31-12 29-16,17 0-143 16,-11-5-130-16,-2 1-14 15</inkml:trace>
  <inkml:trace contextRef="#ctx0" brushRef="#br0" timeOffset="169789.8499">10135 8533 1220 0,'20'6'272'0,"5"13"92"16,24-23-304-16,19-5-115 15,33-10-81-15,2-4-46 16,10-2-182-16,-27 3-78 16</inkml:trace>
  <inkml:trace contextRef="#ctx0" brushRef="#br0" timeOffset="170318.1305">12331 7892 1474 0,'11'-11'555'0,"-11"4"116"15,-8 1-726-15,-13 6-83 16,-15 10-68-16,-35 14-67 0,-16 14-65 16,-30 34 314-16,-2 5 23 15,-14 19 34-15,26-7 24 16,13 17 28-16,31-17 28 16,29 2-53-16,36-22-52 15,33 0-8-15,29-35-26 16,32-23 0-16,15-25 57 15,20-31 33-15,-14-17-11 16,-6-6 19-16,-39 9-9 0,-23 1 9 16,-31 18-34-16,-19 9-51 15,-25 11-12-15,-36 16-12 16,-21 17-51-16,-20 26-13 16,-3 11 23-16,9 9-130 15,33-8-235-15,21-7 45 16</inkml:trace>
  <inkml:trace contextRef="#ctx0" brushRef="#br0" timeOffset="170687.8195">13428 7586 1044 0,'-21'27'158'16,"-23"17"103"-16,-12 1-342 16,-15 20 38-16,-5-3 37 15,-4 2 39-15,18-20 37 16,10 1 39-16,15-18-9 0,13-7-42 15,21-11-53-15,15-3 0 16,21-3-2-16,26-4-4 16,17-4 21-16,32-2 30 15,7-1-15-15,10-2-19 16,-19 0-101-16,-8 4-89 16,-34-5-92-16,-12-11-105 15,-26-12-77-15</inkml:trace>
  <inkml:trace contextRef="#ctx0" brushRef="#br0" timeOffset="170868.1098">13873 7520 1049 0,'-37'43'359'0,"-2"22"7"16,0 7-272-16,-21 40-38 15,-1 5-46-15,-22 31 83 16,-6-9 16-16,-9 33-26 15,16-18-49-15,3 10-125 0,23-32-234 16,-6-21-150-16,22-69-111 16</inkml:trace>
  <inkml:trace contextRef="#ctx0" brushRef="#br0" timeOffset="171971.1372">17210 7733 1170 0,'-23'67'133'16,"-45"-27"152"-16,-50 34-381 16,-14 18 42-16,-22 29 28 15,-2 69 46 1,20 14 18-16,49 1-96 16,25-5-104-16,45-14-104 15,44-73 274-15,28-17-49 16,16-31 65-16,43-13-23 15,6-32-25-15,4-22-322 16</inkml:trace>
  <inkml:trace contextRef="#ctx0" brushRef="#br0" timeOffset="172549.7304">17737 8086 1405 0,'9'10'381'0,"-11"-7"-10"0,-9 16-309 16,-6 6-170-16,-2 21-1 15,-5 6 66-15,1 16 62 16,5 1-31-16,2 27 1 15,1-7 4-15,1 20 1 16,1-11-10-16,3-16 9 16,1-38 7-16,6-23-11 15,1-42-19-15,11-50-255 16,-3-15 94-16,5-27 50 16,-3-13 21-16,10-16 72 15,-2 28 295-15,23-10-78 16,8 16-55-16,22 7 8 15,2 28-37-15,18 2-7 16,-12 28 0-16,3 11 5 16,-18 12-22-16,-10 7-45 15,-27 17-24-15,-19 19-19 16,-33 12-3-16,-40 33 7 0,-13 15 31 16,-37 28 9-16,2-7-2 15,5-2-3-15,41-35-4 16,12-17-1-16,40-29-1 15,21-8-46-15,18-8 10 16,29 8 9-16,11 7 14 16,15 3 6-16,1 8 51 15,2 15-12-15,-23 6-24 16,-16 12-77-16,-19 4-71 0,-37 15-301 16,-14-22 16-16</inkml:trace>
  <inkml:trace contextRef="#ctx0" brushRef="#br0" timeOffset="172765.0496">18485 8538 796 0,'25'35'699'0,"0"12"-203"16,-25 5-535-16,0 33 350 16,-1 7-583-16,-11 1-59 15,-16-19-164-15,-14-15 22 0</inkml:trace>
  <inkml:trace contextRef="#ctx0" brushRef="#br0" timeOffset="172932.1053">18601 8050 875 0,'22'3'602'0,"-15"-3"-246"0,8-4-88 16,4 1-579-16,8 7-155 16,4 3 42-16,21 19-28 15</inkml:trace>
  <inkml:trace contextRef="#ctx0" brushRef="#br0" timeOffset="173304.1196">19119 8527 1025 0,'-16'30'259'16,"-5"-1"78"-16,-7 17-261 15,3-1-53-15,11-1-12 16,11-10-12-16,18-10-9 15,18-12-11-15,17-12 17 16,-1-12 35-16,12-12-5 16,-5-4 1-16,-7-4-9 0,-23 6-4 15,0 7-1-15,-17 12-47 16,-12 14-18-16,-8 18 5 16,-8 35-12-16,-8 18-13 15,-7 33 80-15,3 9 29 16,-12 15 13-16,5-16 6 15,-10-7-3-15,1-26-12 16,-17-18 5-16,11-25-5 16,-12-18 4-16,4-20 3 0,-6-20-2 15,15-22-20-15,-8-21-63 16,14-4-63-16,1-12-141 16,10 10-179-16,5 14-24 15</inkml:trace>
  <inkml:trace contextRef="#ctx0" brushRef="#br0" timeOffset="173723.8325">20027 7579 699 0,'-15'28'657'15,"2"8"-288"-15,8-5-28 16,-7 16-373-16,-2 11-49 16,-3 26-49-16,-5 5 125 15,-16 15 4-15,-1-5 3 16,2 8 3-16,5-15 3 15,6-15-12-15,19-27-4 16,10-16-14-16,10-29-16 16,27-26 12-16,5 2 10 15,12-6 5-15,-5 4 16 0,-1 7 23 16,-26 20-9-16,-3 14 5 16,-15 17 3-16,-2 25 2 15,-2 8-10-15,-6 10-50 16,-3-12-40-16,4-2-234 15,7-27-71-15,8-32-89 16</inkml:trace>
  <inkml:trace contextRef="#ctx0" brushRef="#br0" timeOffset="174004.1772">20639 7844 1511 0,'0'-1'267'15,"4"1"57"-15,-5 10-434 16,1-8-49-16,0 11 24 16,1 30 24-16,-4 50 99 15,2-28 7-15,-5 1 4 16,3 15 4-16,-5 12 7 15,-2 26 1-15,-11-8-74 0,2 5-123 16,1-23-104-16,-1-19-31 16,-5-40-148-16</inkml:trace>
  <inkml:trace contextRef="#ctx0" brushRef="#br0" timeOffset="174204.181">20443 8431 641 0,'18'-5'548'15,"-3"5"-160"-15,14 2-385 16,2 2 385-16,18-8-424 16,2 4 30-16,6-2-4 15,-8-5-74-15,6-5-302 16,-13-10 2-16,-7-20-169 0</inkml:trace>
  <inkml:trace contextRef="#ctx0" brushRef="#br0" timeOffset="174411.138">21342 7555 1589 0,'68'46'371'15,"5"16"99"-15,1 11-461 0,0 46-51 16,-16 9-39-16,-34 37 43 16,-45 7-9-16,-43 32-49 15,-23-16-28-15,-57 3-148 16,-17-33-164-16,-28-25-15 16</inkml:trace>
  <inkml:trace contextRef="#ctx0" brushRef="#br0" timeOffset="175038.0844">19190 8604 306 0,'-47'0'184'16,"44"-1"-41"-16,-2 1-20 15,-1-2-126-15,5 2 15 16,-1 0 28-16,1-1 15 16,-1-1 56-16,1 1 20 15,-1-1-15-15,1 1-11 16,-1 1-8-16,1-3-41 16,-1 1-19-16,1 1-14 0,0-1-15 15,1 1-17-15,0-1-11 16,1 1 11-16,6-2 15 15,23-3 18-15,44 0 15 16,-47 14-5-16,-11-1-18 16,2 0-5-16,-12 2-34 15,-3 0-80-15,0 4-122 16,-15 10-104-16,-15-8-79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6:31:4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12614 6050 1030 0,'2'-4'204'0,"18"1"85"0,11-3-296 15,7 1-66-15,20 1-6 16,-2-5-5-16,7 0-89 16,-9 2-63-16,4-5-28 15,-21 0-89-15</inkml:trace>
  <inkml:trace contextRef="#ctx0" brushRef="#br0" timeOffset="180.658">12781 6443 691 0,'22'41'0'0,"0"-29"557"15,21-6-659-15,11 0 344 16,17-6-678-16,-2-5 407 16</inkml:trace>
  <inkml:trace contextRef="#ctx0" brushRef="#br0" timeOffset="732.498">14998 5063 25 0,'6'11'573'0,"-3"-19"-295"0,-7-8-15 16,-4-2 22-16,1 6-290 16,-2-2 9-16,2 3 9 15,-7 2-5-15,-1 3-9 16,-5 2-8-16,-1 2-2 16,-9 5-7-16,1 6 12 15,-4 9 7-15,5 9 3 16,-8 11 4-16,5 11 7 15,-1 16-5-15,2 3-5 0,3 17-3 16,13-1-2-16,3 8-1 16,10-10-6-16,1-4-33 15,1-14-33-15,-1-5-76 16,-1-22-35-16,-2-9-99 16,-6-8-19-16</inkml:trace>
  <inkml:trace contextRef="#ctx0" brushRef="#br0" timeOffset="929.5047">14280 5623 995 0,'4'15'360'0,"7"-5"-29"16,-4-11-247-16,8 5-123 15,13 1-34-15,14 2 22 0,2-1 46 16,14-1-35-16,-2-7-34 15,9-2-35-15,-7-5-204 16,12-6-13-16,-13-6-60 16</inkml:trace>
  <inkml:trace contextRef="#ctx0" brushRef="#br0" timeOffset="1226.896">15912 5000 930 0,'2'10'129'0,"-7"-4"43"16,-2-2-259-16,-7 14-47 15,-15-2 41-15,-16 14 28 16,-11 4 79-16,-21 16 20 15,-4-2 15-15,-5 20 15 16,10-1-1-16,7 10-15 16,23-6-18-16,15 10-56 15,22-17-57-15,18 0-28 16,14-15-25-16,20-8-96 0,3-17 38 16</inkml:trace>
  <inkml:trace contextRef="#ctx0" brushRef="#br0" timeOffset="1661.5278">16013 5268 985 0,'-10'-2'362'0,"1"7"-77"15,3 8-257-15,-8 9-104 16,-2 14-96-16,-3 16 129 15,1 2 33-15,-1 10 10 16,2 0 7-16,-3 3 1 16,3-10-4-16,4-5 3 15,4-21 16-15,2-10 20 16,2-15-4-16,5-18-3 16,-1-13-33-16,10-9-41 15,1-5 4-15,5-7 13 16,4 8 8-16,3 4 34 15,-2 13 33-15,15 3-23 16,5 11-5-16,3 4-2 16,-3 9-11-16,-1 6-5 15,-16 4-10-15,-11 11-28 16,-15 2 12-16,-19 13 19 16,-13-5 9-16,-20 3 19 0,1-8 29 15,-8-6-26-15,10-13-38 16,6-9-62-16,15-8-18 15,14-20-262-15,20-4 44 16</inkml:trace>
  <inkml:trace contextRef="#ctx0" brushRef="#br0" timeOffset="1916.5637">16466 5109 869 0,'3'39'221'0,"10"-4"22"16,-10 7-160-16,11 11-140 15,-1 9 43-15,0 17 27 16,-8-12 19-16,-11 11-23 16,-10-17-5-16,-26 5 2 15,-8-14 12-15,-9-9-26 16,-4-23-34-16,1-4-36 15,16-18-42-15,12-9-181 16,16 2 48-16</inkml:trace>
  <inkml:trace contextRef="#ctx0" brushRef="#br0" timeOffset="2127.7332">16940 5586 1279 0,'42'8'123'0,"8"-2"231"16,20 0-418-16,-8-5 62 0,10-1-27 16,-9-7-259-16,-4-11-66 15,-18-6-135-15</inkml:trace>
  <inkml:trace contextRef="#ctx0" brushRef="#br0" timeOffset="2520.4966">18318 5071 1104 0,'34'28'206'16,"-12"-18"18"-16,-7-7-449 0,-2-4-122 15,-6-1 83-15,-11-5 153 16,-14-9 88-16,-8-11 207 16,-17-12-32-16,-6-1-50 15,-24-3-113-15,1 6-60 16,-8 15-78-16,11 16-66 15,-5 14 104-15,21 11-54 16,3 15 145-16,13 10 79 16,0 10 95-16,16-1-64 15,8 21 113-15,11-3-83 16,4 9 1-16,5 0-31 0,6 9-27 16,1-13-37-16,3-1-88 15,-3-21-58-15,-5-11-88 16,-5-15-34-16,-4-9-52 15</inkml:trace>
  <inkml:trace contextRef="#ctx0" brushRef="#br0" timeOffset="2709.519">17426 5573 833 0,'3'6'411'0,"13"-6"-53"15,11-5-156-15,25 4-195 16,14-1-35-16,26-1-13 0,-6 1-12 16,16-4-69-16,-7-3-91 15,4-3-139-15,-17-3-27 16</inkml:trace>
  <inkml:trace contextRef="#ctx0" brushRef="#br0" timeOffset="2936.8878">18612 5383 976 0,'-134'46'207'0,"76"-3"84"16,3 8-284-16,9 8-38 15,18-7-14-15,10-3-13 16,20-14-3-16,4-5-13 15,10-9 13-15,16-8 15 16,10-9-138-16,11-7-45 16,5-4-23-16</inkml:trace>
  <inkml:trace contextRef="#ctx0" brushRef="#br0" timeOffset="3315.513">18843 5566 495 0,'-8'1'357'0,"-6"0"-101"16,4 1-62-16,-15 5-161 0,-5 2-39 16,-8 8 24-16,2 2 21 15,5 3-1-15,12-1-13 16,8 1-16-16,11-4-18 16,6-3 14-16,2-7 0 15,14-2 9-15,6-7 8 16,6-4 9-16,-4-5-15 15,4 4 0-15,-11-1 11 16,-8-5 25-16,-7 7 10 16,-5-2 11-16,-6-3-10 0,-2 5-18 15,-2-1-31-15,2 5-1 16,4-1-13-16,-1 1-3 16,1-1-11-16,1 2-11 15,0 0-11-15,0 0-2 16,1 2 13-16,11 8 14 15,13-1 12-15,48 50-32 16,-49-47-33-16,-4 3-120 16,-9-9-168-16,-4-9-14 15</inkml:trace>
  <inkml:trace contextRef="#ctx0" brushRef="#br0" timeOffset="3584.5475">19313 5385 927 0,'3'22'102'15,"9"15"130"-15,-3 10-287 16,1 19 36-16,-4-7 36 15,-10 18 7-15,-10-4 11 16,-8 12 1-16,-17-9-5 16,-26 10-2-16,-6-19-26 0,-40-13-257 15,-7-21-17-15,-22-24-107 16</inkml:trace>
  <inkml:trace contextRef="#ctx0" brushRef="#br0" timeOffset="4058.3914">14459 6272 901 0,'12'3'288'0,"6"-9"-142"16,26 0-107-16,14 0-72 0,41-2-62 15,20 0 131-15,41-2 144 16,7-4-112-16,51 1 25 16,-12 0-7-16,48-1-4 15,-17 1-25-15,48 3-11 16,-22 1-26-16,35 1-8 16,-37 4-4-16,20 2 32 15,-50 0 8-15,20 7 4 16,-38 3 0-16,-7 4-10 15,-31 0-58-15,1 2-83 16,-50 0-68-16,-15-4-273 16,-31-5 6-16</inkml:trace>
  <inkml:trace contextRef="#ctx0" brushRef="#br0" timeOffset="4587.5746">15825 6711 899 0,'19'9'174'0,"-12"10"83"16,-4 2-229-16,-1 19-91 16,2 4 40-16,-4 12 9 15,-4-8 4-15,4-2 13 16,-8-18 21-16,10-9 47 15,-2-14 24-15,4-10 4 16,8-10-29-16,15-11-35 16,7-5-64-16,15-4 11 15,6 7 2-15,-1 8 23 16,-5 14 19-16,-10 9 17 16,-11 6-43-16,-10 11-23 15,-11 5-26-15,-22 14 29 16,-22-5 18-16,-26 13 33 0,-7-4 25 15,-14 6 29-15,11-15-26 16,-1 5-31-16,19-17-41 16,8-7-26-16,14-12-19 15,9 1-15-15,23-17-285 16,29 0 99-16</inkml:trace>
  <inkml:trace contextRef="#ctx0" brushRef="#br0" timeOffset="4761.4947">16481 6967 633 0,'40'13'0'0</inkml:trace>
  <inkml:trace contextRef="#ctx0" brushRef="#br0" timeOffset="4813.6314">16633 6992 584 0,'80'3'-13'16,"-1"2"438"-16,-1-2-525 16,-24-3 100-16,-10-12-399 15</inkml:trace>
  <inkml:trace contextRef="#ctx0" brushRef="#br0" timeOffset="5231.5195">17770 6780 856 0,'-37'26'176'0,"-23"5"47"0,-30 13-225 16,1 2-27-16,-4 4 51 15,23-7 69-15,15-1 12 16,27-10 9-16,10-2-62 16,12-5-43-16,4-8-13 15,13-11-3-15,15-18 0 16,8-6-11-16,16-10-29 16,2-9 38-16,-3 4 10 15,-17 9 1-15,-11 5 9 16,-17 10 8-16,-11 12-47 15,-6 11 3-15,-9 9 13 16,-1 7 20-16,6 10 33 16,12 1 24-16,20-1-3 15,19-9-5-15,36-5-9 16,14-17-73-16,20-23-67 0,1-7-255 16,9-47-8-16</inkml:trace>
  <inkml:trace contextRef="#ctx0" brushRef="#br0" timeOffset="260715.4528">10295 8612 879 0,'30'-9'195'15,"-14"3"66"-15,29-2-219 16,18-1-44-16,19 4 10 16,-2 0 5-16,10-2-20 15,-11 2-60-15,-8-5-216 16,-15 2 29-16</inkml:trace>
  <inkml:trace contextRef="#ctx0" brushRef="#br0" timeOffset="261048.7483">10398 9142 475 0,'1'-4'449'0,"17"2"-132"16,13-2-287-16,31 2 284 15,21-4-320-15,30-12-74 16,8 1-237-16,18-13 57 16</inkml:trace>
  <inkml:trace contextRef="#ctx0" brushRef="#br0" timeOffset="263564.8182">12414 8269 701 0,'-14'14'179'16,"-1"-1"-125"-16,1 6-82 15,-13 4 19-15,-16-26 14 16,4 35 12-16,-18 20 12 16,-6 9 6-16,-16 31-11 15,4 7-2-15,-5 31 17 16,23-1-1-16,8 7 7 16,19-20 2-16,12-11-1 15,18-40-24-15,14-16 1 16,24-31-7-16,39-31 1 15,14-24-2-15,23-24 10 16,-3-12-6-16,-12-21 0 0,-32 6-4 16,-17-1 13-1,-22 21 7-15,-17 1 5 0,-20 30-7 16,-17 17-13-16,-18 24-20 16,-40 27-17-16,-8 22-9 15,-21 17 0-15,10-3 2 16,8-2-3-16,40-18 1 15,16-10-137-15,31-10-7 16,27-5-8-16,21-8-22 16,31-10-72-16,18 1 140 15</inkml:trace>
  <inkml:trace contextRef="#ctx0" brushRef="#br0" timeOffset="263922.8441">13468 8432 591 0,'-12'6'463'0,"-16"9"-136"16,-16 12-26-16,-24 33-320 15,-1 18-23-15,-19 28 38 16,15 5 25-16,12 20 11 15,29-32 7-15,20-3-6 16,34-26-17-16,24-15 5 0,18-32-2 16,33-23 16-1,13-22 11-15,28-39-1 0,-8-19-10 16,12-26-4-16,-28 1-15 16,-22-17-3-16,-38 26-5 15,-29 1-2-15,-40 27-37 16,-44 13-33-16,-26 30-17 15,-45 22-32-15,-14 27-51 16,-19 26-209-16,24 9 67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03:34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15151 4734 338 0,'0'-3'51'0,"0"2"33"0,0-1-94 15,-1 1-9-15,-1-1 20 16,1 2 23-16,-1 0 8 16,1 0 4-16,-1 2 0 15,1-1-15-15,-2 16-16 16,3 6-5-16,18 47-1 15,5-43 3-15,4-4 14 16,7 3 17-16,0-4 11 16,17 3 9-16,5-4-1 15,12 3 2-15,2-10-9 0,18 0 2 16,-11-4 0-16,12-6 1 16,-7-9 4-16,13-3 3 15,-11-5-8-15,18-9-4 16,-8 2-1-16,9 4-7 15,-5 3-9-15,888-73 34 63,-956 89-59-63,40 0 1 0,-14-2 1 16,17 4 0-16,47 3-2 15,22 4 2-15,-7 2-1 16,30 3 2-16,-6 1 1 15,17 0 0-15,-7-3-1 16,16 1 7-16,-23-1-3 16,11-5 14-16,-9 2 0 15,26-4 7-15,-20 2-5 0,15-1 1 16,-20 3-12-16,23 1 2 16,-25 8-7-16,25-2-2 15,-16-1 0-15,43 7-1 16,-30-4-2-16,29-3 0 15,-31 1 12-15,20 0 0 16,-46-4-1-16,11-3 5 16,-33 0-24-16,12-4-334 15,-32-6 101-15</inkml:trace>
  <inkml:trace contextRef="#ctx0" brushRef="#br0" timeOffset="713.6308">20155 5315 761 0,'-52'-28'323'0,"58"18"-36"16,-3 1-137-16,-3 0-179 16,1 1 12-16,1 4 5 15,-2 3 38-15,0-1 1 16,0 1-4-16,0-1-6 0,0 1-10 15,0-1-15-15,0 2-25 16,0 0-12 0,0 0-8-16,0 0 4 0,1 13 5 15,5 20 24-15,12 57 22 16,-9-44 12-16,4 5 10 16,11-7 17-16,22-2 21 15,9-13-2-15,23-1-3 16,9-5 5-16,23 0-14 15,-12 3-21-15,23 3 2 16,-8-1 4-16,22 12-8 16,-9 3-4-16,8 9 10 15,-14 0-8-15,9 10 8 16,-28-11-5-16,4 5 2 16,-16-7-9-16,-5 4-3 15,-23-5-11-15,-3 3-2 16,-24-5-49-16,-3-3-1 0,-13-13-183 15,-9 13-170-15,-12-12-4 16</inkml:trace>
  <inkml:trace contextRef="#ctx0" brushRef="#br0" timeOffset="1856.6239">21772 6751 291 0,'0'-3'-16'0,"3"0"44"16,-3 0-60-16,2 1 38 16,-1 1 70-16,1-1 73 15,-1 1 10-15,1-1-12 16,-1 1-68-16,1 0-42 15,-1-1-37-15,0 1-6 16,1-1 0-16,-2 1 8 16,0-1 8-16,0 1-4 15,0 1-6-15,0 0-15 16,0 0-3-16,-2 6 19 16,-6 29 19-16,-29 63 22 15,8-37 21-15,3 13 7 16,-1-14-18-16,8 1-8 0,7-25 0 15,3-13 40-15,6-18 21 16,3-17 29-16,3-19-55 16,10-18-10-16,4-9-39 15,8-17-28-15,2 7-35 16,4 2 45-16,-8 22-12 16,-3 8-20-16,-7 22-20 15,-6 6-21-15,-2 10-2 0,-1 8 0 16,-2 8 14-16,-2 7 17 15,1-1 27-15,-1 1 13 16,3-6 12-16,2-10 2 16,5-10 1-16,12-13 6 15,14-10-4-15,17-7-7 16,6 2-4-16,-2 1-14 16,-9 14-11-16,-6 16-11 15,-23 17-1-15,-2 25 4 16,-6 11 10-16,-8 22 7 15,-7 0 11-15,5 12-25 16,-10-15-30-16,4-10-245 16,-1-20 39-16</inkml:trace>
  <inkml:trace contextRef="#ctx0" brushRef="#br0" timeOffset="2366.7583">22360 7120 1048 0,'2'7'156'0,"8"-7"77"16,11-1-335-16,25-4-53 16,10-7-16-16,14-14 105 15,2 2 18-15,-4-12 45 16,-22 4 104-16,-10-1 17 15,-20 8-4-15,-11 4-77 16,-7 14-24-16,-28 5-56 16,-11 10-15-16,-23 15 14 15,-5 3 75-15,-5 3 26 16,22 2-3-16,6 9 8 16,19-8-13-16,11 9-1 15,13 2-4-15,9-3-10 0,12-7-14 16,8-1-9-16,1-11-34 15,7-11-32-15,-3-5-19 16,0-10-4-16,-4-8-48 16,4-23-154-16,-10 2 54 15</inkml:trace>
  <inkml:trace contextRef="#ctx0" brushRef="#br0" timeOffset="2650.9952">23157 6625 344 0,'-3'19'31'0,"-3"12"64"16,2 8-104-16,-4 17 51 15,1-1 19-15,-2 12 14 16,-3-2-10-16,-1 4-7 16,1-3-29-16,-3 12-16 0,6-13-16 15,-3 3-78 1,5-11-81-16,0-13-2 0,11-23-99 16</inkml:trace>
  <inkml:trace contextRef="#ctx0" brushRef="#br0" timeOffset="2951.8837">22907 6972 465 0,'-6'57'297'0,"9"-57"-54"16,3 6-280-16,-2-3 288 15,-4-3-234-15,0-1 32 16,3-1 26-16,2 1-4 16,21-8-11-16,57-21-24 15,-40 15-54-15,3-4-137 16,0 0-50-16,3 1-106 15,-8 6-76-15</inkml:trace>
  <inkml:trace contextRef="#ctx0" brushRef="#br0" timeOffset="3265.6289">23456 7240 931 0,'3'9'100'15,"-6"1"127"-15,3 6-302 16,-10-1 8-16,8-8 55 16,-2-2 52-16,0-13 19 15,2 7-5-15,2-6-9 16,2-35-18-16,5-51-43 0,3 34 38 16,1 10 31-16,6 4 23 15,3 5-8-15,5 0-5 16,5 14-46-16,20-7-5 15,2 6 0-15,6 5 7 16,-7 7 5-16,1 5-27 16,-24 10-32-16,-5 4-107 15,-7 5-107-15,-6 7-96 16,-8 5-83-16</inkml:trace>
  <inkml:trace contextRef="#ctx0" brushRef="#br0" timeOffset="3461.6291">23961 6995 1294 0,'61'95'144'16,"-59"-91"146"-16,1 11-403 15,-6 6-9-15,-5-2-2 16,-4 14-38-16,-2-2 6 15,-12 0-121-15,-11-7-8 16</inkml:trace>
  <inkml:trace contextRef="#ctx0" brushRef="#br0" timeOffset="3641.7302">24126 6801 1603 0,'25'-7'99'0,"-13"-2"203"16,-6 6-539-16,9-2-39 16,1 4 77-16,5 1-69 15,-4-4 25-15,13 5 2 16,6 5-43-16</inkml:trace>
  <inkml:trace contextRef="#ctx0" brushRef="#br0" timeOffset="3805.0202">24453 7026 659 0,'-61'76'374'0,"18"-15"-42"15,1 11-90-15,12-4-206 16,18 5-33-16,15-26 26 16,21-8 28-16,19-18-59 15,41-14-328-15,12-22 149 16</inkml:trace>
  <inkml:trace contextRef="#ctx0" brushRef="#br0" timeOffset="8351.1356">25625 6512 596 0,'3'17'348'15,"-23"26"-56"-15,-57 69-108 16,-1-1-142-16,-4 17-26 16,-14 35 43-16,27 5 17 15,17 13 7-15,30-31-4 16,26-17-64-16,33-39-69 0,19-19-65 15,4-35-23-15,25-13-92 16,-6-17-90-16,2-10 21 16</inkml:trace>
  <inkml:trace contextRef="#ctx0" brushRef="#br0" timeOffset="9266.1938">25757 7089 744 0,'-43'38'157'16,"49"-32"53"-16,-3-7-201 0,2 11-80 15,1 2 20-15,-3 4 28 16,-3-1 8-16,3 13 17 15,-3 6 6-15,0 3 2 16,0 11 1-16,-3-1 1 16,-1-4 7-16,1-10 8 15,0-7 6-15,3-21 14 16,1-11-7-16,7-15-13 16,13-18-7-16,7-8-5 0,7-12-10 15,4 1 20-15,13 5 22 16,-11 10 8-16,4 12-4 15,-8 20-13-15,1 7-37 16,-17 13-47-16,-2 19 19 16,-9 7 2-16,-7 4 16 15,-7 1 29-15,0-8 38 16,1-14-16-16,6-15 9 16,8-10 2-16,12-8-9 15,6 3-16-15,7 3-11 16,-1 9-19-16,-1 17-23 15,-13 8 2-15,-8 12 2 16,-5 4 11-16,-8 8-6 16,1-7-21-16,4-5-52 15,-4-14-23-15,10-8-93 16,2-10-101-16,9-5 16 16</inkml:trace>
  <inkml:trace contextRef="#ctx0" brushRef="#br0" timeOffset="9641.6833">27195 6601 1213 0,'-13'34'268'0,"-8"24"86"15,-1 9-331-15,-11 30-61 16,-1 7 8-16,-14 27 26 15,0-7 10-15,-12 20 2 16,9-14-5-16,-3-3-70 16,13-35-28-16,7-15-48 15,17-38-28-15,6-15-56 16,5-23-63-16,9-14 23 16</inkml:trace>
  <inkml:trace contextRef="#ctx0" brushRef="#br0" timeOffset="9982.2771">27429 7103 570 0,'9'-11'309'0,"-14"12"-120"0,-10 12-336 15,-10 11 348-15,-19 10-257 16,-6 6 93-16,-10 6 61 15,8-3 11-15,9-15 29 16,18-10-50-16,10-8-40 16,17-7-35-16,13-1 40 15,6 1-29-15,5 7 13 16,5 5 15-16,-1 18 15 16,-15 4-50-16,-17 20 2 15,-11 1-4-15,-17 13 8 16,-4-14 6-16,-4-6-13 15,10-25-24-15,7-9-21 16,10-15-147-16,20-24-219 16,14-11 14-16</inkml:trace>
  <inkml:trace contextRef="#ctx0" brushRef="#br0" timeOffset="10953.3678">28020 6406 796 0,'32'62'150'0,"16"24"88"16,4 14-212-16,-20 44 66 15,-27 12 24-15,-45 53 22 16,-36-3 4-16,-42 31-56 16,-14-26-198-16,-36-12-163 15,20-73-99-15,-22-49-168 16</inkml:trace>
  <inkml:trace contextRef="#ctx0" brushRef="#br0" timeOffset="19522.7683">2536 5022 836 0,'-2'21'140'16,"7"-26"51"-16,5 17-239 15,4 1-1-15,0 1-3 16,1-1 45-16,6 0 54 16,-6-8 2-16,2 1 20 15,0-5 7-15,3 1-5 16,-2 1-20-16,7 0-15 16,2 1-19-16,4 3-7 15,-1 1-7-15,2 2 3 16,-5 1 4-16,7 0 11 15,-4-2 5-15,25 0 14 0,4-9 2 16,25 5 5-16,-1-10-1 16,15 4 4-16,-20-2-10 15,8 4 2-15,-22 1-8 16,12-1-5-16,-7-2-8 16,22 1-2-16,-4-8-5 15,17-1 2-15,-10 8-1 0,3 1 1 16,-26-2-2-16,19 10 0 15,-10-1-4-15,16 1 1 16,-7-4-3-16,18 5 0 16,-20-2-2-16,5-1 0 15,-15 2-2-15,22-4 1 16,-5-4-1-16,18-6 0 16,-2 2 0-16,14-8 3 15,-10 0 1-15,30-1 5 16,-9-1 2-16,19 6-1 15,-10 5-3-15,19 1-1 16,-29 4-3-16,14 2-3 16,-17-5 3-16,15-1-1 15,0 2 1-15,27-6 12 16,-12-1 6-16,35-5 8 16,-5-4 6-16,15-5 11 15,-28 0-5-15,41-3 3 16,-16 4-3-16,14 0-1 0,-23 3-12 15,29 6-6-15,-47 2-8 16,-7 3-2-16,-33 8-15 16,3-1-17-16,-37-2-28 15,-1-4-99-15,-21 3-79 16,0-7-299-16,-29-3-4 16</inkml:trace>
  <inkml:trace contextRef="#ctx0" brushRef="#br0" timeOffset="20385.7178">3719 5371 317 0,'-72'-29'257'16,"51"11"-100"-16,-6 3-231 15,-8 0 181-15,-2 5-163 16,-15-5 39-16,6 5 56 0,-13-3 65 16,0-2 10-16,-24 0-33 15,4 3-42-15,-10 5-37 16,6 2-38-16,-16 19-15 15,7 9 1-15,-28 22 8 16,3 9 22-16,-3 25 19 16,17 0 21-16,0 15 15 15,32-2-2-15,8 33-1 16,15-2-5-16,16 32-9 16,32-4-12-16,23 24-6 15,14-24-5-15,20 14 12 16,-1-35 15-16,22 15 34 15,5-23 20-15,31-2 20 16,0-21 14-16,14 2 11 16,-25-32-48-16,-8 0-74 15,-28-21-128-15,3 3-197 0,-20-33-60 16</inkml:trace>
  <inkml:trace contextRef="#ctx0" brushRef="#br0" timeOffset="21235.6766">4248 7520 1095 0,'-1'-9'247'0,"-7"-6"52"16,-1-28-427-16,-5-12-8 15,-10-23 22-15,0-2 20 16,-4-8 86-16,0 23 145 15,-6 1-10-15,4 21-37 16,-7 9-28-16,2 11-54 0,-16 9-75 16,2 17 5-16,-5 15 6 15,8 7 16-15,0 20 13 16,13 14 34-16,12 24 12 16,8 6 4-16,4 31 8 15,6 4 1-15,5 20 8 16,-1-12-7-16,4 22-3 15,-2-21-15-15,-2 7-10 16,-1-19-14-16,-3-4-307 16,-6-35 91-16</inkml:trace>
  <inkml:trace contextRef="#ctx0" brushRef="#br0" timeOffset="21446.1838">3208 8081 1268 0,'33'-1'239'16,"23"-2"134"-16,15 0-378 16,18-5-2-16,-6 4 9 15,18-5-98-15,-12 0-86 16,5-7-192-16,-18-2-65 15</inkml:trace>
  <inkml:trace contextRef="#ctx0" brushRef="#br0" timeOffset="21677.5938">4373 7572 1151 0,'19'128'208'0,"-21"-91"124"16,2 8-355-16,-1 17 4 15,-1 0-7-15,-12 5-20 16,3-6-9-16,-4-6-26 16,4-20-16-16,5-10-87 15,0-17-103-15,-12-22-6 16</inkml:trace>
  <inkml:trace contextRef="#ctx0" brushRef="#br0" timeOffset="21866.5631">4205 7997 1384 0,'-4'-48'286'15,"23"45"148"-15,2 9-412 16,16-4-6-16,7 1 7 0,26-2-43 15,4 1-38-15,16-10-103 16,-5-4-107-16,5-11-167 16,-25-14-56-16</inkml:trace>
  <inkml:trace contextRef="#ctx0" brushRef="#br0" timeOffset="22064.7034">5550 7109 777 0,'-4'33'208'16,"-13"5"93"-16,-8 23-207 15,-7 13-22-15,-16 31 8 16,-4 7-4-16,-25 15-33 16,9-3-10-16,-1 11-27 15,9-24-76-15,3-2-63 16,24-27-212-16,-1-24-10 15</inkml:trace>
  <inkml:trace contextRef="#ctx0" brushRef="#br0" timeOffset="22349.9061">5712 7939 1323 0,'-3'4'289'0,"-6"2"94"15,-8 5-418-15,-12 6-17 16,-5 0-20-16,0-1 42 16,8-6 30-16,10-2 16 15,10-7 5-15,11 1-9 16,2 1-45-16,-7-3-7 16,0 1 6-16,2 13 2 15,-4 23 30-15,-35 59 4 16,-13-43-1-16,-20-2-29 15,0-14-37-15,1-14-277 16,18-27-6-16,34-21-122 16</inkml:trace>
  <inkml:trace contextRef="#ctx0" brushRef="#br0" timeOffset="22689.82">5741 8069 1409 0,'62'48'222'16,"-7"-54"177"-16,15-5-433 16,26-5 21-16,5-3 23 0,-3-11-7 15,-26 4 10-15,-14 0 7 16,-24 4 0-16,-19 3-26 15,-11 10-16-15,-22-3-27 16,-17 9-15-16,-38 14 3 16,-7 9 26-16,-28 16 17 15,9 8 14-15,10 5-20 16,37-3-24-16,20-1-34 16,39-11-4-16,40 3-29 15,25-8-17-15,37-8-178 16,7-13 54-16</inkml:trace>
  <inkml:trace contextRef="#ctx0" brushRef="#br0" timeOffset="22872.687">7098 7943 185 0,'-47'21'0'0,"-13"24"635"0,1 6-365 16,-9 21 117-16,10-4-326 15,18 3 298-15,28-18-373 16,30-5-24-16,27-22-25 16,33-9-329-16,27-20 114 15</inkml:trace>
  <inkml:trace contextRef="#ctx0" brushRef="#br0" timeOffset="48901.846">5457 9781 875 0,'-5'-29'214'0,"4"16"79"16,-5 6-256-16,4-2-30 15,1 7-19-15,1 2-35 16,0 0-16-16,0 2-14 16,10 21 10-16,32 100 10 0,-21-22 26 15,-2 44 13-15,6 17 21 16,2 28 14-16,-1-17 8 16,-1 3 6-16,1-47 4 15,-9-31 4-15,-6-48 46 16,7-47 65-16,5-50 6 15,35-61 14-15,13-27 1 16,36-65-49-16,5-6-65 16,16-15-10-16,-35 48-22 15,2 10-43-15,-26 53-77 16,4 14-74-16,-14 29-273 16,-1 3 1-16</inkml:trace>
  <inkml:trace contextRef="#ctx0" brushRef="#br0" timeOffset="49375.7014">6819 10969 357 0,'-16'47'384'0,"9"-42"-128"16,7 36-220-16,10-7 215 0,12-7-241 15,8-12 29-15,11-14 49 16,1-14 24-16,5-26 30 16,-7-7-19-16,-6-10-9 15,-13 3-41-15,-9-4-2 16,-12 10-51-16,-13 10-22 15,-5 10-13-15,-21 10-21 16,-5 12-40-16,-6 12-74 16,4 7-81-16,-5 7-167 15,23-5-54-15</inkml:trace>
  <inkml:trace contextRef="#ctx0" brushRef="#br0" timeOffset="49765.4609">8120 10026 1488 0,'0'-2'282'0,"0"0"131"15,0 1-744-15,-3-1-126 16,2 2-75-16</inkml:trace>
  <inkml:trace contextRef="#ctx0" brushRef="#br0" timeOffset="49945.2619">8170 10511 1309 0,'-4'9'284'16,"-1"-6"113"-16,2-2-393 15,2-1-204-15,1 0-202 16,0 0-2-16,1-1-248 15</inkml:trace>
  <inkml:trace contextRef="#ctx0" brushRef="#br0" timeOffset="50279.772">9226 10176 1616 0,'-26'80'298'0,"-5"-64"110"15,-3 8-515-15,-15 9-3 16,3 1 15-16,0 3 32 16,16-12 54-16,10-9 20 15,20-11-13-15,5-1-9 16,6-1-22-16,2 5 12 15,2 2 7-15,1 14 18 0,-7 4 2 16,-12 16-1-16,-15 5-9 16,-26 9-14-16,-12-8 3 15,-20-7-31-15,-2-18-36 16,-2-11-121-16,14-19-157 16,16-12-15-16</inkml:trace>
  <inkml:trace contextRef="#ctx0" brushRef="#br0" timeOffset="50558.6262">9783 9538 1306 0,'8'16'174'0,"-5"6"153"16,-2 8-395-16,-5 17 7 15,4 12 35-15,-2 23 16 16,-2 7 13-16,-4 23-4 16,3 5-30-16,-12 21-138 15,-2-12-138-15,-8 3-23 16,2-27-170-16</inkml:trace>
  <inkml:trace contextRef="#ctx0" brushRef="#br0" timeOffset="51043.168">9382 10287 1097 0,'0'-7'189'0,"9"-4"108"16,6-2-336-16,11 0-12 16,7-4 20-16,16-2 13 15,4 4 23-15,14-4 21 16,-8-3 11-16,14 3-5 16,-7 1-12-16,16 3-15 15,-11 0-28-15,9 11-18 16,-18 4-25-16,-7 0 8 15,-26 1 10-15,-6 7 17 16,-14 2-4-16,-12 3 4 16,-8 8 17-16,-21 18 8 15,-14 7 1-15,-19 17 28 16,-1 0 34-16,3-6-7 16,18-9-12-16,16-10-24 15,17-20 4-15,18-9-15 16,16-8 8-16,24-17 16 0,12-15 22 15,16-16-25-15,-5-4-6 16,-4-2-23-16,-23 10-13 16,-11 13-4-16,-15 20 9 15,-8 14-7-15,-5 22-15 16,-2 18-8-16,-5 9 26 16,-5 17-160-16,0 1-102 15,-6-4 21-15</inkml:trace>
  <inkml:trace contextRef="#ctx0" brushRef="#br0" timeOffset="51278.01">10336 10582 764 0,'53'27'279'0,"-47"-27"55"15,-4-5-148-15,1-5-54 16,-3 8-2-16,0-3-2 15,20-33-36-15,44-64-22 16,-23 43-50-16,16 3-19 16,-1 16-18-16,3 3-33 15,-8 20-34-15,3 11-35 16,-14 8-241-16,2-2-46 16,-15-5-66-16</inkml:trace>
  <inkml:trace contextRef="#ctx0" brushRef="#br0" timeOffset="51492.6548">11365 9461 1188 0,'-4'10'158'0,"8"11"136"15,5 7-342-15,2 24-33 16,-1 10 37-16,-6 36 38 15,-8 7 4-15,-6 30-64 16,-7-2-57-16,-18 15-159 16,-1-32-10-16,-1-10-109 15</inkml:trace>
  <inkml:trace contextRef="#ctx0" brushRef="#br0" timeOffset="51744.2475">11020 10315 644 0,'9'0'594'0,"-2"-6"-188"0,-1-4-402 16,5 0 382-16,5 4-439 15,9-6 27-15,-3 3 15 16,4 0 17-16,0 0 4 15,-1-7 2-15,-10 6-29 16,7-2-69-16,1 0-79 16,18-12-232-16,8 6-10 15</inkml:trace>
  <inkml:trace contextRef="#ctx0" brushRef="#br0" timeOffset="51924.1511">11887 10247 1143 0,'16'40'241'16,"-18"-12"103"-16,7 18-322 15,1 5-53-15,-5 8-35 16,-2-10-43-16,-1-6-49 16,-2-17-50-16,-8-11-125 15,-3-18 25-15</inkml:trace>
  <inkml:trace contextRef="#ctx0" brushRef="#br0" timeOffset="52104.7934">11919 9766 1733 0,'8'-11'367'15,"-4"10"-556"-15,-4 4-46 16,6 4-56-16,-6-7-69 15,1 2 8-15,14 30 88 16,27 68 43-16,-23-34 62 16</inkml:trace>
  <inkml:trace contextRef="#ctx0" brushRef="#br0" timeOffset="52582.0167">12103 10309 139 0,'6'32'0'0,"1"-9"367"16,-1-9-224-16,7-16 94 15,10-16-160-15,6-14 236 16,8-7-192-16,9-7 41 15,0 5 8-15,-1 7-30 16,-8 12-34-16,-2 10-28 16,-11 10-98-16,-8 17-67 15,-7 10-33-15,-4 17-84 16,-13 5-52-16,5 8-109 16,2-11 45-16,4-5-88 15,4-15 138-15,12-13 300 16,-2-8 110-16,5-9 44 15,3-2-36-15,-1-3-12 16,-7 7-59-16,0-5 11 16,-4 4 11-16,-10 2 37 15,-4 6-13-15,-2-4 3 0,1 1-26 16,1 0-23 0,-2 1-28-16,1 4 21 0,-4 1-59 15,2 0 0-15,1-5 2 16,1 1 0-16,1-2-14 15,1 0 51-15,1 0-10 16,17-2-5-16,10 1-14 16,46 18 33-16,-56 15 16 15,-6 28 25-15,-18 19-11 16,-18 20 0-16,-14 2-33 16,-8 4-23-16,-4-28-44 0,-10-15-24 15,6-22-7-15,-21-16-66 16,-2-20-34-16,-25-11-283 15,4-28 43-15</inkml:trace>
  <inkml:trace contextRef="#ctx0" brushRef="#br0" timeOffset="53091.6457">14154 10412 977 0,'14'55'198'0,"5"-14"96"15,12-10-320-15,12-9 21 16,4-22 12-16,19-26 0 16,3-32 9-16,10-35 55 15,-10-16 0-15,4-17-15 16,-17 12-13-16,2 8-45 15,-9 32-118-15,4 5-242 16,-5 25 9-16</inkml:trace>
  <inkml:trace contextRef="#ctx0" brushRef="#br0" timeOffset="53380.7113">15022 9973 458 0,'12'48'254'0,"3"-14"-13"16,15-3-71-16,4-8-94 15,12-6 14-15,-9-11 14 16,4-20 13-16,-8-5-2 16,-4-9-2-16,-11-2-30 15,-5-4-24-15,-11 11-23 0,-4-4-32 16,-11 16-17-16,-19 7 4 16,-11 16-1-16,-18 19 15 15,-9 16 22-15,5 20-1 16,21 1-15-16,18 8-3 15,28-14-12-15,29-7 13 16,19-17 10-16,24-14 11 16,2-22-66-16,37-26-207 15,-7-15-166-15,13-33-80 16</inkml:trace>
  <inkml:trace contextRef="#ctx0" brushRef="#br0" timeOffset="53604.9018">16243 8813 1199 0,'-11'49'155'16,"6"22"163"-16,-3 17-370 15,-7 42 23-15,-1 11 32 16,-11 26 3-16,1-7-2 15,-1 28-2-15,0-25-111 16,4 9-207-16,6-48-8 16,6-9-175-16</inkml:trace>
  <inkml:trace contextRef="#ctx0" brushRef="#br0" timeOffset="53891.668">16410 10292 841 0,'-1'37'523'16,"2"-9"-139"-16,4-12-70 15,4-3-389-15,8 7 13 16,11-10 54-16,17-13 33 16,2-9 31-16,2-22-2 15,-4-4-1-15,-11-7 7 16,-15 4-3-16,-7 1-17 15,-12 18-31-15,-8-1-9 16,-2 6-17-16,-14 6-16 16,4 7-1-16,-7 5-58 0,2 2-40 15,8 3-185-15,10-1-115 16,10-4-56-16</inkml:trace>
  <inkml:trace contextRef="#ctx0" brushRef="#br0" timeOffset="54101.1146">17194 10175 906 0,'-12'11'288'0,"-19"10"50"15,-6 10-244-15,-6 6-8 16,9 0-30-16,7 3-25 16,14-10-6-16,13-14 12 15,13-4-3-15,12-6-19 16,8-10 19-16,10-2-51 15,3 1-73-15,-6-5-248 16,-6-2-57-16,-19-18-98 16</inkml:trace>
  <inkml:trace contextRef="#ctx0" brushRef="#br0" timeOffset="54371.6064">17637 10221 1598 0,'0'25'264'16,"-2"1"179"-16,-2 11-485 0,-2 6-55 15,-3 0-4-15,-3 2-37 16,2-24-39-16,-1 1-90 16,-1-9-118-16,-2-11 10 15</inkml:trace>
  <inkml:trace contextRef="#ctx0" brushRef="#br0" timeOffset="54518.6426">17755 9724 1415 0,'13'6'702'0,"-2"-4"-277"15,-7-10-367-15,1 7-468 16,1 7-337-16,-6-6 132 16</inkml:trace>
  <inkml:trace contextRef="#ctx0" brushRef="#br0" timeOffset="54769.2279">18435 9287 1494 0,'13'55'242'0,"-2"15"208"16,-5 27-467-16,-6 12 24 0,-17 27 8 15,-9-6-68-15,-14 18-24 16,0-17-17-16,-11-10-23 16,10-42 7-16,-1-16-91 15,10-34-114-15,-4-17-41 16,13-17-93-16</inkml:trace>
  <inkml:trace contextRef="#ctx0" brushRef="#br0" timeOffset="54971.6351">18051 10029 1117 0,'17'2'640'0,"-8"5"-142"16,-1-1-172-16,16 9-325 15,13 9-54-15,14 7 23 0,3 0 35 16,4-1-56-16,-13-8-49 15,-13-7-47-15,-19-6-356 16,-1-8 58-16</inkml:trace>
  <inkml:trace contextRef="#ctx0" brushRef="#br0" timeOffset="55203.6498">18676 10157 1282 0,'20'13'479'16,"-7"-4"-17"-16,-1 7-267 15,-2 10-259-15,10 11-39 16,-1-2 25-16,-6 10-24 16,-1-11 10-16,1-5 6 15,-7-11 13-15,9-3-121 16,-2-8-88-16,13-14-79 15,5-12-150-15</inkml:trace>
  <inkml:trace contextRef="#ctx0" brushRef="#br0" timeOffset="55353.4562">19282 10204 1391 0,'9'36'386'0,"-18"23"109"0,-14 3-378 15,-26 30-26-15,-12 4-17 16,-16 14-38-16,0-17-42 15,-6 5-77-15,21-16-87 16,-15-4-366-16,6-17 57 16</inkml:trace>
  <inkml:trace contextRef="#ctx0" brushRef="#br0" timeOffset="57128.0234">5657 15929 620 0,'9'7'524'0,"-9"19"-156"15,4 57-11 1,-1 7-384-16,1 34 11 15,1 19 16-15,1 33 7 16,-3-31 11-16,0 18 3 16,0-36 1-16,-2-21 0 0,5-53-16 15,-3-31 17-15,3-31 13 16,13-23 2-16,9-14-3 16,27-24 15-16,12 1-23 15,8-1-19-15,-5 21-6 16,-5 15-11-16,-23 28-19 15,-8 22 6-15,-14 26 7 16,-8 20 5-16,-12 9 14 0,-9 15-70 16,-7-4-66-16,-2 8-281 15,-1-7-14-15</inkml:trace>
  <inkml:trace contextRef="#ctx0" brushRef="#br0" timeOffset="57504.9308">6670 17408 1249 0,'-25'142'268'0,"-9"-104"120"16,1 5-364-16,8-1-14 15,10 1-9-15,15-17-25 16,18-9-25-16,8-7 12 16,23-19 20-16,3-7 18 15,10-21 42-15,-11-6 42 16,-8-18-6-16,-21 6-10 0,-9-2 8 15,-16 17-16-15,-4 4-22 16,-6 17-18-16,-1 4-52 16,-2 5-63-16,0 1-372 15,1 0 67-15</inkml:trace>
  <inkml:trace contextRef="#ctx0" brushRef="#br0" timeOffset="57839.7145">7788 16391 1480 0,'9'18'573'16,"0"-11"-50"-16,-5 1-423 0,-1-8-253 15,9 10-428-15,3-8 31 16</inkml:trace>
  <inkml:trace contextRef="#ctx0" brushRef="#br0" timeOffset="57985.5607">8030 16837 1876 0,'-11'31'425'0,"2"-13"50"16,5-11-665-16,-6-15-393 16,10-16-40-16</inkml:trace>
  <inkml:trace contextRef="#ctx0" brushRef="#br0" timeOffset="58612.6492">10026 16200 1529 0,'-20'168'548'16,"-3"-174"11"-16,-6 12-357 0,-4 5-257 15,-14 12-50-15,-5 6 8 16,-7 22 22-16,4-4 20 15,6 6 26-15,13-8 44 16,14-8-9-16,15-13-8 16,16 2-7-16,10-4-4 15,12 10 4-15,2 2 12 16,-4 12 5-16,-5 1 5 16,-12 8-6-16,-17-5-6 15,-15-1 4-15,-12-16 7 0,-22-7 6 16,-4-15-5-16,-6-13-45 15,9-2-67-15,1-10 58 16,15-12 60-16,17-23-519 16,14-9 312-16</inkml:trace>
  <inkml:trace contextRef="#ctx0" brushRef="#br0" timeOffset="58928.8074">10505 15787 1117 0,'19'-3'471'0,"-9"1"-56"0,-10 10-293 16,-4 5-202-1,4 2-38-15,1 20 0 0,-2 7 45 16,-1 22 46-16,2 1 36 15,-7 31 9-15,4-3 3 16,-3 32 0-16,-6-5-3 16,-6 41-41-16,2-17-49 15,-8 4-230-15,1-35-59 16,4-17 37-16,11-51 94 16,-1-22 80-16,-1-24 222 0,0-17-75 15,-4-6 45-15</inkml:trace>
  <inkml:trace contextRef="#ctx0" brushRef="#br0" timeOffset="59347.6539">10247 16642 854 0,'6'-21'420'16,"-6"9"-17"-16,1-4-181 16,4 2-167-16,2-5-35 15,7 0-35-15,18-2-1 16,11-4 5-16,27-2 11 15,13 2 8-15,29-2-2 16,1 1-6-16,8-1-4 16,-17 2-33-16,-17 3 0 15,-35 7 9-15,-13 4 22 16,-23 9 3-16,-10 3 12 16,-6 6-12-16,-12 14 1 0,-9 9-11 15,-14 19 20-15,-2 10 32 16,-3 11 22-16,9-11 5 15,4-3-18-15,15-23-26 16,9-11-40-16,6-15-11 16,10-14 5-16,11-14 14 15,10-16 5-15,5-10 29 16,4-10-2-16,-3 7-18 0,-11 4-4 16,-12 21-5-16,-4 9-17 15,-1 14-7-15,-3 14-2 16,-2 13 2-16,2 14-6 15,-3 8-29-15,-5 21-314 16,2 2 87-16</inkml:trace>
  <inkml:trace contextRef="#ctx0" brushRef="#br0" timeOffset="59606.946">11347 16655 1215 0,'92'-28'329'0,"-95"28"75"16,6 3-377-16,-3 4-67 16,0-7-19-16,0 0 10 15,0 3 6-15,0-3 48 16,0 2 47-16,2-2 48 0,-1-2 2 16,20-45 2-16,63-60-10 15,-27 39-19-15,6 10-41 16,19 5 7-16,-15 16 10 15,11 3 14-15,-13 17-96 16,-1 8-182-16,-9 9-286 16,-3-5-74-16</inkml:trace>
  <inkml:trace contextRef="#ctx0" brushRef="#br0" timeOffset="59846.878">12528 15640 709 0,'13'24'534'16,"-16"-1"-148"-16,12 20-435 16,5 9 407-16,-1 16-424 15,-7 8 29-15,3 17 11 16,0 2 11-16,-9 21-10 15,-3-7-52-15,-3 14-231 16,-14-22-52-16,-9-3-115 16</inkml:trace>
  <inkml:trace contextRef="#ctx0" brushRef="#br0" timeOffset="60200.3765">12374 16416 1118 0,'13'-11'409'0,"1"3"20"16,-3-2-296-16,13-12-81 15,1 1-50-15,11-7 0 16,1-3 3-16,18-4 2 16,7 4 4-16,12-4-34 15,3 5-40-15,6 1-72 16,-15 8-62-16,-7 6-61 15,-15 9-35-15,0 9-31 16,-17 12 110-16,-1 19 125 16,-10 10 94-16,-3 25 99 15,-8 6 123-15,-1 21-21 16,-10-2-61-16,-3 12-30 16,-13-17-41-16,-3-3-85 15,-1-31-49-15,3-12 7 16,6-31-18-16,2-42-219 15,1-23 110-15</inkml:trace>
  <inkml:trace contextRef="#ctx0" brushRef="#br0" timeOffset="60352.2245">13209 15850 908 0,'23'-29'616'0,"-17"18"-88"15,-1 6-147-15,-5 5-289 16,-4-3-117-16,4 1-107 15,-1 2-177-15,-1 0-108 16,1 0-83-16,1 6-108 16</inkml:trace>
  <inkml:trace contextRef="#ctx0" brushRef="#br0" timeOffset="60604.9851">13414 16473 1272 0,'-9'19'366'0,"6"-10"70"16,1-5-370-16,2-2-76 16,0-4-24-16,2-1 2 15,32-3 9-15,71-77 7 16,-35 46 42-16,2-4 10 16,-4 10-2-16,-10 12-6 15,-15 8 1-15,-10 13-16 16,-12 14-31-16,-13 17-13 15,-9 4-20-15,-12 16-63 16,-7 5-54-16,-9 1-252 16,4-4 13-16</inkml:trace>
  <inkml:trace contextRef="#ctx0" brushRef="#br0" timeOffset="60925.125">14132 16504 1252 0,'0'-5'374'0,"0"5"75"16,-10 8-348-16,-4-1-52 16,1 4-31-16,-2 0 1 15,3-2-3-15,7-7 1 16,6-2 10-16,2-2 5 16,-3 1-9-16,0-1 0 15,1 2 0-15,26 12 17 16,52 50-4-16,-42 20 11 15,-11 19 10-15,-11 16-2 16,-25-9-8-16,-33 12 19 16,-13-28 12-16,-17-8-7 15,-4-16-3-15,-24-5-9 16,8-22-39-16,-20-20-76 16,1-18-53-16,-1-23-144 15,27-11-367-15,18-15 40 16</inkml:trace>
  <inkml:trace contextRef="#ctx0" brushRef="#br0" timeOffset="62035.5462">17004 16319 711 0,'67'44'706'0,"-67"-28"-203"16,-5-7-33-16,-12 27-366 16,-3 11-82-16,-5 23-43 15,-4 1-24-15,-1 7-124 16,6-12-158-16,-8-6-159 16,4-27 1-16,-4-31-171 15</inkml:trace>
  <inkml:trace contextRef="#ctx0" brushRef="#br0" timeOffset="62176.6204">17029 15858 1905 0,'9'-5'366'0,"-6"31"70"0,9-19-965 15,6 11-81-15</inkml:trace>
  <inkml:trace contextRef="#ctx0" brushRef="#br0" timeOffset="62672.3042">17632 16409 1531 0,'-28'27'454'0,"-19"16"83"15,2 10-439-15,-17 20-38 16,1 12-54-16,4 15-10 0,18-19-10 16,6-8-14-16,22-24-1 15,6-21-8-15,16-25-2 16,15-33-2-16,2-14-13 15,11-23-32-15,1-8-23 16,6-14 43-16,-14 12 19 16,4 4 39-16,-6 14 33 15,-2 13 31-15,-12 21-34 16,3 17-12-16,-4 22-9 16,4 34 9-16,2 21 2 0,-2 54 6 15,-5 14 5-15,-26 29 7 16,-19-7 1-16,-24 14 11 15,-21-38 8-15,-27-5 9 16,-6-32-6-16,-19-18-10 16,0-32-13-16,-5-23-24 15,32-21-26-15,3-17-86 16,33-11-34-16,19-19-99 16,27-6-158-16,19-32-111 15,24-7-31-15</inkml:trace>
  <inkml:trace contextRef="#ctx0" brushRef="#br0" timeOffset="63111.7597">18368 15673 1087 0,'3'12'394'16,"-1"-4"17"-16,-2-5-296 16,-2-1-92-16,1-2-51 0,-1 0-4 15,1 1 10-15,-1 4 16 16,-11 33 29-16,-11 78 25 16,20-39 18-16,-5 43 28 15,-1 4 0-15,-8 29-4 16,0-15-23-16,-3 1-26 15,5-43-32-15,6-20-9 16,13-48-3-16,17-44-6 16,12-33 7-16,12-21 3 15,6-7 0-15,8 5 0 16,-15 26 5-16,0 17-6 16,-13 32 0-16,-2 32 7 15,-9 15 1-15,-9 33-3 16,-4 13 0-16,-9 17-31 15,-7-20-32-15,-8-4-92 16,6-28-58-16,-4-18-283 16,3-34 24-16,4-41-133 15</inkml:trace>
  <inkml:trace contextRef="#ctx0" brushRef="#br0" timeOffset="63255.9968">19202 15625 802 0</inkml:trace>
  <inkml:trace contextRef="#ctx0" brushRef="#br0" timeOffset="63375.6379">19202 15793 837 0,'-4'134'689'16,"-4"0"-175"-16,-8 32-500 15,-9-9 504-15,-9 37-533 16,-5-24-38-16,-18 4-107 15,0-34-59-15,3-12-71 16,9-54 28-16,7-24 13 16,18-29 33-16,4-30-82 15,-2-19 74-15</inkml:trace>
  <inkml:trace contextRef="#ctx0" brushRef="#br0" timeOffset="63556.2774">18676 16416 1375 0,'42'-16'561'16,"-4"7"22"-16,32 5-324 0,14 1-151 15,44 9-44-15,2 4-32 16,26-1-17-16,-20-6-21 16,-3-5-9-16,-41-5 159 15,-22-34-749-15,-44-14 304 16</inkml:trace>
  <inkml:trace contextRef="#ctx0" brushRef="#br0" timeOffset="66266.7072">15333 15845 1023 0,'3'-2'302'16,"-1"4"35"-16,-1 0-272 0,-1-2-100 16,0 0-11-16,0 2 10 15,8 34 18-15,11 57 19 16,-20-10 19-16,-2 10 13 15,-8 33 15-15,-4 7-1 16,-8 14 1-16,5-24-12 16,-4-15-2-16,10-40-18 15,3-26-10-15,10-36-33 16,7-31 3-16,16-17 3 0,21-17 33 16,21-5 17-16,15 2 37 15,5 20-6-15,10 17-17 16,-22 21-35-16,-6 22-30 15,-19 20 0-15,-23 26 10 16,-21 13 10-16,-12 16 9 16,-12-10-9-16,-5-6-120 15,5-25-192-15,-3-10-89 16,4-29-141-16</inkml:trace>
  <inkml:trace contextRef="#ctx0" brushRef="#br0" timeOffset="66685.6119">16327 16582 1098 0,'-4'14'424'0,"2"-10"-12"15,2-2-274-15,0-5-192 16,0 1-44-16,0 1-6 16,0-2 25-16,29-12 24 15,49-64 62-15,-38 35 20 16,-13 10 15-16,-8 9 9 15,-12 8-7-15,-8 11-53 16,-15 14-13-16,-26 13 0 16,-11 13-3-16,-18 29 39 15,-3 6 67-15,5 13 22 16,34 19 100 0,20-10-144-16,51-16-33 15,27-8-32-15,48-39-445 16,6-50 116-16</inkml:trace>
  <inkml:trace contextRef="#ctx0" brushRef="#br0" timeOffset="101511.4355">10561 12038 900 0,'7'-17'252'0,"-1"0"49"16,-3 1-235-16,3 3-91 15,-7-4 9-15,5 6 13 16,-4-4-1-16,-4 0 1 16,-13-3-14-16,-3 3-11 15,-32 15-19-15,-12 17 2 16,-26 21 8-16,-1 18 38 16,-2 33 26-16,25 5 29 0,19 11 1 15,36-12 0-15,34-5-11 16,19-32-7-16,31-28 5 15,15-29 9-15,19-35 15 16,-2-28-7-16,28-44-6 16,-16-7-12-16,-7-23-5 15,-17 7-7-15,-11-15 7 16,-31 21-2-16,-18-2 0 16,-11 19-9-16,-6 16-47 15,-10 37-67-15,-5 33-100 16,-5 38 0-16,-13 51 16 15,-1 26 56-15,-8 42 52 16,1 10 96-16,5 27-3 16,15-19-13-16,14 8-57 15,14-29-100-15,7-6-130 16,-1-51-37-16</inkml:trace>
  <inkml:trace contextRef="#ctx0" brushRef="#br0" timeOffset="101769.901">11515 12308 677 0,'-5'55'355'16,"-3"-60"-55"-16,2 19-105 15,4-7-62-15,-1-19-112 16,2-20 63-16,10-28-11 15,4-9-48-15,21-20-11 16,10 3 26-16,19 5 13 16,-4 20 3-16,9 10-14 15,-18 22-55-15,-4 2-161 16,-12 11-247-16,8-5-17 16</inkml:trace>
  <inkml:trace contextRef="#ctx0" brushRef="#br0" timeOffset="102035.609">12079 12067 523 0,'-7'48'278'0,"16"-12"-22"16,19 7-56-16,6-9-136 16,24-10 21-16,4-21 3 15,12-20 15-15,-12-18-17 16,-1-20 2-16,-21 0-14 15,-13-7 8-15,-23 10-33 16,-16 2-7-16,-12 14-10 16,-14 11-18-16,-12 10-36 15,-8 11-3-15,7 13-79 0,-2 7-120 16,16 3-127-16,12 8-47 16,19-2-124-16</inkml:trace>
  <inkml:trace contextRef="#ctx0" brushRef="#br0" timeOffset="102289.5607">12783 11976 841 0,'9'-3'307'0,"-3"11"-14"16,4 8-203-16,5 20-128 15,1 9-11-15,-4 28 16 16,-5 3 25-16,-11 30 12 16,-8 4 4-16,-7 35-136 15,1-3-109-15,-1 1-47 0,4-38-154 16,2-24 183-16,10-45 498 16,-8-54 101-16,4-28-344 15</inkml:trace>
  <inkml:trace contextRef="#ctx0" brushRef="#br0" timeOffset="102543.5889">12937 12083 888 0,'41'-52'428'15,"-7"9"-19"-15,17-3-180 16,-2 11-162-16,8 0-28 16,-3 9-26-16,5 10-2 15,-13 14-1-15,-3 11-16 16,-14 7-18-16,-6 20-8 15,-22 1-10-15,-20 10-10 16,-14 5 34-16,-23 1 37 16,-14-14 11-16,-10-1 13 15,8-14-6-15,-7-9-72 16,22-12-52-16,11-3-101 16,20-4-100-16,19-11-120 15,26-9-31-15</inkml:trace>
  <inkml:trace contextRef="#ctx0" brushRef="#br0" timeOffset="102995.1667">13775 11930 482 0,'9'28'368'16,"-4"20"-86"-16,-5 13-288 15,1 29 293-15,-2-4-278 16,-4 21-4-16,1-16-11 0,-2-6-10 16,-3-32 1-16,4-7 8 15,-4-34 13-15,-2-15 19 16,-6-15 18-16,-2-19-17 16,-2-9-3-16,-2-9 4 15,5-2-1-15,8-14 1 16,7 7 12-16,13-16-11 15,15 3-19-15,17-6 12 16,9 12 2-16,16 1 11 16,-3 11 36-16,17 11 21 15,-10 14-19-15,-3 8-15 16,-16 15-18-16,-7 11-72 16,-27 9-21-16,-23 21-9 15,-19 10 3-15,-33 18 10 16,-3 5 45-16,-17 10 8 15,5-9 3-15,-1-2-46 16,23-16-36-16,2-8-94 0,17-13-86 16,25-7-108-16,26-12-37 15</inkml:trace>
  <inkml:trace contextRef="#ctx0" brushRef="#br0" timeOffset="103713.555">14531 12046 729 0,'3'81'269'0,"-15"-63"12"16,-11-12-174-16,4 9-89 15,10-6-20-15,2-2-14 16,4-5 21-16,12-4 45 15,9-7 10-15,17-10 15 16,11-6 19-16,12-15-14 16,19-9-17-1,-7-1-42-15,-19 10 8 16,-9 5-1-16,-17 18-35 16,-29 11-23-16,-25 12 0 15,-9 7-10-15,-18 17-3 16,-11 8 37-16,-14 20 47 15,14 3 1-15,3 7-5 0,20-9-3 16,17 2-13-16,23-15-62 16,27-8-35-16,19-14-4 15,20-15-11-15,11-12-2 16,27-27-15-16,-5-8 31 16,13-19 7-16,-17 3 12 15,-6-7 14-15,-28 15 55 16,-14 7 47-16,-23 17 16 15,-14 10-8-15,-12 17 17 0,-20 20 10 16,-10 14-45-16,-20 26-3 16,0 1 24-16,-4 13 8 15,19-21-12-15,11-3-7 16,24-26 5-16,21-10 37 16,16-20-8-16,32-14 11 15,11-23 20-15,19-34-46 16,5-13-52-16,19-25-14 15,-25-3-11-15,-2-5-5 16,-21 16 31-16,-14-8 1 16,-34 25-11-16,-6 16-40 15,-15 21-46-15,-15 32-38 16,-9 41 12-16,-8 32 7 16,1 11 35-16,7 22 36 15,17-4 35-15,27-1-14 16,20-19-9-16,27 4-48 0,7-23-49 15,13-4-326-15,-5-13 46 16</inkml:trace>
  <inkml:trace contextRef="#ctx0" brushRef="#br0" timeOffset="104134.7091">16600 11484 1915 0,'16'23'356'16,"-4"-12"-8"-16,-28-5-624 15,17-6-336-15,2 0-104 16</inkml:trace>
  <inkml:trace contextRef="#ctx0" brushRef="#br0" timeOffset="104343.4331">16656 11960 1717 0,'10'19'473'0,"-7"-8"-40"15,-11-3-530-15,-9 3-480 16,-8-2-56-16</inkml:trace>
  <inkml:trace contextRef="#ctx0" brushRef="#br0" timeOffset="105281.442">17680 11229 972 0,'-2'-4'486'0,"2"1"-81"15,2 10-192-15,-2-7-302 16,3 23-14-16,3 27 16 16,20 113 23-16,-10-50 48 15,8 26 14-15,-3-9 6 0,3-1 10 16,-1-38 5-16,-2-17-1 16,-9-39-1-16,6-24 102 15,8-32 0-15,10-38 2 16,2-13 2-16,7-28 10 15,-4-10-83-15,1-19 28 16,-10 24 1-16,8-3 0 16,-4 20-18-16,1 14-54 15,-12 25-71-15,-3 8-180 16,-8 13-233-16,-3 4-80 16,1 17-187-16</inkml:trace>
  <inkml:trace contextRef="#ctx0" brushRef="#br0" timeOffset="105655.5912">18601 11947 797 0,'-21'19'167'0,"-1"6"91"15,4-3-237-15,9 2 6 16,5-8 3-16,13 1 28 16,7-7 14-16,17-7 27 15,1-3 27-15,15-13-5 16,-8-8-30-16,1-6 9 15,-22 2 4-15,-2-5-39 16,-16 8-5-16,-8 3-18 16,-12-2-52-16,-18 8-75 15,-11 7-16-15,-11 4-86 16,3 7-82-16,6 8-150 16,30-1-27-16</inkml:trace>
  <inkml:trace contextRef="#ctx0" brushRef="#br0" timeOffset="106062.8592">19368 11406 1486 0,'82'114'243'16,"-59"-113"112"-16,28 2-379 16,9-6-120-16,19-3-147 15,-8-1-106-15,-1-5 41 16,-16 3-269-16</inkml:trace>
  <inkml:trace contextRef="#ctx0" brushRef="#br0" timeOffset="106405.861">19435 11872 1157 0,'15'-1'330'16,"-6"2"54"-16,2-3-290 16,12 2-123-16,9-8 3 15,10 2 24-15,8-9 6 16,3 2-34-16,5-5-349 16,-10 2 106-16</inkml:trace>
  <inkml:trace contextRef="#ctx0" brushRef="#br0" timeOffset="106812.5705">20755 11372 779 0,'0'1'143'15,"-8"4"89"-15,-45 30-196 16,-91 57 24-16,58-27 47 16,15-3 7-16,12 13 4 15,19-10-37-15,19-5-15 16,21-14-16-16,33-6 35 15,16-16 18-15,35-16 22 16,11-19 18-16,14-14-3 16,7-25 27-1,-12-5-93-15,-32-10-4 16,-21-4-22-16,-41 4 11 16,-38 16-49-16,-25-1-86 15,-26 16-56-15,-23 7-76 0,-3 9-363 16,1-2 84-16</inkml:trace>
  <inkml:trace contextRef="#ctx0" brushRef="#br0" timeOffset="145891.9977">10545 13210 768 0,'54'-19'561'0,"-54"13"-333"15,-1 9-30-15,0-6-231 16,1 3-202-16,0 0 131 15,0 2 140-15,0 1-98 16,-2 32 58-16,-2 64 28 16,-1-35 7-16,8 28-1 15,-3 0-16-15,5 29-174 16,-1-11-131-16,-4-3-20 16</inkml:trace>
  <inkml:trace contextRef="#ctx0" brushRef="#br0" timeOffset="146102.2934">10379 13664 1093 0,'38'-15'300'0,"5"-7"97"15,0-7-293-15,37-9-69 16,11 2-22-16,14 2-64 15,0 6-75-15,2 3-224 16,-30 7-44-16,1 0-91 16</inkml:trace>
  <inkml:trace contextRef="#ctx0" brushRef="#br0" timeOffset="146446.3107">11389 13104 841 0,'-4'13'247'16,"5"2"51"-16,2 9-205 15,-3 7-66-15,4 13 6 16,-4 9 7-16,5 19-6 0,2-3-10 16,-2 4 2-16,-4-14-5 15,4-6 6-15,-2-27 16 16,-5-15 42-16,-1-12 37 15,2-14 38-15,-1-6-53 16,7-13 0-16,6 6-36 16,9-2-42-16,0 10-43 15,4 5 37-15,0 13-24 16,3 8-16-16,-1 9-7 0,1 9-5 16,-6 4-30-16,-1 8-43 15,-9-4-40-15,-4 4-177 16,-4-7-143-16,-1 19-31 15</inkml:trace>
  <inkml:trace contextRef="#ctx0" brushRef="#br0" timeOffset="146652.0492">11921 13634 1335 0,'13'-10'367'0,"-4"-4"89"16,-3-6-385-16,7-3-53 16,8-2-45-16,10-1-59 15,2-3-30-15,10-2-65 16,0 2-66-16,-3-7-173 0,-11 9 20 16</inkml:trace>
  <inkml:trace contextRef="#ctx0" brushRef="#br0" timeOffset="146922.5855">12167 13674 516 0,'6'39'470'15,"4"-41"-122"-15,11 11-296 16,4-6 314-16,13-9-340 15,-4-7-2-15,3-15 0 16,-5-4-6-16,-12-11 24 16,-11 6 17-16,-10-3 15 15,-7 17-14-15,-5 2-34 16,-2 11-40-16,-1 4-95 16,-2 12-109-16,2 0-214 15,-1 8-13-15</inkml:trace>
  <inkml:trace contextRef="#ctx0" brushRef="#br0" timeOffset="147270.5222">12540 13536 459 0,'18'5'208'16,"-8"-5"30"-16,-4-2-73 16,-3 4-129-16,-3-2-90 15,0 0 85-15,0 1 63 16,0 21-100-16,-2 12 75 15,-1 55 72-15,0-44-98 16,3-5-100-16,3-12 44 16,0-4 18-16,12-12 9 0,10-17 23 15,2-8 6-15,13-4 25 16,7-2-23-16,-5 3-22 16,-12 9-35-16,2 15-30 15,-16 18-4-15,5 25 7 16,-7 10 16-16,2-3-1 15,-4-9 41-15,13-22 38 16,1-33 18-16,14-43 29 16,9-14 13-16,15-18-39 15,-5-3-67-15,-4-10-185 16,-19 29-214-16,-13 0-24 16</inkml:trace>
  <inkml:trace contextRef="#ctx0" brushRef="#br0" timeOffset="147608.8885">13371 13596 492 0,'46'99'444'15,"-45"-98"-157"-15,-1 4-298 16,6-1 305-16,-6-4-319 0,0 0 35 16,0 0 81-16,0 0 73 15,2-1 7-15,20-4 14 16,16-7-28-16,53-16-46 16,-48 21-76-16,-2 10-38 15,-14 10-24-15,-8 17-12 16,-10 8 4-16,-6 17-17 15,-8-3-8-15,1 6-96 16,1-11-127-16,5-4-168 16,5-27-75-16</inkml:trace>
  <inkml:trace contextRef="#ctx0" brushRef="#br0" timeOffset="148119.9457">14858 13567 976 0,'-98'40'553'16,"91"-28"-432"-16,-8 12 37 15,-3 9-196-15,-1 15-196 16,4 3 235-16,5 7 263 16,8-15-215-16,5-8 22 15,6-14 24-15,6-21 18 16,6-19-28-16,20-20-37 16,5-5-30-16,4-19-20 15,-2 9-17-15,-4 5 9 16,-19 16 22-16,-7 2 15 15,-7 16-8-15,-3 8-37 0,-3 8-49 16,2 10-86-16,2 0-90 16,7 16-223-16,-1 0-1 15</inkml:trace>
  <inkml:trace contextRef="#ctx0" brushRef="#br0" timeOffset="148514.5308">15514 13516 1059 0,'0'35'353'15,"2"1"35"-15,2 17-245 16,-2 9-142-16,-4 27-10 16,-4 4-29-16,-10 23-52 15,-5-5-53-15,-7 3-19 16,-2-34 1-1,-5-19 224-15,2-60 83 16,5-29 47-16,0-50-4 16,3-16-67-16,8-29-32 15,13 14-58-15,10-16-34 16,18 22-12-16,41-8 4 16,18 20 3-16,25-2 49 15,1 25 5-15,10 14-1 16,-39 28-21-16,-15 24-62 15,-35 24-30-15,-36 33-4 0,-33 15 3 16,-33 22 13-16,-26-2 53 16,-19 6-11-16,16-20-56 15,2-15-327-15,32-23-7 16,10-11-167-16</inkml:trace>
  <inkml:trace contextRef="#ctx0" brushRef="#br0" timeOffset="148932.4996">16572 13240 2009 0,'62'84'347'0,"-77"-79"91"15,15 4-864-15,-10 3-206 0,-8-6-128 16</inkml:trace>
  <inkml:trace contextRef="#ctx0" brushRef="#br0" timeOffset="149081.5644">16536 13674 1403 0,'9'53'580'15,"-2"-29"-580"-15,-17-42-81 16</inkml:trace>
  <inkml:trace contextRef="#ctx0" brushRef="#br0" timeOffset="150140.0188">17628 13212 1091 0,'-52'-49'330'15,"49"46"48"-15,1 6-339 16,4 9-101-16,-1 1-3 16,1 17 29-16,5 5-24 0,7 26 45 15,5 0 47-15,2 7-6 16,-1-13-5-16,1-8 43 16,-8-20 9-16,8-17 53 15,3-22 8-15,17-22-1 16,7-21-11-16,13-23-50 15,-1-7-12-15,1-11-28 16,-12 7-20-16,9-1-4 16,-8 13-3-16,5 0-84 15,-2 13-157-15,3 6-276 16,-13 20 0-16</inkml:trace>
  <inkml:trace contextRef="#ctx0" brushRef="#br0" timeOffset="150520.1078">18456 13736 1126 0,'-2'5'256'16,"-2"-2"72"-16,-2 0-326 0,6-3-16 15,-3 0-19-15,1 1 14 16,1 2 25-16,1-3 22 16,1 0 11-16,42 2 14 15,54-16 7-15,-44-17-2 16,-10-1-20-16,-13-1 7 15,-17 3 6-15,-10-1-7 16,-9 13-19-16,-10 1-18 16,-5 9-30-16,-10 5-76 15,-2 6-43-15,-2 9-34 16,4 6-229-16,10-12 29 16</inkml:trace>
  <inkml:trace contextRef="#ctx0" brushRef="#br0" timeOffset="151224.1757">19401 12890 726 0,'-39'58'462'0,"48"-50"-95"0,-12-11-130 16,2 3-209-16,1 0-67 15,0 0-6-15,0 0 12 16,0 0 10-16,0 0 23 16,0 0 8-16,0 1 6 15,1 3-9-15,13 22-10 16,37 48-14-16,-22-43 27 15,16-2 1-15,4-5 8 0,14 0 12 16,-12-3 11 0,0-2-25-16,-14-4-1 0,-12-3 5 15,-13-5-9-15,-8-1-5 16,-14 1 12-16,-32 8 3 16,-20 3-5-16,-19 17 6 15,-16 4 5-15,-21 7-17 16,26-2-22-16,-3 4-36 15,14-11-37-15,13-5-209 16,34-8-97-16,22-9-56 16</inkml:trace>
  <inkml:trace contextRef="#ctx0" brushRef="#br0" timeOffset="151548.5445">20529 13130 985 0,'-20'11'300'16,"-22"6"40"-16,-11 7-242 16,-18 18-97-16,7 8 11 15,2 14 33-15,26-9 4 16,13-1-2-16,21-14-12 15,10-6 17-15,20-19 8 0,28-22 30 16,17-17 34-16,21-23-51 16,-2-13-83-16,-6-12 39 15,-36 14-29-15,-26-4-29 16,-45 16-13-16,-53 10-49 16,-23 19-148-16,-32 8-240 15,-6 16-49-15</inkml:trace>
  <inkml:trace contextRef="#ctx0" brushRef="#br0" timeOffset="152458.6826">11193 14487 521 0,'0'2'658'16,"0"-1"-264"-16,0 1-329 16,0 11 296-16,2 8-438 15,2 22-5-15,-4 56 34 16,-11-23 13-16,-7 5 13 16,-7 20-18-16,-5-3-14 15,-4 1-74-15,0-22-3 0,-3-13-19 16,7-26-31-16,-7-20-114 15,8-18 83-15</inkml:trace>
  <inkml:trace contextRef="#ctx0" brushRef="#br0" timeOffset="152606.5595">10872 15280 39 0,'-50'-74'0'15,"54"40"344"-15,2-2-89 16,10 10 43-16,10-8-114 16,6 2 138-16,14 6-221 15,0-1-56-15,7-4-25 16,-5 12-23-16,-2 2-15 15,-9 15-18-15,6 10-73 16,-2 7-67-16,14 2-138 16,3 0-42-16</inkml:trace>
  <inkml:trace contextRef="#ctx0" brushRef="#br0" timeOffset="152937.2772">11901 14533 977 0,'11'30'219'15,"-11"9"94"-15,1 17-287 16,-8 18-4-16,-2 1-7 16,2 4-2-16,-1-15-3 15,-4-18 20-15,5-23 10 0,7-18-4 16,1-22-9-16,16-20-11 15,8-7-22-15,13-11-9 16,8 5 4-16,11 7-1 16,-8 21 4-16,-1 14-18 15,-11 17-10-15,-10 15 0 16,-14 10 7-16,-5 16 10 16,-11 2 15-16,-6 6 9 15,2-9-183-15,-1 3-129 16,4-18-22-16</inkml:trace>
  <inkml:trace contextRef="#ctx0" brushRef="#br0" timeOffset="153119.2955">12298 15028 1489 0,'116'-49'337'16,"-88"15"116"-16,5-7-451 15,13 2-50-15,1 4-42 16,0 2-113-16,-7 9-68 16,5 4-171-16,-13 12-41 15</inkml:trace>
  <inkml:trace contextRef="#ctx0" brushRef="#br0" timeOffset="153346.6944">12678 15052 681 0,'-11'37'329'0,"11"-7"-22"15,8-4-163-15,9 1-84 16,15-9-30-16,18-15 17 16,9-17 5-16,12-15 7 15,-1-10-2-15,-8-13-20 16,-17 8-23-16,-16-2 25 16,-20 12 27-16,-9 7-36 15,-9 12-2-15,-12 4-19 16,-2 12-43-16,-10 14-121 15,1 1-16-15,0 9-52 16,12 6-151-16,12 2-5 16</inkml:trace>
  <inkml:trace contextRef="#ctx0" brushRef="#br0" timeOffset="153701.065">13421 15123 843 0,'-13'25'357'0,"1"-4"-10"16,5 16-179-16,2-1-168 15,5 1-56-15,8-9-18 16,9-6 31-16,7-15 20 16,13-10 37-16,0-11 47 0,9-10 11 15,-10-1-25-15,-1 1-20 16,-13 8-24-16,-1 11-30 15,-11 10-29-15,-2 10 30 16,1 7 4-16,-3 1 8 16,4-3 29-16,2-8 53 15,6-15-10-15,7-24 34 16,4-18 9-16,6-12 3 16,-3-4-27-16,-1-4-19 15,-10 13-53-15,-8 10-76 16,-11 10-71-16,-1 8-298 15,-4 6 12-15</inkml:trace>
  <inkml:trace contextRef="#ctx0" brushRef="#br0" timeOffset="154045.4505">14224 15163 1172 0,'1'-6'287'16,"-1"3"59"-16,2 2-376 16,-2 1-75-16,0 0-20 0,0 0 2 15,0 0 95-15,0 0 75 16,0 0 70-16,0 0 7 16,0 0-4-16,0-2-73 15,0 1-43-15,0-1-8 16,1 1 9-16,10-5 18 15,17-9 14-15,53-25 10 16,-45 30 10-16,1 1-7 16,-10 12-6-16,1 6 2 15,-13 11-20-15,-4 14-7 16,-3 9-2-16,-4 3-51 16,-4-1-54-16,-1-5-351 15,-5-11 57-15</inkml:trace>
  <inkml:trace contextRef="#ctx0" brushRef="#br0" timeOffset="154464.6563">15259 15015 1304 0,'-9'27'264'16,"-17"4"119"-16,-8 10-387 0,-9 15 2 15,1 7 7-15,4-1 41 16,17-15 0-16,11-8-2 16,13-17-3-16,17-20 26 15,17-22-18-15,15-38-36 16,13-13-34-16,23-25-47 15,-5-6-35-15,4-18 12 16,-13 19 43-16,-1-4 37 16,-21 20 11-16,-8 10-34 15,-19 29-15-15,-5 16-48 16,-19 21-25-16,-11 30 50 16,-8 19 41-16,-7 34 23 15,-6 17 47-15,1 24 23 16,9-2-23-16,5 16-112 15,11-20-162-15,7-6-101 16,7-28-112-16</inkml:trace>
  <inkml:trace contextRef="#ctx0" brushRef="#br0" timeOffset="154795.2246">15995 14932 1423 0,'20'40'363'0,"-10"6"98"16,-8-9-397-16,1 10-180 16,1-14-96-16,2-5 56 15,3-16 53-15,9-20 58 16,7-20 143-16,13 0 83 15,7 0-64-15,5 4-39 16,-4 11-36-16,4 16-100 16,-17 12 0-16,-8 26 0 15,-13 13-23-15,-16 11-27 16,-13 1 29-16,1 1-75 16,1-25-89-16,3-16-112 15,18-21-63-15</inkml:trace>
  <inkml:trace contextRef="#ctx0" brushRef="#br0" timeOffset="155095.5919">17069 14548 844 0,'48'58'513'15,"-59"-34"-332"-15,3-4-688 16,-1 1 284-16</inkml:trace>
  <inkml:trace contextRef="#ctx0" brushRef="#br0" timeOffset="155231.9533">17228 14978 436 0,'16'40'776'0,"-14"-40"-409"16,-4 1-610-16,-8 1 243 16,8-4-693-16</inkml:trace>
  <inkml:trace contextRef="#ctx0" brushRef="#br0" timeOffset="156113.7333">18056 14452 1187 0,'0'-2'282'0,"0"2"72"15,0 2-311-15,3 36-96 16,6 71 7-16,-5-32 55 16,8 25 27-16,-2-12 7 15,1 1 6-15,4-23 2 16,-1-13-12-16,-5-38-1 16,15-17 51-16,6-15 7 15,10-30 5-15,10-15-4 0,8-21-16 16,-4-2-53-16,12-9-4 15,-13 16-2-15,8-1-81 16,-8 23-92-16,12-22-362 16,-7 9 4-16</inkml:trace>
  <inkml:trace contextRef="#ctx0" brushRef="#br0" timeOffset="156492.5349">18888 14919 556 0,'-12'8'332'15,"4"3"-49"-15,-1-1-114 16,-5 9-76-16,4-1-46 16,7 1 14-16,-9-1 3 15,17-6 1-15,3-3 19 16,13-5 7-16,4-7-14 16,18-13 6-16,0 0-1 15,9-17-42-15,-12-1-18 0,-6-3 1 16,-15 6-18-16,-14-2-31 15,-14 13-15-15,-10 3-54 16,-8 7-54-16,-5 1-189 16,3 6-68-16,9-3-66 15</inkml:trace>
  <inkml:trace contextRef="#ctx0" brushRef="#br0" timeOffset="156862.5264">19967 14468 522 0,'-15'8'315'0,"-7"3"-57"15,-20 15-309-15,-7 3 319 16,-16 7-245-16,6-2 24 16,1-4 29-16,22-11 13 15,13-4 10-15,15-12-4 16,16 1-18-16,11-1-23 16,18 6-9-16,7 3-15 0,11 7-16 15,-1 3 2-15,-5 8-28 16,-17-2-26-16,-8 6-38 15,-15-1-28-15,-8 1-58 16,-4 0-44-16,-1-6-152 16,7-13 12-16</inkml:trace>
  <inkml:trace contextRef="#ctx0" brushRef="#br0" timeOffset="157175.6493">20498 14573 1239 0,'-12'20'344'16,"-22"30"79"-16,-62 63-345 15,52-36-48-15,21-11-41 16,26 1 3-16,17-27 11 15,29-12 41-15,13-19 17 16,24-22 27-16,3-15-6 16,1-24-13-16,-23-5-49 15,-8-12-13-15,-30 12-12 0,-23-2-6 16,-13 19 12-16,-21 8 11 16,-18 9-36-16,-24 10-467 15,8 10 159-15</inkml:trace>
  <inkml:trace contextRef="#ctx0" brushRef="#br0" timeOffset="215560.7362">22850 15559 290 0,'-48'0'122'15,"-9"7"-9"-15,-30 24-57 16,-3 12-57-16,-30 22 33 15,13 9 26-15,-25 40 32 16,14 8 5-16,-16 53 5 16,22 11-20-16,-2 54 36 15,32-16-7-15,16 15 10 0,33-42-4 16,21 7-17-16,21-51-55 16,21-1-95-16,2-33-85 15,20-20-72-15,-6-50-122 16,-9-33-56-16</inkml:trace>
  <inkml:trace contextRef="#ctx0" brushRef="#br0" timeOffset="215976.5192">22960 16242 848 0,'-9'-14'169'0,"0"-17"82"16,5-9-248-16,-6-9-13 15,4 3 7-15,3-6 14 16,-8 12 9-16,-7 3 13 16,1 14 2-16,-1 2 3 0,3 14-26 15,-1 5-26-15,4 15-7 16,0 23 11-16,-12 14 5 16,-10 30 28-16,11 14 19 15,3 23-1-15,7 0-15 16,18 19-7-16,5-10-6 15,3 13-29-15,1-25-71 16,-10-5-216-16,-16-31 20 16</inkml:trace>
  <inkml:trace contextRef="#ctx0" brushRef="#br0" timeOffset="216176.4624">22375 16883 1326 0,'9'9'393'0,"6"-10"42"15,2-8-382-15,21-6-35 16,4 1-40-16,19 3-113 16,-6 5-24-16,15 4-261 15,-5 7-13-15,-3 2-140 16</inkml:trace>
  <inkml:trace contextRef="#ctx0" brushRef="#br0" timeOffset="216386.4368">22970 17052 635 0,'55'-79'783'16,"-56"35"-254"-16,5-5-383 15,10-7 370-15,5 10-527 16,10 0-22-16,-2 15-116 16,3 6-111-16,-4 11-51 0,-3 2-128 15,-4 10-51-15,8 6 22 16</inkml:trace>
  <inkml:trace contextRef="#ctx0" brushRef="#br0" timeOffset="217055.5755">23733 16640 881 0,'9'101'236'16,"-40"-54"51"-16,-2 20-238 15,8 3-64-15,13 4-12 16,2-14 0-16,13-9 3 0,-1-20 7 16,9-10 7-1,-5-12 28-15,12-9 27 0,-5-6 11 16,10-14 4-16,-3-11-3 16,3-13-17-16,-9-8-20 15,1-10-7-15,-4 7-10 16,-3-7-8-16,4 14-2 15,3 8-2-15,1 8 0 16,7-1 1-16,-1 11 7 0,5 0 0 16,-1 1 1-16,2 3-4 15,2 6-3-15,0 5-11 16,2 8-6-16,-4 7-5 16,-7 8 2-16,-3 9 8 15,-11 6 11-15,-10 14 9 16,-3-4 8-16,-1 1 7 15,0-14 1-15,4-4 25 16,6-20-3-16,5-8 20 16,4-10-1-16,7-6 0 15,-2-4-20-15,5-1-9 16,-6 8-31-16,1 2-15 16,-11 14-13-16,2 1-4 15,-2 4 10-15,-6-4-1 16,0 0-3-16,0 0 0 15,0 0 0-15,5-1 4 0,18-3 8 16,3-2 1-16,48-6-3 16,-40 22 10-16,-11 14 11 15,1 25 17-15,-9 9 28 16,1 14 29-16,-10-5-34 16,5-2-55-16,-3-18-61 15,12-5-280-15,-1-14 13 16</inkml:trace>
  <inkml:trace contextRef="#ctx0" brushRef="#br0" timeOffset="217354.6787">25407 16050 1017 0,'4'30'194'0,"-1"10"103"15,-1 12-302-15,2 18-4 16,2 5 6-16,2 27 4 0,-4-1 0 15,-4 24-82-15,-1-4-80 16,-11 5-139-16,-7-34-63 16</inkml:trace>
  <inkml:trace contextRef="#ctx0" brushRef="#br0" timeOffset="217849.6947">25139 16845 531 0,'12'-12'538'0,"9"-10"-127"16,2-5-311-16,25-6 325 16,2 2-373-16,14 0-6 15,1 7-49-15,4 4-94 16,-15 6-70-16,-4-4-164 16,-17 5-73-16,-13-8-4 15,-8-7-97-15,-1-16 349 16,-10 4 266-16,5-19 129 15,1 1-3-15,5-10-39 16,0 7-84-16,10-13-53 16,2 19-45-16,7-1 23 15,-1 16 24-15,1 7 49 16,-9 17 19-16,-7 4 18 16,-3 10-44-16,-2 10-42 15,-5 8-40-15,2 21-14 0,0 15-21 16,-7 30 21-16,-3 0 18 15,-1 4-10-15,0-16-9 16,-1-14-9-16,2-32-11 16,5-11 26-16,4-13 4 15,5-10 16-15,4-5 23 16,12 2-6-16,1 5-31 16,9 4-10-16,-1 10-16 15,1 16-14-15,-8 8 13 16,-2 10 8-16,-5 9 6 15,2 3 2-15,-9-11-176 0,4 0-209 16,-6-15 10-16</inkml:trace>
  <inkml:trace contextRef="#ctx0" brushRef="#br0" timeOffset="218198.215">26453 16508 938 0,'53'-9'279'16,"-47"11"39"-16,12-4-242 0,4-1-84 16,17-8-2-16,5-10 15 15,5-9 8-15,-5-4 2 16,-2-1-7-16,-26 5 0 15,-10 2 4-15,-15 11-13 16,-24 20 3-16,-12 18 21 16,-21 24 19-16,0 20-2 15,-5 22 14-15,23-1-2 16,17 5-14-16,25-14-44 16,23-6-28-16,17-24-25 15,16-8 9-15,12-23-17 16,33-22-189-16,1-21-89 0,12-20-28 15</inkml:trace>
  <inkml:trace contextRef="#ctx0" brushRef="#br0" timeOffset="218676.7499">27857 16387 924 0,'-27'19'237'0,"-2"8"72"0,-1 8-261 15,2 7-15-15,7-8-23 16,9-3-11-16,11-12-76 15,5-8 16-15,7-11 10 16,8-8 24-16,2-5 25 16,8-3 53-16,-2-10-23 15,3 6-8-15,-14 3-8 16,-6 1-8-16,-5 10 27 16,-2 13-51-16,-5 5-9 0,1 28-10 15,1 18-1-15,-3 37 0 16,-2 13 61-16,-11 25 11 15,-5-10 22-15,-13 20 10 16,-9-31-8-16,-7 4 15 16,1-26-2-16,-13-8 0 15,5-36-4-15,-3-15 17 16,0-27-22-16,-5-17-22 16,12-12-42-16,0-27-242 15,11-7-166-15,23-24-51 16</inkml:trace>
  <inkml:trace contextRef="#ctx0" brushRef="#br0" timeOffset="218928.4315">28319 16883 1179 0,'-3'-1'326'16,"-7"-25"82"-16,-1-9-348 15,10-23-31-15,2-6-43 16,25-16 2-16,5 3 0 0,10-4-6 16,-4 11-47-16,16-10-318 15,-4 17 74-15</inkml:trace>
  <inkml:trace contextRef="#ctx0" brushRef="#br0" timeOffset="219201.6159">28829 16387 751 0,'-9'58'304'15,"-2"-27"-1"-15,5 9-166 16,9-5-126-16,8-2-37 15,8-18-3-15,17-12 24 16,7-17 8-16,2-24 16 16,1-5 32-16,-3-12 14 0,-15 5 7 15,-10 1 47-15,-13 15-4 16,-10 7-12-16,-4 12-30 16,-11 12-36-16,-6 6-86 15,-12 19-91-15,-1 2-33 16,-1 7-120-16,9-3-114 15,11-2-10-15</inkml:trace>
  <inkml:trace contextRef="#ctx0" brushRef="#br0" timeOffset="219486.4925">29423 16268 686 0,'-2'40'474'15,"-5"-9"-97"-15,-2 2-54 16,3 5-299-16,9 4-43 16,3-9-30-16,6-5-9 15,4-12 14-15,3-12 25 16,2-9 54-16,7-12 48 16,2-4 37-16,-1-5 10 15,-1 10 0-15,-7 1-146 16,-10 12-145-16,-1 10-146 15,-3 6 177-15,1 11-53 16,2 9 74-16,0 17 73 16,-8 1-96-16,-14-4-191 15</inkml:trace>
  <inkml:trace contextRef="#ctx0" brushRef="#br0" timeOffset="219697.8068">29919 16476 734 0,'13'3'0'16,"14"-23"619"-16,5-2-603 0,16 4 437 15,4 1-484-15,2-1 446 16,-6 6-460-16,-1 10-19 16,-16-6-25-16,-6 5-32 15,-5 13-17-15,-5 14-104 16,-5 2-149-16,-7 14 22 15</inkml:trace>
  <inkml:trace contextRef="#ctx0" brushRef="#br0" timeOffset="220041.4183">30756 16390 1431 0,'-8'66'354'0,"7"-26"113"16,2-4-423-16,11-5-71 0,1-18-17 16,16-17 21-16,3-23 4 15,21-19 13-15,1-25 44 16,11-25 6-16,-9-2-23 16,-10-16-7-16,-18 10-7 15,-8 8-36-15,-16 28-15 16,-7 9-2-16,2 32-2 15,-11 18-1-15,-2 24 56 16,3 23 29-16,-9 14-13 16,7 16 5-16,9 1 2 15,12 5-49-15,6-19-43 0,9-5-41 16,4-18-24-16,13-3-114 16,9-12-174-16,9-21 31 15</inkml:trace>
  <inkml:trace contextRef="#ctx0" brushRef="#br0" timeOffset="220715.9158">25877 17452 673 0,'3'12'469'0,"-2"-2"-143"16,3-2-107-16,1 9-225 16,2 12-40-16,1 12-40 15,-2 5 63-15,0 10 15 16,-2 4 11-16,2-7 3 0,1-13-9 15,5-10-8-15,-1-16 3 16,12-26 9-16,7-11 10 16,17-11 1-16,4-2 5 15,6 4-5-15,-9 11-22 16,-5 15-24-16,-14 9 9 16,-5 15 1-16,-6 5 12 15,-8 13 20-15,-2-2 7 16,-5 4-4-16,-6-3-50 15,3 0-220-15,3-2-47 16,-2-1-102-16</inkml:trace>
  <inkml:trace contextRef="#ctx0" brushRef="#br0" timeOffset="221234.9195">26623 17932 752 0,'30'113'290'15,"-54"-79"8"-15,-4 0-191 16,-6 21-69-16,6 5-32 0,1 1 0 15,11-12-1-15,8 1 1 16,10-24 5-16,14-7 2 16,3-9 3-16,12-5 3 15,4-10 10-15,7-2 8 16,-9-10 7-16,1 3 19 16,-15 0 15-16,-8 0 25 15,-13 0-5-15,-10 5-24 16,-2 0-24-16,-6-2-45 15,1 6-61-15,0 2-170 16,4-1-163-16,9-26-43 16,12-7-175-16</inkml:trace>
  <inkml:trace contextRef="#ctx0" brushRef="#br0" timeOffset="221482.4765">27214 17888 528 0,'-21'74'489'15,"17"-70"-134"-15,7-4-45 16,10-1-240-16,5-2-63 0,22-6-30 15,4-5-54-15,13-3-55 16,-5 0-214-16,-2 4-7 16</inkml:trace>
  <inkml:trace contextRef="#ctx0" brushRef="#br0" timeOffset="221639.4554">27251 18267 580 0,'3'25'879'0,"9"-9"-731"16,3-42 270-16,22 14-383 15,9-4-420-15,32-11-35 16,-5-4 311-16</inkml:trace>
  <inkml:trace contextRef="#ctx0" brushRef="#br0" timeOffset="221923.4046">28189 17979 633 0,'4'61'638'16,"7"12"-259"-16,-20-14-68 16,32 2-206-16,17-12-234 0,15-14 149 15,-2-27-3-15,14-32-18 16,-5-19-13-16,4-27 23 15,-15-7 6-15,-9-4 32 16,-20 16 16-16,-20 1 14 16,-23 9-12-16,-18 9-18 15,-5 15-37-15,-15 6-34 16,7 10-38-16,-5 12-98 16,9 5-146-16,5-1-147 15,20-1-82-15</inkml:trace>
  <inkml:trace contextRef="#ctx0" brushRef="#br0" timeOffset="222537.0616">31542 15292 1437 0,'190'281'308'16,"-144"-156"144"-16,-12 35-427 16,-11 77-2-16,-26 18-5 15,-47 51-9-15,-43 29-7 16,-51 43 0-16,-45-22-427 16,-77-11-32-16,-8-68-126 0</inkml:trace>
  <inkml:trace contextRef="#ctx0" brushRef="#br0" timeOffset="223990.4285">26511 18131 439 0,'-2'-2'0'0,"-2"1"450"16,1-1-410-16,1 1 255 0,1-1-316 16,-1 1 314-16,1-1-307 15,-1 1 27-15,1-1 19 16,-1 1 11-16,1-1 3 16,1 1-1-16,0-1-20 15,1 2-10-15,1 0-10 16,11 3 0-16,3 3-3 15,5 5-1-15,38 29-1 16,-41-21 1-16,-2 5-3 16,1 1 3-16,-4 4 0 15,-1 1 3-15,-3-2 5 0,0-7 4 16,-5 0-1-16,1-8 2 16,-2 2-1-16,-1-3-6 15,-3-3-3-15,0-1 1 16,-7 3-2-16,1-2 0 15,-5-3 0-15,-1 8 2 16,-2 0-1-16,-6-2 4 16,5-1 3-16,-4 3 9 15,6-7 5-15,-1-2 7 16,0-4-1-16,-1 1 2 16,-2-2-9-16,-4-3-4 15,2 0-6-15,1 0 12 16,3-3 10-16,3-2 11 15,5 1-1-15,2 0-13 16,2-5-26-16,4-5-9 0,-3-9-13 16,1 1-7-16,2-12 9 15,2-8 7-15,2 2-2 16,7 0 4-16,-1-3 7 16,6 6 3-16,-1 11 3 15,3-1 3-15,-2 8-1 16,6 4 0-16,-4 6-10 15,1 8-12-15,-1 4-16 16,1 7-71-16,1 5-77 16,8 3-263-16,-1-9 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11:00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22451 3108 740 0,'1'-2'146'15,"1"1"44"-15,-1-1-219 16,2 2-18-16,-3 0 7 15,1 2 7-15,14 27 28 16,15 75 22-16,-29-37 8 16,-2 23 2-16,-2 8 1 15,-6 9 1-15,0-14-15 0,-3-3 8 16,5-22 10-16,1-28 3 16,6-23 0-16,9-20 12 15,16-17-10-15,15-14-8 16,15-1-1-16,16-7 1 15,-3 13-16-15,0 5-12 16,-16 18-11-16,-16 25-12 16,-22 12 3-16,-9 26 6 15,-8 9 10-15,-7 11 9 16,-8-7-11-16,-4 3-173 16,-8-23-86-16,-1-10-50 15</inkml:trace>
  <inkml:trace contextRef="#ctx0" brushRef="#br0" timeOffset="475.4951">23162 4103 925 0,'-5'2'17'0,"-4"4"194"15,2 3-284-15,-4-1 19 16,4 4 57-16,-2 6 57 16,2-2-34-16,4 8 14 15,1-6-1-15,7 3-4 16,1-7-2-16,10 0 18 16,2-13 0-16,13-7 16 15,-2-7 3-15,4-6 10 16,-9-4-21-16,-1 0 1 15,-15 3-15-15,-5 1-5 16,-9 4-23-16,-2 7-37 0,1 2-37 16,-3 4-96-16,5 5-88 15,4 7-116-15,-4 5-49 16</inkml:trace>
  <inkml:trace contextRef="#ctx0" brushRef="#br0" timeOffset="854.1676">23730 3672 278 0,'117'74'0'0,"-68"-84"249"16,28-5-224-16,2 3 163 15,1-9-269-15,-15 7 81 16,0-1-195-16</inkml:trace>
  <inkml:trace contextRef="#ctx0" brushRef="#br0" timeOffset="1119.5441">23843 4085 434 0,'1'8'223'0,"8"-4"-54"16,12 1-226-16,9-5 295 16,5-6-195-16,27-3 28 15,1-4 22-15,-1-7-46 16,-9 3-46-16,-3-3-253 16,-26 4 56-16</inkml:trace>
  <inkml:trace contextRef="#ctx0" brushRef="#br0" timeOffset="1454.2143">24872 3220 616 0,'-1'5'40'16,"-4"8"108"-16,2 11-168 15,-5 5 51-15,-6 14 34 16,-1 8 15-16,-10 15 13 16,-3 3-28-16,-10 18-6 15,3-1-8-15,-9 16-9 16,6-6-21-16,-4 7-8 15,12-20-39-15,4-8-47 16,9-26-39-16,7-18-18 16,10-26-132-16,9-25 29 15</inkml:trace>
  <inkml:trace contextRef="#ctx0" brushRef="#br0" timeOffset="1748.2063">25213 3149 417 0,'0'25'275'0,"-4"0"-58"0,-7 26-21 15,-2 7-221-15,-8 16 32 16,-7-8 20-16,-2 22 12 15,-5-5 14-15,-2 10 1 16,3-7-14-16,0 18-14 16,1-23-2-16,5-2-2 15,6-20-6 1,44-26-171 0,-40-1-117-16,6-26-23 15</inkml:trace>
  <inkml:trace contextRef="#ctx0" brushRef="#br0" timeOffset="2326.2674">25592 3321 562 0,'8'12'68'0,"-4"9"76"16,-7 1-180-16,3 3 24 15,-3-7 34-15,-7 3 24 16,-1-8 29-16,2-1 28 16,2-5 8-16,-8-1-12 15,8-2-16-15,-5-4-10 16,5 2-19-16,4-5 1 15,10 3-16-15,-7-1-12 16,0-1-21-16,0 2 28 16,15-3-6-16,7 0 10 15,40 2 6-15,-38-1 13 16,-9 7-38-16,1 1 0 16,-4-1-2-16,1 1 0 15,1 5-8-15,-4-1-9 0,-1 0-5 16,-2 8-7-16,-1 2-10 15,-7 12-2-15,-7 7-2 16,-8 20-1-16,-5 3 2 16,-8 23 5-16,-11-5 7 15,-17 8 8-15,0-15 6 16,-4 0 7-16,11-20 1 16,14-3-6-16,23-14 0 0,23-8 14 15,27-6 21-15,30-10 16 16,14-7 8-16,35-8 3 15,7-3-26-15,3-11-214 16,-17 3-207-16,1-18-8 16,-33 1-254-16</inkml:trace>
  <inkml:trace contextRef="#ctx0" brushRef="#br0" timeOffset="3470.129">22135 5007 1005 0,'5'3'169'0,"-3"3"70"16,-3-2-300-16,1 1-114 31,6 47 132-31,3 111 36 16,-14-42 22-16,2 17 7 0,-7-26 7 15,3-18 12-15,5-16 41 16,4-33 6-16,8-23 64 16,6-31 16-16,12-34 0 15,9-22-40-15,29-34-7 16,-6-11-64-16,8-25-23 15,-5 24-20-15,-8-9-6 16,-23 28-8-16,-2 9-65 16,-11 28-66-16,-4 7-158 15,-5 15-161-15,6 15-57 16</inkml:trace>
  <inkml:trace contextRef="#ctx0" brushRef="#br0" timeOffset="3890.2608">22489 5847 914 0,'-18'28'126'15,"6"21"89"-15,-1-2-255 16,9-1-42-16,5-3 22 16,8-14 69-16,9-9 46 15,8-14 32-15,10-13 44 16,1-12 9-16,3-16 3 15,-9-9-36-15,-7-3-14 16,-14 1-38-16,-16-2 6 16,-10 16 4-16,-20 4-22 15,-7 11-31-15,-7 11-57 16,1 9-68-16,2 8-69 16,16 2-38-16,7-1-171 15,15 0 36-15,24-3-57 16</inkml:trace>
  <inkml:trace contextRef="#ctx0" brushRef="#br0" timeOffset="4245.9423">23384 5394 1114 0,'84'53'211'16,"-87"-53"121"-16,51 3-373 16,12-2-125-16,11-4-39 15,-11-4-71-15,0-3 74 16,-20-4 137-16,-4-2-126 16,-18 6 239-16</inkml:trace>
  <inkml:trace contextRef="#ctx0" brushRef="#br0" timeOffset="4440.0099">23441 5674 1620 0,'23'32'267'16,"-1"-7"167"-16,-25-30-459 15,36 10-247-15,1-3 27 16,10-1 51-16,3-5-15 15,20 4 25-15,-11-4 105 0,15-20-165 16,4 2 62-16</inkml:trace>
  <inkml:trace contextRef="#ctx0" brushRef="#br0" timeOffset="4922.6056">25068 5038 1299 0,'-31'13'-128'0,"-11"-1"312"16,-7 18-408-16,-35 4 100 16,2 5 167-16,-20 9 71 15,10-3 37-15,4-1 19 16,30-7-48-16,9 0-35 15,33-11-57-15,13 0-36 0,17-4-16 16,24 7 26-16,9-1 27 16,23 6 20-16,8 0 2 15,14 10-7-15,-17-7-26 16,-8 6-3-16,-23-3-27 16,-17 8-13-16,-21-7-7 15,-10 8-6-15,-4-7 5 16,-10-2 24-16,-5-18 10 15,-16-16-9-15,2-15 9 0,-6-24 1 16,6-14-2-16,11-15-2 16,18-8 18-16,16-19 26 15,18 9 1-15,17-13 3 16,11 11 13-16,11-4-3 16,4 20-25-16,10 6-37 15,-13 20-36-15,-5-1-63 16,-19 11-17-16,-2 5-304 15,-24-3 24-15,-4 3-80 16</inkml:trace>
  <inkml:trace contextRef="#ctx0" brushRef="#br0" timeOffset="5433.1761">25694 5234 949 0,'-17'32'134'16,"-1"10"128"-16,-28 16-301 16,-7 1 37-16,-11 2 8 15,11-16-5-15,5-9 42 16,32-18 26-16,35-11 33 16,26-10 28-16,21-7 7 15,16-1-50-15,20-6-35 0,-18-3-35 16,7-6-111-16,-19 2-98 15,1-9-189-15,-20-1-5 16,2-6-152-16</inkml:trace>
  <inkml:trace contextRef="#ctx0" brushRef="#br0" timeOffset="5636.3232">26306 4971 999 0,'-4'-1'350'16,"1"2"19"-16,-34 50-197 16,-52 79-196-16,16-13 29 15,-2 6 10-15,-17 33 3 16,6-2-1-16,-6 25-6 16,20-19-147-16,-17 2-249 15,26-44 35-15</inkml:trace>
  <inkml:trace contextRef="#ctx0" brushRef="#br0" timeOffset="17760.6583">4270 4763 559 0,'43'97'177'16,"-47"-88"12"-16,4 0-133 15,3 9-82-15,0 13 2 16,-2 16 13-16,2 7 12 15,-10 24 14-15,-1 7 10 16,-6 27 10-16,-1-8-1 16,-7 10 0-16,4-19 1 0,-3-17-2 15,9-32-9-15,3-16-17 16,14-27-2-16,11-28-14 16,12-12-5-16,23-21 1 15,17-3 14-15,25-10 31 16,-3 16 37-16,8 12-17 15,-16 21-4-15,-11 15-7 16,-27 23-38-16,-11 22-40 16,-20 13 9-16,-16 20 26 15,-19 7 7-15,-17 29 9 16,-10-5 2-16,-11 12 2 16,2-11-185-16,-4-3-108 15,11-33-29-15</inkml:trace>
  <inkml:trace contextRef="#ctx0" brushRef="#br0" timeOffset="18060.4078">5480 5118 624 0,'-53'74'144'0,"-31"21"56"16,-2 6-174-16,-15 28-12 16,17-2 5-16,7 17 16 15,32-27-2-15,14 0-9 16,31-33-9-16,21-19-10 15,13-32-45-15,36-15-193 16,11-23 54-16</inkml:trace>
  <inkml:trace contextRef="#ctx0" brushRef="#br0" timeOffset="18358.7229">5990 5300 930 0,'-30'9'136'16,"-23"28"112"-16,-2 15-284 15,-19 24 12-15,-1 7 12 16,-8 25 11-16,19-9 1 15,-3 11 5-15,20-21 4 16,16-3-4-16,23-27-1 0,26-18 2 16,22-21-10-16,21-12-59 15,3-14-54-15,27-10-134 16,-2-8-34-16</inkml:trace>
  <inkml:trace contextRef="#ctx0" brushRef="#br0" timeOffset="18571.8723">5289 5769 209 0,'33'1'633'0,"29"-5"-271"15,9 7-122-15,31-5 52 0,17-5-462 16,20 8-189-16,-23-1-49 16</inkml:trace>
  <inkml:trace contextRef="#ctx0" brushRef="#br0" timeOffset="18828.0779">6311 5000 1115 0,'152'99'296'16,"-110"-47"82"-16,9 22-274 16,4 12-113-16,-6 37-17 15,-27 7-14-15,-52 32 4 16,-16-14-1-16,-32 9 0 15,-19-25 57-15,-28-6-4 16,24-42-35-16,-40-16-233 16,17-28-95-16,5-6-86 15</inkml:trace>
  <inkml:trace contextRef="#ctx0" brushRef="#br0" timeOffset="19348.4822">6994 5700 694 0,'62'94'85'16,"-29"-102"101"-16,10 1-240 15,30 1-152-15,-2 4 72 16</inkml:trace>
  <inkml:trace contextRef="#ctx0" brushRef="#br0" timeOffset="19572.5295">6896 6148 1282 0,'30'16'211'15,"-11"-19"155"-15,24 6-471 16,12 0-95-16,28 1-161 16,-6-2-58-16</inkml:trace>
  <inkml:trace contextRef="#ctx0" brushRef="#br0" timeOffset="19907.6437">7747 5746 1397 0,'23'15'93'0,"11"-12"258"15,12 0-463-15,27 6-141 16,5-6-104-16,16 3 26 15</inkml:trace>
  <inkml:trace contextRef="#ctx0" brushRef="#br0" timeOffset="20222.1742">9189 5053 1068 0,'-4'35'342'0,"-8"-11"-41"0,-1 21-268 16,-5 9-86-16,-19 25-98 16,-3 1 153-16,-15 18 26 15,-9-11 2-15,-20 20 0 16,1-3 6-16,-10 17 0 15,11-13-23-15,13 9-12 16,24-25-107-16,14-12-91 16,18-34-42-16,11-19-34 15,7-32-64-15,16-26 69 16</inkml:trace>
  <inkml:trace contextRef="#ctx0" brushRef="#br0" timeOffset="20576.4242">9763 5020 797 0,'0'23'161'0,"-18"-1"71"15,-25 31-196-15,-13 12-67 16,-38 38 49-16,-3 3 43 15,-7 25 32-15,12-8 3 16,9 17 0-16,37-24-21 16,14-8-22-16,14-25-33 15,13-19-11-15,11-36-30 0,14-13 18 16,3-15 13-16,10-20 18 16,4-8 6-16,10-18 30 15,-8-7-11-15,-4-6 9 16,-10 7 4-16,-14 1-51 15,-19 19-25-15,-15 8-55 16,-14 26-84-16,-24 14-288 16,-4 15 68-16</inkml:trace>
  <inkml:trace contextRef="#ctx0" brushRef="#br0" timeOffset="20921.1792">10325 5268 810 0,'-16'13'155'15,"-27"20"80"-15,-18 17-220 16,-38 26-51-16,3 5 22 16,-18 17 3-16,22-12 0 15,6 7 20-15,36-14 8 0,11-10 5 16,27-18-12-16,26-4 8 16,18-23-10-16,26-3 5 15,13-10 0-15,34-3 3 16,-2-10-61-16,21-2-206 15,-19-5 31-15</inkml:trace>
  <inkml:trace contextRef="#ctx0" brushRef="#br0" timeOffset="21251.7076">9792 5580 980 0,'-6'-3'212'16,"6"-1"91"-16,-6 5-294 15,5-2 0-15,1 1-6 16,0 0-11-16,0 0-12 16,0 0 1-16,1 0 1 0,16 0 14 15,33-3 12-15,98-13 15 16,-41-7-103-16,26-2-207 16,-16-6 24-16</inkml:trace>
  <inkml:trace contextRef="#ctx0" brushRef="#br0" timeOffset="21705.4593">10657 5152 774 0,'-29'39'300'16,"26"-44"9"-16,3 2-185 15,-2 5-120-15,2-2-32 16,0 0 9-16,0-2 15 15,0 2 34-15,16-7 30 16,26-5 27-16,53-10-9 0,-33 19-10 16,-3 1-29-16,8 7-17 15,-14 2-25-15,-10 5-16 16,-13-2-25-16,-15 17-50 16,-18 4-45-16,-23 12 86 15,-8 12 17-15,-16 6 31 16,4-14 53-16,5 4 40 15,26-23-85-15,25-3 6 16,32-15-3-16,36-10-93 16,32-13-231-16,36-17 69 15</inkml:trace>
  <inkml:trace contextRef="#ctx0" brushRef="#br0" timeOffset="22434.1769">11485 5828 871 0,'3'-3'160'0,"6"0"115"15,15 3-239-15,22 0-11 0,7-2 38 16,23 1-6-16,5-1-16 15,3-4-119-15,-17 2-221 16,0-8 17-16</inkml:trace>
  <inkml:trace contextRef="#ctx0" brushRef="#br0" timeOffset="22659.1227">11770 5577 1327 0,'17'40'170'0,"-3"11"184"16,-7 9-420-16,-4 22 37 16,-6 1 17-16,-6 12-9 15,0-9-81-15,-1 7-166 16,1-19-79-16,3-13-96 15</inkml:trace>
  <inkml:trace contextRef="#ctx0" brushRef="#br0" timeOffset="23257.0787">13067 5417 743 0,'-52'29'199'0,"-13"2"78"16,-19 7-162-16,7-5-16 0,7 1 20 15,23-10-2-15,7-8-32 16,23-4-43-16,9-2-35 15,6-3-32-15,4 5-11 16,11 3-6-16,18 4 24 16,10 2 29-16,23 16-5 15,9 0-6-15,10 17 45 16,-3 6-17-16,1 13-15 16,-14-8 15-16,-5 11 20 15,-22-17-35-15,-10-4-8 16,-10-15-7-16,-9-5-7 15,-14-10-8-15,-11 1-1 16,-9-10 8-16,-26 0 3 16,-13-13 6-16,-30-16 1 15,1-8 2-15,-23-11 4 16,24-4 7-16,10-10 19 16,30 6 13-16,14-16-7 0,27-4 13 15,15-21-20-15,22 8-17 16,24-14-7-16,13 8 9 15,24-1-11-15,-4 20 14 16,-13-3-11-16,-20 16-17 16,-15 6-17-16,-24 12-38 15,-17 7-59-15,-15 13-1 16,-24 9 4-16,-11 12 6 16,-23 9-207-16,-1 6 16 15,4 2-62-15</inkml:trace>
  <inkml:trace contextRef="#ctx0" brushRef="#br0" timeOffset="23762.6474">13871 5287 517 0,'104'27'439'15,"-107"-30"-126"-15,6 4-9 0,-1 4-307 16,-2-5-36-16,-2 0 16 16,2 1-5-16,-7 17 28 15,-7 14 17-15,-51 62 14 16,10-44 4-16,-17 15 8 15,4-2-25-15,-2-7-2 16,26-12-17-16,18-7-12 16,25-23 2-16,22-10 26 15,17-7 4-15,27-6 13 16,1-5-4-16,14-3-41 16,-8 2-56-16,13-5-283 15,-14-7 43-15</inkml:trace>
  <inkml:trace contextRef="#ctx0" brushRef="#br0" timeOffset="24002.1721">14397 5056 1298 0,'2'28'216'16,"-7"11"130"-16,-8-10-337 15,-18 35-107-15,-5 17 70 16,-26 26 39-16,-12-2 32 16,-9 33 17-16,9-2 3 15,-13 30-1-15,11-7-15 16,5 11-140-16,7-29-80 0,2-8-235 16,21-39-69-16</inkml:trace>
  <inkml:trace contextRef="#ctx0" brushRef="#br0" timeOffset="24651.162">14871 5502 891 0,'-9'1'286'16,"6"-2"-40"-16,-4 11-233 15,-9 2-121-15,-14 9 11 16,-2 7 60-16,-14 15 60 15,-6-2 74-15,-10 32-38 16,2 11 3-16,0 16 10 0,12-7-10 16,23 0-23-16,26-20-34 15,39-14 57-15,21-23-13 16,27-7 14-16,3-9 0 16,22-19-35-16,-20-8-131 15,1-4-167-15,-25-11-125 16,-11-7-80-16</inkml:trace>
  <inkml:trace contextRef="#ctx0" brushRef="#br0" timeOffset="25070.1393">14304 5783 1211 0,'21'-9'216'16,"19"-2"143"-16,13 5-365 15,23 0 18-15,7 1 12 16,14-4-16-16,-5 5-76 15,-2-9-100-15,-14 2-90 0,-3-8-83 16,-23-5-19 0,-7-7-30-16</inkml:trace>
  <inkml:trace contextRef="#ctx0" brushRef="#br0" timeOffset="25396.1154">15569 5696 1049 0,'12'13'443'16,"19"-8"-86"-16,18-17-248 15,25 10-130-15,6 1-132 16,7-5 167-16,-7 1-9 16,-7-8-59-16,-18-3-57 15,1-8-250-15,-10-1 5 16</inkml:trace>
  <inkml:trace contextRef="#ctx0" brushRef="#br0" timeOffset="25638.2858">16215 5265 1142 0,'-67'49'288'15,"49"-5"83"-15,-5 23-288 16,-11 28-103 0,-5 4 26-16,-7 3 1 15,0 2 1-15,3-2-6 16,8-22-39-16,1-6-63 16,13-21-36-16,9-14-37 15,11-24-203-15,14-17 58 16</inkml:trace>
  <inkml:trace contextRef="#ctx0" brushRef="#br0" timeOffset="25918.1767">16939 5143 1153 0,'-7'28'141'16,"-1"9"166"-16,-11 23-343 16,-9 6 39-16,-11 26 31 15,-1-4 23-15,-10 18-9 16,7-5-16-16,-4 24-26 16,8-17-29-16,-4-8-7 15,15-27-3-15,4-23-34 16,12-35-8-16,14-21-247 15,10-17 52-15</inkml:trace>
  <inkml:trace contextRef="#ctx0" brushRef="#br0" timeOffset="26173.1855">17317 5167 1329 0,'18'25'135'16,"-10"14"217"-16,-12 14-369 16,-17 23-53-16,-2-2 68 15,-12 19 81-15,-2-12-41 16,-14 1 5-16,12-12 2 16,-8 8-7-16,10-16-22 15,3-5-31-15,13-16-22 16,7-14-65-16,12-23-48 15,7-16-247-15,7-7 34 0</inkml:trace>
  <inkml:trace contextRef="#ctx0" brushRef="#br0" timeOffset="26637.2269">17717 5284 1163 0,'-6'4'101'16,"-5"4"181"-16,1 1-355 16,-6-2 54-16,-1-1 80 0,3-3 41 15,3-3 40-15,4-1 6 16,7-2 6-16,7-2-67 15,15-2-19-15,13-2-38 16,18-4-19-16,8 4-10 16,10 6 49-16,-11 4-5 15,-8 5-4-15,-15 10-19 16,-12 5-29-16,-14 3-56 16,-16 16-36-16,-11 3 39 15,-24 15 23-15,-9 1 18 0,-31 19 36 16,6-5 35-16,-3 8-22 15,25-14 16-15,15-5-24 16,36-19 5-16,45-9 82 16,33-16 61-16,36-12-63 15,23-3 24-15,30-10 2 16,-15-4-77-16,2-1-178 16,-30 4-84-16,-9-16-388 15,-24-4-17-15</inkml:trace>
  <inkml:trace contextRef="#ctx0" brushRef="#br0" timeOffset="51146.337">5763 2795 723 0,'-17'9'161'0,"8"-6"65"15,9-2-224-15,4-1-35 16,-4-1 11-16,0-1 22 16,0 1 18-16,0-1 36 15,2-1 17-15,18-8-1 16,20-7-25-16,67-19-12 16,-39 23-12-16,31-5 17 15,7 6 12-15,46 3 11 16,8 2 8-16,39 8 2 15,15 10-24-15,46 7-18 16,-37-5-10-16,36 8 12 16,-23-3 6-16,-21 0 16 15,-52-2 7-15,1 7-4 16,-54-1-24-16,-26-2-39 0,-26 2-34 16,-17-3-78-1,-27-5-75-15,-19-13-214 0,-5-12-3 16</inkml:trace>
  <inkml:trace contextRef="#ctx0" brushRef="#br0" timeOffset="124660.5102">3956 8979 877 0,'-4'2'246'0,"-4"-1"35"15,6 0-251-15,-1 1-83 16,1 2-1-16,1 19-2 16,9 2 16-16,31 55 20 15,-18-40 21-15,-2 16-5 16,-4 3 5-16,-2 30 1 16,-10-1 2-16,-1 5 2 15,-5-16 5-15,-2-7 0 16,-1-30-7-16,2-17-15 15,5-18-13-15,11-24-7 16,10-20 14-16,14-17 38 16,8-5 30-16,8-9 45 15,-4 17 15-15,0 12-14 0,-9 17-42 16,2 18-42-16,-11 24-37 16,-6 28 5-16,-17 14-1 15,-20 32-61-15,-12 15-34 16,-11 26-181-16,-2-8-46 15</inkml:trace>
  <inkml:trace contextRef="#ctx0" brushRef="#br0" timeOffset="125010.4544">5409 9117 936 0,'-9'4'190'0,"-5"11"85"16,-6-2-274-16,-28 21-27 15,-6 18 2-15,-14 33-10 16,-3 10-14-16,-13 28 17 0,18-8 12 16,10 10 30-16,18-23 20 15,20-6 21-15,27-26-20 16,29-15-13-16,20-30-38 16,50-24-252-16,11-22-8 15,8-13-86-15</inkml:trace>
  <inkml:trace contextRef="#ctx0" brushRef="#br0" timeOffset="125370.4069">6055 9263 753 0,'3'2'246'16,"-6"1"6"-16,-10 19-154 15,-9 8-192-15,-26 26 30 16,-14 12 20-16,-12 27 10 15,7 3 26-15,2 19 22 0,31-24 10 16,13-1 3-16,17-33 3 16,14-13-2-16,17-34-13 15,40-19-1-15,13-16-3 16,26-15-5-16,2-4-257 16,-16-2 80-16</inkml:trace>
  <inkml:trace contextRef="#ctx0" brushRef="#br0" timeOffset="125574.9869">5492 9778 1361 0,'17'1'319'16,"3"4"112"-16,22-11-365 15,16-8-88-15,53-4-19 16,16-1-65-16,27-12-325 16,-15 0 48-16</inkml:trace>
  <inkml:trace contextRef="#ctx0" brushRef="#br0" timeOffset="125812.9894">6566 9138 1494 0,'39'14'268'16,"16"22"165"-16,4 8-472 16,0 36 21-16,-18 21-45 15,-38 35-55-15,-40 8-1 16,-46 24 8-16,-14-23 10 15,-28-2 23-15,11-39-34 0,-4-22-202 16,30-47 17-16</inkml:trace>
  <inkml:trace contextRef="#ctx0" brushRef="#br0" timeOffset="126179.5101">7490 9570 507 0,'0'-1'448'16,"2"2"-124"-16,1-1-311 15,-3-1 297-15,1-1-309 0,36-4-9 16,66-17 7-16,-32-1-261 15,4-7-48-15,10 6-82 16</inkml:trace>
  <inkml:trace contextRef="#ctx0" brushRef="#br0" timeOffset="126420.3212">7465 9939 740 0,'18'-7'472'0,"15"2"-98"15,8-4-445-15,21-5 373 0,6-6-466 16,21-8-73-16,-4 0-138 15,8-11-54-15</inkml:trace>
  <inkml:trace contextRef="#ctx0" brushRef="#br0" timeOffset="126758.0412">8480 9521 1354 0,'-61'74'280'0,"23"14"141"15,1 7-395-15,16 13-29 16,21-18-21-16,22-2 25 16,14-31-2-16,38-20 3 15,18-32 28-15,35-33 33 16,0-26-23-16,13-23 2 15,-35-3-7-15,-22-1 4 16,-45 11-8-16,-19 5-2 16,-22 19-19-16,-26 3-39 15,-20 10-1-15,-31 23 2 16,-13 13-17-16,-14 12-100 16,20 10-78-16,27-9-223 15,47-23-84-15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3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77F3-42E4-41A7-928F-354A31B04B0B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44B6-D18C-4FDF-8E83-840953B4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customXml" Target="../ink/ink1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customXml" Target="../ink/ink13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7: Applications of the Derivative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 Problems: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530" y="1009816"/>
            <a:ext cx="10514566" cy="2371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08320" y="1894320"/>
              <a:ext cx="8377200" cy="2874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0040" y="1887480"/>
                <a:ext cx="8395560" cy="28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1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vs. Average Rate of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3300"/>
            <a:ext cx="6930224" cy="3130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92" y="3388000"/>
            <a:ext cx="6229061" cy="28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960"/>
          </a:xfrm>
        </p:spPr>
        <p:txBody>
          <a:bodyPr/>
          <a:lstStyle/>
          <a:p>
            <a:r>
              <a:rPr lang="en-US" dirty="0" smtClean="0"/>
              <a:t>Position, Velocity, and Acceleration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398" y="1289298"/>
            <a:ext cx="9549609" cy="2781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68760" y="3069720"/>
              <a:ext cx="7050240" cy="3169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4080" y="3058920"/>
                <a:ext cx="7062480" cy="31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03" y="355330"/>
            <a:ext cx="8992511" cy="40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637" y="340381"/>
            <a:ext cx="9702544" cy="30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19" y="1368004"/>
            <a:ext cx="5800840" cy="405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5" y="112105"/>
            <a:ext cx="10433789" cy="10090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67360" y="2141280"/>
              <a:ext cx="4198320" cy="780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9800" y="2133360"/>
                <a:ext cx="421740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5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5" y="112105"/>
            <a:ext cx="10433789" cy="100902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3345" y="1264719"/>
            <a:ext cx="8889381" cy="619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61120" y="1820160"/>
              <a:ext cx="6055920" cy="164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8240" y="1813680"/>
                <a:ext cx="6069240" cy="16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1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5" y="112105"/>
            <a:ext cx="10433789" cy="10090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204" y="1121134"/>
            <a:ext cx="8551857" cy="1635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7202" y="2920138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(f(6)-f(1))/(6-1)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06200" y="1753920"/>
              <a:ext cx="3261240" cy="163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800" y="1749600"/>
                <a:ext cx="3273120" cy="16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3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Fall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1001864"/>
            <a:ext cx="10601364" cy="121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23240" y="1701000"/>
              <a:ext cx="10737720" cy="4970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120" y="1696680"/>
                <a:ext cx="10754280" cy="49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46" y="221607"/>
            <a:ext cx="11193200" cy="915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1" y="1137036"/>
            <a:ext cx="7672015" cy="20051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7638" y="3610094"/>
            <a:ext cx="106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root(h(t))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97" y="3264997"/>
            <a:ext cx="1790700" cy="733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6617" y="4349927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h'(6.352)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322" y="4349927"/>
            <a:ext cx="1743075" cy="523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416960" y="960840"/>
              <a:ext cx="8053560" cy="2772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0120" y="952560"/>
                <a:ext cx="8066160" cy="27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204"/>
          </a:xfrm>
        </p:spPr>
        <p:txBody>
          <a:bodyPr/>
          <a:lstStyle/>
          <a:p>
            <a:r>
              <a:rPr lang="en-US" dirty="0" smtClean="0"/>
              <a:t>Meaning of a Derivative: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411" y="1089330"/>
            <a:ext cx="8692184" cy="37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46" y="221607"/>
            <a:ext cx="11193200" cy="915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58" y="1137036"/>
            <a:ext cx="9984354" cy="1349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8820" y="266244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h'(3)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573" y="2486273"/>
            <a:ext cx="1000125" cy="361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89698" y="3217036"/>
            <a:ext cx="268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Falling: Velocity is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46" y="221607"/>
            <a:ext cx="11193200" cy="915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38" y="1240237"/>
            <a:ext cx="8223430" cy="2085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0056" y="3244059"/>
            <a:ext cx="111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root(h'(t))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972" y="3241916"/>
            <a:ext cx="1571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46" y="221607"/>
            <a:ext cx="11193200" cy="915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47" y="1137035"/>
            <a:ext cx="10058816" cy="1637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1397" y="2662443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h''(t)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641" y="2593625"/>
            <a:ext cx="18097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97" y="238793"/>
            <a:ext cx="10308542" cy="818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8152" y="5821280"/>
            <a:ext cx="2081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solve(0=-4.9*5^2+x)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5" y="4224025"/>
            <a:ext cx="2143125" cy="1609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24320" y="594000"/>
              <a:ext cx="9912960" cy="4727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120" y="590040"/>
                <a:ext cx="9927000" cy="47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4442"/>
            <a:ext cx="9911963" cy="11791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4728" y="1520901"/>
            <a:ext cx="8045578" cy="912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4004" y="2787134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n'(3)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317" y="2846590"/>
            <a:ext cx="800100" cy="400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003760" y="1433880"/>
              <a:ext cx="8442720" cy="613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5840" y="1425960"/>
                <a:ext cx="8459280" cy="6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9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4442"/>
            <a:ext cx="9911963" cy="117911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8" y="1560656"/>
            <a:ext cx="8574245" cy="936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6773" y="297001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678" y="2856114"/>
            <a:ext cx="952500" cy="381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015160" y="871200"/>
              <a:ext cx="5400360" cy="1089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0840" y="867600"/>
                <a:ext cx="5408640" cy="11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4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4442"/>
            <a:ext cx="9911963" cy="11791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433560"/>
            <a:ext cx="10813650" cy="776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8910" y="3859476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(n(5)-n(1))/(5-1)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385" y="3859476"/>
            <a:ext cx="762000" cy="361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642040" y="853200"/>
              <a:ext cx="8730000" cy="2530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4120" y="848160"/>
                <a:ext cx="8744760" cy="25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5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45" y="202185"/>
            <a:ext cx="10385645" cy="36555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24880" y="941760"/>
              <a:ext cx="7913880" cy="3866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7680" y="931320"/>
                <a:ext cx="7931160" cy="38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7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69" y="246580"/>
            <a:ext cx="10372933" cy="33576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93920" y="1297440"/>
              <a:ext cx="8785800" cy="354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7080" y="1290240"/>
                <a:ext cx="8799840" cy="35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6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010"/>
            <a:ext cx="10515600" cy="50478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function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 smtClean="0"/>
              <a:t>4t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+ 32</a:t>
            </a:r>
            <a:r>
              <a:rPr lang="en-US" i="1" dirty="0"/>
              <a:t>t </a:t>
            </a:r>
            <a:r>
              <a:rPr lang="en-US" dirty="0"/>
              <a:t>models the distance covered by a car </a:t>
            </a:r>
            <a:r>
              <a:rPr lang="en-US" i="1" dirty="0" smtClean="0"/>
              <a:t>t </a:t>
            </a:r>
            <a:r>
              <a:rPr lang="en-US" dirty="0" smtClean="0"/>
              <a:t>seconds </a:t>
            </a:r>
            <a:r>
              <a:rPr lang="en-US" dirty="0"/>
              <a:t>after starting from rest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the distance covered by the car after 3 seconds.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Find the distance covered by the car after </a:t>
            </a:r>
            <a:r>
              <a:rPr lang="en-US" dirty="0" smtClean="0"/>
              <a:t>5 </a:t>
            </a:r>
            <a:r>
              <a:rPr lang="en-US" dirty="0"/>
              <a:t>seconds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 smtClean="0"/>
              <a:t>150	B. 180		C. 108		D. 260	E. 132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 Find the velocity of the car when t = 4.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 smtClean="0"/>
              <a:t>Find </a:t>
            </a:r>
            <a:r>
              <a:rPr lang="en-US" dirty="0"/>
              <a:t>the velocity of the car when t = </a:t>
            </a:r>
            <a:r>
              <a:rPr lang="en-US" dirty="0" smtClean="0"/>
              <a:t>7.</a:t>
            </a:r>
          </a:p>
          <a:p>
            <a:pPr marL="0" indent="0">
              <a:buNone/>
            </a:pPr>
            <a:r>
              <a:rPr lang="en-US" dirty="0" smtClean="0"/>
              <a:t>A. 88		B. 64		C. 48		D. 60		E. 55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37840" y="1693800"/>
              <a:ext cx="2721960" cy="3240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8480" y="1686240"/>
                <a:ext cx="2740680" cy="32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22" b="-1"/>
          <a:stretch/>
        </p:blipFill>
        <p:spPr>
          <a:xfrm>
            <a:off x="260736" y="182879"/>
            <a:ext cx="9885128" cy="18992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4772" y="1828800"/>
            <a:ext cx="8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f’(4)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396" y="1828800"/>
            <a:ext cx="16478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691"/>
          </a:xfrm>
        </p:spPr>
        <p:txBody>
          <a:bodyPr>
            <a:normAutofit fontScale="90000"/>
          </a:bodyPr>
          <a:lstStyle/>
          <a:p>
            <a:r>
              <a:rPr lang="en-US" smtClean="0"/>
              <a:t>Popper 5 </a:t>
            </a:r>
            <a:r>
              <a:rPr lang="en-US" dirty="0" smtClean="0"/>
              <a:t>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231"/>
            <a:ext cx="10515600" cy="50717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function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-</a:t>
            </a:r>
            <a:r>
              <a:rPr lang="en-US" i="1" dirty="0"/>
              <a:t>t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+ 15</a:t>
            </a:r>
            <a:r>
              <a:rPr lang="en-US" i="1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+ 32</a:t>
            </a:r>
            <a:r>
              <a:rPr lang="en-US" i="1" dirty="0"/>
              <a:t>t </a:t>
            </a:r>
            <a:r>
              <a:rPr lang="en-US" dirty="0"/>
              <a:t>models the distance covered by </a:t>
            </a:r>
            <a:r>
              <a:rPr lang="en-US" dirty="0" smtClean="0"/>
              <a:t>a car</a:t>
            </a:r>
            <a:r>
              <a:rPr lang="en-US" dirty="0"/>
              <a:t> </a:t>
            </a:r>
            <a:r>
              <a:rPr lang="en-US" i="1" dirty="0" smtClean="0"/>
              <a:t>t </a:t>
            </a:r>
            <a:r>
              <a:rPr lang="en-US" dirty="0"/>
              <a:t>seconds after starting from </a:t>
            </a:r>
            <a:r>
              <a:rPr lang="en-US" dirty="0" smtClean="0"/>
              <a:t>rest.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Find the acceleration of the car when </a:t>
            </a:r>
            <a:r>
              <a:rPr lang="en-US" i="1" dirty="0"/>
              <a:t>t = </a:t>
            </a:r>
            <a:r>
              <a:rPr lang="en-US" dirty="0"/>
              <a:t>3.</a:t>
            </a:r>
          </a:p>
          <a:p>
            <a:pPr marL="0" indent="0">
              <a:buNone/>
            </a:pPr>
            <a:r>
              <a:rPr lang="en-US" dirty="0"/>
              <a:t>6. Find the acceleration of the car when </a:t>
            </a:r>
            <a:r>
              <a:rPr lang="en-US" i="1" dirty="0"/>
              <a:t>t = </a:t>
            </a:r>
            <a:r>
              <a:rPr lang="en-US" dirty="0"/>
              <a:t>4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63 </a:t>
            </a:r>
            <a:r>
              <a:rPr lang="en-US" dirty="0" smtClean="0"/>
              <a:t>		B</a:t>
            </a:r>
            <a:r>
              <a:rPr lang="en-US" dirty="0"/>
              <a:t>. 6 </a:t>
            </a:r>
            <a:r>
              <a:rPr lang="en-US" dirty="0" smtClean="0"/>
              <a:t>		C</a:t>
            </a:r>
            <a:r>
              <a:rPr lang="en-US" dirty="0"/>
              <a:t>. 75 </a:t>
            </a:r>
            <a:r>
              <a:rPr lang="en-US" dirty="0" smtClean="0"/>
              <a:t>		D</a:t>
            </a:r>
            <a:r>
              <a:rPr lang="en-US" dirty="0"/>
              <a:t>. 12 </a:t>
            </a:r>
            <a:r>
              <a:rPr lang="en-US" dirty="0" smtClean="0"/>
              <a:t>		E</a:t>
            </a:r>
            <a:r>
              <a:rPr lang="en-US" dirty="0"/>
              <a:t>. 204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73760" y="2330640"/>
              <a:ext cx="1726560" cy="140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4400" y="2324520"/>
                <a:ext cx="1745640" cy="14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513" y="236932"/>
            <a:ext cx="9784868" cy="3166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9002" y="3576843"/>
            <a:ext cx="153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tangent(3,f(x))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7" y="3403186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83" y="399973"/>
            <a:ext cx="10259957" cy="4883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665" y="2926080"/>
            <a:ext cx="135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f’(x)</a:t>
            </a:r>
          </a:p>
          <a:p>
            <a:r>
              <a:rPr lang="en-US" dirty="0" smtClean="0"/>
              <a:t>root(f’(x))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137" y="2563696"/>
            <a:ext cx="28194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77" y="166279"/>
            <a:ext cx="11505478" cy="17897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2520" y="3776348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sqrt</a:t>
            </a:r>
            <a:r>
              <a:rPr lang="en-US" dirty="0"/>
              <a:t>(65)-5)/2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2520" y="3407016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(-</a:t>
            </a:r>
            <a:r>
              <a:rPr lang="en-US" dirty="0" err="1" smtClean="0"/>
              <a:t>sqrt</a:t>
            </a:r>
            <a:r>
              <a:rPr lang="en-US" dirty="0" smtClean="0"/>
              <a:t>(65</a:t>
            </a:r>
            <a:r>
              <a:rPr lang="en-US" dirty="0"/>
              <a:t>)-5)/2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2520" y="2933191"/>
            <a:ext cx="142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solve(f’(x)=3)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394"/>
          <a:stretch/>
        </p:blipFill>
        <p:spPr>
          <a:xfrm>
            <a:off x="4835842" y="2277232"/>
            <a:ext cx="4714875" cy="230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261" y="4575929"/>
            <a:ext cx="12192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47" y="165037"/>
            <a:ext cx="9566455" cy="23634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7105" y="2168940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f(x)=(x^2*ln(x))/((x^2+3)^(1/3)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105" y="2529959"/>
            <a:ext cx="64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f’’(5)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18" y="2247900"/>
            <a:ext cx="1362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1432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slope of the tangent line at the given x-value.</a:t>
            </a:r>
          </a:p>
          <a:p>
            <a:pPr marL="514350" indent="-514350">
              <a:buAutoNum type="arabicPeriod"/>
            </a:pPr>
            <a:r>
              <a:rPr lang="en-US" dirty="0" smtClean="0"/>
              <a:t>f(x) = 3x</a:t>
            </a:r>
            <a:r>
              <a:rPr lang="en-US" baseline="30000" dirty="0" smtClean="0"/>
              <a:t>2</a:t>
            </a:r>
            <a:r>
              <a:rPr lang="en-US" dirty="0" smtClean="0"/>
              <a:t> – x at x = -1</a:t>
            </a:r>
          </a:p>
          <a:p>
            <a:pPr marL="514350" indent="-514350">
              <a:buAutoNum type="alphaUcPeriod"/>
            </a:pPr>
            <a:r>
              <a:rPr lang="en-US" dirty="0" smtClean="0"/>
              <a:t>-5		B. -1		C. -7		D. 6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f(x) = -x</a:t>
            </a:r>
            <a:r>
              <a:rPr lang="en-US" baseline="30000" dirty="0"/>
              <a:t>2</a:t>
            </a:r>
            <a:r>
              <a:rPr lang="en-US" dirty="0" smtClean="0"/>
              <a:t> – 2x at x = 0</a:t>
            </a:r>
          </a:p>
          <a:p>
            <a:pPr marL="514350" indent="-514350">
              <a:buAutoNum type="alphaUcPeriod"/>
            </a:pPr>
            <a:r>
              <a:rPr lang="en-US" dirty="0" smtClean="0"/>
              <a:t>-2</a:t>
            </a:r>
            <a:r>
              <a:rPr lang="en-US" dirty="0"/>
              <a:t>		B. -1		C. </a:t>
            </a:r>
            <a:r>
              <a:rPr lang="en-US" dirty="0" smtClean="0"/>
              <a:t>2</a:t>
            </a:r>
            <a:r>
              <a:rPr lang="en-US" dirty="0"/>
              <a:t>		D. </a:t>
            </a:r>
            <a:r>
              <a:rPr lang="en-US" dirty="0" smtClean="0"/>
              <a:t>1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f(x) = x</a:t>
            </a:r>
            <a:r>
              <a:rPr lang="en-US" baseline="30000" dirty="0"/>
              <a:t>3</a:t>
            </a:r>
            <a:r>
              <a:rPr lang="en-US" dirty="0" smtClean="0"/>
              <a:t> + x</a:t>
            </a:r>
            <a:r>
              <a:rPr lang="en-US" baseline="30000" dirty="0"/>
              <a:t>2</a:t>
            </a:r>
            <a:r>
              <a:rPr lang="en-US" dirty="0" smtClean="0"/>
              <a:t> at x = 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A. -2		B. 10		C. 2		D. 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13469" y="1828800"/>
            <a:ext cx="136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f’(-1)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9971" y="3325091"/>
            <a:ext cx="136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f’(0)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8284" y="4854633"/>
            <a:ext cx="136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f’(2)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00400" y="1970640"/>
              <a:ext cx="7114320" cy="4044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840" y="1963440"/>
                <a:ext cx="7133040" cy="40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7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/>
          <a:lstStyle/>
          <a:p>
            <a:r>
              <a:rPr lang="en-US" dirty="0" smtClean="0"/>
              <a:t>Popper 4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766"/>
            <a:ext cx="10515600" cy="550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Find all values of x for which the slope of the tangent line to the function is horizontal: f(x) = -x</a:t>
            </a:r>
            <a:r>
              <a:rPr lang="en-US" baseline="30000" dirty="0" smtClean="0"/>
              <a:t>2</a:t>
            </a:r>
            <a:r>
              <a:rPr lang="en-US" dirty="0" smtClean="0"/>
              <a:t> – 2x</a:t>
            </a:r>
          </a:p>
          <a:p>
            <a:pPr marL="514350" indent="-514350">
              <a:buAutoNum type="alphaUcPeriod"/>
            </a:pPr>
            <a:r>
              <a:rPr lang="en-US" dirty="0" smtClean="0"/>
              <a:t>-2		B. -1		C. 2		D. 1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Find all values of x for which the slope of the tangent line to the function is </a:t>
            </a:r>
            <a:r>
              <a:rPr lang="en-US" dirty="0" smtClean="0"/>
              <a:t>horizontal: f(x) = x</a:t>
            </a:r>
            <a:r>
              <a:rPr lang="en-US" baseline="30000" dirty="0" smtClean="0"/>
              <a:t>2</a:t>
            </a:r>
            <a:r>
              <a:rPr lang="en-US" dirty="0" smtClean="0"/>
              <a:t> + 4x</a:t>
            </a:r>
          </a:p>
          <a:p>
            <a:pPr marL="514350" indent="-514350">
              <a:buAutoNum type="alphaUcPeriod"/>
            </a:pPr>
            <a:r>
              <a:rPr lang="en-US" dirty="0" smtClean="0"/>
              <a:t>-4		B. -2		C. 0		D. 4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/>
              <a:t>Find all values of x for which the slope of the tangent line to the function is </a:t>
            </a:r>
            <a:r>
              <a:rPr lang="en-US" dirty="0" smtClean="0"/>
              <a:t>horizontal: f(x) = -10x</a:t>
            </a:r>
            <a:r>
              <a:rPr lang="en-US" baseline="30000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A. -10		B. -1		C. -50		D. 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7047" y="1928553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root(f’(x))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57200" y="1725840"/>
              <a:ext cx="5290560" cy="4687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8920" y="1717200"/>
                <a:ext cx="5311080" cy="47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2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305</Words>
  <Application>Microsoft Office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MATH 1314</vt:lpstr>
      <vt:lpstr>Meaning of a Derivative: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4</vt:lpstr>
      <vt:lpstr>Popper 4 Continued</vt:lpstr>
      <vt:lpstr>Word Problems:</vt:lpstr>
      <vt:lpstr>Instantaneous vs. Average Rate of Change</vt:lpstr>
      <vt:lpstr>Position, Velocity, and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5:</vt:lpstr>
      <vt:lpstr>Popper 5 Continued: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15</cp:revision>
  <dcterms:created xsi:type="dcterms:W3CDTF">2017-09-12T12:30:53Z</dcterms:created>
  <dcterms:modified xsi:type="dcterms:W3CDTF">2019-07-16T16:36:43Z</dcterms:modified>
</cp:coreProperties>
</file>