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8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09:17.0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15303 5637 541 0,'-1'16'350'15,"-2"-15"-86"-15,-10 5-43 16,-26 2-249-16,-59-13 6 16,46-5 4-16,-7-5 29 15,-3-6 8-15,-19 1 2 0,-4 2 0 16,-20-9-8-16,3 5-10 15,-36 1-5-15,-9 2 0 16,-32 7-2-16,-6 8 3 16,-52 16 2-16,24 7 1 15,-24 21-2-15,13 7-1 16,-17 27-4-16,45 15-7 16,-28 37-6-16,44 12-4 15,5 34-3-15,37-2 0 16,12 24 3-16,43-16 3 0,30 31 4 15,31-12 3-15,38 24 3 16,30-35 2-16,59 0 25 16,31-49 13-16,72-17 18 15,27-44 7-15,78-21 7 16,-4-35-21-16,62-36-8 16,-29-31-19-16,16-39 1 15,-69-22 10-15,0-43 43 16,-85-2 15-16,-17-26 22 15,-63 14 3-15,-20-2-7 16,-52 29-65-16,-49-16-43 16,-47 24-33-16,-97-16 4 15,-44 16 1-15,-125 7 27 16,-23 31 37-16,-88 18 21 16,30 39-4-16,-32 21-96 15,91 22-111-15,19 1-253 16,115-9-48-16</inkml:trace>
  <inkml:trace contextRef="#ctx0" brushRef="#br0" timeOffset="2636.0983">5427 10172 368 0,'77'-64'538'0,"-55"3"-234"15,-31 12-255-15,-3-17 181 16,-11-5-382-16,-47 47 65 0,-20-7 106 15,-39-23 4-15,-9 13 57 16,-59 2 59-16,-9 4-62 16,-28 2-62-16,3 14 52 15,-43 9 8-15,24 13-26 16,-38 17-11-16,19 16-8 16,-33 17-29-16,47 8-28 15,-10 22 3-15,57 4 3 16,-17 20 1-16,71 0-15 15,9 19-10-15,53-9-3 16,30 23-4-16,54-9-6 0,29 20 19 16,46-6 12-16,59 15 8 15,19-18 9-15,68 12 8 16,12-31 4-16,49-13 4 16,-3-27 2-16,64-27 2 15,-21-31 1-15,62-14-1 16,-30-25-1-16,34-30 1 15,-41-12 0-15,20-36-4 16,-64-12 2-16,-2-29 1 16,-69 7 0-16,-16-22 39 15,-59 10 11-15,-24-12 23 16,-52 24 21-16,-34-11 6 16,-62 15-59-16,-69-10-40 15,-72 23-31-15,-104 2-19 16,-61 30-10-16,-105 28 18 15,16 36 24-15,-57 20-361 16,63 23 115-16</inkml:trace>
  <inkml:trace contextRef="#ctx0" brushRef="#br0" timeOffset="3334.6844">20437 14065 33 0,'-3'0'0'0,"-28"-1"784"0,-64-30-784 15</inkml:trace>
  <inkml:trace contextRef="#ctx0" brushRef="#br0" timeOffset="3344.6561">20126 13954 662 0</inkml:trace>
  <inkml:trace contextRef="#ctx0" brushRef="#br0" timeOffset="3365.774">19664 13850 627 0</inkml:trace>
  <inkml:trace contextRef="#ctx0" brushRef="#br0" timeOffset="3694.0366">19230 13824 617 0,'-246'0'483'0,"-63"19"-118"16,30 17-370-16,-30 26 379 15,45 15-358-15,-12 50 7 16,69 11 0-16,-23 52-3 16,44 7-11-16,23 155-128 31,52-15 35-31,112 17-2 15,94-42 3-15,98-7 37 16,51-165 41-16,91-23 11 16,-27-46 9-16,47-30 8 15,-15-33 27-15,49-45 19 16,-38-21 6-16,12-26 39 16,-55-19 8-16,-7-40 16 15,-63 8 22-15,-14-28-38 16,-57-6-68-16,-20-18 5 0,-51 24-19 15,-50-16-73-15,-58 16 3 16,-81-18-5-16,-52 24-49 16,-103-12-49-16,-43 18-24 15,-118 2-54-15,-13 42-45 16,-104 25-166-16,50 35-5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11:05.4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9907 5066 920 0,'-7'18'173'0,"4"-9"63"16,-3-2-302-16,0 8-24 0,2-7-24 15,-5-4 110-15,1-1 44 16,1-2 65-16,-5-14 37 15,-10 4 43-15,0-3-82 16,-14-16-22-16,-5-4-36 16,-20-5-17-16,-12-3-32 15,-42-5-6-15,-10 8 0 16,-27 2-1-16,1 11 0 0,-49 8 4 16,25 7 1-16,-18 20-1 15,7 13-1-15,-36 19 0 16,51 8 5-16,-27 32 4 15,2 2 1-15,-13 38-1 16,41 5 0-16,-25 47-8 16,26 7-7-16,5 49 0 15,39-13-1-15,12 35-7 16,45-26 4-16,29 23 4 16,40-36-17-16,50 20-15 15,34-65 42-15,49-11 35 16,50-65 17-16,76-22 30 15,10-59 21-15,60-7-37 16,12-30-45-16,16-35-53 16,-23-26-14-16,17-38 12 15,-43-14 13-15,-1-26 40 16,-46 10 48-16,-44-24 9 0,-51 31 9 16,-43-16-14-16,-71 14-46 15,-48-34-66-15,-53 22-22 16,-100-21-33-16,-30 22 41 15,-76-6 51-15,-21 43 62 16,-78 4-41-16,34 20-63 16,-83-11-309-16,48 17-21 15</inkml:trace>
  <inkml:trace contextRef="#ctx0" brushRef="#br0" timeOffset="42983.22">9946 10582 248 0,'-8'5'276'0,"4"-7"-46"16,6 4 27-16,-2-2-126 16,-2-2 10-16,2 1-7 15,0 1-7-15,-1 0-15 16,-1-2 11-16,1 1-18 15,-1 1-20-15,1-3 2 0,-1 1-1 16,-1-1-17-16,0-3-3 16,-20-16-9-16,-60-51-7 15,43 41-13-15,-5-13-3 16,1 5-11-16,-20-14-7 16,-3 3-10-16,-32 1-7 15,-16 7-4-15,-25-3-7 16,-6 16-1-16,-54 5-7 15,21 18-1-15,-24 7-5 16,1 17 6-16,-19 21 5 16,51 7 8-16,-30 27 3 15,14 2 3-15,-13 23-5 16,41 1-3-16,-11 31-2 16,41-10 1-16,14 35 4 15,37-2 0-15,11 26-6 16,34-19-2-16,28 4 0 15,32-32-1-15,48 0 5 16,4-36 9-16,55-1 3 16,10-15 2-16,43 2 0 0,-13-17-3 15,65-6-5-15,-38-17-7 16,41-12-3-16,-16-19 2 16,28-19-4-16,-30-15 0 15,37-29 8-15,-43-14 4 16,26-26 4-16,-35 3 7 15,2-14 13-15,-48 5 2 16,-5-11 2-16,-60 20 12 0,-13-20 26 16,-39 12 1-16,-17-2 11 15,-23 18 10-15,-24-19-23 16,-21 8-29-16,-37-14-15 16,-17 15-22-16,-66-8-36 15,-2 26 3-15,-57 11-34 16,-6 28-19-16,-60 13-100 15,13 17-87-15,-45 13-101 16,38 8-83-16,-33-32-78 16</inkml:trace>
  <inkml:trace contextRef="#ctx0" brushRef="#br0" timeOffset="50911.4193">19590 16074 1137 0,'-4'8'312'16,"-1"-11"56"-16,-2-2-331 0,5 4-33 15,-1-1-21-15,-31-16 13 16,-56-29 24-16,35 11 30 15,-6-7-2-15,-19-8 0 16,-4-1-6-16,-39-27-17 16,-7 1-20-16,-35-7-10 15,-4 17-5-15,-45 4 0 16,14 42 4-16,-55 33 5 16,18 29 5-16,-36 28 2 15,30 24 2-15,-5 28-9 16,52 10-9-16,2 39-16 15,70 4-2-15,35 49 3 16,50-8 8-16,72 12 12 16,26-27 18-16,74 20 19 15,48-69 3-15,80-18 8 16,11-34 5-16,99-18-3 16,-14-55-13-16,54-7 0 15,-33-24-7-15,41-30-7 0,-62-26-2 16,25-42 1-16,-85-13 22 15,-7-19 59-15,-95-1-1 16,-23-26 14-16,-80 11 14 16,-53-32-43-16,-88-3-75 15,-94-35-36-15,-67 46-56 16,-148 17-195-16,-50 68-297 16,-72 34 18-16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14:20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11460 5857 680 0,'53'0'175'0,"-49"-11"37"15,1 0-184-15,2 1-45 16,-2-6 13-16,1-16 41 15,-6 9 24-15,-2-17 19 16,-4-5 10-16,-1-5-6 16,-4-1-37-16,-3-11-15 0,-3 6-20 15,-5 0-23-15,-2 11-9 16,-7 4-13-16,0 14-8 16,-12 11-11-16,-1 13-3 15,-12 12 22-15,1 14 20 16,-3 16 20-16,12 11 17 15,3 21 17-15,16 8-12 16,-1 34 1-16,8 7-10 0,3 34-3 16,4 3-4-16,7 22-2 15,8-18-5-15,5 14-30 16,-1-35-45-16,3-19-93 16,-8-41-95-16,-2-19-38 15,-8-46-80-15</inkml:trace>
  <inkml:trace contextRef="#ctx0" brushRef="#br0" timeOffset="199.6574">10540 6343 893 0,'-3'24'451'16,"16"-21"-135"-16,36-3-24 15,24-1-356-15,33-10 14 0,16 5 58 16,41 3 59-16,-9-10-168 16,13-8-257-16,-23 2-26 15,-3-9-179-15</inkml:trace>
  <inkml:trace contextRef="#ctx0" brushRef="#br0" timeOffset="403.4421">12217 5659 957 0,'-64'37'296'0,"-38"31"58"15,-1 17-270-15,-27 40-13 16,21 10-26-16,9 18-12 16,43-17-9-16,9-4-3 15,39-25-43-15,26-5-69 16,23-28-48-16,23-12-238 15,23-26 1-15</inkml:trace>
  <inkml:trace contextRef="#ctx0" brushRef="#br0" timeOffset="1011.3515">12384 6046 911 0,'-7'11'61'0,"-4"12"133"16,-20 55-281-16,12-23 18 15,-5 10 43-15,-10 14 21 16,-10-4 15-16,1 4 11 16,6-24 12-16,7-12 39 15,14-24 11-15,10-28-64 16,13-24-82-16,23-32 21 15,7-15-35-15,13-18 21 16,11 5 89-16,-2-51 174 31,-14 64-160-31,-5 34-63 16,-17 35-25-16,-14 25-19 16,-9 89 25-16,-7-19 39 15,-4 14 35-15,1-3 0 16,9-4 10-16,5-22-9 0,9-10 5 15,7-32 3-15,27-22 51 16,15-18 42-16,23-22-90 16,3-17 47-16,15-27 47 15,-23 4-103-15,-11-20-102 16,-24 10 151-16,-14-9-71 16,-16 19-83-16,-9 6-42 15,-6 23-42-15,-9-3-266 16,-2 22-42-16</inkml:trace>
  <inkml:trace contextRef="#ctx0" brushRef="#br0" timeOffset="1463.3063">13172 6293 1026 0,'-3'6'124'16,"4"-3"81"-16,-4 6-314 15,2-9 17-15,0 0 39 16,-2 1 38-16,0 4 54 0,-9 14 0 15,-3 8-3-15,-19 53-16 16,25-55-15-16,-1 1 2 16,7-3-3-16,4-11 1 15,1-11-1-15,8 2 32 16,8-12-6-16,5-4-22 16,6-5-23-16,5-3 21 15,-5 2-29-15,-4 3 17 16,-8 7 22-16,-1 9 22 15,-7 6-22-15,-3 3-7 16,0 8-10-16,-3 10 7 16,-6-3 5-16,0 8-15 15,1 4-56-15,1-6-213 16,4-7 26-16</inkml:trace>
  <inkml:trace contextRef="#ctx0" brushRef="#br0" timeOffset="2060.9687">13573 6324 1014 0,'80'61'113'0,"-77"-49"97"15,-1-9-299-15,-4 13-30 16,1-10 49-16,-2-2 49 16,4-4 54-16,-2 0 37 15,1 0 2-15,0 0-10 16,0 0-21-16,0 0-25 16,-2 0-26-16,1 2-4 15,-4 5 4-15,-9 18 4 16,-22 36 7-16,26-42 3 15,5-11 2-15,4 2-6 16,4-10 26-16,6-4 27 16,4-8-23-16,11 0 0 15,2-6 8-15,10-7-30 16,-7 7-28-16,4-4 20 16,-9-3-1-16,-1 13-3 15,-11 8-4-15,0 2-21 16,-7 11-7-16,-5 13 7 0,-2-6 11 15,-7 10 9-15,-6 2 23 16,4 4 14-16,0-9-8 16,5-3-13-16,9-8 10 15,31-25 11-15,15-11-7 16,25-5 3-16,12-4 6 16,13-3-10-16,-19 19-13 0,-6 14-7 15,-26 6-8-15,-13 6-27 16,-18 13-2-16,-16 16 10 15,-17 1 16-15,-8 10-96 16,-5 0-75-16,3-9-94 16,9-18-114-16</inkml:trace>
  <inkml:trace contextRef="#ctx0" brushRef="#br0" timeOffset="2571.8244">14769 5505 849 0,'4'9'288'16,"5"17"17"-16,3 45-181 16,-17-32-154-16,-1 5 12 15,-1 23 2-15,0 1 5 16,-4 17 0-16,1 1 4 16,-8 26 5-16,-1-15 6 0,-6-3 8 15,0-27 5-15,4-11 14 16,5-36 12-16,7-10 31 15,12-20-6-15,7-8-18 16,6-12-14-16,11-10-7 16,5-3-27-16,8-1 5 15,6 10 21-15,8 8 1 16,-7 21-5-16,2 8-8 16,-12 19-21-16,-7 18-21 15,-18 7 6-15,-20 8 5 16,-10 1 1-16,-26 6 19 15,-6-11 16-15,-10-5-36 16,10-11-36-16,1-9-96 16,21-16-58-16,16-19-177 15,19-4-28-15</inkml:trace>
  <inkml:trace contextRef="#ctx0" brushRef="#br0" timeOffset="2930.5414">15186 6364 893 0,'-22'117'288'15,"34"-115"18"-15,1 2-186 16,11-1-171-16,20-6 8 15,-1-4 59-15,14-8 12 16,-7-3 8-16,-1-7 18 16,-24-2 18-16,-4-1-46 15,-18 4-23-15,-15 4-9 16,-16 11-7-16,-28 21-6 16,-13 16 23-16,-8 12 25 15,8 13 4-15,-2 21-3 16,28-9-6-16,12 3-23 15,16-10-55-15,15-6-123 16,18-25-75-16,26-26-119 16,21-14-90-16</inkml:trace>
  <inkml:trace contextRef="#ctx0" brushRef="#br0" timeOffset="3020.6454">15715 6529 305 0,'2'48'0'15</inkml:trace>
  <inkml:trace contextRef="#ctx0" brushRef="#br0" timeOffset="3192.9591">15697 6665 497 0,'-19'52'12'0,"6"-14"508"16,2-13-292-16,4-16 153 0,3-16-270 15,11-20 29-15,11-25-52 16,2-7-2-16,18-12-56 16,3 1-39-16,0 1-39 15,-6 24 70-15,3 8 19 16,-11 18-23-16,1 15-17 15,-3 15-5-15,-1 10-67 16,-8 9-56-16,0-5-14 16,-5-6-268-16,-5-3 60 15</inkml:trace>
  <inkml:trace contextRef="#ctx0" brushRef="#br0" timeOffset="3395.6891">16352 5512 1224 0,'18'22'364'0,"6"30"71"0,-11 19-275 16,9 66-152-16,-3 35 23 16,-7 50 22-16,-22-1-16 15,-41 20-29-15,-24-48-78 16,-48-7-397-16,-15-66 86 15</inkml:trace>
  <inkml:trace contextRef="#ctx0" brushRef="#br0" timeOffset="29805.6732">24048 6791 349 0,'69'121'0'0</inkml:trace>
  <inkml:trace contextRef="#ctx0" brushRef="#br0" timeOffset="30052.4847">24151 6897 479 0,'-3'-25'27'16,"1"-44"505"-16,-1 18-292 0,-1 1 97 16,-7-14-283-16,-3 2-13 15,-7-2-2-15,0 12-15 16,-4-5-18-16,4 17-22 15,-1-2-6-15,-3 11-3 16,-8 3 4-16,4 15 8 16,-6-2-12-16,6 12-7 15,-4 15-4-15,8 10 1 0,-6 22-1 16,3 14 11-16,0 22 4 16,8 6 4-16,7 27-1 15,10-4 6-15,11 22 4 16,6-1 7-16,9 24-25 15,-3-12-66-15,-3 17-189 16,-7-30 10-16</inkml:trace>
  <inkml:trace contextRef="#ctx0" brushRef="#br0" timeOffset="30285.6985">23259 7332 944 0,'21'-6'284'0,"10"-2"41"0,-30 1-218 16,54-8-102-16,22-1 8 15,33-12 19-15,19 5-14 16,11-5-120-16,-24 10-107 15,-17-7-143-15,-38 7-101 16</inkml:trace>
  <inkml:trace contextRef="#ctx0" brushRef="#br0" timeOffset="31100.6618">25238 6758 832 0,'46'67'208'0,"-52"-63"39"16,0-2-226-16,3-2-20 15,1 0-18-15,1 0 48 16,-1 0 4-16,1 0 2 15,-1 0 5-15,1 0-10 16,0 0 1-16,-1 0-4 0,1 0-5 16,-2 0-12-16,0 0-4 15,0 0-12-15,0 0-154 16,0 0-158-16,0 0-12 16</inkml:trace>
  <inkml:trace contextRef="#ctx0" brushRef="#br0" timeOffset="31557.8434">25196 6702 1034 0,'49'59'314'0,"-80"-25"21"16,-18 14-277-16,-28 26-54 16,-1 12-53-16,-10 32 87 15,14-2 16-15,18 16-18 16,23-18-6-16,23 1-35 15,11-36-55-15,25-11-110 16,5-30-117-16,29-17-86 16,-3-39-75-16</inkml:trace>
  <inkml:trace contextRef="#ctx0" brushRef="#br0" timeOffset="32157.6783">25666 7009 458 0,'-2'7'387'0,"-2"0"-149"16,-3-1-279-16,-8 9 280 16,-3 7-287-16,-12 15 35 15,2 9 46-15,-3 17 12 16,4 5-3-16,-4 12-4 16,5-15-14-16,2-7 7 15,8-23 5-15,2-16 24 16,10-21 22-16,10-27-54 15,6-12-15-15,5-24-15 16,6-6-30-16,5-15-17 16,-3 23 55-16,2 6 1 15,-8 20-10-15,0 16 1 16,-7 13-21-16,-6 10-41 16,-5 14 0-16,-7 29 10 0,1 14 3 15,-3 39 19 1,5 7 38-16,9 8 7 15,6-16 0-15,13-21 2 0,9-32 20 16,17-39 19-16,6-27 14 16,31-47 18-16,-4-24-30 15,6-37-17-15,-17 7-12 16,-3-14 6-16,-33 23-16 16,-8 3 24-16,-8 31-7 15,-6 5-22-15,-11 23-42 16,-1 15-79-16,2 26-82 15,-16 8-178-15,-2 17-36 0</inkml:trace>
  <inkml:trace contextRef="#ctx0" brushRef="#br0" timeOffset="32606.7889">26202 7438 1030 0,'-6'11'149'0,"-1"5"115"16,-1 5-302-16,-5 7-19 0,0 12 47 15,-1 9 20-15,4-2 18 16,3 3 9-16,4-5-12 16,3-8-8-16,4-10-16 15,8-14-17-15,4-15 25 16,15-15-4-16,2-9 0 16,10-16 11-16,0 0 10 0,-2-1-18 15,-10 13 7-15,-7 4 20 16,-9 17 15-16,-3 12-24 15,-5 13-5-15,1 17-1 16,-1 5-16-16,-1 7-25 16,-2-2-9-16,5-5-66 15,-1-14-46-15,0-11-94 16,-2-5 13-16,12-19-77 16,0-5 14-16</inkml:trace>
  <inkml:trace contextRef="#ctx0" brushRef="#br0" timeOffset="33031.9028">26845 7532 888 0,'6'7'371'16,"0"-1"-45"-16,-2 1-193 16,-5 5-220-16,5 9 11 0,-5 1 31 15,-13 11 28-15,4-2 41 16,1 4 2-16,-4-14-5 15,5-3 11-15,14-9-2 16,-7-8-2-16,5-8-4 16,8-5-3-16,-3-6-15 15,1-8 5-15,8-1 0 16,3 0-1-16,1 8 0 0,-3 6 6 16,1 13-4-16,-6 1-10 15,-6 8-8-15,-5 13-4 16,-3 2-1-16,-8 1 2 15,2-3 13-15,0-1 6 16,6-14-4-16,3-1-4 16,9-10 2-16,13-6 1 15,7-5 2-15,8 1 3 16,-3 6-3-16,4 8-9 16,-13 8-9-16,-7 19 0 15,-11 4 3-15,-11 11 0 16,-10-1-30-16,-6 4-117 15,0-16-195-15,7-9-10 16</inkml:trace>
  <inkml:trace contextRef="#ctx0" brushRef="#br0" timeOffset="33491.9752">27560 6863 965 0,'-4'-19'139'0,"2"55"120"0,-1 23-310 16,8-1 44-16,-4 31 12 15,-5 2 17-15,5 28 10 16,-5-5 0-16,-2 18 4 15,-7-30-7-15,1-11-4 16,3-38-7-16,2-16 5 16,-4-28-1-16,13-9 10 15,2-12-13-15,8-27-8 16,10-9-22-16,15-10 20 16,3-4 3-16,11 2 34 15,-7 29 14-15,3 13 24 16,-10 17-24-16,-4 13-21 15,-14 16-31-15,-13 22 0 16,-21 10 0-16,-26 14 9 16,-12-9-9-16,-13 0-13 15,10-19-24-15,6-14-105 16,25-17-34-16,5-7-56 16,20-7-151-16,5-10 15 0,20-1-28 15</inkml:trace>
  <inkml:trace contextRef="#ctx0" brushRef="#br0" timeOffset="34138.364">28073 7729 1169 0,'66'108'161'0,"-42"-107"161"15,3 1-340-15,10-10-8 16,3-2 49-16,16-21 15 16,-3-12-3-16,-2-8 11 15,-11 4 0-15,-8 3 8 16,-18 15-33-16,-14 7-17 15,-15 19-5-15,-25 15 14 16,-10 9-8-16,-17 28 26 16,-9 9 18-16,-8 14 2 15,17-4-22-15,7 8-2 0,15-24-21 16,18-6-21-16,23-20-19 16,16-11-13-16,16-16-25 15,19-20-106-15,10-12-51 16,8-22-155-16,-3-5 26 15,0-5 33-15,-16 4 127 16,-1 7 70-16,-10 22 217 16,-4 10 73-16,-9 19 76 15,-2 23-41-15,-11 12-33 0,-5 18-86 16,-7 12-116-16,-6 9 65 16,-3-9 36-16,-2 1 40 15,0-22 37-15,5-13 82 16,3-22-133-16,8-31-4 15,5-24-6-15,17-25 7 16,9-18-46-16,24-31-24 16,10 18-2-16,7 3 30 15,-6 20 11-15,-4 20-1 16,-15 37-7-16,1 18-11 16,-8 17-38-16,2 15-67 15,-4 9-39-15,0 3-137 16,-10-1-187-16,-4 1-12 15</inkml:trace>
  <inkml:trace contextRef="#ctx0" brushRef="#br0" timeOffset="34358.8906">29587 6609 1462 0,'28'72'284'16,"1"45"154"-16,-6 34-428 0,-9 60-4 16,-14-1 8-16,-26 21-12 15,-44-28-12-15,-62 2-57 16,-16-54-58-16,-53-27-323 16,-11-44 51-16</inkml:trace>
  <inkml:trace contextRef="#ctx0" brushRef="#br0" timeOffset="37456.6637">24639 6447 1034 0,'-43'74'322'16,"2"-18"49"-16,-29 26-258 15,7 10-475-15,8-31 121 16</inkml:trace>
  <inkml:trace contextRef="#ctx0" brushRef="#br0" timeOffset="82514.335">13206 7909 518 0,'-50'-59'267'16,"47"43"-47"-16,-2 2-139 15,2 7-56-15,2 1-38 16,-7-1-38-16,1 7 40 0,-14 3 3 15,-7 3 1-15,-18 17-9 16,-7 5-2-16,-21 21-2 16,-2 12 13-16,-4 19 43 15,15-3 44-15,9 15-13 16,28-16-2-16,22 8-10 16,24-13-62-16,26 5-81 15,15-17-16-15,23-4-149 16,-4-20-3-16</inkml:trace>
  <inkml:trace contextRef="#ctx0" brushRef="#br0" timeOffset="82869.7315">13218 8149 495 0,'50'-1'0'0,"8"-4"331"16,15 1-331 0,39-11-296-1</inkml:trace>
  <inkml:trace contextRef="#ctx0" brushRef="#br0" timeOffset="83139.6228">13641 7855 421 0,'6'13'346'16,"-4"0"-111"-16,-2 12-269 15,3 12 251-15,-3 11-271 16,-2 1 27-16,-4 10 10 16,-4 2 16-16,-11 16 3 15,-1 0 3-15,-8 22-223 16,2-12 76-16</inkml:trace>
  <inkml:trace contextRef="#ctx0" brushRef="#br0" timeOffset="83787.762">13390 8198 783 0,'1'-3'178'15,"-1"-3"72"-15,5 2-238 16,-5 2-5-16,0 1-6 16,0 1 1-16,0 0 2 15,0-2 16-15,1 1 1 16,1 0 4-16,21-1-1 16,26-1 4-16,52-7-3 15,-36-1-9-15,-9-1-8 0,12-1-82 16,-16 0-99-16,5 5-99 15,-9 4-10-15,-2-1-113 16</inkml:trace>
  <inkml:trace contextRef="#ctx0" brushRef="#br0" timeOffset="84387.0246">14327 7801 735 0,'9'15'89'0,"-7"6"95"0,-5 14-218 15,-9 17-8-15,-7 7 32 16,-13 14 10-16,-3-6 7 15,-4-5 21-15,11-18 6 16,5-10 12-16,11-23-7 16,7-8-16-16,14-9-21 15,16-10-25-15,9-5-10 16,20-7 6-16,1 1 20 16,5 0 13-16,-17 10 16 0,-7 8-17 15,-20 15-20-15,-4 7 16 16,-14 9-1-16,-5 15-3 15,-2-3 20-15,2 0 17 16,2-3-23-16,5-7-3 16,14-16 5-16,9-8 20 15,11-11 4-15,12-10 6 16,5-4 4-16,0 2-6 16,-8-4-20-16,-10 6 8 15,-14 6-3-15,-8 3-36 16,-16 8-10-16,-20 8-5 15,-13 8-9-15,-20 12 7 16,-9 7 41-16,-14 12 24 16,14-4 15-16,5 10 12 0,22-17-12 15,10 14-21 1,26-13-31-16,19 2-3 0,13-8-15 16,21-3-15-16,5-19-38 15,31-9-39-15,-10-6-190 16,7-10-7-16</inkml:trace>
  <inkml:trace contextRef="#ctx0" brushRef="#br0" timeOffset="84731.7371">14936 8317 620 0,'2'4'153'0,"-1"8"43"15,2 1-165-15,4 2-23 16,4 4-6-16,8 5 7 16,6-6 9-16,11-6 4 15,-1 1 10-15,8-14 11 16,-1-5 7-16,7-6-13 16,-5-6-22-16,3-4-17 15,-8 4 8-15,-8 3 8 16,-13 6 12-16,-12 3-4 15,-12 9 20-15,-15 20-3 16,-13 3-15-16,-15 32-2 16,-3 12 12-16,-14 17-12 15,8-4-14-15,0 12-5 0,14-24-30 16,2-3-215-16,16-22-57 16,15-21-83-16</inkml:trace>
  <inkml:trace contextRef="#ctx0" brushRef="#br0" timeOffset="85235.9202">15743 8379 552 0,'15'10'70'15,"-10"-5"53"-15,-5 8-144 16,-2-1-54-16,-5 16 55 16,-4 2 29-16,-2 13 12 15,3-3 3-15,5 4 2 16,10-16-22-16,11-5 4 15,11-18 8-15,13-18 7 16,2-12 0-16,18-9 2 16,-5-8-5-16,-4 7 12 0,-12 11 11 15,-8 11 15-15,-18 1-8 16,-5 19-3-16,-8 4-19 16,-5 12-11-16,4 1-12 15,-1 6 7-15,2-12 12 16,9-15 42-16,6-15 12 15,16-16 14-15,3-15-5 16,9-3-8-16,-6 6-43 16,0-5-16-16,-18 16-19 15,-4 3-12-15,-10 10-26 0,-4 4-82 16,-2 6-149-16,-1 3-53 16,-1 12-98-16</inkml:trace>
  <inkml:trace contextRef="#ctx0" brushRef="#br0" timeOffset="85491.941">16663 8320 861 0,'-4'19'414'16,"-2"-4"-67"-16,6 6-128 16,-5 2-295-16,-1 14 2 15,-4 8 4-15,-3-5-35 0,1 3-3 16,-2-5-15-16,6-14-89 16,2-17-78-16,4-11 34 15</inkml:trace>
  <inkml:trace contextRef="#ctx0" brushRef="#br0" timeOffset="85631.769">16793 8020 1413 0,'0'3'192'0,"5"0"74"16,1 6-451-16,-6-9-210 15,0 2-9-15,3 11-36 16</inkml:trace>
  <inkml:trace contextRef="#ctx0" brushRef="#br0" timeOffset="85835.9828">17096 7902 716 0,'7'7'280'0,"3"13"-5"16,-8 12-153-16,-7 19-142 0,-2 6-8 15,-9 17 33 1,-5 2 5-16,-9 4-36 0,10-18-36 16,2-8-36-16,9-23-41 15,0-22-146-15,11-26 45 16</inkml:trace>
  <inkml:trace contextRef="#ctx0" brushRef="#br0" timeOffset="86031.7607">17300 7884 623 0,'-10'31'0'16,"4"20"403"-16,-8 17-455 16,1 3 375-16,-9 16-329 15,7-5 255-15,-10 5-417 16,10-14-114-16,5-4-41 15,14-23-120-15</inkml:trace>
  <inkml:trace contextRef="#ctx0" brushRef="#br0" timeOffset="86569.2545">17857 8255 753 0,'-30'23'147'15,"-7"11"83"-15,-1-3-227 16,-2 2 5-16,18-9 3 0,7-5-45 15,10-10 3-15,10-5 12 16,4-7 6-16,8-4-1 16,6-6 41-16,8-10-7 15,-5 3-10-15,0-1 28 16,-9-7 16-16,-2 7 36 16,-9 2 13-16,-1 2 13 15,-1 7-41-15,-4 12-22 16,0-2-74-16,0 0-24 15,-1 0-15-15,-1 3 8 16,-1 23 8-16,-10 60 39 16,11-38 11-16,-2 17-2 15,1-5-5-15,-10 12 3 16,-4-12 2-16,-15 0 13 16,-8-22 11-16,-18 4 11 15,-4-19 6-15,-17-2 7 16,7-11-11-16,-5-5-11 15,25-11-27-15,-2-4-95 0,25-1-44 16,1-1-84-16,13-1-114 16,-7-5 12-16,28-3-34 15</inkml:trace>
  <inkml:trace contextRef="#ctx0" brushRef="#br0" timeOffset="86755.1474">18088 8358 653 0,'-12'22'420'0,"-6"5"-142"16,-1 3-441-16,-12 11 259 15,0 2-452-15,-2 5-30 16</inkml:trace>
  <inkml:trace contextRef="#ctx0" brushRef="#br0" timeOffset="86927.742">18260 8016 1380 0,'3'4'122'0,"-5"2"43"16,2 11-531-16,-4 3-259 16</inkml:trace>
  <inkml:trace contextRef="#ctx0" brushRef="#br0" timeOffset="87154.7716">18507 8517 740 0,'46'-27'226'15,"-6"-4"35"-15,6-9-194 16,0-3-61-16,-5-4 2 16,-11 13 2-16,-8-2 14 15,-10 11 8-15,-4 7-22 16,-7 8-78-16,-2-4-204 15,-7 10 8-15</inkml:trace>
  <inkml:trace contextRef="#ctx0" brushRef="#br0" timeOffset="87467.5945">18787 8287 1010 0,'55'102'201'0,"-34"-105"99"0,5-1-295 15,10-2-3-15,1-3 21 16,0-4 22-16,-7 1 22 16,-4-6 1-16,-11 0-16 15,-6-2-23-15,-8 5-33 16,-8-1-23-16,-6 2-1 16,-15 4 14-16,-7 7 11 15,-7 6 0-15,-1 12 0 0,0 11-2 16,12 7-9-16,7 5 14 15,12-6 19-15,10 3 9 16,16-4 4-16,12 2-1 16,13-4-16-16,17 6-9 15,2-10-144-15,4-6-229 16,-5-12 26-16</inkml:trace>
  <inkml:trace contextRef="#ctx0" brushRef="#br0" timeOffset="87847.4831">18486 8216 1015 0,'21'68'224'0,"-10"-43"75"16,-10-7-268-16,2 9-91 16,0 4 25-16,0 10 10 15,-5-5-26-15,1 5-93 16,-1-2-141-16,0-1-20 16</inkml:trace>
  <inkml:trace contextRef="#ctx0" brushRef="#br0" timeOffset="88983.7839">19735 8069 817 0,'45'30'146'0,"9"-46"97"16,10-8-256-16,-2 2 49 0,9 4 15 16,-16 2 4-16,-3 5-3 15,-9 11-5-15,-9 3-70 16,-24 8-30-16,-16 9-14 16,-16 11 1-16,-24 23 2 15,-8 7 52-15,-35 14 12 16,0-7 8-16,1-3 5 15,22-17 3-15,9-16 0 16,40-12 1-16,17 0 30 16,16-8 4-16,28 3 15 15,11-2 1-15,19-5-1 16,5-2-53-16,8-3-237 16,-16-2-88-16,-4-2-77 15</inkml:trace>
  <inkml:trace contextRef="#ctx0" brushRef="#br0" timeOffset="89384.9117">20568 8213 650 0,'5'0'315'16,"-3"0"-66"-16,-1 0-134 15,1 0-222-15,-1 2 18 16,5 24 22-16,6 53 30 15,-15-45 35-15,-1-5 38 16,8-9-21-16,2-7 24 16,-1-7 21-16,12-6 9 15,13-10-12-15,13-10-70 16,7-9-74-16,13-13-115 16,-4 2-11-16,-7 0 11 15,-12 12 71-15,-3 1-32 16,-11 17 128-16</inkml:trace>
  <inkml:trace contextRef="#ctx0" brushRef="#br0" timeOffset="89688.7611">21292 8272 603 0,'3'9'176'16,"-25"3"17"-16,-12-3-138 15,-12 6-52-15,-6 7 18 16,-6 2 12-16,24-2 9 0,0 3-4 15,13-3-41-15,6-8-35 16,14-8-5-16,5-3 8 16,13-8 2-16,12-5 11 15,7 1 24-15,4-2 8 16,-8 3 0-16,-1 0 35 16,-17 4 38-16,-2 8-40 15,-11 4-3-15,-1 15-7 16,-1 13-37-16,-4 8-57 15,-1-8 27-15,3-2 1 16,0-18 13-16,5-20 10 16,10-18-210-16,13-18 105 15</inkml:trace>
  <inkml:trace contextRef="#ctx0" brushRef="#br0" timeOffset="89925.1242">21544 7954 1111 0,'0'-2'244'16,"-3"5"71"-16,1 2-379 15,1-5-50-15,-1 1 3 16,-4 23 19-16,-6 19 23 16,-19 59 72-16,12-38 2 15,-2 7-4-15,5-7-25 16,4-4-67-16,3-15-21 15,9-16-41-15,14-14-54 0,18-22-13 16,5-8 17-16</inkml:trace>
  <inkml:trace contextRef="#ctx0" brushRef="#br0" timeOffset="90227.6076">21760 8255 1101 0,'-3'22'189'0,"-4"3"125"15,-7 0-317-15,2 3-23 16,5-5 25-16,0-9-9 16,5-3-11-16,8-11-14 15,1-8 45-15,11 2-52 16,7-1-11-16,9-12 4 16,-1 5 14-16,4 5-32 15,-12-4 62-15,-10 3 15 0,-12 7-1 16,-2 7-13-1,-6 5-9-15,3-7-6 0,-2 5 8 16,-14 27 13-16,-19 39 11 16,26-45-12-16,7-18-14 15,7-1-37-15,4-3-18 16,13-6-18-16,3-10-161 16,5 8 45-16</inkml:trace>
  <inkml:trace contextRef="#ctx0" brushRef="#br0" timeOffset="90762.0386">22004 8409 494 0,'8'0'0'16,"5"-2"470"-16,17 1-445 15,51-5 297-15,-33 0-343 16,-4 1 352-16,-1-5-316 15,-10 3-7-15,-11-5-8 16,-12 7-12-16,-16-4-61 16,-18 6-60-16,-27-4 46 15,-4 9 40-15,-15 2 43 16,8 8 60-16,-3 4 56 16,28 11-45-16,-2 4-49 15,17-3-58-15,12-1-14 0,17-4 6 16,11-9 10-16,12-11 19 15,20-8 2-15,8-1-10 16,14-14-57-16,1-3-15 16,5 0-6-16,-11-1 16 15,-5-6 46-15,-19 14 68 16,-6 1 42-16,-16 5 25 16,-8-2 10-16,-10 6-17 15,-7 2-19-15,-7 2-33 16,10 2 0-16,-2 0 10 0,-4 0 14 15,-5 6-8-15,7-6 22 16,2 2-10-16,0 5-5 16,5 6-3-16,7 4-1 15,1 8-28-15,57 46-41 16,-54-44-44-16,-16-2-32 16,-12-3 3-16,-16-19-8 15,-13-10 25-15,-10-13-234 16,4-8 90-16</inkml:trace>
  <inkml:trace contextRef="#ctx0" brushRef="#br0" timeOffset="90992.6928">22972 7761 1324 0,'1'61'294'16,"6"12"85"-16,-2 12-370 16,-7 37-14-16,-7 4-30 15,-22 26 76-15,-16-17-4 16,-20-1-34-16,-16-26-48 16,-40-25-114-16,-2-51-257 15,-24-32 21-15</inkml:trace>
  <inkml:trace contextRef="#ctx0" brushRef="#br0" timeOffset="92119.609">7860 9829 547 0,'3'-3'413'16,"3"12"-103"-16,5-1-330 16,-3 4 331-16,1-9-318 15,-1 3 21-15,-5-8 22 16,-3 1 28-16,0-2 4 15,0-11 8-15,-2-15-12 16,-7-56-16-16,-2 54-23 16,-9-6-9-16,3 7-17 0,-9 7-17 15,-2 9-17-15,-10 11-18 16,1 14-12-16,-9 11 9 16,4 3 17-16,-1 6 16 15,15 0 33-15,-3 17 20 16,6 1 3-16,3 19 6 15,5 1 1-15,-2 26-14 16,7-7-6-16,9 14-2 16,6-13-9-16,9 9-29 15,6-20-30-15,1 7-85 16,-6-26-56-16,-2-7-117 16,-7-20 11-16,-10-14-33 15,-8-27-19-15</inkml:trace>
  <inkml:trace contextRef="#ctx0" brushRef="#br0" timeOffset="92316.2655">7247 10504 1027 0,'-12'-2'337'16,"5"-4"76"-16,5 5-292 16,1-4-30-16,1 5-58 15,0-1-5-15,1-1-24 16,13 1 5-16,30-4 0 15,70-8 22-15,-40 7-26 16,6-6-166-16,-12-3-133 16,6 5-131-16,-14 1-161 0</inkml:trace>
  <inkml:trace contextRef="#ctx0" brushRef="#br0" timeOffset="92623.8506">8871 9758 964 0,'0'-6'189'0,"-26"21"88"16,-17 12-255-16,-45 25-51 15,-22 17 27-15,-23 31 30 16,8 3 63-16,-11 17 87 16,47-16 8-16,18 4-5 0,34-25-30 15,25-3-75-15,31-22-123 16,24-2-30-16,14-20-18 16,83-44-716 15</inkml:trace>
  <inkml:trace contextRef="#ctx0" brushRef="#br0" timeOffset="93163.7052">9035 9946 497 0,'-4'-2'0'0,"-5"-3"534"16,10 5-534-16,-1 0-1 16,0 0-88-16,0 2 381 15,0 3-351-15,2 37 360 16,2 53-282-16,-8-24 10 15,4 7-4-15,-2 19-30 16,-2-8-62-16,-2-5-114 16,3-20 4-16,-3-23 35 15,0-21 58-15,4-15 121 16,1-8 118-16,1-13 28 16,1-3-3-16,4-11 4 15,-1 1-50-15,5-7-7 16,3 8-30-16,12 0-24 15,4 6-30-15,19 2-9 0,4 11-7 16,11 5-1 0,-15 8-13-16,-1 8-6 0,-19 8-6 15,-14 8-11-15,-19 9-4 16,-23 7 18-16,-23 7 1 16,-22 3-3-16,-3-6 1 15,-3-16-2-15,16-8-16 16,9-15-143-16,24-8-37 15,4-8-63-15,11-2-176 0,24-15 0 16</inkml:trace>
  <inkml:trace contextRef="#ctx0" brushRef="#br0" timeOffset="93448.7129">9506 9739 1346 0,'64'2'303'0,"-45"8"111"16,2 5-354-16,14 17-101 16,8 11 31-16,12 27 2 0,-2 7 2 15,-7 25 2-15,-18-1 11 16,-26 16-2-16,-27-15 7 15,-20 9 6-15,-10-22-20 16,-11-4-33-16,4-26-90 16,-13-13-92-16,7-24-209 15,6-26-35-15</inkml:trace>
  <inkml:trace contextRef="#ctx0" brushRef="#br0" timeOffset="93759.9416">10572 10117 1577 0,'15'0'273'0,"12"4"179"15,10-2-474-15,18-4 10 16,7-2 17-16,11-5-15 16,-10-6-37-16,-1-6-93 15,-10-1-124-15,3-3-193 0,-10 3-51 16</inkml:trace>
  <inkml:trace contextRef="#ctx0" brushRef="#br0" timeOffset="94866.8975">12214 9601 1214 0,'134'30'248'0,"-123"-35"110"16,-5-3-373-16,3-7-42 15,-11-6 19-15,8-7 27 16,-7-6 19-16,-2-15 46 15,-6-1 10-15,-8-8-1 16,-8 10-28-16,-4-1-39 16,-10 12-33-16,-8 8-37 15,-4 15-2-15,-2 9 14 16,3 9 27-16,1 14 13 16,13 4 27-16,8 15-1 15,9 3-5-15,10 28 4 16,6 2 13-16,3 23 12 15,4 9 7-15,-1 26 2 16,-3-7-3-16,2 23-16 16,1-12-29-16,-3-6-63 15,1-36-25-15,-2-13-14 16,-2-38-9-16,0-16-57 0,0-17 3 16,-4-6-88-16,-4-13-46 15</inkml:trace>
  <inkml:trace contextRef="#ctx0" brushRef="#br0" timeOffset="95050.6525">11738 10182 1233 0,'10'4'308'0,"1"-4"98"16,1 2-317-16,25-2-99 15,9 1 12-15,26 2-2 16,14-1-45-16,10-4-92 15,-14-4-37-15,-7-8-37 16,-15-3-189-16,3-3 49 16</inkml:trace>
  <inkml:trace contextRef="#ctx0" brushRef="#br0" timeOffset="95320.2995">12821 10019 516 0,'1'-1'166'0,"-2"1"23"0,-7 3-118 16,-43 11-25-16,-84 71 16 16,56-30 40-16,10 4 11 15,-1 8 20-15,24-7-19 16,8 4-34-16,13-12-60 15,10-5-59-15,18-11-46 16,10 1-25-16,8-12-73 16,20-10-68-16,7-9-13 15,21-11-80-15</inkml:trace>
  <inkml:trace contextRef="#ctx0" brushRef="#br0" timeOffset="95734.826">13102 10114 1114 0,'-4'12'183'0,"-9"4"114"15,-17 6-335-15,-19 14 8 16,-4 5 20-16,-4 13 64 15,4-7 18-15,9 0-1 16,17-8-1-16,8-6-35 16,14-16-54-16,14-3-38 15,16-8-1-15,14-9-17 0,7-11 5 16,15-9 10-16,-4-9 32 16,-2-9 19-16,-15 0 32 15,-12 3 43-15,-13 3 19 16,-11 5 16-16,-1 11-19 15,-4 6-45-15,2 4-53 16,1 13-13-16,-2 10-18 16,-7 12 4-16,2 7 34 0,1 10 11 15,2 0-17-15,7 4-84 16,5-5-81-16,18-4-168 16,9-14-35-16</inkml:trace>
  <inkml:trace contextRef="#ctx0" brushRef="#br0" timeOffset="95958.7286">13539 9841 764 0,'9'33'231'15,"0"8"40"-15,1 28-166 16,5 11-108-16,-1 29 20 15,-1-5 32-15,-7 10-1 16,-9-9 4-16,-25 11-19 16,-15-24-9-16,-42 8-82 0,-14-20-103 15,-42-9-168-15,2-34-30 16</inkml:trace>
  <inkml:trace contextRef="#ctx0" brushRef="#br0" timeOffset="96588.7909">7127 11218 587 0,'-6'-8'393'16,"11"1"-73"-16,20 4-58 15,21-3-226-15,15 1-28 16,21 4 11-16,3-2-11 16,22-1-3-16,-1 1-1 15,25-5 1-15,-7 1-2 16,18 2 3-16,-12-1 7 0,47 5 11 15,-8 7 5-15,42-5 7 16,10 1 1-16,34-1 0 16,-18-2-6-16,40-2 2 15,-34 3-4-15,31-2 1 16,-22 7 1-16,13 2-3 16,-30-1-3-16,35 5 4 15,38-1 29 1,-9-10-31-16,24-7 5 15,-6-2-8-15,-4-12 0 16,-78 0-3-16,15 2-1 16,-70 4-6-16,-1-4-54 15,-46 5-77-15,-6-3-342 16,-33-4 36-16</inkml:trace>
  <inkml:trace contextRef="#ctx0" brushRef="#br0" timeOffset="97218.7611">9528 11496 1127 0,'11'16'332'0,"-3"-2"20"16,34 41-284-16,-32-35-132 15,1 10 2-15,-1 6 13 16,-7 1 30-16,3 9 7 16,-9-6 9-16,0 2 1 0,-6 1 3 15,3-3 11 1,-6-13 13-16,9-3 29 15,-1-17 12-15,-1-13 10 0,8-9 0 16,6-10 0-16,3-4-25 16,12-10-9-16,17 2-15 15,19 3-5-15,8 10-12 16,7 4-9-16,-4 20-12 16,-10 6-12-16,-22 8-7 15,-19 14 0-15,-18 18 11 0,-27 9 19 16,-23 7 23-16,-30 8 18 15,-2-11 6-15,-8-8-1 16,22-17-15-16,2-10-36 16,27-11-41-16,7-4-35 15,13-8-90-15,6-14-292 16,22-3 72-16</inkml:trace>
  <inkml:trace contextRef="#ctx0" brushRef="#br0" timeOffset="97479.7795">10378 11902 1263 0,'2'6'408'0,"-1"-6"33"16,4 3-309-16,-5-4-185 16,1-1 1-16,20-1 37 15,29-3 6-15,66-15 24 16,-32 11-178-16,-2 1-254 16,-10-3 14-16</inkml:trace>
  <inkml:trace contextRef="#ctx0" brushRef="#br0" timeOffset="97951.946">11546 11781 787 0,'3'-5'399'0,"-5"-1"-73"0,-2 6-201 16,2 0-114-16,-1 0-49 15,-37 5-42-15,-64 15 61 16,23 4 21-16,-2 9 70 15,2 8 40-15,24 2 5 16,11 5-8-16,23-10-13 16,12-4-78-16,10-13-66 15,10-11-5-15,17-17 2 16,38-18 0-16,7-14 18 0,27-10 32 16,-6-3 6-16,-11 4 6 15,-33 15 14-15,-14 12-34 16,-27 17-8-16,-10 26 49 15,-6 14 22-15,9 14 27 16,9 6 41-16,33 6-2 16,21-22-81-16,69-19-470 15,15-25 102-15</inkml:trace>
  <inkml:trace contextRef="#ctx0" brushRef="#br0" timeOffset="132505.8306">7078 8914 1193 0,'-50'50'191'16,"-63"75"132"-16,14 12-398 15,4 28-2-15,-17 60 39 16,17 11 48-16,21 26 40 16,46-40 26-16,59 24 30 15,40-59-35-15,43-2-76 16,19-37-69-16,64-6-77 16,-6-53-94-16,122-43-525 31</inkml:trace>
  <inkml:trace contextRef="#ctx0" brushRef="#br0" timeOffset="133069.7358">14041 8930 592 0,'126'111'475'15,"-6"15"-118"-15,-10 12-359 16,-12 4 352-16,-18 51-359 15,-55-7 0-15,-12 19 3 0,-25 7 5 16,-44 40 6-16,-28-40-72 16,-39-1-76-16,-34-15-78 0,-42-8-131 15,13-60-60-15</inkml:trace>
  <inkml:trace contextRef="#ctx0" brushRef="#br0" timeOffset="133554.733">8487 11652 971 0,'-102'157'662'0,"-17"38"-142"16,61-29-123-16,-14 64-344 15,42-8-120-15,51 5-84 16,31-48-49-16,84-35-317 0,39-69 6 16</inkml:trace>
  <inkml:trace contextRef="#ctx0" brushRef="#br0" timeOffset="134038.5401">12550 11031 1439 0,'-89'253'454'0,"95"-146"31"15,18 10-389-15,-20 56-84 16,-8 27-84-16,-42 55 13 15,-54-15-103-15,-101 40-325 0,-39-53 19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22:16.5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5329 12271 1339 0,'80'24'279'0,"-79"-21"82"16,-4 6-405-16,3 14-24 15,2 14-3-15,-1 30 1 16,1 13 43-16,2 36 12 16,1 8 9-16,2 21-10 15,-1-20-12-15,19-10-403 32,-39-44 95-32,-6-37-133 0</inkml:trace>
  <inkml:trace contextRef="#ctx0" brushRef="#br0" timeOffset="225.9922">5227 12468 977 0,'1'-46'373'0,"8"6"74"15,4 9-321-15,17-7-51 16,7 3-43-16,11 0-44 16,-1 8-42-16,5 9 50 15,-11 14 2-15,2 13-11 16,-6 9-9-16,-4 16-26 15,-14 9-8-15,-19 16 15 16,-18 8 18-16,-29 14 12 16,-17-7 26-16,-20 2-92 15,2-20-147-15,-4-17-132 16,21-26-107-16</inkml:trace>
  <inkml:trace contextRef="#ctx0" brushRef="#br0" timeOffset="615.9995">6305 12487 1320 0,'-4'-4'279'0,"-2"5"88"16,-3 2-407-16,7-3-20 16,-1 2-5-16,-13 23 4 15,-31 62 39-15,32-38 26 16,2-9 15-16,16 0-5 16,1-17 6-16,15-10 6 15,24-28 36 1,15-13-2-16,0-20-11 15,1-6-15-15,-12-3 2 16,-27 19-18-16,-23-2-16 16,-15 19-19-16,-16 5-30 15,0 11-28-15,-5 8-51 16,8 12-84-16,15-2-182 16,22 4 26-16</inkml:trace>
  <inkml:trace contextRef="#ctx0" brushRef="#br0" timeOffset="885.8855">7204 12382 178 0,'2'3'598'0,"-16"5"-237"15,-14-1-89-15,-25 5 82 16,-5 4-325-16,-3 12-13 16,12-3-14-16,8-4-7 15,26-3 17-15,8-6-2 16,11-8-2-16,5-1 2 15,9 6-3-15,3 3 15 16,2 6-4-16,-6 13-32 16,-11 7-10-16,-20 25 2 15,-8 3-6-15,-24 7 9 16,-3-14 28-16,3-11-108 16,12-22-97-16,8-17-165 15,26-18-88-15</inkml:trace>
  <inkml:trace contextRef="#ctx0" brushRef="#br0" timeOffset="1087.0348">7731 12591 1299 0,'-22'7'327'0,"21"7"86"16,-18 9-364-16,-1 9-62 15,1 6-5-15,4 2 3 16,0 5-4-16,8-10-19 16,7 2-147-16,-1-9-223 15,-1-17 3-15</inkml:trace>
  <inkml:trace contextRef="#ctx0" brushRef="#br0" timeOffset="1228.482">7677 12225 1322 0,'25'6'-234'16,"7"1"245"-16</inkml:trace>
  <inkml:trace contextRef="#ctx0" brushRef="#br0" timeOffset="1423.9943">8192 11887 1000 0,'12'-7'243'0,"1"11"80"0,-1 7-320 16,-3 20-1-16,1 15-17 16,-2 23 12-16,-10 11 5 15,-2 32 28-15,-2-3-8 16,-4 20-124-16,-4-9-89 15,-2-3-134-15,3-35-110 16</inkml:trace>
  <inkml:trace contextRef="#ctx0" brushRef="#br0" timeOffset="1627.017">7915 12455 1040 0,'8'-11'398'16,"5"8"15"-16,14-4-216 16,11 0-198-16,15-4 10 15,7 2-6-15,6 0-134 16,-3 5-109-16,15 0-115 16,-8-1-57-16,1 4-134 15</inkml:trace>
  <inkml:trace contextRef="#ctx0" brushRef="#br0" timeOffset="1745.3191">8749 12524 817 0,'5'37'362'0,"-10"5"-55"15,-5 14-222-15,-1-2-111 16,-5 5-259-16,4-9-24 16,2-14-44-16</inkml:trace>
  <inkml:trace contextRef="#ctx0" brushRef="#br0" timeOffset="1894.9986">8644 12302 911 0,'-3'-64'342'0,"4"13"84"16,-1 14-267-16,3 11 10 15,-3 17-50-15,-1 5-69 16,-1 6-62-16,1-2-38 16,-1 0-75-16,2 0-47 15,0 0-256-15,2 0 39 16</inkml:trace>
  <inkml:trace contextRef="#ctx0" brushRef="#br0" timeOffset="2089.0186">9238 12513 1191 0,'-3'-2'112'0,"3"1"38"0,-2 5-512 15,1-4-67-15</inkml:trace>
  <inkml:trace contextRef="#ctx0" brushRef="#br0" timeOffset="2465.8634">9210 12517 700 0,'-22'6'276'15,"-54"31"13"-15,46-3-175 16,-1 10-36-16,11 7-41 15,6 4-11-15,14-9-14 16,5-6-22-16,4-14-8 0,2-9 26 16,0-20 32-16,12-21-8 15,6-13 14-15,5-21-9 16,1-6-25-16,2-8-24 16,-12 12 14-16,-1-2-2 15,-2 19 1-15,2 9 1 16,1 11 0-16,5 8 2 15,-2 15 3-15,-1 1 1 16,-2 4 3-16,-4 14 2 16,-8 5 2-16,-1 5 3 15,-9 4 7-15,-2-1 5 16,1-12 4-16,2-11 24 16,8-15 24-16,15-12-4 15,10-3-7-15,13 2-5 16,3 8-27-16,10 10-33 15,-12 25-10-15,-9 19-14 16,-23 13-20-16,-20 14-58 0,-20-8-54 16,-4-22-290-16,4-34 31 15</inkml:trace>
  <inkml:trace contextRef="#ctx0" brushRef="#br0" timeOffset="3666.9658">10725 11958 1727 0,'-12'85'400'0,"15"-82"107"0,-3 1-552 15,-3 2-146-15,2-6-73 16,-1 0-152-16,1 0-91 15,-1 2-20-15</inkml:trace>
  <inkml:trace contextRef="#ctx0" brushRef="#br0" timeOffset="3891.014">10698 12459 1591 0,'2'-1'330'0,"-4"-1"67"16,1 2-532-16,1-1-86 15,0 1-271-15,0-2 19 16</inkml:trace>
  <inkml:trace contextRef="#ctx0" brushRef="#br0" timeOffset="4864.0966">12975 11741 987 0,'6'4'189'0,"-14"6"88"0,-3 7-294 15,-16 17-20-15,-13 18 16 16,-22 32 28-16,-5 14 16 15,-11 22 45-15,6-9 20 16,18 5 18-16,27-28-26 16,31-8-15-16,28-25-30 15,31-13-37-15,11-23-54 0,26-10-100 16,-9-12-209-16,4-10 2 16</inkml:trace>
  <inkml:trace contextRef="#ctx0" brushRef="#br0" timeOffset="5255.0098">13336 12015 1145 0,'2'-2'223'16,"-4"2"98"-16,-5 14-356 15,-20 36-22-15,-69 92 7 16,53-51 13-16,10-14 24 0,13 3 26 16,18-23 15-16,14-6 5 15,6-16-5-15,34-11-41 16,10-17-54-16,21-8-250 16,1-11-9-16,-1-6-131 15</inkml:trace>
  <inkml:trace contextRef="#ctx0" brushRef="#br0" timeOffset="5535.883">13092 12233 1063 0,'9'14'214'0,"-9"-11"98"16,16-3-298-16,11 0-28 16,23-9 24-16,11 1 13 15,19-10 4-15,7 3-337 16,-1-12-12-16,-25-1-120 15</inkml:trace>
  <inkml:trace contextRef="#ctx0" brushRef="#br0" timeOffset="5742.6287">13828 11927 1644 0,'33'98'342'16,"-7"15"160"-16,-21 30-540 15,-24-5-24-15,-29 10-65 16,-32-31-66-16,-35-11-309 16,-1-46 67-16</inkml:trace>
  <inkml:trace contextRef="#ctx0" brushRef="#br0" timeOffset="7560.6861">5367 14496 1041 0,'0'-3'342'0,"0"0"-8"16,0 0-285-16,0 3-112 16,6 26-34-16,0 108 3 15,-12-28 47-15,6 11 21 16,6-15 29-16,5-18 33 16,6-33 13-16,9-28 55 15,-3-29 21-15,7-39 23 16,9-21 4-16,23-33-38 15,7-3-100-15,4-8-238 16,-9 27-221-16,-10 14-76 16</inkml:trace>
  <inkml:trace contextRef="#ctx0" brushRef="#br0" timeOffset="7975.0681">6129 14930 317 0,'10'21'668'15,"-4"-15"-273"-15,-1-6-218 16,-2-1 169-16,-3-2-394 15,1 1 10-15,0-1 38 16,23-21 47-16,65-72 43 16,-42 41 0-16,4-5-12 15,-8 8-37-15,-8 9-45 16,-23 21-40-16,-22 7-35 16,-24 18-16-16,-18 25 9 15,-12 21 33-15,-19 37 30 16,9 7 36-16,6 11 19 15,18-11 2-15,19-3-9 16,25-35-20-16,23-9 10 16,23-21-3-16,23-23-30 15,11-33-41-15,38-26-315 0,-11-20 57 16</inkml:trace>
  <inkml:trace contextRef="#ctx0" brushRef="#br0" timeOffset="8214.8082">7161 13680 1271 0,'-1'10'350'0,"-5"4"51"16,-6 1-341-16,-12 38-81 15,-5 16-13-15,-4 43 14 16,-5 16 23-16,3 35 4 15,6-14 0-15,5 17 2 16,8-27-30-16,6-4-29 16,8-41-167-16,12-14-191 15,8-37-20-15</inkml:trace>
  <inkml:trace contextRef="#ctx0" brushRef="#br0" timeOffset="8529.9858">7268 14751 1432 0,'3'131'301'0,"-16"-86"137"0,8 1-424 15,17-7-49-15,15-15 5 16,20-13 6-16,9-14 4 15,14-23 17-15,-8-16 48 16,2-17-4-16,-24-5-5 0,-14-1-2 16,-21 10 10-1,-13 14-40-15,-20 23-14 16,-12 8-11-16,-16 23-45 16,-3 20-29-16,0 8-78 15,10 4-82-15,18-2-176 16,28-17-24-16</inkml:trace>
  <inkml:trace contextRef="#ctx0" brushRef="#br0" timeOffset="8799.1906">8278 14619 1005 0,'0'8'511'0,"-10"2"-69"0,-8 9-190 16,-13 20-255-16,-15 7-33 15,-4 12 24-15,8 4 30 16,8-6 17-16,18-17 13 16,22-10-5-16,16-12-31 15,15-12-17-15,6-5-29 16,13-11-102-16,2-12-133 15,16-11-188-15,-13-6-84 16</inkml:trace>
  <inkml:trace contextRef="#ctx0" brushRef="#br0" timeOffset="9002.0141">8844 14642 323 0,'21'11'0'0,"-8"12"788"15,-44 5-541-15,26 22 75 16,-2 11-586-16,-12 3 344 16,-5-5-533-16,-6-9-123 15</inkml:trace>
  <inkml:trace contextRef="#ctx0" brushRef="#br0" timeOffset="9157.9017">8847 14153 275 0,'26'7'928'0,"-18"-1"-437"15,1 3-262-15,0 6 82 16,7 7-839-16,2 10-2 15</inkml:trace>
  <inkml:trace contextRef="#ctx0" brushRef="#br0" timeOffset="9373.0411">9490 13819 1115 0,'14'-10'313'0,"-3"22"53"15,-8 14-322-15,6 23-28 16,-5 16-18-16,-2 47 2 16,-4 0 20-16,-4 24-8 15,-6-8-35-15,-4 16-129 16,-3-36-53-16,-8-2-164 16,-1-27-9-16,-8-20-59 15</inkml:trace>
  <inkml:trace contextRef="#ctx0" brushRef="#br0" timeOffset="9594.231">9331 14366 732 0,'14'27'807'16,"0"-10"-270"-16,10-18-440 15,9 13 417-15,5 3-592 0,8 8-104 16,-4 2-100-16,0 7-109 16,-12-6-87-16,-3 4 3 15,-7-5-24-15</inkml:trace>
  <inkml:trace contextRef="#ctx0" brushRef="#br0" timeOffset="9833.9975">9733 14476 857 0,'4'0'645'15,"17"10"-158"-15,11-6-516 16,54 73 507-16,-37-34-518 15,-4-6-6-15,2 2-24 16,-11-6-35-16,2-2-123 0,-5-5-108 16,1-6-108-16,-8-19-104 15</inkml:trace>
  <inkml:trace contextRef="#ctx0" brushRef="#br0" timeOffset="10012.9153">10404 14603 1438 0,'-33'55'364'16,"-14"19"129"-16,-26 24-404 16,-7 7-42-16,-16 18-10 15,7-18-17-15,3 9-61 16,19-18-43-16,8-2-83 16,24-28-70-16,5-17-258 15,24-41 26-15</inkml:trace>
  <inkml:trace contextRef="#ctx0" brushRef="#br0" timeOffset="10403.4882">10858 14127 1637 0,'20'48'591'16,"-17"-24"-34"-16,-6-1-460 15,-3 10-395-15,1 1-331 16,-8-15-24-16</inkml:trace>
  <inkml:trace contextRef="#ctx0" brushRef="#br0" timeOffset="10597.4388">10931 14658 1526 0,'15'25'706'16,"0"-12"-173"-16,-38-7-384 15,10 3-753-15,-3-10-51 16</inkml:trace>
  <inkml:trace contextRef="#ctx0" brushRef="#br0" timeOffset="11456.0712">11917 14170 402 0,'0'-3'381'16,"0"0"-137"-16,0 2-9 15,0 1-235-15,2 10-40 16,7 41 15-16,10 70 28 16,-9-35 7-16,1-4 6 15,1 1 21-15,-1-12 12 0,3-11 27 16,-2-23 34-16,-2-16 62 16,2-27 11-16,10-29 18 15,11-23-31-15,13-22-33 16,8-12-64-16,9-19-31 15,-12 18-38-15,-5 4-57 16,-16 21-45-16,-6-2-170 16,-11 21-231-16,17 9-16 15</inkml:trace>
  <inkml:trace contextRef="#ctx0" brushRef="#br0" timeOffset="11733.7388">13156 13781 804 0,'-11'19'297'0,"-30"40"155"15,-18 20-434 1,-14 39 13-16,-4 10 42 15,-5 7 56-15,37-30 50 16,16-3-37-16,21-35-15 16,21-7-48-16,14-21-82 0,8-9-128 15,4-16-27-15,4-11-308 16,-9-15 18-16</inkml:trace>
  <inkml:trace contextRef="#ctx0" brushRef="#br0" timeOffset="12019.2659">13519 13981 1378 0,'-11'26'268'0,"-17"28"132"15,-12 20-417-15,-21 25 8 16,-5-1-1-16,0 10 21 16,19-24 25-16,6-9 19 0,26-30 19 15,12-3-20-15,13-23-415 16,24-5 402-16,15-14-58 16,16-6-100-16,3-8-99 15,2-2 158-15,-27-2-459 16</inkml:trace>
  <inkml:trace contextRef="#ctx0" brushRef="#br0" timeOffset="12221.0051">13098 14351 1593 0,'15'27'413'15,"-9"-41"106"-15,26 26-423 16,19 5-107-16,26-13-26 16,10 6-40-16,12-4-279 15,-17-10-165-15,-11-23-89 16</inkml:trace>
  <inkml:trace contextRef="#ctx0" brushRef="#br0" timeOffset="12443.0392">13970 13810 1561 0,'27'88'463'0,"14"7"92"16,-17 29-425-16,-11 3-87 15,-42 14-59-15,-19-13-32 16,-27 9 2-16,-7-36 2 15,-17-6-14-15,27-31-1 16,-14-26-26-16,21-39-424 16,11-29 86-16</inkml:trace>
  <inkml:trace contextRef="#ctx0" brushRef="#br0" timeOffset="12813.0376">14552 14338 708 0,'39'3'464'0,"10"-15"-190"0,14-7-699 16,3-2 428-16</inkml:trace>
  <inkml:trace contextRef="#ctx0" brushRef="#br0" timeOffset="13013.0926">14563 14474 1378 0,'-11'42'585'0,"11"-22"-50"16,18-8-313-16,3 0-326 16,14-5-95-16,26-5-59 15,3-4-276-15,11-20 42 16</inkml:trace>
  <inkml:trace contextRef="#ctx0" brushRef="#br0" timeOffset="14069.3295">16248 13674 758 0,'49'70'543'0,"-46"-42"-130"0,-7 1-80 16,-4 17-306-16,-1 11-56 15,-5 8-12-15,-1-9-123 16,4-1-240-16,-2-16 18 16</inkml:trace>
  <inkml:trace contextRef="#ctx0" brushRef="#br0" timeOffset="14580.3192">16933 13745 1030 0,'83'-41'232'15,"-95"53"75"-15,-7 7-297 16,-16 28-19-16,-6 8-1 16,-15 29 28-16,-1 11 19 0,0 25 12 15,6-17 41-15,10 2 12 16,25-24-12-16,20-8-10 15,18-29-8-15,23-4-43 16,8-13-61-16,15-6-110 16,-1-12-282-16,-5-8 11 15</inkml:trace>
  <inkml:trace contextRef="#ctx0" brushRef="#br0" timeOffset="14984.9573">17310 13959 986 0,'-4'1'321'0,"-2"18"25"16,-1 6-244-16,-10 18-112 15,7 12-7-15,-9 25 27 16,-4-4 28-16,3 7 23 15,3-14 23-15,-2-2-14 16,13-24-25-16,12-3-18 16,9-12-19-16,9-3-57 15,10-8-27-15,9-7-29 16,0-10-306-16,4-3 52 16</inkml:trace>
  <inkml:trace contextRef="#ctx0" brushRef="#br0" timeOffset="15222.0478">17079 14276 679 0,'3'56'529'0,"28"-52"-128"16,9-5-410-16,2-1 408 16,16-2-433-16,-5-8-71 15,5-9-296-15,-6-1 45 16</inkml:trace>
  <inkml:trace contextRef="#ctx0" brushRef="#br0" timeOffset="15420.0126">17621 13825 1673 0,'73'288'424'0,"-69"-177"106"15,-12 9-505-15,-26 19-78 16,-21-23-68-16,-36-16-353 15,-14-30-56-15,-34-40-112 16</inkml:trace>
  <inkml:trace contextRef="#ctx0" brushRef="#br0" timeOffset="18639.8308">12393 12121 571 0,'-2'-4'0'15,"-4"1"485"-15,-11 3-447 0,0 4 358 16,-20 8-330-16,-15 9 361 16,-13 12-355-16,0 4-17 15,1 3-16-15,14-5-28 16,19-4-27-16,19-8-16 15,17-6-3-15,6 1 4 16,13 7 2-16,-2 2 41 16,-1 13 29-16,-9 3-14 15,-19 10 37-15,-19-5 19 16,-27-5 16-16,-9-14-15 0,-5-12 14 16,2-22-134-16,-22-16-451 15,23-5 80-15</inkml:trace>
  <inkml:trace contextRef="#ctx0" brushRef="#br0" timeOffset="19702.944">15888 13970 853 0,'-62'79'200'15,"40"-70"66"-15,-11 3-247 16,2 2-13-16,6 0-2 15,6 1 7-15,14-4 2 16,7 3 17-16,7 1 7 16,7 8 11-16,2 7-1 0,4 19 12 15,2 1-7-15,-5 4 28 16,-6-11 11-16,-2 2 41 16,-10-13 0-16,-7 2-58 15,-13-9 33-15,-11 0-21 16,-7-9-61-16,-11-8-41 15,-7-7 32-15,-5 2-113 16,0-7-43-16,-19 2-328 16,5 5 13-16,6-4-130 15</inkml:trace>
  <inkml:trace contextRef="#ctx0" brushRef="#br0" timeOffset="23333.239">5950 16443 1125 0,'-23'12'346'16,"-82"75"64"-16,30-39-296 16,4 12-87-16,5 28-9 15,18 1-8-15,12 0-1 16,21-15 4-16,9-11-6 15,5-27-19-15,13-12 12 16,8-15-3-16,26-15 7 0,11-9 13 16,12-22 23-16,-1-11-15 15,-4-8 7-15,-24 4-1 16,-12 2-6-16,-17 20-11 16,-6 10-25-16,-5 14-36 15,-1 9-64-15,-5 13-8 16,0 22 5-16,-3 14 24 15,0 16 29-15,2 2 56 16,7 9 1-16,4-16-36 0,19-2-213 16,6-15-87-16,20-15-76 15</inkml:trace>
  <inkml:trace contextRef="#ctx0" brushRef="#br0" timeOffset="23588.1385">6813 16591 1189 0,'-22'31'368'16,"-25"9"54"-16,-10 31-293 16,-5 14-124-16,-3 5 10 15,10-10 13-15,9-6 12 16,27-26-11-16,16-14-40 15,19-13-42-15,21-4-87 16,18-12-70-16,15-16-50 0,-1-15-20 16,-7-35-29-16,-16-10-3 15,-4-8 6-15</inkml:trace>
  <inkml:trace contextRef="#ctx0" brushRef="#br0" timeOffset="23824.7191">7138 16851 1102 0,'-36'50'325'0,"-4"0"63"16,9-8-294-16,0 7-67 15,10-20-19-15,12 2-7 16,11-7-13-16,8-3-37 15,9-6-21-15,18-2-51 16,8-3-62-16,15 2-194 16,-2-4 27-16</inkml:trace>
  <inkml:trace contextRef="#ctx0" brushRef="#br0" timeOffset="24231.4588">7563 17093 942 0,'7'24'312'0,"2"-21"16"0,3-7-201 15,9-5-141-15,21-15-7 16,13-17 13-16,19-32-18 16,-3-5-20-16,5-11-46 15,-21 7-31-15,-12 17 27 16,-24 29 58-16,-16 13 41 16,-19 21 46-16,-27 29 39 15,-12 17-11-15,-13 36-19 16,4 11-22-16,3 9 35 15,23-15 20-15,16-4 6 16,14-29-11-16,11-6-15 16,10-16-49-16,20-8-54 15,7-12-50-15,16-13-75 16,4-14-244-16,6-20 39 16</inkml:trace>
  <inkml:trace contextRef="#ctx0" brushRef="#br0" timeOffset="24466.7626">8459 15925 1104 0,'-12'13'345'0,"-4"18"41"15,4 13-281-15,-9 35-100 16,-3 14-13-16,-1 33 7 15,6 0 6-15,0 34 2 16,1-15 1-16,5 11-99 16,11-30-101-16,-1-8-199 15,3-47-67-15</inkml:trace>
  <inkml:trace contextRef="#ctx0" brushRef="#br0" timeOffset="24816.0331">8416 16837 1383 0,'53'141'252'16,"-28"-143"161"-16,9-14-402 15,29-21-42-15,6-12 13 16,1-14-69-16,-12-1-36 16,-5-1 8-16,-26 20 46 15,-16 10 50-15,-11 14 69 16,-17 13 39-16,-14 17-1 16,-24 24-18-16,-5 17-31 15,-14 33 2-15,6 8-2 0,9 3-56 16,22-9-53-16,16-10-119 15,24-27-90-15,28-21-119 16,15-16 25-16,21-25-67 16</inkml:trace>
  <inkml:trace contextRef="#ctx0" brushRef="#br0" timeOffset="25007.107">8974 17033 1081 0,'0'6'314'15,"5"-9"124"-15,1-22-272 16,2-13-30-16,7-27-3 16,6-13-57-16,25-14-39 15,1 12-39-15,14 7-37 16,-2 24-79-16,-1 18-172 16,-16 15-171-16,-5 15-10 15,-12 8-194-15</inkml:trace>
  <inkml:trace contextRef="#ctx0" brushRef="#br0" timeOffset="25306.0663">9493 16587 1163 0,'109'101'291'15,"-118"-94"85"-15,-5 2-332 16,-15 12-22-16,-8 7-17 0,-12 18 43 16,2-2 25-16,-2 14 22 15,17-9-3-15,8-6-20 16,15-20-49-16,11-5-43 15,12-15-9-15,12-15 18 16,6-5 17-16,7-10 17 16,-2 0 19-16,-2-2-22 15,-8 14-21-15,-3 12-5 16,-7 10-6-16,0 17 1 16,-4 13 2-16,2 4 3 15,-5 1-44-15,-1-5-66 16,-3-9-35-16,0-18-65 15,1-7-35-15,10-32-159 16,3-7 60-16</inkml:trace>
  <inkml:trace contextRef="#ctx0" brushRef="#br0" timeOffset="25535.3834">10024 16086 1108 0,'-3'22'376'16,"2"9"27"-16,-2 0-270 15,3 26-125-15,1 4-14 0,1 27 5 16,1 0 4-16,1 27 1 16,-2 1-76-16,-1 20-152 15,-5-23-73-15,-5-11-79 16,0-37-31-16,-13-23-11 15</inkml:trace>
  <inkml:trace contextRef="#ctx0" brushRef="#br0" timeOffset="25979.6113">9740 16570 1561 0,'10'-2'454'15,"13"0"83"-15,5 2-416 16,9 2-117-16,26 0-41 16,-5-2-29-16,19 3-67 15,-12-4-23-15,-8-1-75 16,-10 1 3-16,-1 1 3 0,-13 3 38 16,-2-2 32-16,-6 1 87 15,-6 1 36-15,-3 1 30 16,2 4 48-16,-2 4 11 15,2 14 35-15,0 2 0 16,-8 15 5-16,-4 5-7 16,-9 8-37-16,-3-7-59 0,1-5-27 15,-3-12 1-15,2-18 3 16,0-23 32-16,-3-33 27 16,0-9-64-16,1-24 21 15,3-5 7-15,1 1 32 16,4 17 15-16,0 3 134 15,-2 20-9-15,-2 8 7 16,2 13-38-16,-1 5-44 16,3-2-197-1,5 6-136-15,10-1-253 16,4 1-36-16</inkml:trace>
  <inkml:trace contextRef="#ctx0" brushRef="#br0" timeOffset="26503.7391">10993 16499 1001 0,'-4'17'300'0,"-26"3"20"16,-3 12-286-16,1 6-53 15,-7 6-49-15,5 1 51 16,2 8 6-16,9-5 10 15,9 4 3-15,2-2 3 16,9-6 3-16,10-11-1 16,7-6-3-16,2-13 1 0,6-14-6 15,6-11-23-15,5-26-63 16,5-15-24-16,5-21-31 16,-3 1-28-16,-1-13 67 15,-4 15 77-15,4 1 60 16,1 15 49-16,4 4 75 15,-1 17-25-15,-6 10 5 16,-9 12-38-16,-7 14-42 16,-9 9-46-16,-9 16-2 15,-7 9-9-15,-10 15 24 16,-5-1 30-16,0-8 9 16,2-11-17-16,10-13-9 15,13-16-19-15,24-14 5 16,14-10-9-16,20-6-1 15,7 2-2-15,13 1 0 16,-14 18-13-16,-9 15 0 16,-16 12 2-16,-6 16 13 0,-20 9 4 15,-8 9-1-15,-7 1-17 16,-5 0-65-16,-1-5-66 16,-7-10-279-16,3-16 13 15</inkml:trace>
  <inkml:trace contextRef="#ctx0" brushRef="#br0" timeOffset="26838.3255">12153 16168 1767 0,'7'17'282'16,"-5"-6"25"-16,1 2-832 15,-6-12-30-15</inkml:trace>
  <inkml:trace contextRef="#ctx0" brushRef="#br0" timeOffset="26982.0482">12214 16544 1165 0,'8'35'602'15,"-6"-20"-109"-15,-12-1-652 16,-5-9-253-16</inkml:trace>
  <inkml:trace contextRef="#ctx0" brushRef="#br0" timeOffset="27857.4568">13107 16139 935 0,'99'12'347'0,"-103"-10"-10"16,-2 2-233-16,-5 5-119 16,-4 10-18-16,-11 11 5 15,-25 17 31-15,-3 5 18 16,-19 18 21-16,0-2 13 16,-4 9 25-16,24-9 19 15,12 5-32-15,20-23-29 16,15-10-24-16,15-19-34 0,23-20-35 15,11-20 94-15,27-30 12 16,4-13-2-16,12-15-26 16,-19 4 7-16,-7 4-61 15,-24 26 2-15,-12 12 22 16,-14 17 37-16,-3 10-26 16,-5 7-20-16,-4 9-15 15,5 7-4-15,-10 14 0 16,-3 7 31-16,2 13 29 15,5-4 20-15,6 3 3 16,3-11-10-16,13-5-6 16,-1-13-23-16,13-5-20 15,3-15-31-15,17-19-121 16,-1-9-281-16,0-17 36 16</inkml:trace>
  <inkml:trace contextRef="#ctx0" brushRef="#br0" timeOffset="28152.0885">14304 15711 1414 0,'-2'16'159'0,"-32"1"189"15,-15 14-436-15,-28 21 19 16,-15 10 56-16,-4 27 74 16,18 1 18-16,14 10 54 15,27-12 2-15,18 0-25 16,17-20-43-16,17-6-45 16,10-22-62-16,24-4-57 15,7-13-45-15,14-6-332 16,-12-13 70-16</inkml:trace>
  <inkml:trace contextRef="#ctx0" brushRef="#br0" timeOffset="28451.0524">14594 15858 1471 0,'-9'10'270'15,"-1"11"127"-15,-10 10-487 16,-5 19-29-16,-1 10 0 16,-19 18 35-16,8-5 33 0,0-1 83 15,9-11 46-15,13-12-4 16,21-18-25-16,18-3-15 15,8-10-66-15,17-10-40 16,4-1-85-16,10-13-226 16,-6-10 26-16</inkml:trace>
  <inkml:trace contextRef="#ctx0" brushRef="#br0" timeOffset="28662.5111">14274 16182 436 0,'9'18'0'16,"4"-15"796"-16,15-6-564 16,11 2 262-16,13 1-481 15,11-6 473-15,16 1-590 0,-12 1-85 16,-2-10-305-16,-13 0-28 15</inkml:trace>
  <inkml:trace contextRef="#ctx0" brushRef="#br0" timeOffset="28886.0675">15019 15656 1623 0,'37'52'375'0,"-4"2"134"16,-5 6-488-16,0 31-8 16,-12 8-17-16,-19 31-65 15,-16-8-38-15,-33 14 59 16,-23-20 1-16,-26-8 2 16,-3-34-84-16,-7-18-273 15,25-37 6-15</inkml:trace>
  <inkml:trace contextRef="#ctx0" brushRef="#br0" timeOffset="29217.0382">15788 16073 954 0,'29'9'381'0,"4"-11"10"16,-11-7-215-16,33-4-139 16,4-3-155-16,5-1-265 15,-14 5 37-15</inkml:trace>
  <inkml:trace contextRef="#ctx0" brushRef="#br0" timeOffset="29355.0213">15828 16370 1526 0,'19'21'433'0,"15"-15"95"15,2-10-449-15,20 1-92 0,13-15-508 16,13-25 123-16</inkml:trace>
  <inkml:trace contextRef="#ctx0" brushRef="#br0" timeOffset="29970.0183">16576 16010 1003 0,'3'5'193'15,"7"2"96"-15,3 7-296 16,11 11-17-16,1 4 17 16,8 20 30-16,-4 3 19 0,4 9 16 15,-6-8 23-15,-2 1 0 16,-6-19-22-16,-1-11-4 16,3-14 9-16,11-17 15 15,8-20-1-15,18-25 7 16,6-11-8-16,2-22-19 15,-9 10-29-15,-7-2-2 16,-19 25-7-16,-1 4-13 16,-12 17-18-16,5 3-409 15,1 9-59-15,-2-5-128 16</inkml:trace>
  <inkml:trace contextRef="#ctx0" brushRef="#br0" timeOffset="30339.5096">17786 15317 1131 0,'93'30'296'16,"-100"-12"60"-16,-5 22-302 15,2 11-74-15,-13 23-7 16,-9-5 26-16,-2 8-7 16,7-15-68-16,-6-3-280 15,11-14 53-15</inkml:trace>
  <inkml:trace contextRef="#ctx0" brushRef="#br0" timeOffset="30699.0328">18561 15696 406 0,'-9'5'0'0,"-28"13"436"15,-12 7-358-15,-25 24 294 16,-6 11-272-16,-14 26 334 16,20 0-287-16,14 21 7 15,24-15-49-15,18-3-33 16,30-23-51-16,18-5-37 15,13-25-37-15,16-13-65 16,6-9-46-16,5-14-291 16,-10-9 38-16</inkml:trace>
  <inkml:trace contextRef="#ctx0" brushRef="#br0" timeOffset="31033.0406">18855 15837 813 0,'-6'3'63'0,"-8"12"113"15,-9 4-240-15,-12 14 6 16,-1 4 63-16,-5 13 96 16,7 2 42-16,6 3 36 15,11-9-5-15,8 0-22 16,14-9-78-16,8-2-43 16,9-11-9-16,17-2 27 15,1-8-95-15,9-10-128 16,-5-10-176-16,-4-21-108 15</inkml:trace>
  <inkml:trace contextRef="#ctx0" brushRef="#br0" timeOffset="31245.6799">18572 16045 1525 0,'12'7'353'16,"2"-1"129"-16,-1 1-446 16,30-1-32-16,7 0-25 15,21-7-43-15,2-7-49 16,4-5-153-16,-19-8-207 16,-12-5-15-16</inkml:trace>
  <inkml:trace contextRef="#ctx0" brushRef="#br0" timeOffset="31452.0538">19116 15640 1169 0,'147'119'464'16,"-121"-72"25"-16,4 26-259 15,-3 13-147-15,-13 29-45 16,-21-8-35-16,-27 17-13 15,-28-22-22-15,-29-7-37 16,-8-31-27-16,-16-20-176 16,15-32-206-16,11-19-33 15</inkml:trace>
  <inkml:trace contextRef="#ctx0" brushRef="#br0" timeOffset="32003.6637">20064 15882 722 0,'-44'47'415'0,"45"-43"-48"16,6 4-133-16,4-2-141 15,15 1-16-15,14-4-26 16,14-3-125-16,2-10-108 16,5-4-209-16,-15 0-120 0</inkml:trace>
  <inkml:trace contextRef="#ctx0" brushRef="#br0" timeOffset="32184.03">20036 16170 1304 0,'7'5'338'15,"1"-1"119"-15,17 2-353 16,15-6-61-16,15-4-79 15,5-5-118-15,16-9-302 16,-14-7-27-16</inkml:trace>
  <inkml:trace contextRef="#ctx0" brushRef="#br0" timeOffset="32530.2013">21440 15876 1325 0,'-22'3'501'16,"-14"3"17"-16,-16 8-369 15,-34 16-54-15,-7 6-88 16,-9 7-2-16,18-5 3 0,18-4-1 16,32-10-3-16,18-8 5 15,17-4 8-15,16 3 27 16,8 4 28-16,10 9-4 15,5 5-12-15,3 11-2 16,-11-2-30-16,-12-2-35 16,-12-6 3-16,-17 0 23 15,-21-9-4-15,-13-4 10 16,-9-9-5-16,-11-15-38 16,0-11-44-16,7-5-92 15,12-6-77-15,10 3-259 16,17 10-69-16,6-7-92 15</inkml:trace>
  <inkml:trace contextRef="#ctx0" brushRef="#br0" timeOffset="32856.5456">21689 15406 979 0,'3'-3'302'0,"-2"0"24"16,1 2-269-16,-1 1-39 15,1 1-22-15,10 24 20 16,10 70 20-16,-19-28 3 16,-3-11-14-16,-2 5-98 15,-2-15-123-15,-2-5-166 16,0-20-73-16</inkml:trace>
  <inkml:trace contextRef="#ctx0" brushRef="#br0" timeOffset="33036.5646">21961 15422 454 0,'11'37'817'0,"-25"3"-315"16,-2 20-282-16,1 3 238 15,-4 5-628-15,0-11-85 16,2-11-247-16,10-21-65 15</inkml:trace>
  <inkml:trace contextRef="#ctx0" brushRef="#br0" timeOffset="33339.6122">22595 15754 1144 0,'-23'39'316'0,"-31"5"77"16,-18 11-328-16,-17 23-7 15,4 0-11-15,7 13 32 16,26-11 7-16,15-6 9 15,27-17-14-15,22-7-15 16,14-17-34-16,16-7-62 16,9-6-70-16,12-13-298 15,-8-10-101-15,-4-13-124 0</inkml:trace>
  <inkml:trace contextRef="#ctx0" brushRef="#br0" timeOffset="33664.0598">22884 15865 738 0,'-28'24'342'15,"1"-6"-58"-15,-4 14-125 16,-7 7-199-16,-14 10 10 16,6-2 55-16,3 7 81 15,7-10 13-15,19 6 17 16,23-8-8-16,23 2-27 16,17-14-100-16,24-3-80 15,2-16-39-15,13-5-116 16,-10-9-118-16,14-8-39 15,-30-25-45-15</inkml:trace>
  <inkml:trace contextRef="#ctx0" brushRef="#br0" timeOffset="33909.2722">22538 16168 1122 0,'8'22'389'0,"3"-4"-1"16,-2-11-296-16,1-4-105 15,6-3-41-15,5-8 30 16,9-5 56-16,-2-6 50 16,3 1 14-16,7-3-1 15,8 2-64-15,17 1-196 16,11 1-297-16,9-7-13 15</inkml:trace>
  <inkml:trace contextRef="#ctx0" brushRef="#br0" timeOffset="34127.5452">23371 15898 1977 0,'27'108'396'15,"-12"33"168"-15,-25-6-605 16,-56 8-39-16,-39-21-48 16,-56-14-461-16,-24-50 130 15</inkml:trace>
  <inkml:trace contextRef="#ctx0" brushRef="#br0" timeOffset="245637.2884">11772 8818 118 0,'2'-12'29'0,"-8"-3"-18"15,4 2-40-15,1 1-20 16</inkml:trace>
  <inkml:trace contextRef="#ctx0" brushRef="#br0" timeOffset="247960.5798">11762 8718 226 0,'6'-52'118'0,"-12"49"-2"15,-5-2-48-15,1 6-32 16,-3-1-7-16,8 0-17 16,5-1-1-16,-1 2-1 15,-1-2 10-15,2-1 8 16,-1 1 27-16,-1-1 25 15,1 2-7-15,-1 0-17 16,2 0-5-16,0 0-28 0,0-1-26 16,0-1 7-16,0 2 7 15,0 0-6-15,0 0 2 16,2 0-2-16,-1 0-1 16,1 0 4-16,10 6 15 15,4 0 8-15,5 3 13 16,45 15 5-16,-36-20 3 15,1 0-7-15,3 2-2 16,-6-3-11-16,3 0-1 16,-4-1-3-16,0 1-2 15,-4-2 0-15,4 2 7 16,0-4-4-16,8-1 1 16,1-1-2-16,5 0-1 15,-5 2-7-15,4 1 0 16,-6-5 0-16,-6 2-2 0,-1-3-4 15,7-1 1-15,-6 0-1 16,3-1-1-16,9 2-3 16,5 0 0-16,-7 0-2 15,6 1-1-15,-4-3 0 16,2 4 3-16,-4-1 0 0,4 2 2 16,-7 3 0-1,4 0 5-15,-11 2-1 0,8-1 4 16,-7 4 1-16,-1-1 0 15,-1 1-4-15,4-4-1 16,-10 2-5-16,-2-4 2 16,5-1-25-16,4-2 26 15,-3 2-1-15,11 1 2 16,-2-1-1-16,9 1 24 16,-5 4-26-16,8-5-1 15,-9 2-4-15,11 0-1 16,-13-1-2-16,7-2 1 15,-14 3-1-15,4 0 2 16,-3 1 1-16,0 1 1 16,-7 2 0-16,11-5 3 15,-2-4-1-15,3-1 3 16,6 2 0-16,12-5 1 16,-6 7-2-16,4 1 0 15,-4 1-2-15,-3 0-3 0,-9 1-1 16,6-3 1-16,-3-1 0 15,2-5 3-15,-2 4 1 16,7-2 2-16,-7 4-1 16,8-2 0-16,-2 4-3 15,1-8-1-15,-8 5-2 16,11-7-1-16,-6-2-1 16,5 0 1-16,2 9-1 15,5-7 0-15,-7 4 1 16,4 6 0-16,-7 2 1 15,2-4 1-15,-10 7-2 0,5 3 1 16,-10 1 0-16,4 3-1 16,0-3-1-16,0 0 0 15,-7-3 1-15,8-3 1 16,-1 0 2-16,-1 3 4 16,3-2 1-16,4 7 0 15,-5-3 0-15,5 3 0 16,-4-4-4-16,10 2 0 15,-2-4-2-15,8-1-1 16,0-5-2-16,7 5 0 16,-12 2 0-16,-1 1-1 15,-7 1 0-15,-2 2-1 16,-8-4 1-16,13 1 0 16,-2-1-1-16,12 2 1 15,1-2 1-15,11 1 0 0,-7-2 0 16,10-4-1-16,-8 3 0 15,-1-1 0-15,-9-1 0 16,-6 1 0-16,-3-3 0 16,3 0 1-16,0-2 1 15,13-1 3-15,2-1 2 16,6 1 1-16,-8 2 0 0,9-7-1 16,-13 5-3-16,12-1-2 15,-13 2-2 1,3-1 2-16,-17 0-1 0,3 0 0 15,-16 2 0-15,5-5 0 16,-5 2-1-16,13-2-1 16,-2 4 0-16,11-4 0 15,-1 3 0-15,4 2 0 16,-6 1-1-16,5-5 2 16,-6 4 0-16,5-1-1 15,-4-5 1-15,5 2 1 16,-7 3-1-16,1-7 4 15,-5-2 0-15,6 2 3 16,3 0-1-16,8-1 0 16,-3 4-1-16,7-1-3 15,-8 1-1-15,2-2 0 0,-5 4-1 16,8-3-1-16,-6 8 1 16,7-1 0-16,-6 5-1 15,-1-1 0-15,-6 3 0 16,5-1 1-16,-4 2-2 15,11-4 0-15,0 1 1 16,13-1-1-16,-2 0 1 16,4-1-1-16,-8 2 0 15,8 4 1-15,-14-3-1 16,-2 0 0-16,-3-2 0 0,10 2-1 16,-8-5 1-1,19 7 2-15,-4-4-1 0,12 4-2 16,-11-4 2-16,14 4-1 15,-16-4-1-15,2 0 1 16,-12-4 0-16,2 3 1 16,-13-3-1-16,15 0 0 15,-4 3 1-15,10-1-1 16,-2-1 0-16,9 4 0 16,-10-1 0-16,6-2 0 15,-10 5-1-15,0-2 2 16,-7-2-1-16,6-6 0 15,-5 6 0-15,5-8 1 16,0 7-1-16,5-2 0 16,-7 3 0-16,16-3 1 15,-8 1-1-15,0 1 0 16,-10-4 1-16,1 1-1 0,-14 1 0 16,2-3 1-16,-4 1 0 15,5 4 1-15,-10-2 0 16,8-2-1-16,-6 2 0 15,8-4 1-15,-4-1-1 16,11 1 0-16,-7-1 1 16,9-2-1-16,-8 2 0 15,3-3-1-15,-10 3 0 0,12-2 1 16,-9 4 0-16,16-2 0 16,-3 5-2-16,13-1 1 15,-8 1-1-15,9 3 1 16,-9-2-1-16,10-1 1 15,-6 3-21-15,-5 0 20 16,-9-4 1-16,5 5-1 16,-3-1 1-16,6 3 19 15,4 0-19-15,13 1 0 16,-2 1-1-16,-2 4 1 16,-9-8 0-16,-4 2 0 15,-5-3 0-15,14-2 0 16,-2-1 0-16,18 2 0 15,6-2 0-15,24 0 0 16,-14 0 0-16,3-2 0 16,-19 1 0-16,1 0-1 15,-26-2 1-15,3-2 2 0,-3-1-1 16,4 0 3-16,-3 0 2 16,3 2 0-16,-8 2 0 15,2 1 2-15,-12 2-3 16,-7 2-1-16,-13-1 0 15,-3-1 0-15,-11-1-1 16,1 2-22-16,-11-5-35 16,8-2-174-16,0-12-374 0,5-37 31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30:01.9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4794 6499 526 0,'18'-16'322'0,"-11"-13"-46"0,-2 4-73 16,-2-10-171-16,1-4-24 15,7-48 60 1,-1-14-13 0,-31 25 4-16,-7 10-6 15,-6 1-39-15,-18 53-47 16,-11 27-38-16,15-7-20 16,2 16 7-16,-9 25 15 15,2 16 35-15,10 30 18 16,6 4 14-16,-1 35 1 15,18 2 0-15,13 27 1 16,-5-10 3-16,3 29-1 16,17-25-32-16,-10 1-192 15,-2-39-22-15,-4-24-91 16</inkml:trace>
  <inkml:trace contextRef="#ctx0" brushRef="#br0" timeOffset="190.4551">4076 6986 1453 0,'19'23'235'16,"3"-3"180"-16,4-8-428 0,37 6-18 16,19 3 38-16,24-5-127 15,5-4-170 1,11 0-123-16,-35-8-138 0</inkml:trace>
  <inkml:trace contextRef="#ctx0" brushRef="#br0" timeOffset="1982.0898">5796 6382 951 0,'-32'18'130'0,"-21"17"127"15,0 8-272-15,-27 40-28 16,-5 18 49-16,-8 37 28 16,15-5 12-16,-1 17 13 15,26-26 1-15,25 2-4 16,26-28-40-16,21-8-45 15,17-22-32-15,13 0-52 16,-2-20-116-16,11-7-78 16,-12-14-30-16</inkml:trace>
  <inkml:trace contextRef="#ctx0" brushRef="#br0" timeOffset="3306.4465">6317 6703 698 0,'35'-3'156'0,"-39"6"40"0,3 0-234 16,-2 3 21-16,1-6 1 16,1 2 1-16,-11 29 31 15,-22 65 33-15,13-32-12 16,-9 16 25-16,4 6-5 16,-8 22-10-16,0 0-28 15,2 3-27-15,13-19-253 16,3-21 45-16</inkml:trace>
  <inkml:trace contextRef="#ctx0" brushRef="#br0" timeOffset="3599.9646">6667 7060 814 0,'-18'77'264'16,"0"-31"27"-16,12 15-197 16,18 6-115-16,23-9 18 15,14-23 20-15,19-24 28 16,9-31 35-16,29-33 1 16,-17-14-6-16,-1-11-4 0,-21 1-16 15,-30-5-13 1,-41 18 4-16,-27-4-39 0,-29 6-53 15,-15 10-135-15,-4 23-62 16,-11 14-164-16,14 22-56 16</inkml:trace>
  <inkml:trace contextRef="#ctx0" brushRef="#br0" timeOffset="3838.8781">7672 6367 1234 0,'31'42'176'0,"-5"23"189"16,6 12-358-16,1 46-13 15,-17 22 57-15,-40 58-10 16,-23-2-17-16,-60 19-108 15,-53-35-156-15,-44-18-139 16,11-72-115-16</inkml:trace>
  <inkml:trace contextRef="#ctx0" brushRef="#br0" timeOffset="183890.4347">9913 7004 1487 0,'21'16'149'0,"41"-26"227"16,24 9-448-16,34 5-20 15,13 2 17-15,20 0-232 16,-29 1-69-16,-12-7-111 16</inkml:trace>
  <inkml:trace contextRef="#ctx0" brushRef="#br0" timeOffset="184085.6487">10112 7560 992 0,'32'23'631'0,"36"-14"-110"16,23-9-669-16,53 0 373 15,14-3-740-15,1-23-69 16</inkml:trace>
  <inkml:trace contextRef="#ctx0" brushRef="#br0" timeOffset="184590.2933">11744 6730 1545 0,'7'6'63'0,"38"-2"274"15,10 4-461-15,42-5 0 16,23-3 118-16,20 0 26 15,-3-8 12-15,12-1 14 16,-27-1-22-16,-7 1 3 16,-34 5-16-16,-22 5-37 15,-34 8-35-15,-28 28 34 16,-25 15-2-16,-34 34 9 16,-22 28 24-16,-19 48 22 15,3-1-8-15,-4 32-1 16,23-22-6-16,14-5-110 15,17-44-170-15,8-30-83 16,21-55-140-16</inkml:trace>
  <inkml:trace contextRef="#ctx0" brushRef="#br0" timeOffset="185098.1937">13514 6720 1273 0,'-7'34'157'16,"-11"3"171"-16,-4 9-404 15,1 1 48-15,3-7 33 16,3-19 22-16,8-9 44 15,7-14-6-15,10-14 21 16,8-11 11-16,21-14-35 16,9-8-40-16,24-4 7 15,-6 2-20-15,23 10-20 16,-7 17 24-16,3 15-14 16,-18 15-18-16,0 25-28 15,-30 14-8-15,-30 30-10 16,-32 8 5-16,-45 42 34 15,-15-1 48-15,-53 46 25 16,-12-13-23-16,-14 21 9 16,29-43-17-16,5-9-19 15,48-59-17-15,27-20 35 0,36-35-22 16,18-9 32-16,15-16 8 16,38-10 27-16,24-2 5 15,42-5 28-15,10-1-25 16,21 11-2-16,-14 14-37 15,-3 4-125-15,-40 7-88 16,-8 5-304-16,-20-14-53 16</inkml:trace>
  <inkml:trace contextRef="#ctx0" brushRef="#br0" timeOffset="185427.7398">14829 7019 596 0,'-1'1'611'16,"-18"29"-193"-16,-67 97-366 16,46-29 343-16,20 22-454 15,28-6-1-15,35-13 12 16,26-33 15-16,26-34 42 15,12-31 45-15,40-43 48 16,-5-29 6-16,12-37 8 16,-28 3-18-16,-17-16 18 15,-52 21-31-15,-40 7-49 0,-46 25-27 16,-69 19-42-16,-23 23-74 16,-47 29-101-16,-8 20 59 15,1 16-352-15,63-2 67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31:02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5723 5136 866 0,'-7'-8'190'0,"13"4"41"16,16 0-262-16,22-7-9 0,18-1-9 15,33-4-4-15,13 6 60 16,54-1 16-16,11 7 5 16,148 16 67-1,99 4-65 1,-25 23 3-16,-10 5 54 15,-1 3 8-15,-123-8 43 16,-121 1 14-16,37-25 15 16,-35-2-45-16,-9 2-7 15,-32-5-40-15,4 5-8 16,-27 3-27-16,-11-3-7 16,-20-3-9-16,-8-5 3 15,-21-3 1-15,-8-7 10 16,-5 2 9-16,-2 1-3 15,-5-2-9-15,1 2-7 16,1 0-84-16,-2 0-205 16,1-1-281-16,-8-2-40 0</inkml:trace>
  <inkml:trace contextRef="#ctx0" brushRef="#br0" timeOffset="1861.8826">6212 6896 724 0,'-17'-67'302'0,"-6"7"-26"0,-17 14-177 15,-14 10-131-15,-36 46-11 16,12 4-5-16,-22 18 48 16,14 5 34-16,-5 23 16 15,25 2 6-15,7 31 1 16,22 9-25-16,-3 42-8 16,16 7-14-16,4 30-5 15,12-9 0-15,5 18 3 16,8-26 0-16,5 18-9 15,-4-20-26-15,-7 5-129 16,-2-29-160-16,-15-9-16 16</inkml:trace>
  <inkml:trace contextRef="#ctx0" brushRef="#br0" timeOffset="2081.9748">4892 8145 93 0,'24'7'792'16,"8"-2"-368"-16,19-14-54 0,24 0 58 16,20 0-424-16,24-1-71 15,-7 4-106 1,15-2-254-16,-29-2-35 0</inkml:trace>
  <inkml:trace contextRef="#ctx0" brushRef="#br0" timeOffset="2292.9378">6755 7357 1429 0,'2'35'313'16,"-23"4"126"-16,-10 32-430 15,-3 15-106-15,-9 23-44 16,6-5-62-16,4 9-236 16,17-30 32-16</inkml:trace>
  <inkml:trace contextRef="#ctx0" brushRef="#br0" timeOffset="2639.901">7654 7551 1194 0,'-42'50'379'16,"3"-5"-59"-16,-44 27-255 15,-12 14-2-15,-28 24-127 16,12-7 80-16,8 9 72 15,37-22-69-15,28 0-81 16,39-19 49-16,27 4-20 16,27-15-16-16,36-8-17 15,12-16-329-15,14-13 99 0</inkml:trace>
  <inkml:trace contextRef="#ctx0" brushRef="#br0" timeOffset="2984.8643">8303 7672 749 0,'17'28'255'16,"-26"-10"-35"-16,-12 18-89 16,-13 10-241-16,-27 22 58 15,-9 9 54-15,-2 13 54 16,10-20 7-16,13-6-2 16,25-23-14-16,24-8-25 15,28-20 2-15,33-7-7 16,13-6 12-16,33-10 0 15,10-11 8-15,15-3-245 16,-18-3-110-16,-14-13-51 16</inkml:trace>
  <inkml:trace contextRef="#ctx0" brushRef="#br0" timeOffset="3174.9329">8759 7689 700 0,'-20'114'375'0,"11"-64"-37"0,-10 21-81 16,-4 14-247-16,-2 20 15 15,3-4-20-15,0 5-129 16,8-20-128-16,4-19-93 16,10-33-136-16</inkml:trace>
  <inkml:trace contextRef="#ctx0" brushRef="#br0" timeOffset="3370.0238">8958 7407 1279 0,'35'50'604'0,"-2"26"-116"15,-9 0-288-15,-4 52-175 16,-3 28-179-16,-22 48 171 15,-23 2-48-15,-49 52-115 16,-28-47-142-16,-53 2-210 16,-7-62-69-16</inkml:trace>
  <inkml:trace contextRef="#ctx0" brushRef="#br0" timeOffset="169375.0141">10181 8010 1014 0,'8'-1'465'15,"-5"-1"-122"-15,4 4-271 16,-7-2-147-16,2 0-146 15,35 4 150-15,59 8 28 16,-31-12 29-16,17 0-143 16,-11-5-130-16,-2 1-14 15</inkml:trace>
  <inkml:trace contextRef="#ctx0" brushRef="#br0" timeOffset="169789.8499">10135 8533 1220 0,'20'6'272'0,"5"13"92"16,24-23-304-16,19-5-115 15,33-10-81-15,2-4-46 16,10-2-182-16,-27 3-78 16</inkml:trace>
  <inkml:trace contextRef="#ctx0" brushRef="#br0" timeOffset="170318.1305">12331 7892 1474 0,'11'-11'555'0,"-11"4"116"15,-8 1-726-15,-13 6-83 16,-15 10-68-16,-35 14-67 0,-16 14-65 16,-30 34 314-16,-2 5 23 15,-14 19 34-15,26-7 24 16,13 17 28-16,31-17 28 16,29 2-53-16,36-22-52 15,33 0-8-15,29-35-26 16,32-23 0-16,15-25 57 15,20-31 33-15,-14-17-11 16,-6-6 19-16,-39 9-9 0,-23 1 9 16,-31 18-34-16,-19 9-51 15,-25 11-12-15,-36 16-12 16,-21 17-51-16,-20 26-13 16,-3 11 23-16,9 9-130 15,33-8-235-15,21-7 45 16</inkml:trace>
  <inkml:trace contextRef="#ctx0" brushRef="#br0" timeOffset="170687.8196">13428 7586 1044 0,'-21'27'158'16,"-23"17"103"-16,-12 1-342 16,-15 20 38-16,-5-3 37 15,-4 2 39-15,18-20 37 16,10 1 39-16,15-18-9 0,13-7-42 15,21-11-53-15,15-3 0 16,21-3-2-16,26-4-4 16,17-4 21-16,32-2 30 15,7-1-15-15,10-2-19 16,-19 0-101-16,-8 4-89 16,-34-5-92-16,-12-11-105 15,-26-12-77-15</inkml:trace>
  <inkml:trace contextRef="#ctx0" brushRef="#br0" timeOffset="170868.1098">13873 7520 1049 0,'-37'43'359'0,"-2"22"7"16,0 7-272-16,-21 40-38 15,-1 5-46-15,-22 31 83 16,-6-9 16-16,-9 33-26 15,16-18-49-15,3 10-125 0,23-32-234 16,-6-21-150-16,22-69-111 16</inkml:trace>
  <inkml:trace contextRef="#ctx0" brushRef="#br0" timeOffset="171971.1372">17210 7733 1170 0,'-23'67'133'16,"-45"-27"152"-16,-50 34-381 16,-14 18 42-16,-22 29 28 15,-2 69 46 1,20 14 18-16,49 1-96 16,25-5-104-16,45-14-104 15,44-73 274-15,28-17-49 16,16-31 65-16,43-13-23 15,6-32-25-15,4-22-322 16</inkml:trace>
  <inkml:trace contextRef="#ctx0" brushRef="#br0" timeOffset="172549.7304">17737 8086 1405 0,'9'10'381'0,"-11"-7"-10"0,-9 16-309 16,-6 6-170-16,-2 21-1 15,-5 6 66-15,1 16 62 16,5 1-31-16,2 27 1 15,1-7 4-15,1 20 1 16,1-11-10-16,3-16 9 16,1-38 7-16,6-23-11 15,1-42-19-15,11-50-255 16,-3-15 94-16,5-27 50 16,-3-13 21-16,10-16 72 15,-2 28 295-15,23-10-78 16,8 16-55-16,22 7 8 15,2 28-37-15,18 2-7 16,-12 28 0-16,3 11 5 16,-18 12-22-16,-10 7-45 15,-27 17-24-15,-19 19-19 16,-33 12-3-16,-40 33 7 0,-13 15 31 16,-37 28 9-16,2-7-2 15,5-2-3-15,41-35-4 16,12-17-1-16,40-29-1 15,21-8-46-15,18-8 10 16,29 8 9-16,11 7 14 16,15 3 6-16,1 8 51 15,2 15-12-15,-23 6-24 16,-16 12-77-16,-19 4-71 0,-37 15-301 16,-14-22 16-16</inkml:trace>
  <inkml:trace contextRef="#ctx0" brushRef="#br0" timeOffset="172765.0496">18485 8538 796 0,'25'35'699'0,"0"12"-203"16,-25 5-535-16,0 33 350 16,-1 7-583-16,-11 1-59 15,-16-19-164-15,-14-15 22 0</inkml:trace>
  <inkml:trace contextRef="#ctx0" brushRef="#br0" timeOffset="172932.1053">18601 8050 875 0,'22'3'602'0,"-15"-3"-246"0,8-4-88 16,4 1-579-16,8 7-155 16,4 3 42-16,21 19-28 15</inkml:trace>
  <inkml:trace contextRef="#ctx0" brushRef="#br0" timeOffset="173304.1196">19119 8527 1025 0,'-16'30'259'16,"-5"-1"78"-16,-7 17-261 15,3-1-53-15,11-1-12 16,11-10-12-16,18-10-9 15,18-12-11-15,17-12 17 16,-1-12 35-16,12-12-5 16,-5-4 1-16,-7-4-9 0,-23 6-4 15,0 7-1-15,-17 12-47 16,-12 14-18-16,-8 18 5 16,-8 35-12-16,-8 18-13 15,-7 33 80-15,3 9 29 16,-12 15 13-16,5-16 6 15,-10-7-3-15,1-26-12 16,-17-18 5-16,11-25-5 16,-12-18 4-16,4-20 3 0,-6-20-2 15,15-22-20-15,-8-21-63 16,14-4-63-16,1-12-141 16,10 10-179-16,5 14-24 15</inkml:trace>
  <inkml:trace contextRef="#ctx0" brushRef="#br0" timeOffset="173723.8325">20027 7579 699 0,'-15'28'657'15,"2"8"-288"-15,8-5-28 16,-7 16-373-16,-2 11-49 16,-3 26-49-16,-5 5 125 15,-16 15 4-15,-1-5 3 16,2 8 3-16,5-15 3 15,6-15-12-15,19-27-4 16,10-16-14-16,10-29-16 16,27-26 12-16,5 2 10 15,12-6 5-15,-5 4 16 0,-1 7 23 16,-26 20-9-16,-3 14 5 16,-15 17 3-16,-2 25 2 15,-2 8-10-15,-6 10-50 16,-3-12-40-16,4-2-234 15,7-27-71-15,8-32-89 16</inkml:trace>
  <inkml:trace contextRef="#ctx0" brushRef="#br0" timeOffset="174004.1772">20639 7844 1511 0,'0'-1'267'15,"4"1"57"-15,-5 10-434 16,1-8-49-16,0 11 24 16,1 30 24-16,-4 50 99 15,2-28 7-15,-5 1 4 16,3 15 4-16,-5 12 7 15,-2 26 1-15,-11-8-74 0,2 5-123 16,1-23-104-16,-1-19-31 16,-5-40-148-16</inkml:trace>
  <inkml:trace contextRef="#ctx0" brushRef="#br0" timeOffset="174204.1811">20443 8431 641 0,'18'-5'548'15,"-3"5"-160"-15,14 2-385 16,2 2 385-16,18-8-424 16,2 4 30-16,6-2-4 15,-8-5-74-15,6-5-302 16,-13-10 2-16,-7-20-169 0</inkml:trace>
  <inkml:trace contextRef="#ctx0" brushRef="#br0" timeOffset="174411.138">21342 7555 1589 0,'68'46'371'15,"5"16"99"-15,1 11-461 0,0 46-51 16,-16 9-39-16,-34 37 43 16,-45 7-9-16,-43 32-49 15,-23-16-28-15,-57 3-148 16,-17-33-164-16,-28-25-15 16</inkml:trace>
  <inkml:trace contextRef="#ctx0" brushRef="#br0" timeOffset="175038.0845">19190 8604 306 0,'-47'0'184'16,"44"-1"-41"-16,-2 1-20 15,-1-2-126-15,5 2 15 16,-1 0 28-16,1-1 15 16,-1-1 56-16,1 1 20 15,-1-1-15-15,1 1-11 16,-1 1-8-16,1-3-41 16,-1 1-19-16,1 1-14 0,0-1-15 15,1 1-17-15,0-1-11 16,1 1 11-16,6-2 15 15,23-3 18-15,44 0 15 16,-47 14-5-16,-11-1-18 16,2 0-5-16,-12 2-34 15,-3 0-80-15,0 4-122 16,-15 10-104-16,-15-8-79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5T16:31:47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12614 6050 1030 0,'2'-4'204'0,"18"1"85"0,11-3-296 15,7 1-66-15,20 1-6 16,-2-5-5-16,7 0-89 16,-9 2-63-16,4-5-28 15,-21 0-89-15</inkml:trace>
  <inkml:trace contextRef="#ctx0" brushRef="#br0" timeOffset="180.658">12781 6443 691 0,'22'41'0'0,"0"-29"557"15,21-6-659-15,11 0 344 16,17-6-678-16,-2-5 407 16</inkml:trace>
  <inkml:trace contextRef="#ctx0" brushRef="#br0" timeOffset="732.498">14998 5063 25 0,'6'11'573'0,"-3"-19"-295"0,-7-8-15 16,-4-2 22-16,1 6-290 16,-2-2 9-16,2 3 9 15,-7 2-5-15,-1 3-9 16,-5 2-8-16,-1 2-2 16,-9 5-7-16,1 6 12 15,-4 9 7-15,5 9 3 16,-8 11 4-16,5 11 7 15,-1 16-5-15,2 3-5 0,3 17-3 16,13-1-2-16,3 8-1 16,10-10-6-16,1-4-33 15,1-14-33-15,-1-5-76 16,-1-22-35-16,-2-9-99 16,-6-8-19-16</inkml:trace>
  <inkml:trace contextRef="#ctx0" brushRef="#br0" timeOffset="929.5047">14280 5623 995 0,'4'15'360'0,"7"-5"-29"16,-4-11-247-16,8 5-123 15,13 1-34-15,14 2 22 0,2-1 46 16,14-1-35-16,-2-7-34 15,9-2-35-15,-7-5-204 16,12-6-13-16,-13-6-60 16</inkml:trace>
  <inkml:trace contextRef="#ctx0" brushRef="#br0" timeOffset="1226.896">15912 5000 930 0,'2'10'129'0,"-7"-4"43"16,-2-2-259-16,-7 14-47 15,-15-2 41-15,-16 14 28 16,-11 4 79-16,-21 16 20 15,-4-2 15-15,-5 20 15 16,10-1-1-16,7 10-15 16,23-6-18-16,15 10-56 15,22-17-57-15,18 0-28 16,14-15-25-16,20-8-96 0,3-17 38 16</inkml:trace>
  <inkml:trace contextRef="#ctx0" brushRef="#br0" timeOffset="1661.5278">16013 5268 985 0,'-10'-2'362'0,"1"7"-77"15,3 8-257-15,-8 9-104 16,-2 14-96-16,-3 16 129 15,1 2 33-15,-1 10 10 16,2 0 7-16,-3 3 1 16,3-10-4-16,4-5 3 15,4-21 16-15,2-10 20 16,2-15-4-16,5-18-3 16,-1-13-33-16,10-9-41 15,1-5 4-15,5-7 13 16,4 8 8-16,3 4 34 15,-2 13 33-15,15 3-23 16,5 11-5-16,3 4-2 16,-3 9-11-16,-1 6-5 15,-16 4-10-15,-11 11-28 16,-15 2 12-16,-19 13 19 16,-13-5 9-16,-20 3 19 0,1-8 29 15,-8-6-26-15,10-13-38 16,6-9-62-16,15-8-18 15,14-20-262-15,20-4 44 16</inkml:trace>
  <inkml:trace contextRef="#ctx0" brushRef="#br0" timeOffset="1916.5637">16466 5109 869 0,'3'39'221'0,"10"-4"22"16,-10 7-160-16,11 11-140 15,-1 9 43-15,0 17 27 16,-8-12 19-16,-11 11-23 16,-10-17-5-16,-26 5 2 15,-8-14 12-15,-9-9-26 16,-4-23-34-16,1-4-36 15,16-18-42-15,12-9-181 16,16 2 48-16</inkml:trace>
  <inkml:trace contextRef="#ctx0" brushRef="#br0" timeOffset="2127.7332">16940 5586 1279 0,'42'8'123'0,"8"-2"231"16,20 0-418-16,-8-5 62 0,10-1-27 16,-9-7-259-16,-4-11-66 15,-18-6-135-15</inkml:trace>
  <inkml:trace contextRef="#ctx0" brushRef="#br0" timeOffset="2520.4966">18318 5071 1104 0,'34'28'206'16,"-12"-18"18"-16,-7-7-449 0,-2-4-122 15,-6-1 83-15,-11-5 153 16,-14-9 88-16,-8-11 207 16,-17-12-32-16,-6-1-50 15,-24-3-113-15,1 6-60 16,-8 15-78-16,11 16-66 15,-5 14 104-15,21 11-54 16,3 15 145-16,13 10 79 16,0 10 95-16,16-1-64 15,8 21 113-15,11-3-83 16,4 9 1-16,5 0-31 0,6 9-27 16,1-13-37-16,3-1-88 15,-3-21-58-15,-5-11-88 16,-5-15-34-16,-4-9-52 15</inkml:trace>
  <inkml:trace contextRef="#ctx0" brushRef="#br0" timeOffset="2709.519">17426 5573 833 0,'3'6'411'0,"13"-6"-53"15,11-5-156-15,25 4-195 16,14-1-35-16,26-1-13 0,-6 1-12 16,16-4-69-16,-7-3-91 15,4-3-139-15,-17-3-27 16</inkml:trace>
  <inkml:trace contextRef="#ctx0" brushRef="#br0" timeOffset="2936.8878">18612 5383 976 0,'-134'46'207'0,"76"-3"84"16,3 8-284-16,9 8-38 15,18-7-14-15,10-3-13 16,20-14-3-16,4-5-13 15,10-9 13-15,16-8 15 16,10-9-138-16,11-7-45 16,5-4-23-16</inkml:trace>
  <inkml:trace contextRef="#ctx0" brushRef="#br0" timeOffset="3315.513">18843 5566 495 0,'-8'1'357'0,"-6"0"-101"16,4 1-62-16,-15 5-161 0,-5 2-39 16,-8 8 24-16,2 2 21 15,5 3-1-15,12-1-13 16,8 1-16-16,11-4-18 16,6-3 14-16,2-7 0 15,14-2 9-15,6-7 8 16,6-4 9-16,-4-5-15 15,4 4 0-15,-11-1 11 16,-8-5 25-16,-7 7 10 16,-5-2 11-16,-6-3-10 0,-2 5-18 15,-2-1-31-15,2 5-1 16,4-1-13-16,-1 1-3 16,1-1-11-16,1 2-11 15,0 0-11-15,0 0-2 16,1 2 13-16,11 8 14 15,13-1 12-15,48 50-32 16,-49-47-33-16,-4 3-120 16,-9-9-168-16,-4-9-14 15</inkml:trace>
  <inkml:trace contextRef="#ctx0" brushRef="#br0" timeOffset="3584.5475">19313 5385 927 0,'3'22'102'15,"9"15"130"-15,-3 10-287 16,1 19 36-16,-4-7 36 15,-10 18 7-15,-10-4 11 16,-8 12 1-16,-17-9-5 16,-26 10-2-16,-6-19-26 0,-40-13-257 15,-7-21-17-15,-22-24-107 16</inkml:trace>
  <inkml:trace contextRef="#ctx0" brushRef="#br0" timeOffset="4058.3914">14459 6272 901 0,'12'3'288'0,"6"-9"-142"16,26 0-107-16,14 0-72 0,41-2-62 15,20 0 131-15,41-2 144 16,7-4-112-16,51 1 25 16,-12 0-7-16,48-1-4 15,-17 1-25-15,48 3-11 16,-22 1-26-16,35 1-8 16,-37 4-4-16,20 2 32 15,-50 0 8-15,20 7 4 16,-38 3 0-16,-7 4-10 15,-31 0-58-15,1 2-83 16,-50 0-68-16,-15-4-273 16,-31-5 6-16</inkml:trace>
  <inkml:trace contextRef="#ctx0" brushRef="#br0" timeOffset="4587.5747">15825 6711 899 0,'19'9'174'0,"-12"10"83"16,-4 2-229-16,-1 19-91 16,2 4 40-16,-4 12 9 15,-4-8 4-15,4-2 13 16,-8-18 21-16,10-9 47 15,-2-14 24-15,4-10 4 16,8-10-29-16,15-11-35 16,7-5-64-16,15-4 11 15,6 7 2-15,-1 8 23 16,-5 14 19-16,-10 9 17 16,-11 6-43-16,-10 11-23 15,-11 5-26-15,-22 14 29 16,-22-5 18-16,-26 13 33 0,-7-4 25 15,-14 6 29-15,11-15-26 16,-1 5-31-16,19-17-41 16,8-7-26-16,14-12-19 15,9 1-15-15,23-17-285 16,29 0 99-16</inkml:trace>
  <inkml:trace contextRef="#ctx0" brushRef="#br0" timeOffset="4761.4948">16481 6967 633 0,'40'13'0'0</inkml:trace>
  <inkml:trace contextRef="#ctx0" brushRef="#br0" timeOffset="4813.6314">16633 6992 584 0,'80'3'-13'16,"-1"2"438"-16,-1-2-525 16,-24-3 100-16,-10-12-399 15</inkml:trace>
  <inkml:trace contextRef="#ctx0" brushRef="#br0" timeOffset="5231.5195">17770 6780 856 0,'-37'26'176'0,"-23"5"47"0,-30 13-225 16,1 2-27-16,-4 4 51 15,23-7 69-15,15-1 12 16,27-10 9-16,10-2-62 16,12-5-43-16,4-8-13 15,13-11-3-15,15-18 0 16,8-6-11-16,16-10-29 16,2-9 38-16,-3 4 10 15,-17 9 1-15,-11 5 9 16,-17 10 8-16,-11 12-47 15,-6 11 3-15,-9 9 13 16,-1 7 20-16,6 10 33 16,12 1 24-16,20-1-3 15,19-9-5-15,36-5-9 16,14-17-73-16,20-23-67 0,1-7-255 16,9-47-8-16</inkml:trace>
  <inkml:trace contextRef="#ctx0" brushRef="#br0" timeOffset="260715.4528">10295 8612 879 0,'30'-9'195'15,"-14"3"66"-15,29-2-219 16,18-1-44-16,19 4 10 16,-2 0 5-16,10-2-20 15,-11 2-60-15,-8-5-216 16,-15 2 29-16</inkml:trace>
  <inkml:trace contextRef="#ctx0" brushRef="#br0" timeOffset="261048.7483">10398 9142 475 0,'1'-4'449'0,"17"2"-132"16,13-2-287-16,31 2 284 15,21-4-320-15,30-12-74 16,8 1-237-16,18-13 57 16</inkml:trace>
  <inkml:trace contextRef="#ctx0" brushRef="#br0" timeOffset="263564.8182">12414 8269 701 0,'-14'14'179'16,"-1"-1"-125"-16,1 6-82 15,-13 4 19-15,-16-26 14 16,4 35 12-16,-18 20 12 16,-6 9 6-16,-16 31-11 15,4 7-2-15,-5 31 17 16,23-1-1-16,8 7 7 16,19-20 2-16,12-11-1 15,18-40-24-15,14-16 1 16,24-31-7-16,39-31 1 15,14-24-2-15,23-24 10 16,-3-12-6-16,-12-21 0 0,-32 6-4 16,-17-1 13-1,-22 21 7-15,-17 1 5 0,-20 30-7 16,-17 17-13-16,-18 24-20 16,-40 27-17-16,-8 22-9 15,-21 17 0-15,10-3 2 16,8-2-3-16,40-18 1 15,16-10-137-15,31-10-7 16,27-5-8-16,21-8-22 16,31-10-72-16,18 1 140 15</inkml:trace>
  <inkml:trace contextRef="#ctx0" brushRef="#br0" timeOffset="263922.8441">13468 8432 591 0,'-12'6'463'0,"-16"9"-136"16,-16 12-26-16,-24 33-320 15,-1 18-23-15,-19 28 38 16,15 5 25-16,12 20 11 15,29-32 7-15,20-3-6 16,34-26-17-16,24-15 5 0,18-32-2 16,33-23 16-1,13-22 11-15,28-39-1 0,-8-19-10 16,12-26-4-16,-28 1-15 16,-22-17-3-16,-38 26-5 15,-29 1-2-15,-40 27-37 16,-44 13-33-16,-26 30-17 15,-45 22-32-15,-14 27-51 16,-19 26-209-16,24 9 67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7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9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3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8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0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8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77F3-42E4-41A7-928F-354A31B04B0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44B6-D18C-4FDF-8E83-840953B4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9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customXml" Target="../ink/ink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customXml" Target="../ink/ink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customXml" Target="../ink/ink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7: Applications of the Derivative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Problems: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6530" y="1009816"/>
            <a:ext cx="10514566" cy="23711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308320" y="1894320"/>
              <a:ext cx="8377200" cy="2874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00040" y="1887480"/>
                <a:ext cx="8395560" cy="288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41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vs. Average Rate of Change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93300"/>
            <a:ext cx="6930224" cy="313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892" y="3388000"/>
            <a:ext cx="6229061" cy="285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960"/>
          </a:xfrm>
        </p:spPr>
        <p:txBody>
          <a:bodyPr/>
          <a:lstStyle/>
          <a:p>
            <a:r>
              <a:rPr lang="en-US" dirty="0" smtClean="0"/>
              <a:t>Position, Velocity, and Acceleration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2398" y="1289298"/>
            <a:ext cx="9549609" cy="27817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868760" y="3069720"/>
              <a:ext cx="7050240" cy="3169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4080" y="3058920"/>
                <a:ext cx="7062480" cy="318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72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203" y="355330"/>
            <a:ext cx="8992511" cy="404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637" y="340381"/>
            <a:ext cx="9702544" cy="30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319" y="1368004"/>
            <a:ext cx="5800840" cy="405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05" y="112105"/>
            <a:ext cx="10433789" cy="100902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467360" y="2141280"/>
              <a:ext cx="4198320" cy="780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9800" y="2133360"/>
                <a:ext cx="4217400" cy="79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65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5" y="112105"/>
            <a:ext cx="10433789" cy="1009029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3345" y="1264719"/>
            <a:ext cx="8889381" cy="61973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761120" y="1820160"/>
              <a:ext cx="6055920" cy="1649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58240" y="1813680"/>
                <a:ext cx="6069240" cy="166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01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5" y="112105"/>
            <a:ext cx="10433789" cy="1009029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8204" y="1121134"/>
            <a:ext cx="8551857" cy="16356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77202" y="2920138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(f(6)-f(1))/(6-1)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3706200" y="1753920"/>
              <a:ext cx="3261240" cy="1637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00800" y="1749600"/>
                <a:ext cx="3273120" cy="164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13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7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Fall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75" y="1001864"/>
            <a:ext cx="10601364" cy="121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546" y="221607"/>
            <a:ext cx="11193200" cy="915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71" y="1137036"/>
            <a:ext cx="7672015" cy="200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204"/>
          </a:xfrm>
        </p:spPr>
        <p:txBody>
          <a:bodyPr/>
          <a:lstStyle/>
          <a:p>
            <a:r>
              <a:rPr lang="en-US" dirty="0" smtClean="0"/>
              <a:t>Meaning of a Derivative: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411" y="1089330"/>
            <a:ext cx="8692184" cy="377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546" y="221607"/>
            <a:ext cx="11193200" cy="9154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58" y="1137036"/>
            <a:ext cx="9984354" cy="134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546" y="221607"/>
            <a:ext cx="11193200" cy="9154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38" y="1240237"/>
            <a:ext cx="8223430" cy="208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5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546" y="221607"/>
            <a:ext cx="11193200" cy="9154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847" y="1137035"/>
            <a:ext cx="10058816" cy="163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297" y="238793"/>
            <a:ext cx="10308542" cy="81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54442"/>
            <a:ext cx="9911963" cy="117911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4728" y="1520901"/>
            <a:ext cx="8045578" cy="91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54442"/>
            <a:ext cx="9911963" cy="1179118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198" y="1560656"/>
            <a:ext cx="8574245" cy="93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54442"/>
            <a:ext cx="9911963" cy="117911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199" y="1433560"/>
            <a:ext cx="10813650" cy="77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345" y="202185"/>
            <a:ext cx="10385645" cy="365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669" y="246580"/>
            <a:ext cx="10372933" cy="335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010"/>
            <a:ext cx="10515600" cy="50478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function 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 smtClean="0"/>
              <a:t>4t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+ 32</a:t>
            </a:r>
            <a:r>
              <a:rPr lang="en-US" i="1" dirty="0"/>
              <a:t>t </a:t>
            </a:r>
            <a:r>
              <a:rPr lang="en-US" dirty="0"/>
              <a:t>models the distance covered by a car </a:t>
            </a:r>
            <a:r>
              <a:rPr lang="en-US" i="1" dirty="0" smtClean="0"/>
              <a:t>t </a:t>
            </a:r>
            <a:r>
              <a:rPr lang="en-US" dirty="0" smtClean="0"/>
              <a:t>seconds </a:t>
            </a:r>
            <a:r>
              <a:rPr lang="en-US" dirty="0"/>
              <a:t>after starting from rest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distance covered by the car after 3 seconds.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Find the distance covered by the car after </a:t>
            </a:r>
            <a:r>
              <a:rPr lang="en-US" dirty="0" smtClean="0"/>
              <a:t>5 </a:t>
            </a:r>
            <a:r>
              <a:rPr lang="en-US" dirty="0"/>
              <a:t>seconds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dirty="0" smtClean="0"/>
              <a:t>150	B. 180		C. 108		D. 260	E. 132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Find the velocity of the car when t = 4.</a:t>
            </a:r>
            <a:endParaRPr lang="en-US" dirty="0"/>
          </a:p>
          <a:p>
            <a:pPr marL="514350" indent="-514350">
              <a:buAutoNum type="arabicPeriod" startAt="4"/>
            </a:pPr>
            <a:r>
              <a:rPr lang="en-US" dirty="0" smtClean="0"/>
              <a:t>Find </a:t>
            </a:r>
            <a:r>
              <a:rPr lang="en-US" dirty="0"/>
              <a:t>the velocity of the car when t = </a:t>
            </a: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A. 88		B. 64		C. 48		D. 60		E. 55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122" b="-1"/>
          <a:stretch/>
        </p:blipFill>
        <p:spPr>
          <a:xfrm>
            <a:off x="260736" y="182879"/>
            <a:ext cx="9885128" cy="18992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4772" y="1828800"/>
            <a:ext cx="8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f’(4)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396" y="1828800"/>
            <a:ext cx="16478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r>
              <a:rPr lang="en-US" smtClean="0"/>
              <a:t>Popper 5 </a:t>
            </a:r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231"/>
            <a:ext cx="10515600" cy="50717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function 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-</a:t>
            </a:r>
            <a:r>
              <a:rPr lang="en-US" i="1" dirty="0"/>
              <a:t>t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smtClean="0"/>
              <a:t>+ 15</a:t>
            </a: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+ 32</a:t>
            </a:r>
            <a:r>
              <a:rPr lang="en-US" i="1" dirty="0"/>
              <a:t>t </a:t>
            </a:r>
            <a:r>
              <a:rPr lang="en-US" dirty="0"/>
              <a:t>models the distance covered by </a:t>
            </a:r>
            <a:r>
              <a:rPr lang="en-US" dirty="0" smtClean="0"/>
              <a:t>a car</a:t>
            </a:r>
            <a:r>
              <a:rPr lang="en-US" dirty="0"/>
              <a:t> </a:t>
            </a:r>
            <a:r>
              <a:rPr lang="en-US" i="1" dirty="0" smtClean="0"/>
              <a:t>t </a:t>
            </a:r>
            <a:r>
              <a:rPr lang="en-US" dirty="0"/>
              <a:t>seconds after starting from </a:t>
            </a:r>
            <a:r>
              <a:rPr lang="en-US" dirty="0" smtClean="0"/>
              <a:t>rest.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Find the acceleration of the car when </a:t>
            </a:r>
            <a:r>
              <a:rPr lang="en-US" i="1" dirty="0"/>
              <a:t>t = </a:t>
            </a:r>
            <a:r>
              <a:rPr lang="en-US" dirty="0"/>
              <a:t>3.</a:t>
            </a:r>
          </a:p>
          <a:p>
            <a:pPr marL="0" indent="0">
              <a:buNone/>
            </a:pPr>
            <a:r>
              <a:rPr lang="en-US" dirty="0"/>
              <a:t>6. Find the acceleration of the car when </a:t>
            </a:r>
            <a:r>
              <a:rPr lang="en-US" i="1" dirty="0"/>
              <a:t>t = </a:t>
            </a:r>
            <a:r>
              <a:rPr lang="en-US" dirty="0"/>
              <a:t>4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63 </a:t>
            </a:r>
            <a:r>
              <a:rPr lang="en-US" dirty="0" smtClean="0"/>
              <a:t>		B</a:t>
            </a:r>
            <a:r>
              <a:rPr lang="en-US" dirty="0"/>
              <a:t>. 6 </a:t>
            </a:r>
            <a:r>
              <a:rPr lang="en-US" dirty="0" smtClean="0"/>
              <a:t>		C</a:t>
            </a:r>
            <a:r>
              <a:rPr lang="en-US" dirty="0"/>
              <a:t>. 75 </a:t>
            </a:r>
            <a:r>
              <a:rPr lang="en-US" dirty="0" smtClean="0"/>
              <a:t>		D</a:t>
            </a:r>
            <a:r>
              <a:rPr lang="en-US" dirty="0"/>
              <a:t>. 12 </a:t>
            </a:r>
            <a:r>
              <a:rPr lang="en-US" dirty="0" smtClean="0"/>
              <a:t>		E</a:t>
            </a:r>
            <a:r>
              <a:rPr lang="en-US" dirty="0"/>
              <a:t>. 204</a:t>
            </a:r>
          </a:p>
        </p:txBody>
      </p:sp>
    </p:spTree>
    <p:extLst>
      <p:ext uri="{BB962C8B-B14F-4D97-AF65-F5344CB8AC3E}">
        <p14:creationId xmlns:p14="http://schemas.microsoft.com/office/powerpoint/2010/main" val="25357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513" y="236932"/>
            <a:ext cx="9784868" cy="316625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29002" y="3576843"/>
            <a:ext cx="153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tangent(3,f(x))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4327" y="3403186"/>
            <a:ext cx="2438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183" y="399973"/>
            <a:ext cx="10259957" cy="48830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9665" y="2926080"/>
            <a:ext cx="135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f’(x)</a:t>
            </a:r>
          </a:p>
          <a:p>
            <a:r>
              <a:rPr lang="en-US" dirty="0" smtClean="0"/>
              <a:t>root(f’(x))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137" y="2563696"/>
            <a:ext cx="28194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77" y="166279"/>
            <a:ext cx="11505478" cy="17897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82520" y="3776348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sqrt</a:t>
            </a:r>
            <a:r>
              <a:rPr lang="en-US" dirty="0"/>
              <a:t>(65)-5)/2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2520" y="3407016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</a:t>
            </a:r>
            <a:r>
              <a:rPr lang="en-US" dirty="0" err="1" smtClean="0"/>
              <a:t>sqrt</a:t>
            </a:r>
            <a:r>
              <a:rPr lang="en-US" dirty="0" smtClean="0"/>
              <a:t>(65</a:t>
            </a:r>
            <a:r>
              <a:rPr lang="en-US" dirty="0"/>
              <a:t>)-5)/2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2520" y="2933191"/>
            <a:ext cx="1421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solve(f’(x)=3)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12394"/>
          <a:stretch/>
        </p:blipFill>
        <p:spPr>
          <a:xfrm>
            <a:off x="4835842" y="2277232"/>
            <a:ext cx="4714875" cy="23030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261" y="4575929"/>
            <a:ext cx="12192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47" y="165037"/>
            <a:ext cx="9566455" cy="23634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67105" y="2168940"/>
            <a:ext cx="3060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f(x)=(x^2*ln(x))/((x^2+3)^(1/3)</a:t>
            </a:r>
          </a:p>
        </p:txBody>
      </p:sp>
      <p:sp>
        <p:nvSpPr>
          <p:cNvPr id="5" name="Rectangle 4"/>
          <p:cNvSpPr/>
          <p:nvPr/>
        </p:nvSpPr>
        <p:spPr>
          <a:xfrm>
            <a:off x="667105" y="2529959"/>
            <a:ext cx="641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f’’(5)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118" y="2247900"/>
            <a:ext cx="13620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slope of the tangent line at the given x-value.</a:t>
            </a:r>
          </a:p>
          <a:p>
            <a:pPr marL="514350" indent="-514350">
              <a:buAutoNum type="arabicPeriod"/>
            </a:pPr>
            <a:r>
              <a:rPr lang="en-US" dirty="0" smtClean="0"/>
              <a:t>f(x) = 3x</a:t>
            </a:r>
            <a:r>
              <a:rPr lang="en-US" baseline="30000" dirty="0" smtClean="0"/>
              <a:t>2</a:t>
            </a:r>
            <a:r>
              <a:rPr lang="en-US" dirty="0" smtClean="0"/>
              <a:t> – x at x = -1</a:t>
            </a:r>
          </a:p>
          <a:p>
            <a:pPr marL="514350" indent="-514350">
              <a:buAutoNum type="alphaUcPeriod"/>
            </a:pPr>
            <a:r>
              <a:rPr lang="en-US" dirty="0" smtClean="0"/>
              <a:t>-5		B. -1		C. -7		D. 6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f(x) = -x</a:t>
            </a:r>
            <a:r>
              <a:rPr lang="en-US" baseline="30000" dirty="0"/>
              <a:t>2</a:t>
            </a:r>
            <a:r>
              <a:rPr lang="en-US" dirty="0" smtClean="0"/>
              <a:t> – 2x at x = 0</a:t>
            </a:r>
          </a:p>
          <a:p>
            <a:pPr marL="514350" indent="-514350">
              <a:buAutoNum type="alphaUcPeriod"/>
            </a:pPr>
            <a:r>
              <a:rPr lang="en-US" dirty="0" smtClean="0"/>
              <a:t>-2</a:t>
            </a:r>
            <a:r>
              <a:rPr lang="en-US" dirty="0"/>
              <a:t>		B. -1		C. </a:t>
            </a:r>
            <a:r>
              <a:rPr lang="en-US" dirty="0" smtClean="0"/>
              <a:t>2</a:t>
            </a:r>
            <a:r>
              <a:rPr lang="en-US" dirty="0"/>
              <a:t>		D. </a:t>
            </a: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f(x) = x</a:t>
            </a:r>
            <a:r>
              <a:rPr lang="en-US" baseline="30000" dirty="0"/>
              <a:t>3</a:t>
            </a:r>
            <a:r>
              <a:rPr lang="en-US" dirty="0" smtClean="0"/>
              <a:t> + x</a:t>
            </a:r>
            <a:r>
              <a:rPr lang="en-US" baseline="30000" dirty="0"/>
              <a:t>2</a:t>
            </a:r>
            <a:r>
              <a:rPr lang="en-US" dirty="0" smtClean="0"/>
              <a:t> at x = 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A. -2		B. 10		C. 2		D. 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13469" y="1828800"/>
            <a:ext cx="136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f’(-1)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79971" y="3325091"/>
            <a:ext cx="136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f’(0)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88284" y="4854633"/>
            <a:ext cx="136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f’(2)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00400" y="1970640"/>
              <a:ext cx="7114320" cy="40442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2840" y="1963440"/>
                <a:ext cx="7133040" cy="40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57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r>
              <a:rPr lang="en-US" dirty="0" smtClean="0"/>
              <a:t>Popper 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766"/>
            <a:ext cx="10515600" cy="5502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Find all values of x for which the slope of the tangent line to the function is horizontal: f(x) = -x</a:t>
            </a:r>
            <a:r>
              <a:rPr lang="en-US" baseline="30000" dirty="0" smtClean="0"/>
              <a:t>2</a:t>
            </a:r>
            <a:r>
              <a:rPr lang="en-US" dirty="0" smtClean="0"/>
              <a:t> – 2x</a:t>
            </a:r>
          </a:p>
          <a:p>
            <a:pPr marL="514350" indent="-514350">
              <a:buAutoNum type="alphaUcPeriod"/>
            </a:pPr>
            <a:r>
              <a:rPr lang="en-US" dirty="0" smtClean="0"/>
              <a:t>-2		B. -1		C. 2		D. 1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Find all values of x for which the slope of the tangent line to the function is </a:t>
            </a:r>
            <a:r>
              <a:rPr lang="en-US" dirty="0" smtClean="0"/>
              <a:t>horizontal: f(x) = x</a:t>
            </a:r>
            <a:r>
              <a:rPr lang="en-US" baseline="30000" dirty="0" smtClean="0"/>
              <a:t>2</a:t>
            </a:r>
            <a:r>
              <a:rPr lang="en-US" dirty="0" smtClean="0"/>
              <a:t> + 4x</a:t>
            </a:r>
          </a:p>
          <a:p>
            <a:pPr marL="514350" indent="-514350">
              <a:buAutoNum type="alphaUcPeriod"/>
            </a:pPr>
            <a:r>
              <a:rPr lang="en-US" dirty="0" smtClean="0"/>
              <a:t>-4		B. -2		C. 0		D. 4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Find all values of x for which the slope of the tangent line to the function is </a:t>
            </a:r>
            <a:r>
              <a:rPr lang="en-US" dirty="0" smtClean="0"/>
              <a:t>horizontal: f(x) = -10x</a:t>
            </a:r>
            <a:r>
              <a:rPr lang="en-US" baseline="30000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A. -10		B. -1		C. -50		D.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87047" y="1928553"/>
            <a:ext cx="166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root(f’(x))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257200" y="1725840"/>
              <a:ext cx="5290560" cy="4687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8920" y="1717200"/>
                <a:ext cx="5311080" cy="47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62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265</Words>
  <Application>Microsoft Office PowerPoint</Application>
  <PresentationFormat>Widescreen</PresentationFormat>
  <Paragraphs>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MATH 1314</vt:lpstr>
      <vt:lpstr>Meaning of a Derivative: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Popper 4</vt:lpstr>
      <vt:lpstr>Popper 4 Continued</vt:lpstr>
      <vt:lpstr>Word Problems:</vt:lpstr>
      <vt:lpstr>Instantaneous vs. Average Rate of Change</vt:lpstr>
      <vt:lpstr>Position, Velocity, and Acceleration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Free Fall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Popper 5:</vt:lpstr>
      <vt:lpstr>Popper 5 Continued: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10</cp:revision>
  <dcterms:created xsi:type="dcterms:W3CDTF">2017-09-12T12:30:53Z</dcterms:created>
  <dcterms:modified xsi:type="dcterms:W3CDTF">2019-07-15T16:37:18Z</dcterms:modified>
</cp:coreProperties>
</file>