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5:58:43.2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15168 7054 220 0,'1'-2'0'16</inkml:trace>
  <inkml:trace contextRef="#ctx0" brushRef="#br0" timeOffset="1127.9949">15151 6281 209 0,'5'-18'-13'16,"5"-1"47"-16,3-2-98 16,-4 2 17-16,2 3 51 15,-5-5 58-15,-5 5 34 16,-1 1 82-16,3 0 1 15,-2 3-6-15,-1 6-54 16,0 3-37-16,-1 0-55 0,0 3-18 16,-1 0-24-16,1 0 8 15,-2 2 7-15,0 1 9 16,-8 10 4-16,-2 8 6 16,-23 41-10-16,35-34-1 15,2 0-3-15,2 15 0 16,-3-4 0-16,5 13 0 15,-2-11-2-15,-2 20-1 16,-1-9 1-16,0 19 0 16,-4-6-1-16,-4 8 3 15,1-18 3-15,1-7 10 16,0-13 11-16,3-7 15 16,3-8 13-16,-6-2-8 15,0 1-11-15,0-1-8 16,-3-6-14-16,2-3-15 15,1 7 9-15,2-7-2 16,2-3-1-16,7 2 0 0,-5-3-1 16,0-5 4-16,0 0 1 15,1 0-5-15,1 2 3 16,23 10 1-16,43 25-9 16,-34-24 1-16,-1 5 6 15,8-6 8-15,4-6 1 16,12 1 12-16,3 2 2 15,8-5 1-15,-2-1-5 16,7 11-2-16,-9-2-7 0,14-1 2 16,-10 0-1-16,6-2 1 15,-13-2 1-15,12-5 15 16,-14-2 2-16,13-6 4 16,-5 4 2-16,12-5 5 15,-11 5-14-15,7-2-3 16,-10-2-5-16,-4-3 1 15,-10 5-4-15,3-2 5 16,-2 0-4-16,7 4 1 16,2 1-9-16,18 4-2 15,-2-6-7-15,12 4 4 16,-4-2 0-16,18-4 4 16,-12-7-1-16,10 8 3 15,-10-8-3-15,8 11 2 16,-13-4-5-16,6 2 1 15,-15-1-2-15,11-4 0 16,-5 1-2-16,17-2 2 16,-7 0 3-16,24 3 1 0,-15 2-1 15,5-9-2-15,-9 8 2 16,13-1-1-16,-12 2 1 16,12-7 4-16,-3 11 1 15,-4-9-3-15,-14 7-3 16,-1-7-6-16,-16 6-12 15,-5-6-47-15,-15 7-53 0,-4-10-103 16,-18-8-312-16,-18-25 26 16</inkml:trace>
  <inkml:trace contextRef="#ctx0" brushRef="#br0" timeOffset="3005.3647">15165 6148 720 0,'0'-6'239'0,"-3"-2"15"16,4 5-208-16,-2 3-59 16,-1 0-17-16,1 0 5 15,1 0 22-15,-3 0 39 16,1 0 19-16,2 0 12 15,0 0-8-15,0 0-7 16,0 0-19-16,2 0-1 16,1 0-10-16,19 3 5 15,3-1-1-15,54-5 2 16,-48-1-5-16,7 2-6 16,1 6-4-16,12 5-2 15,-2-1-3-15,3-1-3 0,-6-2 3 16,7-2 1-16,-5 0 12 15,11-3 12-15,2-3 7 16,8-3 8-16,-9 0 8 16,0-5-5-16,0 4-13 15,5-2-9-15,-10 5-9 16,13-2-7-16,-7 0-7 16,-2 4 4-16,-10-2 0 15,5 1 5-15,-5 1 1 16,5-1 6-16,-5 0 0 0,1-1 3 15,-4-3-4-15,15 2-3 16,-7 2-5-16,9 0-2 16,-9 0-4-16,9 0-1 15,-12-3 7-15,7 0 8 16,-3-2 0-16,10-1 2 16,-13 3 0-16,1 0-6 15,-14 0-8-15,5 3 0 16,-10 1-3-16,12 0 2 15,-6 3-2-15,9-1-1 16,-10-1 1-16,10 3 0 16,-8 0 1-16,8-2 0 15,1 4-1-15,11 1 0 16,-11-1-3-16,2-2 1 16,-10 4-1-16,8-9 2 15,-7 0 1-15,18 3 1 16,-1 0-1-16,13 0 0 0,-8 3 2 15,14 3 0-15,-11-6-1 16,7 0 0-16,-8 0-1 16,1-3-1-16,-16-3-1 15,7 4 0-15,-10-4 0 16,7 3 2-16,1-1-1 16,12 2 0-16,-12 1 0 0,11 0-1 15,-9 1-2-15,2 0 0 16,-18-2 0-16,0 2 2 15,-14-3-1-15,1 2 2 16,-9-1-1-16,-1 2 1 16,0-1 0-16,0 1 0 15,-6-2 0-15,3 1 0 16,-2-1-1-16,2 2-1 16,-1 2 0-16,3-4 0 15,-1 2 0-15,0-1-2 16,-5 2 1-16,-1-1-1 15,-5 0 0-15,2 0 0 16,-3 2 1-16,0-4 1 16,-6 2 1-16,0 0 1 15,0-1-1-15,1-1 2 16,2 2 1-16,-3-1-1 16,2-1 0-16,1 1-2 0,-3-1-2 15,1 2-1-15,1 0-1 16,1-3 0-16,3 2 4 15,-2-1 0-15,-1 1 1 16,2-1 1-16,-3 1-3 16,4-1-1-16,0 1-2 15,0-1-1-15,-1 1-2 16,-2 0-2-16,-2-1-3 16,1 1-6-16,1 1-3 0,-3-3-5 15,1 1-1-15,4 2-4 16,-1 2 3-16,3 5-4 15,-2 20 3-15,44 53 0 16,-45-48 3-16,1 8 7 16,-5-3 8-16,0 8 5 15,-2-8 3-15,2 1 5 16,0-2-3-16,0 4-1 16,2-11-2-16,1 4 0 15,-3-3-1-15,-3 7 0 16,3-3-5-16,-6 6-1 15,0 3 1-15,-3 0-1 16,1-6 0-16,0-2 5 16,-1-2 3-16,1 1 1 15,2-1 1-15,-6 1 1 16,7 0 0-16,-4 1-2 16,1 2 1-16,-4-1 0 0,5-5 1 15,-2 0-13-15,-3-4-44 16,3 2-133-16,-4 11-134 15,7-17-173-15,-4-41-107 16</inkml:trace>
  <inkml:trace contextRef="#ctx0" brushRef="#br0" timeOffset="60589.0221">10665 9152 519 0,'12'0'518'16,"-10"-6"-183"-16,-2 17-17 15,3-16-273-15,-3 4-44 16,0-1-42-16,-1 1 56 16,-1-1-14-16,0 1-4 15,-18-8-15-15,-23-1-5 16,-72 10 0-16,24 25 13 15,-37 34 0-15,-1 18 13 0,1 27 15 16,32-5 9-16,32 6-19 16,92-10 21-1,36-15 11-15,67-26 3 16,18-14 24-16,42-29 23 16,-22-27-46-16,1-6-130 15,-44-9-170-15,-16-6-145 16,-57-9-121-16</inkml:trace>
  <inkml:trace contextRef="#ctx0" brushRef="#br0" timeOffset="60982.4341">11499 9221 875 0,'-2'0'544'16,"2"8"-205"-16,2 10-817 15,-2 1 478-15,0 2-637 16</inkml:trace>
  <inkml:trace contextRef="#ctx0" brushRef="#br0" timeOffset="61186.4023">11499 9626 1514 0,'-3'32'366'0,"3"-28"-22"16,9 0-703-16,5 8-207 0</inkml:trace>
  <inkml:trace contextRef="#ctx0" brushRef="#br0" timeOffset="61671.9953">12332 9136 945 0,'54'65'210'16,"-47"-32"79"-16,-5 20-232 15,1 18-102-15,3 9 40 16,1 5 8-16,-1-17 2 16,6-9-13-16,0-29 10 0,11-23 63 15,5-20 10-15,12-30 13 16,11-16 14-16,23-17-6 15,-2 1-61-15,5-3-2 16,-4 22-10-16,-6 7-13 16,-21 21-20-16,3 9-88 15,-7 6-116-15,15-5-105 16,-2 6-75-16,16 0-95 16</inkml:trace>
  <inkml:trace contextRef="#ctx0" brushRef="#br0" timeOffset="62027.0094">13786 9223 962 0,'-26'8'387'0,"-11"2"-4"0,-13 15-213 15,-26 11-155-15,2 7-18 16,-3 12 5-16,15-5 2 15,12 9 2-15,23-10-2 16,6-9-3-16,14-9-17 16,1-10-34-16,11-10 23 15,9-14 13-15,13-17 5 16,17-18 11-16,8-1 35 0,5-13-19 16,-9 6-12-16,-2 8 0 15,-20 16 2-15,-3 2 1 16,-6 15-17-16,-4 5-15 15,-1 8-9-15,4 13-9 16,-6 10-8-16,4 11-82 16,-1 2-147-16,3-2-70 15,2-20-119-15</inkml:trace>
  <inkml:trace contextRef="#ctx0" brushRef="#br0" timeOffset="62266.0041">14033 9447 834 0,'-10'25'254'0,"-4"-2"44"15,25-13-199-15,-13-1-86 0,5-5 28 16,2-8 59-16,-5 2 4 16,2-1 1-16,44-32-4 15,63-58-28-15,-40 45-59 16,14-4-7-16,-12 14-3 15,8 2-4-15,-13 11-61 16,1 9-156-16,-9 7-189 16,4 9-5-16,-6-3-217 15</inkml:trace>
  <inkml:trace contextRef="#ctx0" brushRef="#br0" timeOffset="62423.001">15141 9176 184 0,'3'13'288'0,"-6"17"-103"15,0 7-109-15,-5 5 112 16,1-1-178-16,-3 12-2 16,2-7 1-16,1-4 7 15,2-13 8-15,1-5-26 16,-2-28-189-16,-1-26 60 16</inkml:trace>
  <inkml:trace contextRef="#ctx0" brushRef="#br0" timeOffset="62557">15185 8813 720 0,'11'3'615'15,"-11"-1"-294"-15,0 2-489 16,0-4 374-16,0 1-676 16,6 25 30-16</inkml:trace>
  <inkml:trace contextRef="#ctx0" brushRef="#br0" timeOffset="62870.0033">15536 9323 600 0,'-44'34'33'15,"-2"9"606"-15,6 4-380 16,19-8 114-16,11-4-431 15,13-11-5-15,15-17 20 16,14-13 2-16,17-16-16 16,3-9 36-16,9-9 6 15,-10 5-16-15,-11-1 14 16,-19 14 32-16,-6 8 24 16,-13 14-39-16,-2 15-40 15,-5 10 27-15,-1 20-4 16,-1 5-5-16,-2 10 18 15,4-7-22-15,7-7-279 16,11-20-10-16,12-24-136 16</inkml:trace>
  <inkml:trace contextRef="#ctx0" brushRef="#br0" timeOffset="63274.3985">16247 8585 1332 0,'-9'-5'384'0,"1"14"18"16,8 14-336-16,-6 12-140 16,0 13-5-16,-2 26 22 15,-4 6 44-15,-4 20 4 16,0-2 10-16,-2 21 9 15,3-14-3-15,0-4-3 16,7-29-40-16,8-15-48 16,5-38 15-16,19-27 13 15,15-18 5-15,21-11 42 16,4-3 41-16,10 0-21 16,-9 13-7-16,-10 15 8 15,-18 14-1-15,-9 11 5 16,-22 15 7-16,-22 20-5 15,-15 0-5-15,-22 13 8 16,-8-5-2-16,-7 2-84 16,4-27-58-16,8-7-234 0,10-24-18 15,13-21-136-15</inkml:trace>
  <inkml:trace contextRef="#ctx0" brushRef="#br0" timeOffset="63664.8005">17246 8684 1336 0,'-36'31'188'16,"-8"18"171"-16,-19 28-429 15,-6 3 59-15,-11 22 16 16,15-2 8-16,13 0 6 15,18-20-2-15,26-1-12 16,29-26-1-16,31-11 17 16,13-20 1-16,34-13 9 15,-1-15 11-15,7-15-3 16,-17-4-11-16,-16-6 5 16,-32 7 4-16,-15 2-14 15,-22 10-10-15,-14 9 1 16,-13 9-3-16,-43 21-1 15,-13 10 18-15,-9 13 15 0,9 4-10 16,17 5-40-16,48-18-41 16,47-1-2-16,42-14-42 15,46-4-185-15,21-15-160 16,29-8-2-16</inkml:trace>
  <inkml:trace contextRef="#ctx0" brushRef="#br0" timeOffset="64090.9666">18665 9418 423 0,'-54'53'700'15,"35"-10"-275"-15,-2 7-265 16,18 4 244-16,24-6-452 16,18-12-106-16,27-14-61 15,17-10-65-15,24-24-67 16,-5-16-47-16,-3-22 38 0</inkml:trace>
  <inkml:trace contextRef="#ctx0" brushRef="#br0" timeOffset="64398.9625">19567 9400 1210 0,'-8'-2'400'0,"-12"1"29"0,9 2-274 15,1 5-167-15,-35 56-74 16,63-44 25-16,21-4 29 16,12-14 1-16,25-12 0 15,4-8 78-15,7-5-10 16,-21 2-14-16,-12-4 14 16,-25 12 1-16,-16 3-45 15,-21 8-47-15,-20-1 41 16,-13 5 30-16,-17 5-75 15,-4-1 22-15,-3-1-4 16,22 2-77-16,10-1-150 16,24-4 58-16,36-9-156 15,22-1-2-15</inkml:trace>
  <inkml:trace contextRef="#ctx0" brushRef="#br0" timeOffset="64670.0231">20381 9287 1247 0,'-29'58'227'16,"26"-45"125"-16,6 7-374 0,1 3-3 16,5 1 14-1,6 3 12-15,-2-4 7 0,-5 1 4 16,-10-3-3-16,-8 0-18 15,-17-4 2-15,-11 0 9 16,-2-9-5-16,-3-3-34 16,6-10-52-16,10 1-130 15,14-5-57-15,11-9-84 16,17-5-72-16</inkml:trace>
  <inkml:trace contextRef="#ctx0" brushRef="#br0" timeOffset="64927.0419">21272 8607 660 0,'2'-1'0'0,"-9"18"404"0,-3 16-404 15,-8 17-76-15,-3 17 47 16,-4 31 396-16,3-2-300 15,-12 24 310-15,6-9-320 16,-9 21-71-16,0-19-79 16,-5 5-101-16,2-39-4 15,5-10 5-15,12-39 56 16,6-14-45-16,0-19 5 16,-4-16-3-16</inkml:trace>
  <inkml:trace contextRef="#ctx0" brushRef="#br0" timeOffset="65060.9981">20870 9198 623 0,'82'-19'0'15,"-2"6"739"-15,47 7-712 16,12 4 344-16,32 4-624 16,-41-1 253-16,-15-11-461 15</inkml:trace>
  <inkml:trace contextRef="#ctx0" brushRef="#br0" timeOffset="65501.9815">14202 10369 1501 0,'9'118'418'0,"-73"-24"83"0,-3-4-393 16,-17 31-120-16,8 48 0 15,19-3 8 1,34-19-40-16,17-11-45 15,38-25-35-15,22-56-89 16,43-22-285-16,6-33 80 16</inkml:trace>
  <inkml:trace contextRef="#ctx0" brushRef="#br0" timeOffset="65791.0179">14625 11261 1296 0,'-3'72'358'16,"3"-26"64"-16,18 7-349 16,16-5-142-16,34-17 27 15,9-27 9-15,26-29 13 16,-4-24 29-16,2-26 38 15,-36-2-14-15,-18-3 18 16,-29 22 5-16,-24 5 4 16,-22 23-89-16,-21 6-83 15,-13 14 3-15,-18-3-349 0,10 11-12 16,15-1-27-16</inkml:trace>
  <inkml:trace contextRef="#ctx0" brushRef="#br0" timeOffset="66055.8912">15901 11000 1049 0,'-39'31'483'0,"-2"-10"-40"16,1-23-231-16,7 10-174 15,17-1-73-15,11-4-29 16,16 0 20-16,12 7 19 15,6-2 13-15,3 7 25 16,-4 5 5-16,-16 17-14 16,-19 2-26-16,-27 13 1 15,-20-6-10-15,-12-9-12 16,-1-20-42-16,5-19-313 16,29-21 51-16</inkml:trace>
  <inkml:trace contextRef="#ctx0" brushRef="#br0" timeOffset="66555.9894">14557 10819 1416 0,'-23'76'321'0,"-19"-35"118"15,-16 8-402-15,-17 30-39 0,-1 5 10 16,5 3 13-16,24-10 1 16,23-8-36-16,27-25-28 15,22-10-47-15,14-16-32 16,26-12-177-16,3-15-129 16,-1-21-6-16</inkml:trace>
  <inkml:trace contextRef="#ctx0" brushRef="#br0" timeOffset="66954.0117">16603 10290 1070 0,'23'171'196'0,"-18"-121"124"15,-5 28-326-15,3 0 20 16,-5 21 1-16,-5-7-11 16,-9 14-106-16,-1-12-175 15,-14 8-49-15,-4-27-142 16</inkml:trace>
  <inkml:trace contextRef="#ctx0" brushRef="#br0" timeOffset="67108.1176">16327 10938 1673 0,'28'1'368'0,"23"-5"164"15,10-8-477-15,23 0-117 16,9 5-72-16,15 1-389 15,-17 0 19-15</inkml:trace>
  <inkml:trace contextRef="#ctx0" brushRef="#br0" timeOffset="67404.0356">17737 10711 664 0,'49'81'576'0,"-52"-48"-157"0,8 25-396 15,1 4 400-15,3 22-435 16,-5 1-28-16,-1 17-124 16,-5-1-169-16,-11 16-89 15,-6-22-140-15</inkml:trace>
  <inkml:trace contextRef="#ctx0" brushRef="#br0" timeOffset="67662.9933">17617 10890 1627 0,'12'-13'309'0,"12"-6"161"16,9-2-487-16,18 0-13 16,7 6 15-16,12 6 10 15,-5 6 5-15,-6 11-2 16,-17 5-18-16,-8 9-58 15,-21 8-31-15,-13 12-28 0,-15 3 27 16,-26 10 10-16,-13-3 62 16,-26 4 35-16,-4-13-32 15,-8-1-77-15,12-14-234 16,11-3-6-16</inkml:trace>
  <inkml:trace contextRef="#ctx0" brushRef="#br0" timeOffset="68142.2621">18194 11028 1312 0,'37'55'290'0,"-36"-55"72"16,4 1-385-16,15-4-36 15,11 3 5-15,14-16 36 16,5-5 47-16,11-13 18 16,-15-1-5-16,-6-5 6 15,-19 9-6-15,-13 10-43 16,-19 9-19-16,-31 16-6 16,-14 13-14-16,-20 18-5 15,-7 5 29-15,2 18-57 16,23 4-72-16,14 9-163 0,24-7-67 15,22-3-104-15,19-20 98 16,25-20 299-16,10-22 197 16,15-19 44-16,-1-12-32 15,-1-8 25-15,-15 3-2 16,-4-3 23-16,-18 9 102 16,0-4 38-16,-9 3-35 15,2-5-42-15,4 0-28 16,3-8-108-16,-4 7-40 0,8 5 2 15,1 5-5-15,16 7-54 16,-2 10-69-16,9 8-190 16,-5 4-254-16,-9-1-35 15</inkml:trace>
  <inkml:trace contextRef="#ctx0" brushRef="#br0" timeOffset="68590.4837">20041 10782 1305 0,'9'27'208'15,"-9"-1"154"-15,-3 19-398 16,-2 8 17-16,4 6-15 16,-5-8-28-16,0 8-93 15,-9-13-202-15,-7 3-8 16,-6-17-127-16</inkml:trace>
  <inkml:trace contextRef="#ctx0" brushRef="#br0" timeOffset="68756.9967">20161 10388 1001 0,'4'-7'493'15,"2"21"-93"-15,3 7-711 16,1 9 376-16,2-1-527 16,3 7-132-16</inkml:trace>
  <inkml:trace contextRef="#ctx0" brushRef="#br0" timeOffset="68954.0146">20706 10388 1577 0,'12'47'237'0,"-17"1"199"16,-7 11-475-16,-6 27-47 16,-4 7-38-16,-10 13-136 15,-1-9-176-15,-16 19-63 16</inkml:trace>
  <inkml:trace contextRef="#ctx0" brushRef="#br0" timeOffset="69150.0581">20368 10816 1680 0,'21'-9'409'16,"14"-4"122"-16,13-2-468 15,21 5-126-15,8 1-34 16,2-2-85-16,-8 6-53 16,9-4-211-16,-13-5-35 15,2 4-70-15</inkml:trace>
  <inkml:trace contextRef="#ctx0" brushRef="#br0" timeOffset="69501.1088">21122 10899 1286 0,'3'27'929'0,"18"4"-110"15,4-41-704-15,13 24-569 16,10 7 190-16,14-18-150 15,-7-16-5-15,0-7 417 16,-11-6 407-16,-7-11-355 16,-16 12-20-16,-14 2-31 15,-10 3-27-15,-26 11 0 16,-20 9 10-16,-33 16 15 0,-7 12 32 16,-14 23 18-16,18 8-6 15,11 7-14-15,27-3-19 16,16-4-41-16,20-18-28 15,13-9-71-15,17-16-34 16,27-27-261-16,7-15 39 16</inkml:trace>
  <inkml:trace contextRef="#ctx0" brushRef="#br0" timeOffset="70000.9894">21701 10778 1176 0,'-4'10'420'16,"4"-9"6"-16,0 2-283 16,0-3-189-16,0 0-26 15,0 0 12-15,0 2 17 16,0 2 23-16,0 14 8 16,0 0 19-16,0 7 1 15,-5 45-4-15,1-41 0 16,-2 0 0-16,1 0 1 15,4-8 1-15,-7-2 0 16,7-7-11-16,2-6-19 16,10-5 16-16,10-11 10 15,5-5 4-15,14-8 14 16,3-4 17-16,9-12-18 0,-3 7-12 16,15-4-4-16,-16 5-5 15,7-3 1-15,-13 12 2 16,-5 3 12-16,-21 7 4 15,-6 9-22-15,-8 9 3 16,-5 10 11-16,-4 3-6 16,-4 6 3-16,7-4 27 0,-2-3-7 15,6-8-19-15,9-7 26 16,11-6 22-16,22-1 25 16,11-2-44-16,12 6 8 15,-2 6-30-15,-10 13-38 16,-22 9-41-16,-16 9 45 15,-20 2-35-15,-15 2-148 16,-5-8-252-16,4-23 13 16</inkml:trace>
  <inkml:trace contextRef="#ctx0" brushRef="#br0" timeOffset="70490.7179">23341 10871 764 0,'19'24'471'0,"5"10"-102"16,-23-15-77-16,20 25-329 16,0 10-17-16,2 20 16 15,-8-3 8-15,-4 18 2 16,-14-9 6-16,-9 21-113 15,-8-11-196-15,-14 3-8 16,-7-27-179-16</inkml:trace>
  <inkml:trace contextRef="#ctx0" brushRef="#br0" timeOffset="70745.2444">23401 10883 1469 0,'51'-39'515'15,"-30"5"-28"-15,45-6-380 16,8 12-116-16,15 7-118 16,-9 17 128-16,-1 11-28 15,-33 16-9-15,-17 17-7 16,-26 8-4-16,-31 21-5 16,-22 0 23-16,-21 16 1 15,-9-10 9-15,-8-7-45 16,19-19-37-16,3-12-115 15,9-25-75-15,8-18-137 16,22-16-52-16</inkml:trace>
  <inkml:trace contextRef="#ctx0" brushRef="#br0" timeOffset="70989.1927">24221 11092 902 0,'-9'16'301'0,"12"-12"13"15,-11-2-211-15,8 1-39 16,0-5-70-16,0-1 60 16,14-32 27-16,27-58-25 15,-14 35-11-15,13 7 15 16,9-5-7-16,4 15-59 15,8 2-32-15,-7 8-369 0,-14 3 87 16</inkml:trace>
  <inkml:trace contextRef="#ctx0" brushRef="#br0" timeOffset="71358.9849">24871 10930 999 0,'-8'28'335'0,"1"-4"-21"15,-3-24-214-15,-5 15-159 16,9-9 12-16,6 1 28 16,0-4 56-16,0-3 8 15,0-1-11-15,0-1-3 16,0 1-4-16,3-1 3 0,22-2-7 15,46-17 12 1,-49 9 4-16,-1-4-3 0,-9 4-6 16,-9 5-25-16,-3 1-5 15,-6-3 8-15,-4 1-1 16,-7 0-3-16,-3-1 18 16,-14 0-15-16,2 6-40 15,-3-3-69-15,5 1-38 16,10 4-66-16,15-3 22 0,27-1-188 15,12 5 72-15</inkml:trace>
  <inkml:trace contextRef="#ctx0" brushRef="#br0" timeOffset="71777.9834">25557 10838 766 0,'14'-1'235'0,"-9"-2"13"16,-14 3-231-16,-9 3-6 15,-14 3-18-15,-22 10 24 16,-9 5 45-16,-11 13 31 16,4 4-2-16,3 7 7 15,18-4-30-15,11 1-12 16,16-15-26-16,14-4-21 16,10-6 29-16,17-15 50 15,11-13 0-15,19-12 7 16,5-14 9-16,19-17-39 0,-3 0-53 15,2-8 3-15,-13 1 1 16,-5-5 12-16,-26 6 3 16,-6-6-19-16,-10 8-24 15,-5 2 9-15,-11 14 3 16,8 8 15-16,-10 13 19 16,2 8-3-16,-1 11-30 0,1 7-30 15,1 4-29-15,3-8-2 16,0 10 21-16,6 35 17 15,15 54 21-15,-11-27-11 16,6-5-67-16,-1 2-164 16,1-17-205-16,-4-14-2 15,8-29-215-15</inkml:trace>
  <inkml:trace contextRef="#ctx0" brushRef="#br0" timeOffset="72092.9237">25877 10628 1391 0,'56'21'286'16,"-68"13"127"-16,-3 13-390 15,-3 5-33-15,1 7-6 0,5-13-10 16,7-9-5-16,11-16-20 15,9-12 42-15,7-15 59 16,17-16-81-16,1-3-9 16,4-5 7-16,-10 6-39 15,-6 8-51-15,-17 10 87 16,-10 19 25-16,-11 11 10 16,-3 18 1-16,-5 8 10 0,-1 8-8 15,1-11-21-15,6-10-319 16,9-10 77-16</inkml:trace>
  <inkml:trace contextRef="#ctx0" brushRef="#br0" timeOffset="72294.6405">26431 10834 1232 0,'-51'4'379'15,"-17"76"60"-15,27-29-307 16,5-5-129-16,11 4-64 16,16-13-29-16,19-4-27 15,14-17-23-15,16-10-132 16,9-9-102-16,7-13 15 0</inkml:trace>
  <inkml:trace contextRef="#ctx0" brushRef="#br0" timeOffset="72632.4821">26553 10895 1288 0,'8'83'1123'16,"4"-57"-637"-16,13-9-249 15,10-6-333-15,29 4-299 16,4-12 2-16,8-18 349 15,-4 1 27-15,-12-15 22 16,-26 1 14-16,-14 3-33 16,-15 4-38-16,-27 2-34 15,-20 15 2-15,-27 10 23 16,-16 8 38-16,-20 25 29 16,9 1 33-16,8 12 5 15,31-6-16-15,12 0-5 16,27-15-34-16,23-2-24 15,19-12-29-15,24-13-121 16,21-8-192-16,25-22-8 16,10 1-155-16</inkml:trace>
  <inkml:trace contextRef="#ctx0" brushRef="#br0" timeOffset="72936.504">27142 10952 1240 0,'-8'51'427'15,"-36"48"39"-15,13-49-318 16,8 7-101-16,13-16-80 0,10-7-45 16,21-26 112-16,29-29 7 15,14-21-16-15,29-18 9 16,17-14 40-16,5-17-112 16,-20 7-10-16,-3-8 7 15,-28 13 27-15,-19 5 15 16,-19 21-8-16,-17 12-2 15,-20 20 6-15,-17 18 3 16,-13 15-12-16,-11 17 6 16,0 14 6-16,7 17 7 15,16-7-70-15,15 5-75 16,20-11-44-16,26-8-47 16,7-20-230-16,27-24 92 15</inkml:trace>
  <inkml:trace contextRef="#ctx0" brushRef="#br0" timeOffset="73154.9764">28334 10241 1907 0,'32'51'326'15,"-9"14"222"-15,-17 4-551 16,8 40-28-16,-8 11 44 15,-15 17 0-15,-13-8-6 16,-49 21-23-16,-25-27-23 16,-48 0-114-16,-4-31-103 15,-55-21-299-15,24-43-30 0</inkml:trace>
  <inkml:trace contextRef="#ctx0" brushRef="#br0" timeOffset="74064.5958">10099 13676 1482 0,'4'25'232'0,"1"0"173"16,-1 34-451-16,-2 33 4 0,-1 16 28 16,-5 28 6-16,-8-10 11 15,-6 14 8-15,-7-14 5 16,-2 16-125-16,1-21-291 16,-7 1-9-16,8-42-223 15</inkml:trace>
  <inkml:trace contextRef="#ctx0" brushRef="#br0" timeOffset="74303.8332">10226 13687 1286 0,'17'9'546'0,"-6"0"-76"15,7-19-279-15,16 4-207 16,17-2-46-16,32-2 17 16,22-8 54-16,28-2 1 15,0-3-1-15,11-2-99 16,-20 0-101-16,10-2-287 16,-39 8-40-16</inkml:trace>
  <inkml:trace contextRef="#ctx0" brushRef="#br0" timeOffset="74516.0002">10413 14427 788 0,'83'12'808'0,"-34"-20"-237"0,71-10-528 16,17-10 385-16,19-18-983 16,-9-6 45-16</inkml:trace>
  <inkml:trace contextRef="#ctx0" brushRef="#br0" timeOffset="74932.3145">12061 14061 1848 0,'8'6'-440'16,"2"0"376"-16</inkml:trace>
  <inkml:trace contextRef="#ctx0" brushRef="#br0" timeOffset="75099.0038">11992 14695 2112 0,'-12'19'355'15,"10"-10"30"-15,14-9-835 16,25-6-188-16,8-7-187 15</inkml:trace>
  <inkml:trace contextRef="#ctx0" brushRef="#br0" timeOffset="75701.9758">14283 13554 1664 0,'11'18'369'15,"-4"-9"109"-15,-4-11-475 16,0-1-84-16,1-6 3 16,-4 8 36-16,-1-2 37 15,-9-25-17-15,-38-63 33 16,-10 34-14-16,-8 0-11 16,-4 10-38-16,5 17-14 0,-9 20-26 15,15 20 12-15,-2 24 16 16,5 11 37-16,7 17 27 15,15 3 29-15,17 21-9 16,14 6 6-16,6 31 13 16,6 9 15-16,6 31 17 15,0-5 17-15,9 13-29 16,-5-22-19-16,2 4-120 16,-2-37-121-16,-16-4-123 15,-11-38-145-15,-11-35-93 16</inkml:trace>
  <inkml:trace contextRef="#ctx0" brushRef="#br0" timeOffset="75912.0225">13491 14356 746 0,'9'16'850'0,"-8"-15"-287"15,41 19-445-15,64 6 452 16,-20-20-643-16,31-7-191 16,6 2-36-1,-3-13-264-15,-9-7 44 16,-6-11-154-16</inkml:trace>
  <inkml:trace contextRef="#ctx0" brushRef="#br0" timeOffset="76057.9811">14707 14234 384 0,'34'12'367'15,"-12"0"-47"-15,0 14-18 16,-8 6-100-16,-8 6-12 16,-11 2-65-16,-1 10-18 15,-9-10-34-15,1 2-126 16,-3-8-167-16,5 3-202 16,-1-22-91-16</inkml:trace>
  <inkml:trace contextRef="#ctx0" brushRef="#br0" timeOffset="76214.0566">14648 13681 1491 0,'6'20'551'16,"1"-2"57"-16,-9-21-579 15,8 19-410-15,3 9-182 16,15 9-269-16</inkml:trace>
  <inkml:trace contextRef="#ctx0" brushRef="#br0" timeOffset="76433.13">15233 14203 1675 0,'17'33'387'0,"3"8"126"15,-22-2-461-15,23 14-65 16,6-1 3-16,10 10 11 16,9-9 11-16,5-1-57 15,4-7-43-15,3 11-159 16,-9-15-159-16,-8-11-118 16,-7-23-124-16</inkml:trace>
  <inkml:trace contextRef="#ctx0" brushRef="#br0" timeOffset="76610.8255">15604 14324 1577 0,'-106'45'318'0,"-10"8"142"16,-19 11-472-16,26-6-24 15,1 13-15-15,26-7-9 16,11-4-127-16,27-14-199 15,27-7-63-15,31-26-166 16</inkml:trace>
  <inkml:trace contextRef="#ctx0" brushRef="#br0" timeOffset="76969.9754">16044 14424 774 0,'5'35'803'16,"4"-20"-261"-16,3-6-499 15,7-5 437-15,21 1-595 16,12-11 40-16,10-15 1 16,6-10 35-16,5-22 29 15,-19 1 28-15,-8-4-39 16,-19 7 1-16,-14 10-16 15,-20 18-7-15,-27 13-10 16,-17 22 21-16,-23 31 25 0,-10 8 29 16,-9 24 28-16,20-1 22 15,5 7 14-15,22-12-18 16,15 7-14-16,25-18-49 16,16-6-66-16,23-19-51 15,37-28-108-15,21-25-250 16,29-26-13-16,-1-16-120 15</inkml:trace>
  <inkml:trace contextRef="#ctx0" brushRef="#br0" timeOffset="77258.6612">16843 14462 408 0,'-61'92'935'16,"18"-28"-353"-16,8 2-241 15,12-23 236-15,20-14-567 16,17-34-18-16,27-36 14 15,17-20-25-15,26-34-4 16,7-19 41-16,12-25-19 16,-18 16-19-16,-10-8 6 15,-23 32 6-15,-18 19-24 16,-26 45-30-16,-19 42-30 16,-18 37 65-16,-10 41 29 15,-2 27 30-15,7 25 33 16,20-19 25-16,29-1-63 15,32-31-42-15,22-15-55 0,9-32-45 16,27-14-145-16,0-20-294 16,14-16 37-16</inkml:trace>
  <inkml:trace contextRef="#ctx0" brushRef="#br0" timeOffset="77659.6121">19299 14033 1123 0,'37'0'399'16,"-33"-3"23"-16,3 3-325 16,-7 3-183-16,-1-3 24 15,-2 1 26-15,-41 32 58 16,-65 64 102-16,31-22 65 15,5-9-27-15,8 8-32 0,28-11-64 16,21-7-49-16,28-19-64 16,45-6-57-16,23-21-43 15,33-20-363-15,10-11 70 16</inkml:trace>
  <inkml:trace contextRef="#ctx0" brushRef="#br0" timeOffset="77933.9563">19854 14307 1897 0,'-16'69'394'0,"13"-27"168"16,12-2-566-16,35-9-72 15,11-16-10-15,23-23 9 16,8-12 6-16,11-29 14 15,-23-14 61-15,-5-11 22 16,-20 8 14-16,-15 1 6 16,-23 20-19-16,-26 8-12 15,-21 18-32-15,-16 11-92 16,-4 8-85-16,0 5-277 16,17 4-52-16,16-5-138 15</inkml:trace>
  <inkml:trace contextRef="#ctx0" brushRef="#br0" timeOffset="78168.981">20646 13982 92 0,'54'-4'512'16,"-13"8"-182"-16,-24 7-36 15,-13 11 110-15,-13 6-234 16,-10 12-16-16,-2-2-35 16,-4 2-19-16,12-8-54 15,1 2-21-15,19-6-16 16,4 6 7-16,6-2-1 0,-6 8 0 15,-4-5-9-15,-25 3-29 16,-17-7-29-16,-24 0-39 16,-5-13-28-16,-7-5-24 15,17-17-125-15,17-15-145 16,27-12 12-16</inkml:trace>
  <inkml:trace contextRef="#ctx0" brushRef="#br0" timeOffset="78398.8951">21497 13527 1428 0,'-3'55'378'0,"-11"-12"99"16,4 28-383-16,-2 11-82 15,-4 19-20-15,-3-11-3 16,-7 18-18-16,-2-16-19 16,-9 1-210-16,-4-19-209 15,-4 3-7-15</inkml:trace>
  <inkml:trace contextRef="#ctx0" brushRef="#br0" timeOffset="78587.9967">21138 13993 2029 0,'54'-5'485'0,"28"4"124"16,7 5-610-16,21-1-121 16,3 3-42-16,-5-2-14 15,-27-4-365-15,-17-5-40 16,-21-7-62-16</inkml:trace>
  <inkml:trace contextRef="#ctx0" brushRef="#br0" timeOffset="79008.2407">14262 15732 1652 0,'-208'274'683'16,"141"-164"-260"-16,-7 29-244 15,21 6-174-15,11 20-174 16,24-32 157-16,29-6 134 15,24-41-177-15,39-26-58 16,18-41-40-16,28-24-423 16,-9-27 103-16</inkml:trace>
  <inkml:trace contextRef="#ctx0" brushRef="#br0" timeOffset="79357.048">15276 15963 855 0,'0'-3'289'15,"0"0"21"-15,0 3-209 16,-2 0-73-16,1 21 16 16,-1 28 8-16,-2 84 41 15,7-51-2-15,-5 24-2 16,1-4-44-16,-7 20-174 15,-4-12-274-15,-16 2 9 16</inkml:trace>
  <inkml:trace contextRef="#ctx0" brushRef="#br0" timeOffset="79610.5215">15252 16049 1364 0,'55'-24'401'16,"23"4"95"-16,10 6-395 16,21 11-35-16,-11 18-53 15,4 22-29-15,-35 18-15 16,-27 25-1-16,-34 7-16 0,-48 33 4 16,-38 2 19-16,-44 22 9 15,-5-11 1-15,-25 0 10 16,18-41-36-16,-5-10-123 15,30-37-284-15,7-10 8 16</inkml:trace>
  <inkml:trace contextRef="#ctx0" brushRef="#br0" timeOffset="79996.5461">15927 16895 1208 0,'27'58'435'16,"1"-11"12"-16,-12-19-309 16,19-3-129-16,7-16-37 15,19-25-38-15,4-18 12 16,6-28 8-16,-14-8 16 15,-10-14 33-15,-20 16 25 16,-14 1 40-16,-16 22 7 16,-23 8 1-16,-19 20-17 15,-20 17-11-15,-5 17-22 0,-14 16-16 16,11 4-10-16,1 9-14 16,21-12-12-16,5-3-13 15,20-10-35-15,8-6-47 16,22-8-10-16,26-5-13 15,10-11-147-15,27-9-116 16,17-6 33-16</inkml:trace>
  <inkml:trace contextRef="#ctx0" brushRef="#br0" timeOffset="80405.9905">16807 16609 1025 0,'-9'13'395'16,"-1"-1"-10"-16,8 0-282 15,7 6-47-15,5-2-39 16,4 0-16-16,8-1 56 15,13-1 44-15,7-9 17 16,17-6 11-16,5-8-20 16,20-18-10-16,-7-5-43 0,-3-10-29 15,-23-2-24-15,-16-3-11 16,-17 11-10-16,-28 0-17 16,-23 11 6-16,-29 12-2 15,-20 17 3-15,-41 24 5 16,2 23 13-16,-1 27-27 15,25 10 1-15,8 13-6 16,43-13-14-16,24-3-110 16,26-24-97-16,32-12-125 15,27-24-69-15,32-30-136 16</inkml:trace>
  <inkml:trace contextRef="#ctx0" brushRef="#br0" timeOffset="80616.5389">17768 16405 612 0,'-16'10'0'0,"-10"12"756"16,-16 20-616-16,1 8 367 15,-5 14-473-15,13 1 513 16,8 13-481-16,9-5 3 16,-8 10 4-16,2-10-25 15,-32 5-35-15,-15-16-41 16,-32-5-29-16,-3-22-29 15,-20-13-113-15,17-22-362 16,24-23 79-16</inkml:trace>
  <inkml:trace contextRef="#ctx0" brushRef="#br0" timeOffset="81440.3939">18845 16151 1218 0,'0'17'326'0,"-4"-3"39"16,1 7-347-16,-4 19-88 15,-4 9-19-15,-8 19 17 16,-9 8 39-16,-11 13 19 16,1-6 26-16,-4 2 12 15,4-18 0-15,11-11 22 16,12-27-3-16,12-41-44 16,14-25-31-16,24-36-27 15,7-14-94-15,11-20 19 16,3 15 69-16,11-7 75 0,-15 25 29 15,1 7 72-15,-7 23-26 16,-10 11-42-16,-17 23-63 16,-9 25 2-16,-13 20 5 15,-10 30 24-15,-5 21 32 16,-4 45 52-16,1 12 11 16,9 16 21-16,9-23-15 15,14-13-15-15,11-47-49 16,19-32 17-16,11-38-13 15,22-34 5-15,0-30-12 16,9-37 2-16,-10-13-37 0,4-22-10 16,-19 14-4-16,-3-4 11 15,-13 21 7-15,-4-5-38 16,-18 18-44-16,1-6-100 16,-6 17-343-16,1 8 45 15</inkml:trace>
  <inkml:trace contextRef="#ctx0" brushRef="#br0" timeOffset="81792.714">19999 16677 1324 0,'18'24'312'16,"0"8"102"-16,-30-2-377 16,21 13-59-16,6-1-3 15,-4 2 7-15,-3-11 13 16,5-2 9-16,-5-15 27 16,2 0 6-16,6-10-5 15,3-10 9-15,-5-10-12 16,1-12-14-16,-2-8-7 0,-9-6 6 15,-8-3-16-15,-5-5 8 16,-3 8 10-16,-22-1 5 16,-1 10-11-16,-8 4-73 15,1 8-75-15,-4 5-321 16,20 3 5-16</inkml:trace>
  <inkml:trace contextRef="#ctx0" brushRef="#br0" timeOffset="82034.3681">20633 16031 1293 0,'0'-1'300'16,"-3"2"110"-16,-10 50-377 15,-20 75-20-15,20-44-9 16,-3 12 3-16,7-5 1 16,-3 11 3-16,-4-3-116 15,-7 15-309-15,-5-11 66 16</inkml:trace>
  <inkml:trace contextRef="#ctx0" brushRef="#br0" timeOffset="82197.9491">20460 16493 1647 0,'64'-20'418'0,"24"2"148"16,16 8-495-16,32-7-24 16,-2 7-162-16,15-8-446 15,-18-3 71-15</inkml:trace>
  <inkml:trace contextRef="#ctx0" brushRef="#br0" timeOffset="82558.0032">22458 16403 1175 0,'-12'9'666'0,"-15"-8"-174"15,-8 7-258-15,-21 5-184 16,-13 8-187-16,-21 23 149 15,-2 14 29-15,-2 22 38 16,16 5 10-16,12 15-11 16,32-12-39-16,26-11-63 15,28-25-83-15,21-20-53 16,17-29-36-16,20-40-358 16,-2-18 115-16</inkml:trace>
  <inkml:trace contextRef="#ctx0" brushRef="#br0" timeOffset="82966.9898">23079 15676 1411 0,'-8'14'312'0,"8"-27"87"15,0 21-388-15,-4 5-47 16,-2 8 8-16,-6 2 41 16,-6 13 58-16,-3 7 1 15,-5 25 29-15,1 5 15 16,-4 27-12-16,4 3-29 16,0 6-8-16,9-14-33 0,2-12-32 15,7-31-7-15,7-18-9 16,12-24-28-16,9-26 1 15,5-6 5-15,19-9 7 16,5-2 5-16,3 6 23 16,-4 16 1-16,-4 6 5 15,-19 12 1-15,-8 19 4 16,-12 2 7-16,-7 15-1 16,-8-3-15-16,-2 9-51 15,1-14-54-15,4 2-198 16,8-17-220-16,12-7-30 15</inkml:trace>
  <inkml:trace contextRef="#ctx0" brushRef="#br0" timeOffset="83305.4447">23755 16325 1767 0,'-32'26'407'0,"-8"-1"152"16,-10 26-501-16,-4 10-52 16,-8 14 6-16,15-8 0 15,-1 7 0-15,16-21-3 0,5-8-21 16,20-20-11-16,15-21-17 16,18-23-15-16,14-18-43 15,4-13-22-15,3-14 24 16,-5 3 32-16,2 8-5 15,-10 16 44-15,-5 9 58 16,0 19-9-16,-11 16-9 16,-12 15 24-16,-8 17-5 15,-5 11-27-15,-11 12-72 16,0-4-76-16,-5 6-346 16,2-20 33-16</inkml:trace>
  <inkml:trace contextRef="#ctx0" brushRef="#br0" timeOffset="83607.0006">24072 16474 1524 0,'3'21'420'16,"-17"16"100"-16,-10 10-443 15,-7 11-25-15,3-7-45 16,7-10-15-16,11-19-6 15,11-17 15-15,18-20 2 16,30-16-3-16,6-8 14 16,12-7 4-16,1 6-18 15,12 12-1-15,-22 15 3 0,4 14-3 16,-7 11-1-16,-11 15-5 16,-26 2-12-16,-17 13-48 15,-13-4-32-15,-5-2-58 16,0-11-52-16,8-10-295 15,21-13 73-15</inkml:trace>
  <inkml:trace contextRef="#ctx0" brushRef="#br0" timeOffset="83954.5386">24883 16545 1814 0,'0'14'382'0,"-21"36"167"0,-50 58-531 16,23-44-39-16,14-15-10 15,12-12-10-15,16-19-2 16,9-14 8-16,5-8 13 16,9-11 2-16,7 3 1 15,6-9-4-15,-4 9-13 16,5 3-6-16,-5 15 17 15,-7 30 37-15,-13 16 24 16,-14 22 8-16,-20 9 12 16,-27 16-9-16,-17-9-11 0,-20 11 6 15,-9-10 2-15,1-10-1 16,20-19-10-16,9-20-63 16,25-30-52-16,12-29-131 15,14-24-358-15,11-29 56 16</inkml:trace>
  <inkml:trace contextRef="#ctx0" brushRef="#br0" timeOffset="84300.3398">25351 16685 1627 0,'20'25'478'0,"15"-2"52"0,5-6-460 16,10-7-198-16,6-13-63 16,15-18-10-16,-9-17 28 15,4-17 66-15,-16 3 91 16,-7-4 30-16,-22 14 10 16,-33 7 7-16,-28 14-51 15,-25 18 25-15,-24 27 41 16,-28 25 29-16,15 19 4 15,4 33 19-15,28 5-12 16,29 4-30-16,41-21-28 0,32-8-44 16,25-36-41-16,32-21-38 15,7-14-111-15,22-29-234 16,-4-8-13-16,17-38-137 16</inkml:trace>
  <inkml:trace contextRef="#ctx0" brushRef="#br0" timeOffset="84518.9854">26546 15477 812 0,'27'88'723'0,"11"39"-174"15,-2 5-67-15,-11 62-327 16,-21-2-68-16,-35 53 8 15,-34-20-9-15,-27 17 16 0,-28-45-59 16,-41-5-121-16,-5-76-521 16,-37-57-35-16,13-59-267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01:27.2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6606 10693 1013 0,'-6'-3'327'0,"-6"-4"25"16,9 8-308-16,0 13-127 16,6 15-23-16,-6 26 6 15,3 19 21-15,-5 43 54 16,-4 17 47-16,0 39 8 16,1-7-4-16,-2 26-2 15,7-18-5-15,3 8-2 16,-3-40-308-16,0-4 105 15</inkml:trace>
  <inkml:trace contextRef="#ctx0" brushRef="#br0" timeOffset="414.9924">6582 10604 1266 0,'12'-23'273'0,"12"-3"119"16,15 9-364-16,26-1-37 15,9 5 3-15,13 10-19 16,-10 16-17-16,-6 14-16 16,-20 14 0-16,-5 21 1 15,-17 12 19-15,-13 24 13 16,-18 4 20-16,-24 24 9 15,-18-10 9-15,-30 14 17 16,-11-17 3-16,-20 7-6 16,-1-33-6-16,-4-11-4 15,27-29-9-15,13-19 9 16,35-22 19-16,17-6 4 16,12 2 1-16,14-4-41 15,14 7-9-15,25-5-9 0,14 4-4 16,23 2-1-16,4 9 27 15,5 12-96-15,-19 11-120 16,-3 20-161-16,-25 4-80 16</inkml:trace>
  <inkml:trace contextRef="#ctx0" brushRef="#br0" timeOffset="1034.0487">7628 11270 1225 0,'64'20'317'0,"-54"-18"30"16,-5 2-357-16,-1 1-61 15,-4-5-60-15,0 0 84 16,0 0 24-16,0 0 36 15,0 0 24-15,-1 0 50 16,-1 1-4-16,-1 1 19 16,-23 11-14-16,-75 74 11 15,39-32-26-15,-15 28 3 16,3 0-9-16,-1 13-18 16,25-5-26-16,16 2-31 15,22-16-26-15,27 0-50 16,18-22-17-16,13-12-47 15,5-18-21-15,15-19-105 16,-4-16-134-16,0-15 2 16</inkml:trace>
  <inkml:trace contextRef="#ctx0" brushRef="#br0" timeOffset="1260.0213">7887 11495 992 0,'-1'-2'738'0,"1"2"-660"16,0 2 162-16,10 29-289 0,76 70-286 16,-37-38 327-16,16 8 329 15,-4-11-365-15,4 0-286 16,-7-8-66-16,-6-16-122 15</inkml:trace>
  <inkml:trace contextRef="#ctx0" brushRef="#br0" timeOffset="1434.5351">8107 11634 1476 0,'-74'74'414'0,"0"3"88"16,2-43-430-16,4 37-238 16,33-13-128-16,8 7-209 15,20-11-117-15</inkml:trace>
  <inkml:trace contextRef="#ctx0" brushRef="#br0" timeOffset="1689.6575">8452 10995 1790 0,'9'42'280'0,"7"-5"221"16,8 7-496-16,8 39-14 15,4 15-4-15,-10 41 27 16,-20 2-49-16,-26 9-53 15,-22-23-41-15,-23-1 26 16,-8-35-4-16,-15-14 4 16,5-30-44-16,-18-25-271 15,15-26 65-15</inkml:trace>
  <inkml:trace contextRef="#ctx0" brushRef="#br0" timeOffset="1995.0182">9308 11342 1284 0,'-34'108'122'0,"77"-108"209"16,18 0-391-16,29-3-211 15,3 0-72-15,-5-9 12 16</inkml:trace>
  <inkml:trace contextRef="#ctx0" brushRef="#br0" timeOffset="2152.9679">9444 11939 1302 0,'85'-7'241'0,"43"-13"-241"16,12-11-274-16</inkml:trace>
  <inkml:trace contextRef="#ctx0" brushRef="#br0" timeOffset="2576.1626">10706 11102 1403 0,'0'6'198'0,"18"16"165"15,9 14-415-15,27 30-10 16,9 9 40-16,18 34 22 0,-5 2 8 16,-2 14-5-16,-17-16-62 15,6 16-267-15,-12-26-44 16,1-16-136-16</inkml:trace>
  <inkml:trace contextRef="#ctx0" brushRef="#br0" timeOffset="2798.0469">11516 11286 1609 0,'-49'6'337'0,"-19"20"151"15,-12 13-481-15,-25 35-6 16,3 3-8-16,-6 12-55 15,22-15-40-15,4-7-106 16,31-35-79-16,14-1-197 16,26-17-11-16</inkml:trace>
  <inkml:trace contextRef="#ctx0" brushRef="#br0" timeOffset="3250.8719">11786 11806 610 0,'-19'0'329'16,"7"-8"-38"-16,-6 0-82 15,6 5-197-15,2-6 5 16,4 0 5-16,6-8 25 16,7 1 12-16,7-12 42 15,2 7 2-15,8 1-16 16,-8 8-44-16,0 7-66 15,-5 13-54-15,-5 8-8 16,-14 5 9-16,-2 7 37 16,-10-3 61-16,-5-1 19 15,0-9 1-15,3-4 0 16,4-9-19-16,8 4-5 16,5-9-15-16,7-5-22 15,7-2-15-15,1 0-90 16,9-7-245-16,14-2 44 15</inkml:trace>
  <inkml:trace contextRef="#ctx0" brushRef="#br0" timeOffset="3476.0487">12346 11394 1459 0,'9'25'223'0,"-2"21"182"16,-2 16-421-16,2 27-32 16,0 18-1-16,2 29-8 15,-9 0-50-15,-4 19-58 16,-10-1-108-16,-20 22-73 16,-4-23 17-16,-2-20-104 15</inkml:trace>
  <inkml:trace contextRef="#ctx0" brushRef="#br0" timeOffset="3760.5444">12367 11424 1589 0,'20'-9'259'15,"13"-2"179"-15,4-3-445 16,22 0-63-16,20 8 66 16,23 12 28-16,0 12 4 15,11 19 3-15,-27 6-4 16,-24 18-8-16,-31 5-34 16,-33 7 17-16,-42-11 23 15,-42 9 23-15,-16-11-4 16,-24-16 17-16,-6-11-529 0,3-16 142 15</inkml:trace>
  <inkml:trace contextRef="#ctx0" brushRef="#br0" timeOffset="5367.9625">10290 14286 945 0,'61'117'286'16,"-57"-114"25"-16,5 25-229 0,3 8-130 15,6 27 10-15,-7 8 11 16,-3 33 13-16,-5 4 13 16,-8 32-78-16,-5-9-95 15,-15 9-125-15,-5-31-62 16</inkml:trace>
  <inkml:trace contextRef="#ctx0" brushRef="#br0" timeOffset="5653.0051">10288 14236 1272 0,'27'-40'396'16,"-11"1"66"-16,20 6-327 15,10 7-117-15,16-1-15 16,12 14-16-16,16 10-9 16,-10 13-31-16,-3 15-12 15,-10 17-5-15,-25 20-4 16,-22 3-5-16,-24 11 35 16,-15-7 21-16,-33 4 19 15,-12-15 14-15,-10-3 9 16,7-17-36-16,4-4-152 15,17-16-158-15,-2-12-54 16,14-12-179-16</inkml:trace>
  <inkml:trace contextRef="#ctx0" brushRef="#br0" timeOffset="5848.4253">11345 14074 799 0,'2'21'815'0,"-2"-3"-342"16,11-7-545-16,-14 12 72 16,-5 3-547-16</inkml:trace>
  <inkml:trace contextRef="#ctx0" brushRef="#br0" timeOffset="6003.9966">11207 14551 1780 0,'0'8'274'15,"3"3"132"-15,3 0-941 16,6-1 3-16,22-5-184 15</inkml:trace>
  <inkml:trace contextRef="#ctx0" brushRef="#br0" timeOffset="6266.0475">12047 14228 1655 0,'-9'24'344'0,"12"-3"104"15,4 1-482-15,9 16-63 16,8 11-20-16,0 12 22 16,2 1 44-16,0 11 12 15,-6 2 13-15,0 22-68 16,-7 0-90-16,-10 20-213 15,-9-17-55-15</inkml:trace>
  <inkml:trace contextRef="#ctx0" brushRef="#br0" timeOffset="6540.3036">12010 14139 1743 0,'37'-44'383'16,"29"-4"164"-16,17-3-499 0,12 8-44 16,10 9-1-16,-14 23-8 15,8 26-15-15,-30 16-4 16,0 21-7-16,-22 6-4 16,-16 32-7-16,-32-5 3 15,-32 11 12-15,-22-10 10 16,-20 1-17-16,-7-31-16 15,-11-8-63-15,17-18-79 0,-4-14-223 16,15-15-58-16,15-10-87 16</inkml:trace>
  <inkml:trace contextRef="#ctx0" brushRef="#br0" timeOffset="6886.0858">13294 14360 1160 0,'12'27'324'0,"-12"-14"34"16,-2-10-341-16,1 1-146 15,-7 2-10-15,7-6 10 16,-1 0 42-16,2 0 79 0,-3 2 85 15,2-1 52-15,-1 1 4 16,2-2 4-16,0 0-32 16,0-2-17-16,0-4-40 15,9-45 1-15,22-72 8 16,-1 40 21-16,10 11 4 16,10 9 8-16,-1 20-45 15,5 4-82-15,-11 20-91 16,1 7-381-16,-7 11-13 15,-9 4-150-15</inkml:trace>
  <inkml:trace contextRef="#ctx0" brushRef="#br0" timeOffset="7093.3979">14310 13877 1622 0,'10'3'444'0,"-1"10"30"16,-3 18-460-16,-6 24-140 15,-4 13-117-15,-8 29 39 16,-12-4-36-16,-13 9-222 16,-4-14 50-16</inkml:trace>
  <inkml:trace contextRef="#ctx0" brushRef="#br0" timeOffset="7257.0438">14297 13683 429 0,'22'-24'1004'16,"-9"12"-435"-16,-10-10-287 0,-1 16 121 15,1 8-711-15,-1 1-282 16,-2-3-65-16</inkml:trace>
  <inkml:trace contextRef="#ctx0" brushRef="#br0" timeOffset="7501.9886">14931 13979 1087 0,'-57'43'573'0,"-12"31"-118"16,-5 3-249-16,-20 20-146 15,23-4-153-15,13-6 57 16,26-30-29-16,18-13-6 16,34-17-8-16,21-14 6 15,8-13 5-15,24-10-194 0,2-8-123 16,7-4-68-16</inkml:trace>
  <inkml:trace contextRef="#ctx0" brushRef="#br0" timeOffset="7815.1513">15086 14314 1562 0,'133'64'389'0,"-94"-64"115"16,2-18-455-16,22-6-196 16,0-11-48-16,-2-8-21 15,-14 6 28-15,-16-3 53 16,-29 7 185-16,-38 12 63 16,-15 15 26-16,-22 24 5 15,-7 25-3-15,-16 24-31 16,25 5 1-16,1 14 1 15,23-16-37-15,23-8-30 16,31-16-59-16,24-6-31 16,24-18-29-16,19-10-112 15,21-18-342-15,21-10 71 16</inkml:trace>
  <inkml:trace contextRef="#ctx0" brushRef="#br0" timeOffset="8259.3231">16948 14142 865 0,'53'95'-39'0,"-45"-22"864"0,-1 10-549 16,-5 17 141-16,-10-14-529 15,-5 15-92-15,-4-3-66 16,-12 8-187-16,-4-14-11 15</inkml:trace>
  <inkml:trace contextRef="#ctx0" brushRef="#br0" timeOffset="8514.5805">16794 14108 1793 0,'29'-18'455'0,"17"-7"127"16,24 0-502-16,11 9-94 16,-3 14-31-16,0 26-10 15,-22 16-16-15,-14 30-15 16,-35 8 11-16,-32 17 7 16,-31-8 28-16,-32 10 26 15,-12-25 18-15,-11-4-45 16,17-23-55-16,2-17-392 15,23-22 41-15</inkml:trace>
  <inkml:trace contextRef="#ctx0" brushRef="#br0" timeOffset="9008.3151">17460 14413 1099 0,'3'37'527'16,"2"-17"-87"-16,16-7-209 0,1-7-254 15,9-5-18-15,13-7-19 16,11-7 57-16,4-14 2 16,-7-1 22-16,-7-12 5 15,-19 2 4-15,-17-5-2 16,-10 7-5-16,-20 8-9 15,-12 19-6-15,-18 28-3 16,-9 20-2-16,-12 16-4 16,8 7-8-16,11 8-50 15,20-13-51-15,17 3-57 16,16-13-52-16,15-4 18 16,10-18 58-16,21-19 49 15,3-10 18-15,13-10-47 16,-4-5-36-16,-8 1 9 15,-15 8 50-15,-8 3 176 16,-14 1 238-16,-1 0 42 16,-3-2 8-16,9-14-18 0,4-7-100 15,23-7-100-15,2-10 22 16,20-16-106-16,11 4-33 16,23-4-30-16,-11 3-35 15,8 8-87-15,-16 19 14 16,-7 8-431-16,-33 5 64 15</inkml:trace>
  <inkml:trace contextRef="#ctx0" brushRef="#br0" timeOffset="9460.1958">19500 14170 946 0,'-3'-3'780'15,"2"3"-237"-15,-1 2-558 16,-5 48 549-16,-2 72-612 0,7-42-38 16,-4-11-19-16,-5 1-94 15,-1-9-71-15,-9-5-214 16,-4-19 27-16</inkml:trace>
  <inkml:trace contextRef="#ctx0" brushRef="#br0" timeOffset="9623.0359">19553 13545 2201 0,'5'11'267'0,"7"-4"152"15,-2 9-719-15,12 15-368 0,5 2 35 16</inkml:trace>
  <inkml:trace contextRef="#ctx0" brushRef="#br0" timeOffset="9832.0096">20273 13446 714 0,'2'44'617'0,"12"4"-165"0,-12 26-425 16,-1 19 430-16,-4 36-451 16,-8 3-46-16,-6 31-150 15,-2-6-34-15,-11-7-233 16,2-36-81-16</inkml:trace>
  <inkml:trace contextRef="#ctx0" brushRef="#br0" timeOffset="10035.3928">19930 14052 1775 0,'29'-13'425'0,"13"-2"122"15,7 3-518-15,25 4-51 16,6 4-36-16,26 5-67 15,-11 5-23-15,13 3-168 16,-26-1-212-16,-17 7-6 16</inkml:trace>
  <inkml:trace contextRef="#ctx0" brushRef="#br0" timeOffset="10417.2273">20655 14387 586 0,'54'7'538'0,"2"-22"-153"16,-3-5-351-16,7-10 201 15,-16 3-538-15,-10-2 179 16,-12 2 28-16,-17-1 36 16,-16 4 160-16,-21 6 157 15,-8 12-187-15,-28 20-41 16,-9 23-17-16,-14 21 21 16,8 8 9-16,-1 13 26 15,25-7 13-15,11-4-30 16,26-10-30-16,19 2-42 15,16-15-27-15,18-6-50 0,8-17-56 16,19-13-234-16,4-22 34 16</inkml:trace>
  <inkml:trace contextRef="#ctx0" brushRef="#br0" timeOffset="10940.2692">21303 14201 1404 0,'9'5'285'0,"-9"-1"105"16,1 4-418-16,-1-8-28 16,0 1-2-16,0 10 29 15,3 15 35-15,3 50 25 16,-9-49 16-16,0 11 8 15,-1-1-8-15,-4 11-9 16,-1-4-16-16,-1 12-11 16,-1-11-10-16,-2-5-3 15,6-17 3-15,1-6 3 16,4-17 23-16,10-17-2 16,7-9-8-16,17-17-17 15,10-5-6-15,12-12-21 16,6 6 6-16,-3-8 20 15,1 10 20-15,0 0 14 0,-8 11 9 16,-4 8 0-16,-9 23-14 16,-7 20-1-16,-15 23-6 15,-15 14 2-15,-5 1 7 16,-2 2 14-16,-8-13-1 16,3-13-12-16,12-14-16 15,21-7-10-15,10-4 39 0,25-4 5 16,7 2 6-16,9 8 10 15,-16 11 8-15,-7 18-49 16,-22 8-6-16,-15 14-50 16,-17-3-57-16,-26-16-494 15,-9-28 93-15</inkml:trace>
  <inkml:trace contextRef="#ctx0" brushRef="#br0" timeOffset="46024.8034">23099 8043 566 0,'0'-3'396'15,"-3"0"-118"-15,3 0-51 16,0 1-311-16,3 1 1 15,-3-1 51-15,34-2 29 16,46 7 51-16,-23 6 4 16,2 3-2-16,15-2-2 15,7 0-12-15,51-1-9 16,13-3 3-16,33 3-3 16,7-5-7-16,32 5-5 0,-20 2-5 15,7 1 5-15,-6 1-1 16,41 6 5-16,-21-2 2 15,42 3 1-15,-18-3-5 16,42-3-3-16,-19-3-7 16,40-2 3-16,-28 0 3 15,48-4 10-15,-29 4 2 0,15-3 0 16,-32 2-4-16,5 1 0 16,-53-2-9-16,-10 0-4 15,-30 2-4-15,7-4-50 16,-47-4-51-16,14-10-51 15,-44-16-237-15,-41-19 19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03:16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9068 6523 532 0,'105'7'93'16,"-58"8"61"-16,2 3-162 0,18 5 8 16,0 1 12-16,14 3 32 15,-13-2 21 1,14 2 39-16,-11-5 12 0,22-1 9 16,2-4-31-16,37 3-14 15,1-9-38-15,29-2-11 16,-2-4-13-16,35-1-3 15,-23-8-6-15,44-5 3 16,6 1-1-16,32-5 1 16,-19-6-2-16,48-5-2 15,-15 2-3-15,39-5 0 16,-23 4-2-16,38 3 1 16,-28 7 1-16,35 4 32 15,-45 8 3-15,29 11 11 16,-40 2 11-16,20 9 12 15,-59-1-30-15,27 4-1 16,-57-5-10-16,0-1-12 16,-47-6-13-16,-9-6-67 15,-45-6-67-15,-13-14-278 0,-40-14 7 16</inkml:trace>
  <inkml:trace contextRef="#ctx0" brushRef="#br0" timeOffset="4219.9933">3787 9246 1132 0,'-14'-14'345'16,"14"11"48"-16,-6 6-337 15,12 5-130-15,-6-7-8 16,7 11-3-16,2 38 5 16,69 70 56-16,-43-19 14 15,-15 12 5-15,-2 44-2 16,-6 9-12-16,-20 31-75 15,-18-16-35-15,-8-7-72 16,-5-45-84-16,-5-28-10 16,7-59-22-16</inkml:trace>
  <inkml:trace contextRef="#ctx0" brushRef="#br0" timeOffset="4503.8906">3696 9308 348 0,'26'-64'357'0,"8"-5"-81"16,9 14-196-16,24-7 233 15,6 17-223-15,15 5 10 16,0 15-11-16,2 16-4 16,-13 18-24-16,9 19-34 15,-13 21-49-15,-20 29-4 16,-26 13-13-16,-45 38 2 15,-35 6 10-15,-44 36 35 16,-17-9-7-16,-31 13 7 16,18-36 6-16,-4-16-70 15,32-46-114-15,10-30-169 16,42-48-58-16</inkml:trace>
  <inkml:trace contextRef="#ctx0" brushRef="#br0" timeOffset="4804.8997">4408 10492 1223 0,'-30'12'395'0,"13"-20"-51"16,12-1-295-16,10-4-107 15,10-9-73-15,22-17 64 16,16-8 64-16,24-14-32 16,7-1 36-16,13-8-50 15,-14 15-49-15,4 5-243 16,-19 17 9-16</inkml:trace>
  <inkml:trace contextRef="#ctx0" brushRef="#br0" timeOffset="5042.9932">5113 10477 630 0,'-29'70'239'15,"18"-32"0"-15,10-4-133 16,23-12-83-16,36-16 22 15,10-21 7-15,28-28 18 0,6-17-6 16,0-32-18-16,-30-3-29 16,-18-6 12-16,-28 14 5 15,-18 5 39-15,-16 29-3 16,-10 9-18-16,-9 18-31 16,-17 21-101-16,-2 12-106 15,-18 15-192-15,3 9-23 16</inkml:trace>
  <inkml:trace contextRef="#ctx0" brushRef="#br0" timeOffset="5436.983">6991 8933 1170 0,'-1'-28'263'0,"-13"-2"76"15,-9 1-360-15,-26 5-36 16,-4 14-2-16,-23 13-4 0,-2 14 48 15,-2 10 37-15,14 10 10 16,13 19-1-16,18 1-1 16,8 20-22-16,11 4-17 15,2 24 3-15,10-5 4 16,4 27 3-16,3-10 5 16,-2 22-2-16,8-8-32 15,-3 8-84-15,1-18-86 0,-2 1-85 16,-5-33-52-16,-18-17-64 15</inkml:trace>
  <inkml:trace contextRef="#ctx0" brushRef="#br0" timeOffset="5628.1697">6113 10194 1045 0,'15'-13'432'16,"-2"-1"21"-16,9-8-208 15,11 1-175-15,17-1-26 16,4 0-33-16,3 6-82 16,1 2-59-16,-3 7-124 15,-11 4-58-15,2 6-139 16,0-3-24-16</inkml:trace>
  <inkml:trace contextRef="#ctx0" brushRef="#br0" timeOffset="5777.9975">7025 10040 454 0,'21'19'248'16,"-8"9"-30"-16,-7 6-104 16,3 11-39-16,-4 1-27 15,1 11-28-15,-3-5 8 16,2 0-11-16,-3-15-188 16,2-7-75-16,-8-35-46 15</inkml:trace>
  <inkml:trace contextRef="#ctx0" brushRef="#br0" timeOffset="5928.5042">6925 9649 1612 0,'1'-3'186'0,"5"-2"135"15,6 2-533-15,13 5-271 16,54 30 48-16</inkml:trace>
  <inkml:trace contextRef="#ctx0" brushRef="#br0" timeOffset="6156.035">7773 9385 845 0,'14'22'433'0,"-14"0"-56"15,0 20-85-15,3 14-329 16,-3 27 26-16,1 13 22 16,-5 32-2-16,-2-1-8 15,-9 23-66-15,-1-26-11 16,1-8-38-16,-4-36-47 16,-7-18-41-16,4-32-115 0,-10-6 7 15</inkml:trace>
  <inkml:trace contextRef="#ctx0" brushRef="#br0" timeOffset="6336.7457">7496 9952 1621 0,'42'-11'414'0,"20"-7"105"16,11 6-458-16,44-4-76 15,6 2-117-15,17-5-119 16,-20 9-269-16,-4-7-46 16</inkml:trace>
  <inkml:trace contextRef="#ctx0" brushRef="#br0" timeOffset="6705.9142">9026 9567 1254 0,'39'14'218'0,"11"-12"157"16,18-15-349-16,33-3-123 15,4 0-56-15,5-8-214 16,-18 2-50-16</inkml:trace>
  <inkml:trace contextRef="#ctx0" brushRef="#br0" timeOffset="6871.0238">9262 9724 660 0,'0'39'0'16,"13"-24"774"-16,26-4-774 16,16 6 70-16,10-2-70 0,24 2-317 15,1-5 317-15</inkml:trace>
  <inkml:trace contextRef="#ctx0" brushRef="#br0" timeOffset="7184.9584">11248 9192 886 0,'-29'39'412'0,"12"-24"-52"15,8 23-115-15,-4 19-308 16,0 24 13-16,-5 6 31 16,6 36 7-16,3 3-16 15,-4 42-101-15,-6 5-174 16,-11 29-44-16,-4-36-151 15</inkml:trace>
  <inkml:trace contextRef="#ctx0" brushRef="#br0" timeOffset="7559.5783">11182 9132 1592 0,'59'-24'564'0,"24"-10"-26"16,10 6-411-16,30 4-135 15,-1 9-149-15,-8 24 125 16,-45 15-41-16,-24 17-31 16,-44 14 9-16,-41 19 15 15,-40 22 13-15,-55 36 9 16,-11 3 27-16,-32 12-9 15,17-18-3-15,11-18 16 16,54-42 21-16,17-12-14 16,38-25-10-16,32-6 5 15,31-7 26-15,37 4 40 0,18 4 26 16,25 1 28-16,8 2 5 16,19 5-24-16,-18 0-36 15,-1 2-150-15,-19 3-156 16,-12 7-205-16,-36-8-128 15</inkml:trace>
  <inkml:trace contextRef="#ctx0" brushRef="#br0" timeOffset="7949.9662">12113 10207 1111 0,'-3'15'445'15,"12"-11"-36"-15,22-6-249 16,8-1-164-16,30-8 30 16,8-8 14-16,11-12 48 15,-14-8 39-15,-9-8-64 16,-23 7-17-16,-16-2-20 15,-17 13-27-15,-25 2-76 16,-9 11-15-16,-41 17-8 0,-18 17 14 16,-36 34 10-16,5 16 71 15,0 25 12-15,41-5-10 16,21-1-15-16,43-23-3 16,29-3-4-16,22-26-7 15,29-7 12-15,16-13 13 16,28-18-57-16,0-15-67 15,28-23-260-15,-17-18-1 16</inkml:trace>
  <inkml:trace contextRef="#ctx0" brushRef="#br0" timeOffset="8158.9677">13038 10185 1044 0,'-3'43'326'0,"3"3"46"15,-3-11-256-15,7 8-105 16,6-14-10-16,11-12 56 15,7-18 55-15,24-20-8 16,3-17 9-16,22-22 7 16,3-11-49-16,3-7-63 15,-19 11-5-15,-8-1-18 16,-18 19-17-16,-18 10-160 16,-11 13-65-16,-6-7-228 15,-6 20-89-15</inkml:trace>
  <inkml:trace contextRef="#ctx0" brushRef="#br0" timeOffset="8418.9654">14060 10127 753 0,'60'-6'0'0,"14"-20"721"16,-16-4-705-16,-5-1 427 0,-10 1-513 15,-26 10 514-15,-13-12-511 16,-14-2 46-16,-20 0 9 16,-20 3-13-16,-35 19-69 15,-4 23-20-15,-14 33-5 16,8 17 17-16,5 28 9 16,32 7 54-16,10 14-133 15,28-16-156-15,26 3-3 16</inkml:trace>
  <inkml:trace contextRef="#ctx0" brushRef="#br0" timeOffset="8728.0649">14479 10164 811 0,'4'5'601'16,"-2"-7"-171"-16,10-1-483 16,-12 2 490-16,20-8-464 15,29 3 42-15,59-74 51 16,-34 40 15-16,-10 7 1 16,-2 5-9-16,-14 16-30 15,-14 9-63-15,-19 11-34 16,-13 18-43-16,-9 9-11 15,-11 18-33-15,-5 5 4 0,-7 10-79 16,0-15-43-16,5 2-149 16,12-19-30-16</inkml:trace>
  <inkml:trace contextRef="#ctx0" brushRef="#br0" timeOffset="9106.974">15317 9883 1009 0,'10'3'459'16,"-11"4"-57"-16,-5 26-156 16,-9 10-300-16,-3 26 5 15,-7 1 40-15,-3 19 11 16,7-9 5-16,5-11-14 15,9-23-11-15,7-12-51 0,12-25 13 16,10-25-17-16,6-14-8 16,19-18-33-16,7-13 8 15,2-4 49-15,-7 11 36 16,-6 5 38-16,-20 23 123 16,-11 11 121-16,-12 12-180 15,-3 19-14-15,-7 17-10 0,-2 22-72 16,-1 2-77-16,-1 20 103 15,7-11-20-15,1-6-59 16,9-20-29-16,12-3-217 16,9-22-69-16,16-9-49 15</inkml:trace>
  <inkml:trace contextRef="#ctx0" brushRef="#br0" timeOffset="9602.9706">16019 10080 956 0,'-34'123'499'0,"44"-102"-130"16,-11-13-182-16,22-3-215 15,10 2-18-15,25-10-17 16,8-12 96-16,17-17 22 15,-5-4-10-15,1-16-3 16,-27 8-27-16,-11 1-15 16,-21 12-25-16,-16 7 2 15,-15 15 2-15,-34 14 23 16,-14 11 10-16,-19 20 29 16,0 11 9-16,0 14 9 15,34 1 0-15,14 5 2 16,24-7-7-16,21-5-19 15,23-12-27-15,19-6-35 16,14-14-51-16,25-16-208 16,4-14-194-16,10-38-34 15</inkml:trace>
  <inkml:trace contextRef="#ctx0" brushRef="#br0" timeOffset="10017.1249">17650 9915 1943 0,'9'14'377'16,"35"3"195"-16,29-3-516 16,19 1-116-16,45 2 52 15,-2-2-62-15,15-7-132 16,-24-14-69-16,6-21-310 16,-49-4-42-16</inkml:trace>
  <inkml:trace contextRef="#ctx0" brushRef="#br0" timeOffset="10435.8042">20774 9446 1589 0,'27'-8'420'16,"-32"-5"34"-16,-4-11-440 15,-9 1-175-15,-28 0 24 16,-23 4 32-16,-56 15 101 15,1 17 39-15,-54 34 55 16,5 20-2-16,-20 37-1 16,48 16-31-16,0 40-4 15,68-8-11-15,34 16-19 16,55-32-23-16,55-11 11 0,32-44-7 16,50-16-40-16,11-37-16 15,39-11-96-15,-23-26-111 16,9-31-255-16,-42-21-8 15</inkml:trace>
  <inkml:trace contextRef="#ctx0" brushRef="#br0" timeOffset="10726.2401">21233 9881 1827 0,'-50'110'371'0,"4"-45"178"15,1 17-537-15,8 15-23 16,24-12-39-16,17-8 2 16,22-28-1-16,19-18 25 15,9-27 14-15,14-11 47 16,-1-20 2-16,1-8-5 16,-22-10-27-16,-9-5-26 15,-34 2-14-15,-26 0 7 16,-22 6 6-16,-28 5 6 15,-9 12-89-15,-5 9-68 16,17 8-64-16,17 7-63 16,43-1-221-16,44-4 94 15</inkml:trace>
  <inkml:trace contextRef="#ctx0" brushRef="#br0" timeOffset="10995.6498">22102 10026 818 0,'-25'15'654'0,"-19"-1"-224"16,-26 11-109-16,-5 1-218 0,-7 4-217 16,20-5 170-16,15-2-21 15,23-13-29-15,12-4 10 16,14 1 6-16,5 12 12 16,-1 10-29-16,0 18 32 15,-6 6 19-15,-15 11-57 16,-10-11-17-16,-3-5 20 15,-8-20-38-15,9-13-64 16,11-21 29-16,4-18-26 16,6-8 3-16,12-29-36 15,11-12-301-15,27-22 114 16</inkml:trace>
  <inkml:trace contextRef="#ctx0" brushRef="#br0" timeOffset="11214.88">22581 9298 1602 0,'3'11'285'16,"1"10"164"-16,-8 19-445 16,1 33-49-16,0 11 38 15,-3 24 27-15,0 5 3 16,-3 20-3-16,-4-13-23 15,-14 21-126-15,-5-18-130 16,-16-2-214-16,1-26-97 16</inkml:trace>
  <inkml:trace contextRef="#ctx0" brushRef="#br0" timeOffset="11401.8744">22448 9748 1976 0,'78'33'569'15,"8"-7"55"-15,27 13-577 16,21-4-331-16,28-4-407 16,-33-19 23-16,-6-46-171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05:03.1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22304 3311 593 0,'-2'0'119'16,"5"-6"63"-16,6 3-159 15,-9 1 18-15,0-1 5 16,6-10 2-16,24-18-3 16,59-54-18-16,-40 47-20 0,14-7-23 15,1 2-25-15,10-5-86 16,-7 3-88-16,-10 1-10 15,-9 4-93-15</inkml:trace>
  <inkml:trace contextRef="#ctx0" brushRef="#br0" timeOffset="320.8737">22751 3312 996 0,'11'0'207'16,"-4"0"66"-16,-6 5-280 15,2-4-52-15,-3-2 12 16,3-1 23-16,-3 1 24 16,23-14 7-16,51-52 5 15,-30 23 2-15,-1-7-30 16,18-9-22-16,-6 3-237 16,-8-1 49-16</inkml:trace>
  <inkml:trace contextRef="#ctx0" brushRef="#br0" timeOffset="620.4071">23141 2370 581 0,'28'75'438'0,"-33"-45"-134"16,4-14-14-16,0 20-333 16,8 7-17-16,2 24 52 15,3 2 21-15,7 16 8 16,5-2 8-16,7 14 4 16,4 3-20-16,13 12-30 15,-10-14-29-15,-1-14-28 0,-13-26-23 16,-5-24-26-16,-14-32-177 15,-4-29 59-15</inkml:trace>
  <inkml:trace contextRef="#ctx0" brushRef="#br0" timeOffset="905.3827">23230 2512 806 0,'13'-3'109'16,"-9"8"96"-16,17 5-211 16,-10-13-36-16,18 3 71 15,4-6 35-15,19-1 20 16,2-23-4-16,37 5-6 15,-11-9-32-15,16 0-35 16,-19-3-42-16,-6 10-27 16,-34 8-235-16,-28 7 46 15</inkml:trace>
  <inkml:trace contextRef="#ctx0" brushRef="#br0" timeOffset="1162.9815">23267 2906 1472 0,'23'12'141'15,"88"-8"220"1,-28 2-424-16,30-25-4 15,22-15 69-15,44-22-26 16,-81-17-31-16,38-36-109 16,-23 6-104-16,5-12-101 0,-39 8-61 15</inkml:trace>
  <inkml:trace contextRef="#ctx0" brushRef="#br0" timeOffset="5887.5265">1912 4635 364 0,'71'-121'229'15,"-71"107"-15"-15,-3 5-51 16,3 9-129-16,-4 3-17 15,2-3-41-15,-2 2-17 0,-48 17-7 16,-83 82 8-16,51-34 11 16,-33 53 64-1,15 11 7 1,25 1 13-16,22-15 6 16,21-7-34-16,58-52 2 15,17-35-1-15,21-12 2 16,5-16 1-16,31-14-34 15,-2-12-49-15,3-8-185 16,-19-1 1-16</inkml:trace>
  <inkml:trace contextRef="#ctx0" brushRef="#br0" timeOffset="6308.0568">2106 4675 712 0,'46'58'201'15,"-46"-57"41"-15,3-2-209 16,5-2-38-16,-8 1 6 16,1 1-5-16,33-12-2 15,56-24-54-15,-21 8-167 16,-3 3 15-16</inkml:trace>
  <inkml:trace contextRef="#ctx0" brushRef="#br0" timeOffset="6502.3658">2228 4931 1254 0,'18'20'263'15,"-8"-11"108"-15,-13-17-334 0,44-5-158 16,29-17-263-16,25-20 17 15,3-12-155-15</inkml:trace>
  <inkml:trace contextRef="#ctx0" brushRef="#br0" timeOffset="7904.1707">4227 8158 957 0,'24'6'371'0,"-8"-1"20"15,-33-7-201-15,15 4-192 16,-2-4-16-16,-2-4 0 16,4 5-10-16,-1-1 10 15,0-1 23-15,-38-9-1 16,-58-50-4-16,5 50-29 15,-3 12-18-15,-20 14-8 16,0 12 9-16,-14 17 6 16,29 8 22-16,-19 14 5 15,15 5 7-15,9 21 21 16,24 0 18-16,15 15 19 16,32-3 19-16,18 12 8 0,16-20-14 15,69-56 24 32,1 1-98-47,92 32-61 0,36-13-216 16,8-30-114-16,5-16-95 15</inkml:trace>
  <inkml:trace contextRef="#ctx0" brushRef="#br0" timeOffset="8234.5327">4937 8518 903 0,'21'-19'300'0,"-8"3"30"16,-13 10-240-16,-6 9-201 15,-7 7 16-15,-26 24 12 16,-14 11 27-16,-35 17 92 16,-3 9 96-16,-12 12-11 15,22-10-4-15,19 7-16 16,38-11-36-16,21 2-91 16,24-16-3-16,29-7-42 15,8-16-43-15,20-10-141 16,7-16-87-16,-5-10-18 15</inkml:trace>
  <inkml:trace contextRef="#ctx0" brushRef="#br0" timeOffset="8454.1868">4975 8732 1251 0,'2'-3'377'0,"-1"0"49"16,10 1-282-16,12 10-192 0,74 43 22 16,-35-11 31-16,19 8-3 15,-7-5-28-15,6 3-156 16,-23-6-138-16,-7-3-110 16,-17-16-164-16</inkml:trace>
  <inkml:trace contextRef="#ctx0" brushRef="#br0" timeOffset="8655.6934">5439 8650 736 0,'-73'30'715'0,"-20"16"-208"15,-5 16-441-15,-17 19 441 16,23-4-516-16,12 0-62 15,22-14-45-15,8-13-45 16,34-25-135-16,26-14-126 16,23-16-12-16,24-38-116 0</inkml:trace>
  <inkml:trace contextRef="#ctx0" brushRef="#br0" timeOffset="8889.1778">5934 8367 1392 0,'49'62'289'0,"-1"29"130"16,-22 1-418-16,-20 34-9 16,-27-5 7-16,-40 8 2 15,-16-25 7-15,-10-8 2 16,2-35-4-16,7-18-70 15,30-30-59-15,1-23-303 16,13-16 21-16</inkml:trace>
  <inkml:trace contextRef="#ctx0" brushRef="#br0" timeOffset="9236.3966">6480 8660 182 0,'5'0'612'0,"-2"0"-286"16,16 6-121-16,14-4 115 16,17-1-351-16,22-5-59 15,10-5-57-15,4-12-168 16,-11 4-38-16</inkml:trace>
  <inkml:trace contextRef="#ctx0" brushRef="#br0" timeOffset="9442.1484">6585 8982 1543 0,'30'25'255'15,"17"-9"186"-15,17-14-489 16,19-1-435-16,-6-5 168 16</inkml:trace>
  <inkml:trace contextRef="#ctx0" brushRef="#br0" timeOffset="12278.3866">7730 8182 221 0,'43'-46'132'16,"-43"45"274"-16,-43 190 130 47,23-150-516-31,8-2 22-16,-4 19-6 15,-17 33 27-15,-4 28-21 16,6 0 3-16,-8 2-26 15,8-28-42-15,5-14-50 16,12-31-44-16,5-25-198 16,12-33 3-16</inkml:trace>
  <inkml:trace contextRef="#ctx0" brushRef="#br0" timeOffset="12747.0067">8078 8226 1122 0,'-10'20'177'0,"0"-4"138"16,-8 11-345-16,-3 4-13 16,-1 0 49-16,6-3-1 15,1-12 69-15,8-10 15 16,7-13 22-16,7-8 1 15,20-15-6-15,11-4-65 16,27-6-1-16,6 6-23 0,11-1 3 16,-16 12 4-16,-5 10 1 15,-25 9-12-15,-10 10-2 16,-15 10-52-16,-11 18-7 16,-11 10 0-16,-26 20 12 15,-23 9-3-15,-34 30 37 16,-12 1-11-16,-13 21-25 15,14-10 4-15,15-10 16 16,35-41 10-16,18-15 8 16,21-36 48-16,16-11 0 15,11-20 20-15,32 3 6 16,20-3 3-16,39 2-17 16,7-5 11-16,16 9-25 15,-27 8-15-15,-13 3-57 16,-33 5-87-16,-18 3-184 15,-16 2-201-15,-7-12-74 16</inkml:trace>
  <inkml:trace contextRef="#ctx0" brushRef="#br0" timeOffset="13087.3533">8761 8400 249 0,'2'4'733'16,"-2"-4"-323"-16,0 0-110 15,1 3-18-15,10 12-349 16,3 10 2-16,47 64 21 16,-21-42 40-16,18 20 26 15,0 1 11-15,4 8 1 16,-16-11-16-16,6 12-127 16,-15-12-118-16,3-5-155 15,-6-18-111-15</inkml:trace>
  <inkml:trace contextRef="#ctx0" brushRef="#br0" timeOffset="13312.3693">9391 8415 1517 0,'-2'-2'280'15,"-44"14"162"-15,-96 65-500 0,-6 19-11 16,-9 12 5-16,-6 23 13 16,18-25-4-16,9-2-113 15,57-27-85-15,24-9-129 16,23-28-153-16</inkml:trace>
  <inkml:trace contextRef="#ctx0" brushRef="#br0" timeOffset="14002.6509">9672 8776 1205 0,'9'4'238'0,"-3"-2"93"16,16 1-325-16,11-5-67 15,20-2 18-15,17-3 49 0,19-8-32 16,-5-3-75-1,4-3-235-15,-25 5 11 0</inkml:trace>
  <inkml:trace contextRef="#ctx0" brushRef="#br0" timeOffset="14293.2374">9866 8503 1183 0,'-10'14'285'0,"3"2"67"16,5 6-313-16,-4 18-94 0,3 9 22 15,-6 10 11-15,5 2 25 16,-8 12 9-16,0-7-10 16,-3 12-150-16,12-13-205 15,3 0 9-15</inkml:trace>
  <inkml:trace contextRef="#ctx0" brushRef="#br0" timeOffset="15198.8585">11066 8339 714 0,'9'43'291'0,"-8"-40"5"15,1-6-140-15,-5-1-130 16,3 4 7-16,-2 0-1 0,1 0 0 16,0 0-9-16,-1 0-10 15,1 0-14-15,-1 0-6 16,-5 19-1-16,-10 25 1 15,-27 67 16-15,7-22 8 16,-3 9 1-16,-13 21-3 16,-2-11-3-16,-6 1-78 15,12-17-34-15,3-12-51 16,14-29-47-16,6-16-133 16,13-23 48-16</inkml:trace>
  <inkml:trace contextRef="#ctx0" brushRef="#br0" timeOffset="15618.0442">11469 8340 983 0,'-9'15'137'15,"-10"9"115"-15,-12 0-272 16,-15 20-47-16,-3 8 50 16,-1 16 9-16,7 5 56 15,7 19 23-15,15-4 3 0,5 3 1 16,9-16 3-16,7-11-45 16,11-22-25-16,13-16-10 15,7-17 16-15,21-15 19 16,6-10 3-16,17-23 20 15,-3-11 14-15,-1-12 5 16,-20 1-8-16,-12-9 24 16,-20 11-7-16,-14-2-12 15,-20 8-22-15,-15 1-31 16,-8 14-44-16,-19 4-49 16,-2 16-20-16,-2 5-51 15,13 2 17-15,9 7-81 16,21 2 39-16,29-8-201 15,30-5 32-15</inkml:trace>
  <inkml:trace contextRef="#ctx0" brushRef="#br0" timeOffset="16067.9661">12088 8474 1022 0,'-34'15'304'0,"1"7"51"15,4 6-261-15,-8 9-86 16,9 2-5-16,-2 5 16 15,6 0 2-15,4 10 11 16,8-7-2-16,4 4 4 16,13-10-15-16,11-7-3 15,11-13-2-15,19-9 14 16,4-14 1-16,20-17 9 16,-1-14 3-16,4-11 5 15,-15-6-9-15,-10-10 12 16,-15 5-2-16,-17-5 6 15,-11 3-15-15,-16-2-17 16,-5 16-35-16,-12 2-22 16,-8 14-17-16,-4 9 1 0,5 8-38 15,2 0-60-15,13 7-40 16,8-5-244-16,18 4-9 16</inkml:trace>
  <inkml:trace contextRef="#ctx0" brushRef="#br0" timeOffset="16547.3396">12752 8326 1159 0,'35'112'193'0,"-44"-112"129"15,-4 8-367-15,-11 12-3 16,-4 9 22-16,-6 9 50 16,3 8 13-16,4 13 28 15,11-1-3-15,9 7-6 16,14-8-37-16,9-3-21 15,15-18-3-15,20-11 18 16,5-16 7-16,15-18 14 0,5-15 15 16,-4-10 10-16,-12-9-9 15,-4-9-8-15,-25 7 19 16,-15-12 27-16,-11 7-9 16,-14-9-16-16,-12 10-17 15,-16 4-54-15,-6 11-48 16,-19 6-23-16,3 18 7 15,-1 2 9-15,17 2 15 16,11 3-26-16,18 2-32 0,20-5-298 16,18 6 8-16,29 0-8 15,5-1-256-15</inkml:trace>
  <inkml:trace contextRef="#ctx0" brushRef="#br0" timeOffset="17010.5252">13543 8412 961 0,'106'44'203'0,"-106"-45"59"0,-6-1-284 16,-1 4-13-16,5-2 1 16,1 0 39-16,-17 3 29 15,-23 7 34-15,-51 22 10 16,43 3 31-16,5 5-35 16,5 14-1-16,14 7-25 15,13 4-16-15,6-11-32 16,18 0-21-16,7-16 13 15,27-10 2-15,6-18 10 16,26-11 19-16,2-20 30 0,11-15-14 16,-20-5 12-16,-3-13-6 15,-19 4-6-15,-12-5-8 16,-22 6 28-16,-12-10-19 16,-9 15-27-16,-27 2-31 15,-13 5-25-15,-20 12-56 16,-1 15-13-16,-4-1-7 15,19 8-32-15,15 6-238 16,28 3 63-16</inkml:trace>
  <inkml:trace contextRef="#ctx0" brushRef="#br0" timeOffset="17687.3753">14356 8569 818 0,'101'-40'326'0,"-115"29"1"15,-4 8-187-15,-14-1-114 0,-11 5 3 16,-13 14 33-16,-2 4 14 15,-9 14 24-15,14 7 6 16,0 13-23-16,17-4-35 16,18 12-17-16,23-9-24 15,27-3-4-15,17-12-9 16,30-14 28-16,4-14 13 16,23-20 11-16,-14-15 3 15,4-14 21-15,-20-7-22 16,-7-8-2-16,-23 11-10 0,-14-5 19 15,-15 9-27-15,-21 0-20 16,-20 10-8-16,-35-2-113 16,-12 17-77-16,-31 1-43 15,5 17 15-15,-2 5-297 16,24 12 155-16</inkml:trace>
  <inkml:trace contextRef="#ctx0" brushRef="#br0" timeOffset="52926.2967">18305 4346 249 0,'-2'51'70'0,"2"-51"11"16,0 1-154-16,2 2 203 16,-4-3-34-16,2-3 18 0,-3 2 22 15,3-1 16-15,0 1-61 16,0-1-66-16,0 1-19 15,0-1-26-15,3 1-14 16,-3-1 5-16,9-1 8 16,10-6-64-16,-2 0-66 15,46-26-44-15,-49 25-76 16</inkml:trace>
  <inkml:trace contextRef="#ctx0" brushRef="#br0" timeOffset="53526.5342">18146 4666 739 0,'0'2'107'15,"9"-1"91"-15,31-4-237 16,52-29 39-16,-37-11 1 15,-15 4 5-15,3 2-52 16,-12 6-152-16,-2 6-6 16,-11 14-105-16</inkml:trace>
  <inkml:trace contextRef="#ctx0" brushRef="#br0" timeOffset="53906.2875">18731 4090 178 0,'49'37'86'0,"-38"-13"-8"15,-1 1-36-15,-1 15-37 16,6 0-3-16,2 10-76 16,-9 2-4-16,-1 15-22 15</inkml:trace>
  <inkml:trace contextRef="#ctx0" brushRef="#br0" timeOffset="54423.3152">18776 4161 604 0,'6'-4'102'0,"-3"-1"50"16,4 5-198-16,-7-1 22 15,0-1 19-15,0 1 20 16,0 1 36-16,0 0 35 16,0 0-18-16,-1 0 3 31,-1 0-16-31,1 0-14 0,1 0-13 15,-3 0-2-15,3 0-6 16,0 0 21-16,3 0 7 16,-3 0 14-16,3-2 2 0,26 1 3 15,44-10-2-15,-35 5 3 16,1 0-11-16,13 4-2 16,-14 2-8-16,1 0-11 15,-11 7-8-15,-8 6-22 16,-20 8 6-16,-17 10 11 15,-14 12 8-15,-30 7-7 16,-10 2 21-16,-14 0-11 16,5-16-48-16,6-11-49 15,25-16-350-15,12-28 66 16</inkml:trace>
  <inkml:trace contextRef="#ctx0" brushRef="#br0" timeOffset="55256.1266">18872 4128 405 0,'0'2'230'0,"-1"-1"-45"16,1 1-217-16,0-1 273 15,0 1-192-15,0-1 13 16,0 2 10-16,0-3-24 16,0 2-24-16,0-1-10 15,0 1-9-15,1 10-2 16,5 16-1-16,21 53 8 16,-16-38 14-16,4 13 12 15,-4 8 3-15,-3 18 3 16,-3-5-15-16,-1 4-50 0,-2-14-102 15,4-17-174-15,-3-23-17 16</inkml:trace>
  <inkml:trace contextRef="#ctx0" brushRef="#br0" timeOffset="58097.454">5196 12464 1379 0,'-12'23'177'0,"5"78"182"16,28-27-426-16,10 45 23 15,-5 8 37-15,-3 30 5 16,-7-9 5-16,-4 15 4 16,-11-31 4-16,-1-18 1 15,-3-40-1-15,-3-19 6 16,-3-43 7-16,-14-24-24 16,-11-25-12-16,-5-38 29 15,-1-23 22-15,2-33-14 16,23-5 22-16,34-22 30 15,21 17-22-15,33-13-20 16,14 20 8-16,21 2 1 0,-10 33-6 16,0 13-8-16,-20 37-10 15,-10 17-16-15,-25 23-24 16,-7 18-39-16,-21 19 9 16,-33 39 9-16,-13 20 12 15,-23 40 23-15,-12 10 24 16,-16 5-2-16,17-35-6 15,-2-18 5-15,17-46 1 16,10-14 0-16,22-18-15 0,11 0-25 16,14-3 5-16,20 8 7 15,12 2 5-15,15 6 15 16,4 5 24-16,6 10-8 16,-8 4-95-16,6 13-88 15,-7-3-290-15,-2-10-19 16</inkml:trace>
  <inkml:trace contextRef="#ctx0" brushRef="#br0" timeOffset="58377.0152">6636 12828 605 0,'-5'-18'575'0,"-4"9"-196"16,-20 12-380 0,-8 15 364-16,-21 36-416 0,-9 11 32 15,-23 30 53-15,13 2 37 16,-1 17 16-16,20-22 1 16,16 7-9-16,23-20-41 15,19-6-49-15,16-23-43 16,15-4-31-16,6-22-95 15,20-18-264-15,-4-24 59 16</inkml:trace>
  <inkml:trace contextRef="#ctx0" brushRef="#br0" timeOffset="58618.5706">6710 12987 1556 0,'4'26'414'16,"-2"-45"61"-16,16 37-417 15,7 7-120-15,18 9 10 16,4 8 7-16,15 17 43 16,-7-6 14-16,-2 9-33 15,-8 1-57-15,5 5-159 16,-11-12-162-16,2-6-77 0,-4-26-155 15</inkml:trace>
  <inkml:trace contextRef="#ctx0" brushRef="#br0" timeOffset="58811.2672">7259 12887 884 0,'-57'31'522'16,"-23"21"-80"-16,6 2-145 15,-40 27-231-15,4 12-49 0,-9 16-3 16,28-12-3-16,12 4-44 16,38-24-48-16,15-7-159 15,31-24-211-15,23-21-2 16,18-31-183-16</inkml:trace>
  <inkml:trace contextRef="#ctx0" brushRef="#br0" timeOffset="59035.324">7594 12755 1200 0,'21'54'410'0,"6"20"45"0,-27-9-249 16,20 36-206-16,-3 16 15 15,-22 35-9-15,-13-11-29 16,-35 19-30-16,-20-16-25 16,-44-5-386-16,0-45 115 15</inkml:trace>
  <inkml:trace contextRef="#ctx0" brushRef="#br0" timeOffset="59418.0259">8249 13081 1540 0,'19'12'213'16,"8"-10"207"-16,7 1-468 16,18-2-173-16,10 5-194 15,13 3 17-15</inkml:trace>
  <inkml:trace contextRef="#ctx0" brushRef="#br0" timeOffset="59756.4279">8278 13524 1501 0,'9'20'403'0,"6"-4"65"0,-4-19-399 15,17 9-116 1,13 0-39-16,49-5-137 0,11-8-138 15,12-12-103-15,-20-8-170 16</inkml:trace>
  <inkml:trace contextRef="#ctx0" brushRef="#br0" timeOffset="62206.3131">9484 12655 721 0,'-1'-2'229'16,"-1"2"13"-16,-1 0-187 15,-6 5-127-15,-26 17 10 16,-47 49 24-16,45-43 19 16,9-13 96-16,-10-2 197 31,60-30-111-16,19-9 18-15,30-14-77 0,15 0-39 16,42-7-9-16,-45 20-25 16,-5 12-25-16,-29 13-18 15,-10 15-24-15,-32 18-18 16,-14 33-5-16,-26 23-18 16,-34 39 14-16,-27 10 21 15,-34 32 13-15,8-16 3 16,-1-11 57-16,23-37 48 15,28-18 45-15,44-45-9 0,9-11-6 16,28-23-29-16,42-7 0 16,24-7-40-16,42-4 11 15,9-6 11-15,21-4-15 16,-25 6-107-16,5-1-83 16,-39 1-345-16,-11-9 8 15</inkml:trace>
  <inkml:trace contextRef="#ctx0" brushRef="#br0" timeOffset="62605.1137">10847 12667 1311 0,'-46'23'328'16,"-19"20"94"-16,-5 14-362 15,-35 29-79-15,1 2-9 16,-11 24 20-16,16-10 21 16,1 10 17-16,46-21 11 15,28-2 22-15,30-24-19 16,33-13-22-16,20-26-4 0,31-17 18 15,1-21-6-15,29-32 17 16,-3-15 8-16,11-24-1 16,-27 0-13-16,-7-8 9 15,-34 13-7-15,-23-21 7 16,-29 13-11-16,-14-11-20 16,-6 11-30-16,-7 6-93 15,-7 29-73-15,-11 13-383 16,3 24 39-16</inkml:trace>
  <inkml:trace contextRef="#ctx0" brushRef="#br0" timeOffset="62987.0462">11347 13077 1137 0,'2'37'316'16,"13"-15"72"-16,20 23-272 16,4 10-122-16,22 22 14 15,2-2 13-15,11 15-125 16,-7-5-291-16,-8 4 55 15</inkml:trace>
  <inkml:trace contextRef="#ctx0" brushRef="#br0" timeOffset="63270.514">11887 13034 1538 0,'-79'144'380'0,"8"-97"116"16,-33 17-442-16,-32 37-44 15,-6 4-22-15,-14 10-66 16,32-15-417-16,25-38 111 16</inkml:trace>
  <inkml:trace contextRef="#ctx0" brushRef="#br0" timeOffset="79048.0612">4008 16600 499 0,'11'-47'503'16,"-11"47"-145"-16,-3 0-337 16,4 6 287-16,-1-6-356 15,0 1-23-15,4 45-1 16,10 59 36-16,-13-11 16 15,-2-1 18-15,-7 25 6 16,0-3 1-16,-4 25-2 16,0-18-10-16,-1-1-218 15,1-26-68-15,3-19-53 16</inkml:trace>
  <inkml:trace contextRef="#ctx0" brushRef="#br0" timeOffset="79422.5186">4082 16685 910 0,'3'-15'440'0,"-6"9"1"16,-1-2-181-16,1 4-155 15,1 2-35-15,1 1-49 16,1 0-22-16,0-1-30 15,0 1-1-15,1-1 7 0,5-1 11 16,27-10 6-16,53-8 13 16,-49 23 2-16,0 12-14 15,-12 6-15-15,0 28-11 32,-13 1-3-32,-27 37 4 15,-28 20 11-15,-10-9 13 16,-31 10 9-16,-5-76 3 15,9 14-37-15,12-20-16 16,5-5-14-16,28-11-15 0,13-1-114 16,29-8-19-16,40-5-136 15,17-4-72-15</inkml:trace>
  <inkml:trace contextRef="#ctx0" brushRef="#br0" timeOffset="79697.9545">4977 17058 933 0,'-37'37'251'0,"-8"-9"63"15,-15 18-247-15,5 6-56 16,3 10 10-16,16-7-3 16,16 6-4-16,18-14-6 15,19 0-43-15,9-14-43 16,22 0-252-16,8-20 3 16,3-19-114-16</inkml:trace>
  <inkml:trace contextRef="#ctx0" brushRef="#br0" timeOffset="79933.3145">5076 17009 1421 0,'93'71'295'0,"-70"-49"135"16,11-2-397-16,21 11-54 16,5 3 15-16,11 16-94 15,-10-2-70-15,0 14-261 16,-23-3-39-16</inkml:trace>
  <inkml:trace contextRef="#ctx0" brushRef="#br0" timeOffset="80141.6432">5503 16957 52 0,'-98'117'896'0,"21"-32"-436"15,1-31-31 1,-7 35 2-16,20-9-486 0,21 11-31 15,27-19-31-15,12-12-344 16,27-32 105-16</inkml:trace>
  <inkml:trace contextRef="#ctx0" brushRef="#br0" timeOffset="80355.336">5869 16816 1660 0,'14'33'312'0,"15"9"184"16,2 3-489-16,4 25 8 0,-13 3-22 16,-29 19-102-16,-33 1-54 15,-31 18-260-15,-15-15-91 16,-30-4-71-16</inkml:trace>
  <inkml:trace contextRef="#ctx0" brushRef="#br0" timeOffset="80729.8878">6418 17030 1616 0,'36'47'294'0,"13"-32"189"0,11-14-457 15,32-8-241-15,12-5-255 16,5-13 38-16</inkml:trace>
  <inkml:trace contextRef="#ctx0" brushRef="#br0" timeOffset="81014.3151">6676 17354 1266 0,'-3'3'511'0,"6"2"-51"16,7-5-333-16,-8 0-104 15,30 0-129-15,85-5 29 16,-41-5-383-16,5-12 106 16</inkml:trace>
  <inkml:trace contextRef="#ctx0" brushRef="#br0" timeOffset="82463.3707">7901 16576 595 0,'-3'-8'489'0,"1"3"-338"16,2 5-21-16,0 0-235 16,0-1-312-16,0-1 125 15,-3 1 35-15</inkml:trace>
  <inkml:trace contextRef="#ctx0" brushRef="#br0" timeOffset="82643.2344">7884 16550 82 0,'-1'-2'157'0,"-2"1"34"16,0-1 13-16,2 2 23 15,1 0-8-15,-5-1-57 16,4-1-47-16,-1 2-11 16,1 0-33-16,-1 0 8 15,1 0-13-15,-1 0-5 16,1 0-18-16,-1 0-40 15,2-1-52-15,-3 1-35 16,2 0-282-16,1 0 55 16</inkml:trace>
  <inkml:trace contextRef="#ctx0" brushRef="#br0" timeOffset="85372.7538">8058 16359 1389 0,'-39'32'248'0,"-13"17"156"15,-365 1188-90 32,446-1220-361-31,-1-4 3-16,15 5-168 15,29 4-262-15,24 3 30 16</inkml:trace>
  <inkml:trace contextRef="#ctx0" brushRef="#br0" timeOffset="85952.7483">8126 16950 252 0,'-10'16'304'15,"2"-10"-101"-15,-4 0-75 16,2 1 4-16,2-2-124 16,3-4 59-16,2-1 43 15,3-1 14-15,0-1 27 16,0 1 10-16,0-1-49 15,19-26-34-15,79-59-17 16,-42 42-4-16,6 1-11 16,-6 13-12-16,-2 13-6 0,-23 16-41 15,-5 23-46-15,-11 21-1 16,-13 32-7-16,-24 37-32 16,-12 10 93-1,-15 13 4-15,-5-11 9 16,4-27 3-16,16-41 38 15,12-15 0-15,14-28-4 16,16-5-4-16,14-5 1 16,18-2-27-16,6-2 4 15,23 2 4-15,10-3 2 0,8 3-5 16,-5 0-77-16,4 13-358 16,-23-2 89-16</inkml:trace>
  <inkml:trace contextRef="#ctx0" brushRef="#br0" timeOffset="86286.7718">9226 16784 1174 0,'-16'-24'318'15,"6"75"77"-15,-39 26-306 0,6 7-77 16,1 15 28-16,14-13 4 16,15-3 2-16,17-27-8 15,16-7 4-15,8-21-30 16,16-16-7-16,7-22 1 16,30-26 16-16,2-15-1 15,10-16-6-15,-8-6-3 16,-17-11-8-16,-34 8-11 15,-18-1 5-15,-25 8-2 16,-11 5-41-16,-16 18-36 0,-11 12-321 16,-1 19-62-16,4 9-120 15</inkml:trace>
  <inkml:trace contextRef="#ctx0" brushRef="#br0" timeOffset="86643.2739">9865 17011 1140 0,'1'14'341'0,"8"-6"9"16,7 5-283-16,8 5-140 15,10 11 1-15,6 7 36 16,11 11 30-16,-5 1 14 15,-4 11-56-15,-3 0-88 16,-6 8-209-16,-14-17-14 0</inkml:trace>
  <inkml:trace contextRef="#ctx0" brushRef="#br0" timeOffset="86856.7868">10300 17031 1206 0,'-31'-3'242'0,"-104"57"120"15,41 2-286-15,-9 25 2 16,15-7-1-16,11 6-50 16,41-14-30-16,8-12-177 15,16-18-45-15,28-9-83 16,20-24-82-16,36-28 2 0</inkml:trace>
  <inkml:trace contextRef="#ctx0" brushRef="#br0" timeOffset="87195.4053">10500 16449 1623 0,'21'24'232'15,"-2"5"206"-15,15 26-495 16,11 7 19-16,7 32 33 15,-6 8 4-15,-9 22-4 16,-21-5-1-16,-29 36-1 16,-25-15-8-16,-16 0-23 15,-4-17-3-15,-12-10-62 16,8-46 0-16,-9-23-321 16,16-29 74-16</inkml:trace>
  <inkml:trace contextRef="#ctx0" brushRef="#br0" timeOffset="87632.6203">11220 17165 1865 0,'31'-2'336'0,"28"4"210"0,23-2-552 16,29-2-124-16,8 2-110 15,2 2-301-15,-26-13-62 16</inkml:trace>
  <inkml:trace contextRef="#ctx0" brushRef="#br0" timeOffset="88054.6083">12715 16354 1488 0,'-94'141'479'0,"32"-58"70"15,-16 53-390-15,11 5-98 16,2 26-34-16,11-20-13 15,20 10-8-15,23-40-8 16,14 0-8-16,17-28-8 16,16-3-1-16,7-24-106 15,22-13-218-15,22-22-205 0,18-20-103 16</inkml:trace>
  <inkml:trace contextRef="#ctx0" brushRef="#br0" timeOffset="88559.799">13251 16608 1443 0,'16'94'340'15,"-23"-86"82"-15,1 20-439 16,4 15 0-16,-5 27-45 15,-6 5 41-15,-4 12 19 16,1-7 7-16,-6 6-61 16,4-17-64-16,5 9-181 15,1-17-3-15,-2-9-116 16,1-32-83-16</inkml:trace>
  <inkml:trace contextRef="#ctx0" brushRef="#br0" timeOffset="89008.156">13608 16633 1172 0,'4'10'402'0,"-4"-7"9"15,-1 12-261-15,-4-5-253 16,2 4-16-16,0-4 39 16,0-3 13-16,5-8 41 15,4-12 88-15,7-10 16 0,18-11-9 16,8-4 4-16,10-4-40 16,1 11-18-16,0 7 2 15,-11 18-9-15,-9 15-19 16,-11 15-14-16,-9 18 0 15,-8 14-3-15,-20 33 11 16,-9 10 21-16,-20 17 27 16,-11-7 1-16,-6 5 17 15,14-31 0-15,4-12 9 16,25-28-11-16,17-7 0 16,19-18-9-16,25-5-7 15,13-3-12-15,18-1-7 16,-1-4-20-16,22-1-65 15,-18-1-59-15,6-3-356 16,-17-4 47-16</inkml:trace>
  <inkml:trace contextRef="#ctx0" brushRef="#br0" timeOffset="89388.3003">14307 16787 988 0,'15'89'422'16,"-14"-85"-26"-16,11 14-231 16,1 6-155-16,20 14-25 15,8 5 2-15,19 13 21 16,-1-5 16-16,0 7-3 15,-14-11-45-15,1 15-5 16,-12-4-376-16,-2 1 84 0</inkml:trace>
  <inkml:trace contextRef="#ctx0" brushRef="#br0" timeOffset="89637.1387">14822 16806 1271 0,'-143'90'509'16,"118"-32"5"-16,-41 13-281 16,-23 9-218-16,-22 17-75 15,-4-17-20-15,8-3-52 16,32-20-49-16,21-9-126 15,29-21 54-15,30-19-180 16,15-21-24-16</inkml:trace>
  <inkml:trace contextRef="#ctx0" brushRef="#br0" timeOffset="89952.7832">15040 17213 1303 0,'28'6'336'16,"0"11"93"-16,14-5-356 15,5-1-69-15,14 4-72 16,-12-1-61-16,13-3-300 16,-10-2 10-16</inkml:trace>
  <inkml:trace contextRef="#ctx0" brushRef="#br0" timeOffset="90266.2632">16287 16581 1226 0,'-6'9'401'0,"-5"7"-2"15,-19 11-364-15,-7 11 3 16,-12 21-73-16,-3 10 9 16,-7 20 66-16,14-6 2 15,-8 16-1-15,7-7-6 16,-3 14-53-16,6-5-87 0,2 6-94 15,13-20-39 1,7-16-209-16,17-28 15 16</inkml:trace>
  <inkml:trace contextRef="#ctx0" brushRef="#br0" timeOffset="90611.3427">16495 16825 1445 0,'-15'49'427'0,"-18"10"75"16,-10-5-412-16,-3 12-54 16,6-5-68-16,11-6-24 15,20-16-6-15,9-10 7 0,10-14-12 16,21-8 44-16,8-10 26 15,16-14-2-15,5-7-1 16,6-9 6-16,-16-7-19 16,-7-10 3-16,-16 7 14 15,-11-6 0-15,-7 5 7 16,-9-7 39-16,-5 11-4 16,-5 3-7-16,-9 11-16 0,-5-1-85 15,-6 12-111-15,-10 6-311 16,5 2-5-16</inkml:trace>
  <inkml:trace contextRef="#ctx0" brushRef="#br0" timeOffset="91015.9269">17257 16895 440 0,'-16'16'478'0,"-22"11"-103"0,-10 3-26 15,-7 11-134-15,2 5-84 16,0 12-18-16,22-8-34 15,10 0-23-15,18-5-42 16,13-8-12-16,16-15-15 16,19-11 0-16,9-16 13 15,18-16 9-15,-1-11-3 16,7-11 6-16,-22-2 2 16,-13-5-5-16,-20 11 2 15,-14-6-2-15,-16 2-21 16,-15-2-59-16,-6 8-5 0,-29-1-238 15,-3 15 7-15,-4 16-134 16,16 4-126-16</inkml:trace>
  <inkml:trace contextRef="#ctx0" brushRef="#br0" timeOffset="91449.0544">17771 16717 434 0,'88'95'341'15,"-112"-79"-57"-15,-8 4-62 16,-11 17-73-16,1 10-51 16,-1 6 16-16,14-4-11 15,3 5-2-15,19-9-29 16,8-3-25-16,14-5-27 0,12-6-10 16,7-9-11-16,13-11 3 15,7-16 8-15,11-20 2 16,2-3 2-16,-5-17 5 15,-15-2-1-15,-4-14 10 16,-22 4 5-16,-12-19-3 16,-8 8-15-16,-11-2-46 15,-8 14-46-15,-17 10-145 16,-10 21 2-16,-5 11-214 16,4 14-22-16</inkml:trace>
  <inkml:trace contextRef="#ctx0" brushRef="#br0" timeOffset="91930.1928">18487 16728 871 0,'15'48'399'0,"-55"4"-10"15,-6 3-220-15,-2 15-79 16,11-2-61-16,3 2-12 16,15-19-7-16,15 1-1 15,14-15 4-15,17-4-7 16,11-14 12-16,24-7 5 16,2-16-1-16,19-16-5 15,-7-15-2-15,5-13-9 16,-20-2-6-16,-2-18 24 15,-22-2 0-15,-10-13 9 16,-18 8-2-16,-12-5-13 16,-18 20-38-16,-18 13-83 15,-13 20-95-15,-20 11-254 16,-2 16-15-16</inkml:trace>
  <inkml:trace contextRef="#ctx0" brushRef="#br0" timeOffset="92364.369">19254 16725 1017 0,'8'5'279'0,"-11"3"63"15,-9 1-259-15,-18 10-77 16,-7 9 0-16,-16 17 6 16,-1 5 5-16,0 9-7 15,11 1 2-15,9 2 44 16,20-13-3-16,11 0-8 15,15-11 1-15,21-4 11 16,14-15-33-16,21-10 12 16,0-16 6-16,15-17 3 0,-10-11-6 15,-3-14 10 1,-20 0-7-16,-7-13 3 0,-19-5-8 16,-17-13-41-16,-14 4-19 15,-19-7-143-15,-15 20-127 16,-27 9-195-16,6 26-72 15</inkml:trace>
  <inkml:trace contextRef="#ctx0" brushRef="#br0" timeOffset="92633.718">19786 16249 1204 0,'6'22'423'0,"7"17"25"15,2-17-309-15,10 39-105 16,5 20-23-16,-1 41 10 16,-8 10 51-16,-15 26 41 15,-21-8-11-15,-29 30-4 16,-18-21 1-16,-35-12-95 15,0-27-82-15,-19-21-481 16,9-56 90-16</inkml:trace>
  <inkml:trace contextRef="#ctx0" brushRef="#br0" timeOffset="93938.4761">20448 16840 567 0,'-41'135'491'15,"48"-116"-122"-15,3-40-65 16,18 24-262-16,12-1-59 16,15 5-50-16,6-8-37 15,10 22-548 1</inkml:trace>
  <inkml:trace contextRef="#ctx0" brushRef="#br0" timeOffset="94298.095">20467 17298 1205 0,'5'6'471'0,"-4"0"-11"16,4-5-309-16,-5-1-118 15,0 0-58-15,1 0-8 16,14 5 15-16,20 2-14 16,56-2-37-16,-32-14-380 15,-1-5 99-15</inkml:trace>
  <inkml:trace contextRef="#ctx0" brushRef="#br0" timeOffset="102183.2527">22249 16565 839 0,'-6'-6'377'0,"-1"3"-40"15,-1 1-178-15,-5-1-207 0,-12 2-26 16,-9 2 15-16,-24 2 27 16,-13 6 24-16,-19 9 50 15,-5 6 27-15,-12 17 228 31,29 6-176-15,11 1-35-16,42 4-35 16,23 4-48-16,56-9 0 15,14-1 19-15,30 6 17 16,2-9 16-16,5 5-35 16,-20-7-11-16,-8 11-3 15,-27 3-4-15,-11 28-4 0,-23 3-4 16,-14 17-5-16,-16 4-3 15,-15 7-6-15,-8-19 2 16,-26-6 3-16,1-20 4 16,-7-20 3-16,11-26 8 15,-3-29-22-15,22-27-21 16,10-29-21-16,16-12-21 0,16-34 104 16,25-4 29-16,32-25 26 15,19 12 21-15,17-26 21 16,11 13-105-16,13-7-10 15,-21 27-8-15,-7-4-1 16,-25 35 1-16,-17 14 3 16,-31 29-5-16,-10 8-90 15,-18 21 115-15,-22 12-483 16,-5 17 104-16</inkml:trace>
  <inkml:trace contextRef="#ctx0" brushRef="#br0" timeOffset="104073.2437">15267 17013 511 0,'1'9'573'16,"-2"-10"-178"-16,-1-4-308 15,1 4 299-15,1 1-407 16,-2 0-16-16,1 1-8 16,-5 38 1-16,-12 72 10 15,-3-32 19-15,-4 39-110 16,2 5-112-16,-10 21-113 16,0-23-120-16</inkml:trace>
  <inkml:trace contextRef="#ctx0" brushRef="#br0" timeOffset="104792.6381">23727 17184 1728 0,'-65'47'293'0,"77"-45"178"15,31 4-498-15,22-3-40 16,37-5 18-16,20-2-27 16,45-2-368-16,-16-5-30 15,-13 0-182-15</inkml:trace>
  <inkml:trace contextRef="#ctx0" brushRef="#br0" timeOffset="105310.2769">25646 16525 1090 0,'5'5'429'0,"-12"-5"-12"16,4 12-262-16,2 6-172 0,-14 15-23 15,-16 11 3-15,-23 32 15 16,-12 16 59-16,-32 16 47 15,0 4 0-15,-1 22 5 16,22-11-2-16,6 3-55 16,29-21-65-16,16-10-91 15,18-30-104-15,20-24-254 16,12-42-24-16</inkml:trace>
  <inkml:trace contextRef="#ctx0" brushRef="#br0" timeOffset="105639.2611">26109 16901 1475 0,'-7'24'395'16,"-32"8"96"-16,-14 7-431 16,-21 16-31-16,3 7-36 15,3 13 6-15,19-8 7 16,9 4 12-16,29-9 9 15,16 1-17-15,10-19 3 16,23-8 2-16,15-20-11 16,19-24-8-16,5-18 17 15,16-25-3-15,-15-6-9 16,-4-12 8-16,-23 7 4 16,-14-3 0-16,-21 13-3 0,-19-7-8 15,-6 13-11-15,-7-1-23 16,-9 4-21-16,-9 3-98 15,6 13-101-15,-18-7-257 16,9 7-28-16</inkml:trace>
  <inkml:trace contextRef="#ctx0" brushRef="#br0" timeOffset="106033.2447">26983 16876 1163 0,'6'9'264'0,"-6"-9"80"16,-6 4-357-16,-3 2-15 16,-16 15 34-16,-14 4 21 15,-21 13 60-15,-14 4 34 16,-9 20 23-16,10 0-23 15,4 15-8-15,23-1-41 16,22 7-22-16,27-13-34 16,26-10 3-16,25-18-13 15,24-23-12-15,14-26-7 16,7-30-10-16,-11-14-14 0,4-20 2 16,-32-2 16-16,-12-1 24 15,-19 14 15-15,-11-8-8 16,-21 7-7-16,-7-6-7 15,-11 9-16-15,-4 2-64 16,1 19-41-16,3 12-152 16,2 19-201-16,9 1-21 15</inkml:trace>
  <inkml:trace contextRef="#ctx0" brushRef="#br0" timeOffset="106618.2565">27746 16898 659 0,'-2'3'243'0,"-5"10"30"16,-6 11-157-16,-51 51 5 16,18-43-2-16,-12 6 54 15,5 2 40-15,-5 13-49 16,20 5-43-16,8 15-30 16,15-5-56-16,15 0-57 15,17-12 30-15,18-10 0 16,17-17 31-16,16-19 35 15,3-20-42-15,17-25-3 16,-8-13 0-16,2-19-35 16,-15 2-34-16,-3-12 42 0,-29 11 2 15,-11-12-4-15,-25 2-5 16,-22-5 1-16,-17 14 0 16,-20 4 0-16,-10 21-58 15,-4 14-67-15,12 18-39 16,11 10-39-16,17 10-288 15,18 11 107-15</inkml:trace>
  <inkml:trace contextRef="#ctx0" brushRef="#br0" timeOffset="107076.4264">28716 16976 412 0,'-22'11'418'0,"-24"4"-93"15,-4 7-220-15,-13 13 273 0,7 7-240 16,-5 13 28 0,14 5-29-16,2 9-26 0,19-4-21 15,8-2-37-15,28-9-22 16,13-8 2-16,12-17-1 16,16-18-14-16,12-19-19 15,11-24-1-15,5-14-6 16,14-15 4-16,-8 0 15 15,-8-8 13-15,-18 12-2 16,-15-6 0-16,-26 8-19 0,-22-10-23 16,-25 10-18-16,-33 2-63 15,-10 16-63-15,-22 11-67 16,10 22-26-16,13 8-211 16,26 11 37-16</inkml:trace>
  <inkml:trace contextRef="#ctx0" brushRef="#br0" timeOffset="107931.7383">29782 16948 942 0,'-1'89'344'0,"-23"-81"22"0,-35 5-228 15,-6 9-102-15,-21 0 6 16,2 8 21-16,-2 13 60 16,31-3 15-16,12 12 23 15,25 0-25-15,26 2-11 16,14-5-59-16,40-4-23 16,30-14-27-16,14-13-3 15,-3-21-18-15,21-25 2 16,-29-11 9-16,-8-14 3 15,-19-2-1-15,-5-4-9 16,-28 11-14-16,-27-7-12 16,-37 7-40-16,-27 0-24 15,-21 2-34-15,-27 11-413 16,-10 8 110-16</inkml:trace>
  <inkml:trace contextRef="#ctx0" brushRef="#br0" timeOffset="111550.7688">22776 17141 1149 0,'29'61'387'16,"-25"-50"-8"-16,5 13-316 15,12 21-44-15,-1 6-25 0,17 25 7 16,6-3 69-16,11 5 8 15,0-19-6-15,6 1-6 16,-14-23-125-16,-6-6-95 16,-20-16-157-16,-6-3-87 15,-17-17-69-15,-6-22-69 16</inkml:trace>
  <inkml:trace contextRef="#ctx0" brushRef="#br0" timeOffset="111711.1159">23207 17114 734 0,'-13'18'825'0,"-27"21"-209"15,-10 18-45-15,-26 31-385 16,-22 18-127-16,-26 14-59 16,13-3-77-16,1-1-521 15,24-43 143-15</inkml:trace>
  <inkml:trace contextRef="#ctx0" brushRef="#br0" timeOffset="239009.1659">19669 11698 1099 0,'1'0'215'0,"1"1"81"15,1 5-310-15,1 18-47 16,7 14 14-16,40 59 22 16,-40-43 18-16,2 23 2 15,0 11 1-15,4 13 2 16,1 7 3-16,2 21-110 15,-2-14-107-15,-8-5-71 16,-7-30-126-16</inkml:trace>
  <inkml:trace contextRef="#ctx0" brushRef="#br0" timeOffset="239323.6728">19651 11921 951 0,'3'-26'305'0,"9"-4"29"16,9 8-234-16,23-8-84 15,8 2-13-15,25-7 18 16,-2 5 7-16,7 8-6 16,-17 10-6-16,-4 10-16 15,-27 14-21-15,-9 13-3 16,-15 2 7-16,-11 20 13 15,-15 8 18-15,-30 9 20 16,-19 1 5-16,-15 11-3 16,6-18-25-16,-9-10-73 15,28-12-52-15,16-11-51 16,19-13-126-16,15-11-80 16,24-6 11-16</inkml:trace>
  <inkml:trace contextRef="#ctx0" brushRef="#br0" timeOffset="239583.0565">21088 11453 1249 0,'-21'9'255'15,"-26"19"109"-15,-8 21-367 16,-25 28-14-16,-2 21 25 15,-23 34 25-15,16 6-12 16,-2 11-12-16,24-14 31 16,21 12 29-16,42-29-78 0,27-7-20 15,26-23-8-15,28-17-104 16,-1-37-85-16,11-22 24 16,-2-31-156-16,3-16 44 15</inkml:trace>
  <inkml:trace contextRef="#ctx0" brushRef="#br0" timeOffset="240132.0612">21116 11973 669 0,'-1'-9'278'15,"1"3"6"-15,-2 0-165 0,2 5-50 16,0 0-23-16,0-2 9 16,2 0 7-16,18-12 9 15,54-33 3-15,-32 31-24 16,-2 8 10-16,1 3-28 16,-8 10-34-16,-2 10-40 15,-12 11 13-15,-11 16-12 16,-20 13 17-16,-18 29 21 15,-13 4 27-15,-7 5-1 16,-4-8-11-16,6-8 4 16,17-30 2-16,1-15 11 15,14-19-14-15,11-9-3 16,14-12 10-16,16-5 20 16,9-3-3-16,23 3 17 15,9-12 9-15,13 6-22 16,-13 6-25-16,0-4-122 15,-19 7-96-15,-1 11-239 16,-17-4-61-16</inkml:trace>
  <inkml:trace contextRef="#ctx0" brushRef="#br0" timeOffset="240492.3709">22194 11730 1200 0,'0'18'346'0,"-12"1"33"15,2-1-312-15,-12 19-102 16,-9 5-11-16,-11 17 18 16,1 5 27-16,5 7 9 15,14-11 6-15,19 0 3 16,13-17 1-16,20-9 13 15,9-19 9-15,14-23-4 16,-1-17 0-16,25-25 3 16,-5-11-13-16,-2-15-10 15,-11 4 0-15,-13-1 0 16,-30 14-2-16,-19-2-11 16,-7 15-17-16,-18 9-16 15,-2 7-23-15,-14 10-65 16,8 9-87-16,-5 7-220 15,13-1-1-15</inkml:trace>
  <inkml:trace contextRef="#ctx0" brushRef="#br0" timeOffset="240972.0907">23022 11822 871 0,'-10'-15'274'15,"0"9"3"-15,-8 6-230 16,-3 6-51-16,-10 17-18 16,0 3 74-16,-5 16 33 15,5 2 4-15,2 20 7 16,9-3-26-16,11 5-5 16,9-8-61-16,15-5-20 15,9-20 20-15,9-14 12 16,-1-14-5-16,17-19 39 0,-5-11 15 15,11-22-20-15,-4-7-17 16,-1-8 3-16,-17 9-9 16,-17-5-6-16,-16 17-8 15,-16-1-24-15,-10 9-32 16,-11 5-21-16,-3 12-12 16,2 4-52-16,-1 12-56 15,13 2-204-15,14-4 23 16</inkml:trace>
  <inkml:trace contextRef="#ctx0" brushRef="#br0" timeOffset="241391.4876">23542 11858 1002 0,'-3'3'252'0,"-7"7"52"16,-6 3-286-16,-8 10-29 16,-4 2-8-16,-14 9-2 15,10 0 31-15,-1 9 19 16,12-2 16-16,8 11-9 0,15-1-14 15,20-7-11-15,6-10-22 16,18-10 27-16,-3-15 20 16,17-20 24-16,-2-14 11 15,16-21 27-15,-10-4-35 16,9-17-1-16,-19 9-8 16,-17-8 1-16,-22 18-20 0,-15 1-17 15,-15 13-25-15,-19 6-65 16,-9 16-40-16,-14 3-111 15,2 12-104-15,0 9-106 16,14 10-45-16</inkml:trace>
  <inkml:trace contextRef="#ctx0" brushRef="#br0" timeOffset="241990.0731">24403 11884 1133 0,'0'0'327'0,"-5"0"50"16,2 2-300-16,-23 8-80 16,-42 58-11-16,34-32 15 15,1 4 17-15,-1 10 20 16,1 1 19-16,8 8 0 15,15-7-13-15,13-2-9 16,16-16-34-16,14-12 4 16,1-11 6-16,17-14 19 15,4-12 11-15,9-18 24 16,1-8-17-16,2-14 0 16,-21-1-15-16,-11-2-7 0,-16 17-23 15,-17-1-16-15,-12 11-139 16,-24 1-344-16,-9 13 60 15</inkml:trace>
  <inkml:trace contextRef="#ctx0" brushRef="#br0" timeOffset="242289.0927">24994 11410 1403 0,'0'17'217'0,"9"15"153"16,4 14-400-16,-6 27-7 16,5 4 40-16,-7 22 25 15,-11-3 22-15,-13 23 4 16,-13-4-4-16,-27 25 2 15,-7-10-9-15,-19 8-7 16,-2-26-31-16,-7-5-106 16,20-31-83-16,8-23-271 15,17-20-35-15</inkml:trace>
  <inkml:trace contextRef="#ctx0" brushRef="#br0" timeOffset="242701.425">25438 12046 505 0,'107'52'554'0,"-69"-43"-180"15,-7-8-306-15,8-2 228 0,4-2-434 16,9-3-38-16,-8-5-198 16,1-1 1-16</inkml:trace>
  <inkml:trace contextRef="#ctx0" brushRef="#br0" timeOffset="242909.6797">25446 12379 1645 0,'31'18'405'0,"12"-8"77"15,-6-4-503-15,10-1-86 16,5-4-376-16,3-10-9 16,-12-6-103-16</inkml:trace>
  <inkml:trace contextRef="#ctx0" brushRef="#br0" timeOffset="243328.3262">27033 11471 572 0,'-23'28'440'15,"-26"27"-109"-15,-19 7-344 16,-27 26 344-16,-12-1-332 15,-8 18 32-15,17-10 23 16,14 18 28-16,26-11 12 16,15 9 8-16,25-19-27 15,12-6-35-15,6-28-19 0,18-13-7 16,9-24-1-16,18-21 11 16,9-24 16-16,9-16-5 15,0-8-3-15,-1-4-10 16,-22 3-13-16,-11 3 5 15,-18 13 5-15,-14 7 5 16,-15 3-36-16,-16 15-33 16,-9 8-41-16,-9 8-41 15,6 3-25-15,3 10-98 16,15-10-25-16,13-2-38 16,11-6-46-16,19 0-40 15</inkml:trace>
  <inkml:trace contextRef="#ctx0" brushRef="#br0" timeOffset="243717.5597">27681 11781 1331 0,'-6'4'208'0,"-14"12"159"15,-11 4-406-15,-25 23 26 16,-2 4 30-16,-20 20 41 16,2 4 32-16,4 16-4 15,20-4-5-15,12-1-11 16,21-13-71-16,14-5-11 16,17-23-7-16,18-15 40 15,11-13 10-15,23-25 53 16,11-16-18-16,10-24 15 15,-4-7-41-15,1-23-11 16,-17 5-7-16,-7-12 8 16,-21 14-5-16,-9-1 1 15,-16 22-21-15,-14 6-22 16,-20 21-37-16,-14 13-52 16,-5 15-41-16,-9 2-23 15,-4 10-340-15,4 2 90 16</inkml:trace>
  <inkml:trace contextRef="#ctx0" brushRef="#br0" timeOffset="244176.1517">28438 11927 787 0,'-5'3'160'0,"2"-1"91"16,-3-1-226-16,5-2 27 16,-1 1 16-16,1 0 31 15,-2 0-3-15,-28 4-4 16,-66 26-29-16,35 4-3 15,-4 9-16-15,-1 19 8 16,20 3-1-16,15 8 4 16,22-14-14-16,16 5-15 15,19-20-21-15,18-10 16 16,10-17 10-16,21-14 17 16,-2-18 0-16,0-21 9 15,-10-16-16-15,-5-16-10 16,-20 2-19-16,-5-10-9 15,-8 12-2-15,-18-1-33 16,-11 16-17-16,-14 3-29 0,-6 18-4 16,-11 3-77-16,7 22-61 15,-7 9-199-15,11 9 0 16</inkml:trace>
  <inkml:trace contextRef="#ctx0" brushRef="#br0" timeOffset="244611.0144">29194 11950 703 0,'-20'7'539'16,"-5"6"-231"-16,-8 11-108 15,-11 7-200-15,-8 11-199 16,0-4 206-16,-3 15 1 16,8-7 21-16,7 12 24 15,14-3 3-15,19 9-10 16,14-11 4-16,20-1-20 0,10-17-15 15,18-15 25-15,6-26 12 16,22-22 3-16,-2-15 5 16,15-24 31-16,-8-3-27 15,2-13-14-15,-26 8-9 16,-11-5 0-16,-26 13-33 16,-26 5-72-16,-21 19-19 15,-26 10-71-15,-14 14-80 16,-9 18-244-16,7 14 52 15</inkml:trace>
  <inkml:trace contextRef="#ctx0" brushRef="#br0" timeOffset="245063.0972">29985 11992 863 0,'-13'5'315'0,"-3"7"12"15,-17 14-169-15,-2 9-155 16,-5 16 10-16,7 4 14 16,0 10 25-16,13-8 18 15,8 6 24-15,12-11 24 16,7 2-19-16,10-19-19 16,20-8 7-16,9-20-21 0,16-20-27 15,9-18 15-15,22-14-11 16,-2-8-27-16,-7-14-10 15,-26 8-2-15,-12-5 1 16,-24 8 1-16,-22 0-19 16,-11 17-3-16,-30 2-4 15,-17 15-70-15,-19 10-421 16,-1 12 131-16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10:45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1927 10770 837 0,'-99'113'200'15,"99"-100"19"-15,6 11-238 16,6 14-38-16,5 8-35 16,3 19 67-16,2 5 13 15,2 13 4-15,-7-6 4 0,-3 2 8 16,-5-20 5-16,-2-9 7 15,-9-23 5-15,-2-8-22 16,-2-14-13-16,-13-19-203 16,-8-17 37-16</inkml:trace>
  <inkml:trace contextRef="#ctx0" brushRef="#br0" timeOffset="333.3049">1775 11256 294 0,'-27'-65'543'16,"8"15"-154"-16,4-8-145 15,9 3 186-15,18-7-290 16,11 1-66-16,28-15-18 15,10 10-28-15,11 4-11 16,-2 13-10-16,-4 13-9 16,-21 23-15-16,-4 16-21 15,-14 15-17-15,-9 19 0 16,-9 10 0-16,-9 14 20 16,-15 4 20-16,-9 3 22 15,-3-12 7-15,-4-10 21 16,5-22-9-16,8-6-2 0,5-18-39 15,13-8-16-15,14-9-9 16,16-4 17-16,6-6 7 16,14 6 45-16,-1 10 1 15,-3 18-13-15,-17 15-26 16,-9 32-12-16,-20 15-7 16,-29 26 24-16,-12 7 10 0,-27 15 3 15,0-16 2 1,-11-8-156-16,13-29-251 0,9-18 23 15</inkml:trace>
  <inkml:trace contextRef="#ctx0" brushRef="#br0" timeOffset="703.7854">2717 11228 542 0,'-11'1'463'0,"1"1"-118"15,1-2-325-15,4-6 328 16,-3-6-334-16,5 0-33 16,4-10-25-16,5-6 20 15,19-18 1-15,12-6-2 16,15-19 24-16,6 0 23 0,9-5-22 16,-8 14-70-16,13 4-97 15,-8 20-154-15,4 10-2 16,-9 11-148-16</inkml:trace>
  <inkml:trace contextRef="#ctx0" brushRef="#br0" timeOffset="1063.0503">3011 11003 1340 0,'12'26'217'0,"19"-18"174"16,9-11-381-16,28-10-29 15,6 2 45-15,9-12-6 16,-20-3-8-16,-1-2-7 0,-27 3 7 16,-12-5 0-16,-16 8-1 15,-8 0-20-15,-13 3-22 16,-10 5-24-16,-10 11-9 15,-25 15-1-15,-9 15 16 16,-24 22 18-16,5 12 26 16,5 10 15-16,25-11 4 15,20 6-14-15,28-18-4 16,16-5-20-16,18-11-43 16,46-12-137-16,15-20-140 0,31-16 3 15,0-15-164-15</inkml:trace>
  <inkml:trace contextRef="#ctx0" brushRef="#br0" timeOffset="1369.0619">3838 10883 489 0,'-51'18'608'15,"-21"25"-202"-15,41-5-290 16,-3 2 296-16,10 2-402 15,8-10-19-15,2-2-13 16,16-12-16-16,8-13-23 16,5-5 12-16,9-13 20 15,7-8 19-15,7-11-15 16,2-2-4-16,-1-2 3 0,-10 15-9 16,-5 8-28-16,-13 13 28 15,-4 16 29-15,-4 7-7 16,1 8 4-16,-2 6 23 15,4 7-5-15,0-8-54 16,6-7-274-16,11-18-5 16,7-26-142-16</inkml:trace>
  <inkml:trace contextRef="#ctx0" brushRef="#br0" timeOffset="1602.6751">4217 10151 1248 0,'4'1'699'15,"-15"-2"-300"-15,8 11-575 16,1 11 114-16,2 25-114 16,0 10-113-16,2 20 258 15,1 5 259-15,-2 25-223 16,-1-9 3-16,-1 26-14 15,1-4-66-15,1 29-299 16,-1-19 60-16</inkml:trace>
  <inkml:trace contextRef="#ctx0" brushRef="#br0" timeOffset="1873.6105">4602 10669 1068 0,'-46'20'307'0,"-16"17"72"16,4 7-271-16,-16 20-88 16,12 6 18-16,9 2 9 15,16-13-10-15,6-4-10 16,25-16-11-16,12-10-37 15,14-5-35-15,20-5 29 16,11-7-69-16,36-12-307 16,6-3 128-16</inkml:trace>
  <inkml:trace contextRef="#ctx0" brushRef="#br0" timeOffset="2398.7011">5312 10484 386 0,'-30'51'0'0,"-78"70"324"15,46-44-306-15,10 14 251 16,30-7-234-16,16-5 230 15,19-32-237-15,33-7 33 16,15-22-12-16,32-18 10 0,5-15 8 16,16-6-115-16,-19-10-155 15,-12-12-116-15,-39-3-126 16</inkml:trace>
  <inkml:trace contextRef="#ctx0" brushRef="#br0" timeOffset="2598.2363">5292 10751 1588 0,'27'4'284'15,"10"1"173"-15,22-8-552 16,4-2-25-16,11-15-179 15,-14-10-160-15,-14-10-63 16</inkml:trace>
  <inkml:trace contextRef="#ctx0" brushRef="#br0" timeOffset="2777.5542">5239 10437 26 0,'-13'30'1109'16,"19"-28"-546"-16,17-6-10 0,14-5 8 16,34-4-590-16,11-5-35 15,8-12-158-15,-10 1-348 16,-3-11 29-16</inkml:trace>
  <inkml:trace contextRef="#ctx0" brushRef="#br0" timeOffset="3086.8787">5912 10573 1458 0,'-6'31'258'0,"4"9"164"15,14 3-425-15,9 8-22 16,8-5 27-16,7-11 2 16,2-20-28-16,8-20 37 15,2-20 13-15,2-30 11 16,0-8 3-16,-1-8 31 16,-16 7-36-16,-5 8-25 15,-15 25-30-15,-7 7-84 16,-6 8-76-16,-9 13-290 15,-7 7 2-15</inkml:trace>
  <inkml:trace contextRef="#ctx0" brushRef="#br0" timeOffset="3430.0237">6585 10667 1427 0,'9'-6'290'0,"18"-5"148"16,7-2-434-16,9-11 0 16,-6-4-16-16,0-3-16 15,-16 3 14-15,-8-5 8 16,-16 8 8-16,-4 4 4 16,-11 8 7-16,-9 7-25 15,-7 13-5-15,-15 23 8 16,-1 9 6-16,0 18-2 15,17 6 4-15,15 9-63 16,29-11-34-16,26 0-91 16,12-21-31-16,14-15-28 15,2-24 49-15,7-18 1 16,-16-13 61-16,-1-9-55 16,-17 1 29-16,-5-1-48 15,-18 13 55-15</inkml:trace>
  <inkml:trace contextRef="#ctx0" brushRef="#br0" timeOffset="3595.1044">7025 10668 72 0,'0'0'282'0,"-4"10"-64"15,-1 1-5-15,5 1 54 16,-4-5-61-16,1-3-16 16,6-5 55-16,-3-1-17 15,3 0 3-15,4-24-56 16,94-58-34-16,-36 50-80 16,14 9-36-16,-8 19-27 15,-6 19-18-15,-25 15-17 0,-18 17-58 16,-16 8-43-16,-3 5-358 15,-7-6 64-15</inkml:trace>
  <inkml:trace contextRef="#ctx0" brushRef="#br0" timeOffset="4105.8572">8505 9883 835 0,'-30'61'176'15,"-7"14"87"-15,-4 24-209 16,4-5 17-16,12 6 26 16,13-24-1-16,13-11-10 15,19-26-33-15,8-10-16 16,7-15-52-16,28-5-100 15,5-11-227-15,15-13-13 16,-8-5-179-16</inkml:trace>
  <inkml:trace contextRef="#ctx0" brushRef="#br0" timeOffset="4643.9167">9127 10229 1210 0,'3'42'242'16,"10"-7"117"-16,-2 0-372 16,14-7-1-16,2-12 1 0,17-12 15 15,-1-12 21-15,2-24 37 16,-8-5 12-16,-3-9 24 15,-23 4 7-15,-8 2 7 16,-16 16-2-16,-27 3-100 16,-6 12-30-16,-7 6-80 15,2 11-55-15,7 1-169 16,23-1-59-16,14-2-38 16,13-10-124-16,29-11 229 15,17-4 286-15,28-8 137 16,6-1 111-16,16 1-45 15,-19 8-18-15,-6 4-37 16,-28 9-66-16,-13 6 6 16,-24 8 15-16,-18 14 56 15,-15 2 21-15,-10 7 24 16,-3 1-6-16,0-1-47 16,7-14-63-16,8-1-33 0,11-9-27 15,11-1-24-15,3 2 7 16,9 8 9-16,0 0 12 15,-3 11 4-15,-3 1-5 16,-11 12-4-16,-7-7-9 16,-12-2-50-16,1-15-59 15,-4-13-218-15,11-31 12 16</inkml:trace>
  <inkml:trace contextRef="#ctx0" brushRef="#br0" timeOffset="4904.0096">10213 9461 1112 0,'-2'13'515'16,"2"-6"-84"-16,0 10-217 15,0 5-288-15,2 16 10 16,-2 5 11-16,1 6 45 16,1 2 44-16,4 17-34 15,-6-3-1-15,-5 25-136 16,-1 10-287-16,-7 3 49 0</inkml:trace>
  <inkml:trace contextRef="#ctx0" brushRef="#br0" timeOffset="5092.8721">9926 9960 1589 0,'41'-5'446'16,"12"-4"112"-16,41 7-406 15,18-6-267-15,25-4-62 16,-9 2-145-16,4-5-235 15,-34-6-44-15</inkml:trace>
  <inkml:trace contextRef="#ctx0" brushRef="#br0" timeOffset="7396.8989">4618 12421 931 0,'-3'0'560'16,"-8"1"-449"-16,-20 5-289 15,-35 84 142-15,43-35-207 16,11-7 230-16,10-8 226 16,13-23 104-16,11-14-297 15,6-17 22-15,11-23 24 0,-7-5 28 16,1-17 10-16,-14 5-43 15,-12 3-4-15,-13 21-28 16,-8 5-42-16,-6 10-25 16,-2 5-69-16,3 8-62 15,0 1-261-15,7 4 36 16</inkml:trace>
  <inkml:trace contextRef="#ctx0" brushRef="#br0" timeOffset="7593.9989">4904 12406 284 0,'17'9'313'0,"-4"-2"-35"16,-6-7-37-16,-2 5 46 16,-8-8-36-16,1 1 3 15,1 1-8-15,-1-2-41 16,-1-21-86-16,3-17-43 16,8-42-32-16,14 35-40 15,5 5 18-15,17 9-26 16,14 6-22-16,14 10-240 15,-3 17-262-15,3 4-7 16</inkml:trace>
  <inkml:trace contextRef="#ctx0" brushRef="#br0" timeOffset="8204.0017">5826 11696 1388 0,'59'74'273'16,"-46"-57"132"-16,11 20-386 16,5 10-61-16,7 24 20 15,-6 5 10-15,-1 16-38 16,-8-5-20-16,-9 3-71 16,-6-22-66-16,-5-13 97 15,-5-28 132-15,-11-26-357 16,-1-24 319-16,-11-16-459 15,-1-14 182-15,-3-32 660 16,13 1-57-16,15-14 93 16,15 6-181-16,16 0 6 15,12 26-11-15,13-13-96 16,-2 23-49-16,5 3-15 0,-4 14-26 16,-8 11-19-16,-11 24-22 15,-8 17-35-15,-10 18-18 16,-18 19 0-16,-6 10 13 15,-19 24 14-15,-8-2 32 16,-17 8 18-16,4-9 3 16,-1-4-1-16,14-26 1 15,11-10-11-15,19-20-5 16,11-5-10-16,11-8-13 16,22-1 2-16,5-4 4 0,17-6-94 15,-3 5-120-15,6-5-184 16,-25-6-80-16</inkml:trace>
  <inkml:trace contextRef="#ctx0" brushRef="#br0" timeOffset="8538.4061">6599 12213 1674 0,'10'14'293'0,"18"-16"194"16,11-13-492-16,23-11-52 16,2-13-4-16,1-8-41 0,-16-1 1 15,-12-2 21-15,-24 11 55 16,-17 5 39-16,-13 9 23 16,-17 15-18-16,-12 17-8 15,-20 20-16-15,1 17 1 16,-8 21 17-16,20 2 12 15,19 3-31-15,28-11-17 16,18-9-24-16,17-16-4 16,13-10-9-16,4-19 9 15,8-14-55-15,3-11-64 0,3-22-83 16,-9-4-117-16,-8-11-63 16</inkml:trace>
  <inkml:trace contextRef="#ctx0" brushRef="#br0" timeOffset="8733.0314">7040 12101 896 0,'62'9'253'0,"-50"26"68"16,2 7-256-16,15-8-9 15,11-12-12-15,12-12 45 16,6-19 15-16,20-25 17 16,-8-10-7-16,7-26-4 15,-15-1-52-15,-3-3-21 16,-19 19-21-16,-9 8-3 15,-16 17-69-15,-9 1 141 16,-7 9-545-16,-13-11 165 16</inkml:trace>
  <inkml:trace contextRef="#ctx0" brushRef="#br0" timeOffset="9002.0127">8101 11875 1042 0,'53'-20'499'0,"-9"-7"7"0,7-3-150 16,-2 4-366-1,-5-2-78-15,-20-1-40 0,-8 1-9 16,-11 8-27-16,-20-6 116 16,-16 10 68-16,-23 19 19 15,-9 16-21-15,-17 18-7 16,4 15-7-16,5 18-16 15,24-11-51-15,21 8-132 16,26-14-45-16,30-4-146 16,22-21 25-16,20-20-56 15</inkml:trace>
  <inkml:trace contextRef="#ctx0" brushRef="#br0" timeOffset="9281.6973">8554 11841 1242 0,'-9'9'345'0,"18"-4"95"16,-8-5-323-16,2-2-72 15,-3 1 35-15,0-1-2 16,14-7 0-16,30-4-13 16,60-74 4-16,-49 41-37 15,4-2-17-15,-9 17-13 16,-11 7-18-16,-17 19-8 15,-7 12-20-15,-11 11-4 16,-5 10-2-16,-1-1-6 16,4-4-20-16,1-2-4 0,1-6-70 15,4-15-97-15,5-2-201 16,-3-5-10-16</inkml:trace>
  <inkml:trace contextRef="#ctx0" brushRef="#br0" timeOffset="9656.8426">9232 11493 1240 0,'40'21'168'0,"-43"6"166"16,-1 16-380-16,-2 4 31 16,5 3 31-16,1-10 6 15,4-9 0-15,8-17-6 16,7-11 6-16,2-12 1 16,17-10-12-16,7-11-18 15,5-11-5-15,-2-4-8 16,-3 4-5-16,-15 7 18 15,-11 10 23-15,-7 18 0 16,-4 18-12-16,-7 11 3 0,1 19-1 16,-2 1-11-16,2 3-79 15,0-8-105-15,4-2-167 16,4-17-75-16</inkml:trace>
  <inkml:trace contextRef="#ctx0" brushRef="#br0" timeOffset="10036.8911">9822 11438 1102 0,'7'74'298'0,"-7"-54"70"15,6 2-297-15,5-3-87 16,8-4 13-16,6-9 13 16,21-15 39-16,9-10 22 15,13-15 26-15,-4-6-9 16,-5-2-16-16,-19 10-43 16,-15 5-37-16,-18 12-51 15,-13 9-17-15,-14 9 11 16,-26 16 31-16,-9 14 29 15,-15 16 51-15,5 9 18 16,12 2-10-16,22-8-27 0,22-10-26 16,19-16-9-16,21-3-22 15,11-11-30-15,27-14-166 16,8-8-197-16,9-24-24 16</inkml:trace>
  <inkml:trace contextRef="#ctx0" brushRef="#br0" timeOffset="10464.8823">10731 10895 1935 0,'-4'17'343'0,"7"-8"100"16,4 2-682-16,8 1-340 15,1-8-14-15</inkml:trace>
  <inkml:trace contextRef="#ctx0" brushRef="#br0" timeOffset="10704.9949">10722 11392 1978 0,'-13'17'294'0,"37"-10"167"0,-26-1-1058 16,5-3 62-16</inkml:trace>
  <inkml:trace contextRef="#ctx0" brushRef="#br0" timeOffset="11346.8386">5587 13323 1388 0,'56'6'260'0,"-41"12"139"16,-3 13-399-16,10 13-38 15,8 5 28-15,22 12 11 16,3-2-4-16,11 2-4 15,-4-8-394-15,2 14 116 16</inkml:trace>
  <inkml:trace contextRef="#ctx0" brushRef="#br0" timeOffset="11547.4366">6311 13443 1337 0,'-13'28'330'16,"-21"21"104"-16,-22 9-372 16,-18 37-59-16,-8 10-1 15,-7 25-2-15,20-5-14 16,7 12-11-16,22-26-174 16,13 1-235-16,24-32 11 0</inkml:trace>
  <inkml:trace contextRef="#ctx0" brushRef="#br0" timeOffset="11774.264">6345 13730 1403 0,'24'18'518'0,"1"-13"-3"16,-23 1-310-16,41-11-246 16,16-5-33-16,30-11-101 15,6-6-100-15,8-19-236 16,-26 3-60-16</inkml:trace>
  <inkml:trace contextRef="#ctx0" brushRef="#br0" timeOffset="12035.0127">6991 13541 1498 0,'86'106'430'0,"-77"-55"-215"16,9-1-215-16,10 1-74 15,8-19-85-15,17-16 72 16,5-23 30-16,1-30 46 15,-1-13 99-15,-1-23 115 16,-15 0-63-16,-4 1-22 16,-11 13-44-16,-2 4-19 15,-11 21-95-15,3 1-253 16,0 8-199-16,8 3-78 16</inkml:trace>
  <inkml:trace contextRef="#ctx0" brushRef="#br0" timeOffset="12361.3887">8142 13390 253 0,'-29'25'880'16,"-19"7"-391"-16,-4-1-153 15,-5 20 146-15,5-1-503 16,9 2-14-16,21-10-7 15,5-13-22-15,13-12-3 16,7-9 0-16,7-11 20 16,18-14 11-16,6-4 7 15,20-15-41-15,0-4 7 0,0 5-6 16,-14 11 1-16,1 17 36 16,-16 11 72-16,-2 18 14 15,-4 6 3-15,0 8-4 16,-7-2-63-16,3-1-108 15,-6-15-79-15,6-14-67 16,-1-19-133-16,10-32-3 16</inkml:trace>
  <inkml:trace contextRef="#ctx0" brushRef="#br0" timeOffset="12821.4479">8729 12484 1303 0,'-9'-6'393'0,"-2"20"47"16,1 17-334-16,-11 34-110 16,5 8-11-16,-5 32 6 15,4 2 17-15,-6 7 1 16,12-17 0-16,-9 12-117 16,8-22-112-16,1-6-111 15,15-17-113-15,18-25-8 16,6-32-31-16</inkml:trace>
  <inkml:trace contextRef="#ctx0" brushRef="#br0" timeOffset="13135.9975">9007 13031 1457 0,'3'30'367'16,"-7"11"108"-16,-13-5-392 15,-2 23-91-15,3 5-12 16,3 4-5-16,4-16-10 0,4-12-9 16,7-21 13-16,5-12-8 15,8-14-16-15,9-18-3 16,7-6-9-16,6-3-26 16,-5 2 26-16,-2 9 31 15,-11 20 18-15,-5 16 42 16,-6 8 27-16,-3 6 8 15,-4 5-7-15,5-4-25 16,0-4-70-16,6-9-140 16,4-9-136-16,14-23-91 15,3-9-122-15</inkml:trace>
  <inkml:trace contextRef="#ctx0" brushRef="#br0" timeOffset="13466.0516">9603 13191 1487 0,'0'0'333'15,"0"0"122"-15,0 5-445 16,0-5-56-16,0 0-14 16,1 0 13-16,11-2 13 15,24-7 28-15,44-29 51 16,-48 4 10-16,-7-1-4 0,-5 3-16 15,-13 7-39-15,-14 13-24 16,-14 19-15-16,-22 17 14 16,-12 13 34-16,-13 15 54 15,10 3 26-15,11 4 24 16,25-3-2-16,23 5-1 16,21-6-33-16,24 3-1 15,9-13-30-15,16-10-93 16,8-22-69-16,27-29-452 15,1-27 46-15</inkml:trace>
  <inkml:trace contextRef="#ctx0" brushRef="#br0" timeOffset="17554.9505">8464 10013 466 0,'1'-1'-181'0,"-10"4"131"15</inkml:trace>
  <inkml:trace contextRef="#ctx0" brushRef="#br0" timeOffset="18148.6208">8702 9829 278 0,'43'39'227'0,"-41"-41"-47"15,-1 4 7-15,0 1-151 0,-1-3 14 16,0 0 0-16,0 0 20 16,0 0 3-16,0 0 23 15,0 0-8-15,0 0 7 16,0 0-15-16,0 0-1 15,0 0-26-15,0-2-4 16,0 1-10-16,0-1-4 16,-1 0-5-16,0-1-2 15,-1-2-8-15,-2-4 0 16,-4 2-3-16,-14-1-7 16,-45-38 3-16,39 41 9 15,2 3-3-15,-4 4 4 16,8-5 3-16,-6 0-1 15,8 7-6-15,4-1-8 16,4-1-9-16,3 12-23 16,3 9-10-16,-1 3-21 15,1 7-49-15,6 17-305 16,-6-11 79-16</inkml:trace>
  <inkml:trace contextRef="#ctx0" brushRef="#br0" timeOffset="30880.9428">23704 8806 607 0,'-3'0'103'0,"-2"12"73"15,2 39-189-15,9 101 18 16,-6-44 2-16,-9-9 0 0,5 25 0 15,-4-13-1-15,-2-1 1 16,9-28-9-16,-7-16-113 16,-2-30-68-16,-9-30-24 15</inkml:trace>
  <inkml:trace contextRef="#ctx0" brushRef="#br0" timeOffset="31309.0314">23521 8832 541 0,'18'-9'441'0,"1"-4"-112"16,-45-3-50-16,63-2-207 16,16 0-65-16,20-4 12 15,4 6-5-15,4 2-6 16,-16 10-4-16,-13 1-3 15,-16 7-3-15,-5 5-5 0,-9 6-15 16,-20 7-15-16,-11 8 27 16,-19 16 10-16,-12 0 5 15,-17 10 19-15,7-1 14 16,-2-5-25-16,15-19-7 16,7-5-6-16,19-14-8 15,9-10-18-15,15-2 2 16,17-5 5-16,17 2 6 0,29 0 10 15,5 6 23-15,1 5-13 16,-14 15-6-16,-16 12 3 16,-36 7 6-16,-35 18 4 15,-28 1 18-15,-33 16-3 16,-21-10-25-16,-19 3-71 16,18-22-60-16,14-11-234 15,29-20 3-15</inkml:trace>
  <inkml:trace contextRef="#ctx0" brushRef="#br0" timeOffset="31594.0606">24292 9392 555 0,'-6'17'158'0,"24"-4"31"16,-23 0-132-16,-1-5-45 16,8-7 74-16,-4-13 20 15,-2-13 23-15,2-10 14 16,11-16 5-16,4-9-62 16,22-16-3-16,6 3-22 0,18-2-38 15,-4 8-37 1,4 8-34-16,-13 17-86 0,3 8-244 15,-12 15 49-15</inkml:trace>
  <inkml:trace contextRef="#ctx0" brushRef="#br0" timeOffset="31938.9839">24872 9169 824 0,'11'3'225'0,"1"-2"32"16,2-1-217-16,22-6-29 16,5-9-29-16,22-7 67 15,3-9-9-15,14-19-2 16,-12-2-10-16,-8-4-1 16,-25 11 8-16,-13 4 19 15,-19 18 16-15,-15 13-21 16,-13 13-12-16,-31 22-7 0,-6 15-19 15,-18 27-13-15,-2 1 20 16,10 15 3-16,24-13-5 16,7-1-3-16,22-17-25 15,16 3-31-15,7-17-23 16,15-8-1-16,15-20-1 16,32-14-63-16,5-20-95 0,19-16-85 15,-4-4-83-15</inkml:trace>
  <inkml:trace contextRef="#ctx0" brushRef="#br0" timeOffset="32238.4217">25595 9096 953 0,'-9'12'316'0,"-9"1"-9"16,-10 4-253-16,-13 9-57 16,4 7-59-16,0 8 79 15,6-11 8-15,4 1 5 16,15-9-12-16,6-4-19 15,9-11-20-15,12-8-15 16,4-3 48-16,15-13 9 16,3-5 14-16,2-6 16 15,-5 6 17-15,-6 1-45 16,-19 11-1-16,-8 8-31 16,-2 8-13-16,-11 7-16 0,2 10 0 15,1 9-3-15,1 1 31 16,0 4-4-16,14-8-13 15,2-2-90-15,10-15-90 16,12-15-129-16,16-7-60 16</inkml:trace>
  <inkml:trace contextRef="#ctx0" brushRef="#br0" timeOffset="32479.5745">26081 8413 1111 0,'-4'7'124'0,"-1"8"111"16,1 13-289-16,2 20 0 16,-2 13 33-16,-2 13 36 15,3 1 34-15,-2 23-41 16,4-14 1-16,-1 10 2 15,4-10-41-15,-2 11-255 16,0-21 72-16</inkml:trace>
  <inkml:trace contextRef="#ctx0" brushRef="#br0" timeOffset="32719.0068">26426 8880 1179 0,'-46'37'304'0,"2"0"79"15,-16 19-302-15,0 12-97 0,-2 11 12 16,8-20-1-16,17-6-35 16,28-17-17-16,29-11 13 15,23-19 13-15,22-12-117 16,13-10-89-16,17-8-92 15,-15-5-147-15</inkml:trace>
  <inkml:trace contextRef="#ctx0" brushRef="#br0" timeOffset="33198.4135">27134 8548 909 0,'-1'10'170'16,"-16"41"97"-16,-27 75-279 15,14-57 10-15,1 14 20 16,5-9 5-16,11-7-3 16,5-21-11-16,17-3 11 15,10-30-8-15,27-11 5 16,8-8 15-16,26-8 23 16,-3-8-105-16,7 1-79 15,-16 2-119-15,-7 0-71 16,-27-6-97-16</inkml:trace>
  <inkml:trace contextRef="#ctx0" brushRef="#br0" timeOffset="33414.0946">27127 8819 1319 0,'-3'3'247'16,"22"-6"105"-16,6-3-394 0,24-7-10 16,9-8-12-16,23-13 63 15,4-3-30-15,-1-15-129 16,-20 3-192-16,-14 0-19 16</inkml:trace>
  <inkml:trace contextRef="#ctx0" brushRef="#br0" timeOffset="33608.8674">27167 8446 765 0,'1'-8'559'0,"23"-5"-139"15,10 10-45-15,34-15-375 16,17 0-43-16,15-5-58 15,-9-1-80-15,2-7-216 16,-22 6-18-16,-10 1-132 16</inkml:trace>
  <inkml:trace contextRef="#ctx0" brushRef="#br0" timeOffset="33872.0851">27836 8672 781 0,'-15'34'183'0,"15"3"67"16,3 3-216-16,12 0-34 15,7-13 10-15,8-14 20 16,1-14 10-16,17-18 19 16,-3-18 7-16,15-21 5 15,-7 0-16-15,-7-6 8 16,-12 10-4-16,-15 5 3 15,-19 25-36-15,-3 2-67 16,-3 13-94-16,-14 10-235 16,2 4-22-16</inkml:trace>
  <inkml:trace contextRef="#ctx0" brushRef="#br0" timeOffset="34141.0967">28483 8576 1079 0,'32'-7'301'16,"-6"-1"62"-16,19 5-253 0,1-7-134 16,4-5 30-16,-14 2 12 15,-7-1 17-15,-14 3 11 16,-9-3-26-16,-12 7-30 16,-15-2-18-16,-16 3-17 15,-18 6-13-15,-2 15 24 16,-7 10 19-16,14 9 9 15,10 15-17-15,11 4-7 0,12 1-37 16,8-5-20-16,7 1-85 16,7-12-15-16,17-15-137 15,9-13-16-15</inkml:trace>
  <inkml:trace contextRef="#ctx0" brushRef="#br0" timeOffset="34372.2221">28931 8616 1232 0,'4'2'234'0,"1"-1"144"15,1-4-356-15,-6 2 10 16,0 1 29-16,10-9 6 16,30-19-8-16,61-55 22 15,-41 51-16-15,3 6-20 16,-16 15-6-16,-7 8-46 15,-21 11-72-15,-2 5-100 16,-12 1-54-16,0 3-55 0,-2 6-141 16,1 9 28-16</inkml:trace>
  <inkml:trace contextRef="#ctx0" brushRef="#br0" timeOffset="35204.3766">25219 10247 1183 0,'12'5'292'0,"28"-14"64"0,-45 6-355 15,-4 7-64-15,-19 21 12 16,-10 12 11-16,-17 21 47 16,-4 7 38-16,-1 26 10 15,12-8-9-15,12 4-13 16,21-19-32-16,14-5-16 16,8-32 3-16,18-24 12 15,12-23 21-15,33-38 24 16,11-23 12-16,26-31-7 15,-5-6-20-15,-8-4-17 16,-40 26-5-16,-15 15 0 16,-39 29-1-16,-16 23-72 15,-14 27-5-15,-23 42-7 16,-7 32-1-16,-9 36 0 16,2 23 79-16,9 41 12 15,17-2 4-15,13 27 3 0,28-11-5 16,15-3-6-16,8-47-3 15,16-27-1-15,-1-49-2 16,1-33 32-16,-7-25 18 16,1-23 18-16,-5-12-10 15,-7-22-28-15,-11-6-36 16,-13-6-43-16,-12 7-23 16,-13-2-22-16,-6 17 20 15,-3 2-20-15,8 11-16 16,0 7-252-16,18 15 71 0</inkml:trace>
  <inkml:trace contextRef="#ctx0" brushRef="#br0" timeOffset="35884.3752">25934 10569 838 0,'-6'0'154'15,"-2"13"86"-15,-10 15-198 16,-3 9-26-16,-4 17 36 16,6-4 21-16,8 3-13 15,8-13-45-15,14-10-14 16,8-20-22-16,12-14 28 0,10-14 13 16,14-19 0-16,0-7-10 15,-3-5 7-15,-5 12-25 16,-19 9-3-16,-19 19-11 15,-6 19-11-15,-4 17 40 16,-18 20 2-16,5 14 0 16,-1 14-61-16,2-4-214 15,1-10 11-15</inkml:trace>
  <inkml:trace contextRef="#ctx0" brushRef="#br0" timeOffset="36222.9856">26567 10560 677 0,'-14'0'469'0,"-8"6"-123"16,0 16-71-16,-15 12-264 15,-3 9-38-15,-1 13 13 16,8-7 20-16,2-1 1 15,19-10 1-15,6-14-22 16,3-12-22-16,3-9-18 16,5-5-48-16,8-16-46 15,6-4 42-15,14-6 38 16,1 1-20-16,0 1 47 16,-6 11 52-16,0 10-14 0,-10 11-20 15,1 8 41-15,-4 5 2 16,3 6-25-16,-5 0-80 15,5-2-139-15,-3-13 1 16</inkml:trace>
  <inkml:trace contextRef="#ctx0" brushRef="#br0" timeOffset="36477.8671">26900 10754 1123 0,'27'6'347'0,"-11"-3"51"15,-37-2-283-15,30-2-117 16,-4-5-25-16,-1-6 27 16,12-4 4-16,5-12 13 15,-2-5 23-15,12-7 24 16,1 9-34-16,2 3-24 16,-6 13-21-16,1 9-21 15,-11 13-20-15,1 13-22 16,-7 6-10-16,-1 11-106 15,-4 3-184-15,-3 9-3 16,4-19-140-16</inkml:trace>
  <inkml:trace contextRef="#ctx0" brushRef="#br0" timeOffset="36732.9528">27747 9674 978 0,'-9'4'292'16,"4"2"-34"-16,2 9-227 15,-2 22-118-15,-1 9 5 0,0 19 41 16,-4 11 76-16,1 19-6 16,8-7-8-16,-4 21-15 15,2-19-17-15,-1 9-84 16,1-22 1-16,-3-13-23 15,0-24-47-15,-5 0-109 16,0-21 75-16</inkml:trace>
  <inkml:trace contextRef="#ctx0" brushRef="#br0" timeOffset="36928.966">27510 10567 889 0,'-41'-84'409'15,"44"72"-45"-15,4 5-158 16,7-4-232-16,8-10 2 16,7-2 27-16,7-2 12 15,-5 1 10-15,6-3-12 16,-7 11-32-16,1 0-72 0,-5 5-68 16,12 1-221-16,-3-1-3 15</inkml:trace>
  <inkml:trace contextRef="#ctx0" brushRef="#br0" timeOffset="37064.0295">28033 10363 286 0,'8'31'289'16,"-5"-10"-74"-16,0 10-1 15,-1-5-157-15,1 7-30 16,-3-9-35-16,0 1-28 16,0-12 1-16,-8-7-189 15,-4-10 44-15</inkml:trace>
  <inkml:trace contextRef="#ctx0" brushRef="#br0" timeOffset="37214.174">28024 9905 1024 0,'14'-15'480'0,"-4"-6"-134"15,-3 33-213-15,2-15-367 16,8 8-138-16,3 5-57 15,1 9-33-15</inkml:trace>
  <inkml:trace contextRef="#ctx0" brushRef="#br0" timeOffset="37441.5694">28491 9603 1108 0,'4'22'188'0,"4"-3"110"0,2 17-301 16,2 7-48-16,-2 23 26 16,-2 7 33-16,-4 20 0 15,-4-7-13-15,2 18-7 16,-4-20-54-16,-4-2-80 16,2-21-43-16,-7-11-39 15,1-11-66-15,-3-8 18 16</inkml:trace>
  <inkml:trace contextRef="#ctx0" brushRef="#br0" timeOffset="37693.3783">28338 10271 1361 0,'58'-46'240'0,"-45"39"156"0,2 1-417 15,15 0-23-15,1 1 8 16,5 4-20-16,1-4-18 16,0 5-76-16,-9 0-77 15,-3 0-130-15,-4-4-52 16</inkml:trace>
  <inkml:trace contextRef="#ctx0" brushRef="#br0" timeOffset="37873.5206">28772 10095 1311 0,'150'-39'367'0,"-123"47"61"16,-1 2-331-16,-2 6-136 15,7 3 20-15,3 8 2 16,0-5-4-16,0 5-17 15,0-6-40-15,0 4-110 16,-5-10-56-16,-1-6-163 16,-8-12-38-16</inkml:trace>
  <inkml:trace contextRef="#ctx0" brushRef="#br0" timeOffset="38057.9433">29350 10167 910 0,'68'-77'341'0,"-68"80"-23"16,0 3-264-16,-4 0-41 0,1-6-40 15,1 1 9-15,-10 23 49 16,-34 71 40-16,17-39-8 16,-10 7-12-16,2-4-14 15,-3 5-71-15,9-16-73 16,2 0-91-16,9-10-26 16,7-1-149-16,4-11 59 15,6 2-28-15</inkml:trace>
  <inkml:trace contextRef="#ctx0" brushRef="#br0" timeOffset="38532.669">29857 9632 1720 0,'32'73'159'0,"-39"-51"150"16,4-20-472-16,1 11-198 15,2-3-97-15,-3 4 80 16,0-2-106-16</inkml:trace>
  <inkml:trace contextRef="#ctx0" brushRef="#br0" timeOffset="38653.973">29840 10038 901 0,'-1'17'359'0,"-2"-4"-76"15,3-1-180-15,3 0-298 16,-2 0-179-16,-5-2 44 0</inkml:trace>
  <inkml:trace contextRef="#ctx0" brushRef="#br0" timeOffset="39085.5486">27679 11272 1657 0,'9'24'259'15,"61"47"189"-15,-41-26-493 16,8 2-6-16,9 18 9 16,-1-10 10-16,-1 3-31 15,-8-14-24-15,1 2-107 0,-14-16-89 16,7-2-132-16,-8-22-60 15</inkml:trace>
  <inkml:trace contextRef="#ctx0" brushRef="#br0" timeOffset="39268.9544">28420 11256 778 0,'-8'-19'537'15,"-6"13"-135"-15,-34 19-65 16,-20 15-408-16,-30 29 23 15,-17 18 19-15,-17 25 21 16,30-10 23-16,8 9 23 16,25-20-27-16,7-2-3 15,22-25-401-15,3-11 132 16</inkml:trace>
  <inkml:trace contextRef="#ctx0" brushRef="#br0" timeOffset="39536.2322">28642 11358 316 0,'4'14'641'0,"-1"-10"-276"15,2 4-198-15,2-4 187 16,-7-4-397-16,2-1 25 16,26-5 20-16,61-23-9 15,-37-3-111-15,-5-5-113 16,3 3-121-16,-16 9-127 16</inkml:trace>
  <inkml:trace contextRef="#ctx0" brushRef="#br0" timeOffset="39803.1542">29229 11305 1181 0,'-5'15'277'16,"8"7"-32"-16,6 12-243 15,0 8-42-15,12 7-41 16,-1-6 71-16,3-9 90 15,-1-15-95-15,7-16 38 16,-2-22 8-16,28-27 20 16,9-14-3-16,1-6 10 15,-9-5-37-15,-1 7-13 16,-27 25-24-16,-10 5-123 0,-8 6-161 16,0 12-81-16,-1 10-142 15</inkml:trace>
  <inkml:trace contextRef="#ctx0" brushRef="#br0" timeOffset="40133.2682">30142 11109 1047 0,'-4'-2'313'15,"-11"15"33"-15,-17 5-225 16,-4 14-151-16,-14 13 36 15,-2 4 47-15,3 8 9 16,15-8-8-16,4-1-13 16,14-16-34-16,4-8-19 15,9-12-19-15,5-8-8 16,4-10 16-16,8-8 12 16,4 0 9-16,4-2 11 15,-2 6 6-15,0-1-14 16,-5 13-8-16,1 8-1 15,-2 6 0-15,-1 7 1 16,-1 3-15-16,0 2-94 16,0-11-28-16,8-19-235 15,10-19-28-15</inkml:trace>
  <inkml:trace contextRef="#ctx0" brushRef="#br0" timeOffset="40417.1567">30639 10475 811 0,'-9'9'260'0,"0"3"-15"16,-2 10-195-16,0 21-35 15,-6 9-51-15,1 16 147 16,0 0 3-16,1 20-8 16,2-5-27-16,1 10-47 15,1-16-77-15,1 2-49 16,6-21-47-16,1-11-231 16,10-22 52-16</inkml:trace>
  <inkml:trace contextRef="#ctx0" brushRef="#br0" timeOffset="40746.9224">30850 11019 1237 0,'-13'13'176'15,"-14"10"161"-15,1 8-380 16,-4 15 15-16,5 1 21 15,9-4-4-15,11-12 0 16,2-12-1-16,9-16 11 0,6-11-14 16,9-10-38-16,16-16-66 15,7 0-6-15,2-3 17 16,-6 7 48-16,-7 11 90 16,-18 16 65-16,-7 7-5 15,-2 7-34-15,0 11-38 16,0 6-75-16,2 7-44 15,2-5-23-15,-3-2-25 16,4-11-122-16,2-10 27 16,8-6-34-16</inkml:trace>
  <inkml:trace contextRef="#ctx0" brushRef="#br0" timeOffset="41031.6526">31161 11238 462 0,'45'-23'625'16,"-45"9"-248"-16,4 5-300 16,13-5 257-16,12-7-417 15,8-9 12-15,5-1 26 16,-2-4 29-16,-6 3 21 16,-10 6 15-16,-16 8 8 15,-8 5-24-15,-8 8-27 16,-24 10 66-16,-3 8 18 15,-5 8 26-15,3 7 22 0,7 6 25 16,20 0-68-16,22 11-16 16,23-7-29-16,35 1-71 15,28-11-49-15,22-16-349 16,3-21 22-16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16:00.7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14596 12427 399 0,'0'-8'351'0,"0"2"-85"16,1 2-234-16,-2 2 245 16,1 1-242-16,0 1-15 0,-3 0-20 15,1 0-9-15,2 0-7 16,2 22-11-16,1 28 4 16,3 67 15-16,-9-23 3 15,3-2 5-15,-12 10 7 16,3-19 7-16,0-13 10 15,-3-30 5-15,0-17 1 16,8-18 3-16,-6-23-40 16,4-13-15-16,3-33 26 15,4-13 33-15,10-27-1 16,11 7 47-16,9-4 18 16,7 22-11-16,8 2-23 15,8 27-5-15,8 5-15 16,-6 20-16-16,6 16-39 15,-11 6-24-15,-19 18-24 16,-14 7 2-16,-21 24 5 0,-22 3 18 16,-18 19 20-16,-13-2 26 15,-5-3 5-15,8-17 2 16,13-13 14-16,16-20-6 16,14-8-16-16,14-10-2 15,12-11 11-15,7 0-15 16,21-2 2-16,0 4 11 15,8 11-5-15,-7 17-25 16,-11 15-12-16,-22 16-11 16,-30 27 0-16,-27 8-11 15,-26 11-2-15,-12-14-84 0,-10-6-117 16,10-31-112-16,9-16-87 16</inkml:trace>
  <inkml:trace contextRef="#ctx0" brushRef="#br0" timeOffset="330.1405">15120 13089 1003 0,'3'0'322'0,"2"-9"-145"16,5-21-148-16,6-13-81 15,17-16-72-15,4-8 135 16,6-17 154-16,7 17-81 15,14-1-30-15,-8 21-41 0,8-1-281 16,-3 20-74-16,-8 9-137 16</inkml:trace>
  <inkml:trace contextRef="#ctx0" brushRef="#br0" timeOffset="653.8884">15551 12923 1165 0,'5'18'137'0,"8"-9"175"16,15-2-346-16,16-6 7 15,13-11 35-15,18-15 28 16,2-8-21-16,-4-13-29 16,-14 2-34-16,-14 5 18 15,-28 11 12-15,-11 5-7 16,-6 11 19-16,-31 15 17 15,-21 13-11-15,-19 20 7 0,-16 12 7 16,-18 27 21-16,16-3 16 16,9 1 4-16,25-14-17 15,19-1-23-15,32-21-25 16,26 0-23-16,20-12-23 16,35-9-48-16,12-16-38 15,26-13-177-15,-8-14 8 16</inkml:trace>
  <inkml:trace contextRef="#ctx0" brushRef="#br0" timeOffset="913.1113">16336 12887 1180 0,'-28'33'240'16,"-3"1"122"-16,-8 15-334 15,7-6 10-15,4 1-13 16,16-16-8-16,12-8-10 15,15-16-10-15,13-7-16 16,10-7 12-16,16-9 10 16,-3-5-12-16,3-3-31 15,-14 4-16-15,-8 9-18 16,-21 11-5-16,-1 18 17 16,-8 9 26-16,-2 19 19 15,-2-2 17-15,4 13-137 16,-2-9-161-16,8-9 4 15</inkml:trace>
  <inkml:trace contextRef="#ctx0" brushRef="#br0" timeOffset="1178.5693">16949 12235 1301 0,'2'2'272'0,"10"22"112"16,8 42-365-16,-24-21-54 15,-5 7 17-15,-1 19 10 16,-5 1 8-16,-7 19 0 16,1-7-1-16,-9 23 0 15,4-14-11-15,-4 9-126 16,6-17-92-16,5-5-153 15,12-37-105-15</inkml:trace>
  <inkml:trace contextRef="#ctx0" brushRef="#br0" timeOffset="1404.782">17140 12907 1554 0,'-115'182'316'0,"63"-138"154"15,12-10-491-15,25-20-13 16,15-4-17-16,18-4-6 16,19-3-28-16,15 1-26 15,26-4-322-15,1 0 81 16</inkml:trace>
  <inkml:trace contextRef="#ctx0" brushRef="#br0" timeOffset="1852.2543">17957 13052 1198 0,'-14'16'273'0,"4"-10"77"0,4-6-363 15,6 4-43-15,3-5-6 16,-3 0 17-16,7-2 36 15,42-23 19-15,56-34 29 16,-26 3 3-16,-8 7-21 16,0-5-8-16,-16 12-10 15,-20 6-2-15,-23 18-18 16,-19 11-25-16,-24 17 1 16,-34 21 2-16,-1 16 8 15,-19 25 20-15,6 5 42 0,5 7 15 16,31-9 8-16,7-3 3 15,25-22-27-15,18-2-51 16,20-13-24-16,17-9-71 16,12-16-108-16,33-16-132 15,-3-12-12-15</inkml:trace>
  <inkml:trace contextRef="#ctx0" brushRef="#br0" timeOffset="2111.1317">18512 13013 694 0,'49'105'343'15,"-39"-91"-28"-15,11 1-110 16,10 4-183-16,18-7 20 0,4-12-10 16,15-11 15-16,-1-11 3 15,7-19 10-15,-10-13-21 16,3-6 23-16,-22-1-11 15,-5 0 17-15,-20 14-13 16,-10 11-18-16,-11 15-41 16,-10 5-81-16,-14 9-60 15,-15 5-293-15,-4 11 25 16</inkml:trace>
  <inkml:trace contextRef="#ctx0" brushRef="#br0" timeOffset="2426.3385">19185 13127 998 0,'19'-1'252'0,"3"-7"94"16,5 4-293-16,10-9-12 16,-2 2-13-16,7-8-3 15,-10-6-10-15,1-11 6 16,-9 1 1-16,-4-8 0 15,-8 9-7-15,-1 4-4 16,-9 11 1-16,0 4-16 16,-6 11-2-16,-8 10-2 15,-8 11 0-15,-9 19-7 16,-1 8 15-16,-4 10 2 0,6-8-2 16,4-1-16-16,15-12-14 15,12-8-49-15,5-10-51 16,15 0-115-16,7-11-102 15,9-7-38-15</inkml:trace>
  <inkml:trace contextRef="#ctx0" brushRef="#br0" timeOffset="2632.5858">19747 13101 1397 0,'31'-9'348'0,"24"-19"120"16,16-8-377-16,17-13 9 15,-5 6-23-15,13 3 5 16,-20 20-10-16,-10 9-42 16,-15 17-50-16,-10 12-45 15,-23 9-43-15,-20 8-84 16,-14 5-67-16,-6 3-251 16,-3-4 30-16</inkml:trace>
  <inkml:trace contextRef="#ctx0" brushRef="#br0" timeOffset="3186.5737">21905 12148 1140 0,'18'-10'467'0,"-7"-2"-32"16,-19 4-275-16,-18 7-179 15,-19 11-36-15,-23 23 10 16,-12 14 32-16,-28 33 31 16,-2 24 12-16,-5 41 5 15,15-1 0-15,13 9 17 16,38-26-15-16,37-19-13 15,42-47 10-15,47-24 16 16,22-28-19-16,42-24 6 16,7-34 12-16,27-41-8 15,-31-18-13-15,-4-23-3 0,-40 4-4 16,-25 2 4-16,-42 28-7 16,-29-4-49-16,-25 18-31 15,-16 3-70-15,-16 15-34 16,-26 16-114-16,2 29-211 15,-11 20 21-15,5 18-123 16</inkml:trace>
  <inkml:trace contextRef="#ctx0" brushRef="#br0" timeOffset="3472.0849">21356 12710 1393 0,'1'23'198'16,"136"8"175"-16,9 5-419 0,-107 16 4 15,-15 0 37-15,-2 13 0 16,-1-12-31-16,8-1-156 16,-5-9-183-16,5-4-23 15</inkml:trace>
  <inkml:trace contextRef="#ctx0" brushRef="#br0" timeOffset="3814.384">22123 12735 1096 0,'-1'181'419'15,"-2"-143"-3"-15,-11 6-227 16,10-2-206-16,-2-4-88 15,5-11-89-15,8-11 76 0,6-14 19 16,8-11 14 0,0-1 105-16,14-13 63 0,4-2-88 15,8 0-20-15,-5 9-14 16,-2 1-13-16,-11 15 29 16,-3 12 22-16,-15 9 33 15,1-1 17-15,-4 10 4 16,-5 0 2-16,-5-10-56 15,4-3-269-15,-4-3-71 16,2-15-122-16</inkml:trace>
  <inkml:trace contextRef="#ctx0" brushRef="#br0" timeOffset="4229.7026">22633 12933 1169 0,'31'79'240'0,"-56"-50"112"16,-8 0-339-16,-4 11-14 15,0-2 8-15,7 4 4 16,13-7 0-16,11-7 1 15,6-3-3-15,10-11 0 16,5-10-13-16,15-11-22 0,4-5-51 16,17-12-73-16,0 1-11 15,2-9 31-15,-13 7 39 16,-4 0 66-16,-16 9 90 16,-12 4 39-16,1 8-21 15,-6 2-43-15,-9 5-11 16,4-3-9-16,1 0-27 15,-1 1 9-15,1 10 24 0,-1 10-39 16,1-8-45-16,-1 45-88 16,4-52-108-16,1-3-58 15,1-6-65-15</inkml:trace>
  <inkml:trace contextRef="#ctx0" brushRef="#br0" timeOffset="4489.6357">22973 13093 1096 0,'43'33'341'0,"-43"-29"33"16,9-2-279-16,11-1-96 16,6-2-5-16,17-8 20 15,9 0 34-15,18-12 26 16,-5-7 3-16,-2 6-8 0,-12 1-10 15,-10 2-26-15,-24 13-32 16,-3 6-32-16,-9 7-29 16,-4 11-41-16,-4 6-47 15,0 4-298-15,-3 5 23 16,5 4-125-16</inkml:trace>
  <inkml:trace contextRef="#ctx0" brushRef="#br0" timeOffset="4798.5645">23793 12261 520 0,'19'86'522'16,"-16"-85"-160"-16,3 41-311 16,1 9 313-16,5 19-368 15,-5-2 6-15,1 15 0 16,-2-6-1-16,-6 12-14 16,-5-18-27-16,-4 3-25 15,-1-13-63-15,-2-12-66 16,-3-19-99-16,-4-2-32 15,0-9-59-15</inkml:trace>
  <inkml:trace contextRef="#ctx0" brushRef="#br0" timeOffset="5000.6107">23539 12902 1126 0,'19'5'428'15,"-16"-13"10"-15,23 1-247 16,3-1-183-16,17 5-15 16,-1-2-4-16,5-7-31 15,-9 1-40-15,1-6-172 16,-9-6-178-16,1-3-32 16</inkml:trace>
  <inkml:trace contextRef="#ctx0" brushRef="#br0" timeOffset="5159.0988">24283 12883 1202 0,'3'34'276'0,"-2"0"78"16,-4 5-375-16,2-5-38 16,-11-3-77-16,8-16-52 0,-1-15 72 15,-5-26-216-15,-7-14 58 16</inkml:trace>
  <inkml:trace contextRef="#ctx0" brushRef="#br0" timeOffset="5292.1249">24299 12387 848 0,'2'0'-222'0,"-4"-2"683"0,7 4-719 16,-5-2 186-16</inkml:trace>
  <inkml:trace contextRef="#ctx0" brushRef="#br0" timeOffset="5427.151">24754 12330 716 0,'19'21'0'0,"-3"-6"663"15,-11-9-663-15</inkml:trace>
  <inkml:trace contextRef="#ctx0" brushRef="#br0" timeOffset="5553.1084">24810 12416 757 0,'5'31'-39'16,"-8"0"757"-16,0 11-428 15,1-8 142-15,-8 5-432 16,1-1-3-16,-3 8-18 16,-1 1-17-16,-8 11-14 15,5-6-51-15,-10 12-123 0,6-11-166 16,-2-1-4-16,1-9-163 15</inkml:trace>
  <inkml:trace contextRef="#ctx0" brushRef="#br0" timeOffset="5774.6885">24495 12711 1615 0,'8'6'371'0,"15"10"95"16,2 5-477-16,16 10-13 15,4-1-11-15,10 4-26 16,-8-12 26-16,2 0-83 16,-11-5-75-16,-6 0-274 15,-12-6-2-15</inkml:trace>
  <inkml:trace contextRef="#ctx0" brushRef="#br0" timeOffset="6137.1417">24961 12865 1464 0,'94'-32'348'0,"-72"51"121"0,4 7-426 16,16 9-29-16,-2 2-14 15,4 3-1-15,-4-5-25 16,3-5-82-16,-9-7-48 15,-1-8-60-15,-6-3-27 16,1-12-73-16,-5-7 49 16,7-13 70-16,0-6 76 15,1 2 97-15,-12 0 163 16,3 7 100-16,-11 3 9 16,-10 13 13-16,-2-2-37 0,-2 7-104 15,1-4-60-15,-1 2-10 16,-9 32-12-16,-77 59-12 15,38-38 41-15,-18 12 1 16,10-1-16-16,-6 16-21 16,7-8-27-16,2 3-12 15,16-19-36-15,9-11-31 16,15-20-51-16,4-6-93 16,15-24-226-16,16-24 21 15</inkml:trace>
  <inkml:trace contextRef="#ctx0" brushRef="#br0" timeOffset="6437.1797">26063 12475 1741 0,'0'20'315'0,"-1"-19"169"16,1 4-652-16,-2-1-52 15,1-4 15-15,1 0 16 16,0 0 17-16,0 0 3 15,0 0-138-15,0 2 18 16</inkml:trace>
  <inkml:trace contextRef="#ctx0" brushRef="#br0" timeOffset="6566.2356">26053 12951 742 0,'7'36'459'0,"-1"-13"-65"15,-6-18-141-15,0 1-140 16,0-3-71-16,-3-5-19 15,2 1-56-15,-1-1-367 16,1-7 92-16</inkml:trace>
  <inkml:trace contextRef="#ctx0" brushRef="#br0" timeOffset="7348.1289">27057 12231 492 0,'5'7'309'0,"-4"-5"-42"16,0 1-41-16,2-2-157 0,-3 1-9 15,2 1-8-15,1 4-11 16,-3 1-29-16,3 6 6 16,0 7 7-16,-2 56-7 15,-8-26 9-15,-6 18 21 16,1 8 2-16,-15 27 2 15,5 1-18-15,-8 3-25 16,1-14-107-16,0-13-120 16,12-28-160-16,-6-26 14 15,7-28-132-15</inkml:trace>
  <inkml:trace contextRef="#ctx0" brushRef="#br0" timeOffset="7783.1661">27220 12357 1219 0,'53'55'211'0,"-53"-55"122"0,6-2-379 16,3 8-7-16,-9-6 32 15,3-1 40 1,30-1 21-16,48-4 25 0,-42 0-11 16,-8 3-28-16,-9 3-39 15,-9 2-44-15,-10 4 0 16,-4 4-1-16,-10 21 10 16,-3 11 26-16,-10 10 26 15,-1 7-2-15,-9 11 2 16,1-17 1-16,2 2 10 15,4-9 5-15,7 0 6 16,6-14 6-16,10-2 5 16,4-8-7-16,9 0-4 15,1-7 1-15,8-2 2 16,0-2-17-16,7-4 1 16,3-2-4-16,16 1-68 15,2-6-72-15,12-14-242 16,-8 5 0-16</inkml:trace>
  <inkml:trace contextRef="#ctx0" brushRef="#br0" timeOffset="8133.0658">28137 12378 1264 0,'1'22'251'0,"-36"46"133"15,-4-41-371-15,7 1-31 16,20-9-8-16,18-1 32 16,15-8 8-16,23 1 9 15,11 2 28-15,14 9 9 16,-12 2-29-16,-10 14-28 15,-11 5-21-15,-19 14-8 16,-21 6-12-16,-9 10-11 16,-21-11 23-16,-24 2-16 15,-6-18-14-15,0-14-50 16,7-18-51-16,5-16-213 16,16-14 17-16,10-30-108 15</inkml:trace>
  <inkml:trace contextRef="#ctx0" brushRef="#br0" timeOffset="8609.0662">28318 12403 875 0,'37'-2'606'0,"1"8"-126"16,20 2-578-16,13 4 512 0,-1-9-485 15,-5 4-11-15,3-7-23 16,-18-6 24-16,5-4-82 16,-9 2-85-16,3 1-29 15,-11 2-16-15,-5 5-25 16,-17 5 133-16,-5 13 158 16,-10 2 100-16,-13 22 103 15,-10 4 51-15,-19 26 0 16,-7 2-42-16,-2 20-29 15,13-17-53-15,12 4 14 16,23-24-25-16,15-10 10 16,17-25-22-16,17-13 12 15,10-13-16-15,11-21-25 16,-4-11-28-16,4-16-2 16,-16 3-12-16,-8-14 26 15,-17 11 20-15,-11-12-25 0,-16 14-31 16,-16-5-1-16,-17 12-13 15,-8 4-37-15,2 17 11 16,-7-6-8-16,11 16-41 16,8 2-84-16,8 1-31 15,16-5-225-15,22 10 13 16</inkml:trace>
  <inkml:trace contextRef="#ctx0" brushRef="#br0" timeOffset="8921.102">29848 12533 1402 0,'-46'62'348'16,"29"2"106"-16,-42 21-384 15,7 2-73-15,3 2-15 16,17-24-17-16,22-9-18 15,30-23 82-15,31-14 85 16,11-17-35-16,13-14 5 16,7-13 12-16,22-21-77 15,-20-13-79-15,5-4 57 16,-21 9 15-16,-12-6 22 16,-29 14-8-16,-21-1-44 15,-22 5-12-15,-27-11-48 0,-20 7-54 16,-31-1-397-16,0 7 114 15</inkml:trace>
  <inkml:trace contextRef="#ctx0" brushRef="#br0" timeOffset="10075.1891">14526 14394 1198 0,'5'8'330'0,"-5"-6"65"16,0 7-372-16,0-9-64 16,0 0-23-16,4 36 5 15,8 57 6-15,-14-26 37 16,-2 8 11-16,-11 19 4 15,-3-10 5-15,-2-1-58 16,3-25-20-16,1-15-24 16,4-30-20-16,-3-17-37 15,2-17 88-15,0-22 53 16,-1-6 53-16,10-23 127 16,5-4 54-16,11-8-11 15,6 7-19-15,19-5-10 16,9 17-103-16,10-8-6 15,-2 16-18-15,12 3-12 16,-9 14-22-16,-4 11-11 16,-10 24-37-16,-2 20-26 15,-18 15 0-15,-15 13 7 16,-8 1 7-16,-14 11 31 0,-15-8 32 16,-8 4 5-16,0-14 0 15,6-6 8-15,9-13 3 16,9-10-10-16,13-9 6 15,7-5-10-15,2 2-8 16,21-5-9-16,8 3 2 16,7 4-10-16,2 8 2 15,2 5-24-15,-19 9-11 0,-17 17-7 16,-19 5 9-16,-31 16 4 16,-22-4 20-16,-11 7 7 15,-3-10 1-15,-12-11-56 16,18-20-17-16,8-5-85 15,11-13-53-15,13-5-165 16,24-5-24-16,20-1-69 16</inkml:trace>
  <inkml:trace contextRef="#ctx0" brushRef="#br0" timeOffset="10317.0693">15132 14970 1258 0,'6'17'455'0,"-3"-40"48"16,7 9-333-16,8-10-143 16,16-10-27-16,5-11-17 15,35-14-11-15,1 6 23 16,16-8-58-16,-9 12-51 15,10 5-344-15,-31 17-17 16,-12 8-161-16</inkml:trace>
  <inkml:trace contextRef="#ctx0" brushRef="#br0" timeOffset="10654.0933">15717 14870 963 0,'24'20'345'16,"7"-12"27"-16,27-10-202 16,7-5-158-16,30-12 1 15,7-12-6-15,9-14-35 16,-24-2-12-16,2-4 10 16,-34 13 9-16,-20 7 10 15,-21 10 47-15,-10 9-15 16,-13 8-19-16,-23 13-9 15,-11 10-5-15,-24 19-7 16,-4 11 40-16,-9 15 42 16,18-6 29-16,4 5 34 15,21-17-9-15,13-4-37 0,18-14-51 16,9-6-67-16,15-6-75 16,30-5-44-16,15-22-73 15,35-23-214-15,3-13 47 16</inkml:trace>
  <inkml:trace contextRef="#ctx0" brushRef="#br0" timeOffset="10949.1294">16969 14633 1265 0,'-48'35'517'0,"-186"356"-2"62,256-398-516-46,2-6 1-16,18-10-11 0,20-9-4 15,4-17-35-15,-3-2-5 16,-19 6-17-16,54 13-1 16,-55 10 25-16,-18 18 39 15,-3 13-4-15,-8 10 18 16,-10 18-1-16,-3 4-38 15,-3 7-4-15,-3-7-157 16,1-5-196-16,8-18 11 0</inkml:trace>
  <inkml:trace contextRef="#ctx0" brushRef="#br0" timeOffset="11204.4143">17869 13794 1566 0,'8'2'317'15,"-10"27"123"-15,-7 4-450 16,0 8-51-16,-4 23 0 16,-5 10 49-16,0 22 12 15,2-1 9-15,-9 12 0 16,3-8 3-16,-5 18-4 15,3-15-30-15,2 8-107 16,9-14-50-16,4-8-268 0,8-31-28 16</inkml:trace>
  <inkml:trace contextRef="#ctx0" brushRef="#br0" timeOffset="11430.7438">18005 14439 1550 0,'-45'180'510'15,"-18"-125"53"-15,-5 25-374 16,12-7-188-16,10-5-55 16,24-22-14-16,20-9-14 15,25-24 3-15,30-7-9 16,15-13-15-16,21-17-392 15,4-7 116-15</inkml:trace>
  <inkml:trace contextRef="#ctx0" brushRef="#br0" timeOffset="11983.0483">18845 14739 1386 0,'18'18'406'16,"38"-24"56"-16,21-18-406 15,14-5-203-15,20-23-48 16,-13-6 12-16,-7-6-16 16,-28 10 70-16,-17-1 107 15,-26 19 46-15,-15 10 15 16,-19 9 13-16,-26 26-2 16,-13 18-41-16,-27 22 23 15,-6 14 6-15,-4 17 7 16,17-8 62-16,11 8 18 15,29-17-19-15,19 2-2 0,15-13-5 16,15-4-77-16,13-14-63 16,18-9-76-16,2-15-2 15,19-16-341-15,-6-20 61 16</inkml:trace>
  <inkml:trace contextRef="#ctx0" brushRef="#br0" timeOffset="12253.4252">19687 14650 1510 0,'-6'45'332'0,"9"4"136"15,4 3-449-15,17 2-60 16,5-17-5-16,13-19-1 15,7-25 1-15,20-27 62 16,1-21 46-16,3-19 0 16,-20 1-2-16,-4 2 0 15,-28 19-70-15,-11 14-3 16,-12 16-1-16,-1 1-467 16,-13 9 156-16</inkml:trace>
  <inkml:trace contextRef="#ctx0" brushRef="#br0" timeOffset="12556.6311">20395 14722 867 0,'38'10'501'0,"1"-10"-58"0,13-9-116 15,2-6-261-15,4-3-20 16,-18 2-71-16,-7-11 10 15,-17 8-8-15,-9-3 15 16,-18 6-9-16,-16-2 24 16,-12 12-8-16,-20 10-12 15,-11 14-6-15,-5 16 7 16,10 8 11-16,4 11-37 16,23 0-46-16,12 5-76 15,22-13-48-15,11 1-61 16,13-15 25-16,18-12-6 15,9-19-16-15,14-6 52 16</inkml:trace>
  <inkml:trace contextRef="#ctx0" brushRef="#br0" timeOffset="12766.2543">20801 14828 938 0,'11'5'531'0,"-5"-1"-48"0,-6-4-214 15,2-4-89-15,-2 2-105 16,0 1-7-16,0-1-10 15,0 1-6-15,0-1-17 16,15-2 10-16,20 1-14 16,51 16-8-16,-47 9-5 15,6 12-17-15,-9 9-27 16,-12 5-50-16,-11-7-35 16,-7 5-119-16,-10-9-322 0,-5-7 53 15</inkml:trace>
  <inkml:trace contextRef="#ctx0" brushRef="#br0" timeOffset="13227.2829">22325 14178 954 0,'-2'0'685'16,"-44"44"-156"-16,-86 64-285 15,24-16 3-15,3 5-240 16,0 14 28-16,25-22 18 0,21 4 2 16,37-22-3-16,23-6-5 15,18-19-72-15,23-4-10 16,10-23-74-16,25-9-64 15,6-14-52-15,10-18 0 16,-12-8-29-16,7-3 10 16,-19-1 35-16,-1 0-151 15,-11 8 38-15</inkml:trace>
  <inkml:trace contextRef="#ctx0" brushRef="#br0" timeOffset="13480.4148">22406 14847 1044 0,'-1'0'519'16,"-8"24"-54"-16,-55 67-329 15,57-57-18-15,20-3-146 16,12-14 22-16,17-12 36 16,7-10 27-16,19-8 26 0,-9-14-10 15,5-5-31-15,-18 1-32 16,-14-5-30-16,-22 10-38 15,-21 2 7-15,-23 5 8 16,-23 4-10-16,-8 4 19 16,-13 3 30-16,14 8-235 15,6 1-223-15,36-1 7 16</inkml:trace>
  <inkml:trace contextRef="#ctx0" brushRef="#br0" timeOffset="13752.0124">23190 14618 1824 0,'-12'66'299'0,"-50"-36"199"16,8 3-541-16,8-4-46 15,20-8 29-15,17-2-14 16,18-2 7-16,7 2 0 15,3 3 65-15,5 15-1 16,-14 2 29-16,-11 5-14 16,-17 2-3-16,-12 0-42 15,-4-9-12-15,-1-12-48 0,7-13-30 16,7-24-316-16,17-12 50 16</inkml:trace>
  <inkml:trace contextRef="#ctx0" brushRef="#br0" timeOffset="14035.0776">23815 14197 1400 0,'-6'27'409'16,"0"-18"56"-16,1 20-358 15,0 8-156-15,-3 6-4 16,-1-4 39-16,-4 7 1 16,-3-2 24-16,-10 9 17 15,1 7 0-15,-4 30 1 16,-1-2-15-16,5 15-97 16,7-6-74-16,0 5-108 15,5-30-116-15,1-12-86 16,5-26-22-16</inkml:trace>
  <inkml:trace contextRef="#ctx0" brushRef="#br0" timeOffset="14265.8077">23418 14676 1846 0,'0'-2'293'0,"7"-1"219"16,17 3-566-16,65 9 11 15,-40-5 44-15,32-6 6 16,1-10-13-16,17-9-165 16,0-3-341-16,-10 3 26 15</inkml:trace>
  <inkml:trace contextRef="#ctx0" brushRef="#br0" timeOffset="14948.336">22215 15782 821 0,'3'9'200'0,"-3"9"71"0,-4 3-232 16,-13 41-39-16,19-44-12 16,8-5 21-16,11-9 16 15,20-8 14-15,11-8 16 16,9-14 12-16,-5 2-38 16,-10-4 3-16,-16 7 2 15,-15 0-3-15,-12 12 31 16,-17-1 4-16,-4 8-52 15,-14-1-18-15,-8 6-146 0,-11 6-225 16,13 3 17-16</inkml:trace>
  <inkml:trace contextRef="#ctx0" brushRef="#br0" timeOffset="15145.1352">22596 15999 1670 0,'12'-18'456'0,"-1"-10"106"16,6-6-486-16,24-5-32 15,5 5-39-15,21 0 3 16,-1 6 1-16,11 0-50 16,-14 5-71-16,-1 7-454 15,-21-5 72-15</inkml:trace>
  <inkml:trace contextRef="#ctx0" brushRef="#br0" timeOffset="15538.1857">21394 16307 1374 0,'21'18'536'0,"-5"-2"-21"16,-16-4-351-16,5 20-139 15,1 13-66-15,-3 24 5 16,-2 5 29-16,-4 29 4 16,-4-3 13-16,-14 16-53 15,2-20-53-15,-6 17-162 16,-3-24-249-16,-3-15-28 0</inkml:trace>
  <inkml:trace contextRef="#ctx0" brushRef="#br0" timeOffset="15852.0166">21605 16308 1295 0,'59'-81'547'0,"-6"22"11"0,13-2-316 16,-1 27-137-16,-2 17-55 15,-17 23-63-15,-13 17-22 16,-23 24 10-16,-27 24-2 16,-28 14 0-16,-53 32 26 15,4 6 8-15,-18 16-20 16,6-15-8-16,5-7 1 16,54-40 10-16,-5-16-12 15,24-39-10-15,19-11-29 16,30-7 2-16,21-2-2 15,10-7 16-15,25-4 22 16,2 5 30-16,5 2-3 16,-22-4-31-16,5 11-1 15,-19 4-437-15,-6 3 117 16</inkml:trace>
  <inkml:trace contextRef="#ctx0" brushRef="#br0" timeOffset="16211.1137">21994 16993 944 0,'135'28'565'0,"-119"-22"-87"0,10-12-125 16,6-7-307-16,26-23-31 15,0-10-8-15,2-9-12 16,-14 3-1-16,-7 4 13 16,-24 18 4-16,-20 9-8 15,-20 17 9-15,-31 14-3 16,-5 17-13-16,-16 26-3 16,-1 18 9-16,2 9 8 15,23-4 3-15,5 1 0 16,22-24-10-16,5-11 1 15,21-16-79-15,16-9-51 16,12-22-27-16,21-11 7 16,3-14-345-16,19-11 159 15</inkml:trace>
  <inkml:trace contextRef="#ctx0" brushRef="#br0" timeOffset="16446.3474">22619 16926 1306 0,'3'37'290'15,"-6"5"155"-15,-5 6-378 16,2 10-24-16,1-12-1 16,4-7-6-16,2-14-37 15,10-9 40-15,3-17 14 16,17-16 17-16,8-11 7 16,11-18 1-16,-1-6-40 0,2-13-17 15,-14 6-20-15,-8-6-20 16,-10 10-19-16,-1 0-72 15,-3 11-65-15,1-5-344 16,2 10 41-16</inkml:trace>
  <inkml:trace contextRef="#ctx0" brushRef="#br0" timeOffset="16731.5607">23086 16965 1259 0,'0'41'405'0,"13"-8"51"16,8-41-342-16,21 16-120 0,-1-11-61 15,20-15-30-15,-5-13 3 16,2-11 17-16,-18-1 53 16,-8-1 51-16,-20 10 24 15,-13 3 10-15,-20 13-18 16,-22 14-11-16,-12 18-20 15,-14 25 7-15,-2 13-8 16,-2 13 6-16,24-6-7 16,3 6-64-16,19-14-69 15,7-10-312-15,15-10 21 16</inkml:trace>
  <inkml:trace contextRef="#ctx0" brushRef="#br0" timeOffset="16990.9458">23496 16994 622 0,'30'2'747'0,"-11"4"-225"16,-16-6-12-16,9-8-343 15,3-7-121-15,16-2-27 16,4-13-8-16,13-7 23 16,4 6-5-16,2 1-1 15,-6 11 17-15,-7 12-5 16,-11 8-26-16,-11 12 1 15,-8 8-12-15,-11 25-27 16,-9 0-3-16,-11 3-17 16,0-6-13-16,0-2-60 15,7-24-50-15,7-4-221 16,14-9-140-16,11-2-69 16</inkml:trace>
  <inkml:trace contextRef="#ctx0" brushRef="#br0" timeOffset="17317.0982">24264 16747 1612 0,'0'10'417'0,"-2"8"104"16,-11 6-473-16,5 17-25 16,-5 7-36-16,-2 12 15 15,-3-12 11-15,8 5 3 16,-2-16-2-16,8 0-7 15,4-15-8-15,7-2-15 16,1-16-1-16,8-8-4 16,-3-11 6-16,11-10-1 15,1 5 12-15,6-8 3 16,-4 10 6-16,-2 7 0 16,-6 8 2-16,6 3-10 15,-11 10-3-15,-5 6-1 16,-2 4-62-16,-1 2-87 15,-6-4-69-15,4-1-286 16,7-3-17-16</inkml:trace>
  <inkml:trace contextRef="#ctx0" brushRef="#br0" timeOffset="17659.251">24855 17012 1267 0,'7'9'493'15,"-4"-8"7"-15,-3 5-384 16,0-6-3-16,0 0-124 16,0 0 1-16,0 0-11 0,24 3 0 15,7-10 3-15,61-36 6 16,-48 3-3-16,6-12-5 16,-11 6-9-16,-2 11-7 15,-18 9-2-15,-10 9-1 16,-16 14-8-16,-27 12 45 15,-17 11 19-15,-15 23 24 16,0 11 17-16,-14 9 55 16,26-1-22-16,11-2-8 15,14-14-10-15,15-3-15 16,27-14-52-16,15-4-63 16,6-8-31-16,15-13-76 15,7-11-50-15,14-15-315 16,0-8 85-16</inkml:trace>
  <inkml:trace contextRef="#ctx0" brushRef="#br0" timeOffset="17899.1354">25765 15871 2114 0,'6'8'-212'15,"8"-2"424"-15</inkml:trace>
  <inkml:trace contextRef="#ctx0" brushRef="#br0" timeOffset="18036.5656">25843 15923 1925 0,'108'151'357'0,"-113"-139"85"16,-10-3-1010-16,-2-14 38 0</inkml:trace>
  <inkml:trace contextRef="#ctx0" brushRef="#br0" timeOffset="18992.1017">26945 15227 1127 0,'71'15'284'0,"-65"-7"75"16,-9 1-316-16,1 2-41 15,1-1-4-15,1-4 12 16,-3-3 18-16,1-3 34 16,1 0 4-16,1 0 3 15,0 0-12-15,0 0-17 16,-3 0-38-16,3 0-8 15,-2 0-3-15,1 0 12 0,-1 0 18 16,2 0 28-16,0 0 6 16,0 0 3-16,-1 0-15 15,1 0-8-15,0 0-23 16,0 0-3-16,0 0-5 16,0 0 2-16,0 0-3 0,0-2 2 15,0 1-1-15,0 0 1 16,35-22 3-16,66-55 4 15,-37 47-3-15,10 2 5 16,-10 13-2-16,-11 7 2 16,-22 8-13-16,-18 16-1 15,-17 14-13-15,-32 22 5 16,-11 14 1-16,-32 31 12 16,2 8 0-16,-13 16 12 15,13-12-6-15,4 3 9 16,25-23 1-16,12-11 0 15,23-21 0-15,32-4 13 16,21-18-9-16,16-6-3 16,8-15-10-16,14-8-29 15,-7-11-37-15,1-12-4 16,-13-9-489-16,-4-13 149 16</inkml:trace>
  <inkml:trace contextRef="#ctx0" brushRef="#br0" timeOffset="19317.2961">27918 15255 1742 0,'-27'35'455'0,"-14"14"107"15,-4 6-559-15,1 9 4 16,13-12-67-16,7-9 26 15,16-20-32-15,26 3 37 16,13-7 32-16,23 10 6 16,11 6 0-16,9 2 33 15,-9 1-1-15,-12 12-36 16,-26 2-6-16,-28 18 1 16,-25 6 5-16,-30 14 10 15,-12-18-3-15,-12-8-28 16,4-22-15-16,7-28-61 15,17-31-10-15,5-34-446 16,10-14 121-16</inkml:trace>
  <inkml:trace contextRef="#ctx0" brushRef="#br0" timeOffset="19766.1316">27672 15333 1911 0,'105'-75'379'16,"-70"88"189"-16,8 6-562 16,36 4-33-16,22-3 8 15,23-8 10-15,-11-10 0 0,14-11-21 16,-23-6-14 0,-12-3-69-16,-29 3-55 0,2 4-96 15,-20 3-36-15,-5 8 26 16,-13 9 7-16,1 7 74 15,-12 7 130-15,-9 15 111 16,-8 4 29-16,-15 26 124 16,-14 6 1-16,-19 18 0 15,-6-2-31-15,-10 14 24 16,13-20-46-16,11-2-13 16,23-20-51-16,28-10 0 15,19-24-37-15,30-22-6 16,19-22-27-16,19-30-38 15,-6-17-24-15,12-18-17 16,-25-1 9-16,-16-18 15 16,-20 14 77-16,-19-12-12 15,-23 11-8-15,-16-4-16 16,-18 27-18-16,-7 10-21 0,1 21-105 16,-5 9-370-16,17 10 87 15</inkml:trace>
  <inkml:trace contextRef="#ctx0" brushRef="#br0" timeOffset="20277.1263">29990 15274 1268 0,'-2'5'457'0,"-9"12"26"16,-9 12-324-16,-8 15-138 16,-7 9-22-16,-5 20 23 15,8-1 12-15,1 7 43 16,12-17-10-16,4-3 6 16,8-21-32-16,10-10-13 0,13-14 5 15,15-6 5-15,11-14-14 16,17-6 12-16,-1-12 7 15,7-17-17-15,-9-12 0 16,-1-11 1-16,-22-3 9 16,-14-8-22-16,-19 7-19 15,-19 7-15-15,-17 9-13 0,-16 3-57 16,0 12-27-16,-2 3-119 16,9 10-108-16,11 6-229 15,22 5-37-15</inkml:trace>
  <inkml:trace contextRef="#ctx0" brushRef="#br0" timeOffset="20681.1298">30453 15307 1305 0,'-42'43'392'0,"-10"17"69"16,-2 16-342-16,-9 7-76 0,14-6-27 15,18-6 4-15,23-19 13 16,28-15 24-16,22-12-12 16,18-10 14-16,8-6-13 15,19-14-27-15,1-8-33 16,5-12 7-16,-3-5-6 15,5-17 13-15,-16-1 15 16,-13-5 13-16,-17 0-4 16,-28-11 16-16,-26 12 0 15,-38-1 1-15,-17 4-21 0,-35 6-30 16,-4 12-32-16,-5 12-39 16,27 10-27-16,4 7-32 15,30 2 28-15,15 3-48 16,12-3-97-16,22 8-204 15,18 1 12-15</inkml:trace>
  <inkml:trace contextRef="#ctx0" brushRef="#br0" timeOffset="21000.1865">31452 15301 1723 0,'-49'87'358'0,"-7"15"167"0,10-11-516 15,12-1-35-15,23-23 8 16,23-18 25-16,21-31 17 16,29-11 11-16,12-12 26 15,27-18-9-15,-5-13-54 16,9-22-15-16,-22-2-5 15,-7-8 16-15,-27 5 1 16,-15 1 37-16,-24 18 11 0,-32-7-6 16,-21 5-43-16,-34-3-110 15,-17 11-78-15,-27 4-192 16,11 12-188-16,-2 22-34 16</inkml:trace>
  <inkml:trace contextRef="#ctx0" brushRef="#br0" timeOffset="21354.1039">29306 16125 1727 0,'-9'228'461'0,"-36"-154"-461"15,-10-30-268-15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31:34.8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9746 14969 1229 0,'61'50'278'0,"-62"-48"87"16,-1-4-351-16,2 4-92 15,0-2 1-15,0 0 23 16,0 0 14-16,0 0 12 16,0 1 37-16,0 1-4 15,3 24-3-15,10 60-6 16,-13-17-1-16,2 12 1 16,1 38 4-16,0-7 2 15,-2 5-26-15,-1-21-43 16,0-14-254-16,-7-36-3 0,-18-18-125 15</inkml:trace>
  <inkml:trace contextRef="#ctx0" brushRef="#br0" timeOffset="279.6222">9763 15507 1490 0,'23'19'260'15,"-3"2"173"-15,-49 1-446 16,22 8-10-16,1 13 24 16,33 11 2-16,7 6-3 15,-9 2 4-15,-3-13 4 16,0-12 0-16,-10-14-2 16,6-12 16-16,3-16 12 15,11-24 13-15,2-13 2 16,17-30 4-16,-7-8-14 15,4-12-47-15,-17 15-79 0,-3-2-381 16,-9 27-23-16,-14 5-187 16</inkml:trace>
  <inkml:trace contextRef="#ctx0" brushRef="#br0" timeOffset="634.2117">9457 16532 1758 0,'-59'43'328'16,"-13"22"161"-16,-2 23-542 15,-8 37-23-15,26 0-5 16,22 2-7-16,13-21 70 16,21-25 12-16,25-37 8 15,33-17 9-15,16-25-7 0,42-26-177 16,2-12-121-16,9-21-163 15,-20-6-106-15</inkml:trace>
  <inkml:trace contextRef="#ctx0" brushRef="#br0" timeOffset="903.828">9937 16802 1331 0,'-44'56'415'0,"-3"14"56"15,23-16-346-15,8 10-120 16,20-12-44-16,15-8 43 16,35-21 12-16,34-16 15 15,19-20 22-15,23-26 23 16,-7-19-43-16,-14-20-21 0,-38-1-17 16,-24-1-7-16,-34 20-3 15,-19 11 1-15,-22 25-6 16,-43 20-12-16,-16 14-13 15,-35 21-13-15,1 8-119 16,8 6-303-16,45-5 67 16</inkml:trace>
  <inkml:trace contextRef="#ctx0" brushRef="#br0" timeOffset="1163.1973">10931 16742 1580 0,'-26'39'454'0,"-7"-7"90"16,0-2-451-16,11-9-74 15,13-8-70-15,15-1 24 16,14-5 8-16,9 4 12 16,4 11 26-16,-2 17 19 15,-15 4-42-15,-38 23-21 16,-36 10-17-16,-28 13-11 15,-6-12-7-15,-11-6-73 16,35-28-56-16,23-36-60 16,35-32-232-16,38-28 3 15</inkml:trace>
  <inkml:trace contextRef="#ctx0" brushRef="#br0" timeOffset="1643.2038">11728 16046 1622 0,'16'12'507'0,"-36"-3"-2"16,21 10-463-16,-4 14-128 16,-7 33-124-16,-12 16 118 15,-26 42 14-15,-7 18 28 16,-11 42 30-16,7-6 13 15,7 41-7-15,27-28-413 16,8-17 121-16</inkml:trace>
  <inkml:trace contextRef="#ctx0" brushRef="#br0" timeOffset="1991.2562">11426 16634 2367 0,'132'27'418'0,"59"-17"249"15,28-31-1374-15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26:08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11025 13332 651 0,'0'0'386'0,"0"-3"-109"31,0-12-231-31,0 11-55 16,0 1-36-16,0-2 105 15,0 5 105-15,0 0-84 16,0 0-31-16,0 2-38 16,0-1-24-16,0 8-20 15,6 28-18-15,5 56 20 16,-5-17 8-16,0 8 10 16,3 35 7-16,-3 2 11 0,-2 26 19 15,-2-12 13-15,-6 3 21 16,-5-35 5-16,1-6 3 15,1-37-17-15,-1-11-9 16,2-23-60-16,5-7-105 16,-5-19-250-16,-10-19-4 15,-2-14-179-15</inkml:trace>
  <inkml:trace contextRef="#ctx0" brushRef="#br0" timeOffset="359.8417">10937 14276 456 0,'2'0'362'0,"-1"0"-89"16,1 0-274-16,-2 0 277 0,1 0-271 16,-1 0 1-16,0 0 0 15,0 0 0-15,0 0 3 16,0 0 4-16,0 0 1 15,0 1 1-15,0 6 0 16,6 29-1-16,7 47 2 16,-5-34 22-16,1-6 12 15,4 6 25-15,3-14 2 0,1-7 2 16,3-14-26-16,6-16 7 16,5-17-15-16,9-17 3 15,4-4-9-15,-2-13 4 16,-13 9-21-16,-1 7-23 15,-16 16-57-15,-3 6-155 16,0 21-157-16,-2 16-56 16,-2 9-175-16</inkml:trace>
  <inkml:trace contextRef="#ctx0" brushRef="#br0" timeOffset="688.0139">10645 14997 1067 0,'-11'19'254'0,"8"-13"71"16,6 22-292-16,4 17-61 0,-1 22 0 15,9 11 22-15,5 33 7 16,1 5 2-16,-3 14 1 16,1-16-1-16,-10 8-67 15,-4-29-69-15,-7-19-193 16,-2-26-27-16</inkml:trace>
  <inkml:trace contextRef="#ctx0" brushRef="#br0" timeOffset="958.1391">10659 15098 1048 0,'-11'-21'403'0,"7"6"30"15,11 8-286-15,11-5-47 16,12 3-58-16,14 0-18 16,7 6-19-16,8 8-9 15,-10 10-9-15,-5 19-23 0,-13 3-3 16,-17 19-7-16,-25 6 15 16,-30 18 11-16,-26-6 23 15,-25-3 21-15,-1-19 13 16,-3-15-71-16,17-28-98 15,5-28-280-15,30-18-15 16</inkml:trace>
  <inkml:trace contextRef="#ctx0" brushRef="#br0" timeOffset="1367.2516">11493 15209 1025 0,'-2'-3'206'0,"1"6"82"15,-1 1-313-15,-1-4-21 16,2 3-2-16,-2 6 12 0,-6 24 18 16,-9 50 21-16,17-54 12 15,2-3-1-15,4-15-6 16,3-15 25-16,4-23-5 16,12-27 12-16,12-15 14 15,9-12 14-15,6 4 15 16,10 1 26-16,-13 21-5 15,6 17-6-15,-31 29-72 16,4 2-132 0,16 4-57-16,-10 22-268 0,-5 5 57 15</inkml:trace>
  <inkml:trace contextRef="#ctx0" brushRef="#br0" timeOffset="1608.7373">12356 14945 1492 0,'11'12'281'0,"-7"-2"132"16,0 5-457-16,1 16-28 15,-2 11 5-15,-9 14-21 16,-7 5-8-16,-7 19-127 0,-5-9-159 16,-3-7-13-16</inkml:trace>
  <inkml:trace contextRef="#ctx0" brushRef="#br0" timeOffset="1772.3225">12500 14443 720 0,'12'12'828'0,"-3"-6"-424"15,-18 1-529-15,7 5 334 16,2 6-775-16,-3 3-45 16</inkml:trace>
  <inkml:trace contextRef="#ctx0" brushRef="#br0" timeOffset="2177.3817">13123 15055 1385 0,'2'4'404'16,"-9"2"37"-16,-14-3-396 0,-28 19-116 15,-9 15-37-15,-31 20 11 16,0 4 53-16,6 11 48 16,27-14 54-16,19 0 5 15,34-17-21-15,22 5-19 16,21-6-31-16,32 0-39 16,13-12-44-16,22-4-260 15,-8-15-72-15,-2-23-110 16</inkml:trace>
  <inkml:trace contextRef="#ctx0" brushRef="#br0" timeOffset="2596.4436">13408 15471 1240 0,'-13'22'271'16,"7"-8"54"-16,6-4-368 16,17-7-38-16,14-3 5 15,18-15 38-15,11-8 66 16,18-20 41-16,-2-6 21 0,-2-9-2 15,-12 9-15-15,-13-1-28 16,-21 14-40-16,-19 6-14 16,-17 13-4-16,-30 6-12 15,-20 22 21-15,-37 18 49 16,-13 20 23-16,-16 22 38 16,32 8 20-16,15 10-5 15,49-9-41-15,56 4-6 16,45-19-36-16,46-7-11 15,31-21-120-15,49-15-121 16,-13-20-314-16,1-41-64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6T16:30:14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11079 15772 367 0,'5'12'516'15,"-7"0"-211"-15,2 10-232 16,0 12 209-16,30 49-452 31,-3-5 92-31,-1-1 76 16,-17-19 45-16,-1-24 59 16,-19-90 262-1,5-9-289-15,3-21 49 16,27-6-35-16,22-12-37 15,7 30 37-15,15 3 40 16,6 16-94-16,1 11-79 16,-21 23-62-16,-5 15-213 15,-19 15-176-15,-15 1-57 16</inkml:trace>
  <inkml:trace contextRef="#ctx0" brushRef="#br0" timeOffset="280.4896">12630 15267 1391 0,'9'-15'457'0,"-10"6"-14"16,-7 8-412-16,-13 11-94 15,-7 23-66-15,-40 29-21 16,-21 28 82-16,-32 32 29 15,-2 9 44-15,4 22 43 16,36-17 17-16,20-2-1 16,42-23-13-16,26-12-56 15,20-34-33-15,34-16-125 16,21-30-125-16,28-26-140 16,-9-27-43-16</inkml:trace>
  <inkml:trace contextRef="#ctx0" brushRef="#br0" timeOffset="507.7408">12882 15495 848 0,'-6'24'711'16,"8"1"-214"-16,11 12-512 15,15 19 507-15,11 11-537 16,23 16 0-16,4-11 2 16,7 8-96-16,-9-13-72 15,5 6-276-15,-11-23-16 16</inkml:trace>
  <inkml:trace contextRef="#ctx0" brushRef="#br0" timeOffset="688.7548">13485 15652 664 0,'-182'129'770'0,"79"-36"-248"16,-2-2-397-16,-7 30 365 16,13-7-562-16,7 5-148 15,31-32-87-15,30-14-85 16,44-51-98-16,36-37-24 15</inkml:trace>
  <inkml:trace contextRef="#ctx0" brushRef="#br0" timeOffset="914.4566">13925 15087 1662 0,'32'60'363'0,"-20"-7"144"16,16 24-457-16,1 27-70 0,-16 44-5 16,-16 10 0-16,-21 38-44 15,-32-21-23-15,-21-12-31 16,0-40-3-16,-5-31-109 16,5-60-202-16,12-39 34 15</inkml:trace>
  <inkml:trace contextRef="#ctx0" brushRef="#br0" timeOffset="1276.455">14748 15544 580 0,'-90'135'490'16,"90"-118"-175"-16,3-15-93 16,21 1-188-16,14-2-58 0,33-7 0 15,15-10 30-15,27-14-160 16,-10-5-181-16,-20-15-48 16</inkml:trace>
  <inkml:trace contextRef="#ctx0" brushRef="#br0" timeOffset="1423.336">14738 16062 1639 0,'70'30'626'16,"-1"-20"-113"-16,32-7-440 15,9-9-647-15,15-25-43 16</inkml:trace>
  <inkml:trace contextRef="#ctx0" brushRef="#br0" timeOffset="3342.4775">15852 15809 896 0,'13'59'448'16,"-13"-63"-35"-16,0 2-173 15,-3-1-197-15,3 3-37 16,0 0-41-16,0 0 8 16,2 0 13-16,48 5 26 15,70-2 8-15,-9-3-16 16,3 1-140-16,-50 5-685 31</inkml:trace>
  <inkml:trace contextRef="#ctx0" brushRef="#br0" timeOffset="3999.4908">17169 15729 706 0,'-6'13'380'0,"-15"-2"-43"0,-10 3-159 16,-15 24-97-16,-7 7-62 15,-10 27 3-15,12 12 6 16,16 21 3-16,21-16 40 16,20-3 3-16,23-27-6 15,17-13-1-15,9-25-5 16,23-15-31-16,4-18-6 0,5-22-11 16,-8-16-6-16,-14-17-1 15,-29-1-7-15,-17-11 4 16,-19 14 3-16,-25-3-5 15,-9 13-1-15,-15 6-11 16,-5 17-12-16,-2 9-61 16,12 16-74-16,8-2-284 15,20 3 7-15</inkml:trace>
  <inkml:trace contextRef="#ctx0" brushRef="#br0" timeOffset="4643.8466">17794 16465 1134 0,'9'-6'306'0,"-8"9"57"15,-1-6-335-15,0 3-99 16,0 0-58-16,-1 0 29 16,1 0 35-16,-5 2 49 15,-1-1 70-15,-32 13 43 16,-42 51-20-16,40-47-18 16,10-8-15-16,11-4 21 15,11-2-6-15,4-5-17 16,10-5-4-16,-6 4-10 15,1 0-26-15,35-19-1 16,54-30 17-16,-39 31 5 16,-10 5-9-16,-7 3-14 15,-18 8-17-15,-5 4-36 0,-11 7-38 16,-15 11 20-16,-6 7 9 16,-25 8 21-16,-1 1 42 15,-11-9 61-15,8-10 5 16,1-9 15-16,25-9 8 15,5-6 7-15,10 1-11 16,9-2-65-16,8 0-20 16,5-1-33-16,3 1-38 0,11 4-38 15,-2 3-327-15,2 7 5 16,-7 4-126-16</inkml:trace>
  <inkml:trace contextRef="#ctx0" brushRef="#br0" timeOffset="5288.5377">18602 15821 1025 0,'3'101'399'16,"-23"-84"-9"-16,-13 22-249 16,-1 10-116-16,1 25-26 15,8 1-23-15,13-1 44 16,15-14 9-16,21-8 12 16,9-30 10-16,18-10 18 15,9-11 3-15,12-13-3 16,-7-17-5-16,8-16-2 15,-20-1-20-15,-10-7-30 16,-22 7-7-16,-18 2-8 0,-27 8-7 16,-20-1-3-16,-11 10 8 15,-20 7-14-15,-1 9-20 16,2 13-105-16,10 7-103 16,12 2-242-16,32-3-43 15</inkml:trace>
  <inkml:trace contextRef="#ctx0" brushRef="#br0" timeOffset="5707.4795">19190 15987 893 0,'24'-6'684'16,"3"-6"-255"-16,17-9-146 16,5-1-230-16,31-8-223 15,5 5 199-15,3 6 6 16,-18 9-24-16,-6 5-21 15,-33 10-80-15,-36 24-82 16,-32 14 70-16,-31 36 21 0,-16 17 22 16,-24 28 73-16,1-4 91 15,8 8-20-15,31-32 15 16,19-13-10-16,34-30-8 16,42-13 3-16,29-23-47 15,30-16-22-15,20-17-24 16,29-15-31-16,-9-12-58 0,0-9-387 15,-25 3 78-15</inkml:trace>
  <inkml:trace contextRef="#ctx0" brushRef="#br0" timeOffset="6007.4614">20435 15919 1465 0,'-17'20'288'0,"-23"25"111"16,-7 13-445-16,-15 23-5 16,-6-2 3-16,-5 2 35 15,18-19 57-15,11-10 20 16,19-27-6-16,23-1 8 15,26-14-8-15,28-4-2 0,19-6 3 16,32-9-14-16,10-5-31 16,14-4-45-16,-15-6-209 15,-7-11-275-15,-31-2 21 16</inkml:trace>
  <inkml:trace contextRef="#ctx0" brushRef="#br0" timeOffset="6222.4644">21005 15837 1072 0,'-10'3'560'16,"-2"7"-66"-16,-16 13-184 15,-5 11-270-15,-7 22-31 16,-9 12-5-16,-18 26 5 16,8 0-1-16,-9 25 2 15,4-7-2-15,7 13-19 16,21-23-17-16,8-4-16 15,18-33-69-15,4-17-185 16,7-28-194-16,4-32-42 16</inkml:trace>
  <inkml:trace contextRef="#ctx0" brushRef="#br0" timeOffset="7070.4563">21516 15861 448 0,'7'-3'610'15,"-5"3"-276"-15,-8 7-296 16,4-7 269-16,-1 2-404 15,-26 30 27-15,-79 63 65 16,47-43 43-16,-6 4 35 16,23-14 10-16,14-4-7 15,27-17-19-15,28-6 48 16,32-11 33-16,24-8-63 16,15-6 0-16,23-10-51 15,-11-5-120-15,-6-8-129 16,-25 4-59-16,-9-10-179 0,-32 5 14 15</inkml:trace>
  <inkml:trace contextRef="#ctx0" brushRef="#br0" timeOffset="7296.149">22144 15573 1358 0,'0'26'382'0,"-15"11"87"16,-7 6-384-16,-23 29-23 15,-11 16-31-15,-21 30-3 16,2-1 5-16,-23 33 8 16,18-4-5-16,-2 32-15 15,14-15-15-15,-6-7-59 16,22-32-51-16,5-26-107 16,13-46-120-16,10-36-167 15,17-28-35-15</inkml:trace>
  <inkml:trace contextRef="#ctx0" brushRef="#br0" timeOffset="7569.2788">22110 16046 476 0,'16'19'739'16,"0"4"-277"-16,-17-4-288 16,10 19 291-16,7 7-464 15,20 13 6-15,4 2 18 16,15 11 52-16,4-4 8 0,9 15 8 16,-13-8 3-16,-6 9-104 15,-14-11-98-15,-17-2-64 16,-15-20-389-16,-21-22 51 15</inkml:trace>
  <inkml:trace contextRef="#ctx0" brushRef="#br0" timeOffset="7765.5692">22757 16153 1555 0,'-58'34'377'0,"-30"28"128"15,-24 22-447-15,-37 33-33 16,-1 8-13-16,-10 26-1 16,31-15-3-16,15-4-59 15,34-34-55-15,23-25-209 16,28-47-197-16,37-41-58 16</inkml:trace>
  <inkml:trace contextRef="#ctx0" brushRef="#br0" timeOffset="8104.7095">22827 15733 1505 0,'16'30'369'16,"-29"-28"77"-16,26 2-430 15,5-1-103-15,14-3-26 16,19-3 96-16,26-7 52 16,4-1 37-16,16-2 29 15,-22 7 8-15,-14 12-100 16,-33 16-17-16,-37 30 3 16,-31 19 9-16,-31 40 68 15,-8 2 58-15,-3 4 16 16,22-24-18-16,29-19-46 15,42-41-61-15,40-27-91 16,37-17-104-16,36-36-446 16,5-18 84-16</inkml:trace>
  <inkml:trace contextRef="#ctx0" brushRef="#br0" timeOffset="8794.1311">23800 16520 1225 0,'6'5'276'0,"37"-7"108"16,31 2-333-16,35-7-95 16,38-10-32-16,38-11-301 15,-8 3 49-15</inkml:trace>
  <inkml:trace contextRef="#ctx0" brushRef="#br0" timeOffset="9052.5205">24441 16107 1715 0,'-10'47'389'0,"-5"12"151"15,-3 14-502-15,-10 29-21 16,3 3-12-16,-8 17-8 16,7-9-11-16,4 10-11 15,10-20-518-15,3-6 161 16</inkml:trace>
  <inkml:trace contextRef="#ctx0" brushRef="#br0" timeOffset="12138.4436">25049 15843 1097 0,'-60'44'265'0,"60"-45"74"16,3-2-321-16,-4 6-27 16,1-3-17-16,-2 0 26 15,2 0 26-15,0 0 30 16,2 0 18-16,39-1 23 15,70-5-15-15,-11 0-13 16,3-3-18-16,2 10-24 16,-22 4-31-16,-17 12-57 15,-35 12-9-15,-30 27-11 16,-38 8 11-16,-34 36 10 16,-21 6 54-16,-26 11 22 15,5-14 20-15,18 1 15 16,30-30 9-16,22-9 3 15,28-16-14-15,32-9 7 16,23-15-13-16,43-10 6 16,22-13-7-16,34-16-46 15,-12-6-56-15,7-11-184 0,-28 2-227 16,-18-6-22-16</inkml:trace>
  <inkml:trace contextRef="#ctx0" brushRef="#br0" timeOffset="12641.9471">26548 15917 1261 0,'19'9'360'0,"-59"6"24"15,-3 3-361-15,-12 10-31 16,-4 1-23-16,-11 7-18 16,11-3 78-16,-2 4 43 15,15-9 7-15,14 1-22 16,26-3-9-16,38 8-21 16,20-5 2-16,37 7-1 15,15-1 22-15,32 8 8 16,-9-6 2-16,-1 17-49 15,-32-1-22-15,-22 14-10 16,-48 7-1-16,-43 19 5 16,-30-11 7-16,-33-2 13 0,-11-15 9 15,-14-18-1-15,16-33-1 16,6-19 7-16,24-13 5 16,12-25 18-16,24-14 17 15,24-28-26-15,14-8-12 16,32-23-9-16,12 7-18 15,34-16-15-15,1 23 28 16,20 1 6-16,-20 23 1 0,-9 10-33 16,-31 26-24-16,-14 11-104 15,-35 18-91-15,-31 8-291 16,-13 7 3-16</inkml:trace>
  <inkml:trace contextRef="#ctx0" brushRef="#br0" timeOffset="13038.0435">27593 15947 1277 0,'-4'22'412'0,"-11"0"51"0,-28 2-334 16,6 11-94-16,3 0-28 15,6-6-2-15,9-4-12 16,22 1 18-16,20-10 10 16,25 5 21-16,6 7 5 15,18 9 19-15,-12-5-17 16,2 11-21-16,-20 6-22 15,-21 13-5-15,-23 5-4 0,-16 9 0 16,-17-4 12-16,-21-1 5 16,-5-17-1-16,-6-22-20 15,4-21-17-15,-1-22-55 16,15-18-41-16,7-20-160 16,13-9-232-16,13-18 8 15</inkml:trace>
  <inkml:trace contextRef="#ctx0" brushRef="#br0" timeOffset="13242.522">27496 15939 1752 0,'11'-1'430'0,"16"-1"152"15,7 4-504-15,33-7-31 16,20-2-22-16,41-2 4 15,-4-6-20-15,12-2-56 0,-28 0-39 16,-17 2-90-16,-38 5-75 16,-23 9-341-16,-23 2 55 15</inkml:trace>
  <inkml:trace contextRef="#ctx0" brushRef="#br0" timeOffset="13563.4373">28221 16696 434 0,'21'12'852'0,"-15"9"-344"15,-55 3-263-15,22 17 259 16,-2 5-569-16,-4 7-23 16,7-8-9-16,5-8-12 15,12-21-62-15,10-7 7 16,8-30-261-16,12-30 28 15</inkml:trace>
  <inkml:trace contextRef="#ctx0" brushRef="#br0" timeOffset="13916.476">28876 15966 49 0,'-12'25'0'16,"-12"3"863"-16,-21 12-448 16,-4 8 30-16,1 1-437 15,17-6 436-15,12-11-424 16,20-8 17-16,26-2 29 16,17-4 8-16,19 4 12 15,3 2-18-15,7 7-21 16,-23-3-39-16,-10 17-10 15,-31 2-7-15,-18 20 3 16,-28-1 4-16,-28 14 13 16,-10-7 2-16,-11-12-11 15,7-23-14-15,12-20-47 16,23-28-33-16,13-23-86 16,16-11-96-16,18-25-239 15,13-5 8-15</inkml:trace>
  <inkml:trace contextRef="#ctx0" brushRef="#br0" timeOffset="14125.3401">28809 15922 1913 0,'8'0'467'0,"4"4"182"15,7 3-664-15,25 1-121 16,10-1-120-16,27 4 198 15,8-8-18-15,16-2 98 16,-12-1 66-16,-1 2 66 16,-21-4-400-16,-10 2-325 15,-21 0 15-15</inkml:trace>
  <inkml:trace contextRef="#ctx0" brushRef="#br0" timeOffset="14561.2412">30153 15831 1588 0,'-8'6'392'15,"-15"18"114"-15,-23-6-437 16,-18-2-82-16,-3 12-2 0,7-1 26 16,11-2 11-16,24-6-2 15,16 5-19-15,12-6 6 16,22 8 7-16,10 4-8 15,22 10 7-15,6 6 20 16,11 18-7-16,-19-2-20 16,-10 18-6-16,-30-2-2 15,-33 19-3-15,-28-7 0 16,-30 17-16-16,-2-20-16 16,-14-13 25-16,8-25 3 0,-4-25 3 15,20-29 20-15,3-24 19 16,14-14-24-16,31-27-5 15,32-8-8-15,42-29-13 16,15 6-12-16,31-23-4 16,10 8 3-16,28-13 7 15,-17 23 13-15,12-1 12 16,-27 28 2-16,-22 14-1 16,-38 30-8-16,-27 9-103 15,-26 12-102-15,-35 0-293 16,-17 7-36-16</inkml:trace>
  <inkml:trace contextRef="#ctx0" brushRef="#br0" timeOffset="14980.4597">31099 15696 1551 0,'24'14'226'15,"-20"-4"29"-15,-11-3-445 0,-20 7-9 16,-16 2 29-16,-29 9 106 16,-17 0 143-16,-19 14 57 15,7 14 8-15,3 27 21 16,20 11-9-16,10 35 4 15,26 3-51-15,19 11-6 16,11-12-36-16,25-7-8 16,11-33-18-16,22-25-19 15,1-30-27-15,21-33-10 16,-10-24-2-16,9-22-18 16,-16-7-5-16,-11-15-17 15,-28 9 3-15,-24-7-18 16,-23 17 4-16,-27 8 8 15,-8 14 10-15,-4 14-87 16,10 13-68-16,9 1-227 16,15 5-40-16</inkml:trace>
  <inkml:trace contextRef="#ctx0" brushRef="#br0" timeOffset="15339.2987">31761 15727 787 0,'-217'100'644'0,"95"-37"-149"15,17 16-461-15,3 31 483 16,35-5-472-16,18 10 24 15,29-11-5-15,23 0-1 16,17-33-3-16,20-9-21 16,15-23-42-16,21-19-29 15,-11-24-36-15,4-17-35 16,-12-10 4-16,-13-15-25 16,-25-1 18-16,-23-10 29 15,-27 10 36-15,-28-5 16 16,-8 11 47-16,-9 2-31 15,13 18-35-15,12 2-388 16,20 10 77-16</inkml:trace>
  <inkml:trace contextRef="#ctx0" brushRef="#br0" timeOffset="15715.3985">31798 16178 513 0,'17'41'394'0,"23"14"519"15,10 9-536-15,23 19 177 16,5-11-543-16,21 4-3 16,-7-8-3-16,-4 5-20 15,-22-18-35-15,-14-5-37 16,-28-13-37-16,-8-9-239 15,-10-17-136-15,-7-22-4 16,3-14-243-16</inkml:trace>
  <inkml:trace contextRef="#ctx0" brushRef="#br0" timeOffset="15909.4089">32680 16135 1301 0,'-31'28'509'0,"-2"9"24"0,-45 13-288 16,-38 16-214-16,-56 23-7 16,-1 2-7-16,-35 15-9 15,31-1 18-15,6 7-95 16,47-18-70-16,1-14-398 16,37-25 14-16</inkml:trace>
  <inkml:trace contextRef="#ctx0" brushRef="#br0" timeOffset="16686.3722">28104 16806 460 0,'86'47'391'16,"-56"-54"-107"-16,4 7-288 16,-13 0 279-16,-4 3-286 15,-15 1 9-15,-18 11 28 16,-16-3 25-16,-16 12 19 15,-7-3 20-15,-18-1-18 0,14-11-36 16,1-1 10-16,17-8-9 16,5-2 16-16,18-4 19 15,15-9 15-15,18-5-20 16,19-13-14-16,12 2-38 16,22-8-6-16,1 13-1 15,8 4 1-15,-20 14 0 16,-6 1-10-16,-26 17-15 15,-7 9 24-15,-26 10 3 0,-17 11 14 16,-11 4 19-16,-5-1 20 16,-3-9-26-16,1-9 0 15,16-14-10-15,9-3-4 16,8-3-8-16,5-2 3 16,5-2-4-16,0-1-7 15,0 0-26-15,0 0-484 16,-1 0 146-16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6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8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5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8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6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4B80-AEBD-4555-8DFD-8B3DCCBAE76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4C19-1249-4910-8E9B-348C93F1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4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customXml" Target="../ink/ink9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customXml" Target="../ink/ink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customXml" Target="../ink/ink8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8: Break Even Analysis, Equilibrium Quantity/Price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58" y="202890"/>
            <a:ext cx="10127311" cy="34082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58" y="3673130"/>
            <a:ext cx="4724400" cy="9429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484" y="4616105"/>
            <a:ext cx="3962400" cy="5238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0060" y="4480038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R(x)=x*g(x)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988440" y="5431320"/>
              <a:ext cx="7776720" cy="757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81600" y="5423040"/>
                <a:ext cx="7790400" cy="77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29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58" y="202890"/>
            <a:ext cx="10127311" cy="34082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58" y="3628250"/>
            <a:ext cx="4486275" cy="1133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0060" y="4480038"/>
            <a:ext cx="1838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Intersect(f(x),r(x))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0625" y="4383716"/>
            <a:ext cx="2857500" cy="561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64675" y="5428211"/>
            <a:ext cx="642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earn profit when producing between 716 and 8472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960"/>
          </a:xfrm>
        </p:spPr>
        <p:txBody>
          <a:bodyPr/>
          <a:lstStyle/>
          <a:p>
            <a:r>
              <a:rPr lang="en-US" dirty="0" smtClean="0"/>
              <a:t>Popper 6: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7874" y="1129085"/>
            <a:ext cx="9696285" cy="374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Equilibrium: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353" y="1365975"/>
            <a:ext cx="9902332" cy="20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06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388" y="258880"/>
            <a:ext cx="10402459" cy="402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25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22" y="92239"/>
            <a:ext cx="9910815" cy="648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3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Functions: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72157"/>
            <a:ext cx="11138960" cy="16049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550680" y="2145960"/>
              <a:ext cx="6679080" cy="4206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42400" y="2134440"/>
                <a:ext cx="6699600" cy="423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48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Functions: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70667"/>
            <a:ext cx="10546530" cy="171780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307240" y="2889000"/>
              <a:ext cx="8451000" cy="2632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8240" y="2882160"/>
                <a:ext cx="8465400" cy="264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29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Functions: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536804"/>
            <a:ext cx="10878199" cy="72136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296360" y="2348280"/>
              <a:ext cx="7082280" cy="1534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1320" y="2343960"/>
                <a:ext cx="7092360" cy="154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27643"/>
            <a:ext cx="10015330" cy="485981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73040" y="824400"/>
              <a:ext cx="10465560" cy="5674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920" y="819360"/>
                <a:ext cx="10482840" cy="568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50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Break-Even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473" y="1137037"/>
            <a:ext cx="10183053" cy="469510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14880" y="2973240"/>
              <a:ext cx="10800000" cy="2237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880" y="2969280"/>
                <a:ext cx="10815840" cy="224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34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break-even point for the problem in Example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Command:					Answer: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6991" y="3816628"/>
            <a:ext cx="1918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Intersect(c(x), r(x))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838" y="3620294"/>
            <a:ext cx="2238375" cy="381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5178240" y="4332600"/>
              <a:ext cx="6338880" cy="1882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0680" y="4325040"/>
                <a:ext cx="6358320" cy="189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42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58" y="202890"/>
            <a:ext cx="10127311" cy="3408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63213"/>
          <a:stretch/>
        </p:blipFill>
        <p:spPr>
          <a:xfrm>
            <a:off x="511327" y="3611120"/>
            <a:ext cx="7686675" cy="10721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667" y="5031570"/>
            <a:ext cx="1201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fitpoly</a:t>
            </a:r>
            <a:r>
              <a:rPr lang="en-US" dirty="0"/>
              <a:t>(L,1)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127" y="4925983"/>
            <a:ext cx="3933825" cy="381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261240" y="5388840"/>
              <a:ext cx="1047600" cy="9039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50800" y="5382000"/>
                <a:ext cx="1069920" cy="9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80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58" y="202890"/>
            <a:ext cx="10127311" cy="34082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58" y="3611120"/>
            <a:ext cx="5543550" cy="1238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0060" y="4480038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fitpoly</a:t>
            </a:r>
            <a:r>
              <a:rPr lang="en-US" dirty="0"/>
              <a:t>(l1,1)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912" y="4331329"/>
            <a:ext cx="3676650" cy="3333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741840" y="4788720"/>
              <a:ext cx="1383480" cy="988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35720" y="4780440"/>
                <a:ext cx="1396080" cy="100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34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74</Words>
  <Application>Microsoft Office PowerPoint</Application>
  <PresentationFormat>Widescreen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MATH 1314</vt:lpstr>
      <vt:lpstr>Cost Functions:</vt:lpstr>
      <vt:lpstr>Revenue Functions:</vt:lpstr>
      <vt:lpstr>Profit Functions:</vt:lpstr>
      <vt:lpstr>Example 1:</vt:lpstr>
      <vt:lpstr>Break-Even Analysis</vt:lpstr>
      <vt:lpstr>Example 2:</vt:lpstr>
      <vt:lpstr>PowerPoint Presentation</vt:lpstr>
      <vt:lpstr>PowerPoint Presentation</vt:lpstr>
      <vt:lpstr>PowerPoint Presentation</vt:lpstr>
      <vt:lpstr>PowerPoint Presentation</vt:lpstr>
      <vt:lpstr>Popper 6:</vt:lpstr>
      <vt:lpstr>Market Equilibrium:</vt:lpstr>
      <vt:lpstr>PowerPoint Presentation</vt:lpstr>
      <vt:lpstr>PowerPoint Presentation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5</cp:revision>
  <dcterms:created xsi:type="dcterms:W3CDTF">2017-09-18T12:38:17Z</dcterms:created>
  <dcterms:modified xsi:type="dcterms:W3CDTF">2019-07-16T16:36:22Z</dcterms:modified>
</cp:coreProperties>
</file>