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13:02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9014 11348 826 0,'-19'-6'254'16,"1"3"32"-16,-23 11-215 15,-10 8-83-15,-20 16 4 16,-6 13 16-16,-12 22 33 0,17 1 19 15,7 7 8-15,25-7-14 16,17-4-26-16,26-25-53 16,27-13-14-16,11-15-21 15,26-26-24-15,3-15-10 16,11-25-2-16,-13-10 42 16,-3-10 18-16,-20 11 31 15,-15 6 31-15,-14 27 61 16,-10 15-5-16,-9 20-48 15,-6 26 9-15,-1 11-2 16,-2 26-33-16,1 7-33 0,4 11-106 16,8-16-166-16,8-11 0 15</inkml:trace>
  <inkml:trace contextRef="#ctx0" brushRef="#br0" timeOffset="295.3742">9307 11542 642 0,'-31'62'472'0,"-1"-1"-121"15,8-42-77-15,2 11-260 0,16-17-53 16,12-32-23-16,15-24 36 15,22-27 4-15,7-10 34 16,17-19 20-16,1 21 19 16,3 8 19-16,-18 24-2 15,-5 15-2-15,-13 27-36 16,-8 14-119-16,-12 15-303 16,-2 18-6-16,-4-7-179 15</inkml:trace>
  <inkml:trace contextRef="#ctx0" brushRef="#br0" timeOffset="657.8363">10135 11312 1429 0,'-25'52'414'0,"-9"5"81"16,-4-1-390-16,4 2-142 15,17-15-42-15,6-15-21 16,12-19-20-16,8-17-14 16,4-14 106-16,8-11 20 15,1 5 18-15,3 3 8 16,1 16 11-16,6 34-49 16,-5 29 6-16,1 32 6 15,-12 20 12-15,-20 43 24 0,-24-12 8 16,-33 17 23-16,-25-16 2 15,-27 1 14-15,5-35-13 16,-21-9 4-16,14-33-21 16,-10-20-3-16,13-29-22 15,-1-22-11-15,33-16-84 16,15-15-321-16,44-6-102 16,44-12-137-16</inkml:trace>
  <inkml:trace contextRef="#ctx0" brushRef="#br0" timeOffset="909.7536">10777 11501 1571 0,'12'77'422'15,"-2"-24"102"-15,2 11-408 16,3 5-345-16,-6 11-299 16,-8-19 35-16</inkml:trace>
  <inkml:trace contextRef="#ctx0" brushRef="#br0" timeOffset="1072.2947">10521 10899 1844 0,'40'6'114'0,"44"18"-114"16,-38-1-539-16</inkml:trace>
  <inkml:trace contextRef="#ctx0" brushRef="#br0" timeOffset="1298.8366">11033 11738 594 0,'12'40'0'15,"-3"-45"757"-15,12-10-597 16,13-7 355-16,25-13-480 16,8-4 480-16,13 2-538 15,-11 7-20-15,-10 14-33 16,-23 18-23-16,-15 17-37 16,-24 8-28-16,-21 17-309 15,-12 2 89-15</inkml:trace>
  <inkml:trace contextRef="#ctx0" brushRef="#br0" timeOffset="1681.8418">11938 11323 1277 0,'-101'201'868'16,"78"-122"-707"-1,-11 22-180-15,19-15-73 16,3-20 56-16,25-55 57 16,8-10-61-16,12-42 69 0,10-17 61 15,2-13-80-15,-9 8-70 16,-9 6 46-16,-13 14-11 15,-6 19-33-15,-7 25 5 16,-2 34 7-16,-5 10 2 16,4 22 26-16,1 3 50 15,7-1 17-15,4-23-10 16,15-12 6-16,4-20-10 16,14-17-47-16,0-18-67 0,4-20-348 15,-12-17 54-15</inkml:trace>
  <inkml:trace contextRef="#ctx0" brushRef="#br0" timeOffset="1921.7278">12585 10320 1713 0,'8'44'275'0,"2"21"188"16,-1 33-520-16,6 52 14 15,-12 16 16-15,-5 63 30 16,-1-2-8-16,-10 13-109 0,-2-32-38 16,-1-1-315-16,-8-63-18 15</inkml:trace>
  <inkml:trace contextRef="#ctx0" brushRef="#br0" timeOffset="7088.6907">7179 11345 318 0,'1'0'209'15,"1"0"-54"-15,-1 2-31 16,1-1-180-16,-1 1 12 16,1-1 19-16,1 5 46 15,-2-5 45-15,1 1 43 16,-1 1 5-16,2-3 1 15,0 1-39-15,0 1-23 16,3-1-36-16,-3-1-14 16,2 0-11-16,0 2 4 15,0-1 2-15,4 5 7 16,-2 2 9-16,2 26 5 16,43 49 7-16,-46-20 10 15,-8 1 1-15,1 15 3 16,-4-8-2-16,1-5-4 15,5-23-10-15,1-9 5 16,-1-20 3-16,4-14 5 16,1-15-6-16,10-18 2 0,8-8-11 15,13-30-9-15,13-5-1 16,8-11 19-16,-6 7-1 16,7-3 5-16,-7 28-5 15,-6 5-7-15,-11 24-23 16,-1 16-21-16,-17 19-4 15,-13 19 14-15,-8 12 8 16,-7 7 11-16,-3-1 25 16,2-7 1-16,6-18-8 0,22-21 4 15,21-23-4-15,36-15-6 16,13-5-1-16,17 9-10 16,-15 18-17-16,-10 20-2 15,-29 33-4-15,-16 39-5 16,-25 10-8-16,-9 29-287 15,-11-1-79-15,-17-25-85 16</inkml:trace>
  <inkml:trace contextRef="#ctx0" brushRef="#br0" timeOffset="7850.1161">13496 11093 508 0,'82'11'267'0,"-30"-19"4"16,1 5-111-16,25-6-47 15,2 8-58-15,5-10-302 16,-11 1 69-16</inkml:trace>
  <inkml:trace contextRef="#ctx0" brushRef="#br0" timeOffset="8042.4883">13572 11440 843 0,'64'-3'559'0,"8"-7"-249"16,27-7-816-16,-11-3 487 0</inkml:trace>
  <inkml:trace contextRef="#ctx0" brushRef="#br0" timeOffset="8581.6198">15800 11247 947 0,'-110'39'263'0,"-37"23"58"15,-4 17-249-15,-21 29 5 0,30-8 22 16,12 16 28-16,51-23 4 15,19-11-38-15,37-35-35 16,37-13 4-16,32-37-19 16,32-28 4-16,23-25 25 15,56-52-26-15,9-20-42 16,25-41-9-16,-12 4-9 16,8-18 1-16,-51 37 11 15,-17-1-5-15,-40 42-9 0,-16 10-7 16,-28 36-14-16,-20 17-63 15,-21 29-42-15,-34 25-40 16,-25 26 65-16,-33 36 29 16,-11 21 75-16,-16 44 97 15,23 8 94-15,12 23-13 16,35-14-70-16,33-3-27 16,38-38-38-16,34-21-35 15,24-41-56-15,34-25 45 16,4-28-175-16,12-22-260 15,-20-30 3-15</inkml:trace>
  <inkml:trace contextRef="#ctx0" brushRef="#br0" timeOffset="8976.808">16269 11493 1488 0,'3'24'153'16,"9"-2"208"-16,10 0-455 0,20-2 14 16,8-20 69-16,20-20 40 15,11-12 15-15,18-30 22 16,-11-10-9-16,1-5-11 15,-24 11-14-15,-22 2-37 16,-27 28-37-16,-26 7-32 16,-24 18 2-16,-33 22 4 15,-15 14 32-15,-17 19 33 16,12 23 36-16,-8 22 5 16,28-2 17-16,11 16-5 15,19-17-19-15,12-9-14 16,25-24-49-16,22-10-52 15,15-33-37-15,22-11-272 16,14-17-5-16,25-29-80 16</inkml:trace>
  <inkml:trace contextRef="#ctx0" brushRef="#br0" timeOffset="9181.0881">17022 11588 730 0,'11'47'384'0,"-11"-12"-86"16,0-6-150-16,2-8-91 15,4-12-11-15,7-20 121 16,15-29 17-16,6-14-12 16,12-22-17-16,9-2-99 15,15-7-25-15,-8 20-22 16,9 9-6-16,-9 14-6 0,-3 12-186 16,-17 14-238-16,-5 6-64 15,-13 1-239-15</inkml:trace>
  <inkml:trace contextRef="#ctx0" brushRef="#br0" timeOffset="9369.5561">18138 11195 1048 0,'6'27'548'15,"0"-11"-80"-15,-1 23-146 16,-1 5-357-16,1 10-75 15,-4-5-52-15,-4-3-36 16,2-18-52-16,-2-12 70 16,1-26-194-16,5-30 106 15</inkml:trace>
  <inkml:trace contextRef="#ctx0" brushRef="#br0" timeOffset="9503.4742">18239 10647 807 0,'3'-12'641'15,"-1"6"-194"-15,-2 4-136 16,0 2-380-16,0 0-182 16,0 0-225-16,0 0 29 15,0 1-123-15</inkml:trace>
  <inkml:trace contextRef="#ctx0" brushRef="#br0" timeOffset="9738.5067">18541 11298 801 0,'5'71'244'16,"1"3"68"-16,3 0-199 15,-2-18-46-15,9-13-17 16,3-34 64-16,20-36-11 16,8-23-20-16,17-27 3 15,3-10 8-15,10-11-83 16,-15 19 5-16,-4 7 14 15,-15 20-5-15,-6 10-13 16,-17 19-38-16,1-3-406 16,-5 4 94-16</inkml:trace>
  <inkml:trace contextRef="#ctx0" brushRef="#br0" timeOffset="10100.8119">19572 11041 1671 0,'-38'34'370'0,"-22"-4"135"16,6 6-492-16,-6 12-22 16,13 6-25-16,10-2 24 15,21-6-35-15,4-14-35 16,13-14 51-16,4-15 10 15,8-13-2-15,20-22 3 16,7-2 20-16,7-10-62 16,2 5 4-16,-3 4-3 15,-15 16 27-15,-4 14 8 16,-8 18 25-16,0 23-2 16,-6 10 14-16,2 15 10 15,0-1 8-15,4-2-11 16,-1-22-16-16,21-17-43 15,8-26-44-15,17-29-41 16,-2-19-309-16,5-25 58 16</inkml:trace>
  <inkml:trace contextRef="#ctx0" brushRef="#br0" timeOffset="10363.8656">20390 10363 722 0,'-2'1'345'0,"-7"20"-39"16,-2 15-436-16,-7 12 431 16,-4 15-315-16,-5 27 60 15,3 3 44-15,-7 24-1 16,-1 3 6-16,-7 27-23 15,3-11-68-15,-2 13-68 16,10-29-124-16,1-14-208 16,12-38 10-16</inkml:trace>
  <inkml:trace contextRef="#ctx0" brushRef="#br0" timeOffset="10605.8327">19788 11071 982 0,'18'3'538'15,"0"-8"-116"-15,-3 3-155 16,6 3-282-16,11 2-46 16,7 1 43-16,4 1 33 15,13-4 25-15,3-2 12 16,9-2 5-16,3 0-17 15,5 1-84-15,-12 4-102 0,4-1-325 16,-12-2-5-16</inkml:trace>
  <inkml:trace contextRef="#ctx0" brushRef="#br0" timeOffset="10770.9719">20975 11407 1372 0,'-6'68'328'16,"-3"-4"64"-16,-6 18-406 15,-1-7-426-15,-3-7-12 16,-4-41-117-16</inkml:trace>
  <inkml:trace contextRef="#ctx0" brushRef="#br0" timeOffset="10919.2753">21002 10724 497 0,'1'12'688'16,"3"1"-419"-16,-1-2-434 16,8 8 165-16,4 6-618 15</inkml:trace>
  <inkml:trace contextRef="#ctx0" brushRef="#br0" timeOffset="11398.6403">21313 11603 1421 0,'14'38'466'0,"7"-20"4"16,1-27-383-16,15-22-92 15,12-13-190-15,13-27 97 16,2-6 14-16,-2-14 29 16,-10 8 10-16,-7 9 106 15,-16 21-10-15,-9 11-49 16,-10 19-61-16,-4 18-55 16,-11 4-16-16,-2 8-11 15,0 9 38-15,1 24 31 0,3-1 59 16,15 10 39-1,10 0 38-15,21-3 51 0,6-18 15 16,20-12 3-16,11-9-28 16,15-14-24-16,-5-11-49 15,11-16-11-15,-17 0-10 16,-15-6 13-16,-26 6 7 16,-23 1-27-16,-29 14-29 15,-38 16 39-15,-21 17 1 16,-27 27 31-16,-4 20 36 15,10 28 26-15,19-11-36 0,51 26 17 16,52-23-25-16,62-5-23 16,32-32-61-16,61-2-178 15,-7-45-205-15,19-49-167 16,-31-22-167-16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19:18.1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25355 5811 674 0,'16'63'141'15,"-4"-65"32"-15,-11 1-167 0,1 2-64 16,-4 2 24-16,2-3 30 16,0 0 23-16,0 0 2 15,0 0 3-15,0 0 1 16,0 2-8-16,3 5 4 31,20 40-18-15,-7 50-5-16,-24-31-2 15,4 14 3-15,-26 20-1 16,4-19 0-16,38 27-1 0,-1-1 3 16,-3 20 1-16,5-8 1 15,-2 31 2-15,-8-17 0 16,5 12 2-16,3-19 1 16,-4 3 12-16,1-34 3 15,-1-2 5-15,-4-25 0 16,-3-10 1-16,6-21-19 15,1-6-120-15,-8-19-122 16,-5-12-10-16</inkml:trace>
  <inkml:trace contextRef="#ctx0" brushRef="#br0" timeOffset="1767.9795">25356 6016 689 0,'20'-58'118'16,"-26"49"75"-16,-5 0-204 16,1-2-1-16,1 3 16 15,0-1 17-15,-1-4 13 16,4 1 31-16,0 5 6 15,0 1 4-15,1-2-4 0,4 4 3 16,0 4-17-16,-1-2-5 16,1 1-4-16,-1-1-4 15,2 1-12-15,0-1-13 16,0 1-14-16,0-1-10 16,2 1-11-16,-1 0-6 15,14 1-7-15,16 1 4 16,46-1 43-16,-38 1 9 15,-4-1 7-15,4-2 9 16,-5 3 12-16,6 0-31 16,1-3-2-16,5 2 1 15,4 2-4-15,10-3-5 16,0 1-5-16,13 1-3 16,-5 1 4-16,5-5 8 15,-7 3 2-15,8-4 3 16,-8-2 1-16,12 0-4 0,-1 1-8 15,13-2-1-15,-4 5-3 16,9-2 10-16,-16-2 2 16,8-1 6-16,-13-2 0 15,12 3 2-15,-8 3-11 16,22 1-4-16,-13 4-6 16,5-1-1-16,-15-4-3 15,18 0-2-15,-12 3 0 16,16-3-1-16,0 2 0 0,17 7 0 15,-19-6 2-15,3 3-1 16,-13 0 2-16,1 0 1 16,-17-5 2-16,6 4 4 15,-5-2 4-15,7 3 3 16,-14 3 3-16,5-5-2 16,-14 2-4-16,0-3-3 15,-7-6-2-15,4-3-3 16,-2 5 1-16,8-5 0 15,-7 3 0-15,-2 3-3 16,-8 2-1-16,-2-1-1 16,-9 1 0-16,4 1 1 15,-1-3-2-15,11 4 0 16,-4-1 0-16,1 0-2 0,-10 3 0 16,-2-3 0-1,-12 2 1-15,-7-2-1 0,-6 4 0 16,1-5-4-16,-3 2-2 15,-5-2-2-15,1 1-1 16,1 0-3-16,-2 0 0 16,2 1-4-16,0 0 2 15,2 23-2-15,2 13 4 16,11 58 2-16,-7-31 2 16,-4 16 0-16,5 3 3 0,3 16 0 15,-3-3 2 1,1 11 1-16,3-12 0 0,-4 14 1 15,0-9 0-15,-4 6 1 16,0-12 1-16,-2 17 2 16,-1-12 0-16,-2 8-1 15,0-7-1-15,0 16 1 16,1-24 1-16,1 3 1 16,1-18 1-16,0-2 1 15,0-23 0-15,1-3 1 16,1-12 2-16,-2 0-3 15,1-7-1-15,-3 1-2 16,-2-6-4-16,1 2-2 16,-3-7 1-16,-1-2-1 15,-1-1-3-15,1-4-2 16,-1-4-2-16,-4-2-2 0,-1 2 3 16,-5-6 8-16,-1 1 6 15,-5-2 4-15,5 1 5 16,-6-6 4-16,4 1-1 15,-6-3 4-15,-8 0-2 16,-20-2 3-16,-2 1-1 16,-18 1-4-16,2-1-4 15,-5-1-1-15,10 3-3 16,-7-4-6-16,15 2 0 16,-10-4 2-16,15 1 0 0,-16-4 0 15,6 1 0-15,-9-5 2 16,-6 7-2-16,-18 0-1 15,13 7-1-15,4-6 1 16,5 7-1-16,-11-4 0 16,5 3 0-16,-9-5 1 15,-7 5-1-15,-10-5 2 16,17 1 1-16,2-1 0 16,15 1-1-16,-1-3 1 15,5 2 0-15,-9-1 0 16,4 0 2-16,-13-1 3 15,4 0-1-15,-1-4 1 16,14 4 5-16,-3-2 1 16,8 2 0-16,-20 1-1 15,6 3-1-15,-24-1-5 0,0 4-4 16,-10 0-2-16,19-2 9 16,-4 2 3-16,14 0 2 15,-11-1 2-15,9 2 0 16,-10-2-7-16,6-4-4 15,0 4-9-15,22 0-44 16,-13-8-353-16,-7 7-131 16,2-38-118-16</inkml:trace>
  <inkml:trace contextRef="#ctx0" brushRef="#br0" timeOffset="3419.9317">4005 10278 756 0,'18'18'322'16,"-13"-10"-30"-16,1 5-157 15,0 11-207-15,-3 11-14 16,-6 7 7-16,-10 18 17 16,-9 9 32-16,-17 16 33 15,-2 4 29-15,-13 3 24 16,10-7 21-16,-2-19-7 16,17-26-13-16,2-15 25 15,11-23 10-15,4-30-72 16,10-12-48-16,17-36 37 15,15-13-32-15,20-32-28 16,14-7 56-16,13-27 55 16,-12 14-43-16,6-11 3 0,-12 21-3 15,8 16-4-15,-5 38-6 16,6 7-21-16,-11 33-11 16,-3 15-43-16,-17 14-21 15,-6 20-7-15,-10 16 10 16,-2 32 22-16,-8 20 46 15,-5 44 31-15,-2 18 11 16,-4 33 14-16,-3-8-13 0,5 22-2 16,4-32-12-16,1-2-7 15,2-27-281-15,0-10 89 16</inkml:trace>
  <inkml:trace contextRef="#ctx0" brushRef="#br0" timeOffset="3746.0436">4071 10589 803 0,'3'-2'184'16,"-1"-1"76"-16,-2 1-237 15,0 2 7-15,0 0-2 16,0 0 1-16,0 0-2 16,0 0 1-16,1 0-11 15,1 0-3-15,16 5-6 16,19 2-95-16,56 3-130 0,-20-8-73 15,2-2-112-15</inkml:trace>
  <inkml:trace contextRef="#ctx0" brushRef="#br0" timeOffset="4153.9087">4929 10640 1021 0,'10'1'198'0,"-11"7"79"0,-2 4-313 16,4 10 0-16,1 6-3 16,1 8 5-16,6 5 21 15,6 8 1-15,1-8 4 16,8-2-14-16,1-11-1 16,4-15 34-16,4-16 22 15,11-22 14-15,8-19 20 16,13-20 6-16,-2-1-28 0,0-8-19 15,-14 17-15-15,-9 10 0 16,-15 16-16-16,2 1-190 16,-8 4-124-16,9-11-33 15</inkml:trace>
  <inkml:trace contextRef="#ctx0" brushRef="#br0" timeOffset="4648.1115">5747 10794 767 0,'-9'13'261'0,"9"-7"4"16,4-6-184-16,-4 0-111 15,36-3-6-15,-8-3 1 0,-1-1 16 16,5-3 8-16,-2-4 7 15,1-7 5-15,-3 2 5 16,2-6-1-16,-2 1-2 16,-2-1-2-16,-3 4-4 15,-23 21 3-15,34-37 1 16,-24 24 3-16,-5 7 5 16,-2 2-29-16,-5 4-21 15,1 0-17-15,-1 0 3 0,-1 0 1 16,-6 0 36-16,-22 6 22 15,-43 13 39-15,41-7 4 16,1 2-5-16,-7 7-4 16,5 1-7-16,-6 7-25 15,9-3-10-15,2 7 4 16,5-5 2-16,6 5 5 16,15-5 4-16,-3 6 8 15,9-5-1-15,15 1-8 16,1-5-11-16,11 3 0 15,10-8-3-15,15-8 4 16,-1-5-17-16,15-6-146 16,-4-11-91-16,0-17-46 15</inkml:trace>
  <inkml:trace contextRef="#ctx0" brushRef="#br0" timeOffset="4963.1205">6354 10812 875 0,'-65'77'166'0,"63"-58"91"0,7 5-297 15,-8-8-17-15,6 2-21 16,1-12 12-16,5-21 6 15,0-13 59-15,10-15 77 16,5-12 45-16,7-10 34 16,2 10 5-16,11-1-4 15,-1 17-49-15,6 4-24 16,-2 9-46-16,2 10-66 16,-9 10-60-16,2 0-238 15,-13 6-61-15,1 3-90 16</inkml:trace>
  <inkml:trace contextRef="#ctx0" brushRef="#br0" timeOffset="5336.8628">6911 10557 105 0,'78'28'169'0,"-81"-28"-41"0,3 3-36 15,0-2 128-15,-1-1-86 16,-1 0 13-16,1 0-4 15,-2 0-32-15,0 2-58 16,-12 8-3-16,2-1-1 16,-3 24-34-16,-36 45-12 15,49-42-23-15,3-2 5 16,4-4-30-16,5-14 22 16,3-6 26-16,3-10 25 0,6-6-6 15,-1-13 22-15,11-5 3 16,3 1-3-16,-5-1-4 15,-12 6-7-15,1 8-25 16,-21 5-23-16,-6 10-21 16,-3 7-3-16,-1 11-6 15,-9 7 22-15,12 9 16 16,1-4 14-16,13-1-43 16,11-12-44-16,22-7-104 15,7-18-104-15,17-16-40 16</inkml:trace>
  <inkml:trace contextRef="#ctx0" brushRef="#br0" timeOffset="5696.0156">7570 10733 622 0,'6'5'140'0,"-9"-4"49"0,2 4-184 16,-1-5 10-16,1 0 12 15,-1 0 33-15,-1 1 13 16,-16 9 21-16,-8 4-4 15,-48 29 8-15,51-28-25 16,6-1-27-16,9-8-43 16,5 0-50-16,5-3-60 0,7 0 18 15,-8-3 24-15,1 0 27 16,1 0 42-16,18 9 54 16,0 1-5-16,43 42 0 15,-51-19-1-15,-7 13 12 16,-11 0-3-16,-12 13-1 15,-13-4 15-15,-15 3 10 16,-4-18-10-16,-7-8 1 16,0-24-3-16,0-11-37 15,11-12-34-15,3-2-37 16,14 4-60-16,20-3-316 16,18-5 5-16,26-4-119 15</inkml:trace>
  <inkml:trace contextRef="#ctx0" brushRef="#br0" timeOffset="6051.3161">7902 10955 1081 0,'32'-1'252'0,"10"-27"107"16,16 4-319-16,4-1-49 16,-1-8-49-16,-18 8-42 15,-11-2 22-15,-19 5 29 0,-8 3 64 16,-10 4 63-16,-15 11 20 16,-20 5-24-16,-22 20-27 15,-8 9-17-15,-15 20-3 16,13 6 1-16,19 9-11 15,24-11-13-15,28 4-11 16,32-14-7-16,36-3 3 16,13-11 11-16,28-6-59 15,13-18-294-15,20-12-9 16,-21-13-172-16</inkml:trace>
  <inkml:trace contextRef="#ctx0" brushRef="#br0" timeOffset="6606.0206">10842 9659 775 0,'-18'0'0'15,"-17"3"467"-15,-39 13-590 16,-14 10 473-16,-30 33-411 15,-17 15 434-15,-37 35-324 16,18 11 35-16,4 29 32 16,28-19-12-16,31 9-11 0,57-29-32 15,31-3-34-15,30-33-32 16,53 0 5-16,23-25 7 16,43-12 7-16,5-21-11 15,31-12-116-15,-28-12-99 16,3-13-260-16,-39-7-54 15</inkml:trace>
  <inkml:trace contextRef="#ctx0" brushRef="#br0" timeOffset="7070.0859">11479 10581 695 0,'0'-6'1130'15,"0"0"-792"-15,-7 1-148 16,5 5-266-16,-1 0-254 0,-27 3-221 16,-69 21 487-16,41-3 106 15,-1 8 52-15,13 1-30 16,12 4-17-16,18-3-17 16,22 2-35-16,18-11-26 15,24-1 59-15,16-12 23 16,28-14 24-16,1-13 0 15,8-14-7-15,-18-11-29 16,-15-3-9-16,-28 6-11 0,-15 0 3 16,-23 12-13-16,-11 4-36 15,-15 3-19-15,-22 6-60 16,-9 11-49-16,-8 7-243 16,3 9 49-16</inkml:trace>
  <inkml:trace contextRef="#ctx0" brushRef="#br0" timeOffset="7390.1433">12104 10461 1358 0,'-31'75'238'0,"-27"-44"139"15,12 0-418-15,6 2-5 0,21-9 8 16,15-4 2-16,15-5 4 16,16 3 4-16,9 0 59 15,5 5 18-15,-1 3 5 16,-7 6 6-16,-13 2-5 16,-14 8-64-16,-16-8 2 15,-17 4-4-15,-5-8-4 16,-7-11-30-16,5-13-5 15,1-7-43-15,14-14-10 16,7-16-284-16,14 0 39 0,14-14-98 16</inkml:trace>
  <inkml:trace contextRef="#ctx0" brushRef="#br0" timeOffset="7684.0753">12818 10004 1229 0,'7'5'111'0,"-2"2"237"15,-5 1-338-15,-5 6-83 16,2 4 11-16,-4 9 189 15,0 1-143-15,-5 16 11 16,-2 4 6-16,0 17 3 0,-1 2 2 16,-10 20 3-16,1 3-1 15,-10 20-81-15,-2-2-88 16,-14 18-178-16,10-4-50 16</inkml:trace>
  <inkml:trace contextRef="#ctx0" brushRef="#br0" timeOffset="7975.0809">12268 10672 877 0,'71'-22'767'0,"-39"22"-366"16,-31 0-112-16,36-1-306 15,9-2-302-15,24 0 311 16,2 0 5-16,17-2 3 16,-9 2 5-16,9-2-99 15,-18-3-103-15,0-2-102 16,-20-1-102-16,2-5-101 0</inkml:trace>
  <inkml:trace contextRef="#ctx0" brushRef="#br0" timeOffset="8439.4061">13634 10046 872 0,'61'20'396'16,"-61"-17"-177"-16,-6 3-196 15,0 0-149-15,4-6-125 16,1 0 248-16,0 0 66 16,1 0 24-16,0 0 8 15,1-1-18-15,0-2-10 16,10-6-27-16,4 3-14 15,-6-1-49-15,-1 1-44 0,-6 4-4 16,-1 2 13-16,2 12 3 16,-6 31 44-16,-28 40 39 15,5-50-43-15,8-19-70 16,6-6-67-16,15-16-121 16,12-12-40-16</inkml:trace>
  <inkml:trace contextRef="#ctx0" brushRef="#br0" timeOffset="8870.4114">13544 10798 1111 0,'0'-7'307'0,"6"-6"53"0,1-5-317 15,11 0-50-15,3-3-32 16,10 1 3-16,-6 0 59 15,4 7 52-15,-9 6-28 16,-5 4-28-16,-13 6 6 16,0 10-49-16,-12 3-43 15,-4 6 38-15,-1 1 45 16,2-6 10-16,1-11 29 16,11-4 2-16,7-13-4 0,12-6-13 15,4 0-18-15,4 4-75 16,-3 4-76-16,0 11-289 15,-23 1 25-15</inkml:trace>
  <inkml:trace contextRef="#ctx0" brushRef="#br0" timeOffset="18958.7272">15503 10016 743 0,'-1'-12'148'0,"2"2"4"16,1 1-186-16,5 0-14 15,-2 5-11-15,-1-2 55 0,5 1 53 16,0-1-34-16,1 0-1 15,2-4-4-15,6 1 0 16,4-3 21-16,-3 5 22 16,8-3 40-16,0 2 16 15,-2 4 8-15,-1 5-29 16,-5 2-58-16,-9 5-81 16,-14 5 20-16,-20 3-11 15,-43 17 2-15,-21 5 42 16,-32 23 60-16,-2 12-35 0,-13 27 4 15,26 3 21-15,9 11 21 16,40-15 43-16,27 3 56 16,42-25-70-16,46-12-87 15,38-19 70-15,54-16-65 16,13-18-66-16,22-15-1 16,-21-12-48-16,7-19-346 15,-56-5-12-15</inkml:trace>
  <inkml:trace contextRef="#ctx0" brushRef="#br0" timeOffset="19428.0708">15172 9582 916 0,'0'1'363'16,"-3"-1"30"-16,3-2-222 15,0 0-85-15,0 1-27 16,0-1-34-16,0 1-26 16,0-1-36-16,0 1 26 15,1-1 18-15,49 1 28 16,85-4 32-16,4 1 57 16,26-2-12-16,44-5 7 15,-15 6-20-15,6-4-11 16,-33-2-30-16,-4 2-1 15,-49 5-11-15,-16-3-12 16,-29 2-4-16,-20 1-14 16,-28 2-33-16,-14-2-86 15,-11 1-34-15,-8-5-155 16,-6-5-271-16,-2-3 25 16</inkml:trace>
  <inkml:trace contextRef="#ctx0" brushRef="#br0" timeOffset="19938.085">17888 9650 1116 0,'-1'8'251'0,"-25"-1"84"0,-15 6-306 16,-35 10-60-16,-18 15 11 15,-28 26 28-15,7 10 21 16,-14 27 42-16,32 2 17 15,9 22 18-15,33-17 3 16,21 2-36-16,32-19-44 16,23-3-30-16,16-24-29 15,12-4-38-15,-2-12-18 16,11-13-201-16,1-16-135 0,6-17-50 16</inkml:trace>
  <inkml:trace contextRef="#ctx0" brushRef="#br0" timeOffset="20248.0967">17743 9982 1615 0,'58'58'117'0,"-48"-33"282"16,-1 8-434-16,4 13-47 15,8 10 22-15,7 12 140 0,8-9-45 16,17 3-44-16,6-14 55 16,9-1 41-16,1-14-89 15,-3-2-87-15,-17-6-91 16,-6-3-54-16,-21-13-142 15,-1-7-50-15,-15-5 9 16</inkml:trace>
  <inkml:trace contextRef="#ctx0" brushRef="#br0" timeOffset="20477.6929">18402 10093 1441 0,'-22'13'224'0,"-29"16"173"16,-20 15-430-16,-29 24 2 16,2 5 36-16,-7 8 22 15,17-8 16-15,10-3-16 16,26-22-9-16,3-2-13 16,22-22-22-16,10-6-37 15,12-14-7-15,13-11-353 16,15-6 1-16,8-8-134 15</inkml:trace>
  <inkml:trace contextRef="#ctx0" brushRef="#br0" timeOffset="20785.5297">18903 9732 1257 0,'29'35'179'0,"16"4"169"15,4 14-394-15,10 27 37 16,-13 6 22-16,-11 16 1 16,-15-8 0-16,-25 8 18 15,-19-15 19-15,-35 11 6 16,-16-15-1-16,-29 4 3 15,6-18-14-15,-4-3-94 16,22-20-69-16,-4-7-69 16,24-19-70-16,17-11-170 15,21-19 42-15</inkml:trace>
  <inkml:trace contextRef="#ctx0" brushRef="#br0" timeOffset="21198.0656">19794 10281 764 0,'40'8'201'16,"-7"-10"51"-16,8-4-191 15,8 2-101-15,18-2 16 16,-11-1-18-16,14-4-107 16,5-4-94-16,10 1-16 15</inkml:trace>
  <inkml:trace contextRef="#ctx0" brushRef="#br0" timeOffset="21448.0551">19919 10618 885 0,'25'6'311'0,"-12"-5"13"0,10 2-163 16,5-6-198-16,15 0 17 15,3-4 3-15,13-7-54 16,-6-2-32-16,9-5-227 16,-10 4 19-16</inkml:trace>
  <inkml:trace contextRef="#ctx0" brushRef="#br0" timeOffset="21983.7528">22509 9369 1032 0,'29'-6'299'15,"-26"0"42"-15,5-3-266 16,-6 2-125-16,-17-4-2 16,-12 1 19-16,-21-5 8 15,-15 3 35-15,-34-1 9 16,-3 5 3-16,-36 13-6 15,6 5-8-15,-17 15-4 16,30 4 6-16,6 18-5 16,43-1 2-16,17 16 9 15,29-3-13-15,15 9 10 16,20-7 15-16,29 4 8 16,14-7 2-16,34 0-4 15,10-9-23-15,12-8-94 16,-10-12-286-16,11-16-9 0,-26-9-178 15</inkml:trace>
  <inkml:trace contextRef="#ctx0" brushRef="#br0" timeOffset="22619.8471">23305 9361 952 0,'1'-3'100'0,"-10"2"74"16,-8 7-274-16,-13 3-8 16,-17 4 42-16,-11 11 44 15,-3 2 99-15,-3 10 33 16,16 2-3-16,3 11-1 16,11-7-16-16,10 11-61 15,11-7-44-15,4 1-12 16,15-11-85-16,9 6-152 15,4-14-16-15,17 0-116 16</inkml:trace>
  <inkml:trace contextRef="#ctx0" brushRef="#br0" timeOffset="22885.6106">23158 9511 829 0,'61'40'237'16,"-39"-10"51"-16,-10-7-157 16,16 10-181-16,-1 1 53 0,5 0 5 15,-6-9-4-15,5-4 1 16,-11-5 1-16,10-5-81 15,-2-7-148-15,8-1-68 16,-2-4-109-16</inkml:trace>
  <inkml:trace contextRef="#ctx0" brushRef="#br0" timeOffset="23109.5963">23643 9585 937 0,'-27'-7'297'16,"-59"8"25"-16,33 20-221 15,-2 2-137-15,-15 12-15 16,12-7-2-16,-1 1-1 16,15-5-1-16,4 4-22 15,19-9 1-15,8-4-106 0,8 0-64 16,20-3-13-16,12-9-114 15</inkml:trace>
  <inkml:trace contextRef="#ctx0" brushRef="#br0" timeOffset="23333.1508">23897 9401 565 0,'30'37'0'0,"7"24"425"16,1 3-435-16,-8 16 344 15,-18-6-323-15,-14 15 321 16,-12-11-329-16,-41 10-66 16,-21-16-73-16,-50-11-198 15,2-27-19-15</inkml:trace>
  <inkml:trace contextRef="#ctx0" brushRef="#br0" timeOffset="23651.9899">21378 10228 1275 0,'23'25'57'16,"31"-4"225"-16,18-2-394 0,51 5 59 15,17-9 95-15,62-6 51 16,18-9 14-16,42-12 19 16,-18-9 4-16,24-7-37 15,-34 1-35-15,32 5-19 16,-49 4-24-16,7 6-31 15,-36 6 4-15,-12 2-27 16,-51-2-29-16,4 7-358 16,-32-1 1-16,-2-2-135 15</inkml:trace>
  <inkml:trace contextRef="#ctx0" brushRef="#br0" timeOffset="24038.5238">22591 10581 1055 0,'19'-8'459'0,"-10"11"-142"0,-5 5-200 16,2 0-244-16,11 18 16 15,2 0 10-15,8 4 147 16,-4 7 19-16,10 6 8 15,-2-8-15-15,9 8-54 16,-6-8-65-16,5-6-90 16,-10-8-84-16,-4-2-153 15,-8-17-5-15</inkml:trace>
  <inkml:trace contextRef="#ctx0" brushRef="#br0" timeOffset="24233.1714">22952 10607 189 0,'-35'8'792'16,"-13"14"-373"-16,-4 8-113 16,-38 17 116-16,-3 6-435 15,-11 11-60-15,6-8-72 16,4 5-276-16,39-17-1 15</inkml:trace>
  <inkml:trace contextRef="#ctx0" brushRef="#br0" timeOffset="50818.4881">4652 13113 676 0,'-3'3'0'0,"3"14"431"15,-3 17-507-15,-4 36 408 16,-5 17-372-16,0 42 376 16,-3 2-328-16,2 17 1 15,3-28 11-15,4-18 20 16,3-40 9-16,3-20 43 15,-2-35 4-15,1-20 2 16,-1-17-16-16,2-31-4 16,-1-11-33-16,4-27 7 15,3 2-11-15,5-2-1 16,4 31-7-16,0 9-13 16,0 26-12-16,-3 8-21 15,-6 19-26-15,-3 9-26 0,3 12-4 16,-1 19 5-1,6 16 17-15,1 6 26 0,0-5 30 16,4-11-10-16,0-19-17 16,14-36 29-16,2-25 27 15,19-42-13-15,9-13 14 16,16-22 17-16,-6 11-29 16,2 1-32-16,-16 35 8 15,-16 20-8-15,-19 20-20 16,-9 21-29-16,-9 25 1 0,-10 35 7 15,-5 9 9-15,-5 44 17 16,1 15 27-16,-5 27 2 16,7 0-5-16,3 19 2 15,8-24-4-15,5 4-105 16,5-32-82-16,5-17-241 16,4-33-54-16</inkml:trace>
  <inkml:trace contextRef="#ctx0" brushRef="#br0" timeOffset="51319.2432">5954 13801 308 0,'3'-5'0'16,"-6"-6"565"-16,-1 7-410 0,2 2 170 15,1 1-340-15,-1-1 354 16,1 1-337-16,-2-1 34 15,-3 1 24-15,-31 1 1 16,-61 12-13-16,36 31-8 16,1 10-24-16,3 15-6 15,18-4 16-15,14 1 3 16,18-21-20-16,5-11-32 16,5-14-27-16,4-13-45 15,10-16 28-15,15-15 46 16,14-11 11-16,14-11 28 15,-1 2 26-15,-8 8-38 16,-15 14-39-16,-9 14 10 16,-12 16-1-16,4 15 5 15,0 9 11-15,4 18 13 16,-1 8 5-16,6 14-127 16,1-9-227-16,0-10 27 15</inkml:trace>
  <inkml:trace contextRef="#ctx0" brushRef="#br0" timeOffset="51553.9965">6320 14126 1160 0,'-5'9'242'0,"4"-11"115"16,-2 4-338-16,2-4 11 15,-1 1 14-15,2-2 29 16,0 0 6-16,0-7 4 15,5-14-14-15,29-52-16 16,-6 51-40-16,21-16-21 16,4 5-36-16,17 3-108 15,-10 8-61-15,14 3-228 16,-13 15-34-16</inkml:trace>
  <inkml:trace contextRef="#ctx0" brushRef="#br0" timeOffset="51917.7238">7431 13692 1266 0,'-28'13'286'0,"-20"12"129"16,-1 9-367-16,-4 11 6 0,15-4-8 15,8 1-55-15,23-20-39 16,8-6-48-16,11-11-15 15,10-13-2-15,6-6 35 16,8-7 17-16,-2 0 31 16,-2-3-20-16,-6 13-6 15,0 16 4-15,-5 22 13 16,4 29 17-16,-3 23 35 16,-4 42 25-16,-7 7 14 0,-13 10 30 15,-14-15 9-15,-24 4 15 16,-14-37 9-16,-29 5-18 15,-16-34-39-15,-4-17-25 16,11-35-32-16,-2-13-33 16,23-30 0-16,9-17 0 15,7-5-369-15,12-8 123 16</inkml:trace>
  <inkml:trace contextRef="#ctx0" brushRef="#br0" timeOffset="52159.1472">7906 13892 1057 0,'-4'21'334'0,"5"2"47"16,-1 20-248-16,0 5-154 16,2 17-223-16,-10-4-136 15,-1-2-58-15</inkml:trace>
  <inkml:trace contextRef="#ctx0" brushRef="#br0" timeOffset="52333.277">7849 13409 1602 0,'0'-5'393'0,"-2"2"106"16,6 2-498-16,-4 1-245 16,0 0-204-16,2 0-69 15,16 10-216-15</inkml:trace>
  <inkml:trace contextRef="#ctx0" brushRef="#br0" timeOffset="52542.083">8143 13834 453 0,'3'3'0'0,"5"0"378"16,1-4-378-16,-9-1 77 15,1-1 36-15,9-4 282 16,16-7-276-16,48-54 302 15,-33 47-351-15,-5 8-41 16,-2 6-34-16,0 5-37 16,-8 13-92-16,-9 6-134 0,-4 16-145 15,-6 3-51-15</inkml:trace>
  <inkml:trace contextRef="#ctx0" brushRef="#br0" timeOffset="52906.3984">8737 13807 209 0,'-13'8'564'16,"-9"10"-234"-16,-9 20-112 15,-3 5 140-15,-4 7-310 16,7-1-7-16,11-1-3 15,14-20-44-15,7-4-18 16,8-14-8-16,12-13 10 16,4-10 1-16,6-10 25 0,2-6-1 15,2-5-23-15,-10 4-8 16,-2 8-1-16,-10 12 8 16,0 14 19-16,-4 14 37 15,0 19 20-15,-4 7 3 16,0 13 4-16,1-6-12 15,0-2-32-15,0-15-35 16,2-14-91-16,-1-19-70 16,-1-19-67-16,1-16-125 15,-2-15-24-15</inkml:trace>
  <inkml:trace contextRef="#ctx0" brushRef="#br0" timeOffset="53096.1355">9380 12991 1602 0,'7'31'362'15,"-4"-25"130"-15,-6 56-429 16,1 26-84-16,-13 51 17 16,-10 8 27-16,-11 53-54 15,2 0-61-15,-9 19-411 16,6-34 60-16</inkml:trace>
  <inkml:trace contextRef="#ctx0" brushRef="#br0" timeOffset="53785.0677">10224 13212 1701 0,'12'-2'309'0,"-7"11"148"0,-5 12-526 16,-2 20-25-16,-2 17 13 16,-10 25 28-16,-6 11 28 15,-3 24 29-15,-2 1 10 16,0 1-2-16,9-30-4 16,7-14 9-16,1-39 8 15,7-32-11-15,5-39-5 16,7-35 1-16,5-16-12 15,14-35-10-15,10-4 5 16,7-17 18-16,1 24 4 0,3-6 4 16,-6 22 0-16,-4-4-4 15,2 33-9-15,-6 3-1 16,-6 21 0-16,-5 16-8 16,-7 24-16-16,-1 24-19 15,1 18-5-15,6 31-4 16,3 20 12-16,9 39 26 15,-9 9 22-15,-1 24 5 16,-6-3 2-16,-1 21-54 16,-9-27-69-16,-5 5-335 15,-6-29 33-15</inkml:trace>
  <inkml:trace contextRef="#ctx0" brushRef="#br0" timeOffset="54057.0983">10224 13698 873 0,'5'28'585'0,"-1"-24"-129"0,-4-4-64 16,3 2-435-16,-3-4-9 15,0 2-1-15,3 0 37 16,34-6 12-16,62-8 27 16,-35 3 7-16,15-2-139 15,1 4-130-15,7-4-205 16,-19-2-116-16</inkml:trace>
  <inkml:trace contextRef="#ctx0" brushRef="#br0" timeOffset="54384.0952">11192 13624 571 0,'4'103'552'0,"-7"-94"-169"15,7 21-343-15,5 10 344 16,8 15-396-16,5 7 18 16,9 2 2-16,3-15 1 15,9-11 0-15,-2-20 12 16,13-29 16-16,4-26 0 16,8-29-9-16,-11-8-8 15,0-14-17-15,-15 8-20 16,-9 6-33-16,-13 22-21 0,-2 2-94 15,-6 16-101-15,-2 7-142 16,-7 11-57-16</inkml:trace>
  <inkml:trace contextRef="#ctx0" brushRef="#br0" timeOffset="54728.4335">11971 13919 1004 0,'-5'1'477'0,"1"-2"-27"16,5-1-218-16,-1 1-189 15,0-1-51-15,2-1-7 16,8-25-2-16,63-54 8 16,-48 47 23-16,-3 1 10 15,-9 6-1-15,-4 3-1 16,-7 5-5-16,-5-2-16 15,-8 9-10-15,-14 13-7 0,-9 10-4 16,-22 11-1-16,-9 22 14 16,-5 16 7-16,15 5 34 15,5 14 8-15,25 1 1 16,9-1-5-16,17-18-9 16,6-1-37-16,10-15-40 15,18-19-60-15,16-23-72 0,17-21-289 16,6-18 21-16</inkml:trace>
  <inkml:trace contextRef="#ctx0" brushRef="#br0" timeOffset="55059.1061">12467 13684 1020 0,'-9'5'467'15,"-3"-1"-8"-15,-3 8-181 16,1 2-208-16,-15 12-58 15,0 4-58-15,1 16 42 16,5-2-13-16,4 7-14 16,7-10 34-16,6-5 37 15,6-16-74-15,9-9-17 16,-3-11 28-16,8-9 17 16,2-7 9-16,3-13 22 15,-3-6 17-15,4-8-27 0,-1-6-9 16,-1-4 0-16,-5 4-1 15,-6-5 3-15,1 10 6 16,-4 4 9-16,-2 9 0 16,-1 10-8-16,2 11-12 15,2 4-64-15,-7 3-101 16,5 7-310-16,-3-4 21 16</inkml:trace>
  <inkml:trace contextRef="#ctx0" brushRef="#br0" timeOffset="55598.3653">12471 13687 23 0,'-54'113'715'0,"52"-97"-355"0,-4 5-14 16,2 3 10-16,-2 1-384 15,4-6 5-15,-4-7 24 16,0-9 18-16,2-12 48 15,5-18 24-15,5-16-4 16,3-4-26-16,9-15-19 16,12 3-41-16,19-1 3 15,8 11 9-15,16-1 15 16,1 14 4-16,-3 2-7 16,-24 15-18-16,-4 7-89 15,-17 5-115-15,-13 13-256 16,-12 3-29-16</inkml:trace>
  <inkml:trace contextRef="#ctx0" brushRef="#br0" timeOffset="55987.7176">13311 13594 1596 0,'2'4'395'0,"-10"-17"44"16,-11 12-495-16,-12 10-99 16,-14 13 32-16,-9 2 12 15,-17 11 128-15,8 8 66 0,-3 12 61 16,11-3-39-16,9 7-26 16,22-12-58-16,14-11-46 15,17-20-23-15,17-19 8 16,13-13 3-16,13-17-8 15,-1-13 10-15,6-2 23 16,-8 3-7-16,-8 8 9 16,-15 15 20-16,-2 13 20 15,-10 12-10-15,-6 25 17 16,-6 12 1-16,0 24-10 16,-2 2-34-16,-2 7-91 15,2-21-71-15,16-18-148 16,9-33-107-16,20-24-19 15,11-19-81-15</inkml:trace>
  <inkml:trace contextRef="#ctx0" brushRef="#br0" timeOffset="56292.1178">13750 13671 1359 0,'-14'13'361'15,"-17"4"110"-15,-9 6-379 16,-19 29-26-16,-3 3-22 15,-2 1-2-15,17-7-14 16,13-6-23-16,17-23-13 16,11-10 6-16,9-7 6 15,3-6-1-15,3 1 10 0,-9 2 1 16,2 0-14-16,-1 2 13 16,8 42 9-16,28 84 15 15,-61-36 8-15,-25 14 10 16,-10-8-19-16,-5-5-13 15,7-27-21-15,-1-7-30 16,15-27-32-16,4-14-26 16,5-15-42-16,11-10-67 15,9-14-319-15,26-13 73 16</inkml:trace>
  <inkml:trace contextRef="#ctx0" brushRef="#br0" timeOffset="56616.7536">13981 13939 500 0,'-3'2'311'0,"10"4"484"16,15-2-494-16,11-1 177 15,22-12-484-15,4-10 13 16,17-18 15-16,-7-5-5 15,-5-8-4-15,-20 9-3 16,-10 1 3-16,-20 20-12 16,-41 11-10-16,-25 17 3 15,-29 23 32-15,-14 25 16 0,-22 30 37 16,32 3 16-16,25 27 9 16,33-16-32-16,39-5-50 15,37-28-60-15,31-9-73 16,9-33-74-16,28-24-403 15,-14-24 77-15</inkml:trace>
  <inkml:trace contextRef="#ctx0" brushRef="#br0" timeOffset="57230.1435">16256 13092 1129 0,'13'-3'408'0,"-8"3"34"15,-8-5-312-15,-23 5-71 16,-15 2-45-16,-30 10 13 15,-12 11 15-15,-33 28 36 0,-1 17 14 16,-10 37 14-16,17 11-16 16,5 13 0-16,34-9-25 15,40 6-9-15,43-29-20 16,43 0-15-16,32-22-23 16,24-21-47-16,0-29-37 15,18-21 38-15,-19-22 42 16,-11-20-565-16,-24-13 281 15</inkml:trace>
  <inkml:trace contextRef="#ctx0" brushRef="#br0" timeOffset="57603.8305">16490 13692 1161 0,'-11'32'332'0,"4"3"66"16,0-9-312-16,-1 5-75 16,4-7-72-16,4 0 71 15,6-7 74-15,9-6-20 16,8-4 14-16,23-10 69 15,10-6-69-15,11-11-83 0,-3-4 11 16,-4-6-17-16,-22 2-10 16,-19 3-8-16,-21 1 5 15,-27 5 18-15,-25 4 15 16,-18 5-1-16,-4 5 3 16,-19 10-34-16,18 7-43 15,11 5-149-15,20-2-256 0,13 5 2 16,33-3-184-16</inkml:trace>
  <inkml:trace contextRef="#ctx0" brushRef="#br0" timeOffset="57879.0618">17379 13508 1789 0,'-20'39'359'0,"-95"48"157"16,53-42-531-16,8-7-35 16,19-10-5-16,11-6 16 15,27-5 1-15,16 2 42 16,6 3 14-16,6 11 7 16,-5 2 6-16,-9 13-10 15,-25-1-37-15,-28 9-14 16,-20-8-7-16,-15-8-54 0,2-22-4 15,9-12-18-15,29-24-376 16,20-22 105-16</inkml:trace>
  <inkml:trace contextRef="#ctx0" brushRef="#br0" timeOffset="58145.3415">17996 13040 1051 0,'-9'36'735'16,"2"-23"-317"-16,-1 2-178 16,-2 8-274-16,1 6-275 15,-1 3 309-15,1 20 16 16,6 3 30-16,0 16 29 15,-1 4-20-15,1 17-26 16,-8-4-75-16,1 18-418 16,-6-3 58-16</inkml:trace>
  <inkml:trace contextRef="#ctx0" brushRef="#br0" timeOffset="58368.2563">17642 13627 1941 0,'24'-6'596'0,"8"-9"45"16,68-1-549-16,-35 27-115 0,28 0-117 15,-11-8-32-15,11-8-126 16,-4-9 31-16,15-16-342 15,-24-3 16-15</inkml:trace>
  <inkml:trace contextRef="#ctx0" brushRef="#br0" timeOffset="59387.8132">20548 13044 40 0,'67'88'555'16,"-64"-91"-230"-16,-2 1 13 15,8-4 35-15,-9 5-260 16,0-1-34-16,2 0-16 16,-1-1-32-16,10-21 4 15,6-52-2-15,-27 35-11 16,-12 4-10-16,-20-2-15 15,-12 10-19-15,-29 21-16 16,-8 25 4-16,-23 24-5 16,10 23 9-16,-7 23 22 15,23 3 29-15,11 20 44 16,37-8 50-16,26 11 42 0,35-14 24 16,37 0-37-16,20-23-28 15,41-3-29-15,7-24-29 16,19-14-27-16,-15-20-79 15,-1-11-155-15,-42-17-355 16,-11-21-19-16,-32-15-268 16</inkml:trace>
  <inkml:trace contextRef="#ctx0" brushRef="#br0" timeOffset="59882.0936">19888 12387 817 0,'6'0'233'0,"-5"0"56"15,2 1-236-15,-3-1-4 16,2 0 0-16,32 3 71 16,87 6 18-16,20-3 27 15,25-6 5-15,51 0-35 16,-3 3-100-16,3-6-107 15,-43-2-94-15,-4 2-310 16,-50-5 3-16</inkml:trace>
  <inkml:trace contextRef="#ctx0" brushRef="#br0" timeOffset="60292.9411">21366 12693 1188 0,'12'151'441'0,"-24"-109"-13"16,3-5-285-16,-24 19-211 16,-4 1-70-16,-3 6-232 15,0-18-58-15,8-1-87 16</inkml:trace>
  <inkml:trace contextRef="#ctx0" brushRef="#br0" timeOffset="60592.1165">21930 13068 357 0,'-71'62'691'0,"-18"14"-262"16,0-6-199-16,-2 20 225 15,27 2-422-15,19 1-37 16,34-19-18-16,22-7-27 16,21-21-58-16,22-17-110 15,10-12-200-15,13-8 0 16</inkml:trace>
  <inkml:trace contextRef="#ctx0" brushRef="#br0" timeOffset="60861.5617">22095 13206 1548 0,'35'133'365'0,"22"-114"130"16,-6 14-429-16,10 4-62 16,18 5-32-16,-7-10-29 15,10 4-51-15,-16-20-35 16,-1-6-354-16,-16-8 35 15,5-14-123-15</inkml:trace>
  <inkml:trace contextRef="#ctx0" brushRef="#br0" timeOffset="61065.79">22834 13164 1436 0,'-76'26'409'15,"-7"27"83"-15,-50 15-373 16,-11 12-107-16,-19 19-6 16,18-5-9-16,6 5-66 15,43-16-67-15,20-5-106 16,30-23-95-16,39-13-151 16,36-24-18-16</inkml:trace>
  <inkml:trace contextRef="#ctx0" brushRef="#br0" timeOffset="61351.0945">23223 12667 1466 0,'3'48'374'15,"-16"62"101"-15,28-25-383 16,11 3-95-16,11 13 8 16,-8-12 25-16,-7 9 13 15,-6-11 8-15,-34 23-4 16,-36-3 0-16,-50 20-35 16,-21-11-45-16,-30-7-109 15,7-30-293-15,0-29-104 16,53-35-136-16</inkml:trace>
  <inkml:trace contextRef="#ctx0" brushRef="#br0" timeOffset="61936.2383">23959 13292 926 0,'30'-3'229'16,"6"0"74"-16,5-2-258 15,29 1 0-15,-2 1-91 16,9-4-254-16,-10-1 69 16</inkml:trace>
  <inkml:trace contextRef="#ctx0" brushRef="#br0" timeOffset="62165.2076">23940 13636 1401 0,'40'31'461'16,"-15"-43"58"-16,12 21-341 16,23 0-156-16,26-6-105 15,7-12-433-15,12-24 99 16</inkml:trace>
  <inkml:trace contextRef="#ctx0" brushRef="#br0" timeOffset="66856.0574">25404 13098 1012 0,'71'-17'668'0,"-71"17"-307"0,1 8-260 16,-1-1-119-16,0-7-119 16,-1 2-120-16,-1-1 237 0,-1 14 18 15,-3 9-2-15,-11 47 2 0,15-36 3 16,-2-1-3-16,1 6-3 16,4 6 3-16,-5 12-12 15,1-3-49-15,-3 0-59 0,1-6-66 16,-2-11-151-16,-5-26-16 15</inkml:trace>
  <inkml:trace contextRef="#ctx0" brushRef="#br0" timeOffset="67177.265">25336 13074 980 0,'14'-6'410'15,"-8"-1"1"-15,-7 8-222 16,4-1-138-16,-3 0-33 15,0 0-16-15,0 0 3 16,1 0-1-16,24 3 3 16,63 12 4-16,-36-6 3 15,7 0-2-15,3 4-5 16,-7 3-8-16,1 1 3 16,-11 3-4-16,-13 4-7 15,-13 0 0-15,-7 11 8 16,-22 1 0-16,-23 13-2 15,-16-2 5-15,-19 8 9 16,5-12-2-16,-8-2-2 16,10-15-7-16,-1-4-13 0,10-9-149 15,-5-2-146-15,13-7-123 16,13-5-140-16</inkml:trace>
  <inkml:trace contextRef="#ctx0" brushRef="#br0" timeOffset="67606.1063">26009 13438 948 0,'0'5'269'0,"2"-2"45"15,-1-2-257-15,1 1-48 16,11 7 2-16,17 3 26 16,54-8 14-16,-38-22 6 15,2-1-2-15,3-5-11 16,-12 2-20-16,-6 1 2 15,-16 5 0-15,-8 0 1 16,-15 2-23-16,-19 1-19 0,-10 7-4 16,-16 9-2-16,-4 9-11 15,-5 12 23-15,12 4 24 16,4 7 2-16,16-4-2 16,7 1 9-16,18-10-22 15,12 0-53-15,18-7-53 16,17-9-287-16,17-12 32 15</inkml:trace>
  <inkml:trace contextRef="#ctx0" brushRef="#br0" timeOffset="67866.1115">26759 13342 460 0,'3'19'328'0,"-12"5"-79"16,-19 0-43-16,-9 4-202 15,4-3-3-15,2-4 13 16,7-11 28-16,11-5 68 16,13-7 42-16,8-10 13 15,8-8-38-15,21-11-15 16,4-4-67-16,10-7-27 16,-1 4-10-16,9 3 41 15,-11 10 14-15,2 3-13 16,-7 7-40-16,3 3-192 15,-18 6-266-15,-4 9-29 0</inkml:trace>
  <inkml:trace contextRef="#ctx0" brushRef="#br0" timeOffset="68091.5462">27405 13267 1375 0,'18'3'278'0,"-7"8"121"16,-9 7-403-16,4 9-63 15,-6 8-14-15,-5 7-21 16,-1-5-23-16,-7 1-23 16,-6-2-6-16,-6-11-179 15,2-8 26-15,-14-10-65 16</inkml:trace>
  <inkml:trace contextRef="#ctx0" brushRef="#br0" timeOffset="68267.1042">27445 12942 1430 0,'25'8'516'0,"-4"-4"-53"0,-29-1-408 16,16 0-238-16,-5 1-130 15,-3-4-78-15,0 2 3 16,0 1-27-16,1 12 46 16</inkml:trace>
  <inkml:trace contextRef="#ctx0" brushRef="#br0" timeOffset="68584.0568">27658 13237 1275 0,'0'4'217'0,"0"5"78"15,2-1-347-15,-2-8-2 16,0 1-2-16,0 18 47 16,0 8 51-16,5 52-30 15,3-51 29-15,2 3 7 16,1-9 0-16,5-3-1 15,0-8-12-15,6-10-7 16,2-7 6-16,9-13 13 16,-2-3 3-16,4-8 25 15,-2-2-16-15,0-2-6 16,-10 10-14-16,-4-4-23 16,-5 10-38-16,-7 0-335 15,-4 0-108-15,-6 2-99 16</inkml:trace>
  <inkml:trace contextRef="#ctx0" brushRef="#br0" timeOffset="68973.4955">28483 13277 997 0,'-1'12'433'0,"-7"-5"-51"16,-2 4-187-16,-11 0-227 15,-3 1-5-15,-5-1-5 16,1-1 41-16,-3 0 8 16,8-1 8-16,0-1 10 15,8 1 4-15,4 5-11 16,7 1-11-16,0 2-17 16,5-3-12-16,0 0-24 15,8-8 6-15,3-8 9 16,10-8-17-16,7-8-60 15,0 2 27-15,-5-2 19 16,-8 5 0-16,-1 10 23 16,-6 10 65-16,-3 12 9 15,1 5-6-15,7 10-17 16,-3-3 1-16,3 0-14 16,4-13-25-16,1-2-37 15,-3-8-6-15,2-5-130 0,0-9-99 16,2-9-12-16</inkml:trace>
  <inkml:trace contextRef="#ctx0" brushRef="#br0" timeOffset="69239.4255">28816 12904 901 0,'-31'-26'201'0,"19"50"82"16,2 6-260-16,-5 8-15 15,6-1-1-15,-3 3 4 16,8-7 3-16,0 7 4 16,1 0 0-16,-5 9 1 15,4 1-10-15,-11 14-100 16,-1-2-105-16,-11 6-109 15,-1-5-95-15</inkml:trace>
  <inkml:trace contextRef="#ctx0" brushRef="#br0" timeOffset="69523.999">28480 13370 737 0,'65'-37'571'0,"-41"46"-137"16,6 2-454-16,-2-6 441 16,7-6-429-16,-2-5 0 0,7-4 3 15,-2-5 5-15,7-4-38 16,-14 4-17-16,0-3-21 15,-9 5-16-15,2 2-50 16,-8 7-14-16,18-2-212 16,-1 0 20-16</inkml:trace>
  <inkml:trace contextRef="#ctx0" brushRef="#br0" timeOffset="69674.1385">29077 13216 476 0,'96'-10'268'0,"-76"20"-32"15,-6 5-126-15,1 15-13 16,-6 1 6-16,-3 7-77 15,-5 4 14-15,-3 7 11 16,-6-8-49-16,1-1-44 16,-1-13 39-16,2-8-54 15,3-16-55-15,-3-22-159 16,4-14-17-16</inkml:trace>
  <inkml:trace contextRef="#ctx0" brushRef="#br0" timeOffset="69831.0413">29276 12990 1289 0,'4'0'415'0,"-4"-3"21"16,0 0-339-16,0 3-163 15,0 0-32-15,0 0-1 16,0 0-22-16,0 1 0 16,1 10-137-16,5 17-119 0,12 50-12 15</inkml:trace>
  <inkml:trace contextRef="#ctx0" brushRef="#br0" timeOffset="70318.1163">29384 13193 618 0,'151'140'319'16,"-135"-115"-10"-16,0 4-131 15,-1-7-91-15,-2-7-15 16,-4-14-10-16,9-7 37 16,0-16-1-16,4-12 12 15,3-3-21-15,3-6-22 16,-8 10-46-16,-6 1-17 15,-3 11-20-15,-5 5-43 16,-5 5-40-16,1 4-76 16,-1 2-69-16,-2 0-80 15,1 5-46-15,-2-2-38 16,1 2 114-16,-1 0 166 0,1 0 350 16,1 0 45-16,0 2-34 15,1-1 19-15,27 12-116 16,67 21-17-16,-41-31-19 15,12 2 9-15,-4-10-3 16,5-3 34-16,-20-3-7 16,-4 2-7-16,-20-1-51 15,-6 0-70-15,-12 8-65 16,-10 1-3-16,-11 2 1 0,-18 9 23 16,-13 8 58-16,-10 4 51 15,3 4 4-15,5 5 10 16,21-3-13-16,11 3-10 15,19-6-21-15,13 5 0 16,7-8-4-16,13-1 8 16,4-6 7-16,5-1-15 15,-10-9-36-15,3-4-90 16,-11 1-63-16,-6-8-352 16,0-7 27-16</inkml:trace>
  <inkml:trace contextRef="#ctx0" brushRef="#br0" timeOffset="70683.0319">31003 13036 672 0,'-48'139'395'0,"29"-123"-59"16,-11 11-78-16,4-5-236 15,6-4-9-15,14-3 0 0,8-4 28 16,13-5 23 0,13 3 2-16,2-1 4 0,-4-7-6 15,1-1-27-15,1-1-24 16,-12-8-1-16,-4 1 2 15,-3 1 3-15,-6 1-10 16,-9 0-6-16,-6-3 0 16,2-1-3-16,-6-5-85 15,-1 0-72-15,8-4-81 16,9 0-182-16,9-8-51 16</inkml:trace>
  <inkml:trace contextRef="#ctx0" brushRef="#br0" timeOffset="70960.9635">31879 12738 703 0,'6'-23'395'0,"-7"-2"-102"16,-12-9-89-16,-11-3-305 15,-7-1 23-15,-3 4 44 16,-11-2 53-16,10 12 48 15,-8 5 5-15,3 9-13 16,-21 11-16-16,3 10-19 0,-7 11-10 16,10 12 4-16,3 15 2 15,27 3-1-15,9 19-1 16,12-5-10-16,7 20-43 16,7-9-42-16,3-1-276 15,1-8 38-15</inkml:trace>
  <inkml:trace contextRef="#ctx0" brushRef="#br0" timeOffset="71175.236">31140 12963 1526 0,'12'31'554'0,"21"-4"-5"15,13-39-354-15,20 21-264 0,11 3-54 16,3-9 0-16,-16-5 5 16,-6-7-118-16,-21 0-223 15,-15-8-8-15,-26-9-183 16</inkml:trace>
  <inkml:trace contextRef="#ctx0" brushRef="#br0" timeOffset="71800.231">26386 14479 1128 0,'-3'8'390'0,"-2"-3"60"0,2-1-265 15,2-4-185-15,-1 0-96 16,-1 0-96-16,0 2 161 16,0-1 162-16,-8 7-61 15,-3-1 88-15,2 8 77 16,-36 46-182-16,45-48-182 15,9 0 118-15,2-4-30 0,13-3-20 16,1-3 1-16,7-6 7 16,-3-4 23-16,1-7 20 15,-5 3 19-15,-1-6 2 16,-8 4-7-16,-3 3-6 16,-4 7-6-16,2-3-4 15,-5 4-2-15,-3 2 0 16,0 0 4-16,0 0-8 15,0 0 9-15,1 0 10 16,1 2 1-16,-1-1 1 16,5 8 12-16,-1 7-41 15,8-2-68-15,51 46-317 16,-47-51 49-16</inkml:trace>
  <inkml:trace contextRef="#ctx0" brushRef="#br0" timeOffset="72115.0474">26814 14437 1142 0,'44'28'212'0,"-45"-3"127"16,-1 4-340-16,2 0 0 15,5 1 9-15,-2-9 10 0,10-7-3 16,2-5 44-16,11-6 24 16,3-6 4-16,12-12 3 15,1-4-7-15,8-7-49 16,-7-1-25-16,-2-1-8 16,-13 5-7-16,-2 3-18 15,-13 5-45-15,0 0-163 16,-8-4-162-16,-7-8-39 15,-5-7-184-15</inkml:trace>
  <inkml:trace contextRef="#ctx0" brushRef="#br0" timeOffset="72444.7443">27228 14366 476 0,'45'114'608'0,"-26"-96"-203"16,15-3-286-16,6-12 286 15,9 0-384-15,0-9 1 16,9-6 8-16,-11-9 1 16,1 2 0-16,-13-2-50 15,-5-1-27-15,-17 0-11 16,-4 2-1-16,-13 1-21 16,-11 1 45-16,-10 11 27 15,-13 7 16-15,0 12 5 16,-6 10 31-16,4 5-5 0,1 5-2 15,8 1-9-15,1 4 1 16,8-5-9-16,10 4-9 16,15-5-13-16,14 2-36 15,5-14-24-15,9 0-74 16,4-10-70-16,7-9-204 16,-2-7 0-16</inkml:trace>
  <inkml:trace contextRef="#ctx0" brushRef="#br0" timeOffset="72684.3637">27937 14437 5 0,'8'-1'439'15,"-8"2"-218"-15,-3 5 9 16,2-6 17-16,-1 1-206 16,1 1 26-16,0-1 59 15,-1 1 40-15,1-1 42 0,-1 1-10 16,2-2-5-16,2 0-66 15,45-5-51-15,46-21-53 16,-35 4-8-16,-14 5-5 16,-1-5-20-16,-16 9-32 15,-5 1-130-15,-11 3-95 16,3-7-216-16,0 4-67 16</inkml:trace>
  <inkml:trace contextRef="#ctx0" brushRef="#br0" timeOffset="73073.098">28630 14384 1150 0,'0'6'275'0,"-11"0"85"16,-6 4-326-16,-10 3-32 16,-6 5 1-16,-4 4 28 15,9 1 11-15,4 0 3 16,13-5-2-16,6 1-10 15,13-7-19-15,8-6 27 16,2-6 3-16,8-4 7 16,-1-5 2-16,4 0 2 15,-7-2-29-15,-1-2-1 16,-7 7-6-16,-5 0 1 16,-6 8-24-16,-3-1-23 0,-1-1 4 15,-1 2 6-15,1-1-1 16,-8 18 22-16,-1 1 20 15,-25 45-11-15,27-53-9 16,2-3-16-16,4-6-30 16,4 1-91-16,-2-5-45 15,0 1-36-15,1 0-22 16,45-3-73-16,52-8-21 16,-33-2 42-16,-1 0-100 15</inkml:trace>
  <inkml:trace contextRef="#ctx0" brushRef="#br0" timeOffset="73512.8136">29241 14416 1186 0,'-7'5'204'15,"0"1"120"-15,-5-2-342 16,-2-1 3-16,-3 2 46 15,-3-5 27-15,-8-3 30 16,-3 1-7-16,-9 8-5 16,2 1-24-16,1 5 16 15,11 3-14-15,6 1-11 16,15-7-6-16,5-3-36 0,8-1-26 16,8-5 3-16,6-2 20 15,0-2 3-15,5-1 27 16,-3-4-8-16,-11 5-13 15,2 4-33-15,-3 12-18 16,-3 12 17-16,0 13 4 16,-8 19 7-16,-8 5 22 15,-14 14 21-15,-12-5 8 16,-14 5 18-16,0-15 2 16,-16-9 2-16,3-15 3 15,-3-11-31-15,7-17-29 0,7-8-15 16,20-14-42-16,12-9-59 15,16-7-56-15,20-16-50 16,12-3-252-16,20-9 44 16</inkml:trace>
  <inkml:trace contextRef="#ctx0" brushRef="#br0" timeOffset="73838.1222">29410 14602 876 0,'24'4'623'0,"1"-3"-499"15,5-1-272-15,2-4-511 16,13-5 48-16,-11-9 956 16,-9-2 226-16,-3-3-312 15,-5 3 92-15,-14 3-322 16,-12 8-6-16,-11 5-19 15,-28 16 27-15,-18 9 24 16,-6 19 25-16,4 10 1 16,8 8 19-16,31-5-17 15,32 0-10-15,22-11-30 16,36-8-20-16,4-13-36 0,6-11-93 16,-7-13-100-16,2-15-276 15,-23-11-10-15</inkml:trace>
  <inkml:trace contextRef="#ctx0" brushRef="#br0" timeOffset="74517.3955">31086 14382 1189 0,'-20'36'252'16,"3"-27"110"-16,-7 10-324 15,3 0-90-15,-7 0 66 16,6-2-5-16,-2-10 62 0,3 1 25 16,5-4 24-16,12 2-12 15,2 1-25-15,5-2-42 16,-3-5-12-16,2 0 4 16,8 4 19-16,11 8 2 15,47 27-1-15,-50-25-3 16,-8 0-24-16,-7-7-33 15,-2-1-69-15,-2-4-49 16,-1-4-47-16,1 1-355 16,-2-2 68-16</inkml:trace>
  <inkml:trace contextRef="#ctx0" brushRef="#br0" timeOffset="75799.3244">31128 14403 461 0,'-1'1'322'16,"0"1"-92"-16,-1-1-98 16,1 1-93-16,-1-1-79 15,1 2 37-15,-2-3 31 16,-6 5 29-16,-13 11 27 16,-48 49 36-16,51-42 4 15,5 5-5-15,5-5-18 16,8 7 4-16,5-6-37 15,2-1 9-15,3-5-3 16,8-4 21-16,2-9-17 0,10-5 7 16,8-4-14-16,12-11-14 15,-6-4-29-15,0-6-27 16,-10 1-32-16,-15-9-10 16,-15 7 2-16,-15-2 2 15,-13 1 23-15,-14 6 26 16,-5 8 7-16,-11 7-12 15,6 10-13-15,-1 5-13 16,10 2-34-16,2 5-57 16,19-1-45-16,1-3-66 15,11 1-33-15,16 3-176 16,10-4 30-16</inkml:trace>
  <inkml:trace contextRef="#ctx0" brushRef="#br0" timeOffset="76089.0962">31845 14376 701 0,'-26'33'725'16,"-17"2"-220"-16,1-17-27 16,-1 4-369-16,9 1-102 15,5-7-12-15,18-6 7 0,8-5 26 16,2-1 9-16,8 2 8 15,-7-6 9-15,0 0-26 16,0 2-31-16,2 12-17 16,-8 15-11-16,-56 49-6 15,1-47 20-15,-10-6-7 16,12-11-11-16,5-10-38 16,32-10-22-16,13-9-152 15,18-5-258-15,19-10 38 16</inkml:trace>
  <inkml:trace contextRef="#ctx0" brushRef="#br0" timeOffset="76420.2879">32253 14064 742 0,'-9'12'253'15,"-6"10"91"-15,-18 53-186 0,32-30 32 16,-3 7-15-16,11 8-14 15,2-3-55-15,1 6-72 16,-1-20-61-16,1 5-39 16,-14-11-72-16,-11 0-304 15,-11-15 32-15,-16 0-142 16</inkml:trace>
  <inkml:trace contextRef="#ctx0" brushRef="#br0" timeOffset="76639.4142">31937 14364 1473 0,'0'2'422'0,"34"11"85"15,86 12-396-15,-37-23-123 16,5-4-14-16,-14 0 1 15,-6-16 6-15,-25-2-145 16,-6-11-323-16,-15-9 72 16</inkml:trace>
  <inkml:trace contextRef="#ctx0" brushRef="#br0" timeOffset="80697.5516">30586 14434 412 0,'138'34'298'0,"-123"-44"-115"0,-3 7-38 16,0-9-89-16,-5 11-68 16,-1 1 116-16,-5 2 15 15,-2-2-48-15,-1 0-29 16,-8 0-33-16,-40 8-11 15,-55 17-22-15,33 3 34 16,10 3 33-16,7 9 47 16,23-7 5-16,20 5 47 15,33-2 6-15,45 3-2 16,29-5-34-16,34-2-233 16,-3-17-298-16,12-16 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24:42.4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12999 6420 1016 0,'1'2'242'15,"-1"-2"50"-15,0 0-281 16,2 0-92-16,-1 0 35 16,14-2 30-16,37 4 14 31,123 7-260-31,-78-40 53 16</inkml:trace>
  <inkml:trace contextRef="#ctx0" brushRef="#br0" timeOffset="220.6926">13170 6726 1278 0,'-1'7'481'0,"17"-6"-95"15,2 8-331-15,7 0-167 16,6 5-170-16,15 0 87 16,-4 1-191-16,-7-6 21 15</inkml:trace>
  <inkml:trace contextRef="#ctx0" brushRef="#br0" timeOffset="792.8711">14392 5949 1346 0,'100'27'199'0,"-103"-11"96"16,3 5-410-16,-23 22-7 15,-6 9-2-15,-20 25 92 16,-4-6 39-16,-5 3 22 16,15-22 12-16,12-8-13 15,31-29-18-15,32-10 29 16,28-11-9-16,26-3-4 16,16-6 11-16,18-1 9 15,-15 4-36-15,-7-3-217 16,-26 9-142-16,-27-13-27 15</inkml:trace>
  <inkml:trace contextRef="#ctx0" brushRef="#br0" timeOffset="1044.0426">15037 5806 868 0,'15'4'399'16,"-10"-10"-44"-16,-6 8-205 15,0 9-165-15,2 10-27 0,-8 21 7 16,-4 18 22-16,-17 28 23 16,-13 17 22-16,-26 25-11 15,-7 4-4-15,-12 20-5 16,15-18-4-16,9-6-1 16,28-38-24-16,16-22-22 15,16-35-166-15,25-20-151 16,12-32-27-16</inkml:trace>
  <inkml:trace contextRef="#ctx0" brushRef="#br0" timeOffset="1417.359">15717 6029 1082 0,'-34'18'243'16,"-21"18"80"-16,-16 15-307 16,-27 35-30-16,2 3 17 15,4 21 28-15,27-5 25 16,11-1 24-16,34-29-34 16,14-1-11-16,15-28-18 15,35-16 8-15,24-23 7 16,49-29 36-16,19-21-29 15,23-31-1-15,-21-9-24 16,-12-15-24-16,-49 15-9 0,-23-11 47 16,-30 24 2-16,-18-3-17 15,-15 22-2-15,-24 0-17 16,-8 29-18-16,-15 9-35 16,-8 13 4-16,-10 6-46 15,16 11-46-15,5-5-277 16,19 3 63-16</inkml:trace>
  <inkml:trace contextRef="#ctx0" brushRef="#br0" timeOffset="1747.4156">16389 6238 812 0,'-30'43'240'0,"-8"0"41"15,-15 21-201-15,2 10-78 16,13 10 7-16,20-14 6 16,27-3 25-16,26-17 20 15,35-13 26-15,9-24 0 16,38-16 13-16,3-17-8 16,14-25-18-16,-18-13-19 15,-7-4 0-15,-39 6 36 16,-27-6-9-16,-34 7-10 15,-39 4-14-15,-23 9 3 0,-40 4-52 16,-10 21-15-16,-3 11-42 16,23 6-39-16,19 7-141 15,39-1-262-15,34-9 3 16,35-10-167-16</inkml:trace>
  <inkml:trace contextRef="#ctx0" brushRef="#br0" timeOffset="2796.8053">17744 6278 768 0,'11'21'220'0,"-8"-5"-17"15,-3 11-138-15,0 11-134 16,-2 14 13-16,-2 7 40 16,-8 11 43-16,-4-6-26 0,-8 7-58 15,0-10-131-15,-5-9-40 16,-1-23-92-16</inkml:trace>
  <inkml:trace contextRef="#ctx0" brushRef="#br0" timeOffset="2996.892">17439 6508 1409 0,'5'7'293'0,"18"1"103"16,17 2-349-16,21-3-89 16,10 10 28-16,15-5 20 15,-10-8-140-15,-7-5-191 16,-17-1-101-16,-2-22-183 16</inkml:trace>
  <inkml:trace contextRef="#ctx0" brushRef="#br0" timeOffset="3654.3972">19317 5814 885 0,'-3'5'152'16,"0"4"99"-16,-1-2-244 16,3-7 25-16,-2 2 31 15,-17 12 32-15,-26 18 1 16,-65 54-7-16,43-46-36 16,3-6-10-16,18-6-16 0,11-8 9 15,24-11-15-15,18-3-17 16,12 2-1-16,15 2-2 15,5 5-4-15,9 10 13 16,-7 9 11-16,-10 5-14 16,-20 2-8-16,-24 11-4 15,-22-3 0-15,-37-9-12 16,-5-10 7-16,-12-11-6 16,11-16-36-16,5-18-324 15,30-13 10-15,11-21-133 16</inkml:trace>
  <inkml:trace contextRef="#ctx0" brushRef="#br0" timeOffset="4144.5382">19123 5797 1140 0,'20'7'225'0,"-7"11"87"16,11-5-308-16,5-2-64 0,28-6 53 16,6-10 36-16,38-12 30 15,10-3 2-15,28-9 0 16,-11 6-32-16,-10 2-16 16,-38 8-12-16,-19 4-4 15,-33 4-11-15,-15 2-29 16,-11 8-27-16,-5 10-11 15,-7 2 3-15,-14 25 6 16,-7 11 36-16,-9 11 36 16,4 0 23-16,1-2 25 15,15-16-1-15,14-12 3 16,12-12 1-16,14-4 3 16,8-17-14-16,21-10 17 15,5-10-2-15,21-18 2 16,-7-10-13-16,3-10-2 15,-24 1-9-15,-13-2 5 16,-20 11-16-16,-13 7-30 0,-16 9-15 16,-17 10-25-16,-10 14-24 15,-14 2-66-15,0 5-11 16,1 8-81-16,16 2-69 16,13-3-66-16,23-1-13 15</inkml:trace>
  <inkml:trace contextRef="#ctx0" brushRef="#br0" timeOffset="4448.2564">20639 5788 386 0,'-14'22'301'0,"-6"17"-75"16,-3 9-224-16,-2 13 253 15,4-5-220-15,16-2 8 16,16-16 22-16,15-11 13 15,9-11 5-15,23-16 4 16,10-9-2-16,11-11-6 16,-13-6-8-16,1-8-12 15,-30 3 22-15,-24-6-7 16,-19 3-16-16,-23-3-15 16,-19 6-19-16,-18 4-40 15,2 13-9-15,0 3-54 16,18 4-27-16,12 1-34 15,22-5 3-15,9-3-36 16,8-3-177-16,21 3 88 0</inkml:trace>
  <inkml:trace contextRef="#ctx0" brushRef="#br0" timeOffset="4837.6154">21283 5786 774 0,'4'6'295'0,"1"-3"-39"16,-8 3-173-16,1-6-134 15,1 0-12-15,-2 2 24 16,-3 6 39-16,-13 27 9 16,-23 36 8-16,35-31 5 15,7-8 1-15,10 2 9 16,11-7 15-16,13-3 17 15,2-9 0-15,14-14 8 16,6-10-7-16,6-13-3 16,-8-6-7-16,-7-9 27 15,-19 4 0-15,-19-10-12 16,-22 9-21-16,-23-1-20 16,-8 8-36-16,-9 8-13 15,2 5 3-15,4 8-48 16,20 3-19-16,5 2-39 0,13-8-40 15,15 9-33-15,13-6 13 16,27-6-142-16,18 3 37 16,23-1-53-16</inkml:trace>
  <inkml:trace contextRef="#ctx0" brushRef="#br0" timeOffset="5167.2528">21972 5737 817 0,'-8'3'144'15,"-4"5"95"-15,-1 1-231 0,-16 3 12 16,2 2 16-16,-1 14 20 16,3 11-4-16,4 7-13 15,15 3-15-15,12 4 3 16,15-13-2-16,17-4 13 16,9-17 7-16,14-6 7 15,-5-16-4-15,10-10 5 16,-16-9-2-16,-9-5 23 15,-11-3-4-15,-17-5-8 16,-23-2-16-16,-21-5-10 16,-11 7-31-16,-9 1-9 15,2 10-2-15,-3 6-37 16,21 8-25-16,7 4-21 16,9 2-20-16,8 1-40 15,16 3 3-15,19-2-51 16,12-2-128-16,30-2 13 0</inkml:trace>
  <inkml:trace contextRef="#ctx0" brushRef="#br0" timeOffset="5446.408">22631 5785 1004 0,'-2'12'202'15,"-15"0"69"-15,-12 14-290 16,-9 7-10-16,5 5-15 0,1 7 63 15,20-4 2-15,16-2 11 16,17-5 3-16,31-2 16 16,7-9 8-16,15-12 6 15,2-13-7-15,10-19-3 16,-23-9-8-16,-5-8 27 16,-19 5 5-16,-22-8-24 15,-30 4-22-15,-34-3-26 16,-20 4-49-16,-22-1-73 15,-9 12-42-15,-10 7-251 16,21 6 21-16</inkml:trace>
  <inkml:trace contextRef="#ctx0" brushRef="#br0" timeOffset="6705.3952">19032 6597 819 0,'63'-51'212'15,"-54"51"54"-15,3 5-223 16,0-1-52-16,6 1-1 15,-2-4 5-15,14 2 17 16,4-1 11-16,37-5 22 16,16-2 13-16,69 8 21 15,18-6 7-15,92 8 29 16,24 1-10-16,90 7-1 0,-12-4-21 16,73 1-16-16,-42-13-36 15,-2-1-7-15,-95-13-9 16,-10-8 0-16,-92-3-2 15,-40 1-97-15,-46 5-217 16,-6-9-137-16,-59-2-123 16</inkml:trace>
  <inkml:trace contextRef="#ctx0" brushRef="#br0" timeOffset="7219.4035">20695 6909 340 0,'37'0'322'0,"-40"3"-93"16,2-3-24-16,-4 2-150 16,5-2-49-16,0 0-4 15,0 0-3-15,0 1-3 16,5 7 3-16,30 33 28 15,61 49 9-15,-17-12 7 16,-1 2-2-16,17 8-12 16,-12-5-290-16,0 2 76 15</inkml:trace>
  <inkml:trace contextRef="#ctx0" brushRef="#br0" timeOffset="7439.2992">21280 6951 1330 0,'-30'40'359'0,"-13"-5"78"15,-47 26-325-15,-22 16-149 16,-32 34-54-16,0 2-112 15,-13 19-234-15,36-39-37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33:16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13036 11871 931 0,'7'0'220'16,"-7"0"64"-16,5 1-268 15,-5-2-28 1,38-17 59 0,83-22-94-16,-15 27-232 15,5-2 82-15</inkml:trace>
  <inkml:trace contextRef="#ctx0" brushRef="#br0" timeOffset="303.3659">13077 12234 974 0,'45'16'371'0,"-29"-11"6"0,28-11-200 16,10 0-188-16,20-2-66 16,-6 3-8-16,13-1-143 15,-11-3-148-15,5-13-13 16</inkml:trace>
  <inkml:trace contextRef="#ctx0" brushRef="#br0" timeOffset="897.9754">14552 12015 518 0,'-13'53'266'16,"25"-51"-35"-16,22-2-47 0,12 1-155 16,37-5 25-16,12-7-25 15,20-4-32-15,-4 1-97 16,21-7-173-16,-24 0-30 16</inkml:trace>
  <inkml:trace contextRef="#ctx0" brushRef="#br0" timeOffset="1646.598">15997 11831 29 0,'-2'1'593'16,"1"1"-308"-16,-2-1-41 15,0 1 15-15,-12 4-304 16,-10 21 6-16,-63 57 25 15,41-34 27-15,-6 24 17 16,5 11 16-16,2 1 26 16,21-6 6-16,21-6 2 15,17-21-6-15,31-14 0 16,11-16-25-16,25-23-13 16,12-19-3-16,29-25 1 15,-12-16-10-15,9-17 1 16,-23 6-3-16,-24-10 9 15,-32 7-2-15,-20-8-5 16,-27 14-2-16,-24 0-1 0,-13 21-13 16,-32 15-22-16,-12 22-13 15,-19 7-67-15,19 18-66 16,-1-3-267-16,31-5 17 16</inkml:trace>
  <inkml:trace contextRef="#ctx0" brushRef="#br0" timeOffset="2200.5074">16730 12493 1124 0,'-6'-4'208'0,"7"7"96"0,-5 1-348 16,2-4-23-16,1 0 4 16,-1 0 25-16,-1 0 27 15,-4 3 26-15,-15 9 20 16,-51 24 20-16,57-36 3 16,0-5-5-16,13-4-6 15,7-16-29-15,15-2-19 16,15-2-11-16,9 4-4 0,6-5-1 15,-7 20 22-15,-7 4-8 16,-15 4-13-16,-12 11-28 16,-12 10-1-16,-24 11 4 15,-14 4 12-15,-14 5 18 16,3-5 35-16,5-6-1 16,22-15-4-16,9-5-23 15,12-7-28-15,3-1-24 16,4-4-18-16,-2 2-238 15,0 2 78-15</inkml:trace>
  <inkml:trace contextRef="#ctx0" brushRef="#br0" timeOffset="2694.5547">17651 11792 269 0,'2'0'334'0,"-4"2"-99"15,-13 7 7-15,-37 10-143 16,-75 58-45-16,51-28 3 16,16 7-8-16,-4 20 6 15,20-6 4-15,11 11 24 16,17-10-4-16,8-6 4 16,20-22-14-16,16-3-7 15,18-22-38-15,33-16-12 16,13-13-12-16,29-21 5 15,-2-22-1-15,8-11 1 16,-23 0 9-16,-8-15 14 16,-29 10 3-16,-16 2 2 15,-19 10 7-15,-18 5-23 16,-21 17-14-16,-32 5-25 16,-9 14-21-16,-16 5-42 15,-6 7-12-15,-5 4-23 0,23 1-58 16,6 6-194-1,15-2 52-15</inkml:trace>
  <inkml:trace contextRef="#ctx0" brushRef="#br0" timeOffset="3203.5794">19029 11699 770 0,'-5'3'145'0,"-17"5"70"16,-8 3-221-16,-22 3-13 16,-8 6 22-16,-19 15 33 15,4 0 26-15,-22 14 47 16,7 7 16-16,-6 23 6 16,13-1-20-16,9 17-7 15,28-13-36-15,24 2-30 0,29-16-15 16,33-7 7-16,16-24-1 15,29-4-17-15,4-20 12 16,14-20 2-16,-17-17-6 16,3-10-9-16,-22 1 7 15,-9-2 4-15,-30 1-3 16,-8-2-7-16,-18 6-3 16,-18-8 10-16,-11 2 3 0,-10 8-15 15,-11 7-24-15,-5 7-78 16,12 11-70-16,-1-2-287 15,13 4 5-15</inkml:trace>
  <inkml:trace contextRef="#ctx0" brushRef="#br0" timeOffset="3614.2757">19993 11850 1224 0,'12'-4'254'16,"-14"4"62"-16,-19 1-339 0,-17 10-78 16,-38 11 11-16,-17 5 60 15,-28 18 83-15,4 9 33 16,10 18 14-16,36-5-5 15,19 7-24-15,36-10-55 16,34-6 3-16,27-20-3 16,38-14 8-16,27-15 22 15,34-15-1-15,-7-15-26 16,12-23-7-16,-28-4-5 0,-7-12 4 16,-34 0 4-16,-16-8 30 15,-30 9-2-15,-22-3-21 16,-24 13-2-16,-33 3-18 15,-17 18-59-15,-24 8-34 16,5 16-46-16,-4 2-127 16,28 7-184-16,15 1-8 15</inkml:trace>
  <inkml:trace contextRef="#ctx0" brushRef="#br0" timeOffset="3958.9796">20855 11806 961 0,'-42'29'553'0,"-8"-3"-101"0,17 14-146 15,-12-11-283-15,13 1-35 16,15-8-37-16,18-7 34 15,21-2 28-15,24-4 7 16,22 3 2-16,8 3 40 16,7 10-17-16,-15 3-33 15,-12 15-32-15,-33 6-32 0,-35 16 28 16,-33 2 4-16,-35 16 15 16,-9-12 26-16,-7-7 28 15,22-21-47-15,12-20-67 16,29-23-36-16,8-22-30 15,9-21-346-15,19-22 96 16</inkml:trace>
  <inkml:trace contextRef="#ctx0" brushRef="#br0" timeOffset="4193.9572">20830 11644 1703 0,'-6'30'288'0,"27"37"216"15,24-64-485-15,37 11-43 0,16 0 51 16,22-1-17-16,-11-7-41 16,10-3-56-16,-24-7-49 15,-12-1-128-15,-18-2-202 16,-2-7-7-16,-23-12-136 15</inkml:trace>
  <inkml:trace contextRef="#ctx0" brushRef="#br0" timeOffset="4478.9609">21856 12035 683 0,'25'36'511'16,"1"7"-110"-16,11 18-403 15,6 4 410-15,17 9-383 16,2-7-6-16,13 11-8 15,-3-11-23-15,5 5-20 16,-21-3-197-16,-10-6-186 16,-19-18-18-16</inkml:trace>
  <inkml:trace contextRef="#ctx0" brushRef="#br0" timeOffset="4720.9774">22145 12120 1644 0,'-111'56'300'16,"-15"8"187"-16,-16 10-494 15,17-6 10-15,5 5 8 16,49-23 11-16,25-4-134 15,32-15-84-15,30-16-296 16,21-28-52-16</inkml:trace>
  <inkml:trace contextRef="#ctx0" brushRef="#br0" timeOffset="5153.1562">22431 11681 300 0,'-3'2'476'0,"0"-1"-112"16,0 1-130-16,0-1 124 15,2 1-280-15,-1-1-21 16,2 1-41-16,13 5-29 16,38 9 62-16,55 7 5 15,-49-22-15-15,-8 5-7 16,-23 1-40-16,-12 10-29 15,-16 4 23-15,-14 23 26 16,-6-1 18-16,-12 13 50 16,7-13 11-16,21 0-8 15,27-16-14-15,56-12-6 16,37-18-145-16,46-9-380 16,9-16 85-16</inkml:trace>
  <inkml:trace contextRef="#ctx0" brushRef="#br0" timeOffset="6315.9293">23311 12458 1236 0,'10'0'208'15,"5"-2"119"-15,9 8-332 16,26-7-3-16,17-7 20 16,35-2 21-16,19 1 17 15,10-7-33-15,-23 5-148 0,-16 2-241 16,-38-5 30-16</inkml:trace>
  <inkml:trace contextRef="#ctx0" brushRef="#br0" timeOffset="6617.6051">23890 12163 848 0,'16'16'336'0,"2"2"-19"16,-15-2-186-16,-5 4-165 0,-2 5-37 16,-6 6 43-16,-11-2 21 15,-4 8 19-15,-2 9 34 16,-9 15 19-16,-1 3-31 15,-3 14-22-15,5-5-32 16,5-8-32-16,11-19-15 16,6-15-271-16,11-19 86 15</inkml:trace>
  <inkml:trace contextRef="#ctx0" brushRef="#br0" timeOffset="7004.4267">24750 12111 1250 0,'-17'19'266'0,"-22"8"117"16,-1 9-366-16,-12 1-12 16,8-6-2-16,14-3-16 0,24-10 10 15,30-8 18 1,20-9 0-16,1 8 40 31,1 2-37-31,41 8-44 16,-23 55-31-16,-29 10 24 15,-29 16 7-15,-53-14 4 16,-33 7 3-16,10-57 3 16,-10-20-84-16,15-21-22 15,7-29-255-15,36-18 45 16</inkml:trace>
  <inkml:trace contextRef="#ctx0" brushRef="#br0" timeOffset="7203.8911">24968 11944 1140 0,'19'4'847'16,"20"-1"-361"-16,41 4-174 16,19-2-329-16,18 2-344 15,-4-5 305-15,-1-7-50 16,-32-5-53-16,-16-6-48 15,-14-5-252-15,-16-4 59 16</inkml:trace>
  <inkml:trace contextRef="#ctx0" brushRef="#br0" timeOffset="7710.0025">25746 11947 736 0,'0'4'515'0,"0"-1"-139"0,1 0-38 15,-1-3-373-15,0 0-18 16,0 0 32-16,2-2 47 16,26-1 16-16,79-13 24 15,-38 6 14-15,16 1-6 16,-7 6-4-16,2 4-8 15,-24 10-13-15,-14 5-48 16,-18 5-17-16,-26 7-8 16,-20 3-5-16,-24 11-1 15,-1-4 45-15,-13 1 14 16,13-10-5-16,7-8 8 16,16-12-3-16,12-3 0 15,29-3-5-15,17 0-10 16,18 1-11-16,26 7-2 15,1 5-4-15,1 5 3 16,-17 5-1-16,-15 13-15 16,-32-1 2-16,-38 26 2 0,-30 0 2 15,-31 10 7-15,-18-8 17 16,-32 1 5-16,17-28-1 16,1-8-2-16,23-13-11 15,13-10-35-15,40-6-37 16,7-1-30-16,19-2-67 15,18-11-322-15,24-1 90 16</inkml:trace>
  <inkml:trace contextRef="#ctx0" brushRef="#br0" timeOffset="8148.9716">26895 12081 429 0,'5'58'467'16,"-2"-56"-160"-16,-3-1-239 15,-2 2 277-15,2-3-304 16,0-3 18-16,2 2 29 15,2-1-7-15,46-14-4 16,63-14-13-16,-32 17 6 16,-6 10-5-16,2 6-21 15,-26 3-32-15,-14 7-63 0,-25 9-15 16,-28 11-16-16,-23 7 9 16,-33 12 18-16,-13 1 73 15,-20 23 3-15,13-2 3 16,-5 4 32-16,33-4 18 15,20 3-3-15,30-22 7 16,26-4 10-16,31-10-28 0,39-4-35 16,8-7-40-16,27-6-37 15,-8-5-41-15,-2-9-165 16,-33-7-218-16,-7-15 19 16</inkml:trace>
  <inkml:trace contextRef="#ctx0" brushRef="#br0" timeOffset="8562.9096">27704 12981 175 0,'-25'40'0'0,"3"-24"588"16,-8-6-424-16,-4-10 95 16,4 5-380-16,8-5 424 15,9-8-244-15,11 0 26 16,14-3 13-16,9-7 9 16,10 1-54-16,6 0-45 15,12 4 1-15,-3 11 0 16,-5 10 1-16,-11 8-1 15,-12 9 1-15,-17 1-9 16,-14-1-3-16,-9-6 1 16,-5-6 10-16,5-7 7 0,2-4 22 15,9-7 5-15,6 1 4 16,4-1-8-16,1 1-46 16,0 2-14-16,0 2-100 15,0 0-124-15,0-1-168 16,0 0-38-16</inkml:trace>
  <inkml:trace contextRef="#ctx0" brushRef="#br0" timeOffset="9041.978">28359 12001 1125 0,'-20'18'484'0,"17"-12"-54"16,18-3-165-16,9-1-322 16,19-5-4-16,16-3 73 15,29-6 5-15,-3 0 4 16,4 0 2-16,-19 5 29 15,-9 4-18-15,-35 10-27 0,-8 14-20 16,-22 9-6-16,-23 15-18 16,-26 10 15-16,-23 15 25 15,-14-6 10-15,-8-10-1 16,21-15 1-16,21-11 3 16,26-18 9-16,36-2 4 15,25-4-3-15,27 13-4 16,10 0-5-16,16 16-12 15,-12 1-5-15,-9 19 1 16,-26-1-3-16,-25 24 1 16,-31 2 4-16,-40 19 10 15,-33-10-1-15,-27 0-23 16,2-24-14-16,0-23-56 16,31-28-64-16,17-20-356 15,36-20 70-15</inkml:trace>
  <inkml:trace contextRef="#ctx0" brushRef="#br0" timeOffset="9379.4579">29256 12358 1398 0,'-19'94'695'0,"75"-32"-215"16,14 5-366-16,13 19-119 15,-2 0-108-15,2 1-125 16,-23-16 169-16,-4-7-86 16,-12-23-111-16,1-13-120 15,-17-26-55-15,0-38-110 16</inkml:trace>
  <inkml:trace contextRef="#ctx0" brushRef="#br0" timeOffset="9581.971">29732 12563 1804 0,'-88'95'531'0,"2"28"90"16,-50 0-540-16,-2-15-173 16,-14 6-82-16,29-36-59 15,6-32-388-15,46-37 113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37:46.5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5957 9262 608 0,'-1'6'114'0,"-4"7"68"15,-5 5-181-15,-8 6 40 16,-9 7 40-16,-29 12 6 16,-15 3 10-16,-12 16 17 15,-4 3-31-15,-5 12-18 16,28-10-6-16,17 0-49 15,23-13-58-15,31-2-104 16,29-13-78-16,38-8-95 16,27-15-52-16</inkml:trace>
  <inkml:trace contextRef="#ctx0" brushRef="#br0" timeOffset="316.7844">6151 9499 1076 0,'16'21'197'0,"4"1"99"16,-10 2-299-16,9 13-50 15,11 1 31-15,16 7 11 16,1 2 13-16,17 6-24 16,0-4-78-16,4 3-197 15,-16-9 12-15</inkml:trace>
  <inkml:trace contextRef="#ctx0" brushRef="#br0" timeOffset="514.3641">6693 9440 1564 0,'-52'6'332'16,"-81"56"147"-16,32 6-460 15,-20 34-63-15,8-2-6 16,4 9-8-16,30-12-91 16,18-12-93-16,36-34-193 15,33-23-35-15</inkml:trace>
  <inkml:trace contextRef="#ctx0" brushRef="#br0" timeOffset="739.4828">7241 9136 1337 0,'17'65'240'0,"-4"8"163"15,-7 16-402-15,-23 35 7 16,-27 7 15-16,-36 15-12 15,-10-17-30-15,-23-15-20 16,8-38-368-16,6-33 99 16</inkml:trace>
  <inkml:trace contextRef="#ctx0" brushRef="#br0" timeOffset="1155.1944">8085 9647 1094 0,'72'-13'221'0,"33"-6"-221"16,-2 2-218-16</inkml:trace>
  <inkml:trace contextRef="#ctx0" brushRef="#br0" timeOffset="1384.9891">8022 9982 1669 0,'53'-1'284'16,"5"-1"172"-16,32-1-537 16,18 0-403-16,9-7 128 15</inkml:trace>
  <inkml:trace contextRef="#ctx0" brushRef="#br0" timeOffset="1873.9242">9661 9145 990 0,'-4'92'317'15,"11"-52"38"-15,4 29-205 16,1 14-182-16,10 23 31 16,-6 3 5-16,-10 28-9 15,0-4-15-15,-9 24-77 16,-10-19-65-16,1-15-25 15,6-43 25-15,-7-23 33 16,2-45 47-16,-14-38-114 16,3-14 94-16</inkml:trace>
  <inkml:trace contextRef="#ctx0" brushRef="#br0" timeOffset="2237.3792">9660 9274 1569 0,'4'-34'280'0,"10"3"161"16,8 1-465-16,19-1-30 15,10 6 33-15,18 4 23 16,4 3 13-16,10 5 15 16,-10 7 8-16,-7 9-30 15,-17 9-26-15,-19 16-17 16,-26 9-12-16,-35 31-5 15,-27 9 19-15,-57 31 15 16,-5 2 14-16,-22 17-2 16,22-23 6-16,13-15 10 15,57-34 3-15,10-18-7 16,28-28-5-16,22-9 20 16,23-5 0-16,23 1 2 15,30 2 10-15,35 2 12 16,8 3-21-16,10 8-16 15,-22 6-89-15,-19 12-252 16,-39 5-125-16,-32 7-123 16</inkml:trace>
  <inkml:trace contextRef="#ctx0" brushRef="#br0" timeOffset="2577.9262">11187 9409 1097 0,'-15'23'285'16,"-74"48"74"-16,-7-19-307 16,-15 12-53-16,-15 21 19 15,15-3 14-15,18 3-3 16,34-12 0-16,38 1-31 16,37-21-57-16,36-1-46 15,13-15-9-15,39-11-270 16,-1-18 87-16</inkml:trace>
  <inkml:trace contextRef="#ctx0" brushRef="#br0" timeOffset="2869.9057">11387 9586 1446 0,'-7'23'279'0,"-39"34"112"16,47-45-426-16,7 9-26 15,8 4 8-15,17 11 14 16,5 5 31-16,12 8-9 15,5-4-46-15,7 8-189 16,-14-9-131-16,2 2-68 16</inkml:trace>
  <inkml:trace contextRef="#ctx0" brushRef="#br0" timeOffset="3057.9164">11667 9813 1456 0,'-77'40'315'16,"-34"19"133"-16,-5 10-435 15,-7 15-85-15,29-8-71 16,21 1-168-16,35-26-129 16,35-9-2-16,35-27-141 15</inkml:trace>
  <inkml:trace contextRef="#ctx0" brushRef="#br0" timeOffset="3311.9215">12088 9352 1783 0,'1'0'262'15,"4"2"202"-15,23 27-528 16,44 75-8-16,-41-25 37 16,-10 8 55-16,-18 26-9 15,-18-5-6-15,-31 18-49 16,-17-5-52-16,-32-2-141 16,2-33-85-16,-5-23-149 15,19-45-65-15</inkml:trace>
  <inkml:trace contextRef="#ctx0" brushRef="#br0" timeOffset="3617.1066">12701 9901 1847 0,'30'1'227'0,"27"2"252"15,16 4-620-15,22-1-64 16,8-1-275-16,10-8 24 16</inkml:trace>
  <inkml:trace contextRef="#ctx0" brushRef="#br0" timeOffset="3992.4212">14819 9415 1394 0,'24'-9'215'0,"-7"-5"124"16,-2 3-419-16,-13-3-8 15,-13-2 35-15,-24-5 45 16,-17 3 71-16,-29 5 37 16,-16 15 4-16,-55 29-11 15,-11 22-34-15,-18 27-9 16,24 10-10-16,13 35 8 16,66-7 9-16,42 16 1 15,38-17-22-15,30 7-39 16,40-38-11-16,43-7-17 15,18-32-35-15,33-20-104 16,0-24-302-16,-15-37 33 16</inkml:trace>
  <inkml:trace contextRef="#ctx0" brushRef="#br0" timeOffset="4705.555">15426 9699 1100 0,'-57'117'274'0,"-18"-61"90"16,3 7-307-16,-5 14 7 15,29-9-17-15,17 0-7 16,20-15-14-16,11 5-22 16,16-13-43-16,10 5-21 15,12-16-73-15,13-1-257 16,9-13 50-16</inkml:trace>
  <inkml:trace contextRef="#ctx0" brushRef="#br0" timeOffset="4996.1646">15542 9946 903 0,'3'100'409'0,"9"-78"-62"15,1 2-189-15,14 16-167 16,7 7-30-16,21 11-83 15,1-9 9-15,15-3-107 16,-9-20-125-16,12-5-24 16</inkml:trace>
  <inkml:trace contextRef="#ctx0" brushRef="#br0" timeOffset="5230.8939">15948 9963 581 0,'-49'29'446'0,"-24"19"-103"0,13 5-47 16,-41 24-253-16,2-6-35 15,-2 8-13-15,30-27-24 16,20-8-48-16,31-20-42 15,26-9-226-15,23-21 23 16</inkml:trace>
  <inkml:trace contextRef="#ctx0" brushRef="#br0" timeOffset="5444.6104">16244 9741 1804 0,'16'59'320'15,"-5"34"205"-15,-5 55-559 16,-11 3 43-16,-30 24-27 16,-22-31-23-16,-29-8-155 15,-13-48-332-15,-37-36 36 16</inkml:trace>
  <inkml:trace contextRef="#ctx0" brushRef="#br0" timeOffset="17432.986">4199 9028 218 0,'-3'1'119'16,"-2"-5"-2"-16,7 2-56 0,-2 2-45 16,0 0-28-16,0 0-19 15,0 0-15-15,0 2-9 16,0 4 8-16,4 22 20 16,10 55 16-16,-17-31 17 15,3 4 17-15,0 18 24 16,0 2-2-16,-5 5-7 15,5-10-10-15,9 6-1 16,-6-14-10-16,-3-4-4 16,5-15 9-16,-7-7 29 15,-5-16 17-15,4-6 32 16,0-11 10-16,-6-10 9 16,4-7-40-16,-3-14-46 15,-3-11-34-15,-1-15-9 16,0-1-10-16,1-11 15 15,2 1 24-15,3-11-21 16,3-1-14-16,7-19-9 16,7-2-5-16,8-9 4 0,3 12 23 15,36-4 9-15,12 12 7 16,18-1 4-16,9 9 0 16,14 9 1-16,-22 18-5 15,2 22-10-15,-8 23-8 16,5 37 1-16,-13 18-3 15,1 29 8-15,-23 14 14 16,-20 28 26-16,-38-19 20 16,-54 13 3-16,-12-18 2 0,-43-5 8 15,-9-33-17-15,-28-7-9 16,27-25-10-16,-14-23-190 16,40-20-152-16,8-23-26 15</inkml:trace>
  <inkml:trace contextRef="#ctx0" brushRef="#br0" timeOffset="36356.053">4634 12204 647 0,'46'-6'134'0,"-53"15"52"0,-4 12-187 16,-12 19-67-16,-19 16-30 15,-27 47-36-15,-19 17-31 16,-12 44 6-16,8-2 65 16,4 1 174-16,35-38 95 15,20-18 70-15,19-55 29 16,15-15-40-16,20-19-148 16,14-17-25-16,25-11-26 15,37-12-24-15,6-8 19 16,15-8 19-16,-1 2-28 15,-24 2 0-15,-47-9-328 0,-26-19 108 16</inkml:trace>
  <inkml:trace contextRef="#ctx0" brushRef="#br0" timeOffset="36612.1096">4461 12757 1245 0,'-12'9'375'16,"8"-14"59"-16,2 5-357 16,4 0-162-16,-2-1-19 15,1-1-5-15,18-1 7 0,29-10 44 16,67-27 45-16,-39 9 7 15,8-6-8-15,-2-6-317 16,-1 5 90-16</inkml:trace>
  <inkml:trace contextRef="#ctx0" brushRef="#br0" timeOffset="36807.0471">4772 12176 1434 0,'2'2'283'15,"-1"-2"115"-15,21 0-362 16,29-9-79-16,103-27-136 16,-54 10-239-16,0 6 53 15</inkml:trace>
  <inkml:trace contextRef="#ctx0" brushRef="#br0" timeOffset="37072.0905">5597 12487 805 0,'6'2'620'0,"9"16"-192"15,-11 2-550-15,1 16 450 16,-7 20-517-16,-4 8 30 16,-6 14-21-16,1-3-4 15,0-3-143-15,1-16 16 16</inkml:trace>
  <inkml:trace contextRef="#ctx0" brushRef="#br0" timeOffset="37236.5654">5664 12267 687 0,'0'-8'584'16,"6"-4"-162"-16,1 6-496 15,11-2 343-15,14 5-698 16,4 1-18-16</inkml:trace>
  <inkml:trace contextRef="#ctx0" brushRef="#br0" timeOffset="37431.8953">6310 12015 874 0,'4'10'219'16,"0"6"60"-16,5 10-223 16,3 14-76-16,0 10 16 15,3 21 7-15,-5 5-12 16,-7 17-84-16,-9-1-64 16,-6 3-126-16,-4-18-65 0</inkml:trace>
  <inkml:trace contextRef="#ctx0" brushRef="#br0" timeOffset="37631.0314">6095 12609 280 0,'1'-59'624'0,"19"41"-261"16,-13 16-173-16,18-8 161 15,11 3-370-15,20-10 5 16,12 5-29-16,18-7-162 16,-5 1-147-16,1-19-36 15</inkml:trace>
  <inkml:trace contextRef="#ctx0" brushRef="#br0" timeOffset="37988.9402">6835 11944 803 0,'12'-15'204'16,"-7"9"72"-16,-2 4-226 16,-3 2-27-16,0 0-8 15,0 0-14-15,0 0-8 16,0 2-4-16,1 10 17 16,7 31 6-16,-1 56-1 0,-17-22 1 15,-4 3 0-15,-8 22-2 16,-3-8-5-16,3-3 0 15,4-27-2-15,6-12-36 16,8-34-8-16,9-18 10 16,10-22 6-16,10-8 20 15,4-4 40-15,6-2 11 16,-4 5-13-16,-1 12-14 16,-8 16-27-16,0 12-3 15,-5 13 1-15,-4 18 6 16,-1 6 12-16,-3 15-39 15,5-6-42-15,13 2-42 16,7-9-172-16,11-16 6 16</inkml:trace>
  <inkml:trace contextRef="#ctx0" brushRef="#br0" timeOffset="38392.9325">7348 12807 933 0,'72'77'157'16,"-55"-84"109"-16,17-8-287 15,1-7 21-15,14-15 7 16,-3-5 4-16,7-11-1 16,-8 3-1-16,-1-7 0 15,-16 14 0-15,-5 6 20 16,-20 14 6-16,-24 3 3 16,-9 16-2-16,-17 22-7 15,-6 13-25-15,-16 22 8 16,12 15 4-16,-3 14 7 15,20-10 5-15,8 4-15 16,21-17-48-16,17-2-96 16,12-26-90-16,27-21-82 0,5-37-17 15,26-32-66-15</inkml:trace>
  <inkml:trace contextRef="#ctx0" brushRef="#br0" timeOffset="38628.7644">8066 12836 842 0,'-4'56'223'0,"1"-16"74"15,-2-15-215-15,5-10-24 16,3-29 52-16,14-31 4 16,5-19-13-16,16-25-14 15,4-10-15-15,11-1-31 16,-5 28 5-16,9 10 4 15,-8 29-6-15,6 15-40 16,-6 18-86-16,0 15-360 16,-15 4 52-16</inkml:trace>
  <inkml:trace contextRef="#ctx0" brushRef="#br0" timeOffset="39980.988">10168 12323 447 0,'-201'95'0'0,"106"-61"502"15,10-5-431-15,10 11 264 0,32-4-344 16,21-5 316-16,19-16-348 15,18 4 17-15,14-10 14 16,26 4 14-16,9-5 37 16,11 13 22-16,-8-4-23 15,-11 16-13-15,-26 7-11 16,-33 21 8-16,-30 2-4 16,-38 13 23-16,-15-11 5 15,-19-7-1-15,10-21-27 16,3-13-68-16,29-14-76 0,11-7-263 15,18-2-11-15,15-6-135 16</inkml:trace>
  <inkml:trace contextRef="#ctx0" brushRef="#br0" timeOffset="40351.0211">10565 12635 1053 0,'-7'0'240'15,"2"5"74"-15,-11 13-308 0,-5 5-50 16,-6 16 4-16,-7 7 23 15,6 4 17-15,16-13 18 16,11 0-27-16,2-16 12 16,25-11 2-16,6-8-10 15,11-11 1-15,3-9 29 16,12 0-19-16,-12 5-5 16,-2 6-1-16,-14 16-16 15,-9 22 15-15,-7 10 8 16,-3 11 3-16,-5 0-23 0,3-5-283 15,5-14 79-15</inkml:trace>
  <inkml:trace contextRef="#ctx0" brushRef="#br0" timeOffset="40744.2346">11474 11978 589 0,'8'4'573'0,"-4"6"-191"15,-2 8-357-15,-2 18 340 16,0 4-426-16,-2 24 26 16,2 5 14-16,-4 19 4 15,1-2 14-15,-7 22 13 0,1-9-40 16,-3-6-26-16,6-23 7 15,0-20 6-15,9-30 1 16,6-25 28-16,6-22 48 16,14-10-5-16,7-4-5 15,17-5 0-15,-4 13 16 16,3 19-18-16,-12 14-8 16,-11 23-6-16,-21 20 7 15,-11 24 1-15,-16 16 9 0,-29 6 19 16,-4-11 8-16,-13-10-40 15,-3-22-57-15,-7-29-339 16,20-13-16-16,13-31-151 16</inkml:trace>
  <inkml:trace contextRef="#ctx0" brushRef="#br0" timeOffset="40979.0941">12379 12068 1575 0,'5'5'286'0,"-2"-1"141"16,-3 6-490-16,-2-8-22 0,-1 17 12 16,-4 31 20-16,-11 59 20 15,8-26 27-15,1 2 8 16,-9 33-90-16,3 10-148 15,-11 25-158-15,-7-18-88 16</inkml:trace>
  <inkml:trace contextRef="#ctx0" brushRef="#br0" timeOffset="41191.3267">12134 12603 1456 0,'25'-8'289'0,"10"3"157"15,8-4-434-15,17-5-9 16,3-6-75-16,17 3-91 16,-10 1-281-16,-4 6-1 15,-11 5-174-15</inkml:trace>
  <inkml:trace contextRef="#ctx0" brushRef="#br0" timeOffset="41378.1744">12717 12773 1650 0,'74'-28'330'15,"-26"-15"163"-15,9 8-574 16,10-2-179-16,-9 11-236 16,-2 7-57-16</inkml:trace>
  <inkml:trace contextRef="#ctx0" brushRef="#br0" timeOffset="41805.0516">13511 12585 1258 0,'-12'68'318'16,"-29"-38"88"-16,-14 20-340 15,2 8-75-15,-7 12 1 16,16-4 2-16,8 0-3 15,19-18-6-15,5-8-20 16,12-16-1-16,7-11-3 16,4-11 3-16,11-5 3 15,4-3 4-15,14-10-6 16,-3-6-1-16,5-7 0 0,-11 3 4 16,2-7 26-16,-14 8 19 15,-4 10 21-15,-6 5 11 16,-2 2-12-16,-7 11-17 15,-3 3-12-15,3-6-6 16,-1 2 15-16,-2 8 19 16,-3 20 14-16,-9 42 2 15,9-44-11-15,7-11-44 16,13-2-65-16,5-7-80 0,24-3-245 16,9-8 2-16</inkml:trace>
  <inkml:trace contextRef="#ctx0" brushRef="#br0" timeOffset="42015.4207">14044 12876 722 0,'-9'51'635'0,"-87"44"-145"15,50-47-431-15,14-8 438 16,18-9-490-16,22-11 15 15,14-3-18-15,28-7 6 16,10-5-28-16,24-10 4 16,-1-8-188-16,12-18-292 0,-12-17 4 15</inkml:trace>
  <inkml:trace contextRef="#ctx0" brushRef="#br0" timeOffset="42238.4956">15072 11832 1641 0,'15'-8'372'0,"-7"12"88"16,-10 11-467-16,-2 23-64 16,-7 13 0-16,-4 32 21 15,-2 6 44-15,-9 28 8 16,-3 4-23-16,-17 32-25 15,-6-8-27-15,-7 22-382 16,0-26 93-16</inkml:trace>
  <inkml:trace contextRef="#ctx0" brushRef="#br0" timeOffset="42418.8175">14533 12590 1496 0,'31'-9'765'0,"17"3"-88"0,18 13-287 16,17 1-412-16,5 0-132 15,15 4-89-15,-18 0-74 16,15-9-357-16,-14-13 75 16</inkml:trace>
  <inkml:trace contextRef="#ctx0" brushRef="#br0" timeOffset="43172.0942">17195 11972 1203 0,'-15'3'231'15,"12"-6"134"-15,3 3-364 16,-3-3-9-16,2 1 0 15,-1-1 0-15,-4-6-5 16,-26-34 19-16,-57-47 22 0,40 37 16 16,7 11-4-16,-1-4 0 15,9 15-16-15,2 6-14 16,5 15-12-16,-1 8-10 16,0 19-2-16,-2 14-1 15,5 10-1-15,-3 18 5 16,6 8 22-16,7 23 16 15,6 2 10-15,5 27 6 16,7-5 1-16,1 22-40 16,-1-8-49-16,1 12-98 15,-8-18-65-15,-3-8-124 16,-4-39-33-16,-5-23 5 16,-9-40-43-16</inkml:trace>
  <inkml:trace contextRef="#ctx0" brushRef="#br0" timeOffset="43367.5987">16373 12696 1199 0,'6'-28'360'0,"1"1"97"16,2 5-325-16,6 6-41 16,4 4-16-16,-3 9-45 15,7-3-16-15,3 8-34 16,7 2-21-16,-4-1-96 15,19 1-67-15,-4 1-137 0,14-1-110 16,-11 2-52-16</inkml:trace>
  <inkml:trace contextRef="#ctx0" brushRef="#br0" timeOffset="43538.0311">17321 12730 1257 0,'15'58'249'0,"1"25"72"15,-15-4-421-15,-8 7-182 16,-8-20-96-16,-7-7-69 16</inkml:trace>
  <inkml:trace contextRef="#ctx0" brushRef="#br0" timeOffset="43713.3644">17402 12219 834 0,'0'22'681'15,"5"-2"-368"-15,7-16-568 0,4 9 255 16,8 5-642-16</inkml:trace>
  <inkml:trace contextRef="#ctx0" brushRef="#br0" timeOffset="43912.2216">17733 12850 1271 0,'26'-16'467'0,"4"-15"32"15,-9-11-315-15,7-4-117 16,-3 4-44-16,3-1-8 16,2 4-16-16,11-8-78 15,5 4-62-15,15 0-366 16,1 6 1-16,3-2-172 16</inkml:trace>
  <inkml:trace contextRef="#ctx0" brushRef="#br0" timeOffset="44150.318">18638 12544 1316 0,'-27'28'389'0,"9"-5"69"16,6 1-377-16,8-10-113 16,5 2 6-16,10-10 10 0,8 6 19 15,-1-4 37-15,7 10 25 16,-1 6-26-16,-7 16-23 15,-15 4-24-15,-17 26-5 16,-35-2-24-16,-32 5-36 16,-5-15-20-16,-11-8-360 15,17-28-3-15,29-19-131 16</inkml:trace>
  <inkml:trace contextRef="#ctx0" brushRef="#br0" timeOffset="44385.5889">19233 11915 1478 0,'0'29'227'0,"-1"15"191"16,1 23-462-16,0 11 42 15,-3 22 12-15,0-3 9 16,-9 26-92-16,-8-4-74 16,-14 20-274-16,-3-22-16 15</inkml:trace>
  <inkml:trace contextRef="#ctx0" brushRef="#br0" timeOffset="44555.7917">18885 12504 2057 0,'34'-23'455'0,"27"13"152"15,14 7-639-15,20-9-152 16,4-1-75-16,14-3-378 16,-9-13 30-16,8-8-157 15</inkml:trace>
  <inkml:trace contextRef="#ctx0" brushRef="#br0" timeOffset="44928.1535">19948 13062 1676 0,'8'144'352'0,"-30"-88"145"15,-10 15-517-15,-22 18-75 16,-4-3-49-16,-21 0-366 16,8-21 59-16</inkml:trace>
  <inkml:trace contextRef="#ctx0" brushRef="#br0" timeOffset="45259.0959">21064 12046 1275 0,'4'7'466'0,"-2"8"70"15,-5 6-437-15,-3 19-116 16,1 9-33-16,-1 22-29 15,0 1-31-15,1 26 117 16,-6 0-29-16,-8 34-142 16,-6-6-261-16,-14 10 8 15</inkml:trace>
  <inkml:trace contextRef="#ctx0" brushRef="#br0" timeOffset="45449.0551">20593 12708 980 0,'26'-34'478'16,"0"3"-34"-16,11-6-171 15,11 4-228-15,21-5-18 0,3 8-12 16,17 0-7-16,-9 7-45 16,7 1-166-16,-12 10-166 15,3-12-87-15,-19-1-185 16</inkml:trace>
  <inkml:trace contextRef="#ctx0" brushRef="#br0" timeOffset="45957.8891">21791 11862 666 0,'7'-16'410'16,"-7"13"-54"-16,0 1-84 15,2-1-206-15,-4 3-32 16,1 0-23-16,-1 2-7 15,1 2-7-15,-18 42 7 16,-18 55 12-16,9-25 1 16,-2 4 2-16,-1 10-3 15,4-12-6-15,3 1-6 16,14-15 0-16,7-14-11 16,9-19-5-16,15-10 12 15,7-14 7-15,10-4 7 16,2 2 7-16,2 4-1 15,-9 1-15-15,-4 11-2 16,-13 4-5-16,8 5 6 16,1-7 7-16,8-1 5 15,8-11-4-15,25-16-1 0,3-15-2 16,10-13 1-16,-1-5-4 16,2-11 2-16,-22 9-3 15,-17 3 3-15,-14 3 1 16,-21 16-17-16,-25 15-18 15,-33 19 42-15,-13 12 7 16,-18 26 9-16,1-1 18 16,10 14 13-16,29-17-48 15,15 2-33-15,19-14-22 0,10-2-32 16,14-12-11-16,22-8-7 16,10-6-80-16,16-13-95 15,-1-9-71-15,18-7-30 16,-16-2-108-16</inkml:trace>
  <inkml:trace contextRef="#ctx0" brushRef="#br0" timeOffset="46153.1227">22671 12745 869 0,'27'-6'429'0,"-11"2"-25"15,-6 1-221-15,-2-3-56 16,-2 1-58-16,2-3 37 16,12-7 5-16,14-6 11 15,10 2-15-15,15-5-9 16,5 9-45-16,9 12-3 15,-16 12-13-15,3 16-7 16,-26 14-21-16,-18 20-20 0,-23 9-43 16,-20 11-77-1,-16-10-57-15,-4-6-370 0,10-26 41 16</inkml:trace>
  <inkml:trace contextRef="#ctx0" brushRef="#br0" timeOffset="47261.4514">24540 12690 804 0,'-55'45'341'0,"1"32"-8"15,8 0-198-15,1 12-74 0,26-14-40 16,17-7 1-16,17-33-1 16,31-16 71-16,16-21-9 15,30-20 4-15,7-22-2 16,30-38-24-16,-16-11-88 16,13-21 3-16,-26 4-6 15,-5-4 10-15,-37 27 27 16,-12 4 20-16,-28 25-12 0,-8 10-20 15,-14 22-28-15,-17 9-39 16,-9 23-2-16,-17 15 4 16,-12 10 23-16,-8 24 25 15,9 13 43-15,2 24 19 16,22 0 8-16,10 18-2 16,24-14-6-16,24-1-7 15,14-27-10-15,29-9-5 16,16-23 0-16,19-23 4 15,-8-14 4-15,2-19-3 16,-25-8-4-16,-12-15 4 16,-28 2 2-16,-10-7-3 15,-14 8-1-15,-14 3-28 16,-12 12-17-16,-14 13-27 16,-10 18-4-16,-31 24-1 15,3 11 29-15,-9 20 16 16,10 4 29-16,13 14-13 15,33-16-4-15,18 10-18 0,16-17-38 16,17-2-137-16,12-20-117 16,20-15-91-16,-7-19-128 15</inkml:trace>
  <inkml:trace contextRef="#ctx0" brushRef="#br0" timeOffset="47487.0433">25778 13163 1406 0,'27'-13'370'16,"1"16"100"-16,17-27-366 15,8-6-81-15,14-19 14 16,-5 0 13-16,13-10-9 16,-6 4-12-16,6 2-10 15,-14 14-36-15,-6 1-87 16,-17 13-69-16,-5-2-109 15,-19 9-202-15,-5-1-2 16,-7 7-96-16</inkml:trace>
  <inkml:trace contextRef="#ctx0" brushRef="#br0" timeOffset="47788.0643">26800 12836 1331 0,'15'14'197'0,"-7"14"126"15,-5 12-343-15,4 12-15 16,-7 2 20-16,-7 2-50 16,4-15-3-16,-3-8-167 15,4-12-133-15,-11-17 3 16,4-23-82-16</inkml:trace>
  <inkml:trace contextRef="#ctx0" brushRef="#br0" timeOffset="47937.0783">26747 12296 1479 0,'27'28'329'16,"-14"-14"42"-16,-1-8-432 16,-9 8-290-16,15 10-178 0,-2 7 82 15</inkml:trace>
  <inkml:trace contextRef="#ctx0" brushRef="#br0" timeOffset="48175.7907">27098 12930 792 0,'6'48'282'0,"4"1"24"16,5-29-185-16,6 10-72 15,-2-12 0-15,9-8 47 16,1-10 16-16,11-16 9 15,4-9-16-15,11-20-12 16,-6-10-46-16,-8-7-18 16,-16 15-15-16,-5-1-12 15,-15 17-13-15,-2 13-83 16,0 5-84-16,9-8-270 16,-4 5-8-16</inkml:trace>
  <inkml:trace contextRef="#ctx0" brushRef="#br0" timeOffset="48504.1724">28015 12735 1410 0,'-22'20'296'0,"-27"9"133"0,-15 3-408 15,-8 16-16-15,12 6 1 16,3 1-2-16,23-7-4 15,11-8-18-15,11-12-25 16,7-13-25-16,12-8 4 16,12-8-27-16,9-7-15 15,12-10 7-15,2-2 36 16,-1-3 7-16,-10 4 39 0,-4 6 70 16,-12 10 20-16,-2 15 1 15,-8 8-6-15,-2 13-6 16,-3-2-70-16,-2 6-60 15,-1-10-21-15,6-8-13 16,8-17-187-16,20-25-63 16,7-20 7-16</inkml:trace>
  <inkml:trace contextRef="#ctx0" brushRef="#br0" timeOffset="48734.1822">28452 12025 810 0,'-4'-6'584'0,"-2"3"-209"0,1 8-206 15,4-5-205-15,-1 1 28 16,-7 18-139-16,-8 27 103 16,-10 62 117-16,19-36-71 15,3 22-69-15,-3 3 99 16,1 27-38-16,-2-5-52 15,-6 23-202-15,0-28-96 16,-1-3-79-16</inkml:trace>
  <inkml:trace contextRef="#ctx0" brushRef="#br0" timeOffset="48971.6972">28042 12692 1624 0,'83'-42'251'0,"-48"54"218"16,1 3-493-16,5 0-27 16,2 1 24-16,6-7 0 15,-3-5-64-15,1-2-88 16,-4-7-51-16,2-2-205 15,-14 1-26-15</inkml:trace>
  <inkml:trace contextRef="#ctx0" brushRef="#br0" timeOffset="49118.0278">28908 12800 1483 0,'-7'55'333'15,"-2"13"44"-15,-1-7-454 16,-10 14-400-16,-5-14 26 0</inkml:trace>
  <inkml:trace contextRef="#ctx0" brushRef="#br0" timeOffset="49283.3605">28911 12222 1187 0,'-3'15'509'16,"5"-5"-165"-16,2-2-246 15,4 2-356-15,-6 6-233 16,9 2 22-16</inkml:trace>
  <inkml:trace contextRef="#ctx0" brushRef="#br0" timeOffset="49881.9296">29250 12739 903 0,'9'11'359'15,"-3"-6"1"-15,-4-5-214 16,-4 5-121-16,1-5-25 16,1 0 0-16,-2 1 3 15,2 4 3-15,2 17-2 16,4 5-13-16,19 35-16 15,6-47-11-15,7-9 61 16,19-11 25-16,-8-11 19 16,8-6 34-16,-12-3 22 0,-7-5-48 15,-20 2-27-15,6-2-33 16,-14 6-39-16,-1-4-27 16,-6 2-88-16,-3-7-83 15,-3 5-2-15,0-3-15 16,5 10 12-16,0 3 25 15,7 6 49-15,5 5 60 16,2 7 58-16,2-3 69 16,5 6 84-16,3 4 78 15,-6 7-18-15,9 1-12 16,-1 2-44-16,-2 4-15 16,5 0-21-16,11 0-5 15,-4-5-5-15,19-3 4 16,-2-5-13-16,-1-14-16 15,-9-3-14-15,-4-9-14 16,-17-1-26-16,-12-3-12 16,-5 5-9-16,-5 1 5 0,-8 9 10 15,-16 1 7-15,-8 6 16 16,-16 11 19-16,-4 7 0 16,2 13-10-16,11 5-6 15,15 10 11-15,23-5-3 16,34 10 11-16,18-8 8 15,24 4-33-15,15-7-56 16,19-9-107-16,-8-17-324 0,16-25-8 16,-18-21-167-16</inkml:trace>
  <inkml:trace contextRef="#ctx0" brushRef="#br0" timeOffset="50932.0394">14520 14522 836 0,'1'-2'283'16,"-8"2"-14"-16,-1 9-199 15,-6 7-120-15,-7 8-9 16,-7 6 46-16,9-1 54 16,5 5 16-16,8-1 13 15,12-5-23-15,8-4-30 16,6-4-8-16,34-21-7 15,6-14 24-15,3-13-73 16,-4 0-85-16,-12-8 123 16,-35 14 126-16,-13 4-110 15,-16 8-36-15,-2 4 156 16,-3 3-196-16,-5 5-196 16,18-2-72-16,15-8 77 15</inkml:trace>
  <inkml:trace contextRef="#ctx0" brushRef="#br0" timeOffset="51201.0857">15247 14850 580 0,'-13'27'408'15,"10"-20"-76"-15,15-9-339 16,13-24 364-16,6-15-320 16,16-26 42-16,4-4-13 15,11-7 22-15,3 15 12 16,20 6 25-16,-6 15 4 16,22 11 3-16,-7 13-42 0,9 15-37 15,-20 11-550-15,-7-16 141 16</inkml:trace>
  <inkml:trace contextRef="#ctx0" brushRef="#br0" timeOffset="54639.2566">5625 16382 1009 0,'0'-3'287'0,"0"0"34"16,0 0-316-16,0 2-44 16,0 1-21-16,5 28-7 15,1 83 29-15,-11-7 35 16,1 3 13-16,-1 32 3 15,2-10-2-15,-4 17 1 16,1-20-10-16,2-9-94 16,2-37-198-16,-11-22-4 15,-1-41-157-15</inkml:trace>
  <inkml:trace contextRef="#ctx0" brushRef="#br0" timeOffset="54960.0852">5615 16530 688 0,'7'-37'578'16,"-5"-1"-107"-16,-1 16-69 15,4-2-260-15,14 9-82 16,9 0-29-16,12 5-38 16,22 9-16-16,12 2-2 15,18 6-5-15,-1 11-9 0,9 12-38 16,-14 4-9-16,-3 16-35 15,-22 7-8-15,-11 9 4 16,-25-2 44-16,-28 22 19 16,-26-2 40-16,-30 10 16 15,-21-8 14-15,-29 4 5 16,4-25 6-16,-32-9 10 16,19-13-3-16,3 2-10 15,35-16-30-15,9 1-311 16,41-9-13-16,20-9-124 15</inkml:trace>
  <inkml:trace contextRef="#ctx0" brushRef="#br0" timeOffset="55359.107">6532 17333 726 0,'0'8'575'0,"3"-5"-225"16,7-9-111-16,14-6-179 15,10-7-179-15,19-15 168 16,8-11 19-16,10-7-11 15,-1-7-63 1,-11 0-76-16,-21 13-14 16,-14 16-6-16,-33 16-19 15,-22 27 18-15,-28 21 36 16,-9 13 20-16,-18 14 37 16,13 7 40-16,4 2 27 15,26-11-19-15,19 0-57 16,27-16-73-16,25-7-48 15,18-18-90-15,28-15-70 16,0-14-5-16</inkml:trace>
  <inkml:trace contextRef="#ctx0" brushRef="#br0" timeOffset="55539.4743">7255 17382 990 0,'7'5'513'0,"-4"-5"-81"16,0-11-208-16,6-2-129 15,9-14-126-15,7-10 95 16,18-14-9-16,14-4-14 16,15-10-5-16,0 8-33 15,21 2-147-15,-2 20-152 0,1-5-199 16,-18 10-122-16</inkml:trace>
  <inkml:trace contextRef="#ctx0" brushRef="#br0" timeOffset="56424.301">8245 17131 1101 0,'2'2'450'15,"-1"0"-10"-15,1-1-272 16,-1 4-240-16,2 8-29 16,2 5-1-16,-1 16 7 15,4 52 47-15,-17-33 20 16,0 4-22-16,-4 5-294 16,2-7 75-16</inkml:trace>
  <inkml:trace contextRef="#ctx0" brushRef="#br0" timeOffset="56951.9175">8254 16520 1854 0,'12'48'488'0,"-12"-35"-14"15,-9-13-620-15,2 10-450 16,-2-4-70-16</inkml:trace>
  <inkml:trace contextRef="#ctx0" brushRef="#br0" timeOffset="57466.5597">8685 17086 1031 0,'11'5'398'0,"-7"-3"-27"15,-2 1-282-15,-2-3-134 0,0 0-33 16,1 3-32-16,15 29 48 15,36 53 22-15,-29-39 35 16,-4-3 9-16,-7-13 4 16,1-8 16-16,-7-13 25 15,4-13 55-15,-1-8 3 16,12-10 6-16,4-4-11 16,0-6-23-16,-1 2-62 15,6 1-55-15,-2 6-379 16,4 4-20-1,10 3-78-15</inkml:trace>
  <inkml:trace contextRef="#ctx0" brushRef="#br0" timeOffset="57821.3983">9697 17033 1323 0,'-1'15'338'0,"-4"-5"77"15,-2-4-389-15,-10 6-55 16,3 4-15-16,-12 11 8 16,-2-1 22-16,-4 4 21 15,5-2 15-15,3-1 12 16,8-8 5-16,6-4-71 16,7-6-30-16,6-8-66 15,7-8-9-15,9-12-7 0,5-4 68 16,4-8 26-16,3 3 55 15,-1 0-11-15,-12 13-10 16,-1 11 3-16,-6 11 2 16,-2 8 17-16,1 9 22 15,0 10 10-15,1 0 0 16,5 4-18-16,3-7-35 16,-7-7-115-16,6-14-108 15,7-11-80-15,0-17-100 16</inkml:trace>
  <inkml:trace contextRef="#ctx0" brushRef="#br0" timeOffset="58044.6287">10224 16350 480 0,'8'-30'395'15,"-7"17"-62"-15,-1 5-112 16,-4 10-161-16,-1 11-75 15,1 11-57-15,2 23-2 16,2 11 45-16,2 27 42 16,2 12 38-16,2 31-11 15,-6-13-19-15,5 14-19 16,-5-19-220-16,-8-9-82 16,-11-42-46-16</inkml:trace>
  <inkml:trace contextRef="#ctx0" brushRef="#br0" timeOffset="58242.0648">10002 16965 1559 0,'-1'0'400'0,"-1"-2"85"15,2 1-424-15,2-2-129 0,21-8-49 16,72-14-16-16,-28 16-112 15,-5-1-60-15,8-5-153 16,-13-3-44-16</inkml:trace>
  <inkml:trace contextRef="#ctx0" brushRef="#br0" timeOffset="58397.1488">10869 16882 541 0,'23'40'223'16,"-12"-6"5"-16,4 6-124 15,-5 0-71-15,3 0-13 16,-8-11-12-16,1-2 12 16,-3-12-2-16,-3-11-30 15,-12-17-221-15,-10-27 62 16</inkml:trace>
  <inkml:trace contextRef="#ctx0" brushRef="#br0" timeOffset="58526.9405">10845 16533 1172 0,'12'-11'519'0,"-8"5"-52"16,-2 3-251-16,-1 0-393 15,-1 3-318-15,0 0 29 16</inkml:trace>
  <inkml:trace contextRef="#ctx0" brushRef="#br0" timeOffset="58779.0641">11125 16816 419 0,'0'35'319'0,"19"5"-69"15,0 4-247-15,11-3 263 16,-3-6-229-16,-1-7 27 16,-11-16 27-16,4-15 19 15,-4-8-16-15,10-20-15 16,4-9-23-16,6-13-31 15,-2 2-21-15,-2 4 7 16,-12 20 9-16,-7 10 3 16,-9 12-6-16,-3 5-45 15,1 2-122-15,-1-2-227 0,2 0-21 16</inkml:trace>
  <inkml:trace contextRef="#ctx0" brushRef="#br0" timeOffset="59048.8809">11828 16790 1113 0,'20'7'402'0,"-2"-8"24"16,2-7-275-16,7 1-134 15,7-9-34-15,-1 1-7 16,-10 0 6-16,-5 5 5 16,-11 1 14-16,-11 4 3 15,-9 2-11-15,-14 0-15 0,-22 15-4 16,-1 4 2-16,-11 19 33 15,9 6 24-15,9 21 29 16,23-2 5-16,12 6 11 16,17-12-29-16,19 2-38 15,20-16-46-15,36-5-99 16,18-11-107-16,27-5-224 16,1-14-27-16</inkml:trace>
  <inkml:trace contextRef="#ctx0" brushRef="#br0" timeOffset="59483.3641">13793 15885 986 0,'-2'-3'567'15,"1"0"-110"-15,-1 3-186 16,1 0-326-16,-1 20-23 16,2 31 2-16,0 104 23 15,0-52 52-15,-4 18 4 16,-1-4-4-16,-13 25-144 15,1-7-187-15,-16 1-73 16,2-32-182-16</inkml:trace>
  <inkml:trace contextRef="#ctx0" brushRef="#br0" timeOffset="60247.2162">14147 15948 43 0,'96'-22'0'0,"-92"19"570"15,-4 0-287-15,0 2 17 16,-1 1-278-16,1-2 281 16,0 1-286-16,-2-1 19 15,1 1 38-15,-1-2 8 16,1 0-6-16,-4-6-27 15,-2-10-18-15,-17 4-26 16,-48-42 6-16,45 46 9 16,0 2 20-16,4 0 19 0,-2 4-16 15,1 2-14-15,-9-1-16 16,8 7-19-16,-8-2-18 16,8 1 18-16,0-2 11 15,15 1 8-15,1-1-2 16,9 3-6-16,-8-1-7 15,7-2-43-15,0 1-6 16,-1 2 3-16,-2 36 7 16,4 53 6-16,0-26 39 15,4 3 8-15,-4 24 7 16,-1-7 2-16,-5 13 5 16,0-10-2-16,-2 10 0 15,8-17-6-15,-4 5-1 16,1-13-8-16,-5 0-4 15,6-17-10-15,-9-6-44 16,2-11-51-16,3-8-314 16,8-4 47-16</inkml:trace>
  <inkml:trace contextRef="#ctx0" brushRef="#br0" timeOffset="60504.4982">13542 16575 750 0,'9'-3'660'0,"4"-1"-169"15,11-1-440-15,22-4 466 16,13 0-472-16,32-6 6 15,5 2-24-15,12 3-16 16,-12 5-240-16,-5 2-302 16,-31 8 21-16</inkml:trace>
  <inkml:trace contextRef="#ctx0" brushRef="#br0" timeOffset="60761.0474">14698 16408 1261 0,'4'26'368'0,"6"56"47"16,-10-41-338-16,-1 11-74 15,-1 21 23-15,-2 5-40 0,-11 13-38 16,-4-14-239-16,-14 11-144 16,-8-16-135-16</inkml:trace>
  <inkml:trace contextRef="#ctx0" brushRef="#br0" timeOffset="60913.1867">14681 16093 921 0,'0'0'850'0,"2"0"-323"15,-1 5-640-15,-1-5 121 16,0 0-627-16,2 1-209 16</inkml:trace>
  <inkml:trace contextRef="#ctx0" brushRef="#br0" timeOffset="61117.2365">15118 16671 1472 0,'9'-38'452'16,"-4"-16"76"-16,3 4-423 15,4-3-42-15,6 13-57 16,6-6-5-16,5 9-7 15,10 0-1-15,8 11-97 16,8-8-421-16,3 9 108 0</inkml:trace>
  <inkml:trace contextRef="#ctx0" brushRef="#br0" timeOffset="61407.0587">15934 16462 1469 0,'-20'17'475'0,"5"-1"36"16,0 0-422-16,3 1-77 15,5-4-69-15,5-7-37 16,7 1 46-16,4 8 5 16,2 1 35-16,6 15 39 15,-1 6-4-15,-7 21-6 16,-14 9 8-16,-14 20-7 15,-16-11-13-15,-19 1-21 0,-3-31-19 16,-4-17-20-16,3-29-70 16,8-19-105-16,13-19-7 15,16-19-99-15,19-14-106 16,25-18 41-16</inkml:trace>
  <inkml:trace contextRef="#ctx0" brushRef="#br0" timeOffset="61587.0431">16158 16080 712 0,'4'6'665'0,"2"0"-253"15,-1 12-427-15,8 19 431 16,-1 13-486-16,0 17 27 16,-5 7 50-16,1 13-11 15,-7-4-42-15,-7 18-36 16,-6 9-337-16,-5 10 63 15</inkml:trace>
  <inkml:trace contextRef="#ctx0" brushRef="#br0" timeOffset="61777.1938">16060 16683 1529 0,'11'-15'488'16,"17"-7"79"-16,10 0-439 15,19-3-90-15,6-1-78 16,14 6-103-16,-9 3-46 16,12 1-39-16,-10 4-74 15,11 6-193-15,-14 8 64 16</inkml:trace>
  <inkml:trace contextRef="#ctx0" brushRef="#br0" timeOffset="61988.1031">17195 17079 1483 0,'-5'25'430'15,"-12"-10"75"-15,-20 11-407 16,-15 11-131-16,-21 9-50 15,4 0-134-15,-7-6-287 16,18-15 31-16</inkml:trace>
  <inkml:trace contextRef="#ctx0" brushRef="#br0" timeOffset="62287.9343">18312 16025 949 0,'10'15'503'0,"-3"1"-86"16,-14-7-205-16,1 12-191 15,-3 6-48-15,-3 10-5 16,-1 7 27-16,-3 14 26 16,-1-2-20-16,-8 20-32 15,-1 4-73-15,-14 22-308 16,-11 5 46-16</inkml:trace>
  <inkml:trace contextRef="#ctx0" brushRef="#br0" timeOffset="62480.0385">17989 16495 665 0,'52'-16'703'16,"22"-5"-211"-16,13-1-401 15,29-5 374-15,-10 6-506 16,-1-13-80-16,-19 0-57 15,-1-16-312-15,-22-7 35 16</inkml:trace>
  <inkml:trace contextRef="#ctx0" brushRef="#br0" timeOffset="62989.0657">19006 15685 528 0,'9'-12'395'0,"-4"6"-96"15,-5 7-120-15,0 7-116 16,-2-8-87-16,1 1 10 15,-1 8 18-15,1 30 30 16,-8 51 43-16,-1-18 15 16,-4 10 2-16,-8 31-45 15,-3-8-20-15,3 1-20 16,4-27-19-16,6-17-21 16,9-40 38-16,6-4 6 15,4-24 31-15,14-6 10 16,7 2 0-16,5-3-1 15,-1 1-13-15,0 7-65 16,-13 13-27-16,-6 7-3 16,-4 10 5-16,-5 3 10 15,4 2 34-15,5-4 0 16,9-6-16-16,14-10 10 0,4-15 2 16,27-11 8-16,-2-9 22 15,6-11 34-15,-7 2-6 16,-1 5 4-16,-29 9-8 15,-9 4 2-15,-16 13-18 16,-16 5-2-16,-17 8 2 16,-26 14 9-16,-9 10-2 15,-4 7 11-15,7 2-5 16,13-3-7-16,30-13-23 0,8-2-22 16,8-15-2-16,20-7 2 15,8-1 13-15,16-4 8 16,8-1-24-16,7-2-164 15,-12 3-276-15,-11-1-19 16,-18-1-242-16</inkml:trace>
  <inkml:trace contextRef="#ctx0" brushRef="#br0" timeOffset="63228.4848">19993 16453 1609 0,'-6'12'316'16,"6"2"168"-16,6-4-473 0,-3 0-29 16,12-7 52-16,17-6 20 15,17-13 1 1,12 0 3-16,14-1 20 0,-5 3-47 16,-6 11-27-16,-23 9-18 15,-14 14-8-15,-24 7-10 16,-15 17-85-16,-19-4-63 15,-6 3-346-15,1-16 8 16</inkml:trace>
  <inkml:trace contextRef="#ctx0" brushRef="#br0" timeOffset="63723.0914">21865 16071 801 0,'-68'110'680'0,"44"-81"-168"15,-39 14-54-15,-13 3-420 16,-8 8-63-16,12-10-22 15,12-8-14-15,35-20 5 16,22 0 9-16,16-2 23 16,17 2 22-16,2 3 22 0,11 15 6 15,-3 5 8-15,-7 8-18 16,-18 7-32-16,-29 15-7 16,-18-1 0-16,-13-8 5 15,-2-19-6-15,-2-25-57 16,16-35-43-16,13-37-322 15,14-12 28-15</inkml:trace>
  <inkml:trace contextRef="#ctx0" brushRef="#br0" timeOffset="64053.0848">22198 16359 1193 0,'-17'35'366'0,"-6"8"50"0,6-4-309 16,-4 11-89-16,3-3-24 16,9-7-30-16,9-19-27 15,15-10 46-15,6-16 12 16,22-20 10-16,1-5 26 15,14-10 12-15,-8 3-51 16,-4 8-26-16,-16 17-14 16,-4 24 10-16,-14 17 25 0,-6 22 8 15,-6 11 11-15,-7 12-81 16,-7-3-92-16,1-16-216 16,-2-33-55-16</inkml:trace>
  <inkml:trace contextRef="#ctx0" brushRef="#br0" timeOffset="64457.9287">22837 15533 1489 0,'-5'37'314'0,"13"11"121"0,2 1-441 16,-1 22-19-16,-8 12 1 16,-5 16 24-16,-11-4 12 15,-1 15 12-15,-5-17-9 16,2 0 1-16,3-23-35 16,7-20 0-16,3-19-18 15,13-22-12-15,14-19-1 16,22-12 29-16,12 2-1 15,22-2 11-15,4 15 10 16,11 8 16-16,-16 13 13 16,-8 15 12-16,-22 7 12 0,-15 16 0 15,-28 5-17-15,-30 9-10 16,-19-12-9-16,-25 0-23 16,-7-23-24-16,-14-13-61 15,13-21-54-15,2-14-316 16,12-9 42-16</inkml:trace>
  <inkml:trace contextRef="#ctx0" brushRef="#br0" timeOffset="64698.0883">23810 15677 603 0,'18'28'509'16,"4"11"-122"-16,3 14-357 15,0 29 366-15,-4 9-374 16,-20 28-6-16,-12-5-58 16,-18 13-124-16,-6-12-153 15,-20 10-83-15,2-21-129 16</inkml:trace>
  <inkml:trace contextRef="#ctx0" brushRef="#br0" timeOffset="64898.3538">23611 16308 1632 0,'27'11'493'15,"1"-35"64"-15,14 22-463 16,5 4-155-16,12 4-109 16,-4 9-36-16,-4-3-38 15,-7 4-280-15,-10-1 75 16</inkml:trace>
  <inkml:trace contextRef="#ctx0" brushRef="#br0" timeOffset="65092.7091">24023 16680 1230 0,'36'-34'601'0,"-2"-9"-11"16,1-12-289-16,5 6-236 16,18-1-58-16,3 13-76 15,10 4-128-15,-6 10-26 0,-1-5-211 16,-15-1-105-16,0-2-48 15</inkml:trace>
  <inkml:trace contextRef="#ctx0" brushRef="#br0" timeOffset="65479.98">24992 16199 1149 0,'-102'185'398'16,"53"-141"59"-16,-16 21-271 16,5 5-94-16,-2 9-35 15,12-16-28-15,5-8-67 16,20-25-24-16,12-14-1 16,17-17 24-16,26-20 2 0,14-12 43 15,10-11-7 1,-1-2 6-16,2-2-15 0,-20 16 9 15,-11 10 13-15,-14 14 5 16,-1 14-4-16,-10 10 3 16,-4 16 2-16,1 0-7 15,-2 5 5-15,-1-9-2 16,5-5 0-16,2-10 1 16,2 0 0-16,7-4-4 15,1 2-3-15,-1 3-6 0,6 6-34 16,-4 0-37-16,0 6-56 15,2-9-337-15,9-15 59 16</inkml:trace>
  <inkml:trace contextRef="#ctx0" brushRef="#br0" timeOffset="65733.435">25546 16345 1588 0,'-19'178'403'0,"-18"-120"118"16,-8 4-459-16,-4 11-18 16,9-17-54-16,20 0-24 15,20-17-6-15,31-11-28 0,10-16-35 16,20-12-122-16,3-19-141 15,17-23-115-15,-4-2-137 16</inkml:trace>
  <inkml:trace contextRef="#ctx0" brushRef="#br0" timeOffset="65984.0815">26186 15671 1388 0,'10'96'273'16,"-19"-57"145"-16,3 23-411 15,-3 6-6-15,2 18 8 16,-6 5 4-16,2 14-18 15,1-12-45-15,-6 9-372 16,1-13 92-16</inkml:trace>
  <inkml:trace contextRef="#ctx0" brushRef="#br0" timeOffset="66179.1713">25821 16203 2119 0,'106'46'525'16,"55"1"79"-16,26-4-665 0,42-3-596 16,-35-28 56-16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41:08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17213 2829 651 0,'59'-10'155'16,"-62"16"28"-16,3 0-140 16,6 8-118-16,3 6 23 15,-9 0 50-15,7 13 6 16,-5 7 1-16,-4 10 0 15,2 10-2-15,5 31-3 0,-4 7-5 16,2 24 1-16,-7-2 2 16,-1-3-1-16,4-28-3 15,-5-17-73-15,-2-36-54 16,-1-24-49-16,1-35-74 16</inkml:trace>
  <inkml:trace contextRef="#ctx0" brushRef="#br0" timeOffset="350.3462">17187 2891 778 0,'11'-40'221'0,"-10"-1"84"15,5 5-211-15,6 4 3 16,-9 8-8-16,4 2 5 16,11 1-30-16,10-1-3 15,11 0-15-15,29 2 2 16,11 11-8-16,12 6-1 15,-3 12-9-15,-4 20-9 16,-26 3-17-16,-11 16-10 16,-23 0-7-16,-18 13-5 15,-22 0-3-15,-21 10 16 16,-14-4 8-16,-30 11 7 16,-2-8 6-16,-10 2-2 15,16-11-19-15,7-5-25 16,24-11-16-16,18-7-20 0,28-5 2 15,16 6 1-15,23 2 15 16,39 9 8-16,10 4 18 16,14 4-110-16,-7-5-199 15,-7-1 36-15</inkml:trace>
  <inkml:trace contextRef="#ctx0" brushRef="#br0" timeOffset="768.9778">18781 3154 955 0,'0'-9'228'0,"-6"7"30"16,-10 18-246-16,-18 17-74 0,-9 10 13 15,-28 18 35-15,-6 8 47 16,-11 7 9-16,13-9 3 16,10 10-1-16,29-11-12 15,21-3-12-15,24-17-20 16,28-8-15-16,14-19-9 16,21-2-6-16,1-7-281 15,11-7 96-15</inkml:trace>
  <inkml:trace contextRef="#ctx0" brushRef="#br0" timeOffset="1155.9048">18833 3414 859 0,'-6'6'103'16,"9"3"124"-16,5 4-245 16,5 8-8-16,6 3 31 15,15 9 32-15,9 4-4 16,10 11-16-16,5 1 5 16,6 2-92-16,-12-7-94 0,3-8-95 15,-7-7-82-15</inkml:trace>
  <inkml:trace contextRef="#ctx0" brushRef="#br0" timeOffset="1401.4711">19423 3416 1125 0,'-180'90'222'0,"90"-19"111"16,-6 5-330-16,-20 14-13 15,14-10 7-15,12 3-23 16,36-24-32-16,23-11-67 16,34-19-27-16,36-20-172 0,20-19 17 15,33-27-46-15</inkml:trace>
  <inkml:trace contextRef="#ctx0" brushRef="#br0" timeOffset="1668.515">19753 3051 977 0,'56'17'188'0,"-28"21"128"16,6 18-290-16,-1 24 16 15,-5 11 11-15,-10 17-7 16,-37 6-17-16,-26 8-4 16,-18-22-4-16,-29 5-12 15,-8-22-32-15,-2-17-142 16,22-32-183-16,17-22-17 15</inkml:trace>
  <inkml:trace contextRef="#ctx0" brushRef="#br0" timeOffset="2070.9597">20230 3376 927 0,'1'3'200'0,"48"9"60"16,76-8-348-16,-39-19-112 15,-17 2-84-15,-5-2 95 16,-24 0-71-16</inkml:trace>
  <inkml:trace contextRef="#ctx0" brushRef="#br0" timeOffset="2353.9319">20456 3634 1182 0,'21'20'182'0,"1"-5"145"15,1-2-344-15,9 1-33 16,4-7 41-16,-1-2-69 16,4-8-67-16,16-15-180 15,1-10-27-15</inkml:trace>
  <inkml:trace contextRef="#ctx0" brushRef="#br0" timeOffset="4374.4225">21505 3199 849 0,'-7'-11'304'0,"4"0"-39"16,1 13-225-16,4 1-81 0,-2-3-69 15,0 0 79-15,0 1 25 16,1 1 8-16,4 5 14 15,12 26 1-15,59 51-7 16,-32-32-1-16,-1 3-4 16,8 11-4-16,-8-2-12 15,3 9-78-15,-12-12-82 16,-2-2-96-16,-12-16-72 16</inkml:trace>
  <inkml:trace contextRef="#ctx0" brushRef="#br0" timeOffset="4628.9707">21957 3232 971 0,'6'-15'228'15,"-9"8"48"-15,-10 16-252 16,-10 11-92-16,-18 19 24 15,-14 7 37-15,-26 21 22 16,-4 1 11-16,-2 13-3 16,10-7-9-16,6 0-25 15,35-19-24-15,12-12-69 16,17-22-40-16,40-21-150 0,18-27-8 16</inkml:trace>
  <inkml:trace contextRef="#ctx0" brushRef="#br0" timeOffset="4872.9971">22866 2731 545 0,'-38'18'347'0,"-8"12"-72"0,-37 28-18 16,-16 7-276-16,-20 32 71 15,5 19 28-15,16 26 15 16,45-4-2-16,40 18-8 16,35-26-57-16,45-14-22 15,19-32-40-15,25-11-170 16,-12-25-166-16,0-21-26 16</inkml:trace>
  <inkml:trace contextRef="#ctx0" brushRef="#br0" timeOffset="5936.9957">23269 3031 774 0,'37'19'151'0,"-57"-7"74"15,-19 7-208-15,-5-1-34 16,-17 22 27-16,-6 4 21 16,1 20 10-16,8 6 1 15,-1 13-3-15,23-14-12 16,8 7-14-16,19-17-13 15,19-10 9-15,17-9 5 16,14-11 12-16,7-12 9 0,11-20 9 16,-7-6-10-1,-6-12 1-15,-16-4-5 0,-7-9-5 16,-23 3-14-16,-9-3-14 16,-16 9-3-16,-19 5-1 15,-7 16-25-15,-3 5-13 16,3 10-50-16,10-2-158 15,17 1-68-15,24-7-65 16</inkml:trace>
  <inkml:trace contextRef="#ctx0" brushRef="#br0" timeOffset="6295.7363">23786 3145 1029 0,'-38'-2'118'15,"-33"26"140"-15,-9 14-320 16,-9 14 42-16,7 5 60 16,5 15 34-16,25-8-32 15,17 11-2-15,14-8-27 16,27 0-14-16,18-8-17 15,29-16 66-15,26-22 12 16,42-17 1-16,12-13-16 16,21-35-6-16,-11-4-25 15,-23-15 4-15,-39 2 6 0,-22-9 28 16,-35 14-8-16,-14-8-7 16,-11 8-89-16,-20 1-49 15,-13 8-44-15,-16 8-97 16,-4 19-157-16,1 12 81 15</inkml:trace>
  <inkml:trace contextRef="#ctx0" brushRef="#br0" timeOffset="6726.3774">24596 3028 466 0,'3'59'254'0,"-13"-49"-77"0,1-7-46 16,0 5-205-16,0-2 16 16,0-2 56-16,4-1 25 15,-6-2 20-15,-4 4-27 16,-2 7-2-16,-3-3-12 15,-12 16-2-15,-4 0 3 16,-5 15 2-16,7 4 17 0,-2 22 4 16,20-10 3-16,19 20 7 15,19-7 3-15,21 1 9 16,15-17 14-16,26-7 26 16,-1-24 3-16,4-28 15 15,-11-17-15-15,-5-23 4 16,-28-6-27-16,-16-12-24 15,-24 3-50-15,-26-13-2 16,-11 11-25-16,-14-9-101 16,3 18-64-16,8 5-144 15,19 21-77-15</inkml:trace>
  <inkml:trace contextRef="#ctx0" brushRef="#br0" timeOffset="7384.9891">25094 3448 40 0,'-6'0'197'0,"3"0"-97"16,0 0-12-16,0 0 43 15,0 0-76-15,0 0 16 16,0 0 27-16,0 0-6 0,2 0-3 15,-1 2-19-15,2-1 26 16,6 2-13-16,45 14 6 16,91 15-9-16,-55-21-12 15,-11-5-40-15,-5-4-23 16,-33 1-39-16,-12-3-266 16,-14-4 63-16</inkml:trace>
  <inkml:trace contextRef="#ctx0" brushRef="#br0" timeOffset="8044.3141">25740 3875 774 0,'-3'-3'-136'15,"-2"3"261"-15,5-3-230 0,-1 3 53 16,0-1 151-16,-1-1 39 15,1 2-32-15,-1 0-14 16,1 0-20-16,-1 0-16 16,1-1-24-16,-1-1 1 15,1 1 0-15,1-1 12 16,0 1 0-16,0 1-3 16,0-3-9-16,0 1-12 15,0 1-21-15,0-1-23 16,0 1-24-16,0 1 12 15,0 0 9-15,-2 0 14 16,-1 1 21-16,-4 2 26 16,-14 8 0-16,2-7 10 15,-36 9-3-15,54-26-20 16,8 3-26-16,14-4 14 16,5 3 11-16,7 0-2 0,7 4 20 15,-2 4 10-15,-9 4-29 16,-7 7-52-16,-10 8-11 15,-24 11 7-15,-6-1 9 16,-16 0 8-16,-5-1 34 16,1-5 22-16,7-15-2 15,4-10-7-15,15-6 1 16,8-9-2-16,8-5-56 16,7 3-6-16,2 6-10 15,2 7-75-15,0 6-54 16,-8 9-123-16,2 7-35 0</inkml:trace>
  <inkml:trace contextRef="#ctx0" brushRef="#br0" timeOffset="8693.8177">26703 3119 359 0,'-17'-1'379'15,"-21"-5"-116"-15,-14 9-205 16,-26 9 224-16,-5 6-263 15,-14 10 7-15,14 1 25 16,14 0 21-16,27-7-37 16,20-1-31-16,22-11 31 15,30 5 12-15,17 0-23 16,37 8 38-16,16 4 35 16,30 9-11-16,-16-2-39 15,-6 10-11-15,-32-7-10 0,-20 8-10 16,-32-7-25-16,-5 6-13 15,-10-5-4-15,-9 4-1 16,-5-6 6-16,-6 0 7 16,-9-13 17-16,-12-4 13 15,-2-11 9-15,-9-12 8 16,-2-4 1-16,4-3 9 16,11-2 3-16,5-7 12 15,15-1-9-15,7-11 1 16,3-4-22-16,15-13-13 15,7 1-8-15,18-12 5 16,6 5 5-16,0-11-6 16,-8 7-4-16,-7-6-16 15,-23 11-8-15,-11-3-25 16,-6 16 5-16,-28 3-5 0,-18 10 0 16,-24 8-9-1,-5 11 0-15,-15 7-51 0,23 0-49 16,18 1-53-16,30 4-102 15,31-4-59-15,42-3 34 16,45 2-71-16</inkml:trace>
  <inkml:trace contextRef="#ctx0" brushRef="#br0" timeOffset="9067.766">27313 3334 400 0,'-12'-3'70'16,"5"3"18"-16,-1 0 8 16,2 2-73-16,5-2 54 15,1 0 19-15,0 0 18 0,0 0-80 16,1 1 4-16,20 17-2 16,68 67 16-16,-46-51 1 15,13 10 3-15,-7-2-20 16,1 6-18-16,-5-9-36 15,4 4-165-15,-15-15-77 16,6-12-52-16</inkml:trace>
  <inkml:trace contextRef="#ctx0" brushRef="#br0" timeOffset="9287.465">27877 3422 1071 0,'-7'3'153'0,"-17"3"120"16,-13 4-277-16,-27 12-70 16,-7 5 62-16,-25 11 28 15,-2 4 9-15,-10 7 5 16,16-6-12-16,2 9-72 16,25-12-36-16,17-6-35 15,26-15-77-15,27-3-104 16,23-22 50-16</inkml:trace>
  <inkml:trace contextRef="#ctx0" brushRef="#br0" timeOffset="9547.9642">28187 2980 1108 0,'58'46'118'16,"-47"10"204"-16,-2 19-354 0,5 30 95 15,-16 3 23-15,-2 33-1 16,-13-27-32-16,-24 18-10 16,-23-24-14-16,-29-6-31 15,-8-34-20-15,-13-12-50 16,12-39-310-16,7-25 67 15</inkml:trace>
  <inkml:trace contextRef="#ctx0" brushRef="#br0" timeOffset="10344.071">20471 4951 396 0,'15'1'255'0,"6"-1"-16"15,11-4-233-15,5-4 239 16,2 4-215-16,10-7-117 16,-8 0-152-16,1 0-13 15</inkml:trace>
  <inkml:trace contextRef="#ctx0" brushRef="#br0" timeOffset="10612.9731">20433 5330 1290 0,'41'6'152'16,"4"0"182"-16,27-3-521 15,14-3-170-15,19-6 65 16</inkml:trace>
  <inkml:trace contextRef="#ctx0" brushRef="#br0" timeOffset="24245.4347">21910 4651 368 0,'17'-14'325'0,"-8"-1"-93"0,-15 7-10 16,-6 8-207-16,-7 6-39 16,-10 11 26-16,-9 2 1 15,-19 12 1-15,-5 6 12 16,-24 24 20-16,1 2-13 15,-17 26 1-15,9-1 14 16,-2 13 9-16,24-13 2 16,10 12-8-16,31-22-7 0,26-2-13 15,23-21-17-15,30-17-1 16,6-20 15-16,15-24 14 16,-7-16 5-16,13-20 10 15,-24-2-11-15,-6-13 12 16,-21 12-9-16,-15-1-26 15,-26 16-6-15,-20 6-15 16,-7 12-29-16,-17 12 1 16,-7 14 16-16,-15 12-39 15,11 10-51-15,-1 10-50 16,20-8-169-16,30-9-22 16</inkml:trace>
  <inkml:trace contextRef="#ctx0" brushRef="#br0" timeOffset="24659.9894">22295 4708 896 0,'-116'166'177'16,"52"-89"103"-16,-8 22-254 15,17-6 12-15,8 12 12 16,17-13-9-16,12-1-18 16,21-28-10-16,19-8 6 15,11-28 13-15,28-18 24 16,13-21 19-16,24-25 7 15,4-19-9-15,18-27-11 16,-25-3-15-16,-15 0 13 16,-35 6-4-16,-19-2 6 15,-31 11-1-15,-22 3-106 16,-15 10-121-16,-13 8 78 16,-7 23-17-16,-1 12-101 15,17 12-6-15,8 0-58 16,19 2-162-16</inkml:trace>
  <inkml:trace contextRef="#ctx0" brushRef="#br0" timeOffset="25006.0118">23182 4734 798 0,'-39'33'153'0,"-23"23"92"16,0 17-217-16,-8 19 26 15,20-3 8-15,14 5 2 16,28-21-9-16,16-9-11 16,29-24-16-16,23-17 47 15,12-27 13-15,20-26 13 16,-3-16 9-16,4-28-12 15,-16-10-46-15,-10-12-13 16,-27 5-5-16,-25-11-38 16,-27 9-46-16,-24 10-33 15,-14 15-13-15,-18 22-67 16,9 20-70-16,-2 34-140 16,18 13 3-16</inkml:trace>
  <inkml:trace contextRef="#ctx0" brushRef="#br0" timeOffset="25350.0404">23725 4918 569 0,'-34'93'394'0,"60"-50"-86"16,8-4-342-16,31 13 344 15,7 1-313-15,8 8 10 16,-10-8-8-16,0 1-7 16,-29-13-103-16,-1-4-201 15,-10-21 26-15</inkml:trace>
  <inkml:trace contextRef="#ctx0" brushRef="#br0" timeOffset="25560.5361">23992 5078 749 0,'-74'62'499'15,"-39"15"-103"-15,-24 9-449 0,3 8 381 16,28-14-464-16,12-8-261 15,35-26 0-15</inkml:trace>
  <inkml:trace contextRef="#ctx0" brushRef="#br0" timeOffset="25926.0678">24580 4902 990 0,'46'158'231'0,"-3"-140"75"0,30-8-179 15,17-1-197-15,40 2-62 16,1-4-179-16,12-10 31 15</inkml:trace>
  <inkml:trace contextRef="#ctx0" brushRef="#br0" timeOffset="26781.9756">25541 5462 8 0,'2'109'0'0,"-8"-107"352"16,3-4-149-16,0 2 19 16,2-1-153-16,-1 1 180 0,1-2-162 15,-1 1-18-15,1 0-3 16,-1-1-24-16,1-2-3 15,1-10-16-15,4-9-5 16,20-43-11-16,-5 44 5 16,2 9-4-16,-2 4-7 15,-1 7-5-15,-5 5-5 16,-4 8-7-16,-6 2 1 16,-4 8 6-16,-14 6 5 15,-7-1 6-15,-4 2 11 16,1-4 7-16,-2-6 4 15,10-12 15-15,6-8-1 16,2-7-7-16,6-4-10 16,6-2-11-16,0-3 1 15,6 2 2-15,5 1 3 16,-7 5 5-16,-1 7 5 0,1 7-30 16,-7 13-29-16,-10 2-57 15,-3 6-253-15,-7-7 38 16</inkml:trace>
  <inkml:trace contextRef="#ctx0" brushRef="#br0" timeOffset="27460.0165">26769 4893 855 0,'18'3'205'15,"-16"-5"70"-15,-1-2-240 16,2 1-45-16,-4 1 8 15,-1 1-3-15,-1 0 18 16,-21 1 7-16,-27 2 8 16,-62 13 5-16,29 8-2 0,7 5-16 15,-9 13-3-15,17-4-4 16,12 2 15-16,14-5 3 16,9-12 1-16,22-6 1 15,3 1 2-15,9 0-39 16,10-6 14-16,8 10 5 15,13-1 13-15,12-2 3 16,18 6 26-16,6 1-16 16,18 6-3-16,-5-1-15 15,9 5-3-15,-21-2-6 0,-7 7-1 16,-16-8-2-16,-13 5-5 16,-13-4-4-16,-13-2-6 15,-9-7 1-15,-20 4-4 16,-13-4 1-16,-25-7 15 15,5-5 19-15,-5-7 0 16,13-10 6-16,3-15 6 16,20-1-4-16,3-18-11 15,11-1-5-15,17-26 5 16,15-1 8-16,20-16 1 16,17-3 3-16,19-12 7 15,-7 17-5-15,-3-4-14 16,-17 16-11-16,-15 9-8 15,-23 18-9-15,-1 7-51 16,-10 12-32-16,4 8-122 16,-7 6-230-16,4 11 6 0</inkml:trace>
  <inkml:trace contextRef="#ctx0" brushRef="#br0" timeOffset="27832.4232">27329 4977 1261 0,'27'91'153'0,"-29"-75"170"15,2-4-388-15,11 12 6 16,2-1 34-16,9 8 35 16,5 5 34-16,6 7-12 15,1 0 9-15,6 6 9 16,-5-5-28-16,5 1-28 15,-4-8-9-15,-5 0-66 16,-12-12-57-16,-1 0-221 0,-8-12-11 16</inkml:trace>
  <inkml:trace contextRef="#ctx0" brushRef="#br0" timeOffset="28118.2358">27707 5136 960 0,'-147'80'232'16,"110"-36"74"-16,-25 7-260 15,-3-1-49-15,-15 6 4 16,7-4 4-16,-1 0 0 16,24-16-8-16,5-5-68 15,23-11-78-15,3-6-163 16,7-14-38-16</inkml:trace>
  <inkml:trace contextRef="#ctx0" brushRef="#br0" timeOffset="28645.5878">27944 4600 586 0,'71'20'20'0,"-74"-14"139"15,0 0-174-15,-3 0 19 16,5-6 33-16,-1 0 68 16,1 0-28-16,1 0 10 15,0 0 20-15,0 0 15 16,0 0-37-16,1 0-8 16,1-1-14-16,15-2-30 15,12-2-17-15,46-7 1 16,-48 11-11-16,-6-1-7 15,-8 5-13-15,-9 9-6 0,-10 6-8 16,-10 15 26-16,-12 8 31 16,-9 11 0-16,-2-6 7 15,11-2 7-15,12-16-45 16,41-11 7-16,18-19 43 16,28-14 32-16,14-12-415 15,11-20 200-15</inkml:trace>
  <inkml:trace contextRef="#ctx0" brushRef="#br0" timeOffset="29784.4637">17539 4808 142 0,'-8'-1'151'0,"4"5"143"16,1 11-170-16,1 4 58 15,-2 7-175-15,4 0 2 16,-3 13 5-16,1 4 7 16,-4 21 13-16,3 4 2 15,-5 29-1-15,5 7-7 16,1 19-4-16,5-10-15 16,-1-8-14-16,1-22-26 0,-1-18-190 15,0-32-5-15,-2-26-87 16</inkml:trace>
  <inkml:trace contextRef="#ctx0" brushRef="#br0" timeOffset="30243.0123">17515 4871 644 0,'-18'-6'224'0,"5"-2"19"16,8 4-169-16,1 1-44 15,4-2-22-15,0 4 4 16,0 0 3-16,1-2 25 0,16-23 14 16,61-60 20-16,-20 45 16 15,22-12-19-15,9 4-32 16,8 9-9-16,-11 13-25 15,-7 18-32-15,-21 12 5 16,-18 27-13-16,-23 10 8 16,-28 23 8-16,-31 4 16 15,-23 26-4-15,-20-7 17 16,-27 8-21-16,1-16-5 0,0-11-6 16,17-21 12-16,20-12-4 15,27-18-8-15,25-4-18 16,23-2 3-16,24-1 19 15,17 2 14-15,35 4 24 16,7-2 24-16,23 5 3 16,-3 1-18-16,8 14-64 15,-18 2-186-15,-6 12-74 16,-25-9-99-16</inkml:trace>
  <inkml:trace contextRef="#ctx0" brushRef="#br0" timeOffset="30588.6044">18710 4890 835 0,'6'67'251'0,"-47"-35"20"16,-5-1-207-16,-33 29-96 16,-4 9 9-16,-15 22 33 15,-1-3 21-15,24 4 8 16,36-19-21-16,27 1-31 15,33-22-42-15,31-12-60 16,13-19-39-16,28-14-130 16,-2-22 6-16</inkml:trace>
  <inkml:trace contextRef="#ctx0" brushRef="#br0" timeOffset="30939.286">18729 5087 848 0,'2'1'180'0,"-1"1"56"15,1-1-230-15,-1 1-45 0,7 8 10 16,4 15 26-16,68 51 14 16,-32-45 1-16,16 3 4 15,3-3-4-15,5 6-44 16,-1-7-46-16,-10 0-138 15,-22-10-39-15,-5 0-78 16</inkml:trace>
  <inkml:trace contextRef="#ctx0" brushRef="#br0" timeOffset="31158.1616">19325 5151 471 0,'-15'-31'356'0,"-13"44"-97"16,-30 22-281-16,-6 19 286 15,-38 17-282-15,-3 6 22 16,-6 6 5-16,25-15-4 16,13 0-95-16,39-20-106 15,17-11-70-15,24-15-108 16</inkml:trace>
  <inkml:trace contextRef="#ctx0" brushRef="#br0" timeOffset="31400.982">19531 4731 572 0,'25'3'376'0,"12"12"-62"16,9 10-334-16,12 24 317 15,-7 12-326-15,-21 25 50 16,-28 13-1-16,-48 40-1 16,-31-8 26-16,-39 16 24 15,-4-14-395-15,-24-6 102 16</inkml:trace>
  <inkml:trace contextRef="#ctx0" brushRef="#br0" timeOffset="52701.0369">1503 4945 467 0,'-3'0'72'16,"0"13"53"-16,2 37-139 15,4 65-4-15,8-32 6 16,-6-2 5-16,7 11 0 15,7-3 0-15,0 7-100 16,-2-20-13-16,8-22-28 16</inkml:trace>
  <inkml:trace contextRef="#ctx0" brushRef="#br0" timeOffset="52985.0324">1456 4723 765 0,'4'-9'375'15,"12"-2"-33"-15,29-4-112 16,24 7-241-16,10-1 6 16,28 12-8-16,-7 8-7 15,-15 15-10-15,-27 9-1 16,-20 17-3-16,-26 1 0 15,-28 19 19-15,-16-6 17 0,-33 8 13 16,-15-13 13-16,-28-2 13 16,7-17-51-16,5-11-47 15,31-18-263-15,19 1 24 16</inkml:trace>
  <inkml:trace contextRef="#ctx0" brushRef="#br0" timeOffset="53279.6062">2735 5086 842 0,'3'11'175'0,"-16"0"70"15,-5-7-237-15,-22 10-29 0,-13 8 8 16,-27 18 6-16,-3 3 21 16,-13 12 23-16,20 1 7 15,8 3 0-15,30-7-18 16,23 3-57-16,19-11-46 16,33 1-80-16,20-16-119 15,31-11 0-15,1-18-65 0</inkml:trace>
  <inkml:trace contextRef="#ctx0" brushRef="#br0" timeOffset="53521.0627">2847 5342 1171 0,'-3'-3'182'0,"0"1"100"16,1 1-367-16,1 1 9 15,1 1 12-15,6 32 21 16,81 51 37-16,-25-44 4 16,3-4-30-16,6-2-238 15,-10-12 60-15</inkml:trace>
  <inkml:trace contextRef="#ctx0" brushRef="#br0" timeOffset="53705.1882">3227 5446 911 0,'-78'-97'239'16,"4"111"72"-16,0 9-249 15,-9 16-51-15,12 1-1 0,-1 10-6 16,32-7-7-16,8-3 1 15,10-13-120-15,11-2-185 16,19-7-1-16,17-12-181 16</inkml:trace>
  <inkml:trace contextRef="#ctx0" brushRef="#br0" timeOffset="53916.0069">3350 5136 473 0,'25'18'312'0,"5"-2"-55"15,-6 9-283-15,11 18 285 16,-5 10-250-16,-9 22 3 16,-11 3-4-16,-15 15-2 15,-18-10-11-15,-31 11-10 0,-18-16-248 16,-26-11 68-16</inkml:trace>
  <inkml:trace contextRef="#ctx0" brushRef="#br0" timeOffset="54239.2622">3901 5314 1028 0,'98'-6'97'0,"-79"9"151"15,6 3-352-15,14 1-206 16,11-3 102-16</inkml:trace>
  <inkml:trace contextRef="#ctx0" brushRef="#br0" timeOffset="54420.2053">3928 5659 481 0,'6'10'0'0,"6"-5"436"16,2-4-404-16,17-1 289 15,8 2-315-15,13-8-6 16,3-3-219-16</inkml:trace>
  <inkml:trace contextRef="#ctx0" brushRef="#br0" timeOffset="55008.1885">5209 4723 959 0,'-6'-5'196'0,"3"-1"40"16,0 11-302-16,2-5-29 15,-1 1-23-15,-1 12 26 16,-6 27 74-16,-8 60 12 16,12-38 28-16,4 16 25 15,-1 5-19-15,-1 23-16 16,-3 0-5-16,-6 13-151 0,-2-13-77 16,-6-14-36-16</inkml:trace>
  <inkml:trace contextRef="#ctx0" brushRef="#br0" timeOffset="55442.0447">5129 4706 1119 0,'-3'-1'177'16,"6"-1"107"-16,7 7-350 15,-10-5 10-15,2 0 16 16,35 1 33-16,64 7 21 16,-42-5 18-16,6 8-2 15,-13 4-9-15,-9 12-20 16,-18 3-16-16,-10 17-10 15,-14 2 3-15,-20 22 1 16,-9-4 17-16,-30 14 2 16,-9-10-2-16,-7-4 5 15,11-20 1-15,6-14 0 0,32-17 7 16,13-7-14-16,21-3-1 16,19 0 14-16,17 6 5 15,25 4 6-15,2 3 23 16,13 5-6-16,-5 1-14 15,5 8-117-15,-21-1-215 16,-6 0 33-16</inkml:trace>
  <inkml:trace contextRef="#ctx0" brushRef="#br0" timeOffset="55767.1449">6624 4958 863 0,'-2'6'196'0,"-16"1"46"16,-13 2-210-16,-28 18-86 15,-14 4 42-15,-14 18 39 16,0 0 50-16,-5 12 28 16,21-11-4-16,11 6-21 15,19-14-42-15,19 4-81 0,22-14-86 16,20 2 21-16,16-10-34 16,20-3-191-16,11-11 134 15</inkml:trace>
  <inkml:trace contextRef="#ctx0" brushRef="#br0" timeOffset="56028.2718">6675 5105 1224 0,'77'31'133'0,"-63"-13"173"15,5 11-379-15,12 13 30 16,-3-4 37-16,9 14-51 16,-1-6-48-16,8-1-202 15,-8-11-4-15,7-14-114 16</inkml:trace>
  <inkml:trace contextRef="#ctx0" brushRef="#br0" timeOffset="56202.049">6829 5275 1160 0,'-60'36'303'0,"-5"-5"82"16,-17 19-328-16,4 5-87 15,2 7-111-15,17-7-93 0,20-9-150 16,39-19-78-16</inkml:trace>
  <inkml:trace contextRef="#ctx0" brushRef="#br0" timeOffset="56443.0369">7149 5074 1148 0,'29'7'242'0,"5"45"116"16,-6 7-351-16,-19 27 15 15,-26 3-47-15,-39 12-39 16,-15-21-36-16,-18-5-30 15,5-23-146-15,1-27-48 16,31-25-15-16</inkml:trace>
  <inkml:trace contextRef="#ctx0" brushRef="#br0" timeOffset="56996.8014">6788 5324 133 0,'1'0'119'16,"-1"0"22"-16,0-3-27 15,0 3 58-15,0-1-14 16,0-1 0-16,0 1-49 0,0-1-12 15,0 1-51-15,0-2-20 16,0 0-22-16,2 0 1 16,-1 1-10-16,16-7-28 15,2 2-61-15,52-54-165 16,-38 49 16-16</inkml:trace>
  <inkml:trace contextRef="#ctx0" brushRef="#br0" timeOffset="57371.9789">7560 5348 1452 0,'23'3'275'0,"3"0"133"16,-13-2-371-16,36 5-196 15,22-1-46-15,24 2-204 16,-1-7-22-16</inkml:trace>
  <inkml:trace contextRef="#ctx0" brushRef="#br0" timeOffset="58090.0042">9385 4650 521 0,'14'-13'398'15,"1"2"-95"-15,-15 7-37 16,0 5-300-16,-7 5-70 16,4-6 63-16,-30 15 3 15,-91 47 23-15,33-19 66 16,-17 24 65-16,8 5-57 0,0 14 3 16,28-1 3-16,10 8-26 15,24-13-19-15,37-4-4 16,28-11-9-16,30-12-18 15,9-11-9-15,15-14-33 16,-2-13-42-16,20-17-241 16,-18-8 33-16</inkml:trace>
  <inkml:trace contextRef="#ctx0" brushRef="#br0" timeOffset="58434.1383">9838 5047 273 0,'-76'28'98'15,"-8"6"62"-15,7 9-48 0,4 9 42 16,17-5-2-16,7 11-21 16,18-4-55-16,16-1-49 15,18-9-56-15,18-2-17 16,10-14-29-16,21-9-160 15,3-13 53-15</inkml:trace>
  <inkml:trace contextRef="#ctx0" brushRef="#br0" timeOffset="58732.9822">10054 5173 928 0,'41'-22'117'16,"-42"29"111"-16,-3 6-283 15,5-1 24-15,-2 2 23 16,6 3 45-16,7 3 6 15,15 3 6-15,1 1-6 16,14 7-31-16,-2-3-52 16,0 3-109-16,-11-7-128 15,4-5-6-15,-12-16-122 0</inkml:trace>
  <inkml:trace contextRef="#ctx0" brushRef="#br0" timeOffset="58928.8291">10338 5183 1105 0,'-37'11'240'0,"-22"12"104"15,-8 6-320-15,-21 18-22 16,6-3-3-16,-5 10-14 16,23-11-11-16,15-5-46 15,17-11-50-15,14-6-91 16,28-11-23-16,36-14-82 15,7-11-32-15</inkml:trace>
  <inkml:trace contextRef="#ctx0" brushRef="#br0" timeOffset="59137.0183">10593 4914 891 0,'13'34'338'0,"-1"4"8"16,3 16-130-16,-4 15-251 16,-13 30 46-16,-17 5 7 0,-33 10-9 15,-9-12-76-15,-25-7-67 16,2-38-200-16,-14-25-25 16,21-35-115-16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50:47.6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20553 5730 743 0,'20'0'214'0,"-9"-2"41"16,1 4-184-16,-2-1-73 15,-1-6 21-15,-3-1 24 16,-2 4 20-16,-4-2 29 16,-1 2 28-16,-1 1-57 15,-1-1-61-15,-10-1-1 0,-39-4-27 16,-68 8-21-16,27 25 53 15,-5 8 41-15,0 31-6 16,21 7 2-16,17 25-7 16,24 0-15-16,29 13-7 15,16-24-3-15,26-6 3 16,18-25 5-16,38-14 8 16,4-23 5-16,23-9-101 15,-13-5-115-15,0-4-202 16,-29-7-70-16</inkml:trace>
  <inkml:trace contextRef="#ctx0" brushRef="#br0" timeOffset="421.9882">21237 5536 1005 0,'93'52'154'15,"-96"-42"122"-15,-4 9-314 16,-3 5 37-16,-4 10 5 15,10-3 8-15,-8 2-25 16,3-11-73-16,0 8-197 16,5-1 17-16</inkml:trace>
  <inkml:trace contextRef="#ctx0" brushRef="#br0" timeOffset="765.1089">21795 5718 614 0,'-31'111'0'0,"-19"-62"462"15,-6 3-477-15,-1 16 377 16,12-7-352-16,13 1 347 16,24-14-358-16,19-1-5 15,13-4-23-15,19 7-67 16,7-14-77-16,19-2-178 15,-9-24-28-15</inkml:trace>
  <inkml:trace contextRef="#ctx0" brushRef="#br0" timeOffset="1124.9951">22032 5915 1024 0,'-31'46'266'16,"34"-40"3"-16,-1 13-279 15,-2-1-63-15,15 12-62 16,-4-1 132-16,19 7 5 16,4-5 3-16,12 8-31 15,-1-8-146-15,8 4-98 16,-18-14-46-16</inkml:trace>
  <inkml:trace contextRef="#ctx0" brushRef="#br0" timeOffset="1467.6525">22409 5923 583 0,'-57'32'173'16,"44"-20"32"-16,-3 4-143 15,2-1-47-15,-2-3 9 16,1-6 37-16,-4 0 34 15,-3-2-33-15,-8 4-38 16,-11 9 22-16,-7 13-32 16,5 6-36-16,-10 14 24 15,7-1 16-15,3 10-102 16,12-4-192-16,4 3-2 16,20-23-127-16</inkml:trace>
  <inkml:trace contextRef="#ctx0" brushRef="#br0" timeOffset="1752.5134">22600 5905 1151 0,'43'6'189'0,"-23"9"134"16,22 5-361-16,-5 5 29 0,-6 8 13 16,-16 9 7-16,-12 12 11 15,-11 4 14-15,-17 15 4 16,-15-4 0-16,-25-2-24 16,-6-15-30-16,-15-11-149 15,12-21-147-15,12-7-60 16,26-16-148-16</inkml:trace>
  <inkml:trace contextRef="#ctx0" brushRef="#br0" timeOffset="2635.5872">24703 5617 910 0,'-1'-3'185'15,"-7"3"91"-15,-16 3-258 16,-8 9 10-16,-20 9 9 16,-19 9 6-16,-19 18 2 15,10 13-5-15,0 13 15 16,25 0-10-16,21 3-25 16,25-13-16-16,9-5-22 15,13-14-32-15,15-4-67 16,5-14-42-16,22-9-167 15,0-15-14-15</inkml:trace>
  <inkml:trace contextRef="#ctx0" brushRef="#br0" timeOffset="3015.5561">25020 5809 955 0,'-34'50'172'0,"15"-46"114"15,-2 11-255-15,-6 6 0 16,-2-5 27-16,2 12 5 16,-1-5-4-16,-2 6-3 15,10-1-20-15,8 12-10 16,6-9-9-16,9 9-1 16,13-11-12-16,9-1-6 15,9-13-6-15,14-8-34 16,2-11-40-16,6-10-227 15,-1-7-54-15,-9-8-83 0</inkml:trace>
  <inkml:trace contextRef="#ctx0" brushRef="#br0" timeOffset="3240.8056">25198 5580 647 0,'12'9'577'0,"5"0"-195"15,-3-6-17-15,5 15-374 16,3 4-39-16,5 14 31 16,-2 7 33-16,-7 26 14 15,-18 8 22-15,-24 23 10 16,-17 5-7-16,-38 13 2 16,-10-18-10-16,-13-19-158 15,18-26-330-15,11-43 46 16</inkml:trace>
  <inkml:trace contextRef="#ctx0" brushRef="#br0" timeOffset="12697.0671">20264 6982 533 0,'41'13'140'0,"-39"-11"45"15,-2 1-145-15,-2-5 7 16,1 2 12-16,-1 0 3 16,1 0 2-16,-2 0 2 15,0 0-26-15,-33 3-18 16,-52 10-8-16,30 4-13 16,-4 6-8-16,-17 16 9 15,9 5 10-15,-1 17 6 16,15-3 4-16,15 6-6 15,24-7-17-15,23 4-12 16,19-15-10-16,23 0 5 16,10-10 7-16,11-2-27 15,1-17-74-15,16 0-139 16,-17-20-13-16</inkml:trace>
  <inkml:trace contextRef="#ctx0" brushRef="#br0" timeOffset="13132.2999">20708 7139 424 0,'-9'-5'253'0,"-1"11"-66"16,-3 3-258-16,-14 8 252 0,-1 2-198 16,-15 18-2-16,-3-5 74 15,-6 11 47-15,12-4-20 16,0 5-13-16,16-5-13 16,8 2-65-16,15-2-60 15,11 1-6-15,6-10-24 16,18-5-153-16,8-4 34 15</inkml:trace>
  <inkml:trace contextRef="#ctx0" brushRef="#br0" timeOffset="13537.1146">20810 7203 612 0,'-2'1'119'15,"-1"1"22"-15,0-1-177 16,0 4-14-16,-2 2-13 16,2 5 48-16,3-2 19 15,5 9 9-15,35 44-1 16,-8-40 3-16,1 4 2 15,4 0-1-15,1-1-60 0,-1 1-109 16,-3-6 17-16</inkml:trace>
  <inkml:trace contextRef="#ctx0" brushRef="#br0" timeOffset="13797.3349">21040 7142 797 0,'-13'50'70'0,"2"-36"105"0,-2 9-250 15,-11 13 7 1,-5-5 44-16,-10 2 13 0,4-5 17 15,-7 3 17-15,10-9-23 16,5-4-113-16,8 0-66 16,16-7-28-16</inkml:trace>
  <inkml:trace contextRef="#ctx0" brushRef="#br0" timeOffset="14057.0757">21102 7077 407 0,'61'35'406'16,"-46"-30"-406"-16,11 7 138 15,6 2-355-15,-1 17-20 16,-3-5 247-16,-4 17 173 15,-11-5-156-15,-58 84 155 32,-38-14-353-32,-14-21 32 15</inkml:trace>
  <inkml:trace contextRef="#ctx0" brushRef="#br0" timeOffset="14494.4831">19941 7777 596 0,'-9'-1'150'16,"-6"-3"35"-16,0-1-164 16,1 4-40-16,0 8 13 15,3-8 20-15,6 5 25 0,1-5 12 16,1 2 7-16,3-2-11 15,0 1-20-15,0 0-18 16,1 0 3-16,27 10-3 16,80 21 5-16,-28-18 15 15,48-10 3-15,10-7-4 16,47-7-2-16,-5 0-3 16,19-4-29-16,-36 3-30 15,-6 3-127-15,-42-3-112 0,-11-14-32 16</inkml:trace>
  <inkml:trace contextRef="#ctx0" brushRef="#br0" timeOffset="14969.1918">20376 7966 991 0,'-2'1'123'0,"-1"1"120"0,0-1-316 15,1 2 22-15,5 10 9 16,9 7 21-16,62 51 9 16,-31-40 4-16,4 9 10 15,-2-5 7-15,2 11-56 16,-7-6-82-16,6 2-102 16,-3-11-53-16</inkml:trace>
  <inkml:trace contextRef="#ctx0" brushRef="#br0" timeOffset="15270.0453">20808 7960 1017 0,'-2'1'208'16,"1"2"73"-16,-2 6-314 0,-8 6 10 16,-5 12 12-16,-79 64 11 15,24-33 22-15,-28 18 10 16,-5 5-139-16,5 11-194 15,25-30 14-15</inkml:trace>
  <inkml:trace contextRef="#ctx0" brushRef="#br0" timeOffset="53829.056">24442 6986 1126 0,'-9'12'471'0,"-2"-10"-350"15,-6 7-102-15,-5-5 1 16,-19 14-313-16,-7 7 234 0,-18 11 245 16,-1 4-142-1,-28 20-142-15,14 0 176 16,-1 17-3-16,19 0-25 0,20 14-28 15,47-8-17-15,40 8-15 16,20-22-3-16,15-6 7 16,-2-19 18-16,3-7-7 15,-24-13-15-15,-1-6-340 16,-14-4 102-16</inkml:trace>
  <inkml:trace contextRef="#ctx0" brushRef="#br0" timeOffset="54352.9189">25008 7306 700 0,'-3'-3'133'16,"0"2"34"-16,2 7-179 15,-1-6-50-15,1 0 36 0,-2 3 42 16,-22 3 38-16,-66 65 26 16,50-40 4-16,-23 16 20 15,3 4 0-15,1 15 18 16,11-2-23-16,4 1-25 15,28-13-37-15,21-3-22 16,17-24-24-16,23-8 9 16,10-19 13-16,26-19 17 15,5-29 5-15,28-23 3 16,-8-10-7-16,3-17 5 16,-20 5-4-16,-17 0 4 15,-34 19 4-15,-13 8-9 16,-20 25-37-16,-7 6-59 15,-9 27-34-15,-13 11-12 16,-5 16 14-16,-11 23 33 16,-2 19 66-16,-2 21 26 15,17 6 0-15,12 18-21 16,15-16-23-16,14-2-118 0,11-26-128 16,8-13-67-16,10-29-109 15</inkml:trace>
  <inkml:trace contextRef="#ctx0" brushRef="#br0" timeOffset="54578.0746">25636 7013 1099 0,'22'34'164'16,"14"-16"141"-16,17 46-348 15,-2 13 60-15,-2 37 10 16,-18 18 2-16,-22 19 4 16,-33-15-15-16,-40 8-28 15,-17-36-47-15,-48-24-274 16,-10-38 47-16</inkml:trace>
  <inkml:trace contextRef="#ctx0" brushRef="#br0" timeOffset="55322.1752">20120 8834 932 0,'-77'62'214'0,"70"-40"59"15,4 3-252-15,0 18-65 16,1 5 9-16,-4 11 12 15,5 2 13-15,2 16 5 16,-3-7 4-16,2 14 4 16,4-4-1-16,-3 0-38 0,-1-30-40 15,2-8-190-15,2-26 10 16</inkml:trace>
  <inkml:trace contextRef="#ctx0" brushRef="#br0" timeOffset="55741.0322">20037 8908 1318 0,'-1'-7'160'0,"10"-5"154"16,1-2-386-16,11-2 0 15,5 0 46-15,10-1 25 16,3 6 21-16,6 5-10 15,-3 6-3-15,-2 13-8 16,-9 9-7-16,-9 17-6 16,-7 7 2-16,-15 11 7 15,-12-3 10-15,-19 4 13 16,-9-14 9-16,-12 0 2 16,5-12 2-16,-1-9 2 15,19-6-7-15,2-7 7 16,15-6 9-16,9-5-31 15,6 1-29-15,8 0-21 16,-11 0 4-16,7 0-9 16,30 13 24-16,53 32 21 0,-44-19 22 15,2 16-14-15,-13-1-1 16,-7 14-21-16,-10-6-29 16,-9 13-118-16,-9-14-169 15,-4 5-26-15,-5-19-145 16</inkml:trace>
  <inkml:trace contextRef="#ctx0" brushRef="#br0" timeOffset="56033.687">20870 8752 1162 0,'-6'14'191'0,"7"-2"128"16,1-2-336-16,2 9-21 15,-1 0 27-15,-4 10 6 16,-5-3 1-16,-5 8-2 0,-3-1-2 15,-4 5-141-15,-1 2-169 16,5 12 12-16</inkml:trace>
  <inkml:trace contextRef="#ctx0" brushRef="#br0" timeOffset="56327.8362">21353 9006 1160 0,'-12'25'204'0,"-21"-1"118"15,-10 8-352-15,-18 11 5 16,1 8 10-16,-4 6 37 15,18-2 17-15,17 7-17 16,17-10-6-16,16-4-33 16,14-11-48-16,20-6-52 15,11-19-58-15,13-15-163 16,-10-15 19-16</inkml:trace>
  <inkml:trace contextRef="#ctx0" brushRef="#br0" timeOffset="56602.2324">21514 9053 1074 0,'0'22'126'0,"7"-10"151"15,8-3-311-15,2 4-32 16,5 7 42-16,0 3 43 16,0 1-13-16,6 12 7 15,-2-2 4-15,2 3-1 16,-5-6-40-16,4 1-226 16,-11-5-36-16,-4-12-103 15</inkml:trace>
  <inkml:trace contextRef="#ctx0" brushRef="#br0" timeOffset="56808.0584">21715 9130 468 0,'-2'-1'158'0,"-1"-1"406"16,-43 16-477-16,-51 37 216 15,37 6-385-15,5 0 3 16,3 6 3-16,27-14-113 16,11-5-114-16,13-16-52 15</inkml:trace>
  <inkml:trace contextRef="#ctx0" brushRef="#br0" timeOffset="57017.2285">22089 8820 1207 0,'6'49'194'0,"3"21"152"16,-5 19-361-16,-17 25 16 15,-15-9 6-15,-41 6-5 16,-8-23-49-16,-23-22-311 15,9-40 77-15</inkml:trace>
  <inkml:trace contextRef="#ctx0" brushRef="#br0" timeOffset="64519.0613">24201 8706 793 0,'-3'-7'196'15,"-7"6"37"-15,-2 9-226 16,-10 18-13-16,-14 12 3 16,-44 29 3-16,-6 13 20 15,-22 19 1-15,3-9-9 16,10 7-9-16,39-23 16 0,16-3 3 16,31-19 1-16,22-2-1 15,17-11-3-15,20-5-72 16,9-11-123-16,20-14-102 15,-12-16-61-15</inkml:trace>
  <inkml:trace contextRef="#ctx0" brushRef="#br0" timeOffset="65058.098">24559 9136 749 0,'3'0'44'0,"-3"2"121"0,2-2-223 15,-2 0 7-15,0 0 66 16,0 0 51-16,0-2 22 15,-2 2 29-15,1 0 21 16,-1 0-45-16,1 0-46 16,-2 0-26-16,-22 2-30 15,-64 30-27-15,40-5 31 0,-7 13 15 16,10 1 10-16,-8 13 4 16,22-14-1-16,10 1-8 15,19-10-9-15,7-3-4 16,15-14-2-16,20-11 13 15,11-18 20-15,18-18-4 16,8-11 0-16,8-14-9 16,-14 3-24-16,-11 3-22 15,-23 17 34-15,-14 8 0 16,-12 15-2-16,-7 11-21 16,-3 7 9-16,-4 16-25 15,5 8 1-15,1 11 16 16,4 1 31-16,16-1-1 15,-3-8-8-15,15-5-9 16,5-13-27-16,16-9-119 16,-5-12-117-16,17-12-46 15,-21-9-133-15</inkml:trace>
  <inkml:trace contextRef="#ctx0" brushRef="#br0" timeOffset="65257.4742">25152 8764 622 0,'61'48'534'0,"-39"-10"-145"16,0 15-374-16,-6 27 364 16,-1 17-404-16,-25 26-3 15,-29-5-10-15,-50 11-9 16,-17-16-332-16,-53-5 111 15</inkml:trace>
  <inkml:trace contextRef="#ctx0" brushRef="#br0" timeOffset="77291.0712">16952 10271 286 0,'4'10'163'0,"1"8"-25"0,2 3-171 16,1 8 172-16,-5 14-138 15,1 6 0-15,-4 21-70 16,-7 7-70-16,-7 9-2 16</inkml:trace>
  <inkml:trace contextRef="#ctx0" brushRef="#br0" timeOffset="77794.3969">16785 10155 712 0,'11'-1'448'0,"3"-2"-127"0,-1 0-103 16,12 0-221-16,6 3-47 15,11 1 14-15,-4 4 38 16,-1-1 0-16,-7 4-1 16,-6 1-1-16,-9-2 0 15,-1 5-2-15,-5 1-4 16,-3 8-13-16,-3-3-11 16,-10 16-10-16,-10 0-20 15,-18 6-11-15,-7-5 14 16,-14 4 13-16,6-11 16 0,-1-3 28 15,19-7 15-15,4 3-1 16,16-8-3-16,6-1-6 16,7-2-6-16,8-1-1 15,6-3 5-15,18-3 6 16,5-3 6-16,23-4 1 16,8-1 3-16,13 4 1 15,-12 1 2-15,4 6-1 16,-14 9 0-16,-6 7-2 15,-13 7-20-15,-1 13-81 16,-15-1-82-16,-10 1-133 16,-9-10-56-16</inkml:trace>
  <inkml:trace contextRef="#ctx0" brushRef="#br0" timeOffset="78230">17946 10333 550 0,'-3'-9'369'16,"-2"6"-116"-16,-18 15-335 15,-11 10 324-15,-24 21-300 16,-12 12 42-16,-16 16 39 16,15-1 21-16,8 8 18 15,26-12-23-15,14 0-25 16,23-12-34-16,17 0-59 0,11-12-60 16,12-8-154-16,3-19 12 15</inkml:trace>
  <inkml:trace contextRef="#ctx0" brushRef="#br0" timeOffset="78471.0718">17829 10581 1165 0,'15'1'139'0,"-4"9"147"16,4 5-343-16,8 12-11 16,5 3 44-16,9 7 20 15,-2 1 7-15,8 2 0 16,-7-6-63-16,2 3-228 16,-11-12 56-16</inkml:trace>
  <inkml:trace contextRef="#ctx0" brushRef="#br0" timeOffset="78665.5826">18045 10613 1265 0,'-52'18'267'0,"21"6"102"15,-21 16-380-15,2 4-50 16,7 4-24-16,9-11-17 15,4-6-89-15,15-19-64 16,20-8-77-16,13-11-70 16</inkml:trace>
  <inkml:trace contextRef="#ctx0" brushRef="#br0" timeOffset="78860.4023">18415 10477 1026 0,'15'21'166'0,"6"10"126"16,3 12-313-16,-1 9 24 15,-14 4 15-15,-22 13-3 16,-20 0 0-16,-33 3-82 16,-20-8-164-16,-16-15-74 15,14-20-105-15</inkml:trace>
  <inkml:trace contextRef="#ctx0" brushRef="#br0" timeOffset="79085.4907">18952 10659 1321 0,'17'13'174'16,"4"7"176"-16,6 3-410 16,8 6-51-16,5-6-17 15,8-3-55-15,-7-12-106 16,8-14-50-16,-3-5-17 0</inkml:trace>
  <inkml:trace contextRef="#ctx0" brushRef="#br0" timeOffset="79328.0809">20224 10489 1174 0,'-19'7'205'0,"-26"12"133"15,-10 15-345-15,-33 20-15 16,-9 5 38-16,-3 9 15 15,21-6 24-15,15 1-18 16,36-19-14-16,30-2-21 16,21-13-23-16,29-4-67 15,10-7-12-15,18-15-134 16,-3-10-121-16,17-11-28 0</inkml:trace>
  <inkml:trace contextRef="#ctx0" brushRef="#br0" timeOffset="79877.8713">20714 10526 595 0,'30'-3'422'16,"-49"15"-99"-16,-7 2-359 0,-12 13 359 16,-2 4-328-16,-5 11 37 15,8-4 8-15,2 7 2 16,11-8-3-16,11 1-38 16,13-7-52-16,13-2-120 15,12-7-148-15,14-12-43 16,-1-11-117-16</inkml:trace>
  <inkml:trace contextRef="#ctx0" brushRef="#br0" timeOffset="80108.4302">20939 10560 859 0,'-1'-8'290'16,"-1"8"39"-16,4 2-231 15,-2-2-99-15,0 0-2 16,1 1-12-16,7 10-1 0,20 15 18 16,50 50 17-16,-42-48-5 15,5 6-50-15,-4-6-56 16,-2-2-54-16,-13-9-170 16,-2 1 40-16,-14-15 3 15,-6-18-89-15</inkml:trace>
  <inkml:trace contextRef="#ctx0" brushRef="#br0" timeOffset="80269.1">21241 10704 781 0,'-10'-98'276'0,"-12"99"1"15,-14 8-213-15,-17 9-39 16,-3 6-16-16,-3 5-1 16,5 5 32-16,11-3-31 15,17-5-27-15,11-3-117 16,15-5-148-16,22-10-34 15,11-10-107-15</inkml:trace>
  <inkml:trace contextRef="#ctx0" brushRef="#br0" timeOffset="80453.1063">21502 10385 1428 0,'-4'43'266'0,"8"7"157"0,8-13-396 16,-3 32-54-16,-2 8 38 16,-14 25-17-16,-20-12-40 15,-32 2-137-15,-22-22-247 16,-31-29 1-16</inkml:trace>
  <inkml:trace contextRef="#ctx0" brushRef="#br0" timeOffset="83302.0764">16799 10154 499 0,'0'3'73'0,"0"-2"72"16,0 1-131-16,0-1 36 16,0 2 46-16,0-1 45 15,0-1-2-15,0 1-3 16,0-1-40-16,0 1-34 15,0-1-41-15,0 1-19 16,0-1-8-16,0 2 5 16,2 4 4-16,2 11 10 15,2 9 11-15,13 53-2 16,-16-40-6-16,-1 12 0 16,-4 1-5-16,-3 8 2 15,0-3-4-15,-4 5-1 16,3-6 0-16,-1 0-3 15,-2-14 2-15,0 3 5 16,-1-18-1-16,-7 2 5 16,6-6 2-16,2-8 11 15,-2-7 9-15,5-6 6 0,5-9-2 16,-2-12-20-16,-1-2-8 16,2-20-2-16,6-3-5 15,4-17 2-15,1 1 16 16,3-11-4-16,2 16-9 15,0-6-2-15,-2 11-6 16,2-11-4-16,4 6-4 16,7-11-4-16,-1 6-2 15,9-2 2-15,4 14 5 0,6-2 6 16,-3 12 4-16,10 3 3 16,-6 7 0-16,-1 8 4 15,-9 7-3-15,2 5 3 16,-12 5-3-16,1-1-3 15,-3 8-9-15,-6 3-3 16,-5 3-5-16,-4 10 3 16,-13 10 7-16,-17 16 3 15,-10 5 6-15,-22 31 8 16,-14-6-1-16,-20 6-3 16,3-11 4-16,-11 1 0 15,13-25-6-15,7-7 4 16,21-11 3-16,14-13 4 15,23-12-1-15,10-7-9 16,14-4-3-16,12-4 0 16,9-6-3-16,15-3 7 15,6-4 16-15,17-3-5 16,-6 6-7-16,9 7-6 0,-11 9-16 16,3 15-15-16,-9 13 3 15,-5 22 5-15,-16 9 2 16,0 25 12-16,-18 1 9 15,-6 14 4-15,-5-16-33 16,1 1-131-16,-7-21-175 0,2-18-141 16,-6-33-143-16</inkml:trace>
  <inkml:trace contextRef="#ctx0" brushRef="#br0" timeOffset="85524.1404">23478 10379 751 0,'33'-13'257'16,"-51"23"-2"-16,6-2-171 16,-13 11-123-16,-3 7-3 15,-14 13 23-15,-5 10 15 16,-23 18 4-16,2 1-1 16,-1 10 20-16,12 8 3 0,16 3 0 15,27-12-1-15,25-3-23 16,15-13-40-16,32-14-222 15,4-26-8-15,15-31-88 16</inkml:trace>
  <inkml:trace contextRef="#ctx0" brushRef="#br0" timeOffset="85958.1006">23822 10435 1213 0,'0'18'162'0,"-8"3"150"0,-1 12-371 15,-8 12 12-15,-6 16 30 16,-5 13 14-16,2-1 10 15,-4 14 4-15,12-8 0 16,2-10-43-16,7-18-14 16,6-10 10-16,6-29 1 15,7-24 0-15,11-19 48 16,12-13 19-16,1-11-11 16,9-1 3-16,-2 17 8 0,-2 14-18 15,-10 20-10-15,-2 17 3 16,-18 15 6-16,-19 25 20 15,-13 1 22-15,-28 29 28 16,-16-1 1-16,-18 7-4 16,2-23-25-16,1-3-18 15,22-32-64-15,13-19-128 16,17-18-248-16,27-18-4 16</inkml:trace>
  <inkml:trace contextRef="#ctx0" brushRef="#br0" timeOffset="86167.5532">24239 10517 802 0,'0'0'521'0,"-4"50"-75"15,-27 130-468-15,-9-25 486 16,-56 39-404-16,-26-1-493 16,-45-26 150-16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52:48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9753 4742 805 0,'6'-2'268'16,"-9"4"24"-16,0-2-215 16,2 0-91-16,-1 0-12 15,1 0 2-15,-2 0 33 0,-34 18 46 16,-73 36 37-16,-8 6 30 16,-11 5-76-16,-7 19 20 15,16-1-9-15,16 9-7 16,52-15-67-16,39 5 57 15,29-17-37-15,45-1-16 16,26-17-22-16,33-9 36 16,6-17 6-16,15-7-103 15,-26-14-104-15,17-6-177 16,-30-8-64-16</inkml:trace>
  <inkml:trace contextRef="#ctx0" brushRef="#br0" timeOffset="332.2386">10709 4604 1501 0,'0'0'215'0,"0"1"186"16,1 41-459-16,-7 65 20 15,-7-44 30-15,-2 10 4 16,2-8-26-16,-2-7-164 15,5-12-164-15,7-2-47 16,6-14-198-16</inkml:trace>
  <inkml:trace contextRef="#ctx0" brushRef="#br0" timeOffset="643.0701">11618 4813 575 0,'22'7'502'16,"-10"-1"-206"-16,-22 3-353 15,-9 7 340-15,-14 7-341 16,-28 17 66-16,-16 12 123 15,-32 16-4-15,2 6 14 16,-6 19-21-16,29-11-45 16,8 11-72-16,41-16-10 0,19-2-30 15,22-18-87-15,20-7-92 16,20-22-9-16,39-17-183 16,5-19 0-16</inkml:trace>
  <inkml:trace contextRef="#ctx0" brushRef="#br0" timeOffset="978.3754">12131 5148 1272 0,'-3'-2'168'0,"-12"16"85"16,-13 9-336-16,-17 7 61 0,-2 7-27 16,1 0 80-16,15-16 48 15,15-3-52-15,23-11-42 16,23 2 64-16,7 3-15 16,9 7 22-16,2 2 7 15,0 10-13-15,-17 3-29 16,-15 10-25-16,-20 5-5 15,-23 9 0-15,-14-8-1 0,-10-8-26 16,2-13-4-16,3-14-28 16,15-27-317-16,18-22 81 15</inkml:trace>
  <inkml:trace contextRef="#ctx0" brushRef="#br0" timeOffset="1503.5659">12083 5112 596 0,'-1'2'623'0,"-1"-1"-239"16,1 1-364-16,1-1 353 15,0 2-445-15,7 3 77 16,35-2 29-16,63 41-4 15,-37-50-3-15,9-5-88 0,-4-3-62 16,10-2-91-16,-6-1-40 16,11-4-40-16,-5 4-10 15,11-5 16-15,-13 4 114 16,-1 8 72-16,-18 1 68 16,-5 5 138-16,-22 11 39 15,-8 5-6-15,-15 6 18 16,-18 9 53-16,-15 11-29 15,-15 16 19-15,-6 3 0 0,-13 13-13 16,10-3-67-16,8 0-43 16,18-16-38-16,22-3-23 15,19-20 16-15,15-8 42 16,8-15 66-16,20-15-40 16,4-12 1-16,10-14-35 15,-6-7-36-15,-10-7-25 16,-20 5 59-16,-21-9-36 15,-20 13-14-15,-20 0-48 16,-14 12-2-16,-23 2 0 16,0 17-12-16,2-1-38 15,14 4-4-15,20 2-195 16,35-7-212-16,39 1 7 16</inkml:trace>
  <inkml:trace contextRef="#ctx0" brushRef="#br0" timeOffset="1757.0914">14044 5228 1099 0,'-77'143'487'0,"24"-97"-104"16,4 5-307-16,27-10-179 16,29-7-78-16,30-10 168 15,23-11 78-15,15-8 112 16,27-13 110-16,-2-9-180 0,-3-13-36 15,-21-4-65-15,-14-11-88 16,-31 4-40-16,-20-8 105 16,-23-1-15-16,-22-8-68 15,-15 2-93-15,-10-10-140 16,4 3-107-16,15 3-91 16</inkml:trace>
  <inkml:trace contextRef="#ctx0" brushRef="#br0" timeOffset="3095.5061">14615 4645 1519 0,'14'26'272'0,"22"14"170"15,40 17-408-15,-20 50-78 16,-6 18 58-16,-31 48 37 15,-41 0-6-15,-53 26-9 16,-25-29-12-16,-64 2-487 16,3-67 134-16</inkml:trace>
  <inkml:trace contextRef="#ctx0" brushRef="#br0" timeOffset="12522.5159">10755 7856 60 0,'7'-16'491'0,"-3"5"-212"16,-8 4-40-16,-12 5 10 15,-14 2-283-15,-35 14 28 0,-17 9-15 16,-24 22 51-16,-10 8 52 15,-7 26 54-15,26-2-17 16,9 12 7-16,32-15-58 16,32 3-57-16,38-13-26 15,43-2-9-15,28-16-22 16,33-14-42-16,11-18-34 16,21-22-222-16,-26-13-5 15</inkml:trace>
  <inkml:trace contextRef="#ctx0" brushRef="#br0" timeOffset="13062.8065">11070 7517 1181 0,'12'-8'340'0,"-11"1"60"16,5 0-317-16,-6-1-166 16,-1 7 0-16,-1 1-2 15,1 0-4-15,-1 0 31 16,1 0 46-16,-1 1 13 16,1 1 6-16,-5 18 8 15,-6 25-9-15,-14 63 5 16,15-33 2-16,-7 28-3 0,8-1 1 15,0-1 5-15,5-18-5 16,-1-20-17-16,3-32 12 16,5-16 35-16,1-21 3 15,9-16 14-15,4-7 14 16,9-19 7-16,12-1-36 16,16 0 1-16,2 12-17 0,6 12-13 15,-6 22-19-15,-2 16-17 16,-17 11-12-16,-11 19-6 15,-12 7 3-15,-28 16 18 16,-25 0 29-16,-34 3 22 16,-7-13 9-16,-17-4 7 15,15-24-17-15,8-15-80 16,29-8-70-16,3-19-310 16,19-14 16-16,21 1-187 15,15 2 128-15,26-10 549 16,22 8-46-16,46-1-31 15,22-3-19-15</inkml:trace>
  <inkml:trace contextRef="#ctx0" brushRef="#br0" timeOffset="13466.2325">12178 8106 1149 0,'7'5'289'0,"-8"-7"62"15,1 7-325-15,-2-8-90 16,1 3 20-16,0-2 25 16,-2 2 35-16,-32 2 33 15,-65 10 5-15,36 3-19 16,-11 13-2-16,6 4-6 16,-8 11 9-16,20 2-5 0,8 5 0 15,18-3-16-15,7 1-56 16,24-14-27-16,16-4 3 15,11-19 5-15,17-19 16 16,14-13 33-16,16-12 13 16,-1-8 1-16,5-8 21 15,-17 6 21-15,-11 4 19 16,-22 7 8-16,-10 8-12 16,-12 17-45-16,-3 7-84 15,-9 9-10-15,0 17 1 16,2 10 10-16,-7 7 21 15,3-3 18-15,3-3-189 16,2-14-118-16,5-12-4 16,12-11-221-16</inkml:trace>
  <inkml:trace contextRef="#ctx0" brushRef="#br0" timeOffset="13710.5251">12172 8363 179 0,'77'-92'321'0,"-68"84"-147"0,-6 11-11 15,4 17-100-15,1 6-102 16,2 16 39-16,2 4 14 15,-3 6 27-15,-3-6 11 16,-3-11 5-16,0-14 15 16,-5-9 50-16,2-17 27 15,6-27 4-15,6-8 10 16,6-21-7-16,7-9-35 0,15 1-46 16,9 14-26-16,13 1-19 15,5 23-14-15,14 11-20 16,-7 11-4-16,-4 10-2 15,-15 8-80-15,1 9-86 16,-13 0-250-16,4-9-24 16</inkml:trace>
  <inkml:trace contextRef="#ctx0" brushRef="#br0" timeOffset="13965.0948">14052 7773 1038 0,'18'-6'575'0,"-10"0"-123"15,-12-1-238-15,-21 10-265 0,-24 9-41 16,-30 23-36-16,-20 16 73 16,-30 29 92-16,12 7 83 15,11 20-40-15,32-10-15 16,20 4-46-16,39-19-86 15,23-2-86-15,23-23-16 16,24-12-134-16,11-20-113 16,10-16-11-16</inkml:trace>
  <inkml:trace contextRef="#ctx0" brushRef="#br0" timeOffset="14334.519">14518 7892 1082 0,'-23'23'399'0,"-11"4"-3"15,0 6-246-15,-12 11-160 16,6-7-17-16,8-3-13 16,16-10 6-16,27-8 16 0,18-6 21 15,20 2 23-15,4 5 32 16,13 6 11-16,-10-2-19 16,-12 13-41-16,-17 2-41 15,-21 11 2-15,-27 1-1 16,-22 8-21-16,-13-13-17 15,-18-14-19-15,9-20-75 16,-1-28-237-16,18-31 45 16</inkml:trace>
  <inkml:trace contextRef="#ctx0" brushRef="#br0" timeOffset="14769.9404">14564 7749 1541 0,'9'21'270'0,"18"-8"181"15,8-8-365-15,28 2-167 16,11 1 54-16,14 2 55 16,-15 0-34-16,3-1-34 15,-23-3 42-15,-12-1 2 16,-14-1-39-16,-8 2-53 15,-13-3-52-15,-7 12 3 16,-10 10 1-16,-11 21 36 16,-6 10 56-16,-2 14 64 0,8 0-2 15,16 2-4-15,15-19 3 16,28-2 1-16,22-17 0 16,39-12 12-16,7-16 19 15,27-15 14-15,-7-12 0 16,-10-16-6-16,-35 0-4 15,-15-9 6-15,-31 5 1 16,-26-18-35-16,-25 5-8 16,-30-11-33-16,-20 10-51 0,-21-2-53 15,3 24 9-15,8 9-200 16,31 12-29-16,24 3-24 16,32 4-168-16</inkml:trace>
  <inkml:trace contextRef="#ctx0" brushRef="#br0" timeOffset="15014.9905">16154 8081 447 0,'-34'43'71'0,"22"9"452"15,15-13-321-15,23-2 150 16,20-15-294-16,30 2 23 15,-7-17 17-15,13-13 5 16,-17-12-28-16,-3-7 16 16,-29-8-11-16,-15-7 6 0,-24-3-71 15,-21-13-39-15,-25-2-68 16,-20-1-49-16,-5 6-348 16,4 11 124-16</inkml:trace>
  <inkml:trace contextRef="#ctx0" brushRef="#br0" timeOffset="15234.4885">17165 7615 1449 0,'31'44'427'0,"6"14"6"15,-14-18-396-15,18 38-64 16,-1 22-10-16,-4 24 35 15,-32-3 43-15,-35 13 43 16,-36-19-118-16,-56-5-11 16,-35-33-77-16,-35-30-352 15,1-32 80-15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6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7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5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6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9CE3-A03E-46B8-8713-7B8F8C10532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261E-B4C3-49CA-9A39-33C7C8CCE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customXml" Target="../ink/ink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9.png"/><Relationship Id="rId7" Type="http://schemas.openxmlformats.org/officeDocument/2006/relationships/customXml" Target="../ink/ink4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9: Marginal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Marginal Profit: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97280"/>
            <a:ext cx="11237697" cy="200372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461600" y="3061800"/>
              <a:ext cx="9597960" cy="3250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5120" y="3055680"/>
                <a:ext cx="9608760" cy="32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7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729" y="203558"/>
            <a:ext cx="8399469" cy="58775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2" y="2439006"/>
            <a:ext cx="5762625" cy="600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62" y="3986472"/>
            <a:ext cx="4562475" cy="514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1627" y="5919178"/>
            <a:ext cx="1571625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1131" y="5977400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p'(52)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524160" y="935640"/>
              <a:ext cx="9677880" cy="1173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9120" y="926280"/>
                <a:ext cx="9689760" cy="11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58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/>
          <a:lstStyle/>
          <a:p>
            <a:r>
              <a:rPr lang="en-US" dirty="0" smtClean="0"/>
              <a:t>Popper 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086"/>
            <a:ext cx="10515600" cy="50478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cost function for producing x items is C(x) = -0.2x</a:t>
            </a:r>
            <a:r>
              <a:rPr lang="en-US" baseline="30000" dirty="0" smtClean="0"/>
              <a:t>2</a:t>
            </a:r>
            <a:r>
              <a:rPr lang="en-US" dirty="0" smtClean="0"/>
              <a:t> + 1000x + 20000, and the revenue of producing x items is R(x) = 30x.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marginal cost function.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average cost function.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marginal revenue function.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profit function.</a:t>
            </a:r>
          </a:p>
          <a:p>
            <a:pPr marL="514350" indent="-514350">
              <a:buAutoNum type="alphaLcPeriod"/>
            </a:pPr>
            <a:r>
              <a:rPr lang="en-US" dirty="0" smtClean="0"/>
              <a:t>30		b. 0.2x</a:t>
            </a:r>
            <a:r>
              <a:rPr lang="en-US" baseline="30000" dirty="0" smtClean="0"/>
              <a:t>2</a:t>
            </a:r>
            <a:r>
              <a:rPr lang="en-US" dirty="0" smtClean="0"/>
              <a:t> – 970x – 20000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c. -0.4x + 1000 		d. -0.2x + 1000 + (20000/x)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969880" y="1992960"/>
              <a:ext cx="3349800" cy="2131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9800" y="1987200"/>
                <a:ext cx="3367800" cy="214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7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8…continued: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8598"/>
            <a:ext cx="10515600" cy="49683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Determine the cost of producing the 501</a:t>
            </a:r>
            <a:r>
              <a:rPr lang="en-US" baseline="30000" dirty="0" smtClean="0"/>
              <a:t>st</a:t>
            </a:r>
            <a:r>
              <a:rPr lang="en-US" dirty="0" smtClean="0"/>
              <a:t> item.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 Determine the </a:t>
            </a:r>
            <a:r>
              <a:rPr lang="en-US" smtClean="0"/>
              <a:t>average cost of </a:t>
            </a:r>
            <a:r>
              <a:rPr lang="en-US" dirty="0" smtClean="0"/>
              <a:t>producing the 500 items.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$47800		b. $800		c. $15000 		d. $940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13720" y="1657440"/>
              <a:ext cx="3042360" cy="1467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4720" y="1648080"/>
                <a:ext cx="3061800" cy="148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10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1668"/>
          </a:xfrm>
        </p:spPr>
        <p:txBody>
          <a:bodyPr/>
          <a:lstStyle/>
          <a:p>
            <a:r>
              <a:rPr lang="en-US" dirty="0" smtClean="0"/>
              <a:t>Marginal Cost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76794"/>
            <a:ext cx="10672910" cy="1049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18397"/>
            <a:ext cx="11240163" cy="14141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5136" y="4024561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c(101)-c(100)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7243" y="3709470"/>
            <a:ext cx="13620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50" y="186613"/>
            <a:ext cx="11671168" cy="34630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84644" y="3768036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c'(100)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861" y="3627895"/>
            <a:ext cx="1028700" cy="428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2298" y="4588625"/>
            <a:ext cx="7173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asked to use marginal analysis, use the derivative evaluated at the value less than the one you are interested in.</a:t>
            </a:r>
          </a:p>
          <a:p>
            <a:r>
              <a:rPr lang="en-US" dirty="0" smtClean="0"/>
              <a:t>For the cost of the 150</a:t>
            </a:r>
            <a:r>
              <a:rPr lang="en-US" baseline="30000" dirty="0" smtClean="0"/>
              <a:t>th</a:t>
            </a:r>
            <a:r>
              <a:rPr lang="en-US" dirty="0" smtClean="0"/>
              <a:t> item, use c’(149)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675" y="149673"/>
            <a:ext cx="11582231" cy="28002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584440" y="3715200"/>
              <a:ext cx="5714640" cy="891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0480" y="3706920"/>
                <a:ext cx="5723640" cy="9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58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01" y="153317"/>
            <a:ext cx="10651051" cy="34088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99" y="1857750"/>
            <a:ext cx="4076700" cy="428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34347" y="3830756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c'(24)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3641" y="3625968"/>
            <a:ext cx="15716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 smtClean="0"/>
              <a:t>Average Cost and Marginal Average Cost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15332"/>
            <a:ext cx="11029628" cy="188445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330200" y="2073600"/>
              <a:ext cx="10372320" cy="3354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2280" y="2062800"/>
                <a:ext cx="10387440" cy="337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61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385" y="199507"/>
            <a:ext cx="10341101" cy="39908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8" y="2041121"/>
            <a:ext cx="3438525" cy="647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4792" y="4345769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cbar</a:t>
            </a:r>
            <a:r>
              <a:rPr lang="en-US" dirty="0"/>
              <a:t>(3000)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1675" y="3991201"/>
            <a:ext cx="1543050" cy="7239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679640" y="2054160"/>
              <a:ext cx="3773520" cy="686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72080" y="2045520"/>
                <a:ext cx="3786120" cy="70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5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Marginal Revenue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3989"/>
            <a:ext cx="10960963" cy="218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85" y="202475"/>
            <a:ext cx="8066592" cy="59148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4917" y="2171992"/>
            <a:ext cx="1201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fitpoly</a:t>
            </a:r>
            <a:r>
              <a:rPr lang="en-US" dirty="0"/>
              <a:t>(L,1)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751" y="2249286"/>
            <a:ext cx="3286125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76" y="4158416"/>
            <a:ext cx="3638550" cy="352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376" y="4814012"/>
            <a:ext cx="3190875" cy="333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40955" y="6117309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r'(1100)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0586" y="5930500"/>
            <a:ext cx="1066800" cy="3714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4692960" y="4191840"/>
              <a:ext cx="6060960" cy="5817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7200" y="4183560"/>
                <a:ext cx="6070680" cy="59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49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167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MATH 1314</vt:lpstr>
      <vt:lpstr>Marginal Cost</vt:lpstr>
      <vt:lpstr>PowerPoint Presentation</vt:lpstr>
      <vt:lpstr>PowerPoint Presentation</vt:lpstr>
      <vt:lpstr>PowerPoint Presentation</vt:lpstr>
      <vt:lpstr>Average Cost and Marginal Average Cost</vt:lpstr>
      <vt:lpstr>PowerPoint Presentation</vt:lpstr>
      <vt:lpstr>Marginal Revenue</vt:lpstr>
      <vt:lpstr>PowerPoint Presentation</vt:lpstr>
      <vt:lpstr>Marginal Profit:</vt:lpstr>
      <vt:lpstr>PowerPoint Presentation</vt:lpstr>
      <vt:lpstr>Popper 8:</vt:lpstr>
      <vt:lpstr>Popper 8…continued: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10</cp:revision>
  <dcterms:created xsi:type="dcterms:W3CDTF">2017-09-18T19:08:11Z</dcterms:created>
  <dcterms:modified xsi:type="dcterms:W3CDTF">2019-07-18T16:30:50Z</dcterms:modified>
</cp:coreProperties>
</file>