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5:42:41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16019 14538 925 0,'-53'0'255'0,"49"-15"59"0,-5 5-262 15,9-2-42-15,-3 9-15 16,-2-3 5-16,4 0 1 16,1 4 9-16,-3 1 12 15,3 0 6-15,-3-1 1 16,3 1 1-16,0-2 6 15,0 0 6-15,0 0-6 16,0 0 6-16,3-5 1 16,4-4-5-16,-1 4-11 0,22 3-1 15,47-50-10 1,-34 43-4-16,-7 8-7 0,2 4 0 16,-7-7-2-16,4 4-1 15,-8 1 10-15,12-1 13 16,-10-3 9-16,5 6 14 15,1 5 3-15,4 4-4 16,-12-2-13-16,5 3-6 16,3 4-11-16,-1-4-3 15,-7 2-5-15,12 3 2 16,-8-2 0-16,0 0 5 16,-4-5 5-16,8 4 10 15,-5-5-2-15,8 5 7 16,4 0-6-16,6 4 3 15,4-7-2-15,11 7-3 16,-8-4-9-16,11 0-1 16,-6 1-9-16,-2 1-6 0,-10-4 0 15,7 2 2-15,-7 0 0 16,12-2-2-16,4 2 1 16,13-6 0-16,-7 1-1 15,18-7-1-15,-12 2 0 16,4-8 1-16,1 3 0 15,13-5 1-15,-17 4-2 16,14-3 2-16,-1 2-2 16,13-4 2-16,-15 0-3 0,0-2 8 47,1 0-5-47,75-14 1 0,11-2 1 15,-19 10-3-15,3-6 0 16,-87 11-1-16,1 8 2 15,-20-2 1-15,9 0 2 16,-9 12 1-16,12 4 0 16,-5 1-3-16,4-4 0 15,-5-2-3-15,5-8 1 16,-16-5 0-16,-4-2 1 16,-10 3 0-16,-2-5 2 15,-14 6-2-15,-4 3 0 16,-6 0-6-16,0 6-12 15,-6 0-11-15,-3-5 3 0,3 1-1 16,0 1 4 0,-3-2 11-16,1 1 8 0,-2-1-1 15,-29-2 0-15,-45-11-3 16,36 17-1-16,1-1-1 16,-13-2 0-16,4-1 2 15,-8 2 2-15,3-3 4 16,-10 0 3-16,15 2-1 15,-8-13 1-15,5-2 0 0,-14-5-1 16,2-4 0-16,-14-5 0 16,3 7-1-16,-7-5 3 15,2-2-2-15,-6 5 2 16,6 4-2-16,-4 0 1 16,6 11-3-16,-13 5 1 15,6 1-3-15,-16 3 2 16,4 4-1-16,-1-3-1 15,13-3 0-15,-2 1 2 16,14 1-1-16,-12-7 0 16,6 5-1-16,-18 0 7 15,14 2-1-15,-11-4 1 16,24 5 0-16,-3-1 1 16,16 1-7-16,-4-5 0 15,8 7 0-15,-8 1 1 16,1-3-1-16,-7 0 0 15,12 3 0-15,-4 3 0 0,12 1 0 16,-3-2 0-16,14 1 1 16,-9-1-2-16,14 0 1 15,-6 2 0-15,-3 4-1 16,-9 3 1-16,-2 3-1 16,-12 1 0-16,3 1 0 15,2 0 0-15,6-3 0 16,2-4 1-16,14 0 0 0,4-7 1 15,8 0 0-15,9-2 2 16,7 2-2-16,2-7 0 16,2-1 0-16,5 3-31 15,0 0-6-15,3 0 6 16,27 6 4-16,75 18 5 16,-32-21 30-16,19 1 7 15,-2-2-6-15,11-7-1 16,-11 0-5-16,18-6 0 15,-8-2 0-15,18-3-1 16,-5 1-1-16,7 0 0 16,-4 6-1-16,13 6-1 15,-9 9-1-15,16-3 1 16,-9 7 0-16,4-1 1 16,-17 2 0-16,11-4 2 15,-22 2 0-15,13-6 1 16,-17-3-1-16,6-2-1 0,-16-1 0 15,3 2-1-15,-13 4-1 16,-5-6 1-16,-19 4-2 16,-6 2-1-16,-24 0-3 15,-4 5-13-15,-9 4-12 16,-4 2-37-16,-8-2-32 16,0 5-104-16,-7-7-210 15,-14-3-114-15,-4-16-102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21:27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5862 4314 311 0,'0'-3'0'16,"1"0"324"-16,2 1-296 15,-3 1 182-15,0 1-228 0,-3 1 230 16,-1 8-214-16,-5 33 10 15,-62 57 6-15,35-16 0 16,-2 12-1-16,-2 25-5 16,8-2-4-16,-5 1 14 15,5-26 16-15,11-19 23 16,2-40 18-16,4-18 27 16,12-24-39-16,10-29-25 15,7-21-20-15,11-22-10 16,12-18-13-16,7-25 60 15,-7 12 19-15,11 7 10 16,1 20 2-16,-5 19-2 16,-5 32-70-16,-2 14-56 15,-13 11-37-15,-10 19-16 16,-6 8-16-16,-13 28 41 16,-4 23 46-16,1 32 24 15,-3 6 5-15,7 6 10 0,11-22-4 16,11-22-1-16,6-35 4 15,17-24 54-15,8-27 18 16,22-41 20-16,-1-18 1 16,29-48 4-16,-7-3-53 15,-2-8-18-15,-18 23-22 16,-6 6-1-16,-30 41-13 0,-11 8-109 16,-12 16-181-16,-10 5-152 15,-1 9-119-15</inkml:trace>
  <inkml:trace contextRef="#ctx0" brushRef="#br0" timeOffset="325.558">7648 3802 1202 0,'3'9'115'0,"-45"43"113"16,-82 61-288-1,8-7 90-15,-8 32 33 16,-4 25-12-16,27 6 25 15,81-37 17-15,-13 46-46 16,12-20-57-16,17-8-55 16,17-46-68-16,12-20-239 15,21-38 6-15</inkml:trace>
  <inkml:trace contextRef="#ctx0" brushRef="#br0" timeOffset="699.2331">8272 4235 647 0,'-20'3'396'0,"-15"7"-89"16,-29 27-394-16,-16 9 388 15,-31 33-319-15,15 13 41 16,-2 29 20-16,30-8 12 16,19 13-7-16,37-27-22 15,12-14-11-15,19-35-7 16,32-16 30-16,18-30 19 16,25-29 14-16,8-9-2 0,9-27-2 15,-31-4-29-15,-19-6 4 16,-36 13 4-16,-34-7-35 15,-28 16-39-15,-37 11-53 16,-18 18-36-16,-18 22-85 16,21 20-31-16,15 17-164 15,39 4 22-15</inkml:trace>
  <inkml:trace contextRef="#ctx0" brushRef="#br0" timeOffset="927.9159">8918 3817 739 0,'4'21'0'0,"-1"16"543"16,-6 39-543-16,-1 30-29 15,-21 68 29-15,-20 29-14 16,-50 47 14-16,-10-22 48 15,-44 8-79-15,-12-60 330 16,-39-44-518-16,22-76 219 16,-2-50-487-16</inkml:trace>
  <inkml:trace contextRef="#ctx0" brushRef="#br0" timeOffset="24016.1671">6271 10877 793 0,'0'19'167'0,"-8"9"70"16,-5 6-228-16,-14 24-25 15,-2 15 8-15,-14 22 3 16,1-8 7-16,-5 8 3 15,13-20 4-15,0-12 3 16,13-31 3-16,9-5 24 16,5-18 22-16,2-17-17 15,8-9-6-15,6-20 7 16,7-14-16-16,9-21-2 16,8 0 22-16,6-9 10 15,-4 11-11-15,1 2-6 16,-8 24-21-16,0-1-3 15,-7 14-7-15,-8 22 4 47,3 0-54-47,5 5-7 0,-7 17-5 16,-4 23 0-16,0 39 0 16,-11 8 41-16,1 26 6 15,4-7 3-15,5 9 1 16,-1-34 15-16,9-6 11 15,7-30 2-15,21-14-1 0,2-30 22 16,26-31 6-16,4-25-6 16,12-37 9-16,-11-19 8 15,2-16-11-15,-18 14-16 16,-13-3-3-16,-20 34-14 16,-9 13-1-16,-11 24-20 15,-4 8-135-15,2 15-162 16,-7 6-113-16,-4 2-155 0</inkml:trace>
  <inkml:trace contextRef="#ctx0" brushRef="#br0" timeOffset="24271.4362">7663 10342 1483 0,'-3'15'290'0,"3"1"121"16,-5-3-438-16,-4 17-32 16,2 9 8-16,2 21-7 15,-3 0 9-15,-4 5-79 16,3-3-82-16,0 2-185 0,-6-18-36 15</inkml:trace>
  <inkml:trace contextRef="#ctx0" brushRef="#br0" timeOffset="24764.3576">8297 10801 373 0,'4'5'493'0,"-1"-8"-179"16,-7-2-234-16,4 4 200 15,0-1-321-15,0 1 13 16,0-1 9-16,0 2 16 0,0 0 25 16,0 0 4-1,-3 0-6-15,3 0 4 0,-3 0-1 16,2 0 4-16,-4 2-7 15,-32 7-2-15,-58 75-8 16,5-20-4-16,-14 22-3 16,-16 35 8-16,9 8 10 15,3 21 24-15,45-14 7 16,26-1 2-16,28-28-12 16,26-12-13-16,17-33-29 0,22-9-111 15,18-26-82-15,30-17-189 16,-12-16-61-16</inkml:trace>
  <inkml:trace contextRef="#ctx0" brushRef="#br0" timeOffset="25191.0137">8442 11089 1376 0,'0'1'199'0,"3"1"164"0,2-1-414 16,41 5 5-16,53-15 39 15,-21-9 11-15,-3 2 9 16,-7 4 0-16,-16 8-7 16,-15 7-23-16,-20 4-9 15,-8 20-8-15,-10 13-3 16,-29 27 0-16,-17 14 18 0,-21 30 6 16,-2-4 39-16,-1-3 26 15,25-26 1-15,24-13-7 16,32-29 5-16,36-14-24 15,24-7-24-15,26-12-31 16,3-12-23-16,38-9-166 16,-10-20-177-16,-5-31-28 15</inkml:trace>
  <inkml:trace contextRef="#ctx0" brushRef="#br0" timeOffset="25428.0655">9385 10618 1380 0,'1'25'361'16,"28"7"93"-16,17 14-343 16,23 30-129-16,2 17 17 15,8 45 25-15,-21 7-6 16,-20 39-7-16,-30-21-6 15,-34 16-7-15,-27-38-18 16,-48-5-336-16,-26-54-113 16,-23-27-85-16</inkml:trace>
  <inkml:trace contextRef="#ctx0" brushRef="#br0" timeOffset="46349.908">6251 16412 1181 0,'97'1'326'0,"-29"-2"41"16,5-1-337-16,-66 0-72 15,0 15-29-15,2 18-22 16,-68 16 30-16,-11 26 11 15,70 22-38-15,0 23 75 16,-7-2 29-16,3 8 16 16,-5-20 6-16,1-17 62 15,-1-39-53-15,6-17-27 16,6-27-41-16,14-30-31 16,17-16 13-16,26-23 1 15,12-12 31-15,18-18 69 16,-5 23 34-16,1 8-26 15,-24 25-14-15,0 23-24 16,-25 56-53 0,-4 19 19-16,-27 32 1 15,-3 14-16-15,-15 33-107 16,-11-18-127-16,0 28-119 16,2-18-102-16</inkml:trace>
  <inkml:trace contextRef="#ctx0" brushRef="#br0" timeOffset="46693.9438">7923 16427 267 0,'-48'84'751'16,"-6"-32"-326"-16,8 27-207 16,0 15 67-16,18 23-715 0,22-16 20 15</inkml:trace>
  <inkml:trace contextRef="#ctx0" brushRef="#br0" timeOffset="47202.9269">8595 16619 1055 0,'-8'2'283'0,"4"-2"63"16,3 6-297-16,-2-6-62 0,3 0-13 16,-5 1-2-16,-11 32 2 15,-63 69 31-15,38-26 15 16,-1 23 5-16,-4 8 37 15,5 20 34-15,8-8-22 16,15 1-21-16,15-18-39 0,20-7-136 16,11-27-101-16,13-18-197 15,7-29-42-15</inkml:trace>
  <inkml:trace contextRef="#ctx0" brushRef="#br0" timeOffset="47732.8061">9017 16982 1094 0,'0'17'306'0,"3"-11"67"16,-9-9-295-16,2 1-93 0,4 2-19 15,0 0-1-15,0-1-4 16,3-1 26-16,4-5 45 16,44-35 41-16,66-51 37 15,-34 40 35-15,-2 14-50 16,-1 9-22-16,-28 20-41 15,-13 20-50-15,-20 20-34 16,-29 37 24-16,-20 10 0 16,-35 18 1-16,-23-5 16 0,-11 0 5 15,15-39 4-15,11-10 34 16,36-22 22-16,22-10-4 16,15-9-6-16,13-4-10 15,13-2-28-15,18 2-15 16,11 7 4-16,10 5-11 15,-10 13-6-15,-18 24 3 16,-33 17 1-16,-45 19 4 16,-18 1 13-16,-11-1 14 15,0-23-22-15,8-21-93 16,32-25-75-16,5-9-215 16,4-9-60-16,10-7-104 15</inkml:trace>
  <inkml:trace contextRef="#ctx0" brushRef="#br0" timeOffset="48061.6907">9838 16554 669 0,'3'15'946'0,"-3"-2"-509"15,3-4-29-15,2 15-389 16,29 53-369-16,7-7 306 16,8 13 32-16,18 25 23 15,-5 1 27-15,-13 34 27 16,-22-13 18-16,-40 26-24 15,-33-13-3-15,-42 16-35 16,-16-30-69-16,-32-17-67 16,1-33-369-16,-12-33 68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23:01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2739 6281 1035 0,'50'82'217'0,"-53"-84"82"0,-3-1-320 16,-6-1-10-16,0 4-7 15,-17 4 0-15,-8 2 18 16,-21 13 13-16,-13 11 13 16,-24 11 7-16,4 13 2 15,8 17 3-15,18 0 14 16,18 11 8-16,35-8-8 15,21 0-6-15,25-14-3 0,43-2-21 16,18-19-46-16,29-5-73 16,1-18-122-16,-1-6-80 15,-24-13-90-15</inkml:trace>
  <inkml:trace contextRef="#ctx0" brushRef="#br0" timeOffset="346.2503">3659 6314 1168 0,'-83'143'233'16,"42"-100"121"-16,-17 12-349 16,-18 25-1-16,2 6 6 15,0 13-7-15,21-22-16 0,20-7-37 16,27-23-31-16,24-8-48 15,14-20-10-15,23-11-201 16,6-16 59-16</inkml:trace>
  <inkml:trace contextRef="#ctx0" brushRef="#br0" timeOffset="585.6114">3631 6622 165 0,'-51'-12'0'16,"54"14"629"-16,2 9-629 16,-1 3 206-16,13 12-267 15,12 7 365-15,13 7-328 0,8 1 331 16,24 7-314-16,-8-10-78 15,5 2-219-15,-14-11 37 16</inkml:trace>
  <inkml:trace contextRef="#ctx0" brushRef="#br0" timeOffset="780.01">4156 6579 809 0,'0'9'423'0,"-12"1"-56"0,-27 20-102 16,-14 5-280-16,-30 22 7 16,-15 0 7-16,-3 7 3 15,23-8-23-15,20-5-118 16,28-23-118-16,35-12-112 16,20-13-119-16</inkml:trace>
  <inkml:trace contextRef="#ctx0" brushRef="#br0" timeOffset="989.3923">4204 6352 567 0,'23'28'332'0,"5"8"-62"15,-22-14-7-15,26 20-311 0,4 10 50 16,1 26 32-16,-16 4 18 15,-17 23-1-15,-23-10-6 16,-24 8-27-16,-19-14-71 16,-29 0-269-16,-1-22 44 15</inkml:trace>
  <inkml:trace contextRef="#ctx0" brushRef="#br0" timeOffset="1304.5953">4627 6712 1270 0,'4'-6'277'0,"42"-6"117"16,58-44-392-1,-37 46-91-15,8 4-302 0,-17 7 53 16</inkml:trace>
  <inkml:trace contextRef="#ctx0" brushRef="#br0" timeOffset="1484.1074">4731 6998 1302 0,'47'-3'293'15,"-5"-31"133"-15,10 15-410 16,-2 0-109-16,20 1-314 16,-13 6 43-16</inkml:trace>
  <inkml:trace contextRef="#ctx0" brushRef="#br0" timeOffset="2531.9713">6628 6174 1248 0,'3'6'193'0,"-10"8"104"0,-13 9-350 16,-26 28-80-16,-12 2 54 15,-5 17 38-15,-2-8 48 16,10-7 25-16,29-26 23 15,10-8 10-15,9-16-29 16,19 1-23-16,5-9 9 16,41-6 14-16,16 1-30 0,26-1 16 15,-5-2 12-15,4-4-74 16,-35 3-103-16,-13 0-206 16,-28-4-3-16</inkml:trace>
  <inkml:trace contextRef="#ctx0" brushRef="#br0" timeOffset="2727.2038">6914 6154 670 0,'12'-11'328'0,"0"7"-25"15,-12 2-134-15,0 5-138 16,0 8-57-16,-3-10 4 16,1 7 14-16,-10 42 19 15,-28 51 6-15,-1-20 41 16,-9 7-12-16,-20 21-11 15,3-4-22-15,0 20-50 16,7-29-68-16,14-14-221 16,19-35 6-16</inkml:trace>
  <inkml:trace contextRef="#ctx0" brushRef="#br0" timeOffset="3003.3947">7080 6397 414 0,'-1'4'604'0,"1"17"-242"16,1-5-242-16,44 61 252 15,-8-38-391-15,16 11 20 16,2-2 19-16,10 0-10 16,-15-5-41-16,4 5-197 15,-13-13-151-15,-10-14-58 16</inkml:trace>
  <inkml:trace contextRef="#ctx0" brushRef="#br0" timeOffset="3176.8668">7688 6449 1442 0,'-58'44'332'15,"-55"20"130"-15,-13 22-431 16,-23 16-3-16,12-7-66 16,7-5-172-16,62-23-251 15,25-21-1-15,31-33-250 16</inkml:trace>
  <inkml:trace contextRef="#ctx0" brushRef="#br0" timeOffset="3686.0209">8410 6369 1325 0,'-23'51'171'16,"28"-43"145"-16,-1 8-415 15,-1 5 14-15,2 13 12 16,-4 3 46-16,2 16 15 16,2-4 9-16,-10 9-29 15,-4-9-31-15,-3 4-239 16,1-14 32-16</inkml:trace>
  <inkml:trace contextRef="#ctx0" brushRef="#br0" timeOffset="3865.1885">8211 6625 1461 0,'47'-18'533'0,"20"-10"-47"15,4 7-371-15,36-7-182 0,6 6-184 16,2 7 30-16,-23 3-66 16,-18-1-199-16,-29 8-36 15</inkml:trace>
  <inkml:trace contextRef="#ctx0" brushRef="#br0" timeOffset="4239.4563">9126 6140 1644 0,'97'-49'263'0,"-39"38"198"16,10 2-499-16,11 4 2 15,-18 10-8-15,-15 4-20 16,-18 2-9-16,-19 9 4 16,-18-1 9-16,-15 18 44 15,-16 13 20-15,-27 26 11 16,-8 7-2-16,-17 21-4 16,15-18-5-16,13-8 0 15,31-22-7-15,25-8 0 0,33-23-1 16,34-7 0-1,18-11-3-15,28-14-17 0,7-10-12 16,3-6-36-16,-32-7-34 16,-3-10-292-16,-23 8 76 15</inkml:trace>
  <inkml:trace contextRef="#ctx0" brushRef="#br0" timeOffset="4510.5251">10172 6229 1381 0,'0'14'339'0,"-9"0"97"16,-13 6-393-16,-12 3-79 15,4-2 18-15,0-2 3 16,14-1-6-16,12-9-1 16,20-9 27-16,18 9-9 15,3-2 5-15,9-2 12 16,-1 8 8-16,-7 12-35 15,-25 2-11-15,-17 17 1 16,-26 10-7-16,-36 7-55 16,-17-7-25-16,-20 0-143 15,13-17-125-15,6-24-17 16,27-17-116-16</inkml:trace>
  <inkml:trace contextRef="#ctx0" brushRef="#br0" timeOffset="4808.6527">10052 6182 255 0,'13'-2'798'16,"-1"-1"-365"-16,-10 3-263 0,1-1 64 15,-3 1-456-15,0 0 40 16,0 0 47-16,0 0 173 15,0-2 103-15,0 1-2 16,0 1-35-16,3-2-48 16,1 2-65-16,33-1-10 15,51-2 2-15,-31 0 15 16,1-3 19-16,18-4-3 16,-2-1-34-16,-5 1-94 15,-6-2-71-15,-13 3-186 16,-17 5-50-16</inkml:trace>
  <inkml:trace contextRef="#ctx0" brushRef="#br0" timeOffset="5139.7905">10765 6103 1124 0,'78'70'250'0,"-94"-45"100"15,-13 24-287-15,-9 9-90 16,-8 11 35-16,2-2 33 16,10-3-2-16,22-23-10 15,15-1 21-15,24-13-15 16,19-6-10-16,10-11 4 0,18-16 10 16,-1-13-6-16,-4-17 9 15,-11-1 4-15,-12-7-7 16,-25 2-5-16,-11-8-23 15,-13 4-23-15,-22-9-2 16,-10 9-12-16,-17 3-50 16,-6 18-25-16,-3 4-101 15,18 11-118-15,11 1-111 16,27 2-65-16</inkml:trace>
  <inkml:trace contextRef="#ctx0" brushRef="#br0" timeOffset="5500.8059">11453 6035 861 0,'-129'95'201'0,"84"-40"91"16,7 10-248-16,17-12 0 16,21-2 8-16,12-14-8 15,17-8-8-15,14-14-3 0,15-6 19 16,-1-10 9-16,9-16-13 16,-8-9 2-16,-3-10 5 15,-15-1-13-15,-13-1-17 16,-13 5 4-16,-18 3-47 15,-15 2-55-15,-20 3-46 16,-7 0-43-16,-7 1-44 16,7 9 4-16,18-1-116 15,28 6 40-15</inkml:trace>
  <inkml:trace contextRef="#ctx0" brushRef="#br0" timeOffset="5846.9921">12074 5986 473 0,'-97'120'498'15,"44"-77"-154"-15,7 5-281 16,13 9 294-16,13-9-355 15,11 1 2-15,13-17 4 16,17-9 22-16,16-16 3 16,25-10 19-16,12-18 8 15,23-17-1-15,-11-2-19 16,-6-9-13-16,-19 3-13 0,-20 7 6 16,-25 11-5-16,-10 6-44 15,-16 3-18-15,-30 7-57 16,-19 10-39-16,-18 7-28 15,1 4 2-15,6 1-20 16,20-1-122-16,38-2 40 16</inkml:trace>
  <inkml:trace contextRef="#ctx0" brushRef="#br0" timeOffset="6156.4541">12810 6171 1101 0,'-25'26'205'0,"-19"8"113"0,-2 4-316 16,7 14-16-16,11-2 19 16,9-1 9-16,29-19 7 15,23-3 23-15,8-14-7 16,27-6 26-16,10-11 2 15,6-11 9-15,-10-9-11 16,-3-7 5-16,-29-4-7 0,-14-5-12 16,-16 10-9-16,-31-2-26 15,-23 5-40-15,-31 11-67 16,-13 7-27-16,-17 4-332 16,11 8 63-16</inkml:trace>
  <inkml:trace contextRef="#ctx0" brushRef="#br0" timeOffset="10582.787">5527 6305 452 0,'-5'-2'356'0,"5"4"-97"16,0 1-271-16,0-3 290 16,0 0-253-16,0 0 34 15,0 0 36-15,0 0-5 16,0 0-11-16,2-2-13 16,8-1-18-16,27-16-15 15,57-34 9-15,-22 25-1 16,2 11-8-16,-3 5-20 15,-13 15-23-15,-12 14-13 16,-33 12-3-16,-17 29 8 0,-17 3 11 16,-29 20 11-16,-15 4 18 15,-11 13 29-15,2-23 27 16,3 8 32-16,29-18 29 16,26-11-107-16,20-26-24 15,47-15-11-15,39-22-28 16,42-16-27-16,9-6 38 15,37-5-411-15,-15 4 98 16</inkml:trace>
  <inkml:trace contextRef="#ctx0" brushRef="#br0" timeOffset="15115.1563">5568 12154 756 0,'12'3'531'16,"0"3"-158"-16,-27-3-106 15,14 21-272-15,-4 19-63 16,-2 25 12-16,-2 18 39 16,-7 25 13-16,-1 0 6 15,-2 15 0-15,9-11-2 0,-2-9 0 16,4-26 0-16,4-26 13 15,4-33 6-15,-9-43 4 16,5-33-59-16,1-41 12 16,1-18-12-16,12-35 10 15,14 15 12-15,18-7 80 16,11 22 9-16,37 1 0 16,7 26-11-16,20 5-24 15,-7 29-27-15,-7 18-47 16,-36 26-15-16,-14 23-13 15,-27 21 11-15,-22 34 12 16,-20 11 27-16,-23 26 18 16,-23 4 9-16,-28 18-3 15,-5-21-7-15,0-7-1 16,19-27 5-16,15-17 9 16,32-29 10-16,15-9-1 15,16-13-4-15,5 3-10 0,7 2-8 16,23 1-5-16,7 1 3 15,15 11 8-15,7-2 1 16,0 12-62-16,-17 11-105 16,-10 26-241-16,-26-4-18 15</inkml:trace>
  <inkml:trace contextRef="#ctx0" brushRef="#br0" timeOffset="15398.8393">6972 12283 651 0,'-33'27'492'16,"-13"4"-118"-16,-34 40-392 15,-6 16 394-15,-17 21-352 16,20-1 3-16,22 10 1 16,34-32-2-16,21-10-15 15,27-20-56-15,19-12-85 16,1-21-77-16,22-7-192 0,-1-14-31 16</inkml:trace>
  <inkml:trace contextRef="#ctx0" brushRef="#br0" timeOffset="15637.7247">7004 12464 389 0,'17'7'733'0,"1"0"-306"16,-7-1-239-16,22 17 242 15,6 2-443-15,23 19 12 16,4 1-5-16,12 9-79 16,-21-9-51-16,1 1-51 15,-19-14-171-15,-7-8-65 16,-11-18 11-16</inkml:trace>
  <inkml:trace contextRef="#ctx0" brushRef="#br0" timeOffset="15819.9467">7617 12347 1017 0,'-8'-2'328'0,"-16"14"40"15,-14 3-277-15,-36 32-65 16,-18 14-28-16,-15 29 7 0,8 1 4 16,4 23 2-1,33-18-7-15,11 2-69 0,26-27-66 16,4-1-244-16,17-33-7 15</inkml:trace>
  <inkml:trace contextRef="#ctx0" brushRef="#br0" timeOffset="16088.4851">7998 12003 648 0,'20'31'449'16,"-5"3"-76"-16,4 27 5 15,-2 17-343-15,-5 36 26 16,-15 8 7-16,-23 28-19 16,-15-11-25-16,-30-1-15 15,-3-30-23-15,-5-18-52 16,8-41-42-16,-2-22-84 15,18-23-74-15,-10-8-135 16,18-10-21-16</inkml:trace>
  <inkml:trace contextRef="#ctx0" brushRef="#br0" timeOffset="16438.0419">8373 12515 460 0,'31'-14'202'16,"10"0"11"-16,17-5-92 15,9 3-94-15,11-1-7 16,-4 9-226-16,-11-1 50 15</inkml:trace>
  <inkml:trace contextRef="#ctx0" brushRef="#br0" timeOffset="16627.2957">8519 12705 1380 0,'9'-3'221'16,"21"-7"170"-16,11-2-414 0,20-6-112 16,3 0-90-16,7-2-163 15,-22 3-92-15</inkml:trace>
  <inkml:trace contextRef="#ctx0" brushRef="#br0" timeOffset="17172.0599">9555 12028 500 0,'0'-1'0'0,"2"-1"434"15,-4 2-428-15,2 0 276 16,-3 0-317-16,2 0 318 16,1 0-313-16,-5 3 14 15,-11 31 25-15,-79 64 5 16,38-39 1-16,-19 8 6 15,14-2-1-15,4-3 1 16,13-25-6-16,25-3-21 16,20-16-26-16,32-18 36 15,22-12 3-15,29 2 6 16,6-11 24-16,17-1 14 16,-15 6-59-16,-8-4-27 15,-17-6-290-15,-8-11 64 16</inkml:trace>
  <inkml:trace contextRef="#ctx0" brushRef="#br0" timeOffset="17407.5916">9957 11930 1401 0,'-16'15'305'0,"19"9"90"16,-23 23-356-16,-5 14-80 15,-12 31 16-15,3 12 25 16,-7 24 27-16,1-2-25 0,-9 27-4 16,7-20-17-16,-1-5-40 15,8-29-22-15,8-19-107 16,12-43-107-16,14-16-106 16,8-15-64-16</inkml:trace>
  <inkml:trace contextRef="#ctx0" brushRef="#br0" timeOffset="17754.1522">10578 12147 582 0,'-28'19'452'0,"-5"6"-112"0,11 2-46 15,-15 17-258-15,-4 17-38 16,-10 16 19-16,10 3 8 16,1 13 8-16,11-11 6 15,19-4 5-15,19-16-25 16,16-7 21-16,12-22-2 16,26-23 1-16,43-50 34 15,11-20-56 1,3-40-3-16,3 0-2 15,-22-1 14-15,-52 31 10 0,-19-1 7 16,-27 24-21-16,-27-8-35 16,-17 10-40-16,-47 14-165 15,-19 25-246-15,-5 20 17 16</inkml:trace>
  <inkml:trace contextRef="#ctx0" brushRef="#br0" timeOffset="18215.1212">11419 12314 1312 0,'-54'62'298'0,"54"-60"113"16,3-1-392-16,-3 4-47 16,0-5-13-16,2 1 15 15,1 2 7-15,38 40 13 16,48 53 21-16,-31-33-95 15,-5 6-111-15,-4 2-200 16,-15-17-74-16</inkml:trace>
  <inkml:trace contextRef="#ctx0" brushRef="#br0" timeOffset="18484.0482">11700 12250 1313 0,'18'77'381'0,"-30"-43"72"16,-15 8-336-16,-39 45-94 15,-17 24-5-15,-27 35-35 16,9-1-380-16,-17-15-63 16,26-66-146-16</inkml:trace>
  <inkml:trace contextRef="#ctx0" brushRef="#br0" timeOffset="29732.5939">16528 8595 663 0,'9'-7'191'0,"-14"8"2"15,5 4-198-15,-3-5-38 16,2 0-28-16,1 1 36 16,-3 5 25-16,-6 37 27 15,-16 59 17-15,-3-17 11 16,-6 8-3-16,-11 30 1 15,-1 5-14-15,0 26-5 16,9-18-23-16,7 3-84 16,14-39-142-16,12-18 8 15</inkml:trace>
  <inkml:trace contextRef="#ctx0" brushRef="#br0" timeOffset="30122.604">17158 8666 1150 0,'4'0'129'0,"-13"20"139"15,-2 5-346-15,-19 24-7 16,2 20 39-16,-27 26 29 15,-6 2 17-15,-10 25 10 16,15 0 8-16,1 5 14 16,27-20 2-16,22-8 1 15,19-38-5-15,20-19-13 16,10-32-14-16,25-10 3 16,4-22 1-16,17-18 6 15,-13-14 18-15,-2-17 10 16,-25-3-4-16,-15 2-2 15,-27 14 14-15,-17 7-46 16,-20 17-23-16,-27 21-35 16,-19 23-32-16,-28 30-237 15,2 20-7-15,6 21-74 16</inkml:trace>
  <inkml:trace contextRef="#ctx0" brushRef="#br0" timeOffset="30492.329">17712 9262 375 0,'5'-6'479'16,"-5"0"-212"-16,1 3-263 15,2 0 223-15,13-6-318 16,17 6 34-16,60 27 42 15,-41 4 49-15,10 17-1 16,2 2-14-16,13 15-7 0,-6-5-66 16,8 6-209-16,-14-5 51 15</inkml:trace>
  <inkml:trace contextRef="#ctx0" brushRef="#br0" timeOffset="30692.7876">18579 9062 1424 0,'-13'16'558'0,"-20"-2"-128"16,-42 26-393-16,-19 17-173 0,-26 34-163 16,0 8 207-16,-16 12-2 15,35-16-5-15,15-15-163 16,31-30-105-16,30-5-74 15</inkml:trace>
  <inkml:trace contextRef="#ctx0" brushRef="#br0" timeOffset="30972.3429">18901 9308 1090 0,'-7'6'442'15,"14"-9"-66"-15,9 0-249 16,35-4-162-16,18-7-39 15,39-2-28-15,14-9 162 16,13 0-433-16,-31-17 134 0</inkml:trace>
  <inkml:trace contextRef="#ctx0" brushRef="#br0" timeOffset="31985.0836">20235 8678 688 0,'-74'77'220'0,"44"-60"21"16,9 5-177-16,-4 2-58 16,13-7-12-16,12 0-12 15,0-10 15-15,-3-7 41 16,8-7 18-16,-5 5 33 16,6-2 12-16,44-2 11 15,75-62-36-15,-35 44-9 16,-1 8-28-16,1 5-16 15,-23 13-24-15,-15 11-26 0,-18 9-30 16,-29 20-1-16,-26 13 6 16,-22 25 6-16,-18 14 16 15,-26 23 9-15,-5 3 3 16,-15 8 9-16,20-21 13 16,9-13 10-16,28-28 16 15,22-16-25-15,28-23-1 16,24-5-6-16,22-15-4 0,40-4 2 15,8-9 22-15,35-1-3 16,-9-8-41-16,-2 0-283 16,-28 14 80-16</inkml:trace>
  <inkml:trace contextRef="#ctx0" brushRef="#br0" timeOffset="32420.2756">21336 8927 1339 0,'-83'139'215'0,"17"-81"165"16,8-7-426-16,25-23 14 15,20-8 7-15,31-15 5 16,26 1 13-16,14-3 7 0,13 4 32 15,-4-4 0-15,-2 9-12 16,-19 6-19-16,-14 19-15 16,-18 10-10-16,-14 30 0 15,-24-3-12-15,-23 9-4 16,-11-13 12-16,-12-11 9 16,8-31 2-16,-5-19-324 15,23-31 122-15</inkml:trace>
  <inkml:trace contextRef="#ctx0" brushRef="#br0" timeOffset="32914.1674">21324 8800 1566 0,'91'31'235'0,"-70"-30"184"16,36 2-437-16,19-1-39 16,35-2 57-16,9-3 12 15,12-2 7-15,-24 1-15 16,-4 2-46-16,-33-2-47 16,-10 5-65-16,-22 2-28 15,-4 0-21-15,-14 0 49 0,-3 2 52 16,-7-5 59-16,-6 6 18 15,-2 1 13-15,-11 21 8 16,-5 9-1-16,-19 27 16 16,-10 6 23-16,-7 23 61 15,8-6 35-15,7 19-24 16,17-19-5-16,17 0-7 16,22-26-27-16,24-9-9 15,12-34 57-15,33-20 29 16,6-21-62-16,12-31-35 15,-14-11-37-15,-11-16-39 16,-23 4-27-16,-29-2 69 16,-26 23 4-16,-28-27-32 15,-19 18-7-15,-41 5-27 16,-5 14-28-16,-16 9-33 16,16 40-25-16,16 2-273 15,38-4 46-15</inkml:trace>
  <inkml:trace contextRef="#ctx0" brushRef="#br0" timeOffset="33528.8267">23580 8766 509 0,'-16'100'499'15,"4"-94"-162"-15,5 12-303 0,-7 1 308 16,-2 11-359-16,3 6 27 15,-15 10 10-15,-5 1 8 16,-1 17 31-16,1-1 2 16,11 7-7-16,22-5-3 15,18-1-3-15,19-14-26 16,18-13 7-16,13-19 8 0,15-25 4 16,6-16-3-16,13-20 0 15,-11-7-9-15,-13-17 8 16,-23 11 3-16,-16-8-5 15,-23 11-11-15,-27-18-33 16,-8 13-18-16,-27-1-22 16,-15 14-3-16,-19 8-9 15,5 23 14-15,2 6-79 16,26 8-93-16,14 6-217 16,30 2-34-16</inkml:trace>
  <inkml:trace contextRef="#ctx0" brushRef="#br0" timeOffset="33918.7511">24630 8875 587 0,'-48'31'690'16,"-18"15"-385"-16,-8-9-41 15,-14 17-261-15,18 2-263 16,4 14 259-16,17-10 44 16,19 10 2-16,23-3-14 15,7 1-12-15,12-18-12 16,25-2 15-16,16-19 24 0,34-18 6 16,22-20 7-16,29-30-2 15,-12-13-24-15,-5-20-20 16,-25 2 2-16,-19-8 3 15,-31 11 11-15,-9-17 6 16,-20 9-6-16,-22-5-27 16,-15 15-9-16,-20 6-14 15,-6 25-23-15,-14 13 2 16,-2 18 1-16,-16 3-152 16,15 12-212-16,7 7 10 15,26 4-225-15</inkml:trace>
  <inkml:trace contextRef="#ctx0" brushRef="#br0" timeOffset="34262.2784">25787 8828 1246 0,'-8'9'254'15,"-19"22"28"-15,-12 4-348 16,-16 19-51-16,-1 8-20 16,-2 22 171-16,15-6 24 0,11 9 5 15,23-7 0-15,9 3-21 16,16-27-10-16,15-17 34 16,23-22 6-16,23-34 1 15,10-20-11-15,29-29-39 16,-8-6-29-16,0-10 16 15,-29 14 14-15,-24-13 17 16,-30 20 9-16,-15 6-20 16,-20 6-34-16,-15 6-87 15,-18 18-107-15,-18 3-242 16,-6 4-6-16</inkml:trace>
  <inkml:trace contextRef="#ctx0" brushRef="#br0" timeOffset="35010.453">14371 8452 84 0,'39'43'475'0,"-48"-46"-230"0,0 11-56 16,0 12 45-16,2 17-263 15,-1 6 0-15,-1 9 0 0,-7 19 27 16,0 1 7-16,2 10 7 15,3-1 4-15,6 24 7 16,5-10-23-16,12 24 1 0,6-13 1 16,7 7-16-16,2-33-31 15,2-16-192-15,-12-43-3 16,-7-35-97-16</inkml:trace>
  <inkml:trace contextRef="#ctx0" brushRef="#br0" timeOffset="35356.1345">14496 8646 1008 0,'16'-27'281'0,"-15"-4"53"16,2 9-271-16,9-6-64 15,-3-2-5-15,19 2-5 16,14-3 13-16,20 0 1 15,5 8 6-15,28 8 2 16,-11-1-1-16,10 12-1 16,-16 4-8-16,-16 6-9 15,-20 7-1-15,-21 24 6 16,-33 13 1-16,-39 30 4 16,-21 12 1-16,-48 25 2 15,-2-10-2-15,-5-6-15 16,30-24-11-16,5-16-9 15,44-32-108-15,7-5-79 16,19-8-47-16,3-5-46 0,19-10 7 16,16 3 26-16</inkml:trace>
  <inkml:trace contextRef="#ctx0" brushRef="#br0" timeOffset="35620.6704">15183 8825 856 0,'-25'30'152'0,"-21"14"94"16,-7 14-256-16,-9 14 0 15,8 0 12-15,-1 3 2 16,23-8-2-16,11-1-6 15,21-12-1-15,16 4-3 16,17-14-4-16,13-3-102 16,7-15-100-16,5-17-28 15,-10-17-131-15</inkml:trace>
  <inkml:trace contextRef="#ctx0" brushRef="#br0" timeOffset="35895.8144">15188 9106 640 0,'132'51'129'0,"-98"-44"68"16,6 4-192-16,13 2 1 15,5 5 1-15,4-1-89 16,-4-3-115-16,-3 5 8 16</inkml:trace>
  <inkml:trace contextRef="#ctx0" brushRef="#br0" timeOffset="36122.9633">15523 8982 898 0,'-128'181'237'0,"85"-128"61"15,-10 24-234-15,3 6-69 16,-4 10-28-16,13-14-39 16,-1-11-150-16,19-22-77 15,17-28-66-15</inkml:trace>
  <inkml:trace contextRef="#ctx0" brushRef="#br0" timeOffset="36413.8932">15742 8615 1349 0,'12'7'179'0,"-3"9"171"16,-2 12-398-16,7 14-12 15,7 5 46-15,-5 16 10 16,0 0 2-16,-4 16 0 16,-6 2 1-16,-19 23 10 15,-13-3 3-15,-23 16 9 16,-1-11-1-16,-12-3-45 0,4-32-97 16,-3-9-240-16,20-31-2 15</inkml:trace>
  <inkml:trace contextRef="#ctx0" brushRef="#br0" timeOffset="36913.2079">15867 8905 601 0,'7'6'249'16,"2"-6"-79"-16,-6-3-139 15,10-7-82-15,5-5-10 16,27-9-10-16,8-7 79 0,23-9-152 16,-2-2-30-16,4 4-48 15</inkml:trace>
  <inkml:trace contextRef="#ctx0" brushRef="#br0" timeOffset="37283.7271">15999 9108 849 0,'1'25'497'16,"11"-15"-397"-16,7-8 21 15,18-5-183-15,9-3-179 16,24-15 214-16,-3-10-52 0,1-15-207 16,-21-13-77-16</inkml:trace>
  <inkml:trace contextRef="#ctx0" brushRef="#br0" timeOffset="51821.8825">16298 17031 553 0,'73'24'276'0,"-72"-24"-23"16,2 4-196-16,-3 4-72 15,0-8-47-15,0 1 5 16,2 11 1-16,5 22 70 16,17 54 12-16,-18-29 0 15,6 5-8-15,-1 26-13 16,1-3-165-16,-7 2-49 15,-13-28-49-15</inkml:trace>
  <inkml:trace contextRef="#ctx0" brushRef="#br0" timeOffset="52002.6143">16389 16630 1377 0,'19'-11'443'0,"-9"2"21"16,-16 9-368-16,11-1-278 16,-1 2-200-16,-4-1-113 15,0 0-156-15</inkml:trace>
  <inkml:trace contextRef="#ctx0" brushRef="#br0" timeOffset="52305.992">16772 17228 639 0,'-11'0'1156'0,"-3"-4"-751"16,14 2-463-16,-3-2 100 15,-4-3-635-15,7 5 126 16,0 1 414-16,3-2 410 15,6-12-360-15,14-13 380 0,49-51-350 16,-40 49-1-16,-2 7-8 16,7 8-17-16,-12 8-21 15,-1 10-22-15,-2 11 4 16,-3 14 6-16,-5 7 11 16,-3 25 7-16,-9 13-9 15,-4 35-205-15,-9 3-115 16,-10 17-61-16</inkml:trace>
  <inkml:trace contextRef="#ctx0" brushRef="#br0" timeOffset="53469.7407">17582 16554 451 0,'-2'-3'0'16,"2"0"652"-16,-3 0-514 16,2 0 228-16,1 2-460 15,-3 1 424-15,3 0-416 16,0 0 3-16,3 27 42 0,13 82 42 16,-7-32-5-1,-2 25 3-15,-1-2 2 0,2 14 2 16,-1-25-12-16,-2-2-109 15,1-23-153-15,-6-8-56 16,-6-20-142-16</inkml:trace>
  <inkml:trace contextRef="#ctx0" brushRef="#br0" timeOffset="53699.4133">17530 17099 846 0,'-16'-17'345'0,"-1"6"-17"15,-4 2-221-15,1 0-48 16,5 5-39-16,2 0-36 16,-1-2 38-16,7 6-6 15,2 0-13-15,1 0-9 16,4-2-51-16,0 1-41 0,1-1 1 16,39-4 21-16,64-11 11 15,-18-3 51-15,3-5 40 16,18 0-124-16,-8-3-169 15,5-5 9-15</inkml:trace>
  <inkml:trace contextRef="#ctx0" brushRef="#br0" timeOffset="54103.7354">18185 17219 913 0,'7'0'498'16,"-7"-4"-177"-16,11-3-198 15,4-7-165-15,10-9-157 16,4-10 200-16,9-12 17 15,-6-2 9-15,1-17-2 16,-13 4-11-16,-3-1 2 16,-16 11 4-16,-5 7-12 15,-10 23-18-15,-9 22-21 16,-11 16-15-16,-12 42-26 0,-8 16 10 16,-6 28 21-1,9-2 21-15,10 12 10 0,15-30 24 16,18 7-3-16,16-26-10 15,13-10-60-15,12-18-16 16,19-36-32-16,13-36-192 16,5-36 50-16</inkml:trace>
  <inkml:trace contextRef="#ctx0" brushRef="#br0" timeOffset="54338.4014">18630 17074 693 0,'10'74'324'16,"-8"-40"-31"-16,-4-4-133 16,4-3-177-16,-2-10 44 15,7-15 28-15,-4-23 45 16,3-16 24-16,6-28 35 16,8-12-35-16,1-27-11 15,9 14-11-15,5 7-39 16,0 25-32-16,-6 15-64 15,1 27-79-15,-6 7-384 16,-11 9 75-16</inkml:trace>
  <inkml:trace contextRef="#ctx0" brushRef="#br0" timeOffset="54623.046">19395 16922 1319 0,'7'14'385'16,"-10"0"52"-16,-9-8-398 16,-10 14-124-16,1 7-58 15,-14 0 16-15,0-4 37 16,10-2 44-16,16-13 69 0,2-7 3 16,14-2-23-16,7 1-33 15,-2 0-34-15,4 10-4 16,-3 2 81-16,-4 15 24 15,-9 7 18-15,-13 23 17 16,-15 4 10-16,-11 12-136 16,-7-14-89-16,-7-10-227 15,16-28-23-15</inkml:trace>
  <inkml:trace contextRef="#ctx0" brushRef="#br0" timeOffset="54908.4377">19473 17325 236 0,'16'-2'0'0,"10"-2"426"16,6-2-273-16,14-15 163 0,12-4-232 15,4-17 246 1,-4-4-279-16,-5-13-15 0,-16 4-107 16,-16 3-39-16,-16 12 1 15,-31 18-14-15,-14 30 10 16,-22 26 135-16,-9 16 78 15,-19 35-11-15,18 6 18 16,10 15-5-16,25-9-15 16,13-5-58-16,23-28-10 15,22-12-24-15,11-31-25 16,20-29-18-16,21-23-12 0,35-34-270 16,-9-14 121-16</inkml:trace>
  <inkml:trace contextRef="#ctx0" brushRef="#br0" timeOffset="55117.9893">20336 16941 1498 0,'-11'27'330'0,"-14"-2"115"16,-10 6-431-16,-8 12-37 15,6 4 14-15,4 1 22 16,9-11 21-16,23-3-36 15,21-14-15-15,18-3-15 16,7-10-22-16,30-10-86 0,8-16-27 16,11-14-265-16,-21-13-7 15</inkml:trace>
  <inkml:trace contextRef="#ctx0" brushRef="#br0" timeOffset="55333.0854">20678 16381 1057 0,'9'-2'319'0,"-6"7"-19"16,3 8-300-16,9 21-26 16,1 17-23-16,2 18-21 15,3 11 84-15,14 27 0 16,-10-12-17-16,5 14-306 15,-5-5-4-15,0-6-112 16</inkml:trace>
  <inkml:trace contextRef="#ctx0" brushRef="#br0" timeOffset="55511.4955">20558 16966 1762 0,'21'6'377'0,"11"-25"148"0,7-8-512 16,26-11-62-16,14-10-75 15,29-7 11-15,-6 6-412 16,2 2 68-16</inkml:trace>
  <inkml:trace contextRef="#ctx0" brushRef="#br0" timeOffset="55733.193">21646 16073 1279 0,'-37'41'722'16,"-12"14"-232"-16,-9 44-282 16,-20 27-225-16,-2 56-220 15,17-7 236-15,20 0 12 16,29-39 3-16,36-13-45 15,18-50-56-15,18-8-50 16,8-26-105-16,26-16-248 16,-13-23 46-16</inkml:trace>
  <inkml:trace contextRef="#ctx0" brushRef="#br0" timeOffset="62421.7876">27353 16079 1079 0,'66'40'238'0,"-73"-40"72"16,1-3-322-16,-9 12-58 15,-3 2-8-15,-14 29 17 16,-14 11 18-16,-12 36 15 15,0 17 35-15,5 47 13 16,14 0 8-16,14 25 36 16,25-20 8-16,21 0 6 15,13-41-10-15,21-14-8 16,7-29-36-16,20-12-15 16,-7-20-35-16,11-12-150 15,-19-7-178-15,-9 1-20 16</inkml:trace>
  <inkml:trace contextRef="#ctx0" brushRef="#br0" timeOffset="63226.1539">27787 16665 426 0,'-6'45'433'15,"-7"-39"-145"-15,-1 10-261 16,-2 18 256-16,0 13-297 16,-2 20 9-16,3-3 31 15,11 3 18-15,-4-16-3 16,14-18-8-16,0-14-6 15,6-5-20-15,0-17 26 16,9-11 44-16,-4-5-19 0,7-25 3 16,-3-8-6-16,-5-3-37 15,-11 9-35-15,-5 4 21 16,-5 28-7-16,-4 15-32 16,2 20-40-16,-5 23 27 15,3 16-1-15,-3 23 8 16,8 10 36-16,8 27 41 15,8-6-32-15,10 15 1 16,9-17 4-16,11-6 1 16,-5-41 2-16,5-16 6 15,-5-34 10-15,1-21 20 16,-5-23 3-16,-8-22-7 16,-4-16-21-16,-17-16-50 15,-13 3-33-15,-19-10-37 16,-13 14-21-16,-8 9 5 0,6 24 33 15,3 6-15-15,10 17-1 16,14 11-181-16,10 4 40 16</inkml:trace>
  <inkml:trace contextRef="#ctx0" brushRef="#br0" timeOffset="63630.4721">28227 16858 806 0,'0'1'417'0,"-1"-1"40"15,-5 2-332-15,4-2-104 16,2 0-61-16,-3 1-62 15,-6 20-52-15,-7 18 141 16,-6 42 23-16,16-41 7 16,9 2 3-16,4-7-7 15,7-8-12-15,-1-6-35 16,3-10-12-16,5-11 1 16,-2-8 1-16,2-12 6 15,4-3 29-15,-4-10 6 16,-12 5 7-16,6 6 18 15,-14 8 12-15,2 5 8 0,-1 15-10 16,1 5-13-16,1 5-16 16,-2 8-21-16,1 5-66 15,0 8-218-15,1 2 59 16</inkml:trace>
  <inkml:trace contextRef="#ctx0" brushRef="#br0" timeOffset="64026.5017">28590 16852 637 0,'37'53'457'0,"-53"-13"-125"15,1-14-98-15,-5 16-187 16,2 0-49-16,6 5-50 16,4-16-13-16,7-5-30 15,1-13-7-15,6-1 0 16,1-14-2-16,7-7 57 16,2-2 31-16,8-9 1 0,1-9-17 15,7 1-31-15,-11-6 3 16,3 4 10-16,-11 6 31 15,-4 9 74-15,-4 8 92 16,-2 4-42-16,-3 9-51 16,0-6 12-16,0 1-54 15,0 5-55-15,1 20 44 16,6 42 42-16,-2-46-303 16,-2-6 90-16</inkml:trace>
  <inkml:trace contextRef="#ctx0" brushRef="#br0" timeOffset="64514.527">28913 16769 711 0,'83'52'248'15,"-74"-39"0"-15,-6 5-179 16,-1 6-63-16,-4-2-12 16,7 6-11-16,-10-12 27 15,5-2 1-15,2-11-1 16,5-14 42-16,-7-12-3 16,9-11 0-16,-1-6-2 15,5-5-1-15,-4 7-43 0,14 9-1 16,-6 13-2-16,-1 6 3 15,-3 8 2-15,4 10-13 16,-10 6 3-16,2 7-22 16,0 6-16-16,-2 3-54 15,-1-1-39-15,-1-2-166 16,-2-8 9-16</inkml:trace>
  <inkml:trace contextRef="#ctx0" brushRef="#br0" timeOffset="64813.8408">29337 16080 679 0,'0'5'426'0,"3"-2"-100"15,-6-2-87-15,3-1-282 16,0 1-14-16,0 1 6 16,8 35 16-16,10 52 20 15,-4-33 8-15,-5-2 3 16,5 18 3-16,-4-7 5 16,-1 14 1-16,-5-7-5 15,1 13-1-15,-8-17-156 0,1-9-138 16,-7-16-6-16</inkml:trace>
  <inkml:trace contextRef="#ctx0" brushRef="#br0" timeOffset="65099.418">29290 16696 970 0,'-21'-51'277'0,"21"49"46"0,0-1-274 15,2 3-45 1,-2-3-33-16,0 3 3 0,0-1 1 16,0-1-16-16,3 1 13 15,-3-1 1-15,22-8 6 16,56-23 3-16,-42 15 7 15,3-2-4-15,-2 3-248 16,4 4-18-16,-16 9-82 16</inkml:trace>
  <inkml:trace contextRef="#ctx0" brushRef="#br0" timeOffset="65397.5864">29726 16768 728 0,'-3'23'337'0,"-2"4"-31"16,4 16-117-16,-4 7-198 15,-2 12-81-15,7-2-88 16,-9-4-127-16,6-19-71 16</inkml:trace>
  <inkml:trace contextRef="#ctx0" brushRef="#br0" timeOffset="66280.7422">30489 15864 980 0,'-4'-5'189'0,"-2"5"79"16,-2 5-349-16,8-5-23 15,-4 1 1-15,-29 13 35 0,-63 69 26 16,31-37 86-16,10-8 52 16,6-1 52-16,12-15-13 15,16-5-38-15,21-13-36 16,12-2-15-16,9-2-49 16,16 4-1-16,6 0 32 15,4 7 12-15,-11 1-21 16,-4 11-3-16,-17 7-4 15,-15 8-5-15,-15 0 0 0,-7 4 4 16,-13-7 1-16,-2-10-4 16,5-9-13-16,-3-3-60 15,10-4-23-15,4-1-50 16,12 1-55-16,0-4-160 16,6-3 50-16</inkml:trace>
  <inkml:trace contextRef="#ctx0" brushRef="#br0" timeOffset="66702.0382">30365 15522 779 0,'3'3'117'0,"-8"1"81"15,5 12-231-15,-4 9-9 16,-1 11 22-16,-1 7 30 0,-3 4 19 15,-4 1 10 1,-8 4 12-16,1 1 6 0,-10 12-7 16,-1 5-7-16,0 19-2 15,-2-5-12-15,8 11-12 16,6-15-2-16,1-3-12 16,7-25-14-16,3-12-37 15,3-18-18-15,1-9-17 16,4-7-74-16,0-7-108 15,7-5 32-15</inkml:trace>
  <inkml:trace contextRef="#ctx0" brushRef="#br0" timeOffset="67165.8796">30442 15839 254 0,'-5'-2'122'16,"5"-1"-64"-16,0 2-77 15,0 1-39-15,0 0-39 0,0-2-23 16,0 1 212-16,0-1 108 16,-3 1 46-16,3-1 60 15,0 2 25-15,0 0-135 16,0 0-98-16,0 0-29 16,0 0-42-16,0 0-26 15,0 0-19-15,0 0-2 16,0 0 0-16,0 2 7 15,-1 16 10-15,-7 20 12 16,-8 61 6-16,9-16 7 16,-7 0 0-16,2 14-4 15,1-7-9-15,-3-1-11 16,2-21-10-16,3-12-10 16,2-16-67-16,-11-15-258 15,-11-17 64-15</inkml:trace>
  <inkml:trace contextRef="#ctx0" brushRef="#br0" timeOffset="67554.438">30756 15305 707 0,'41'62'348'0,"10"45"48"15,-5 19-171-15,-14 50-28 16,-30 10-43-16,-32 45-59 16,-29-2-45-16,-36 31-28 15,-9-37-54-15,-16 8-404 0,-15-48 103 16</inkml:trace>
  <inkml:trace contextRef="#ctx0" brushRef="#br0" timeOffset="79319.0646">21788 16396 1113 0,'-25'56'271'0,"12"-46"71"15,5 7-326-15,4 8-45 16,1 1-21-16,3 7 5 16,3-2 11-16,4 11 9 15,-5-7 20-15,2 11 13 16,1 0 12-16,-1 24-7 16,2-5-8-16,3 9 2 0,-2-10-10 15,-2-7-10-15,-5-22-3 16,1-12-8-16,-2-11-1 15,-2-9 4-15,-6-10 2 16,-3-11-27-16,-6-4 17 16,2-18 10-16,-5-8 8 15,5-11 32-15,7 1 50 16,3-11 13-16,9 5-12 16,6-6-7-16,7 4-30 15,17-13-14-15,4 9-16 0,16-10 0 16,5 5 0-16,13 2 6 15,-8 17 4-15,-1 3 7 16,-18 19-1-16,-2 16-10 16,-8 13-14-16,-4 13-35 15,-7 10-4-15,-11 20 1 16,-12 14 11-16,-24 16-7 16,-10 8 28-16,-19 15 2 15,-12-3 0-15,-15-7-3 16,10-13 19-16,0-8 21 15,24-26 12-15,17-9 5 16,20-15-15-16,9 1-28 16,18-8-10-16,16 3-2 15,13-3 3-15,15-5 29 0,2 4 36 16,6-1 2-16,-17 4-4 16,5 9 2-16,-17 10-75 15,2 13-67-15,-11 6-318 16,-7 13-16-16,-16-1-169 15</inkml:trace>
  <inkml:trace contextRef="#ctx0" brushRef="#br0" timeOffset="79633.8061">22774 16627 1387 0,'0'-3'371'0,"0"1"63"16,-1-1-434-16,-2 3-97 16,1 0-50-16,-1 2-79 15,-21 17 15-15,-63 89 39 16,44-32 67-16,-3 14 51 15,9-8 130-15,10-1 28 16,14-23 1-16,11 0-7 0,11-14-55 16,17 4-68-1,2-14-67-15,18-2-240 16,0-10 37-16</inkml:trace>
  <inkml:trace contextRef="#ctx0" brushRef="#br0" timeOffset="79948.5056">22876 16811 959 0,'-3'-2'401'0,"2"2"-4"16,1 0-286-16,-3 0-149 16,1 2-46-16,2-1-6 15,14 21-8-15,48 58 63 16,-23-43 33-16,2 0 5 16,-5-4 5-16,10-1 3 15,-9-8-11-15,0-2-60 16,-5 1-97-16,-1-4-154 15,-10-3-37-15</inkml:trace>
  <inkml:trace contextRef="#ctx0" brushRef="#br0" timeOffset="80177.2381">23299 16750 871 0,'-12'6'488'16,"-13"4"-94"-16,-9 0-201 0,-20 20-138 16,-4 7-130-16,-11 21 25 15,11 6-16-15,-9 10 5 16,18-12 1-16,12 3-69 16,17-18-61-16,6-7-137 15,14-11-6-15,18-9-117 16</inkml:trace>
  <inkml:trace contextRef="#ctx0" brushRef="#br0" timeOffset="80426.7743">23465 16425 1065 0,'4'-3'278'0,"-1"11"42"16,8 4-303-16,-4 14-25 0,5 16-27 16,1 24 39-16,-1 10 20 15,0 32 2-15,-3-1-4 16,-17 13-12-16,-5-15-28 16,-17 5-95-16,-22-33-115 15,-10-6-122-15,0-27-83 16</inkml:trace>
  <inkml:trace contextRef="#ctx0" brushRef="#br0" timeOffset="80641.3873">23895 17209 706 0,'-33'58'0'16,"-25"16"684"-16,-16 19-654 16,4-8 416-16,-1 7-498 15,9-20 414-15,0-10-839 16,17-26 23-16,-2-12-186 16</inkml:trace>
  <inkml:trace contextRef="#ctx0" brushRef="#br0" timeOffset="81101.8041">24557 16323 895 0,'9'9'159'16,"-4"-15"-115"-16,6 5-244 16,-2-4-9-16,5 1 100 15,-3-2 61-15,-3-2 307 16,-4-1 31-16,-7-1 25 15,-3 1-42-15,-5-6-95 16,-10 9-103-16,-19 8-39 16,-3 11-40-16,-24 17-27 15,-1 25 62-15,-8 26 46 16,21 5 24-16,4 22 21 16,19 0-14-16,21 2-9 15,11-27-39-15,13-4-21 16,11-34-20-16,35-12 6 15,3-23-18-15,26-10-67 16,5-16-71-16,12-18-394 0,-26-13 37 16</inkml:trace>
  <inkml:trace contextRef="#ctx0" brushRef="#br0" timeOffset="81565.3737">25129 16393 1027 0,'0'0'898'16,"-4"1"-512"-16,-45 10-231 16,-55 88-182-16,58-41-208 15,0 16-154-15,21 4 363 16,10 19 21-16,11-19 10 16,2 2 35-16,13-16-30 15,5-6-59-15,8-26-47 16,8-10-276-16,14-5 28 0</inkml:trace>
  <inkml:trace contextRef="#ctx0" brushRef="#br0" timeOffset="81885.8272">25171 16630 1214 0,'-3'-3'43'0,"1"1"200"0,2 1-363 16,0 1 4-16,14 4 89 15,27 33 46-15,50 43 37 16,-42-38 13-16,-8-4-7 16,5 2-42-16,-13-12-52 15,-7-10-78-15,-6-13-201 16,-9-19 3-16</inkml:trace>
  <inkml:trace contextRef="#ctx0" brushRef="#br0" timeOffset="82119.8215">25386 16597 1465 0,'-125'128'230'16,"73"-69"127"-16,5 10-478 15,14-6-49-15,5-7-35 16,19-20-4-16,6-10-28 16,9-12 7-16,12-13-42 15,6-7 6-15</inkml:trace>
  <inkml:trace contextRef="#ctx0" brushRef="#br0" timeOffset="82673.0658">25605 16231 612 0,'0'-3'416'0,"2"0"-94"16,1 2-59-16,17-1-238 15,17 19-9-15,48 48 9 16,-48 4 33-16,-12 11 2 16,-13 32 2-16,-21 0-16 15,-15 22-9-15,-11-16-25 0,-10-13-179 16,4-29-178-16,-1-23 1 16,14-28-37-16,6-11-10 15</inkml:trace>
  <inkml:trace contextRef="#ctx0" brushRef="#br0" timeOffset="83037.9783">25878 15846 1290 0,'47'50'403'0,"61"97"113"16,-35-15-339-16,-15 19-21 16,-17 64-4-16,-27 0-61 15,-47 44-42-15,-34-19-58 16,-62 19-154-16,5-54-204 0,-45-4-197 16,7-66-1-16,-17-30-214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31:38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21768 17397 895 0,'-43'46'215'0,"43"-46"55"16,8 0-256-16,4-3-23 15,6 6-10-15,10-9 11 16,9 3 10-16,9-1-51 16,5-4-50-16,7-1-174 15,-14 4-11-15</inkml:trace>
  <inkml:trace contextRef="#ctx0" brushRef="#br0" timeOffset="314.4936">21855 17714 500 0,'10'2'531'0,"-4"-4"-175"16,2 5-302-16,-8-3 296 15,0-1-367-15,9-1 1 16,23-1 6-16,51-7 0 16,-49 1 1-16,11 0-74 15,-13 0-53-15,7 3-211 16,-6 0-20-16</inkml:trace>
  <inkml:trace contextRef="#ctx0" brushRef="#br0" timeOffset="908.3421">22735 17354 771 0,'12'134'553'0,"27"-131"-128"15,19-14-464-15,1-39 462 16,25 23-602-16,-3 2-249 16,2 3 29-16</inkml:trace>
  <inkml:trace contextRef="#ctx0" brushRef="#br0" timeOffset="1566.4325">23453 17691 1040 0,'124'35'258'0,"-121"-39"61"0,2 8-311 16,-10-1-34-16,5-3-23 15,-3 0 5-15,2 2 15 16,-2 5 14-16,-9 15 11 15,-34 51 12-15,25-55 5 16,-4-8 16-16,9-7 13 0,7-11 16 16,-7-3-3-16,13-19-7 15,19-1-14-15,3-15-9 16,11 3-12-16,7 0 10 16,-9 15-1-16,-7 10-10 15,-8 17-10-15,-5 10-5 16,-8 13-12-16,-5 10 1 15,-16 1-3-15,-2 4-8 16,-2-9 19-16,-4-9 13 16,12-14 8-16,6-5 30 15,10-12 21-15,-2-1-8 16,18 5-4-16,-2 1-4 16,0-1-22-16,7 11-18 15,0 12-32-15,-8 6-147 16,-6 9-256-16,-7 7 21 15</inkml:trace>
  <inkml:trace contextRef="#ctx0" brushRef="#br0" timeOffset="1982.1396">24224 17120 1023 0,'0'6'221'16,"-6"33"94"-16,-48 66-298 16,4-47-9-16,-3 8 47 15,8-4 9-15,8 10 10 16,25-13-4-16,27 6-11 15,10-13-37-15,17-8-5 16,2-18-10-16,11-12 5 16,-2-21 6-16,14-18-11 15,-5-17-2-15,14-20 7 16,-11-11 2-16,-10-7 2 16,-19 11 2-16,-20 1 6 15,-21 19-12-15,-26 7-14 16,-10 14-12-16,-23 12 4 15,-9 11-9-15,1 17-73 0,11 6-67 16,6 0-242-16,23 0-27 16</inkml:trace>
  <inkml:trace contextRef="#ctx0" brushRef="#br0" timeOffset="2390.7731">24811 17302 1231 0,'4'3'275'16,"12"6"91"-16,-20 5-350 15,-3 2-48-15,-2 16 18 16,1 7 25-16,2 14 12 16,3 5 4-16,8 9 6 15,4-20-17-15,11-4-1 16,12-21-2-16,25-19 6 16,7-22 0-16,26-18 6 15,-4-18 2-15,2-23 7 16,-30 4-3-16,-17-8 1 0,-29 21 7 15,-28 5-15-15,-20 16-8 16,-26 10-4-16,-21 13-28 16,-9 11-68-16,11 12-44 15,5 13-56-15,26 2-268 16,29-1 40-16</inkml:trace>
  <inkml:trace contextRef="#ctx0" brushRef="#br0" timeOffset="2732.0744">25875 17175 290 0,'-21'12'319'0,"-13"6"-64"16,-6 5-38-16,-9 14-25 15,3 17-49-15,0 6-13 16,14 9 12-16,5 9-2 15,17-7-27-15,12-16-17 16,19-16-53-16,16-14-7 16,12-16-14-16,13-14 1 15,10-14 0-15,2-20 2 16,-12-8 7-16,-9-12 0 16,-19 2-2-16,-26 3-1 15,-27 14-3-15,-27 4-25 16,-17 11-25-16,-20 9-39 0,9 7-30 15,3 4-117-15,22 7-131 16,27-8-106-16,35-2-86 16</inkml:trace>
  <inkml:trace contextRef="#ctx0" brushRef="#br0" timeOffset="3210.3354">26305 17193 573 0,'-12'6'952'0,"3"-9"-554"16,9 4-60-16,-4-4-203 15,4 2-218-15,0-1-201 16,0-1 301-16,1 0-3 16,23-20 12-16,71-48 26 15,-41 45-5-15,9 4-2 16,-13 6-17-16,-4 10-34 16,-19 6-21-16,-10 18-2 15,-17 7 0-15,-13 15 19 0,-12 3 18 16,-12 3 5-16,-3-11 1 15,3-5 17-15,15-15-2 16,5-6-11-16,19-12-6 16,14-2-1-16,8-1-20 15,5 2-7-15,4 4 4 16,0 18 4-16,-13 16 6 16,-23 32 6-16,-20 14 4 15,-25 18-15-15,-14-4-30 0,-12-13-128 16,13-28-62-16,6-17-231 15,14-20-45-15</inkml:trace>
  <inkml:trace contextRef="#ctx0" brushRef="#br0" timeOffset="3531.5795">26992 17359 1358 0,'2'-2'362'0,"1"1"87"0,-3-1-401 16,0 2-20-16,0 0-25 15,0 0 3-15,1 2 7 16,11 20 22-16,70 56-12 16,-24-30 2-16,13 5-1 15,12-1-45-15,-5-7-66 16,-4 0-386-16,-19-12-9 0,-22-5-181 16</inkml:trace>
  <inkml:trace contextRef="#ctx0" brushRef="#br0" timeOffset="3733.9623">27412 17344 1417 0,'-22'10'356'0,"-35"20"103"15,-21 13-408-15,-23 28-35 16,-6 0-17-16,-4 14-10 15,22-8-28-15,6-5-156 16,18-23-108-16,16-6-156 16,22-18-132-16</inkml:trace>
  <inkml:trace contextRef="#ctx0" brushRef="#br0" timeOffset="4183.8764">27565 16827 381 0,'53'66'613'0,"-46"-63"-393"16,-2-1 96-16,-5-7-225 15,0 4-217-15,0 0 116 16,0-2 121-16,1 0-59 16,8-24 34-16,80-50 51 15,-38 44 9-15,15 1 1 16,-1 6-45-16,-1 9-42 15,-19 9-65-15,-11 13-32 16,-22 10-11-16,-17 25 26 16,-11 20 30-16,-21 25 41 15,-5-1 26-15,1 8 11 16,11-21-27-16,11-17-43 16,29-23-30-16,29-17-50 0,22-19-69 15,26-12-381-15,0-12 102 16</inkml:trace>
  <inkml:trace contextRef="#ctx0" brushRef="#br0" timeOffset="5049.5878">28475 17375 1079 0,'-15'58'280'0,"10"-57"53"0,4 4-314 16,2-1-40-16,-1-4-32 15,0 0 25-15,3 0 12 16,46 8 10-16,64 3 11 16,-14-9-66-16,-4 1-255 15,-3 0 61-15</inkml:trace>
  <inkml:trace contextRef="#ctx0" brushRef="#br0" timeOffset="5272.7596">28670 17314 1189 0,'-1'6'334'15,"-2"19"62"-15,-10 69-298 16,2-35-122-16,-7 19-4 16,-5 2 10-16,-4 5-100 15,6-18-43-15,5-4-137 16,9-17-88-16,10-12-52 16</inkml:trace>
  <inkml:trace contextRef="#ctx0" brushRef="#br0" timeOffset="5597.5788">29328 17037 1371 0,'-7'25'279'0,"-9"-7"124"16,-6 7-403-16,-11 18-25 16,0 0 4-16,-1 14 4 15,9-1 5-15,4 19-1 16,14 1-9-16,5 11-100 15,2-14-97-15,14 1-171 16,4-22-74-16</inkml:trace>
  <inkml:trace contextRef="#ctx0" brushRef="#br0" timeOffset="5885.9756">29726 17162 1070 0,'-8'3'304'16,"-5"19"53"-16,-3 19-293 16,2 26-55-16,2 9-16 15,4 9 8-15,9-12 9 16,11-9 12-16,12-26 10 16,14-24 3-16,17-22 6 15,18-35-34-15,2-16-31 16,-1-21-20-16,-25 3-18 15,-19-2 21-15,-35 23 23 0,-40 7 3 16,-25 12 14-16,-16 15 14 16,1 10-21-16,2 11 13 15,32 8-345-15,28 6 123 16</inkml:trace>
  <inkml:trace contextRef="#ctx0" brushRef="#br0" timeOffset="6222.2341">30348 17498 1473 0,'21'6'233'16,"-14"7"166"-16,-18 14-427 15,-3 7-18-15,-11-7 27 16,9 20 32-16,-9-10-68 15,5-10-95-15,16-11-256 16,4-26-13-16</inkml:trace>
  <inkml:trace contextRef="#ctx0" brushRef="#br0" timeOffset="6639.7124">31023 17006 719 0,'3'10'631'15,"-8"-5"-190"-15,-11-4-430 16,-20 10 428-16,-11-1-471 16,-20 9 20-16,-7 5 8 0,0 12 14 15,16-1 12-15,3 8 11 16,23 2 12-16,15 1-5 15,13-14-22-15,13 2 1 16,15-16-5-16,17-14-6 16,7-12-11-16,24-18-47 15,-1-12-29-15,5-10-7 16,-18 2 0-16,-8-2 22 16,-23 11 55-16,-6 8 20 15,-13 15 4-15,1 2-19 16,-6 10-8-16,2 16 4 15,-8 5 7-15,1 27 15 16,-4 17 31-16,-3 31-5 16,-2 5-13-16,2 11-115 15,-5-15-86-15,-2-12-270 16,12-32-40-16</inkml:trace>
  <inkml:trace contextRef="#ctx0" brushRef="#br0" timeOffset="6999.8653">31175 17053 1453 0,'21'58'317'0,"7"-50"135"0,26-13-402 15,17-5-59-15,33-9 19 16,-5-8 4-16,0-9-2 16,-23 2-15-16,-11 0-4 15,-37 11-11-15,-7 8-48 16,-12 15-6-16,-9 32 15 16,-9 11 6-16,-10 25 14 15,-4 11 59-15,-14 25 34 16,0-11 8-16,-7 21 11 15,-2-15-5-15,-3-4-13 16,10-22-51-16,7-10-111 16,11-27-97-16,0-18-273 15,5-14-37-15</inkml:trace>
  <inkml:trace contextRef="#ctx0" brushRef="#br0" timeOffset="7255.3653">31979 17175 1714 0,'-21'33'489'0,"3"-10"55"16,3 1-487-16,18 3-142 16,14-14-21-16,21 2-18 15,16-9 55-15,15 1 21 16,-2-4 57-16,0 6-3 15,-21 1-6-15,-14 18-15 16,-35 12-16-16,-35 23-71 16,-25 0-98-16,-23 3-272 15,-5-16 3-15</inkml:trace>
  <inkml:trace contextRef="#ctx0" brushRef="#br0" timeOffset="7424.3218">32085 16836 1030 0,'63'-6'771'0,"21"-3"-384"0,-7-4-328 16,18 2 37-16,-6 7-287 16,-3 4-65-16,-25 9-131 15,-11 0 106-15</inkml:trace>
  <inkml:trace contextRef="#ctx0" brushRef="#br0" timeOffset="7737.1623">32667 17261 1330 0,'35'25'473'16,"11"3"41"-16,30 20-312 15,10 3-186-15,8 9-142 16,-18-8-133-16,-9 1-256 16,-32-16-88-16</inkml:trace>
  <inkml:trace contextRef="#ctx0" brushRef="#br0" timeOffset="7898.4956">33205 17245 1631 0,'-80'75'434'0,"-15"21"120"16,-21 16-456-16,-3-9-112 0,-11 4-153 15,44-29-106-15,10-12-281 16,29-16-78-16</inkml:trace>
  <inkml:trace contextRef="#ctx0" brushRef="#br0" timeOffset="8708.4152">32106 16865 790 0,'0'-3'216'16,"2"0"50"-16,-2 0-211 15,0 0-51-15,0 2-1 16,0 0 9-16,0-1 17 16,0 2 4-16,-2 0 5 15,2 2-6-15,-4 8-7 16,-8 17-17-16,-24 48 2 15,22-45 6-15,-10 4 31 16,0 1 7-16,-6 5 9 16,5-4-4-16,4 5-8 15,4-5-27-15,5-9-10 0,9-10 1 16,6-6 13-16,-3-8 13 16,4-5 5-16,-4 1-2 15,2-1-8-15,21 1-16 16,22-2-16-16,44 3-5 15,-37 6-1-15,-6 6 1 16,4 4-1-16,-8 5 1 0,-5 1 5 16,-12 0 2-16,-4 2-2 15,-18-2 0-15,-15 5 32 16,-18-1 5-16,-32 10 7 16,-17 2 10-16,-19 0-12 15,11-13-47-15,0 0-179 16,29-7-180-16,-5-1-118 15,10-11-176-15</inkml:trace>
  <inkml:trace contextRef="#ctx0" brushRef="#br0" timeOffset="10251.5648">14087 17025 681 0,'-46'-1'475'31,"9"-1"-397"-31,31-4-42 16,6 6-9-16,4 5-22 15,-4-8-12-15,21 1-2 16,-12 1 2-16,12-3 30 16,53-36 10-16,-15-17 12 15,15-12 14-15,28-29 7 16,27-1-28-16,49-2-9 16,0 21-9-16,38 13-17 15,-5 29-7-15,8 24-21 16,-29 28-17-16,10 27-37 0,-46 17-7 15,-10 16-18-15,-45-4 8 16,-25 7 10-16,-51-14 21 16,-37 14-6-16,-35-26-139 15,-45-23 41-15</inkml:trace>
  <inkml:trace contextRef="#ctx0" brushRef="#br0" timeOffset="10605.4912">14459 16809 1558 0,'34'-12'246'16,"-3"-22"185"-16,73-33-454 16,29-10-16-16,73-25 38 15,30 0 19-15,66-17-4 16,-11 28-4-16,60 2-2 16,-24 26-6-16,54 26 1 15,-31 31 0-15,37 39 2 0,-47 34 2 16,29 22 1-16,-58 13-7 15,-1 28-46-15,-58-10-60 16,-8 34-347-16,-73-4 50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33:10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2343 7883 558 0,'3'-3'410'0,"1"-8"-298"15,1 8 13-15,7 2-36 16,1 7-264-16,6 23 133 16,45 90 137-16,-48-24-107 15,-8 0-107-15,3 14 122 16,-6-17 8-16,-4-4 4 15,-5-29 5-15,-9-7-229 16,-4-33 79-16</inkml:trace>
  <inkml:trace contextRef="#ctx0" brushRef="#br0" timeOffset="256.3368">2475 7889 1323 0,'46'-26'241'16,"25"-5"158"-16,15 2-407 16,25 8 9-16,-16 14-5 15,-6 17-34-15,-21 18-30 0,-9 15 1 16,-34 0 10-16,-17 18 17 16,-36-1 23-16,-27 13 34 15,-12-5 2-15,-23 8 8 16,-2-21-3-16,-6-2-74 15,11-18-77-15,-10-3-225 16,20-13-30-16</inkml:trace>
  <inkml:trace contextRef="#ctx0" brushRef="#br0" timeOffset="599.4252">3170 8477 1055 0,'4'3'152'15,"13"-5"145"-15,3-1-317 16,22-12 16-16,7-10 27 16,13-12 9-16,-7-7-8 15,-5-5 3-15,-17 9-2 16,-5 0 4-16,-19 10 1 15,-9 5 3-15,-7 12-65 16,-11 10-14-16,-18 15-7 16,-11 14-1-16,1 17 4 15,-11 14 61-15,15 5 10 16,9 13 1-16,21-2-6 0,8-6-50 16,15-14-35-16,15-13-79 15,6-25-158-15,10-29-4 16,-1-14-88-16</inkml:trace>
  <inkml:trace contextRef="#ctx0" brushRef="#br0" timeOffset="978.8303">3899 8249 203 0,'5'13'251'15,"-2"-1"182"-15,-6 7-266 16,3 3 103-16,-12 5-263 15,0-2 17-15,2-1 16 16,5-12-13-16,2-5-23 16,15-14-2-16,21-18-2 15,10-8-12-15,17-6 2 16,0 1 21-16,6 5-1 0,-21 16 5 16,-8 12-22-16,-21 11-3 15,0 10 11-15,-11 11-1 16,-10 7 4-16,1-4 25 15,5 1 3-15,-5-13-29 16,7-14 13-16,10-13-8 0,15-15 0 16,14-4 6-16,20 5 13 15,-4 5-23-15,0 10-27 16,-11 19-15-16,-19 15-14 16,-25 10 13-16,-10 14-13 15,-6-1-58-15,1 9-77 16,7-17-80-16,23-20-94 15</inkml:trace>
  <inkml:trace contextRef="#ctx0" brushRef="#br0" timeOffset="1303.7793">5238 8185 778 0,'-6'1'230'0,"-11"5"32"15,-6 0-217-15,-31 12-22 16,-4 3-2-16,-1 8 26 0,6 7 22 16,4 7 11-16,27 0-11 15,2 12-32-15,10-8-17 16,7-4-45-16,6-10-29 16,7-10 23-16,10-21 15 15,12-17-12-15,11-13 25 16,14-8 9-16,-3-2-14 15,0 5-4-15,-17 10 8 16,-12 14-8-16,-13 12 4 16,-8 10-5-16,-7 14 2 15,-1 16-23-15,0 2-10 0,-4 12-246 16,11-8 57-16</inkml:trace>
  <inkml:trace contextRef="#ctx0" brushRef="#br0" timeOffset="1556.6887">5601 8495 1017 0,'9'13'160'0,"-6"6"126"16,-3-3-313-16,0-1 27 16,6-6-1-16,4-6 36 15,-1-19 6-15,20-9 8 16,13-5-1-16,23-10 14 15,2 3-32-15,11 12-13 16,-15 10-16-16,-10 12-19 16,-22 16-20-16,-7 4-17 0,-17 6 1 15,-2 13-64-15,-13-5-52 16,-4 3-137-16,7 2-24 16</inkml:trace>
  <inkml:trace contextRef="#ctx0" brushRef="#br0" timeOffset="1900.7803">6499 8355 1233 0,'-62'97'272'0,"17"-44"121"16,16-1-351-16,5 6-49 15,19-26-27-15,22-4 29 16,11-31-3-16,43-34-16 15,15-26-14-15,22-28 4 16,3-11-56-16,-2-18-28 16,-35 18 74-16,-19-2 60 15,-23 28 29-15,-20 4 23 16,-12 32 10-16,-7 22-79 16,-1 27-40-16,-14 24-29 15,1 24 37-15,-7 28 51 16,10 1 5-16,8 12 24 15,17-20 23-15,19 7-43 0,11-31-48 16,25-3-58-16,8-22-75 16,14-2-203-16,-11-24-16 15</inkml:trace>
  <inkml:trace contextRef="#ctx0" brushRef="#br0" timeOffset="2177.3213">7593 7998 1883 0,'16'12'190'0,"-4"-3"25"16,-28 3-748-16,4 3-147 16</inkml:trace>
  <inkml:trace contextRef="#ctx0" brushRef="#br0" timeOffset="2321.7046">7663 8278 1775 0,'8'24'-12'16,"-3"-12"12"-16,-2-3-599 15</inkml:trace>
  <inkml:trace contextRef="#ctx0" brushRef="#br0" timeOffset="2975.1035">2786 9086 979 0,'3'172'342'15,"-45"-144"36"-15,-18 24-210 0,0 4-168 16,9-1-17-16,15-17-12 15,29-7-43-15,23-16 7 16,30-7 25-16,7-7 42 16,17 6 40-16,-8 4 32 15,-6 10-16-15,-20 8-27 16,-24 19-19-16,-20 6-17 16,-24 23 1-16,-22-2 4 15,-30 3-52-15,-4-16-53 16,-18-14-267-16,20-35 12 15</inkml:trace>
  <inkml:trace contextRef="#ctx0" brushRef="#br0" timeOffset="3204.5871">2682 9145 1409 0,'140'52'234'0,"-97"-58"203"16,17 0-383-16,37-9-73 16,21-1 43-16,16-2-225 15,-19-3-235-15,-11 2-30 0</inkml:trace>
  <inkml:trace contextRef="#ctx0" brushRef="#br0" timeOffset="3624.7336">3908 9524 1153 0,'15'6'226'0,"15"9"121"0,7 7-354 15,17 9 21-15,0 5-5 16,-1 2-24-16,-7-1-25 15,-4 15-166-15,-13 3-144 16,-1 1-31-16</inkml:trace>
  <inkml:trace contextRef="#ctx0" brushRef="#br0" timeOffset="3815.7551">4243 9511 1412 0,'-41'27'247'0,"-35"10"142"16,-17 14-443-16,-33 22 4 15,11 0-1-15,12 4-1 16,39-20-212-16,19-9-112 16,53-24-34-16</inkml:trace>
  <inkml:trace contextRef="#ctx0" brushRef="#br0" timeOffset="4084.0326">4852 9426 579 0,'57'125'440'0,"-49"-124"-74"15,9-4-345-15,36 0 350 16,14-1-328-16,25-8-45 16,4 0-69-16,15-1-297 15,-41 1 50-15</inkml:trace>
  <inkml:trace contextRef="#ctx0" brushRef="#br0" timeOffset="4324.5633">5254 9358 1149 0,'-2'8'616'16,"-2"2"-305"-16,-6 14-302 16,-8 16-94-16,-12 23-100 15,-14 10-97-15,-11 10 278 0,6-7 7 16,3 2-2-16,16-16-127 16,16 4-178-16,21-22 13 15</inkml:trace>
  <inkml:trace contextRef="#ctx0" brushRef="#br0" timeOffset="4848.2449">5887 9219 1051 0,'-3'-3'226'0,"-2"-1"93"15,5 2-347-15,0 1-46 16,0-1-9-16,3 1 18 15,18-5 25-15,28-11 68 16,50-12 66-16,-39 13 25 16,-10 7-16-16,-1 7-28 15,-19 11-48-15,-7 4-39 0,-11 8-23 16,-10 10-4-16,-8 2 31 16,-6 5 29-16,-9-8 27 15,5-2 8-15,4-10 28 16,0-11-35-16,11-5 5 15,14-7-19-15,5-2-7 16,10 1-27-16,7 5 11 16,4 1-28-16,-5 11 5 15,-6 16-13-15,-8 7-2 16,-28 24 4-16,-8 3 6 0,-18 10 12 16,-11-9 15-16,-14-7-52 15,6-24-55-15,-17-7-290 16,8-14 21-16</inkml:trace>
  <inkml:trace contextRef="#ctx0" brushRef="#br0" timeOffset="5134.4667">6810 9615 1118 0,'12'10'219'16,"-3"-1"73"-16,-9-6-322 16,0 12-80-16,3 5 29 15,-3 7 32-15,0 4 29 16,0 17 28-16,-3-2-3 15,0 13-3-15,-6 12-232 16,-9 18-42-16,-7-20-67 0</inkml:trace>
  <inkml:trace contextRef="#ctx0" brushRef="#br0" timeOffset="5407.3878">6880 9486 1343 0,'53'-34'306'0,"18"-8"126"15,1 13-408-15,9 8-5 16,-19 19-28-16,-7 10-39 16,-27 14-19-16,-16 12 3 15,-31 5 21-15,-27 11 35 16,-15 3 40-16,-10 1 29 15,0-14 1-15,-3-5-26 16,23-14-73-16,10-6-118 0,8-8-50 16,13-2-79-16,20-10-128 15,22-8 36-15</inkml:trace>
  <inkml:trace contextRef="#ctx0" brushRef="#br0" timeOffset="5672.3267">7679 9383 1446 0,'10'78'250'0,"47"-84"174"16,9-3-439-16,34-3-79 15,6-3-15-15,8-6-310 16,-28 4 9-16</inkml:trace>
  <inkml:trace contextRef="#ctx0" brushRef="#br0" timeOffset="6091.0782">8487 9031 1337 0,'92'41'221'0,"-43"-44"157"0,26 0-421 16,-1 2 55-16,-3-2 13 16,-17 13 0-16,-10-2-11 15,-26 4-15-15,-6 5-22 16,-17 4-13-16,-11 1 9 16,-5 9 20-16,-8 1 13 15,1-9 19-15,4-2-4 16,13-11-26-16,11-8-13 15,14-5-2-15,9 1-1 16,3 4 10-16,11 2 21 16,-8 8-2-16,-3 15-4 15,-19 10-10-15,-14 21-1 16,-26 10-4-16,-31 18-5 16,-13-12-12-16,-18 6-91 15,8-16-139-15,-14-21-112 16,27-24-95-16</inkml:trace>
  <inkml:trace contextRef="#ctx0" brushRef="#br0" timeOffset="6466.3937">9287 9148 628 0,'-87'175'266'16,"33"-119"43"-16,4 18-127 16,20-3-94-16,23 3-5 15,10-20-48-15,23-7-5 16,16-19-10-16,31-14 23 15,2-19 9-15,32-23 22 16,-11-15-17-16,4-19 15 16,-35-2-9-16,-3 2 23 15,-32 11-6-15,-21 4-34 16,-21 11-10-16,-15 5-40 16,-14 3-38-16,-17 10-113 15,6 11-49-15,4 7-248 16,25 4-24-16</inkml:trace>
  <inkml:trace contextRef="#ctx0" brushRef="#br0" timeOffset="6855.0663">10199 9241 1039 0,'3'0'277'16,"10"-1"64"-16,11-2-276 15,50-9-133-15,-37 10-106 0,0-5-107 16,6 4-60-16,-8 0-122 15</inkml:trace>
  <inkml:trace contextRef="#ctx0" brushRef="#br0" timeOffset="7079.4736">10289 9468 1196 0,'16'9'339'0,"4"0"56"16,-7-6-304-16,3 4-132 15,7-4 0-15,2 4 4 16,-3-5 0-16,3 2-108 16,5-5-119-16,11-12-110 15,13-8-111-15</inkml:trace>
  <inkml:trace contextRef="#ctx0" brushRef="#br0" timeOffset="7654.3718">11316 8970 581 0,'-17'74'707'16,"-19"-56"-406"-16,-6 4-37 15,-1 3-327-15,-3 23-257 16,-2-7 345-16,6 17 11 15,12-2 24-15,2 17 31 16,15-8-51-16,22 8-4 16,12-17-16-16,16 0 17 15,16-26-6-15,15-12 13 0,2-15 7 16,22-26 20-16,-3-14-11 16,7-20 14-16,-13-3-7 15,-18-8 17-15,-22 15 2 16,-15-5-12-16,-23 17-21 15,-17-4 20-15,-6 14-45 16,-22 0-41-16,-3 13-44 16,-9 11-101-16,6 2-386 15,8 7 60-15</inkml:trace>
  <inkml:trace contextRef="#ctx0" brushRef="#br0" timeOffset="11678.7954">5187 10729 1248 0,'17'-2'161'0,"20"-1"162"16,9 0-412-16,19-6-40 15,3 6-39-15,9 2-159 16,-19 1-31-16</inkml:trace>
  <inkml:trace contextRef="#ctx0" brushRef="#br0" timeOffset="12088.2982">5875 10280 1489 0,'53'87'212'0,"-29"-91"159"16,10-7-449-16,20 1 7 16,-1 1-1-16,2 5 22 0,-17 13-43 15,-11 1-10-15,-18 5 1 16,-14 4 17-16,-5 6 44 16,-11-3 55-16,-1 2 17 15,6-5 17-15,-1-7 11 16,9-6-42-16,9-4-14 15,11-4 0-15,4 5-11 16,12 6 3-16,2 3 62 0,3 6 25 16,-13 10-48-16,-11 7 1 15,-13 7-17-15,-26 16-41 16,-19-1-44-16,-17 0 21 16,0-16-97-16,-5-17-93 15,27-27-96-15,27-19-57 16</inkml:trace>
  <inkml:trace contextRef="#ctx0" brushRef="#br0" timeOffset="12323.1447">6732 10582 1262 0,'0'7'174'0,"-5"10"153"16,-4 11-359-16,-1 16-38 15,4 10 53-15,-9 6 4 0,5-3-6 16,-5 2-72-16,-1-6-67 16,-11 8-167-16,2-8-36 15</inkml:trace>
  <inkml:trace contextRef="#ctx0" brushRef="#br0" timeOffset="12551.7105">6773 10585 771 0,'30'-18'568'15,"-6"2"-114"-15,5 6 10 16,4 5-489-16,5 4-3 15,-2 10-28-15,-11 13-69 16,-13 7-18-16,-27 20 29 16,-22 3 32-16,-25 7 29 15,-11-7 51-15,-26-1-162 16,9-23-159-16,24-16-9 16</inkml:trace>
  <inkml:trace contextRef="#ctx0" brushRef="#br0" timeOffset="13076.3117">9809 10567 1057 0,'4'3'294'0,"4"-1"33"0,1-1-258 15,-6-2-122-15,14-1 8 16,35-1 31-16,70-7-69 16,-41 5-83-16,-14 8-161 15,-21 2-63-15</inkml:trace>
  <inkml:trace contextRef="#ctx0" brushRef="#br0" timeOffset="13496.1161">10637 10296 1170 0,'-13'15'869'15,"9"-15"-448"-15,4-3-597 16,0 0 88-16,0 2-187 16,0-1-150-16,1 1 336 15,5-1 341-15,24-10-234 16,41-13 35-16,-43 21-7 16,-7 7-27-16,-5 17-33 15,-10 11-8-15,-16 20-8 0,-19-1-8 16,-12 9-1-1,-9-16 23-15,5-6 14 0,20-20-8 16,12-13 21-16,23-10 22 16,34-4 1-16,2-5-16 15,15 6 9-15,-2 5-13 16,-1 5-7-16,-25 5-7 16,-12 19-9-16,-26 8-3 15,-35 20-24-15,-24 5-31 16,-25 6-60-16,-2-18-29 0,-6-12-36 15,30-24-128-15,19-19 37 16</inkml:trace>
  <inkml:trace contextRef="#ctx0" brushRef="#br0" timeOffset="13747.9807">11195 10551 141 0,'-3'6'614'0,"1"0"-308"16,2 3-87-16,0-9 84 15,0 1-344-15,0 29 21 16,0 50-18-16,0-39-30 0,0-1-52 15,-7 12-184-15,-6 12 11 16</inkml:trace>
  <inkml:trace contextRef="#ctx0" brushRef="#br0" timeOffset="14000.1411">11382 10440 1371 0,'16'-5'408'0,"6"4"-17"15,9-1-374-15,8 13-129 16,1 1-108-16,-2 19 138 16,-21 6 9-16,-22 16 19 15,-16 0 37-15,-23 14 18 16,-11-12 23-16,-19-6 0 15,7-17-8-15,-14-14-347 16,10-22 106-16</inkml:trace>
  <inkml:trace contextRef="#ctx0" brushRef="#br0" timeOffset="14553.4252">7270 8903 672 0,'-42'64'327'0,"-7"6"-27"15,-20 31-83-15,-25 29-221 16,-52 58 29-16,-10 8 2 16,-13 50 1-16,4-20 0 15,-9 17-46-15,33-50-95 0,-3 2-212 16,13-55 6-16</inkml:trace>
  <inkml:trace contextRef="#ctx0" brushRef="#br0" timeOffset="15205.0554">2528 11595 802 0,'50'15'194'16,"1"-43"81"-16,32 22-210 15,24 2-49-15,47-7 17 16,3 1-6-16,53-6-1 16,10 2-2-16,36-3 3 15,-4-4 4-15,40 2 6 16,-10-1-4-16,35 6 8 16,-19-3 7-16,25 10 7 15,-37 5-4-15,40 14 2 16,-40-1-8-16,58 11-5 15,-30-3-8-15,93-7-6 16,-34-12-3-16,61-16 5 16,-36-11 7-16,40-10 5 15,-69 0-3-15,3-8-4 16,14 2-6 0,-59 0-49-16,-41 8-163 0,-20 10-259 15,-60 7 18-15</inkml:trace>
  <inkml:trace contextRef="#ctx0" brushRef="#br0" timeOffset="15894.1574">3416 12089 170 0,'-18'101'146'0,"14"-94"1"0,-1-3 17 16,2-1 0-16,3-3 31 16,-1 0-24-16,1 0 8 15,-3 0-42-15,3 0-42 16,-2 0-62-16,-1 2-39 15,-10 5-11-15,-15 15 5 16,-43 56 2-16,47-44 32 16,6-2 19-16,12-5-30 15,17-6-12-15,11-1-3 16,14 4-3-16,9 0 11 16,1 2 15-16,3 6 7 15,-15-4-1-15,-8 3-12 16,-15 7-14-16,-15 8-5 15,-12-1 6-15,-24 1 1 16,-6-8-18-16,-25-14-119 16,-8-23-199-16,-4-20-2 0</inkml:trace>
  <inkml:trace contextRef="#ctx0" brushRef="#br0" timeOffset="16112.5716">3364 12133 1002 0,'21'3'271'0,"-3"-3"102"16,2-1-203-16,14-7-141 16,11 2 14-16,38-4 12 15,15-5-43-15,28 0-43 16,1 1-205-16,2 0-149 15,-41 8-29-15</inkml:trace>
  <inkml:trace contextRef="#ctx0" brushRef="#br0" timeOffset="16372.7269">4287 12261 1386 0,'35'26'216'16,"15"0"189"-16,12-1-427 16,24 16 30-16,-3 1 24 15,5 11-72-15,-23-1-29 16,-7 6-16-16,-20-4-115 15,-5 7-144-15,-17-16-9 16,-11-10-122-16</inkml:trace>
  <inkml:trace contextRef="#ctx0" brushRef="#br0" timeOffset="16581.9008">4864 12329 1530 0,'-13'-2'232'16,"-12"-1"139"-16,-36 26-484 15,-22 12-47-15,-28 35-7 16,-1 8 59-16,7 10 20 16,34-17-25-16,24-5-135 15,36-26-35-15,20-11-97 16</inkml:trace>
  <inkml:trace contextRef="#ctx0" brushRef="#br0" timeOffset="16831.711">5352 12393 1332 0,'9'13'226'0,"7"-13"150"15,9 1-375-15,26 2-43 16,11-3 42-16,19-4-69 16,11-1-167-16,-1-3-141 15,-22-9-88-15</inkml:trace>
  <inkml:trace contextRef="#ctx0" brushRef="#br0" timeOffset="17250.5155">6251 12073 1513 0,'9'-3'245'0,"6"7"170"16,10-3-471-16,5-1 36 15,20-1 11-15,2 4 11 16,3-6 6-16,-10 4 3 16,-4 7-38-16,-26 7-17 15,-12 8-6-15,-12 10-7 16,-16 13 13-16,-8 0 50 0,1-5 8 15,6-11 2-15,10-9 2 16,19-14-39-16,22-5 6 16,9-4 16-16,20 5 12 15,-5-3 11-15,5 7 23 16,-15 8-32-16,-11 21-6 16,-23 13-12-16,-31 28-9 15,-27 6 6-15,-27 10 15 16,-6-13-19-16,-1-10-60 15,17-30-60-15,6-17-272 16,23-21 3-16</inkml:trace>
  <inkml:trace contextRef="#ctx0" brushRef="#br0" timeOffset="17311.4318">6235 12849 23 0,'98'-110'-5'16,"-11"72"13"-16</inkml:trace>
  <inkml:trace contextRef="#ctx0" brushRef="#br0" timeOffset="17615.3843">7110 12280 574 0,'-31'27'243'16,"2"5"-3"-16,0 7-114 0,-7 14-66 15,9 2 4-15,16 9 7 16,2-10-4-16,18 0-18 15,7-19-13-15,22-8 7 16,16-18 0-16,32-27 7 16,1-19 13-16,13-28-9 15,-10-3-20-15,-14-3 25 16,-35 13 13-16,-17 0 25 16,-20 24-19-16,-20-5-15 15,-14 10-33-15,-28 5-22 16,-7 15-110-16,-15 5-42 15,6 11-295-15,22-11 4 16</inkml:trace>
  <inkml:trace contextRef="#ctx0" brushRef="#br0" timeOffset="19512.8944">8186 12151 34 0,'-48'2'447'15,"45"-2"-195"-15,0 0-22 16,2 0 19-16,-2-2-217 16,3 2-33-16,0 0-4 15,0 0 6-15,3 0 10 16,-3 0 8-16,41 7 8 15,54 5 6-15,-32-10-67 16,-1-2-71-16,7 4-161 16,-18 2-38-16</inkml:trace>
  <inkml:trace contextRef="#ctx0" brushRef="#br0" timeOffset="19692.6022">8106 12480 1337 0,'22'-7'236'0,"14"-1"159"15,17 7-388-15,14-13-64 16,11-1-35-16,14 4-294 16,-9-7 31-16</inkml:trace>
  <inkml:trace contextRef="#ctx0" brushRef="#br0" timeOffset="19902.7239">9068 12157 1491 0,'15'9'341'0,"5"-9"124"15,28-3-416-15,18 3-126 16,20-2-115-16,2 2-200 16,-7-1-73-16,-32-4-166 15</inkml:trace>
  <inkml:trace contextRef="#ctx0" brushRef="#br0" timeOffset="20321.2417">9713 11770 819 0,'84'22'0'0,"-60"-26"629"15,8 1-651-15,23 6 483 16,10-9-482-16,9 9 487 15,-14-6-475-15,-10 3-3 16,-22 9 2-16,-11 7-8 16,-17 2-22-16,-14 15 2 15,-9-1 10-15,-12 1 18 16,4-2 11-16,5-6 24 16,9-10-16-16,19-9-18 15,14-6-7-15,17 0 1 16,8-2-1-16,8 4 27 15,-7 1 19-15,-4 6-8 16,-18 9-18-16,-19 19-8 0,-23 11-16 16,-29 19 12-16,-14 0 7 15,-18-9 6-15,6-20-2 16,10-10-131-16,24-22-53 16,24-12-265-16,31-10-54 15</inkml:trace>
  <inkml:trace contextRef="#ctx0" brushRef="#br0" timeOffset="20560.1503">10731 12022 1020 0,'0'-1'335'15,"0"-1"13"-15,0 2-206 16,0 2-157-16,-8 44 16 16,-8 53 21-16,16-32 18 15,3-10-21-15,1 16-1 16,-11-2-91-16,-11 27-312 0,-2-3 73 16</inkml:trace>
  <inkml:trace contextRef="#ctx0" brushRef="#br0" timeOffset="20799.9723">10798 12031 1567 0,'22'-25'398'0,"1"4"108"15,19 3-431-15,4 6-114 0,7 11 18 16,-8 10 17-16,-2 15-21 15,-24 14 0-15,-19 23-10 16,-16 4-4-16,-38 11 3 16,-20-8 30-16,-18-5 15 15,-3-18-39-15,-13-13-425 16,25-17 108-16</inkml:trace>
  <inkml:trace contextRef="#ctx0" brushRef="#br0" timeOffset="21315.5307">9041 12659 631 0,'-3'8'416'16,"8"-13"-107"-16,2 5-16 15,-6-1-314-15,44-5 31 16,87-14 64-16,9 1 52 15,25-7 4-15,53-6 9 16,-11 6-28-16,41-11-11 16,-23 4-47-16,19 6-14 15,-58 7-22-15,4 5-85 16,-56 13-87-16,-15-1-81 0,-40 9-252 16,-10 2-21-1</inkml:trace>
  <inkml:trace contextRef="#ctx0" brushRef="#br0" timeOffset="21700.5999">9216 13219 1514 0,'46'-10'331'0,"35"2"137"16,11-5-496-16,15-2-25 0,-20 5-55 16,-3 4-362-16,-39-1 74 15</inkml:trace>
  <inkml:trace contextRef="#ctx0" brushRef="#br0" timeOffset="22273.5096">9969 13061 1122 0,'-3'17'327'16,"6"-24"35"-16,-2 6-276 15,7 1-130-15,-8-2 36 16,1 2 22-16,2-3 45 16,9-1 12-16,9-5 8 15,37-13-29-15,-45 16-14 16,-4 6-22-16,-2 4-7 15,-4-8-4-15,-3 4 5 16,0-2 4-16,0 1 2 16,21-2 4-16,10 0 5 15,39-11 0-15,-38 13 6 0,-6-2 0 16,2 0-3 0,-7 0-6-16,-1 6-3 0,-3-3-11 15,-4 3-25-15,-10 0-22 16,-2 12-33-16,-5 0 1 15,-20 4 1-15,-5 5 49 16,-10 5 43-16,2-8 25 16,1-2 1-16,19-3 3 15,5-10-50-15,15-4-25 16,10-4 13-16,11 4-1 16,14-4 2-16,4 5 25 0,2 5 2 15,-7 4-4-15,-7 7-12 16,-14 8-20-16,-16 13 0 15,-12 3-2-15,-26 8 12 16,-10-8-8-16,-11-7-2 16,-12-23-406-16,-12-14 113 15</inkml:trace>
  <inkml:trace contextRef="#ctx0" brushRef="#br0" timeOffset="23951.6245">7415 12997 409 0,'-16'18'557'0,"-2"-42"-194"16,-6 18-237-16,-4 3 249 0,-10-7-352 16,0-8 11-16,-6-1 24 15,2 0 4-15,0-7 16 16,4 4-8-16,-12 0-12 16,1 6-27-16,-21 1-20 15,-10 4-24-15,-34 1-5 16,2 1 2-16,-4-3 5 15,26-1 8-15,-4-3 11 16,32 1 5-16,-17 4 3 16,5 4-2-16,-34 4 1 15,6 0-5-15,-11 3 3 16,15-1-2-16,-14-4 2 16,17-1 0-16,-34-3 1 15,1 3-1-15,-5-5 1 16,13 6-6-16,-30 7-3 15,18 4-6-15,-8 5-3 16,8 9 1-16,-9 3 4 0,33-3 2 16,-4 2 3-16,4-1-2 15,-12-1-3-15,21 1-5 16,0 0-24-16,16-3-31 16,1 8-157-16,11 4-259 15,-5 0 5-15</inkml:trace>
  <inkml:trace contextRef="#ctx0" brushRef="#br0" timeOffset="24455.8624">4935 13250 1331 0,'-1'61'478'16,"2"-62"-34"-16,32-1-326 15,25-2-131-15,28-4-128 16,10 2 120-16,23 0-42 16,-22 3-337-16,-12 8-46 15,-33 1-111-15</inkml:trace>
  <inkml:trace contextRef="#ctx0" brushRef="#br0" timeOffset="24863.2163">6145 13182 1256 0,'3'-1'265'0,"0"4"88"16,-2-2-409-16,-1-1-40 16,0 0 5-16,3 0 7 15,13 0 62-15,11 0 55 16,46 0 29-16,-51 3 0 0,-6 6-8 16,-2 6-39-16,-7 7-27 15,-7 11-9-15,-13 7 11 16,1 0 11-16,-4 0 20 15,-2-15 27-15,6-6 12 16,7-13-26-16,10-3 8 16,4-6-11-16,-9 3-1 15,0 0-12-15,13 3 20 16,11 6-18-16,43 44-16 16,-59-11-12-16,-16 17 10 15,-22-1 0-15,-21 7 15 16,-18-10 18-16,-22-11-50 15,-17-19-400-15,-12-2 110 16</inkml:trace>
  <inkml:trace contextRef="#ctx0" brushRef="#br0" timeOffset="25898.8405">2810 14837 626 0,'4'-1'0'0,"-2"2"454"16,8-1-454-16,-10-1-22 15,1-1 22-15,19-1-4 16,30-6 28-16,57-10 248 0,-24 10-625 16,-9-1 407-16</inkml:trace>
  <inkml:trace contextRef="#ctx0" brushRef="#br0" timeOffset="26232.7771">3536 14662 1038 0,'0'114'225'16,"-4"-102"99"-16,-2-3-363 15,10-6 7-15,1-4 21 16,-5-1-16-16,1 1 43 0,14-1 80 16,31 2-3-16,40 0-15 15,-40 16-60-15,-14 8-13 16,-18 16-13-16,-34 2 16 16,-11 14-8-16,-18-10 41 15,-4-8-42-15,14-12-39 16,4-18 271-16,5-21-603 15,14-14 284-15</inkml:trace>
  <inkml:trace contextRef="#ctx0" brushRef="#br0" timeOffset="26412.8724">3560 14596 900 0,'0'-6'502'0,"4"1"-69"16,-4 4-200-16,0 1-155 15,3 0-58-15,28 0-55 16,79-2 33-16,-18-8 9 16,3-2-11-16,8 2-153 15,-27-1-270-15,-11 11 15 16</inkml:trace>
  <inkml:trace contextRef="#ctx0" brushRef="#br0" timeOffset="26706.3701">3237 15310 1684 0,'4'6'398'0,"8"-11"116"16,9-1-484-16,25-9-31 16,8-5-35-16,28-14 62 15,25 0-5-15,22-5-4 16,-14 6-38-16,5 5-107 16,-20 13-93-16,-22 8-315 15,-36 11-26-15</inkml:trace>
  <inkml:trace contextRef="#ctx0" brushRef="#br0" timeOffset="27290.5139">3469 15533 894 0,'3'0'250'15,"2"2"71"-15,7-4-234 16,4-2-15-16,5-6-2 16,5 1-11-16,14-2-8 15,-3 5-23-15,2 6-20 16,-4 8-27-16,0 8-25 15,-24 9 3-15,-9 17 4 16,-11 1 35-16,-16 6 21 16,-8-8 27-16,11-7 2 15,6-16 7-15,8-8-33 16,13-7-5-16,14-9 1 16,6-1 2-16,21 0-9 15,5 2 14-15,11 1-20 16,-18 10-15-16,-7 10-37 0,-31 15-33 15,-31 22 4-15,-33 10 12 16,-8 5 22-16,-15-8 37 16,12-12 43-16,18-26-26 15,7-19-339-15,7-21 111 16</inkml:trace>
  <inkml:trace contextRef="#ctx0" brushRef="#br0" timeOffset="27680.7542">4731 14951 356 0,'46'30'662'15,"-45"-38"-247"-15,-1 8-229 16,3 8 204-16,-3-8-391 0,2 1-8 15,8 4 22-15,20 20 22 16,53 49 16-16,-43-50 0 16,11 10-23-16,1 1-50 15,6 5-100-15,-10 0-104 16,-7 5-217-16,-22-4-42 16</inkml:trace>
  <inkml:trace contextRef="#ctx0" brushRef="#br0" timeOffset="27910.9614">5261 15007 886 0,'2'-1'537'16,"-4"2"-76"-16,-10 1-129 15,11-2-335-15,-35 13-31 16,-75 41-18-16,31-1-24 15,-3 9 14-15,-7 12-7 16,30-13 7-16,-2-3 25 16,22-23-40-16,2-11-40 15,27-17-241-15,23-15 26 16</inkml:trace>
  <inkml:trace contextRef="#ctx0" brushRef="#br0" timeOffset="28355.5481">5829 14996 1085 0,'-62'69'227'16,"74"-66"99"-16,13-1-320 16,7-4-10-16,23-2 9 15,11 2 7-15,14-4-20 0,-3 6-66 16,1 2-255-16,-27-2 29 15</inkml:trace>
  <inkml:trace contextRef="#ctx0" brushRef="#br0" timeOffset="28627.2358">6002 14956 1510 0,'-3'10'302'0,"2"-6"141"16,1 2-509-16,-3-6-61 16,2 2 57-16,-2 11 10 15,-14 21 12-15,-24 54 60 16,20-48 63-16,-1 9-110 15,5-9-79-15,10-2-280 16,10-13 13-16</inkml:trace>
  <inkml:trace contextRef="#ctx0" brushRef="#br0" timeOffset="28898.6279">6711 14690 1219 0,'-3'11'260'0,"-3"12"96"16,-9 6-341-16,-3 12-47 15,-10 5 15-15,-6 16 10 16,-6-8 15-16,-7 6 1 15,5 0-3-15,1-3-63 16,8-8-41-16,8-3-127 16,18-7-140-16,9-11-30 15</inkml:trace>
  <inkml:trace contextRef="#ctx0" brushRef="#br0" timeOffset="29228.857">6985 14827 977 0,'-25'52'413'0,"-5"-9"-10"16,-4 8-184-16,8 7-211 15,8 1-22-15,13-11-16 16,13-7 11-16,12-11 8 15,15-14 0-15,2-19 22 16,16-16 17-16,2-9-23 16,10-18-22-16,-7 4-2 0,-3-8 6 15,-21 17 2-15,-10-1 30 16,-22 9 16-16,-13-6 9 16,-9 4-5-16,-6-7-52 15,2 8-76-15,-13-4-64 16,12 12-269-16,8-1 8 15</inkml:trace>
  <inkml:trace contextRef="#ctx0" brushRef="#br0" timeOffset="29588.6245">7679 14807 1076 0,'16'55'383'0,"-14"-53"15"0,14 1-239 15,8-3-177-15,26-5-1 16,9-1 10-16,20-4-11 16,-5-3-17-16,3-1-170 15,-25 7-185-15,-12-3-20 16</inkml:trace>
  <inkml:trace contextRef="#ctx0" brushRef="#br0" timeOffset="29852.2517">7637 15163 1361 0,'9'-1'284'0,"0"-4"142"0,7 2-404 16,22-4-10-16,10-7 3 16,21 1-27-16,8 0-45 15,-3-5-33-15,-10 6-35 16,-11 0-304-16,-20-7 82 15</inkml:trace>
  <inkml:trace contextRef="#ctx0" brushRef="#br0" timeOffset="31080.7014">9088 14618 233 0,'3'84'0'16,"6"-82"497"-16,-18 2-404 16,-2 4 142-16,-10 11-323 15,-7 5 334-15,-14 11-228 16,4 4 59-16,-7 10 45 16,11-9 14-16,1 1 5 15,17-10-44-15,12-4-32 16,7-17-59-16,17-4 16 15,7-16-4-15,15-33 17 0,4-15 14 16,32-32 14-16,4-13-26 16,10-6-6-16,-6 23-13 15,-1-3 1-15,-33 28 0 16,-10 8-7-16,-23 13-11 16,-7 9-30-16,-12 20-42 15,-10 7-32-15,-1 14 1 16,-15 15 5-16,-4 2 25 0,-13 10 38 15,3 5 31-15,-9 7 11 16,6-6 6-16,2 13 15 16,15-1 11-16,10 11 12 15,16-3-7-15,25 11-4 16,5-14-20-16,14 3-61 16,-1-20-70-16,15-8-283 15,-9-14 25-15</inkml:trace>
  <inkml:trace contextRef="#ctx0" brushRef="#br0" timeOffset="31355.7149">9890 14421 1409 0,'-20'19'365'16,"-6"3"91"-16,3 5-373 16,-19 19-109-16,-11 7 2 15,-5 21 29-15,5-7 12 16,5 4 7-16,20-12 3 16,12-4 3-16,19-16-54 15,10-2-46-15,11-15-58 0,17-7-209 16,7-14-137-16,8-14-45 15</inkml:trace>
  <inkml:trace contextRef="#ctx0" brushRef="#br0" timeOffset="31590.76">9978 14607 1446 0,'21'-37'245'0,"-10"57"165"15,6 5-433-15,17 7 2 16,3 5 19-16,9 5 9 16,-2-6 0-16,2 4-76 15,-12-8-70-15,-1-2-275 0,-15-7-9 16</inkml:trace>
  <inkml:trace contextRef="#ctx0" brushRef="#br0" timeOffset="31799.1186">10139 14639 1317 0,'-40'19'275'0,"-26"19"118"15,-5 11-400-15,-5 15-11 16,14-2-3-16,10-3-38 16,35-13-43-16,9-10-120 15,15-14-93-15,23-9-66 16,19-21-97-16</inkml:trace>
  <inkml:trace contextRef="#ctx0" brushRef="#br0" timeOffset="32040.5764">10600 14289 1302 0,'-1'52'730'0,"5"-20"-261"15,14 4-245-15,6 14-246 16,-6 20-246-16,-7 13 307 15,-16 31 6-15,-27-9-7 16,-22 11 5-16,-13-14-11 16,-32-6-70-16,-5-31-86 15,-19-19-399-15,12-28 9 16</inkml:trace>
  <inkml:trace contextRef="#ctx0" brushRef="#br0" timeOffset="33676.4932">14410 7612 807 0,'93'51'371'0,"-87"-43"-26"15,-7-7-220-15,-4 1-126 16,2-2-31-16,2 0 10 16,-47 18 9-16,-61 23 47 15,39-10-11-15,-1 2-4 16,14-11-9-16,19 2-9 16,17-11-37-16,14-3-14 15,14 2-1-15,15 6 12 16,4-3 8-16,5 6 44 15,0-1 13-15,-5 7-7 16,-17-2-21-16,-13 11 13 16,-20-1 3-16,-26 4 13 15,-4-13-3-15,-8 0-129 16,4-12-209-16,8-9-3 16</inkml:trace>
  <inkml:trace contextRef="#ctx0" brushRef="#br0" timeOffset="34033.5293">14789 7942 1012 0,'-19'3'410'0,"6"1"-135"0,-17 13-236 15,-3 5-146 1,-4 7-143-16,0 1 241 0,5-5 28 16,18-2 5-16,5-9-31 15,5-6-23-15,10-4-3 16,15-4-10-16,32-15 2 16,12-8 19-16,23-7-20 15,-5 0-15-15,-9 4-6 16,-33 9-4-16,-11 13 29 15,-18 10 31-15,-3 10 11 16,-6 12-3-16,-2 9 15 16,2 3-29-16,2 6-184 15,-5-3 74-15</inkml:trace>
  <inkml:trace contextRef="#ctx0" brushRef="#br0" timeOffset="34496.0876">15398 7963 1069 0,'12'17'274'0,"0"3"59"15,6 14-242-15,14 10-167 16,1 13 5-16,-11 2 8 0,-5 6-37 15,-13-6-36-15,-13 15 18 16,-4-1 37-16,-8-3 19 16,0-11 42-16,1-10 34 15,5-27-12-15,-3-18-15 16,2-18-3-16,-4-23-56 16,6-12 20-16,3-14 63 15,10-12 21-15,17-11 35 16,11 7 72-16,22-8-16 15,5 5-49-15,21 8 15 16,-1 20-13-16,0 9-23 16,-19 23-10-16,-11 13-46 15,-16 13-48-15,-19 11-40 16,-21 8 7-16,-17 15 14 16,-17 5 47-16,-24 7 22 15,0-1 31-15,-5 0-38 16,14-15-51-16,15-6-136 0,24-16-75 15,23-9-4 1,27-9-109-16</inkml:trace>
  <inkml:trace contextRef="#ctx0" brushRef="#br0" timeOffset="34916.4111">16285 8010 1221 0,'-3'3'146'0,"-2"9"137"16,1 4-362-16,-2 11-12 16,-1 7 39-16,-2 9 31 15,4-2 17-15,-1 16 1 16,0-13 0-16,-3 14-30 16,-7-9-35-16,0 0-10 15,0-26 24-15,-1-6 45 16,4-19 40-16,-2-17 49 15,6-17 25-15,5-11-14 16,4-3-45-16,21-20-22 16,11 6-14-16,16-7 2 15,5 13 8-15,12 2 20 16,-7 15 39-16,-5 5 1 16,-11 18-26-16,-13 11-51 15,-12 14-33-15,-20 15-50 0,-15 14 2 16,-26 11 16-16,-11 5 38 15,-19 3 19-15,4-9 20 16,3-6-45-16,24-19-44 16,11-5-43-16,20-14 213 15,40-17-412-15,19-9 212 16</inkml:trace>
  <inkml:trace contextRef="#ctx0" brushRef="#br0" timeOffset="35191.6965">17104 7370 1115 0,'5'0'195'0,"-2"5"89"16,-3 3-319-16,0-8-46 15,0 2 23-15,6 35 19 16,10 44 27-16,-1-32 5 16,-2-1 15-16,5 8 12 15,-2 3-3-15,4 12-5 16,-7 2-79-16,-1 3-88 16,-8-5-137-16,-4-20-59 15</inkml:trace>
  <inkml:trace contextRef="#ctx0" brushRef="#br0" timeOffset="35305.6821">17647 7780 535 0,'3'-1'0'0</inkml:trace>
  <inkml:trace contextRef="#ctx0" brushRef="#br0" timeOffset="35461.3484">17647 7779 639 0,'0'0'-140'0,"-3"0"638"0,2 1-288 16,1 1 98-16,-3 4-299 15,-2 7 0-15,4-2-1 16,-2 0-6-16,-2 10-2 16,-8 37-1-16,14-45-11 15,7 4-9-15,4-9-25 16,4 0-9-16,9-2-32 16,2-3-36-16,8 1-165 15,-8-1 33-15</inkml:trace>
  <inkml:trace contextRef="#ctx0" brushRef="#br0" timeOffset="35815.034">17887 7866 466 0,'5'9'538'0,"-3"3"-301"15,-9 7-23-15,-64 63-220 16,13-41-217-16,-12 8 276 16,8 0-2-16,-3 9 1 15,13-3-16-15,-1 1-97 16,8-3-151-16,11 5-76 16,19-15-101-16</inkml:trace>
  <inkml:trace contextRef="#ctx0" brushRef="#br0" timeOffset="36089.0323">18301 7495 611 0,'46'77'173'15,"-55"-67"-173"-15,4 18-89 16</inkml:trace>
  <inkml:trace contextRef="#ctx0" brushRef="#br0" timeOffset="36208.5918">18364 7687 1053 0,'52'71'204'0,"-52"-50"-20"15,2-6-487-15,-2 8-79 16</inkml:trace>
  <inkml:trace contextRef="#ctx0" brushRef="#br0" timeOffset="36743.8011">14247 8680 867 0,'1'1'755'0,"11"-1"-412"16,4-1-103-16,38 5-286 15,29 2-283-15,83 2 363 16,37 2 64-16,98-3 9 16,22-8-5-16,87-4-6 15,-29-2-50-15,42-15-8 0,-63 1-14 16,28-6-5-16,-84-4-2 16,6-7 9-16,-65 10 2 15,-14-2 2-15,-70 8-5 16,-18 7-43-16,-50 10-61 15,-20 1-428-15,-38 10 81 16</inkml:trace>
  <inkml:trace contextRef="#ctx0" brushRef="#br0" timeOffset="38081.8037">14791 9431 947 0,'-30'16'220'16,"12"-2"58"-16,-1 0-307 15,22 3-7-15,22-6-7 0,17 3 34 16,7-1 31-16,17 0 44 15,1 4 11-15,-5 2-19 16,-20 5-44-16,-13 4-25 16,-21-4 5-16,-17 1 5 15,-7-1 11-15,-14-8-8 16,-6-9-14-16,-5-4-50 16,2-13-267-16,2-18 2 15,14-6-88-15</inkml:trace>
  <inkml:trace contextRef="#ctx0" brushRef="#br0" timeOffset="38319.3657">14976 9314 487 0,'62'-43'0'0,"-45"44"514"16,21 4-459-16,11-5 296 16,9-5-363-16,3-4 368 15,2-4-351-15,-14 1-19 16,-3-3-123-16,-9 5-195 16,2 0-25-16,-8-2-166 0</inkml:trace>
  <inkml:trace contextRef="#ctx0" brushRef="#br0" timeOffset="39039.2918">15708 9181 1097 0,'52'40'228'0,"-46"-43"49"16,-6 4-385-16,-3-1-158 15,3 0 89-15,0 0 93 16,-3 0 67-16,2 0 124 15,1 0 94-15,0 0-81 16,0 0-57-16,0 0-47 16,0 0-50-16,0 0 7 15,0 0 20-15,1 0 21 16,14 2 24-16,22-2 25 16,59-8-10-16,-26 1-11 15,-8 4-14-15,5 0 3 16,-9 6-7-16,-14 9-8 15,-19 1-16-15,-4 6-13 16,-19 3-33-16,-16 14 6 16,-11 4 9-16,-30 18 12 15,-9 4 10-15,-14 15 24 16,2-6-5-16,-4 2 1 16,22-13-2-16,5-8 15 0,21-22 0 15,11-5-7-15,18-14-7 16,19-3 6-16,8 3-9 15,17-2 5-15,1 4 7 16,20-3 6-16,3-2-7 16,11 1-95-16,-11-2-96 15,2 3-179-15,-18 2-61 0</inkml:trace>
  <inkml:trace contextRef="#ctx0" brushRef="#br0" timeOffset="39324.4928">16446 9503 1401 0,'88'51'184'0,"-76"-41"180"16,-1 2-429-16,12 9 19 16,0-2 45-16,15 9 13 15,-4-4 10-15,15 0 5 16,-5-8-9-16,6 9-86 0,-8-4-109 16,-5 6-209-16,-10-1-49 15</inkml:trace>
  <inkml:trace contextRef="#ctx0" brushRef="#br0" timeOffset="39520.2147">16872 9616 671 0,'-132'24'495'15,"58"17"-116"-15,-26 20-401 16,8 1 405-16,-2 5-381 15,15-15 9-15,17-5-149 16,32-20-98-16,15-11-147 16,30-14-136-16</inkml:trace>
  <inkml:trace contextRef="#ctx0" brushRef="#br0" timeOffset="39793.4997">17195 9484 1195 0,'78'99'517'16,"-69"-87"-130"-16,-9-9-289 15,12 3-149-15,4-1-143 16,22-7 170-16,9-1 32 16,18-10-31-16,2-3-67 0,8-5-71 15,-14 5-231-15,-19-10-19 16</inkml:trace>
  <inkml:trace contextRef="#ctx0" brushRef="#br0" timeOffset="40274.1528">17829 9286 866 0,'12'1'342'0,"0"-1"-13"16,-3 0-241-16,12 2-67 15,48-5 5-15,-42-6-50 0,14-2 33 16,5-5 46-16,-6 6-22 16,-1 5-21-16,-11 5 5 15,-12 6-41-15,-11 11-27 16,-14 3 3-16,-4 8-1 15,-20 8 27-15,5-2 40 16,-2-3 19-16,11-10-6 16,9-5-13-16,11-10-14 15,11-6 9-15,10-3-7 0,14 2-3 16,2 2 6-16,11 5 7 16,-4 9-15-16,-8 15-22 15,-27 7-7-15,-20 16 9 16,-21 3 2-16,-23 12 7 15,-5-10 19-15,-2-7-21 16,18-19-48-16,2-11-248 16,20-20-27-16,9-10-113 15</inkml:trace>
  <inkml:trace contextRef="#ctx0" brushRef="#br0" timeOffset="40686.9282">18683 9391 473 0,'37'10'275'0,"-43"-8"-69"15,-6 2-28-15,0 7-220 16,-13-4 15-16,-7 6 45 0,-5 4 60 16,7 0 48-16,-4 9-15 15,10 3-4-15,11 7-9 16,13-1-44-16,13 2-52 16,12-10 33-16,17-5 14 15,7-14 0-15,20-11 10 16,4-11 13-16,9-17-10 15,-13-3-9-15,-9-9 11 16,-23 5-18-16,-21-8-51 16,-32 10-48-16,-26-8 5 15,-13 10-11-15,-19-5-59 16,7 12-7-16,10 7-242 16,20 14 2-16</inkml:trace>
  <inkml:trace contextRef="#ctx0" brushRef="#br0" timeOffset="41106.7147">19392 9287 792 0,'-11'54'344'16,"7"-52"-42"-16,-4 13-112 15,-1 3-256-15,-2 10 6 16,2 9 38-16,-6 11 14 16,9 1 8-16,-1 16-2 15,-7-6 8-15,4 23-84 16,-4-5-120-16,-6 3-102 15,3-20-93-15</inkml:trace>
  <inkml:trace contextRef="#ctx0" brushRef="#br0" timeOffset="41391.8948">19300 9413 902 0,'16'-15'425'15,"3"6"-73"-15,-5-1-125 16,11 0-282-16,12-2-1 16,4 0 76-16,17 6 40 15,-3 6 12-15,-6 6-10 16,-12 4-20-16,-15 13-54 16,-22 2-38-16,-22 10 6 15,-15 5 11-15,-21 5 27 16,0-8 41-16,-8-3-19 15,15-15-43-15,10-7-96 16,15-8-69-16,15-14-214 16,24-6-9-16</inkml:trace>
  <inkml:trace contextRef="#ctx0" brushRef="#br0" timeOffset="41676.8021">19824 9338 905 0,'12'50'462'0,"2"-49"-80"0,14-1-92 15,10 0-341-15,16-1 12 16,9-4 65-16,22-8 1 16,-2-2 4-16,1-5-105 15,-7-4-185-15,-14 2-147 16,-26 5-104-16</inkml:trace>
  <inkml:trace contextRef="#ctx0" brushRef="#br0" timeOffset="41936.0896">20388 9010 598 0,'-58'85'214'0,"43"-62"8"15,-7 13-85-15,-6 5-120 16,-11 11 41-16,2-4 16 16,-3 2 14-16,13-6-11 15,2 5-40-15,6-12-34 16,5 8-27-16,3-11-287 0,-3-6 59 16</inkml:trace>
  <inkml:trace contextRef="#ctx0" brushRef="#br0" timeOffset="42244.4198">20810 9124 781 0,'-21'37'275'0,"-4"-6"-6"16,1-1-163-16,-17 1-150 15,-4 0 33-15,14-10 14 16,8-9 18-16,18-6 18 16,30-9 9-16,24-9-15 0,5-4-11 15,29-4-110-15,4 1-15 16,3-2-2-16,-14 5-85 15,6 7-128-15,-36 8 134 16</inkml:trace>
  <inkml:trace contextRef="#ctx0" brushRef="#br0" timeOffset="42471.2044">21191 8942 910 0,'-12'37'314'16,"-13"45"23"-16,1-42-179 16,2 5-185-16,-15 18 29 15,0-3 7-15,-8 7 3 16,7 0 1-16,-11 7 1 16,12-16-9-16,3-1-61 15,15-18-73-15,5-9-222 16,14-25-13-16</inkml:trace>
  <inkml:trace contextRef="#ctx0" brushRef="#br0" timeOffset="42804.1879">21468 9077 1217 0,'-53'81'228'15,"29"-56"112"-15,12 4-374 16,-1-6-11-16,20-2 14 0,7-8 39 16,11-5 19-16,12-2 19 15,4 3 5-15,1 2-12 16,-5 6-30-16,-9 8-29 15,-26 6-22-15,-17 8 3 16,-13-2 3-16,-18 7-39 16,-3-10-5-16,-9-6-5 15,5-17-6-15,5-13-5 16,8-19-197-16,10-13 103 16</inkml:trace>
  <inkml:trace contextRef="#ctx0" brushRef="#br0" timeOffset="42999.2895">21470 8963 629 0,'16'23'669'0,"17"-14"-218"16,13-1-375-16,16 7 378 15,24-4-505-15,-6-3-11 16,18-5-60-16,-20-11-7 15,-11-15-2-15,-21-5-292 16,-9-8 142-16</inkml:trace>
  <inkml:trace contextRef="#ctx0" brushRef="#br0" timeOffset="43355.9071">22329 9089 1288 0,'11'13'138'0,"15"-9"186"0,4-2-395 16,16-1-5-16,0-1 17 15,3-3-172-15,-3-4-88 16,-2-3 0-16,-14 2-189 15</inkml:trace>
  <inkml:trace contextRef="#ctx0" brushRef="#br0" timeOffset="43593.6807">22366 9261 984 0,'0'10'285'16,"6"-4"25"-16,18 3-207 15,6 0-150-15,11-3 34 16,8-8 26-16,9-5 34 16,-11-7-10-16,1-1-34 15,-14 4-86-15,-6-6-259 16,-7 1 11-16</inkml:trace>
  <inkml:trace contextRef="#ctx0" brushRef="#br0" timeOffset="43953.9898">22777 9299 960 0,'-9'42'204'0,"9"8"105"16,9 2-279-16,28-5 9 15,21-17 0-15,31-12 8 16,10-18-6-16,32-24 8 15,-23-10-9-15,-9-12 15 16,-28 1-102-16,-17 2 106 16,-38 9-7-16,-28-6 19 15,-30 8 2-15,-52 2 104 16,-19 8-139-16,-22 6-72 16,14 16-92-16,9-3-334 15,50 10 7-15</inkml:trace>
  <inkml:trace contextRef="#ctx0" brushRef="#br0" timeOffset="46780.583">17613 10378 1011 0,'0'1'222'0,"0"2"86"0,0-1-298 16,-3 6-22-16,-2 3 1 15,-2 1 7-15,-5 5 8 16,-34 46 6-16,28-44 5 15,-1 6-3-15,6 3-7 16,-5 6-78-16,2-1-78 16,1 4-139-16,-3-7-24 15,-6 1-113-15</inkml:trace>
  <inkml:trace contextRef="#ctx0" brushRef="#br0" timeOffset="47017.4267">17296 10619 1304 0,'69'-44'200'0,"-35"41"175"15,11 1-395-15,8-2 26 16,7 1 34-16,-4-3-4 15,-10 4-9-15,-8-2-14 16,-5 2-32-16,-5 2-178 0,-6-1-204 16,-2-6-17-1</inkml:trace>
  <inkml:trace contextRef="#ctx0" brushRef="#br0" timeOffset="47452.3035">18240 10280 518 0,'-9'21'478'0,"9"-2"-208"16,7-25-10-16,23 9-301 15,3-3-43-15,17-2 22 16,11-4 73-16,5 1 26 15,-11 0 11-15,-1-1 0 16,-22 8-13-16,-11 14-13 16,-17 2-52-16,-11 13-4 15,-2 4-2-15,-16 10 9 16,0-16 10-16,0 1 32 16,4-12-9-16,5-3-16 15,10-9 1-15,20 0 14 16,4-2 10-16,10 5 14 15,1-2 17-15,0 7 2 16,-13 3-29-16,-4 15-16 0,-15 2-13 16,-26 17 5-16,-13 0-2 15,-16 4 13-15,-19-11 9 16,5-8-5-16,18-17-29 16,13-7-104-16,16-18-193 15,38-9 1-15</inkml:trace>
  <inkml:trace contextRef="#ctx0" brushRef="#br0" timeOffset="47807.8269">19051 10464 979 0,'28'56'176'0,"-56"-41"84"16,-6 4-289-16,-14 11-5 16,-2 2 7-16,-5 5 86 15,9-4 10-15,13 2-12 16,17-9-3-16,28-4-17 16,25-10-36-16,30-12 5 15,16-14 17-15,28-18 6 16,-7-10 5-16,-10-5-8 0,-25 2-11 15,-18 4 5 1,-30 13-3-16,-16 1-16 16,-10 8-16-16,-11 1-1 0,-5 6-12 15,-16-1-108-15,-4 1-90 16,-5 3-108-16,1 5-98 16</inkml:trace>
  <inkml:trace contextRef="#ctx0" brushRef="#br0" timeOffset="48111.122">19522 10529 510 0,'1'-6'193'0,"7"0"0"16,-1 1-81-16,7 8-139 16,-10 0 18-16,3 5 27 15,-11-5-4-15,1-3 6 16,3 1 2-16,-4 11-1 16,-10 21-12-16,-9 63 2 15,14-46-7-15,-8 13-1 16,8 5-1-16,-11 7-192 0,0-2-29 15,3-2-55-15</inkml:trace>
  <inkml:trace contextRef="#ctx0" brushRef="#br0" timeOffset="48396.421">19596 10504 787 0,'0'-3'461'0,"0"0"-72"15,5 1-471-15,42-4 476 16,51 9-388-16,-48 9 7 16,-8-3-6-16,-14 7-21 15,-16 2-14-15,-20 6-18 16,-21 2 5-16,-25 5 5 15,-6-1 25-15,-15-5 17 16,12-7-7-16,5-3-21 16,21-11-339-16,37-4 82 15</inkml:trace>
  <inkml:trace contextRef="#ctx0" brushRef="#br0" timeOffset="48887.0508">21938 10268 1009 0,'31'13'321'16,"-6"-17"43"-16,14 5-217 0,10-2-167 15,25-5 24-15,4-6 6 16,10-4-41-16,-12-2-15 15,-2-3-44-15,-25 8-64 16,-17-5-216-16,-18 5 44 16</inkml:trace>
  <inkml:trace contextRef="#ctx0" brushRef="#br0" timeOffset="49086.0883">22194 10071 1197 0,'-17'18'216'0,"0"10"120"16,14 0-319-16,2 13-57 15,1 8 47-15,-9 9 12 16,9-5 2-16,-12 7-7 16,9-8-51-16,-9-3-177 15,6-8-143-15,2-4-45 16</inkml:trace>
  <inkml:trace contextRef="#ctx0" brushRef="#br0" timeOffset="49548.7203">22698 10024 541 0,'-7'0'272'15,"3"-2"28"-15,7-1-297 16,-3 2 360-16,0-1-243 0,1 1 3 16,2-2-46-1,27-5-15-15,44-50-33 0,-49 47 1 16,-7 5 2-16,5 12-60 15,-15 4-19-15,-13 15-2 16,-1 8-1-16,-8 8 2 16,-15-2 51-16,9 2 14 15,3-8 6-15,-2-15 5 16,13-8 14-16,6-3 18 16,5-8-32-16,7 2-34 15,5 7 24-15,7 2-20 16,1 4-21-16,-8 14 24 15,-1 1 14-15,-21 16-30 16,-11 1 3-16,-19 7 5 16,-4-6-13-16,-19-2-26 15,12-15-32-15,2-10-85 16,16-17-219-16,19-13 28 16</inkml:trace>
  <inkml:trace contextRef="#ctx0" brushRef="#br0" timeOffset="49894.7135">23245 10071 1072 0,'42'12'85'0,"-55"4"151"16,-4 3-308-16,-6 11-17 15,-3 1 63-15,6 6 52 16,2-9 11-16,12 8 10 16,12-10-2-16,15-2-2 15,8-6 5-15,22-6 7 16,6-8-5-16,4-17 5 16,-6-6 2-16,-6-8 0 15,-19 0-8-15,-10-7 7 16,-12 12-16-16,-4-8-6 15,-11 1-27-15,-5-7-54 16,-10 1-44-16,-7-1-93 16,0 9-201-16,-4 5 13 15</inkml:trace>
  <inkml:trace contextRef="#ctx0" brushRef="#br0" timeOffset="50144.7039">23816 10163 230 0,'-4'21'107'0,"-2"2"-9"0,0 8-10 16,-3 3-87-16,1 9 27 15,1-7 4-15,3-1-3 16,-1 0-20-16,-8 6-128 16,1-7 25-16</inkml:trace>
  <inkml:trace contextRef="#ctx0" brushRef="#br0" timeOffset="50429.7092">23868 10068 1140 0,'35'-3'423'0,"-5"4"-53"16,10 2-283-16,-3 5-115 15,2 5-108-15,-14 3 145 16,-4 4-3-16,-8 2-3 15,-7 9 0-15,-9-3-2 16,-18 12 5-16,-13-4 4 16,-22 4 8-16,-2-8 1 15,-13-6-80-15,9-18-91 16,-1-19-235-16,19-15-37 0</inkml:trace>
  <inkml:trace contextRef="#ctx0" brushRef="#br0" timeOffset="51132.8143">17684 8957 626 0,'-28'29'168'15,"7"-8"43"-15,3 6-168 16,6-9-48-16,5 2 12 15,10-5 6-15,9 4 1 0,-2-5 24 16,17 9 18-16,3 10-3 16,23 19 4-16,5 3 4 15,20 38-5-15,2 6-6 16,31 35 1-16,5 8-6 16,20 42-3-16,-2-10-12 15,19 16-4-15,-29-36-6 16,2-4-2-16,-21-48-11 15,3-12-84-15,-25-20-134 16,0-6-131-16,-28-29-80 0</inkml:trace>
  <inkml:trace contextRef="#ctx0" brushRef="#br0" timeOffset="51736.2004">15493 11194 986 0,'28'4'229'0,"82"20"108"15,-2-30-281-15,27-3-12 0,48-1 7 16,-6 0-24-16,43-8 8 16,-17-4-1-16,18-5 5 15,-20 5 4-15,35-2-3 16,-21 12-20-16,26-3-7 16,-9 14-7-16,20-4-2 15,-15 4-3-15,44 4 4 16,-23 6-1-16,52-3 3 15,-13-2-1-15,48-10 1 16,-35-6-1-16,50-7 2 16,-49-8 1-16,45 2 14 15,-58 1 5-15,38-2 4 16,-44 2 2-16,37 0-10 16,-47 4-18-16,7-3-9 15,-53 3-9-15,4-1-21 16,-62 5-39-16,-17-2-233 15,-29 10-121-15,-7-2-79 0</inkml:trace>
  <inkml:trace contextRef="#ctx0" brushRef="#br0" timeOffset="52392.5398">16223 12034 727 0,'-118'123'243'0,"111"-111"-9"0,20 3-162 16,11 1-88-16,22 0 26 16,7 3 21-16,14 1 55 15,-12-2 21-15,-3 5-3 16,-18-2-30-16,-18 6-8 16,-20-4-5-16,-24 19-5 15,-18-8 2-15,-17 6 7 16,-3-12-14-16,-8-7-41 15,20-20-55-15,1-19-72 16,20-8-39-16,7-10-260 16,21-2 35-16</inkml:trace>
  <inkml:trace contextRef="#ctx0" brushRef="#br0" timeOffset="52591.5777">16255 12006 1287 0,'21'-2'213'15,"17"-1"170"-15,14-3-386 16,27-2-2-16,4-4 27 0,13-9-63 16,-8 0-60-16,-1 0-198 15,-19 4-82 1,-8 6-82-16</inkml:trace>
  <inkml:trace contextRef="#ctx0" brushRef="#br0" timeOffset="53100.2325">16938 11886 893 0,'0'0'247'15,"0"-2"40"-15,0 2-258 16,0 0-48-16,0 0-17 16,0 0 27-16,2 0 39 15,1 0 56-15,18 3 27 16,16 0 19-16,49-1-21 16,-43 4-29-16,-3 1-59 15,-9 9-54-15,-15 4-56 0,-17 17 14 16,-28 6 9-16,-24 23 18 15,-11 5 40-15,-22 14 43 16,3-10-12-16,9-6 25 16,24-28 2-16,13-10 5 15,32-16-20-15,38-3 12 16,13-14-24-16,30-1-8 16,14-3-23-16,14-4 1 15,-18-6-119-15,13 4-104 16,-16-1-182-16,-12-17-61 15</inkml:trace>
  <inkml:trace contextRef="#ctx0" brushRef="#br0" timeOffset="53385.9811">17675 12047 1150 0,'51'31'135'0,"-43"-22"166"0,9 8-337 16,3 3 51-16,20 10 63 15,-1 3 14-15,14 1 3 16,-4-2-23-16,6 5-22 15,-13-7-65-15,7 3-216 16,-15-4-165-16,6 4-48 16</inkml:trace>
  <inkml:trace contextRef="#ctx0" brushRef="#br0" timeOffset="53607.5615">18215 12092 1430 0,'-60'32'348'15,"0"10"98"-15,-31 8-382 0,7 1-87 16,-4 0 1-16,19-8-1 16,11-10-63-16,34-20-66 15,15 1-26-15,21-11-17 16,25-11-230-16,25-2 120 15</inkml:trace>
  <inkml:trace contextRef="#ctx0" brushRef="#br0" timeOffset="53829.8372">18661 12160 1271 0,'38'7'220'0,"13"-7"145"15,18-1-387-15,29-5 10 16,6-1 13-16,9-1-130 16,-26-5-135-16,-5-2-101 15,-36-3-140-15</inkml:trace>
  <inkml:trace contextRef="#ctx0" brushRef="#br0" timeOffset="54073.8529">19154 11825 935 0,'-46'-1'236'0,"42"23"-25"16,-11 0-149-16,0 6-103 0,-1 11-14 16,-5-1 76-1,-7 10 90-15,-2-2-42 16,-2 8-48-16,-5 1 27 0,-3 4-190 16,9-7-180-16,14 2-29 15</inkml:trace>
  <inkml:trace contextRef="#ctx0" brushRef="#br0" timeOffset="54493.724">19842 11755 953 0,'-1'9'86'16,"-16"-3"55"-16,-2 3-284 15,-8 4-2-15,-5 4 10 16,-8-1 161-16,13-1 82 15,0-5 44-15,14-2 5 16,12-1-12-16,9-2-42 0,19-1-27 16,18 6-35-1,17-1 4-15,12-4-1 0,5 2 7 16,-10-4-6-16,2 3 4 16,-13 0-8-16,0 3-1 15,-17 0-9-15,-2 1-106 16,-20-4-82-16,-7 3-72 15,-19-3-157-15,-14-5-43 16</inkml:trace>
  <inkml:trace contextRef="#ctx0" brushRef="#br0" timeOffset="55390.5637">20064 11878 610 0,'-25'45'246'0,"27"-47"-8"15,5 1-151-15,-7 2-77 16,0-1-27-16,0 0 7 16,0 0 17-16,0-1 23 15,0-1 18-15,0 1 14 16,0-1 0-16,2 1 0 16,1-1-14-16,4 2-2 15,2 0-12-15,3 0-1 16,1 2-9-16,-5-2 6 15,-3 1-1-15,3 1 14 16,-5-2 3-16,-3 0 7 16,1 0-8-16,2 0 0 15,-3 0-14-15,2 0-2 16,1 0 0-16,-3 0-6 16,1 0-8-16,2 0-1 15,-3 0-8-15,0 0-7 0,0 0-1 16,0 0-13-16,0 0-15 15,2 0-13-15,-2 0-12 16,0 1-12-16,0-1-329 16,0 0 110-16</inkml:trace>
  <inkml:trace contextRef="#ctx0" brushRef="#br0" timeOffset="55626.7975">20211 11592 856 0,'-10'15'573'0,"-6"19"-217"15,-8 9-82-15,16-16-355 16,-2 7-32-16,-11 15 23 16,-2-6 93-16,-6 10 6 15,4-1 4-15,-9 13-4 16,2-5-21-16,-6 8-166 15,9-5-143-15,-4-5-44 16,20-18-196-16</inkml:trace>
  <inkml:trace contextRef="#ctx0" brushRef="#br0" timeOffset="56075.2542">20487 11781 937 0,'4'112'384'16,"5"-109"-50"-16,15 2-117 16,7 2-312-16,21 6 14 15,-2-2 99-15,-4 5 2 16,-6 0-3-16,-6 4 0 15,-17 0-6-15,-13 9-12 16,-4 2-5-16,-13 7-1 16,-11-1 4-16,-13-4 8 15,3-8 4-15,-8-10-57 16,5-11-42-16,5-13-94 16,7-8-121-16,8-12-52 15,4-2-51-15</inkml:trace>
  <inkml:trace contextRef="#ctx0" brushRef="#br0" timeOffset="56300.6474">20745 11757 1626 0,'28'18'430'0,"-15"-14"102"0,23 2-412 16,14-3-158-16,24 0-23 15,5-2 20-15,4-6-28 16,-12-3-18-16,-9-7-6 16,-16 1-34-16,-10-13-67 15,-18-6-42-15,2-13-210 16,4 0-2-16</inkml:trace>
  <inkml:trace contextRef="#ctx0" brushRef="#br0" timeOffset="56980.0289">21719 11791 268 0,'-15'47'200'0,"12"-48"-44"0,3 2-43 16,0-4-19-16,0 3-10 15,0-1 47-15,0-1 46 16,0 1-22-16,-3 0-67 16,3-1-46-16,0 2-67 15,0-1 36-15,3-1 28 16,9 1 28-16,29-4 22 0,56-5 22 16,-44 10-79-1,5-2-42-15,-21 2-67 0,-9 0-157 16,-15 0-138-16,-16 2-70 15</inkml:trace>
  <inkml:trace contextRef="#ctx0" brushRef="#br0" timeOffset="57174.8534">21618 12025 770 0,'-5'8'354'0,"17"-3"-39"16,9-2-139-16,21-1-187 16,3 1-25-16,9-3 7 15,-2-8-18-15,16 3-150 16,-13-9-113-16,3-1-27 0</inkml:trace>
  <inkml:trace contextRef="#ctx0" brushRef="#br0" timeOffset="58042.7584">22491 11510 556 0,'1'1'314'16,"32"12"-111"-16,63-7-287 15,-38-18 345-15,3 1-229 16,-11 5 104-16,1 1 41 15,-11 7-48-15,-3 5-39 16,-12 5-80-16,-9 10-100 16,-16 0-3-16,-19 11 9 0,-6-2 35 15,-8 9 24-15,2-7 42 16,0-8 17-16,9-9 0 16,10-4-8-16,7-13 2 15,7-4 2-15,8 5-7 16,-10-1-4-16,0 1 6 15,14-5 10-15,6 2 3 16,0 0 3-16,32-6-10 16,-48 8-45-16,-6 1-56 15,2 4 7-15,-2-4 3 16,0 0 25-16,2 0 44 16,-3 0 45-16,2 0-11 0,1 0-12 15,-3 0-22-15,1 0-2 16,2 0-2-16,0 0 0 15,0 0 5-15,0 0 6 16,0 0-3-16,0 0 1 16,0 0-3-16,0 0 0 15,0 0 0-15,0 0 0 16,0 0-4-16,0 0-3 16,0 0-3-16,0 0-5 15,0 0 0-15,-3 0 3 16,3 0 2-16,0 0 1 15,-3 0 3-15,2 2 0 16,1-1 0-16,-3 1 0 16,1-1 0-16,2 1-3 15,-3-1-5-15,2 1-4 0,1-1 1 16,-12 15 10-16,-1 8 5 16,-41 44 4-16,29-43 4 15,-12 11 0-15,0-5-19 16,-12-3 8-16,5-3 2 15,-4-5 6-15,7-7 0 16,1-7 8-16,10-3-43 16,5 0-69-16,0 0-38 0,8-3-171 15,5-3-108-15,8-3-21 16</inkml:trace>
  <inkml:trace contextRef="#ctx0" brushRef="#br0" timeOffset="58507.2994">23217 11600 935 0,'-34'138'266'15,"-7"-89"56"-15,4-4-222 16,2 12-31-16,15-7-13 0,14 2-1 15,21-13 7 1,19-10-14-16,24-13-4 0,25-18 12 16,4-12 1-16,8-23-7 15,-5-7-18-15,-4-13-17 16,-24 8-17-16,-7 2 14 16,-22 9-6-16,-24-8 15 15,-17 4 14-15,-26-8-21 16,-12 8-54-16,-7 5-57 15,0 17-39-15,-10 6-106 16,20 16-201-16,11 7 59 16</inkml:trace>
  <inkml:trace contextRef="#ctx0" brushRef="#br0" timeOffset="58802.0044">23994 11754 1124 0,'1'18'193'16,"-8"4"127"-16,-2-6-333 0,0 14-11 15,2 4 22-15,-2 3 10 16,7-1 0-16,-5 9-1 16,3-3-12-16,-8 11-98 15,-5-5-103-15,-5 4-121 16,-5-12-87-16</inkml:trace>
  <inkml:trace contextRef="#ctx0" brushRef="#br0" timeOffset="59061.329">23853 11788 504 0,'34'-22'668'16,"11"13"-250"-16,9-1-290 15,4-1 309-15,12 2-423 16,-8 15 39-16,-2-1 23 0,-10 5 9 15,-10 0-39-15,-24 8-58 16,-28 1-13-16,-25 13-14 16,-22 2-14-16,-6-2 39 15,-23 1-10-15,14-11-43 16,-1-15-50-16,14-7-345 16,2-5 48-16</inkml:trace>
  <inkml:trace contextRef="#ctx0" brushRef="#br0" timeOffset="59745.1238">22412 12228 1219 0,'-66'99'222'0,"125"-94"138"16,22-1-372-16,32-5-1 15,19-5 16-15,31-9 12 16,-1-3 10-16,14-4 28 16,-17 3 4-16,10-3-3 15,-36 4-31-15,11 7-32 0,-32 7-41 16,-9 4-66-16,-32 6-66 15,0 6-213-15,-29 3 11 16</inkml:trace>
  <inkml:trace contextRef="#ctx0" brushRef="#br0" timeOffset="60246.5524">22500 12735 613 0,'-5'1'248'0,"5"1"31"16,-3-1-155-16,3 1-28 15,3-1-24-15,31 11-6 16,54 3-18-16,-42-20 12 0,-11 5 7 16,-6 5-33-16,-23-2-33 15,-8 7-4-15,-14 3-13 16,-17 10-16-16,-1-3 26 15,1 3 33-15,5-7 8 16,8-4 10-16,18-11 2 16,17-1 9-16,17 0 3 15,8 0-14-15,6 2-9 16,0 8 8-16,-13-1-9 0,-17 10-28 16,-10 5 5-16,-19 13-25 15,-21-3-23-15,-24 5-63 16,-4-13-23-16,-8-5-190 15,15-16-86-15,18-5-58 16</inkml:trace>
  <inkml:trace contextRef="#ctx0" brushRef="#br0" timeOffset="60524.5226">23038 12880 1479 0,'-30'50'341'0,"4"1"117"16,8-7-433-16,18 2-44 15,16-18-7-15,27-11 18 0,13-17 16 16,27-5 18-16,5-13 22 16,-7-13 5-16,-10-7-16 15,-17 1-27-15,-33-2-32 16,-29 1-19-16,-29 12-19 15,-34 6 22-15,-16 5-22 16,-25 3-117-16,9 8-64 16,3 2-195-16,34-1-110 15</inkml:trace>
  <inkml:trace contextRef="#ctx0" brushRef="#br0" timeOffset="61063.4175">16612 12976 989 0,'20'14'291'0,"-19"-23"51"0,32 1-225 15,8-7-134-15,41-1 11 16,14-2 68-16,49-7 35 16,24-1 11-16,71-10 16 15,18 0 5-15,77-2-45 16,17 7-44-16,51 0-13 15,-36 11-14-15,17-3-3 16,-55 3-1-16,2-5 17 16,-70 3 6-16,-5-5 4 15,-57 7-16-15,-20 5-18 16,-60 4-253-16,-23 7-263 16,-47 8-13-16</inkml:trace>
  <inkml:trace contextRef="#ctx0" brushRef="#br0" timeOffset="61634.2927">18041 13209 1024 0,'0'-3'81'0,"11"6"191"16,3-3-297-16,18 4 9 16,-6-4 82-16,19-3 82 15,-1-1-55-15,7-1-17 16,-10 0 8-16,1 2-42 16,-14 3-50-16,-8 0-2 15,-14 7-11-15,-10 8-38 16,-9 1-17-16,-16 11 98 15,0 2 15-15,-11 1 26 16,6-5 24-16,9-4 32 16,11-9-80-16,19-5-25 15,11-7-3-15,18 5 3 0,3 1-11 16,9 10-5-16,-12 5 10 16,-7 14-13-16,-23 11-7 15,-29 9-12-15,-19-2-13 16,-23-1 27-16,-6-10 12 15,1-17-73-15,23-12-65 16,3-26-250-16,25-12-31 0</inkml:trace>
  <inkml:trace contextRef="#ctx0" brushRef="#br0" timeOffset="61905.6266">18642 13470 1622 0,'-2'47'295'15,"-2"-7"143"-15,24 3-471 16,19-16-17-16,35-14 3 16,16-22 37-16,26-21 31 15,-15-14-10-15,-2-9-6 16,-41 1-8-16,-25-3-25 15,-42 12-28-15,-36 5-5 16,-29 11 21-16,-27 5 20 0,-5 16 8 16,-1 9-141-16,27 7-246 15,13 11 19-15</inkml:trace>
  <inkml:trace contextRef="#ctx0" brushRef="#br0" timeOffset="62620.974">22529 11401 1278 0,'3'8'261'0,"8"8"75"16,5 15-359-16,21 34-22 15,12 12 27-15,22 35 146 16,23 2 31-16,30 41 16 16,-4-16-3-16,22 32-54 15,-19-20-60-15,-19 18-90 16,-34-37-74-16,-15 3-137 15,-34-38-136-15,-19 3-149 0,-4-29-57 16</inkml:trace>
  <inkml:trace contextRef="#ctx0" brushRef="#br0" timeOffset="69614.6769">15708 14360 641 0,'0'6'177'0,"0"1"23"15,-3-1-178-15,2-6-30 16,1 0-7-16,-3 2-3 16,3-1 23-16,-3 1 28 15,1-1 18-15,2 2 33 16,-3-1 5-16,2 1 12 15,1-3-26-15,-3 1-22 16,3 1-23-16,3-1 41 0,-2 1 37 16,41-1-20-16,51-16-15 15,-35-14 16-15,-3 2-49 16,3 0-49-16,-12 18 21 16,-2-1 17-16,-19 13-27 15,-4 1-46-15,-15 8-12 16,-12 10-22-16,-13 1 2 0,-15 18 8 15,-3 11 48-15,-12 10 14 16,7-2 31-16,4 11 28 16,14-12 19-16,8-3-16 15,10-13-10-15,10-6-23 16,5-15-31-16,12-5-15 16,7-13 23-16,25-8 6 15,7-7-24-15,6-9-93 16,4-1-92-16,0-9-190 15,-20-2-2-15,-4-8-104 16</inkml:trace>
  <inkml:trace contextRef="#ctx0" brushRef="#br0" timeOffset="70020.9317">17076 13932 1406 0,'0'0'132'16,"-4"7"114"-16,-5 7-494 15,-16 11 75-15,-5 4 51 16,-14 16 96-16,-7 5 99 16,-14 27 117-16,12 2-52 15,-7 20 42-15,8-7-25 0,14 7-16 16,17-22-43-16,8-4-37 15,17-21-53-15,13-8-34 16,-1-19 3-16,15-14 17 16,9-17 20-16,9-16 19 15,-2-13 17-15,-1-6-28 16,-15-2-14-16,-10 3 7 16,-24 6-3-16,-6 4 10 15,-10 10-1-15,-6 8-13 16,-9 6-31-16,-12 16-80 15,0 8-77-15,-6 12-163 16,5-2-61-16,2 6-41 16,13-11 71-16,9 3-18 15</inkml:trace>
  <inkml:trace contextRef="#ctx0" brushRef="#br0" timeOffset="70380.2581">15578 15305 883 0,'-2'2'425'0,"2"-5"-55"16,5-5-222-16,-5 7-102 16,3 1-55-16,47-22 29 15,61-24 39-15,-7 10 39 16,12-2 19-16,38-4 11 16,0 7-26-16,22-4-25 15,-29 14-28-15,4 1-65 16,-34 6-28-16,-6 4-12 15,-26 2-3-15,-3 3-227 16,-29 4-188-16,-15-1-7 16</inkml:trace>
  <inkml:trace contextRef="#ctx0" brushRef="#br0" timeOffset="70739.6272">16240 15342 116 0,'0'0'525'16,"0"2"-235"-16,-4 14-64 15,-14 26 74-15,-44 70-277 16,17-39 2-16,-9 5 31 16,3-5 27-16,-1-1-12 15,14-12-5-15,-4-8-14 16,17-12-69-16,1-9-258 15,11-16-95-15,8-18-78 16</inkml:trace>
  <inkml:trace contextRef="#ctx0" brushRef="#br0" timeOffset="71093.6167">16636 15365 594 0,'0'131'272'0,"-25"-80"-51"0,-3-1-362 16,0-13 438-16,5-9-247 16,16-14 60-16,2-10-11 15,7-1-9-15,13 0-32 16,5 1-29-16,6-5 12 15,-1 8 16-15,8 8 19 16,-11 3-44-16,-3 6-7 16,-10 7-5-16,-6 3 8 15,-14-5 2-15,-3 3 6 16,-6-6 0-16,-2-4-34 16,1-10-31-16,-10-9-80 15,5-6-93-15,-11-6-223 16,1-2 0-16</inkml:trace>
  <inkml:trace contextRef="#ctx0" brushRef="#br0" timeOffset="71336.7956">16636 15493 1434 0,'6'11'337'16,"9"-10"98"-16,1 1-425 16,5-7-8-16,16-5 6 15,31-11 57-15,5-5 53 0,16-13-17 16,0 0-52-16,-6 4-133 16,-26 10-130-16,-5 5-339 15,-25 7-11-15</inkml:trace>
  <inkml:trace contextRef="#ctx0" brushRef="#br0" timeOffset="72372.4833">17829 14975 815 0,'-9'47'172'0,"30"-44"78"16,4-1-240-16,20-4 79 15,10-1 10-15,32-1 13 16,1-8 2-16,20-7-48 15,-6 4-232-15,-6-7-182 16,-30-2-52-16</inkml:trace>
  <inkml:trace contextRef="#ctx0" brushRef="#br0" timeOffset="72811.0452">18164 14696 1070 0,'-46'122'568'0,"42"-112"25"16,22-10-367-16,-18 2-204 15,3 1-80-15,-8-2-75 16,2-1-68-16,3 0 141 0,-3 2 42 16,-6 12 21-16,-7 28 13 15,-18 59 4-15,21-35-29 16,1 19-366-16,0-5-37 16,0-9-126-16</inkml:trace>
  <inkml:trace contextRef="#ctx0" brushRef="#br0" timeOffset="75819.2051">19168 14283 536 0,'52'62'247'15,"-48"-62"-15"-15,-4-1-98 16,0 1-115-16,0 0-5 15,0-2 2-15,0 2 5 16,0 0-1-16,0 0 7 16,0 0 2-16,0 0 27 15,0 0 12-15,0 0 19 16,0 0-6-16,0-1 23 16,0-1-19-16,4 1 4 15,26-14-13-15,58-28 14 16,-39 22-27-16,-1-5-7 15,-5 9-22-15,-3 4-9 16,-10 9-35-16,-9 5-36 16,-18 12-1-16,-18 14 8 15,-1 13 3-15,-21 3 26 0,5 4 34 16,-9-1 2-16,14-16-5 16,1-15 0-16,14-6 0 15,4-5 4-15,13-10 2 16,14 8 2-16,6-2 2 15,12 4-4-15,-9 1-13 16,2 14-23-16,-18 3-1 0,-24 21 2 16,-13 7-1-16,-25 13 4 15,-16-9 14-15,-8 0-37 16,7-20-39-16,-2-12-388 16,23-16 88-16</inkml:trace>
  <inkml:trace contextRef="#ctx0" brushRef="#br0" timeOffset="76056.7136">19037 14858 599 0,'-23'58'0'0,"30"-45"612"15,2-7-548-15,23 4 383 16,14-4-407-16,30-9 453 15,6-10-407-15,33-8 10 0,-2-7-19 16,10-6-29-16,-24 4-53 16,5 4-42-16,-45 6-171 15,-5 1-145-15,-26 7-134 16,-10 3 8-16,-18-1-153 16</inkml:trace>
  <inkml:trace contextRef="#ctx0" brushRef="#br0" timeOffset="76460.554">19187 15230 776 0,'-4'6'193'16,"-1"0"63"-16,-2-3-200 16,7-3 0-16,-3 0 50 15,3-2 20-15,0 1 26 16,3-2-8-16,29-15 3 16,63-31-45-16,-36 24-6 15,-1 2-23-15,-4 13-27 16,-16 9-38-16,-10 17-17 0,-20 14-16 15,-25 27 14-15,-11 9 16 16,-31 37 33-16,-11-1 27 16,-22 8 22-16,20-20-7 15,10-11 6-15,36-38-26 16,56-11 6-16,35-24-18 16,51-10-2-16,16-11-108 15,22-15-492-15,-31-14 114 16</inkml:trace>
  <inkml:trace contextRef="#ctx0" brushRef="#br0" timeOffset="78812.9867">17488 14479 421 0,'5'-5'0'0,"-5"4"551"16,0 1-449-16,0 0 244 15,0 0-359-15,1 1 359 16,4 18-360-16,23 21 14 16,42 48 13-16,-33-26 4 0,-6 2 0 15,4 13-14-15,-2-6-57 16,-2 0-175-16,-7-21-133 16,-12-2-65-16</inkml:trace>
  <inkml:trace contextRef="#ctx0" brushRef="#br0" timeOffset="79003.1285">17920 14554 1677 0,'-24'37'325'0,"-43"33"71"16,-4 17-553-16,-37 32-191 15,1-1-169-15,0 19 44 16,11-29-140-16</inkml:trace>
  <inkml:trace contextRef="#ctx0" brushRef="#br0" timeOffset="79903.5511">20207 14653 479 0,'-18'0'330'0,"2"-4"-64"16,7 5-70-16,1-1-105 15,4 0-44-15,4 0-5 16,0 0 2-16,0-1 24 15,28-2 11-15,73-13 6 16,-43 1 2-16,16-1-22 16,-9-1-146-16,-1 4-296 0,-15 11 20 15</inkml:trace>
  <inkml:trace contextRef="#ctx0" brushRef="#br0" timeOffset="80130.9289">20276 14950 1547 0,'17'16'280'15,"15"-38"185"-15,23 16-446 16,10-6-15-16,18-3-29 15,-11 2-37-15,-7-5-198 16,-15 5-215-16,-13-5-43 16</inkml:trace>
  <inkml:trace contextRef="#ctx0" brushRef="#br0" timeOffset="80641.1825">21929 14400 996 0,'-28'21'316'15,"-11"-11"50"-15,-26 14-248 16,-1 7-68-16,-17 10-3 15,16 1 6-15,-3-5 37 16,29-7 4-16,14-5 2 16,21-9-10-16,12-3-9 15,3 1-25-15,12 4-3 16,4 2-11-16,0 11-1 16,-9 0-3-16,-11 20-23 15,-19 4-16-15,-21 7 11 16,-24-4 1-16,-19 2-1 15,1-18-6-15,-9-14-51 0,15-13-71 16,19-9-61-16,26-12-347 16,18-21 50-16</inkml:trace>
  <inkml:trace contextRef="#ctx0" brushRef="#br0" timeOffset="80921.6083">22292 14603 644 0,'-25'12'581'0,"-8"12"-193"16,-4 4-383-16,-16 21 389 15,-2 5-428-15,-14 15 75 16,11-3 56-16,4 10 40 15,20-15 2-15,22 1-3 16,21-10-59-16,20-11-73 16,16-11-67-16,6-2-89 15,1-16-80-15,-6-3-296 16,-12-5 27-16</inkml:trace>
  <inkml:trace contextRef="#ctx0" brushRef="#br0" timeOffset="81188.7218">22417 14751 991 0,'1'22'882'0,"14"7"-401"16,1-7-135-16,5 13-319 15,9-1-319-15,11 12 307 16,-4-4 26-16,9 1 7 16,-9-6-1-16,0 0-24 15,-16-15-66-15,0-4-147 16,-9-5-113-16,-3-11-229 16,-9-5-76-16</inkml:trace>
  <inkml:trace contextRef="#ctx0" brushRef="#br0" timeOffset="81400.1115">22571 14822 1639 0,'-43'64'495'0,"-6"-6"57"15,-25 13-430-15,9-4-164 16,1 7-29-16,18-14 16 15,6-5-6-15,24-16-7 16,14-19-28-16,11-18-34 16,21-17-382-16,10-17 89 15</inkml:trace>
  <inkml:trace contextRef="#ctx0" brushRef="#br0" timeOffset="81609.0368">23068 14375 1881 0,'23'81'513'0,"14"10"109"16,-7-13-538-16,-9 38-53 16,-21-1-49-16,-42 29-8 15,-32-11-18-15,-22 11-92 16,-15-30-58-16,-17-19-424 15,21-54 45-15</inkml:trace>
  <inkml:trace contextRef="#ctx0" brushRef="#br0" timeOffset="89504.1466">26443 12307 1143 0,'19'62'270'0,"-19"-46"48"16,4-3-310-16,1 20-87 15,-1 11 15-15,-2 20 15 16,1 4 39-16,0 12-25 15,1-14-56-15,5 6-215 16,0-26 14-16</inkml:trace>
  <inkml:trace contextRef="#ctx0" brushRef="#br0" timeOffset="89698.3265">26400 11790 817 0,'-3'-3'671'15,"-2"1"-285"-15,7 2-74 0,-2 0-537 16,0 0-133-16,3 2-131 16,8 8 103-16,24 30-92 15</inkml:trace>
  <inkml:trace contextRef="#ctx0" brushRef="#br0" timeOffset="89966.8537">26826 12640 941 0,'5'-9'385'15,"-17"-6"2"-15,8-10-212 16,4-5-123-16,9-7-4 15,7 2 10-15,8-4-13 16,-4 4-4-16,-2 1-11 16,-2 8-28-16,-7 7-48 15,-4 7-13-15,2 18-35 16,1 6 0-16,-4 16 7 16,5 12 25-16,-9 21 3 15,0 0-2-15,0 19-275 16,0-9 57-16</inkml:trace>
  <inkml:trace contextRef="#ctx0" brushRef="#br0" timeOffset="90225.3488">27671 11392 592 0,'-4'8'414'0,"1"10"-124"16,7 2-44-16,-5 29-267 15,1 11-20-15,0 25 28 16,0 4 25-16,0 27 5 16,0-12-4-16,-5 22-13 15,2-12-39-15,-1 13-195 16,-8-22-70-16,3-10-80 15</inkml:trace>
  <inkml:trace contextRef="#ctx0" brushRef="#br0" timeOffset="90461.4475">27258 12115 1356 0,'7'0'138'16,"15"-1"195"-16,11-3-413 15,29-4 27-15,9-4 69 16,7-4 33-16,2 0-21 16,-3-1-143-16,-23 7-146 15,-3 6-103-15,-7 5-176 16</inkml:trace>
  <inkml:trace contextRef="#ctx0" brushRef="#br0" timeOffset="90835.9907">27883 12320 1452 0,'0'13'232'0,"3"-11"127"16,11-1-421-16,6-8-11 16,9-5 20-16,12-7 78 15,5-9 23-15,7-18-13 16,-7 0-32-16,-9-9-26 16,-11 13-17-16,-13 7 18 15,-15 11 14-15,-9 9 9 16,-1 11 24-16,-16 7-11 0,-4 12-20 15,-8 17-5-15,6 10 9 16,-1 17-10-16,12-1 1 16,12 1-28-16,11-12-11 15,7-7-44-15,6-17-39 16,5-9 16-16,3-8 41 16,3-10-24-16,4-9-100 15,1-14-37-15,6-1-69 0</inkml:trace>
  <inkml:trace contextRef="#ctx0" brushRef="#br0" timeOffset="91004.8207">28172 12318 644 0,'9'18'179'0,"-4"6"51"15,7 29-150-15,-4-51 12 16,4-11 78-16,9-27 79 16,-3-19-52-16,22-22-20 15,3-6-19-15,13-10-85 16,-5 22-97-16,6 6 4 15,-12 19-45-15,-16 9-191 16,-8 13-201-16,1 2-15 16</inkml:trace>
  <inkml:trace contextRef="#ctx0" brushRef="#br0" timeOffset="91299.6728">29059 11831 891 0,'-12'-1'369'0,"7"6"-36"15,-8 12-172-15,1 8-206 16,-20 5-1-16,3 5 26 16,-5-4 41-16,9-9 30 15,4-5-24-15,17-10 1 0,10-1 3 16,9-4-19-16,3 5-16 15,-2-1 23-15,-3 15-3 16,-5 4-15-16,-16 18 1 16,-19 6-4-16,-24 11-53 15,-4-9-45-15,-12-1-263 16,11-22 16-16</inkml:trace>
  <inkml:trace contextRef="#ctx0" brushRef="#br0" timeOffset="91629.5852">29088 12243 636 0,'3'9'477'16,"-1"-9"-125"-16,5-3-12 0,-7 1-352 16,0 1 13-16,12-7 32 15,30-8 7-15,45-65 4 16,-44 36-14-16,-7 10-30 15,-16 5-13-15,-11 11 7 16,-12 7-9-16,-7 9 1 16,-18 10 16-16,-11 8 0 15,-10 18-4-15,0 11 6 16,-1 13 6-16,14-3 1 0,11 1 13 16,15-13 0-1,10-8-22-15,9-15 2 0,16-7 4 16,12-12-8-16,18-8-64 15,3-5-39-15,19-14-285 16,-11-8 7-16</inkml:trace>
  <inkml:trace contextRef="#ctx0" brushRef="#br0" timeOffset="91845.3866">29755 11960 1074 0,'-4'0'239'0,"-1"3"79"15,-6 6-293-15,-6 10-55 16,-5 2 24-16,-6 14 47 16,-2 2 57-16,-1-1 9 15,21-6 10-15,5-2-44 0,11-12-48 16,14-4-58-16,5-6-20 16,3-6-53-1,3-6-5-15,9-7-264 0,-3-7-8 16,2-6-111-16</inkml:trace>
  <inkml:trace contextRef="#ctx0" brushRef="#br0" timeOffset="92098.5759">30202 11295 1200 0,'13'-12'374'16,"-10"15"-16"-16,-6 13-292 16,1 8-172-16,-1 17 5 15,0 8 49-15,2 21 62 16,5 1 26-16,-1 10 2 16,2-9-7-16,-8 0-51 15,1-13-67-15,-5-1-58 16,-9-16-235-16,-10-4 9 15</inkml:trace>
  <inkml:trace contextRef="#ctx0" brushRef="#br0" timeOffset="92278.9357">30000 11941 1348 0,'-92'-57'434'16,"104"48"68"-16,10 4-374 15,24-4-128-15,18 0-10 16,19-2-29-16,1 1-64 16,2-3-97-16,-16 2-270 15,-6-6-11-15</inkml:trace>
  <inkml:trace contextRef="#ctx0" brushRef="#br0" timeOffset="92708.874">28641 13104 1574 0,'-54'89'287'16,"4"31"174"-16,8-8-470 0,14 2 26 15,16-22 12-15,23 3-7 16,7-36-14-16,11-11-71 16,7-17-62-16,14-11-363 15,-1-15 50-15</inkml:trace>
  <inkml:trace contextRef="#ctx0" brushRef="#br0" timeOffset="93352.3041">29130 13261 645 0,'3'0'349'0,"-3"0"-68"15,0 1-112-15,0 4-148 16,-3 24-14-16,-27 54 20 16,11-50 96-16,1 7 33 15,6-6-3-15,0 7-9 16,4-4-15-16,-1 9-75 15,6-10-49-15,1-3-53 16,7-19-18-16,7-8 13 16,5-19 15-16,16-32 28 15,8-11 49-15,13-27 8 16,-1-10-33-16,-2-6-50 16,-8 19-20-16,-12-6-11 15,-11 15 0-15,-6-5-1 16,-10 17 30-16,-1-1 19 15,-6 20 19-15,2 15 14 16,-2 16 9-16,1 9-20 0,-4 14-11 16,0 24-9-16,-1 8-11 15,-2 21 37-15,0 0 55 16,6 13-9-16,8-17 0 16,2 8 3-16,2-16-45 15,4 1-95-15,2-13-50 16,1-6-277-16,-2-20 3 15</inkml:trace>
  <inkml:trace contextRef="#ctx0" brushRef="#br0" timeOffset="93652.2018">29804 13019 761 0,'-32'46'437'0,"-2"9"-83"16,1-12-127-16,-1 13-138 15,10 1-31-15,-1 5-32 16,9-12 37-16,8-2-14 0,7-13-32 15,10-5-35-15,0-15-22 16,7-5-44-16,-3-9-24 16,11-7-312-16,4-4 82 15</inkml:trace>
  <inkml:trace contextRef="#ctx0" brushRef="#br0" timeOffset="93951.8435">29932 13117 1328 0,'-3'3'231'0,"0"3"115"16,6 1-414-16,-3-7 26 15,0 0 15-15,0 2 46 16,16 2 31-16,21 10 32 16,46 42-32-16,-34-46-47 15,1-4-72-15,1-1-105 16,-7-4-66-16,-2-2-56 16,-13-7-16-16,-8-8-4 15,3 1 43-15</inkml:trace>
  <inkml:trace contextRef="#ctx0" brushRef="#br0" timeOffset="94176.4958">30434 13004 1028 0,'-9'6'373'0,"0"-3"24"16,-7 14-233-16,-12-1-140 15,-14 11-12-15,-3 4-4 16,-21 15-4-16,7-9-5 0,-8 14 1 15,14-5 0-15,0 2-11 16,19-13-23-16,5-1-58 16,18-13-33-16,3-2-33 15,8-4-125-15,8 0-85 16,0-5 17-16</inkml:trace>
  <inkml:trace contextRef="#ctx0" brushRef="#br0" timeOffset="94406.3973">30526 13247 530 0,'-1'8'524'15,"-7"5"-179"-15,-5 17-314 0,-6 11 321 16,-7 11-379-16,-6 0 37 15,-5 10 7-15,-6-13-2 16,1 0-69-16,5-18-55 16,8-7-137-16,5-14-116 15,19-8-57-15</inkml:trace>
  <inkml:trace contextRef="#ctx0" brushRef="#br0" timeOffset="94780.7275">31072 12738 19 0,'0'-2'0'0</inkml:trace>
  <inkml:trace contextRef="#ctx0" brushRef="#br0" timeOffset="95094.4736">30545 12773 217 0,'-4'-22'-26'0,"0"0"52"16,1 3-142-16</inkml:trace>
  <inkml:trace contextRef="#ctx0" brushRef="#br0" timeOffset="95337.8221">30526 12684 45 0,'-1'-3'0'16,"-4"2"474"-16,-2-1-202 16,4 2 25-16,1 0-197 15,2 0 196-15,-3 0-290 16,2 2 26-16,1-1 17 16,0 23 14-16,1 6 28 0,10 65 21 15,-10-44-19-15,2 16 8 16,-3-5 6-16,-10 14-24 15,-5-9-28-15,-4 10 7 16,-6-6-19-16,-5 9-18 16,-1-15-2-16,-12-7-2 15,3-17-41-15,4-10-36 16,1-17-20-16,12-7-47 16,16-3-32-16,8-9-115 15,19-7-164-15,17-8 3 16</inkml:trace>
  <inkml:trace contextRef="#ctx0" brushRef="#br0" timeOffset="95675.5362">30649 13222 1128 0,'42'114'337'0,"-51"-84"53"16,0 7-294-16,-13 12-86 15,1 1-14-15,-6 4-5 16,4-9-10-16,0-12-33 16,8-11-33-16,4-7-109 15,6-12-102-15,4-21-76 16,10-2-83-16</inkml:trace>
  <inkml:trace contextRef="#ctx0" brushRef="#br0" timeOffset="96129.1411">31328 12625 878 0,'-9'0'281'0,"-6"-1"-29"16,-7 7-204-16,-3 2-130 0,-12 10 30 16,4 1 25-16,1 7 78 15,11-12 33-15,9 1 1 16,8-10-19-16,11 1-15 15,9-8-10-15,11 8-12 16,4 0 8-16,6 7 9 16,-7 1 10-16,-8 8-18 15,-12 8-10-15,-8 14 5 16,-11 3-10-16,-15 10-8 16,-7-4 9-16,-9-6-6 15,2-12-31-15,2-7-74 16,9-15-45-16,8-1-72 15,7-9-55-15,3-2-67 16,2-2 9-16,10-1-22 16</inkml:trace>
  <inkml:trace contextRef="#ctx0" brushRef="#br0" timeOffset="96618.2814">31951 12193 1054 0,'-23'26'184'0,"-14"13"118"0,0 11-288 16,-13 18 6-1,-6 0 34-15,-8 15 80 0,2-10 21 16,-1 8-22-16,19-14 1 16,16 4-22-16,19-16-87 15,13 1-31-15,13-17-19 16,15-2-47-16,1-21-73 15,13 2-316-15,-5-18 51 16</inkml:trace>
  <inkml:trace contextRef="#ctx0" brushRef="#br0" timeOffset="96932.2831">31988 12430 1091 0,'3'72'249'15,"1"-59"96"-15,9 5-323 0,7-3 4 16,6 1-6-16,7 1-3 16,11-3-2-16,-2-3-26 15,7 1-101-15,-8-2-83 16,2-1-168-16,-15-2-64 16</inkml:trace>
  <inkml:trace contextRef="#ctx0" brushRef="#br0" timeOffset="97185.9932">32426 12449 942 0,'-50'-22'325'16,"22"45"27"-16,-15 13-217 15,-6 10-131-15,-13 6-10 16,4 1-1-16,3 0 5 16,14-11 1-16,5-8 4 15,15-13 9-15,8-5-67 16,13-9-73-16,4-7-224 16,10-1-20-16</inkml:trace>
  <inkml:trace contextRef="#ctx0" brushRef="#br0" timeOffset="97536.7895">32409 12184 1166 0,'4'3'437'0,"12"7"-167"16,1 0-180-16,54 53-107 15,-50-46-110-15,7 4 123 16,-10 0 120-16,-2 7-109 16,-9 0 7-16,-17 14 23 15,-11 6 23-15,-10 15-16 16,-11-3-9-16,2 9-89 15,6-15-89-15,-1-11-186 16,14-14-89-16,11-10 56 16,2-15 92-16,13-17 6 15,18-11 144-15,16-14 106 16</inkml:trace>
  <inkml:trace contextRef="#ctx0" brushRef="#br0" timeOffset="97920.6643">32649 11672 917 0,'-5'2'466'0,"5"-1"-131"16,0 5-185-16,14 20-132 15,55 48-138-15,-11-17 168 16,-3 10 53-16,3 29 35 16,-24 4 17-16,-10 27 1 15,-32-4-6-15,-35 28-47 16,-22-6-49-16,-23 12-24 15,-9-29-10-15,0 1-39 16,22-42-39-16,1-22-120 16,25-28-48-16,19-10-53 15,9-21 18-15,5-2-214 16,16-5 144-16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5:51:50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6773 10130 556 0,'-7'52'249'0,"7"-52"6"16,0 0-154-16,0 0-40 15,0 0-58-15,0 0-25 16,0 0-10-16,0 0 10 16,3 0 20-16,13 2 17 15,18 0 17-15,54 7 0 16,-51-9-10-16,7 2-28 16,-7 1-42-16,6-3-205 15,-3-5-1-15,14-4-100 16</inkml:trace>
  <inkml:trace contextRef="#ctx0" brushRef="#br0" timeOffset="400.7645">6856 10501 802 0,'8'-5'361'0,"-7"2"-63"15,2 0-198-15,-3 2-108 16,2 1-96-16,1 0 79 16,34 3 3-16,53 6 5 15,-44-8 16-15,12-5-92 16,0 7-103-16,1-5-81 15,-6 2-100-15</inkml:trace>
  <inkml:trace contextRef="#ctx0" brushRef="#br0" timeOffset="1160.8488">7789 10228 931 0,'-55'52'267'16,"55"-52"39"-16,-5 25-419 31,-4-21 29-31,23 2 16 16,6-4 40-16,13 1 96 16,29-30 14-16,14 21-2 15,-2-6-21-15,3 2-27 16,-6-3-82-16,-13 5-83 15,0-1-185-15,-24-1-26 0</inkml:trace>
  <inkml:trace contextRef="#ctx0" brushRef="#br0" timeOffset="1761.6685">8558 9972 867 0,'3'-2'289'15,"-3"1"-54"-15,0-1-302 0,0 2-314 16,0 2 37-16,0 17-135 15,0 9 360-15,-12 43 206 16,3-53 66-16,6-12 43 16,0-6 64-16,6 0-30 15,-3-2-38-15,0-1-38 16,0-1-39-16,12-26-96 16,75-54-22-16,-41 44 0 15,15-7 8-15,-3 2 5 0,4 8 3 16,-4 9 2-16,4 3 6 15,-10 16-4-15,9 7-1 16,-11 8-4-16,4 2-7 16,-5 12-12-16,-11 16-9 15,-13 3-14-15,-17 12-14 16,-25 9 11-16,-24 18 3 16,-17 2 7-16,-12 16 14 15,4-8 14-15,-2-2-4 16,11-18 6-16,2-15 3 15,2-20 3-15,3-9 11 16,13-13 3-16,11-6-5 16,16-5 4-16,25-12 6 15,17-4-2-15,28-6 10 16,9 2 12-16,37 2 8 16,8 11-7-16,22 14-8 0,-11 14-35 15,8 12-28-15,-38 11-341 16,-30-13 80-16</inkml:trace>
  <inkml:trace contextRef="#ctx0" brushRef="#br0" timeOffset="19478.7455">16168 10130 828 0,'-3'2'294'0,"3"-1"-52"0,-2 1-224 16,-1-1-76-16,3 1-65 15,0-1 76-15,0 1 47 16,0-1 16-16,25 9 11 16,61 13 0-16,-44-25-15 15,11 2-52-15,-10-3-34 16,6 3-97-16,-12-1-83 16,-4-2-19-16</inkml:trace>
  <inkml:trace contextRef="#ctx0" brushRef="#br0" timeOffset="19833.1521">16077 10518 786 0,'-4'-3'260'16,"5"-1"17"-16,14 5-189 15,15 2-89-15,7-3-11 16,16-4 14-16,6 1 5 16,19-6-5-16,-10-3-38 15,9 6-244-15,-22-3 60 16</inkml:trace>
  <inkml:trace contextRef="#ctx0" brushRef="#br0" timeOffset="20488.1106">17047 10018 1108 0,'96'4'119'16,"-97"-4"112"-16,-2 3-343 16,1 0-10-16,2-3 47 15,-3 0 41-15,2 0 47 16,1 0 31-16,-3 0 22 16,1 0-7-16,2 0-7 0,0-2-10 15,0 1-20-15,0 0-7 16,21-11-1-16,13-6 4 15,42-16 3-15,-32 22 4 16,-7 8-3-16,6 2-6 16,-3 8-8-16,-3 3-10 15,-12 12-8-15,-11 8-7 16,-11 4-31-16,-24 17 26 16,-15 5 3-16,-16 21 4 15,-10-2 3-15,-24 16 39 16,11-10-19-16,-11 4 22 15,12-30 20-15,11-4 2 16,25-20-3-16,19-12-12 16,32-15-27-16,45-3-28 15,23-3 44-15</inkml:trace>
  <inkml:trace contextRef="#ctx0" brushRef="#br0" timeOffset="22390.0425">16931 10683 599 0,'-1'0'130'0,"-2"0"50"15,-2 0-182-15,2 0-7 16,2 0 1-16,-2-2 22 0,1 1 17 15,2-1 28-15,0 1 13 16,2-1 8-16,21-8-8 16,65-14-1-16,-44 18 5 15,629 20 160 32,-656-14-312-47,3-6-229 16,-5 3 18-16</inkml:trace>
  <inkml:trace contextRef="#ctx0" brushRef="#br0" timeOffset="38275.9984">26143 10074 590 0,'16'160'101'0,"-16"-105"68"16,9 4-181-16,-4 18 5 0,2 2 6 15,-10 24 0-15,-6-9 1 16,-5 24-57-16,-7-10-111 15,-10 8 19-15</inkml:trace>
  <inkml:trace contextRef="#ctx0" brushRef="#br0" timeOffset="38586.6174">25950 10338 644 0,'38'-21'413'0,"18"0"-120"15,-3-7-119-15,15-3-122 16,9 9-128-16,20 11 101 16,-19 13-11-16,14 20-12 15,-10 12-8-15,-8 21-9 16,-22 1-10-16,-15 17 15 15,-22-8 13-15,-32 21 14 0,-20-12 16 16,-44 13 28-16,-11-7 4 16,-21-3-20-1,2-17-38-15,-22-4-335 16,23-3 74-16</inkml:trace>
  <inkml:trace contextRef="#ctx0" brushRef="#br0" timeOffset="39258.6775">27147 10379 570 0,'0'22'260'0,"3"-13"-48"15,5-7-89-15,1 5-144 16,3-1-23-16,-4 1 22 15,-4 5 24-15,-7 6 3 16,-3 3 21-16,-9 14 34 16,-5 7 10-16,-14 17 10 0,-4 8-14 15,-3 8-5 1,4-4-26-16,3-2-2 0,15-19-9 16,5-16 5-16,5-21-2 15,2-20 1-15,2-18-33 16,10-24 7-16,4-13-2 15,16-23 14-15,15 5 7 16,18-4 47-16,-3 11-11 0,10 5-15 16,-10 22-37-16,-6 11-74 15,-20 14-43-15,-8 25-10 16,-14 17 13-16,-11 23 30 16,-8 17 15-16,-4 34 84 15,-5 1 14-15,6 24 0 16,5-16-9-16,16-5 49 15,10-37-61-15,17-17-5 16,4-36-3-16,32-33 93 16,0-32 3-16,17-40 3 15,-5-23 4-15,7-16 1 16,-26 9-93-16,-9-1-29 16,-19 38-19-16,-17 13-20 15,-13 22-114-15,-16 6-244 16,0 16 53-16</inkml:trace>
  <inkml:trace contextRef="#ctx0" brushRef="#br0" timeOffset="39670.7635">28439 10314 450 0,'-6'31'327'0,"-9"12"-65"16,-5 3-263-16,-7 24 271 16,-10-4-252-16,-15 26 0 15,2-6-6-15,-1 10-6 16,5-20 75-16,11-14-2 16,24-26 16-16,16-14 24 15,21-16 13-15,26-15-65 16,11-4 3-16,29-8-15 0,2-4-68 15,10-1-249-15,-18 13-157 16,-22 1-74 0</inkml:trace>
  <inkml:trace contextRef="#ctx0" brushRef="#br0" timeOffset="40070.186">28276 10735 1436 0,'12'-5'236'0,"-8"-7"155"15,31-5-412-15,13-3-46 16,31 0-8-16,4 5-85 16,25 12-231-16,-29 3 2 15</inkml:trace>
  <inkml:trace contextRef="#ctx0" brushRef="#br0" timeOffset="40398.9958">28426 10467 1246 0,'7'0'202'0,"23"-3"120"0,11 1-371 15,38-13-2 1,20 8-3-16,26-18-266 0,2-2 110 15</inkml:trace>
  <inkml:trace contextRef="#ctx0" brushRef="#br0" timeOffset="97157.5733">13006 13440 1066 0,'7'-6'214'0,"-4"-15"96"16,-3-5-326-16,0-14-31 15,0-3-19-15,-7-17-18 16,0 6 36-16,-5-20 27 16,-3-1 25-16,-9-6 44 0,-1 8 22 15,-12-5-34-15,0 23-20 16,-21 9-56-16,-4 16-46 15,-8 19-6-15,6 14-4 16,-2 16 66-16,17 15 48 16,-2 25 22-16,11 11 7 15,11 32 6-15,12 12-57 16,10 27 5-16,14-3 10 16,7 23 11-16,1-13 3 0,5 17 3 15,1-19-6-15,0 6-27 16,-8-35-51-16,-8-15-227 15,-13-31 38-15</inkml:trace>
  <inkml:trace contextRef="#ctx0" brushRef="#br0" timeOffset="97357.0072">12051 14004 1261 0,'5'3'310'0,"11"-1"113"16,14-2-341-16,34 3-52 15,17 0 0-15,26-5 8 0,10 1-52 16,27-5-250-16,-18-1-173 16,-11-7-61-16</inkml:trace>
  <inkml:trace contextRef="#ctx0" brushRef="#br0" timeOffset="97591.7896">13360 13544 1106 0,'-152'263'335'0,"54"-154"54"15,13 2-290-15,2 25-69 16,26-9-23-16,21 1-35 16,34-33-16-16,37-11-54 15,18-22-51-15,30-7-246 16,15-27 53-16</inkml:trace>
  <inkml:trace contextRef="#ctx0" brushRef="#br0" timeOffset="97952.2965">13651 14213 1170 0,'7'9'314'0,"7"-4"60"15,2-5-323-15,21-3-56 16,10 6-18-16,19 3-34 16,8 1-62-16,9-1-256 15,-17 1 16-15</inkml:trace>
  <inkml:trace contextRef="#ctx0" brushRef="#br0" timeOffset="98490.64">14963 13652 618 0,'4'10'174'16,"-2"-2"-47"-16,-7 2-100 16,-2 11-181-16,-16 14 15 15,-9 5 116-15,-14 18 72 16,-9 6 24-16,-1 4 47 15,2-10 24-15,11-6 16 16,15-20-27-16,16-7-15 16,20-14-31-16,29-2 1 0,13-8-10 15,27-2-25-15,6-4-18 16,14-2-69-16,-11-2-132 16,1-4-210-16,-20 1-12 15</inkml:trace>
  <inkml:trace contextRef="#ctx0" brushRef="#br0" timeOffset="98714.8033">15312 13716 872 0,'-1'23'397'0,"1"10"-48"15,-3-4-167-15,1 31-187 16,-2 6-26-16,-8 35 18 15,0 3 15-15,-13 13-1 16,-5-13-33-16,-2 8-71 16,-1-26-67-16,4-16-80 15,8-29-77-15,6-24 9 16,11-35-26-16</inkml:trace>
  <inkml:trace contextRef="#ctx0" brushRef="#br0" timeOffset="98970.262">15515 13431 1494 0,'32'22'291'16,"19"18"167"-16,18 11-436 15,11 36-22-15,-3 21 17 16,-6 54-4-16,-28 2-9 0,-24 38-16 15,-26-10 1 1,-32 16-35-16,-33-33-17 16,-54-2-18-16,1-44 3 0,-23-30-125 15,4-47-98-15,-10-34-96 16,43-39-120-16</inkml:trace>
  <inkml:trace contextRef="#ctx0" brushRef="#br0" timeOffset="99394.4682">16661 13769 162 0,'-29'83'528'16,"49"-79"-246"-16,26 5-94 16,8-3 99-16,38 2-347 15,8-3-30-15,6-5-67 16,-14 2-129-16,-5 1-45 15</inkml:trace>
  <inkml:trace contextRef="#ctx0" brushRef="#br0" timeOffset="99618.9894">16661 14427 2102 0,'46'16'388'16,"28"-9"89"-16,12 2-1098 15,18-4 17-15</inkml:trace>
  <inkml:trace contextRef="#ctx0" brushRef="#br0" timeOffset="108376.0359">18367 13904 235 0,'0'0'205'15,"0"0"-14"-15,0 0-4 16,-3 0-71-16,3 0 1 16,0 0-32-16,3 1 5 15,18 8-21-15,28 7 5 16,61 5-7-16,-20-25-16 16,5-11-28-16,16-7-180 15,-10-7-143-15,1 10-29 16</inkml:trace>
  <inkml:trace contextRef="#ctx0" brushRef="#br0" timeOffset="108822.1889">19374 13553 693 0,'3'31'523'0,"-15"4"-279"16,-4-5-436-16,-13 13 397 16,4-3-536-16,-4-8-38 15,14-8 352-15,9-15 101 16,15-21 45-16,23-19 162 15,22-9 115-15,30-15-200 16,14 2-67-16,22 3-1 16,-12 15-56-16,-1 21-57 15,-39 20-65-15,-32 31-23 16,-39 20-22-16,-52 56 2 16,-35 19 45-16,-34 50 41 15,15-1 43-15,-1 6 69 16,51-50 20-16,26-9 26 15,61-57 26-15,51-27-42 16,37-27-107-16,38-20-161 16,24-18-210-16,11-15-250 0,-42-8-116 15</inkml:trace>
  <inkml:trace contextRef="#ctx0" brushRef="#br0" timeOffset="134579.7481">22583 1943 1135 0,'-5'21'180'15,"-15"25"118"-15,-1 16-345 16,-19 28 5-16,-8 2 9 0,-12 28 45 15,-3 2 3-15,4 27 4 16,18-17-6-16,5-3-96 16,27-34-100-16,9-8-129 15,8-44-80-15</inkml:trace>
  <inkml:trace contextRef="#ctx0" brushRef="#br0" timeOffset="134838.4481">22773 2820 1327 0,'0'33'224'16,"-12"8"155"-16,0 4-405 16,-2 5 6-16,3-13-15 15,-3-3-129-15,14-13-215 16,-3-18-1-16</inkml:trace>
  <inkml:trace contextRef="#ctx0" brushRef="#br0" timeOffset="135074.4682">22893 2091 1686 0,'51'77'98'0,"-43"-43"81"15,42-26-429-15,-35 16-171 16,-6 1 72-16,-2-2 254 16,-10-6 65-16,6 5-142 15,6 0 39-15</inkml:trace>
  <inkml:trace contextRef="#ctx0" brushRef="#br0" timeOffset="135716.749">23254 2767 715 0,'12'6'352'0,"0"-6"-87"15,-8-2-84-15,4 2-267 16,-4 0 1-16,-4-1 72 15,0 1 31-15,0 0 13 16,0 0 2-16,0 0 4 16,0 0-9-16,-3 1-1 15,-6 17-7-15,-11 22 18 16,-31 48 1-16,23-43 6 16,7-13-1-16,5-4-4 0,7-13-21 15,23-20 30-15,18-14-5 16,26-17 0-16,12-13 0 15,13-7 8-15,-15 4-29 16,-6 3 0-16,-26 20-5 16,-7 12-4-16,-12 14-29 15,-9 12-14-15,0 8-3 16,-7 9 11-16,2-1 5 0,-3-1 24 16,3-9 16-16,11-2 7 15,2-5 6-15,9 4-1 16,3 4-3-16,2 19-5 15,-14 5-6-15,-11 12-4 16,-14 3 3-16,-6 19-37 16,-3-15-68-16,9-10-206 15,6-18-87-15,21-34-75 16,4-35-168-16</inkml:trace>
  <inkml:trace contextRef="#ctx0" brushRef="#br0" timeOffset="136246.7453">21627 3791 1129 0,'3'46'132'16,"13"-35"152"-16,15 0-325 16,5 2-37-16,10 15 57 0,-9 6 12 15,12 14 5-15,-15 1 5 16,7 13 5-16,-7-1 5 16,2 2-288-16,-11-8-2 15,0-15-94-15</inkml:trace>
  <inkml:trace contextRef="#ctx0" brushRef="#br0" timeOffset="136556.8886">21907 3880 1335 0,'-36'26'234'0,"-26"17"143"16,-9 10-392-16,-15 11-36 15,15 0 2-15,-8 0-94 16,29-18-104-16,13-8-130 16,21-14-78-16</inkml:trace>
  <inkml:trace contextRef="#ctx0" brushRef="#br0" timeOffset="136962.7587">22306 3951 451 0,'3'49'-29'0,"10"-44"148"15,3 1-138-15,17 3 88 0,8-7 56 16,14 4-24-16,6-3-21 16,6-5-53-16,-10 1-70 15,1 5-143-15,-12-5-2 16</inkml:trace>
  <inkml:trace contextRef="#ctx0" brushRef="#br0" timeOffset="137486.3758">22795 3838 847 0,'7'42'-11'0,"-11"-45"92"16,4 7-214-16,0 0-30 15,0-5 104-15,-3 1 121 16,1 0 61-16,2 0 10 0,0 0-29 16,0 0-25-16,0 0-46 15,0 0-18-15,2 0-16 16,2 0 13-16,24 3 10 16,55 13 13-16,-46-11 3 15,1 7-1-15,-6-1-14 16,-2 4-5-16,-9 1-8 0,-8 8-5 15,-10-2 0-15,-19 11 29 16,-14-8 9-16,-23 18 11 16,2-4 6-1,-14 1-1-15,6-11-47 0,5 1-78 16,17-17-82-16,2-4-175 16,12-6-33-16</inkml:trace>
  <inkml:trace contextRef="#ctx0" brushRef="#br0" timeOffset="138179.8365">23488 3794 684 0,'-3'46'191'16,"8"-41"9"-16,-2 0-129 15,1-8-157-15,-4 1 49 16,0 1 85-16,14-2 48 16,11-4 23-16,52-8 6 15,-46 12-6-15,-3 4-47 16,-14 4-72-16,-7 10-1 16,-8 8-14-16,-20 11-10 15,-3 11 29-15,-1 4 35 16,1-9-8-16,2-9 2 0,12-13-20 15,8-11-8-15,11-9-5 16,4 0 4-16,14-1-2 16,7 8 19-16,-4 3 1 15,-5 11-14-15,-13 12-5 16,-20 21 0-16,-21 0 0 16,-14 10 17-16,-2-5 22 15,-10-10-24-15,4-22-26 16,3-15-27-16,11-11-54 0,4-9-63 15,14-2-55-15,18-13-57 16,18 4-58-16,12-7-36 16</inkml:trace>
  <inkml:trace contextRef="#ctx0" brushRef="#br0" timeOffset="138443.47">24144 4066 1323 0,'-5'8'302'0,"1"-2"103"16,8 38-349-16,47-46-214 16,32-12-267-16,7-9 76 15</inkml:trace>
  <inkml:trace contextRef="#ctx0" brushRef="#br0" timeOffset="139167.5838">25601 1673 1019 0,'0'-2'106'0,"0"-1"125"16,-3-11-312-16,-11-12 41 16,-32-51 33-16,6 38 10 15,2 5 23-15,-11 1-18 16,-1 10-9-16,-2 5 8 15,13 10-7-15,-2 11-24 16,11 8 2-16,-3 8 2 16,10 9-9-16,5 14-10 15,6 7 25-15,3 17 11 16,5 16 2-16,-1 38 4 16,7 1 15-16,1 23 7 0,6-9-45 15,-1 1-42-15,1-38-10 16,-1-5-31-16,-5-31-28 15,-3-11-39-15,-6-22 5 16,-3-11-34-16</inkml:trace>
  <inkml:trace contextRef="#ctx0" brushRef="#br0" timeOffset="139342.4924">24719 2441 1461 0,'46'12'171'15,"-5"-15"211"-15,17 6-477 16,4 3 90-16,29 0 20 16,-8-6-10-16,13 4-107 15,-9 1-85-15,4 2-203 16,-26-6-65-16</inkml:trace>
  <inkml:trace contextRef="#ctx0" brushRef="#br0" timeOffset="139570.6999">26048 2373 1266 0,'-60'37'246'0,"-21"-19"124"15,-22 33-356-15,15 4-46 16,-2 8 14-16,32-4 5 15,18 12-8-15,30-19-12 16,10 3-41-16,10-8-21 16,21-3-19-16,15-12-234 15,16-12 55-15</inkml:trace>
  <inkml:trace contextRef="#ctx0" brushRef="#br0" timeOffset="139837.6473">26087 2530 1292 0,'72'6'175'0,"-45"26"174"15,-8 1-378-15,14 14-17 16,-11-4 52-16,2 6 1 16,1-10-1-16,0-1-44 0,1-11-54 15,6-5-259-15,-4-13 21 16</inkml:trace>
  <inkml:trace contextRef="#ctx0" brushRef="#br0" timeOffset="140052.5082">26489 2525 1381 0,'-81'34'350'0,"33"12"62"16,-7 21-314-16,-34 1-192 15,6-1 15-15,-2 1 67 16,19-7-72-16,3-12-13 15,43-15-38-15,20-9-100 16,20-22-167-16,28-24 59 16</inkml:trace>
  <inkml:trace contextRef="#ctx0" brushRef="#br0" timeOffset="140301.3547">26754 2311 1780 0,'37'37'112'15,"-2"10"293"-15,-3 6-544 16,0 27 31-16,-20 3 115 16,-9 24 4-16,-24-6 10 15,-32 11 3-15,-29-8-25 16,-23 7-63-16,-10-19-35 15,-4-11-100-15,27-27-229 16,-3-19 15-16,26-26-113 16</inkml:trace>
  <inkml:trace contextRef="#ctx0" brushRef="#br0" timeOffset="140767.6549">27287 2474 1467 0,'12'8'31'0,"5"1"267"15,0 2-420-15,19-4-29 16,7-5 141-16,13-4 31 16,2-8 2-16,-8 1-13 15,-11 3-19-15,-11 7-303 16,-16 4 80-16</inkml:trace>
  <inkml:trace contextRef="#ctx0" brushRef="#br0" timeOffset="140930.3327">27080 2874 1436 0,'16'17'330'0,"30"-11"108"15,40-18-337-15,13 1-322 0,10-9 2 16,-13-6-219-16,-19-7 0 16</inkml:trace>
  <inkml:trace contextRef="#ctx0" brushRef="#br0" timeOffset="141463.6185">22197 4925 917 0,'-8'33'240'0,"-4"12"61"0,12 0-220 15,-5 22-110-15,-11 3 30 16,-5 19 7-16,0-3 3 16,-16 11 8-16,5-9-11 15,2 11-143-15,5-7-176 16,4 3 2-16</inkml:trace>
  <inkml:trace contextRef="#ctx0" brushRef="#br0" timeOffset="141673.7487">22442 5600 403 0,'25'54'632'15,"-13"-11"-329"-15,-5-1-405 16,2 16 102-16,-16-5-499 16</inkml:trace>
  <inkml:trace contextRef="#ctx0" brushRef="#br0" timeOffset="141862.1821">22451 5309 1801 0,'19'5'99'0,"-8"12"172"16,0-3-618-16,1 5-193 16,6 12 67-16,-11-3-15 15</inkml:trace>
  <inkml:trace contextRef="#ctx0" brushRef="#br0" timeOffset="142088.4297">22909 5595 83 0</inkml:trace>
  <inkml:trace contextRef="#ctx0" brushRef="#br0" timeOffset="142433.121">22913 5607 442 0,'2'1'330'0,"5"2"-74"15,-7 0-265-15,0-4 263 16,0 1-257-16,-3 0-1 15,2 0-11-15,1 0-3 16,-3 1 3-16,1 1 4 16,-2 20 3-16,-2-1 12 15,-16 48 1-15,17-45 2 16,2-6 2-16,6-6 0 16,3-9-1-16,5-11 35 0,14-5 3 15,4-2 0-15,11-6-1 16,-1 5-1-16,-2 3-29 15,-9 5-6-15,-10 4-4 16,-6 8-6-16,-8 10 11 16,-4 7 7-16,-4-5 0 15,4 2-3-15,9-5 8 16,7-6 0-16,17-13-1 16,5 1 14-16,20-7 11 15,-8 3-8-15,2 1-12 16,-10 14-13-16,-17 9-36 15,-29 13 5-15,-13 26-82 16,-15 2-109-16,-19 14-144 16,5-10-50-16</inkml:trace>
  <inkml:trace contextRef="#ctx0" brushRef="#br0" timeOffset="142749.3442">21876 6294 1422 0,'15'20'322'0,"10"2"95"16,-4-19-356-16,8 25-145 16,5 5 33-16,9 10 51 15,-12-2 5-15,9 11-16 16,-13-8-23-16,0 4-20 16,-2-7-255-16,9 13-112 15,-6-20-46-15</inkml:trace>
  <inkml:trace contextRef="#ctx0" brushRef="#br0" timeOffset="142959.0745">22389 6385 749 0,'-23'12'0'0,"-88"57"679"16,28 2-642-16,0-8 454 15,2 9-579-15,14-14 445 16,9-6-501-16,20-22 1 16,21-11-135-16,22-22-45 15,32-16-35-15,21-8-132 16</inkml:trace>
  <inkml:trace contextRef="#ctx0" brushRef="#br0" timeOffset="143201.8529">22627 6369 384 0,'64'142'252'15,"-48"-121"380"-15,8-5-382 16,1-1 120-16,18-11-374 16,2-5-14-16,8-1-15 15,0-5-346-15,-5-1 103 0</inkml:trace>
  <inkml:trace contextRef="#ctx0" brushRef="#br0" timeOffset="143602.8159">23001 6388 918 0,'-51'62'43'0,"44"-55"146"15,4-4-232-15,2-1 1 16,1-2 135-16,0 0 31 16,-3-2 13-16,1 2-3 15,2 0-67-15,0 0-77 16,0 0-1-16,0 0-7 16,0 0-8-16,13 0 28 15,16 3 31-15,54 12 16 16,-55-6 2-16,1 1 1 15,-6 4-15-15,-4 8-16 16,-18-3-10-16,-5 6 0 16,-12 2 7-16,-15-2 6 0,-7-5 10 15,-2-7-55-15,8-6-61 16,-2-5-302-16,14-2 22 16</inkml:trace>
  <inkml:trace contextRef="#ctx0" brushRef="#br0" timeOffset="144095.5688">23414 6391 795 0,'74'18'413'16,"-63"-14"-39"-16,13-6-466 16,4 1 484-16,7-6-337 15,5-1 2-15,9 4 7 16,-12 4 0-16,-3 9-21 15,-13 4-24-15,-16 8 0 16,-17 5-8-16,-15 16-9 16,-4-5 7-16,-3 0 5 0,4-3-2 15,9-13 8-15,18-14-13 16,8-10-6-16,10-7 0 16,11-3-8-16,10 1-10 15,-6 4 20-15,-2 13 8 16,-2 8-16-16,-11 14-10 15,-19 16 12-15,-15 4-3 16,-20 17 1-16,-5-9 2 16,-11-7-25-16,6-12-50 0,12-14-40 15,12-20-32-15,4-8-293 16,12-8 88-16</inkml:trace>
  <inkml:trace contextRef="#ctx0" brushRef="#br0" timeOffset="144426.0581">24231 6392 1355 0,'-9'110'-44'16,"6"-100"297"-16,3 7-420 15,-1-9 48-15,1 7 146 16,4 10 6-16,-8 1 13 15,4 5-4-15,0 6-91 16,-5 3-228-16,5-9 44 16</inkml:trace>
  <inkml:trace contextRef="#ctx0" brushRef="#br0" timeOffset="144622.175">24169 6733 1455 0,'0'-3'221'15,"0"0"184"-15,0 0-433 16,50-15 0-16,91-8-144 16,-55 17-162-16,13-13-70 15,-23 1-216-15</inkml:trace>
  <inkml:trace contextRef="#ctx0" brushRef="#br0" timeOffset="145100.4959">25632 5406 308 0,'19'-26'395'16,"-10"0"-149"-16,-6-8-183 16,-3-3 189-16,-16-8-221 15,-13-2 52-15,1-10 22 16,-1 13 2-16,-8 1-8 16,2 10-57-16,-6 17-26 15,-1 15-23-15,-8 12-8 16,9 13 3-16,5 25-5 0,11 1-2 15,7 30-3-15,6 3 5 16,8 24 3-16,-1-11 13 16,10 17-14-16,-1-18-43 15,-4 7-84-15,-4-22-53 16,-4-1-132-16,-8-26-40 16</inkml:trace>
  <inkml:trace contextRef="#ctx0" brushRef="#br0" timeOffset="145280.4953">24959 5881 1163 0,'27'-18'405'16,"4"9"35"-16,12 1-183 16,7-1-328-16,23-2 53 15,-2 4 53-15,10-6-158 16,-14 5-63-16,4-10-256 15,-13 5-64-15</inkml:trace>
  <inkml:trace contextRef="#ctx0" brushRef="#br0" timeOffset="145504.5912">25961 5577 1126 0,'-16'60'374'0,"-59"-17"37"16,-16 14-252-16,12 7-152 16,5 13-10-16,32-9 2 15,14 6-20-15,21-14-21 16,10-4-12-16,6-22-19 16,7-6-40-16,3-15-46 15,11-7-219-15,2-12 22 16</inkml:trace>
  <inkml:trace contextRef="#ctx0" brushRef="#br0" timeOffset="145729.3642">26019 5737 1572 0,'25'9'234'0,"12"5"196"15,1 5-506-15,16 6 24 16,-11 8 8-16,0 2-42 16,-12-8-24-16,4-8-129 15,-9-11-162-15,-1-11 58 16,-1-8 82-16,1-14-58 16,-4 4 230-16</inkml:trace>
  <inkml:trace contextRef="#ctx0" brushRef="#br0" timeOffset="145893.5629">26454 5806 1222 0,'-46'-3'358'0,"-47"31"68"15,20 25-308-15,1 2-106 16,1 9-14-16,11-14-7 16,3-7-23-16,28-19-20 15,13-8-77-15,19-16-44 0,19-16-243 16,14-13 10-16</inkml:trace>
  <inkml:trace contextRef="#ctx0" brushRef="#br0" timeOffset="146077.7718">26748 5460 1570 0,'25'31'338'16,"-44"12"66"-16,17 23-398 15,-12 6-23-15,-28 38-32 16,-10-3 33-16,-31 8-6 16,-3-11-84-16,-16 1-116 15,6-35-239-15,-20-20 40 16</inkml:trace>
  <inkml:trace contextRef="#ctx0" brushRef="#br0" timeOffset="146631.8596">27311 5534 1148 0,'137'119'167'0,"-87"-135"59"16,0 11-344-16,-1 1-71 0,-15 2-76 15,-14-4-48-15,-3 5 60 16</inkml:trace>
  <inkml:trace contextRef="#ctx0" brushRef="#br0" timeOffset="146806.208">27286 5902 1352 0,'59'-2'371'15,"2"-7"2"-15,6 12-441 16,-5-1-435-16,-4-1 30 16,-29-1-178-16</inkml:trace>
  <inkml:trace contextRef="#ctx0" brushRef="#br0" timeOffset="147510.0674">21985 7404 1053 0,'5'135'162'0,"-12"-108"130"16,2 4-323-16,1 7 13 16,4 5 36-16,4 5 7 15,1-1 3-15,-1 14 5 16,3 2 1-16,-7 13-19 16,-7-5-29-16,0 3-111 15,-4-16-118-15,-1-15-83 16,5-25-117-16</inkml:trace>
  <inkml:trace contextRef="#ctx0" brushRef="#br0" timeOffset="147690.4374">22251 8043 1477 0,'4'32'237'16,"2"7"41"-16,6 4-550 0,0 4-183 16,-9-20-81-16</inkml:trace>
  <inkml:trace contextRef="#ctx0" brushRef="#br0" timeOffset="147861.4927">22248 7776 1646 0,'62'-10'-131'0,"-43"17"164"16,2-5-586-16,16 12 11 15</inkml:trace>
  <inkml:trace contextRef="#ctx0" brushRef="#br0" timeOffset="148400.5572">22669 8007 695 0,'58'46'125'15,"-66"-47"108"-15,13 5-223 16,-1-1 59-16,-4-3-4 16,0 1-35-16,0 1-12 15,3 20-15-15,-1 11 2 16,-4 39 4-16,-2-36 10 15,-7-5 9-15,2-3 0 16,5-12-10-16,1-2 7 16,10-16-6-16,10-14-5 15,6-8 7-15,8-7 12 16,5-3-14-16,3 0 3 16,-7 13-1-16,-4 7-8 15,-5 14-10-15,-9 10-2 16,-8 8-4-16,-7 2 8 15,1 3 6-15,-5-10-19 0,5-7 16 16,18-8 17-16,10-9 4 16,11-6 1-16,10 2 21 15,6 5-9-15,-11 9-25 16,-2 14-13-16,-22 12-2 16,-15 17 6-16,-21 2-45 15,-14 11-98-15,-10-8-34 16,-3 10-125-16,1-13-67 15,-7 9-8-15</inkml:trace>
  <inkml:trace contextRef="#ctx0" brushRef="#br0" timeOffset="148725.6628">21431 8997 1483 0,'2'12'123'0,"14"-3"230"0,8 2-443 16,13 10-2-16,10 6 86 16,18 11 8-16,-7-2 4 15,0 7-65-15,-9-8-101 16,-2 4-195-16,-5-9-36 16</inkml:trace>
  <inkml:trace contextRef="#ctx0" brushRef="#br0" timeOffset="148933.7792">22068 8899 1691 0,'-120'117'380'15,"26"-56"122"-15,-10 19-488 16,22-19-125-16,4-7-79 15,23-11-3-15,18-13-22 16,21-21-4-16,23-12-225 16,14-10 131-16</inkml:trace>
  <inkml:trace contextRef="#ctx0" brushRef="#br0" timeOffset="149209.5491">22381 9046 1458 0,'15'19'189'0,"10"-6"219"15,8-2-436-15,20-2-6 16,9-4 11-16,2-2-74 16,-3-3-104-16,-2-5-202 15,-17-4-1-15,-5-11-105 16</inkml:trace>
  <inkml:trace contextRef="#ctx0" brushRef="#br0" timeOffset="149486.9763">22848 8902 848 0,'-30'-34'499'0,"16"47"-147"0,20-4-195 16,-6 2-198-16,0 2-22 15,0 0-23-15,8-2 73 16,9-1 117-16,1-6-53 15,10 1 17-15,1 4 4 16,8 3-2-16,-16 1-50 16,-4 12-30-16,-20 0-21 15,-18 12 28-15,-13 6-5 16,-11 8-56-16,2-7-57 16,-3-2-262-16,14-17-24 0</inkml:trace>
  <inkml:trace contextRef="#ctx0" brushRef="#br0" timeOffset="150751.2268">23398 8890 250 0,'13'51'237'0,"-17"-50"-98"16,4-2-74-16,-5-2-27 15,5 3-13-15,0 0 2 16,0 0 61-16,0 0 67 16,0 0-62-16,-2 0-13 0,0 0-26 15,2 0 31-15,-3 0 2 16,2 0 12-16,1 0-21 16,-3 0 24-16,3-2-17 15,3 1-16-15,5-2-7 16,25-9 25-16,38-9-33 15,-41 23-32-15,-6 12-8 16,-8 12-4-16,-7 5-10 16,-8 13 12-16,-10-8 7 15,-7 7 9-15,3-2-5 0,-11-8-2 16,3-14-7-16,11-3 9 16,0-10-5-16,1-7-9 15,13 1 0-15,11-2-2 16,-2 5-10-16,4 5-3 15,11 6 13-15,-10 12 6 16,-11 9 7-16,-6 15 11 16,-14 5 12-16,-21 12-9 15,-3-5-4-15,-24-7-78 16,-3-16-60-16,-4-16-121 16,10-18-82-16,-5-22-86 15,26-5-30-15,11-12-38 16</inkml:trace>
  <inkml:trace contextRef="#ctx0" brushRef="#br0" timeOffset="151660.6363">24926 7317 691 0,'0'0'377'15,"2"1"-130"-15,-4-1-457 16,2-1 488-16,0-1-360 16,-3-1 78-16,2-3 65 15,-20-22 52-15,-49-55-69 16,26 55-3-16,-15 3-12 0,5 12-22 15,-12 2-1-15,8 20-6 16,3 9-5-16,10 9 9 16,1 13 1-16,13 1 1 15,4 18 7-15,12 1 9 16,12 17 18-16,6 7 9 16,6 23 3-16,-3-8-3 15,0 22 0-15,-9-8-18 16,6 1-107-16,-3-21-120 15,-3 1-187-15,-1-35-78 16</inkml:trace>
  <inkml:trace contextRef="#ctx0" brushRef="#br0" timeOffset="151845.3784">24145 8009 1278 0,'56'-15'360'16,"-8"6"78"-16,45-1-302 15,33-1-222-15,21 2-174 16,-23 8-177-16,-14-4-66 16</inkml:trace>
  <inkml:trace contextRef="#ctx0" brushRef="#br0" timeOffset="152080.4366">25390 7816 1435 0,'-9'28'298'15,"-84"71"138"-15,8-35-419 16,-5 15-13-16,23-4 8 0,9 7 4 15,30-20-18-15,15-3-10 16,13-11-42-16,4-11-131 16,20-11-64-16,12-14-184 15,8-9-71-15</inkml:trace>
  <inkml:trace contextRef="#ctx0" brushRef="#br0" timeOffset="152334.1689">25452 8028 1472 0,'101'71'328'0,"-70"-40"139"0,2 5-406 15,13 2-114-15,4-11-10 16,1-3-103-16,-11-14-62 16,7-9-51-16,-5-9-100 15,5-21-17-15,-5-5 21 16</inkml:trace>
  <inkml:trace contextRef="#ctx0" brushRef="#br0" timeOffset="152514.4145">26028 8080 808 0,'-49'-3'719'0,"-73"53"-229"15,33 12-6-15,-12 20-470 16,18-10-84-16,5 10-64 16,17-17-57-16,8-1-70 15,17-23 3-15,15-7-215 16,18-23 118-16</inkml:trace>
  <inkml:trace contextRef="#ctx0" brushRef="#br0" timeOffset="152789.3666">26625 7905 1585 0,'-21'84'325'16,"-29"30"137"-16,-11-13-481 15,-15 0-33-15,7-21-29 16,-11-21-26-16,14-28-39 0,3-8-123 15,9-22-157-15,1-4-12 16</inkml:trace>
  <inkml:trace contextRef="#ctx0" brushRef="#br0" timeOffset="153217.8021">26960 7906 1160 0,'90'36'171'0,"-36"-46"42"15,12 2-384-15,13-7-218 16,-12-1-14-16</inkml:trace>
  <inkml:trace contextRef="#ctx0" brushRef="#br0" timeOffset="153533.0418">27141 8275 1582 0,'22'11'171'0,"11"-34"159"0,20 19-594 16,6 0-109-16,11-13-47 15,-8-5-85-15</inkml:trace>
  <inkml:trace contextRef="#ctx0" brushRef="#br0" timeOffset="154120.8493">26480 7653 598 0,'-3'0'616'0,"1"0"-316"16,2 2-48-16,2 14-230 15,8 12-245-15,23 56 282 16,-24-42 12-16,-9 19 32 16,-5 5 13-16,-19 22 6 15,-10-2-9-15,-10 11 4 16,-2-20-31-16,-3 8-28 15,12-29-6-15,-9-2-15 16,9-19-18-16,-2 4-2 16,-2-14-6-16,-1-3-6 15,17-3 3-15,-3 1-5 0,7-7-22 16,8-1-74-16,1-2-73 16,5-2-74-16,2-4-271 15,1-1 16-15</inkml:trace>
  <inkml:trace contextRef="#ctx0" brushRef="#br0" timeOffset="160846.2624">28246 2127 203 0,'-20'47'87'15,"24"-45"24"-15,-2 4-50 16,2 0-24-16,-4-6-5 0,0 0 4 16,0 0-1-16,0 0 47 15,0 1 18-15,3 1 17 16,-1-1 0-16,17 5-18 15,-3-3-46-15,5 1-18 16,46 8-19-16,-44-6-11 16,0 3-4-16,-4 0 6 15,-9 3 7-15,1 6 3 16,-6-2 3-16,-5 6 2 16,0-1-6-16,-1 5-10 15,-6-3-4-15,-5 9-8 16,-2 4-2-16,-9 13 1 15,-4 3 3-15,-6 11 2 16,1 1 5-16,-7 3 1 16,7-10 0-16,3-2 0 15,7-15 3-15,12-3 3 0,17-11-1 16,14-3 3-16,4-5 14 16,21-2 24-16,15-7 8 15,34-4 22-15,13-8 15 16,37-3 14-16,-8 1-21 15,-4 4-6-15,-34-1-23 16,-20 5-41-16,-39 5-48 16,-15-1-49-16,-16-5-22 0,-8 4-52 15,-6-6-44-15,2-2-174 16,1-1 32-16</inkml:trace>
  <inkml:trace contextRef="#ctx0" brushRef="#br0" timeOffset="164456.6639">28423 5374 767 0,'-9'-1'50'0,"5"-2"85"16,2 3-250-16,2 0-37 15,-3 0 109-15,3 0 60 16,-4 0 93-16,1 1 16 16,-3 1-20-16,-11 7-19 15,3-2-29-15,-49 50-83 16,50-31 21-16,-12 11 34 16,8 2-16-16,0 20-17 15,9-12 55-15,8 11 3 16,14 9-13-16,5 11-8 15,11-15-8-15,14 0-19 16,2-18 3-16,25-30 10 0,3-35 6 16,26-33 27-16,-4-14 15 15,6-22 20-15,-19 1 15 16,-7-19-21 0,-36 24-25-16,-11-3-3 0,-21 16-21 15,-8 4-8-15,-12 24 36 16,-4 5-39-16,-21 19-17 15,-18 12-37-15,-10 20-39 16,-11 9-52-16,3 7 15 16,-1 6-100-16,19-5-110 0,1-5-35 15,16-9-97-15</inkml:trace>
  <inkml:trace contextRef="#ctx0" brushRef="#br0" timeOffset="166637.4221">27916 7641 743 0,'1'11'321'15,"-1"-8"-28"-15,3-2-137 16,-3 0-206-16,3 4-22 16,2 4 16-16,-1 6 6 15,13 8 11-15,17 63 19 16,-31-35 26-16,-11 15 10 16,-8 7 1-16,-9 25 1 15,-5-2-10-15,-10 15-133 16,6-6-134-16,-2-5-3 0</inkml:trace>
  <inkml:trace contextRef="#ctx0" brushRef="#br0" timeOffset="166946.8892">27828 7914 996 0,'48'-30'201'0,"20"5"118"16,8 0-297-16,10-12 25 16,-8 7 13-16,14 14 14 15,-13 5-22-15,4 10 2 16,-8 22-27-16,7 11-17 16,-27 5-38-16,-15 23 17 15,-27 15 0-15,-34 24 9 16,-32 5 7-16,-33 22 27 15,-6-13-15-15,-21 4-6 16,7-25-18-16,-3-21-72 16,22-25-72-16,0-20-226 15,24-20-16-15</inkml:trace>
  <inkml:trace contextRef="#ctx0" brushRef="#br0" timeOffset="167821.6706">29232 7822 1291 0,'0'3'209'15,"-3"0"131"-15,2-2-410 16,-2-1 17-16,3 3 20 16,-5 8 6-16,-4 18 21 15,-26 62 19-15,13-45-11 0,-10 17 1 16,-2 1 0-16,-10 16 2 16,1-9 2-16,-15 5 2 15,8-16 0-15,4-6 4 16,6-22-1-16,7-9-3 15,20-20-14-15,5-26-12 16,13-5-1-16,23-19 17 16,9-7 10-16,12-14 32 15,6 11 20-15,0-19 1 16,-11 9-22-16,5 4-36 16,-12 14-41-16,-6 9-21 15,-4 23-5-15,-5 11 6 16,-10 11 28-16,-5 11 25 15,-2 6 17-15,-1 18 3 16,-4 9-1-16,2 15-3 16,1 1-6-16,4 8-7 15,4-17-2-15,5-8-2 16,8-22-28-16,17-11 33 0,8-18 18 16,22-28 30-16,-1-19 9 15,8-38 40-15,-7-13-27 16,5-20-8-16,-20 11-28 15,-4-1-8-15,-16 33-12 16,-14 7-17-16,-16 20-16 16,-12 10-326-16,-7 14-79 15,-8 8-93-15</inkml:trace>
  <inkml:trace contextRef="#ctx0" brushRef="#br0" timeOffset="168265.2273">30422 7692 378 0,'-6'34'229'15,"-5"7"-11"-15,-6 9-71 16,-24 11-58-16,-4 7-28 15,-23 12 8-15,-2-3-15 16,-1 3 17-16,24-16-5 16,13-12 2-16,32-22-13 15,29-16 47-15,23-15-12 0,27-15 6 16,6-11 4-16,9-7-45 16,-9 3-118-16,-8-2-78 15,-25 14-172-15,-10 4-100 16,-19 12-51-16</inkml:trace>
  <inkml:trace contextRef="#ctx0" brushRef="#br0" timeOffset="168495.6295">30454 7868 549 0,'25'-49'0'0</inkml:trace>
  <inkml:trace contextRef="#ctx0" brushRef="#br0" timeOffset="168614.8603">30479 7820 251 0,'0'2'309'0,"4"-1"-31"16,33 10 21-16,67-7-72 16,-37-22-74-16,20 1-19 15,-4-7-64-15,-4-3-181 16,-19 7-119-16,-18-6-115 16,-26-2-132-16</inkml:trace>
  <inkml:trace contextRef="#ctx0" brushRef="#br0" timeOffset="168969.804">30566 7512 1036 0,'12'11'220'0,"18"-8"154"16,11-5-292-16,30-17 27 16,12-14 7-16,20-19-18 15,-4-1-69-15,0-3-424 16,-32 10 107-16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5:55:38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2894 6643 224 0,'-120'7'219'16,"110"-8"-12"-16,-2 1 8 15,3 0-70-15,2 0-16 16,4 1-31-16,3-1-44 16,0-1-36-16,3 1 9 15,5-5-9-15,33-10 6 16,42-17 16-16,-36 26-11 15,-6 3-14-15,-5 6-28 16,-14 7-19-16,-11 17-14 16,-16 1 12-16,-14 22 3 15,-3 13 20-15,-23 12 10 16,-1 1 8-16,-12 13-3 16,5-15 0-16,7 1 0 15,14-17-6-15,18-6-9 16,23-15 12-16,19-10 14 15,18-17 6-15,21-7 9 16,16-2 15-16,16-4-309 0,-7 2 90 16</inkml:trace>
  <inkml:trace contextRef="#ctx0" brushRef="#br0" timeOffset="315.6784">3708 6686 821 0,'-16'3'193'0,"-17"5"69"16,5 12-215-16,-9 18-72 15,-6 10 49-15,-11 12 47 16,0 7 49-16,2 4-16 16,13-16-11-16,10 6-23 15,23-6-67-15,20-2-69 16,12-10-6-16,18 6-68 16,2-15-128-16,16-8-67 15,5-8-65-15</inkml:trace>
  <inkml:trace contextRef="#ctx0" brushRef="#br0" timeOffset="650.4069">3950 6960 273 0,'35'31'524'0,"-45"-13"-205"15,4-26-174-15,1 16 139 16,2-5-320-16,3-3-20 15,0 0 6-15,0 0 16 16,24 4 35-16,27 0 16 16,52-7 12-16,-29-13-116 15,6-3-187-15,14-9 13 16</inkml:trace>
  <inkml:trace contextRef="#ctx0" brushRef="#br0" timeOffset="856.707">4728 6734 1110 0,'-2'9'171'16,"2"8"128"-16,0 6-335 16,0 16-1-16,-3 7 28 15,3 12-1-15,0-4 8 16,3 6-93-16,-3-10-109 0,6-1-93 15,6-15-101-15</inkml:trace>
  <inkml:trace contextRef="#ctx0" brushRef="#br0" timeOffset="1139.5698">4861 6583 453 0,'0'-1'76'0,"3"5"410"16,5 5-381-16,-8-9 145 16,1 2-319-16,15 29 52 15,35 55 39-15,-20-18 17 16,-10-3 2-16,-4 30 9 0,-17 7-17 15,-13 18-12-15,-15-18-13 16,-14 8 0 0,1-29-69-16,-4-17-247 0,7-39 66 15</inkml:trace>
  <inkml:trace contextRef="#ctx0" brushRef="#br0" timeOffset="1740.5285">5515 7004 368 0,'0'74'523'0,"7"-69"-180"16,-7-7-235-16,5 2 198 16,-5 0-334-16,3 0-11 15,3 0 11-15,45 3 28 16,78-1 23-16,-28-17-46 15,6-2-88-15,0-5-204 16,-24-1-29-16</inkml:trace>
  <inkml:trace contextRef="#ctx0" brushRef="#br0" timeOffset="2069.5524">6604 6739 984 0,'-50'30'310'0,"-5"-2"60"0,-12 13-216 16,7 10-137-16,0-1-8 15,32-13-2-15,15-12-41 16,13-4-24-16,10-8 19 15,9-8 12-15,11 7 14 16,12-1-81-16,2 6 102 16,-5-3-10-16,-11 24-11 15,-19 7-14-15,-35 16 112 16,-11-5-99-16,-9 5-26 16,0-18-26-16,-2-24-251 15,13-23 32-15</inkml:trace>
  <inkml:trace contextRef="#ctx0" brushRef="#br0" timeOffset="2263.7418">6434 6693 1709 0,'40'19'288'15,"110"1"193"-15,-39-25-552 16,18-2-53-16,-12 4-96 16,10-3-268-16,-32 0-52 15</inkml:trace>
  <inkml:trace contextRef="#ctx0" brushRef="#br0" timeOffset="2762.7906">7345 7071 1054 0,'29'-5'242'0,"12"-4"91"16,9-2-291-16,16 2-286 16,-1-2-85-16,2-5-52 15</inkml:trace>
  <inkml:trace contextRef="#ctx0" brushRef="#br0" timeOffset="2953.4828">7427 7324 1332 0,'59'-1'208'0,"6"-1"55"15,26 1-682-15,1-2 69 16</inkml:trace>
  <inkml:trace contextRef="#ctx0" brushRef="#br0" timeOffset="4076.8318">8445 6906 948 0,'-58'54'199'0,"54"-50"85"0,1-1-280 16,-1-1-18-16,4-2 4 15,0 0-5-15,0 0 36 16,11 0 31-16,40-2-11 16,82-4-23-16,-35-3-98 15,6-4-225-15,-21-5-20 16</inkml:trace>
  <inkml:trace contextRef="#ctx0" brushRef="#br0" timeOffset="4479.4835">8979 6632 956 0,'50'67'311'15,"-59"-69"28"-15,11 4-243 0,-2-1-142 16,0-1 9-16,0-1 19 15,3-1 29-15,43-5 42 16,83-20 15-16,-33 4-6 16,20-4-12-16,-14 8-22 15,-12 4-24-15,-27 13-5 16,-22 8-34-16,-16 11-20 16,-25 17 8-16,-20 13 11 15,-38 38 13-15,-16 14 38 16,-58 39 14-16,16-5-50 0,0 12-320 15,36-35 82 1</inkml:trace>
  <inkml:trace contextRef="#ctx0" brushRef="#br0" timeOffset="14330.8956">11920 6437 823 0,'-63'-11'141'0,"43"19"77"15,-6 9-259-15,-11 26 3 16,-9 9 9-16,-26 30 8 16,-2 8 16-16,-11 20 22 15,11-6-5-15,7 7 5 16,27-20-9-16,28-2-11 16,32-22-10-16,24-11-13 15,18-17-24-15,26-9-168 16,-5-17 53-16</inkml:trace>
  <inkml:trace contextRef="#ctx0" brushRef="#br0" timeOffset="14721.6486">11874 6829 949 0,'-77'74'143'0,"75"-71"94"16,2 5-288-16,9 2-17 16,3-1 25-16,29 3 30 15,10-5 19-15,18 2 9 16,3-3 13-16,11 1-255 15,-26-9 73-15</inkml:trace>
  <inkml:trace contextRef="#ctx0" brushRef="#br0" timeOffset="14946.3162">12533 6711 1152 0,'3'3'252'0,"-6"6"65"16,-1 2-317-16,-5 21-108 16,-6 8 25-16,-12 11 20 15,-4 3 29-15,0 9 17 16,7-8 17-16,-1 15-97 16,16-6-68-16,6-2-118 15,11-19-79-15</inkml:trace>
  <inkml:trace contextRef="#ctx0" brushRef="#br0" timeOffset="15174.6344">12690 6521 1377 0,'12'2'128'0,"10"9"206"0,53 53-419 15,-34-3 5-15,-4 7 63 16,-12 22 3-16,-14-2 1 16,-22 20 1-16,-21-7 10 15,-31 5-2-15,-5-15-1 16,-18 4-222-16,-4-32-95 16,-11-14-51-16</inkml:trace>
  <inkml:trace contextRef="#ctx0" brushRef="#br0" timeOffset="15919.274">13277 6429 605 0,'-44'48'201'0,"39"-51"19"15,5 0-144-15,8 4-67 16,-8-1 8-16,0-1 20 16,1-1 15-16,36-2-2 15,45-7-8-15,-39 13-12 16,-6 2-29-16,-12 4-52 0,-13-2-9 16,-12 14-5-16,-18 7 3 15,-25 19 15-15,-4 4 44 16,-11 14 30-16,8-12 14 15,5-6-8-15,27-18-11 16,12-4-7-16,21-17-8 16,43-7 1-16,13-9 10 15,33-6-5-15,3-5-115 16,2 0-141-16,-41 3-19 0</inkml:trace>
  <inkml:trace contextRef="#ctx0" brushRef="#br0" timeOffset="16253.6319">13497 7137 772 0,'-3'15'368'0,"15"-21"-118"15,17 6-8-15,16 0-305 16,33 5 27-16,5-11 66 15,12 0-12-15,-7-1-141 16,0-1-81-16,-22-10-128 16,-13-7-64-16</inkml:trace>
  <inkml:trace contextRef="#ctx0" brushRef="#br0" timeOffset="16774.0779">14973 6610 588 0,'-22'4'112'15,"-15"7"48"-15,-26 8-154 16,-6 6-31-16,-14 0 69 15,7-4 47-15,-2 0 59 16,20-3 18-16,9 1-18 16,19-3-59-16,11-1-63 15,19 1-52-15,19 2 15 16,11-2 4-16,11 7 21 0,5-3 50 16,24 9 7-16,-5-4-29 15,-1 10-18-15,-8 1-18 16,-14 10-34-16,-33 6-11 15,-26 14 3-15,-24 1 8 16,-20 4 13-16,2-6 24 16,-3-14 16-16,11-20 6 0,19-16 30 15,17-17-5 1,6-23-32-16,16-12-41 0,18-30 36 16,17-11-22-16,39-14 14 15,8 0 40-15,20-6 39 16,-10 24-44-16,-13 5-19 15,-42 17-27-15,-18 6-23 16,-41 18-23-16,-45 5-10 16,-27 14-170-16,-21 8-180 15,1 11 4-15</inkml:trace>
  <inkml:trace contextRef="#ctx0" brushRef="#br0" timeOffset="17842.8107">15474 6943 509 0,'-58'49'558'16,"57"-49"-523"-16,1 0 164 15,0 2-234-15,0-2-233 16,1-2 251-16,15-1 235 16,24-3-200-16,64-11 4 15,-50 8-17-15,3 4-42 16,-14 5-217-16,-1-3 40 15</inkml:trace>
  <inkml:trace contextRef="#ctx0" brushRef="#br0" timeOffset="18066.8136">15382 7229 1013 0,'33'-4'170'0,"8"7"116"16,14-8-355-16,3 7-25 16,3-5-104-16,-15 0-88 15,-8-2-59-15</inkml:trace>
  <inkml:trace contextRef="#ctx0" brushRef="#br0" timeOffset="20148.619">16174 6946 464 0,'-43'54'75'0,"47"-59"88"15,2 2-113-15,4 2 38 16,2-4 30-16,-1 7 33 15,3-4-29-15,9 5-15 16,5-6-45-16,13 6-22 16,8 0-29-16,13 3-117 15,-4-6-187-15,6 3 17 16</inkml:trace>
  <inkml:trace contextRef="#ctx0" brushRef="#br0" timeOffset="22873.9281">16943 6569 425 0,'0'1'131'16,"0"1"39"-16,0-1-99 15,-3 0-6-15,3-1 9 16,-2 0-12-16,2 0 5 16,0 0-17-16,0 0-6 0,0 0-17 15,0 0-4-15,0 0-15 16,0 0 4-16,17 0 1 15,29-1 7-15,50-8-5 16,-34-1 9-16,-1 5-4 16,9-2-2-16,-15 2-3 15,-2 0 0-15,-3 7-6 16,-10-2 2-16,-17 5-5 16,-10 14-5-16,-15 9 5 0,-26 35 21 15,-15 12 16-15,-17 35-10 16,-3 8-7-16,-12 29 11 15,12-17-20-15,6 11-202 16,15-15-129-16,9-19 2 16</inkml:trace>
  <inkml:trace contextRef="#ctx0" brushRef="#br0" timeOffset="35151.85">22147 5499 613 0,'4'4'49'16,"2"5"99"-16,5 0-184 0,11 0 21 15,11-2 41-15,17-4 14 16,12-1 12-16,24-4-46 16,-3 1-140-16,12-8-40 15,-21-3-85-15</inkml:trace>
  <inkml:trace contextRef="#ctx0" brushRef="#br0" timeOffset="35466.76">22160 5797 651 0,'2'14'-95'15,"4"1"161"-15,7 2-200 16,20 3 57-16,8-14 124 16,26-4 48-16,4-7 10 15,20 1-35-15,-13-12-178 16,5 10-31-16,-34-12-107 15</inkml:trace>
  <inkml:trace contextRef="#ctx0" brushRef="#br0" timeOffset="36215.6984">23373 5493 923 0,'16'9'131'16,"-1"1"59"-16,-5-5-235 15,11 5-88-15,4-1 36 16,8 1 105-16,-2-4 51 16,22 0-17-16,5-6 1 0,16 2-27 15,-7-4-69 1,4-2-196-16,-22-1 38 0</inkml:trace>
  <inkml:trace contextRef="#ctx0" brushRef="#br0" timeOffset="36829.4003">24169 5103 1043 0,'0'2'266'0,"0"-1"-139"15,0 1-319-15,0-1-112 16,0 1 16-16,3 4 26 15,-3-5 227-15,1 2 108 16,2-1 71-16,6 5-6 16,7 2-4-16,21 3-9 15,46-3-50-15,-8-11-42 16,12-1 6-16,24-3-5 16,-7 6-1-16,12-6 1 15,-23 3-9-15,-7-3-2 16,-28 3-1-16,-3-1-3 15,-24 4-2-15,-11-3 0 16,-11 5-25-16,-9 14-7 16,-11 6 3-16,-19 24 6 15,-7 16 1-15,-14 29 27 16,-6 6 10-16,-20 19-7 16,13-9-9-16,-9 13-38 15,14-17-94-15,3-2-165 0,24-36-10 16</inkml:trace>
  <inkml:trace contextRef="#ctx0" brushRef="#br0" timeOffset="69851.1568">3041 11170 352 0,'10'-59'0'16,"-44"78"485"-16,-16 29-399 15,-8 24 209-15,-24 62-324 16,-6 18 324-16,-27 38-287 16,15-15 17-16,14 4 1 15,40-52-5-15,37-1-8 16,40-32-117-16,34-11-115 15,14-24-103-15,11-3-94 16</inkml:trace>
  <inkml:trace contextRef="#ctx0" brushRef="#br0" timeOffset="71061.245">3343 11715 477 0,'-3'8'266'0,"3"-7"0"15,-3 1-86-15,2-1-100 16,-2 1-28-16,1-1 1 16,-2 1-25-16,1-1 25 15,2 1 16-15,-2-1 40 16,-2 1-4-16,5-1 3 15,-3-1-28-15,2 0-10 16,2-1-35-16,23-11 4 16,68-39-9-16,-39 20-1 15,-7 5-10-15,-1 12-12 16,-20 14-18-16,3 15-30 16,-10 3-11-16,-14 17-2 15,-8 7 3-15,-17 25 8 0,-13 7 25 16,-19 23 9-1,-1-2 5-15,-4 5 3 0,15-25 32 16,6-10-9-16,30-25-1 16,23-14 17-16,21-7 9 15,23-9-21-15,26-5 13 16,26-11-13-16,2 1-83 16,3-7-367-16,-10 12 72 15</inkml:trace>
  <inkml:trace contextRef="#ctx0" brushRef="#br0" timeOffset="71359.5313">4047 11470 1263 0,'17'-12'385'15,"-17"-2"58"-15,13 7-336 16,0 5-140-16,16 10-13 16,-4 11-15-16,9 20-24 15,-6 12 14-15,0 24 3 16,-15 6 10-16,-8 27 31 16,-18 6 52-16,-32 27 7 0,-14-3 12 15,-36 16 11 1,-9-16-16-16,-7-4-16 0,19-33-136 15,6-18-275-15,27-50 45 16</inkml:trace>
  <inkml:trace contextRef="#ctx0" brushRef="#br0" timeOffset="71882.7763">4342 11394 1063 0,'-9'3'254'0,"9"-5"59"0,5 1-304 16,-5-1-57-16,21-3 28 15,29-10 24-15,91-28 37 16,-46 15 17-16,-20 4 10 16,-5 6-40-16,-30 12-48 15,-15 18-43-15,-20 10-11 16,-19 21 1-16,-17 12 16 0,-15 22 43 16,-9-3 46-16,4 5 18 15,12-19-10-15,18-11-24 16,24-22-21-16,27-11-8 15,13-7-12-15,19-3-7 16,3-3-41-16,17-1-232 16,-11-1 39-16</inkml:trace>
  <inkml:trace contextRef="#ctx0" brushRef="#br0" timeOffset="72183.5775">4882 12382 1028 0,'-2'12'241'16,"4"-11"77"-16,1-3-298 16,9 0-16-16,17 1 3 0,38-11 6 15,19-5 12-15,39-11 3 16,2-6-122-16,11-6-238 16,-31 5 32-16</inkml:trace>
  <inkml:trace contextRef="#ctx0" brushRef="#br0" timeOffset="72662.6085">6201 11695 1014 0,'-153'55'165'0,"21"-5"111"16,11 6-254-16,5 0 40 15,42-14 5-15,33-8 3 0,29-15-10 16,19-1-75-16,18-3 29 16,33 4 16-16,12 0 8 15,31 4 23-15,-2-1 17 16,12 13-49-16,-28 4-23 15,-13 11-41-15,-33 4-16 16,-24 21-8-16,-29 2-3 16,-33 21 8-16,-19-6 38 15,-34 4 30-15,1-22 32 0,6-14 68 16,30-37 22-16,14-18 6 16,31-25-11-16,20-33-51 15,16-17-70-15,30-32-19 16,21-1-4-16,27-31 0 15,6 16 29-15,3-7 6 16,-28 27-12-16,-12 4-48 16,-27 30-41-16,-15 12-70 15,-24 18 190-15,-23 9-516 16,-8 11 217-16</inkml:trace>
  <inkml:trace contextRef="#ctx0" brushRef="#br0" timeOffset="74910.6588">6702 12121 844 0,'-4'0'255'0,"-1"-3"50"16,2 2-223-16,3 1-81 15,0 0-25-15,0-2-25 16,3 2 18-16,6-1 17 16,30-2 9-16,54-6-68 15,-52 6-110-15,-2 6-91 16,-18 5-119-16</inkml:trace>
  <inkml:trace contextRef="#ctx0" brushRef="#br0" timeOffset="75101.7763">6649 12394 1494 0,'12'15'334'0,"4"-15"114"0,18 1-412 15,7 1-155-15,17 4-141 16,0 0-190-16,-16 1-27 15</inkml:trace>
  <inkml:trace contextRef="#ctx0" brushRef="#br0" timeOffset="75528.5185">7439 12089 1138 0,'9'16'490'0,"2"-7"24"15,-2-10-350-15,20-1-179 16,9 1-27-16,11-5-87 16,4-2-87-16,14 1 39 15,-12 4-239-15,3-8 0 16</inkml:trace>
  <inkml:trace contextRef="#ctx0" brushRef="#br0" timeOffset="75783.4032">8161 11852 1398 0,'-33'32'170'0,"-6"11"149"15,-14 11-455-15,7-2 54 16,12-8 16-16,22-14 39 15,28-14 51-15,35-15 32 16,24-5-10-16,11-8 3 16,15-7-10-16,-3-2-18 0,10-1-21 15,-22-3-360-15,-6 2 122 16</inkml:trace>
  <inkml:trace contextRef="#ctx0" brushRef="#br0" timeOffset="75947.7947">8777 11588 1337 0,'-3'15'273'0,"-12"14"125"16,-4 11-384-16,-15 36-18 15,-15 17 17-15,-9 35 34 16,-4-1 4-16,-3 38-1 16,13-7-4-16,-1 41-9 15,11-23-483-15,10-4 155 16</inkml:trace>
  <inkml:trace contextRef="#ctx0" brushRef="#br0" timeOffset="88296.0214">10757 11951 687 0,'-45'44'179'16,"45"-44"32"-16,7 0-183 0,2-1-48 15,-9-1 33-15,3 1 46 16,31-3 9-16,61-11 10 16,-29 4-5-16,-3 4-32 15,6 0-65-15,-11 7-70 16,0 1-190-16,-17 5 3 16</inkml:trace>
  <inkml:trace contextRef="#ctx0" brushRef="#br0" timeOffset="89463.9409">11436 12025 832 0,'3'2'188'0,"-3"-1"61"16,2 1-258-16,1-1-32 15,-3 1-9-15,4 5 4 16,8 17 12-16,16 59 21 15,-14-40 20-15,2 13 9 16,5-4 1-16,-1 13 0 16,6-10-2-16,-1 2-1 15,-4-18 15-15,-1-3 18 16,0-22 6-16,-3-9 11 16,-5-16 18-16,9-6-1 15,-5-13-18-15,-4-14-6 16,1-4-15-16,-4-20-21 15,-10-5-19-15,-7-17-18 16,-3 6-18-16,-7-13-5 16,-1 19 3-16,1 4 0 15,7 19 17-15,2 7 15 16,8 13 7-16,1 2 1 16,4 2-1-16,2 12 4 0,5 3-1 15,5 8-2-15,2-1 3 16,6 9 14-16,13-4 12 15,38-2 34-15,25-6 9 16,40-1 5-16,6-2-15 16,31-1-12-16,-28-1-48 0,8 4 8 15,-40 1-7-15,0 2-2 16,-33 1-4-16,-12 0-1 16,-31 0-36-1,-7 3-134-15,-6-1-136 0,-2 2-93 16,2 5-133-16</inkml:trace>
  <inkml:trace contextRef="#ctx0" brushRef="#br0" timeOffset="90233.0623">12114 11911 647 0,'0'-4'150'0,"0"2"59"16,0 2-186-16,0 0-6 16,0-3 17-16,0 3 20 15,0 0 8-15,0 0 20 16,-3-1 11-16,3-1-19 16,0 1-20-16,3-1-11 15,10-1-22-15,32-6-14 16,46-5-1-16,-42 9 0 15,-10 5-1-15,1 3-5 16,-15 4-5-16,-9 2 1 16,-5-1 3-16,-1 7-14 15,-5-4 2-15,-4 0 4 0,7 2-4 16,-11 2-3-16,6-3 11 16,-8 4 3-16,-2 3-15 15,-16 7-15-15,0 8 4 16,-22 10 7-16,2 2 4 15,-10 3 26-15,7-8 22 16,4 2 3-16,14-3 0 16,6-3-9-16,10-4-15 0,5 4-6 15,10-10-8-15,1-2-8 16,10-6 3-16,14-1 17 16,1-11 5-16,25 1 14 15,1-14 5-15,14 0 5 16,-14-6-55-16,3 5-154 15,-14-11-158-15,-2-1-46 16</inkml:trace>
  <inkml:trace contextRef="#ctx0" brushRef="#br0" timeOffset="90917.2471">12690 11751 463 0,'-46'40'113'0,"46"-44"31"15,5 7-132-15,-2-3-20 16,-3 0 6-16,0-2 25 16,1 1 19-16,-1-1 25 15,21-5 9-15,16-5 3 16,42-10-8-16,-35 11-8 16,-2-1-23-16,-4-1-6 15,-10 13-8-15,-2-6-14 16,-15 8-6-16,-6-4-19 15,-4 12-5-15,-2-2-8 16,-8 1-5-16,-10 6-12 0,-4 2 15 16,-5 1 10-16,0-3 16 15,3-3 9-15,13-6 17 16,3-5-11-16,12 1-12 16,6-7-7-16,7 10-7 15,10 1 0-15,3 4 13 16,5-1 5-16,-3 10-3 15,-5-1-1-15,-13 1 1 16,-9 5 15-16,-10 1 7 0,-14 5 11 16,-8-4 5-16,-14-2-29 15,-4-3-38-15,-3-3-219 16,3-7 29-16</inkml:trace>
  <inkml:trace contextRef="#ctx0" brushRef="#br0" timeOffset="91311.4216">13006 12153 861 0,'52'63'251'16,"-48"-54"27"-16,-7-10-237 15,11 4-99-15,-8-3-7 0,0 0 9 16,0 0 41-16,12 0 39 16,14 0 15-16,72-6 5 15,-44-2-5-15,12-1-81 16,-3 3-54-16,-1-2-184 16,-24 0-5-16,-5-5-86 15</inkml:trace>
  <inkml:trace contextRef="#ctx0" brushRef="#br0" timeOffset="91564.9251">13418 12049 573 0,'-65'-3'371'0,"65"10"-110"0,-5 10-348 16,1 2 345-16,0 5-315 16,-1 8 45-16,-5-7 31 15,1 5 9-15,4 4-1 16,-4 5-3-16,2-5-28 16,7 7-154-16,5-7-127 15,-3-6-25-15</inkml:trace>
  <inkml:trace contextRef="#ctx0" brushRef="#br0" timeOffset="92045.0109">13900 11837 911 0,'44'-31'106'16,"-47"41"121"-16,2 17-292 15,-2 5 40-15,-2 14 19 16,-2 5 45-16,1 23 13 16,-4-2 2-16,5 17-1 15,-1 2-13-15,-1 9-227 16,2-12-92-16,3-10-48 16</inkml:trace>
  <inkml:trace contextRef="#ctx0" brushRef="#br0" timeOffset="92958.7438">13092 11450 638 0,'4'5'151'0,"-4"-2"40"15,3-3-175-15,-3 0-36 16,0 0 1-16,0 0 11 16,0 0 14-16,0 0 15 15,2 0 16-15,1 0 16 16,13 3-23-16,21 1 7 16,60 6-7-16,-10-10 2 15,15-3-4-15,35-1 29 16,-7 0-2-16,30-2 4 15,-23-2-9-15,15-1-3 16,-30 0 11-16,-4-1 16 16,-38 0 8-16,-8-5 30 15,-24 2 5-15,-3 2-9 0,-11 2-15 16,-9 2-55-16,-11 4-63 16,-4 4-36-16,-10-1-111 15,0 0-112-15,-3 0-136 16,3 0-48-16</inkml:trace>
  <inkml:trace contextRef="#ctx0" brushRef="#br0" timeOffset="94272.3079">14884 11936 890 0,'2'45'166'0,"18"-48"118"16,8-2-236-16,14 2-26 15,7-1 11-15,10-2 10 16,-8 3-27-16,2 1-58 16,-16-1-15-16,-9 2-240 15,-16 1 34-15</inkml:trace>
  <inkml:trace contextRef="#ctx0" brushRef="#br0" timeOffset="94591.2603">15046 12213 689 0,'4'5'149'0,"-4"-4"61"16,2 1-201-16,-2-4 8 15,0 2 12-15,0 0 41 16,3 0 40-16,25-1 36 16,56-10 18-16,-35 4-127 15,0 1-99-15,6 6-97 16,-11 0-197-16,2-3-66 15</inkml:trace>
  <inkml:trace contextRef="#ctx0" brushRef="#br0" timeOffset="96924.5096">15846 11987 736 0,'25'-3'224'15,"-13"1"34"-15,-5-2-171 16,5-1-97-16,-18 22 10 16,9-22 2-16,23-1 3 0,-6-1 5 15,26 1-1-15,6 0-29 16,10 1-241-16,1 2 68 16</inkml:trace>
  <inkml:trace contextRef="#ctx0" brushRef="#br0" timeOffset="97361.7619">16574 11655 1202 0,'4'17'304'16,"-17"-19"45"-16,10 3-307 15,3-1-107-15,3-3-1 16,-3 3 72-16,0-1 44 16,1-1 1-16,23-5-1 15,64-17 25-15,-31 21-13 16,-2 7-22-16,2 10-7 16,-16 5-11-16,-19 12-28 15,-22 0-2-15,-25 24 7 16,-21 6 20-16,-16 16 18 15,-5-2 4-15,-11 7-2 16,21-26-9-16,19-5-19 16,18-25-7-16,28-1 6 0,17-8 3 15,15 6 16-15,11 17 48 16,-10 6-50 0,-25 20-2-16,-19 11-15 15,-65 14 6-15,-46-11 9 16,-48-7 6-16,4-33-54 15,-20-36-51-15,42-30-443 16,23-23 73-16</inkml:trace>
  <inkml:trace contextRef="#ctx0" brushRef="#br0" timeOffset="109913.9766">22276 9372 1076 0,'-7'6'214'16,"2"4"49"-16,-2 12-268 15,1 55-46-15,12-26-12 16,6 2 37-16,-4 18 39 15,0 3-23-15,-5 18-24 16,-3-5 26-16,1 19 1 16,2-12-122-16,-6-14-122 15,3-29-4-15,-7-33-7 16,-3-42-10-16,-10-30 119 16</inkml:trace>
  <inkml:trace contextRef="#ctx0" brushRef="#br0" timeOffset="110163.8982">22131 9446 891 0,'26'1'182'0,"6"-8"104"0,15-1-225 16,18 1-46 0,18 3 12-16,0 9 13 0,8 15-26 15,-28 8-22-15,-5 15-5 16,-22-2-1-16,-16 10 6 15,-28-2 7-15,-21 14 3 16,-24 4 4-16,-34 17 2 16,-17-4-14-16,-16 9-114 15,9-16-122-15,-9-8-57 16,32-22-132-16</inkml:trace>
  <inkml:trace contextRef="#ctx0" brushRef="#br0" timeOffset="110842.3139">23125 9480 1070 0,'9'4'127'15,"-4"-1"137"-15,5 11-354 16,0 3-4-16,-2 14 41 16,-5 11 16-16,-11 11 5 15,-5 2 26-15,-15 18 35 16,-2-5-2-16,-7-2 13 16,9-9 9-16,0-13-1 15,15-23 26-15,4-15 26 16,6-18-61-16,15-29-27 15,4-13-3-15,9-12-41 16,9-6-39-16,18-9 50 16,-2 20 25-16,4 3 5 15,-8 12 1-15,0 11-25 16,-18 17-39-16,-3 11-46 0,-4 16-10 16,-9 13-2-16,-8 13 22 15,-4 22 42-15,-4 11 44 16,-1 21 30-16,7-5 23 15,5 1 38-15,11-17 34 16,6-16-22-16,5-30-42 16,-1-25 56-16,11-22 39 15,7-36-94-15,3-9 19 0,4-21 20 16,0 2-73-16,-11-8-73 16,-17 22 50-16,-9-4-48 15,-16 17-75-15,-16 4-75 16,-3 18-177-16,-8 9-32 15</inkml:trace>
  <inkml:trace contextRef="#ctx0" brushRef="#br0" timeOffset="111301.6146">24559 9410 882 0,'-9'21'296'0,"-19"22"7"16,-11 7-185-16,-31 24-161 16,-1 17 21-16,0 15 7 15,18-14 25-15,4-4 4 16,28-23-1-16,18-15 8 15,11-22 2-15,15-10 10 16,20-8 5-16,34-8 4 16,2-8-8-16,17-6-4 15,-1 2-15-15,-7 1-132 16,-28-3-132-16,-12-3-110 16,-20 2-136-16</inkml:trace>
  <inkml:trace contextRef="#ctx0" brushRef="#br0" timeOffset="111526.493">24636 9652 728 0,'-65'19'-212'0,"44"-32"155"0</inkml:trace>
  <inkml:trace contextRef="#ctx0" brushRef="#br0" timeOffset="111635.9426">24554 9671 834 0,'25'12'236'0,"69"4"58"15,-39-28-235-15,11-4-24 16,4-2-19-16,4 0-7 16,-16 2-304-16,9-3 97 15</inkml:trace>
  <inkml:trace contextRef="#ctx0" brushRef="#br0" timeOffset="111915.3571">24771 9238 654 0,'-2'0'537'0,"2"2"-184"0,5 1-396 16,36 22 381-16,70 39-456 15,-37-51 24-15,39-13-259 16,7-12 57-16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5:58:30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6131 2399 578 0,'5'11'292'0,"-1"-1"-58"16,-1-5-101-16,5-1-178 16,1-1-14-16,-9-3 11 15,8 0 34-15,34 3 19 16,50 3 12-16,-22-8-63 16,-8 1-117-16,4-2-57 15,0 13-100-15</inkml:trace>
  <inkml:trace contextRef="#ctx0" brushRef="#br0" timeOffset="238.6626">6305 2834 1405 0,'16'17'256'16,"-4"-11"142"-16,34-4-392 16,12 5-59-16,8 1-44 15,-2-1-3-15,-7 2-82 16,-28-2-64-16,-13-5-151 16,-2-4 24-16</inkml:trace>
  <inkml:trace contextRef="#ctx0" brushRef="#br0" timeOffset="633.0042">7120 2648 1043 0,'37'-6'254'0,"42"-2"98"16,13 0-328-16,20-2-3 16,-9-1-96-16,9-8-207 15,-21 4-70-15,-1-11-110 16</inkml:trace>
  <inkml:trace contextRef="#ctx0" brushRef="#br0" timeOffset="1081.7871">8915 2097 1142 0,'-1'6'35'0,"-8"10"202"15,-12 8-356-15,-19 13 40 16,-10 5 96-16,-17 20 43 16,-3-7 41-16,3-5 13 15,19-13-16-15,13-7-6 16,32-24-69-16,39-2-69 15,11 2 59-15,32-12-9 16,11 2-16-16,10-10 7 16,-14 1-2-16,10-18-349 0,-14 3 0 15,-2-26-119-15</inkml:trace>
  <inkml:trace contextRef="#ctx0" brushRef="#br0" timeOffset="1248.1825">9563 1801 568 0,'-3'-8'211'0,"-9"11"46"16,-21 24-84-16,-5 22 1 16,-36 30 45-16,-14 18 0 0,-7 40-24 15,8-1-66-15,-24 37-33 16,19-5-70-16,-6 27-141 16,9-18-337-16,24 0 63 15</inkml:trace>
  <inkml:trace contextRef="#ctx0" brushRef="#br0" timeOffset="13165.7854">16565 2408 752 0,'46'55'126'0,"-45"-53"73"16,-1 2-222-16,8-1-2 16,-8-4 23-16,9-1 21 15,31 1 14-15,59-10-17 16,-40 5-45-16,6-7-43 15,-17 1-157-15,-1-3-1 16</inkml:trace>
  <inkml:trace contextRef="#ctx0" brushRef="#br0" timeOffset="13369.5833">16689 2714 816 0,'17'3'476'15,"8"4"-95"-15,9 0-569 16,15 4 380-16,1-4-528 16,-1 5-58-16,-15-6-113 15</inkml:trace>
  <inkml:trace contextRef="#ctx0" brushRef="#br0" timeOffset="14896.9134">17723 1959 612 0,'-48'14'110'0,"48"-23"77"15,-4 4-174-15,5 4-10 16,-1-1 14-16,0 2 14 15,0 0-25-15,0 2-12 16,3 5-2-16,7 24 0 16,31 45-2-16,-16-33 15 15,-2-4 12-15,3-7 15 0,-1-4 9 16,0-8 23-16,-1-20 9 16,5-18-3-16,0-18-24 15,9-30-22-15,-13-14-30 16,3-11 9-16,-11 1 12 15,-5-1 13-15,-8 28 6 16,2 6 6-16,-3 13-28 16,1 10-21-16,1 15-14 0,7-2-13 15,5 9 0-15,23 0 6 16,14 3 10-16,21 2 9 16,11 1 14-16,15-1-3 15,-7 4-5-15,15 1-252 16,-14-1 80-16</inkml:trace>
  <inkml:trace contextRef="#ctx0" brushRef="#br0" timeOffset="15705.9501">18301 1773 824 0,'9'-6'183'0,"-7"6"58"15,3-3-233-15,-5 1-101 16,0 2 25-16,0 0 34 16,0 0 4-16,0 0 28 15,0 0 26-15,0 0 6 16,0 0-4-16,0 0 13 16,0 0 1-16,0 0 4 15,0 0-11-15,0 0-9 16,0 0-13-16,0 0-8 15,0 0-9-15,1 0-4 16,2 0 17-16,-3 0 10 16,2 0 9-16,1 0 17 15,-3 0 11-15,1 0-3 0,2 0-8 16,0 0 5-16,11-1-8 16,-3-1-9-16,3-1-9 15,-7 0 2-15,-2 2-5 16,-1-3-6-16,-4 2 6 15,3 1 4-15,-1-1-14 16,-2 1-19-16,2-1-19 16,-2 1-21-16,2 1-9 0,-2 0 7 15,-2 1 16-15,-8 24 18 16,-27 49 17-16,19-34 10 16,9-13 1-16,5 1-7 15,14-8 3-15,14-6 14 16,4-8-5-16,18-6-2 15,3-7-3-15,6-5-42 16,-6 0-19-16,-8-1-84 16,-16-1-75-16,-7 12-107 15,-13-4-29-15</inkml:trace>
  <inkml:trace contextRef="#ctx0" brushRef="#br0" timeOffset="15920.9447">18563 1705 1223 0,'10'13'405'0,"-8"-1"-61"0,2-18-322 16,4 19-119-16,-4-4-106 16,1 10 145-16,2 12 25 15,-7 18 12-15,-7-1 16 16,-2 10 6-16,4-1 7 15,-10 6-230-15,1-20-94 16,6 7-46-16</inkml:trace>
  <inkml:trace contextRef="#ctx0" brushRef="#br0" timeOffset="16350.2557">17727 2368 753 0,'3'11'294'16,"-3"-7"-18"-16,0-1-160 15,0-3-144-15,0 0 24 16,3 0 53-16,31-3 34 0,91-15 22 15,-23 2 7-15,43 4-27 16,5 2-41-16,14-1-16 16,-14 10-24-16,3-5-143 15,-33 2-154-15,0-2-93 16,-24 1-158-16</inkml:trace>
  <inkml:trace contextRef="#ctx0" brushRef="#br0" timeOffset="16939.9631">17973 2607 914 0,'0'-5'198'0,"0"4"60"15,0 11-289-15,0-10-72 0,0 2 11 16,0 29 19-16,-3 56 17 15,-6-41 46-15,5 3 20 16,-7 6-98-16,2-6-113 16,4 1 7-16</inkml:trace>
  <inkml:trace contextRef="#ctx0" brushRef="#br0" timeOffset="17191.9383">18228 2847 284 0,'-1'4'632'0,"5"-1"-314"15,9 0-172-15,14 2 159 16,3-2-401-16,11 0 50 15,-8-3-28-15,1-5-74 16,-5-5-65-16,4 1-90 16,-8-7-69-16</inkml:trace>
  <inkml:trace contextRef="#ctx0" brushRef="#br0" timeOffset="17459.2666">18723 2711 687 0,'-4'6'267'16,"1"-5"-31"-16,1 0-404 16,4 1 432-16,26 11-289 0,80 15 61 15,-46-22 22-15,-7 0-4 16,-7 14-23-16,-14 6-18 15,-21 5-9-15,-9 11-11 16,-21 2-26-16,-20 1-14 16,-14-7-142-16,-11-13-97 15,0-11-37-15</inkml:trace>
  <inkml:trace contextRef="#ctx0" brushRef="#br0" timeOffset="17643.5943">18776 2645 1026 0,'-7'-13'227'0,"19"4"91"16,10 8-280-16,18 1-47 16,3-3 7-16,25 1-21 0,3 5-50 15,12-10-230-15,-4-1-20 16,-3 5-114-16</inkml:trace>
  <inkml:trace contextRef="#ctx0" brushRef="#br0" timeOffset="18285.3607">19813 2136 1127 0,'0'6'169'0,"0"-5"115"16,20 14-299-16,22 1-114 16,45-4 41-16,-33-21-5 15,-10-3-37-15,-5 2-58 16,-20-2-34-16,-1 5-22 15,-15 8-25-15</inkml:trace>
  <inkml:trace contextRef="#ctx0" brushRef="#br0" timeOffset="18436.6613">19879 2379 455 0,'14'17'0'15,"5"-12"376"-15,6-7-372 16,5-2 271-16,2 0-277 15,5-14 271-15,0 6-337 16,0-3-60-16,0 3-147 16,1-14-32-16</inkml:trace>
  <inkml:trace contextRef="#ctx0" brushRef="#br0" timeOffset="19062.4055">20973 1431 450 0,'-1'1'319'0,"1"-1"-72"16,0 0-271-16,9 0 269 16,23-4-248-16,59-14 8 15,-46 1 8-15,9 1 16 16,-11 1 4-16,1 8-4 15,-14 4-15-15,-5 10-39 16,-13 10-30-16,-12 12 0 16,-21 8 7-16,-23 20 7 15,-11 6 35-15,-19 8 16 16,4-4 6-16,11 0 24 16,19-21 27-16,22-6-29 15,20-17 18-15,33-6 17 16,16-17-23-16,36-6-47 15,6-9 7-15,8-6-27 16,-10-7-92-16,-1 1-210 0,-28 4 59 16</inkml:trace>
  <inkml:trace contextRef="#ctx0" brushRef="#br0" timeOffset="19305.7095">20637 2318 1420 0,'23'21'88'0,"16"-9"115"16,-11-15-481-16,43-5 189 16,12-4 87-16,45-13 85 15,-4-3 79-15,26-5 81 16,-23 1-272-16,7-1-30 15,-53 10-57-15,-1 0-48 16,-26 8-199-16,-13 7 21 16</inkml:trace>
  <inkml:trace contextRef="#ctx0" brushRef="#br0" timeOffset="19607.2455">20616 2865 640 0,'32'3'508'0,"-15"-6"-123"0,20-5-390 16,9 2 372-16,4-1-392 16,-4 0-58-16,-4-4-18 15,-2 4-31-15,-6-7-167 16,-11 4-57-16,-9-3-17 16</inkml:trace>
  <inkml:trace contextRef="#ctx0" brushRef="#br0" timeOffset="19814.9948">21299 2607 1001 0,'3'9'126'16,"-13"13"134"-16,-12 15-290 16,-11 0 6-16,-9 13 34 15,2-4 12-15,14-4-5 16,9-11-16-16,10-6 2 15,20-14 2-15,24-9 2 0,11-12 7 16,16-14-261-16,5-4-32 16,11-9-82-16</inkml:trace>
  <inkml:trace contextRef="#ctx0" brushRef="#br0" timeOffset="20020.4321">21597 2597 1115 0,'-19'13'163'0,"-3"24"143"16,-7 7-336-16,0 20 6 16,-1-2 49-16,-1 9 6 15,6-8 2-15,-9-3 4 16,4-11-3-16,2-1-71 16,4-14-42-16,6-2-132 15,14-9-132-15,13-18 1 16,7-8-121-16</inkml:trace>
  <inkml:trace contextRef="#ctx0" brushRef="#br0" timeOffset="20274.035">22400 2191 1188 0,'46'-6'148'16,"21"-3"159"-16,7 0-357 15,8-7-254-15,-27-2-8 0,-14 3 2 16,-25 3-268-16</inkml:trace>
  <inkml:trace contextRef="#ctx0" brushRef="#br0" timeOffset="20429.6439">22479 2386 1501 0,'42'12'210'0,"12"-14"186"15,-2-21-551-15,11 9-139 16,-18-9-115-16,1-5-87 16</inkml:trace>
  <inkml:trace contextRef="#ctx0" brushRef="#br0" timeOffset="20656.3249">23047 2016 1732 0,'92'29'130'16,"-48"-33"215"-16,2 5-491 0,12-1-118 16,0 2 91-16,-5-5-22 15,-16-4 40-15,-10-11-139 16,-8 3-6-16,-7-6-4 15</inkml:trace>
  <inkml:trace contextRef="#ctx0" brushRef="#br0" timeOffset="20888.2874">23973 1528 717 0,'13'36'0'16,"-29"-1"630"-16,3 16-620 16,-3 8 432-16,-14 21-491 15,-1 2 449-15,-3 3-456 16,4-10-3-16,-3 3-3 16,10-19-100-16,-7-10-95 0,0-12-74 15,-5-6-50-15,13-11-134 16</inkml:trace>
  <inkml:trace contextRef="#ctx0" brushRef="#br0" timeOffset="21086.589">23357 2536 558 0,'43'-14'766'15,"-2"-2"-316"-15,11 0-339 16,15 2 337-16,16 1-507 15,-5-3 22-15,13-9 18 16,-16-3-8-16,-4-2-76 16,-22 2-70-16,-16 3-270 15,-12 11 9-15</inkml:trace>
  <inkml:trace contextRef="#ctx0" brushRef="#br0" timeOffset="21518.7347">23523 2770 1051 0,'-3'12'-36'15,"6"1"232"-15,-8-6-315 16,-7 2 42-16,3-4 136 16,6-4 73-16,2-7 54 15,1 6-46-15,0-1-65 16,0-1 21-16,18-8-17 0,22 3-104 16,43-65 45-16,-36 53 48 15,-2 7-43-15,-8 5-45 16,-17 7 39-16,-11 7-19 15,-10 11-4-15,-23 18 25 16,-10 8 14-16,-15 17 21 16,0 0 19-16,0 4 6 15,18-16-35-15,24-5-2 16,20-13-12-16,24-20-11 16,24-16-52-16,34-11-118 15,4-15-98-15,14-17-217 16,-9 2-79-16</inkml:trace>
  <inkml:trace contextRef="#ctx0" brushRef="#br0" timeOffset="30210.815">5199 5705 452 0,'0'50'95'0,"-4"-42"34"15,4-7-131-15,4 5-23 16,-4-6 9-16,0 0 10 15,0 0 12-15,13 3 12 16,17 3 1-16,52-3 0 16,-44-9-14-16,14-3-103 15,-6 3-41-15,0-1-30 16</inkml:trace>
  <inkml:trace contextRef="#ctx0" brushRef="#br0" timeOffset="30600.0906">5275 6169 509 0,'-2'4'183'0,"-2"-4"9"16,4 0-128-16,0 0-85 15,0 0-8-15,0 0-3 16,0 0 2-16,0 0 6 16,20 7 14-16,12 5 4 15,46 15-1-15,-29-23-96 16,-4-11-55-16,12-14-14 16</inkml:trace>
  <inkml:trace contextRef="#ctx0" brushRef="#br0" timeOffset="34219.2662">6687 4834 87 0,'-1'1'59'16,"-4"1"-18"-16,2-1-54 16,2 1 58-16,-4-1-39 15,2 5 26-15,-1-2 28 0,4 4 6 16,0-7 14-16,0 1 23 15,33 11-2-15,76-8 5 16,-41-29 2-16,15-9-5 16,5 1-29-16,16-4-17 15,-14 5-27-15,2 4-4 16,-13 14-10-16,-17 1-3 16,-25 8-5-16,-9 5-13 15,-12 8-3-15,-11 7 2 16,-13 13 4-16,-17 27 6 15,-16 15 18-15,-25 30-2 16,-9 5-8-16,-16 23-2 16,16-15-5-16,5-1-6 15,24-29-191-15,17-5-58 16,14-27-46-16</inkml:trace>
  <inkml:trace contextRef="#ctx0" brushRef="#br0" timeOffset="34539.0744">6337 5926 1132 0,'17'0'192'0,"30"-11"145"16,26-5-256-16,53-2-101 16,34-4 84-16,55-11 21 15,-8 14-28-15,42 21-82 16,-34 3-116-16,11 27-117 15,-50 15-133-15,-14 0-79 16</inkml:trace>
  <inkml:trace contextRef="#ctx0" brushRef="#br0" timeOffset="36692.1095">7221 5997 688 0,'0'-18'208'0,"-5"5"59"0,4 13-196 16,-6-3-59-16,-2 6-16 16,6-3-27-16,-6 5-6 15,-31 44 17-15,-48 60 27 16,30-18 19-16,13-3 12 16,6 18-10-16,14-5-12 15,13 1-3-15,25-22-8 16,11-5-8-16,6-27 2 15,7-16 7-15,9-22 3 16,23-23 3-16,7-16 48 16,16-30 40-16,-3-13-18 0,-2-17-17 15,-25 6 26-15,-16-12-10 16,-25 18-44-16,-16 0 16 16,-19 10-3-16,-17 3-46 15,-7 20-35-15,-20 13-1 16,-4 18-8-16,-10 14 5 15,3 9 3-15,2 11-97 16,21 1-101-16,2 5-128 16,21-8-80-16</inkml:trace>
  <inkml:trace contextRef="#ctx0" brushRef="#br0" timeOffset="39088.082">8802 5539 413 0,'63'-43'142'0,"-59"49"5"16,1 7-59-16,-2 8-129 15,1 13 37-15,-1 9 19 16,1 15 14-16,1 7 4 15,2 36 3-15,-2 1-7 16,-4 27-5-16,2-3-12 16,2 4-33-16,-8-43-86 15,1-8-78-15,-7-40-32 16</inkml:trace>
  <inkml:trace contextRef="#ctx0" brushRef="#br0" timeOffset="39373.2276">8967 5417 792 0,'22'-28'311'16,"-6"10"1"-16,-4 5-170 15,12 12-178-15,7 5-3 16,-3 6 6-16,2 17-5 15,7 10 17-15,-1 18 14 16,-10 9 11-16,-1 22 4 16,-14 10 7-16,-27 28 5 15,-17-4 1-15,-17 18 3 0,-11-16 2 16,-9-13 3-16,14-30 0 16,-14-7-330-16,0-26 111 15</inkml:trace>
  <inkml:trace contextRef="#ctx0" brushRef="#br0" timeOffset="39975.9434">9609 5545 851 0,'0'10'115'16,"0"5"109"-16,1 15-273 16,-5 2 36-16,-5 20 9 15,-4 0 5-15,-8 28 4 16,-7-2 1-16,-5 20 0 15,-1-9 0-15,6 1 4 16,4-30 2-16,9-14 12 16,8-24 10-16,-2-15-14 0,6-14-26 15,3-21-16-15,7-9-11 16,14-26-4-16,4-14 18 16,12-16 37-16,0 13 28 15,5-3 0-15,-8 22-6 16,3 12-8-16,-9 26-25 15,-3 6-45-15,-8 12-7 16,-5 12-4-16,-2 14 7 16,-3 28 8-16,1 17 29 0,5 31 3 15,-1-6 7-15,-3 4-1 16,3-31 5-16,9-21 27 16,-5-33 15-16,21-20 39 15,9-24 6-15,13-33 9 16,-3-17-22-16,11-17-8 15,-16-1-39-15,-6 0-3 16,-19 22-9-16,-7 1-22 16,-15 17-37-16,-4 5-73 15,-7 13-78-15,1 7-72 16,-9 18-84-16,2 7-27 16</inkml:trace>
  <inkml:trace contextRef="#ctx0" brushRef="#br0" timeOffset="40291.3619">10566 5354 684 0,'-32'37'228'15,"-7"19"23"-15,2 15-156 16,-9 31-99-16,0 5 8 0,-6 26 28 16,5-11 22-16,-2-2 16 15,24-30-5-15,16-13-21 16,18-40-29-16,23-22-19 16,19-22-13-16,15-17 13 15,13-16 17-15,22-10-9 16,-8 8-41-16,2-2-139 15,-12 14-135-15,-21 6-42 16</inkml:trace>
  <inkml:trace contextRef="#ctx0" brushRef="#br0" timeOffset="40544.8062">10397 5737 76 0,'11'6'0'0,"-7"-3"599"16,12-13-361-16,10 7 49 15,27-13-336-15,18-4 342 16,28-11-286-16,5 6 2 0,4-10-189 15,-17 5-112-15,-22-1-29 16</inkml:trace>
  <inkml:trace contextRef="#ctx0" brushRef="#br0" timeOffset="40735.9497">10516 5283 1732 0,'58'-14'239'0,"29"-8"196"16,29 4-573-16,41-19-359 16,0-10 125-16</inkml:trace>
  <inkml:trace contextRef="#ctx0" brushRef="#br0" timeOffset="60831.9127">17640 5671 708 0,'41'56'108'0,"-41"-49"53"16,3-4-182-16,6 8-22 15,3-7 24-15,9 4 13 16,4-7 35-16,19 9-22 16,2-5 1-16,12-5-188 0,4 1-7 15,8 2-71-15</inkml:trace>
  <inkml:trace contextRef="#ctx0" brushRef="#br0" timeOffset="61205.909">17586 6337 712 0,'6'26'431'0,"12"-7"-100"15,10-37-79-15,22 25-272 16,8-4-24-16,21 6 32 0,-10-4 11 16,14-11-159-16,-8-2-170 15,5-26 4-15</inkml:trace>
  <inkml:trace contextRef="#ctx0" brushRef="#br0" timeOffset="65145.1513">19406 5020 244 0,'6'43'0'0,"-3"-49"204"15,-6 14-204-15,-3-2 25 16,3-6 4-16,2 0 146 0,-2 1-155 15,-4 14 160-15,-16 10-168 16,-48 58 5-16,44-38 1 16,5 11 3-16,6 5 2 15,7 10 1-15,9-11-5 16,12 1-3-16,9-13-5 16,20-13 11-16,2-16 17 15,22-17 58-15,7-18 60 0,19-26-13 16,-8-13-8-1,6-19-17-15,-17 3-46 0,-24-3-38 16,-27 13 19-16,-19-1-24 16,-20 12-22-16,-31-1-37 15,-13 19-26-15,-20 10-21 16,-2 8 9-16,-7 25-14 16,20 8-8-16,0 10-94 15,19-2-85-15,15 12-54 16,19-16-83-16</inkml:trace>
  <inkml:trace contextRef="#ctx0" brushRef="#br0" timeOffset="66123.4939">18988 5846 346 0,'-11'0'190'0,"2"0"-25"16,0 0-63-16,1 0-77 0,4 0 26 15,1 0 46-15,1 0 43 16,-2-3-19-16,1 3-15 15,2 0-64-15,-2 0-34 16,10-2 4-16,43-2 44 16,179-22 58-16,-44 16 24 15,52-3-10-15,-6 14-63 16,6 8-83-16,-44 9-128 16,-18 12-214-16,-53 2-35 0,-20 11-127 15</inkml:trace>
  <inkml:trace contextRef="#ctx0" brushRef="#br0" timeOffset="66982.7711">19089 6290 932 0,'-1'73'131'0,"5"-73"134"16,9 0-276-16,11-2 11 0,9 5 22 15,20 6 5-15,-2-5-112 16,15 10-189-16,-3 1 29 16</inkml:trace>
  <inkml:trace contextRef="#ctx0" brushRef="#br0" timeOffset="67401.3749">19882 6263 1082 0,'-4'18'225'15,"-8"-16"65"-15,-4 6-296 16,4 10-76-16,3 2 20 15,0-7 22-15,6-1-23 16,12 1 8-16,7-7 2 16,8 1-1-16,10 8 36 15,0 1 41-15,-3 2-5 0,-4 15-10 16,-15 19 6-16,-18 8 6 16,-27 22-1-16,-8 4 15 15,-26-8 0-15,-3-14-38 16,-4-18-261-16,16-36 72 15</inkml:trace>
  <inkml:trace contextRef="#ctx0" brushRef="#br0" timeOffset="67612.0873">19755 6219 956 0,'16'7'439'0,"12"1"-48"16,9-16-174-16,27 8-190 15,23 0-42-15,48-3-38 16,3 2-90-16,16-5-260 16,-23-6-39-16</inkml:trace>
  <inkml:trace contextRef="#ctx0" brushRef="#br0" timeOffset="69784.0382">21526 5866 19 0,'9'0'0'0</inkml:trace>
  <inkml:trace contextRef="#ctx0" brushRef="#br0" timeOffset="69798.0054">21585 5856 500 0</inkml:trace>
  <inkml:trace contextRef="#ctx0" brushRef="#br0" timeOffset="69829.9084">21738 5831 442 0</inkml:trace>
  <inkml:trace contextRef="#ctx0" brushRef="#br0" timeOffset="70029.9143">21605 6137 873 0,'-8'11'451'16,"16"-4"-102"-16,9-7-171 16,11-1-190-16,11-4-32 0,14-4-69 15,5-2 23-15,16-6-257 16,0-2 36-16</inkml:trace>
  <inkml:trace contextRef="#ctx0" brushRef="#br0" timeOffset="70203.6844">22814 5411 751 0,'-4'-3'0'0</inkml:trace>
  <inkml:trace contextRef="#ctx0" brushRef="#br0" timeOffset="70582.9241">21505 5758 1346 0,'0'6'189'15,"17"-6"152"-15,21 2-381 16,15-5-51-16,23 0 37 16,3-3 16-16,20-5-115 0,-9-5-186 15,5-2-3-15</inkml:trace>
  <inkml:trace contextRef="#ctx0" brushRef="#br0" timeOffset="70937.5596">22396 5665 1539 0,'-50'63'247'0,"-4"29"161"15,19-19-446-15,12 37-38 16,25-10 44-16,23 7 46 15,23-30 17-15,35-27 15 16,16-26-2-16,18-36 0 16,10-23-2-16,16-41 0 15,-19-11-6-15,-4-30 8 16,-26 14 3-16,-32-9 3 16,-49 20-26-16,-54 5-18 15,-47 21-11-15,-41 16 17 16,-31 26-13-16,-29 29-26 15,23 20-18-15,20 16-174 16,46 11-298-16,48 8-2 16,58-12-217-16</inkml:trace>
  <inkml:trace contextRef="#ctx0" brushRef="#br0" timeOffset="91467.7135">7133 10496 814 0,'0'2'138'0,"0"-1"108"16,14 4-246-16,35-1 7 16,41-7 4-16,-32-9-81 15,-8 3-73-15,-5 2-104 0,-16 2-62 16</inkml:trace>
  <inkml:trace contextRef="#ctx0" brushRef="#br0" timeOffset="91663.2362">7302 10726 905 0,'-3'0'209'0,"8"0"96"16,5-3-269-16,-10 1 2 15,2 2-6-15,35-12-72 16,49-19-75-16,-31 11-191 15,-14-1-27-15</inkml:trace>
  <inkml:trace contextRef="#ctx0" brushRef="#br0" timeOffset="92140.311">8404 9864 652 0,'1'-5'225'0,"4"8"11"0,2 0-191 16,-10-3-124-16,2 0-26 15,1 1 23-15,-5 8-1 16,-11 21 39-16,-39 62 43 15,15-39 45-15,-19 18-6 16,-2-1 19-16,6 4 13 16,14-19-19-16,20-12-37 15,22-20 15-15,35-18 34 16,16-17 1-16,29-19 8 16,4-12 21-16,29-12-31 15,-10 5-115-15,-1-9-228 16,-20 13 42-16</inkml:trace>
  <inkml:trace contextRef="#ctx0" brushRef="#br0" timeOffset="92381.8149">8822 9712 1034 0,'0'2'198'15,"1"-1"102"-15,2 1-328 16,6 22-17-16,-2 51 8 16,-35-25 0-16,-6 16-2 0,-18 21 33 15,-7-2 8-15,-8 21 0 16,5-10 5-16,-3 7-71 16,20-14-93-16,8-5-115 15,20-26-67-15</inkml:trace>
  <inkml:trace contextRef="#ctx0" brushRef="#br0" timeOffset="98491.8794">8906 10061 247 0,'0'0'94'15,"0"0"1"-15,0 1-39 16,0 1-39-16,0-1 33 15,0 0 21-15,3 1 34 16,-3-1 4-16,16 4 14 16,10-4-22-16,57-12-10 15,-33-12-34-15,24-3-14 16,0 5-83-16,9 5-68 16,-12 4-148-16,-8 10-32 15</inkml:trace>
  <inkml:trace contextRef="#ctx0" brushRef="#br0" timeOffset="99580.868">10479 9865 844 0,'1'-13'290'16,"-5"-5"-42"-16,2 21-257 15,-2 7-139-15,-8 12-21 16,-9 8 5-16,2 10 73 15,-11 3 85-15,5-1 52 16,0 3 41-16,9 3 9 0,7 8 4 16,4-11-24-16,22-1-8 15,0-14-21-15,18-18 6 16,13-17-8-16,27-23 3 16,0-12-4-16,16-24 4 15,-10 1-6-15,-17-12 20 16,-29 16-4-16,-26-12-34 15,-28 22-38-15,-28 6-37 16,-22 14-12-16,-15 14-44 16,1 22-15-16,-5 14-193 15,19 14 46-15</inkml:trace>
  <inkml:trace contextRef="#ctx0" brushRef="#br0" timeOffset="103595.3394">9886 9618 1106 0,'-15'62'179'0,"-3"-18"129"15,-2 20-334-15,-6 32 8 16,3 12 23-16,-7 29 7 16,5-20 6-16,0-3-5 15,4-27-71-15,5-5-259 16,4-39 54-16</inkml:trace>
  <inkml:trace contextRef="#ctx0" brushRef="#br0" timeOffset="104838.1456">11352 9763 215 0,'1'-8'0'0,"2"5"379"0,-3 5-316 15,0-2 111-15,-3 0-255 16,2 1 249-16,-10 32-207 15,-27 65 29-15,13-36 20 16,-8 16 5-16,8 4 1 16,6 14-24-16,8-11-93 15,-1-10-84-15,17-20-20 16</inkml:trace>
  <inkml:trace contextRef="#ctx0" brushRef="#br0" timeOffset="105049.2433">10903 10249 1129 0,'6'13'84'0,"3"-9"177"16,2 1-343-16,16-2-6 15,4 0 96-15,15-15 0 16,9-3 22-16,27-9-2 15,-4-7-47-15,11-4-243 16,-7 13 27-16</inkml:trace>
  <inkml:trace contextRef="#ctx0" brushRef="#br0" timeOffset="105378.8801">12255 9626 1077 0,'-29'9'170'15,"-24"37"121"-15,-12 12-331 0,-18 24 12 16,7 2 18-16,11 18 9 16,23-10 9-16,20 9 1 15,27-20 2-15,12-11-4 16,16-27-8-16,20-15 17 15,5-31 7-15,7-22 13 16,-10-9 1-16,-16-18-3 16,-24-1-22-16,-32-1-15 15,-29 13-4-15,-28 10 10 16,-4 22-1-16,-1 15-37 16,10 14-81-16,18 16-213 15,27-2-14-15</inkml:trace>
  <inkml:trace contextRef="#ctx0" brushRef="#br0" timeOffset="106185.917">8036 10797 723 0,'0'0'302'16,"-3"0"-88"-16,2 0-123 15,1 0-89-15,0 0-78 16,0 0 56-16,0 0 57 0,0 0-51 16,1 0 25-16,14 0 24 15,15 1 10-15,64 10 14 16,-40-8 9-16,17 3 6 16,10-3-9-16,40 0 3 15,3-3-12-15,30 1-9 16,15 1-9-16,48 3-8 15,-19 6-11-15,35 2-5 16,1 3-7-16,12 4 0 16,-26-8-1-16,39-4 2 15,-47-2 1-15,24-9 1 16,-30 0 0-16,-3 2 0 16,-54 4-2-16,8 3 1 15,-32 6-2-15,0 5 0 16,-26 6-1-16,5 2-12 15,-18-4-23-15,-14-4-65 16,-20-8-66-16,-2 0-240 16,-26-19 5-16</inkml:trace>
  <inkml:trace contextRef="#ctx0" brushRef="#br0" timeOffset="107001.2271">8227 11592 1011 0,'20'11'125'16,"-3"-13"147"-16,16 2-305 15,4-7 5-15,7 1 38 16,13-4-29-16,-1 1-48 16,6-2-40-16,1 3-167 15,-6-7 3-15</inkml:trace>
  <inkml:trace contextRef="#ctx0" brushRef="#br0" timeOffset="107329.897">8988 11357 323 0,'20'0'640'0,"6"-3"-266"16,-22-3-193-16,20-6 197 15,7 3-401-15,13 3-14 16,-10 6-26-16,-2 8-38 16,-15 8-14-16,-24 14-1 15,-18 7 41-15,-9 21 36 16,-3 11 48-16,-8 10 48 16,16-10 18-16,11-4-4 15,6-22-10-15,16-10-4 16,10-17-27-16,35-8 11 0,16-7 22 15,31-5-14 1,6-8-9-16,16 6-135 0,-31-6-150 16,-8 5-148-16,-26 7 10 15,-19-9-168-15</inkml:trace>
  <inkml:trace contextRef="#ctx0" brushRef="#br0" timeOffset="107459.9824">9859 11560 438 0</inkml:trace>
  <inkml:trace contextRef="#ctx0" brushRef="#br0" timeOffset="107555.3103">9862 11560 653 0,'0'0'428'16,"18"1"-88"-16,22-2-389 15,61-8 395-15,-27-4-347 16,3-1 10-16,2-11-54 15,-13 4-115-15,-11 1-185 16,-13 2-35-16</inkml:trace>
  <inkml:trace contextRef="#ctx0" brushRef="#br0" timeOffset="107746.9701">10268 11357 1276 0,'-96'64'242'16,"89"-42"121"-16,-7 5-363 16,-1 17-38-16,-2 5 22 15,-4 4-19-15,8-2-28 16,2 0-121-16,11-12-123 16,15-4-58-16,15-8-113 15</inkml:trace>
  <inkml:trace contextRef="#ctx0" brushRef="#br0" timeOffset="108104.6741">10562 11415 124 0,'-16'12'580'0,"2"2"-333"15,23-8-87-15,0 5 30 16,6-4-336-16,14 2 19 16,13-6 109-16,11-3 68 15,-2-5 61-15,-1 3 10 16,-13-1 5-16,-4 6-60 16,-20 5-63-16,-5 13-17 15,-13 13 11-15,-7 23 32 16,-12 2 23-16,-2 4 52 0,-2-8 11 15,10-6-16-15,10-24-32 16,26-1-15-16,18-5-37 16,22-5-22-16,5-10-47 15,11 1-124-15,-2-2-129 16,5-2-100-16,-15-5-127 16</inkml:trace>
  <inkml:trace contextRef="#ctx0" brushRef="#br0" timeOffset="110236.0761">12822 10772 305 0,'-78'53'219'0,"79"-53"-59"15,2 0-182-15,2 2 200 16,-5-2-159-16,0-2 33 16,3 1 13-16,22-2 4 0,53-9-17 15,-32 4-15-15,-4 4-29 16,-5-2-182-16,-8 4-55 16,-8 8-46-16</inkml:trace>
  <inkml:trace contextRef="#ctx0" brushRef="#br0" timeOffset="110476.5402">12772 11118 495 0,'-3'6'584'0,"7"-6"-229"15,4 2-323-15,-8-4 308 16,1 2-402-16,30 0 17 16,58-1 27-16,-37-8-56 15,-6 0-54-15,9 2-41 16,-15-2-168-16,-6-19-2 16</inkml:trace>
  <inkml:trace contextRef="#ctx0" brushRef="#br0" timeOffset="110905.1428">14164 9994 696 0,'4'-12'243'15,"-4"6"-77"-15,-3 5-198 0,-6 7-87 16,-11 1-66-16,-15 11 175 16,-9 2 39-16,-6 20 73 15,4 3 48-15,4 24-20 16,18 4-21-16,-1 9-6 16,6-18-32-16,14 1-30 15,10-23 9-15,10-14 15 16,17-9 11-16,28-10-3 15,2-16-4-15,24-17 7 16,1-13-14-16,4-25 4 16,-20-2-1-16,-13-11 11 15,-30 4-6-15,-15-6-37 16,-20 19-45-16,-23-3-48 16,-16 16-31-16,-28 14-44 15,-12 20-3-15,-13 18-124 16,14 15-103-16,-1 8-13 0,24 2-146 15</inkml:trace>
  <inkml:trace contextRef="#ctx0" brushRef="#br0" timeOffset="111204.2101">13750 10772 882 0,'2'10'370'0,"5"-4"-53"15,2-6-209-15,19-3-61 16,5-6-77-16,29-6 93 15,21-1 13-15,28-6-3 16,6 1-25-16,11 2-9 16,-23 5-15-16,-3 4-417 15,-26 10 134-15</inkml:trace>
  <inkml:trace contextRef="#ctx0" brushRef="#br0" timeOffset="111703.5414">14143 10997 879 0,'-5'7'174'0,"-6"4"92"15,-4-1-240-15,-16 11 14 16,-6 11 22-16,-5 16 34 16,2 7 13-16,10 19 4 15,11-3-12-15,9 0-27 16,14-15-22-16,10-4-8 15,9-16-13-15,28-11 3 16,8-15 23-16,14-19 0 16,-7-17 1-16,0-17 2 15,-25-9 9-15,-19-10 24 16,-19 1-62-16,-19-6-14 16,-21 11-8-16,-21 0-11 15,-4 16-18-15,-9 7 59 16,5 15 1-16,9 6-32 0,18 8-36 15,12 2-62-15,19 7-54 16,8 1-116-16,2 0-8 16,-2-6-93-16,0 1-79 15,42 7 13-15</inkml:trace>
  <inkml:trace contextRef="#ctx0" brushRef="#br0" timeOffset="236039.8126">6653 15305 600 0,'-59'-26'235'0,"48"21"19"16,10 5-151-16,1 2-41 15,0-2-37-15,0 0-13 16,0 0-15-16,0 0-8 16,0 0 3-16,12 1 5 15,25 5 4-15,59 3-26 16,-38-12-64-16,21-13-414 31</inkml:trace>
  <inkml:trace contextRef="#ctx0" brushRef="#br0" timeOffset="236274.3971">6819 15760 1333 0,'12'10'301'16,"-3"-8"115"-16,7-2-373 16,14 1-35-16,7-4-5 15,12 2-102-15,0-2-85 0,9 2-243 16,-4-1-50-16</inkml:trace>
  <inkml:trace contextRef="#ctx0" brushRef="#br0" timeOffset="236768.9434">8264 14735 724 0,'8'-3'336'16,"-7"-2"-13"-16,-7 0-188 16,3 5-151-16,-1 0-53 15,-46 22-13-15,-57 41 3 16,36-5 65-16,8 7 47 16,6 9 30-16,27-10 19 15,18-2 7-15,21-17-21 16,28-7-6-16,28-18-7 0,23-19-2 15,7-22-11-15,17-17-7 16,-12-14-3-16,-4-16-10 16,-26 1-7-16,-14 2 23 15,-34 12 17-15,-26-8 16 16,-22 11-4-16,-18 2-33 16,-6 11-60-16,-20 10-98 15,2 24-89-15,-26 27-236 16,14 12 17-16</inkml:trace>
  <inkml:trace contextRef="#ctx0" brushRef="#br0" timeOffset="237027.6935">7815 15708 857 0,'-19'33'581'15,"3"-14"-140"-15,28-17-151 16,4-2-281-16,16-3-105 0,32-6 33 16,18-11 24-16,33-18 22 15,7-8 28-15,31-9-133 16,-20 2-278-16,-6 1 29 15</inkml:trace>
  <inkml:trace contextRef="#ctx0" brushRef="#br0" timeOffset="237457.7778">8264 16082 963 0,'-9'20'305'15,"-4"6"61"-15,-6 0-260 16,7 16-48-16,8 1-22 16,15-2-4-16,13-10-10 0,22-6 17 15,12-14 1 1,31-14 5-16,0-11 3 16,7-14-11-16,-17-3-18 0,-19-9 2 15,-34 11 9-15,-37-10-18 16,-39 15 4-16,-35 1 46 15,-5 9 18-15,-30 7-4 16,13 10 9-16,11 7-111 16,26-4-154-16,5-6-334 15,35-15-58-15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09:57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20247 14127 929 0,'-21'9'390'0,"-32"25"-12"16,-51 73-254-16,14-6-121 15,-2 20-48-15,-11 47 1 16,16-2 23-16,25 93 96 31,38-40-34-31,22 12-9 16,35-41-31-16,17-29-75 16,4-107-76-16,-8-2-50 15,0-52-168-15,-18-21-11 16</inkml:trace>
  <inkml:trace contextRef="#ctx0" brushRef="#br0" timeOffset="244.4963">20613 14578 1648 0,'-18'38'218'0,"18"13"206"15,-3 14-507-15,2 31 5 16,-11 0 43-16,3 38 7 16,0-8 0-16,-3 34-109 15,0-22-275-15,-1 10 48 16</inkml:trace>
  <inkml:trace contextRef="#ctx0" brushRef="#br0" timeOffset="570.1946">20462 14627 1635 0,'0'-3'422'0,"26"-12"91"16,60-13-458-16,-20 31-62 16,6 1-27-16,32 10 16 15,-11 5 13-15,8 19-12 16,-13 5-3-16,-2 17-13 16,-29 3-6-16,-24 19 1 15,-37-4 10-15,-54 30 11 16,-28 4 16-16,-43 31 13 15,-19-9 10-15,-41 6-4 16,16-27-31-16,4-8-28 16,24-41-187-16,17-9-263 15,53-27 1-15</inkml:trace>
  <inkml:trace contextRef="#ctx0" brushRef="#br0" timeOffset="964.3102">21775 14938 1227 0,'4'0'170'15,"1"-3"124"-15,-2 4-439 16,-3-1-11-16,0 0 21 16,0 0 29-16,-3 2 77 15,-2 11 97-15,-14 27 53 16,-36 53 21-16,9-18 44 15,-3 12-15-15,-1 27-44 16,9-3-43-16,-1-1-21 16,17-32-52-16,9-15-83 15,7-47-52-15,18-56-202 16,11-30-92-16,34-38-94 16</inkml:trace>
  <inkml:trace contextRef="#ctx0" brushRef="#br0" timeOffset="1204.1336">21858 15039 759 0,'80'-79'356'0,"-3"12"-15"0,-24 17-220 15,-11 14-87-15,-21 28-79 16,-11 33-18-16,-20 30 22 16,-11 39 32-16,-7 23 33 15,-9 49 41-15,3-9 34 16,19-10 3-16,18-34-4 16,18-26-2-16,13-54-5 15,18-32 3-15,7-25-31 16,12-50-20-16,6-25-16 0,15-45-30 15,-9 4-19-15,3-26 14 16,-22 23 13-16,-4 0-49 16,-23 32-55-16,-7-2-88 15,-18 33-271-15,-6 6-1 16</inkml:trace>
  <inkml:trace contextRef="#ctx0" brushRef="#br0" timeOffset="1647.9989">23357 14729 408 0,'16'3'504'16,"-10"10"-194"-16,-11 5-265 15,-17 16 275-15,-11 16-309 0,-27 22-5 16,-14 11 27-16,-27 26 50 15,4 10-14-15,9 26-14 16,19-13 33-16,20-11 1 16,33-30-30-16,16-22-15 15,16-38-5-15,38-13-31 16,17-15-24-16,36-6-17 16,8-7-22-16,14-5-35 15,-25-1 10-15,0-7-67 16,-29 4-103-16,-9-18-126 15,-22-9-51-15</inkml:trace>
  <inkml:trace contextRef="#ctx0" brushRef="#br0" timeOffset="1954.8463">23143 15333 1208 0,'-1'-7'219'0,"1"4"113"16,0-3-343-16,0 5-22 0,0 1 32 15,0-3 35-15,11 0 22 16,40-11 4-16,64-11-11 15,-39 12-15-15,19-5-20 16,-9 2-28-16,1-3-49 16,-15-4-47-16,-10-5-161 15,-22 6-115-15,-18-9-43 16</inkml:trace>
  <inkml:trace contextRef="#ctx0" brushRef="#br0" timeOffset="2142.2715">23319 14796 1287 0,'14'6'347'0,"23"-8"83"16,-5-4-360-16,26 6-49 16,0-4-12-16,27 1-15 0,-13 3-1 15,20-2-103-15,-6-5-94 16,7-9-228-16,-27-5-57 15</inkml:trace>
  <inkml:trace contextRef="#ctx0" brushRef="#br0" timeOffset="2356.6902">24201 14381 1129 0,'12'38'425'15,"-10"4"47"-15,38 48-259 16,6 23-127-16,1 45-15 15,-7 17 6-15,-16 56-5 16,-27-17-6-16,-31 14 1 16,-18-31-4-16,-53-2-69 15,-26-63-51-15,-36-18-112 16,-11-43-98-16,-44-23-90 16,27-36-163-16,-21-23-18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10:35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16910 3700 815 0,'-1'22'199'15,"-7"-16"8"-15,-8 18-157 16,-5 13-195-16,-29 30 23 15,-8 11 93-15,-19 26 14 16,-7 6 19-16,-14 16 32 16,13 1 14-16,-10 11 14 15,21-20 1-15,16-7 0 16,20-25-22-16,14-29-6 16,15-29-7-16,0-13-47 15,6-9-14-15,6-9-36 0,-6-11 9 16,6-27-222-16,8-10 83 15</inkml:trace>
  <inkml:trace contextRef="#ctx0" brushRef="#br0" timeOffset="290.4595">16105 3728 1090 0,'-57'112'382'16,"66"-78"-14"-16,45 35-180 16,13 14-301-16,32 34 48 15,8 6 66-15,13 30 16 16,-9-14 9-16,5 8 9 16,-20-17-4-16,-1-11 8 15,-21-44-1-15,-12-7 4 16,-20-29-3-16,-17-15 3 15,-11-16-9-15,-10-2-4 16,2-4-47-16,-9-4-98 16,0-1-332-16,-12-32 36 15</inkml:trace>
  <inkml:trace contextRef="#ctx0" brushRef="#br0" timeOffset="22598.1039">17159 5527 901 0,'8'-4'109'0,"-11"-2"107"16,-3 1-242-16,6 4-53 15,-3-1 58-15,1 1 45 16,-8-1 13-16,-21 2 0 15,-55 11-4-15,16 20-8 16,-13 15-22-16,-34 37-3 16,-10 11 0-16,-19 31 43 15,17-5 11-15,-2 19 1 16,39-32-1-16,13-2-90 16,35-34-97-16,15-16-172 15,28-33-51-15</inkml:trace>
  <inkml:trace contextRef="#ctx0" brushRef="#br0" timeOffset="22903.27">16197 5585 1335 0,'51'52'190'16,"-17"-6"170"-16,15 8-418 0,32 31 34 16,2-1 27-16,37 17 9 15,-16-12 1-15,13 13 4 16,-22-28 1-16,7-4-3 16,-35-27-4-16,-5-12-9 15,-29-16-21-15,-6-3-87 16,-17-18-184-16,-26-25-93 15,-21-21-108-15</inkml:trace>
  <inkml:trace contextRef="#ctx0" brushRef="#br0" timeOffset="30348.3363">17328 7097 745 0,'0'-14'178'0,"-4"9"64"16,4-2-189-16,-8-4-59 15,2 3 18-15,-5 2 1 16,-13 10 1-16,-15 8 0 15,-35 19-6-15,-30 22-5 0,-44 42-9 16,-27 21-5-16,-40 39 47 16,20-4 37-1,-53-39 12 1,42 0-15-16,101 69-25 16,49-42-196-16,23-38-178 15,85-29-35-15</inkml:trace>
  <inkml:trace contextRef="#ctx0" brushRef="#br0" timeOffset="30605.4496">16439 7057 1647 0,'27'27'261'15,"-2"3"166"-15,13 19-495 16,20 31 13-16,18 9 9 0,33 28 64 16,7-6 6-16,14 13 3 15,7-22-9-15,18 4-2 16,-26-29-8-16,0-6-12 16,-26-22-12-16,-19-12-225 15,-35-23-216-15,-37-21-14 16</inkml:trace>
  <inkml:trace contextRef="#ctx0" brushRef="#br0" timeOffset="40447.4888">15472 9277 269 0,'12'12'-78'0,"18"8"42"16</inkml:trace>
  <inkml:trace contextRef="#ctx0" brushRef="#br0" timeOffset="42545.0794">17432 8646 991 0,'-1'0'232'16,"-2"0"33"-16,-48 17-293 15,-84 43-136-15,-7 17-26 0,-3 16 21 16,-58 24 42-16,4 9 152 16,-16 9 154-1,55-21-35-15,3-3 10 0,59-24 3 16,20-11-106-16,42-26-111 15,14-13 59-15,17-17-36 16,5-5-73-16,9-7-74 16,16-12-113-16,4-2-34 15</inkml:trace>
  <inkml:trace contextRef="#ctx0" brushRef="#br0" timeOffset="42872.6858">16372 8498 1440 0,'-12'1'397'15,"8"17"67"-15,2-17-391 16,7 10-163-16,23 9 6 15,19 13 32-15,31 20 21 16,22 14 38-16,44 25 29 16,6 4 3-16,4 6 0 15,-10-10-3-15,-3 2 3 16,-42-28-2-16,-16-5 3 0,-18-11-9 16,-13-4-28-16,-24-15 8 15,-7-7-71-15,-9-12-56 16,-17-17-378-16,-20-20 65 15</inkml:trace>
  <inkml:trace contextRef="#ctx0" brushRef="#br0" timeOffset="48646.1187">17035 9864 652 0,'-5'-24'262'16,"1"15"5"-16,-4-3-141 0,3 5-111 15,-10 1-9-15,-3 0-4 16,-24 12-47-16,-15 17 0 16,-26 38 14-16,-15 22 7 15,-40 61 7-15,-10 16 39 16,-11 40-1-16,18-2-5 16,17 22-3-16,47-35 39 15,40 18 26-15,35-40-3 16,39-9-3-16,25-43 5 15,33-27-34-15,11-51-8 16,39-37 19-16,-4-63 8 0,40-86 6 16,-11-36-9-16,6-75 1 15,-33-19-12-15,-25-12-8 16,-58 66-15-16,-44 9 27 16,-44 77-13-16,-73 42-22 15,-40 74 2-15,-53 60 2 16,-17 60-38-16,-38 67-78 15,51 27-52-15,-5 42-295 16,53-23-7-16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12:47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19741 11216 472 0,'104'39'461'0,"-104"-42"-243"16,0 3-63-16,0 3-193 16,0-3-195-16,-3 0 211 0,2 1 25 15,-4 18 8-15,-14 26 14 16,-31 57 15-16,8-16-9 16,-7 6-9-16,-4 9 35 15,14-12 7-15,2-17 9 16,12-29-2-16,9-19 10 15,7-14-11-15,1-13 3 16,8-7-26-16,14-20-1 16,5-5-14-16,11-38-15 15,7-11-16-15,9-20 11 16,-2 11-1-16,2-8-3 16,-7 36-3-16,-7 14-6 15,-11 25-16-15,-9 9-34 16,-5 23-4-16,-2 25-6 15,-4 23 5-15,-1 48 19 0,3 12 36 16,2 24 16-16,2-18 15 16,11-14 14-16,10-43 0 15,9-25 10 1,-3-38 1-16,25-34 23 0,7-19-3 16,15-61 5-16,7-18-10 15,6-30-11-15,-27 13-34 16,-12 1-19-16,-27 50-14 15,-16 12-33-15,-16 41-35 16,-4 8-267-16,-16 5-84 16,-2 5-86-16</inkml:trace>
  <inkml:trace contextRef="#ctx0" brushRef="#br0" timeOffset="443.7048">20860 11892 790 0,'-4'-2'249'0,"0"5"-112"16,4-1-200-16,0-2-138 0,0 0-8 16,-3 0 78-16,1 0 155 15,2 1 84-15,-3 1 83 16,2-1-25-16,-2 1-36 16,-2 2-15-16,1 5-45 15,-4 0-38-15,7 0 30 16,-2-5-3-16,3-2-12 0,3-2-14 15,31-2-12-15,73-42 4 16,-48-2 0-16,2-9-7 16,-26 8 21-16,-11 2 12 15,-21 11-10-15,-22 7-15 16,-18 19-1-16,-23 22-22 16,-6 14-40-16,-8 21-351 15,1 9 130-15</inkml:trace>
  <inkml:trace contextRef="#ctx0" brushRef="#br0" timeOffset="13294.0333">27646 12554 574 0,'5'-3'68'0,"1"2"8"16,1 2-181-16,-9-1 1 16,-1 0 38-16,3 2 33 15,-4 29 80-15,-21 69 21 16,0-34 11-16,-15 27-1 15,-6-3-10-15,-12 5 19 16,7-18-6-16,6-6 1 16,12-31-17-16,8-10 3 15,13-15-18-15,0-9-24 16,12-18-15-16,4-18-10 16,13-5-8-16,15-28 2 15,14-14 26-15,17-19 34 16,-3 3 15-16,3-10-17 15,-16 26-30-15,-5 14-32 16,-19 27-60-16,-2 17-50 16,-5 23 3-16,-8 20 14 15,-4 18 20-15,1 36 37 16,-1 21 47-16,0 23 24 0,10-5 10 16,10-2 23-16,1-29 9 15,15-32 6-15,3-29 33 16,26-41 42-16,10-24-6 15,16-54 7-15,0-26-5 16,13-44-48-16,-16 5-40 0,-18-5-13 16,-25 39-21-16,-22 16-31 15,-27 41-41-15,-23 14-123 16,-17 20-249-16,-10 18 11 16</inkml:trace>
  <inkml:trace contextRef="#ctx0" brushRef="#br0" timeOffset="13730.9013">28985 13104 107 0,'-17'28'141'0,"0"1"11"15,-4 14 34-15,4-3-4 16,10 8 6-16,7-8-48 16,13-6-26-16,11-18-42 0,9-19 5 15,5-18-15-15,13-23 13 16,-4-8-1-16,-8-9-2 16,-10 11-22-16,-17-2-24 15,-25 18-32-15,-29 15-26 16,-18 17-28-16,-29 11-258 15,-5 27-26-15,2 1-74 16</inkml:trace>
  <inkml:trace contextRef="#ctx0" brushRef="#br0" timeOffset="22846.468">27121 14083 740 0,'-4'3'191'15,"-3"3"34"-15,1 4-217 16,-5 17-41-16,-7 11-10 16,-5 31 5-16,-7 0 11 15,-8 26 11-15,-2-2 0 16,-15 17 8-16,1-18 11 16,0 7 38-16,6-28 23 15,10-12 28-15,14-30 5 0,10-13-10 16,14-16-37-16,8-21-3 15,5-17-27-15,32-28-12 16,1-16 10-16,16-25 8 16,5 8-19-16,7-13 3 15,-21 18 0-15,2 8-18 16,-11 26-16-16,-10 12-45 16,-13 31-26-16,-4 31-16 15,-13 20 15-15,-1 37 12 16,-3 18 44-16,0 25 26 15,1 1 19-15,4-2 6 16,4-32 8-16,7-20 18 16,5-34 39-16,19-41 36 0,9-30 9 15,26-39 5 1,-5-24-14-16,6-41-38 16,-19 7-44-16,-11-5-73 15,-26 30-34-15,-11 17-20 0,-8 41-22 16,-5 14-103-16,-2 22-71 15,-6 4 6-15</inkml:trace>
  <inkml:trace contextRef="#ctx0" brushRef="#br0" timeOffset="23335.3315">28036 14684 988 0,'-16'32'279'0,"-4"-1"31"15,10 10-275-15,3 4-46 16,7 1-50-16,7-11 39 15,14-13 6-15,8-13 8 16,13-22 23-16,8-17 16 16,2-28 32-16,-9-7 1 15,-6-7 8-15,-20 12-13 16,-17 1 2-16,-9 25-22 0,-24 3-17 16,-8 21-20-16,-22 17-47 15,-2 17-62-15,-2 17-284 16,21 13 52-16</inkml:trace>
  <inkml:trace contextRef="#ctx0" brushRef="#br0" timeOffset="32861.6041">20069 16621 751 0,'-12'7'249'0,"8"7"9"15,-4 5-201-15,4 8-62 16,7 7-27-16,10 22 8 16,-4 5 13-16,15 17 3 15,-2 1 6-15,9 10 3 16,-1-12 0-16,2-5 0 15,-2-10-119-15,3 1-129 16,-11-13 4-16</inkml:trace>
  <inkml:trace contextRef="#ctx0" brushRef="#br0" timeOffset="33116.9765">20773 16876 1123 0,'0'6'307'16,"0"-5"53"-16,-7 2-317 15,5-3-43-15,-1 2-40 16,-10 48 16-16,-85 61 0 16,30-9-9-16,-5 11 2 0,-14 22 7 15,11-11 2-15,3 11-40 16,17-28-40-16,12-4-51 15,16-23-61-15,10-6-106 16,13-22 7-16</inkml:trace>
  <inkml:trace contextRef="#ctx0" brushRef="#br0" timeOffset="33670.237">20831 17719 472 0,'4'1'63'0,"8"-2"83"15,9 7-128-15,-3-15 46 16,2-6 24-16,16-9 24 15,-2-13 0-15,11-19-4 16,-2-2-34-16,1-9-8 16,-11 10-12-16,-8-4-13 15,-12 18-7-15,-10 9 23 16,-3 12 20-16,-10 4-22 16,-8 12-29-16,-15 10-36 15,-8 13-56-15,-21 18-11 16,1 24 15-16,-7 23 18 15,14-2 13-15,14 4 26 16,22-9-19-16,5-18-15 16,22-14-5-16,13-7-8 15,11-12-7-15,23-22-35 0,17-13-30 16,20-15-112-16,-1-8 10 16</inkml:trace>
  <inkml:trace contextRef="#ctx0" brushRef="#br0" timeOffset="34225.2568">21828 17236 698 0,'-3'1'345'15,"-6"1"-31"-15,-7-1-138 16,3 4-175-16,-11 2-29 15,3 3-6-15,1 5 6 16,3-1 15-16,1-6 30 16,10-2 18-16,3-1 8 15,0-7-3-15,3 1-6 16,0-1-25-16,0 1-20 16,0-1-10-16,0 2-13 15,0-3-6-15,0 2 8 16,3-1 11-16,-3 1 7 15,0-1 15-15,3 1 13 16,-3 0 6-16,0-1 7 16,2 1 3-16,-2-1 4 0,0 1-1 15,0-1 20-15,0 1 1 16,0-4 2-16,0 2 4 16,0 0 3-16,0 0-44 15,-2 0-1-15,-1 2-8 16,-38 16-15-16,-47 60-14 15,35 1 17-15,11-1-7 16,13 1-2-16,12-32-2 16,14-14-11-16,12-17 4 15,6-4 13-15,-3-3 14 0,10 2 4 16,-3 5 11-16,-1-1-13 16,-15 10-11-16,-10 24-14 15,-17 7-19-15,-35 17-94 16,-15 2-129-16,-12-5-109 15,10-22-107-15</inkml:trace>
  <inkml:trace contextRef="#ctx0" brushRef="#br0" timeOffset="70712.3808">3082 15763 518 0,'-23'9'0'16,"-2"0"398"-16,16 13-398 15</inkml:trace>
  <inkml:trace contextRef="#ctx0" brushRef="#br0" timeOffset="70838.3078">3146 16074 876 0,'45'89'162'0,"8"0"89"0,9 22-268 15,-10-15 6-15,4 5 6 16,-13-11 7-16,-6-2 5 16,-17-36 10-16,-8-17 7 15,-15-21-27-15,-11-32-252 16,-11-34 80-16</inkml:trace>
  <inkml:trace contextRef="#ctx0" brushRef="#br0" timeOffset="71161.341">3245 16202 233 0,'-34'-103'244'0,"5"-6"-41"15,9 32-39-15,7 4-16 16,9 20-58-16,8 1-16 0,5 15-29 16,3-2-19-1,6 13-40-15,7 8-22 0,-1 10-12 16,8 19 0-16,-2 5 11 15,2 18 23-15,-5 3 20 16,-3 15 13-16,-20 3 15 16,-5 26-5-16,-15-4-12 15,-10 18-7-15,3-9-9 16,-1-10-4-16,9-27 7 16,3-11 4-16,12-20-5 15,0-9-19-15,2-5-12 0,14-4-18 16,8 5-15-16,8-1 12 15,7 2 27-15,14 2 12 16,-10 3 18-16,9 0 19 16,-6 4-5-16,9 1-16 15,-3 3-28-15,11 2-175 16,-2 6 35-16</inkml:trace>
  <inkml:trace contextRef="#ctx0" brushRef="#br0" timeOffset="71580.5266">3816 16328 686 0,'13'19'402'0,"-10"-15"-107"16,9-22-45-16,14-13-337 0,11-18 6 15,4-8 51 1,5-17 19-16,-9 5 11 0,-4 0 5 16,-18 18 9-16,-8 7 8 15,-9 14 21-15,-9 2 21 16,-4 15-11-16,-7 0-23 15,-7 8-26-15,0 14-43 16,1 13-31-16,1 15-4 16,11 15 15-16,5 10 20 15,14-5 19-15,9-3-7 16,13-14 3-16,12-7-12 16,5-17-7-16,17-11-3 15,-3-16 7-15,8-21-209 16,-8-13 80-16</inkml:trace>
  <inkml:trace contextRef="#ctx0" brushRef="#br0" timeOffset="71807.1985">4520 15559 146 0,'5'1'0'0,"-5"-2"302"0,0-4-224 15,0 4 84-15,0-1-212 16,3-1 149-16,-3 0-277 16,10-3 5-16</inkml:trace>
  <inkml:trace contextRef="#ctx0" brushRef="#br0" timeOffset="72924.8943">4470 15445 676 0,'-3'1'190'0,"-10"6"47"15,4-4-194-15,6-1-18 16,-2-1-19-16,1 1-6 15,1-1-7-15,1 1-12 16,-1-1-4-16,-1 1-3 0,4-1-5 16,-8 27 14-16,11 60 13 15,14-32 9-15,-5 2 8 16,1 0 6-16,-4-17-12 16,-2-13-38-16,-2-16-12 15,-1-22-9-15,4-18-1 16,-8-41 6-16,1-11 40 15,6-11 28-15,1 6 24 16,5 10-16-16,4 35-12 16,-1 14-20-16,0 16-22 0,0 16-7 15,-2 9 23-15,2 10 13 16,-3 5 22-16,-1 2 10 16,0-7-9-16,-3-4 1 15,-7-11-5-15,3-8 12 16,0-8-2-16,-5 5-1 15,0-2-8-15,0 1-17 16,0-2-32-16,6-1 1 16,10 5 4-16,3 14 7 15,44 92 17-15,-47-38 5 16,-7-7-54-16,3-11-176 16,0-29 26-16</inkml:trace>
  <inkml:trace contextRef="#ctx0" brushRef="#br0" timeOffset="73208.5794">5116 15304 1015 0,'-15'13'195'0,"9"8"89"15,8 13-318-15,8 1-13 16,11 4-3-16,6-6-3 15,5-10-16-15,-4-15 11 0,9-20 29 16,-5-15 17-16,3-20 21 16,-5-10 47-16,-7-12 2 15,-9 8-20-15,-14 2-11 16,-14 17-18-16,-9 11-19 16,-7 15 6-16,-7 9-31 15,9 8-31-15,6 6-198 16,10 11 30-16</inkml:trace>
  <inkml:trace contextRef="#ctx0" brushRef="#br0" timeOffset="73462.8534">5762 14966 520 0,'28'38'146'15,"-10"-29"29"-15,15 25-124 0,-1 1-65 16,-2-7 9-16,-5-9 1 16,-1-7 41-16,-11-15 28 15,-1-19 37-15,-3-5 37 16,-6-16-10-16,-1-6-38 16,-4-4-26-16,-1 5-43 15,6-2-119-15,-1 7-61 16,6-7-144-16,9 8-64 0</inkml:trace>
  <inkml:trace contextRef="#ctx0" brushRef="#br0" timeOffset="73748.6972">6489 14403 804 0,'-2'19'255'15,"-7"-5"31"-15,-3 14-196 16,-1 6-98-16,10 16 2 15,-6-7 1-15,11 2-7 16,5-19-7-16,5-8-33 16,-6-16 9-16,9-16 10 15,-3-14 13-15,-2-16 13 16,-3-4 29-16,1-1-31 16,-4 14-10-16,1 10-1 15,-1 20-37-15,4 17 25 16,3 9 29-16,7 19 2 15,7 7 0-15,11 17 19 16,-1-6-88-16,3-5-158 0,-7-18 9 16</inkml:trace>
  <inkml:trace contextRef="#ctx0" brushRef="#br0" timeOffset="75350.3336">6334 13396 777 0,'-8'11'369'0,"-6"-3"-34"16,11-4-174-16,-1 7-156 16,8-1-64-16,-8 3-4 15,11 10 5-15,2 0 11 16,-7 2 9-16,8 12 26 15,15 8 0-15,-3 7 3 16,10 4 2-16,9 30 7 16,5 1 7-16,1 35 3 15,7 1 0-15,8 3 3 16,-10-27-2-16,-6-16-8 16,-14-41-11-16,-11-20-11 0,-15-19 19 15,-6-20 5-15,-1-9 6 16,2-22 23-16,2-7 23 15,6-7-15-15,3 10-9 16,9 8-22-16,4 22-21 16,4 14-23-16,4 20-4 15,0 19 17-15,-4 12 18 0,4 19 25 16,-17 4 15-16,-4 6 10 16,-10-8-8-16,-10-8 8 15,-13-17-37-15,11-4-115 16,-5-18-80-16,9-10-157 15,0-7-85-15</inkml:trace>
  <inkml:trace contextRef="#ctx0" brushRef="#br0" timeOffset="75769.4124">7219 13262 404 0,'-25'6'0'0,"-3"13"486"0,3 14-424 16,9 29 216-16,13 9-362 15,14 24 353-15,6 4-320 16,15 17 2-16,5-12 39 15,23 14 32-15,-4-11-16 16,20-3 6-16,-11-36-1 16,-6-18-15-16,-17-35 9 15,-5-36 46-15,-17-28 20 0,1-19 30 16,-12-7 26-16,-5-1-22 16,-9 15-49-16,-10 18-47 15,-7 31-52-15,-11 33-50 16,-1 28-19-16,6 47 97 15,8 8 30-15,26 12 26 16,15-13 15-16,22-20 16 16,31-41-221-16,42-38-220 15,-1-47 21-15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17:33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18152 11037 827 0,'-49'68'284'16,"64"-68"2"-16,15-3-197 15,20-3-94-15,20 2-27 16,29-13-250-16,1 7-4 0,8 1-93 16</inkml:trace>
  <inkml:trace contextRef="#ctx0" brushRef="#br0" timeOffset="1178.607">19270 10797 492 0,'55'-24'474'0,"-52"20"-141"16,-19-1-48-16,-1 10-301 0,-4 10-57 15,-11 13-1 1,-2 16 0-16,-11 15 35 0,11 14 38 16,5 32 7-16,12 2 3 15,13-2 13-15,17-10 1 16,15-15 2-16,15-43 3 15,22-30 45-15,11-36 8 16,26-62 14-16,2-18 2 16,12-34-1-16,-17-3-39 15,-7-8-15-15,-39 47-14 0,-25-7-16 16,-35 35-31-16,-33 16-29 16,-24 35-9-16,-22 22-8 15,-9 23 9-15,-5 26-85 16,5 18-206-16,0 19-1 15,21-12-175-15</inkml:trace>
  <inkml:trace contextRef="#ctx0" brushRef="#br0" timeOffset="1752.5347">20190 11375 342 0,'0'1'612'0,"-1"1"-266"15,1-1-213-15,-4 10 194 16,-7 9-377-16,-24 47 14 16,23-45 36-16,-3-1 27 15,5-14 23-15,2-10-16 16,11-7-16-16,6-15-2 16,7-8-17-16,9-2-10 15,5-2 18-15,4 5 13 16,-6 15-26-16,-8 14-20 15,-14 12-23-15,-12 20 19 16,-18 10 4-16,-13 17 23 16,-5-6 27-16,4-4 28 15,5-17-17-15,10-9-42 0,14-24-48 16,20-17-48-16,6-10-268 16,24-12 30-16</inkml:trace>
  <inkml:trace contextRef="#ctx0" brushRef="#br0" timeOffset="2222.957">20900 10597 2137 0,'52'-21'41'0,"-12"6"-16"16,-7 3 21-16,29-8-61 15,-11 14-27-15,-26 16-15 16,-18 20-4-16,-14 14 15 15,-18 18 18-15,-12-1 20 0,-5 0 3 16,4-15 17-16,5-12 12 16,14-21-15-16,17-8-6 15,16-11 8-15,18-8-10 16,10 4 20-16,12 1 14 16,3 11-10-16,-7 13-17 15,-16 17-2-15,-17 21-34 16,-26 17 1-16,-31 31 3 15,-15-2 9-15,-25 6 3 16,3-13-18-16,1-7-90 16,18-39-112-16,2-18-172 15,20-21-75-15</inkml:trace>
  <inkml:trace contextRef="#ctx0" brushRef="#br0" timeOffset="2595.5485">22095 10264 953 0,'8'14'269'15,"-22"17"41"-15,-14 5-229 16,-27 23-115-16,-10 18 23 0,-18 27 28 15,1 6 15 1,2 17 60-16,18-5 8 0,21-2 3 16,26-27-29-16,25-16 1 15,21-27-82-15,27-20 5 16,10-30 0-16,24-30 5 16,-9-14 2-16,0-18 20 15,-20 1-13-15,-19 5-2 16,-38 8 1-16,-8 8-17 15,-17 12-6-15,-24 9-6 16,-6 8-8-16,-13 20-68 16,4 6-64-16,3 7-250 15,32-10 3-15</inkml:trace>
  <inkml:trace contextRef="#ctx0" brushRef="#br0" timeOffset="2900.8561">22798 10284 1109 0,'-174'310'372'0,"96"-197"67"16,-5 24-250-16,28-12-132 15,24-11-17-15,34-39-20 16,17-21-29-16,25-34 4 15,22-40 12-15,16-19 14 0,20-45 10 16,-2-20 5-16,6-25-23 16,-24 9-14-16,-16-3-7 15,-30 28 0-15,-18 2-5 16,-19 26 2-16,-15 18-45 16,-6 14-9-16,-22 20-154 15,2 25-233-15,-7 16 11 16</inkml:trace>
  <inkml:trace contextRef="#ctx0" brushRef="#br0" timeOffset="3286.0847">23607 10104 1048 0,'-18'78'393'15,"-11"-63"13"-15,14-6-218 0,6-2-164 16,7-4 8-16,11-7-2 16,8-11 15-16,9 0-9 15,28-4 13-15,-2-2-5 16,16 5 11-16,-3 13-19 16,-7 13-16-16,-26 14-24 15,-2 23-10-15,-23 13-8 0,-18 6-8 16,-1-4 17-1,-6-5 7-15,-1-25 8 0,14-11-8 16,14-8 14-16,10-5 10 16,11 1-2-16,7 1-7 15,-3 9 7-15,-13 12-25 16,-27 8-3-16,-34 34 2 16,-27 11 3-16,-37 11-45 15,1-20 23-15,-32-9-436 16,25-58 89-16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6:18:15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6644 3995 501 0,'-4'0'305'0,"4"-6"-47"0,-5-1-80 16,5 5-209-16,0 1-10 15,0-2-3-15,0-15 8 16,-3-20 33-16,-14-62 32 16,0 47 11-16,-3-3 5 15,-1 2-8-15,-3 2-6 16,2 17-17-16,0 4-24 16,-1 13-24-16,-11 11-19 15,2 17-5-15,-5 26 6 16,-14 14 22-16,-2 22 28 15,11 11 23-15,1 32 13 16,4-12-1-16,9 26 1 16,11-7-11-16,8 29-3 15,9-22-9-15,5 19-56 16,7-25-95-16,-3 7-104 16,-6-45-53-16</inkml:trace>
  <inkml:trace contextRef="#ctx0" brushRef="#br0" timeOffset="205.0219">5915 4691 1380 0,'-56'-20'225'0,"70"21"139"0,21-2-415 15,15 4 9-15,24-3 12 16,9-2 43-1,114-23-55 1,-6 1-62-16,-45-25-265 16,-19 26-3-16</inkml:trace>
  <inkml:trace contextRef="#ctx0" brushRef="#br0" timeOffset="624.9607">7505 3949 601 0,'2'0'315'16,"-4"0"-50"-16,-17 13-61 15,-31 33-249-15,-104 76 23 16,71-39 24-16,4 22 20 16,26 2 8-16,13 10 2 15,34-15-12-15,7 17-16 16,16-23-84-16,36-12-210 0,12-21 36 16</inkml:trace>
  <inkml:trace contextRef="#ctx0" brushRef="#br0" timeOffset="1090.1364">7829 4037 1001 0,'8'-21'146'16,"-30"56"120"-16,-6 17-318 15,-2 6 18-15,7 15 10 16,-1 1 11-16,11 23 5 16,-1 0 9-16,2 2 8 15,5-17-1-15,6-14-18 16,1-40-9-16,8-28-37 15,6-30-22-15,27-31 4 16,20-1 14-16,13-15 6 16,5 12 36-16,10 10 15 0,-21 29 1 15,-4 11 38-15,-11 22 0 16,0 8-2-16,-14 7 1 16,1 33 8-16,-19 4-26 15,-12 15 40-15,-21 9 22 16,-22 11 31-16,-12-22 3 15,-28-4 0-15,2-22-27 16,-12-19-110-16,16-20-123 16,7-29-193-16,34-16-71 15</inkml:trace>
  <inkml:trace contextRef="#ctx0" brushRef="#br0" timeOffset="1375.0955">8567 3764 1035 0,'135'84'133'15,"-76"-44"149"-15,22 33-345 16,-12 13 87-16,-4 24 14 15,-33 1-7-15,-15 34 8 16,-29-15 1-16,-30 20 5 16,-20-20-5-16,-31 2 3 15,-4-43-23-15,-18-18-86 0,23-40-155 16,4-10-125-16,23-37-94 16</inkml:trace>
  <inkml:trace contextRef="#ctx0" brushRef="#br0" timeOffset="1648.1036">9472 4437 1518 0,'33'38'216'0,"-11"-42"166"16,14 5-448-16,26 4 12 16,14-2-73-16,23-9-84 15,-4 6-172-15,-5-27-84 16</inkml:trace>
  <inkml:trace contextRef="#ctx0" brushRef="#br0" timeOffset="2092.8977">11248 3795 1146 0,'-15'5'268'0,"11"-5"95"15,7 1-323-15,-11-7-60 16,8 5-13-16,-3-2-10 15,-7-27-13-15,-39-66 29 16,12 44 14-16,-18-6 14 16,-7 15-6-16,-24 11-6 15,-6 20-55-15,-19 19-11 16,19 23-13-16,6 11 26 16,28 14 19-16,17 18 26 15,27 7 24-15,7 25 21 16,3 4-3-16,5 23 14 15,6-4 0-15,-2 17-23 0,-1-25-36 16,1 3-88-16,1-31-76 16,-12-9-102-16,-3-37-56 15</inkml:trace>
  <inkml:trace contextRef="#ctx0" brushRef="#br0" timeOffset="2287.1231">10342 4404 1641 0,'21'-7'262'0,"3"-10"191"15,13 4-493-15,40 0 1 16,12 1 27-16,27 0 3 16,-4 2-4-16,5-1-149 15,-31-5-84-15,0-2-205 16,-18-3-104-16</inkml:trace>
  <inkml:trace contextRef="#ctx0" brushRef="#br0" timeOffset="2513.3714">11863 4032 54 0,'-13'9'0'0,"-40"-3"758"15,-69 74-425-15,32-33 32 16,-19 16-390-16,12 2 400 16,12 21-382-16,36-9-3 15,24 10-20-15,29-8-32 16,30 8-77-16,15-19-46 16,34-14-172-16,5-28-5 15</inkml:trace>
  <inkml:trace contextRef="#ctx0" brushRef="#br0" timeOffset="2886.611">12309 4334 1183 0,'-38'24'259'0,"-30"6"86"15,-12-23-297-15,-20 43-117 16,8 7 47-16,15 6 21 16,34-2 14-16,12-2-11 15,22-23-16-15,12-5 8 16,6-12-2-16,13-16-2 16,26-10 11-16,20-29-42 15,11-8-69-15,7-20-3 16,-12 6 8-16,-21-4 34 0,-23 22 74 15,-14 11 103-15,-15 14-13 16,-2 1-19-16,-6 10-61 16,-1 8-35-16,-2 1-47 15,4 7 6-15,4 7 9 16,19 18-4-16,8 0-24 16,28 21-190-16,1-12 23 15</inkml:trace>
  <inkml:trace contextRef="#ctx0" brushRef="#br0" timeOffset="3276.686">12873 4045 433 0,'-5'-28'-72'16,"33"56"423"-16,9 12-229 16,9 18 79-16,0 3-203 15,0 16 20-15,-18-7 11 16,-7 22 9-16,-21-2 9 16,-41 22-5-16,-28-3-52 15,-61 17-223-15,-27-21 60 16</inkml:trace>
  <inkml:trace contextRef="#ctx0" brushRef="#br0" timeOffset="3879.649">6151 5416 956 0,'0'-6'198'0,"4"2"52"16,2-2-293-1,-6 4-17-15,3 1 6 0,40-8 3 16,62-19 56-16,-1 13 21 15,13-3 4-15,40 3 2 16,21 2 3-16,41-2-13 16,-15 6-4-16,56 3-2 15,-3 0-4-15,41 2 9 16,-15 7 10-16,55-11 15 16,-43 5 18-16,31-1-2 15,-36 10-15-15,13-6-2 16,-35 7-10-16,39 2-8 15,-42-3 11-15,42 0 2 16,-30-1-15-16,21-8-1 16,-41 3-10-16,3-6-8 15,-61-3 1-15,6-2-19 16,-54 10-36-16,-9-9-167 0,-14 10-171 16,-4 0-31-16</inkml:trace>
  <inkml:trace contextRef="#ctx0" brushRef="#br0" timeOffset="4480.12">8454 5887 1345 0,'-16'-9'311'0,"7"-7"85"15,9 11-390-15,1 7-53 16,2 2-1-16,-3-4 5 16,0 0 18-16,0 0-37 15,0 3-2-15,0 11-5 16,2 26-1-16,4 65 14 0,-9-37 47 16,-2 12 14-16,1-10 7 15,-1-16-7-15,1-21-6 16,4-17 9-16,4-25 4 15,26-25 1-15,15-1 8 16,21-13 5-16,17 1-7 0,17 8 0 16,-17 25-10-1,-9 15-6-15,-17 14-7 16,-15 22-7-16,-20 10-4 16,-10 10 14-16,-9-4 17 0,-18 11 28 15,-7-14 25-15,-22-1 6 16,-11-13-1-16,-19-8-4 15,-1-13-37-15,-8-13-38 16,14-10-20-16,7-3-21 16,23-5-106-16,11-3-186 15,28 7-60-15,24-7-127 16</inkml:trace>
  <inkml:trace contextRef="#ctx0" brushRef="#br0" timeOffset="4760.8752">9505 6232 1143 0,'83'97'280'16,"-67"-96"79"-16,-1-4-305 16,9-6-86-16,4-1 21 15,18-2 10-15,13-6 8 0,23-3-24 16,4 2-50-16,17 1-293 16,-6 2 46-16</inkml:trace>
  <inkml:trace contextRef="#ctx0" brushRef="#br0" timeOffset="5179.0227">10737 6044 800 0,'-2'15'271'15,"-76"47"23"-15,1-23-175 16,-11 10-121-16,-4 16 30 0,21-3 14 16,1-3 15-16,17-10-1 15,16-6 0-15,15-13-53 16,11-8 16-16,16-6 18 16,17-10-22-16,9-12-24 15,26-13 46-15,0-12-17 16,12-20-71-16,-4 0-23 15,-7-6 70-15,-17 7-7 16,-8 11 2-16,-16 19 34 0,-12 6 36 16,-14 19-71-16,-16 16-27 15,1 11 22-15,-3 17 30 16,-1 1 13-16,16 2 25 16,20-12 17-16,26-12-40 15,24-13-5-15,44-9-79 16,18-13-100-16,21-20-231 15,0-22-25-15</inkml:trace>
  <inkml:trace contextRef="#ctx0" brushRef="#br0" timeOffset="5722.7844">12281 4437 667 0,'0'-2'111'0,"0"1"68"16,0-1-203-16,0 2 17 15,0 0 17-15,0 0 10 16,0 2 11-16,5 8 4 15,9 24-6-15,19 55 4 16,-11-43-1-16,7 7 0 0,-4-14-2 16,9-4-115-16,6-8-150 15,13-18 8-15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6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0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075B-A992-4865-9D73-127B6667C91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3F5C-4D92-4BF3-B694-493EBD94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8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emf"/><Relationship Id="rId4" Type="http://schemas.openxmlformats.org/officeDocument/2006/relationships/image" Target="../media/image47.png"/><Relationship Id="rId9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2 Review</a:t>
            </a:r>
          </a:p>
          <a:p>
            <a:endParaRPr lang="en-US" dirty="0"/>
          </a:p>
          <a:p>
            <a:r>
              <a:rPr lang="en-US" dirty="0" smtClean="0"/>
              <a:t>15 Multiple Choice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15" y="104714"/>
            <a:ext cx="7467600" cy="3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552" y="4055330"/>
            <a:ext cx="7486650" cy="2295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89000" y="3924720"/>
              <a:ext cx="9420480" cy="2588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600" y="3919680"/>
                <a:ext cx="9434160" cy="25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3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0" y="344183"/>
            <a:ext cx="8334131" cy="5147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391" y="868246"/>
            <a:ext cx="4229100" cy="1247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6696" y="4898567"/>
            <a:ext cx="153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tangent(3,f(x))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771" y="5125024"/>
            <a:ext cx="2809875" cy="285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17080" y="3637440"/>
              <a:ext cx="2136600" cy="542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0960" y="3631320"/>
                <a:ext cx="2153520" cy="5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0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53" y="183722"/>
            <a:ext cx="7964732" cy="43788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4533" y="4100545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(f(4)-f(1.5))/(4-1.5)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198" y="4143449"/>
            <a:ext cx="1143000" cy="419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109240" y="1248480"/>
              <a:ext cx="2617560" cy="1118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320" y="1240560"/>
                <a:ext cx="2630880" cy="11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5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7" y="246917"/>
            <a:ext cx="8558428" cy="62850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82160" y="1368720"/>
              <a:ext cx="1682280" cy="516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4600" y="1362240"/>
                <a:ext cx="1700280" cy="51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4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80" y="138174"/>
            <a:ext cx="8842845" cy="445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31" y="2194657"/>
            <a:ext cx="5972273" cy="35809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80480" y="2154960"/>
              <a:ext cx="10353960" cy="438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560" y="2151000"/>
                <a:ext cx="10371240" cy="43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46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16" y="160949"/>
            <a:ext cx="652262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0" y="6149243"/>
            <a:ext cx="314325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122" y="2494866"/>
            <a:ext cx="6653191" cy="1356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9405" y="2988313"/>
            <a:ext cx="120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fitpoly</a:t>
            </a:r>
            <a:r>
              <a:rPr lang="en-US" dirty="0"/>
              <a:t>(L,1)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286" y="2939060"/>
            <a:ext cx="2886075" cy="40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706" y="4614284"/>
            <a:ext cx="3390900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216" y="4510893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fitpoly</a:t>
            </a:r>
            <a:r>
              <a:rPr lang="en-US" dirty="0" smtClean="0"/>
              <a:t>(M,1</a:t>
            </a:r>
            <a:r>
              <a:rPr lang="en-US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592" y="6126746"/>
            <a:ext cx="3686175" cy="333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05331" y="3437723"/>
            <a:ext cx="18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Intersect(f(x), r(x))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035" y="3503430"/>
            <a:ext cx="3238500" cy="695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5039280" y="5763600"/>
              <a:ext cx="6914880" cy="6991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2440" y="5753520"/>
                <a:ext cx="6929640" cy="7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5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53" y="141470"/>
            <a:ext cx="11085454" cy="28830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3480" y="2653200"/>
              <a:ext cx="11021040" cy="315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800" y="2646360"/>
                <a:ext cx="11036160" cy="31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24" y="168336"/>
            <a:ext cx="10490169" cy="18636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4651" y="2032000"/>
            <a:ext cx="18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intersect(s(x),d(x))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465" y="1797566"/>
            <a:ext cx="1638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questions 1 – 5 fill </a:t>
            </a:r>
            <a:r>
              <a:rPr lang="en-US" smtClean="0"/>
              <a:t>out Answer Choice 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932" y="347522"/>
            <a:ext cx="9486149" cy="5694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6960" y="1349033"/>
            <a:ext cx="103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root(f(x))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26" y="2188758"/>
            <a:ext cx="1724025" cy="35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0558" y="3745693"/>
            <a:ext cx="16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extremum(f(x))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103" y="3776887"/>
            <a:ext cx="2419350" cy="676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36453" y="3701670"/>
            <a:ext cx="141316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3685" y="4115024"/>
            <a:ext cx="141316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25868" y="5385356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f'(-</a:t>
            </a:r>
            <a:r>
              <a:rPr lang="en-US" dirty="0"/>
              <a:t>0.25)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5868" y="5815687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f''(-0.25)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810" y="5390753"/>
            <a:ext cx="1285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45" y="164523"/>
            <a:ext cx="9968523" cy="46976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9530" y="1656603"/>
            <a:ext cx="154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roots(f(x),-1,1)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29" y="2499269"/>
            <a:ext cx="1638300" cy="638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5065" y="4544858"/>
            <a:ext cx="2064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Extremum(f(x), 0, 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115" y="4729524"/>
            <a:ext cx="2219325" cy="981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6440" y="4703524"/>
            <a:ext cx="141316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6440" y="5367268"/>
            <a:ext cx="141316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737680" y="5085720"/>
              <a:ext cx="1491840" cy="193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9040" y="5073480"/>
                <a:ext cx="151272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3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53" y="237610"/>
            <a:ext cx="6992362" cy="6165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219" y="2704007"/>
            <a:ext cx="120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fitpoly</a:t>
            </a:r>
            <a:r>
              <a:rPr lang="en-US" dirty="0"/>
              <a:t>(L,3)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27" y="2523032"/>
            <a:ext cx="6086475" cy="36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679" y="3917665"/>
            <a:ext cx="150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rsquare</a:t>
            </a:r>
            <a:r>
              <a:rPr lang="en-US" dirty="0"/>
              <a:t>(</a:t>
            </a:r>
            <a:r>
              <a:rPr lang="en-US" dirty="0" err="1"/>
              <a:t>L,f</a:t>
            </a:r>
            <a:r>
              <a:rPr lang="en-US" dirty="0"/>
              <a:t>(x))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071" y="3981883"/>
            <a:ext cx="1171575" cy="390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4036" y="519383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f(2010-2003)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583" y="5170404"/>
            <a:ext cx="1352550" cy="333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8612" y="6218936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fitexp</a:t>
            </a:r>
            <a:r>
              <a:rPr lang="en-US" dirty="0"/>
              <a:t>(L)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14" y="6105410"/>
            <a:ext cx="26289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78" y="327574"/>
            <a:ext cx="9288227" cy="39708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35760" y="502560"/>
              <a:ext cx="8786160" cy="501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280" y="495720"/>
                <a:ext cx="8799840" cy="50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4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67" y="0"/>
            <a:ext cx="9345001" cy="48239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57880" y="1837080"/>
              <a:ext cx="8226360" cy="2831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960" y="1830600"/>
                <a:ext cx="8240040" cy="28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260" y="536086"/>
            <a:ext cx="7800677" cy="6063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5034" y="4333301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limit(f(x),-2)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68" y="4445058"/>
            <a:ext cx="704850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37" y="6247509"/>
            <a:ext cx="1152525" cy="352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6351" y="6062843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</a:t>
            </a:r>
            <a:r>
              <a:rPr lang="en-US" dirty="0" smtClean="0"/>
              <a:t>),0)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870200" y="486720"/>
              <a:ext cx="6795360" cy="5398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5160" y="479520"/>
                <a:ext cx="6805800" cy="54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2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10" y="322812"/>
            <a:ext cx="4178544" cy="55660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0042" y="1673228"/>
            <a:ext cx="176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limit(f(x),infinity)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0042" y="5954283"/>
            <a:ext cx="176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limit(f(x),infinity)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4856" y="3596392"/>
            <a:ext cx="183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</a:t>
            </a:r>
            <a:r>
              <a:rPr lang="en-US" dirty="0" smtClean="0"/>
              <a:t>),-infinity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08" y="825471"/>
            <a:ext cx="971550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022" y="2939162"/>
            <a:ext cx="647700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322" y="5222990"/>
            <a:ext cx="914400" cy="285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7059240" y="5085720"/>
              <a:ext cx="1729440" cy="832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0240" y="5079960"/>
                <a:ext cx="1749600" cy="8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7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795" y="481379"/>
            <a:ext cx="546065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368" y="1377095"/>
            <a:ext cx="6334125" cy="2790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69920" y="1332000"/>
              <a:ext cx="844200" cy="2926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6680" y="1326600"/>
                <a:ext cx="853560" cy="29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5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96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MATH 1314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7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10</cp:revision>
  <dcterms:created xsi:type="dcterms:W3CDTF">2017-09-18T17:35:39Z</dcterms:created>
  <dcterms:modified xsi:type="dcterms:W3CDTF">2019-07-17T16:37:53Z</dcterms:modified>
</cp:coreProperties>
</file>