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02:56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3277 4782 795 0,'-17'53'149'15,"13"-4"80"-15,20 13-240 16,-10 12-4-16,8-10 4 15,-1 1 5-15,-10 24 2 16,-5-16 4-16,1-10 10 16,4-23 12-16,-2-13 11 15,-4-34 10-15,-7-30-23 16,1-20-19-16,-4-35-13 16,1-22-2-16,8-31 10 15,6 0 32-15,19-6 30 16,16 22 6-16,31 0-4 15,15 30-18-15,27 11-5 16,-3 20-27-16,-2 8-1 16,-25 25-4-16,-9 21-21 15,-25 20-20-15,-23 26 25 0,-14 20 7 16,-23 31 8-16,-22 16 19 16,-37 32 22-16,-13 3-16 15,-28 13-7-15,5-22-7 16,1-19 6-16,28-38-7 15,19-22-28-15,40-25-26 16,36-5 54-16,27-7 0 16,29 15 14-16,18 1 29 0,17 14 26 15,-11 1-55-15,-12 16-75 16,-28-6-122-16,-15 14-196 16,-30-14-44-16</inkml:trace>
  <inkml:trace contextRef="#ctx0" brushRef="#br0" timeOffset="312.4558">4718 4688 1150 0,'-2'2'218'0,"-6"26"112"16,-99 95-346-16,48-41-8 16,-12 17 2-16,10-1 41 15,8 7 29-15,23-37-25 16,20 12-43-16,23-18-21 15,24-4-143-15,12-21-156 16,19-13-9-16,9-20-101 16</inkml:trace>
  <inkml:trace contextRef="#ctx0" brushRef="#br0" timeOffset="588.8597">4934 4903 1253 0,'48'2'212'0,"-39"13"126"16,5 11-382-16,12 13 8 15,6 5 9-15,14 14 15 16,-3 0 13-16,7 1 3 0,-10-4-34 16,5 6-304-16,-5-13-4 15,6-10-138-15</inkml:trace>
  <inkml:trace contextRef="#ctx0" brushRef="#br0" timeOffset="783.9529">5574 4982 1224 0,'-49'-12'244'0,"-59"25"105"16,31 21-389-16,-33 26-1 16,5 5-2-16,-27 15-3 15,14-3-32-15,17 6-236 16,39-19-9-16,28-13-131 15</inkml:trace>
  <inkml:trace contextRef="#ctx0" brushRef="#br0" timeOffset="1017.927">5802 4677 888 0,'28'48'191'0,"6"19"100"0,-14 10-235 16,8 27-25-16,-7 7 19 15,-8 16 20-15,-19-12-8 16,-27 3-8-16,-13-22-2 16,-29-8 0-16,-8-32-184 15,-25-17-221-15,13-36 19 16</inkml:trace>
  <inkml:trace contextRef="#ctx0" brushRef="#br0" timeOffset="1467.9113">6701 4811 1387 0,'46'14'214'0,"25"-5"171"16,18-2-818-16,9 2 36 15,-18-8-113-15</inkml:trace>
  <inkml:trace contextRef="#ctx0" brushRef="#br0" timeOffset="1663.9156">6724 5303 1277 0,'14'6'411'15,"20"-12"43"-15,33 0-340 16,9 0-298-16,14 2-282 0,-15 3 20 15</inkml:trace>
  <inkml:trace contextRef="#ctx0" brushRef="#br0" timeOffset="2665.6082">8477 4363 953 0,'-26'25'252'16,"-22"-18"57"-16,-38 55-242 15,-1 20-93-15,-29 62 26 16,4 8 15-16,-4 56 19 16,38-17 6-16,5 23-16 15,38-36-35-15,38 13-62 16,29-51-67-16,32-13-207 15,10-41 15-15</inkml:trace>
  <inkml:trace contextRef="#ctx0" brushRef="#br0" timeOffset="4357.9364">9037 5798 912 0,'-10'-7'155'0,"4"-2"98"16,0-2-271-16,7-2 9 15,8 1 10-15,14-7 55 16,8-2 20-16,13 2 10 15,-2 6-2-15,-7-4-23 16,-11 14-70-16,-11 9-14 16,-13 6-15-16,-12 9 2 15,-6 3 21-15,-13 1 29 0,-4-4 7 16,-1-2 10-16,7-13 10 16,3 1-8-16,18-10-14 15,8-7-12-15,10-8 17 16,15 3-9-16,5 2 9 15,2 4 5-15,-4 8-6 16,-4 2-41-16,-16 15 10 16,-16 4 10-16,-11 3-89 0,-11 2-99 15,-1-5 2-15,3-14-173 16,9-12-76-16</inkml:trace>
  <inkml:trace contextRef="#ctx0" brushRef="#br0" timeOffset="5021.858">9938 5200 510 0,'1'-9'230'0,"-1"4"-26"16,-3 7-135-16,2-2-27 15,-2 0-37-15,-24 16 5 16,-68 46 35-16,29-11 2 16,-1 6 14-16,-4 15 20 15,22-4-11-15,11 3-12 16,26-15-4-16,24-10-12 15,20-22-20-15,23-9 26 16,13-15 28-16,19-27-4 16,-1-13 2-16,-3-16 7 0,-20-8-24 15,-15-10-12-15,-27 6 8 16,-16-3-38-16,-19 10-26 16,-9 7-22-16,-9 16-67 15,-3 5-160-15,4 19-142 16,12 6-28-16</inkml:trace>
  <inkml:trace contextRef="#ctx0" brushRef="#br0" timeOffset="5436.3186">10478 5077 34 0,'-65'59'541'15,"55"-56"-261"-15,5-3-11 16,13-3 40-16,17 1-258 16,12-5 7-16,22-2 25 15,11-4 11-15,2-2 8 16,-5 3-17-16,-6 9-7 0,-23 9-85 15,-17 6-75 1,-15 18 31-16,-21 14-4 0,-11 9 1 16,-26 10 60-16,-12 14 58 15,-10 3-54-15,6-17 5 16,9-2 7-16,22-18-4 16,26-9-3-16,27-16 12 15,27-6 12-15,15-3-8 16,18-3 2-16,-4-5 4 15,14 0-70-15,-13 4-84 0,-5-4-296 16,-15-1 20-16</inkml:trace>
  <inkml:trace contextRef="#ctx0" brushRef="#br0" timeOffset="5766.9521">11232 5300 1036 0,'-22'73'219'16,"64"-32"104"-16,2 2-310 15,8 8 6-15,-2-10-1 16,1 1-45-16,-6-11-31 16,6-2-102-16,-4-11-151 15,7-13-23-15,-7-16-100 16</inkml:trace>
  <inkml:trace contextRef="#ctx0" brushRef="#br0" timeOffset="5930.7611">11899 5314 969 0,'-33'1'244'0,"-32"14"70"16,-19 12-282-16,-22 14-25 15,6 7-3-15,-22 12 12 16,20-2 4-16,-2 6-71 15,17-12-74-15,11-4-195 16,31-16-49-16</inkml:trace>
  <inkml:trace contextRef="#ctx0" brushRef="#br0" timeOffset="9331.1304">12266 5204 281 0,'-49'40'281'0,"52"-34"-145"15,3-2-209-15,12-2 129 16,25 5-72-16,10-2 53 0,26-4 50 15,2 1 43-15,13-10 27 16,-22 1-174-16,-7-3-43 16,-22-2-163-16,-15-8 9 15</inkml:trace>
  <inkml:trace contextRef="#ctx0" brushRef="#br0" timeOffset="9540.2006">12608 4976 426 0,'-4'30'326'0,"2"10"-105"16,-2-14 4-16,-6 25-235 16,-2 9-14-16,0 17 9 15,-4-4 30-15,-2 11-34 0,2-15-48 16,4-4-33-16,0-16-125 15,10-29-19-15</inkml:trace>
  <inkml:trace contextRef="#ctx0" brushRef="#br0" timeOffset="9909.7734">13518 4552 215 0,'6'5'342'15,"-15"5"-142"-15,-18 31-135 16,-8 13 144-16,-22 27-210 16,-6 13 29-16,-13 21 22 15,15-2 6-15,8 13-7 16,23-21-13-16,22-12-3 15,18-28-30-15,22-20 15 16,10-33 3-16,13-20 5 16,-5-18-16-16,2-17 27 15,-18-3 1-15,-15-16 10 16,-17 7-2-16,-11 10-5 16,-10 14-19-16,-12 10-23 0,-2 23-58 15,-4 10-46-15,6 4-22 16,17 12-184-16,20-7 13 15</inkml:trace>
  <inkml:trace contextRef="#ctx0" brushRef="#br0" timeOffset="10270.5508">13793 5020 827 0,'-74'111'254'15,"22"-22"38"-15,9 25-204 16,29-11-90-16,30-7 1 16,21-37 17-16,30-19 31 15,16-29 14-15,34-28 21 16,-9-24 2-16,16-26-6 15,-22-5-28-15,-10-17-1 16,-39 16-11-16,-14-7-16 16,-33 12-7-16,-24-5-13 15,-14 20-21-15,-14 1-25 16,-3 25-13-16,-5 11-53 16,6 16-13-16,-3 8-13 15,14 0-37-15,13 9-170 0,11-1 80 16</inkml:trace>
  <inkml:trace contextRef="#ctx0" brushRef="#br0" timeOffset="10584.9202">15002 4934 1183 0,'-10'42'230'0,"-57"51"116"16,9-34-350-16,2 23 5 16,14 1 2-16,16 0 13 15,33-15-4-15,26-7 34 16,22-24 9-16,32-21 21 16,8-23-1-16,11-21 17 15,-11-12-32-15,-15-15-7 16,-34 1-25-16,-28-6-32 15,-33 3-11-15,-28 0-21 16,-9 12-31-16,-14-8-77 16,11 14-77-16,22 5-213 15,36 6-30-15</inkml:trace>
  <inkml:trace contextRef="#ctx0" brushRef="#br0" timeOffset="11004.1175">15369 4323 579 0,'-1'0'78'0,"1"2"113"16,19 44-161-16,79 77 6 15,-40-31 22-15,13 30 29 16,-11 11-35-16,-9 17-2 16,-22-11 8-16,-27 17 13 15,-35-16 7-15,-24 1-13 16,-13-18-12-16,-17-3-58 16,2-33-137-16,-8-21-171 0,14-43-23 15</inkml:trace>
  <inkml:trace contextRef="#ctx0" brushRef="#br0" timeOffset="11754.9163">16477 4964 713 0,'-18'7'381'0,"13"-5"-99"16,6 7-127-16,-1 13-270 16,15 8-2-16,6 5 34 0,16 27 40 15,7 2 47-15,18 10 14 16,0 2-2-16,8 10-186 16,-12-24-69-16,-9-6-41 15</inkml:trace>
  <inkml:trace contextRef="#ctx0" brushRef="#br0" timeOffset="11928.9579">16962 5094 352 0,'-24'21'591'16,"-1"-2"-231"-16,-29 17-213 15,-15 14 213-15,-29 17-360 16,-6 4 11-16,-10 12-92 15,24-16-94-15,1 1-185 16,27-27-75-16</inkml:trace>
  <inkml:trace contextRef="#ctx0" brushRef="#br0" timeOffset="12499.0026">17601 4915 970 0,'61'125'143'0,"-37"-122"90"16,1-2-243-16,25 1-19 15,16 3 32-15,18-8 23 16,-3-2-3-16,8-4-290 16,-21-2 70-16</inkml:trace>
  <inkml:trace contextRef="#ctx0" brushRef="#br0" timeOffset="12676.369">17895 5371 780 0,'56'12'556'0,"8"8"-198"0,7-1-592 15,12 3 234-15,-25-1-474 16</inkml:trace>
  <inkml:trace contextRef="#ctx0" brushRef="#br0" timeOffset="14959.7216">19240 5137 1002 0,'37'-6'211'0,"12"1"109"15,25 7-304-15,4-2 19 16,10-1-5-16,-17 1-86 16,-2-6-76-16,-24 0-193 15,-1-7-32-15</inkml:trace>
  <inkml:trace contextRef="#ctx0" brushRef="#br0" timeOffset="15872.8388">20460 4838 915 0,'-1'-7'174'0,"-5"4"34"16,-5 9-204-16,-9 10-37 16,-22 15 11-16,-16 19 43 0,-11 17 50 15,-2 3-43-15,0 20 1 16,23-1-4-16,20-2 2 16,22-13-7-16,27-8 18 15,29-32 17-15,36-21 34 16,9-26 36-16,32-27-6 15,-5-21-17-15,-4-19-15 16,-29 4-26-16,-19-9-16 16,-39 3-8-16,-34-2-51 15,-30 17-29-15,-35-1-37 16,-12 17-40-16,-12 26-161 16,2 21-129-16,-11 11-1 15</inkml:trace>
  <inkml:trace contextRef="#ctx0" brushRef="#br0" timeOffset="16383.816">20992 5468 515 0,'44'49'0'16,"-51"-49"480"-16,23 3-480 15,-2 8-14-15,2 6-55 16,-21 1 366-16,5 5-313 16,-7-2 344-16,-11 0-273 15,-4-5 12-15,7-3 8 16,-1-13-7-16,1 0-7 16,14-10-29-16,9-11 20 15,6-1-11-15,7 3 1 16,-1 1-6-16,1 3 1 15,-9 12-40-15,-6 6-22 0,-11 8-5 16,-6 8 9-16,-7 3 11 16,-7-3 18-16,-2-4 18 15,5-9-19-15,5-12-34 16,9-9-59-16,13-1-58 16,10-6-214-16,4 1-43 15,7 3-84-15</inkml:trace>
  <inkml:trace contextRef="#ctx0" brushRef="#br0" timeOffset="16787.4473">21912 4823 882 0,'-51'40'119'0,"-27"25"133"16,2 1-258-16,-10 21 16 16,5 0 48-16,2 17 25 15,38-13-26-15,19-4 0 16,34-26 5-16,34-12-5 15,29-29 16-15,24-23 10 0,9-20 2 16,21-25 8-16,-18-14-2 16,-11-18-26-16,-22 4 4 15,-17-6 2-15,-36 6-25 16,-21-4-24-16,-20 12-45 16,-28 4-44-16,-16 23-47 15,-21 14-121-15,5 18-78 16,4 12-112-16,25 10 31 15,18 8-100-15</inkml:trace>
  <inkml:trace contextRef="#ctx0" brushRef="#br0" timeOffset="17379.9707">22566 4758 895 0,'-11'30'178'0,"-22"39"92"15,24-39-262-15,2-3-1 16,-4-8 25-16,5-12 25 16,11-13 18-16,10-5 6 15,20-19 9-15,13-6-21 16,27-5-9-16,4 7-8 0,7 1-3 15,-9 18-13-15,-8 14-16 16,-20 10-26-16,-12 16-22 16,-21 11-14-16,-26 12-2 15,-12 4 23-15,-30 21 14 16,-18-6 15-16,-27 17 8 16,-9 2 5-16,-8 18-5 15,11-15-7-15,9 2 1 16,31-22-3-16,21-16-8 15,19-29-8-15,14-7 8 16,13-11 1-16,24 0 14 16,6-7 8-16,26 5 11 15,12 1-4-15,13 3-2 16,-19 1-15-16,1 6-114 16,-23-1-120-16,-16-3-188 0,-22-15-91 15</inkml:trace>
  <inkml:trace contextRef="#ctx0" brushRef="#br0" timeOffset="17876.8978">23463 5308 756 0,'-33'59'359'15,"57"-32"-31"-15,5 7-99 16,19 13-255-16,8 4 22 16,6 5 12-16,0-6 1 15,-1-1-4-15,-8-10-13 16,2-5-96-16,-9-6-107 16,-9-3-126-16,-4-1-85 15</inkml:trace>
  <inkml:trace contextRef="#ctx0" brushRef="#br0" timeOffset="18099.8901">24051 5321 1016 0,'-40'-3'307'0,"-18"19"27"16,-3 13-333-16,-29 19 42 15,-1 9-71-15,-27 15 19 16,4-2 18-16,1 3 15 16,24-17-36-16,18-4-84 15,42-18-47-15,23-27-199 16,21-10-34-16</inkml:trace>
  <inkml:trace contextRef="#ctx0" brushRef="#br0" timeOffset="18594.9356">24274 4754 638 0,'2'0'195'15,"-4"0"42"-15,5 0-116 16,-3-2-67-16,2 1 22 15,14-1 23-15,33-2 6 16,47-7-26-16,-41 10-9 16,-14-1-7-16,-12 1-36 0,-15 4-32 15,-2 7-34-15,-12-1-10 16,-6 21-6-16,-1 4 14 16,-23 22 13-16,-11 0 37 15,-5 5 20-15,3-10 2 16,15-7 12-16,26-22 7 15,30 5 6-15,18-8-11 16,17-11 1-16,0 5-30 16,4-9-137-16,-11-10-146 15,-7 3-114-15,-18 6-140 16</inkml:trace>
  <inkml:trace contextRef="#ctx0" brushRef="#br0" timeOffset="19050.456">25196 5580 1094 0,'-2'9'188'0,"7"-1"108"15,6-7-283-15,9 7-18 16,12-1 51-16,32-1 40 16,13-6 18-16,9 1-17 15,3-4-29-15,-8 0-36 16,-22-3-48-16,-19 4-101 15,-22-7-278-15,-21-12 42 16</inkml:trace>
  <inkml:trace contextRef="#ctx0" brushRef="#br0" timeOffset="19260.3295">25397 5392 1031 0,'-25'28'227'0,"6"14"90"0,-1 5-282 16,0 17-55-16,-1-5 18 15,-3 14 5-15,0-4 3 16,4 3-19-16,3-15-34 16,4-12-270-16,10-20-5 15,12-32-123-15</inkml:trace>
  <inkml:trace contextRef="#ctx0" brushRef="#br0" timeOffset="19677.7693">26533 4691 999 0,'-22'23'180'0,"-9"14"94"16,-11 12-296-16,-20 25-8 16,3 0 12-16,0 21 23 15,11-2 14-15,2 18 18 16,18-13 0-16,19-3 0 15,12-26-1-15,13-11 13 16,19-27-6-16,19-15 18 0,6-17 3 16,8-9 4-16,-3-8-12 15,-9-18-4-15,-19 4-12 16,-12-13-33-16,-16 5-4 16,-19-1 5-16,-23 11-7 15,-26 8-21-15,-18 17 9 16,-10 16-59-16,4 5-62 15,16 11-236-15,24-1-23 0,16 4-102 16</inkml:trace>
  <inkml:trace contextRef="#ctx0" brushRef="#br0" timeOffset="20066.6771">27234 4736 1028 0,'-45'31'158'0,"-21"19"136"16,-10 18-282-16,-5 27-3 15,15-4 34-15,19 11 36 16,32-15 1-16,20-5 7 0,23-24 0 15,33-10 13-15,17-22-17 16,17-25-7-16,4-17-19 16,17-26-6-16,-14-15-17 15,-6-10-4-15,-17-1 0 16,1-14 1-16,-35 10-27 16,-18-2-23-16,-21 8 7 15,-28 9 2-15,-29 26 2 16,-33 17-67-16,-3 19 2 15,-7 9-57-15,17 12-59 16,9 8-59-16,34-3-145 0,9 12 30 16</inkml:trace>
  <inkml:trace contextRef="#ctx0" brushRef="#br0" timeOffset="20426.9746">28488 4900 1357 0,'-26'15'144'16,"-53"4"182"-16,-13 14-411 16,0 7 50-16,-4 13 67 15,19 11 36-15,13 16 8 16,33-10-7-16,15 7-10 15,10-9-15-15,28-16 12 0,17-21 6 16,35-19 9-16,13-18-7 16,44-27-13-16,-7-14-12 15,-4-17-4-15,-33-4-12 16,-18-8-3-16,-44 4-35 16,-24-13-36-16,-19 1-1 15,-32-2-39-15,-18 13-26 16,-18 13-15-16,3 24-22 0,8 18-58 15,30 24-197-15,33 12 34 16</inkml:trace>
  <inkml:trace contextRef="#ctx0" brushRef="#br0" timeOffset="20789.8931">29060 5120 947 0,'15'72'121'16,"25"-27"137"-16,1 1-274 16,14 19-13-16,-3-5 49 15,7 7-12-15,-7-15-33 16,3-2-124-16,-11-16-115 15,1-11-35-15</inkml:trace>
  <inkml:trace contextRef="#ctx0" brushRef="#br0" timeOffset="21005.7684">29558 5231 1359 0,'-215'172'273'0,"111"-94"124"16,-8 2-417-16,-11 0-146 16,12-28-257-16,7-2 30 15,28-38-222-15</inkml:trace>
  <inkml:trace contextRef="#ctx0" brushRef="#br0" timeOffset="24786.9332">7866 5238 447 0,'13'37'193'0,"-1"-43"-10"16,4-1-75-16,5 1-121 15,5 3 13-15,0-4 7 16,2-2 18-16,-5 6 5 16,10 1 4-16,-2 1-5 15,5 5-5-15,-2 4-33 0,12 0-97 16,-6 0-110-16,1 1-13 15</inkml:trace>
  <inkml:trace contextRef="#ctx0" brushRef="#br0" timeOffset="25145.945">8614 4992 332 0,'-20'36'232'16,"-9"-5"-46"-16,-13 18-8 0,-5 9-152 16,-5 17 13-16,13-1-1 15,13 6-16-15,17-10-15 16,25-12 5-16,24-27-4 15,28-18 22-15,3-25 21 16,43-25 15-16,3-16-8 16,6-23 3-16,-23 7-15 15,-6-10 34-15,-54 8 3 0,-35-2-26 16,-36 16-38 0,-49 0-41-16,-16 23-67 15,-24 24-182-15,3 23-62 16,-3 5-29-16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32:17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8892 1131 495 0,'-58'-18'107'0,"54"29"50"16,4-7-146-16,0-7-16 15,0 3-14-15,1 0 22 0,14 2 22 16,35 2 23-16,76 7 1 16,-38-13 2-16,14 1-37 0,48-1-35 15,2-1-37-15,10 0 0 0,2-1 0 16,42 5 0-16,-34-8 121 15,-11 1 14-15,-13-3 14 0,0-1 19 16,-44-7 17-16,-3-5-100 16,-14-3 8-16,2-6-1 15,-21 3-4-15,-15-2 6 16,-21 9-14-16,-15 2-27 16,-26 4-19-16,-47 2-26 15,-22 6-8-15,-41 4 22 16,-29 1 33-16,-46 12 29 15,24 5 23-15,-14 6-4 16,24 7-29-16,2 11-31 16,44-4-13-16,-3 2 2 15,26-9 1-15,14 1 19 16,27-10 17-16,16-1 3 0,20-7-16 16,11 9-19-1,11-13-1-15,42 9 4 16,17-8 4-16,51 4 19 0,17-6 13 15,61 5-6-15,-7-11-7 16,35 2-2-16,-14-6-2 16,33-8 9-16,-47 0 5 15,7-7 8-15,-35 1 3 16,4 0 18-16,-41 0 0 16,-3-5 4-16,-39 6-4 15,-13 2-7-15,-45 12-35 0,-18 0-21 16,-42-1-4-16,-78 8 1 15,-34-4 2-15,-78 6 17 16,-30 0 25-16,-43 12 14 16,24-5 1-16,-16 5 1 15,59-4-2-15,-12 12-11 16,46-1-20-16,28 2-2 16,38-5-4-16,13-2 3 15,44-10 1-15,20-7 4 16,20-8 0-16,10 10-19 15,17-7-18-15,17-5 2 16,12 1-4-16,49 0-1 16,23 0 21-16,51 0 20 15,12 6-1-15,56 5-5 16,-13 7 1-16,13 1-41 16,-31-1 40-16,5-3 3 15,-56-3 10-15,-23-18 12 16,-35-3 50-16,-26-4-45 0,-36-7-18 15,-41 0-18-15,-34 2-12 16,-50-8-15-16,-33 5 2 16,-62 2 17-16,3 1 16 15,-4 6-1-15,31 14 4 16,10 7 0-16,58 7-4 0,13 6-3 16,28 4-2-16,17 5-19 15,23-15-10-15,33 12-1 16,32-2 10-16,50-1 13 15,36-6 21-15,85 20 12 16,13-9 1-16,70-1-11 16,-15-2-11-16,57-3 1 15,-37-15-1-15,30-2 5 16,-41-8 6-16,50-11 6 16,-62-1-1-16,7 1 2 15,-44-9-25-15,-15-2 31 16,-71 15-4-16,-25-8 8 15,-49 1 6-15,-25 10-17 16,-39 6-73-16,-56-10 23 16,-44 11-7-16,-72 2-15 15,-45-5 41-15,-48 3 41 16,18-1-21-16,-10 10-1 16,50-1 7-16,26 12-4 0,32-2 0 15,13 9-4-15,38-5-1 16,14 3-5-16,22-6-7 15,24 4-34-15,19-4-33 16,28 2 34-16,27 1 12 16,43-3 15-16,19-3 34 15,52-2 32-15,-2-7-34 16,35-9-1-16,-24-3-6 16,2-4 4-16,-40-8 3 0,-10 4 9 15,-48-6-2-15,-17 7 8 16,-27 6-5-16,-17-1-22 15,-15-1-14-15,-21 1-11 16,-22 3-4-16,-50-5 0 16,-26 3 20-16,-35-7 7 15,3 11 9-15,-6-6-1 16,34 1-1-16,11 5-1 16,29 7-3-16,8-5 4 15,27 2-1-15,10 4-12 16,22-7-16-16,12 8-29 15,11-1-14-15,17 5 8 16,11 1 15-16,14 5 20 16,0-10 30-16,-6 7 8 15,-15-8-16-15,-15-1-18 16,-20 2-17-16,-36-1 3 16,-19-2 5-16,-45 0 4 0,-18 1 12 15,-46-7 12-15,12 3-7 16,-20-6 5-16,26-1 3 15,-11 3 2-15,26 2 1 16,-31 10 4-16,25-3-10 16,-23 10 5-16,11 0 0 15,-19 0 2-15,26 1-3 0,-5 5-2 16,26-2-4-16,4 1 0 16,35-4-3-16,9 3 2 15,15-1 1-15,-2 1 1 16,18-2 1-16,9 5 3 15,16-12-59-15,23 7-59 16,25-7 40-16,41-2 4 16,22-8-2-16,46-8 57 15,14-12 64-15,16-3-36 16,-28-5-4-16,-8 3 9 16,-43 4 10-16,-26-1 3 15,-34 5 20-15,-21 3 23 16,-23-11-74-16,-43 1 10 15,-32 14-10-15,-43-5-20 16,-22 6-28-16,-59 20 65 16,13 8-16-16,-11 2 4 15,23 7 3-15,-9 8 4 0,55-7 1 16,16-6-2-16,41-1-7 16,24-4-29-16,42-8-14 15,35-7 4-15,33 0 4 16,47-13 16-16,30-2 23 15,47-16 16-15,5 1-3 16,6-5-1-16,-40 8-8 16,-24-3 2-16,-49 14 1 15,-31 6-14-15,-30 8-10 16,-30 10 6-16,-25 12-5 0,-41 10-2 16,-13 4 16-16,-16-3 11 15,20-10-9-15,15-6-18 16,37-9-10-16,19-8 5 15,15 5 2-15,8 0-5 16,0-3 14-16,2 0-7 16,2 0-9-16,-1 0-10 15,-1 2-2-15,-1 5-24 16,-9 18-12-16,-35 46 17 16,22-53 6-16,-5-5 15 15,8-8 30-15,1-5 36 16,9-6-13-16,-1-9 2 15,3 6-4-15,1-3 0 16,4 8-46-16,-2 7-41 16,-2 12-8-16,5-3-45 15,-2-1-20-15,4-3 22 16,12-8 6-16,23-11-27 0,11 0 89 16,26 0 26-16,4-8 18 15,22-2 35-15,-8 11 32 16,5-3-46-16,-17-1-9 15,-2 14-1-15,-30-3-2 16,-11 3-12-16,-18 0-2 16,-12 3 28-16,-18 0 8 0,-22 3-2 15,-14-4 14-15,-30 5 12 16,1 0-22-16,-10-4 7 16,15 8 15-16,3-4-12 15,26-1-7-15,0-6-3 16,15 3-15-16,9-3-5 15,10 3 16-15,4-3 14 16,7-3-2-16,2 7-2 16,-1-4-14-16,0 0-21 15,0 0-30-15,0 0-16 16,0 0 13-16,0-1-1 16,2 1 16-16,5 0-81 15,24 0-144-15,51-21 13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32:38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16259 4090 745 0,'6'0'135'16,"-1"6"87"-16,2-2-209 15,-7-4-21-15,-1 2 8 16,-2 8 14-16,-16 15-4 0,-84 64-5 16,14-41 15-16,-47 18 4 15,-7 19-12-15,-37 26 0 16,13 0 3-16,0 9 14 15,45-13 15-15,26-11-19 16,54-35-7-16,47-2-6 16,39-21-10-16,42-8-9 15,15-12 27-15,19 3 8 16,-11-11-81-16,8 8-219 16,-31 3 39-16</inkml:trace>
  <inkml:trace contextRef="#ctx0" brushRef="#br0" timeOffset="1004.0939">15354 4878 751 0,'18'18'139'16,"-1"-11"78"-16,8 5-222 16,6 1-14-16,7 2 19 15,1-1 13-15,13-5 15 16,7-5 10-16,16 0 16 16,4-2 6-16,17-1-10 15,-2-2-8-15,8-4 9 16,-12 1-8-16,24-3-1 15,-6-4-1-15,23-2 10 16,-7 2-2-16,26-3 0 16,-8 0-7-16,30-2 10 0,-12 7-13 15,13-3-13-15,-7 3-1 16,18-1 4-16,-26 3 3 16,24-7 8-16,-3 4 3 15,38 0 3-15,-32 2-11 16,33-7-8-16,-23 5-10 15,17-5-4-15,-33 0-8 16,42-5 4-16,-18 3 0 16,20-5 1-16,-15-5 7 15,26-4 3-15,-34 5-2 16,29-5-3-16,-9 1-1 0,21 6-5 16,-19 5 0-16,30 4-3 15,-34 5 4-15,26 1 0 16,-14 4 1-16,10 2 2 15,-21-5 2-15,24 8 16 16,-27-3-2-16,46 1-2 16,-17 2-1-16,26 5-4 15,-22-4-17-15,23 1 1 16,-57 2 2-16,47-3 3 16,-31 2 4-16,31 2 2 15,-25-4 0-15,33-1 0 16,-35 6-2-16,35-4-2 15,-35-2 0-15,35 3-1 16,-35-3-2-16,25-9 1 16,-20 3-2-16,16-7-1 15,-34-1-2-15,31 1 0 0,-42 5-2 16,2-5-1-16,-22 6 2 16,12 2 8-16,-49-7 7 15,-4 2-1-15,-41 4-2 16,-10-4 2-16,-39 1-9 15,0 4-9-15,-11-2 1 16,-1-2-4-16,-16 6-10 0,-4-3-25 16,-10 0-18-16,-10 0-66 15,-4 5-44-15,-5-4-119 16,-1 4-182-16,-1 0-41 16,-4-1-110-16</inkml:trace>
  <inkml:trace contextRef="#ctx0" brushRef="#br0" timeOffset="1407.8811">30035 4097 905 0,'-3'2'151'16,"1"-1"97"-16,2 1-241 15,0-1-63-15,2 1 34 16,33 14 31-16,54 15 7 15,-30-21 10-15,5 5 8 16,9 3 5-16,-10-2-8 16,-3 8-12-16,-19-3-14 0,-10 4-14 15,-23 0-3-15,-29 9 4 16,-21 2 10-16,-32 11 9 16,-13 7 18-16,-9 6-63 15,7-3-86-15,-36-3-165 16,20-17-40-16</inkml:trace>
  <inkml:trace contextRef="#ctx0" brushRef="#br0" timeOffset="1968.8287">19860 4404 863 0,'-3'-3'146'0,"0"0"49"15,0 0-300-15,0 0 16 16,0 2 14-16,0 1 21 15,1 1 47-15,-7 50 48 0,-46 55-20 16,39-32-3-16,2 9-6 16,8 9-2-16,-1-21-203 15,1-12 67-15</inkml:trace>
  <inkml:trace contextRef="#ctx0" brushRef="#br0" timeOffset="2412.8414">18647 5681 733 0,'13'18'154'0,"4"-30"63"16,17 21-202-16,7 4-37 16,16-10 14-16,2-3 11 15,3 0-1-15,-16-4-1 16,-5-8-218-16,-15 6 65 0</inkml:trace>
  <inkml:trace contextRef="#ctx0" brushRef="#br0" timeOffset="3145.7952">19397 5374 1097 0,'-51'51'146'0,"50"-47"119"15,7-1-338-15,13 0 32 16,11-1 48-16,17-2 54 16,11 0 24-16,5 3 17 15,-12-2-46-15,-10 11-43 16,-20 4-54-16,-15 12-7 0,-8 5 3 15,-24 26 15-15,-13-2 33 16,-10 20 23-16,1-3-4 16,-6 1 4-16,26-21-10 15,25-4-9-15,22-19 21 16,38-16 22-16,21-12-5 16,47-11-44-16,2-6-47 0,14-18-308 15,-24-3 11-15</inkml:trace>
  <inkml:trace contextRef="#ctx0" brushRef="#br0" timeOffset="3707.8409">23396 4214 653 0,'50'69'115'0,"-45"-37"91"16,-4 2-194-16,-1 8 11 15,-3 2 6-15,-3 17 6 16,-1-2-57-16,-2 12-189 16,-3-1 45-16</inkml:trace>
  <inkml:trace contextRef="#ctx0" brushRef="#br0" timeOffset="4244.674">23500 5339 590 0,'-21'41'198'0,"-12"-35"18"15,-14 6-143-15,-4 13-70 16,-6 8-1-16,-7 11 11 16,0 29 41-1,18 8-26-15,18 1 1 16,16 1-8-16,27-6 29 16,27-34 14-16,32-12 11 15,6-24 5-15,31-29 24 16,0-15-12-16,2-13 2 15,-36-9-2-15,-8-8 2 16,-44 12-29-16,-20-10-50 16,-22 4-20-16,-24 2-23 15,-17 7-31-15,-23 5-103 0,-8 15-108 16,2 7-126-16,26 10-91 16</inkml:trace>
  <inkml:trace contextRef="#ctx0" brushRef="#br0" timeOffset="4790.8529">26892 4293 1064 0,'2'4'246'0,"-3"-14"41"0,-2 17-301 16,-1 8-101-16,-4 10 5 16,4 6 45-16,-2 15 32 15,1 6 26-15,1 22-190 16,4 6-50-16,-2 12-55 15</inkml:trace>
  <inkml:trace contextRef="#ctx0" brushRef="#br0" timeOffset="5293.2156">26743 5404 1141 0,'-8'34'238'16,"-30"46"102"-16,31-21-313 16,3 11-60-16,-2 23 18 15,0 4 14-15,-2 20 4 16,8-8-25-16,6 22-318 15,5-32 101-15</inkml:trace>
  <inkml:trace contextRef="#ctx0" brushRef="#br0" timeOffset="7844.9381">14140 2899 509 0,'93'43'208'15,"-78"-40"4"-15,6 9-108 0,4-2-84 16,-7 0-5-16,-8-17-9 16,-5-6-2-16,-8-19-2 15,-9-19 0-15,-5-12 1 16,-9-18 2-16,-1 1 0 15,-8-12-2-15,-4 21-4 16,-11 16-7-16,-4 28-2 16,-18 29-3-16,-4 29-1 15,-17 28-2-15,3 12 4 16,5 26 13-16,11-5 16 0,3 23 25 16,28-8 12-16,21 36 7 15,8-2-11-15,23 28-8 16,19-21-24-16,2 8-9 15,3-39-8-15,-4-16-77 16,-5-38-48-16,-11-12-44 16,1-26-42-16,-23-19-53 15,-3-14 35-15</inkml:trace>
  <inkml:trace contextRef="#ctx0" brushRef="#br0" timeOffset="8061.8378">13291 3583 550 0,'15'5'156'0,"3"-8"26"16,17 3-105-16,5 4-57 15,15-5 8-15,-8 1 6 16,14-6 0-16,-10 0-33 15,14-3-141-15,-10 3-79 16,10-3-24-16</inkml:trace>
  <inkml:trace contextRef="#ctx0" brushRef="#br0" timeOffset="8344.8476">14414 3139 518 0,'0'-2'131'15,"0"1"42"-15,0 1-131 16,0 1-34-16,6 32 3 15,10 54 5-15,-13-36-5 16,0-4-4-16,0-7-5 16,1-6-16-16,4-6-18 0,4-10-153 15,3-9 29-15</inkml:trace>
  <inkml:trace contextRef="#ctx0" brushRef="#br0" timeOffset="8539.8258">14718 3091 702 0,'10'-4'187'0,"-4"14"42"16,-3 4-183-16,0 20-89 16,1 6-23-16,-2 16-37 15,-1-6-17-15,-1 11-59 16,-1-16-19-16,-1 0 2 15</inkml:trace>
  <inkml:trace contextRef="#ctx0" brushRef="#br0" timeOffset="8808.8918">15126 3253 711 0,'-41'25'170'0,"-2"15"55"15,-9 21-194-15,-3 7-37 16,-7 15 11-16,12-9 7 16,5 4 4-16,14-11 1 15,21-8 7-15,20-11-5 16,24-11 1-16,8-13-17 15,20-10-120-15,3-6-133 16,5-13-15-16</inkml:trace>
  <inkml:trace contextRef="#ctx0" brushRef="#br0" timeOffset="9103.9579">15174 3568 680 0,'-2'-1'121'16,"1"-1"83"-16,1 2-197 15,0 2 20-15,12 11 16 0,32 17 1 16,60 50-1-16,-44-46-15 16,7 4-65-16,-12-12-85 15,6-12-119-15,-8-2-47 16</inkml:trace>
  <inkml:trace contextRef="#ctx0" brushRef="#br0" timeOffset="9318.8308">15544 3509 667 0,'-37'25'166'0,"-10"6"47"16,-10 15-180-16,-11 21-38 15,0-5 2-15,-13 17 0 16,10-7-1-16,8 2-37 15,26-19-34-15,5-3-125 16,27-27-14-16,27-28-68 16</inkml:trace>
  <inkml:trace contextRef="#ctx0" brushRef="#br0" timeOffset="9537.7479">15948 3118 911 0,'23'30'160'15,"9"33"116"-15,5 17-281 16,-7 33 29-16,-17 8 8 16,-28 22-1-16,-28-20-6 15,-32 0-3-15,-10-33-4 16,-14-12-308-16,12-46 97 15</inkml:trace>
  <inkml:trace contextRef="#ctx0" brushRef="#br0" timeOffset="13543.7505">30280 4857 643 0,'-5'-3'164'0,"3"-1"39"15,7 4-191-15,-5 0-16 16,1 0 12-16,35 13 27 16,69 24 11-16,-27-13 34 15,4 1-33-15,8 5-6 16,-16-2-17-16,-7 2-6 16,-18-7-15-16,-11 1-5 15,-17-8-17-15,-3-5-63 0,-12-5-68 16,-2-2-112-16,-7-17-44 15</inkml:trace>
  <inkml:trace contextRef="#ctx0" brushRef="#br0" timeOffset="13772.9594">30765 4691 624 0,'-18'12'242'16,"-1"6"49"-16,-9 22-266 15,-11 10-120-15,-20 20 104 16,-14 1-19-16,-16 12-18 16,2-6 89-16,-3 5 92 15,28-22-394-15,13-9 75 16</inkml:trace>
  <inkml:trace contextRef="#ctx0" brushRef="#br0" timeOffset="17797.8235">20399 654 640 0,'2'0'48'0,"-1"0"97"15,-1 2-196-15,3 18 10 16,-3 9 36-16,-29 58 41 16,1-46-6-16,-11 2 6 15,6-3-16-15,4 5-61 16,14-13-73-16,8-11-62 15,11-15-53-15</inkml:trace>
  <inkml:trace contextRef="#ctx0" brushRef="#br0" timeOffset="18027.8071">20496 842 978 0,'-14'15'174'16,"1"1"42"-16,4 10-269 15,-12 3-58-15,2 4 25 16,-9 10 35-16,1-6 50 0,11-3-10 16,9-7-37-16,8-5-118 15,12-10-49-15,17-5-60 16</inkml:trace>
  <inkml:trace contextRef="#ctx0" brushRef="#br0" timeOffset="18369.3284">20796 949 852 0,'34'56'197'15,"-51"-39"8"-15,-9-3-243 16,-6 12-26-16,1-1-22 15,1 7 77-15,6-3 39 16,7-1 9-16,9 3-10 16,8 1-8-16,9-6-19 15,10-3-14-15,5-9-26 0,6-14-179 16,-2 0-17-16,-6-3-72 16</inkml:trace>
  <inkml:trace contextRef="#ctx0" brushRef="#br0" timeOffset="18709.8437">21099 1096 677 0,'8'25'84'0,"-5"2"-18"16,5-5-234-16,-10 6 29 16,2-12 68-16,-1 3 76 15,1-10 146-15,-5-12 59 16,4-13-29-16,-2-5-38 0,1-7-50 16,10-3-48-16,2 7-25 15,10 7-19-15,3 2-13 16,13 4-1-16,-2-2 0 15,9 7 1-15,-3-4-11 16,1 5-69-16,-11 4-56 16,-1 4-101-16,-9-2-55 15</inkml:trace>
  <inkml:trace contextRef="#ctx0" brushRef="#br0" timeOffset="18921.5656">21577 1017 1105 0,'101'79'202'0,"-106"-47"86"16,-4 10-352-16,-5-2-55 16,5-8-27-16,-3 1-14 15,3-14 62-15,2-13 56 16,4-10-49-16,0-20-92 15,4-9 70-15</inkml:trace>
  <inkml:trace contextRef="#ctx0" brushRef="#br0" timeOffset="19100.7075">21817 561 1338 0,'-5'-8'147'15,"4"26"152"-15,5 1-418 16,-2 11-54-16,-5-6-2 0,1 10 18 16,0-12 5-16,-1 0-131 15,1-7 99-15</inkml:trace>
  <inkml:trace contextRef="#ctx0" brushRef="#br0" timeOffset="19338.8718">21959 688 817 0,'68'-23'289'0,"-75"33"-30"16,-1 14-151-16,0 8-191 15,-3 5 20-15,1 8 30 16,2-7 38-16,-2 10 3 15,7-2-2-15,-1 2-4 16,-1 0-25-16,-1-2-39 16,2-15-11-16,-2-3-192 15,4-13 25-15</inkml:trace>
  <inkml:trace contextRef="#ctx0" brushRef="#br0" timeOffset="19565.3229">21833 1069 1064 0,'-38'-15'138'0,"47"14"141"16,1 2-313-16,12-5-14 16,8 1 46-16,11-3 11 15,2-3 4-15,12-6 5 16,-5 5-13-16,-4-2-89 15,-9 3-89-15,-3-1-119 16,-14 5-79-16</inkml:trace>
  <inkml:trace contextRef="#ctx0" brushRef="#br0" timeOffset="19760.2673">22289 1002 1239 0,'70'92'182'0,"-68"-89"127"16,-5 24-374-16,-3 2-37 15,-3 3-21-15,-2-4 5 16,0 0-67-16,0-12-103 16,2 3 7-16,-1-10-68 15</inkml:trace>
  <inkml:trace contextRef="#ctx0" brushRef="#br0" timeOffset="19924.2977">22386 660 767 0,'4'-6'322'0,"1"9"-105"15,-5 10-458-15,-2 4 462 16,7-1-442-16,0 2-61 15,7 7 76-15</inkml:trace>
  <inkml:trace contextRef="#ctx0" brushRef="#br0" timeOffset="20193.8093">22932 1014 454 0,'-46'27'281'15,"-16"7"-49"-15,1 3-269 16,-7 6 296-16,13-6-223 16,7-3 8-16,18-6 9 15,11 2-11-15,14-12-25 16,20-11 11-16,13 0-4 15,15-10-6-15,9-11-44 16,9 0-250-16,-9 2 52 0</inkml:trace>
  <inkml:trace contextRef="#ctx0" brushRef="#br0" timeOffset="20567.1921">23387 1051 439 0,'-10'12'246'0,"-13"1"-49"16,-2 1-259-16,-7 7 289 15,-2 1-209-15,-3 0 36 16,13 0 25-16,3-3-16 15,14-2-22-15,1-8-9 0,13 0 10 16,8-23-13-16,4-2 17 16,5-6-16-16,4 4-4 15,-7-3-32-15,-6 12-16 16,-6 6-20-16,-5 6 12 16,-8 14 3-16,-1 8 3 15,1 7 3-15,4-1 0 16,-5-1-73-16,10-8-73 0,9-13-74 15,9-16-20-15,8-20 14 16,1-4-10-16</inkml:trace>
  <inkml:trace contextRef="#ctx0" brushRef="#br0" timeOffset="20777.5078">23742 491 1077 0,'-1'6'142'16,"-2"15"123"-16,-6 23-315 16,0 11 1-16,-9 25 29 15,-2-6 29-15,-2 20 7 16,-1-10-5-16,-2 2-8 16,7-3-33-16,5 3-95 15,6-25-43-15,4-14-116 16,7-14-61-16</inkml:trace>
  <inkml:trace contextRef="#ctx0" brushRef="#br0" timeOffset="21241.7921">24098 1079 431 0,'-7'46'35'0,"-2"-46"62"16,1 3-117-16,1 0 20 15,2-9 18-15,4 6 59 16,-1 0 6-16,1 0-10 16,0 0-14-16,-1 0 32 15,1 0-4-15,1 0-3 16,0 0 4-16,1 0-1 16,2-1-44-16,28-5-12 15,43-13-14-15,-41 19-10 16,-13-2-6-16,-2 7-4 0,-9 4-8 15,-3 2-2-15,-4 1 2 16,-2 15 3-16,-2-5 4 16,-1 12 7-16,3-7-8 15,2 1-11-15,4-12-116 16,4-2-138-16,8-19-3 16</inkml:trace>
  <inkml:trace contextRef="#ctx0" brushRef="#br0" timeOffset="21586.6791">24624 1148 541 0,'-3'14'0'0,"0"1"303"15,-2 12-382-15,1 8 328 16,3-5-274-16,2-2 280 15,2-4-237-15,1-8 23 16,-2-13 6-16,11-6 6 16,3-4-1-16,7-14-3 15,3 0-39-15,10-4-13 16,-15 6-10-16,1-2-1 16,-6 20-2-16,-7 2-8 0,-6 15 1 15,-3 13 0-15,-7 8 2 16,-2 3 1-16,0-3 22 15,0-5-11-15,6-10-8 16,3-10-29-16,6-10-57 16,7-14-171-16,7-6 23 15</inkml:trace>
  <inkml:trace contextRef="#ctx0" brushRef="#br0" timeOffset="22020.8154">24929 1262 591 0,'46'-51'251'0,"-46"54"-9"16,-2 5-350-16,1 1 355 16,-1-9-243-16,1 0 14 15,1 0 5-15,0 0-2 16,0 0 3-16,0 1-4 15,-2 5-3-15,1 3-4 16,-1-8 1-16,2 7 10 16,0-7 0-16,0 1 0 15,2-2-4-15,20 1-9 16,12-7-12-16,40-17-1 16,-51 11-3-16,-9 7-10 15,-3 7-1-15,-7 13-9 0,-2 1-4 16,-5 12 7-16,-5-1 14 15,-1 4 8-15,-2-11 15 16,2 0 7-16,6-10-1 16,6-1 2-16,0-8-2 15,5 2-5-15,-8-3-7 16,0 0-19-16,0 2-21 0,0-1-28 16,3 7-75-16,3 8-163 15,-4-8 16-15</inkml:trace>
  <inkml:trace contextRef="#ctx0" brushRef="#br0" timeOffset="22783.7071">25114 1429 571 0,'3'-4'110'16,"-1"2"65"-16,0-1-160 15,-2 2-12-15,0-1 12 16,0 1 17-16,0-1 21 16,0 1 0-16,0 1 1 15,0-5 2-15,0 2-26 16,0 0-29-16,0 0-1 0,0 0 4 16,0 0 9-16,0 2 15 15,0-3 8-15,0 1 2 16,3-5-2-16,3-4-7 15,3 0-7-15,-3-2 0 16,12-3 2-16,35-45 0 16,-39 49 2-16,-3 5-16 0,1 4-23 15,-9 8-13-15,3 8-12 16,-3 3-5-16,-9 6 12 16,2 3 11-16,1 4 0 15,4-5-59-15,-1 3-183 16,14-7 31-16</inkml:trace>
  <inkml:trace contextRef="#ctx0" brushRef="#br0" timeOffset="23248.8268">25939 724 973 0,'-6'22'157'0,"3"11"94"15,-4 11-285-15,-2 1 5 16,-6 2 7-16,-3-1 17 15,-4 1 19-15,-5-11-5 16,4-4 9-16,9-8 4 16,11-8 11-16,8-17-1 0,14-3-2 15,11-1-15-15,4-11-3 16,-5 1-12-16,6 6-5 16,-7 9-5-16,-5 9 2 15,-9 7-4-15,-8 11-6 16,-9 4-1-16,-14 5 13 15,-8-2 10-15,-3 7 10 16,-3-8 9-16,-3-7 10 16,9-8-7-16,4-9-52 15,8-9-41-15,5-6-69 16,13 3-77-16,9-1-97 16,6 1-12-16</inkml:trace>
  <inkml:trace contextRef="#ctx0" brushRef="#br0" timeOffset="23517.8447">26029 1342 833 0,'2'0'-74'0,"-1"0"258"15,13 6-119-15,5 1-106 16,49 11 126-16,-38-23 111 15,7-5-80-15,-6-2-97 0,-6-4 56 16,-4-2-23-16,-15-4-42 16,-20 7-26-16,-11 5-6 15,-12 8-3-15,-15 8-2 16,-1 6 28-16,3 10-69 16,10 3-58-16,10 6-161 15,17-2-39-15</inkml:trace>
  <inkml:trace contextRef="#ctx0" brushRef="#br0" timeOffset="23573.1111">26026 1413 6 0,'119'20'0'0</inkml:trace>
  <inkml:trace contextRef="#ctx0" brushRef="#br0" timeOffset="23624.5636">26222 1428 145 0,'121'7'0'0,"-113"-3"363"16,-2-1-363-16</inkml:trace>
  <inkml:trace contextRef="#ctx0" brushRef="#br0" timeOffset="23728.7024">26357 1439 392 0,'1'-1'155'16,"24"-12"429"-16,57-39-281 15,-45 18 88-15,4-9-323 0,-5 13-22 16,2-3-24-16,-12 11-30 16,2 7-91-16,-13 12-105 15,7 3-193-15,-6-1-50 16</inkml:trace>
  <inkml:trace contextRef="#ctx0" brushRef="#br0" timeOffset="23969.8001">26825 1248 1158 0,'27'54'227'15,"-41"-34"106"-15,5 6-347 16,12-3-25-16,6-2 18 16,6-5 25-16,3 7 8 15,-5-7 9-15,-7 10-4 16,-13-2-13-16,-25 1-12 15,-8-1-5-15,-11 0-11 16,5-12-11-16,1-14-106 16,19-2-14-16,6-14-177 15,25-7-40-15</inkml:trace>
  <inkml:trace contextRef="#ctx0" brushRef="#br0" timeOffset="24260.2234">27226 826 924 0,'-4'31'174'0,"-7"48"99"16,-3-41-277-16,3 5-57 15,-1-12-21-15,8-1-4 16,5-15-4-16,8 3-92 16,2-18-33-16,8-15 23 15</inkml:trace>
  <inkml:trace contextRef="#ctx0" brushRef="#br0" timeOffset="24406.8137">27330 897 1257 0,'1'12'220'0,"1"22"108"15,-2 55-487-15,-3-43-254 16,0-9 31-16</inkml:trace>
  <inkml:trace contextRef="#ctx0" brushRef="#br0" timeOffset="25391.5285">27871 913 452 0,'11'6'233'15,"-6"0"-34"-15,-1 11-32 16,5 8-190-16,-1 10 16 16,3 8 24-16,9 2 17 15,2-4-4-15,13-2 1 16,5-5-2-16,3 1-45 16,-3-6-61-16,2-4-159 15,-11-10-9-15</inkml:trace>
  <inkml:trace contextRef="#ctx0" brushRef="#br0" timeOffset="25602.8082">28285 1014 957 0,'-47'-3'50'16,"-64"39"185"-16,40 8-290 15,-11 13 10-15,8-6 46 16,-7 6 45-16,14-8-42 16,5 2 0-16,14-11-105 15,13-10-138-15,23-17 10 0</inkml:trace>
  <inkml:trace contextRef="#ctx0" brushRef="#br0" timeOffset="25902.5292">28334 1017 742 0,'5'19'164'0,"17"26"34"15,-6-45-125-15,9 0-195 16,17-3 61-16,1 4 57 16,7-2-41-16,-8-2-106 15,-7 1-47-15,-16 0-65 16</inkml:trace>
  <inkml:trace contextRef="#ctx0" brushRef="#br0" timeOffset="26096.128">28355 1266 865 0,'19'7'377'16,"6"-4"-31"-16,8 11-111 15,3 4-379-15,9-14 49 16,-12-1 13-16,1-5-10 16,-7-5-35-16,-2-11-164 15,-7 11 42-15</inkml:trace>
  <inkml:trace contextRef="#ctx0" brushRef="#br0" timeOffset="26395.8477">28953 1057 1110 0,'-23'85'108'0,"30"-84"190"0,14-1-361 15,2 0 56-15,15 0 56 16,4-7-53-16,7 2-64 16,-10-5-43-16,2 1-188 15,-11 0-22-15</inkml:trace>
  <inkml:trace contextRef="#ctx0" brushRef="#br0" timeOffset="26767.8457">29352 918 795 0,'-2'0'122'0,"1"1"108"16,1 1-224-16,9 4 64 15,31 16 24-15,46 9 0 16,-49-21-11-16,-14-4-46 16,-6 2-52-16,-17 4-30 15,-15 13-4-15,-6-3 1 16,-19 9 16-16,-1 11 33 15,-2 5 7-15,10-2 2 16,8 2 3-16,19-6 2 16,16-4 19-16,18-8 7 0,18-12 5 15,6-6 3-15,13-2-23 16,-5-11-38-16,-11-2-73 16,-14 1-75-16,-13-2-169 15,-11 4-16-15</inkml:trace>
  <inkml:trace contextRef="#ctx0" brushRef="#br0" timeOffset="26921.3862">29721 1460 861 0,'7'80'351'0,"-19"-47"-43"16,-15-8-122-16,-2 6-308 15,5-6-21-15,2-6-10 16,7-10 53-16,9-6-211 15,8-3 75-15</inkml:trace>
  <inkml:trace contextRef="#ctx0" brushRef="#br0" timeOffset="27732.1101">30283 940 293 0,'-13'18'263'16,"-52"44"-60"-16,32-37-166 16,5 5 184-16,0 1-182 15,12-6 2-15,11 6 4 16,4-7 10-16,13-5 23 16,10-5 28-16,15-5-19 15,4-11-10-15,20-8-7 16,0-8-26-16,7-1-22 15,-15-8 14-15,-7-12-2 16,-19 7-23-16,-18-7-15 0,-21-1-22 16,-10 0-24-16,-5 12-32 15,-8 0-18-15,6 12-238 16,12 5 53-16</inkml:trace>
  <inkml:trace contextRef="#ctx0" brushRef="#br0" timeOffset="27939.8347">30746 1315 604 0,'-20'30'452'0,"-11"5"-114"16,15-1-3-16,-21 9-405 15,-2-7-26-15,-7-5-15 16,8-10 9-16,4-4-23 15,15-8 17-15,11-15-146 16,14-8 50-16</inkml:trace>
  <inkml:trace contextRef="#ctx0" brushRef="#br0" timeOffset="28417.8295">31123 767 901 0,'-6'50'169'16,"-11"78"95"-16,3-50-269 16,4-8 6-16,-3 1-2 15,5-18-1-15,1-2-29 0,2-11-71 16,1-2-167-16,-1-7 10 15</inkml:trace>
  <inkml:trace contextRef="#ctx0" brushRef="#br0" timeOffset="29014.9076">28675 2031 996 0,'50'50'100'0,"-38"-47"130"15,-9-2-291-15,1-2 46 16,-4-9 39-16,-1 8 6 16,1-8 18-16,-4-33-22 15,-14-49-39-15,2 52-29 16,-11-2-11-16,-3 14-12 16,-8 13-46-16,-1 11 1 0,-13 5-4 15,8 19 14-15,-2 20 20 16,12 9 56-16,0 14 30 15,15 4-11-15,-2 14 68 16,11-5-6-16,4 3-5 16,6-16-10-16,3 1 32 15,4-23-71-15,0-5-8 16,-1-20-14-16,2-2-67 16,-7-11-77-16,1 2-26 15,-4-5-81-15</inkml:trace>
  <inkml:trace contextRef="#ctx0" brushRef="#br0" timeOffset="29275.973">28125 2285 795 0,'24'9'163'0,"6"-9"90"16,13 5-208-16,0-2-5 15,8-2 12-15,-2 1 3 0,9-5-11 16,-12 3-35-16,-3-3-20 16,-9 1-36-16,-10-1-105 15,-14 0-145-15,8-4-4 16</inkml:trace>
  <inkml:trace contextRef="#ctx0" brushRef="#br0" timeOffset="29531.7544">28981 1955 831 0,'11'-3'211'0,"-7"12"-113"16,1 6-115-16,-1 4-52 16,-2 5-42-1,-4-1 127-15,-1 3 125 16,2-1-106-16,-2-3-1 0,0-6-21 16,0-2-18-16,3-3-112 15,-3-11-104-15,3-1-20 16,6-11-123-16</inkml:trace>
  <inkml:trace contextRef="#ctx0" brushRef="#br0" timeOffset="29960.9741">29125 2005 938 0,'46'-7'114'16,"-49"22"121"-16,-4 8-289 15,1 4 16-15,-2-2 17 16,5 6 31-16,2-7-2 15,-1-6 4-15,1-3-6 16,4-5-60-16,0-10-74 16,6-3-115-16,1-6-49 0</inkml:trace>
  <inkml:trace contextRef="#ctx0" brushRef="#br0" timeOffset="30340.1828">29550 2039 634 0,'30'45'276'0,"-48"-41"-14"16,-14 10-98-16,-3 5-181 16,-9 6 25-16,6 5 19 15,-1 5 20-15,18-1 4 16,-4 5 2-16,15-2-14 15,-1 4-21-15,7-12-42 16,7 5-19-16,7-15-26 16,7-6-100-16,8-8-138 0,12-5 16 15</inkml:trace>
  <inkml:trace contextRef="#ctx0" brushRef="#br0" timeOffset="30695.9083">29644 2183 889 0,'-2'0'67'15,"2"0"140"-15,-1 2-265 16,1-1-19-16,1 17 61 16,4 3 26-16,23 41 17 15,1-38 4-15,1-5 8 16,11 2-28-16,4-8-34 15,4-3-86-15,-9-4-96 16,3-1-30-16,-9-10-68 0</inkml:trace>
  <inkml:trace contextRef="#ctx0" brushRef="#br0" timeOffset="30952.3801">29904 2234 755 0,'-140'44'136'0,"89"-11"91"15,-2-1-224-15,-2 7 4 0,6-7 13 16,-7-4 7-1,16-4-7-15,1 0-17 16,14-8-21-16,4 0-222 0,14-2 46 16</inkml:trace>
  <inkml:trace contextRef="#ctx0" brushRef="#br0" timeOffset="31285.1062">30146 1918 768 0,'17'77'264'16,"-17"-59"17"-16,6 13-110 16,5 9-240-16,-2-2 59 15,0-1 15-15,-4 6 1 16,-3-4-1-16,-8 1-6 16,-4-2-5-16,-8-5-30 15,0-8-21-15,-3-4-157 16,2-11-68-16,6-2-43 15</inkml:trace>
  <inkml:trace contextRef="#ctx0" brushRef="#br0" timeOffset="31639.2628">30405 2137 569 0,'1'0'148'16,"10"0"1"-16,11 0-142 15,8-1-34-15,53 4-35 16,-52-5 90-16,0 2-9 16,-8 2-16-16,-8-2-168 0,-7-3 42 15</inkml:trace>
  <inkml:trace contextRef="#ctx0" brushRef="#br0" timeOffset="31906.2963">30532 2202 313 0,'-62'104'1'0,"49"-91"69"16,4 1-179-16,3-7 282 16,4-1 29-16,2-4-22 15,0-2-12-15,0 0-10 16,2-2-111-16,13 1-167 16,8-2-44-16,46-12-70 15,-46 10 48-15,0-2-34 16,-4-3 31-16</inkml:trace>
  <inkml:trace contextRef="#ctx0" brushRef="#br0" timeOffset="32371.5654">31030 2103 493 0,'-79'51'1'0,"41"-40"86"16,-1 3-144-16,-1 3 65 15,12 3 52-15,-3 3 83 16,9 3-6-16,6 3-6 16,7-5-42-16,3 12-37 15,12-4-11-15,13-4 20 16,8-7 4-16,17 0 4 16,14-18 18-16,16-9 2 15,2-2-16-15,12-6-1 16,-9-10-1-16,-12-13-10 15,-20 6-30-15,-19-14-21 16,-26 1 2-16,-26-5-8 16,-12 13-13-16,-24 1-19 15,-1 10-35-15,-3 7-153 16,18 12-46-16,5 1-114 16,19 7-89-16</inkml:trace>
  <inkml:trace contextRef="#ctx0" brushRef="#br0" timeOffset="75190.725">17843 3435 615 0,'32'176'154'0,"-40"-118"39"16,-1 33-162-16,4 3-51 16,1 22 4-16,1-8 11 0,1 19 2 15,2-5 3-15,0 14-12 16,5-13-44-16,-4-3-118 15,2-29-16-15,-1-26 4 16,1-40 7-16</inkml:trace>
  <inkml:trace contextRef="#ctx0" brushRef="#br0" timeOffset="75430.4123">17390 3974 1473 0,'54'8'104'0,"49"10"226"0,43 7-532 15,75 6-211-15,10-5 120 16</inkml:trace>
  <inkml:trace contextRef="#ctx0" brushRef="#br0" timeOffset="82911.856">21407 3933 1305 0,'26'-3'160'0,"32"-7"179"16,24 10-382 0,43-6-20-16,21 0 60 15,36 6 0-15,-24 3-148 0,14-3-188 16,-28 10 12-16</inkml:trace>
  <inkml:trace contextRef="#ctx0" brushRef="#br0" timeOffset="85366.4228">24602 3887 666 0,'1'0'116'0,"18"1"119"0,15-2-180 16,49-1 42-16,28 2 43 15,60 0-33-15,9-4-58 16,37 13-308-16,-38 6 30 16</inkml:trace>
  <inkml:trace contextRef="#ctx0" brushRef="#br0" timeOffset="88422.8102">28518 3256 891 0,'49'61'119'0,"-45"-38"115"16,4 7-288-16,0 0 37 16,-2 12 5-16,0 15 7 15,-1-8 0-15,-7 7-1 0,-1 6-1 16,3 11 5-16,-1-8 0 16,-5-1 0-16,1 2 3 0,1 7 4 15,-3-9-6-15,-7-4-31 16,-1-3-31-16,-5-11-164 15,-7-18 11-15</inkml:trace>
  <inkml:trace contextRef="#ctx0" brushRef="#br0" timeOffset="88648.86">28233 3788 1512 0,'46'-3'189'16,"46"1"213"-16,21 10-468 16,53-2-40-16,4 7-5 15,15-6-289-15,-22 8 13 16</inkml:trace>
  <inkml:trace contextRef="#ctx0" brushRef="#br0" timeOffset="91897.8514">13817 7533 321 0,'6'59'214'0,"-9"-59"-33"15,0-7-37-15,3 4-98 16,0 1-6-16,-2 2 51 0,1-1 8 16,0-1 7-16,-2 1 0 15,-6-3-12-15,-22-17-47 16,-49-73-19-16,48 43-16 16,-3-18 0-16,7 7-4 15,-2-1-4-15,2 12-11 16,-5 14-27-16,2 24-15 15,-7 16-6-15,4 25-4 16,-3 33 13-16,3 5 27 16,3 32 18-16,10 12 7 0,6 19 3 15,14-14 1-15,11 17-10 16,9-24-21-16,8-10-52 16,-2-30-49-16,-3-16-51 15,-8-27-84-15,-13-23-20 16</inkml:trace>
  <inkml:trace contextRef="#ctx0" brushRef="#br0" timeOffset="92050.193">13162 7986 604 0,'-4'-13'270'0,"5"0"9"16,10 2-157-16,14 1-26 16,6 4-39-16,18-6 3 15,12 5-13-15,11 1-5 16,-2 3-22-16,20-2-195 15,-4 8-149-15,1-3-32 16</inkml:trace>
  <inkml:trace contextRef="#ctx0" brushRef="#br0" timeOffset="92255.2906">14190 7577 1003 0,'-35'42'194'0,"-5"4"105"0,-5 16-299 16,7 2 5-16,-1 11 3 16,19-9 1-16,14 5-2 15,16-14-21-15,17 0-19 16,5-20-92-16,16-12-182 16,-8-15 15-16</inkml:trace>
  <inkml:trace contextRef="#ctx0" brushRef="#br0" timeOffset="92464.6944">14341 7720 1109 0,'55'22'269'16,"-45"-24"71"-16,23 20-285 0,3 7-102 15,24 9 11-15,-2 2-2 16,9 4-71-16,-15-6-38 16,1-4-191-16,-20-10-19 15</inkml:trace>
  <inkml:trace contextRef="#ctx0" brushRef="#br0" timeOffset="92632.4393">14652 7628 1210 0,'-86'55'214'0,"55"-5"133"15,-6 2-364-15,-1 18 2 16,1-8-76-16,-3 4-212 16,15-9-44-16,13-11-145 15</inkml:trace>
  <inkml:trace contextRef="#ctx0" brushRef="#br0" timeOffset="92824.8202">15128 7529 999 0,'13'71'250'16,"1"-12"86"-16,-10 31-284 15,-8 14-30-15,-17 12-49 16,-15-23-74-16,-20 2-235 0,-9-36 9 16</inkml:trace>
  <inkml:trace contextRef="#ctx0" brushRef="#br0" timeOffset="93466.8249">15654 8437 677 0,'-40'31'116'0,"-17"27"73"16,-8 11-207-16,-19 19 16 16,-1-1 31-16,2 1 52 15,20-19 14-15,12-7 8 16,31-14-10-16,20-11-27 15,20-12-47-15,26 0-8 16,14-6-7-16,18-5-22 16,-4-1-58-16,-3 5-215 15,-19 0 26-15</inkml:trace>
  <inkml:trace contextRef="#ctx0" brushRef="#br0" timeOffset="94804.4262">15208 8838 340 0,'-11'46'176'0,"17"-40"-5"15,3-3-83-15,3 0-12 16,-2 0-21-16,5 4 12 15,-3-5 4-15,4 5 16 16,-1 1-14-16,9 5-8 16,0 0-23-16,7 5-11 15,6 1-18-15,4-2 4 16,-4-2 1-16,5 4 10 16,2-3 4-16,14-6 15 0,0 2-1 15,16-3 15-15,4-9-3 16,11 0 0-16,-9 0-12 15,15 0-7-15,-14 2-16 16,11-5-4-16,-7 3-9 16,11 0 0-16,-12 1-1 15,17-1 6-15,-14 3 4 16,4-4 13-16,-11 2 6 16,19-5 7-16,-9 1 0 15,22-5 2-15,0 4-19 0,8-6-13 16,-19-4 0-16,19 1-7 15,-15 5-8-15,12-6 7 16,-6 2 9-16,12 1-7 16,-16 0 6-16,16-3 9 15,-15 5 0-15,21 3 0 16,-4 3-2-16,13-1-6 16,-15 1-9-16,18 0-2 15,-15-3-1-15,12 0 0 16,-16-1 5-16,27-2 3 15,-16 5 2-15,19 1 1 16,-11 1 2-16,16-1-3 16,-25 0-3-16,25 0-1 15,-21 0-2-15,12-3 3 16,-13 0 2-16,25 0 5 16,-21 0 4-16,26-4 2 0,-22 6-2 15,29-1-4-15,-21 2-3 16,20 2-1-16,-31 1 5 15,32 0 9-15,-24 0 10 16,33 1-11-16,-25-1-4 16,18 5-3-16,-23-1-10 15,26-1-10-15,-37-3 7 16,23 2 3-16,-3-5-2 0,40-2 4 16,-23 1-3-16,12-2 4 15,-21 0-1-15,21 3 6 16,-41-2 0-16,15 1 6 15,-4 1-2-15,29-1 2 16,-25-2-9-16,14-2-5 16,-11-1-4-16,25 2 0 15,-31-3-4-15,23-2 3 16,-10 0 0-16,39-1 0 16,-36-1-1-16,31-2-1 15,-16 1-1-15,18-6 0 16,-30-1 1-16,48 0 0 15,-21-6 1-15,12-3 1 16,-24 8-1-16,22-2 0 16,-38 2 1-16,5 0 1 15,-12 7 1-15,18 0 6 16,-36 1 1-16,11 2 3 0,-29 8-1 16,12-4-2-16,-24 2-10 15,14-3 2-15,-21 2 0 16,13-2-5-16,-24 1 0 15,-3 1 6-15,-22 3-2 16,0-4-2-16,-21 6 2 16,-4 1 6-16,-18 2-3 15,-1 3-7-15,-13 3-1 0,-2-6-1 16,-6 0-6-16,-3-4-12 16,-5 4-7-16,-16-11-11 15,6 10-57-15,-2 4-72 16,-4-3-29-16,7-2-29 15,-2 1-379-15,-41-21 134 16</inkml:trace>
  <inkml:trace contextRef="#ctx0" brushRef="#br0" timeOffset="95310.4484">30562 8175 1004 0,'7'4'152'0,"-1"-5"124"15,-1 2-313-15,-5-1-15 16,0 0 28-16,1 0 9 16,14 0 5-16,9 0 15 15,39 3 21-15,-45-5 0 16,-3 0-8-16,0 2-2 16,-9 1 13-16,1-2 8 15,-2 1-27-15,-5 0-10 16,0 0-2-16,0 0-22 15,0 0-45-15,-2 0-221 16,1 0 77-16</inkml:trace>
  <inkml:trace contextRef="#ctx0" brushRef="#br0" timeOffset="95787.2432">30917 7969 1036 0,'-17'88'288'0,"9"-83"26"16,5-4-251-16,2 8-115 15,1-9 16-15,0 0 30 16,0 0 48-16,1 0 7 15,20 6 6-15,29 11-2 16,79 20-7-16,-44-14-22 16,-13 2-8-16,-1 8-15 0,-35-11-7 15,-12 6-3-15,-18 7-9 16,-14 7 7-16,-23 1 10 16,-33 20 19-16,-16 2 7 15,-22 7 10-15,6-6-28 16,-6-1-383-16,25-31 105 15</inkml:trace>
  <inkml:trace contextRef="#ctx0" brushRef="#br0" timeOffset="97376.1805">20029 8372 1153 0,'-61'80'146'0,"58"-55"154"15,3 13-345-15,3 16-1 16,0 8 40-16,2 12 9 16,-4 1 1-16,-1 16 0 15,-3-7-8-15,0 19-97 16,0-7-155-16,2 11-48 16,4-23-132-16</inkml:trace>
  <inkml:trace contextRef="#ctx0" brushRef="#br0" timeOffset="97662.5038">19411 10018 1410 0,'2'3'248'16,"5"-2"133"-16,-1 1-423 16,-6-2-28-16,2 0 14 0,39 0-7 15,47-3-20-15,-34-2-293 16,1 4 80-16</inkml:trace>
  <inkml:trace contextRef="#ctx0" brushRef="#br0" timeOffset="98009.0556">20004 9825 603 0,'28'98'-73'16,"5"-98"594"-16,21-2-312 16,15-5 111-16,5 1-317 0,-12 3 2 15,-10 0-20-15,-24 12-11 16,-18 13-17-16,-19 9 0 15,-26 26 6-15,-13 14 29 16,-15 25 25-16,-1-4 34 16,8 3 20-16,26-23-4 15,29-10-8-15,30-27-22 16,41-4-32-16,8-14-31 0,42-8-177 16,0-9-145-16,3-20-18 15</inkml:trace>
  <inkml:trace contextRef="#ctx0" brushRef="#br0" timeOffset="98431.8284">23165 8603 1514 0,'16'25'234'0,"18"62"186"16,-34-35-462-16,3 19-30 15,0 2-20-15,-1 1-116 16,2-13-71-16,8 8-72 15,-3-11-21-15,4 3-27 16</inkml:trace>
  <inkml:trace contextRef="#ctx0" brushRef="#br0" timeOffset="98815.8394">23194 9717 861 0,'-51'71'404'0,"11"-13"-32"16,-8 23-150-16,4 13-220 15,5 9-17-15,26-15 1 16,20-8 4-16,24-27 8 16,21-16 31-16,9-25 13 0,19-22 13 15,-4-20 7-15,2-18 3 16,-13-3-20-16,-16-15-18 16,-31 4-25-16,-34-6 37 15,-32 7-10-15,-26-8-16 16,-7 12-23-16,-25 4-56 15,18 22-107-15,12-6-290 16,27 24 15-16</inkml:trace>
  <inkml:trace contextRef="#ctx0" brushRef="#br0" timeOffset="99342.8564">26709 8289 1547 0,'-44'69'183'15,"56"-64"192"-15,-14 42-453 0,1 9-26 16,1 29 12-16,0 2-24 16,10 23-260-1,8-8 26-15</inkml:trace>
  <inkml:trace contextRef="#ctx0" brushRef="#br0" timeOffset="99702.8693">26598 9526 1516 0,'46'164'280'0,"-47"-103"169"15,5 0-395-15,-1 39-119 0,3 6-15 16,3 31-156-16,0-21-214 16,-5 4-67-16</inkml:trace>
  <inkml:trace contextRef="#ctx0" brushRef="#br0" timeOffset="102015.8897">30935 9186 1115 0,'0'3'154'0,"14"23"163"15,11 3-326-15,25 19 7 16,15 1 45-16,15 14-22 16,-6-11-92-16,0 3-254 15,-22-12 28-15</inkml:trace>
  <inkml:trace contextRef="#ctx0" brushRef="#br0" timeOffset="102348.8428">31223 9191 1147 0,'-48'50'304'0,"-17"20"80"16,-22 16-313-16,-13 18-203 15,17-11-249-15,-7-4 33 16</inkml:trace>
  <inkml:trace contextRef="#ctx0" brushRef="#br0" timeOffset="111795.2871">16381 7869 736 0,'-7'-7'348'15,"1"4"-44"-15,4 3-126 16,1 0-226-16,-1 0-15 16,-1 0 8-16,-4 9-14 15,-11 34-7-15,-59 68 9 16,44-40 17-16,7 12 11 16,12-13 29-16,19-2 22 15,14-21 0-15,23-8-7 16,11-23-52-16,21-20-177 15,2-16 34-15</inkml:trace>
  <inkml:trace contextRef="#ctx0" brushRef="#br0" timeOffset="112115.8524">16725 7924 845 0,'8'28'263'16,"10"55"30"-16,-16-40-222 16,8 6-106-16,6-12-2 15,17-7 15-15,1-17 17 0,6-16 44 16,0-18 23-16,7-22 7 15,-11-8-3-15,-8-15-3 16,-10 7-30-16,-17 1-29 16,-18 12-8-16,-15 3-56 15,6 20-40-15,-4 5-178 16,6 8-52-16,2 2-70 16</inkml:trace>
  <inkml:trace contextRef="#ctx0" brushRef="#br0" timeOffset="112460.8431">17342 7681 1008 0,'5'22'210'0,"-7"-20"92"16,-2 22-301-16,4-1-11 16,-3 7 6-16,1-9 6 15,1-4 8-15,4-9 9 16,4-10 28-16,7-17 4 16,14-3 7-16,3-14-6 0,16-8 3 15,-2 4-28-15,6 15-6 16,-14 2-29-16,-2 23-3 15,-16 18-8-15,5 13-3 16,-13 0-69-16,6 7-246 16,2-13-16-16,8 0-145 15</inkml:trace>
  <inkml:trace contextRef="#ctx0" brushRef="#br0" timeOffset="112702.8044">18187 7426 603 0,'-30'34'0'16,"-6"26"485"-16,2 9-485 15,6 13 368-15,7-13-360 16,13-3 363-16,16-23-362 15,19-21-41-15,9-13-47 16,18-21-45-16,4-12-247 16,4-23 29-16</inkml:trace>
  <inkml:trace contextRef="#ctx0" brushRef="#br0" timeOffset="113235.3064">17399 8557 883 0,'-2'49'261'0,"5"16"28"16,4-6-244-16,14 2-39 15,9-23-39-15,7-12 59 16,3-22 21-16,4-14 19 15,-8-16 17-15,-7-12 7 16,-8-4-26-16,-13-3-31 16,-8 5-33-16,1-2-98 15,-8 9-106-15,-4 8-176 16</inkml:trace>
  <inkml:trace contextRef="#ctx0" brushRef="#br0" timeOffset="113580.85">17973 8303 1148 0,'3'2'211'0,"5"16"117"15,3 2-346-15,50 60 2 16,-40-41 6-16,4 17 6 15,2 2 6-15,7 13 1 16,-2-3-206-16,-2 17-124 16,-5-10-29-16</inkml:trace>
  <inkml:trace contextRef="#ctx0" brushRef="#br0" timeOffset="113850.5161">17972 8281 1362 0,'10'0'253'16,"9"-6"143"-16,10-7-392 16,13 1-16-16,6 0 31 15,11 5 11-15,-13 5 0 16,-6 11-11-16,-16 8-18 15,-7 2-25-15,-17 7 13 16,-13 10 10-16,-14-6 24 0,-10 1-35 16,-5-8-41-16,-9-5-360 15,10-18 45-15</inkml:trace>
  <inkml:trace contextRef="#ctx0" brushRef="#br0" timeOffset="114537.0239">20676 7457 921 0,'-69'158'391'0,"32"-118"-67"16,-5 17-224-16,10-2-105 15,1 15-102-15,13-10 112 16,10 6 2-16,11-17 0 16,21-2-7-16,15-13-11 15,18-13-79-15,7-21-80 16,19-17-159-16,-13-8-47 15</inkml:trace>
  <inkml:trace contextRef="#ctx0" brushRef="#br0" timeOffset="114917.7154">21070 7622 472 0,'15'102'207'16,"-28"-84"-59"-16,5-5-59 16,1 8-93-16,3-2 29 15,-2-8 9-15,6 3 53 16,1 1-23-16,7-4-19 15,-1 3-28-15,8 3 0 0,4-10 10 16,12-4 19-16,-3-4 26 16,14-14 26-16,-4-3 0 15,-1-10 0-15,-11 1-11 16,-10-5-20-16,-19 2-35 16,-15-4-37-16,-13 7-25 15,-9 2-53-15,0 9-17 16,4 1-85-16,13 13-156 15,12-6 34-15</inkml:trace>
  <inkml:trace contextRef="#ctx0" brushRef="#br0" timeOffset="115291.8524">21608 7453 624 0,'58'56'285'0,"-46"-42"-34"0,-6-7-103 16,1 5-165-16,-1-3 20 15,7-5 24-15,2-5 44 16,1-14 44-16,4-9 11 16,14-10-4-16,1-3-14 15,2-1-24-15,-3 9-62 16,-1 12-32-16,-11 14-26 16,-10 18-17-16,-6 8-26 15,-5 16-43-15,-1 2-9 16,-3 2-166-16,3-10-49 0,6-2-50 15</inkml:trace>
  <inkml:trace contextRef="#ctx0" brushRef="#br0" timeOffset="115662.306">22451 7209 932 0,'1'-5'218'0,"-1"5"41"16,-1 5-261-16,1-5-82 15,-2 0 18-15,1 0 31 16,-1 1 30-16,1 1 25 16,-9 23 7-16,-22 50 13 15,16-33 22-15,6 5 2 16,10-1-2-16,9-9-12 16,10-7 5-16,14-15-99 15,17-20-42-15,6-11-77 0,5-15-150 16,-9-2-30-16</inkml:trace>
  <inkml:trace contextRef="#ctx0" brushRef="#br0" timeOffset="116175.9253">21481 8280 759 0,'4'15'265'0,"-4"-7"-25"15,-10 9-115-15,-4 1-165 16,-2 16 38-16,1 3 79 16,3 6 8-16,11-3-14 0,10-6-26 15,10-9-23-15,15-18 15 16,3-20 15-16,15-23 2 15,-2-10-97-15,1-26 96 16,-10 2-53-16,-8-8-19 16,-18 11 0-16,-12 2 128 15,-8 17-76-15,-8 16 37 16,-2 17-62-16,-7 25-29 16,-3 16-39-16,-3 19-37 15,8 9-29-15,5 14 71 16,17-10-53-16,20 1-161 15,12-9-51-15,9 4-110 16</inkml:trace>
  <inkml:trace contextRef="#ctx0" brushRef="#br0" timeOffset="116730.8378">21984 8157 830 0,'-9'139'106'0,"3"-127"58"16,2-9-223-16,0 3 34 15,2-9 48-15,1 1 28 16,-1 1 50-16,2-1-8 16,0-1-34-16,0 0-17 15,0 0 6-15,0 1-4 16,0-1-8-16,0 0-7 16,0 1-8-16,0 1-8 15,0-1-1-15,0 1 5 16,0-1 3-16,0 1 10 15,0-1 9-15,0 1-11 16,0 1-9-16,0 0-9 16,0 1-11-16,0 1-6 15,3 8 13-15,0 2 4 16,-1-5 3-16,-1-4 10 0,1-1 17 16,-1-2 11-16,17-3-1 15,14-13 0-15,47-45-4 16,-36 22-16-16,0 16-13 15,-3 5 1-15,-9 15-9 16,-3 18-8-16,-7 11-4 16,-6 16-2-16,-7 2-45 15,-2 2-76-15,0-10-291 16,-6-10 27-16</inkml:trace>
  <inkml:trace contextRef="#ctx0" brushRef="#br0" timeOffset="117414.6577">23950 7164 716 0,'-76'-25'269'0,"39"59"9"16,2 9-161-16,-8 27-55 0,9-1-5 16,-9 14 25-16,10-1 4 15,7 8 10-15,14-17-26 16,7-5-6-16,20-22-48 16,15-20-20-16,4-15-24 15,7-23-87-15,5-9-99 16,7-28-160-16,-4-7-34 15</inkml:trace>
  <inkml:trace contextRef="#ctx0" brushRef="#br0" timeOffset="117730.8682">24205 7478 951 0,'9'54'190'16,"5"-11"90"-16,20-15-269 15,8-15 24-15,8-20 29 16,1-17 4-16,-1-18 4 15,-17-4-15-15,-14-8-38 16,-15 9-36-16,-17 4-12 0,-12 10-45 16,-18-1-50-16,0 6-28 15,-3 2-181-15,6 12 9 16</inkml:trace>
  <inkml:trace contextRef="#ctx0" brushRef="#br0" timeOffset="118057.8162">24600 7192 478 0,'0'30'0'0,"0"0"493"15,9 1-444-15,-9-2 286 16,7-12-363-16,5-14 386 16,0-14-296-16,10-16 2 15,8-7 5-15,8-7 20 16,4 13-39-16,2 0-48 16,-8 14-8-16,-2 17-13 15,-12 15-8-15,-7 3 0 16,-8 5-42-16,-1 10-60 15,-6-8-27-15,-1-6-227 16,1-5 3-16</inkml:trace>
  <inkml:trace contextRef="#ctx0" brushRef="#br0" timeOffset="118284.8117">25206 7066 1120 0,'-21'48'436'0,"-1"15"-19"16,-2 4-277-16,1 16-121 15,11-10-37-15,13-8-31 16,15-22 43-16,13-19 16 16,14-27 23-16,10-14-67 15,-6-12-59-15,1-8-318 16,-10 1-4-16</inkml:trace>
  <inkml:trace contextRef="#ctx0" brushRef="#br0" timeOffset="118826.859">24427 8142 1139 0,'38'76'293'0,"-72"-48"84"16,-13 7-323-16,-6 14-30 16,4 7-8-16,3 16 29 15,25-13 26-15,14 0 29 16,10-12-57-16,23-26 31 15,16-30-20-15,14-32-18 16,3-23-70-16,5-37 20 16,-11-1-64-16,-14-16-21 15,-17 17-8-15,-13-6 53 16,-6 32 25-16,-12 11 20 16,3 34-7-16,-6 21-20 15,6 30 3-15,3 30 23 16,0 18-15-16,0 20 16 0,11 0 15 15,7 7-60-15,1-13-73 16,11-3-34-16,4-21-190 16,7-11-9-16</inkml:trace>
  <inkml:trace contextRef="#ctx0" brushRef="#br0" timeOffset="119231.8423">24825 8255 824 0,'14'53'-113'16,"-14"-50"284"-16,0-6-187 15,0 1 87-15,0 2 125 16,0-1 14-16,0-1-62 16,0 1-88-16,0-1-19 15,0 1-30-15,0 1-8 16,0 0 14-16,0 1 18 16,1 8 15-16,3 12 18 0,1-2 15 15,22 26 34 1,-7-47 5-16,11-12 6 0,18-4-8 15,8-7-7-15,-1 7-57 16,0 6-23-16,-16 18-26 16,-13 10-27-16,-12 5-35 15,-4 6-96-15,-3-7-362 16,-2-2 55-16</inkml:trace>
  <inkml:trace contextRef="#ctx0" brushRef="#br0" timeOffset="120195.8316">27598 7123 918 0,'9'-15'246'0,"-16"21"31"0,-10-2-246 15,-8 14-112-15,-12 26 49 16,-7 5 19-16,-5 28 31 16,16 3 19-16,6 6 16 15,17-7-39-15,15-8-19 16,14-22-10-16,15-8-7 15,9-23-24-15,25-21-25 16,-4-12-212-16,4-19 43 16</inkml:trace>
  <inkml:trace contextRef="#ctx0" brushRef="#br0" timeOffset="120525.4112">28186 7191 1063 0,'-19'47'182'16,"-34"52"141"-16,27-39-325 15,6-2 21-15,11-11 6 16,9-3 9-16,17-15-11 16,16-18 19-16,7-15 20 15,13-20-7-15,4-17-12 16,-1-11-14-16,-13-3-23 0,-16-4-40 16,-19 8-7-16,-13 7-78 15,-21 10-255-15,-11 12 45 16</inkml:trace>
  <inkml:trace contextRef="#ctx0" brushRef="#br0" timeOffset="120864.3179">28716 7075 588 0,'-9'24'163'15,"4"-2"26"-15,-3 9-163 0,4 2-20 16,1-15 15-16,0-9 44 16,3-4 49-16,6-13 48 15,9-16-6-15,7-3-31 16,21 5-17-16,4-3-46 15,6 7-47-15,-4 8 1 16,0 13-13-16,-21 5-12 16,-4 12-34-16,-12 6-28 0,-9 1-25 15,-6 6-117-15,-3-7-139 16,0-8 12-16</inkml:trace>
  <inkml:trace contextRef="#ctx0" brushRef="#br0" timeOffset="121180.5301">29488 6934 1237 0,'-28'39'306'0,"-8"-3"67"15,-2 20-351-15,5 11-27 16,7 7-31-16,3-9 49 16,23-3-8-16,14-19 3 15,18-24-8-15,13-17-35 16,20-14-142-16,3-12-142 15,3-16-63-15,-12 6-183 16</inkml:trace>
  <inkml:trace contextRef="#ctx0" brushRef="#br0" timeOffset="123005.0379">28173 8108 374 0,'-28'44'407'16,"25"-44"-240"-16,1 0-40 16,1 2-210-16,-1-2-157 15,1 0 202-15,1 1 32 16,0 1 25-16,1 16 50 16,4 2-10-16,23 48-3 15,-7-47 14-15,11-7 33 16,7-10 6-16,14-13 31 0,3-10 7 15,5-17-14-15,-11-5-37 16,-2-10-12-16,-13 4-34 16,-13 1-13-16,-11 6-16 15,-7 6-16-15,-5 10-21 16,-5 5-55-16,4 7-61 16,1 8-253-16,2 13 24 0</inkml:trace>
  <inkml:trace contextRef="#ctx0" brushRef="#br0" timeOffset="123337.1151">28753 7967 1140 0,'3'0'197'0,"0"2"129"15,5 39-350-15,47 46 18 16,-44-33 6-16,0-1 9 15,5 11-1-15,-3-11 1 16,-1 17-20-16,-3-3-18 16,-4 7-304-16,-5-17 76 15</inkml:trace>
  <inkml:trace contextRef="#ctx0" brushRef="#br0" timeOffset="123624.7202">28801 7954 1305 0,'6'-6'86'0,"1"3"242"15,11-2-382-15,9 0 63 16,8-1 103-16,14-5 20 15,4 8-19-15,2 5-25 16,-10 8-51-16,-11 17-20 16,-23 10-18-16,-30 15 3 15,-24 4 13-15,-28 9 2 16,-10-10-12-16,-4-12-116 0,14-27-332 16,6-19 55-16</inkml:trace>
  <inkml:trace contextRef="#ctx0" brushRef="#br0" timeOffset="127977.8335">13758 11640 481 0,'4'-2'400'16,"-1"-2"-175"-16,-3-2-22 16,0 5-110-16,-1-1-103 15,-1 1 45-15,-1 1 29 16,-20-9-54-16,-77 9 1 16,37 25-39-16,-20 21-23 15,7 13 52-15,-11 24-2 16,20-4-5-16,17 11 26 15,27-7 23-15,31 0-38 16,27-15-12-16,35-12 6 16,10-16-1-16,37-20-23 15,-3-17-44-15,25-17-221 0,-16-5 24 16</inkml:trace>
  <inkml:trace contextRef="#ctx0" brushRef="#br0" timeOffset="128477.2705">14601 11782 278 0,'-29'3'540'0,"-15"13"-212"16,-6 7-170-16,-17 21 162 16,12 14-318-16,3 22-2 15,17-8 15-15,11 13-1 16,30-21-4-16,12-14-12 15,13-20 4-15,16-17 2 16,7-29 11-16,9-20 9 16,-8-7 8-16,-2-16-5 15,-19 3-12-15,-8 4 1 16,-19 13 3-16,-3 4-9 16,-2 3-15-16,5-3-27 15,5 5-12-15,7-2-5 16,4 7 7-16,0 5 9 15,3 10 23-15,-3 2 2 16,-1 8-2-16,2 9 4 16,-3 9 7-16,-5 6 6 0,1 3 2 15,-4-1 2-15,-4-8-3 16,3-6-5-16,-1-12 7 16,12-12 6-16,2 0 3 15,6 2-5-15,3 7-2 16,-3 13-15-16,-10 14-7 15,-5 13 7-15,-10 4 12 16,-4 4 10-16,-5-14-13 0,9-6-88 16,10-16-50-16,19-22-51 15,16-12-172-15,8-10 16 16</inkml:trace>
  <inkml:trace contextRef="#ctx0" brushRef="#br0" timeOffset="128728.9073">15941 11816 693 0,'-33'16'497'0,"-17"7"-116"15,-8 2-416-15,-8 24 413 16,2 9-393-16,5 16 5 15,23-8 9-15,8 8-2 16,21-19-6-16,10-1-32 0,11-17-30 16,28-14-47-16,20-11-50 15,28-7-201-15,10-16 45 16</inkml:trace>
  <inkml:trace contextRef="#ctx0" brushRef="#br0" timeOffset="128981.4605">16670 11847 825 0,'-30'9'368'0,"-17"19"-21"16,-7 23-167-16,-8 12-134 16,12 7-2-16,7 10 18 15,15-12-1-15,19 2-13 16,16-26-30-16,14-8-64 15,9-20-18-15,13-8-6 16,-2-16 4-16,6-13 1 16,-7-7-61-16,0-9-58 15,-7-1-36-15,-2-4-112 16,-7 10-29-16</inkml:trace>
  <inkml:trace contextRef="#ctx0" brushRef="#br0" timeOffset="129388.8838">16719 11899 587 0,'0'-7'538'16,"0"5"-252"-16,-5 8-68 15,4-6-198-15,-1 2-196 16,-2 27 186-16,-5 59 27 16,12-45 0-16,4 7 0 15,7-3-4-15,5-1-10 16,5-12-34-16,8 1-64 16,-4-16-60-16,0-7-198 15,-7-12-7-15</inkml:trace>
  <inkml:trace contextRef="#ctx0" brushRef="#br0" timeOffset="129676.1011">17089 11788 1148 0,'-3'27'241'0,"-3"11"111"16,0 14-309-16,8 18-68 15,1 5 21-15,7 5 23 16,6-15-10-16,9-7-9 16,-4-25-11-16,3-17 11 15,0-19 22-15,14-31 10 16,-1-13 19-16,16-20 0 16,-2-1-16-16,-1-5-41 15,-10 23-20-15,-9 5-56 16,-14 14-90-16,-4 8-96 15,-16 5-106-15,-10-3-83 16</inkml:trace>
  <inkml:trace contextRef="#ctx0" brushRef="#br0" timeOffset="129990.8923">17881 11960 1358 0,'9'12'294'0,"3"-5"117"16,6-5-375-16,7 1-66 16,8-9 13-16,1-6-3 15,-2-10-23-15,-8-7-6 16,-9-5-2-16,-12 2-2 16,-14 1 8-16,-14 13 20 15,-16 16 20-15,-7 19 16 0,-12 21 23 16,5 14 19-16,12 16-3 15,22-3-19-15,18 5-17 16,21-15-28-16,19-3-8 16,10-17 17-16,20-15 17 15,-2-17-33-15,15-11-138 16,-10-14-215-16,-6-24-23 16</inkml:trace>
  <inkml:trace contextRef="#ctx0" brushRef="#br0" timeOffset="130286.3213">18671 11899 1023 0,'-3'18'242'0,"-7"12"82"0,1 7-283 15,-5 16-46-15,8 0 5 16,8 2 5-16,10-16 3 16,10-5 41-16,11-19 18 15,23-20 23-15,5-13 0 16,13-19 6-16,-6-10-42 16,0-9-47-16,-21 5-52 0,-10-4-76 15,-12 14-79-15,-1 11-227 16,-10 7 8-16</inkml:trace>
  <inkml:trace contextRef="#ctx0" brushRef="#br0" timeOffset="130498.3672">19503 11849 1081 0,'12'1'210'0,"0"16"110"16,1 8-313-16,10 19-11 16,-1 5 14-16,-1 24 4 0,-1 4 1 15,-6 19-76 1,-7 0-207-16,-13 24-66 16,-13-16-120-16</inkml:trace>
  <inkml:trace contextRef="#ctx0" brushRef="#br0" timeOffset="130750.5805">19680 11790 811 0,'26'-14'660'15,"1"10"-171"-15,13 11-486 16,6 5 485-16,1 9-511 15,-10 13 4-15,-23 7 4 16,-26 4 9-16,-33 11 11 16,-14 5 19-16,-24 0 4 15,2-8-54-15,-7-3-129 16,22-16-118-16,-3-13-225 16,28-12-81-16</inkml:trace>
  <inkml:trace contextRef="#ctx0" brushRef="#br0" timeOffset="131079.8509">20493 11674 704 0,'-2'19'781'0,"4"2"-356"16,4-5-495-16,-8 4 70 16,5 0-544-16</inkml:trace>
  <inkml:trace contextRef="#ctx0" brushRef="#br0" timeOffset="131202.6565">20479 11859 841 0,'-13'131'517'16,"12"-115"-138"-16,-5 6-475 0,-8-3-191 16</inkml:trace>
  <inkml:trace contextRef="#ctx0" brushRef="#br0" timeOffset="131734.1993">14054 13627 636 0,'18'9'594'0,"-12"-6"-215"16,-14-5-436-16,-27 12 259 15,-17 11-439-15,-38 22 29 16,-4 18 86-16,-7 17 97 15,23-2 148-15,7 13 40 16,47-9-52-16,11 9-65 0,14-11-52 16,32-1-55-16,28-19-60 15,32-15-80-15,20-34-103 16,23-30-15-16</inkml:trace>
  <inkml:trace contextRef="#ctx0" brushRef="#br0" timeOffset="131973.925">14713 13787 824 0,'-4'1'757'15,"-11"11"-369"-15,-13 28-103 16,0 12-294-16,1 12-290 16,8 1 292-16,11 3 14 15,17-22-16-15,15-8 10 16,8-20 4-16,16-13 7 15,-5-16 1-15,9-21 22 16,-14-10-15-16,1-11-33 16,-25 2-20-16,-6 1-13 15,-33 14-366-15,-21 19 116 16</inkml:trace>
  <inkml:trace contextRef="#ctx0" brushRef="#br0" timeOffset="132298.099">15320 13721 1018 0,'-8'30'202'16,"-6"-8"106"-16,-1 1-302 15,9-1-7-15,5-7-1 0,1-8-4 16,1-6 15-16,14-6 16 16,0-10 19-16,10-6 10 15,9-3 16-15,14-1-8 16,-5 0-18-16,4 13-21 16,-1 9-13-16,0 16-18 15,-12 14-12-15,-9 28-2 16,-6 10-72-16,-10 6-272 15,-9-4 70-15</inkml:trace>
  <inkml:trace contextRef="#ctx0" brushRef="#br0" timeOffset="132522.8473">16313 13692 1502 0,'-25'38'400'16,"-15"17"98"-16,-8 10-433 16,-14 32-37-16,12 11-34 15,8 6-2-15,18-19-7 16,20-18-9-16,19-30-7 16,23-19-33-16,13-23-118 15,18-27-301-15,5-20 37 16</inkml:trace>
  <inkml:trace contextRef="#ctx0" brushRef="#br0" timeOffset="132961.8486">16923 13892 1016 0,'-18'10'226'0,"-11"8"94"16,-4 1-301-16,-8 9 0 16,1 2 2-16,0 9 7 15,4 1 11-15,-1 19 11 16,12-1 5-16,10 2-24 15,15-5-13-15,15-6-22 16,14-22-23-16,14-15 9 0,9-18 19 16,2-37-8-16,-3-11-7 15,0-23-8-15,-14-3-5 16,-8-6 14-16,-14 29 22 16,-7 3 42-16,-8 23 20 15,-5 15-31-15,4 25-15 16,1 17-6-16,4 14-23 0,4 17-1 15,0 6 11-15,-2 3-73 16,3-10-67-16,0-7-250 16,2-14-4-16,3-29-139 15</inkml:trace>
  <inkml:trace contextRef="#ctx0" brushRef="#br0" timeOffset="133197.0333">17221 14028 763 0,'1'-6'301'15,"-1"8"-10"-15,5 7-176 16,-5-9-121-16,0 1 23 16,6 41 19-16,11 57 23 15,-5-46 9-15,10 2 3 16,5-15-36-16,18-19 3 16,5-32-5-16,15-33 4 15,-6-21-1-15,7-26-9 16,-21-5-17-16,-2 0-8 0,-16 28-15 15,-5 8-69-15,-10 28-286 16,3 8-17-16,-11 18-160 16</inkml:trace>
  <inkml:trace contextRef="#ctx0" brushRef="#br0" timeOffset="133737.8659">18044 14030 1344 0,'20'-5'335'0,"9"-5"85"16,2-6-441-16,11-8-43 15,-7-1-43-15,-8-1-42 16,-15 0 111-16,-6-1 85 15,-11 11 48-15,-7 8 30 16,-1 7 21-16,3 8-88 16,-7 7-51-16,4-1-16 15,6-1-8-15,2 1 3 16,2-4 5-16,5 0 12 16,1 0 10-16,0-2 1 15,0 1-5-15,3-2-5 0,0-3-1 16,-6-5 24-16,1 1-3 15,11-8 18-15,15 0 6 16,44-64 0-16,-51 45-25 16,-5 4 7-16,-12 10-12 15,-1-4-10-15,-2 6-10 16,-17 7-7-16,-8 1-6 16,-19 7 2-16,-11 9 7 15,-24 17 5-15,7 16 4 0,-1 17-3 16,20 0-2-16,13 14-3 15,25-6 2-15,23 4 11 16,18-12 6-16,26-3 5 16,13-16 8-16,18-9-44 15,0-19-64-15,6-16-415 16,-11-13 70-16</inkml:trace>
  <inkml:trace contextRef="#ctx0" brushRef="#br0" timeOffset="134294.2925">19389 13723 979 0,'8'-7'364'16,"-7"7"-1"-16,-7 1-251 15,5-1-71-15,-5 2-2 16,-39 11-10-16,-67 91 72 16,44-30 8-16,-12 29 29 15,12 3-10-15,14 9-9 16,22-23-41-16,21-3-25 16,23-31-44-16,19-18 0 15,8-27 4-15,16-25-12 16,-5-25 7-16,18-50 5 15,-3-23-23-15,12-35-40 16,-10 4 9-16,-2-10 0 16,-18 32 8-16,-10 16-71 15,-20 42 99-15,-7 17 82 16,-10 35-77-16,-3 35 2 16,-4 25 76-16,-1 27-84 0,-3 16-108 15,2 11-38-15,0-10-96 16,3-4-94-16,3-27-153 15,1-19-40-15</inkml:trace>
  <inkml:trace contextRef="#ctx0" brushRef="#br0" timeOffset="137759.7976">19767 13993 326 0,'-12'11'-109'0,"11"4"99"15</inkml:trace>
  <inkml:trace contextRef="#ctx0" brushRef="#br0" timeOffset="138121.4322">19862 13871 529 0,'62'-96'346'15,"-62"94"-55"-15,0 4-51 16,-2-1-208-16,1-1-17 16,0 2-24-16,-4 11-2 15,-10 33-4-15,-13 56 11 16,21-42 24-16,8 5 10 16,8-18-4-16,9-10-8 15,4-12 9-15,3-22 11 16,-1-16 11-16,0-18 28 15,-7-15 15-15,-6-16 6 16,-10 2-18-16,-13-3 10 16,-8 9-17-16,-8 7 2 15,-1 16-19-15,3 9-46 0,5 5-74 16,9 8-393 0,15 20 65-16</inkml:trace>
  <inkml:trace contextRef="#ctx0" brushRef="#br0" timeOffset="138629.7023">20438 13994 442 0,'-3'2'395'0,"0"-1"-125"16,-1 1-44-16,1-1-190 16,0-1-36-16,0 0 18 15,0-1 31-15,0-1 37 16,0-1-15-16,1 0 3 16,1 0-32-16,-1 0-37 15,1 2-46-15,-1 1 7 16,1 1-9-16,-4 14 8 15,4 19 27-15,7 49 26 16,3-56-16-16,0-10 6 0,5-12 10 16,-3-8 10-16,2-10 8 15,6-5 1 1,4 0-7-16,0 3-12 0,3 8-30 16,0 13-15-16,-2 15-8 15,1 10 9-15,-7 4 2 16,4 1 22-16,-1-8 9 15,-5-7 10-15,-4-18 27 16,3-11 33-16,-6-11-3 16,-5-8 3-16,-1-1-13 15,0-2-95-15,-3 8-79 16,2 0-43-16,3 6-254 0,10-6 8 16,3-1-67-16</inkml:trace>
  <inkml:trace contextRef="#ctx0" brushRef="#br0" timeOffset="139083.9585">21196 13776 1204 0,'77'-40'190'16,"-74"63"123"-16,2 9-364 0,-5 20 8 16,0 4 7-16,-5 2 49 15,2-15 8-15,2-10 8 16,7-22 10-16,7-12 33 16,8-12-3-16,13-5 1 15,4-1-1-15,7 4-21 16,-7 9-44-16,8 18-13 15,-12 11-8-15,-6 19 3 16,-8 4 15-16,-7 12-156 16,-4-4-235-16,-6 3 36 15</inkml:trace>
  <inkml:trace contextRef="#ctx0" brushRef="#br0" timeOffset="139528.8263">21993 13744 800 0,'70'89'472'0,"-75"-72"-472"16,2 6 49-16</inkml:trace>
  <inkml:trace contextRef="#ctx0" brushRef="#br0" timeOffset="139661.7862">22069 13945 1378 0,'47'80'186'16,"-48"-69"-186"-16,-7-7-334 15</inkml:trace>
  <inkml:trace contextRef="#ctx0" brushRef="#br0" timeOffset="140266.8339">21418 11031 395 0,'-8'13'0'0,"-21"23"398"16,-11 17-362-16,-13 36 237 16,0 15-274-16,7 34 299 15,13-11-272-15,20 12 1 16,22-26-1-16,22-8-66 16,10-37-77-16,23-14-182 15,3-32-20-15</inkml:trace>
  <inkml:trace contextRef="#ctx0" brushRef="#br0" timeOffset="140511.834">21562 11711 877 0,'37'4'182'16,"14"2"88"-16,-3-6-267 16,7-1 4-16,-10-8-273 15,-8-18 87-15</inkml:trace>
  <inkml:trace contextRef="#ctx0" brushRef="#br0" timeOffset="141002.5283">22460 11384 1233 0,'-9'26'192'0,"-7"19"109"16,-1 10-368-16,-5 19 2 16,6-8 1-16,-2 11 66 15,15-10 14-15,9-5 0 16,7-20-3-16,10-7-2 16,0-16-2-16,7-21 8 15,1-21 3-15,15-12 9 16,-6-10 2-16,1-11 1 0,-7-2-2 15,0-10 1-15,-8 6 10 16,14-6-2-16,1 7-7 16,20 3-7-16,7 20-10 15,6 7-22-15,-9 14-5 16,-3 13-3-16,-17 14 0 16,-13 11 5-16,-12 6 2 15,-10 4 1-15,-8-3 5 0,-17 1 15 16,-5-5 3-16,-33-6 15 15,-9-8 8-15,-22-5 1 16,-4-10-10-16,-21-5-2 16,18 0-8-16,5-11-10 15,20 0-20-15,14 0-125 16,30 4-127-16,23-1-162 16,23 3-104-16</inkml:trace>
  <inkml:trace contextRef="#ctx0" brushRef="#br0" timeOffset="141697.1139">23858 11591 1116 0,'-22'114'255'15,"-2"-96"92"-15,9 14-340 16,-7 4-86-16,-19 16-98 15,-8-2-95-15,1 1-12 16,7-16-35-16,8 2-46 16</inkml:trace>
  <inkml:trace contextRef="#ctx0" brushRef="#br0" timeOffset="141945.9713">24108 11418 1255 0,'21'19'254'0,"9"-9"133"15,32 1-351-15,13-2-36 16,10-8 21-16,-14-8-26 15,3-11-28-15,-27-3-249 16,4-7-115-16,-17 1-65 16</inkml:trace>
  <inkml:trace contextRef="#ctx0" brushRef="#br0" timeOffset="142264.8025">24914 11012 1374 0,'76'19'209'15,"-56"-31"161"-15,14 12-397 16,8-3-30-16,2 2 41 16,-8-5 24-16,-2 4-6 15,-18 4-10-15,-5 8-14 16,-7 12-2-16,-11 24-2 15,-14 14 7-15,-10 30 17 16,-11 9 25-16,2 17 19 16,21-20 3-16,19-6 5 15,27-29 2-15,31-16-2 16,13-32-18-16,13-18-59 0,3-14-27 16,11-33-208-16,-15-10-161 15,-7-24-37-15</inkml:trace>
  <inkml:trace contextRef="#ctx0" brushRef="#br0" timeOffset="142469.8359">25930 10465 1744 0,'27'77'372'15,"-15"-7"160"-15,-3 32-509 16,-8 13-2-16,-11 47-10 15,-18-4 7-15,-42 38-42 16,-19-24-41-16,-29 10-43 16,-4-43-192-16,-11-14-249 15,34-55 27-15</inkml:trace>
  <inkml:trace contextRef="#ctx0" brushRef="#br0" timeOffset="143516.8719">26372 11416 533 0,'22'45'228'16,"-27"-41"-1"-16,-3 2-84 15,-4 10-36-15,0 7-24 16,-4 14 9-16,-1 10 9 16,4 15-13-16,3-6 3 15,5 19 30-15,10-12-3 16,14-6 2-16,12-17-15 15,19-18 17-15,5-33 9 16,15-32-34-16,2-22-14 0,4-33-14 16,-13-1-42-16,0-12-44 15,-23 13 22-15,-14-5-29 16,-18 26-28-16,-8 5-99 16,-9 21-47-16,-4 5-337 15,-2 20 27-15</inkml:trace>
  <inkml:trace contextRef="#ctx0" brushRef="#br0" timeOffset="143927.6832">27648 10810 473 0,'-14'19'0'0,"-23"26"780"15,-15 17-579-15,-21 39 283 16,9 11-483-16,4 49 491 16,23-7-480-16,14 10-6 15,23-31-14-15,14-4-44 16,14-52-44-16,18-14-251 15,7-37-144-15,21-9-56 16</inkml:trace>
  <inkml:trace contextRef="#ctx0" brushRef="#br0" timeOffset="144490.8494">28090 10883 1351 0,'43'109'295'16,"-46"-42"114"-16,-3 15-393 16,-9 20-38-16,-6-12-32 15,-5 9-90-15,0-14-90 16,0-7-182-16,10-20-42 16</inkml:trace>
  <inkml:trace contextRef="#ctx0" brushRef="#br0" timeOffset="144732.8615">28614 11640 628 0,'12'41'468'0,"-25"7"-197"15,-24-11-96-15,-17 12-298 16,-6-3-18-16,-22 8 55 16,8-5 103-16,-4 14 49 15,23-7 22-15,9 2-306 16,22-12 45-16</inkml:trace>
  <inkml:trace contextRef="#ctx0" brushRef="#br0" timeOffset="145254.6372">29178 11056 1135 0,'-1'31'300'0,"-15"5"58"16,-9 10-309-16,-2 14-57 16,8 4-2-16,5 6 18 15,13-9 27-15,11-13 10 16,14-15 9-16,16-24 2 16,9-25-12-16,17-35-13 15,5-15-11-15,21-25-13 16,-1 1-4-16,45-15 23 15,-21 23 9-15,1 5 5 16,-23 18-2-16,4 11 0 16,-50 28-22-16,17 11-9 15,-8 15-4-15,3 17 1 16,-11 7-4-16,-8 13 2 16,-14 3 1-16,-17 16-6 0,-16-4-4 15,-27 10-3-15,-14-10 2 16,-26-3-1-16,-1-23 9 15,-35-11 5-15,-1-16 3 16,-28-14 1-16,2-14 1 16,-11-5-15-16,30-3-24 15,-2-9-61-15,30 5-34 16,20 3-68-16,21 9-202 0,19-10-41 16,35 7-58-16</inkml:trace>
  <inkml:trace contextRef="#ctx0" brushRef="#br0" timeOffset="145650.293">30655 10428 1005 0,'33'15'0'16,"47"71"723"-16,-40-6-723 15,-2 32-40-15,-15-2 40 0,-32 29 4 16,-21-2 11-16,-41 24 549 16,-28-13-595-16,-46 14 529 15,4-25-1069-15,-40-8 120 16</inkml:trace>
  <inkml:trace contextRef="#ctx0" brushRef="#br0" timeOffset="147680.8984">23162 13127 236 0,'40'45'339'16,"-40"-47"-53"-16,13 17 13 15,-19 0-85 1,3 46-108-16,-59 19-85 16,-27 38-30-16,-19 33-9 15,15 14-19-15,4-11 59 16,73 16-16-16,41-29-9 0,62-17-174 15,8-41-127-15,35-32-24 16</inkml:trace>
  <inkml:trace contextRef="#ctx0" brushRef="#br0" timeOffset="148397.8703">23541 13465 1110 0,'-12'126'213'15,"17"-121"85"-15,8-1-325 16,17 6-23-16,10-4 0 16,14 9-4-16,4-2-60 0,12 4-181 15,-8-8 4-15</inkml:trace>
  <inkml:trace contextRef="#ctx0" brushRef="#br0" timeOffset="148863.8916">24360 13138 289 0,'-96'100'0'16,"97"-100"586"-16,-1 0-586 15,2-1 170-15,-2 1-179 16,0-1 355-16,1-1-342 16,33-2 353-16,45-4-342 15,-41 8-8-15,-9 8-1 16,-4 8-8-16,-10 6-10 16,-8 11-4-16,-6 13 5 0,-17 25 2 15,-9 3 4-15,-12 13 10 16,0-7 14-16,1-6 14 15,19-23 4-15,21-4 11 16,18-14 9-16,21 1-9 16,6-9-9-16,18-9-3 15,-4-13-52-15,22-6-247 16,-5-7-148-16,-9-2-70 16</inkml:trace>
  <inkml:trace contextRef="#ctx0" brushRef="#br0" timeOffset="149299.8216">25317 13879 1155 0,'-4'1'413'0,"-4"8"-2"15,-2 12-283-15,-14 28-122 16,-7 13-39-16,-24 33-1 16,-11-5 26-16,-16 6 1 15,5-25-1-15,0-4-25 16,27-27-53-16,5-6-257 15,20-19-62-15,12-9-128 16</inkml:trace>
  <inkml:trace contextRef="#ctx0" brushRef="#br0" timeOffset="150483.8179">26121 13107 911 0,'49'-23'285'0,"-50"28"-1"16,-1 2-287-16,-4 18-87 15,-3 8 41-15,-8 31 19 16,-7 10 45-16,-6 34 47 0,-4 3 40 16,-1 33-68-16,7-5-27 15,4 28-20-15,5-24-294 16,10-19 74-16</inkml:trace>
  <inkml:trace contextRef="#ctx0" brushRef="#br0" timeOffset="151066.8361">26554 12793 1162 0,'18'145'279'15,"-13"-45"107"-15,12 55-329 16,-4 22-9-16,-19 51 4 15,-28 13 0-15,-43 40-59 16,-27-14-387-16,-45 20 105 16</inkml:trace>
  <inkml:trace contextRef="#ctx0" brushRef="#br0" timeOffset="179282.4277">9240 16326 1221 0,'6'16'297'16,"-5"-5"97"-16,8 41-345 0,8 14-54 16,55 10-21-1,16 1019-273 17,-96-1091-12-32,-1 12 104 15,6-14-72-15,-22-20-40 16,-10-10-1-16</inkml:trace>
  <inkml:trace contextRef="#ctx0" brushRef="#br0" timeOffset="179506.8364">9350 16283 1068 0,'41'-86'386'15,"-8"17"46"-15,25-1-256 0,4 18-108 16,18 11-28-1,0 20-31-15,3 22-22 16,-23 23-12-16,-9 23-9 0,-28 17 7 16,-23 32 0-16,-32 5 8 15,-42 22-18-15,-24-15 9 16,-19 3-20-16,1-32-61 16,-1-5-291-16,26-30 73 15</inkml:trace>
  <inkml:trace contextRef="#ctx0" brushRef="#br0" timeOffset="179868.7609">10013 17131 536 0,'11'25'171'16,"-2"-6"38"-16,5 0-146 15,6-5 30-15,3-6 31 0,2-11-30 16,10-8 12-16,-4-7 2 15,-6-7-60-15,-7-5-27 16,-12 3 1-16,-15 2-3 16,-12-1 12-16,-1 3-6 15,-8 6-43-15,8 0-44 16,-2 4-272-16,8-5 22 16</inkml:trace>
  <inkml:trace contextRef="#ctx0" brushRef="#br0" timeOffset="180067.8869">10644 17188 983 0,'2'15'244'0,"-4"-2"80"16,-1 4-282-16,8-1-26 15,5-3-72-15,0 2-138 16,4 1-130-16,-7-1-65 16</inkml:trace>
  <inkml:trace contextRef="#ctx0" brushRef="#br0" timeOffset="180257.834">10705 16573 1218 0,'12'-14'456'15,"3"3"9"-15,-30 10-327 16,22 4-276-16,1 1-327 0,8 8-10 16,-1 7-241-16</inkml:trace>
  <inkml:trace contextRef="#ctx0" brushRef="#br0" timeOffset="180485.8571">11087 17205 1000 0,'11'7'511'0,"-1"-10"-42"16,2-1-186-16,13-13-213 15,10-5-43-15,14 1-16 16,6 1-19-16,3 5-6 15,-15 9-39-15,-3 16-9 16,-12 1 1-16,-9 18-7 16,-11 7-5-16,-2 16 3 15,-6-1-27-15,-2 16-223 16,-4-8-73-16,0-13-77 16</inkml:trace>
  <inkml:trace contextRef="#ctx0" brushRef="#br0" timeOffset="180691.911">11795 16359 416 0,'-3'-6'623'0,"-3"18"-230"0,2 7-131 16,-1 15-3-1,7 27-275-15,5 8 0 0,14 35 0 16,-2 12 4-16,5 14 2 15,-5-7-103-15,-5 18-265 16,-14-33 54-16</inkml:trace>
  <inkml:trace contextRef="#ctx0" brushRef="#br0" timeOffset="180887.8773">11663 16895 880 0,'5'22'716'0,"11"-1"-189"15,3-42-70-15,33 18-407 16,9-3-71-16,23 0-182 16,2-1-102-16,12 7-223 0,-15-3-113 15</inkml:trace>
  <inkml:trace contextRef="#ctx0" brushRef="#br0" timeOffset="181276.8419">12921 17182 1255 0,'-11'18'295'0,"6"6"107"15,15-6-369-15,23-8-8 16,5-14 6-16,17-11 17 16,3-10 1-16,1-8 5 15,-18 2-12-15,-13 0-34 0,-17 7-21 16,-19 6-11-16,-15 3-7 16,-16 7-31-16,-2 6 16 15,-5 4-388-15,12 1 105 16</inkml:trace>
  <inkml:trace contextRef="#ctx0" brushRef="#br0" timeOffset="181544.3795">13898 16128 1271 0,'-29'-5'286'0,"-13"1"95"16,-5 7-383-16,-11 14-34 16,8 10-7-16,5 19 17 15,11 10 21-15,6 14 22 16,22 8 22-16,3 22 3 16,12 48 4-1,12-7-69-15,4-2-144 16,-6-9-123-16,-8-22-109 15,-14-63-137-15</inkml:trace>
  <inkml:trace contextRef="#ctx0" brushRef="#br0" timeOffset="181678.4971">13587 16929 1296 0,'66'-19'348'16,"14"-18"87"-16,14 1-814 15,7 1-17-15,-21 1-179 16</inkml:trace>
  <inkml:trace contextRef="#ctx0" brushRef="#br0" timeOffset="182133.1588">15193 16648 1327 0,'-18'54'439'0,"14"-31"48"16,2 8-358-1,-1 19-113-15,5 8-87 0,4 9-103 16,-3-8-62-16,-6-1-251 16,-3-17-3-16</inkml:trace>
  <inkml:trace contextRef="#ctx0" brushRef="#br0" timeOffset="182294.6212">15040 16276 1765 0,'89'-49'371'0,"-78"61"65"16,6 4-670-16,19 12-296 15,-3 5-59-15</inkml:trace>
  <inkml:trace contextRef="#ctx0" brushRef="#br0" timeOffset="182489.9379">15606 16732 1623 0,'14'0'391'16,"12"-6"133"-16,5 2-475 0,21-1-26 15,0 5-26-15,4 8-24 16,-19 9-26-16,-4 17-48 16,-21 11-28-16,-12 20-141 15,-12 3 25-15,-13 5-226 16,3-14-12-16</inkml:trace>
  <inkml:trace contextRef="#ctx0" brushRef="#br0" timeOffset="182884.0239">16702 15868 966 0,'-11'-52'363'16,"-7"73"0"-16,-6 1-290 0,-1 23-23 15,7 10-90 1,3 23 0-16,14 11 11 16,7 19 6-16,9 2 26 0,7 22 9 15,-2-3 3 1,-3 13-21-16,-2-18-44 0,-12-2-195 16,-9-29-103-16,-20-17-69 15</inkml:trace>
  <inkml:trace contextRef="#ctx0" brushRef="#br0" timeOffset="183064.4182">16282 16676 1519 0,'49'-9'375'15,"5"0"121"-15,29 1-442 16,-1 3-81-16,10 0-121 0,-18 5-116 15,-11 3 0-15,-23 0-218 16,-14 0-9-16</inkml:trace>
  <inkml:trace contextRef="#ctx0" brushRef="#br0" timeOffset="183288.8562">17190 15999 1438 0,'44'-31'328'16,"-47"75"128"-16,-1 32-420 15,-1 5-41-15,-4 21-6 16,-2-3-10-16,-1 19-7 16,-3-21 4-16,3 16-86 15,3-14-55-15,5-4-225 16,1-24-38-16,4-9-121 15</inkml:trace>
  <inkml:trace contextRef="#ctx0" brushRef="#br0" timeOffset="183716.9458">17381 17025 1312 0,'41'9'354'15,"7"-21"75"-15,2-7-430 16,5-3-157-16,-11 4-41 16,-11-1 29-16,-12 14 11 15,-8-1 149-15,-9 6 140 16,-4-2 82-16,0 0-20 16,-1 1 8-16,-1-1-101 15,2 1 3-15,0 1-77 16,0-2-3-16,0 1-7 15,3-2 0-15,9-2-4 0,-4-20 2 16,48-43-6-16,-44 40 2 16,-6 6-3-16,-2-1-14 15,-2 7-10-15,-16 3-3 16,-8 11-18-16,-9 15 0 16,-14 14 19-16,-12 19 8 15,8 9 35-15,1 13 26 16,11-7 2-16,18 7-1 15,22-16 0-15,21 3-43 16,13-17-21-16,6 2-2 16,0-18-76-16,3-2-418 15,-9-17 125-15</inkml:trace>
  <inkml:trace contextRef="#ctx0" brushRef="#br0" timeOffset="183947.8525">18058 16925 1718 0,'-28'46'402'16,"-14"8"142"-16,5 1-496 0,6 3-46 16,18-12-8-16,14-5-1 15,15-11 0-15,18-3-13 16,3-13 8-16,11-11-64 15,8-4-44-15,-3-11-220 16,-10-7-184-16,-17-14-51 16</inkml:trace>
  <inkml:trace contextRef="#ctx0" brushRef="#br0" timeOffset="184247.5884">18669 16342 1302 0,'2'12'394'0,"-2"-3"38"0,1-6-381 16,2 12-44-16,-3 1-44 15,0 23 33-15,3 10 40 16,2 23 40-16,-4 4 11 15,-2 38 2-15,-8-15-35 16,-13 11-66-16,-7-15-87 16,-12 1-125-16,-2-32-74 15,0-10-26-15,10-21 40 16,2-15-17-16,11-23 21 16,-3-15 66-16</inkml:trace>
  <inkml:trace contextRef="#ctx0" brushRef="#br0" timeOffset="184436.7171">18386 17018 1168 0,'20'0'557'0,"8"-9"-12"16,3 3-310-16,16 3-70 15,2 2-115-15,6-7-25 16,-6 4-22-16,1-2-31 16,-11 0-24-16,-7 3-63 15,-8 2-37-15,-3-4-91 16,-8 5-9-16,0 0 22 15,-1-3-128-15,8-9-38 16,2-4 55-16</inkml:trace>
  <inkml:trace contextRef="#ctx0" brushRef="#br0" timeOffset="184601.122">19161 16948 1267 0,'6'64'466'0,"0"-14"50"16,-9 16-319-16,-4-10-144 15,-7 2-121-15,-3-14-44 16,-10-10-92-16,6-19-24 16,-1-18-59-16,0-22-15 15,-11-18-73-15,6-9-7 0</inkml:trace>
  <inkml:trace contextRef="#ctx0" brushRef="#br0" timeOffset="184721.8422">19092 16345 1292 0,'2'20'624'0,"0"-10"-126"16,-2-13-448-16,3 7-437 15,-3-4-131-15</inkml:trace>
  <inkml:trace contextRef="#ctx0" brushRef="#br0" timeOffset="185394.4196">19637 17011 1023 0,'-12'22'259'0,"-9"1"72"15,-3 1-299-15,-1 7-19 16,10 2-13-16,3 2 20 15,10-8 11-15,4-3 12 16,7-9 4-16,6-11-18 16,1-10-34-16,4-12-46 15,-2-5-17-15,1-10 2 16,-4 2 18-16,1-3 30 16,-4 6 49-16,4-6 19 15,-3 3-2-15,8-2-6 16,0 2-8-16,10 1 15 15,2 9 0-15,4 7 24 16,-6 9 12-16,4 10 10 16,-7 9-21-16,-1 12-11 15,-5 3-29-15,-1 13-12 16,-9-5-11-16,-8 0 2 0,-8-3-3 16,-4 3 11-16,-2-12 6 15,1-1 3-15,6-11 2 16,15-11 12-16,15-13-11 15,17-9-11-15,8-1-17 16,16 6-7-16,-9 5-14 16,-1 11 3-16,-16 8 4 15,-13 18 9-15,-17-1-1 16,-12 14-30-16,-13 0-44 0,-17 3-113 16,5-12-69-16,-6-5-249 15,4-18-20-15</inkml:trace>
  <inkml:trace contextRef="#ctx0" brushRef="#br0" timeOffset="187541.7004">12380 16775 402 0,'40'78'415'0,"-55"-27"160"31,-10-5-498-31,-9-6-57 16,-9-3-7-16,-1 4 33 15,8-38 58-15,13-1 11 16,8 11 5-16,12 2-32 16,9-2-71-16,8-1-68 15,12 6-38-15,5-5 67 16,0 12 29-16,-7-2 29 16,-24 9 40-16,-21 2 30 0,-22 8-81 15,-24-5-10-15,-20-3-11 16,5-9-424-16,-5-9 122 15</inkml:trace>
  <inkml:trace contextRef="#ctx0" brushRef="#br0" timeOffset="188794.285">21067 16628 221 0,'-1'2'1339'31,"-2"-1"-1487"-31,0 1 148 15,0-1-619-15</inkml:trace>
  <inkml:trace contextRef="#ctx0" brushRef="#br0" timeOffset="188989.8411">20924 17298 1537 0,'7'1'284'0,"-5"-4"-284"16,5-4-450-16,-10-3-220 16</inkml:trace>
  <inkml:trace contextRef="#ctx0" brushRef="#br0" timeOffset="189723.4558">21863 16405 1023 0,'-2'13'430'16,"4"0"-19"-16,14 18-222 15,9 6-172-15,20 24-20 16,10 10 21-16,16 30 28 15,-3 0 24-15,4 14-13 16,-11-7-8-16,-3 18-38 16,-20-23-61-16,-11-4-62 15,-15-16-355-15,-22-25 68 16</inkml:trace>
  <inkml:trace contextRef="#ctx0" brushRef="#br0" timeOffset="189942.3457">22454 16510 1526 0,'-2'13'420'16,"-14"8"67"-16,-3 13-453 16,-42 19-142-16,-16 14-34 15,-27 20 7-15,2 1 31 16,-6 7 36-16,31-14 70 15,12-1-145-15,26-18-160 16,17-4-80-16,21-19-187 0</inkml:trace>
  <inkml:trace contextRef="#ctx0" brushRef="#br0" timeOffset="190339.4155">22763 17042 1407 0,'15'13'356'16,"18"-6"89"-16,10-7-418 15,26-4-30-15,4-2-28 0,-2 6-51 16,-19-3-15-16,-8 0-157 16,-23 0-170-16,-9-10-23 15</inkml:trace>
  <inkml:trace contextRef="#ctx0" brushRef="#br0" timeOffset="190978.2601">22775 17351 1206 0,'18'-4'305'0,"7"-4"91"15,26 0-331-15,11-4-59 16,10 6-4-16,-5 1-10 16,-3 7-104-16,-17 4-131 15,1 1-155-15,-11-1-90 16</inkml:trace>
  <inkml:trace contextRef="#ctx0" brushRef="#br0" timeOffset="191372.5584">23963 16999 1254 0,'-3'9'333'15,"9"-9"92"-15,3 1-363 16,-9-2-16-16,4-1-20 16,35-2-7-16,45-10-3 15,-39 7-49-15,-7 5-49 16,8-1-274-16,-6-4-86 16,0-6-104-16</inkml:trace>
  <inkml:trace contextRef="#ctx0" brushRef="#br0" timeOffset="191829.8556">24627 16615 563 0,'0'-2'257'16,"-2"2"-19"-16,-1 0-98 15,0 2-118-15,-10 5 54 16,4-2 38-16,6-4 54 16,0 1 22-16,0-1 7 15,2 1-52-15,2-2-27 16,45-6-51-16,71-36-18 0,-38 7-16 16,11 1 8-16,-13 8-6 15,-1 9-3-15,-20 11-14 16,-9 9-12-16,-23 10-39 15,-9 24-11-15,-17 9 0 16,-17 24 7-16,-25 16 7 16,-33 26 23-16,-20 1 11 15,-37 17 4-15,17-20-1 16,17-5 9-16,37-34 0 16,23-16 1-16,46-30 1 0,28-7 30 15,20-12-4-15,38-5 5 16,18-1-7-16,26-1-2 15,-23 4-30-15,4 4-73 16,-31 1-72-16,-15-1-391 16,-24-1 42-16</inkml:trace>
  <inkml:trace contextRef="#ctx0" brushRef="#br0" timeOffset="192580.8553">26354 17462 1196 0,'99'54'344'0,"-94"-54"44"0,-7 7-321 16,-4 5-72-16,-13 13 9 15,-14 8 28-15,-19 14 34 16,-13-1 4-16,-15 16-4 15,6-7-39-15,-7 1-130 16,22-10-150-16,4 2-204 16,24-32-94-16</inkml:trace>
  <inkml:trace contextRef="#ctx0" brushRef="#br0" timeOffset="192984.8541">27565 16436 1255 0,'3'-6'475'0,"5"6"3"16,1 19-328-16,13 12-95 15,11 9-59-15,21 25 23 16,9 14 26-16,9 26 27 15,5-1 6-15,9 7 1 16,-13-12-24-16,4 2-37 16,-15-29-48-16,-13-5-77 15,-20-21-58-15,-8-13-399 16,-22-36 70-16</inkml:trace>
  <inkml:trace contextRef="#ctx0" brushRef="#br0" timeOffset="193177.8756">28171 16536 1473 0,'-19'5'476'0,"-5"4"76"16,-20 10-357-16,-15 8-290 16,-35 17 3-16,-3 8 9 15,-16 25 16-15,12 6-10 16,1 6 149-16,30-8-107 15,12 1-421-15,30-24 76 16</inkml:trace>
  <inkml:trace contextRef="#ctx0" brushRef="#br0" timeOffset="193509.8407">28890 16582 793 0,'31'11'0'0,"10"-1"782"16,17-5-782-16,12-3 28 15,5 0-92-15,-14-5 576 16,-9-1-526-16,-17-2 428 16,-11-2-917-16,-12 4 100 15</inkml:trace>
  <inkml:trace contextRef="#ctx0" brushRef="#br0" timeOffset="193749.6873">28866 16945 171 0,'33'24'813'0,"17"-6"-337"16,5-21-78-16,19 6 48 16,-5-3-483-16,0-3 28 15,-18-3-33-15,-8-1-119 16,-25-1-26-16,0-11-204 16,-9-12-87-16</inkml:trace>
  <inkml:trace contextRef="#ctx0" brushRef="#br0" timeOffset="194031.9387">30171 16178 1392 0,'0'68'529'16,"3"8"26"-16,0 32-323 15,-5 10-178-15,-4 38-21 16,-10-20-4-16,-5 11-8 16,-2-26-26-16,-10-1-106 15,-17-40-454-15,-38-13-18 16,-3-39-245-16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36:55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23434 882 1160 0,'21'27'202'16,"56"60"132"-16,-35-29-353 15,14 30 6-15,-12 2 14 16,4 14 1-16,-16-4 1 15,1 19 2-15,-9-18 1 16,1 16-96-16,-4-19-61 16,-2-13-185-16,-4-27-53 15</inkml:trace>
  <inkml:trace contextRef="#ctx0" brushRef="#br0" timeOffset="243.1263">24126 939 1229 0,'-59'43'167'0,"-23"19"159"15,1 9-367-15,-29 28 1 16,-2-4 39-16,-16 13 4 15,14-10 2-15,2 0-31 16,39-26-60-16,2 4-225 16,30-23-19-16,18-1-126 0</inkml:trace>
  <inkml:trace contextRef="#ctx0" brushRef="#br0" timeOffset="598.7657">24216 1272 884 0,'0'1'32'16,"9"7"181"-16,42 8-340 15,97 8 174-15,-42-37 14 16,-6-7 1-16,6-6-55 15,-15 0-223-15,8 4-16 16,-29 12-129-16</inkml:trace>
  <inkml:trace contextRef="#ctx0" brushRef="#br0" timeOffset="889.914">24501 1705 1290 0,'53'-6'234'15,"5"-2"142"-15,29-2-407 16,4-3 3-16,15-2-103 16,-17-2-46-16,-4-2-193 15,-25-5-2-15,-2-2-79 16</inkml:trace>
  <inkml:trace contextRef="#ctx0" brushRef="#br0" timeOffset="1247.8034">24477 903 517 0,'40'82'452'0,"13"27"-115"15,19 1 0-15,-6 34-305 16,2-11-18-16,15 6 1 15,-10-26-13-15,1 2-9 16,-16-29-102-16,-5-4-104 16,-17-22-131-16,5-17-86 15</inkml:trace>
  <inkml:trace contextRef="#ctx0" brushRef="#br0" timeOffset="1844.7719">25561 1269 419 0,'-87'68'289'0,"99"-65"-52"16,17 0-248-16,11 3 252 15,29 0-223-15,6 1-6 16,13-1-3-16,-10-1-44 15,6-7-206-15,-18 2 55 0</inkml:trace>
  <inkml:trace contextRef="#ctx0" brushRef="#br0" timeOffset="2071.7378">26585 961 1339 0,'1'50'213'0,"-2"26"166"15,-4 10-402-15,2 22 3 16,-1-1 27-16,-9 5-2 16,-1-17-15-16,3-6-12 15,5-9-152-15,-2-5-148 0,11-17-58 16,5-12-166-16</inkml:trace>
  <inkml:trace contextRef="#ctx0" brushRef="#br0" timeOffset="2578.7374">27188 2013 1386 0,'0'3'257'0,"-15"28"145"15,-53 70-405-15,1-50-28 16,-10 4-11-16,3-1-10 16,4-16-48-16,22-19-47 0,14-5-94 15,19-17-67 1,21-15-43-16,14-7-61 0</inkml:trace>
  <inkml:trace contextRef="#ctx0" brushRef="#br0" timeOffset="2905.7123">28059 1121 1254 0,'1'24'171'15,"13"17"168"-15,17 5-349 16,12 24-46-16,7 7 82 15,23 15 15-15,2-12-3 16,9 1-3-16,-9-14-1 16,-4 7-87-16,-25-22-57 15,-11 5-51-15,-17-14-48 16,-2-6-169-16,-7-17 57 16</inkml:trace>
  <inkml:trace contextRef="#ctx0" brushRef="#br0" timeOffset="3119.6366">28767 1192 1378 0,'-30'0'93'0,"-20"12"227"15,-23 16-417-15,-44 18 17 16,-19 4 81-16,-24 20 15 15,1-3 2-15,-1 11-3 16,39-11-18-16,16 1-198 16,31-18-133-16,35 13-40 15</inkml:trace>
  <inkml:trace contextRef="#ctx0" brushRef="#br0" timeOffset="3465.9401">29088 1355 718 0,'39'-2'281'0,"12"1"19"16,-3 0-33-16,23 1-351 16,2 0 118-16,1-2-4 15,-11-2-18-15,1 1-12 16,-24 1-43-16,-10 2-35 15,-16 5-240-15,-14 2 43 16</inkml:trace>
  <inkml:trace contextRef="#ctx0" brushRef="#br0" timeOffset="3701.2789">29138 1671 310 0,'40'8'191'0,"8"-3"317"16,10 1-245-16,13-8 81 16,-13 5-301-16,5-4-91 15,-11-2-107-15,-5-9-188 16,-12-3-62-16</inkml:trace>
  <inkml:trace contextRef="#ctx0" brushRef="#br0" timeOffset="3989.785">29297 1019 1351 0,'1'28'42'16,"1"10"297"-16,5 5-398 16,1 30 31-16,2 7 94 15,3 18 61-15,2-4-83 16,6 10-6-16,-5-22-17 15,5 4-50-15,-3-17-19 16,0 1-232-16,-5-14-109 16,11-8-77-16</inkml:trace>
  <inkml:trace contextRef="#ctx0" brushRef="#br0" timeOffset="4273.7814">30243 1032 1541 0,'-10'59'349'0,"-5"41"129"15,0-26-380-15,1 57-194 16,-1-8 54-16,-4 42 68 16,2-24-3-16,-2 8-7 15,6-24-7-15,8 7 27 0,5-60-535 16,18-23 149-16</inkml:trace>
  <inkml:trace contextRef="#ctx0" brushRef="#br0" timeOffset="31471.4547">14569 4278 432 0,'-105'104'357'0,"40"-76"-87"15,-3 5-256-15,-9 26 278 16,13 9-248-16,4 25 23 0,12 4 1 16,21 15-9-16,23-23-21 15,31-10-10-15,23-28-16 16,40-12-124-16,10-26-111 15,17-22-106-15,-15-25-128 16</inkml:trace>
  <inkml:trace contextRef="#ctx0" brushRef="#br0" timeOffset="31730.9362">15194 4920 530 0,'3'37'1142'0,"-7"1"-837"16,1-22-33-16,-6 20-255 16,-3-11-246-16,-1-19-243 15,4-13 509-15,5-39 17 16,13-21 3-16,14-20-13 16,13-7-19-16,14-14-9 15,5 24-15-15,3 5-6 16,-3 26 2-16,-2 17 1 15,-12 22-78-15,-2 0-176 16,-10 11-102-16,0 3-105 16</inkml:trace>
  <inkml:trace contextRef="#ctx0" brushRef="#br0" timeOffset="31891.6686">16230 4678 1048 0,'28'46'227'0,"-32"7"67"15,17 20-599-15,2-15 69 16</inkml:trace>
  <inkml:trace contextRef="#ctx0" brushRef="#br0" timeOffset="32086.7438">16547 3954 1392 0,'-2'-14'361'0,"2"10"73"16,3 19-409-16,-1 5-136 15,1 9-39-15,-5 2-92 16,-2-2-161-16,-1-1-1 15,7-13-94-15</inkml:trace>
  <inkml:trace contextRef="#ctx0" brushRef="#br0" timeOffset="32280.7626">17002 4020 1085 0,'1'45'221'16,"9"24"107"-16,1 8-325 16,4 30-6-16,-8 7-10 15,-6 24-135-15,-8-17-85 16,-3-9-95-16,-2-37-125 0</inkml:trace>
  <inkml:trace contextRef="#ctx0" brushRef="#br0" timeOffset="32460.8882">16714 4405 1594 0,'40'21'448'0,"18"-4"-68"16,10-9-322-16,34 4-99 15,1 0-121-15,0 4 1 16,-17-1 35-16,-4 2-371 15,-28 2-27-15</inkml:trace>
  <inkml:trace contextRef="#ctx0" brushRef="#br0" timeOffset="32610.8803">17730 4669 1261 0,'-10'49'381'15,"0"1"-19"-15,21-5-432 16,-9 4-368-16,1-23-40 16</inkml:trace>
  <inkml:trace contextRef="#ctx0" brushRef="#br0" timeOffset="32780.8576">17972 4017 213 0,'13'17'947'0,"0"3"-510"16,-2 4-170-16,1 10 22 15,1 2-564-15,2 7-78 16,-3-2-84-16,10 8 21 16</inkml:trace>
  <inkml:trace contextRef="#ctx0" brushRef="#br0" timeOffset="33031.7549">18619 4444 1249 0,'-9'33'269'16,"-112"61"119"-16,48-30-363 15,5 18-18-15,21-8-2 0,14-2-1 16,21-11-48 0,17-5-21-16,15-23-32 0,17-12-90 15,18-12-193-15,24-24 36 16,4-15-135-16</inkml:trace>
  <inkml:trace contextRef="#ctx0" brushRef="#br0" timeOffset="33364.5729">19154 4733 888 0,'-3'-3'474'0,"-30"-3"-62"16,-35 28-145-16,18 27-244 15,8 1-28-15,7-2-29 16,21-10-1-16,23-18 21 15,19-23 5-15,17-20 2 16,5-14 33-16,8-11 1 16,-8 2-21-16,-2 3-12 15,-14 19-7-15,-3 17-14 0,-18 21 4 16,-5 20 5-16,-4 12 6 16,2 17-5-16,-2-4-19 15,10-4-63-15,5-24-64 16,21-22 77-16,4-26 5 15,20-30-46-15,-3-24-20 16,13-27-18-16,-13-12-134 16,4-20-81-16</inkml:trace>
  <inkml:trace contextRef="#ctx0" brushRef="#br0" timeOffset="33513.8298">19988 3885 362 0,'3'-5'443'15,"-8"27"-145"-15,-2 30-200 16,-1 17 239-16,-5 33-239 15,-5-1 16-15,-7 47 13 16,-6-7-17-16,3 22-64 16,3-18-92-16,4 6-248 15,18-48-130-15,22-12-79 16</inkml:trace>
  <inkml:trace contextRef="#ctx0" brushRef="#br0" timeOffset="34212.9222">21176 4828 1048 0,'-15'49'223'16,"9"-12"124"-16,6-31-292 0,19-27 11 15,17-25-6-15,20-16-7 16,8-11-34-16,14 2-5 16,-8 15-8-16,1 14-4 15,-15 23-2-15,-8 23 0 16,-14 16-19-16,-11 21 0 16,-15 8 5-16,-10 13 4 15,-1-4-1-15,-3 4-113 16,2-11-116-16,8-4-128 15,10-22-108-15</inkml:trace>
  <inkml:trace contextRef="#ctx0" brushRef="#br0" timeOffset="34518.2488">22190 4579 1488 0,'-6'9'237'16,"0"20"176"-16,-6 16-450 16,1 5 11-16,2-5 27 15,4 2-2-15,5-16-4 16,15-9 0-16,9-19 0 16,22-13-19-16,3-14-23 15,2-14-20-15,-2 2 0 16,-6 2 0-16,-25 7 15 0,-8 19 15 15,-1 16 27-15,-6 25 4 16,-4 8 0-16,-1 20 5 16,-1 1 7-16,-3 7-176 15,2-16-166-15,8-15-11 16</inkml:trace>
  <inkml:trace contextRef="#ctx0" brushRef="#br0" timeOffset="34981.7679">22815 4610 591 0,'12'-3'436'0,"-4"12"-123"0,-3 7-375 16,1 2 356-16,-7-3-338 15,-2 5 6-15,-2-5 38 16,-8 5 38-16,-3-1 4 16,-6 12 6-16,2-1 0 15,1 1-13-15,7-9-15 16,9-9 2-16,11-13-3 16,23-15 1-16,13-13-24 15,18-6 2-15,8 3-7 0,-5 4 0 16,-11 11-6-16,-17 16 5 15,-21 13-4-15,-12 13 2 16,-2 6 2-16,-14 7 9 16,2-7 17-16,10-4-1 15,1-10 1-15,11-10 15 16,3-10 1-16,8-2 2 16,3 1 4-16,0 4-4 15,-6 7-22-15,0 8-7 16,-8 9-6-16,-13 5 2 15,-2 1-22-15,-2 0-184 16,-1-10-179-16,11-30-23 16</inkml:trace>
  <inkml:trace contextRef="#ctx0" brushRef="#br0" timeOffset="35370.2832">23714 4045 986 0,'-1'6'210'0,"-18"8"74"16,5 12-256-16,4 10-57 16,-3 20 19-16,-4 4 16 0,-2 22 18 15,6 6 23-15,-5 20 4 16,3-7-2-16,0-5-1 15,8-28-5-15,5-16-9 16,11-36 12-16,21-26 4 16,7-11-3-16,9-13 1 15,-6 0-26-15,6 4-16 16,-20 17-6-16,-2 12-11 16,-11 13-2-16,-11 17-3 15,-14 10-2-15,-1 10-2 16,-14-2 13-16,-14 2 7 15,10-15 4-15,-12-9-44 16,0-12-46-16,4-7-212 16,18-4-88-16,7-15-90 15</inkml:trace>
  <inkml:trace contextRef="#ctx0" brushRef="#br0" timeOffset="35696.781">24006 4857 817 0,'89'30'167'0,"-43"-34"92"0,31-8-212 15,6-3 21-15,6-6 30 16,-20 0-4-16,-8-2 15 15,-27 2-8-15,-16 3-48 16,-17 8-23-16,-27 4-6 16,-25 9-19-16,-33 15-20 15,-8 11 28-15,-10 14-10 16,28 6-16-16,25 3-18 16,36-8-47-16,33-5-46 15,25-18-77-15,38-11-157 16,10-14 3-16</inkml:trace>
  <inkml:trace contextRef="#ctx0" brushRef="#br0" timeOffset="35910.9751">24707 4927 1135 0,'38'31'238'15,"-39"-23"124"-15,1-7-312 16,10-8 34-16,9-8 6 15,18-10 9-15,8-14-3 16,13-4-7-16,-1 3-32 16,3 2-5-16,-17 12-17 15,-6 9-35-15,-14 8-39 16,-11 4-153-16,-10 5-294 0,2 0 33 16</inkml:trace>
  <inkml:trace contextRef="#ctx0" brushRef="#br0" timeOffset="36195.7561">25649 4668 1581 0,'-14'26'355'15,"-58"47"74"-15,16-40-406 16,14-4-126-16,18-1 26 15,20-14 39-15,14 0 63 16,10-3-1-16,3 7 1 16,-6 5 0-16,-13 14-20 15,-16 5-12-15,-28 5-3 16,-16-10 1-16,-8-1-9 0,5-14-27 16,12-10-38-16,23-6-53 15,16-9-51-15,22-16-252 16,24-14 59-16</inkml:trace>
  <inkml:trace contextRef="#ctx0" brushRef="#br0" timeOffset="36432.4486">26120 4287 893 0,'38'141'850'16,"-44"-104"-494"-16,-1-14-88 16,1 3-522-16,2-9-565 15,-1-11 441-15</inkml:trace>
  <inkml:trace contextRef="#ctx0" brushRef="#br0" timeOffset="36563.4846">26109 4885 1531 0,'-7'49'261'0,"0"-23"27"15,-5-18-700-15,4-9-88 16</inkml:trace>
  <inkml:trace contextRef="#ctx0" brushRef="#br0" timeOffset="36999.7856">19158 5714 1018 0,'16'86'356'0,"22"-45"29"16,24 27-209-16,9 0-182 15,16 32 25-15,-8-8 9 16,-4 14-8-16,-20-17-2 15,-3 12-39-15,-15-12-41 16,-7-3-137-16,-7-23-123 16,2-3-85-16,-7-28-103 0</inkml:trace>
  <inkml:trace contextRef="#ctx0" brushRef="#br0" timeOffset="37209.7331">19862 5829 1076 0,'-54'30'557'0,"-15"14"-82"16,11 30-176-16,-53 6-298 16,3 8-36-16,-15 5-48 15,12-14-18-15,12-5-115 16,35-16-160-16,11-4-84 15,23-20-87-15</inkml:trace>
  <inkml:trace contextRef="#ctx0" brushRef="#br0" timeOffset="37540.0719">20167 6103 1243 0,'16'15'174'0,"15"-3"163"16,11-3-363-16,8-3-56 15,3-6 25-15,10-11-70 16,-7-5-131-16,-10-5-67 16,-6 4-108-16</inkml:trace>
  <inkml:trace contextRef="#ctx0" brushRef="#br0" timeOffset="37794.9228">20293 6460 652 0,'62'15'668'16,"-15"-9"-236"-16,7-4-420 15,-4-2 300-15,3-5-568 16,-1-4-117-16,6-13-59 16,-5-3-84-16</inkml:trace>
  <inkml:trace contextRef="#ctx0" brushRef="#br0" timeOffset="38632.5193">22781 5718 1029 0,'3'2'222'0,"-3"6"61"15,2 4-277-15,-10 25-34 16,-1 15 14-16,-4 28 26 15,-3 5 36-15,-8 21-3 16,5-8-9-16,-5 3-34 16,3-12-79-16,2 10-254 15,9-20 26-15</inkml:trace>
  <inkml:trace contextRef="#ctx0" brushRef="#br0" timeOffset="39057.6987">23206 6715 1242 0,'-3'3'185'0,"-1"8"165"16,-17-1-355-16,-11 12-3 15,-10 3 30-15,-10 8 13 16,2-5-17-16,8 0-62 0,19-11-49 16,11-6-50-16,16-12-228 15,14-12 14-15</inkml:trace>
  <inkml:trace contextRef="#ctx0" brushRef="#br0" timeOffset="39484.814">23996 6035 1185 0,'-52'67'222'0,"-4"-32"126"15,2 5-343-15,2 24 4 16,18-2 15-16,12 11 5 15,18-11 10-15,16 0 42 16,13-22 2-16,46-17 14 16,18-19 16-16,41-19-28 15,8-8-64-15,14-26 17 16,-41 0-14-16,-11-22-14 16,-50 8 20-16,-26-12-21 0,-32 8-31 15,-29-7-2-15,-40 18-7 16,-37 0-72-16,-6 17-10 15,-13 9-158-15,26 26-157 16,38 11-40-16,49 14-124 16</inkml:trace>
  <inkml:trace contextRef="#ctx0" brushRef="#br0" timeOffset="39807.581">24833 6714 771 0,'-31'34'495'0,"-14"13"-94"0,4 4-104 16,-13 9-289-16,11-6-90 16,-3-5-232-16,17-23-87 15,4-18-96-15</inkml:trace>
  <inkml:trace contextRef="#ctx0" brushRef="#br0" timeOffset="40189.3437">25675 5884 1371 0,'58'40'246'0,"-56"22"156"15,-7 14-405-15,-11 33-6 0,-6-3 21 16,-3 11 6-16,1-20-9 16,-3 4-30-16,11-21-76 15,-5 9-313-15,2-19 46 16</inkml:trace>
  <inkml:trace contextRef="#ctx0" brushRef="#br0" timeOffset="43761.0892">21697 6207 613 0,'9'0'227'0,"-5"-9"29"16,2 2-151-16,9 2-4 15,3-2-2-15,20-2 25 16,16 0-8-16,30 2-6 16,2-2-48-16,12 4-164 15,-20 5-263-15,-16-11 15 0</inkml:trace>
  <inkml:trace contextRef="#ctx0" brushRef="#br0" timeOffset="45417.2991">27616 3988 431 0,'62'47'101'16,"-65"-38"57"-16,2-2-96 15,-4 2-34-15,5-7 18 16,-1-1 33-16,-1-2-19 0,1-2-21 15,-5-25 11 1,-19-67-15-16,10 47-27 0,-2-12-3 16,0 12 0-16,-6-5 11 15,6 16-4-15,-3 3-2 16,-3 18-32-16,-5 17-33 16,-1 17 12-16,-8 10 26 15,3 7-30-15,2 19 40 16,8-7 33-16,2 23-22 15,7 5-17-15,5 23 35 16,1-2-8-16,4 29 0 16,4-7-1-16,4 14-7 15,0-22-10-15,1-5-20 16,-2-29-19-16,2-23-111 16,-4-29-55-16,-12-26-28 15</inkml:trace>
  <inkml:trace contextRef="#ctx0" brushRef="#br0" timeOffset="45623.7719">27059 4466 890 0,'83'-34'194'0,"-51"33"89"0,11 1-226 16,2 7-73-16,13 0 22 15,-11-4-15-15,0 5-53 16,-13-5-44-16,5-11-181 16,-6-3 8-16</inkml:trace>
  <inkml:trace contextRef="#ctx0" brushRef="#br0" timeOffset="45847.779">28005 4140 521 0,'-7'27'307'16,"16"0"-51"-16,-14 19-314 15,-2-2 312-15,-2 3-275 0,2-5-9 16,-2 4-52-16,1-8-71 15,4 11-101-15,4-4-28 16</inkml:trace>
  <inkml:trace contextRef="#ctx0" brushRef="#br0" timeOffset="46122.2047">28490 4398 836 0,'-46'12'161'0,"-19"23"88"16,-3 8-247-16,-8 14 20 15,23 3 5-15,2 3 1 16,25-6-3-16,12-3-12 15,17-16-21-15,11-2-7 16,11-12-33-16,12-11-32 16,6-15-187-16,-8-9 22 15</inkml:trace>
  <inkml:trace contextRef="#ctx0" brushRef="#br0" timeOffset="46812.4898">28672 4401 740 0,'-24'74'-15'0,"27"-61"187"16,-6 11-213-16,11 1 6 15,-1 2 64-15,6 1 70 16,4 0-57-16,12-4-10 16,-5-2-18-16,6-4-13 15,-2-5-213-15,9-7 58 16</inkml:trace>
  <inkml:trace contextRef="#ctx0" brushRef="#br0" timeOffset="47030.8124">28924 4405 551 0,'-31'32'314'0,"-48"46"-51"15,36-25-54-15,2 8-230 16,-14 6 12-16,0-8 6 16,-9-3 0-16,7-19-8 15,-1-5-85-15,19-13-118 0,19-19-48 16,21-16-108-16</inkml:trace>
  <inkml:trace contextRef="#ctx0" brushRef="#br0" timeOffset="47286.7454">29190 4315 810 0,'33'30'90'0,"4"2"124"16,-15-2-236-16,3 16-6 15,-11-3 38-15,-7 10-10 16,-11-1-16-16,-14 1 19 16,-10-13 27-16,-21-1-4 15,-2-14 11-15,-14-9-66 16,12-5-105-16,4-10-113 0,21-5-68 16</inkml:trace>
  <inkml:trace contextRef="#ctx0" brushRef="#br0" timeOffset="47576.8569">29574 4391 450 0,'-10'47'226'0,"11"-48"-19"16,2-2-268-16,9 1 286 16,1 1-193-16,8-2-11 15,0 4-21-15,4-2-119 16,-9-2-106-16,8 9-35 15</inkml:trace>
  <inkml:trace contextRef="#ctx0" brushRef="#br0" timeOffset="47778.1717">29632 4502 1064 0,'12'102'209'0,"22"-89"118"16,20-2-312-16,18-1-59 0,2-5-9 16,-18-4-12-16,-4-8-13 15,-17-11-47-15,-8-13-172 16,-5 0 70-16</inkml:trace>
  <inkml:trace contextRef="#ctx0" brushRef="#br0" timeOffset="48126.7549">30280 4257 348 0,'-82'85'96'15,"47"-57"52"-15,1 9-50 16,9-6 0-16,9 11 20 16,11-8 18-16,20 0 19 0,13-9-34 15,26-12 4-15,12-17-17 16,22-18-25-16,-5-7-40 16,7-11 0-16,-22-1-9 15,-17-4-5-15,-25 8-6 16,-18-4-38-16,-29 4-8 15,-31 1-15-15,-10 8-10 16,-21 7-8-16,1 13-90 16,1 8-170-16,29 6-13 0,14 5-163 15</inkml:trace>
  <inkml:trace contextRef="#ctx0" brushRef="#br0" timeOffset="49007.7812">29479 4425 266 0,'-4'-3'184'16,"2"3"-70"-16,1-3-42 15,1 3-59-15,-2-2-58 16,1 2 69-16,-1 0 5 16,2 0 60-16,0-1 7 15,0 1-7-15,0-2-3 16,0 1 1-16,2-1-59 15,29-8-10-15,58-18 1 16,-43 25-4-16,1 3-102 16,-5 0-138-16,1-2-14 15,-11 1-135-15</inkml:trace>
  <inkml:trace contextRef="#ctx0" brushRef="#br0" timeOffset="49667.165">31609 4244 718 0,'-9'13'242'15,"-44"47"-23"-15,37-50-184 16,-2 8-63-16,2-5-63 16,5 3 91-16,10-2 15 15,5-1 48-15,5-13 16 0,10-6 14 16,5 0 13-16,4-7 1 15,-3-3-56-15,-4 5-5 16,-14 1-40-16,-11-6-28 16,-14 5-16-16,-11 1-29 15,-4-2-25-15,3 3-70 16,7 6-140-16,12-9 0 16,22 0-112-16</inkml:trace>
  <inkml:trace contextRef="#ctx0" brushRef="#br0" timeOffset="49895.8171">31965 4302 716 0,'7'21'101'0,"-19"-2"95"16,3-1-217-16,-3-1 14 15,4-2 28-15,-1-10 72 16,12-8 11-16,4-11 7 0,6-15 1 15,7-10-8-15,0-2-72 16,6-8-17-16,-9 10-13 16,4 10-21-16,-2 8-10 15,4 9-7-15,-6 12-279 16,6 1 89-16</inkml:trace>
  <inkml:trace contextRef="#ctx0" brushRef="#br0" timeOffset="50491.1794">30458 5112 638 0,'25'19'602'15,"-2"-5"-322"-15,-12-8-64 16,1-3-269-16,-4-6-241 0,-4-11 319 16,-10-2-28-16,-10-19-18 15,-8-11-5-15,-16-9-33 16,-10 3-4-16,-12-4 10 15,2 16 15-15,-8 16 4 16,11 21 2-16,2 21 9 16,10 13 5-16,-11 15 8 15,23 1 8-15,4 20 17 16,5-5 7-16,12 23 11 16,24-3 5-16,1 21 12 15,4-10-7-15,9 12-5 16,-5-22-10-16,0 3-21 15,-8-16-30-15,-1-5-20 16,-5-29-33-16,-4-4-190 16,-8-13 51-16</inkml:trace>
  <inkml:trace contextRef="#ctx0" brushRef="#br0" timeOffset="50701.5029">29635 5546 965 0,'47'11'162'0,"11"-13"115"0,26 4-264 16,5-1-41-16,-1-1 36 16,-19 2-61-16,-13-7-75 15,-17-1-132-15,-2-7-23 16,-7-6-105-16</inkml:trace>
  <inkml:trace contextRef="#ctx0" brushRef="#br0" timeOffset="50911.6694">30460 5294 1256 0,'16'14'170'0,"3"9"156"16,-8 12-331-16,0 12-78 16,3 0 61-16,1-2-32 15,-8-14 1-15,5-9-48 16,-2-9-69-16,4-5-148 0,0-10 30 16</inkml:trace>
  <inkml:trace contextRef="#ctx0" brushRef="#br0" timeOffset="51135.4032">30824 5486 1230 0,'15'38'176'0,"-49"-14"156"16,1 4-383-16,-1 12 22 15,3-5 26-15,4 4 9 16,17-3-11-16,0-1-13 15,7-10 22-15,6 0-39 16,7 2-31-16,-1-8-78 16,6-2-155-16,4 0-29 15,3-2-110-15</inkml:trace>
  <inkml:trace contextRef="#ctx0" brushRef="#br0" timeOffset="51425.8031">30972 5568 789 0,'46'17'623'0,"-46"-10"-415"16,6 8-175-16,4 1-112 0,14 9-103 16,3-4-111-16,10 7 327 15,6-7-2-15,7-2-19 16,-4-2-42-16,-3 0-166 16,-10-5-46-16,-5-1-72 15</inkml:trace>
  <inkml:trace contextRef="#ctx0" brushRef="#br0" timeOffset="51649.7722">31227 5540 950 0,'-21'24'298'16,"-13"-3"-5"-16,-15 2-249 15,-6 3-66-15,-4 5-65 16,12 1 92-16,2-3 2 0,13-4-2 16,7-7-1-16,8-10-2 15,4-6-100-15,16-2-202 16,27-15 33-16</inkml:trace>
  <inkml:trace contextRef="#ctx0" brushRef="#br0" timeOffset="51900.7439">31471 5426 1037 0,'6'12'64'0,"5"9"176"16,5 6-308-16,11 10 3 15,-7 4 78-15,3 8 7 16,-13-6 3-16,-6 3 3 15,-11-2-6-15,-11 2 6 16,-4-10-5-16,-6 5 0 16,1-2-19-16,2-11-47 15,10-13-59-15,3-12-178 16,12-11-3-16</inkml:trace>
  <inkml:trace contextRef="#ctx0" brushRef="#br0" timeOffset="52457.0926">32119 5500 493 0,'-120'67'90'0,"105"-43"51"16,0-1-136-16,-1 7 16 15,4-5 6-15,7-4 7 16,4 0 18-16,4-2 6 16,7-7 8-16,11-5-20 15,4 2-8-15,8-12-31 16,1-1-28-16,1-5-16 15,-8 0 16-15,3-4 7 16,-11 4 16-16,-6-3 10 0,-1 6-6 16,-6-1-16-16,-4 7-9 15,-2-2-2-15,0 2-2 16,0 0 5-16,0 0 14 16,0 2 5-16,0-1 2 15,0 12-3-15,0 5-12 16,1 4-148-16,15 44-22 15,5-53-51-15</inkml:trace>
  <inkml:trace contextRef="#ctx0" brushRef="#br0" timeOffset="52888.0289">32413 5616 350 0,'2'0'49'16,"-1"0"61"-16,1 1-107 0,-1 1 54 15,1-1-8-15,-1 1-9 16,1-1-1-16,-1 2-4 16,1 0 39-16,-1-1 60 15,8 2 53-15,12-1-112 16,8-4-111-16,50-20-155 16,-38 8 151-16,-9 7-57 15,-3 1 94-15,-10 8 98 16,-10 5 96-16,-7-1-215 0,-2 9-6 15,-9 4 13-15,-6 3 7 16,3-1 4-16,-6 7-20 16,7-9-47-16,9-2-133 15,13 0-9-15</inkml:trace>
  <inkml:trace contextRef="#ctx0" brushRef="#br0" timeOffset="53296.3842">33034 5566 764 0,'-1'4'109'0,"-8"2"86"0,0-2-220 16,-6 4-19-16,-1 2 28 15,-8 8 49-15,3-3 16 16,-1 10 23-16,1-3 4 16,5 11-6-16,7-10-23 15,2 4-10-15,8-11 7 16,8-1 36-16,9-16 5 16,13-10-9-16,9-8-4 15,13-19-27-15,-4-8-37 16,0-11-2-16,-15 4 3 0,-7-5 5 15,-17 15-2-15,-5 9-7 16,-10 12-10-16,-4 12-20 16,-4 16-8-16,1 17-7 15,5 8 5-15,13 14 13 16,13-1 25-16,30 10-49 16,11-9-283-16,22-6 81 15</inkml:trace>
  <inkml:trace contextRef="#ctx0" brushRef="#br0" timeOffset="93809.7863">14384 8496 500 0,'17'-21'239'16,"-4"5"8"-16,3 3-94 15,-7 4-53-15,-2 3-20 0,-4 4-26 16,-3-1-42-16,-1 2-35 16,-1 1-14-16,0 0 1 15,-31 18 1-15,-72 77 31 16,6-8 10-16,-10 14 9 15,-19 22 11-15,15-17 4 16,5 7 11-16,40-32 8 16,23-15-35-16,38-25-9 15,42-11-1-15,23-13 14 16,37 0 0-16,13-5 35 16,24-2-5-16,-9-1-144 0,15 4-217 15,-36-1 11-15</inkml:trace>
  <inkml:trace contextRef="#ctx0" brushRef="#br0" timeOffset="94903.6258">13870 9223 525 0,'-6'-8'92'0,"2"0"26"15,-2 1-121-15,3 4 5 0,2 1 26 16,-1 1 94-16,1-1 32 16,-1 1-18-16,1-1-19 15,-1 1-45-15,1-1-32 16,1 1-36-16,0-1-13 15,0 1-6-15,1 0 1 16,17-4 8-16,22 1 14 16,52-1 11-16,-33 7 9 15,-3-1 0-15,24 4 3 16,-3-7-11-16,24 1-2 16,0 2 0-16,25-2-1 15,-18 1-2-15,13-3 5 16,-11-2 1-16,19 2 11 15,-15-6 15-15,22 0 3 16,-3 4-4-16,33-1 0 16,-10-6-14-16,23 7-12 0,-7-7-2 15,17 1 6-15,-27 2 1 16,10 0 8-16,-14 6 9 16,30-2 4-16,-14 2-6 15,23 1-3-15,-15 3-11 16,24-7-8-16,-29-3-8 15,22-1 1-15,-18-2 1 16,44-1 3-16,-28-1-2 16,25 4 0-16,-22 4-2 15,19-4-2-15,-32 1-5 16,36 6 1-16,-15 1-1 0,17-2-1 16,-12 4 1-16,21-9 2 15,-25 2-1-15,35-5 1 16,-15 4 0-16,27-5 2 15,-24 4-2-15,23-3 1 16,-31 3 2-16,39-3 3 16,-29 8 1-16,35 1 3 15,-25-1-1-15,43-1 1 16,-14 1-5-16,30-5 0 16,-27-2-4-16,31 3 2 15,-36-4 0-15,17 0 4 16,-24 4-2-16,38 3 2 15,-37-6-3-15,44 5-1 16,-40 2-4-16,29-4 3 16,-40-2 0-16,35 6 3 0,-47-5-2 15,37-6 1-15,-39 2-2 16,32-7 0-16,-35 1-5 16,18-8 4-16,-47 5-1 15,31-5 4-15,-49 8-1 16,7-3 0-16,-38 7-2 15,9 3-2-15,-49 6-5 16,-3 0-5-16,-27 1-5 0,-8 2-20 16,-32-6-24-1,-8 1-95-15,-16 4-138 0,-5-7-234 16,-12-2-45-16</inkml:trace>
  <inkml:trace contextRef="#ctx0" brushRef="#br0" timeOffset="95412.8646">30670 8195 721 0,'-1'5'158'15,"2"-1"58"-15,-5-1-197 16,4-3-25-16,-2 0 16 0,1 0 52 16,-1 0 24-16,1 0 19 15,-1 0 9-15,2 2 5 16,0-1-44-16,2 2-18 16,35 18-20-16,65 26-18 15,-44-20-11-15,8 1-2 16,-20-6-3-16,-4 6-1 15,-20-5-7-15,-13 5-1 16,-18 9 0-16,-24 13 1 16,-21-1-1-16,-21 10 8 15,-6-8-2-15,-12-7-28 16,16-16-49-16,4-7-279 16,15-18 47-16</inkml:trace>
  <inkml:trace contextRef="#ctx0" brushRef="#br0" timeOffset="95913.771">30926 9115 1055 0,'-1'15'237'0,"5"-2"87"15,8 17-286-15,4 7-57 16,8 18 12-16,7 0 14 16,11 14 4-16,2-11-2 15,5-2-12-15,0-8-46 16,-5-13-243-16,-2-12-43 16,1-26-110-16</inkml:trace>
  <inkml:trace contextRef="#ctx0" brushRef="#br0" timeOffset="96057.7742">31186 9345 1471 0,'-109'53'311'0,"-12"23"141"16,22-8-517-16,4-7-379 15,27-24 94-15</inkml:trace>
  <inkml:trace contextRef="#ctx0" brushRef="#br0" timeOffset="97030.7637">13105 8040 981 0,'4'1'160'16,"-1"-4"84"-16,1-6-315 15,-4 8 62-15,0-2 68 16,-1-33-20-16,-8-69 59 16,-6 38 28-16,-7-18-53 15,1 8-59-15,-4-1 44 16,4 13-35-16,2 15-18 16,3 22-16-16,-3 11-11 0,5 17-8 15,-4 15-4-15,1 6 6 16,5 16 8-16,4 6 10 15,10 24 8-15,7 10 3 16,3 25 6-16,7 8-1 16,9 21 2-16,-7-11-20 15,2 17-124-15,0-20-123 16,-9-12-75-16,-5-31-140 16</inkml:trace>
  <inkml:trace contextRef="#ctx0" brushRef="#br0" timeOffset="97231.8641">12685 8321 1198 0,'9'12'294'0,"3"-9"104"16,-2-4-327-16,7-4-55 15,5-1 10-15,11-3-1 16,7 3-10-16,16-1-40 15,2-2-42-15,5-4-110 16,-1-4-236-16,-1-18 7 16</inkml:trace>
  <inkml:trace contextRef="#ctx0" brushRef="#br0" timeOffset="97766.2582">13621 7423 1209 0,'-3'2'176'16,"-13"22"155"-16,-21 69-379 16,40-29-104-16,6 1-61 15,-7-3-116-15,5-13-106 0</inkml:trace>
  <inkml:trace contextRef="#ctx0" brushRef="#br0" timeOffset="98116.2564">14085 7487 1054 0,'-1'12'167'16,"-23"7"103"-16,-7 8-301 16,-11 25-7-16,-4 3 16 15,-2 14 17-15,15-1 17 16,14 11-11-16,16-15 0 15,18 5-15-15,11-11-18 16,22-6-19-16,6-21-233 16,3-18 55-16</inkml:trace>
  <inkml:trace contextRef="#ctx0" brushRef="#br0" timeOffset="98385.913">14251 7552 1006 0,'-33'134'539'16,"35"-112"-179"-16,4-1-214 15,6 1-185-15,8 6-192 16,14 2 204-16,9-4 0 16,6-2 1-16,6 4-182 0,-3-6-138 15,-6-8-9-15</inkml:trace>
  <inkml:trace contextRef="#ctx0" brushRef="#br0" timeOffset="98590.7546">14566 7563 1146 0,'-93'52'250'0,"37"4"103"16,0-1-345-16,-8 17-69 15,9-2-35-15,5-1-138 16,22-12-83-16,11-14-21 15,14-20-117-15</inkml:trace>
  <inkml:trace contextRef="#ctx0" brushRef="#br0" timeOffset="98813.786">14846 7423 1318 0,'32'61'203'16,"-12"24"179"-16,-5 14-408 15,-8 30 31-15,-7-5 12 16,-19 5 2-16,-16-25-32 16,-17-17-84-16,-3-33-55 15,-18-44-235-15,16-34-14 16</inkml:trace>
  <inkml:trace contextRef="#ctx0" brushRef="#br0" timeOffset="99652.6019">18533 8714 925 0,'93'13'439'0,"-90"11"-193"15,-3 10-115-15,-8 18-126 16,-4 12-125-16,-9 13 110 16,-7-8 107-16,-5 17-102 15,2-6-63-15,0 9-269 16,7-6 64-16</inkml:trace>
  <inkml:trace contextRef="#ctx0" brushRef="#br0" timeOffset="99972.7529">17627 9929 603 0,'20'4'557'16,"11"-7"-168"-16,-5 2-368 0,28-1 325 15,7-2-441-15,22-1 11 16,-6-2-15-16,9-2-93 15,-13 3-154-15,-4 8 46 16</inkml:trace>
  <inkml:trace contextRef="#ctx0" brushRef="#br0" timeOffset="100175.0197">18487 9726 932 0,'28'164'465'0,"-42"-76"-47"16,5 6-178-16,-6 23-236 0,4-23-98 16,-6 8-324-16,-1-16 55 15</inkml:trace>
  <inkml:trace contextRef="#ctx0" brushRef="#br0" timeOffset="100743.7326">21975 8743 1068 0,'-1'2'308'16,"1"-5"50"-16,-2 3-274 15,2 0-103-15,0 0 5 16,-1 1 12-16,-2 32 4 15,-7 53 5-15,-2-30-97 16,7 1-104-16,1 6-166 16,1-6-71-16</inkml:trace>
  <inkml:trace contextRef="#ctx0" brushRef="#br0" timeOffset="101164.7702">21771 9604 1192 0,'-59'105'240'16,"40"-93"116"-16,-14 27-351 15,6 11-17-15,5 15 6 16,12-1 7-16,14 3-4 16,23-17 32-16,16-13 20 15,3-21 5-15,22-8 9 16,-5-26 10-16,9-16-22 15,-10-13-10-15,-3-16-3 16,-26-5-5-16,-27 3-27 16,-33 12-31-16,-26 1 34 15,-17 19 3-15,-14 7-10 0,2 12 18 16,2 7-136-16,21 8-336 16,11-1 34-16</inkml:trace>
  <inkml:trace contextRef="#ctx0" brushRef="#br0" timeOffset="101959.8291">25782 8407 991 0,'16'-4'174'16,"-1"11"109"-16,-4 35-293 15,49 81-10-15,-49-40 13 16,-1 14-119-16,-1-6-157 15,-6 8 9-15</inkml:trace>
  <inkml:trace contextRef="#ctx0" brushRef="#br0" timeOffset="102403.7522">25935 9658 1715 0,'-15'100'513'0,"4"35"6"16,1-9-462-16,-14 22-63 15,18-4-353-15,8-3-252 16,2-41 93-16</inkml:trace>
  <inkml:trace contextRef="#ctx0" brushRef="#br0" timeOffset="105399.1925">18865 7326 337 0,'4'-14'-128'0,"-1"1"124"0</inkml:trace>
  <inkml:trace contextRef="#ctx0" brushRef="#br0" timeOffset="105528.4151">18872 7292 236 0,'0'-2'189'0,"0"2"-19"15,-1 0-12-15,-1 0-74 16,1 0-13-16,-4 13-28 16,-5 16-11-16,-20 46-22 0,17-41-19 15,0-1-18-15,-2 2-172 16,3-1 36-16</inkml:trace>
  <inkml:trace contextRef="#ctx0" brushRef="#br0" timeOffset="105860.7744">18709 7960 433 0,'5'3'357'0,"-1"7"-121"15,-1 8-317-15,2 1 233 16,-2 3-309-16,-2 1 5 15,1-3 16-15,-4-2-31 16,2 0 15-16,-1 0 4 0</inkml:trace>
  <inkml:trace contextRef="#ctx0" brushRef="#br0" timeOffset="106326.9536">18652 8601 788 0,'-14'27'422'0,"-3"7"-112"15,0 3-137-15,-5 3-478 16,9-7-70-16,1-1-69 15</inkml:trace>
  <inkml:trace contextRef="#ctx0" brushRef="#br0" timeOffset="107172.9668">25622 7337 457 0,'0'-4'0'16,"-3"8"340"-16,0 4-357 16,2-8 273-16,-1 1-265 15,1 1 263-15,-1 13-259 16,2 10-31-16,8 46-50 16,-1-40-169-16,2-3 9 15</inkml:trace>
  <inkml:trace contextRef="#ctx0" brushRef="#br0" timeOffset="107593.6362">25695 7866 248 0,'9'3'286'16,"-3"8"247"-16,4 6-325 16,-1 10 102-16,0-6-336 15,1 7-14-15,-4-3-28 0,-3-3-81 16,-2-2-160-16,-7 5 14 15,-4-3-121-15</inkml:trace>
  <inkml:trace contextRef="#ctx0" brushRef="#br0" timeOffset="108222.0486">26052 8828 1000 0,'-5'30'265'15,"5"5"37"-15,-3-2-271 16,5 10-240-16,-4-2-117 15,1-7 14-15,-2-7-140 16</inkml:trace>
  <inkml:trace contextRef="#ctx0" brushRef="#br0" timeOffset="108686.2564">25954 9413 1618 0,'-2'25'95'0,"4"5"188"16,-5 0-543-16,1 10-225 15,0-12 82-15</inkml:trace>
  <inkml:trace contextRef="#ctx0" brushRef="#br0" timeOffset="114871.3138">16222 7674 1114 0,'52'149'148'0,"-58"-109"142"16,2 12-343-1,1 22 35-15,0 5 31 0,0 17 12 16,-7-1 5-16,4 25-1 15,4-4-23-15,1 8-122 16,1-19-79-16,10-9-125 16,-8-36-98-16</inkml:trace>
  <inkml:trace contextRef="#ctx0" brushRef="#br0" timeOffset="115080.7733">15931 8155 1708 0,'-6'0'245'0,"22"0"207"0,28 11-502 16,42-2-9-16,25 2 32 15,60-5-82-15,9-6-190 16,32-13-159-16,-27-6-127 15</inkml:trace>
  <inkml:trace contextRef="#ctx0" brushRef="#br0" timeOffset="119379.6011">19684 8395 988 0,'1'14'176'15,"-1"-17"78"-15,17 4-255 16,17-1-47-16,38-3 27 15,20-1 82-15,45-5-4 16,0 0-5-16,5-4-55 16,-27 4-92-16,-6 3-213 15,-33-3 13-15</inkml:trace>
  <inkml:trace contextRef="#ctx0" brushRef="#br0" timeOffset="119679.1882">20007 8053 1080 0,'-2'47'191'0,"1"28"123"16,-1 15-332-16,1 39-60 16,2-3-88-16,8 28-146 15,5-18-63-15</inkml:trace>
  <inkml:trace contextRef="#ctx0" brushRef="#br0" timeOffset="122850.2184">23365 8185 1235 0,'-3'7'228'0,"4"-7"137"16,11-4-349-16,15-2-10 15,10 0 31-15,28-4 40 16,6 2-4-16,15 4 1 15,6-1-4-15,20 4-8 16,-21 2-19-16,-1 1 0 16,-16-2-7-16,-16 3 3 15,-30 0-8-15,-6 0 3 16,-13 1-7-16,-1 1-4 16,-4-2-8-16,-1 1-2 15,-3-4-5-15,0 0-19 16,0 0-27-16,0 0-88 15,0 0-39-15,2 0-349 16,6-3 33-16</inkml:trace>
  <inkml:trace contextRef="#ctx0" brushRef="#br0" timeOffset="125420.7946">27825 8016 672 0,'1'0'90'0,"-4"0"93"15,2 1-192-15,1-1 28 16,-2 0 48-16,2 0 47 15,0-1 19-15,-1 1-14 16,1 0-29-16,0 0-27 16,0 0-29-16,0 0-9 15,0 0 29-15,0 0 23 16,1-1 14-16,24-4 17 16,82-13-11-16,22 5-7 15,25 4-23-15,25 0-13 0,-11 8-12 16,-3 4 10-16,-55 1 0 15,-20-1 16-15,-27 2 4 16,-9 0-2-16,-20-2-20 16,-1 5-13-16,-12-5-17 15,4 3-5-15,-12-6-15 16,-1 1-69-16,-3-2-103 16,-9-11-374-16,-12-18 21 15</inkml:trace>
  <inkml:trace contextRef="#ctx0" brushRef="#br0" timeOffset="128972.7829">11345 11950 1075 0,'109'80'177'16,"-114"-52"123"-16,9 15-333 15,-4 9-46-15,4 10-85 0,1-15-47 16,-2-5 3-16,-3-13 8 15,-8-20-35-15,-11-21 131 16</inkml:trace>
  <inkml:trace contextRef="#ctx0" brushRef="#br0" timeOffset="129138.009">11465 11524 1192 0,'3'-12'469'16,"-6"-4"-71"-16,6 3-375 16,-8 5-201-16,7 4-362 15,-1 1 110-15</inkml:trace>
  <inkml:trace contextRef="#ctx0" brushRef="#br0" timeOffset="129455.6885">11841 12022 828 0,'7'18'320'0,"4"-3"-2"0,-8-6-157 16,7 0-274-16,6-5 23 15,14-11 34-15,1-8 20 16,18-18 45-16,0-11 101 16,6-2 19-16,-8 4-3 15,9 5-42-15,-16 16-51 16,-1 19-52-16,-9 9-29 16,-7 24-13-16,-17 11 26 0,-9 20-21 15,-9 6-1-15,-1 15-31 16,3-8-243-16,8-2 30 15</inkml:trace>
  <inkml:trace contextRef="#ctx0" brushRef="#br0" timeOffset="129720.785">13087 11849 807 0,'-8'-2'560'16,"-4"19"-184"-16,-19 5-513 15,-7 7 488-15,-12 16-463 16,-4 4 67-16,1 13 50 16,19-9 34-16,9 2-1 0,11-7-13 15,22 0-21-15,9-16-17 16,28-3-51-16,16-7-48 15,30-13-273-15,-6-13 45 16</inkml:trace>
  <inkml:trace contextRef="#ctx0" brushRef="#br0" timeOffset="130664.5979">13561 12161 440 0,'4'11'321'0,"-4"-5"29"16,5-11-33-16,-5 4-65 15,0-2-67-15,7-31-41 16,17-51-72-16,-1 38-81 16,4 7 20-16,9 12-9 15,-5 4-13-15,7 5-99 16,-7 5-92-16,12 7-215 16,-7 6-47-16</inkml:trace>
  <inkml:trace contextRef="#ctx0" brushRef="#br0" timeOffset="130993.8842">14159 11984 1190 0,'6'19'326'0,"-16"-10"61"16,17 4-325-16,6-7-100 15,8 0 19-15,12-8 17 16,20-11 21-16,3-9 22 15,10-9 5-15,-9-2-24 16,-8-1-17-16,-25 9-23 16,-8 0-12-16,-16 14-26 15,-22 8-14-15,-20 17 8 0,-26 15 13 16,-6 16 16-16,-7 14 45 16,11 5 19-16,17 7-4 15,26-10-5-15,17-2-29 16,17-12-40-16,29-7-9 15,22-16-3-15,41-14-116 16,9-13-148-16,22-26 1 16,-7-14-162-16</inkml:trace>
  <inkml:trace contextRef="#ctx0" brushRef="#br0" timeOffset="131264.3422">15008 11975 1292 0,'-16'4'270'0,"-8"14"106"16,3 0-380-16,-8 16-1 0,-6 4-2 16,6 7 33-16,7-10 3 15,2 5-16-15,19-19-15 16,16-6 3-16,5-9-6 16,9-14-7-16,3-12-2 15,4-6-26-15,-4-2-14 16,-8-1 9-16,-6 8 10 15,-8 9-5-15,-8 11 7 16,-10 12 1-16,2 13-9 16,-3 16-15-16,0 0 11 0,17 14-269 15,8-14 82-15</inkml:trace>
  <inkml:trace contextRef="#ctx0" brushRef="#br0" timeOffset="131509.2602">15597 11901 1301 0,'-16'0'334'0,"-2"13"99"15,-8 3-377-15,-1 8-23 16,3-2-23-16,7 3-2 16,9-7-2-16,14 3 16 15,1-5 7-15,5 9 5 16,-3 2-2-16,-4 15-7 15,-16 2-27-15,-17 11-24 16,-19-6-14-16,-21-3-28 16,-4-14-16-16,0-15-97 0,13-20-257 15,22-11 42-15</inkml:trace>
  <inkml:trace contextRef="#ctx0" brushRef="#br0" timeOffset="131715.183">15931 12062 1244 0,'6'15'377'0,"-1"6"46"16,-5-5-317-16,-1 20-122 16,-2 1 6-16,-3 7-77 15,-3-4-28-15,-4-4-89 16,-2-16-109-16,-15-14-120 15,7-18-6-15</inkml:trace>
  <inkml:trace contextRef="#ctx0" brushRef="#br0" timeOffset="131864.1941">15960 11681 1697 0,'9'15'301'0,"-4"-16"177"0,1 5-601 15,7 7-116-15,2 5-55 16,1 3-192-16,0 9-58 16</inkml:trace>
  <inkml:trace contextRef="#ctx0" brushRef="#br0" timeOffset="132059.7696">16179 12176 787 0,'12'6'305'16,"-3"-7"64"-16,5-7-208 0,5-7-23 15,6-10-26-15,6-7-22 16,3-2-21-16,9-2 5 16,0 9-12-16,0 8-22 15,-7 15-54-15,-4 8-48 16,-16 11-41-16,-4 15-61 16,-6 7-45-16,2 3-199 15,-1-2 27-15</inkml:trace>
  <inkml:trace contextRef="#ctx0" brushRef="#br0" timeOffset="132451.6108">17083 11976 703 0,'-27'16'316'0,"2"4"2"16,-7 14-102-16,0 3-120 16,-3 6-3-16,8-11-9 15,10-3-11-15,11-16-49 16,7-4 24-16,1-12 8 16,12-5 11-16,-5-2 0 15,3 0 3-15,-3-1-42 0,4 10-23 16,-8 5-40-16,4 27 2 15,0 12 5-15,-5 36 7 16,-4 8 8-16,-7 23 33 16,-8-9 3-16,-16 8 14 15,-5-24 6-15,-13-13 9 16,-4-24-1-16,-20-26 1 16,4-31-19-16,-10-29-48 15,16-16-37-15,9-20-113 16,16-7-336-16,24-11 54 15</inkml:trace>
  <inkml:trace contextRef="#ctx0" brushRef="#br0" timeOffset="132706.1052">17541 11625 1658 0,'109'144'276'0,"-103"-128"25"16,-9-3-789-16,-13 1-69 15</inkml:trace>
  <inkml:trace contextRef="#ctx0" brushRef="#br0" timeOffset="132835.1888">17615 12123 1417 0,'9'32'252'16,"-24"-11"51"-16,-3 1-717 15,-4-16 0-15</inkml:trace>
  <inkml:trace contextRef="#ctx0" brushRef="#br0" timeOffset="133676.0309">11728 15105 505 0,'21'-22'299'0,"-6"0"-36"15,-9 10-58-15,-2 2-234 16,-7 8-23-16,-23 23 11 16,-17 13-6-16,-19 31 23 0,-4 18 95 15,-8 24 50-15,24-1 19 16,14 6 18-16,25-31-28 15,6-10-36-15,20-34-13 16,15-26 13-16,20-38 33 16,34-49-38-16,20-24 4 15,12-44-46-15,-4 2-80 16,-8-7-93-16,-42 37 26 16,-17 14 10-16,-23 45 29 0,-12 8 35 15,-14 38-15-15,-11 31 7 16,-9 23-11-16,-8 29-3 15,-5 20 7-15,-2 30 83 16,17-2 24-16,17 8 14 16,20-19 7-16,24-21 28 15,13-44-4-15,29-37 2 16,6-41-8-16,22-38-23 16,-12-12-83-16,1-13-122 15,-31 10-41-15,-21 9 3 16,-33 28 27-16,-29 24 40 15,-24 27 101-15,-21 34 17 16,-9 23 38-16,-5 30 19 16,21 6 14-16,17 3 6 15,26-23-5-15,22-13-48 0,23-25-26 16,17-18-40 0,8-11-38-16,12-5-411 0,-15-12 99 15</inkml:trace>
  <inkml:trace contextRef="#ctx0" brushRef="#br0" timeOffset="133995.0884">13232 15313 1417 0,'-40'19'332'0,"-25"22"119"16,-2 16-420-16,0 23-1 15,14 1-13-15,9 7 8 16,29-20-2-16,16-8-12 15,17-22-11-15,34-12-45 16,12-15-45-16,23-14-361 16,-1-11-11-16,1-23-149 15</inkml:trace>
  <inkml:trace contextRef="#ctx0" brushRef="#br0" timeOffset="134216.601">13641 15733 931 0,'1'-11'778'16,"7"-12"-220"-16,23-23-563 16,7-16 559-16,11-16-581 15,7 1-15-15,4-8-59 16,-11 23-50-16,1 3-404 15,-6 14 46-15</inkml:trace>
  <inkml:trace contextRef="#ctx0" brushRef="#br0" timeOffset="134589.4383">14285 15362 1852 0,'9'34'402'0,"38"-20"-306"0,-7-6-87 16,25-16-73-16,1-14 79 16,0-13 83-16,-15-5-67 15,-10-6 2-15,-16 7-13 16,-11 7-29-16,-13 2-29 15,-17 14-36-15,-12 17-6 16,-26 20-1-16,-9 13 25 16,-26 27 30-16,9 5 38 15,3 19 22-15,16-1 11 0,14 8 7 16,27-15-11-16,17 0-11 16,9-22-27-16,34-11-61 15,20-12-46-15,24-22-116 16,11-13-249-16,14-18 12 15,-11-14-148-15</inkml:trace>
  <inkml:trace contextRef="#ctx0" brushRef="#br0" timeOffset="134903.7856">15011 15431 617 0,'-144'110'686'0,"88"-36"-213"16,7-6-369-16,5-1 360 0,17-14-482 16,14-10-58-16,18-22-12 15,19-15 16-15,9-18 28 16,14-16 12-16,4-20 44 16,9-8-62-16,-8 1-52 15,3 0-32-15,-9 18 11 16,-5 18 33-16,-14 12 98 15,-2 17 76-15,-12 15 29 16,-7 11 3-16,-9 4-24 16,-7 6-44-16,-2-11-72 0,-4-1-110 15,4-14-185-15,9-10-90 16,13-9-109-16</inkml:trace>
  <inkml:trace contextRef="#ctx0" brushRef="#br0" timeOffset="135371.9624">15754 15282 441 0,'-3'-2'0'15,"-29"8"477"-15,-51 40-477 16,40-6 139-16,12-3-30 0,0 1 350 16,11-8-332-16,9-6 346 15,6-6-403-15,17-2 4 16,3-1-28-16,16 11 5 16,2 5-1-16,8 14 2 15,-16 1-22-15,-9 12-5 16,-26-4-11-16,-12 4-9 15,-24-9-18-15,-16-9-13 16,-2-19-88-16,-4-17-414 16,3-16 1-16,8-10-210 15</inkml:trace>
  <inkml:trace contextRef="#ctx0" brushRef="#br0" timeOffset="135565.2928">15942 15464 1579 0,'29'40'495'15,"3"18"76"-15,-8-13-419 16,0 16-202-16,-4-4-108 16,-9 0-168-16,-19-24-243 15,-14 1 1-15,-6-16-143 16</inkml:trace>
  <inkml:trace contextRef="#ctx0" brushRef="#br0" timeOffset="135711.508">16258 15010 1852 0,'16'21'263'0,"-13"4"-263"15,-6 6-443-15</inkml:trace>
  <inkml:trace contextRef="#ctx0" brushRef="#br0" timeOffset="135967.7292">16390 15704 1362 0,'7'29'493'0,"7"-17"38"0,9-24-344 16,14-10-152-16,11-7-52 16,15-13 7-16,0 2-5 15,-1-4 6-15,-4 11 16 16,-7 8 17-16,-18 17-23 16,-6 20-2-16,-10 22-3 15,-15 21-7-15,-15 9-14 16,-8 13-14-16,-9-10-16 0,1-7-459 15,8-21 139-15</inkml:trace>
  <inkml:trace contextRef="#ctx0" brushRef="#br0" timeOffset="136475.5997">17394 15516 601 0,'7'20'516'15,"-5"-14"-195"-15,-1 2-523 16,1-5 269-16,-2-3-256 16,0-2 111-16,0 1 139 15,-2-1 191-15,1 1 117 16,-1-1-144-16,0 1-68 0,-1-1-104 15,-26 8-28-15,-48 43-23 16,33-6 9-16,2 0 13 16,1 12 26-16,14-14 7 15,5-5 2-15,16-9-11 16,9-5-17-16,9-10-34 16,10-6-3-16,5-8-3 15,7-8-6-15,3-8 5 16,4-6 9-16,-8 2-7 0,-2 3 16 15,-9 5 10-15,-1 14 7 16,-6 15 7-16,-3 28 8 16,-6 12-9-16,-12 34-5 15,-15 9 2-15,-23 17 20 16,-19-8 20-16,-25 11 13 16,-1-20 9-16,-28-1 1 15,4-25-27-15,-13-24-76 16,18-37-52-16,-5-34-109 15,28-35 47-15,10-44-497 16,38-17 133-16</inkml:trace>
  <inkml:trace contextRef="#ctx0" brushRef="#br0" timeOffset="137377.7488">18069 15234 1844 0,'9'64'433'16,"-12"-36"39"-16,-1 0-577 16,-2 5-461-16,-1-11 1 15</inkml:trace>
  <inkml:trace contextRef="#ctx0" brushRef="#br0" timeOffset="137498.7166">18052 15968 834 0,'4'17'0'15</inkml:trace>
  <inkml:trace contextRef="#ctx0" brushRef="#br0" timeOffset="138535.2171">18025 15991 1672 0,'2'5'415'0,"-4"-5"114"0,-1 3-489 16,3-6-155-16,0 1-90 15,0 1-29-15,0-1-6 16,0 1-273-16,-1-1 163 16</inkml:trace>
  <inkml:trace contextRef="#ctx0" brushRef="#br0" timeOffset="140345.435">18806 11184 280 0,'75'38'388'16,"-106"-20"-141"-16,-24 23-171 15,-8 13 165-15,-32 41-254 16,0 8 2-16,-3 35 14 16,17 6 14-16,2 25 30 15,39-26 12-15,30 11-3 0,20-32-13 16,32-11-91-16,35-31-170 15,29-19-79-15,-6-33-102 16</inkml:trace>
  <inkml:trace contextRef="#ctx0" brushRef="#br0" timeOffset="141081.7934">19012 11887 848 0,'-46'3'175'0,"49"0"66"0,3-1-246 16,13 2 7-16,6-2 12 16,25 5 38-16,13-4 43 15,36 1-31-15,0-2-77 16,21 2-262-16,-15 1 5 15</inkml:trace>
  <inkml:trace contextRef="#ctx0" brushRef="#br0" timeOffset="141618.9781">20168 11707 936 0,'9'13'250'15,"-13"-9"6"-15,-7 20-266 16,1 9-52-16,-9 20-49 16,0 5 98-16,1 19 26 15,7 0 29-15,4 6-4 0,11-18-1 16,7-4-6-16,4-26-22 16,10-18 1-16,6-23 10 15,16-24 7-15,2-17 1 16,9-23 13-16,-8-7-12 15,10-18 7-15,-9 15-6 16,16-9-3-16,1 15-7 16,23 0-11-16,-6 25-11 15,7 2-5-15,-13 29 0 0,-5 19-2 16,-21 19 2-16,-7 14-2 16,-22 4 3-16,-11 1 0 15,-11-5 6-15,-29-4 5 16,-20-13-1-16,-36 4-1 15,-15-12 9-15,-30-6 7 16,10-6-4-16,-1-9-69 16,25-6-30-16</inkml:trace>
  <inkml:trace contextRef="#ctx0" brushRef="#br0" timeOffset="142278.8069">21396 12061 666 0,'24'80'508'0,"-30"-64"-141"16,-13 27-403-16,-8 12 399 0,-25 10-402 16,-7 3 26-16,-6 8-21 15,9-20-38-15,-4-7-291 16,7-8 58-16</inkml:trace>
  <inkml:trace contextRef="#ctx0" brushRef="#br0" timeOffset="142962.9787">21977 11710 168 0,'-12'4'0'16,"5"-6"492"-16,2 2-309 15,7 8 104-15,-2-8-249 16,0 0 300-16,12 1-253 16,35 4 6-16,65-4-1 15,-34-8-25-15,4 1-189 16,-13 0-196-16,-6-3-57 15,-18 6-200-15</inkml:trace>
  <inkml:trace contextRef="#ctx0" brushRef="#br0" timeOffset="143147.7702">22735 11480 992 0,'-1'55'451'0,"-4"-6"-27"15,4 16-176-15,-1 9-243 16,-5 21-11-16,-2-12-3 16,0 22-24-16,-4-7-41 15,0 2-115-15,5-23-230 16,4-22 4-16</inkml:trace>
  <inkml:trace contextRef="#ctx0" brushRef="#br0" timeOffset="143396.7761">23168 11136 719 0,'23'83'0'15,"1"-21"720"-15,18 42-720 16,4 18 53-16,-3 26-53 15,-17-8-32-15,-24 28 23 16,-32-21 496-16,-19 23-481 16,-9-22 472-16,-28-9-593 15,4-39-113-15,-18-37-259 16,14-49-65-16</inkml:trace>
  <inkml:trace contextRef="#ctx0" brushRef="#br0" timeOffset="145014.7686">23971 11945 1090 0,'19'52'252'16,"-22"-52"66"-16,1 1-311 15,-1 2-40-15,2-3 4 16,-1 0 36-16,1 0 39 15,0 2 21-15,-2 13 0 16,-2 25-15-16,-1 53 0 16,11-29 0-16,-1 2-17 15,2 7 16-15,9-11 6 16,4-5 7-16,9-19-11 16,20-23 49-16,11-26-3 0,25-27 7 15,2-24-16-15,0-32 1 16,-19-2-68-16,-11-9-25 15,-34 6 0-15,-5 5-22 16,-13 31-29-16,-7 5-33 16,-1 22-21-16,1 13-123 15,-3 11-294-15,7-6 47 16</inkml:trace>
  <inkml:trace contextRef="#ctx0" brushRef="#br0" timeOffset="145324.808">25554 11302 586 0,'-4'-10'623'15,"-23"14"-298"-15,-19 17-50 16,-21 28-215-16,-8 22-219 0,-8 42 256 16,15 11 20-16,0 32 19 15,22-2-18-15,17 7-14 16,27-35-55-16,25-2-39 16,19-41-43-16,7-14-73 15,-2-31-74-15,9-10-290 16,-16-29 26-16</inkml:trace>
  <inkml:trace contextRef="#ctx0" brushRef="#br0" timeOffset="146215.1095">25536 11699 1816 0,'73'128'385'0,"-21"-124"159"16,-3 0-539-16,11-1-75 15,-2 8-3-15,-9-8-7 16,-27-8-12-16,-4 5-106 15,-6-4-292-15,-5-26 56 16</inkml:trace>
  <inkml:trace contextRef="#ctx0" brushRef="#br0" timeOffset="146432.931">26376 11345 1826 0,'16'42'343'0,"-36"3"166"0,20 33-530 16,-2 10-38-16,-5 12 8 15,-10-4 47-15,-12 3 7 16,-4-19-6-16,-1 14-112 16,-3-16-275-16,-1 2-120 15,9-19-166-15</inkml:trace>
  <inkml:trace contextRef="#ctx0" brushRef="#br0" timeOffset="146692.7992">26715 12314 914 0,'-28'61'968'0,"-7"-8"-469"16,-19 11-78-16,-9 2-426 16,-16 9-363-16,11-16 273 15,-2-7-111-15,26-20-276 0,14-17 25 16</inkml:trace>
  <inkml:trace contextRef="#ctx0" brushRef="#br0" timeOffset="147390.7999">27318 11874 1014 0,'-15'28'334'0,"3"14"43"16,-1 6-258-16,9 10-25 16,5-6-14-16,8 4 26 15,9-16 7-15,23-7 2 16,7-17-31-16,18-16-8 16,5-17-26-16,8-18-8 15,-20-9-21-15,-7-15-23 16,-24 2-23-16,-34-9-12 0,-29 2-7 15,-32-1 11-15,-16 15 12 16,-15-5-50-16,14 16-50 16,-1 15-74-16,32 11-64 15,13 9-231-15,31 14 43 16</inkml:trace>
  <inkml:trace contextRef="#ctx0" brushRef="#br0" timeOffset="147740.058">27954 11228 1112 0,'0'15'487'0,"14"23"-29"16,4 19-209-16,15 40-231 0,-2 18-8 15,-6 34 52-15,-16-2 20 16,-24 29 19-16,-31-19 12 15,-55 27-22-15,-29-12-49 16,-39 8-128-16,-17-37-477 16,-25-22 82-16</inkml:trace>
  <inkml:trace contextRef="#ctx0" brushRef="#br0" timeOffset="169235.5641">19428 14865 402 0,'0'12'535'0,"-15"6"-292"15,-12 1-18-15,-22 23-201 16,-8 20-202-16,-16 33 145 16,3 13 37-16,-14 50 29 0,19-17 10 15,12 18 16-15,20-26 15 16,23 9-28-16,33-44-46 15,25 1-62-15,20-35-220 16,37-27-34-16,-6-43-91 16</inkml:trace>
  <inkml:trace contextRef="#ctx0" brushRef="#br0" timeOffset="169570.0119">20044 15323 1017 0,'-16'13'144'0,"-10"16"79"15,-2 13-290-15,-7 31-9 16,4 7 25-16,5 15 76 16,12-12 51-16,18-2 5 15,20-29 15-15,22-12 16 16,17-24-26-16,40-23-4 0,-6-26-11 16,12-35-55-1,-16-18-79-15,-13-19-269 0,-46-1-50 16,-25-7-130-16</inkml:trace>
  <inkml:trace contextRef="#ctx0" brushRef="#br0" timeOffset="169811.6002">21067 15871 1324 0,'-3'15'360'0,"-17"12"63"16,-7 7-416-16,-20 19-361 15,-7 9-92-15,-11 23-123 16</inkml:trace>
  <inkml:trace contextRef="#ctx0" brushRef="#br0" timeOffset="170225.8922">21815 15119 1196 0,'9'-2'360'0,"-9"5"25"16,5 12-342-16,-5 13-43 15,3 18-38-15,-2 28 5 16,-1 10 15-16,-6 32-85 15,2-2-99-15,-5 15-182 16,-7-25-62-16</inkml:trace>
  <inkml:trace contextRef="#ctx0" brushRef="#br0" timeOffset="171077.8025">20053 15313 616 0,'0'3'411'0,"0"-3"-89"16,-2 0-110-16,1 0-211 16,1 0-71-16,0-3-13 15,0 1 12-15,0-1 11 16,1 0 54-16,1 0 23 16,-1 0 7-16,8-4-2 15,5-3-6-15,5-2-6 16,49-21-14-16,-25 27-1 15,1 0 1-15,11 2 2 16,-2-1 1-16,4 5 1 16,-10-3-1-16,8 8-2 0,-11 1-1 15,1 6-28-15,-10-1-27 16,-12 16-41-16,-20 1-4 16,-18 14 3-16,-15 5 37 15,-10 12 30-15,-4-7 43 16,1 11-172-16,10-15 61 15</inkml:trace>
  <inkml:trace contextRef="#ctx0" brushRef="#br0" timeOffset="171572.9496">22316 14668 1331 0,'13'15'281'0,"-26"6"70"0,37 22-373 16,7 12-44 0,18 32 18-16,0 12 19 0,0 45 68 15,-9 9 2-15,-27 35 7 16,-22 0-5-16,-24 18-46 16,-21-39-50-16,-31-8-126 15,5-51-204-15,-22-21-24 16,9-53-140-16</inkml:trace>
  <inkml:trace contextRef="#ctx0" brushRef="#br0" timeOffset="172321.4433">23297 15285 817 0,'-64'208'409'0,"49"-125"-54"15,17-13-190-15,14 4-93 16,9-21-91-16,22-17 58 15,11-30-9 1,21-25-12-16,2-30-7 0,11-36-8 16,-18-15-16-16,-13-22 13 15,-21 4 9-15,-19 3 13 16,-14 27 10-16,-6 16-46 16,-5 29-60-16,-5 12-69 15,3 18-218-15,-4 20-44 16,2 10-75-16</inkml:trace>
  <inkml:trace contextRef="#ctx0" brushRef="#br0" timeOffset="172581.7978">24916 14502 1692 0,'-88'42'298'0,"2"24"169"16,-25 51-515-16,5 21-12 15,-7 52 26-15,49 4 52 16,-4 18 33-16,31-33 22 16,27-4 1-16,33-51-25 0,29-27-59 15,6-35-90-15,18-21-126 16,8-33-303-16,5-22 9 15</inkml:trace>
  <inkml:trace contextRef="#ctx0" brushRef="#br0" timeOffset="173100.3463">25305 15030 1479 0,'34'145'313'15,"-49"-55"139"-15,-5 35-446 16,-1-11-62-16,-7 7-58 15,6-19-146-15,-2-8-192 16,5-28-33-16</inkml:trace>
  <inkml:trace contextRef="#ctx0" brushRef="#br0" timeOffset="173461.7976">25791 15941 1169 0,'-40'69'359'15,"-10"7"57"-15,-16 16-343 16,12-11-112-16,-6-7-43 16,19-16-75-16,4-7-7 15,16-23 36-15,5-8 34 16,14-18-29-16,16-21-138 15,12-27 66-15</inkml:trace>
  <inkml:trace contextRef="#ctx0" brushRef="#br0" timeOffset="173954.2334">26426 15373 655 0,'12'0'565'0,"-13"6"-289"16,-10 12-423-16,-11 21 290 16,-6 15-423-16,-6 23 135 15,3 1 200-15,4 12 52 16,12-12 121-16,11-2 6 15,11-21-67-15,14-8-68 16,9-30-61-16,17-29-33 16,5-30-30-16,13-26-21 15,2-25-18-15,23-32 60 16,-4 4 29-16,24-10 33 16,5 17 6-16,10 17 2 15,-25 33-23-15,6 22-15 16,-29 27-30-16,-12 24-15 15,-18 20 1-15,-5 28 11 16,-26 9 7-16,-19 25 11 16,-24-2 11-16,-26 3-1 15,-20-24-9-15,-45-14-7 16,-5-29-2-16,-24-28 12 0,11-27 4 16,3-16 4-16,41-6 5 15,12-13-120-15,32 15-76 16,8-3-295-16,18 13-45 15</inkml:trace>
  <inkml:trace contextRef="#ctx0" brushRef="#br0" timeOffset="174328.7992">27980 14508 1877 0,'2'104'522'0,"11"-8"116"0,12 20-516 16,-17 66-119-16,-2 33-44 16,-27 38-57-16,-43-23-47 15,-57 36-91-15,-25-37-275 16,-67-9-82-16,-40-48-103 15</inkml:trace>
  <inkml:trace contextRef="#ctx0" brushRef="#br0" timeOffset="180525.8011">12029 17363 752 0,'18'43'437'0,"-21"-47"-87"15,-3 4-185-15,5 13-129 16,8 6-63-16,5 17-49 15,9 13 60-15,2 13 23 16,5 5 31-16,2 19 1 16,3 1-14-16,10 9-93 15,-3-4-95-15,4-7-186 16,-7-23-48-16</inkml:trace>
  <inkml:trace contextRef="#ctx0" brushRef="#br0" timeOffset="180749.511">12645 17456 1170 0,'3'-13'428'0,"-25"-3"30"16,-3 11-325-16,-9 14-121 15,-37 33-31-15,-12 17-16 16,-22 24 1-16,-6 12 34 15,-5 14 2-15,33-20-11 16,6 0-106-16,24-18-79 16,26-8-231-16,27-25-52 15</inkml:trace>
  <inkml:trace contextRef="#ctx0" brushRef="#br0" timeOffset="181111.689">12958 17563 1010 0,'-8'104'335'0,"3"-101"36"0,0-2-277 16,2-2-86-16,3 1-47 15,0 0 5-15,2 0 9 16,36-2-1-16,57 1 24 15,-24-1-79-15,-6 2-92 16,5 14-173-16,-18 2-59 16</inkml:trace>
  <inkml:trace contextRef="#ctx0" brushRef="#br0" timeOffset="181427.3053">13136 17888 863 0,'-3'1'412'16,"4"2"-11"-16,2-4-179 0,-3 1-151 16,2 0-29-16,-1 0-19 15,29 0-10-15,51 4-141 16,-38-1 59-16,-7 4-77 16,13 1-267-16,-8-2 121 15</inkml:trace>
  <inkml:trace contextRef="#ctx0" brushRef="#br0" timeOffset="181768.7304">14101 17578 322 0,'-3'37'442'15,"-13"-13"-158"-15,-6 16-195 16,-6 6 206-16,-5 17-216 16,5 4 77-16,7 12 20 15,12-14 11-15,15 1-14 16,15-18-71-16,23-14-55 16,8-24-17-16,22-31-7 15,6-23-7-15,6-23-27 16,-21-11-25-16,-11-10-13 15,-31 19-6-15,-49-5-72 16,-27 12-3-16,-27 16-19 16,-11 12 9-16,-14 13-17 15,22 21 64-15,6 16-236 0,28-4 90 16</inkml:trace>
  <inkml:trace contextRef="#ctx0" brushRef="#br0" timeOffset="184245.7896">15522 17473 1252 0,'1'1'183'16,"2"5"-87"0,0 0-472-16,-1 1 6 15</inkml:trace>
  <inkml:trace contextRef="#ctx0" brushRef="#br0" timeOffset="184451.8485">15529 17991 1263 0,'8'11'401'0,"-8"-5"33"16,-5-2-393-16,4-1-220 15,-1-3-214-15,1 0-61 16,-1 0-184-16</inkml:trace>
  <inkml:trace contextRef="#ctx0" brushRef="#br0" timeOffset="185093.6382">16249 17456 754 0,'9'-5'419'0,"-10"3"-23"16,-2 1-209-16,3 1-183 15,0 1-39-15,-2 2-20 16,-2 41-11-16,-11 54 73 16,-1-30 29-16,5 4 5 15,-1 18 1-15,3-12-5 16,3-1 4-16,2-16-11 0,-2-16-3 16,3-31-14-16,3-19-18 15,3-22-64-15,2-26-21 16,0-13 1-16,3-21 20 15,-1-3 13-15,5-7 57 16,-1 19 21-16,3 4 40 16,0 19 5-16,2 18 10 15,-10 18-8-15,9 19-3 16,0 19-38-16,7 28 0 16,3 8-4-16,7 9 29 15,-5-9 14-15,1-10 16 16,-4-19-7-16,6-17 4 15,1-21-19-15,18-22-15 16,-2-17-23-16,8-18-15 16,-11-1-16-16,-2 3-5 15,-19 24-1-15,-5 11-1 0,-9 21 4 16,1 25 2-16,1 20 1 16,-4 31 8-16,1 19 3 15,-4 39 4-15,-4 8-15 16,2 32-92-16,2-14-86 15,8 1-292-15,-2-36-22 16</inkml:trace>
  <inkml:trace contextRef="#ctx0" brushRef="#br0" timeOffset="185587.7891">17661 17877 1009 0,'7'-6'372'0,"-5"2"-26"16,-11-8-297-16,-6 3-169 15,-13 2-14-15,-8 10 65 16,-25 7 78-16,-1 17 123 16,-7 17 19-16,8 8 9 15,8 13-15-15,21-3-58 16,18 5-51-16,14-17-8 15,19-13-13-15,16-26-14 16,25-29 5-16,5-29-12 16,18-24-9-16,-9-5-18 0,-12-5-7 15,-22 14 1-15,-6 16 10 16,-21 26 5-16,-13 27 26 16,5 27 14-16,-8 34-8 15,-7 14 3-15,5 29-22 16,10-5-74-16,-4-12-340 15,15-28 70-15</inkml:trace>
  <inkml:trace contextRef="#ctx0" brushRef="#br0" timeOffset="186028.8899">18112 17627 1606 0,'58'56'331'0,"-31"-26"169"15,10 14-460-15,18 18-34 16,10 8 10-16,10 13-8 16,-9-7-39-16,-6 11-72 15,-14-11-66-15,-10 7-64 16,-20-21-257-16,-14-21 29 16</inkml:trace>
  <inkml:trace contextRef="#ctx0" brushRef="#br0" timeOffset="186307.1764">18570 17603 817 0,'-15'5'644'0,"-38"45"-133"15,-111 43-118-15,35 1-246 16,10 5-112-16,-2 25-96 16,27-11-295-16,37-2-158 15,34-46-111-15</inkml:trace>
  <inkml:trace contextRef="#ctx0" brushRef="#br0" timeOffset="188369.9028">15495 17411 489 0,'45'4'157'0,"-47"0"11"0,-1 4-115 16,5 2-55-16,-8 4 6 15,0 5 46 1,1 2-17-16,-2-4 6 15,0-5 5-15,2-3 21 16,2-9 19-16,-1-6-41 16,4-3-11-16,0 8-14 15,0-2-26-15,0 0-23 16,1 0 44-16,1 0 4 16,-1 0 19-16,1 0 10 15,-2 0-10-15,0 0-2 16,0 2-3-16,0-1-22 15,0 1-14-15,-2 1-7 16,1 0-19-16,-1 0-101 16,-1 0-159-16,0 1 8 15</inkml:trace>
  <inkml:trace contextRef="#ctx0" brushRef="#br0" timeOffset="188949.4523">15551 17945 955 0,'-5'46'274'0,"2"-44"51"16,4-1-273-16,1-2-31 0,-2 1-26 16,0 0 8-16,0-2 7 15,-2 2 13-15,1 0 12 16,-1 0 0-16,1 0-7 16,-2 0-2-16,0 0-10 15,-9 2-9-15,-3-1 0 16,2-1 1-16,5 0 25 15,5-1-5-15,0-1-2 16,0-1-2-16,2 0 0 16,1-3-24-16,0-1 3 0,1 1-4 15,1 5-5-15,-1-4-6 16,1 4 12-16,-1 1 15 16,-1 1 5-16,-10 24-76 15,-34 49-76-15,12-51-261 16,6-20-40-16</inkml:trace>
  <inkml:trace contextRef="#ctx0" brushRef="#br0" timeOffset="189976.7653">20553 17371 1024 0,'6'-8'239'15,"-1"1"86"-15,4 2-287 16,-5 1-35-16,-1-1 37 16,-3 4 27-16,0-1 25 15,0 1-1-15,-1-1-24 16,-2-1-49-16,-17-7-32 15,-18-11-26-15,-60-47 4 16,43 52 25-16,-7 7 14 16,4 11 3-16,-7 14-14 15,10 13-9-15,-1 20-4 16,13 14-4-16,6 28 12 16,13 4 19-16,7 30 21 15,15-1 17-15,16 27-2 16,6-11-4-16,17 5-39 0,6-25-43 15,5-3-156-15,-8-42-204 16,-12-14-7-16</inkml:trace>
  <inkml:trace contextRef="#ctx0" brushRef="#br0" timeOffset="190871.3762">19794 17941 505 0,'4'-3'190'0,"-2"0"39"15,6-1-99-15,-8 2-12 0,2 1 22 16,16-4-22-16,31-7-11 15,47-10-35-15,-31 13-72 16,-3 3-103-16,6 5-228 16,-14 4-7-16</inkml:trace>
  <inkml:trace contextRef="#ctx0" brushRef="#br0" timeOffset="191127.7648">20903 17514 609 0,'7'17'305'0,"-5"-6"-83"0,-9-3-127 15,-5 10-149-15,0 2-23 16,-4 13 31-16,1 1 67 15,0 9 32-15,5-2 7 16,-1 13-16-16,4-2-92 16,-1 7-195-16,2-3 6 15</inkml:trace>
  <inkml:trace contextRef="#ctx0" brushRef="#br0" timeOffset="191365.8723">21177 17849 1138 0,'0'-3'393'15,"3"3"3"-15,-12 9-364 16,-9 1-183-16,-5 20-55 16,-8 7 29-16,-14 16 38 15,2 4 150-15,5 18 84 16,10-11 48-16,14 10-43 15,22-12-40-15,20-4-95 16,10-19-69-16,20-8-263 16,4-18 65-16</inkml:trace>
  <inkml:trace contextRef="#ctx0" brushRef="#br0" timeOffset="191606.261">21387 18015 1213 0,'2'0'233'0,"11"4"120"16,8 2-350-16,60 20-23 15,-32-16 11-15,9 6 19 16,-8 5 9-16,5 7-5 15,-12-4-32-15,-6 5-341 16,-10-6 96-16</inkml:trace>
  <inkml:trace contextRef="#ctx0" brushRef="#br0" timeOffset="191800.7522">21907 17882 1387 0,'-86'14'413'0,"17"28"61"16,-7 11-419-16,-16 20-134 15,-7-1-61-15,-3 14-4 0,23-17 14 16,14-10 21-16,28-22 18 16,22-12-249-16,30-15 58 15</inkml:trace>
  <inkml:trace contextRef="#ctx0" brushRef="#br0" timeOffset="192449.8841">22038 17809 1227 0,'16'-3'248'16,"12"6"121"-16,16 12-352 16,5 3-35-16,9 17 12 15,-15 11-1-15,-15 25 10 16,-26 2 4-16,-23 23 6 16,-23-8-9-16,-29 0-51 15,-3-21-41-15,-4-8-124 16,9-27-168-16,9-6-5 15</inkml:trace>
  <inkml:trace contextRef="#ctx0" brushRef="#br0" timeOffset="193662.6949">22740 17818 971 0,'0'0'186'0,"0"0"86"16,0 0-292-16,0 0 2 16,0 1 18-16,0 13 35 15,0 8 31-15,1 49 4 16,2-47-19-16,5-3-11 15,0-7-21-15,12-9-27 16,3-10-7-16,11-9-54 16,2-4-33-16,3 0-62 15,-5 5-57-15,-5 13 47 16,-8 13 85-16,0 17 43 16,-6 5 95-16,2 13 109 15,4-5-9-15,1-8 17 0,-3-14 11 16,17-26-5-16,-2-17-44 15,16-25-21-15,7-8-49 16,6-15-23-16,-12 11-25 16,-5 0 0-16,-21 19-2 15,-10 3-3-15,-11 16-17 16,2 5-19-16,-7 4-374 16,-2 12 102-16</inkml:trace>
  <inkml:trace contextRef="#ctx0" brushRef="#br0" timeOffset="194036.7737">23575 17925 511 0,'21'-6'263'0,"14"-3"13"16,5-3-129-16,12-3-18 16,-7-6-44-16,1-5-1 15,-15 1-21-15,-2-4-16 16,-12 7-8-16,-3 4-11 16,-5 7-14-16,-9-1-23 0,-4 1-4 15,-8 4-7 1,-4 10-3-16,-8 9-1 0,0 11 21 15,-2 14 20-15,2 5 4 16,0 10 1-16,8 0-3 16,4 1-13-16,12-7-65 15,9-3-49-15,9-21-36 16,5-16-35-16,3-13-154 16,5-14 58-16</inkml:trace>
  <inkml:trace contextRef="#ctx0" brushRef="#br0" timeOffset="194259.4133">23934 17979 410 0,'94'-40'445'0,"-95"45"-120"16,-1-1-38-16,8-2-140 15,-6-4-85-15,2 1-11 16,22-12-2-16,64-39 8 16,-39 24-17-16,13-7 9 15,-7 16-4-15,-1 3-7 16,-13 14-13-16,-7 17-7 15,-18 13-17-15,-4 14-6 16,-12 23-40 0,-7 6-10-16,-8 2-127 15,2-5-224-15,-2-19 13 16</inkml:trace>
  <inkml:trace contextRef="#ctx0" brushRef="#br0" timeOffset="194526.7694">24790 17425 811 0,'3'-3'411'0,"0"-4"-71"16,3 5-177-16,-6 2-216 15,0 0-17-15,1 3 27 0,15 40 60 16,15 54 54-16,-20-34 24 15,-4 4-4-15,1 12-18 16,-7 1-40-16,-4 7-68 16,-3-5-98-16,0-8-131 15,-3-26-127-15,-5-22 1 16,-3-28-118-16</inkml:trace>
  <inkml:trace contextRef="#ctx0" brushRef="#br0" timeOffset="194736.7424">24741 17862 1418 0,'-3'-3'432'0,"0"0"44"16,1 1-409-16,2-1-46 0,2 0-56 15,39-12 8-15,51-9 23 16,-41 15 3-16,-8 5 3 15,4-2-90-15,-9 1 62 16,5 4-446-16,-9-1 81 16</inkml:trace>
  <inkml:trace contextRef="#ctx0" brushRef="#br0" timeOffset="195459.9069">25936 17425 203 0,'5'11'0'0</inkml:trace>
  <inkml:trace contextRef="#ctx0" brushRef="#br0" timeOffset="209465.9098">26369 17563 464 0,'-21'62'394'15,"15"-57"-93"-15,2 1-75 16,-1 4-131-16,5 6-78 16,3 8-16-16,3 7-2 15,0 18 1-15,0 3 3 16,1 18 0-16,-2 7-2 0,4 23-4 16,-5-3-7-16,0 2-5 15,-2-21 1-15,-8-12 0 16,-4-35 4-16,-10-21-282 15,-6-17 102-15</inkml:trace>
  <inkml:trace contextRef="#ctx0" brushRef="#br0" timeOffset="209721.4853">26299 17679 986 0,'24'-43'384'16,"-1"9"13"-16,20-3-237 15,3 4-109-15,17 3-32 16,-3 11-15-16,5 9-12 16,-13 14-8-16,-3 15-4 15,-19 8 9-15,-23 16 20 16,-25 3 15-16,-28 10 12 16,-17-5 9-16,-31 8 12 0,4-12-11 15,-6 1-2-15,17-16-16 16,8-3-61-16,31-18-64 15,18-3-357-15,26-11 47 16</inkml:trace>
  <inkml:trace contextRef="#ctx0" brushRef="#br0" timeOffset="210079.329">27189 17768 820 0,'-23'16'276'16,"-6"0"22"-16,4 8-217 15,9-3-71-15,9 5-12 16,11 4-9-16,18-2 20 15,8-6 25-15,13-5 51 16,4-16 18-16,8-16 17 16,-12-11-3-16,1-19-23 15,-13 1-51-15,-13-5-35 16,-15 10-38-16,-22-1-17 0,-11 14 4 16,-11 3-3-16,-1 12 15 15,-4 2-20-15,14 4-51 16,7 11-275-16,13-6 40 15</inkml:trace>
  <inkml:trace contextRef="#ctx0" brushRef="#br0" timeOffset="210334.8011">27845 17547 816 0,'-4'21'504'0,"-20"8"-78"16,-14-1-155-16,-13 15-175 15,13-3-83-15,2 6-17 16,16-6-3-16,17 3 14 16,16-12 11-16,15 5 28 15,8-8 10-15,5 5 7 16,-11-4-16-16,-17 13-23 16,-25 1-37-16,-32 14-45 15,-20-3-28-15,-16-1-44 16,0-16-35-16,13-9-290 15,33-28 81-15</inkml:trace>
  <inkml:trace contextRef="#ctx0" brushRef="#br0" timeOffset="211042.886">28928 17415 1053 0,'-1'-3'312'15,"-1"0"47"-15,1 0-273 16,1 2-77-16,0 2-14 15,16 39 7-15,15 70 12 16,-23-45-4-16,-4 15 2 16,-4-3-9-16,-9 6-12 15,-1-12-94-15,-7-3-80 16,-5-20-89-16,-9-14-79 16,1-17-8-16,-8-22-22 15</inkml:trace>
  <inkml:trace contextRef="#ctx0" brushRef="#br0" timeOffset="211382.8015">28756 17640 1048 0,'15'-1'467'16,"12"-8"-28"-16,7-5-304 15,16-2-70-15,4 1-74 16,11 4-71-16,-13 2 18 0,2 4 49 15,-5 16-15-15,-7 2 26 16,-14 12 18-16,-6 8 23 16,-9 4-13-16,-8 4 12 15,2 5 1-15,2-7 4 16,0-7 11-16,9-11 13 16,3-14-13-16,4-17-9 15,-7-14-5-15,-4-7-16 16,-12 0-44-16,-13-12-5 15,-12 11 0-15,-5 8-1 16,4 0-3-16,2 5-4 16,8 3-27-16,19-1-403 15,14-1 91-15</inkml:trace>
  <inkml:trace contextRef="#ctx0" brushRef="#br0" timeOffset="211911.7843">30291 17522 335 0,'-49'17'694'16,"49"-17"-279"-16,4 5-206 15,4 4 206-15,-8-9-409 16,0 1-11-16,6 13 7 15,4 17 6-15,12 46-3 16,-20-49 2-16,-4-4 11 16,4-13 21-16,2-15 23 15,8-12 1-15,15-18 0 16,7-11-14-16,19-11-26 16,9 1-23-16,4 2-5 15,-9 20-2-15,-5 12-5 16,-16 21 3-16,-14 23 5 15,-13 12 4-15,-9 20 6 16,-8 6 13-16,-6 10-2 0,-1-9-7 16,0 2-22-16,3-17-28 15,8-4-99-15,-1-21-79 16,13-5-80-16,3-14-169 16,9-12-23-16</inkml:trace>
  <inkml:trace contextRef="#ctx0" brushRef="#br0" timeOffset="212326.7766">31082 17665 802 0,'-3'21'526'15,"-3"-22"-161"-15,-1 7-151 16,2 2-163-16,7-2-150 15,6 5 128-15,10-7 14 16,6 2-1-16,17-6 12 16,11-6 1-16,6-15 8 15,-5-7-13-15,-4-12-6 16,-18 0-13-16,-10-6-25 16,-17 5-25-16,-12 8-10 15,-12 14-3-15,-27 12 2 16,-17 18 12-16,-14 21 10 0,2 11 23 15,5 10 18-15,27 0 16 16,19 6 16-16,25-10-55 16,25-3-45-16,19-10-29 15,32-8-69-15,7-19-40 16,10-11 31-16,-12-9 29 16,7-16 5-16,-23 0 33 15,5-11-66-15,-8 5-20 16,4-13-135-16,-12 6-52 15</inkml:trace>
  <inkml:trace contextRef="#ctx0" brushRef="#br0" timeOffset="212625.766">31987 17427 487 0,'9'-21'472'0,"-8"12"-79"15,-10 8-91-15,-10 11-82 16,-11 9-114-16,-14 12-21 16,-5 8-26-16,-12 10 4 15,10 3 5-15,0 6 14 16,16-13-9-16,14 0 1 15,12-17-2-15,13-7-3 16,11-15-11-16,10-11-3 16,1-7-36-16,6-2-19 15,-5-3-12-15,-5 2-12 16,-4 14-12-16,1 11 29 16,-3 14 14-16,2 23 13 15,-2 17 5-15,-8 21 9 0,-16 2-1 16,-18 21 11-16,-23-16 1 15,-34-9 15-15,-10-31-2 16,-48-24-50-16,-7-37-65 16,-24-49-544-16,27-23 100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42:31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22835 3327 495 0,'-8'-5'215'0,"5"2"9"16,2 6-110-16,1-3-45 16,0 2-12-16,3 4 17 0,13 22-8 15,54 61 7-15,-22-46-18 16,12 22-8-16,-1-1-15 16,0 11-45-16,-10-5-46 15,-6 19-89-15,-9-18-157 16,-3-6-7-16,-1-19-103 15</inkml:trace>
  <inkml:trace contextRef="#ctx0" brushRef="#br0" timeOffset="245.046">23362 3275 601 0,'-18'-6'401'0,"-12"31"-87"16,-1 18-364-16,-19 14 356 15,-9 9-308-15,-29 25 4 16,2-13 6-16,-17 7 6 16,12-10 4-16,7 1-67 15,32-24-51-15,21-5-48 16,30-20-177-16,23-14-5 15</inkml:trace>
  <inkml:trace contextRef="#ctx0" brushRef="#br0" timeOffset="542.6058">23726 3440 1064 0,'5'8'190'0,"1"-5"100"15,-12 5-285-15,20-2-58 16,6 0 31-16,23-8 48 15,19-1-5-15,21-9-28 16,-2-1-65-16,10 0-236 16,-23 2 26-16</inkml:trace>
  <inkml:trace contextRef="#ctx0" brushRef="#br0" timeOffset="781.6594">23916 3748 1001 0,'63'7'217'16,"26"-5"91"-16,2 1-284 15,11-3-21-15,-19-6-38 16,-3-2-277-16,-21 1 65 16</inkml:trace>
  <inkml:trace contextRef="#ctx0" brushRef="#br0" timeOffset="1184.0799">24214 3118 529 0,'0'1'418'16,"0"22"-112"-16,-6 24-325 15,-30 70 326-15,-2-40-312 16,-26 22 5-16,-3-2 13 15,-10 11 9-15,18-10-5 0,-3 5-13 16,29-26-13-16,6-14-76 16,16-22-86-16,6-16-152 15,13-19-41-15</inkml:trace>
  <inkml:trace contextRef="#ctx0" brushRef="#br0" timeOffset="1666.0278">24883 3610 577 0,'10'10'367'0,"13"-4"-48"15,5-1-342-15,19-4 353 16,1-4-297-16,2-12-14 15,-7-1-20-15,-3-8-55 16,-21 2-69-16,3 1-203 16,-2 10 4-16</inkml:trace>
  <inkml:trace contextRef="#ctx0" brushRef="#br0" timeOffset="2126.3998">25622 3251 535 0,'34'9'289'16,"-44"-3"-61"-16,-1 15-26 16,7-3-249-16,7-12 64 15,10-8 63-15,23-2 14 16,11-7-2-16,11-6-2 16,4 2-33-16,2 1-7 15,-23 5-19-15,-7 14-25 16,-14 14-15-16,-20 21-13 15,-20 11-4-15,-15 27 8 16,-17 5 24-16,-23 10 17 16,9-11 1-16,10-4-1 15,16-23-1-15,28-13 8 16,37-19 6-16,26-8 9 16,7-12 2-16,19-4-13 15,-9-7-25-15,6-7-119 16,-19 4-113-16,4 0-178 0,-12 2-69 15</inkml:trace>
  <inkml:trace contextRef="#ctx0" brushRef="#br0" timeOffset="2414.4623">26729 3979 1122 0,'-51'53'173'15,"-2"6"141"-15,-6 5-414 16,5-11-27-16,2-11-183 16,11-17-19-16</inkml:trace>
  <inkml:trace contextRef="#ctx0" brushRef="#br0" timeOffset="2862.0865">27469 3322 1055 0,'6'39'221'16,"9"7"86"-16,20 21-276 15,10 10-31-15,16 6 9 16,-4-17 2-16,9 1-35 0,-15-15-39 16,-5-11-40-16,-18-14-119 15,-8-3-105-15,-10-17 17 16</inkml:trace>
  <inkml:trace contextRef="#ctx0" brushRef="#br0" timeOffset="3072.3524">27988 3428 1332 0,'-52'7'163'15,"-98"67"187"-15,39 8-447 16,-2-5 103-16,-1 3 5 16,29-15-2-16,13-3-84 15,32-23-93-15,17-10-187 16,23-14-53-16</inkml:trace>
  <inkml:trace contextRef="#ctx0" brushRef="#br0" timeOffset="3374.4508">28297 3515 1163 0,'12'18'176'15,"24"-9"103"-15,9-9-222 16,27-5-178-16,3-2 115 16,10-11 33-16,-11-4 26 0,1-5-32 15,-19 5-141-15,4-12-210 16,-17 13 22-16</inkml:trace>
  <inkml:trace contextRef="#ctx0" brushRef="#br0" timeOffset="3643.8771">28490 3739 1008 0,'25'23'191'0,"0"-24"116"16,8 11-275-16,2 1 13 16,1 2 13-16,-4-4-21 15,2-12-18-15,-7 3-49 16,3-6-25-16,-7-7-292 15,7-5 8-15,-8 2-103 16</inkml:trace>
  <inkml:trace contextRef="#ctx0" brushRef="#br0" timeOffset="3895.3908">28947 3192 1098 0,'-4'9'150'0,"-14"16"143"15,-3 24-319-15,-10 15-10 16,0-3 49-16,-10 14 17 16,2-2 7-16,-7 7 7 15,3-17-8-15,-14 14-9 16,0-11-39-16,-2 2-106 15,9-19-82-15,4 0-140 16,18-18-75-16</inkml:trace>
  <inkml:trace contextRef="#ctx0" brushRef="#br0" timeOffset="4406.1194">29364 3368 445 0,'-23'17'305'0,"6"-7"-63"16,9 0-49-16,1-1-118 16,2-6-4-16,13-10 14 15,7-3 5-15,14-7-1 16,11-7-28-16,9 2-11 15,-3 6-15-15,-6 12-27 16,-15 11-10-16,-19 23-7 16,-19 10-10-16,-29 25 14 15,-8 1 28-15,-17 23 18 0,-2-9 7 16,8 12 16-16,24-19-7 16,28-2 17-16,28-28 7 15,52-14 16-15,30-24-17 16,52-12-13-16,-4-16-33 15,5-9-136-15,-26 1-122 16,-5-12-263-16,-49-15-52 16</inkml:trace>
  <inkml:trace contextRef="#ctx0" brushRef="#br0" timeOffset="44573.2137">16794 5800 434 0,'11'-2'302'16,"-10"11"-95"-16,-2 1-288 0,-14 16 267 16,-12 8-236-16,-32 12 10 15,-18 8 47-15,-24 22 43 16,-7 7 2-16,-22 9 13 16,19-5 14-16,8-5 1 15,25-22-10-15,27-6-3 16,47-17-4-16,44-3 15 15,37-4-12-15,33-1 0 16,21-5-3-16,22 0-12 16,-21-5-47-16,-11 2-151 15,-30 2-95-15,-31 4-93 16,-40-9-35-16,-29-15-96 16</inkml:trace>
  <inkml:trace contextRef="#ctx0" brushRef="#br0" timeOffset="45649.0831">16187 6582 315 0,'-2'0'172'0,"2"-2"-25"16,0 1-78-16,2-2-49 16,4-9-32-16,-2-1-1 15,14-1 5-15,46-49 5 16,-45 49 7-16,0-3 1 15,0-6 4-15,7 0 19 16,-6 11 14-16,3-6 31 16,-6 2 14-16,-2 7 26 15,-3 1-6-15,-3-3 12 16,0 5-25-16,4-2-4 16,5-4-23-16,6 4-5 15,4 3-22-15,10 1 2 16,7 4-3-16,13 0-3 15,4 1-5-15,15-1 17 0,6 3-4 16,31 0-3-16,-2 3-1 16,35-2 0-16,-11-1-21 15,18-3-5-15,-16 0 26 16,28-9 15-16,-28 1 2 16,44 2 12-16,-15 0 3 15,36 0-28-15,-22 9-17 16,29 6-3-16,-20 0-11 15,22 8-1-15,-35 6-5 16,40 3 1-16,-16-2-4 0,20 3 2 16,-17-8 0-16,27 2 5 15,-31-4 4-15,24 3-3 16,-17-3-1-16,15 3 10 16,-29-3-4-16,26 7-1 15,-37-6 3-15,20 7-1 16,-19-1-10-16,41 0-1 15,-25-4-4-15,35 0 1 16,-23-9 1-16,26-5 2 16,-25-6 1-16,21-6 0 15,-15 3 1-15,21-5-2 16,-21 3-1-16,13-4-1 16,-14 3-1-16,15-9-2 15,-23 4 1-15,19-1 1 16,-16 1 0-16,25-2 0 0,-24 1 0 15,45 3 0-15,-29-5-2 16,31 2-1-16,-22 9 0 16,15-3 0-16,-38-3-1 15,38 0 1-15,-44 2 2 16,12-10 0-16,-27 4-1 16,15 0 2-16,-37 7-1 15,31-5 0-15,-20 5 2 0,7 0 2 16,-30 3 2-16,0 2 8 15,-39 2 1-15,-7 1 1 16,-28-2-1-16,-9 3-1 16,-22 0-8-16,-12-2-2 15,-22-4-3-15,-2 8-2 16,-9-4-5-16,-7-2-15 16,0 1-16-16,-3 0-32 15,-1 0-23-15,-1-2-89 16,1 1-31-16,-1-1-94 15,-1-1-76-15,-10-8-104 16,-5-23-12-16</inkml:trace>
  <inkml:trace contextRef="#ctx0" brushRef="#br0" timeOffset="46056.0672">30439 6179 964 0,'0'3'289'0,"3"1"38"15,-5-4-236-15,1 0-110 16,1 0 8-16,0 0 28 16,0 0 28-16,0 0 23 15,1 0 2-15,45 15 2 16,55 19-18-16,-14-4-12 16,-1 4-18-16,0 4-2 15,-21-8-2-15,-7 3-9 16,-34-5-22-16,-24 10-17 15,-28-2-5-15,-33 13-4 16,-17-8 11-16,-38 1-8 16,-2-19-28-16,-28-9-42 15,18-14-281-15,-32-12 33 16</inkml:trace>
  <inkml:trace contextRef="#ctx0" brushRef="#br0" timeOffset="46856.6607">19608 6043 347 0,'15'-8'89'16,"-3"7"355"-16,-3 4-279 16,1 9 87-16,-7 8-262 15,-4 10-4-15,-8 5 5 0,-6 23 15 16,-7 7 4-16,-5 14-32 16,1 1-65-16,2 21-168 15,6-15-2-15</inkml:trace>
  <inkml:trace contextRef="#ctx0" brushRef="#br0" timeOffset="47187.062">18897 7303 939 0,'5'2'125'15,"1"7"124"-15,3-3-282 16,10 1 30-16,11 1 41 15,7-7 37-15,4-1-6 16,11 0 5-16,-6 0-39 16,-2 1-101-16,-7 4-101 0,-3-2-150 15,-7 3-66-15</inkml:trace>
  <inkml:trace contextRef="#ctx0" brushRef="#br0" timeOffset="47535.1973">19499 7062 1116 0,'25'12'198'16,"-3"-20"125"-16,15 8-327 15,0-6-3-15,9 6 17 16,-6 2 6-16,-4 2-2 16,-11-2-4-16,-4 8-22 0,-14 1-22 15,-14 18 9-15,-5 19 2 16,-15 23 2-16,-1 10 23 16,-8 11 65-16,14-16 4 15,10 1-3-15,18-25 11 16,28-1 9-16,23-17-44 15,30-2-20-15,5-15-52 16,12-8-191-16,-20-19-190 0,-14-20-57 16</inkml:trace>
  <inkml:trace contextRef="#ctx0" brushRef="#br0" timeOffset="48639.9415">23623 6537 959 0,'-36'6'365'0,"40"-10"-26"15,-4 5-251-15,3 7-108 16,-3-8-24-16,-1 1-10 16,-1 13 48-16,-4 29 17 15,-10 37 3-15,1-36-13 16,5 2-59-16,0 16-273 15,-2-1-3-15,7 12-138 16</inkml:trace>
  <inkml:trace contextRef="#ctx0" brushRef="#br0" timeOffset="48859.079">23520 7317 1097 0,'30'105'422'0,"-20"-72"1"15,-2 20-212-15,-4 14-264 16,-2 15-1-16,-8-4 0 16,-6 2-32-16,3-14-30 15,6 2-285-15,0-7 72 16</inkml:trace>
  <inkml:trace contextRef="#ctx0" brushRef="#br0" timeOffset="49864.1948">26683 6271 276 0,'-3'-3'0'16,"0"3"354"-16,0-3-318 16,0 3 170-16,0 3-246 15,-9 26 274-15,-7 71-191 16,11-40 24-16,1 13 7 16,-5-8-2-16,2 14-23 0,2-14-45 15,-1-6-274 1,8-19 72-16</inkml:trace>
  <inkml:trace contextRef="#ctx0" brushRef="#br0" timeOffset="50476.2891">26490 7346 982 0,'5'49'269'0,"-8"-47"41"15,6 2-235-15,-3-2-79 16,0-2 13-16,0 0 33 15,0 0 46-15,0 0 0 16,1 0 9-16,12-2-2 16,38-2 0-16,60-5-14 15,-22 6-19-15,3 1-21 16,2 10-9-16,-30 2-21 0,-14 11-37 16,-26 3-13-16,-31 20 14 15,-20 9 16-15,-25 26-10 16,-16-1 21-16,-16 13 30 15,11-13-5-15,9-7 1 16,30-23 23-16,46-4 24 16,46-19-3-16,57-7-2 15,23-13-16-15,16-10-34 16,-16-7-75-16,-9-2-68 16,-49-4-66-16,-8-4-357 15,-24 5 61-15</inkml:trace>
  <inkml:trace contextRef="#ctx0" brushRef="#br0" timeOffset="52333.3138">16298 4398 587 0,'18'5'217'0,"-11"-1"-32"16,8 11-147-16,1 6-59 16,-2 1-63-16,-4-2 82 15,-3-8 17-15,-1 2 56 16,-6-10 25-16,-1-7 21 15,-5 0-1-15,4 2-17 16,-1-2-60-16,-11-15-28 16,-16-25-43-16,-63-59 22 15,44 43 3-15,-9-2 6 16,2 9 0-16,-6 10 6 16,14 22-30-16,-11 15-8 15,4 19-5-15,-4 20 3 0,6 7 18 16,5 20 8-1,17 10 9-15,6 34 4 0,16 5 6 16,9 35 4-16,4 2-1 16,10 11-1-16,9-32-8 15,4-9-6-15,-3-40-53 16,-6-19-210-16,-13-31-6 16,-22-13-112-16</inkml:trace>
  <inkml:trace contextRef="#ctx0" brushRef="#br0" timeOffset="52512.7515">15454 4986 876 0,'22'-28'249'0,"18"-5"68"16,18 8-238-16,35-3-34 15,6 9-21-15,17-2-35 16,-10 6-35-16,-6 3-97 15,-35 10-178-15,-12-7 14 16</inkml:trace>
  <inkml:trace contextRef="#ctx0" brushRef="#br0" timeOffset="52754.0894">16291 4477 662 0,'0'0'142'0,"1"1"49"16,6 15-198-16,4 17-32 16,11 53 5-16,-23-46 5 15,1 6 13-15,-2-11 15 16,-5 7-39-16,2-8-132 0,4-4 31 15</inkml:trace>
  <inkml:trace contextRef="#ctx0" brushRef="#br0" timeOffset="52946.0781">16323 4723 856 0,'0'-51'298'16,"2"48"-6"-16,-2 14-212 15,0 3-117-15,6 10 26 16,-6 1-17-16,4 5 12 16,-5-3 9-16,1 5-39 15,-6-7-146-15,9-2-98 16,1-9-5-16</inkml:trace>
  <inkml:trace contextRef="#ctx0" brushRef="#br0" timeOffset="53484.0855">16679 4563 87 0,'-51'4'360'0,"47"17"75"15,-2 11-266-15,0 10 94 16,-1 5-291-16,2-4-15 16,2-3-64-16,6-12-77 0,10-11-79 15,8-10-42-15</inkml:trace>
  <inkml:trace contextRef="#ctx0" brushRef="#br0" timeOffset="53933.0944">17030 4645 983 0,'-2'6'176'0,"-10"14"107"16,-44 61-296-16,15-39 0 0,-13 9 15 15,10 0 11-15,-1 10-1 16,7-5 1-16,16 3-3 15,19-7-9-15,16 3-5 16,18-14-4-16,20-10-37 16,8-11-49-16,7-10-197 15,1-7 13-15</inkml:trace>
  <inkml:trace contextRef="#ctx0" brushRef="#br0" timeOffset="54223.7144">17185 4875 938 0,'-52'49'148'0,"69"-40"115"16,14 3-289-16,6 4 30 15,19 5 9-15,-1-3-6 16,9-1-14-16,-5 6-28 0,0-9-101 16,-14-8-137-16,-3 5-5 15</inkml:trace>
  <inkml:trace contextRef="#ctx0" brushRef="#br0" timeOffset="54456.0926">17436 4783 808 0,'-24'31'186'15,"-15"2"67"-15,-11 19-226 16,4 9-31-16,-10-1 4 16,2-9 0-16,6 2-2 15,16-16-13-15,12-9-161 0,21-11-76 16,33-17-3-16,11-23-182 16</inkml:trace>
  <inkml:trace contextRef="#ctx0" brushRef="#br0" timeOffset="54591.0575">17683 4617 655 0</inkml:trace>
  <inkml:trace contextRef="#ctx0" brushRef="#br0" timeOffset="54672.4571">17707 4720 551 0,'6'90'441'16,"-6"2"-107"-16,-17 19-325 15,-8-15 334-15,-19-11-344 16,-2-31-32-16,-15-16-301 16,11-38 69-16</inkml:trace>
  <inkml:trace contextRef="#ctx0" brushRef="#br0" timeOffset="55494.8181">31083 6303 865 0,'6'18'119'16,"13"10"171"-16,10 5-254 0,28 14 45 15,13 2 29-15,14 12 25 16,1 1-63-16,8 6-14 16,-22-5-86-16,-1 0-151 15,-18-12-165-15,-11-8-17 16,-17-18-181-16</inkml:trace>
  <inkml:trace contextRef="#ctx0" brushRef="#br0" timeOffset="55771.3147">31510 6284 1215 0,'-58'85'191'0,"49"-65"142"15,-12 14-373-15,-8 14 20 16,-23 20 16-16,-7-1 7 15,-6 17-336-15,14-2 1 16,20-19-119-16</inkml:trace>
  <inkml:trace contextRef="#ctx0" brushRef="#br0" timeOffset="72799.0011">17492 5567 354 0,'-2'1'194'15,"1"1"-24"-15,-1-1-31 16,1 1-101-16,2-1 48 15,36 17 47-15,109 3-10 16,-16-26-13-16,42 3-37 16,7-4-155-16,34-3-221 0,-41 4 11 15</inkml:trace>
  <inkml:trace contextRef="#ctx0" brushRef="#br0" timeOffset="73191.1051">18160 5183 1109 0,'6'48'209'0,"-3"20"119"16,-11 28-290-16,-8 12-85 0,1 11 51 16,-8 29-29-16,-4-13-55 15,-7 19-249-15,6-21 39 16</inkml:trace>
  <inkml:trace contextRef="#ctx0" brushRef="#br0" timeOffset="76924.0321">21238 5991 612 0,'-12'0'368'0,"6"-3"-96"0,2 1-171 16,5 4-87-16,-1-2-40 15,0 0-42-15,0 0 59 16,2 0 59-16,23 4 6 16,117 14 44-16,-25-6 13 15,40 3 0-15,0-2-5 16,9 2-49-16,-49 3-39 15,-19-2-2-15,-42-6-2 16,-24-1-17-16,-23-6-26 0,-7-6-24 16,-18-6-338-16,-8-20 76 15</inkml:trace>
  <inkml:trace contextRef="#ctx0" brushRef="#br0" timeOffset="79298.2919">24656 6118 1049 0,'42'3'325'15,"41"-7"73"-15,25 5-301 16,12 2-25-16,-5 3-47 15,-6-4-56-15,-44 3-61 16,-22-2-165-16,-23-3-142 16,-14-10 10-16,-6-6-174 15</inkml:trace>
  <inkml:trace contextRef="#ctx0" brushRef="#br0" timeOffset="79585.0659">25228 5551 809 0,'-12'4'-96'15,"8"-2"96"-15,-4 5-160 16,1 9-110-16,1 4 199 15,-44 40 250-15,44-39 38 16,1-2 25-16,2 15-85 0,-4 5-149 16,0 34 74-16,-2 8-30 15,-12 29-30-15,-4 2 48 16,-2 13-22-16,-1-20-315 16,-5-3 49-16</inkml:trace>
  <inkml:trace contextRef="#ctx0" brushRef="#br0" timeOffset="82850.8027">27939 6046 799 0,'-6'5'229'0,"4"-6"17"16,-5 1-193-16,7 0-72 16,-2-1 43-16,2 1 42 15,0-2 47-15,12-1 45 16,39-6 5-16,150-13-6 15,-42 9-29-15,46 2-17 16,-5 8-37-16,2 3-14 16,-64 0-23-16,-20-3 31 15,-48 0 5-15,-26 0 1 0,-32-1-13 16,-2 1-33-16,-7-1-64 16,0-2-151-16,-3 4-366 15,5-16 45-15</inkml:trace>
  <inkml:trace contextRef="#ctx0" brushRef="#br0" timeOffset="86051.085">14953 9283 1026 0,'2'0'262'16,"12"3"70"-16,-12-3-319 16,-1 0-69-16,-1 1 3 15,-1 1 11-15,-5 10 24 16,-46 16 53-16,-86 65 14 16,58-40 2-16,-6 17-5 15,21 3-20-15,16 5-9 16,26-11-11-16,23-4-6 15,25-12-10-15,33-10 3 16,17-15 2-16,20-13-99 16,3-15-97-16,11-7-129 15,-24-10-93-15</inkml:trace>
  <inkml:trace contextRef="#ctx0" brushRef="#br0" timeOffset="86356.9973">15343 9478 1334 0,'3'40'248'0,"-35"46"137"16,3-32-405-16,10 5-7 15,14-9 0-15,17-4-4 16,16-18 14-16,23-14 29 15,6-22 14-15,13-17 14 16,-1-11 6-16,-2-15-12 16,-18-3-13-16,-19-5-7 15,-24 9-17-15,-18-5-6 16,-18 16-34-16,-7 7-71 16,6 9-53-16,0 7-42 15,9 10-186-15,7 6 33 16</inkml:trace>
  <inkml:trace contextRef="#ctx0" brushRef="#br0" timeOffset="86620.8491">15903 9435 268 0,'29'5'274'0,"-17"-2"-48"16,-2 4-20-16,-2 6-130 16,-4 7-10-16,-7 3-41 15,-7 13-8-15,-5 1 13 16,-9 6 13-16,2-3-1 15,4-10 15-15,7-11 9 16,11-9 6-16,14-16 2 16,32-10 13-16,13-8 9 15,24-4-21-15,0-1-5 16,6 5-18-16,-28 5-28 16,-11 14-46-16,-24 7-19 0,-10 11-26 15,-22 14-451 1,-4-4 196-16</inkml:trace>
  <inkml:trace contextRef="#ctx0" brushRef="#br0" timeOffset="86865.0932">16969 9495 1436 0,'-6'4'275'0,"-7"9"130"16,-15 10-410-16,-23 15-44 0,-8 11 22 16,-12 18 47-1,-2-1 34-15,16 7-7 0,27-12 2 16,24 1-12-16,30-16-34 16,28-5-63-16,10-23-31 15,16-9-44-15,-2-12-311 16,7-13 63-16</inkml:trace>
  <inkml:trace contextRef="#ctx0" brushRef="#br0" timeOffset="87984.244">17702 9440 238 0,'-12'44'272'0,"11"-48"-91"15,-2 5-145-15,0-1 161 16,1 0-170-16,1 0 20 16,-2 0 14-16,-15 8 37 15,-19 12 2-15,-59 41 2 16,46-24 21-16,-5 11 8 15,16-8-32-15,13 6-14 16,20-6-19-16,17-2-37 16,15-16-10-16,18-8 15 15,6-20 6-15,10-14 11 16,-10-15 5-16,-4-2-9 16,-21 3-21-16,-7 3-3 15,-15 4-9-15,-3 6-13 16,0 3-9-16,3 5-17 15,-6 6-14-15,0-1-20 0,1 11 1 16,1-3 2-16,0 2 18 16,-1 8 9-16,-4 24 21 15,-3 49 9-15,14-47 5 16,5-1 1-16,3-11-3 16,15-5-51-16,5-7-57 15,14-16-278-15,1-17 24 16</inkml:trace>
  <inkml:trace contextRef="#ctx0" brushRef="#br0" timeOffset="88258.0924">18000 9594 1300 0,'1'1'250'0,"1"1"128"16,5 14-388-16,-1 14-6 15,3 47 7-15,-13-37 6 16,5-11 8-16,7 1 3 16,2-11 0-16,11-10 26 15,5-13 3-15,17-10 13 16,3-8-3-16,0-7 0 16,-9-3-29-16,-3-3-6 15,-16 5-26-15,-11-2-12 16,-2 6-55-16,1-2-100 15,-2 6-248-15,9-2 7 0</inkml:trace>
  <inkml:trace contextRef="#ctx0" brushRef="#br0" timeOffset="88424.1494">18684 9631 764 0,'-7'30'308'0,"2"-13"-286"16,7-34-155-16,-1 19-313 15</inkml:trace>
  <inkml:trace contextRef="#ctx0" brushRef="#br0" timeOffset="88732.5448">18675 9658 455 0,'0'0'433'15,"0"-3"-46"-15,0 1-84 16,0 1-202-16,0-1-45 15,0 2-51-15,0 0-46 16,0 2 52-16,2-1 34 16,-1 1 18-16,41 18 36 15,54 6 30-15,-34-37 29 16,-1 2-85-16,-3-9-29 16,-18-2-39-16,-14-4-37 15,-12 3-39-15,-7-2 26 0,-8 2-14 16,-14 2-18-16,-9 8-3 15,-28 14 0-15,-14 9 30 16,-22 18 28-16,4 14 22 16,-10 4 21-16,26 0 9 15,12 13 8-15,26-12-4 16,22-2-8-16,25-4-17 16,28-6-37-16,17-16-43 15,31-9-328-15,-2-10 74 16</inkml:trace>
  <inkml:trace contextRef="#ctx0" brushRef="#br0" timeOffset="89198.6112">19763 9661 894 0,'-60'23'292'0,"54"-14"4"16,0 6-204-16,0 3-127 16,-2 2 13-16,5 12 15 15,3-4 55-15,4-2 25 16,9 4 30-16,4-11 12 16,20-13 17-16,7-4-19 15,21-22-9-15,1-5-27 16,3-4-17-16,-20 0-24 0,-8-2-5 15,-23 15-18-15,-10 0-8 16,-5 4-17-16,-6 6-43 16,-2 3-31-16,1 2-104 15,2 1-122-15,1 0-157 16,-1 0-50-16</inkml:trace>
  <inkml:trace contextRef="#ctx0" brushRef="#br0" timeOffset="89445.0867">20417 9659 863 0,'-10'10'376'16,"7"-1"-29"-16,-8 6-157 0,6 4-214 16,-9 5-5-16,5 4 18 15,3 8 13-15,6-1 11 16,0 16 2-16,9 5 3 15,-3 15-19-15,-4-4-47 16,1 5-97-16,-2-17-18 16,-1-19 5-16,3-15 33 15,-9-30 55-15,-4-25-139 16,-6-18 113-16</inkml:trace>
  <inkml:trace contextRef="#ctx0" brushRef="#br0" timeOffset="89698.9799">20346 9569 1334 0,'25'-11'542'0,"5"-6"-44"16,-21 2-333-16,35-3-130 15,10 9-46-15,18 6-47 16,-2 10 58-16,-1 10-17 16,-20 6-19-16,-19 15 0 15,-23 2-8-15,-23 4-10 16,-20-1 20-16,-23 6 27 15,-6-11 1-15,-5-4 12 16,14-14 18-16,1-8-1 16,18-15-82-16,6-9-27 15,9-3-14-15,9-3-12 16,17-6-358-16,30-4 174 0</inkml:trace>
  <inkml:trace contextRef="#ctx0" brushRef="#br0" timeOffset="90038.0551">21285 9299 1171 0,'37'25'620'15,"-43"-23"-133"-15,-1 13-201 16,-1-1-462-16,3 7-78 15,-3-5-32-15,1-2 25 16,4-8 0-16,9-5-119 16,0 1 97-16</inkml:trace>
  <inkml:trace contextRef="#ctx0" brushRef="#br0" timeOffset="90186.7679">21253 9754 1950 0,'-21'37'495'16,"3"-18"79"-16,9 5-692 15,6-9-521-15,-1-2 21 16</inkml:trace>
  <inkml:trace contextRef="#ctx0" brushRef="#br0" timeOffset="90861.0956">14956 11507 732 0,'-6'1'407'0,"2"3"-102"16,-4-4-138-16,5 0-174 15,-22 12-45-15,-82 58 15 16,29-15 66-16,-24 17 47 0,10 1 15 16,3 8 12-16,22-17-13 15,27 10-26-15,36-12-46 16,37-4-35-16,21-18-32 16,34-7 0-16,7-26 6 15,16-19-351-15,-14-14 140 16</inkml:trace>
  <inkml:trace contextRef="#ctx0" brushRef="#br0" timeOffset="91135.7696">15303 11840 1278 0,'19'92'477'0,"-47"-37"9"15,3 4-310-15,8-4-163 16,19-6-51-16,18-8-9 16,13-20 8-16,14-12 15 15,2-20 25-15,6-18 16 16,-13-11 3-16,-4-11-15 16,-19 4-12-16,-7-5-9 15,-12 13-5-15,-10 4-10 16,-11 8-15-16,-11 4-172 15,-5 12-238-15,-8 14-5 16</inkml:trace>
  <inkml:trace contextRef="#ctx0" brushRef="#br0" timeOffset="91414.8008">15947 11803 913 0,'1'3'263'0,"-4"-2"20"16,-4 8-216-16,6-9-78 0,-1 2-5 16,-14 29 36-16,-29 47 36 15,31-53 25-15,3-4 0 16,13-9-8-16,11-10-16 16,15-8 43-16,22-8-26 15,11 1 4-15,12-5 2 16,-5 8 2-16,-13 7-91 15,-23 12-30-15,-12 6-65 16,-20 11-64-16,-18 7-294 16,-13-1 48-16</inkml:trace>
  <inkml:trace contextRef="#ctx0" brushRef="#br0" timeOffset="91660.0481">16805 11819 1592 0,'11'5'364'15,"-11"-1"59"-15,-16 17-507 16,-19 16-59-16,-13 7-1 16,-8 18 76-16,4 2 84 15,5 1 82-15,23-10 5 16,18-6-33-16,19-15-82 15,24-10-25-15,12-15-39 16,19-15-256-16,1-7-108 0,3-20-21 16</inkml:trace>
  <inkml:trace contextRef="#ctx0" brushRef="#br0" timeOffset="92046.9658">17419 11929 1078 0,'-46'32'225'15,"-11"13"106"-15,-6 10-283 16,12-6 9-16,8-5 14 15,19-10 1-15,12-9 3 16,15-13-40-16,13-9 10 0,5-6-9 16,10-12-5-16,0-5-24 15,2-10-38-15,-9 6-26 16,-8-1 7-16,-6 12 14 16,-5 2 20-16,-5 14 29 15,-5 8-5-15,4 6-12 16,-7 10-11-16,4 3 2 15,-1-1-1-15,5-5-29 16,8 0-112-16,7-17-102 0,11-8-126 16,7-17-91-16</inkml:trace>
  <inkml:trace contextRef="#ctx0" brushRef="#br0" timeOffset="92335.3322">17593 12077 1437 0,'65'6'260'16,"-65"7"146"-16,-5 15-421 16,4 5-19-16,-4 5 16 15,1-6 20-15,14-3 18 16,-2-11 2-16,11-6 47 0,8-12 9 15,19-22 13-15,-4-11-13 16,19-16-4-16,-5-4-58 16,-5-6-26-16,-19 14-24 15,-8 2-44-15,-15 18-35 16,-9 3 58-16,-1 8-422 16,-2 1 134-16</inkml:trace>
  <inkml:trace contextRef="#ctx0" brushRef="#br0" timeOffset="92709.075">18252 12084 1290 0,'9'11'216'0,"8"-8"135"16,14-6-330-16,23-15 58 16,2-12 31-16,20-8 22 15,-7 1 8-15,-8-3-65 16,-24 10-55-16,-10 6-23 16,-23 13-41-16,-14-1-30 15,-17 10 7-15,-26 13-2 16,-8 9 10-16,-12 11 40 15,8 15 31-15,-3 12 17 0,27 0 12 16,2 10 10-16,20-9-8 16,11-1-11-16,19-13-29 15,11-7-41-15,17-16-37 16,18-7-113-16,4-13-274 16,13-14 47-16</inkml:trace>
  <inkml:trace contextRef="#ctx0" brushRef="#br0" timeOffset="93123.111">19383 11936 1466 0,'-10'12'161'0,"-17"12"142"16,-4 7-405-16,-9 12 42 16,3-2 76-16,2 4 106 15,12-8 59-15,17-3-35 16,9-13-39-16,17-5-28 16,12-12-38-16,26-20 9 15,1-12-38-15,20-24-5 0,-2-9-11 16,0-22-24-16,-24 11-37 15,-10-13 34-15,-19 8 12 16,-11-3-2-16,-11 20-11 16,-4 5 10-16,-5 24-10 15,-11 31-15-15,-4 23-2 16,-6 29 11-16,-2 9 4 16,5 14-6-16,13-3 0 15,12 2-88-15,16-14-89 0,11 4-195 16,0-18-44-16</inkml:trace>
  <inkml:trace contextRef="#ctx0" brushRef="#br0" timeOffset="93723.0294">19997 11984 619 0,'4'0'373'0,"2"-3"-197"16,4 1-130-16,-10 1-142 16,0 1-126-16,2 0 148 0,-1-2 170 15,1 2 62-15,-1 0 28 16,1-1 13-16,-1 1-6 15,1 0-119-15,-1 0-67 16,1 0 3-16,-1 0-11 16,1 0 15-16,-1 0 22 15,1 0 36-15,-1 0-9 16,0 0 9-16,1 0-12 16,-2 0-7-16,0 0-22 15,0 0-13-15,0 0-15 0,0 1-5 16,0 1 2-16,-2 15 3 15,0 13 7-15,-10 55 15 16,12-42 13-16,3 2-2 16,14-9-1-16,9-3-2 15,6-10-10-15,13-12 9 16,6-16 10-16,4-8 7 16,-4-9-18-16,-4-17-3 15,-17-1-22-15,-8-9-6 16,-16 2-15-16,-6-6 8 15,-14 5-5-15,-12 1-23 16,-13 14-7-16,-11 5-11 16,-3 15-10-16,-4 8-29 15,16 10 5-15,10 3-80 16,10 7-20-16,11-1-51 16,14-1-15-16,18 0-132 15,11 2 49-15</inkml:trace>
  <inkml:trace contextRef="#ctx0" brushRef="#br0" timeOffset="94112.0984">20648 11985 1285 0,'-7'6'358'0,"-2"4"43"16,3 7-360-16,-3 6-76 15,0 9-5-15,5 0 21 16,4-1 31-16,1-4 36 16,5-11-24-16,5-2 4 15,-1-7 2-15,8-10 2 16,2-6-8-16,7-4-51 16,-2-4-20-16,3-2-19 15,-8 6 11-15,-4 5 10 16,-9 5 44-16,-1 11 11 15,-4 8 21-15,-2 5-14 16,3 1-9-16,3 3 4 16,4-7 7-16,11-10 17 15,7-13 15-15,13-13 10 16,5-11 8-16,-3-7-36 0,-9 1-47 16,-4 2-92-16,-17 11-75 15,-13 2-299-15,2 7 35 16</inkml:trace>
  <inkml:trace contextRef="#ctx0" brushRef="#br0" timeOffset="94447.0628">21104 12067 1319 0,'76'34'286'0,"-52"-42"81"16,-1 2-409-16,1 5-14 15,-8 4-15-15,-1 3 35 16,0 0 47-16,0-2 34 16,1-1 12-16,9-3 20 15,0 0-22-15,11-4-2 16,-3-2-10-16,13-2 2 16,-8-1-16-16,8 1 32 15,-9 5 10-15,3 0 9 16,-15 3-20-16,-6 11-11 15,-11 9-43-15,-11 6-19 16,-9 8-13-16,-7 12 1 16,-2-7-7-16,0-2-51 15,2-9-33-15,4-7-258 0,6-12-108 16,12-12-60-16</inkml:trace>
  <inkml:trace contextRef="#ctx0" brushRef="#br0" timeOffset="95330.3931">22211 11707 1568 0,'-3'54'477'0,"3"-40"-87"0,-9 2-382 15,-1 5-332-15,5-2-64 16,-4-7-110-16,5-2 96 16</inkml:trace>
  <inkml:trace contextRef="#ctx0" brushRef="#br0" timeOffset="95577.5294">22143 12302 1912 0,'4'19'260'16,"-2"-39"-260"-16,1 11-464 16</inkml:trace>
  <inkml:trace contextRef="#ctx0" brushRef="#br0" timeOffset="98555.1072">22263 9025 479 0,'121'58'361'15,"-124"-54"-208"-15,-15 17-50 16,-8 3-171-16,-23 20-171 16,-9 6 253-16,-19 22 5 15,9 0 3-15,-3 21 24 16,19-5 17-16,11 7 18 15,24-14-17-15,25 4-6 16,21-20-21-16,35-3-73 16,19-15-85-16,22-11-116 15,-13-23-39-15</inkml:trace>
  <inkml:trace contextRef="#ctx0" brushRef="#br0" timeOffset="99573.9951">22683 9426 458 0,'-131'95'333'0,"125"-89"-98"0,3-3-14 15,12-4-268-15,-9 1 20 16,1 0 49-16,1 0 42 15,26 1 15-15,59 7 9 16,-40-5-22-16,14 2-24 16,-7 4-46-16,3 0-90 15,-14 5-89-15,-9-4-128 16,-20-4-67-16</inkml:trace>
  <inkml:trace contextRef="#ctx0" brushRef="#br0" timeOffset="100098.0138">23464 9438 988 0,'0'2'-5'0,"-9"7"5"0,-3 7-198 16,-3 9 13-16,-7 3 20 15,-3 12 211-15,3-4 132 16,0 10-82-16,7-2-4 16,10 5-9-16,4-4-5 15,10-11-13-15,6-14 11 16,16-18 28-16,4-17 2 16,19-12-6-16,0-7-17 15,15-10-25-15,-12 5-34 0,1-5-8 16,-12 5-8-1,7 2-4-15,-1 12-5 0,22 1-8 16,-1 16-3-16,10 9-7 16,-6 9-1-16,0 7-3 15,-21 5 5-15,-4 0 4 16,-15-6 8-16,-10-2-10 16,-21-2-8-16,-9-2 4 15,-15-7 4-15,-27-3 2 16,-12-3 22-16,-25-9 21 15,-11-4 26-15,-12-8 4 16,19-3-3-16,1-5-6 16,20 1-8-16,12-2-27 15,17 7-6-15,4 2-15 16,11 5-10-16,12 1-35 16,6 3-59-16,15-1-246 15,10 4 42-15</inkml:trace>
  <inkml:trace contextRef="#ctx0" brushRef="#br0" timeOffset="100429.9073">24879 9681 1247 0,'-3'18'173'0,"-6"4"149"16,-9 8-364-16,-18 17-11 15,-2 10 41-15,-14 9 13 16,5-2 10-16,4-6-15 16,18-14-84-16,7-11-241 15,21-21 37-15</inkml:trace>
  <inkml:trace contextRef="#ctx0" brushRef="#br0" timeOffset="101162.0522">25304 9472 512 0,'-52'79'106'0,"52"-78"-14"16,0-1-133-16,-3 0 18 15,1-1 9-15,2-1 89 16,-1 1 64-16,1-1 3 16,0 1-33-16,0-1-14 15,0 1-48-15,0 0-26 16,0 1-18-16,0 0 3 16,0 0-4-16,1 0 25 15,4 1 26-15,35 15 25 16,55 5 18-16,-26-15-21 15,2-3-31-15,3 4-111 16,-16-2-128-16,-2-10-155 16,-30-7-66-16</inkml:trace>
  <inkml:trace contextRef="#ctx0" brushRef="#br0" timeOffset="101536.1208">25952 9358 717 0,'5'3'269'0,"1"2"-12"0,9-5-444 16,2-2 501-16,26-4-235 15,3-6 34-15,28-1 43 16,5 1 16-16,11 6-71 15,-16 5-52-15,-6 11-57 16,-25 7-40-16,-15 9-22 16,-23 7 5-16,-12 22 7 15,-11 1 39-15,-13 18 16 16,0-7 25-16,-1 5-2 16,12-17-1-16,14-2 6 15,15-14 6-15,23-1 6 16,4-11 9-16,14-3-3 15,3-14-13-15,17-7-92 16,-9-7-67-16,16-20-286 16,-12-9-12-16</inkml:trace>
  <inkml:trace contextRef="#ctx0" brushRef="#br0" timeOffset="102034.1746">26889 9029 1206 0,'8'12'310'16,"1"-28"64"-16,12 14-322 0,4 11-111 16,17 12 12-16,7 1 36 15,8 20 18-15,-2 10 19 16,-3 16 3-16,-21 16-6 16,-19 29-10-16,-22-2-11 15,-39 34 6-15,-19-7 1 16,-21-2 6-16,-2-28 8 15,-2-11-58-15,26-42-58 16,4-29-54-16,21-36-253 16,24-30 9-16</inkml:trace>
  <inkml:trace contextRef="#ctx0" brushRef="#br0" timeOffset="103308.296">27998 9404 681 0,'-2'0'118'0,"1"0"47"15,0 2-182-15,-1-1-57 0,-2 7 33 16,-4 5 58-16,-4 11 16 15,-14 42 11-15,18-33 17 16,1-2-13-16,4 8 35 16,10-2 6-16,-1 0-2 15,3-9 8-15,18-3 34 16,-5-6 1-16,18-8-6 16,9-11 4-16,16-14 9 15,-3-6-32-15,17-22-23 16,-13-11-3-16,1-17-7 15,-20 2-30-15,-9-15-26 16,-27 16-38-16,-11 4-25 16,-17 17-88-16,-12 3-81 15,-9 19-262-15,1-13 0 16</inkml:trace>
  <inkml:trace contextRef="#ctx0" brushRef="#br0" timeOffset="105025.0474">29398 8945 870 0,'0'1'189'16,"-3"7"42"-16,-8 19-219 16,-83 54 11-16,22-35 31 15,-8 0 68-15,-8 22 17 16,11-1-43-16,7 2 15 16,30 4-44-16,28 5-46 15,25-15 13-15,29-1 11 16,20-15-33-16,20-2 8 15,-4-8-51-15,1 1-142 16,-16-10-234-16,-12 4-27 16</inkml:trace>
  <inkml:trace contextRef="#ctx0" brushRef="#br0" timeOffset="105335.1686">29977 9175 811 0,'3'43'268'15,"-6"-8"38"-15,-6 21-184 16,-9 8-76-16,-7 16-9 16,-5-7-4-16,-4 7-3 15,3-11-14-15,-1 7-13 16,9-8-154-16,3-3-181 16,6-14 6-16</inkml:trace>
  <inkml:trace contextRef="#ctx0" brushRef="#br0" timeOffset="105566.5767">30137 9742 1603 0,'-6'16'151'0,"1"8"183"15,-6 15-508-15,-7 8 45 16,-4 15 43-16,-4-6 52 0,-5 1 41 16,3-10-10-16,-1-5-201 15,3-13-131-15,12-18-42 16</inkml:trace>
  <inkml:trace contextRef="#ctx0" brushRef="#br0" timeOffset="106009.1194">30550 9332 1337 0,'2'-2'223'16,"5"1"93"-16,14-2-405 16,8 3 15-16,51 6 43 15,-40 3 54-15,-9-5 52 16,-5 5 18-16,-13 4-112 15,-10 6-6-15,-13 7-16 16,-13 15-21-16,-8 1 14 0,-18 9 38 16,0-3 15-16,5-4 18 15,14-11-9-15,19 0-7 16,28-10 18-16,23-1 9 16,20-8-8-16,22 1 23 15,3-12 20-15,7-5-48 16,-11 1-93-16,-4-5-316 15,-28-12 58-15</inkml:trace>
  <inkml:trace contextRef="#ctx0" brushRef="#br0" timeOffset="106269.19">31464 9071 1825 0,'1'18'81'15,"17"4"354"-15,1 9-566 16,4 25 44-16,-4 12 90 16,-4 30 90-16,-15 1-62 15,-19 24 27-15,-16-4-7 16,-37 25-15-16,-20-17-50 15,-38 8-50-15,-1-28-429 16,-17-36 79-16</inkml:trace>
  <inkml:trace contextRef="#ctx0" brushRef="#br0" timeOffset="108456.2354">23282 11187 651 0,'102'2'362'15,"-102"-4"-52"-15,-1 2-152 16,-4 5-202-16,4-5-6 16,-2 2 7-16,-9 23 14 15,-70 67 59-15,26-19 5 16,-8 14-10-16,-16 26 3 15,11 1-7-15,-7 25 10 16,20-10 6-16,17 1 12 16,29-19-8-16,15-7-9 15,17-25-28-15,16-8-79 16,7-21-61-16,7-10-201 0,-21-15-17 16</inkml:trace>
  <inkml:trace contextRef="#ctx0" brushRef="#br0" timeOffset="108996.8617">23426 11948 809 0,'10'47'251'16,"-10"-47"29"-16,3 2-211 0,1-4-40 16,-4 1 2-16,0-1 59 15,2 1 22-15,24 0 9 16,60 1-22-16,-34 4-24 16,-3 0-72-16,-3 4-132 15,-15-1-98-15,-3-2-175 16,-13-4-81-16</inkml:trace>
  <inkml:trace contextRef="#ctx0" brushRef="#br0" timeOffset="109400.0565">24242 11718 1451 0,'6'21'123'16,"-6"-30"87"-16,-2 9-422 0,2 2 32 16,0-4 129-16,0 1 246 15,0 1 7-15,2-2 3 16,23-1-38-16,70-10-96 16,-33 4-97-16,-3 0 73 15,2 6-14-15,-21 6-21 16,-8 14-16-16,-9-1-13 15,-13 15-17-15,-15 3 5 16,-8 18 4-16,-3 3 5 0,-8 17 12 16,5-4 10-16,1 11 6 15,2-14 8-15,5 3 10 16,7-11 4-16,4-9 0 16,16-13 6-16,29-6 4 15,10-13 0-15,16-7-16 16,4-3-8-16,-1-6-92 15,-19-3-76-15,-12 0-333 16,-19-4 9-16</inkml:trace>
  <inkml:trace contextRef="#ctx0" brushRef="#br0" timeOffset="109646.0792">25287 12366 1162 0,'5'18'181'0,"-1"-18"14"16,-4 23-397-16,-9 10-65 16,-8 19 84-16,-10 4 170 15,-23 21 121-15,-5-6 133 16,-10 12-41-16,4-13-116 15,0 1-92-15,23-22-295 16,14-22-15-16</inkml:trace>
  <inkml:trace contextRef="#ctx0" brushRef="#br0" timeOffset="110059.4452">26061 11675 1304 0,'-3'18'337'16,"4"-3"59"-16,-1-5-365 16,2 5-55-16,-5 7-6 15,-5 14 35-15,-2 4 36 16,-6 13 22-16,2-2-7 0,-4 20-4 15,7-2-21-15,-4 13-31 16,6-9-48-16,-3-4-88 16,9-20-54-16,5-10-269 15,5-33 10-15</inkml:trace>
  <inkml:trace contextRef="#ctx0" brushRef="#br0" timeOffset="110342.4959">26527 11317 1614 0,'2'0'273'0,"1"9"123"15,7 16-455-15,-4 11-3 16,6 9 24-16,5 38 74 0,4 8 55 15,-9 24-10-15,-5-1 9 16,-7 38-10-16,-22-22-30 16,-27 26-8-16,-7-22-13 15,-21 9-36-15,-1-46-29 16,4-17-125-16,19-44-323 16,15-36-46-16,26-30-195 15</inkml:trace>
  <inkml:trace contextRef="#ctx0" brushRef="#br0" timeOffset="111107.1117">27259 12067 627 0,'1'114'501'16,"-10"-70"-130"-16,-1 12 0 16,7 5-373-16,3 6 12 0,10-12 29 15,10-6 42-15,8-20 16 16,19-13 16-16,8-20-7 15,24-20-15-15,4-13-27 16,5-13-19-16,-14-6-20 16,-2-4-14-16,-29 1-12 15,-17-8-14-15,-14 7 1 16,-9 0-29-16,-9 10-9 16,-3 10-78-16,2 18-82 0,1 7-287 15,6 11 19-15</inkml:trace>
  <inkml:trace contextRef="#ctx0" brushRef="#br0" timeOffset="111396.0839">28836 11410 983 0,'-20'45'461'0,"-115"95"3"16,46-30-209-16,-6 34-122 0,20-6-60 16,14 1 10-16,40-27-15 15,37 0-10-15,32-35 12 16,21-18-9-16,3-22-64 15,5-16-44-15,-17-33-503 16,-11-31 107-16</inkml:trace>
  <inkml:trace contextRef="#ctx0" brushRef="#br0" timeOffset="112919.0546">29176 11748 401 0,'1'43'121'16,"0"-42"65"-16,-5 1-44 15,1-4-66-15,3 1 30 16,0 0 68-16,2-1-35 16,-1 1-42-16,35-8 59 15,48-17-34-15,-23 9-33 16,-1 6-17-16,9 1-9 15,-13 4-37-15,-6 3-20 16,-25 12-24-16,-14 10-15 16,-25 5-6-16,-27 20 7 0,-17 10 13 15,-17 12 17-15,-14 3 15 16,-6 14 16-16,25-11 9 16,13 2 16-16,21-16 5 15,30-5 20-15,28-14 1 16,27-8 8-16,9-10-17 15,21-2-19-15,-5-12-53 16,3-10-96-16,-18-4-80 0,3-3-317 16,-20-11 17-16</inkml:trace>
  <inkml:trace contextRef="#ctx0" brushRef="#br0" timeOffset="113195.0078">30144 12241 712 0,'5'21'439'0,"-4"6"-83"15,1-8-79-15,-14 23-219 16,-9 6 0-16,-20 21 30 15,-19 2 15-15,-29 12 16 16,4-8-26-16,-12 4-17 0,13-23-498 16,16-10 400-16,29-21-51 15,21-23-190-15,27-25-233 16,22-24 457-16</inkml:trace>
  <inkml:trace contextRef="#ctx0" brushRef="#br0" timeOffset="113779.0592">30685 11951 1392 0,'-2'1'305'0,"1"2"125"16,-12 30-407-16,-27 57-18 16,20-39-3-16,7 7 18 15,9-11 1-15,8-4 2 16,12-13 18-16,14-17 15 15,10-15-9-15,16-27 3 16,11-16-8-16,17-27-18 0,4-7-16 16,15-17-3-16,-9 14-7 15,-1-5 5-15,-20 17-10 16,-7 2-3-16,-21 18-3 16,2 5 1-16,-1 22 1 15,7 17 6-15,-1 18 1 16,10 17 0-16,-10 11 1 15,3 8 2-15,-15-2 3 0,-3 3 1 16,-24-12-2-16,-11 0-4 16,-20-9 0-16,-25-3-1 15,-19-13 0-15,-27-6 2 16,-3-12 4-16,-32-12 0 16,1-1 0-16,-18-6 3 15,23-1 2-15,-8 1-44 16,32 6-39-16,20-2-70 15,31 0-39-15,9 7-299 16,27 0 37-16,25-8-96 16</inkml:trace>
  <inkml:trace contextRef="#ctx0" brushRef="#br0" timeOffset="114147.9468">32117 10932 1704 0,'6'50'435'0,"12"98"118"15,17-71-455-15,-17 66-117 16,-12 3 11-16,-19 29 25 16,-17-18 16-16,-41 31 12 15,-24-44 4-15,-54 20-18 16,8-27-56-16,-56-7 133 15,4-50 115-15,-4-27-822 16,45-50 476-16</inkml:trace>
  <inkml:trace contextRef="#ctx0" brushRef="#br0" timeOffset="127311.2452">10102 15169 1245 0,'0'6'274'0,"6"10"104"16,15 57-341-16,-14-24-61 15,-4 3 13-15,2 16 5 16,-4 1 5-16,-2 10-18 16,-4-11-49-16,-2-4-306 15,-5-14-4-15,-19-29-149 16</inkml:trace>
  <inkml:trace contextRef="#ctx0" brushRef="#br0" timeOffset="127461.1015">10378 14527 1850 0,'11'17'139'0,"13"2"-139"16,1 3-524-16</inkml:trace>
  <inkml:trace contextRef="#ctx0" brushRef="#br0" timeOffset="127730.0804">10862 15207 940 0,'0'2'870'0,"-3"-5"-273"15,19 2-28-15,-10-7-537 16,8-2-97-16,11-2-3 15,1-7 30-15,13 2-1 16,-1 4 22-16,7 6 12 16,-2 5-3-16,6 24-11 15,-9 9-7-15,0 26 4 16,-15 12 4-16,-9 31-62 16,-10-6-43-16,-4 7-285 15,-5-18-124-15,-8-15-113 16</inkml:trace>
  <inkml:trace contextRef="#ctx0" brushRef="#br0" timeOffset="128119.1197">12133 14610 1070 0,'31'6'308'0,"-6"-6"55"16,-13-3-261-16,0-4-93 15,3-3 2-15,-8-10 25 16,-16-15 68 0,-12-4-29-16,-13-8-8 15,-10-4-30-15,-12 1-37 16,5 17-24-16,-5 13-47 15,7 18-4-15,0 27-1 16,11 17 33-16,7 23 18 16,17 8 34-16,25 29 12 15,20 8 11-15,15 24-1 16,6-3-2-16,4 20-9 16,-18-22-22-16,-1-3-20 15,-17-33-163-15,-20-17-161 16,-26-48-65-16,-15-31-170 0</inkml:trace>
  <inkml:trace contextRef="#ctx0" brushRef="#br0" timeOffset="128278.4455">11640 15148 946 0,'22'-3'578'0,"10"-1"-80"15,37 5-81-15,18 2-370 0,26-6-9 16,-8 2-46-16,9-4-158 15,-28 1-148-15,-11 2-204 16,-21 7-114-16</inkml:trace>
  <inkml:trace contextRef="#ctx0" brushRef="#br0" timeOffset="128698.1131">13033 15600 132 0,'40'12'815'16,"18"-14"-350"-16,0-49-57 15,22 15 60-15,0-4-438 0,3-7-47 16,-33 7-40-16,-7 3-22 15,-22 10 22-15,-15 11-3 16,-18 5 19-16,-18 16-47 16,-11 5-65-16,-14 12 29 15,6 3 46-15,5 2-306 16,11-8 211-16</inkml:trace>
  <inkml:trace contextRef="#ctx0" brushRef="#br0" timeOffset="129282.0641">12745 14324 736 0,'7'35'416'16,"-6"-6"-67"-16,-9 14-93 0,-3 19-257 15,-7 32-8-15,-1 6 8 16,-12 23 10-16,0-1 1 15,-6 25-3-15,9-14-54 16,6 17-305-16,11-23 75 16</inkml:trace>
  <inkml:trace contextRef="#ctx0" brushRef="#br0" timeOffset="129777.1322">13067 15594 994 0,'-1'53'427'16,"7"-24"-14"-16,15-6-203 16,10-9-180-16,25-8-6 0,5-23 3 15,20-15 20-15,-11-14 10 16,-2-9 6-16,-24-10-8 15,-12 4-2-15,-27 14-27 16,-5 2-22-16,-19 16-20 16,-28 23-51-16,-14 15-4 15,-29 32 7-15,-9 18 10 16,-14 29 34-16,20-4 71 0,16 4 17 16,35-19 5-16,21-5-3 15,41-18-23-15,42-3-18 16,24-15-39-16,38-9-70 15,7-14-59-15,14-14-356 16,-25-8 24-16</inkml:trace>
  <inkml:trace contextRef="#ctx0" brushRef="#br0" timeOffset="130032.5938">13823 15425 1293 0,'-95'129'362'0,"51"-65"77"16,1 16-338-16,29-9-103 16,14 0 7-16,14-22 18 15,23-5 21-15,12-15 9 16,16-13-6-16,9-13-36 15,10-18-108-15,-14-9-116 16,-6-16-278-16,-24-3-25 16</inkml:trace>
  <inkml:trace contextRef="#ctx0" brushRef="#br0" timeOffset="130240.8971">14254 14739 1647 0,'-9'11'452'16,"15"-5"87"-16,-9 20-441 16,4 14-110-16,-1 27-13 15,3 14 18-15,-3 33 11 16,2 7 4-16,-8 33-15 16,-4-12-46-16,-2 10-142 15,-2-21 5-15,-5-14-355 16,-2-49-7-16</inkml:trace>
  <inkml:trace contextRef="#ctx0" brushRef="#br0" timeOffset="130441.7178">14141 15369 1825 0,'40'7'513'0,"-37"-13"112"15,36 1-497-15,22-3-146 16,19-1-57-16,-5 3-18 0,-2 5-57 16,-29 1-31-16,-14 3-117 15,-17 0-249-15,0 3 28 16</inkml:trace>
  <inkml:trace contextRef="#ctx0" brushRef="#br0" timeOffset="130586.0602">14895 15421 1108 0,'14'62'636'0,"-7"9"-79"15,-11-7-236-15,-2 4-281 16,1-9-190-16,-2-10-400 16,-11-21 0-16</inkml:trace>
  <inkml:trace contextRef="#ctx0" brushRef="#br0" timeOffset="130735.3294">14789 14976 662 0,'17'-1'894'16,"-11"1"-323"-16,2 7-420 16,-8-7 281-16,0 0-683 15,0 0-333-15,1 2-30 16</inkml:trace>
  <inkml:trace contextRef="#ctx0" brushRef="#br0" timeOffset="131234.0725">15307 15430 1303 0,'5'28'300'0,"-4"6"99"16,-2-6-412-16,3 17-66 16,6-1 27-16,1 0 19 15,-3-8 19-15,7-3 62 16,-3-17 42-16,-1-4-35 16,0-6-8-16,3-8-10 15,-2-8-27-15,1-14-5 16,-1-10-3-16,-2-18-10 15,2-1-2-15,3-9-4 16,1 11-1-16,3 1 4 0,4 13 9 16,4 6 12-16,-4 10 9 15,3 3 15-15,-5 9 0 16,0 12-3-16,-8 14-6 16,-6 20 4-16,-6 11-8 15,-3 13 3-15,-7-3 4 16,1-8-4-16,8-21-2 15,22-21 10-15,18-19-7 16,30-18-18-16,12-5-18 0,17 3-1 16,-13 15-14-16,-6 14-4 15,-23 20 12-15,-15 25 13 16,-25 11-8-16,-12 6-3 16,-13-3 0-16,-1-4-81 15,4-18-359-15,4-11 91 16</inkml:trace>
  <inkml:trace contextRef="#ctx0" brushRef="#br0" timeOffset="131515.7473">16713 15095 1177 0,'22'31'345'16,"6"28"87"-16,0 14-335 16,6 36-16-16,-1 10-33 15,-9 17-7-15,-16-8-50 16,-9 15-62-16,-12-23-65 15,-13-10-315-15,-3-27 26 0</inkml:trace>
  <inkml:trace contextRef="#ctx0" brushRef="#br0" timeOffset="131740.0753">16741 15049 1688 0,'38'-27'578'0,"14"1"53"15,-4 8-467-15,20 7-76 16,-5 7-112-16,-6 13-41 16,-20 19-8-16,-36 15-5 15,-29 13-5-15,-37 23 30 16,-24 5 32-16,-24 8 11 16,16-15 2-16,-3-13-60 15,32-27-53-15,21-12-424 16,35-29 57-16</inkml:trace>
  <inkml:trace contextRef="#ctx0" brushRef="#br0" timeOffset="132068.1954">17443 15277 1229 0,'-9'15'262'0,"-4"0"107"16,5 1-361-16,-1 0-14 16,8 2 5-16,2 7 71 15,4 6 63-15,10 12 4 16,7 0 5-16,12 8-1 16,0-11-60-16,16-9-54 15,-7-16 0-15,0-24-11 16,-13-19-11-16,-3-18-5 15,-19-5-24-15,-5-11-24 16,-10 9-20-16,-9-4 12 16,2 16-19-16,-5-2-100 15,3 13 11-15,-2 4-298 16,6 11-23-16</inkml:trace>
  <inkml:trace contextRef="#ctx0" brushRef="#br0" timeOffset="132344.9787">18139 15298 241 0,'16'3'90'0,"4"0"117"16,-4 0-31-16,2 0 78 15,-5 0 25-15,0 7 31 16,-1 6-74-16,-3 14-6 16,-6 10-75-16,-3 16-20 15,-4 4-57-15,-11 5-58 16,-4-10-74-16,-5-7-157 16,0-16-281-16,-13-18-2 15</inkml:trace>
  <inkml:trace contextRef="#ctx0" brushRef="#br0" timeOffset="132502.7164">18225 14796 1969 0,'21'22'436'0,"-5"-9"-7"0,-20-5-969 16,2-5-70-16,-1-3-307 15</inkml:trace>
  <inkml:trace contextRef="#ctx0" brushRef="#br0" timeOffset="132787.3221">18508 15439 1825 0,'-7'17'410'0,"12"-12"122"16,6-10-552-16,15-11-38 16,7 0-19-16,13-9 35 15,3-4 44-15,9 3 41 16,-8 9 25-16,3 9-1 16,-5 12-24-16,-7 21-16 15,-19 15-28-15,-11 21-5 16,-22 10-6-16,-9 9-16 15,-10-12-17-15,-6-3-54 16,5-17-77-16,8-14-380 16,5-19 68-16</inkml:trace>
  <inkml:trace contextRef="#ctx0" brushRef="#br0" timeOffset="133042.1222">19169 14646 1350 0,'-5'1'332'0,"27"7"56"16,-20 17-422-16,1 14-10 16,1 24 30-16,-1 14 27 0,0 27 97 15,-1-2 56-15,-5 29-40 16,-3-11-42-16,-5 16-104 15,-3-23-91-15,-6-10-63 16,3-32-55-16,-4-16-275 16,3-34 102-16</inkml:trace>
  <inkml:trace contextRef="#ctx0" brushRef="#br0" timeOffset="133297.575">18963 15083 965 0,'31'-41'332'0,"-22"49"63"16,10 0-207-16,12 2-35 15,24 2-30-15,6 3-39 16,16-3-23-16,-2 0-85 16,-2 1-458-16,-24-10 138 0</inkml:trace>
  <inkml:trace contextRef="#ctx0" brushRef="#br0" timeOffset="133676.0869">19874 14882 511 0,'0'40'0'0</inkml:trace>
  <inkml:trace contextRef="#ctx0" brushRef="#br0" timeOffset="134005.0829">19952 15402 1987 0,'-12'38'411'0,"14"-22"-411"15,-7-14-389-15</inkml:trace>
  <inkml:trace contextRef="#ctx0" brushRef="#br0" timeOffset="134527.9666">19771 14970 1845 0,'-4'15'409'0,"5"-19"108"15,4 4-560-15,-2-3-105 16,-3 1-41-16,0 1-31 15,0-1-66-15,1-1-210 16,10-7 54-16</inkml:trace>
  <inkml:trace contextRef="#ctx0" brushRef="#br0" timeOffset="134945.3323">20636 14867 1494 0,'46'145'477'16,"-10"-84"72"-16,16 35-388 15,3 3-114-15,5 17-22 16,-9-10-23-16,-5 4-50 16,-11-20-5-16,-4-8-91 15,-12-20-87-15,-4-6-317 16,-6-21 35-16</inkml:trace>
  <inkml:trace contextRef="#ctx0" brushRef="#br0" timeOffset="135168.076">21304 14901 1436 0,'-22'34'482'16,"-24"7"3"-16,-4-20-375 15,-39 40-133-15,-21 10-38 16,-39 22-4-16,14 5 55 15,-19 21 41-15,28-13 9 0,12 2-81 16,39-26 162-16,3-7-596 16,34-33 130-16</inkml:trace>
  <inkml:trace contextRef="#ctx0" brushRef="#br0" timeOffset="135564.2674">21512 15202 1780 0,'34'-3'375'0,"15"3"127"16,7 1-553-16,15 4-123 16,-13-3-111-16,-11 0-95 15,-14-1-121-15,-1 2-61 16</inkml:trace>
  <inkml:trace contextRef="#ctx0" brushRef="#br0" timeOffset="135901.3835">21574 15664 2023 0,'53'53'489'16,"-4"-53"81"-16,10 12-613 15,5-3-185-15,16-30-450 16,-15-20 117-16</inkml:trace>
  <inkml:trace contextRef="#ctx0" brushRef="#br0" timeOffset="140326.9413">23181 14671 621 0,'-4'15'0'0</inkml:trace>
  <inkml:trace contextRef="#ctx0" brushRef="#br0" timeOffset="144172.1388">22680 14868 1468 0,'-2'-3'362'0,"-1"0"78"16,0 0-447-16,0 2-38 16,1 1-7-16,1 29 49 0,8 87 64 15,2-6 81-15,-6 13 64 16,-6 29-41-16,-9-10-38 15,-6 7-30-15,-5-34-68 16,-14-13-128-16,1-41-53 16,-1 0-444-16,1-24 49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48:30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19921 11735 510 0,'-50'40'245'16,"45"-46"13"-16,2 3-122 16,0 1-35-16,3 2-9 0,-1-3 1 15,-1 2-12-15,1-1-7 16,-1 2-7-16,-1-1-26 15,-8-1-23-15,-10 1-3 16,6 1 1-16,-43 1 1 16,51 2 4-16,4 0-3 15,7 0-6-15,-4-3 6 16,2 0 4-16,19 0 4 16,21 0 3-16,56 2 5 15,-46 2-8-15,4-1-4 16,-11 3-11-16,-2 3-2 15,-11 1-6-15,1 1-3 16,-14 2-1-16,-1-1 3 16,-5 4 1-16,-2 1 1 15,-5-3 2-15,-5 0-1 16,-1 1-5-16,-3 1-1 16,-6 0 2-16,-6 6 1 15,-2 5 2-15,-10 12 0 0,-4-1 5 16,-3 7 6-16,6-1 1 15,-1 8 0-15,13-5 0 16,3 10-3-16,7-3-4 16,6 17-4-16,7-5 1 15,5 3 5-15,7-9 8 16,14-6 5-16,9-21 0 0,14-12 23 16,6-15-1-16,-3-8-3 15,-14-8-4-15,-10-2 13 16,-20-1-10-16,-15-1-14 15,-1 5-17-15,-13 3-9 16,-8 9-14-16,-21 18-16 16,-6 10 6-16,-10 18 10 15,7 10 2-15,12 8-1 16,28-8 5-16,32 5 5 16,21-18 5-16,23 4 3 15,4-4 4-15,-2 12-5 16,-21 3-3-16,-24 25 0 15,-38 0 1-15,-51 11-3 16,-28-6 4-16,-55 8 7 16,9-22 3-16,-2-9 2 15,34-16-8-15,16-3-159 16,52-25-118-16,-5-12-244 0,19-15-117 16</inkml:trace>
  <inkml:trace contextRef="#ctx0" brushRef="#br0" timeOffset="630.8176">21082 12401 813 0,'2'0'312'15,"-2"2"-10"-15,-2 4-178 16,-17 28-130-16,-46 62 2 15,29-38 27-15,2 12 31 16,12-19 17-16,18 7-8 16,17-13-13-16,19-5-19 15,8-18-29-15,9-6-96 16,0-14-90-16,12-11-186 16,-18-10-46-16</inkml:trace>
  <inkml:trace contextRef="#ctx0" brushRef="#br0" timeOffset="885.264">21501 12572 634 0,'12'12'622'15,"-3"-2"-222"-15,-7 0-402 16,-1 5 334-16,4-6-433 15,-8-10 36-15,-2-13 46 16,1-15 52-16,1-5 55 16,0-8-9-16,12 7-32 0,6 0-33 15,5 15-47-15,13-1-69 16,5 8-58-16,5-5-257 16,3 12 28-16</inkml:trace>
  <inkml:trace contextRef="#ctx0" brushRef="#br0" timeOffset="1054.613">22175 12406 1274 0,'18'69'326'16,"-9"-23"87"-16,-3 12-500 15,-5-2-330-15,-8-7 30 16</inkml:trace>
  <inkml:trace contextRef="#ctx0" brushRef="#br0" timeOffset="1235.2348">22097 12064 338 0,'10'-6'810'0,"4"3"-390"16,-7 3-251-16,0 3-159 15,2 3-487-15,-3 4-157 16</inkml:trace>
  <inkml:trace contextRef="#ctx0" brushRef="#br0" timeOffset="1460.3724">22512 11877 1077 0,'4'28'335'15,"-1"-6"47"-15,6 27-258 16,0 8-144-16,1 18 4 15,-8-5 4-15,1 16-18 16,-12-8-17-16,3 10-98 0,0-13-224 16,-2-4 22-16</inkml:trace>
  <inkml:trace contextRef="#ctx0" brushRef="#br0" timeOffset="1680.1459">22321 12298 956 0,'14'29'940'15,"0"-18"-455"-15,-4-10-55 16,2 5-487-16,10 2-305 16,3-4 314-16,5 5-25 15,-3-5-16-15,5-2-56 16,-4-5-69-16,11-8-241 15,-4-2 29-15</inkml:trace>
  <inkml:trace contextRef="#ctx0" brushRef="#br0" timeOffset="1843.8216">22997 12350 1502 0,'11'40'305'15,"-1"4"102"-15,-2 3-485 0,0-10-269 16,-2-4 26-16,-10-21 16 16,-11-28-102-16,-7-18 117 15</inkml:trace>
  <inkml:trace contextRef="#ctx0" brushRef="#br0" timeOffset="1967.6513">22846 11997 927 0,'3'-3'520'0,"3"1"-153"16,-4 2-231-16,-2 0-320 16,1 0-263-16,11 2-26 15</inkml:trace>
  <inkml:trace contextRef="#ctx0" brushRef="#br0" timeOffset="2247.9311">23348 12231 614 0,'-42'44'359'16,"10"-4"-50"-16,-8 8-74 0,12 2-185 15,8 7 11-15,8-9-4 16,7-2 17-16,13-12-4 16,1-13-5-16,8-13-17 15,23-16-42-15,2-13-71 16,10-5-325-16,-5 1 49 16</inkml:trace>
  <inkml:trace contextRef="#ctx0" brushRef="#br0" timeOffset="2652.5861">23874 12201 482 0,'-26'67'375'16,"3"-49"-90"-16,-5 4-21 16,-6 6-227-16,-3 2 26 15,0-5 26-15,5 3-19 16,11-6 8-16,9-5-31 16,13-7-33-16,19-11-33 15,11-10 13-15,9-8-41 0,-2-6-34 16,5-8 26-16,-16 14 0 15,-5 1 14-15,-7 5 43 16,0 17 62-16,-2 5-17 16,-1 9 8-16,-3 12-5 15,-2 8-4-15,1-7-29 16,-4 0-28-16,11-10-20 16,4-22-12-16,3-17-13 15,5-18-300-15,9-4 106 16</inkml:trace>
  <inkml:trace contextRef="#ctx0" brushRef="#br0" timeOffset="2847.7036">24411 11809 759 0,'10'10'0'0,"-3"15"631"16,-1 12-631-16,3 20 11 15,1 8-13-15,7 16 470 16,-4-7-463-16,2 6 373 16,-3-11-533-16,0 6-313 15,-9-14-11-15</inkml:trace>
  <inkml:trace contextRef="#ctx0" brushRef="#br0" timeOffset="3446.8209">21032 13548 749 0,'18'-47'208'0,"-17"41"65"16,2 1-238-16,3 5-18 15,-7-3-9-15,1 3-1 16,0 0-2-16,0 0 37 16,0 3 4-16,1 18 6 15,2 13-9-15,-3 55-7 0,-4-53-11 16,-2-2-1-16,-2-17-6 15,5-2 13-15,5-16 24 16,5-15 0-16,6-10-4 16,13-9-7-16,5-7-18 15,10-1-28-15,1 11-5 16,-2 8-6-16,-3 15-5 16,-8 12 8-16,-9 10 8 15,-4 16 6-15,-3 0 9 0,1 8 1 16,-3-4-21-16,6-5-80 15,-2-12-72-15,7-5-212 16,-2-16-21-16</inkml:trace>
  <inkml:trace contextRef="#ctx0" brushRef="#br0" timeOffset="3746.5229">21759 13456 1092 0,'2'3'268'0,"-10"8"80"16,4 3-319-16,-11 13-14 16,6 9-6-16,-3 8 2 15,5-4 3-15,4-3 2 16,9-10-11-16,1-12-14 16,8-11 10-16,10-7-9 0,2-15-11 15,1-11-73 1,3-1-4-16,2-3 0 0,-10 11 20 15,-3 9 33-15,-4 14 98 16,-3 14 29-16,-4 7 0 16,0 10-8-16,0-1-30 15,0 1-91-15,-2-11-87 16,5-3-216-16,3-11-23 0</inkml:trace>
  <inkml:trace contextRef="#ctx0" brushRef="#br0" timeOffset="4185.6395">22201 13516 1311 0,'60'14'234'0,"-66"-3"106"15,3 1-410-15,2 2-28 16,-2-3 11-16,0 7 46 15,-1-8 42-15,-2 0 42 16,0-1 16-16,0 2-1 16,1-8-23-16,7-1-22 15,4-6-16-15,-6 3 0 16,1-2-1-16,23-8 0 0,53-57 6 16,-43 44-1-16,-9 8-2 15,-4 7 1-15,-9 5 3 16,-3 4 5-16,-5 7 1 15,2 5 6-15,0 1 0 16,-3 4 2-16,0-7-3 16,6 0 3-16,0-5-2 15,8-8 0-15,9 1-3 16,8 4-5-16,-3 2-3 0,-2 10-4 16,-6 6 0-16,-10 6 2 15,-7 2 3-15,-6 4-15 16,-2-2-39-16,-4-5-338 15,4-4-4-15,6-15-150 16</inkml:trace>
  <inkml:trace contextRef="#ctx0" brushRef="#br0" timeOffset="4601.5634">23026 13046 440 0,'11'9'708'0,"0"-2"-301"16,-17 1-265-16,0 8 264 15,-3-1-443-15,-4 13 6 0,-1-1 37 16,1 11 14-16,0 5 5 16,-7 18 6-16,1 1-2 15,-4 6 0-15,3-12-13 16,5-4-5-16,8-21-8 15,6-14-8-15,11-17 0 16,15-15-1-16,8-6 0 16,19-9 1-16,1 2 9 15,2 3 2-15,-11 10 0 16,-5 8 4-16,-14 10 2 0,-3 10-2 16,-12 8 0-16,-14 10 6 15,-8 0 1-15,-10 5 4 16,-12-2 2-16,-6 1-4 15,0-11-15-15,-5-6-53 16,5-11-38-16,3-5-103 16,9-8-79-16,9 1-195 15,9-8-11-15</inkml:trace>
  <inkml:trace contextRef="#ctx0" brushRef="#br0" timeOffset="4915.8909">23335 13480 1212 0,'5'7'280'0,"1"-2"96"16,4 2-346-16,3-4-49 16,11-4 4-16,1-8 15 15,18-9 13-15,3-6 8 16,13-7 1-16,-13-3-9 15,5 2-14-15,-22 3-9 16,-10 4-7-16,-22 7-8 16,-26 13-6-16,-11 9-1 15,-12 15 28-15,-6 11 8 0,-5 20 15 16,20 4 14-16,3 8 12 16,13-6-39-16,9 3-128 15,18-22-178-15,12-10-88 16,12-22-153-16</inkml:trace>
  <inkml:trace contextRef="#ctx0" brushRef="#br0" timeOffset="5185.5634">23803 13425 1515 0,'-1'40'396'0,"1"-6"38"16,-21-10-437-16,22-9-71 0,2-18-16 16,3-21 36-16,3-17 75 15,0-16 41-15,4-2 21 16,8 0 6-16,7 10-23 16,12 7-7-16,0 19-31 15,2 5-11-15,-5 13-40 16,-6 8-79-16,-12 5-69 15,6-1-342-15,1 4 24 16</inkml:trace>
  <inkml:trace contextRef="#ctx0" brushRef="#br0" timeOffset="5415.62">24473 13154 1180 0,'-3'34'699'16,"-48"48"-127"-16,-11-26-211 16,4-6-331-16,10 10-60 15,21-13-39-15,21-1 45 16,15-9 41-16,6 1-14 16,-1-5 23-16,-8-2 1 15,-14-9-89-15,-32-7-410 16,-21-16-92-16,-22-39-183 15</inkml:trace>
  <inkml:trace contextRef="#ctx0" brushRef="#br0" timeOffset="51011.4079">25618 11547 725 0,'93'-5'320'0,"-87"13"-24"15,-8-1-159-15,1 9-129 16,-2 6-28-16,0 10 6 16,-4 0 7-16,2 8 3 15,1 2 4-15,1 4 0 16,1-2-39-16,-1 3-41 16,-3-7-208-16,-2-8 16 15</inkml:trace>
  <inkml:trace contextRef="#ctx0" brushRef="#br0" timeOffset="51232.6233">25667 11118 537 0,'10'0'629'16,"2"2"-253"-16,-9 16-340 16,7-7 232-16,-2 4-493 15,3 3-191-15,1-3-6 0</inkml:trace>
  <inkml:trace contextRef="#ctx0" brushRef="#br0" timeOffset="51561.1912">26155 11772 855 0,'97'1'241'16,"-48"-47"104"-16,10-3-234 0,-6 8-27 15,-6 8-16-15,-14 16-31 16,-5 15-56-16,-19 17-12 16,-6 17-2-16,-7 7 9 15,-4 5 28-15,-5-2-52 16,7 4-75-16,-3-9-72 15,8-3-134-15,2-6-72 16</inkml:trace>
  <inkml:trace contextRef="#ctx0" brushRef="#br0" timeOffset="51811.0364">27198 11653 974 0,'9'12'260'0,"-18"0"57"16,-23 0-253-16,-19 13-82 15,1 5 10-15,-5 5 14 16,11-2 23-16,17 2 29 16,21-8 10-16,19-2 9 15,17-3-4-15,23-7-20 16,9-6-52-16,14-31-669 31</inkml:trace>
  <inkml:trace contextRef="#ctx0" brushRef="#br0" timeOffset="52089.5672">27601 11278 1523 0,'50'114'305'0,"-45"-102"-305"16,-1 2-305-16</inkml:trace>
  <inkml:trace contextRef="#ctx0" brushRef="#br0" timeOffset="52276.2343">27647 11856 1570 0,'-2'21'384'16,"-1"10"89"-16,-2-18-447 16,2-5-196-16,1-7-175 15,-2-2-146-15,2-1-89 16</inkml:trace>
  <inkml:trace contextRef="#ctx0" brushRef="#br0" timeOffset="53212.7237">25807 13396 847 0,'-17'14'207'16,"-19"9"69"-16,-3 2-245 15,-5 9 11-15,7 1 14 16,0 7 52-16,10-1 18 15,7-1 23-15,12-6-20 16,7-8-25-16,8-13-69 0,17-15 39 16,5-9 31-16,25-31-54 15,9-11-1-15,9-26 13 16,-13-4-65-16,-1-10-63 16,-24 17 49-16,-9 4-6 15,-10 24-12-15,-1 4-10 16,-8 13 2-16,2 4-17 15,-5 18-16-15,-5 5-25 16,-4 16 17-16,-3 16 6 16,-2 10 20-16,-3 16 49 15,1 8 64-15,8 11 4 16,7-7 14-16,7 1 12 16,6-18-14-16,14-15-9 15,7-19 10-15,11-15 1 16,2-17-9-16,7-12-4 15,-11-7-25-15,-5-4-37 16,-15 5-19-16,-9-1-11 0,-14 11-9 16,-4 3-7-16,-5 8 8 15,-8 8-15-15,0 14-2 16,-6 13 1-16,-2 7 19 16,-2 13 23-16,4 5 31 15,6 4 14-15,11-5 36 16,14 7 13-16,11-18-6 0,16-6-4 15,4-7-18-15,14-8-125 16,-11-16-97-16,8 3-334 16,-18-7-16-16</inkml:trace>
  <inkml:trace contextRef="#ctx0" brushRef="#br0" timeOffset="53576.5668">26960 13330 528 0,'7'0'470'0,"-3"0"-168"0,-8 2-79 16,3-2-194-16,-2 0-52 16,-17 7 43-16,-21 8 65 15,-47 32 79-15,51-21-25 16,11 8 13-16,12-3-45 16,16 3-28-16,10-4-36 15,13-1-20-15,2-8-15 16,8-5 0-16,-1 1-14 0,-1-10-95 15,-11-1-70-15,-4-2-73 16,-9-2-234-16,-12-26 5 16</inkml:trace>
  <inkml:trace contextRef="#ctx0" brushRef="#br0" timeOffset="53908.59">27290 13172 742 0,'6'22'637'0,"-8"-4"-318"0,7-9-498 15,-2 0 179-15,0-5-544 16</inkml:trace>
  <inkml:trace contextRef="#ctx0" brushRef="#br0" timeOffset="54262.8398">27395 13520 1010 0,'-3'44'763'0,"30"-27"-353"16,-27-1-1016-16,0-13 566 0</inkml:trace>
  <inkml:trace contextRef="#ctx0" brushRef="#br0" timeOffset="55142.4224">27365 13268 149 0,'0'-3'43'0,"0"-3"4"15,0 0 3-15,0 3 14 0,0-6 40 16,0 5 60-16,0 1 24 16,0 0-37-16,-1 2-48 15,0-4-42-15,-1 2-62 16,1 2-12-16,-2-1 9 15,0 1 36-15,0-1 31 16,0 1 16-16,0-1 108 31,0 1-98-15,0-1-23-16,0 1-7 16,1-4-19-16,1 4-12 0,-1-1-16 15,1 1-3-15,-1-1-4 16,1 1-4-16,0 0-9 15,-1 1-8-15,2 0-13 16,-1 0-3-16,-1 0 4 16,1 1 9-16,-1 0 13 0,1 1 19 15,-1-1 9-15,1 2 5 16,-2-1-31-16,0 1-139 16,0-3-197-16,1 1-17 15</inkml:trace>
  <inkml:trace contextRef="#ctx0" brushRef="#br0" timeOffset="55711.6332">27474 13496 745 0,'-15'61'144'0,"12"-58"46"16,-5 1-222-16,4-1-26 15,3-3 5-15,-1 0 20 16,-1 0 64-16,0 0 49 16,0 0 17-16,0 0 12 15,-1 0 2-15,1 0-24 16,0 0-34-16,0 0 9 15,0 0-12-15,1 0 14 16,1 0-3-16,-2 0 12 16,1 0-11-16,1 0-3 15,0 0-22-15,-1 0-20 16,1 0-28-16,-1 0-15 16,1 0-4-16,-2 0 3 15,0 2 10-15,0-1 16 16,-11 5 16-16,1 2 11 15,4-2 6-15,3-6 9 16,3 1 4-16,0 1-117 0,0-2-319 16,2-2 73-16</inkml:trace>
  <inkml:trace contextRef="#ctx0" brushRef="#br0" timeOffset="62324.7135">28162 12801 786 0,'-29'123'337'16,"21"-117"-35"-16,2-1-189 16,-4 10-96-16,-6-1-35 15,-8 15-31-15,-6 5 38 16,-7 15-1-16,0-2 1 0,-6 26 7 16,0-1 3-16,6 23 9 15,9-5 6-15,13 10 1 16,20-25 0-16,20-7-13 15,12-19-21-15,12-10-18 16,1-22-267-16,2 9 71 16</inkml:trace>
  <inkml:trace contextRef="#ctx0" brushRef="#br0" timeOffset="62699.6182">28173 13336 406 0,'26'48'329'0,"-15"-51"-83"15,8 1-239-15,11-1 256 16,8-1-236-16,20-1 3 15,3-1-2-15,-1 1-59 16,-6 0-232-16,-11 4 43 16</inkml:trace>
  <inkml:trace contextRef="#ctx0" brushRef="#br0" timeOffset="63343.7693">28838 13283 460 0,'-3'0'311'0,"0"3"-103"16,0 3-122-16,1-6-15 15,1 1-59-15,-2 10-69 16,-4 17 75-16,-19 56 0 16,19-44-2-16,6 11 6 15,1-8 8-15,5-2 6 16,7-13 9-16,6-6 25 15,1-13 16-15,9-9 10 16,1-10-2-16,3-14-10 16,-4-7-25-16,6-9-25 15,-2-1-13-15,6-8-8 16,-2 12-6-16,12-6-6 16,-5 10-5-16,3 2-9 15,-6 10-2-15,5 7-3 16,-11 9-8-16,4 11-9 15,-4 6 14-15,3 9 4 16,-10 1 6-16,0 2 13 16,-14-4 10-16,-3 0-19 0,-8-6-6 15,-11 1 2-15,-9-6-3 16,-20-5 2-16,-8-2 16 16,-19-9 21-16,-1-5 3 15,-13-3 9-15,15-3-1 16,-3-3-3-16,17 1-18 15,5-3-22-15,20 0-17 0,4 0-35 16,16 0-30-16,13-7-160 16,15 2-102-16,17-6-33 15</inkml:trace>
  <inkml:trace contextRef="#ctx0" brushRef="#br0" timeOffset="63819.1212">29740 13424 1109 0,'83'63'268'0,"-85"-60"74"15,-1 3-322-15,-3 6-42 16,-4 4-6-16,-6 11 8 16,-5 4 14-16,-10 5 7 15,-3-1 6-15,-6 10-8 16,-2-5-26-16,2 6-101 15,9-2-102-15,6-4-106 16,13-6-92-16</inkml:trace>
  <inkml:trace contextRef="#ctx0" brushRef="#br0" timeOffset="64147.5805">30129 13329 832 0,'-3'0'303'16,"2"1"-4"-16,1 1-164 15,0-1-165-15,4 1 0 16,32 7 25-16,57 0-98 16,-45-12-128-16,-1 0-70 15,-16 1-122-15</inkml:trace>
  <inkml:trace contextRef="#ctx0" brushRef="#br0" timeOffset="64361.544">30667 13062 293 0,'10'48'0'0</inkml:trace>
  <inkml:trace contextRef="#ctx0" brushRef="#br0" timeOffset="64657.1884">30674 13111 412 0,'2'2'83'15,"-4"-2"445"-15,2 0-220 0,0 0 69 16,0-2-291-16,0 1-10 15,2 1-34-15,-1-3-18 16,1 3-21-16,-1 0-14 16,1 3-10-16,10 17 0 15,3 60 8-15,-33-37 15 16,-10-4 13-16,-6-5 7 16,10-9-98-16,8-9 104 15,5-7 6-15,23-4 3 16,12-4 1-16,10 2 98 15,6 0-102-15,10 9-11 16,-7 4-13-16,0 14-18 16,-16 8-14-16,-21 19-5 15,-20-4-2-15,-20 6 11 16,-12-11 16-16,-13-11-22 16,3-18-31-16,-2-13-107 15,11-13-110-15,-2-7-149 0,18-9-59 16</inkml:trace>
  <inkml:trace contextRef="#ctx0" brushRef="#br0" timeOffset="90761.9792">30424 13000 181 0,'-68'84'175'0,"65"-82"-34"16,0-2-29-16,0-3-42 16,2 3-29-16,1 0 13 15,0 0 2-15,0 0 14 16,-2 0 42-16,2 0 15 15,-1-2-15-15,-1 1-11 16,1-1-16-16,-1 1-46 16,1 0-29-16,1-1-6 15,0 2-6-15,0 0 4 16,0 0 6-16,0 0 12 16,0 0 9-16,0 0 7 15,0 0-4-15,0-1-1 0,1 1-14 16,1-2-9-16,11 1-5 15,11-1 1-15,44-4 1 16,-46 2 3-16,-6 4 2 16,1-3-3-16,-4 7-1 15,3 2-3-15,-2-1 0 16,3-1 0-16,3 6 2 16,0-5 2-16,-3-2 4 15,1 1 2-15,-4 2-1 0,-2-6-1 16,1 8 0-16,2-1-3 15,-4 0-2-15,-2 1-1 16,-2 1 1-16,-1-3 1 16,-6-6-1-16,3 6-2 15,-3-6-1-15,0 0 1 16,0 0 0-16,0 1 1 16,0 1 0-16,0 5-3 15,-2 8-3-15,1 3 2 16,-2-2 1-16,-18 49 7 15,12-49 7-15,-3 1 12 16,-1-4 3-16,4 0 9 16,-1-4-1-16,0-1 10 15,2-3 0-15,4-2-3 16,1 0-9-16,1-3-3 16,1 0-13-16,-1 0-14 15,1 0-2-15,1 0-1 0,0 0-1 16,0 0-5-16,0 0-2 15,0 0-5-15,0 0-2 16,0 0 0-16,0 0 6 16,1 2 5-16,5 2 4 15,9 4 0-15,0 4 0 16,41 42-3-16,-46-31-3 0,5 6 0 16,0-1-1-16,-10 6-1 15,3 1 2-15,-5-1 0 16,-6-2 0-16,-10 4-3 15,0-7 8-15,-15-2 16 16,-1-6 9-16,-11-8 14 16,-2-11 4-16,-9-8-18 15,10 0-29-15,-1-13-73 16,11 4-66-16,12-3-57 16,20-6-281-16,17-13 41 15</inkml:trace>
  <inkml:trace contextRef="#ctx0" brushRef="#br0" timeOffset="92777.6259">31015 12788 254 0,'-1'-1'215'16,"-1"-1"-24"-16,1 1-23 16,-1-1-70-16,1 1-21 15,-1-1-39-15,1 2-16 16,-1 0-18-16,1 0-2 16,-1 0 2-16,1 0 7 15,-1 0 17-15,2 0 8 16,0 0 4-16,0 2-8 15,0-1-4-15,12 29-13 0,22 53-5 16,-13-24-2-16,-8 6 6 16,-7 23 16-16,-9 2 3 15,-13 37 9-15,-20-4 1 16,-17 28 0-16,-5-7-14 16,-7 9-12-16,6-36-55 15,4-5-268-15,18-37 63 16</inkml:trace>
  <inkml:trace contextRef="#ctx0" brushRef="#br0" timeOffset="93303.2536">31347 13250 321 0,'13'138'322'0,"-25"-95"-96"0,9 12-183 15,12-9 194-15,2-5-192 16,5-18 34-16,6-18 57 16,5-19 16-16,17-29 16 15,10-11-31-15,6-29-25 16,-3 2-54-16,-3-5-19 16,-16 16-14-16,-12 1-3 15,-10 21-14-15,-7 1-53 16,-6 5-79-16,2 5-305 15,-1 6 25-15</inkml:trace>
  <inkml:trace contextRef="#ctx0" brushRef="#br0" timeOffset="93662.6124">32277 12898 811 0,'-55'56'610'0,"-8"27"-144"16,-5 10-486-16,-10 27 484 15,16-10-462-15,6 7 9 16,16-18-7-16,30-1-13 16,30-31-1-16,26-2-11 15,17-19-8-15,27-14-441 16,-7-21 158-16</inkml:trace>
  <inkml:trace contextRef="#ctx0" brushRef="#br0" timeOffset="97648.2157">32178 13422 478 0,'-64'48'197'15,"63"-47"-6"-15,1 1-86 16,-2-1-109-16,1-1 10 16,1 0 19-16,0 0 17 15,0 0 12-15,1 0-13 16,1 0-11-16,26 3-45 16,50 7-66-16,-41-7-168 15,-4-3 16-15</inkml:trace>
  <inkml:trace contextRef="#ctx0" brushRef="#br0" timeOffset="97967.6121">32804 13111 729 0,'3'42'112'0,"-3"-35"81"16,-3 3-223-16,0 10 2 15,2-1 12-15,-5 19 4 16,-1 1 6-16,-5 16 2 15,1-5 1-15,-6 12-3 16,-3-7-71-16,-9 4-72 16,-2-11-38-16,-11-19-83 15</inkml:trace>
  <inkml:trace contextRef="#ctx0" brushRef="#br0" timeOffset="98305.8559">32865 13739 475 0,'-1'-3'229'0,"2"2"-18"16,-2-1-77-16,1 2-148 15,0 0-12-15,0 0-4 16,-2 0-4-16,1 2 1 0,-5 23 14 16,-18 59 10-16,9-36 3 15,-4-7 3-15,-5 4-12 16,1-11-24-16,-3-9-135 15,4-10 25-15</inkml:trace>
  <inkml:trace contextRef="#ctx0" brushRef="#br0" timeOffset="98949.8233">33230 13292 603 0,'-2'0'79'0,"4"4"61"16,-10 7-184-16,-1-1-3 15,-4 11 8-15,-3-1 35 16,-4 10 19-16,6 3 10 16,-1 10 6-16,4 0 0 0,4 8 0 15,3-11-129-15,4-2 125 16,0-19 11-16,1-6 46 16,2-11 20-16,1-2 128 15,1-11-129-15,-5 10-18 16,0-2-49-16,12-21-23 15,22-59-16-15,-13 46 0 16,-2 3 1-16,2-5-28 16,4 7 26-16,1-2 0 15,0 6 0-15,3 0-6 16,-7 7 26-16,4 3-33 16,-3 6-4-16,-3 3-3 15,-4 3 2-15,3 6 21 16,-4 0 5-16,-2 3 5 15,4 2 2-15,-4 4-3 16,-1 1-23-16,-8 3-2 16,2 2-1-16,-9 1 6 15,-1 4 13-15,-7 0 4 0,-4-5 3 16,-5 3 11-16,-1-2 0 16,-3-5 3-16,1-7 5 15,-3-5-8-15,1-7-8 16,-4-7-1-16,0-2-8 15,3-3-8-15,4 6-29 16,-1-10-249-16,7 6 65 16</inkml:trace>
  <inkml:trace contextRef="#ctx0" brushRef="#br0" timeOffset="99444.6329">33557 12841 873 0,'0'2'185'0,"0"-1"86"0,0 1-255 16,0 1-32-16,0-3-2 16,1 9 1-16,8 19 5 15,18 55 2-15,-15-33 36 16,-3 4 14-16,-9 21 18 16,-9 4-3-16,-10 20 3 15,-8 0-9-15,-7 6-6 16,0-19-28-16,-6-1-95 15,1-32-74-15,-19-6-172 16,5-17-59-16</inkml:trace>
  <inkml:trace contextRef="#ctx0" brushRef="#br0" timeOffset="100632.8963">32886 13073 394 0,'-2'1'125'16,"1"1"22"-16,-1-1-100 15,1 0-36-15,0 1 2 0,-1-1 0 16,1 1-6-16,-1-1 3 16,1 1 9-16,-1 1 4 15,1-3 12-15,-1 1 6 16,1 1-1-16,-1-1-11 16,1 1-10-16,-1-1-12 15,1-1 4-15,-1 0 4 16,1 0-1-16,-1 0 2 0,1 0 2 15,-1 0 3-15,2 0 3 16,-1 0 22-16,-1 0 18 16,1 0-20-16,-1 0-19 15,1 0-9-15,-1 0-22 16,1 0-18-16,-1 0 11 16,1 2 13-16,0-1 9 15,-2 10 10-15,-5 11 11 16,-13 49 3-16,14-36 2 15,0 5-7-15,-5 12-4 16,0-3-9-16,-4 8 3 16,2-12 3-16,-6 0 5 15,0-10 14-15,-2-3 9 16,12-10-6-16,-7-6-5 16,10-6-5-16,4-4-13 15,7-1-6-15,-5-5 7 16,1-2 12-16,0 1 27 0,0-1 8 15,0-1 4-15,1 0-6 16,14-28-12-16,18-52-29 16,-23 37-12-16,-2 2-13 15,-2-5-6-15,0 6-3 16,1-1-1-16,-3 8 5 16,2 2 9-16,-6 6 2 15,3 3 1-15,-1 7-2 16,-2 3-6-16,3 3-4 0,1 6-1 15,-1 0 2-15,2 1 1 16,-5 3 2-16,0 1-2 16,0-1-1-16,0 1-3 15,0 1-2-15,0-3-5 16,0 1-8-16,0 1-26 16,0-1-8-16,0 1-10 15,0-1 4-15,0 2 10 16,0 0 25-16,0-1 14 15,0-1 11-15,0 1 2 16,0-1 0-16,1 1 1 16,-1-1-18-16,0 1-13 15,0 1-137-15,2 0-137 16,-2 0-14-16,0 0-13 16,0 0 10-16,0 1 116 15</inkml:trace>
  <inkml:trace contextRef="#ctx0" brushRef="#br0" timeOffset="102898.2728">28654 10905 602 0,'2'3'187'0,"-2"-7"22"16,-2 2-170-16,1 2-9 15,-2 2 6-15,-14 12 3 16,-30 26 13-16,-63 71 12 15,48-35-15-15,-15 26 19 16,18 8 9-16,1 32 16 16,17-16 6-16,8 0 2 15,23-25-41-15,14-12-20 16,15-35-24-16,18-2-69 16,5-16-51-16,16-9-43 15,-1-13-224-15,-17-24 22 16</inkml:trace>
  <inkml:trace contextRef="#ctx0" brushRef="#br0" timeOffset="103275.601">28891 11424 860 0,'-53'115'145'0,"48"-109"109"16,5 4-252-16,8 5 6 16,4-1 23-16,10-3 19 15,3 1-6-15,9 0 1 16,0-4-8-16,0-4-17 16,-3-1-56-16,2-6-252 15,-1 2-15-15,0-23-120 16</inkml:trace>
  <inkml:trace contextRef="#ctx0" brushRef="#br0" timeOffset="103927.5862">29497 11253 585 0,'-6'-3'162'0,"2"3"30"15,-1 2-153-15,5-2-40 16,-1 0 4-16,-1 0 3 16,1 0 48-16,-1 0 46 15,1 0 12-15,1 0 13 16,0 0-2-16,-2 0-38 16,2 0-48-16,0 0-20 15,0 0-16-15,0 0 7 16,0 0 1-16,2 0 13 0,-1-2 11 15,32-1 8-15,50-7-8 16,-36 4-3-16,-2 4-11 16,-2 4-7-16,-17 5-11 15,-7 7-7-15,-13 1-7 16,-10 8-8-16,-11 4 3 16,-16 7 10-16,-6 2 9 15,-6 2 8-15,3-4 8 16,4-3-1-16,16-10-18 0,6-8-16 15,13-4-12-15,17-4 4 16,8-4 1-16,14 5 14 16,8 1 12-16,2 10 6 15,-13 2-7-15,-8 17-9 16,-23 2-5-16,-26 7 7 16,-18-2 1-16,-19 1-1 15,-3-11-59-15,-8-4-122 16,11-5-121-16,10-8-28 15,30-7-150-15</inkml:trace>
  <inkml:trace contextRef="#ctx0" brushRef="#br0" timeOffset="104189.6008">30008 11893 571 0,'1'5'268'0,"-9"-1"-54"15,2 6-116-15,-3 1-70 16,-3 5-56-16,-7 3 92 0,-17 8 13 16,-7 0-13-16,-9 7-2 15,2-3-17-15,1 0-28 16,19-9-45-16,11-7-31 15,22-12-240-15,18-22 37 16</inkml:trace>
  <inkml:trace contextRef="#ctx0" brushRef="#br0" timeOffset="104512.8566">30289 11535 1115 0,'-10'84'207'0,"20"-84"135"16,13 5-340-16,3-10 16 16,14 14 16-16,0-2-29 15,5 4-20-15,-14-7-25 16,3 11-83-16,-9-10-55 16,8-14-167-16,-5-8-27 15</inkml:trace>
  <inkml:trace contextRef="#ctx0" brushRef="#br0" timeOffset="104743.6156">31094 11287 1215 0,'-5'-1'188'0,"1"7"111"16,-1 6-370-16,-4 11 3 15,-1 8-3-15,-6 11 49 16,1 5 24-16,-4 17 6 16,1-2 3-16,2 12 3 15,2-10-30-15,0-9-142 16,8-15-147-16,13-24-20 16</inkml:trace>
  <inkml:trace contextRef="#ctx0" brushRef="#br0" timeOffset="104966.7401">31482 11111 685 0,'0'53'410'15,"4"20"-218"-15,1 32-207 16,-4 14 412-16,-10 5-396 15,-9-13 103-15,-22 8 108 16,-20-27-200-16,-35-15-65 16,-13-15-341-16,-20-30 96 15</inkml:trace>
  <inkml:trace contextRef="#ctx0" brushRef="#br0" timeOffset="129866.4121">17800 15154 707 0,'-53'-53'247'0,"50"51"29"15,-2-2-192-15,5 1-42 16,0 1-29-16,0 2-6 16,0-1-22-16,0 1-14 15,0 0-3-15,0 1 1 16,0 19-1-16,-1 29 14 15,-2 54 15-15,-2-32 7 16,4-8 4-16,-4-3 15 16,5-21 4-16,-6-9 15 15,8-20 11-15,-5-18-8 16,3-15-29-16,9-25-23 16,6-18-18-16,8-20-15 15,6 0 2-15,8 3 18 16,-8 24 18-16,-1 4 15 0,-7 24 2 15,-3 13-48-15,-8 15 28 16,1 18 18-16,-7 16-5 16,-4 21 12-16,-3 7 64 15,3 3-15-15,-4-10-13 16,1-7-2-16,4-26-14 16,5-7-14-16,6-23-6 15,13-17-2-15,6-6-4 0,9-12-1 16,0 5-5-16,0 14-41 15,-10 18-18-15,-5 21-5 16,-7 19 2-16,-3 18 6 16,-10 10 33-16,3 23-10 15,-7 2-60-15,4 9-209 16,1-17 23-16</inkml:trace>
  <inkml:trace contextRef="#ctx0" brushRef="#br0" timeOffset="130227.6288">18662 15141 767 0,'46'26'641'0,"-45"-29"-264"16,-1 17-130-16,0-8-235 15,0 6-223-15,0 8 173 16,-1 4 9-16,-2 16 13 15,-4-1 15-15,-1 9 2 16,1-2 2-16,-1 3-124 16,1-16-126-16,-1-14-106 15,0-20-130-15</inkml:trace>
  <inkml:trace contextRef="#ctx0" brushRef="#br0" timeOffset="130392.0546">18739 14824 1695 0,'50'0'309'0,"-47"-2"35"16,5 8-649-16,7-1-213 0,1 1-110 15</inkml:trace>
  <inkml:trace contextRef="#ctx0" brushRef="#br0" timeOffset="130756.5038">19090 15162 792 0,'-10'29'450'16,"1"-17"-302"-16,1 10-25 16,2 5-151-16,1 4-151 15,-7-7 157-15,9 1 157 16,0-15-100-16,6-4 20 16,-5-7-6-16,2-1-8 15,2-1 20-15,11-13-36 16,26-15-19-16,58-54 7 15,-46 57 7-15,2 10-22 16,-10 10-6-16,3 15-4 16,-12 11 0-16,0 10 1 0,-9 0 5 15,0 14-26-15,-10-10-38 16,0 8-260-16,-6-10-4 16,-14-4-127-16</inkml:trace>
  <inkml:trace contextRef="#ctx0" brushRef="#br0" timeOffset="131127.6062">20054 14794 1162 0,'63'27'556'0,"-63"-11"-92"15,-5-14-283-15,2 8-435 0,0 3-249 16,-3 1-7-16,2-3-222 16</inkml:trace>
  <inkml:trace contextRef="#ctx0" brushRef="#br0" timeOffset="131276.6296">20047 15212 897 0,'-5'28'521'16,"0"-22"-88"-16,0 0-195 16,2-3-369-16,3-5-299 15,0 1-23-15</inkml:trace>
  <inkml:trace contextRef="#ctx0" brushRef="#br0" timeOffset="132083.5361">17942 16213 1042 0,'-24'70'244'15,"26"-70"61"-15,4 12-300 16,1 3-47-16,2 11-8 16,-1 1 23-16,-7 18 23 15,-4-3 18-15,-7 22 10 16,-4-3 5-16,0 7 6 15,0-13-7-15,1-9-2 16,7-21-2-16,-1-13-14 16,4-21-22-16,10-25-25 0,6-11-11 15,10-23-11-15,8-6 12 16,12 3 24-16,-5 10 30 16,1 4 23-16,-8 17 15 15,-5 7 21-15,-11 12-3 16,-4 17-4-16,-6 7-12 15,0 16-26-15,-2 8-16 16,3 11 5-16,-3-2-2 0,1 2 0 16,-1-11 18-16,2-5-17 15,2-20-3-15,11-11 11 16,6-6-2-16,13 0-5 16,-3-3 4-16,0 8-34 15,-5 16-25-15,-11 10-2 16,-15 14 4-16,-1 23 11 15,-5 6 29-15,-6 14-26 16,7-2-90-16,16-6-223 16,5-23 2-16</inkml:trace>
  <inkml:trace contextRef="#ctx0" brushRef="#br0" timeOffset="133027.5489">19114 16345 794 0,'-8'76'247'15,"7"-79"35"-15,-1-5-207 16,1 7-67-16,-1 0 5 16,1-1 23-16,-1 1 19 15,1-1 3-15,-1 1-7 16,0-1-22-16,-13 2-23 15,-13 3-19-15,-60 37-4 16,44-10 21-16,-1 11 18 16,5 1 13-16,8 1 0 15,14-8 0-15,11-2-14 16,8-11-23-16,15-4-4 16,7-14 7-16,14-14 10 15,-2-5 4-15,11-13 13 0,-12 0-29 16,-6-2-9-16,-13 9-8 15,-3 4 10-15,-11 6 2 16,4 4 12-16,-1 5-5 16,-2 13-3-16,1 2-9 15,1 11-5-15,2 1 10 16,1 8 1-16,14-5-88 16,6-5-44-1,7-8-215-15,12-6-3 16</inkml:trace>
  <inkml:trace contextRef="#ctx0" brushRef="#br0" timeOffset="133312.7763">19385 16283 773 0,'-5'59'279'0,"1"-48"1"15,7-5-200-15,0-3-80 16,-3-3-19-16,0 0 29 16,1 0 28-16,17 10 28 15,9-1 9-15,48 71-2 0,-41-36-29 16,0 7-59-16,-4-5-68 15,0 4-262-15,-11-12 23 16</inkml:trace>
  <inkml:trace contextRef="#ctx0" brushRef="#br0" timeOffset="133553.5962">19767 16270 617 0,'-86'83'643'15,"59"-77"-208"-15,-29 32-404 16,-6 10 337-16,-11 14-440 16,2-4 5-16,5 5 9 15,17-11 35-15,12 0-61 16,19-12-154-16,18-4-138 15,12-22-100-15</inkml:trace>
  <inkml:trace contextRef="#ctx0" brushRef="#br0" timeOffset="133926.7124">20125 16052 1690 0,'-3'19'393'15,"-11"-7"78"-15,5-2-598 16,6 1-364-16,4-1-64 15,4-4-165-15</inkml:trace>
  <inkml:trace contextRef="#ctx0" brushRef="#br0" timeOffset="134246.2586">20109 16473 1845 0,'-1'34'587'15,"-10"0"-17"-15,5-19-579 16,2-1-603-16,5-8-9 16</inkml:trace>
  <inkml:trace contextRef="#ctx0" brushRef="#br0" timeOffset="136928.247">20767 14747 842 0,'-3'0'324'0,"0"1"-21"16,0 1-213-16,1 2-96 15,7 21-38-15,33 60 12 16,-4-38 31-16,6 8 16 16,-1-2 7-16,7 14 6 15,-9-3-3-15,-2 8-23 16,-6-8-38-16,-6-6-102 0,-14-21-180 15,3-18-5-15</inkml:trace>
  <inkml:trace contextRef="#ctx0" brushRef="#br0" timeOffset="137165.6222">21177 14847 304 0,'-18'6'741'15,"8"-7"-334"-15,-5-1-228 16,-6 5 168-16,-10 8-442 16,-12 2 17-16,-20 15 24 15,-6 8 49-15,-12 10 17 16,5 3 4-16,-1 8-3 16,17-3-10-16,8 4-75 15,18-11-56-15,13 2-129 16,14-17-103-16,21-8-58 15</inkml:trace>
  <inkml:trace contextRef="#ctx0" brushRef="#br0" timeOffset="137492.1848">21318 14947 1288 0,'35'103'188'0,"-17"-103"165"16,7-4-395-16,17 1-34 16,-1-6 32-16,11 0-54 15,-10 0-54-15,0-1-188 16,-13-3 18-16</inkml:trace>
  <inkml:trace contextRef="#ctx0" brushRef="#br0" timeOffset="137810.9986">21467 15267 1249 0,'8'1'277'0,"-4"-2"101"16,1-1-369-16,-5 1-14 16,1-1-11-16,2 1 14 15,18-4 3-15,11 1 0 16,51-11-35-16,-38 8-151 15,-4 1-196-15,16-6-20 16</inkml:trace>
  <inkml:trace contextRef="#ctx0" brushRef="#br0" timeOffset="138150.3179">22029 14936 1218 0,'-52'137'291'0,"52"-134"38"16,6-9-347-16,3 12-30 16,7-12 25-16,8 0 25 15,8 0 58-15,7 0-4 0,11-4-1 16,1 2-20-16,0 2-197 16,-3 3-120-16,-1-1-102 15,-13-15-183-15</inkml:trace>
  <inkml:trace contextRef="#ctx0" brushRef="#br0" timeOffset="138690.2001">22709 14710 1134 0,'46'52'281'0,"-48"-55"57"15,1 4-316-15,1-1-66 16,0 0 20-16,-2 0 34 15,2 0 53-15,0 0 16 16,0-1 7-16,0-1-26 16,2 1-14-16,3-1-30 15,27-5-5-15,51-8 3 0,-39 19 2 16,-6 7-2-16,-2 5-4 16,-12 5-8-16,-14 10-14 15,-16-2 0-15,-9 13 7 16,-11-1 4-16,-13 4 12 15,4-7 13-15,5-8 4 16,8-12-4-16,6-6-8 16,14-6-9-16,8-6-2 15,7 8-4-15,10 3 0 16,5 7 7-16,0 14-5 16,-9 13-2-16,-20 11-4 15,-25 9 3-15,-30 9 9 16,-27-12 8-16,-21-10 1 15,10-25-58-15,-3-18-408 16,20-30 104-16</inkml:trace>
  <inkml:trace contextRef="#ctx0" brushRef="#br0" timeOffset="141471.1533">20755 16119 733 0,'1'-3'307'0,"1"1"15"15,-1 1-181-15,-1-1-54 0,0 1-50 16,0-1-15 0,0 1-16-16,0-1-15 0,2 2 11 15,4 9 0-15,1 31 6 16,69 59 14-16,-39-48 0 15,7 17-1-15,-5-7-2 16,4 8-24-16,-17-11-35 16,-3 6-188-16,-13-27-125 15,-7-13-41-15</inkml:trace>
  <inkml:trace contextRef="#ctx0" brushRef="#br0" timeOffset="141697.6005">21088 16148 1283 0,'0'-1'274'0,"0"-1"55"16,-1 2-406-16,-35 6-57 15,-70 85-20-15,27-40 75 16,-1 1 49-16,0 8 38 15,25-13 24-15,9 0-268 16,20-5-53-16,20-4-97 16</inkml:trace>
  <inkml:trace contextRef="#ctx0" brushRef="#br0" timeOffset="141978.1734">21296 16209 932 0,'51'107'706'0,"-43"-82"-304"16,8-41-169-16,24 16-318 16,12-3-349-16,25-3-3 15,-6-12-7-15</inkml:trace>
  <inkml:trace contextRef="#ctx0" brushRef="#br0" timeOffset="142265.7069">21411 16622 664 0,'13'2'586'0,"1"-4"-166"0,18-5-410 15,8-2 389-15,17-1-503 16,-4-1-87-16,3 4-103 16,-13 2-115-16,-6-6-83 15</inkml:trace>
  <inkml:trace contextRef="#ctx0" brushRef="#br0" timeOffset="143503.2316">22239 16218 931 0,'15'129'233'0,"-14"-123"21"16,-2-6-275-16,2 0-19 16,-2-2-9-16,1 1 71 15,0-1 59-15,0 1 37 16,0-1 0-16,0 2-9 15,0 0-54-15,0 0-14 16,1 0-27-16,17 2-1 16,13-1 0-16,52 7-12 15,-49-5-37-15,-3-6-104 16,-2 6-176-16,5-2-68 16,-6-5-125-16</inkml:trace>
  <inkml:trace contextRef="#ctx0" brushRef="#br0" timeOffset="143835.5968">22808 16049 1277 0,'47'37'374'0,"-45"-28"43"16,-5-5-362-16,1 8-60 15,1 6-35-15,-2 22 11 16,-3 9 30-16,-3 15 17 15,-3 8 6-15,-4 24 3 16,4-5-33-16,0 20-413 16,6-15 120-16</inkml:trace>
  <inkml:trace contextRef="#ctx0" brushRef="#br0" timeOffset="178424.6424">24960 14359 1039 0,'43'78'188'0,"-61"-57"98"16,-10 11-309-16,-21 22-4 16,-4 12-1-16,-17 26 35 15,7 2 28-15,-1 8 27 16,22-4 6-16,8 5-2 16,27-20-3-16,16 0-35 15,13-15-41-15,17-5-53 16,6-17-51-16,3-2-239 15,-13-10 23-15</inkml:trace>
  <inkml:trace contextRef="#ctx0" brushRef="#br0" timeOffset="178755.7009">25027 15022 356 0,'23'14'559'16,"-3"-8"-221"-16,9-5-215 16,7-4 192-16,13 3-403 15,-2 0-18-15,2 0-73 16,-12 3-157-16,-1 1 21 16,-13-11-87-16</inkml:trace>
  <inkml:trace contextRef="#ctx0" brushRef="#br0" timeOffset="179262.576">25640 14680 1081 0,'53'42'260'16,"-47"-48"88"-16,10 0-297 16,7-2-42-16,11 1 10 15,0-4 2-15,-5 6 0 16,-3 3 0-16,-4 5-7 15,-15 7-11-15,-5 1-8 16,-4 7-5-16,-2 4-3 16,-5 3 12-16,-6 0 14 15,2 0 17-15,5-7 2 16,1-8 2-16,2 1-16 16,8-8-13-16,11 3-6 15,4 3 3-15,8 5 2 16,-1 6 7-16,7 9 3 15,-12 8-6-15,-9 6-4 16,-14 6-4-16,-6 8 10 0,-15-4 4 16,-16 5 3-16,-7-11 2 15,-13-5-28-15,1-17-40 16,0-6-158-16,16-16-158 16,3-3-52-16,22-7-158 15</inkml:trace>
  <inkml:trace contextRef="#ctx0" brushRef="#br0" timeOffset="179474.6082">26268 15344 853 0,'4'32'454'16,"-13"-3"-105"-16,-22 8-151 15,-12 10-335-15,-14 11-3 16,-3-6 31-16,1 2 47 16,12-15 37-16,8-8-238 15,13-12 98-15</inkml:trace>
  <inkml:trace contextRef="#ctx0" brushRef="#br0" timeOffset="179780.4204">26551 14895 726 0,'64'80'0'15,"-44"-85"533"-15,16 10-578 16,8-7 411-16,-1 7-483 16,-3-8 367-16,-3 6-589 15,-15-5-53-15,-1-4-56 16</inkml:trace>
  <inkml:trace contextRef="#ctx0" brushRef="#br0" timeOffset="180026.6296">27333 14769 1256 0,'3'6'328'0,"1"-3"51"0,-7 1-385 16,2-4-64-16,-1 2-52 15,-2 11 47-15,-12 23 38 16,-36 54 43-16,13-38 38 16,-11 17 40-16,-5 0-38 15,-3 15-6-15,14-2-23 16,7-7-37-16,13-22-42 16,18-13-97-16,15-28-39 0,22-22-178 15,15-18-18-15</inkml:trace>
  <inkml:trace contextRef="#ctx0" brushRef="#br0" timeOffset="180316.0448">27591 14948 1083 0,'-21'30'286'0,"-10"-1"74"15,-5 0-308-15,-7 17-28 16,9-5-19-16,6 2 2 15,16-4 19-15,17-5 19 16,11-12 13-16,22-3 6 16,13-10 3-16,15-15-17 15,1-10-22-15,7-18-9 16,-15-6-4-16,-8-11 3 0,-20 10-1 16,-13-5-8-16,-17 6-12 15,-22-2-11-15,-11 14-12 16,-8-3-20-16,-5 10-25 15,4 7-341-15,11 3-17 16,11-1-138-16</inkml:trace>
  <inkml:trace contextRef="#ctx0" brushRef="#br0" timeOffset="180790.2376">28025 15289 237 0,'1'-2'531'15,"2"5"-206"-15,-1-4-147 16,-2-1 132-16,-2 2-314 15,1 0-14-15,-1 2 22 16,-1-1 8-16,-6 11 15 16,2 5 19-16,-14-4 1 15,-29 37-11-15,44-44 4 16,6-7-12-16,7-7 2 16,7-1-4-16,6-1-12 15,5-5-6-15,8 2 9 0,-3 7-8 16,-2 3-3-16,-9 3-2 15,-9 10-4-15,-10 4-5 16,-14 4 14-16,-4-1 16 16,-7 4-4-16,1-8 6 15,0-2 6-15,11-10-13 0,0-1-14 16,8-6 8-16,2 0-15 16,3 0-17-16,-1 5-68 15,-1-1-63-15,2 1-268 16,0 0 12-16</inkml:trace>
  <inkml:trace contextRef="#ctx0" brushRef="#br0" timeOffset="181106.1966">28691 14883 763 0,'-4'9'1'0,"-2"-2"106"15,-8 10-186-15,-9 6 43 0,-17 5 116 16,-9 2 87-16,3-5 66 16,7-1-6-16,11-3-64 15,19-4-45-15,15-6-48 16,23 2-26-16,5-5-23 15,13-7 23-15,0 4-8 16,4-7-9-16,-22 1-16 16,0-4-125-16,-12 7-80 15,-5-8-208-15,-3 9-71 16</inkml:trace>
  <inkml:trace contextRef="#ctx0" brushRef="#br0" timeOffset="181336.6087">28995 14815 1317 0,'3'3'289'0,"-8"4"81"15,4 5-387-15,-8 10-18 16,-4 11-16-16,-7 14 54 16,-5 1 36-16,-13 20 3 15,2-4-1-15,-5 14-3 16,8-1-19-16,5 8-20 15,12-20-40-15,2-10-83 16,11-24-101-16,15-33-98 16,15-24-84-16,14-25-65 15</inkml:trace>
  <inkml:trace contextRef="#ctx0" brushRef="#br0" timeOffset="181571.6474">29392 14569 1548 0,'-5'0'316'0,"4"10"115"15,4 5-451-15,3 15-28 16,4 8 6-16,5 22 53 16,3 9 39-16,-9 20 20 15,-11 6 3-15,-16 28-9 16,-20-5-31-16,-42 29-79 15,-18-25-76-15,-29-10-382 16,-2-51 45-16</inkml:trace>
  <inkml:trace contextRef="#ctx0" brushRef="#br0" timeOffset="182258.8517">24325 15959 515 0,'71'99'314'16,"-99"-59"-62"-16,-8 4-84 0,-20 29-138 15,-5 4-16-15,0 31 25 16,24-7 42-16,15 23 32 16,23-10 3-16,28 9-5 15,17-31-68-15,25-4-128 16,-5-34-138-16,2-15-148 16,-17-26-97-16</inkml:trace>
  <inkml:trace contextRef="#ctx0" brushRef="#br0" timeOffset="182639.3989">24585 16400 970 0,'27'6'194'16,"13"1"125"-16,24 5-278 15,7-3-16-15,18 3 28 16,-11-3-39-16,2-2-310 16,-19-4-27-16,-11-6-95 15</inkml:trace>
  <inkml:trace contextRef="#ctx0" brushRef="#br0" timeOffset="182873.8223">25570 16079 1567 0,'6'29'337'16,"-6"-7"130"-16,0 20-475 0,-6 7-33 15,-7 13-1-15,-11 5 7 16,-14 13 26-16,-4-2 21 16,-7 19 5-16,3 0-6 15,11 13-130-15,13-17-168 16,8-4-172-16,13-27-123 16</inkml:trace>
  <inkml:trace contextRef="#ctx0" brushRef="#br0" timeOffset="183326.0668">25907 17024 1179 0,'-26'43'430'0,"-23"4"-20"15,-17-2-381-15,-17 8-398 16,4-6-79-16,2 1-171 16</inkml:trace>
  <inkml:trace contextRef="#ctx0" brushRef="#br0" timeOffset="187941.4853">26498 16501 813 0,'2'3'287'0,"-3"-2"18"15,0-1-223-15,1 0-52 16,0 0-46-16,0 0-15 16,0 0-11-16,0 0-12 15,1 0 69-15,27 8 11 16,67 4 13-16,-28-9-107 15,-5-1-98-15,6 6-145 16,-15-1-133-16</inkml:trace>
  <inkml:trace contextRef="#ctx0" brushRef="#br0" timeOffset="188274.3869">27382 16293 1220 0,'1'24'352'15,"1"-13"1"-15,-2-9-367 0,1 3-216 16,-1-5-27-16,-1 0 60 16,-1 1 89-16,-1 7 76 15,-7 11 171-15,-3 3 45 16,-33 49-19-16,31-41-105 15,2-11-35-15,7 1-40 16,7-3-21-16,15-3-16 16,5-7 89-16,21-2-90 15,9 2 108-15,18-6-11 16,-1-1-19-16,7 0-34 16,-18 0 18-16,-7-1-178 15,-13-2-189-15,-15-4-37 16</inkml:trace>
  <inkml:trace contextRef="#ctx0" brushRef="#br0" timeOffset="188525.0843">27919 16190 1238 0,'5'13'388'15,"1"-3"40"-15,-9-5-347 16,1 1-72-16,2 1-41 15,-1-7-12-15,-1 2 14 16,-2 8 15-16,-9 23 11 16,-30 59 6-16,15-41 17 15,-9 25 3-15,-1 5-8 0,-9 35 0 16,7-2-3-16,-7 11-116 16,10-22-154-16,7-5-161 15,11-42-112-15</inkml:trace>
  <inkml:trace contextRef="#ctx0" brushRef="#br0" timeOffset="188989.6919">28007 16979 927 0,'-6'15'256'0,"6"-10"56"16,0 7-256-16,-6 5-50 15,-1 1 2-15,-7 4 13 16,-5 1 17-16,-8-4 8 15,7-6 9-15,-4 0-4 16,9-7 2-16,8-1-14 16,7-8 1-16,-2-6-13 0,2 7-8 15,2 1-12-15,-1-2-1 16,11-6-4-16,10-6 2 16,37-20 2-16,-48 35-6 15,-2 1-1-15,-2 5 9 16,-11 2 2-16,-4 9 4 15,-2 1 7-15,-9-2-12 16,-4 1-21-16,4-1-14 16,3-13-17-16,4 1-110 15,8-4-96-15,1-11-142 16,13-9-83-16</inkml:trace>
  <inkml:trace contextRef="#ctx0" brushRef="#br0" timeOffset="189722.8761">28805 16492 1175 0,'-3'-6'363'0,"-1"3"2"15,-4-7-354-15,-5 5-66 16,-5-1-31-16,-7 6-25 15,-2 0 80-15,-4 6 51 16,2-3 46-16,-2 6 27 16,8-3-1-16,3 0-5 15,9 1-25-15,-1 1-36 16,8-2-35-16,1-3-9 16,6 3-8-16,-3-6-8 15,1 0 20-15,11 6 28 16,18 10 9-16,53 34 7 0,-43-25 1 15,13 6 3-15,-1 5-27 16,9 11-7-16,-11 4-8 16,-8 10-10-16,-22-2-1 15,-9 5 4-15,-16-11 5 16,-18-9 2-16,-14-8 11 16,-18 1-15-16,-4-13-7 15,-7-7 1-15,12-3 3 16,5-11 5-16,15-12 23 15,0-6 17-15,7-3 2 16,3-8-9-16,11 3-23 0,14-14-29 16,16-4-17-16,12-23-3 15,8-3 7-15,17-17 16 16,-7 5 24-16,8-6 5 16,-5 19-2-16,2 4 2 15,-18 18 0-15,-6 10 7 16,-14 13-3-16,-13 2-11 15,-10 10-5-15,-13-2-7 16,-6 5-8-16,-5 3-30 16,5 3-48-16,1-1-265 15,17 4 41-15</inkml:trace>
  <inkml:trace contextRef="#ctx0" brushRef="#br0" timeOffset="190127.4651">29538 16209 801 0,'-3'-3'591'0,"-11"0"-144"16,8 2-94-16,0 1-316 15,3 0-77-15,-5 10 6 16,-2 31 24-16,12 78 43 15,20-32 55-15,-4 41 22 16,-11 14-2-16,-29 37-5 16,-17-7-41-16,-42 18-41 15,-27-38-9-15,-27-24-188 16,7-45-183-16,-11-46-179 16,21-53-175-16</inkml:trace>
  <inkml:trace contextRef="#ctx0" brushRef="#br0" timeOffset="191826.615">23591 14717 1555 0,'3'10'218'15,"0"-7"77"-15,2 3-549 16,1 3-218-16,1-4-34 16</inkml:trace>
  <inkml:trace contextRef="#ctx0" brushRef="#br0" timeOffset="192063.9221">23618 14967 1369 0,'2'17'336'0,"-2"-8"-10"15,0-6-498-15,-5 7-254 16,1-1-91-16</inkml:trace>
  <inkml:trace contextRef="#ctx0" brushRef="#br0" timeOffset="192666.4834">23618 15978 715 0,'-27'127'719'0,"29"-118"-248"16,-11 0-472-16,-4 4 328 16,5 1-552-16,2-1-84 15,-7 2-79-15,1-5-41 16,8-5 4-16</inkml:trace>
  <inkml:trace contextRef="#ctx0" brushRef="#br0" timeOffset="192858.6513">23476 16453 823 0,'6'15'0'16</inkml:trace>
  <inkml:trace contextRef="#ctx0" brushRef="#br0" timeOffset="194124.6949">23471 16376 340 0,'122'74'693'16,"-121"-65"-279"-16,-1-6-257 16,-1 0 186-16,-1-3-420 15,1 0-22-15,-1 0-115 16,-1 0-147-16,-13 3 30 16</inkml:trace>
  <inkml:trace contextRef="#ctx0" brushRef="#br0" timeOffset="330021.4233">20478 4229 600 0,'-5'15'245'16,"-12"43"-51"-16,20-40-146 15,4 7-71-15,3 10-74 16,-5-1 94-16,-4 14-15 16,4 2-35-16,-5 5-139 15,-6-6 16-15</inkml:trace>
  <inkml:trace contextRef="#ctx0" brushRef="#br0" timeOffset="330213.1274">20263 3854 479 0,'19'6'0'0,"4"-1"353"16,-13 17-543-16,18-9 190 16,0 1-143-16</inkml:trace>
  <inkml:trace contextRef="#ctx0" brushRef="#br0" timeOffset="330527.5801">21027 4278 616 0,'8'45'359'16,"-7"-19"-216"-16,-1-7-24 15,0-1-9-15,5-16-216 0,1-17 106 16,9-16 111-16,-1-6-101 15,13-18-88-15,9 5 116 16,5 4 13-16,-4 16-7 16,5 9-9-16,-8 20-24 15,-8 19-12-15,-9 8-13 16,-4 19-41-16,-7 7-15 16,-6 8-82-16,-2 0-91 15,2-4-43-15,-1-15-62 16</inkml:trace>
  <inkml:trace contextRef="#ctx0" brushRef="#br0" timeOffset="330978.3514">21999 3764 1088 0,'8'16'76'0,"2"-16"188"0,-3-9-317 15,2-8-10-15,-6-12 77 16,-7-6 1-16,-5-2-11 16,-7-5-18-16,-5 5-10 15,-10 3-21-15,1 8-13 16,-4 5-3-16,1 18 14 16,4 12 15-16,8 13 27 15,3 18 3-15,5 12 6 0,6 10 0 16,8 8-4-16,8 17 0 15,0 1 8-15,10 6 0 16,2-6-1-16,2-1-19 16,-3-20-67-16,-1-12-142 15,-7-21 8-15</inkml:trace>
  <inkml:trace contextRef="#ctx0" brushRef="#br0" timeOffset="331187.8459">21703 4161 1075 0,'1'-4'199'0,"11"-5"120"0,25-11-334 15,58-21 29-15,-43 22-14 16,6-4-95-16,-8 1-57 15,-1-1-169-15,-14 0-57 16</inkml:trace>
  <inkml:trace contextRef="#ctx0" brushRef="#br0" timeOffset="331397.5737">22295 3524 976 0,'5'16'234'16,"-1"2"69"-16,2 19-261 16,0 5-66-16,6 12 12 15,-2 9 7-15,1 14 8 16,-5-8-10-16,4 7-91 16,-4-5-81-16,3-7-126 15,-3-20-76-15</inkml:trace>
  <inkml:trace contextRef="#ctx0" brushRef="#br0" timeOffset="331756.6702">22657 4103 1058 0,'13'3'155'0,"3"-3"139"16,11-3-310-16,7-1-1 16,6-10 41-16,-4-5 9 15,1-10 8-15,-3-6 4 16,-11-3-2-16,-9 5-15 0,-11-1-19 16,-11 17-54-16,-24 9-38 15,-10 16 20-15,-17 18 8 16,-5 17 7-16,-8 9 43 15,14-2 33-15,14 2-28 16,15-10 0-16,16-1-7 16,20-14-4-16,23 0 13 15,7-11 15-15,22-10-127 16,11-14-168-16,10-15 4 16,-6-8-199-16</inkml:trace>
  <inkml:trace contextRef="#ctx0" brushRef="#br0" timeOffset="331986.3467">23209 3928 1033 0,'-9'18'222'15,"-5"18"96"-15,-22 51-306 16,23-36-16-16,4-16-10 15,15-2 19-15,0-8 7 16,16-9 12-16,6-11 16 16,19-11 0-16,1-12-30 15,10-7-260-15,-8-5-91 0,0-5-77 16</inkml:trace>
  <inkml:trace contextRef="#ctx0" brushRef="#br0" timeOffset="332267.6339">23523 3435 538 0,'2'7'338'0,"-1"2"-76"16,-1 6-322-16,0 10 322 15,0 5-284-15,5 14 18 16,-1 7 12-16,4 10 1 16,-1-2 3-16,2 12 5 15,-6-6-6-15,-2 8-12 0,-1-14-22 16,-6-1-20 0,-3-18-125-16,2-9-111 0,-9-18-12 15</inkml:trace>
  <inkml:trace contextRef="#ctx0" brushRef="#br0" timeOffset="332478.2158">23405 4028 1046 0,'-33'-71'111'0,"54"54"157"16,3-2-328-16,20-8 42 15,5 2 44-15,3 0-1 16,-2 3-3-16,5-2-15 16,-20 6-46-16,-9 0-250 15,-10 2 52-15</inkml:trace>
  <inkml:trace contextRef="#ctx0" brushRef="#br0" timeOffset="332670.9014">23864 3742 1111 0,'37'142'288'0,"-47"-106"42"16,5 8-337-16,1-1-87 16,-2-3-66-16,1-18-1 15,5-10 36-15,-1-12 60 16,1-18-209-16,4-11 151 15</inkml:trace>
  <inkml:trace contextRef="#ctx0" brushRef="#br0" timeOffset="332834.3602">23907 3408 1170 0,'-5'6'7'15,"8"5"235"-15,-3 2-554 16,2 0 48-16,11 2 27 16,8 3-160-16</inkml:trace>
  <inkml:trace contextRef="#ctx0" brushRef="#br0" timeOffset="333408.6353">24351 3760 717 0,'-1'23'176'0,"-16"-18"51"15,-6 11-193-15,4 2-39 16,-7 4 5-16,9-1 5 15,-3-4 14-15,7 1 5 16,3 10 6-16,2-5-2 0,5-1-7 16,8 2-14-16,4-7 10 15,2-6 3-15,10-10 17 16,4-5 9-16,11-10 3 16,-2-2-16-16,0-12 0 15,-4 1-15-15,-5-4-5 16,-13 5 2-16,1-7 4 15,-1 12-6-15,-2 5 1 16,-1 7 1-16,4-3 0 16,-4 9-6-16,0-6-5 15,0-1-3-15,7 0-2 16,-7 8 0-16,0 1-9 16,-1 7-4-16,-2 4-6 15,-4 6 4-15,-2 2 7 16,2-2 13-16,1 2 7 15,1-3 8-15,2-12 14 16,8-11-2-16,11-3 4 0,1-3-2 16,9-4 7-16,-3 11-15 15,1 9-8-15,-11 5-11 16,-7 9-7-16,-8 9-4 16,-8 12-27-16,-4 0-25 15,-4 5-101-15,3-12-202 16,5-10 4-16</inkml:trace>
  <inkml:trace contextRef="#ctx0" brushRef="#br0" timeOffset="333794.9253">25154 3570 723 0,'24'61'173'0,"-12"-39"54"0,-5 3-172 16,6 11-80-16,1 2 47 16,-2 10-4-16,1-1-7 15,-3 8-6-15,-2-5-49 16,-2 3-211-16,-6-2 55 15</inkml:trace>
  <inkml:trace contextRef="#ctx0" brushRef="#br0" timeOffset="334077.6583">25270 3490 1100 0,'19'-18'310'16,"5"3"46"-16,17-4-224 16,11 6-166-16,10-2 50 15,-13 6 14-15,3 3 14 16,-11 12-17-16,-7 3-45 16,-17 10-21-16,-19 17-28 15,-14 7-29-15,-29 7 38 16,-11 2 39-16,-19-3 12 15,2-14 26-15,0-5-84 0,22-15-114 16,9-8-168-16,21-7-85 16</inkml:trace>
  <inkml:trace contextRef="#ctx0" brushRef="#br0" timeOffset="334423.654">25841 3512 427 0,'40'46'329'0,"-59"-18"-72"16,7 2-247-16,-1-2 259 15,5 0-248-15,10-3 2 16,8-10 38-16,10-9 23 16,2-6 6-16,10-19 5 15,-6-11-2-15,0-5-49 16,-5 1-27-16,-9-2-7 16,-8 8-57-16,-11 4-10 15,-5 6-11-15,-10 5-41 16,4 7-45-16,-7-6-165 15,12 6 30-15</inkml:trace>
  <inkml:trace contextRef="#ctx0" brushRef="#br0" timeOffset="334664.6727">26296 3426 1038 0,'5'16'160'0,"-5"14"125"15,1 3-323-15,3 8 24 16,1 4 13-16,-2-2-8 16,0-9-4-16,-2 1-6 15,-2-13-189-15,-11-17-79 16,-3-20-34-16</inkml:trace>
  <inkml:trace contextRef="#ctx0" brushRef="#br0" timeOffset="334858.5349">26206 3133 1711 0,'9'-6'-228'15,"-5"4"464"-15,6 1-545 16,-4 1 30-16,-1 0 211 16,1 3-23-16,1 1-27 15,3 2-121-15,5 24 47 16</inkml:trace>
  <inkml:trace contextRef="#ctx0" brushRef="#br0" timeOffset="335097.2264">26512 3546 1370 0,'17'0'183'0,"-10"-9"199"16,12 0-440-16,1-4 78 16,3-2 21-16,-4 0-3 15,5 8-9-15,-2 0-12 16,-4 11-15-16,0 12-24 15,-5 2-11-15,-5 15-18 16,-10 1-15-16,1 6-100 16,-8 1-89-16,-2-7-118 15,10-7-87-15</inkml:trace>
  <inkml:trace contextRef="#ctx0" brushRef="#br0" timeOffset="335374.4551">26961 2911 1088 0,'12'34'201'0,"10"50"118"15,-16-42-332-15,2 20 14 16,-6 3 2-16,1 8 2 16,0-7-1-16,-4 11-15 15,-4-19-17-15,0 4-169 16,-3-14-126-16,-4-7-30 16</inkml:trace>
  <inkml:trace contextRef="#ctx0" brushRef="#br0" timeOffset="335596.6642">26749 3333 1227 0,'8'4'481'0,"7"1"-17"15,17 8-188-15,13-4-355 16,21-6 36-16,4-6-37 16,14-18-152-16,-7-13-234 15,-9-30-64-15</inkml:trace>
  <inkml:trace contextRef="#ctx0" brushRef="#br0" timeOffset="341538.8931">20388 5626 410 0,'25'3'241'0,"-15"-3"-37"15,-5-6-85-15,0 2-75 0,-2 1-39 16,-4 3 10-16,-1 0 0 15,-20 3 5-15,-30 12 2 16,-87 35 15-16,43 0-5 16,-31 35-2-16,14 4-2 15,20 60 74 1,32-15-70 0,22 5-5-16,68-35-35 15,33-17-67-15,33-79-212 16,19-8 34-16</inkml:trace>
  <inkml:trace contextRef="#ctx0" brushRef="#br0" timeOffset="341857.6816">20805 5976 865 0,'-26'10'171'16,"-10"17"85"-16,2 13-256 15,-6 15-2-15,4 3 13 16,4 10 12-16,11-12 2 16,20-4 1-16,20-14 0 15,30-21-5-15,16-31 14 0,31-23 1 16,-4-16-1-16,6-29-3 15,-23 2-2-15,-14-5-10 16,-33 13 4-16,-14 7 7 16,-17 19-59-16,-18 14-140 15,-9 20-167-15,-19 18-56 16</inkml:trace>
  <inkml:trace contextRef="#ctx0" brushRef="#br0" timeOffset="342166.9995">21413 5791 770 0,'-9'12'195'15,"-3"11"53"-15,-10 19-194 0,5 1-56 16,1 0 17-16,4-6 1 15,14-9 16-15,12-31 6 16,26-25 12-16,17-17 1 16,23-2 21-16,3 2-9 15,3 4-7-15,-20 29-20 16,-8 14-20-16,-33 15-15 16,-11 19-10-16,-17 10-7 15,-9 10-70-15,-2 0-23 0,-2-1-229 16,4-15-3-16</inkml:trace>
  <inkml:trace contextRef="#ctx0" brushRef="#br0" timeOffset="342707.6472">22387 5754 532 0,'55'-48'235'16,"-64"44"-46"-16,2 8-136 15,-8 7-87-15,-12 2-2 16,-7 12 1-16,-21 17 58 16,1 2 51-16,-6 18-18 15,17 2 1-15,11 9 0 16,21-17-27-16,20 2-36 15,18-15-15-15,25-9-36 16,7-18-40-16,15-20-146 16,-7-13 27-16</inkml:trace>
  <inkml:trace contextRef="#ctx0" brushRef="#br0" timeOffset="343130.6203">22925 5791 806 0,'3'-12'171'0,"-8"9"19"0,-6 3-220 16,-6 9-25-16,-15 12 20 15,-8 8 15-15,-12 11 75 16,3 5-5-16,-3 9 10 15,20-5-3-15,0 3 1 16,19-12-48-16,18-3-7 16,18-18-14-16,10-10 3 15,17-16-5-15,14-21 34 16,-3-11 2-16,-2-13 2 16,-3-4-4-16,-19 1 10 15,-15 15 7-15,-11 11 12 16,-10 6-19-16,-8 21-26 15,-2 15-36-15,-7 16 11 16,1 9 13-16,1 13 42 16,6-2-28-16,9-3-28 15,8-12-23-15,21-9-22 0,1-17-23 16,15-23 50-16,0-6-209 16,10-16 85-16</inkml:trace>
  <inkml:trace contextRef="#ctx0" brushRef="#br0" timeOffset="343441.2866">23294 5863 90 0,'32'-49'521'15,"-36"48"-258"-15,-7 7-61 16,6 10 56-16,0 2-287 15,2 6 17-15,-4 5 19 16,2 2 12-16,7 3 5 16,1 2 5-16,9 3-11 15,10-11-7-15,16-6 12 16,5-15-5-16,12-14 14 16,3-15 15-16,3-14 3 15,-13-1-15-15,-3-7 5 16,-16 7-22-16,-14-3-74 15,-9 7-78-15,-4-4-201 16,-5 4-31-16</inkml:trace>
  <inkml:trace contextRef="#ctx0" brushRef="#br0" timeOffset="343799.0699">23825 5746 1072 0,'6'83'169'0,"-7"-71"124"16,8 0-328-16,8 7 2 15,10-4 26-15,21-15 28 16,10-12 30-16,14-9 4 16,-5-7-6-16,-1-1 1 15,-23 3-21-15,-12 4-25 16,-22 1 7-16,-22 8-31 15,-23 4-29-15,-26 9-35 16,-13 9 46-16,-12 24-1 16,11-1 30-16,12 14 35 15,25 0 29-15,19 6-43 16,14-13-2-16,13 5-4 16,5-16-8-16,21-7 8 15,15-9-9-15,27-11-123 16,10-8-186-16,13-9-4 15,-13-7-194-15</inkml:trace>
  <inkml:trace contextRef="#ctx0" brushRef="#br0" timeOffset="345593.0692">25339 5688 786 0,'-102'30'160'16,"86"-15"69"-16,7 7-219 16,0 18-24-16,3-1 14 15,3 7 22-15,5 1 17 16,3-3 8-16,12-12 2 16,15-10 12-16,10-19-4 15,16-24 2-15,5-13 4 0,5-15-10 16,-22-1-10-16,-9 2 0 15,-17 13-5-15,-17 8-51 16,-8 9-29-16,-5 11-122 16,-4 1-191-16,-2 10-16 15</inkml:trace>
  <inkml:trace contextRef="#ctx0" brushRef="#br0" timeOffset="345828.2924">25976 5647 1309 0,'-10'22'159'0,"2"-1"174"16,4 9-387-16,-2 20-11 0,-1 6 53 15,4 15 6-15,0 1 3 16,4 21 0-16,-1 0 2 15,2 24-63-15,-5-10-133 16,-2 3-134-16,5-29-63 16</inkml:trace>
  <inkml:trace contextRef="#ctx0" brushRef="#br0" timeOffset="346096.5318">25926 5731 713 0,'19'-38'1189'16,"-4"8"-837"-16,16 1-419 15,9 3 63-15,10 6-285 16,4 9-161-16,2 8 471 16,-10 8 330-16,-14 16-376 15,-12 10 0-15,-28 12 8 16,-17 9-14-16,-31 16 28 15,-11-11 25-15,-13 6 0 16,9-16-12-16,-6-10-82 16,18-21-86-16,4-8-196 15,15-13-65-15</inkml:trace>
  <inkml:trace contextRef="#ctx0" brushRef="#br0" timeOffset="346477.6517">26598 5376 1181 0,'0'1'207'0,"-1"5"123"16,-2 12-368-16,0-5-47 16,0-1-20-16,-6 42-120 15,6-48-105-15,10-2-22 16</inkml:trace>
  <inkml:trace contextRef="#ctx0" brushRef="#br0" timeOffset="346652.6397">26579 5825 1048 0,'-4'21'566'0,"8"-20"-183"16,-13 20-265-16,2 1-266 0,4-9-452 15,-2-5 232-15</inkml:trace>
  <inkml:trace contextRef="#ctx0" brushRef="#br0" timeOffset="347321.0967">20196 8383 404 0,'-7'-1'346'0,"-11"2"-97"0,-5 8-241 16,-14 14 250-16,-5 2-248 15,-11 18 10-15,5 4 11 16,7 14 14-16,14-5-1 16,20 9-4-16,23-10-4 15,18-3-6-15,15-16-14 16,31-11-20-16,10-19-18 15,29-42-517 1</inkml:trace>
  <inkml:trace contextRef="#ctx0" brushRef="#br0" timeOffset="347561.2251">20844 8463 747 0,'-17'32'344'16,"-3"0"-24"-16,-5 14-122 16,7 4-200-16,7 4 3 0,10-13 3 15,11-4 0-15,11-20 5 16,15-13 20-16,2-17 3 16,15-20 8-16,-5-8-1 15,-4-16-1-15,-17 8-19 16,-11-1-17-16,-23 12-36 15,-18 8-330-15,-15 23 83 16</inkml:trace>
  <inkml:trace contextRef="#ctx0" brushRef="#br0" timeOffset="347834.6314">21241 8524 827 0,'-11'9'205'16,"5"9"58"-16,5-8-210 15,-1 1-38-15,11-11 33 16,9-6 34-16,22-11 10 16,8-9-6-16,20-2-3 15,-5-2-30-15,6 9-40 16,-22 14-13-16,-9 16-11 15,-21 11-5-15,-16 25 5 16,-11 7 14-16,-15 10-165 16,-2-6-191-16,3-2 12 15</inkml:trace>
  <inkml:trace contextRef="#ctx0" brushRef="#br0" timeOffset="348090.0718">22156 8486 1088 0,'-15'-3'230'0,"-14"19"90"16,-13 11-301-16,-17 23-11 16,-3 9 29-16,-2 6 14 15,11-4 16-15,11 0 0 16,22-14-37-16,15-8-51 15,14-11-38-15,28-16-28 16,15-19-31-16,22-19-9 16,4-6-225-16,8-11 85 15</inkml:trace>
  <inkml:trace contextRef="#ctx0" brushRef="#br0" timeOffset="348448.8136">22615 8404 1093 0,'-19'65'215'15,"-25"-26"120"-15,2-1-318 16,-1 19 14-16,9-5 12 15,4-4 14-15,19-13-13 16,2 0-15-16,10-16-19 0,7-5-15 16,8-8-14-16,11-20 3 15,13-8-2-15,8-15-5 16,0-4 5-16,-5-2 3 16,-9 8 9-16,-15 10 20 15,-10 15 6-15,-7 11-25 16,-2 10 0-16,-2 10-7 15,4 5-51-15,2 4-120 16,6-2-160-16,8-6-19 16</inkml:trace>
  <inkml:trace contextRef="#ctx0" brushRef="#br0" timeOffset="348698.6329">23020 8471 922 0,'12'12'255'0,"-11"8"51"0,0 12-217 16,-2 8-95-16,7 5 19 15,6 0 7-15,3-15 6 16,5-13 24-16,8-18 0 16,4-24 13-16,-3-12 1 15,13-18 9-15,-11-3-25 16,-2 3-6-16,-9 18-21 15,-9 9-78-15,-8 15-83 0,-1 1-269 16,-2-12-17-16</inkml:trace>
  <inkml:trace contextRef="#ctx0" brushRef="#br0" timeOffset="348982.5659">23581 8480 1523 0,'22'7'249'0,"6"1"184"16,-1-7-458-16,4 5-5 15,-1-12 30-15,-4-4 2 16,-14-8-1-16,-7-3-1 16,-4-6-7-16,-11 7-48 15,-14 9-8-15,-28 8 4 16,-5 6 11-16,-18 21 21 15,4 13 47-15,2 12-10 0,32 4-10 16,15 10-62-16,22-9-24 16,22-11-26-16,22-15-13 15,30-17-249-15,5-16 100 16</inkml:trace>
  <inkml:trace contextRef="#ctx0" brushRef="#br0" timeOffset="349363.0497">24212 8453 1320 0,'-12'90'331'15,"-28"-26"96"-15,-7-9-353 16,1 7-71-16,9 3-1 15,22-22-3-15,12-10-11 16,16-17-19-16,27-25 49 16,11-13 53-16,35-36-65 15,5-17-59-15,9-23 80 16,-20-3-50-16,-6-23-55 16,-34 30 67-16,-14-8 22 15,-14 21-67-15,-4 13-2 0,-13 25 15 16,-7 16-15-16,-1 28 47 15,-2 29 4-15,0 12 3 16,2 20-5-16,0 0 20 16,4 21-42-16,7-9-43 15,7 18-191-15,10-14-108 16,11-1-70-16</inkml:trace>
  <inkml:trace contextRef="#ctx0" brushRef="#br0" timeOffset="349632.7919">24782 8517 429 0,'-19'32'0'16,"7"4"608"-16,0 8-472 16,8 5 259-16,7-1-395 15,12-14 398-15,8-6-377 16,7-13-5-16,16-14 17 15,1-16 0-15,5-17-2 16,-7-8-4-16,-10-8 0 16,-17 4-17-16,-18 5 0 15,-21 14-42-15,-17 4-47 16,4 11-37-16,-17 9-151 16,11 2-172-16,9 2 16 15</inkml:trace>
  <inkml:trace contextRef="#ctx0" brushRef="#br0" timeOffset="350016.793">25270 8456 585 0,'1'0'214'0,"1"2"12"16,-5 9-149-16,-5 0-7 15,-2 14-18-15,-2 3 18 16,0 6 5-16,0 5-3 15,2 4-24-15,3-2-6 16,4-4-14-16,4-4 6 16,5-13-1-16,6-6 6 15,1-10 3-15,3-7 1 16,4-1-6-16,0-5 2 16,0 3-5-16,-7-3-15 15,-6 8-16-15,-5 7-20 16,-2 7-23-16,-5 12 16 15,4 3 4-15,8 3 4 16,7-8 8-16,6-9 0 16,10-18 1-16,14-20 28 15,2-7 12-15,6-13 10 16,-9-4 19-16,-6 1-55 16,-12 14-100-16,-10-2-293 15,-7 5 35-15</inkml:trace>
  <inkml:trace contextRef="#ctx0" brushRef="#br0" timeOffset="350322.0932">25800 8632 1176 0,'93'104'225'0,"-96"-80"131"15,-4-2-362-15,5-10-11 16,1-6 37-16,14-21 22 16,6-12 1-16,8-8 12 15,4 2 23-15,2-4-30 16,-8 15-28-16,-6 13-6 16,-1 13-16-16,-6 16-11 15,-6 12-5-15,-3 10-31 16,-2-4-30-16,-1 11 7 15,0-16-32-15,8-4-116 16,5-11-144-16,8-2 13 16</inkml:trace>
  <inkml:trace contextRef="#ctx0" brushRef="#br0" timeOffset="350665.6721">26469 8136 1390 0,'91'19'328'16,"-100"-10"44"-16,6 9-435 16,1-2-190-16,4 2-53 15,2-9 49-15,-4 0-111 16,3-9 74-16,6-6 20 15</inkml:trace>
  <inkml:trace contextRef="#ctx0" brushRef="#br0" timeOffset="350814.5484">26591 8503 1610 0,'-5'55'334'0,"-2"-27"-24"15,4 8-360-15,-1 0-530 16,-2-22 33-16</inkml:trace>
  <inkml:trace contextRef="#ctx0" brushRef="#br0" timeOffset="374279.6705">27348 5020 889 0,'-27'24'206'0,"-14"4"72"15,-5 8-249-15,-21 16-34 0,-4 7 4 16,-16 18 30-16,15 4 15 16,9 14 12-16,27-7 0 15,17 5-2-15,20-19-29 16,16 2-14-16,15-19-45 16,16-5-36-16,2-19-164 15,12-4-100-15,-13-15-54 16</inkml:trace>
  <inkml:trace contextRef="#ctx0" brushRef="#br0" timeOffset="374629.9544">27297 5509 863 0,'-3'2'168'0,"0"-1"77"15,0 1-212-15,2-1-28 0,1 1 44 16,1-1 26-16,31 15 19 16,71 1-12-16,-36-34-25 15,14 0-54-15,-8-1-52 16,3-6-167-16,-17 2-131 16,-7 9-46-16</inkml:trace>
  <inkml:trace contextRef="#ctx0" brushRef="#br0" timeOffset="375215.9286">28191 5435 936 0,'-5'18'211'0,"-2"4"77"16,1 5-251-16,-3 8-63 16,-2 5 21-16,1 11 10 15,1-14 4-15,3 10 8 16,5-5-2-16,4 1-1 0,3-15-4 15,3-6 11-15,5-18 7 16,6-9 11-16,-3-21 5 16,9-3 9-16,-1-8-8 15,-3-3-8-15,0 1-12 16,6-1-6-16,-1 3-12 16,16-1-9-16,7 2-7 15,17 0-2-15,-2 5 2 16,6 3 4-16,-4 9 6 0,7 10 2 15,-15 11 0-15,8 2 3 16,-15 6-2-16,-9 7-3 16,-20-5-2-16,-12 4-3 15,-20 0-3-15,-18 2 13 16,-20 0 9-16,-18-4 14 16,-5-8 7-16,-6-7 6 15,4-8-2-15,-20-50 32 31,6 14-77-31,11 13-27 16,11-1-75-16,18 5-87 16,52 46-227-16,25-15 18 15</inkml:trace>
  <inkml:trace contextRef="#ctx0" brushRef="#br0" timeOffset="375564.6635">29304 5619 983 0,'5'138'291'0,"-26"-119"52"15,-16 27-245-15,-16 3-92 16,-23 16-30-16,-4-4-16 15,3 4-304-15,21-19 64 16</inkml:trace>
  <inkml:trace contextRef="#ctx0" brushRef="#br0" timeOffset="378769.5365">29568 5401 718 0,'-117'76'118'0,"105"-75"89"0,8 2-193 16,8-1-40-16,-1 1 41 15,-3-3 29-15,2 0-1 16,9 1 5-16,22 3-2 16,57 10-68-16,-42-11-221 15,7-3 45-15</inkml:trace>
  <inkml:trace contextRef="#ctx0" brushRef="#br0" timeOffset="379255.884">29799 5208 330 0,'-46'54'0'0,"46"-45"257"15,3-3-257-15,10-3-6 16,19-2 11-16,8-4 225 16,16 0-153-16,2-4 184 15,4 4-185-15,-19 1-29 16,-9 8-30-16,-18 0-28 16,-13 16-14-16,-12 5-8 15,-10 15 6-15,-14 8 20 0,-21 20 9 16,-4 1 9-16,-12 3 7 15,9-18 4-15,16 0 2 16,30-19 0-16,25-13 18 16,30-3-1-16,21 0 1 15,5-14-1-15,7 0 0 16,-12-1-143-16,-9-6-193 16,-17 2 19-16</inkml:trace>
  <inkml:trace contextRef="#ctx0" brushRef="#br0" timeOffset="380005.662">30408 5846 564 0,'3'-3'222'0,"-2"0"-5"16,1 6-114-16,-2-3-118 15,0 0 8-15,0 0 17 16,0 0 9-16,0 0 6 16,0 0 5-16,-2 0-9 0,1 0-13 15,-1 0-6-15,1 0-3 16,-2 3 7-16,0-3 6 15,-3 5 15-15,0 6 11 16,0-10 24-16,3 2 4 16,0-3-7-16,0 0-9 15,2 0-3-15,1 0-26 16,0 0-9-16,1-3-1 0,7 3-9 16,1 3-9-16,-3-1-1 15,-5-1-1-15,8 17 3 16,-6 1 3-16,-9 46 13 15,-13-50 6-15,-2-4 11 16,8-11-1-16,1-9-17 16,6-5-17-16,9-5-28 15,4-3-36-15,7 6-29 16,0 2-43-16,14-6-172 16,-2 12 33-16</inkml:trace>
  <inkml:trace contextRef="#ctx0" brushRef="#br0" timeOffset="380569.6449">30714 5305 350 0,'-2'0'0'15,"-1"0"233"-15,1 0-223 16,1 0 221-16,1 0-158 15,1 0 180-15,11 0-193 16,7 0-24-16,-1 1-13 16,37 10-19-16,-52 3-1 15,-11 1 4-15,-4 10 9 16,-5-1 7-16,-7 6 5 16,2-1 1-16,3-2 2 15,7-11-3-15,4-1 6 16,13-9 1-16,63 7 7 15,4 2-7 1,-39-3-5-16,4-6-7 16,-3 6-8-16,-59 4-7 15,-11-16 0-15,35 25-3 16,-15 15 2-16,-10-6 2 0,-8 5 11 16,2 0 4-16,-2-14 0 15,9-19-19-15,5 4-44 16,7-13-42-16,1-9-72 15,6-3-4-15,14 9-189 16,0-8 43-16</inkml:trace>
  <inkml:trace contextRef="#ctx0" brushRef="#br0" timeOffset="381018.7328">31491 5161 803 0,'-6'5'121'15,"-2"-1"108"-15,-1 0-254 16,-5 7 28-16,-6 4 7 15,-2 1 7-15,-7 3-4 16,-14 15 6-16,-6 2 12 16,-12 13 18-16,2 4 4 15,4 20 2-15,18-4-3 0,12 7-11 16,17-20-17-16,19-7 9 16,14-19 3-16,18-20 22 15,12-11 9-15,8-13 9 16,-6-2-4-16,-10-14 7 15,-17 5-28-15,-22-5-13 16,-15 10-47-16,-28 0-15 16,-14 12-19-16,-28 8 2 15,1 7-8-15,-5 9-25 16,17-1-23-16,15 4-66 16,30-2-138-16,20-4-57 15,24-7-34-15</inkml:trace>
  <inkml:trace contextRef="#ctx0" brushRef="#br0" timeOffset="381453.6677">31975 5281 561 0,'6'-3'-45'16,"-2"3"156"-16,-2 2-133 0,-4-2 13 16,1-2 119-16,-1 2 25 15,1-1-5-15,-2-1-17 16,0 1-45-16,-9 1-28 16,-15 1-25-16,-51 14-15 15,36-2 1-15,-3 11 14 16,-3 6 18-16,-5 14 14 15,7 6 24-15,9 8 3 16,12-3-16-16,8 3-16 16,19-15 3-16,16-8 0 15,4-12 6-15,10-12 26 16,6-12 16-16,2-5 4 16,-11-3-19-16,-5-12-12 15,-11 2-44-15,-17-8-31 16,-17 7-26-16,-18-3-13 15,1 12-15-15,-6 3-59 16,11 5-29-16,17 3-241 0,25 0-6 16</inkml:trace>
  <inkml:trace contextRef="#ctx0" brushRef="#br0" timeOffset="381849.5961">32332 4914 939 0,'15'38'160'0,"7"14"124"15,0 12-278-15,-7 25 66 0,-12 0 14 16,-22 29 15-16,-23 1-9 15,-30 24-14 1,-8-8-35-16,-36 9-15 0,-2-30-133 16,-19-6-121-16,26-37-155 15,-7-15-102-15</inkml:trace>
  <inkml:trace contextRef="#ctx0" brushRef="#br0" timeOffset="398636.3558">27440 7855 154 0,'1'-5'386'15,"-1"2"-170"-15,-1 2-96 16,-14 1 91-16,-31 22-227 15,-64 58 16-15,42-15 11 16,-6 28 17-16,3 2 10 16,3 28 30-16,20-4-3 15,19 5 4-15,24-22-18 16,25-5-22-16,20-37-55 0,32-15-261 16,4-24 55-16</inkml:trace>
  <inkml:trace contextRef="#ctx0" brushRef="#br0" timeOffset="399269.1259">27363 8333 431 0,'-46'89'361'0,"43"-91"-86"16,6 1-249-16,-3 1 265 16,0-1-254-16,0-1 3 15,1 2 6-15,8 0-8 16,19-1-17-16,43-5-36 16,-44-2-43-16,-5 7-264 15,-3-1 47-15</inkml:trace>
  <inkml:trace contextRef="#ctx0" brushRef="#br0" timeOffset="399907.1968">27874 8169 717 0,'-2'0'181'0,"1"0"56"15,-1 0-179-15,1 0-38 16,-1 0 21-16,1 0 10 15,-1 0 22-15,2 0-8 0,0 0 2 16,0 0-15-16,0 0-11 16,0 0-19-16,2-2-1 15,-1 1-2-15,21-8-5 16,1 1-2-16,45-14-10 16,-51 25-9-16,-6 3-18 15,-1 4-4-15,-8 10-9 16,-7 6 7-16,-8 10 8 15,-6 5 10-15,-12 14 13 16,2-4 18-16,-2 12 18 16,3-2 0-16,9 0 11 15,10-17-5-15,12 4-8 16,10-19-13-16,10-8 4 16,0-9-8-16,10-3-52 15,-7-9-96-15,7-3-229 16,-5 0-20-16</inkml:trace>
  <inkml:trace contextRef="#ctx0" brushRef="#br0" timeOffset="400177.9077">28312 8572 465 0,'40'32'342'0,"-50"-20"-73"16,1 7-276-16,0-1 282 16,-2 0-260-16,0 4 4 15,0-4-1-15,5-3-27 16,-1-2-41-16,1-4-229 15,3-8 35-15</inkml:trace>
  <inkml:trace contextRef="#ctx0" brushRef="#br0" timeOffset="400753.6733">28651 8188 885 0,'0'1'184'15,"0"2"74"-15,0-3-245 16,0 2-26-16,0-1 15 16,0 1 29-16,0-2 32 15,0 0 8-15,2-2 14 16,8-1-3-16,24-9 0 16,48-19-31-16,-45 22-15 15,-8 5-23-15,-5 6-27 16,-11 3-19-16,-8 10-8 15,-10 3 4-15,-10 12 9 16,-7-2 20-16,-3 6 18 16,-2-6 13-16,8 0-2 15,7-14-12-15,8-9-18 16,8-3-4-16,18-8 1 16,10-3-2-16,12 5 10 15,8 2 17-15,1-1-4 0,-11 9-7 16,-11 6-14-16,-15 3-1 15,-22 10-2-15,-16 9 7 16,-24 12 10-16,-9-3 8 16,-11 4-20-16,11-11-12 15,1-9-66-15,25-14-58 16,4-6-172-16,13-4-3 16,6-1-89-16</inkml:trace>
  <inkml:trace contextRef="#ctx0" brushRef="#br0" timeOffset="401376.3165">29605 8074 152 0,'2'-5'349'0,"-4"2"-136"16,1 2-62-16,-1 1 108 16,1 0-172-16,-1 0-2 15,1 0-8-15,-2 0-31 0,-8 1-25 16,-20 7-31-16,-49 24-3 15,42-6 5-15,-5 6 17 16,7 5 21-16,4 17 20 16,1 2 2-16,5 13 4 15,7-3-12-15,6 9-14 16,5-18-21-16,14-4 12 16,9-21 8-16,7-9 4 15,2-20 9-15,1-14 22 16,0-12-8-16,-4-10-8 15,-5 2-5-15,-7-11-17 16,-4 16-20-16,-16-1-32 16,0 8-11-16,-4 5-19 15,-3 16-12-15,0-4-109 16,8 7-76-16,4 2-126 0,7-5-82 16</inkml:trace>
  <inkml:trace contextRef="#ctx0" brushRef="#br0" timeOffset="401766.6101">30060 8047 632 0,'-3'5'148'0,"-36"17"56"16,-48 46-176-16,26-38-10 15,3-1 7-15,-8 8 46 16,17 2 19-16,-1 10 35 16,14 0 8-16,6 8-5 15,16-3-42-15,11 0-24 16,14-12-32-16,13-6 2 15,9-16 1-15,10-11 9 16,-5-9 17-16,1-9 3 16,-14-6-5-16,-7 1-18 15,-17-1-29-15,-16-6-36 16,-16 6-33-16,-9 2-80 0,-7 0-59 16,1-4-213-16,10 14 5 15</inkml:trace>
  <inkml:trace contextRef="#ctx0" brushRef="#br0" timeOffset="402038.1708">30008 8797 1158 0,'-6'19'240'16,"-18"3"121"-16,-14 17-331 16,-7 1-9-16,-8 12-14 15,-6-5-49-15,-2-7-319 16,21-18 60-16</inkml:trace>
  <inkml:trace contextRef="#ctx0" brushRef="#br0" timeOffset="403744.9199">30294 8308 205 0,'-43'104'371'0,"55"-104"-127"0,11-2-90 16,16-2 133-16,20 2-208 16,5-11 1-16,8-3-32 15,-9 4-58-15,-11 0-278 16,-18-6 49-16</inkml:trace>
  <inkml:trace contextRef="#ctx0" brushRef="#br0" timeOffset="404432.6619">30916 8767 436 0,'4'104'105'15,"-10"-98"19"-15,-1 3-116 16,-3 1-42-16,-4 3 38 16,-5 2 18-16,3-3 25 15,5-2 22-15,3-5 8 0,3-7-13 16,8-2 20-16,-3 2 2 15,0 1 12-15,0 0-11 16,0-1-14-16,0 1-34 16,0-1-13-16,0 2-21 15,0 0 1-15,-1 2 9 16,-2 8 13-16,-6 9 1 16,1-8 5-16,-27 37-2 15,30-46-7-15,5-1-23 16,0-5-61-16,0 2-68 0,0 1-198 15,0 0-14-15</inkml:trace>
  <inkml:trace contextRef="#ctx0" brushRef="#br0" timeOffset="404847.985">31505 8213 712 0,'-11'9'140'0,"-1"3"69"0,-3-2-197 15,-1 8-32-15,2 4 16 16,-8 8 14-16,0-2 7 15,-2 18 14-15,-1 9 6 16,-8 13 24-16,14 1-2 16,4 10 3-16,12-14-15 15,9-9-4-15,11-18-20 16,0-13 29-16,3-13 4 16,3-15 213-1,-6-18-164 1,-7-6-52-16,-10-7-25 15,-10 0-66-15,-19 3-63 16,-6 12 37-16,-1 2-66 16,1 13-78-16,16-1-151 15,14 7-44-15</inkml:trace>
  <inkml:trace contextRef="#ctx0" brushRef="#br0" timeOffset="405526.6048">31649 8318 869 0,'-47'46'111'0,"51"-50"127"16,2-1-255-16,1 4 18 16,-7 1 51-16,0-3 23 15,0 1 8-15,2 1 14 16,-1-1 2-16,1 1-29 15,7-2-40-15,3 0 0 16,0 0-19-16,-4 2-21 16,0-1 11-16,-1 2 10 15,-2 0-13-15,-2 0 4 16,3 2 1-16,1 2 3 0,0 0 5 16,-1-1-3-16,-1 0-5 15,1 5-12-15,-2-1-9 16,1 4-9-16,-2 0 10 15,-2 1 9-15,-2 0 15 16,-4 0 13-16,2-3 9 16,-1 0-9-16,1-5-10 15,0 5-3-15,1-3 0 16,2-3 9-16,0 0 1 0,2 0 5 16,4 0-1-16,16 10-6 15,43 27-9-15,-44-25-4 16,-8 1-6-16,-4 9-2 15,-10 2-6-15,-11 7 2 16,-11-3 8-16,-8 3 9 16,-4-4 5-16,-5-2-22 15,7-12-13-15,2-2-23 16,12-7-20-16,4-7-18 16,11-3-10-16,8-3-131 15,9-4-107-15,16-3-27 16</inkml:trace>
  <inkml:trace contextRef="#ctx0" brushRef="#br0" timeOffset="406050.1122">32184 8178 561 0,'1'-2'282'0,"-1"1"-48"16,0 1-60-16,-1 0-216 15,-1 1 13-15,-1 1 19 16,-8 9 9-16,-1 13 1 15,-52 44 0-15,42-41 5 16,7 1 2-16,0 0 7 16,5-9-3-16,7-2 32 15,10-5 18-15,7-6 23 0,6-2 1 16,14-3 10-16,0-1-30 16,1 2-20-16,-7-1-30 15,-3-1-58-15,-13 0-63 16,-3 0-61-16,-6-8-178 15,1-10-13-15</inkml:trace>
  <inkml:trace contextRef="#ctx0" brushRef="#br0" timeOffset="406313.6882">32356 8111 1101 0,'0'6'298'0,"1"1"51"15,-1 1-261-15,-1-8-146 16,-1 1 22-16,1 14 21 16,-4 13 11-16,-15 54 8 15,3-41 7-15,-9 8 7 16,-3 1 1-16,-8 20 2 16,2 0-5-16,-2 10-7 15,6-3-8-15,6-3-16 16,10-25-33-16,4-12-32 15,10-23-145-15,8-18-138 16,4-15-17-16</inkml:trace>
  <inkml:trace contextRef="#ctx0" brushRef="#br0" timeOffset="406663.7552">32602 7886 1065 0,'14'-6'171'0,"7"12"113"15,-6 8-268-15,4 12-94 16,-1 3 64-16,3 19 52 16,-5 1 22-16,-1 19 13 15,-9-3 0-15,-11 21-2 16,-11 3-18-16,-26 20-21 16,-17-5-19-16,-22 10-13 15,-7-15-122-15,-9 2-119 16,14-30-135-16,3-19-104 15</inkml:trace>
  <inkml:trace contextRef="#ctx0" brushRef="#br0" timeOffset="407482.6898">30738 8978 775 0,'5'5'128'0,"-2"0"118"0,0-8-159 16,-3 1-89-16,0 1 37 16,0 0 53-16,0-1-18 15,0 1-31-15,1-1 33 16,1 1-9-16,-1-1-28 16,0 1-38-16,1-1-25 15,-1 1-21-15,-1-1-11 16,0 2 33-16,0 0 16 15,0 0 27-15,0 0 24 0,-1 0 28 16,1 2-23-16,0-2 6 16,0 0-1-16,0 0-3 15,1-2-10-15,1 1-5 16,-1-2-8-16,19-9-9 16,-3 3-7-16,40-18-3 15,-45 26-5-15,-9 1-6 16,-3 4-20-16,-6 4-6 15,4-8-5-15,1 1 4 16,-4 5 7-16,-5 12 31 16,-1-3 12-16,-29 40 25 15,36-54 4-15,0-7-2 16,7-4-7-16,5-8-5 16,1-6-21-16,11 1 4 15,3 2 2-15,1 2 0 16,-6 7-3-16,-3 9-19 0,-12 7-24 15,-9 9-1-15,-9 10-3 16,-10 6-4-16,-6-1 12 16,-2 5-41-16,5-9-55 15,10-8-259-15,14-25 14 16</inkml:trace>
  <inkml:trace contextRef="#ctx0" brushRef="#br0" timeOffset="461997.8688">27198 6232 450 0,'89'52'63'15,"-95"-37"90"-15,-4 4-89 0,-24 15-1 16,-8-3 32-16,-22 21 45 15,-7 0-31-15,-16 15-28 16,20-5-15-16,7 12-41 16,33-13-55-16,33-6 29 15,37-21-15-15,50-11-151 16,15-18-82-16,17-21 7 16</inkml:trace>
  <inkml:trace contextRef="#ctx0" brushRef="#br0" timeOffset="464101.6564">27445 6517 80 0,'-62'-2'304'0,"58"1"-130"15,4-2-48-15,4 4 51 16,-4-1-154-16,2 0 29 15,-1-1 2-15,26 2 6 16,56 4-1-16,-36-1-34 16,4-4-69-16,5 8-184 15,-6-11 19-15</inkml:trace>
  <inkml:trace contextRef="#ctx0" brushRef="#br0" timeOffset="464820.3222">27807 6828 191 0,'10'6'357'0,"-4"-2"-154"16,-9-2-118-16,5-1 119 16,-4-1-221-16,1 0 22 15,-1 0 13-15,1 0 12 16,-2 0 7-16,0 0-2 15,0 0-6-15,0-1-3 16,0-1-7-16,0 1-6 0,2-1-2 16,-1 1 4-16,2-2-1 15,2 0-2-15,2 0-4 16,14-9 0-16,-8 6-11 16,-8 5-8-16,-1 1 2 15,1 0 6-15,-1 1 3 16,-1 9 9-16,-4 10 10 15,-7-4 4-15,-38 40 1 0,23-56 2 16,12-4-20-16,17-11-4 16,5 0-5-1,17-6-5-15,2 4-4 0,4 2 23 16,-5 9 1-16,-3 3-5 16,-10 7 0-16,-10 11 1 15,-8 0 0-15,-12 10 5 16,-7 0-9-16,-12 1-74 15,4-12-76-15,-1 0-144 16,14-19-57-16</inkml:trace>
  <inkml:trace contextRef="#ctx0" brushRef="#br0" timeOffset="465238.3868">28436 6460 631 0,'-7'15'171'0,"-6"-9"33"15,-10 9-150-15,0-6-73 0,-11 12 11 16,1-7 18-16,-8 12 10 15,1-9 5-15,-12 17 1 16,6-2-1-16,-6 11-3 16,12 5-8-16,6 10-2 15,19-9-1-15,12 3 7 16,18-14 7-16,21-12 18 16,11-17 3-16,18-17 13 15,2-10-3-15,2-13-2 16,-18-1-4-16,-13-8 0 15,-29 9-28-15,-21-1-23 16,-22 12-10-16,-24 3-23 16,-8 14-25-16,-7 3-60 15,11 8-110-15,12 4-77 16,24-3-78-16</inkml:trace>
  <inkml:trace contextRef="#ctx0" brushRef="#br0" timeOffset="465766.6598">28776 6503 799 0,'-54'49'124'0,"53"-55"67"16,1 5-218-16,6-2-33 16,-6 1 21-16,0 1 59 15,1-2 22-15,13-7 15 16,9-7-2-16,51-12 1 15,-50 27-19-15,1 8-12 16,-7-3-22-16,-5 4-11 16,-5-5-5-16,-7 13 4 15,-2-5 9-15,-14 14 13 16,-1-6 16-16,-5 5 0 16,2-9-8-16,2-1-6 15,10-7-13-15,10 0-12 0,9-3 5 16,7 6 10-16,3 0 4 15,0 10 3-15,-4 2 2 16,-13 14 3-16,-17 4-3 16,-21 13 4-16,-11-4 2 15,-10 1-15-15,1-10-29 16,3-11-27-16,17-16-97 16,11-9-148-16,7-9 10 0,14-12-115 15</inkml:trace>
  <inkml:trace contextRef="#ctx0" brushRef="#br0" timeOffset="466122.6864">29279 6564 725 0,'-7'9'86'0,"-11"1"77"16,-15 10-236-16,-1 0 24 16,-4 0 25-16,4-3 30 0,7 1 27 15,11-6 9-15,10-3-5 16,3 0-8-16,12-2-22 15,16-4 35-15,8 2 6 16,13-2 10-16,1-3 2 16,0 4 3-16,-8-1-38 15,-4 0-103-15,-12 0-58 16,-6-2-121-16,-2-7-76 16</inkml:trace>
  <inkml:trace contextRef="#ctx0" brushRef="#br0" timeOffset="466337.7646">29454 6603 785 0,'41'-89'166'0,"-41"92"73"16,-3 4-227-16,-1 3 3 16,-3 8 0-16,-7 9 1 15,-3 1 6-15,-10 11-4 16,-1 5-4-16,-5 8 1 15,2 0-2-15,-2 4-41 16,10-3-55-16,-5 2-170 16,13-9-17-16,9-4-102 15</inkml:trace>
  <inkml:trace contextRef="#ctx0" brushRef="#br0" timeOffset="466548.8715">29578 7074 1007 0,'-3'13'161'0,"-5"-3"115"16,-4 11-309-16,-18 12 21 15,-4-1-12-15,-18 14-140 16,-1-3-112-16,-21-4-32 15</inkml:trace>
  <inkml:trace contextRef="#ctx0" brushRef="#br0" timeOffset="468408.4601">30064 6526 572 0,'36'22'133'16,"-53"-12"47"-16,9 4-152 15,-7 8-39-15,-7 7 15 16,-12 7 4-16,-2-2 7 16,-11 12 10-16,7 4 1 15,14-2 3-15,26-1 22 16,30-4 48-16,17-16 6 15,53-30 145 1,5-16-131 0,-7-10-47-16,-27-12 7 15,-9-1-10-15,-70 13-18 16,-20 4-42-16,-22-1-43 16,-3 10-38-16,-5-6-18 15,18 7-78-15,16-3-200 16,29 5 73-16</inkml:trace>
  <inkml:trace contextRef="#ctx0" brushRef="#br0" timeOffset="468857.6742">30688 6281 757 0,'-79'68'143'0,"85"-43"76"16,-3 10-206-16,11 5-18 15,5 13 34-15,-1 18 17 0,-11 15 17 16,-19 18 29-16,-23 2-10 16,-38 31-10-16,-16-9-59 15,-22 0-296-15,7-29 52 16</inkml:trace>
  <inkml:trace contextRef="#ctx0" brushRef="#br0" timeOffset="473123.9784">28214 9123 500 0,'-1'6'340'0,"-7"3"-99"16,1 4-291-16,-15 12 299 15,-5 8-280-15,-14 14 21 16,-1 3 21-16,4 11-5 15,5-3 3-15,2 9 0 16,21-11-1-16,7 5-1 16,7-15-6-16,8-2-4 15,9-17-15-15,-1-2-99 16,3-6-141-16,0 3 0 16</inkml:trace>
  <inkml:trace contextRef="#ctx0" brushRef="#br0" timeOffset="473496.6909">28598 9364 773 0,'-2'8'38'16,"-15"6"129"-16,-9 9-242 16,-11 8 27-16,-7 3 44 15,-3 9 18-15,10 0 8 16,4 3 7-16,18-5-1 16,14 1 7-16,15-8 17 0,22-15 22 15,14-9-8-15,20-17 23 16,-2-14-4-16,3-22-8 15,-13 0-24-15,-12-13 14 16,-19 6-19-16,-13-5-19 16,-14 13-41-16,-17-4-40 15,-9 9-50-15,-11 5-182 16,-1 13-41-16,-11 7-50 16</inkml:trace>
  <inkml:trace contextRef="#ctx0" brushRef="#br0" timeOffset="473823.6576">29112 9717 431 0,'7'6'335'0,"-8"-5"-115"0,-4 5-262 16,4-6 262-16,-2 2-260 15,-25 29 21-15,-73 65 8 16,40-41 4-16,-2 6-18 15,11-10-93-15,9-11-106 16,19-8 8-16</inkml:trace>
  <inkml:trace contextRef="#ctx0" brushRef="#br0" timeOffset="474499.9413">29593 9484 97 0,'3'2'291'16,"0"-5"-120"-16,-1 0-51 15,-2 1 76-15,-2 1-154 16,2-1 14-16,0 1-5 16,-1-1-11-16,-1 2-19 15,1 0-11-15,-2 2-13 16,-9 13 6-16,-10 16 13 0,-44 52 4 16,50-49 2-16,4 3 1 15,6-9-5-15,5-3-6 16,2-13 6-16,7-5 19 15,-2-5 14-15,4-8 15 16,3-7 5-16,11-1 3 16,-2-2-25-16,9-9-17 15,5 1-19-15,7 2-10 16,1-2-10-16,23 8 1 16,3 0 0-16,1 4 2 15,-8 1 3-15,4 7 3 16,-18 0 1-16,1 5 3 15,-4 2 1-15,6 4-2 16,-13 1 0-16,-4-2 0 16,-13 0-4-16,-4 0-11 15,-12-2-21-15,-7 3 1 16,-13 4-1-16,-14 1 3 0,-9 2 18 16,-16 0 28-16,4-5 4 15,-7-3 0-15,7-8 0 16,-16-5 0-16,5-1-7 15,-11-2-4-15,3-5 2 16,0-1 2-16,22 1-4 16,5-4-9-16,14-1-15 15,6 1-54-15,6 0-24 0,6-3-73 16,9 0-165-16,6-1 24 16</inkml:trace>
  <inkml:trace contextRef="#ctx0" brushRef="#br0" timeOffset="474921.6566">30519 9266 1294 0,'7'-1'248'0,"-5"-1"120"16,-1 2-383-16,1 0-20 15,-1 2 9-15,17 32 9 16,9 59 13-16,-36-24 4 16,-12 8 7-16,-26 16 1 15,-18 9-21-15,-36 11-346 16,-1-18-7-16,-42-20-135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6:00:58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18775 12074 256 0,'51'74'396'0,"-46"-81"-132"16,-7-1-146-16,2 4 171 15,-1 2-245 1,-304 226-51 31,300-196 11-47,5 2-2 15,3-12 15-15,11 4-3 16,8 19 4-16,19-11 3 16,14-11 2-16,19-10-116 0,-3-13-151 15,2-13-45-15,-20-2-145 16</inkml:trace>
  <inkml:trace contextRef="#ctx0" brushRef="#br0" timeOffset="270.4419">19041 12286 489 0,'85'-28'398'0,"-85"51"-85"16,-3-14-19-16,4 15-260 16,-1 0-9-16,2 4-53 15,-4-10-6-15,-1-5-5 16,5-13 5-16,2-16 10 15,3-15 15-15,13-12 17 16,9-9 6-16,8-5-1 16,5 12 2-16,8 5-14 15,-5 16-27-15,2 13-2 16,-10 4-258-16,-6 6-7 16,-12 4-73-16</inkml:trace>
  <inkml:trace contextRef="#ctx0" brushRef="#br0" timeOffset="450.6571">19745 12141 1076 0,'1'19'211'0,"1"2"111"16,1 8-323-16,-2 5 1 15,-1 5 1-15,0-2-9 16,-6 10-72-16,0-8-116 15,-3 4-126-15,-5-12-68 16</inkml:trace>
  <inkml:trace contextRef="#ctx0" brushRef="#br0" timeOffset="604.0953">19942 11773 1299 0,'3'6'208'16,"-2"6"95"-16,-2 7-573 16,1 12-131-16,3 14-53 15</inkml:trace>
  <inkml:trace contextRef="#ctx0" brushRef="#br0" timeOffset="1722.8006">20330 11761 565 0,'55'-23'217'16,"-57"39"-5"-16,-5 12-112 16,-2 5-119-16,-3 26 2 15,0 2 11-15,-10 22 6 16,-5 0 3-16,-8 14 0 15,4 1 0-15,-6 9-66 16,7-24-128-16,0-11-21 16,8-24-103-16</inkml:trace>
  <inkml:trace contextRef="#ctx0" brushRef="#br0" timeOffset="1925.096">20022 12243 819 0,'10'-70'461'0,"-8"73"-92"16,5-1-115-16,5 1-278 15,13 0-21-15,6 1 8 16,11 2 6-16,-4-5-8 16,8-1-75-16,-10-2-50 0,4-4-187 15,-8-6 12-15,2 0-102 16</inkml:trace>
  <inkml:trace contextRef="#ctx0" brushRef="#br0" timeOffset="2073.7125">20422 12150 337 0,'106'3'235'0,"-88"19"-14"15,-3 3-67-15,-6 9-28 16,-2 3-53-16,-7 6-5 16,3-3-25-16,-4 7-13 15,-1-1-32-15,1-9-27 16,1-7-8-16,-3-17-15 15,3-22-212-15,-2-36 90 16</inkml:trace>
  <inkml:trace contextRef="#ctx0" brushRef="#br0" timeOffset="2192.0963">20629 11982 1237 0,'0'-6'376'0,"0"5"-8"0,6 1-378 16,-6 0-268-16,0 0-163 15,15 1-54-15</inkml:trace>
  <inkml:trace contextRef="#ctx0" brushRef="#br0" timeOffset="2414.4355">21063 12078 1087 0,'-16'174'335'16,"-7"-151"47"-16,-5 10-273 16,6 0-111-16,1-5-19 15,10-3-6-15,9 2-17 16,9-10-13-16,10 1-32 16,5-3-28-16,9-2-240 15,-1-4 53-15</inkml:trace>
  <inkml:trace contextRef="#ctx0" brushRef="#br0" timeOffset="2761.0882">21633 12268 658 0,'5'18'410'16,"-14"-3"-78"-16,-18-8-88 15,-19 14-217-15,3 7-29 16,-10 8-1-16,11-2 5 16,7 0-1-16,16-6 2 15,4-7 0-15,12-13-16 16,10-6-33-16,8-15 1 0,13-8-111 16,5-6-55-16,7-2 14 15,-5 5 15-15,-2 5 67 16,-11 8 139-16,-1 19 57 15,-8 1 31-15,-1 5 20 16,-2 9-69-16,5 5-32 16,-6-11-20-16,9 3-82 15,3-13-32-15,10-25 0 16,6-16-133-16,9-25 33 16</inkml:trace>
  <inkml:trace contextRef="#ctx0" brushRef="#br0" timeOffset="2922.0893">22131 11859 922 0,'-5'11'216'0,"-6"14"76"15,-4 12-260-15,-3 21 0 0,-3 8-1 16,-1 25 9-16,1-5 1 16,-4 26-9-16,4-10-50 15,-1 2-306-15,10-21 80 16</inkml:trace>
  <inkml:trace contextRef="#ctx0" brushRef="#br0" timeOffset="3526.0854">22466 12197 654 0,'-40'123'416'0,"43"-107"-92"16,-6-2-51-16,-3 2-305 16,6-1-3-16,-8-5 15 0,2 0 35 15,5-4 23-15,1-7 14 16,-2 1 17-16,2-3-20 16,0 1-27-16,0-1-22 15,9-14-1-15,-1-3-16 16,50-33 12-16,-39 52-3 15,-6 1 1-15,9 7 0 16,1 9-2-16,0 2-4 16,-1 6-2-16,2 7-10 15,-12 1-5-15,-3-2-65 16,3 3-71-16,3-5 6 16,5-12-169-16,7-19-13 15</inkml:trace>
  <inkml:trace contextRef="#ctx0" brushRef="#br0" timeOffset="3884.6798">23114 12133 728 0,'46'-3'253'0,"-57"20"17"16,-3 8-167-16,1 3-101 15,-20 5-4-15,14-4 5 16,-8 4 0-16,7-1 3 16,-6-4 4-16,16-11 0 15,1 4-2-15,8-8-6 0,8-9 5 16,5-4-11-16,13-4-53 16,2-12-26-16,7-7 2 15,3-3-5-15,0-2 26 16,-13 7 75-16,-1 4 25 15,-5 10 60-15,-5 9-3 16,-5 5-21-16,5 12-22 16,-2 0-5-16,-3 8-81 15,-5-5-41-15,11 4-138 16,-5-13-82-16,10-3-55 16</inkml:trace>
  <inkml:trace contextRef="#ctx0" brushRef="#br0" timeOffset="4329.2781">23602 12252 1116 0,'4'9'267'16,"-2"-3"80"-16,-2-2-329 15,0-4-35-15,-2 0-14 16,1 0 5-16,-2 15 7 15,-5 1 14-15,-1 3 14 16,-23 42 2-16,20-50 4 0,2 2 4 16,8-6-12-16,7-4-9 15,2-7 4-15,-7 2-15 16,16-2-8-16,27-11 3 16,40-18 6-16,-41 16-1 15,-19 3 12-15,-6 8 7 16,-8 6 1-16,-3 8-6 15,-5 2-1-15,0 6 3 16,1-1 1-16,-1-7 4 16,4-2 4-16,1 0 12 15,6-9-2-15,4 0-2 16,-1 3-6-16,7 4-4 16,0 1-7-16,-1 9 7 15,-8 10 2-15,-4 10 3 16,-7 2 0-16,-8 5-71 15,0-11-89-15,4-8-222 16,8-16-20-16</inkml:trace>
  <inkml:trace contextRef="#ctx0" brushRef="#br0" timeOffset="4755.9787">24338 11790 1198 0,'114'25'209'0,"-118"6"126"0,-1 12-361 16,-1 6 4-16,-3 14 5 16,-6 3 18-16,-8 14 0 15,-5-6 10-15,-5 6 3 16,3-17 2-16,7-8 2 15,9-27 4-15,10-10-15 16,13-22-6-16,19-14-14 16,8-7-11-16,15-6-3 15,3-2 8-15,2-1 22 16,-18 12 19-16,1 5 11 16,-15 7 1-16,-1 10-10 15,-14 12-21-15,-6 12-5 16,-19 2-2-16,-9 13 5 15,-11 2 11-15,-5 1 6 16,-2-13 2-16,0-3-35 16,1-13-35-16,10-7-102 0,8-6-135 15,8-9-1-15,16-4-57 16,16-11-71-16</inkml:trace>
  <inkml:trace contextRef="#ctx0" brushRef="#br0" timeOffset="5053.9434">24562 12387 989 0,'102'56'292'0,"-92"-44"53"16,5-6-259-16,9-2-97 16,2-4-13-16,13-6 4 15,-7-13 2-15,11 3 13 16,-9-8 32-16,-4-3 0 15,-12 2 14-15,-8 1-5 16,-13 1-44-16,-12 8-13 16,-11 4 1-16,-14 13-12 15,-2 11 13-15,-4 14 28 16,6-2 6-16,0 14-7 16,17-2-11-16,9 1-105 15,14-8-30-15,14 2 0 16,12-18-200-16,20-17 50 15</inkml:trace>
  <inkml:trace contextRef="#ctx0" brushRef="#br0" timeOffset="5262.2523">25090 12422 1060 0,'3'15'307'15,"5"-5"79"-15,-7-8-286 0,10-1-3 16,3-7-23-16,10-10 4 15,0-11-15-15,13-7-11 16,-2 2-31-16,8-5-6 16,-4 4-57-16,1 5-138 15,-3 4-129-15,4-1-145 16,-2 4-129-16</inkml:trace>
  <inkml:trace contextRef="#ctx0" brushRef="#br0" timeOffset="5528.5255">25874 12201 1118 0,'-9'21'334'0,"-19"1"67"15,-3-1-332-15,-3 0 3 0,9-8-60 16,7 1-10 0,24-10 12-16,17 2 19 15,9-2 1-15,2 5 8 16,-2 5 1-16,-11 0-41 15,-14 4-27-15,-20 7-5 16,-15 1 2-16,-28 0 10 0,-2-1 24 16,-13-1 3-16,8-11-19 15,12-5-46-15,21-7-32 16,9-1-2-16,18-6-31 16,20-7-282-16,12 0 134 15</inkml:trace>
  <inkml:trace contextRef="#ctx0" brushRef="#br0" timeOffset="5814.3157">26259 11975 1227 0,'89'-11'518'0,"-88"31"-168"0,-8 2-312 16,-3 0-519-16,2-3-100 15</inkml:trace>
  <inkml:trace contextRef="#ctx0" brushRef="#br0" timeOffset="6024.4018">26361 12351 1694 0,'8'36'346'0,"-10"-8"-35"16,-8-19-651-16,-6 2-189 16,2-6-189-16</inkml:trace>
  <inkml:trace contextRef="#ctx0" brushRef="#br0" timeOffset="6933.1614">26967 11930 391 0,'0'2'0'0,"0"-1"570"16,0 1-462-16,2-1 230 15,8 15-385-15,8 13 384 16,68 52-343-16,-35-30 5 16,-2-1 6-16,2 9-71 15,-13-1-58-15,-4 1-216 16,-12-7-24-16</inkml:trace>
  <inkml:trace contextRef="#ctx0" brushRef="#br0" timeOffset="7156.744">27459 11890 399 0,'-89'54'685'0,"30"-7"-283"0,1 5-246 15,-41 15 234-15,-1-5-428 16,-12 7-78-16,16-15-49 16,16-7-231-16,32-14-16 15</inkml:trace>
  <inkml:trace contextRef="#ctx0" brushRef="#br0" timeOffset="7605.4137">27647 11972 558 0,'24'74'547'0,"-7"-71"-180"15,9 1-344-15,3 2 299 0,11-1-499 16,-3-2-27-16,-1-6-162 16,-13-2-54-1</inkml:trace>
  <inkml:trace contextRef="#ctx0" brushRef="#br0" timeOffset="8354.6426">27682 12166 295 0,'-1'0'120'0,"0"1"2"15,-1 1-17-15,1-1-11 16,-1 1 6-16,1-1 9 16,-1 1 13-16,1-1-39 15,-1 1-38-15,1-1-1 16,-1 1-21-16,1-1-10 15,1 1 7-15,1 1-2 0,20 7-17 16,23-1-73-16,50 38-184 16,-47-44 10-16</inkml:trace>
  <inkml:trace contextRef="#ctx0" brushRef="#br0" timeOffset="10166.7216">28396 12012 604 0,'-41'38'245'16,"39"-45"17"-16,1 4-114 15,1 0-67-15,-2 3 1 16,1 0-14-16,1 0-15 16,0-2-33-16,0 2-18 15,0 0-25-15,3 0 12 16,35 2 5-16,134 10-149 16,-43 1-141-16,-61 2 2 15,-10 0-217-15</inkml:trace>
  <inkml:trace contextRef="#ctx0" brushRef="#br0" timeOffset="10846.114">28916 12357 741 0,'-40'102'170'15,"23"-94"92"-15,-3-7-191 16,5-4 19-16,2-1 14 16,6-5-6-16,2-3-15 15,1 0-34-15,4 5-36 16,3-1-19-16,6 5-18 15,-2 3 11-15,3 0 6 16,-2 2 15-16,-2 1-8 0,-6 6 4 16,-2-9-8-16,1 3-1 15,-4 3 8-15,-9 17 15 16,-35 38 1-16,34-48-7 16,2-8-1-16,8-4-2 15,2-10-2-15,8 0-16 16,8-1-4-16,2-5-3 15,3 6-21-15,-2 5-40 16,2 8-145-16,-11 5-106 16,-4 13-54-16</inkml:trace>
  <inkml:trace contextRef="#ctx0" brushRef="#br0" timeOffset="11424.0877">29370 11963 549 0,'-3'-2'462'0,"0"1"-131"0,0-1-330 16,0 1 329-16,1-1-338 16,1 1 43-16,1-1 19 15,1 1 19-15,24-5 7 16,58-1-1-16,-50 11-34 15,-3 6-41-15,-14 2-24 0,-12 8-13 16,-13-1-8-16,-8 8 8 16,-9-1 30-16,-2 4 12 15,3-5 10-15,4-9 16 16,7-5-13-16,11-7 2 16,14-5 4-16,16-4-2 15,10 4-10-15,18-1 3 16,-2 7-2-16,-2 2-8 15,-14 6-2-15,-12 13-13 16,-22 2-12-16,-18 10 15 16,-16 1 15-16,-22-1 15 15,-4-8-12-15,-3-6 9 16,12-15-25-16,10-4-51 16,18-2-38-16,13-8-17 15,7-3-31-15,18-5-284 16,10-4 79-16</inkml:trace>
  <inkml:trace contextRef="#ctx0" brushRef="#br0" timeOffset="11907.7349">29990 12035 751 0,'2'-1'312'0,"-4"-2"-49"16,-4 2-163-16,5 1-127 16,-1-2 4-16,1 1 56 15,-1-1 68-15,1 2 28 16,-1-3 10-16,1 2-27 16,1-1-46-16,0 1-20 15,1-2-24-15,26-8-4 16,40-8 1-16,-42 21-18 15,-7 3-25-15,-8 9-9 16,-13 1-5-16,-1 5-6 16,-8 1 18-16,-3 0 22 15,0-5 8-15,2-4 24 16,7-5 9-16,-3-12-2 16,16-1-6-16,11-2-12 15,7 2-23-15,8 0 0 16,10 11 6-16,-8 2 6 15,-11 5 5-15,-9 13-9 16,-19 6 3-16,-14 12 4 0,-12 2 6 16,-11 2-1-16,-8-7 10 15,-3-10-4-15,15-9-7 16,4-8-70-16,8-13-19 16,16 0-29-16,12-5-326 15,11-15 72-15</inkml:trace>
  <inkml:trace contextRef="#ctx0" brushRef="#br0" timeOffset="12488.5705">30571 11932 667 0,'-51'13'275'0,"44"-16"-11"16,-9 6-129-16,1 0-130 15,-4 0 21-15,4 0 27 16,3 1 38-16,9-1 12 16,2-1 11-16,5-2 2 15,-4 0-20-15,2-2-31 16,23 1-14-16,55-1-12 16,-39 7-26-16,-7-1-4 15,-7 8-7-15,-15 4-17 16,-9 5-10-16,-9 1-3 0,-11 8 4 15,-3-3 5 1,-2-5 20-16,4-4 7 0,4-5 7 16,19-8-1-16,8-7-1 15,9 2 6-15,12-3 6 16,-1 3-16-16,-5 3-2 16,-1 6-3-16,-12 9-20 15,-12 2-13-15,-14 10 21 16,-12 3 3-16,-25 4-10 15,-5-8-1-15,-5-2-44 16,12-14-51-16,8-1-144 16,20-7-59-16,16-10-80 15,13-7-88-15</inkml:trace>
  <inkml:trace contextRef="#ctx0" brushRef="#br0" timeOffset="13027.1195">31082 11942 785 0,'-49'15'131'15,"44"-18"119"-15,0-1-235 16,3 1 77-16,2 1 49 16,-1 1-10-16,1-1-6 15,0 1-25-15,0-1-46 16,0 1-33-16,1-1-3 15,1 1-1-15,38-2 16 16,47-3 6-16,-35 6-6 16,-9 0-14-16,-5 6-14 15,-23 3-24-15,-15 7 3 16,-16 2 4-16,-18 8 16 16,-6 1 7-16,-2 0 19 15,14-5-9-15,10-3-8 0,21-5 3 16,22-3 8-16,17 1 1 15,16 6 4-15,-6-2 2 16,-5 5-11-16,-19 3-11 16,-23 10-20-16,-32 0-2 15,-29 4-32-15,-21-1-30 16,-17 1-48-16,4-12-29 16,-2-10-273-16,25-4 58 0</inkml:trace>
  <inkml:trace contextRef="#ctx0" brushRef="#br0" timeOffset="13571.4785">26789 13210 1006 0,'-6'0'307'16,"6"2"15"-16,8 10-268 15,2-2-95-15,14 17-6 16,5 2 16-16,20 17 55 16,5 3 22-16,8 18 11 15,-9-3 3-15,2 10-34 16,-21-9-48-16,-6 3-149 15,-14-16-194-15,-6-11-13 16</inkml:trace>
  <inkml:trace contextRef="#ctx0" brushRef="#br0" timeOffset="13794.9486">27222 13247 1092 0,'-36'26'390'16,"-17"6"-16"-16,-29 7-270 15,-9 13-168-15,5-4-33 0,-3 4 1 16,21-10 41-16,10-2-2 16,24-15-11-1,12-9-247-15,22-7 58 0</inkml:trace>
  <inkml:trace contextRef="#ctx0" brushRef="#br0" timeOffset="14046.5303">27518 13353 1208 0,'25'-2'253'16,"23"-2"109"-16,5-2-380 15,20 0-347-15,-5 0 98 16</inkml:trace>
  <inkml:trace contextRef="#ctx0" brushRef="#br0" timeOffset="14331.9284">27684 13388 1047 0,'-42'119'188'0,"56"-115"136"16,4-2-297-16,10-4 38 15,7 2 27-15,11-9 4 16,-7 2-38-16,7 2-132 15,-12-2-159-15,-2 1-162 16,-11-1-111-16</inkml:trace>
  <inkml:trace contextRef="#ctx0" brushRef="#br0" timeOffset="14725.1396">28604 13284 455 0,'29'40'461'0,"-61"-17"-136"15,-14 6-264-15,-9 14 284 16,2 2-307-16,7 12 21 16,21-3 16-16,28 2 17 15,25-11-2-15,33-2-4 16,2-20-20-16,14-14-20 16,2-12-29-16,2-12-3 15,-23-14-11-15,1-20-18 16,-17 0-10-16,-28-16-11 15,-27 5 0-15,-27-5 2 16,-15 13 12-16,-7 5-52 16,10 13-334-16,-10 3 88 0</inkml:trace>
  <inkml:trace contextRef="#ctx0" brushRef="#br0" timeOffset="34156.1251">16194 14236 1263 0,'77'81'309'0,"-56"-39"-289"16,-12 5-93-16,-2 9 16 16,-5 4-4-16,2-4 11 15,-8-3 19-15,-1-7 18 16,-2-9-92-16,3-16-93 16,-19-15-62-16,-2-17-114 15</inkml:trace>
  <inkml:trace contextRef="#ctx0" brushRef="#br0" timeOffset="34322.9913">16439 13764 1617 0,'0'5'338'0,"-2"-2"80"16,4 0-566-16,-4-3-265 15,2 0-83-15,0 1-138 16</inkml:trace>
  <inkml:trace contextRef="#ctx0" brushRef="#br0" timeOffset="34618.0395">16584 14554 999 0,'1'10'422'0,"1"-11"-11"16,-1 0-264-16,-1-1-198 15,2 1-10-15,1-4-3 16,40-36 10-16,53-50 67 16,-37 33 38-16,-5 8-5 15,0 0 0-15,-15 14-13 16,-12 12-33-16,-5 21-29 0,-6 23-14 15,-13 17-2-15,-7 18-16 16,-7 1 10-16,-2 14-30 16,-5-11-25-16,5-3-244 15,-1-16 52-15</inkml:trace>
  <inkml:trace contextRef="#ctx0" brushRef="#br0" timeOffset="34939.2712">17757 14268 509 0,'-13'5'498'16,"-4"-4"-133"-16,11-1-33 16,-10 6-236-16,-5 7-72 15,-13 18-14-15,-6 8-4 16,-4 11-2-16,10-4 19 16,6 8-3-16,19-16-4 15,24-1-30-15,17-12-25 0,17-11-150 16,13-17-199-16,9-8 4 15</inkml:trace>
  <inkml:trace contextRef="#ctx0" brushRef="#br0" timeOffset="35389.125">18200 13950 1526 0,'-2'3'304'0,"1"-2"136"15,-1 1-592-15,1-1-158 16,1 1-153-16,0-1-126 16</inkml:trace>
  <inkml:trace contextRef="#ctx0" brushRef="#br0" timeOffset="35666.1118">18274 14458 1690 0,'7'3'118'0,"-16"1"-118"15,-4-8-486-15</inkml:trace>
  <inkml:trace contextRef="#ctx0" brushRef="#br0" timeOffset="36580.0397">16522 15827 725 0,'-52'41'245'0,"-6"17"32"16,2 4-195-16,10 15-23 16,12-9-4-16,10 7 54 15,12-18 7-15,9-6 7 16,6-22-32-16,18-15 10 15,7-26-45-15,28-33 0 16,11-18-6-16,16-34 21 16,-5 0-35-16,-2-10-40 15,-21 21-19-15,-11 0-5 16,-19 18-5-16,-8 6 6 0,-8 16 22 16,-5 12-33-16,-8 19-28 15,-8 22-12-15,0 23-4 16,-7 19 3-16,-2 10 45 15,3 20 56-15,5-7 27 16,8-1 25-16,14-13 16 16,12-3 14-16,9-18-26 15,14-10-10-15,2-17-16 0,9-15-3 16,1-12-22-16,3-16-7 16,-10-4-17-16,-4 0-3 15,-13 7-7-15,-13 1 8 16,-13 9 11-16,-3 6 16 15,-4 3-8-15,-4 4-9 16,-3 4-11-16,-9 6-3 16,-6 4-3-16,-14 10 1 15,0 2 10-15,-2 10 25 16,9 6 3-16,8 9 9 16,21 6 35-1,-1 2-63-15,14-4-26 16,18-1-30-16,13-11-112 15,4-20-73-15,9-15-301 16,-4-15-15-16</inkml:trace>
  <inkml:trace contextRef="#ctx0" brushRef="#br0" timeOffset="36745.1058">17907 15727 301 0,'-32'51'0'0</inkml:trace>
  <inkml:trace contextRef="#ctx0" brushRef="#br0" timeOffset="36869.8903">17788 15853 711 0,'-55'49'-23'16,"3"0"699"-16,-5 8-380 15,14-10 170-15,3-1-380 16,13-8 7-16,12-5-7 15,20-5-35-15,18-4-30 16,10-9-41-16,17-6-30 16,5-12-30-16,10-11-150 15,-11-2-258-15,3-14 7 16</inkml:trace>
  <inkml:trace contextRef="#ctx0" brushRef="#br0" timeOffset="37209.3407">18320 15493 790 0,'-42'165'0'0,"44"-146"672"15,-4-9-672-15,-4-1-468 16,2-1 468-16</inkml:trace>
  <inkml:trace contextRef="#ctx0" brushRef="#br0" timeOffset="37434.3849">18227 16003 1686 0,'13'18'486'15,"0"-3"9"-15,-37-9-558 16,14-2-471-16,-2-14-20 15</inkml:trace>
  <inkml:trace contextRef="#ctx0" brushRef="#br0" timeOffset="38663.1128">18255 15551 818 0,'6'96'291'15,"-2"-90"24"-15,-5-9-225 16,1 0-76-16,-2 3-29 16,2 0 11-16,0 0 6 15,0 0 34-15,0 0 17 16,0 0 4-16,0-1-47 0,0 0 1 15,0-1-21-15,2-1-9 16,-1 0-14-16,0 0 16 16,2 2-19-16,0-1 1 15,-1 2 13-15,-1 0 24 16,-1 2 20-16,-1 14-3 16,-4-4-52-16,-3 3-270 15,-38 28 45-15</inkml:trace>
  <inkml:trace contextRef="#ctx0" brushRef="#br0" timeOffset="39189.1492">18231 15978 950 0,'1'0'351'0,"1"1"57"0,-1 1-262 16,1-1-40-16,-1 1-63 15,1-1-42-15,-2 1-94 16,0-1-321-16,-2 4 63 15</inkml:trace>
  <inkml:trace contextRef="#ctx0" brushRef="#br0" timeOffset="46041.5687">19311 13541 681 0,'6'-3'306'0,"-11"9"-65"16,-4 8-169-16,-14 25-80 15,-11 8-82-15,-17 32 61 16,-1 10 25-16,-11 26 9 16,8 4 20-16,3 13 35 15,19-27 5-15,14-10-11 16,24-26-10-16,20-15-22 16,12-25-123-16,27-2-97 15,1-11-94-15,1-13-87 16</inkml:trace>
  <inkml:trace contextRef="#ctx0" brushRef="#br0" timeOffset="46546.9392">19465 14004 413 0,'-15'57'307'16,"15"-57"-56"-16,3 0-43 15,1 3-170-15,-4-3-4 16,2 0-2-16,5 0-9 16,27 0 6-16,54 1-28 0,-48-1-77 15,6-3-196-15,3 2 14 16</inkml:trace>
  <inkml:trace contextRef="#ctx0" brushRef="#br0" timeOffset="47015.5977">20306 13907 1056 0,'3'-3'92'0,"-9"7"59"15,-10 12-355-15,-9 8 0 16,-1 6 66-16,-9 13 107 16,5-5 119-16,8 22 57 15,10-6-8-15,5 10-33 16,11-11-36-16,8-4-55 16,4-25-21-16,16-20 15 15,6-20 11-15,17-24-14 16,0-13 4-16,8-12 11 15,-3 4-13-15,6-7-11 16,-11 13 17-16,13 7 8 16,-3 11-3-16,8 9-4 15,-8 16-7-15,0 14-8 16,-13 7-8-16,-10 10 7 0,-16 0 10 16,-14 2-6-16,-6-5 11 15,-13 5 15-15,-8-8 2 16,-27 1-1-16,-11-4 11 15,-25-2-2-15,-8-7-10 16,-15-5-3-16,13-11-8 16,10-2-3-16,23 0-7 15,5-7-4-15,20 3-57 16,11 1-95-16,16 0-179 0,19 2-23 16</inkml:trace>
  <inkml:trace contextRef="#ctx0" brushRef="#br0" timeOffset="48156.171">21349 14265 269 0,'19'58'444'0,"-22"-55"-179"16,0 1-169-16,2 2 161 0,-1-6-271 15,1 0 25-15,-1 2 30 16,-4 7 14-16,-8 17 8 16,-65 47-9-16,39-40-12 15,0-4-23-15,10 5-15 16,7-7-43-16,8-6-280 16,9-9-5-16,15-8-128 15</inkml:trace>
  <inkml:trace contextRef="#ctx0" brushRef="#br0" timeOffset="48663.0927">21892 14092 504 0,'-53'22'241'0,"46"-25"-134"15,4 3-76-15,3-4-63 16,0 2-53-16,0 2 142 15,0 0 116-15,0 0 23 16,0 0 3-16,-2 0-7 16,2 0-65-16,0 0-51 15,0 0-65-15,0-1-7 16,2-1-11-16,27-1-1 16,48-4-9-16,-35 7-125 15,-10-2-216-15,1-1 7 16</inkml:trace>
  <inkml:trace contextRef="#ctx0" brushRef="#br0" timeOffset="49548.3504">22206 14539 365 0,'9'-12'344'0,"0"-2"-68"16,0 2-36-16,0-2-117 15,0 6-64-15,0 0-19 16,-2 5-26-16,-2 6-33 16,-4-1-18-16,-1-2-4 15,-1 0 6-15,-1 0 11 16,1 1 25-16,-2 1 21 16,0-1 14-16,-6 5 19 15,3-5-3-15,3 1-6 16,0-2-11-16,2 0-3 0,1 0-18 15,1-2 11-15,6 1 18 16,14-3-8-16,-10 1-12 16,-6 1 2-16,-3 2-11 15,-1 2-13-15,-1 6 15 16,-7 16 8-16,-33 38-4 16,12-50-12-16,13-9-34 0,3-3-33 15,14-10-311-15,14-8 60 16</inkml:trace>
  <inkml:trace contextRef="#ctx0" brushRef="#br0" timeOffset="50021.1497">22809 14007 657 0,'-20'9'434'16,"6"-3"-100"-16,-2 0-74 15,4-1-294-15,3-1 39 0,5-4 53 16,2-1 42 0,2-1 32-16,0 1-2 0,3 1-45 15,36-12-38-15,47-9-27 16,-42 21-14-16,-8 6-7 15,-13 10-15-15,-11 9-13 16,-21 17 5-16,-10 2 10 16,-18 14 8-16,-4-9 14 15,-7-3 14-15,13-18-6 16,5-9 6-16,17-14-10 16,14-11-6-16,15-5-9 0,21-6-28 15,9 0-9-15,17 4 6 16,-3 9 5-16,0 11 5 15,-17 15 19-15,-17 11-3 16,-20 10 4-16,-30 10 3 16,-21-2 5-16,-24 0 3 15,-2-12 3-15,0-12-40 16,18-17-41-16,11-13-346 16,20-13 66-16</inkml:trace>
  <inkml:trace contextRef="#ctx0" brushRef="#br0" timeOffset="50487.1195">23479 13993 753 0,'-3'-2'239'0,"0"2"31"16,0-3-109-16,0 2-55 15,0-1 33-15,0 1 16 0,2-2 20 16,1 0-72-16,1 0-17 16,11-5-41-16,15 1-19 15,41 4-44-15,-59 21-12 16,-8 8-4-16,-13 9 7 15,-13 0 12-15,-13 7 26 16,-1-5 8-16,3-8 8 16,8-11 0-16,14-6-14 15,18-14-5-15,17-6-5 16,7-3-11-16,22 2 0 16,2 3 8-16,6 9 4 15,-9 14 0-15,-6 20-6 16,-33 6-1-16,-25 17 7 15,-28 0 0-15,-23 0-8 16,-10-14-12-16,1-7-40 16,17-20-49-16,18-14-350 15,25-20 76-15</inkml:trace>
  <inkml:trace contextRef="#ctx0" brushRef="#br0" timeOffset="50956.0678">24071 13966 937 0,'-117'18'315'15,"116"-18"71"-15,2-2-227 16,5-4-52-16,-6 5 4 16,6-1-19-16,37-7-9 15,49-8-18-15,-42 14-16 16,-14 4-28-16,-8 8-27 16,-16 3-34-16,-12 13 15 15,-11 2 22-15,-14 8 4 16,-6-1 19-16,-4 2 24 15,4-12-17-15,7-5-19 16,15-12 2-16,15-7-1 16,16-7-6-16,14 4-3 15,7 0 3-15,8 10-3 0,-5 10-3 16,-16 17-5-16,-23 9-3 16,-26 10-3-16,-28 8 1 15,-32-2 1-15,-5-10-28 16,-4-8-30-16,19-17-31 15,20-16-30-15,21-13-329 16,23-20 100-16</inkml:trace>
  <inkml:trace contextRef="#ctx0" brushRef="#br0" timeOffset="51535.8377">24468 13964 1132 0,'6'0'278'16,"-1"-5"63"-16,-5 0-328 15,0 4-27-15,0-1 0 16,0-1 59-16,1 0 33 15,5-9 26-15,-2 3-5 16,10-1-38-16,-4 4-57 16,-1 5-29-16,-6 1-12 15,3 10 10-15,1 27 23 0,-13 50 17 16,-10-52 17-16,3-9 5 16,1-11-7-16,10-8-4 15,7-11 1-15,11-3-2 16,8 1-17-16,23 3-1 15,1 6 2-15,-5 14-6 16,-6 15 1-16,-17 21 4 16,-33 5 4-16,-28 8 6 15,-10-3-1-15,-8-10-12 16,3-23-24-16,11-11-90 16,25-10-91-16,3-32-259 15,16-14-16-15</inkml:trace>
  <inkml:trace contextRef="#ctx0" brushRef="#br0" timeOffset="51985.1288">24862 13650 851 0,'2'0'203'0,"-2"-1"66"16,0 5-242-16,0-5 14 16,-2-1 26-16,2 2 70 15,0 0 65-15,0-1-16 16,0 1-48-16,0 0-39 16,0 0-78-16,2 1-78 15,21 32 53-15,65 81 20 16,-48-40 12-16,-18 51 15 15,-19 11 20-15,-43 15-30 16,-36-13 0-16,-35 14-35 0,2-49-44 16,-11-16-431-16,9-38 88 15</inkml:trace>
  <inkml:trace contextRef="#ctx0" brushRef="#br0" timeOffset="70622.9645">19263 15375 385 0,'-13'44'113'15,"-79"59"48"-15,36-20-76 16,8-2 18-16,6 14 40 0,9-8-4 15,-3 7-6-15,16-20-35 16,11 6-42-16,15-14-74 16,10-6-110-16,15-17-163 15,15-3-4-15,-10-27-129 16</inkml:trace>
  <inkml:trace contextRef="#ctx0" brushRef="#br0" timeOffset="70879.8627">19274 15850 739 0,'74'49'250'15,"-62"-46"16"-15,13 3-149 16,7 3-116-16,14-1-4 16,6 0 10-16,4 1-70 15,-7-3-91-15,3-4-131 16,-13-1-47-16</inkml:trace>
  <inkml:trace contextRef="#ctx0" brushRef="#br0" timeOffset="71721.1867">20299 15505 814 0,'57'27'208'16,"-65"-26"63"-16,3-1-234 15,-4-1-6-15,8-1 12 16,-1 1 40-16,1-1 11 16,-1 1 22-16,-1 0 2 0,0-1 3 15,0 1-36-15,0-1-6 16,2 1-21-16,0-1-8 15,-1 1-23-15,2-1-10 16,2 1-12-16,-1-1-9 16,9 2-9-16,4 3-13 15,-5 2 0-15,-1 6-3 16,6 25 2-16,-11 56 12 16,-21-54 17-16,-16 4 5 15,4-17 9-15,1-1 11 16,11-20-9-16,3 1-9 15,17-5-30-15,15-2-32 16,11-2 20-16,11-1 7 16,5 4 2-16,7 1 28 15,-16 6 25-15,-5 3-36 16,-15 13-3-16,-17 12 8 16,-13 7 5-16,-27 13 8 0,-18-1 11 15,-17 3 0-15,3-13-5 16,-4-6-17-16,23-13-33 15,10-6-105-15,23-6-121 16,6-6-124-16,14-6-36 16,11-14-114-16</inkml:trace>
  <inkml:trace contextRef="#ctx0" brushRef="#br0" timeOffset="72347.1513">19733 16188 1121 0,'12'55'403'16,"-11"-52"18"-16,2-6-287 15,-1 3-128-15,-4-1-47 16,1-1-1-16,-1 2 7 16,1 0 5-16,-2 0 28 15,0 2 11-15,0-1 0 16,0 1 3-16,0-1-2 0,0 1-13 16,0-1-13-16,0 0 3 15,0-1 2-15,2 0-2 16,-1 0 10-16,1-1 12 15,-1 0-12-15,1 1-9 16,1 0-4-16,0 1 11 16,-2 0 11-16,2 1-2 15,0-1 5-15,-1 1 4 16,-1-1-10-16,2 2-10 16,-1-3 10-16,1 2-3 15,0-2 1-15,0 0-4 16,0 0-7-16,0 0-4 15,0 0-5-15,0 1-30 16,0-1-60-16,0 2-267 16,0-1 45-16</inkml:trace>
  <inkml:trace contextRef="#ctx0" brushRef="#br0" timeOffset="72989.4536">20749 15671 1460 0,'-6'14'315'0,"-1"-22"112"15,4 2-428-15,1-1-2 16,2 4 8-16,0 1 38 16,0 1 14-16,0-1-12 15,0 1-16-15,2-1-20 16,8-1-24-16,12-2-4 15,42-12 9-15,-42 25-6 16,-6 1 0-16,1 8-6 16,-8 6-3-16,-2-3-3 15,-4-2-1-15,-6 4-19 0,-3-5-2 16,-6-6 2-16,-1 6 8 16,-3-2 15-16,1-4 28 15,2-2 26-15,5-4 14 16,5-7 8-16,3 1-16 15,0-1-14-15,0 1-15 16,6-1-8-16,31 2-6 16,53 3 5-16,-47 2 9 0,-9 2-6 15,-10 6-6-15,-8 5-7 16,-11 4 7-16,-10 10 13 16,-3 3 10-16,-34 7 16 15,-11-5 18-15,-21 3-7 16,-3-9-10-16,-8-5-1 15,23-8-15-15,7-6-14 16,20-9-39-16,10 0-79 16,13-6-79-16,13-6-287 15,13-3-4-15</inkml:trace>
  <inkml:trace contextRef="#ctx0" brushRef="#br0" timeOffset="73514.0809">21270 15682 1411 0,'-40'77'232'0,"67"-95"178"15,13-4-414-15,19 1-17 16,5-1 24-16,-3 5 16 16,-12 14-26-16,-11 11-6 15,-17 7-17-15,-12 8 6 16,-9 1 11-16,-15 10 11 15,-7-7 6-15,-12 1 22 16,0-4-5-16,-2-2-4 16,14-10 7-16,1-3 20 15,15-9-8-15,9-3 8 16,10-5 2-16,11 1-7 16,10-4-21-16,12 10 3 15,-1 7-13-15,0 3-8 16,-12 11-17-16,-9 16 6 15,-21 7 6-15,-26 12 13 0,-15 4 10 16,-18 5 18-16,-9-14-8 16,-2-8-28-16,16-19-33 15,3-9-146-15,11-22-126 16,16-21-177-16,15-10-96 16</inkml:trace>
  <inkml:trace contextRef="#ctx0" brushRef="#br0" timeOffset="73934.1082">21918 15627 935 0,'-23'93'414'16,"28"-94"-16"-16,5-4-193 16,2 1-123-16,16-5 2 15,6 4-16-15,8-1 18 16,-4 5-25-16,-2-1-29 16,-12 11-44-16,-7 8-25 15,-14 0 0-15,-12 12 17 16,-8 0 21-16,-9 4 14 15,3-9 12-15,1-7 3 16,8-8-14-16,13-4-16 0,16-10 3 16,14 1 10-16,11-1-8 15,13 1 4-15,-4-1 7 16,-3 11-23-16,-18 8-19 16,-19 18-2-16,-28 14-32 15,-33 19-108-15,-26 2-80 16,-22-2-206-16,0-11-74 0</inkml:trace>
  <inkml:trace contextRef="#ctx0" brushRef="#br0" timeOffset="74220.4326">22673 16122 1158 0,'-9'17'362'16,"-4"-5"55"-16,-18 16-300 15,-6 11-80-15,-12 5-14 0,0 4-3 16,-6 7 1-16,14-18-4 15,4-3-66-15,14-15-85 16,10-3-302-16,16-16 8 16</inkml:trace>
  <inkml:trace contextRef="#ctx0" brushRef="#br0" timeOffset="74567.2986">23218 15748 1017 0,'-4'9'634'0,"-2"-7"-296"15,-3-2-224-15,-12 6-202 16,0 5-189-16,-13 9 188 16,-10 5 171-16,-1 15 53 15,10 1 11-15,7 11-3 16,16-4-2-16,25 2-65 15,14-14-34-15,14-4-5 16,5-11-9-16,12-14-6 16,-3-13-2-16,1-13 14 15,-8-6-5-15,-7-15-10 16,-14 1-11-16,-21-7-15 16,-21 6-48-16,-22 0-34 15,-8 11-13-15,-15-1-15 16,11 14-16-16,3 3-216 0,16 1-92 15,11-8-42-15</inkml:trace>
  <inkml:trace contextRef="#ctx0" brushRef="#br0" timeOffset="74823.0966">23765 15430 1087 0,'12'16'276'0,"-2"8"83"16,-1 11-297-16,6 22-8 15,-2 6 2-15,-3 20 27 16,-1 3 2-16,-12 13 3 16,-15-7-20-16,-41 22-5 15,-12-20-25-15,-19-7-36 16,-1-31-49-16,0-11-41 15,30-36-387-15,13-20 79 16</inkml:trace>
  <inkml:trace contextRef="#ctx0" brushRef="#br0" timeOffset="75955.4172">25841 15190 675 0,'-10'3'341'0,"-26"17"-17"16,-15 14-115-16,-29 32-60 15,-6 18 23-15,-6 32 7 16,16-4 4-16,5 22 7 16,25-14-47-16,21 4-52 15,18-22-15-15,2-2-20 16,13-25-39-16,8-8-60 15,-7-27-54-15,4-14-468 16,15-9 96-16</inkml:trace>
  <inkml:trace contextRef="#ctx0" brushRef="#br0" timeOffset="76690.0732">25985 15541 833 0,'-1'1'403'0,"-1"1"-22"16,1-1-188-16,-1 1-138 0,-1 8-41 15,-1 5-13-15,-7 10 7 16,-26 54 15-16,11-36 37 16,-3 0 20-16,4 14 13 15,5-3-3-15,9-1-4 16,16-7-33-16,11-2-11 15,0-15-22-15,15-9-7 16,3-15-7-16,11-22 7 16,1-11-10-16,6-18-7 15,-8-4-5-15,-10-6 1 16,-18 1-7-16,-16-9-17 16,-13 6 10-16,-11-2-1 15,-4 12-13-15,-7 17-71 16,4 19-59-16,-3 12-300 15,-4 14 7-15</inkml:trace>
  <inkml:trace contextRef="#ctx0" brushRef="#br0" timeOffset="76976.7523">26324 16135 1048 0,'8'19'443'0,"-14"17"-4"16,-18 1-241-16,-23 16-142 15,-11 8-39-15,-18 19 5 16,8-11 8-16,-1 6-7 15,17-13-11-15,7-4-168 16,17-24-299-16,1-20-14 16,10-25-256-16</inkml:trace>
  <inkml:trace contextRef="#ctx0" brushRef="#br0" timeOffset="77453.0288">26795 15828 1191 0,'-31'24'246'0,"-3"9"115"15,-4 12-335-15,1 9-2 16,2 7 11-16,22-8 6 15,1-10 20-15,9-15-12 16,17-13-5-16,18-20-2 0,17-23-30 16,12-13-28-16,23-16 2 15,4-5 3-15,12-2 15 16,-12 16 47-16,4 2-7 16,-17 18-4-16,4 7-10 15,-19 10-19-15,9 11-19 16,-12 9 14-16,-2 15 6 15,-15 7 2-15,-6 12 1 16,-18 0-5-16,-10 4-14 16,-12-9-11-16,-20 2-24 15,-17-15-18-15,-27-9-15 16,-7-10 15-16,-19-12 8 16,-2-10 25-16,-10-9 23 15,15-4 17-15,-2-5 1 16,18 8-16-16,13-1-16 15,26 8-122-15,20-5-274 16,24 5 41-16</inkml:trace>
  <inkml:trace contextRef="#ctx0" brushRef="#br0" timeOffset="77858.578">27868 15339 1762 0,'88'97'326'0,"-45"-56"155"15,17 12-514-15,8 23 15 16,-19-2 5-16,-23 25 39 0,-27 4 28 15,-42 31-9-15,-34 0-34 16,-55 24-90-16,-20-8-74 16,-28 1-382-16,8-46 14 15</inkml:trace>
  <inkml:trace contextRef="#ctx0" brushRef="#br0" timeOffset="81184.1057">24350 15496 998 0,'21'137'212'15,"-32"-77"104"-15,5 23-258 0,12-4 13 16,5 7 30-16,6-12 29 16,4-7-27-16,0-27-40 15,1-14 5-15,0-24-18 16,12-36-18-16,2-21 17 16,11-21-17-16,-2-5-51 15,-13-18-35-15,-21 16-96 16,-20 0-319-16,-16 11 78 0</inkml:trace>
  <inkml:trace contextRef="#ctx0" brushRef="#br0" timeOffset="110488.1145">14236 17362 371 0,'43'13'384'15,"-41"-13"-125"-15,-7 6-259 16,7 7 208-16,-4 8-271 16,-5 17 1-16,1 10 5 0,-3 23 37 15,-6 0 12-15,3 14 1 16,5-7 37-16,-1 4 41 15,5-26 9-15,1-7 12 16,-1-23 18-16,1-11 1 16,1-18-33-16,1-16-3 15,6-17-7-15,-1-15-13 16,7-10-35-16,12-9-6 16,-5 11-8-16,8 9 2 15,4 10-1-15,-7 10-2 16,-9 17-7-16,-1 8-14 15,-6 4-1-15,-1 20 5 16,-1 3 4-16,-3 8 9 16,0-2 19-16,0 2 15 15,-3-20 2-15,3-3 8 16,6-11 0-16,10-6 2 16,5-10 0-16,13 1-7 0,6 0-5 15,1 4-26-15,-7 8-9 16,-1 14-27-16,-11 14 0 15,-6 17 3-15,-5 14 22 16,-6 19 8-16,-2 2-16 16,-1 10-177-16,2-12-228 15,10-15-11-15</inkml:trace>
  <inkml:trace contextRef="#ctx0" brushRef="#br0" timeOffset="111066.1327">15341 17831 480 0,'129'-13'587'0,"-120"6"-305"0,-8 2-35 16,-2 5-247-16,-1-1-239 15,1-1 185-15,-1 2 21 16,-1 0 16-16,-28 11 29 16,-66 42 29-16,43-13 6 15,-5 21 23-15,7-1 7 16,8 11 13-16,17-10 8 16,8-9-27-16,10-18-36 0,9-10-44 15,6-17-45-15,10-23-16 16,9-11 21-16,8-22 19 15,0-2 26-15,2-7 18 16,-8 15-12-16,-8 12-10 16,-7 19-19-16,-2 10-1 15,-5 14 18-15,7 18 20 16,1 4 7-16,6 19 11 16,0 1 4-16,9 6-22 15,-2-11-24-15,5-10-58 16,0-13-97-16,4-17-160 15,5-16-25-15</inkml:trace>
  <inkml:trace contextRef="#ctx0" brushRef="#br0" timeOffset="111388.1035">15877 17785 1005 0,'2'-3'226'0,"-1"2"96"16,14 7-288-16,18 12 7 15,51 73 1-15,-34-33 19 16,-4 0-11-16,0 12-6 16,-10-1-42-16,-4-1-90 15,-9-10-105-15,-4-10-95 16,-7-25-86-16,-3-26-75 16</inkml:trace>
  <inkml:trace contextRef="#ctx0" brushRef="#br0" timeOffset="111563.3193">16336 17803 1226 0,'-20'2'401'0,"-7"11"48"16,-31 18-327-16,-16 9-108 16,-21 22-45-16,-5 9-45 15,-10 15-23-15,21-4-51 16,14-1-277-16,24-14 73 15</inkml:trace>
  <inkml:trace contextRef="#ctx0" brushRef="#br0" timeOffset="113823.2521">17206 17736 428 0,'107'-7'367'0,"-106"6"-133"15,2 2-84-15,-4 1-142 16,-1-4-60-16,1 1-38 15,-1-1 77-15,-1 2 23 16,-18 0 38-16,-23 8 4 16,-46 21-19-16,39 4-4 15,10-2-2-15,4 9 13 16,18-2 7-16,13-4 7 16,9-8-10-16,7-9-12 15,8-8-14-15,17-12 20 16,1-13 1-16,11-11 10 15,-1-4 7-15,-3-6-8 0,-13 6-28 16,-8 4-8-16,-10 14-9 16,-9 6-28-16,-3 11 0 15,-14 11 6-15,1 9 3 16,-2 11-3-16,2 8 23 16,3 6 3-16,8-7-6 15,11-5-14-15,7-12-6 16,11-9-65-16,7-9-90 15,15-14-153-15,-3-5-33 0</inkml:trace>
  <inkml:trace contextRef="#ctx0" brushRef="#br0" timeOffset="114128.1111">17833 17477 738 0,'-2'0'358'0,"-2"-1"-16"15,2 1-171 1,1 0-121-16,-1 0-41 0,1 0-24 15,-1 3 2-15,-5 28 9 16,-2 56 7-16,9-42 4 16,3 14-17-16,-2-4-24 15,5 16-118-15,-1-4-180 16,-4 15 3-16</inkml:trace>
  <inkml:trace contextRef="#ctx0" brushRef="#br0" timeOffset="114349.1079">17600 17742 1217 0,'31'8'413'16,"-15"-7"35"-16,20-2-294 15,11 1-143-15,24 0-93 16,2 0-60-16,4-3-307 16,-18 7 4-16</inkml:trace>
  <inkml:trace contextRef="#ctx0" brushRef="#br0" timeOffset="129541.1549">18792 17191 140 0,'2'-1'82'16,"-1"-1"10"-16,1 1-22 16,-1-1 12-16,1 1-3 15,-1-1 27-15,1 2 13 16,-1-3 20-16,1 2-23 16,-1-1 17-16,1 1-22 0,-1-1-22 15,-1 1-43-15,0 0-16 16,0 1-34-16,-1 1-11 15,-11 21-8-15,-37 89 14 16,22-29 17-16,6 24 25 16,14-2 7-16,12 13 12 15,8-17-2-15,12-1-5 16,3-21-18-16,8-1-24 16,-2-19-36-16,6 0-103 15,-9-12-196-15,-1-6 7 16</inkml:trace>
  <inkml:trace contextRef="#ctx0" brushRef="#br0" timeOffset="142903.043">19343 17461 595 0,'-65'27'382'15,"56"-26"-59"-15,-3-1-106 16,1 0-134-16,0-1-12 0,5-1-25 15,0 1 17-15,5-1 28 16,1 2-38-16,0 0-28 16,1 0 0-16,10 2-5 15,39 5-35-15,63 5-22 16,-27-8-122-16,-9-2-184 16,11-4-62-16,-6 1-154 15</inkml:trace>
  <inkml:trace contextRef="#ctx0" brushRef="#br0" timeOffset="143921.1122">20134 17957 278 0,'27'43'0'0,"-27"-46"382"16,0 3-260-16,-3 0 181 15,2-1-197-15,-1 1 243 16,1 0-253-16,-1 0-16 0,1-2-6 16,-1 1-34-16,1-1-18 15,1 1-15 1,0-1-9-16,0 1-9 0,0-1-1 15,1 2 0-15,1-3-6 16,-1 3 5-16,-1 0 3 16,0 3 2-16,-1-3 7 15,-4 11 7-15,-4 1 0 16,0-4 3-16,-13 7 11 16,-37 18 7-16,47-39 15 15,9 0 1-15,2-4 2 16,7-1-7-16,5-4-4 15,6 2-10-15,9 1-13 16,0 2-7-16,2 4-8 16,-6 6-10-16,-3 10-10 15,-16 2 23-15,-10 15 18 16,-13 3-15-16,-12 5-31 16,-10-5-17-16,1-2-128 0,7-16-128 15,3-18-108-15,22-18-72 16</inkml:trace>
  <inkml:trace contextRef="#ctx0" brushRef="#br0" timeOffset="144445.0434">20670 17488 736 0,'-1'0'402'16,"0"0"-35"-16,-2 0-136 15,0 0-132-15,0 0-22 16,1 0-12-16,1-2 15 15,1 1 9-15,16-8-5 16,30-11-11-16,52-14-13 16,-54 30-29-16,-4 8-44 0,-18 13-31 15,-16 17-9 1,-15 6 26-16,-16 10 11 0,-9-4 33 16,-9-1 9-16,3-14 10 15,6-9-16-15,13-9-1 16,11-5-17-16,10-11 0 15,18-5 2-15,7 2-6 16,15 0-3-16,7 0 16 16,5 11 0-16,-10 11-15 15,-11 14-2-15,-19 11 5 16,-29 22 7-16,-18 3 0 0,-26 10 14 16,-9-13 3-16,-14-6-2 15,13-23-22-15,6-9-14 16,22-22-143-16,12-13-335 15,26-14 49-15</inkml:trace>
  <inkml:trace contextRef="#ctx0" brushRef="#br0" timeOffset="144923.9105">21438 17430 967 0,'-18'7'249'0,"-3"-1"71"16,2 0-263-16,6-3-39 16,4 1 67-16,4-4 30 15,5-3 23-15,0 2 8 16,2 0 3-16,27-14-61 15,80-24-21-15,-40 24-27 16,-4 5-32-16,-20 11-31 16,-13 16-19-16,-33 9-5 15,-27 20 7-15,-12 6 23 0,-18 10 23 16,-6-2 12-16,-2-11 2 16,20-18-2-16,9-6 3 15,16-15-9-15,17-11-10 16,14-1 1-16,22-1-1 15,7 2-3-15,11-4 6 16,2 7 10-16,-3 14-3 16,-19 8-19-16,-20 19-16 15,-23 10 26-15,-30 18 2 16,-18-3-3-16,-19 1 4 16,-1-25 0-16,2-16-46 15,27-25 268-15,11-31-717 16,41 28 324-16</inkml:trace>
  <inkml:trace contextRef="#ctx0" brushRef="#br0" timeOffset="145658.2118">21978 17325 535 0,'-7'7'270'0,"-39"39"-17"0,40-45-153 15,2 1 46-15,5-4-7 16,-1 1 3-16,0-1 57 16,2 1 11-16,39-9-82 15,63-13-14-15,-42 13-47 16,2 4-45-16,-21 8-15 15,-6 6-11-15,-22 9-31 16,-13 14 18-16,-12 7 1 0,-22 13 13 16,-10 10 11-16,-13 2 13 15,-3-9-14-15,1-9 5 16,18-15 5-16,8-15 2 16,16-6-8-16,14-2-12 15,13 1 0-15,17 1 3 16,7 1 7-16,10 9 6 15,-5 2 7-15,-4 6-16 16,-18 13-9-16,-27 19-5 16,-22 2-3-16,-29 13 3 15,-9-11 13-15,-14-12-8 16,11-25-43-16,1-17-123 16,14-22-43-16,0-20-267 15,14-7-37-15</inkml:trace>
  <inkml:trace contextRef="#ctx0" brushRef="#br0" timeOffset="146172.7592">22664 17387 954 0,'-3'1'397'0,"-16"10"1"15,12-8-253-15,-2 0-75 16,6-2-32-16,0-1 39 15,1 0 40-15,2 0-5 16,11-1-27-16,39-7-39 16,58-8 1-16,-55 14-74 15,-18 10 7-15,-19 14 19 16,-27 12 17-16,-21 21-44 16,-17 3 31-16,-19 8 9 15,0-14-4-15,4-7 0 16,21-19 0-16,10-9-12 0,23-14-9 15,19-3 2 1,16-3 1-16,15-5 0 0,5 7 13 16,6 5 1-16,-12 7-11 15,-17 18-12-15,-20 11-6 16,-36 14-22-16,-18-1-7 16,-15 2-10-16,6-14-11 15,-1-16-140-15,31-17-228 16,13-13 30-16</inkml:trace>
  <inkml:trace contextRef="#ctx0" brushRef="#br0" timeOffset="146350.2931">23147 18196 1649 0,'-19'62'372'0,"-36"-4"63"15,-16-3-529-15,-19-5-80 16,7-12-11-16,1-8-321 16,24-12 138-16</inkml:trace>
  <inkml:trace contextRef="#ctx0" brushRef="#br0" timeOffset="153893.6535">23711 17526 440 0,'23'55'388'0,"-19"-55"-108"0,-1 3-254 15,13-6 277-15,1-2-242 16,11 4 37-16,6-2 5 16,12-4-6-16,-5 1-20 15,7 3-50-15,-8 3-156 16,-3 1-127-16,-15 7-132 16,-3-17-110-16</inkml:trace>
  <inkml:trace contextRef="#ctx0" brushRef="#br0" timeOffset="154173.2479">24366 17396 321 0,'42'103'415'0,"-54"-49"-139"15,0 4-191-15,-4 16 199 16,-2-5-264-16,-1 22-5 16,4-13-4-16,-3 7-37 0,6-25-76 15,2-15-188-15,4-39 2 16</inkml:trace>
  <inkml:trace contextRef="#ctx0" brushRef="#br0" timeOffset="154385.7826">24736 17505 794 0,'2'31'612'16,"-4"-10"-176"-16,5-3-61 15,-1 7-433-15,1 12-34 16,-5 3 21-16,-7 18 56 16,-2 0 14-16,-4 11 3 15,-5-2-126-15,9 0-168 16,-3-21-128-16,10-18-141 16</inkml:trace>
  <inkml:trace contextRef="#ctx0" brushRef="#br0" timeOffset="154697.3346">25047 17172 1092 0,'15'7'434'15,"7"19"14"-15,-8 14-267 0,4 35-92 16,-1 17-23-16,-17 40 25 16,-22 7 2-16,-40 49 5 15,-25-13-13-15,-47 4-135 16,7-42-238-16,-32-31-253 15,29-77-109-15</inkml:trace>
  <inkml:trace contextRef="#ctx0" brushRef="#br0" timeOffset="318041.9477">12629 5829 541 0,'47'-1'132'16,"-44"2"46"-16,-1 4-156 16,-4-1-10-16,1-4 1 15,-2 2-3-15,-31 38 5 16,-74 56 0-16,17-32 19 16,0 2-4-16,-18 13 4 15,13-2-4-15,-3-3-2 16,28-10-14-16,6-7-9 15,32-15-8-15,29-17 34 16,30-7 14-16,38 0 16 16,26-12 10-16,39-8 15 15,5 1-33-15,9 1-16 16,-30 3-33-16,-8 7-117 16,-47 3-190-16,-36-30-480 15</inkml:trace>
  <inkml:trace contextRef="#ctx0" brushRef="#br0" timeOffset="318925.437">11942 6447 462 0,'1'-4'182'0,"1"-2"-2"15,-4 4-95-15,2 2-81 16,0 0 23-16,0 0 12 16,0 0 24-16,2 0 7 15,-1 0 3-15,11 2-14 0,22-1-4 16,52-5-16-16,-28-4-6 16,6 7-7-16,20-13-4 15,-3 14-4-15,14-5 2 16,-9-6 3-16,9 5-2 15,-21 5-2-15,22-7 4 16,-5 8-2-16,29 0-3 16,-5 0 24-16,29-4 9 15,-21-2 0-15,23-4 9 16,-21 1 1-16,18 0-19 16,-18 3-6-16,13 1-1 15,-18 5-15-15,20-5 0 16,-15-3-1-16,21-4 5 15,-15 2-6-15,18-6 5 16,-15 4-2-16,20-2-2 16,-24 4-9-16,31-3-1 15,-17 2-2-15,19 4-1 0,-16 0 1 16,11 5 4-16,-14 4 1 16,13 1 0-16,-22-1 1 15,7-2-2-15,-12-2-5 16,27-3 0-16,-15 1 0 15,26-2 5-15,-17 3 1 16,18 0 3-16,-29 3 0 16,12 0 1-16,-28 1-62 15,14-1 58-15,-20 0-2 16,13-4 1-16,-22 1 1 0,8-5 66 16,-12 1-48-16,-1 3-1 15,-27 1-2-15,-7-2-1 16,-23 4-9-16,-7-2-7 15,-15 1 3-15,3-2 2 16,-7-1-1-16,-5 4 1 16,2 1-3-16,-2-5-5 15,-4 7-5-15,-3-5-15 16,-1 3-13-16,-7-2-61 16,-1 2-49-16,0-1-25 15,0 0-13-15,0-1-321 16,3-19 135-16</inkml:trace>
  <inkml:trace contextRef="#ctx0" brushRef="#br0" timeOffset="319388.6402">18935 5929 550 0,'-2'-11'150'0,"2"5"24"16,-6-3-147-16,2 11-34 15,2-4 40-15,1 2 36 16,-1 0 23-16,1-1 22 16,-1-1 9-16,1 2-24 15,-1-1-23-15,1-1-4 16,-1 2-22-16,1-1 9 16,-1-1-12-16,2 2-3 15,0-1-1-15,3 1-7 16,33 10-22-16,65 23 4 15,-44-14-6-15,9 9-4 16,-10-4 7-16,-4 6 3 16,-24 5-16-16,-10 14-11 0,-24 4-3 15,-30 20-35-15,-14 1-32 16,-42 5-307-16,-9-16 69 16</inkml:trace>
  <inkml:trace contextRef="#ctx0" brushRef="#br0" timeOffset="320703.181">4607 15262 548 0,'-2'-3'241'0,"-1"-1"-4"16,2 1-127-16,-2 0-73 15,0 0-27-15,2 0-3 16,-1 0-6-16,1 0 0 0,-1 0 0 16,1-6 1-16,1-6-2 15,3-7 2-15,23-42-1 16,5 47 0-16,3 3-3 16,21 8-1-16,-1 6 0 15,6 0-2-15,-2-3 2 16,4 8 3-16,-8-10 2 0,9 3 3 15,-9-4 11-15,3 3 8 16,-8-5 0-16,10 4 1 16,-4 1-3-16,8 3-11 15,-4-2-8-15,9 5-3 16,-10 3-1-16,8 5 6 16,-9-3 4-16,5 7 7 15,-7-6 4-15,-1 0 2 16,-8-4-4-16,18-1-2 15,-6-3-6-15,8 4-3 16,-5-4-2-16,3 5 15 16,-15 0 8-16,3 3 9 15,-12 0 7-15,6 4-5 16,-4-4-15-16,1 5-6 16,-6-7-9-16,2 0-7 15,-11-1 7-15,-1 0 2 16,-12-4-2-16,-2 4 4 15,-1-5 3-15,-3 1 12 0,-5-1 11 16,5 1 5-16,-9-2 4 16,0 0 7-16,0 0-9 15,0 0-4-15,1 0-4 16,-1 0-3-16,0 0-13 16,2 0-1-16,-2 0-9 15,0 0-1-15,0 0-8 16,0 0-43-16,0 0-64 15,1 0-273-15,-1 0-59 0,0-2-129 16</inkml:trace>
  <inkml:trace contextRef="#ctx0" brushRef="#br0" timeOffset="320885.2193">6947 15021 1046 0,'2'16'291'15,"-4"-19"56"-15,2 5-282 16,-1 1-103-16,-1-3-27 16,1 0 25-16,-1 0-11 15,1 0-15-15,1 0-73 16,0 0-152-16,0 0-18 16</inkml:trace>
  <inkml:trace contextRef="#ctx0" brushRef="#br0" timeOffset="321281.8614">6839 15040 1140 0,'-107'18'243'0,"96"-18"102"16,0 0-340-16,1 3-3 15,2 3-4-15,0-2 17 16,2 1 20-16,3-5 5 16,1 0-5-16,1 0-24 15,1 0-36-15,0 0-15 16,0 0-6-16,1 0 4 16,1 0 22-16,21 11 22 15,51 25 1-15,-41-24 4 16,-3 3-1-16,-7-1 4 15,-6-2-1-15,-10-1 0 16,-8-2 1-16,-11-3 16 16,-11-1-1-16,-18 1 6 15,-3 2-4-15,-8 1-5 16,0-2-39-16,2 1-89 16,14-4-124-16,-4 5-149 0,12 1-71 15</inkml:trace>
  <inkml:trace contextRef="#ctx0" brushRef="#br0" timeOffset="322435.8228">11831 5050 635 0,'12'24'143'0,"-2"-10"71"16,5 4-192-16,-2 6 13 16,-7-9-2-16,-2-15 18 15,-5-5-7-15,-9-9-7 16,-13-22-3-16,-11-10-4 16,-9-6-26-16,-22-17-2 15,3-3 4-15,-3 9 0 16,6 9-18-16,-2 10-24 15,18 23-20-15,-13 18-20 16,11 14 16-16,-5 18 26 16,10 13 28-16,3 18 22 15,17 13 20-15,10 20-16 16,19-1-8-16,12 21-2 0,5-2-4 16,10 5 5-16,-3-19-1 15,-1 6-20-15,-10-25-27 16,-7-10-189-16,-12-14 32 15</inkml:trace>
  <inkml:trace contextRef="#ctx0" brushRef="#br0" timeOffset="322676.5662">11100 5392 630 0,'2'-7'257'0,"13"1"-6"16,4 12-133-16,17 3-110 15,7 4-14-15,11 0 12 16,-5 1 0-16,0-4-1 16,-13-4-13-16,-2-2-50 15,-15-10-87-15,9-4-112 16,-6-9-38-16</inkml:trace>
  <inkml:trace contextRef="#ctx0" brushRef="#br0" timeOffset="322932.1396">12025 4798 839 0,'9'27'139'0,"-12"-2"95"0,4 15-262 16,1 1 23-16,-2 1 5 16,3-1 3-16,-5 2-18 15,4-12-55-15,-2-11-166 16,6-16 15-16</inkml:trace>
  <inkml:trace contextRef="#ctx0" brushRef="#br0" timeOffset="323127.1273">12245 4731 937 0,'-11'11'179'15,"27"1"93"-15,-22 19-272 16,3 4-24-16,0 13-31 16,0-4-15-16,-4 5-65 15,4-15-94-15,3 2-37 0,7-11-43 16</inkml:trace>
  <inkml:trace contextRef="#ctx0" brushRef="#br0" timeOffset="323350.6623">12519 4908 997 0,'-54'98'192'16,"0"-47"105"-16,2 19-302 15,17-9 5-15,10-3 3 16,19-14 2-16,18-3 5 15,19-18 3-15,19-16 1 16,8-11-126-16,12-4-189 16,-16-4 16-16</inkml:trace>
  <inkml:trace contextRef="#ctx0" brushRef="#br0" timeOffset="323610.4353">12604 5069 914 0,'1'-1'138'16,"1"-1"112"-16,-1 1-277 15,8 1 24-15,9 4 24 16,10 7 5-16,49 18 3 0,-35-18 0 15,8-4-15 1,9 8-6-16,-1-8-51 0,1 8-134 16,-4-11-104-16,-6 1-58 15</inkml:trace>
  <inkml:trace contextRef="#ctx0" brushRef="#br0" timeOffset="323814.9166">12964 4940 367 0,'-40'14'285'0,"0"3"-80"15,19 1-10-15,-4 12-198 16,-5 8-1-16,-7 11 10 16,3 2 11-16,-4 2 3 15,8-7-15-15,6 1-75 16,10-14-105-16,12-9-48 15,12-17-88-15</inkml:trace>
  <inkml:trace contextRef="#ctx0" brushRef="#br0" timeOffset="324009.7696">13307 4865 923 0,'32'40'210'0,"0"31"83"16,-10 6-274-16,-19 18-2 16,-25-12-1-16,-37 6-42 15,-15-33-139-15,-30-22-130 16,8-33-42-16</inkml:trace>
  <inkml:trace contextRef="#ctx0" brushRef="#br0" timeOffset="324839.7243">19256 6577 850 0,'-50'42'266'0,"53"-39"30"16,10 16-191-16,9 3-126 16,20 9 15-16,3 4 16 0,19 2 4 15,1-5 1-15,5 8-2 16,-12-4-21-16,-3-1-95 15,-14-11-156-15,-7-12-53 16,-7-21-123-16</inkml:trace>
  <inkml:trace contextRef="#ctx0" brushRef="#br0" timeOffset="325010.105">19496 6622 1069 0,'-49'21'204'0,"-19"23"111"16,-3 12-319-16,-12 11-2 15,12-8 6-15,6 4 2 16,13-21-317-16,-9-22 106 16</inkml:trace>
  <inkml:trace contextRef="#ctx0" brushRef="#br0" timeOffset="326048.1443">14424 6142 416 0,'-10'16'305'0,"1"11"-70"16,0 10-250-16,-7 18 242 16,5-5-274-16,-8 8-37 15,4-8-150-15,2 6-1 16</inkml:trace>
  <inkml:trace contextRef="#ctx0" brushRef="#br0" timeOffset="326461.1531">14115 6903 844 0,'-71'171'155'16,"32"-122"88"-16,5 7-253 15,0 15 0-15,6 3 11 16,14-3 16-16,12-22 13 16,16-13 18-16,17-20 16 15,30-23-2-15,3-19-8 16,17-24-2-16,2-12-9 0,-6-17-14 16,-25 11 3-16,-21 3-24 15,-31 16-28-15,-37 11-34 16,-16 18-30-16,-23 7-13 15,-1 13-111-15,-4 4-97 16,23 4 12-16</inkml:trace>
  <inkml:trace contextRef="#ctx0" brushRef="#br0" timeOffset="326962.2569">16603 6000 886 0,'46'-23'373'16,"-52"26"-83"-16,-4 15-213 15,-5 10-113-15,-6 15-118 16,-1 0 146-16,-6 15 2 15,6 3 3-15,2 4-125 16,7 2-155-16,7 14 11 0</inkml:trace>
  <inkml:trace contextRef="#ctx0" brushRef="#br0" timeOffset="327550.0376">16171 7437 689 0,'4'204'177'16,"-23"-183"-169"-16,-5-8 23 16,5 1 9-16,13-50 5 15,-3 11-1-15,13 3-3 16,10 1-23-16,8-4-9 15,5 0-4-15,5-1 12 16,-4 13 2-16,-5 3-3 16,-13 10-6-16,-6 7-9 15,-2 8-19-15,-12 3-5 16,-5 7 5-16,-6-4 11 16,-3 1 7-16,-4-6-11 15,12-7-43-15,1-6-165 16,3-10 22-16</inkml:trace>
  <inkml:trace contextRef="#ctx0" brushRef="#br0" timeOffset="327909.1366">16559 7060 417 0,'-6'11'312'0,"-8"-1"-87"16,-2 1-25-16,-9 5-205 15,-3 3-17-15,-9 15 9 16,3 2 11-16,3 1 20 15,5 0 18-15,9 0-3 16,9-18 3-16,8-1 21 16,11-8 3-16,18-4-27 15,7-10 6-15,16 1-1 16,2-3-21-16,6 0-36 16,-16 0-25-16,-2 5-249 15,-16-2 53-15</inkml:trace>
  <inkml:trace contextRef="#ctx0" brushRef="#br0" timeOffset="328155.1847">16910 7000 1064 0,'7'19'203'0,"-16"-15"85"16,3 11-309-16,0 6-42 0,-11 13 8 15,-4 2 27-15,-15 21 20 16,1 1 13-16,-17 15 7 16,6-5 4-16,-3 6 2 15,11-10-7-15,4-7-19 16,14-14-25-16,5-9-170 16,8-16-88-16,17-19-47 15</inkml:trace>
  <inkml:trace contextRef="#ctx0" brushRef="#br0" timeOffset="328612.1776">16991 7154 836 0,'-12'52'80'16,"11"-52"139"-16,-1-5-248 16,2 4 23-16,0-1 48 0,0 1 12 15,2-2-5-15,17-12 15 16,31 6-14-16,63-58-7 15,-51 54-9-15,-1 15-15 16,-21 0-31-16,-13 7-22 16,-21 9-9-16,-11 19-7 15,-16 2 13-15,-19 23 19 16,-16 8 21-16,-8 11 16 16,4-13 24-16,6-1 9 15,23-20 8-15,19-11 29 16,23-17 22-16,38-11 17 15,20-13-10-15,25-1-12 16,3-6-34-16,7-1-31 16,-30 4-184-16,-21-1-277 15,-39-10 35-15</inkml:trace>
  <inkml:trace contextRef="#ctx0" brushRef="#br0" timeOffset="380556.4993">13096 5880 1009 0,'-66'9'187'0,"62"-9"93"15,3 10-296-15,4 6-4 16,-1-1 5-16,6 0 16 16,2-6 18-16,14 4 14 15,10-7 6-15,28-3 12 16,17-9-3-16,20 2-11 16,0-17-31-16,6 2-51 15,-22-7-44-15,-6 9-125 16,-17-6-122-16,-13 4-18 15</inkml:trace>
  <inkml:trace contextRef="#ctx0" brushRef="#br0" timeOffset="381105.8148">15306 5386 646 0,'6'-6'239'0,"-4"3"-11"16,1 0-132-16,3-1-124 16,2 2 1-16,-1 4 13 15,1 16 21-15,12 25 3 16,5 68 0-16,-29-42-2 15,-2 28-1-15,-4 2-14 16,-2 21-73-16,3-21-42 16,0-4-115-16,3-39-44 0</inkml:trace>
  <inkml:trace contextRef="#ctx0" brushRef="#br0" timeOffset="381362.16">15072 5678 1026 0,'-8'6'195'0,"11"-7"94"16,10-2-299-16,19 4 12 15,16 1 18-15,34-2 19 16,8-5 10-16,27 5-4 16,5-4-209-16,5-13-164 15,-25 1-20-15</inkml:trace>
  <inkml:trace contextRef="#ctx0" brushRef="#br0" timeOffset="381919.0659">17450 5526 1378 0,'27'112'253'0,"1"-110"142"15,6 1-412-15,34 2-7 16,14 7 16-16,32-9-7 16,-3-1-35-16,19-7-154 15,-26-4-192-15,6-19-33 16</inkml:trace>
  <inkml:trace contextRef="#ctx0" brushRef="#br0" timeOffset="384067.1415">11963 8502 833 0,'114'-58'161'0,"-110"46"77"16,-1 12-257-16,-6 0-8 15,-7 5 2-15,7-5 21 16,-21 6 5-16,-92 32 8 16,39 1 4-16,-14 14-4 15,3 12-6-15,16 8 4 16,29-2 6-16,26 5-7 16,29-5 1-16,37-9 0 0,9-16-3 15,31-14-28-15,-2-17-82 16,24-24-90-16,-22-10-51 15,4-15-107-15</inkml:trace>
  <inkml:trace contextRef="#ctx0" brushRef="#br0" timeOffset="384336.7974">12334 8789 1036 0,'0'-3'195'0,"-1"2"105"16,-2 1-310-16,0 1-12 16,-5 16 6-16,7 14 11 15,23 33 6-15,27-57 36 16,7-7 9-16,17-19 6 16,-6-7 2-16,4-9-4 15,-24-2-29-15,-5-5 7 16,-23 11-3-16,-7 2-38 15,-18 5-44-15,-6 6-236 16,-10 12-73-16,-8 3-105 16</inkml:trace>
  <inkml:trace contextRef="#ctx0" brushRef="#br0" timeOffset="384605.0748">13020 8603 894 0,'-13'15'160'16,"2"10"100"-16,-5 7-271 16,4-4 7-16,0-5 12 15,14-10 13-15,11-12 9 16,32-18 10-16,14-8 10 0,31-15 5 16,5 4-14-16,6 0-9 15,-24 17-12-15,-12 12-30 16,-28 19-12-16,-21 19-3 15,-16 9-5-15,-16 12-41 16,-14-1-25-16,-5 6-118 16,4-17-83-16,0-5-53 15</inkml:trace>
  <inkml:trace contextRef="#ctx0" brushRef="#br0" timeOffset="384891.785">13860 8638 993 0,'10'79'266'0,"-54"-44"62"15,-15 25-278-15,-1 3-29 16,6 3-22-16,9-6 21 16,48-8-42-1,28-21-59 1,33-19-260-16,7-27 54 16</inkml:trace>
  <inkml:trace contextRef="#ctx0" brushRef="#br0" timeOffset="385729.1544">14555 8655 449 0,'-89'139'362'0,"43"-98"-93"15,9-5-23-15,6 13-221 16,16-5-16-16,13-4 10 16,14-19 27-16,18-9 41 15,13-17 11-15,21-26 3 16,8-18-6-16,18-22-25 15,-4-10-41-15,-10-20-13 16,-20 14-12-16,-13-2 4 16,-21 15 0-16,-13 1-9 0,-3 23-4 15,-6 2-17-15,-1 16-18 16,-7 11-39-16,7 16 0 16,-1 13-4-16,-4 11 15 15,0 21 10-15,6 8 40 16,3 27 9-16,3 2 9 15,15 8 4-15,3-13-5 16,8-4-60-16,4-28-62 0,4-13-174 16,-2-21-23-16</inkml:trace>
  <inkml:trace contextRef="#ctx0" brushRef="#br0" timeOffset="387290.4691">15375 8606 730 0,'3'6'249'0,"-3"1"7"16,-1 6-155-16,-2-1-134 15,0 10 5-15,-3 1 21 16,0 3 10-16,-3-2 9 16,2-5 4-16,1-4 2 0,6-8 12 15,4-5 7-15,23-18-15 16,11-8-3-16,19-10-3 15,9-5-12-15,31-8-4 16,-10 16 14-16,8 12 3 16,-15 13 2-16,-6 15-6 15,-33 11-11-15,-8 13-8 16,-21 4-8-16,-9 6-46 16,-9-2-40-16,-3 5-152 15,1-4-44-15,2-11-73 16</inkml:trace>
  <inkml:trace contextRef="#ctx0" brushRef="#br0" timeOffset="387633.3212">16498 8375 1365 0,'-9'26'274'16,"3"-20"117"-16,-3 10-539 15,2 2-142-15,-4 10-124 16,3-13-128-16</inkml:trace>
  <inkml:trace contextRef="#ctx0" brushRef="#br0" timeOffset="387782.2533">16482 8723 1376 0,'-24'32'436'16,"5"-15"-197"-16,20-7-483 0,1-10-484 15</inkml:trace>
  <inkml:trace contextRef="#ctx0" brushRef="#br0" timeOffset="388335.4059">12432 10066 550 0,'22'97'309'0,"-35"-94"-40"16,-11 7-50-16,-10 8-194 15,-15 16 34-15,-6 6 28 16,-11 12-7-16,5 4-6 0,3 11-2 16,14-8-23-16,16 3-22 15,19-7-19-15,21-7-20 16,16-20-21-16,28-12-33 15,11-20-52-15,28-14-240 16,-11-10 59-16</inkml:trace>
  <inkml:trace contextRef="#ctx0" brushRef="#br0" timeOffset="388595.9999">12676 10400 506 0,'-1'49'530'0,"-5"-34"-167"16,-1 17-307-1,4 1 303-15,10 2-378 0,6-7-2 16,16-5 18-16,0-19 11 16,14-10 11-16,-3-12 9 15,9-13 5-15,-8-1-19 16,-9-1-7-16,-15 5-16 15,-14 3-37-15,-26 7-37 16,-14 0-197-16,-9 15-96 16,-12 3-67-16</inkml:trace>
  <inkml:trace contextRef="#ctx0" brushRef="#br0" timeOffset="388889.456">13146 10388 1016 0,'3'27'260'15,"-3"-30"30"-15,-2 9-280 16,4 4-58-16,-2-10 11 16,0 1 31-16,0 1 32 15,0-1 36-15,0 1-34 16,0-1 11-16,3 1 12 15,34 10 13-15,62 4 8 16,-44-16-18-16,3 7-20 16,-15 5-22-16,-8 11-13 15,-15 5-20-15,-12 9 2 0,-12-3-160 16,-6 0-198-16,-5-12 7 16</inkml:trace>
  <inkml:trace contextRef="#ctx0" brushRef="#br0" timeOffset="389145.4666">13999 10361 673 0,'3'24'487'0,"-13"-5"-162"16,-15-1-401-16,-11 10 409 15,-7 9-378-15,-6 3 64 16,8-3 45-16,13 0-6 16,16-10-8-16,22-3-15 15,20-8-27-15,29-7-54 16,11-8-47-16,18-12-290 16,-16-7 33-16</inkml:trace>
  <inkml:trace contextRef="#ctx0" brushRef="#br0" timeOffset="389611.3504">14778 10314 1219 0,'-52'167'292'0,"38"-140"91"15,-1 0-347-15,3 13-43 16,8-5-3-16,9 2-11 16,12-13-1-16,20-8 54 15,7-13 13-15,14-18 14 16,1-10 9-16,9-10-9 15,-19-5-69-15,-4 0-26 16,-13 10 9-16,-12 0-45 0,-16 13-35 16,-14 0-297-16,-4 4 59 15</inkml:trace>
  <inkml:trace contextRef="#ctx0" brushRef="#br0" timeOffset="389881.1518">15474 10398 849 0,'8'28'168'0,"-1"-2"85"16,-4-7-242-16,2 15-21 15,-1 0 16-15,2 12 5 16,-6-3 3-16,-1 15 5 16,-7-5-2-16,1 12-9 15,-2 2-13-15,0 3-263 16,0-14 72-16</inkml:trace>
  <inkml:trace contextRef="#ctx0" brushRef="#br0" timeOffset="390123.9284">15434 10435 1616 0,'17'-17'286'16,"-1"-6"157"-16,5 3-459 16,5 5 0-16,1 4 21 15,9 10 18-15,-7 7 13 16,-1 9-28-16,-13 2-19 15,-10 19-28-15,-26-2-10 0,-10 14 17 16,-18-4 7-16,-10 2-7 16,5-13 0-16,5-8-221 15,10-15-193-15,18-13-41 16</inkml:trace>
  <inkml:trace contextRef="#ctx0" brushRef="#br0" timeOffset="390927.6779">16074 10213 1276 0,'-1'0'323'16,"-1"0"62"-16,1 2-449 15,-1-1-180-15,1 1-183 16,-1 1-59-16</inkml:trace>
  <inkml:trace contextRef="#ctx0" brushRef="#br0" timeOffset="391067.5922">16091 10606 1577 0,'6'22'426'16,"-3"-6"-130"-16,-11-5-708 15,1-13-126-15</inkml:trace>
  <inkml:trace contextRef="#ctx0" brushRef="#br0" timeOffset="393069.2872">16901 9960 966 0,'-5'117'173'16,"-63"-50"109"-16,-22 27-280 15,-15 0 13-15,-11 9 11 16,55-6 12-16,14 9-7 16,29-17-15-16,21 5-16 15,24-17-21-15,22-12-122 16,14-18-150-16,12-4-19 15,-10-28-147-15</inkml:trace>
  <inkml:trace contextRef="#ctx0" brushRef="#br0" timeOffset="393609.1729">17190 10332 502 0,'-103'108'386'0,"59"-70"-93"16,8 5-293-16,2 8 309 15,14 4-268-15,9-1 31 16,16-9 17-16,18-2 21 16,23-17 5-16,28-17-13 15,15-19-27-15,18-20-13 16,-5-16-30-16,-11-10-16 15,-32 4-14-15,-19-1-5 0,-28 7-32 16,-33 3-75-16,-21 15-81 16,-21 3-248-16,-11 11-18 15</inkml:trace>
  <inkml:trace contextRef="#ctx0" brushRef="#br0" timeOffset="394029.2182">17822 10730 157 0,'52'18'0'0,"-52"-18"609"16,0 3-393-16,-3 0 79 15,2-3-354-15,-1 0 354 16,1 0-299-16,-1 1 35 16,1 1 33-16,-2-1 16 15,-6 20-11-15,-18 4-47 16,-47 45-152-16,49-46-161 16,-2-2-70-16,11-13-167 15</inkml:trace>
  <inkml:trace contextRef="#ctx0" brushRef="#br0" timeOffset="394583.5511">18298 10822 1000 0,'-5'5'178'0,"-2"3"97"16,-7 3-304-16,-6 2-11 15,-1 3 16-15,-3-2 24 16,5-7 27-16,3-4 45 15,13-4 18-15,4-11-7 16,13-3-16-16,12-3-11 16,4-3-36-16,7 1-11 15,-12 8 1-15,-1 6-5 16,-17 9-1-16,-5 10 10 16,-13 9 1-16,-1 2-19 15,-10 3-3-15,1-9-3 16,4-7-13-16,6-6-65 15,14-10-73-15,15-15-191 16,7-1-25-16</inkml:trace>
  <inkml:trace contextRef="#ctx0" brushRef="#br0" timeOffset="394887.1996">18937 10366 1072 0,'-2'18'-1'16,"-25"11"172"-16,-15 2-335 16,-12 14 60-16,-3-7 91 0,0-5 94 15,17-9 69-15,13-7-29 16,24-6 1-16,24-10-9 15,19-5-45-15,20-4-47 16,11-4 26-16,8 4-25 16,-17-3-16-16,-10 4-76 15,-16-1-55-15,-10 0-207 16,-9-1-12-16,-3-6-117 16</inkml:trace>
  <inkml:trace contextRef="#ctx0" brushRef="#br0" timeOffset="395081.5854">19299 10290 986 0,'-5'21'234'0,"-5"10"99"15,-6 8-282-15,-11 8 13 0,-2 3-3 16,-11 11 2-16,2-5-11 16,-2 16-11-16,9-7-17 15,0 7-38-15,5-14-44 16,5-9-32-16,12-19-124 15,12-22-123-15,13-18-19 16,29-25-116-16</inkml:trace>
  <inkml:trace contextRef="#ctx0" brushRef="#br0" timeOffset="395410.6618">19534 10381 1223 0,'-6'28'240'0,"2"-8"87"16,-3-9-341-16,4-4-21 15,10-4 15-15,20-3 42 16,7-6 35-16,10-3 12 16,5-1 2-16,0-3-11 15,-15 5-26-15,-9 14-38 16,-14 8-21-16,-22 12 2 15,-11 11-9-15,-12 23 35 16,-13-6 36-16,-7 13 4 16,14-9 0-16,14 0-1 0,14-21-38 15,30-8-14 1,19-15-19-16,17-13-20 0,13-11 0 16,14-13-131-16,-4-5-227 15,6-15 31-15</inkml:trace>
  <inkml:trace contextRef="#ctx0" brushRef="#br0" timeOffset="395605.4747">20448 9902 1334 0,'14'102'589'15,"-11"-14"-29"-15,0 35-242 16,-15 16-336-16,-39 25-21 15,-24-21-5-15,-39-3-28 16,-15-33-30-16,-15-17-15 16,27-33-403-16,0-57 101 15</inkml:trace>
  <inkml:trace contextRef="#ctx0" brushRef="#br0" timeOffset="397352.5622">17187 8200 818 0,'25'16'629'0,"-59"-4"-348"16,-22 25-188-16,-2 10-118 0,-19 39-113 15,6 11-105 1,-2 23 271-16,21-6 5 15,12 16 5-15,24-31-10 0,25-4-17 16,25-25-239-16,36-12-85 16,11-32-56-16</inkml:trace>
  <inkml:trace contextRef="#ctx0" brushRef="#br0" timeOffset="397967.7719">17250 8635 1080 0,'-3'-6'260'0,"8"3"85"0,5 9-300 15,12-3-31-15,7 3 0 16,14 5 8-16,-3-1-11 15,4-3-49-15,-8 5-56 16,-1-4-270-16,-7-4 27 16</inkml:trace>
  <inkml:trace contextRef="#ctx0" brushRef="#br0" timeOffset="398461.5607">18087 8404 947 0,'-34'27'162'16,"-7"7"105"-16,-11 25-289 16,0 0 24-16,-3 11 37 15,11-8 20-15,8 3 20 16,16-19 0-16,11 0-7 15,9-16-32-15,25-20-1 16,10-17-19-16,25-20-8 16,2-10-4-16,15-12 2 15,-15 3-12-15,5-4 4 16,-18 7 5-16,-1 0 1 0,-12 5-5 16,7-2-2-1,-5 11-5-15,7 9-2 0,-2 5 1 16,9 9 0-16,-8 10 2 15,1 7 1-15,-14 2 4 16,-8 14-4-16,-11 2 0 16,-4 1-8-16,-13-2-3 15,-11-1 2-15,-12-9 8 16,-26-9 4-16,-5-4 11 16,-10-10 6-16,-4-10-4 0,-10-10-2 15,16-5 0-15,-4-3-14 16,9 1-14-16,12 5-90 15,22 8-83-15,23 1-183 16,24 8-47-16</inkml:trace>
  <inkml:trace contextRef="#ctx0" brushRef="#br0" timeOffset="398736.717">18889 8806 897 0,'-14'31'350'15,"-11"4"6"-15,-9-1-201 16,-6 5-135-16,2 4-19 15,-5-2-7-15,7-12-2 16,3-6-10-16,13-6-23 16,6-14-171-16,8 2-137 15,24-15-30-15</inkml:trace>
  <inkml:trace contextRef="#ctx0" brushRef="#br0" timeOffset="399061.1671">19334 8455 390 0,'-31'16'199'0,"-13"9"-23"15,-3 11-66-15,-2 17-105 16,6-3 66-16,9 5 76 15,19-2-28-15,16-4 30 16,16-12 16-16,24-6-59 16,14-13-68-16,25-15 38 0,3-13-21 15,7-12-8-15,-14-9-11 16,-17-8 1-16,-25 2-6 16,-24-7-48-16,-26 1-35 15,-21-3-155-15,-10 7-152 16,-24 2-43-16,14 13-142 15</inkml:trace>
  <inkml:trace contextRef="#ctx0" brushRef="#br0" timeOffset="399360.1597">19911 8234 1196 0,'13'24'224'0,"33"66"140"15,-30-22-367-15,-4 27 20 16,-13 0 2-16,-26 25 6 15,-16-3-10-15,-24 1 0 16,-4-23 2-16,-16-3-29 16,16-30-53-16,0-13-315 15,16-24 61-15</inkml:trace>
  <inkml:trace contextRef="#ctx0" brushRef="#br0" timeOffset="399755.7171">20476 8530 113 0,'-47'86'594'15,"32"-50"-285"-15,-3 18-46 16,7 7 84-16,2 10-310 16,4-13 10-16,16 0 33 15,8-23-2-15,11-18 13 16,10-26-1-16,19-28 5 15,-7-15-26-15,4-19-19 0,-12 0-27 16,-14-9-41-16,-24 16-32 16,-18-3-25-1,-10 17-75-15,-8 4-124 0,4 19-158 16,11-7-30-16</inkml:trace>
  <inkml:trace contextRef="#ctx0" brushRef="#br0" timeOffset="400018.639">21333 8247 430 0,'-113'83'463'0,"32"-24"-59"15,12-4 37-15,-2 40-226 16,22 1-75-16,11 27-15 16,31-16-70-16,26-6-67 15,21-29 39-15,32-14-66 16,16-36-71-16,17-17-349 16,-18-35 30-16</inkml:trace>
  <inkml:trace contextRef="#ctx0" brushRef="#br0" timeOffset="400948.3966">21362 8899 759 0,'-1'13'409'0,"2"-7"-125"16,-1-3-160-16,0-1-134 15,0-2-126-15,0 0 151 16,0 0 12-16,-1 0 4 16,-1 0 8-16,1 0 0 15,-1 0 13-15,2 0-9 16,0 0-7-16,2-2-6 15,5-2-6-15,15-10-18 0,41-29-4 16,-53 39-6-16,-7 8-17 16,-9 7-16-16,-7 10 25 15,-4 2 4-15,-6 7-2 16,2-6 30-16,2-4 30 16,7-11-34-16,4 2-26 15,7-14-13-15,1 1-43 16,1 2-42-16,-1-1-18 15,0-2-213-15,0 0 69 16</inkml:trace>
  <inkml:trace contextRef="#ctx0" brushRef="#br0" timeOffset="401258.631">21935 8375 713 0,'-11'11'109'0,"-6"-2"80"16,-3 12-209-16,-10 10 7 0,-6 8 36 16,2 2 24-16,2 10 18 15,7-13 2-15,11-2-2 16,10-8-22-16,14-6 19 15,12-13-10-15,15 0-3 16,6-8-3-16,11-2-9 16,-7-4-49-16,-3 2-113 15,-14 2-122-15,-8-2-65 16,-14-3-118-16</inkml:trace>
  <inkml:trace contextRef="#ctx0" brushRef="#br0" timeOffset="401467.6906">22066 8363 15 0,'1'26'0'0,"1"-5"756"16,-1-11-756-16,-5 29 349 16,4 2-390-16,-5 14 401 15,-1 8-359-15,0 6 361 0,-1-8-362 16,-5 9-8-16,-1-5-33 15,-2-9-70-15,2-16-70 16,5-13-179-16,7-35-24 16</inkml:trace>
  <inkml:trace contextRef="#ctx0" brushRef="#br0" timeOffset="401830.6119">22220 8503 1090 0,'50'-48'179'0,"-45"48"112"16,-2-3-318-16,5 3 2 16,-8 0 33-16,2 0 29 15,2 0 52-15,22 1 10 16,37 5-25-16,-49-2-47 15,-7 7-21-15,-7 15-49 16,-15 7-7-16,-13 14 13 16,-8 4 38-16,-12 16 14 15,-1-10 9-15,6 7 10 16,16-15 7-16,9-9 8 16,18-13 5-16,11-7 17 15,8-6-8-15,12-8-12 0,-1 4-26 16,4-4-79-16,-6-5-66 15,-3-2-252-15,-13-1-68 16,-6-14-89-16</inkml:trace>
  <inkml:trace contextRef="#ctx0" brushRef="#br0" timeOffset="402008.148">22433 8936 1098 0,'105'46'320'16,"-106"-31"40"-16,2 7-275 15,-7 8-166-15,-6 2 25 16,-5-7 20-16,-7 7 14 16,0-7 20-16,7-7-65 15,-7 1-135-15,13 2-132 16,10-13-86-16</inkml:trace>
  <inkml:trace contextRef="#ctx0" brushRef="#br0" timeOffset="402545.1951">23083 8515 930 0,'-13'11'159'15,"-12"15"106"-15,-6 16-261 16,-11 4 22-16,10-3 28 16,4 4 21-16,13-11 6 15,9-5-11-15,9-9-16 16,7-4 10-16,6-11-13 0,13-7 3 16,-1-12-6-16,13-8 7 15,-5-12-22-15,4-9-4 16,-14 0-8-16,4-7-6 15,-8 7-10-15,6 1-4 16,-1 6-7-16,15 4-10 16,-1 12 1-16,6 9-6 15,-5 12-1-15,5 16 3 16,-7 11 8-16,3 10 2 16,-10 0 6-16,1 3 5 15,-10-4 1-15,-1-11-1 16,-17-9-8-16,2-3-11 15,-5-7-15-15,-20-4 7 16,-15-4 3-16,-16-4 11 16,-17-4 13-16,-19-8 15 15,10-6-7-15,7-7 2 16,15-2-1-16,9-8-4 0,19 4-16 16,8 1-40-16,3 5-27 15,2-2-313-15,25 7 61 16</inkml:trace>
  <inkml:trace contextRef="#ctx0" brushRef="#br0" timeOffset="402865.2816">23814 8206 1210 0,'13'35'229'15,"-25"-2"131"-15,21 26-322 16,0 12-55-16,-9 31 46 15,-11-1 35-15,-14 19 6 16,-18-7-12-16,-34-1 2 16,-9-24-46-16,-19-5-133 15,0-33-311-15,1-23 33 0</inkml:trace>
  <inkml:trace contextRef="#ctx0" brushRef="#br0" timeOffset="427118.8683">22559 2309 833 0,'-33'46'161'16,"76"-61"92"-16,28-20-220 15,20-7-30-15,29-16 19 16,-11 11 6-16,3-8-53 16,-28 15-42-16,-10 11-162 15,-38 12-46-15,-17 16-62 16</inkml:trace>
  <inkml:trace contextRef="#ctx0" brushRef="#br0" timeOffset="427323.1497">22749 2327 567 0,'-8'34'243'15,"7"-1"-11"-15,7-11-91 0,3 13-158 16,1 4 11-16,3 7 5 16,-4 3 1-16,0 10-1 15,-6-1 1-15,0 14-96 16,-3-9-94-16,-5-1-42 15,-8-19-113-15</inkml:trace>
  <inkml:trace contextRef="#ctx0" brushRef="#br0" timeOffset="427741.1685">22534 3063 421 0,'21'14'378'16,"2"-23"-101"-16,19 4-232 15,8-1 264-15,17-7-268 16,-2-5-2-16,13-1-61 16,-9 0-53-16,0-1-31 15,-21 4-49-15,-10-3-16 16,-16 0 52-16,1-8 26 0,-9 0 3 16,1-7 29-16,-3 0-73 15,0 1 1-15,-5 8 13 16,-2 3 82-16,-1 12 82 15,-2 4 80-15,1 6 6 16,-3 0-1-16,0 0-62 16,0 0-50-16,1 1 21 15,4 7 19-15,6 5 1 0,4-4 2 16,40 44-10-16,-43-44 8 16,-3-7-3-16,6-7 10 15,-4 1-4-15,6-2-1 16,-4-6-23-16,2 10-26 15,-5 7-17-15,-4 14-9 16,-7 6 0-16,-4 14 0 16,-2-4-29-16,2 2-211 15,5-14 64-15</inkml:trace>
  <inkml:trace contextRef="#ctx0" brushRef="#br0" timeOffset="428044.2658">24151 1992 485 0,'5'-30'265'0,"-8"13"-34"16,-9-6-58-16,-1 12-156 15,-16-10-6-15,-3 7-5 16,-16 4-1-16,3 9-11 15,-10-5-12-15,13 18-7 16,4 14-10-16,13 8 3 16,1 14 3-16,14 11 4 15,-4 14 12-15,10-1 11 16,5 29-2-16,7 0 3 0,-4 23-5 16,3-8-42-16,-4 7-41 15,-3-30-110-15,-7-16-21 16</inkml:trace>
  <inkml:trace contextRef="#ctx0" brushRef="#br0" timeOffset="428237.1615">23624 2688 924 0,'34'-20'222'16,"-15"2"82"-16,24-3-252 15,6-3-46-15,16-1-18 16,-2 1-37-16,-1 4-84 16,-9 2-28-16,2 6-146 0,-20 2-12 15</inkml:trace>
  <inkml:trace contextRef="#ctx0" brushRef="#br0" timeOffset="428467.8376">24508 1819 514 0,'14'-2'324'0,"-10"16"-81"16,-4 17-322-16,0 16 294 15,3 9-249-15,-6 14 37 16,-3 1 38-16,-6 6-36 15,-1-3 13-15,-5 17-143 16,0-8-136-16,-2 13-27 16</inkml:trace>
  <inkml:trace contextRef="#ctx0" brushRef="#br0" timeOffset="429004.1926">24714 2585 488 0,'18'56'107'0,"-24"-41"58"16,6-5-123-16,1 1 10 15,4-7 19-15,5-1 35 16,4-6 3-16,2-6 9 16,11-9-8-16,2-8-23 15,-2-4-42-15,-2-7-25 16,-6 7 4-16,-11 2 4 16,-8 10 34-16,-11 8-97 15,-9 17 4-15,-19 14-32 16,-8 13-30-16,-8 12-17 15,6 6 106-15,12-2 2 16,16-7 7-16,21-3 7 0,12-10-4 16,16-6-8-16,12-12-20 15,24-8-159-15,1-13-86 16,14-12-53-16</inkml:trace>
  <inkml:trace contextRef="#ctx0" brushRef="#br0" timeOffset="429200.1335">25241 2481 798 0,'-23'27'125'0,"-8"7"93"15,-3 4-235-15,-2 13 29 16,8-5 22-16,4-1 12 16,15-8 14-16,24-4 11 15,10-9-21-15,18-21-7 16,6-12-8-16,19-13-128 15,-6-15-202-15,2-17 17 16</inkml:trace>
  <inkml:trace contextRef="#ctx0" brushRef="#br0" timeOffset="429439.6466">25545 1860 564 0,'8'45'383'15,"2"5"-83"-15,0 9-339 16,1 17 337-16,-2-4-315 16,-2 8-18-16,-3-7-7 15,-2 0-56-15,1-13-57 16,-9 0-124-16,0-22 11 0,-12-8-91 15</inkml:trace>
  <inkml:trace contextRef="#ctx0" brushRef="#br0" timeOffset="429753.6536">25344 2456 1164 0,'22'-3'216'16,"10"-3"132"-16,16-6-355 15,4 0 23-15,7 3-12 16,-4-1-15-16,0-3-49 16,-20 7-59-16,-2-5-177 15,-10 4-19-15,1 2-17 16,-8 5 105-16,5-4 64 16,-5 2 181-16,-2 0 50 15,-1 3 48-15,-1 5-41 16,-2 7 2-16,-5 8 9 0,-1 6 9 15,-4 7-16-15,-1 0-20 16,1-6-21-16,1-1-19 16,1-7-36-16,-4-12-21 15,4-10-102-15,-13-17-48 16,7-21-23-16</inkml:trace>
  <inkml:trace contextRef="#ctx0" brushRef="#br0" timeOffset="429864.3193">25895 2017 850 0,'0'-19'236'0,"-2"9"10"16,5 8-273-16,-1 1-132 16,-2 1-129-16,0 0-30 15</inkml:trace>
  <inkml:trace contextRef="#ctx0" brushRef="#br0" timeOffset="430407.1092">26026 2380 786 0,'-11'24'127'0,"9"-14"78"15,1 7-234-15,-2-6 2 16,0 3 2-16,1-1 28 16,1-3 5-16,-2-4 3 15,6 9 5-15,3 0-5 16,3 1-5-16,1 1 10 16,8-4 4-16,0-7 1 15,-2-6 10-15,-1-11-6 0,4-5-8 16,-4 1-8-16,-3-7 4 15,-4-6-5-15,0 3 14 16,-8 3-4-16,1-4-6 16,1 12-13-16,-1-1-6 15,2 9-4-15,6-7-1 16,7-1 3-16,10 2 4 16,0 3 6-16,4-1 3 15,0 10 6-15,-7 2 0 16,-6 3-4-16,-4 12 0 15,-3-2-2-15,-1 5 1 16,0 0 3-16,0-4 6 16,4-6 0-16,3 4 5 15,1-7 2-15,-4 11-2 16,-1 3-8-16,-11 11-10 16,-14 7-14-16,-12 4-273 15,-6-6 78-15</inkml:trace>
  <inkml:trace contextRef="#ctx0" brushRef="#br0" timeOffset="431206.6718">27000 1632 993 0,'9'21'266'15,"-2"-5"4"-15,-3 12-203 16,2 8-126-16,3 30 5 0,-1 7 39 16,-1 17 41-16,-1 2-33 15,-2 13 0-15,-2-14 2 16,-7-2-199-16,1-20-30 15,-5-15-54-15,-9-31-7 16,-5-34-47-16</inkml:trace>
  <inkml:trace contextRef="#ctx0" brushRef="#br0" timeOffset="431440.4023">26883 1660 1208 0,'44'-19'241'0,"38"-12"124"15,0 0-332-15,27-12-42 16,-6 10 31-16,2 9-1 16,-30 18-13-16,-9 20-21 15,-23 15-14-15,-19 20-10 16,-32 14-6-16,-30 22-14 16,-17 7 13-16,-20 17 5 15,-1-16-9-15,-23-6-136 16,11-25-133-16,-5-17 5 15,18-21-199-15</inkml:trace>
  <inkml:trace contextRef="#ctx0" brushRef="#br0" timeOffset="431754.8486">27549 2145 525 0,'24'83'122'16,"-42"-37"62"-16,3 2-149 16,8-12 8-16,11 2 23 15,11-14 5-15,9-9 26 16,4-15 5-16,6-12 14 15,-7-12-21-15,-11-11-32 16,-12-1-47-16,-18-5-51 16,-20 11-41-16,-12 1-71 15,-3 12-116-15,-3 5-33 16,15 8-60-16</inkml:trace>
  <inkml:trace contextRef="#ctx0" brushRef="#br0" timeOffset="431981.702">27958 2223 457 0,'6'42'356'0,"3"-1"-108"15,-5 9-317-15,2-12 253 16,-9-12-331-16,3-7-10 16,-16-16-91-16,4-14 15 0</inkml:trace>
  <inkml:trace contextRef="#ctx0" brushRef="#br0" timeOffset="432159.5829">27970 1767 577 0,'9'-2'98'0,"1"10"42"16,3-4-369-16,-4 7 229 15,2 3-158-15</inkml:trace>
  <inkml:trace contextRef="#ctx0" brushRef="#br0" timeOffset="432414.7014">28189 2315 694 0,'3'7'353'16,"1"-5"-80"-16,4-11-145 15,5-3-100-15,2-9-89 16,9 1 133-16,1-4-3 15,10-6 0-15,2 8 0 16,5 3-30-16,-9 8-28 0,-2 10-15 16,-12 11-36-16,-12 11-9 15,-7 10-9-15,-7 8-54 16,-3-1-28-16,-5-2-76 16,6-8-71-16,1-6-3 15,2-20-59-15</inkml:trace>
  <inkml:trace contextRef="#ctx0" brushRef="#br0" timeOffset="432673.9568">28719 1616 441 0,'-1'26'320'0,"11"-2"-80"16,-5 13-268-16,1 13 264 16,-2 25-251-16,-3 2 10 15,-5 19 6-15,4 0 6 16,-6 3 4-16,-3-19-4 16,3 0-69-16,0-22-2 15,-2-16-153-15,5-24-30 16,-8-17-38-16</inkml:trace>
  <inkml:trace contextRef="#ctx0" brushRef="#br0" timeOffset="432895.2942">28630 2078 1335 0,'5'-4'259'0,"27"-2"142"16,4-8-411-16,10-1 19 15,-8 2-16-15,1-3-29 16,-11 2-57-16,-7 3-312 16,-15 0 68-16</inkml:trace>
  <inkml:trace contextRef="#ctx0" brushRef="#br0" timeOffset="433166.1627">29017 1622 1427 0,'64'37'182'0,"-58"-20"132"16,-3 0-480-16,1 8-52 16,-5-10-105-16,-7-3-54 15,-1-4-51-15</inkml:trace>
  <inkml:trace contextRef="#ctx0" brushRef="#br0" timeOffset="433342.911">29134 2162 862 0,'12'43'456'16,"-5"-12"-139"-16,-11-5-28 15,-1-3-511-15,1-11 20 0,1-7 69 16,-4-22-184-16,4-14 43 16</inkml:trace>
  <inkml:trace contextRef="#ctx0" brushRef="#br0" timeOffset="434231.1924">29854 1343 749 0,'-28'40'158'0,"-18"22"73"16,-15 14-226-16,-10 22 13 0,9 10 0 15,4 25 18-15,17-5 4 16,14 8 1-16,20-16-5 15,18-21-5-15,12-34-17 16,17-17-2-16,3-23-82 16,14-16-207-16,-6-8 44 15</inkml:trace>
  <inkml:trace contextRef="#ctx0" brushRef="#br0" timeOffset="434728.1809">30038 2229 724 0,'35'65'-198'0,"-35"-63"301"0,2 1-194 15,-10 4 29-15,7-7 140 16,-1 0 108-16,1 0-85 15,-1 0-7-15,1 0 1 16,-1 0 14-16,1 0-10 16,-1 0-8-16,2 0-16 15,0-1-22-15,0-1-29 16,2-1-4-16,-1 0-9 16,1 0-23-16,-1 3-2 15,1-3-12-15,-1 3 0 0,-1 3-2 16,2 15 24-16,-7 9-4 15,-18 36 2-15,9-48-35 16,2-13 12-16,8-25-253 16,8 0 56-16</inkml:trace>
  <inkml:trace contextRef="#ctx0" brushRef="#br0" timeOffset="435104.5549">30429 1530 983 0,'53'32'59'16,"-56"-8"161"-16,-6 7-337 15,-7 11 88-15,-5-4 25 16,-7 10 7-16,-3-2 6 0,7-1 7 16,8-6-3-16,13-5 26 15,13-21 13-15,27-11 15 16,9-12 9-16,21-17-12 15,-3-1-42-15,-2 1-9 16,-18 11-49-16,-7-2-221 16,-18 13-42-16,-11-9-67 15</inkml:trace>
  <inkml:trace contextRef="#ctx0" brushRef="#br0" timeOffset="435354.8633">30645 1540 1045 0,'1'-1'158'16,"1"2"126"-16,4 29-324 16,44 73 19-16,-51-42 13 15,-4 25 6-15,1-1 2 16,-5 11 4-16,-2-4 4 15,-2-11 0-15,4-30-18 16,6-13-49-16,0-20 1 16,5-25-232-16,8-17 29 0</inkml:trace>
  <inkml:trace contextRef="#ctx0" brushRef="#br0" timeOffset="435835.2143">30894 1582 876 0,'44'-14'12'0,"-44"22"170"15,-1-2-286-15,-2 1 59 16,3-7 60-16,0 0 39 16,0 0 13-16,0 0 18 15,0 0 1-15,1 0 8 0,1 0-32 16,24-1-8-16,50-10-12 16,-35 1 4-16,5-1-12 15,0 4-6-15,-7 4-13 16,-4 3-21-16,-13 5-12 15,-16 8-4-15,-9 5-1 16,-16 7-1-16,-9 7 13 16,-15 4 7-16,2 2 3 15,-2 5 9-15,13-1 8 0,6 2-3 16,24-1 3-16,25-1 15 16,20-11 11-16,26-7 8 15,6-18 12-15,0-14-28 16,-16-8-38-16,-9-14-86 15,-24 4-49-15,-3-10-232 16,-13 8 12-16</inkml:trace>
  <inkml:trace contextRef="#ctx0" brushRef="#br0" timeOffset="436187.8949">31578 2007 1171 0,'-4'16'218'0,"-7"18"107"16,-1 17-343-16,-8 15-6 15,-7-2-19-15,-4 13-111 16,-2-19-171-16,-13-17-8 15</inkml:trace>
  <inkml:trace contextRef="#ctx0" brushRef="#br0" timeOffset="454898.5902">31735 1719 1057 0,'21'15'150'0,"5"-25"140"0,14 7-350 16,5-2 70-16,5-9-32 15,-5-9-9-15,-5-3-66 16,-11 2-129-16,-5-3-65 16,-11 4-55-16</inkml:trace>
  <inkml:trace contextRef="#ctx0" brushRef="#br0" timeOffset="455469.1963">32206 1377 690 0,'-43'51'84'0,"52"-51"125"16,6 1-219-16,8-7 70 15,12 0 16-15,8-9 1 16,2 1-13-16,1-3-17 15,-10 2-21-15,-9 4-8 16,-16 8-9-16,-12 13-47 16,-14 6 7-16,-19 20 1 15,-7 10 1-15,-14 22-2 16,0 2 38-16,5-1-6 16,13-7 0-16,16 5-1 15,16-17-1-15,25-8 24 16,12-6 10-16,22-11 7 15,8-15-9-15,9-14-105 0,-12-2-187 16,-10-15-11-16,-24 0-167 16</inkml:trace>
  <inkml:trace contextRef="#ctx0" brushRef="#br0" timeOffset="456058.1716">32658 1914 475 0,'16'0'-3'16,"-13"1"103"-16,-1-1-90 15,1 9-51-15,-5-9 113 16,1 0 5-16,1 0-6 16,0 0-6-16,-2 0-43 15,1 1-13-15,-1 1-8 16,1-1 7-16,-1 1 10 0,1-1 8 16,-1 2 40-1,2-3 2-15,0 0-4 0,2 0-8 16,5-3-9-16,9-1-42 15,-8 2-8-15,-7 1-8 16,1 1 3-16,-1 1 10 16,1 1 4-16,1 11 11 15,-2 5 10-15,-2 0 3 16,-1 31-13-16,5-49 10 16,0-6-20-16,2-5-56 15,-5 10-52-15,0-1-162 16,0-1-13-16,0 0-85 15</inkml:trace>
  <inkml:trace contextRef="#ctx0" brushRef="#br0" timeOffset="456546.1391">32886 1337 782 0,'35'58'-77'0,"-48"-40"203"15,1 1-254-15,-1 3 54 16,3-1 109-16,-4 6 8 16,5 1 7-16,2 7-6 15,4-1-4-15,3 3 6 16,3-5 4-16,4-3 8 16,4-8 24-16,4-2 20 15,1-8 11-15,8-6-1 16,1-6-3-16,4-8-12 15,-3-7-21-15,2-11-13 16,-8-7-12-16,-5-7-9 16,-10-1-15-16,-5-7-16 15,-14 8-16-15,-2-5-6 16,0 12-7-16,2-2 6 16,3 11-26-16,5-3-45 0,6 7-108 15,10 0-175-15,8 8-25 16</inkml:trace>
  <inkml:trace contextRef="#ctx0" brushRef="#br0" timeOffset="456954.5766">33241 1235 290 0,'6'83'185'0,"-6"-74"-31"15,-6 6-173-15,-1 2 121 16,3-2-202-16,-5 4 117 16,3-4-1-16,0 3-2 15,-2-3 53-15,8 6 64 16,0-4-116-16,6 9 12 15,9-3 15-15,15 1 28 16,-1-9 1-16,14-5 22 16,-7-16-6-16,4-12-9 15,-13-1-23-15,-1-12-8 16,-11-10-20-16,-3 1 11 0,-11 3-2 16,-1-9-33-16,-10 13-2 15,-8 9-7-15,6 5-22 16,-10 10-69-16,-2 0-17 15,5 5-172-15,1-1-12 16,2 0-92-16</inkml:trace>
  <inkml:trace contextRef="#ctx0" brushRef="#br0" timeOffset="457764.6411">33624 1121 472 0,'1'1'-68'0,"1"1"247"15,-1-1-257-15,0 1 4 16,1-1 184-16,-1 2-75 0,-1-3-74 16,0 2 78-16,-1 13 81 15,-3-1-101-15,-5 6 1 16,-21 49 0-16,17-41 4 16,5-4 1-16,4 6 8 15,1-4 1-15,6-2 1 16,6-6 15-16,1 3 17 15,0-8-21-15,4-3 12 16,-5-2 2-16,4-2-12 16,-3-2-18-16,1-1 21 15,-4-3-11-15,-2 0 15 16,-5 0 0-16,0-1 9 16,-2-1-3-16,1 1 7 15,-1-1-21-15,1-1-5 16,1 0-14-16,0 0-8 15,0-1-11-15,0-5-1 16,0 2-2-16,0-2 1 16,1-3 0-16,1 0 0 15,1-3-1-15,3 0 2 0,-2 2 0 16,24-48 3-16,-22 45 3 16,-2 4-3-16,-2 0-1 15,-1-7-2-15,-1 9-6 16,-3-4-7-16,1 5 1 15,-4-2 1-15,0 6-3 16,-2-7 3-16,2 14 3 0,-1-13-26 16,2 4-27-16,1 2-22 15,1 3-136-15,2 0-138 16,-1 1-4-16,2-2-148 16</inkml:trace>
  <inkml:trace contextRef="#ctx0" brushRef="#br0" timeOffset="459238.1647">33672 1491 376 0,'2'51'29'0,"-15"-47"60"16,-2 2-137-16,-7 7 62 16,-4 2 9-16,-5 6 9 15,5 1 10-15,-1 2 12 16,8 2-14-16,4 0-10 16,10 0-8-16,2 1-8 15,9-6 13-15,5-3 37 16,7-13 22-16,7-8 19 15,6-4 2-15,3-6-22 16,-3-12-38-16,2 4-18 16,-13-3-17-16,0-3 0 15,-12 4 0-15,-3 6-7 16,-5 3-19-16,0 8-22 16,-5 7-13-16,0 10-5 15,0 5 6-15,-1 5 19 0,0 2 19 16,0 11 7-1,2-1 4-15,-4 22 0 0,1 10-1 16,-5 15 3-16,0 0-4 16,-2 15-3-16,-1-17-210 15,3-8 66-15</inkml:trace>
  <inkml:trace contextRef="#ctx0" brushRef="#br0" timeOffset="460091.172">33573 589 560 0,'-1'0'44'16,"2"7"100"-16,5 7-173 15,0 6 6-15,4 3 19 16,5 8 27-16,6 6-19 16,3 13-1-16,-1 2 1 15,10 22-1-15,-2 6-8 16,-1 30 1-16,-5 4 3 0,-4 30 3 16,-14-13 11-16,-14 56 6 15,-8-9 2-15,-16 37-1 16,-15-12 7-16,-18 37 0 15,0-43-29-15,-19 24-25 16,-7-35-138-16,-17 13 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6:10:26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4040 9345 381 0,'-17'-9'109'0,"5"-4"38"0,7 2-101 15,-6-2 15-15,-2 4 5 16,-8 0 16-16,0 6-2 15,-1 5 2-15,-6 2-17 16,-3 4 3-16,3-2-13 16,1-1 1-16,8-5 3 15,17-14 4-15,19-13 41 16,36-13 44-16,34-15-13 16,54-17 16-16,0-1-2 15,26 12-53-15,-19 21-57 0,-6 33-11 16,-53 36-29-16,-23 44-10 15,-61 14-9-15,-45 31-1 16,-31-7 36-16,-29 4 9 16,6-23 4-16,7-19 4 15,32-32-3-15,20-14-55 16,38-20-7-16,25 1-5 16,21-1 2-16,5 8 7 15,-9 12 31-15,-19 36-1 16,-31 16 8-16,-67 42 8 15,-46 16 0-15,-49 3 6 16,-25-27 2-16,-43-20-61 16,42-51-297-16,-5-76-122 15,39-38-116-15</inkml:trace>
  <inkml:trace contextRef="#ctx0" brushRef="#br0" timeOffset="2606.9034">16898 9884 966 0,'-15'-3'209'16,"6"5"83"-16,0-4-279 16,12 7 15-16,-3-5 7 0,12-2 46 15,38-5 10-15,133-17 10 16,-47 9-24-16,19-2-31 15,-18 12-75-15,-17 8-163 16,-42 12-206-16,-17 10-31 16</inkml:trace>
  <inkml:trace contextRef="#ctx0" brushRef="#br0" timeOffset="3070.3862">18160 9363 923 0,'25'46'252'0,"-23"-46"80"16,3-2-222-16,10-2-36 15,15-2 22-15,13-5 0 16,37-2 4-16,7 4-10 16,11 5-23-16,-12 8-33 0,-9 13-15 15,-42 11-18-15,-23 21-16 16,-24 10 17-1,-14 13 13-15,-8-3 6 0,1-4 0 16,12-24-5-16,29 1-4 16,29-17-8-16,32 8 11 15,7-4 6-15,1 24-5 16,-38 8 13-16,-82 46 29 16,-79 10 13-16,-87 28-20 15,-44-7 7-15,-31-11-127 16,33-53-442-16,28-47 76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6:12:45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4444 12059 253 0,'78'-19'340'0,"-58"-6"-100"15,-5 4-22-15,-7 5-80 16,-2 5-64-16,-3 5-88 16,-10 5 8-16,-17 11-27 15,-8 10-18-15,-23 18-5 16,-15 8 18-16,-16 22 2 15,-3-3 47-15,2 18 35 16,23-4 14-16,17 7 20 16,28-20 8-16,36 6-24 15,26-21-23-15,26-18-20 16,13-20-68-16,19-13-240 16,-6-16 48-16</inkml:trace>
  <inkml:trace contextRef="#ctx0" brushRef="#br0" timeOffset="260.2717">4708 12307 1034 0,'-6'117'242'0,"-2"-106"100"16,8-3-297-16,15-16 2 15,6-15-4-15,14-16-3 16,4-11-13-16,11-14-4 16,-4 8-5-16,7 0-3 15,-8 14-7-15,1 10 2 16,-9 9-66-16,-6 13-316 16,-12 11-9-16,-5 4-161 15</inkml:trace>
  <inkml:trace contextRef="#ctx0" brushRef="#br0" timeOffset="430.3594">5494 12077 542 0,'8'43'432'15,"-6"7"-110"-15,7 15-326 16,2-19 285-16,-10 11-438 15,-7-14-166-15,-3-9-21 16</inkml:trace>
  <inkml:trace contextRef="#ctx0" brushRef="#br0" timeOffset="590.3386">5602 11838 1106 0,'0'-22'360'15,"2"1"76"-15,2 14-274 16,4 4-274-16,2 5-227 16,0 1-74-16,4 10-279 15</inkml:trace>
  <inkml:trace contextRef="#ctx0" brushRef="#br0" timeOffset="785.5979">5998 11564 1119 0,'6'12'525'0,"-2"3"-167"15,4 7-301-15,11 18-81 16,-1 5-79-16,-2 15-91 16,-4 3 150-16,-5 14-89 15,-11-3-201-15,-2 15-11 16,-6-18-141-16</inkml:trace>
  <inkml:trace contextRef="#ctx0" brushRef="#br0" timeOffset="953.8266">5946 12086 1181 0,'-24'-59'384'0,"23"42"57"16,29 1-286-16,12 1-138 15,31 2-30-15,3 4-78 16,12 4-225-16,-5 5-125 16,-5 6-91-16</inkml:trace>
  <inkml:trace contextRef="#ctx0" brushRef="#br0" timeOffset="1728.385">6648 12145 1125 0,'-12'12'220'16,"11"18"112"-16,-2 1-346 16,-3 15-113-16,3-3-204 0,-5 3-3 15,-8-20-176-15</inkml:trace>
  <inkml:trace contextRef="#ctx0" brushRef="#br0" timeOffset="1881.6254">6652 11515 950 0,'15'5'508'0,"3"-5"-306"16,-14-3-404-16,23 6-331 15</inkml:trace>
  <inkml:trace contextRef="#ctx0" brushRef="#br0" timeOffset="2119.7065">7030 12053 1114 0,'-49'36'276'0,"6"11"96"15,-7 12-326-15,20-2-15 0,7-1-12 16,14-11-34-16,12-10-42 16,16-11-9-16,12-6-9 15,12-11-151-15,18-6-127 16,-6-9 28-16</inkml:trace>
  <inkml:trace contextRef="#ctx0" brushRef="#br0" timeOffset="2406.7294">7439 12102 722 0,'-40'12'628'0,"0"1"-259"16,30 5-103-16,-8 12-228 15,7 5-228-15,4 5 178 16,1-4-21-16,8-8-9 15,4-10 5-15,7-18 3 16,5-12 9-16,16-16-14 0,7-2-6 16,1-5-5-16,-7 9 0 15,-1 9 10-15,-16 14 30 16,-5 12 22-16,-4 5 3 16,0 13-5-16,-1 7-6 15,0 2-4-15,-2-8-295 16,12-13 92-16</inkml:trace>
  <inkml:trace contextRef="#ctx0" brushRef="#br0" timeOffset="2611.2491">8008 11514 1034 0,'6'33'384'16,"-20"2"14"-16,10 21-219 15,1 14-175-15,-4 25 7 16,-1 7-1-16,-5 18-4 16,-6-10-31-16,2 4-158 15,5-15-126-15,5-6-98 16,3-30-154-16</inkml:trace>
  <inkml:trace contextRef="#ctx0" brushRef="#br0" timeOffset="2957.2494">8377 12238 1114 0,'-5'15'207'16,"2"2"109"-16,-1 11-338 16,2 4 1-16,2 5 2 15,2 3 14-15,4 0 1 16,1-9 0-16,5-11 19 16,4-14 18-16,15-21 17 15,0-15 22-15,5-16 1 16,-1-1-20-16,-3-5-13 15,-12 9-24-15,-2 2-24 16,-6 12-238-16,10 1-135 16,0 2-45-16</inkml:trace>
  <inkml:trace contextRef="#ctx0" brushRef="#br0" timeOffset="3291.2314">9276 12148 954 0,'-18'12'386'0,"-6"-6"-6"15,-17 4-196-15,-2 8-184 16,-5 12-7-16,7 2-1 16,-4 11 15-16,14-6 5 15,31-37 0-15,-56 70-2 16,40-43-24-16,8-10-33 15,8-8-7-15,12-9 4 0,13-10 3 16,1-9 27-16,8-4 22 16,-2 6 6-16,-4 0 2 15,-8 10 4-15,-1 5-6 16,-4 7-3-16,1 4-5 16,-3 11-6-16,2 9-40 15,-2 5-31-15,1 0-35 16,-2-6-233-16,7-13 33 15</inkml:trace>
  <inkml:trace contextRef="#ctx0" brushRef="#br0" timeOffset="3540.2373">9754 11478 57 0,'3'2'551'16,"-3"10"-297"-16,-1 6-41 16,-1 27 32-16,2 12-300 15,-7 20 36-15,-4 9 45 16,-2 13 0-16,1-10 5 16,-4 15 7-16,1-14-35 15,2 5-123-15,4-23-78 16,-2-3-78-16,7-29-106 0</inkml:trace>
  <inkml:trace contextRef="#ctx0" brushRef="#br0" timeOffset="3915.0186">9976 12061 1215 0,'-15'10'171'0,"7"17"155"16,-6 10-356-16,-4 16-4 15,2 3 23-15,0 10 24 16,5-12-4-16,7-11-6 16,4-16 11-16,7-11-62 15,10-19-25-15,9-17-13 0,1-10-6 16,4-10 4-16,-4 3 68 15,-6 4 30-15,-10 11 16 16,-2 15-3-16,-1 13-12 16,-1 11-6-16,3 13-7 15,-5 7 0-15,1 0 6 16,1 12 5-16,-2-10-9 16,-1-8-48-16,7-6-44 15,9-12-39-15,4-19-39 0,20-6-95 16,-1-2 32-16</inkml:trace>
  <inkml:trace contextRef="#ctx0" brushRef="#br0" timeOffset="4243.961">10373 12281 1046 0,'-1'21'274'15,"1"-19"69"-15,1 1-274 16,7-2-79-16,36 11 22 16,46-9 12-16,-33-25 10 15,-5-6 5-15,-4-11-10 16,-18 5-30-16,-9-3-5 16,-12 13-12-16,-15 3-25 15,-16 13 10-15,-20 13 10 0,-8 16-1 16,-13 15 1-1,7 7 58-15,9 13 40 0,20-6-27 16,17 10 17-16,14-13 16 16,15 6-63-16,11-10-45 15,15 0 22-15,2-16-209 16,17-5-203-16,-7-19 15 0</inkml:trace>
  <inkml:trace contextRef="#ctx0" brushRef="#br0" timeOffset="4459.2726">11103 11650 100 0,'88'116'1119'0,"-82"-75"-595"16,-11-21-122-16,-1 9-127 16,0 2-856-16,-4 3-30 15</inkml:trace>
  <inkml:trace contextRef="#ctx0" brushRef="#br0" timeOffset="4595.2653">11167 12007 1309 0,'19'146'460'16,"-25"-104"36"-16,-2-12-374 16,3 10-228-16,-2-13-383 15,-4-24 34-15</inkml:trace>
  <inkml:trace contextRef="#ctx0" brushRef="#br0" timeOffset="5908.5597">12308 12001 1379 0,'0'9'241'0,"11"0"144"16,19-3-462-16,10-1-23 16,16-8-16-16,1-6-57 15,6-5-67-15,-15 4-99 16,-10-2-20-16</inkml:trace>
  <inkml:trace contextRef="#ctx0" brushRef="#br0" timeOffset="6173.6484">12416 12219 1019 0,'1'12'286'16,"-1"-15"43"-16,2 5-254 15,-2 1-91-15,0-3 9 16,0 0 24-16,0 0 36 16,0 0-1-16,1 1-1 15,1 0-10-15,18 11-94 16,7 0-182-16,56 16-152 15,-49-29-86-15</inkml:trace>
  <inkml:trace contextRef="#ctx0" brushRef="#br0" timeOffset="6592.0671">13254 11868 1231 0,'-40'62'284'0,"-19"-22"104"16,-3 11-361-16,2 20-14 16,13 0-13-16,13 7 36 15,27-12 7-15,27-15 11 16,20-22 25-16,30-15 12 16,10-20-20-16,21-14-2 15,-11-26-7-15,0-21-18 16,-22-4-12-16,-14-10-14 15,-31 8-23-15,-21 5-49 16,-24 25-29-16,-39 3-36 0,-20 12-25 16,-25 14-352-16,1 17 123 15</inkml:trace>
  <inkml:trace contextRef="#ctx0" brushRef="#br0" timeOffset="10955.5836">11678 11835 686 0,'-95'-56'258'0,"70"44"40"16,3 2-161-16,12 4-50 15,1 0-25-15,10 5-26 16,4 5-18-16,20 12-11 16,4 8 3-16,22 19 5 15,4 6 3-15,17 13-2 16,-8 6-7-16,4 17-24 15,-12-10-31-15,4 14-93 16,-20-16-81-16,-2 1-113 16,-16-24-63-16</inkml:trace>
  <inkml:trace contextRef="#ctx0" brushRef="#br0" timeOffset="11197.198">11998 11705 1214 0,'2'0'404'0,"-1"0"25"15,-1 2-319-15,-13 23-97 16,-66 86-29-16,-14-9-78 15,-3 11-65-15,-13 22-267 16,28-29-11-16</inkml:trace>
  <inkml:trace contextRef="#ctx0" brushRef="#br0" timeOffset="29374.9216">22276 8429 736 0,'2'-1'175'0,"-1"-2"61"15,1 0-221-15,-1 0-27 16,1 2-7-16,-1 1 1 15,0 1 3-15,13 15 14 16,4 30 21-16,48 58-4 16,-44-45-3-16,13 15-2 15,-12-3-6-15,11 15-45 16,-3-10-66-16,0-4-126 16,-5-15-18-16</inkml:trace>
  <inkml:trace contextRef="#ctx0" brushRef="#br0" timeOffset="29604.2335">22771 8345 637 0,'-12'33'481'0,"-10"14"-124"16,-12-14-39-16,-24 39-315 15,-3 17-38-15,-23 22-12 16,1 2-9-16,-11-1-80 16,23-17-96-16,3 4-97 15,30-23 13-15,16-24-125 16</inkml:trace>
  <inkml:trace contextRef="#ctx0" brushRef="#br0" timeOffset="30003.2208">21678 9689 471 0,'16'25'479'0,"-3"-27"-166"0,42 10-280 15,33-4 289-15,64-5-345 16,39-5 48-16,83-5 15 15,3 0 0-15,59-6 2 16,-10 7-5-16,40 3-13 16,-30-1-9-16,44 7-6 15,-50 4-7-15,24 1-49 16,-46 6-101-16,18 1-218 16,-43-11-9-16</inkml:trace>
  <inkml:trace contextRef="#ctx0" brushRef="#br0" timeOffset="30731.4122">24839 8339 940 0,'3'1'129'0,"1"-8"120"16,0-2-284-16,-1-13-10 15,-1-11 30-15,-8-10 17 16,-6-1 9-16,-6-15 35 16,-10 8 9-16,-7-1-8 15,1 12-19-15,-8 8-37 16,5 19-52-16,2 13 0 16,8 17 5-16,2 20 24 15,7 18 32-15,2 21 28 16,8 17 6-16,7 27 18 15,8 2-9-15,3 17 2 16,2-9-4-16,-4 8-15 16,-4-28-36-16,-5-11-65 0,-2-25-109 15,0-18-117-15,-3-32-48 16</inkml:trace>
  <inkml:trace contextRef="#ctx0" brushRef="#br0" timeOffset="30949.2309">24242 8773 1039 0,'16'10'443'0,"17"-8"-53"16,-2-4-227-16,25 10-194 15,6 1-32-15,12 0-14 16,-3 2-16-16,-4 1-55 15,-11-3-36-15,-2-6-36 16,-6-4-120-16,1-5 50 16</inkml:trace>
  <inkml:trace contextRef="#ctx0" brushRef="#br0" timeOffset="31274.23">25443 8635 669 0,'-197'73'222'0,"129"-33"27"16,-15 21-160-16,15 2-27 0,5 11-44 15,25-4 29-15,23 9-23 16,24-13-25-16,33-2-27 16,15-11-132-16,22-7-116 15,8-16-16-15</inkml:trace>
  <inkml:trace contextRef="#ctx0" brushRef="#br0" timeOffset="31589.0558">25502 8782 922 0,'-3'1'172'16,"-1"5"91"-16,-1 3-264 15,4 13-4-15,27 51 12 16,16-27 9-16,5 0 7 15,14 7-2-15,-3-10-40 16,3 2-70-16,-17-19-70 16,-7 3-126-16,-13-15-55 15</inkml:trace>
  <inkml:trace contextRef="#ctx0" brushRef="#br0" timeOffset="31812.9652">25967 8752 1171 0,'-13'9'201'0,"-15"15"104"16,-9 9-334-16,-31 18-46 16,-5 10 30-16,-14 4 20 15,10-11 13-15,8-1-19 16,29-17-31-16,14-14-139 15,21-6-74-15,28-17-17 16,14-17-131-16</inkml:trace>
  <inkml:trace contextRef="#ctx0" brushRef="#br0" timeOffset="32023.4314">26166 8783 1295 0,'12'14'155'0,"5"7"187"0,6 20-414 16,0 5 33-16,-6 19 32 15,-12-4-17-15,-22 9 1 16,-19-10 12-16,-26 7-24 16,-5-18-46-16,-29-6-240 15,1-17 35-15</inkml:trace>
  <inkml:trace contextRef="#ctx0" brushRef="#br0" timeOffset="32589.9708">23557 7973 964 0,'28'76'231'0,"-23"-44"53"16,-17 13-229-16,9 36-118 15,-1 29 30-15,1 57 48 16,0 20 14-16,-2 60 10 16,2 8 3-16,0 67 9 15,-7-7-18-15,-8 54 0 16,-7-21-7-16,-9 69 4 16,-9-51 6-16,-3 54 17 15,5-30 0-15,-7 44 1 16,11-61-8-16,5 53-12 0,8-56-24 15,-1 6-4-15,13-62-3 16,-7-4-86-16,2-77-60 16,-12-25-261-16,-1-67-15 15</inkml:trace>
  <inkml:trace contextRef="#ctx0" brushRef="#br0" timeOffset="33835.2181">21804 10467 1005 0,'-6'1'180'0,"9"-4"106"15,6 10-292-15,-8-7-16 16,27 3 48-16,83 5 20 15,-34-5 0-15,20-6-1 16,-12-2-332-16,3-4-37 16,-26-4-116-16</inkml:trace>
  <inkml:trace contextRef="#ctx0" brushRef="#br0" timeOffset="34057.1691">22680 10034 1331 0,'76'104'322'0,"-79"-56"102"16,-1 35-364-16,-5 12-117 15,-11 28 7-15,-6-9 5 16,-10 8-30-16,-1-20-17 15,9 17-299-15,12-28 76 16</inkml:trace>
  <inkml:trace contextRef="#ctx0" brushRef="#br0" timeOffset="34957.0142">22269 12262 933 0,'-20'101'345'16,"12"-95"-19"-16,-7 0-248 15,-10 6-72-15,-7 7-26 16,-11 19-18-16,-1 4 62 15,-5 20 39-15,8 6 21 0,7 20 18 16,11-5-6 0,15 6-19-16,13-17-42 15,18-10-15-15,6-28-22 0,25-16-19 16,5-19 15-16,18-30 22 16,-6-15-4-16,-3-14-17 15,-20-3 2-15,-11-16-9 16,-30 12-16-16,-9-4-56 15,-24 6-43-15,-25 6-90 16,-11 14-152-16,-19 22-41 16,1 18-83-16</inkml:trace>
  <inkml:trace contextRef="#ctx0" brushRef="#br0" timeOffset="35637.2924">22097 14154 748 0,'28'151'216'16,"-58"-109"43"-16,-10 4-208 0,-8 11-35 15,2-2-3-15,3 0 63 16,20-9 20-16,12-8 31 16,18-14 14-16,23-5 2 15,14-10-66-15,27-10-56 16,12-7-68-16,15-5-348 16,-15-2-18-16,-9-5-145 15</inkml:trace>
  <inkml:trace contextRef="#ctx0" brushRef="#br0" timeOffset="35845.2342">22633 14132 839 0,'-18'27'614'0,"3"5"-144"16,2 26-49-16,-8 16-402 15,-7 34-24-15,-4 15 8 16,-2 22 5-16,-3-7-8 16,-2 18-7-16,4-20-466 15,-11-20 145-15</inkml:trace>
  <inkml:trace contextRef="#ctx0" brushRef="#br0" timeOffset="107168.2728">5407 15231 600 0,'68'-69'244'16,"-84"45"4"-16,2 5-149 15,5-1-67-15,8 11-27 16,-4 1-8-16,4 3-18 16,2 10-32-16,-1-5-31 0,-1 2 29 15,-1 49 0-15,-2 84 16 16,0-29 33-16,1 29 36 15,0-6-21-15,1-6 56 16,-5-39 55-16,-2-21 1 16,1-41 32-16,3-29-41 15,-7-28-74-15,4-45-54 16,4-29 0-16,-2-51-29 16,1-2 36-16,16-17 38 15,5 34 4-15,21-5 0 16,9 45-1-16,10 4-9 15,-5 33-25-15,-2 16-31 16,-14 32-27-16,-4 17 6 16,-4 22 15-16,1 34-3 15,0 18 29-15,0 30 29 0,-2 7-5 16,5 31-6-16,-2-11 10 16,-5 8 0-16,-2-14-11 15,-6-1-9-15,-7-32-283 16,-18-7-4-16,-7-26-99 15</inkml:trace>
  <inkml:trace contextRef="#ctx0" brushRef="#br0" timeOffset="107350.8996">5399 15587 1636 0,'-6'-2'328'15,"17"-5"140"-15,23-5-490 16,13 3-27-16,11-3-101 16,12-1-74-16,7 8-245 15,-23 1-36-15</inkml:trace>
  <inkml:trace contextRef="#ctx0" brushRef="#br0" timeOffset="107752.9346">6014 14495 1007 0,'25'0'542'0,"-7"0"-115"0,12 21-202 16,-1 1-257-16,7 9-49 15,13 24-4-15,-2 13 28 16,0 28 30-16,-12 6-19 15,-13 30 9-15,-12-12 20 16,-11 6 13-16,-8-27 11 16,-5-17 8-16,3-39 4 15,-1-22 10-15,4-32 7 0,8-27-25 16,8-14-27-16,15-19 20 16,14-2-4-16,12 2 0 15,8 21 25-15,6 10 19 16,-17 22-27-16,0 21-19 15,-13 16-11-15,-11 27-5 16,-13 15 0-16,-17 28-5 16,-15 4 4-16,-19 11 9 15,-8-17 0-15,-5-11-51 16,12-32-82-16,6-16-228 16,21-26-12-16</inkml:trace>
  <inkml:trace contextRef="#ctx0" brushRef="#br0" timeOffset="108026.727">7300 15040 1446 0,'-57'50'385'0,"3"-20"94"15,-1 6-414-15,16-4-120 16,19-2-33-16,15-11 8 15,18-3-10-15,11-4 26 16,7 2 30-16,2 2 26 16,-2 6-21-16,-15 12-4 15,-20 24-36-15,-20 10-26 0,-28 11 2 16,-11-10 18-16,-3-12 21 16,16-22-8-16,20-23-19 15,33-28-212-15,37-32 10 16</inkml:trace>
  <inkml:trace contextRef="#ctx0" brushRef="#br0" timeOffset="108596.6776">8255 14538 1063 0,'-13'-5'322'16,"-1"7"11"-16,8 10-334 16,6 23-23-16,2 14-15 15,4 30-10-15,4 14 51 16,-10 24 52-16,0-3-45 15,-4 8 5-15,-8-33 1 16,5-17 3-16,2-32 0 16,-5-37-23-16,4-44-111 15,-2-29 3-15,-5-25 3 0,-3-35 32 16,5-2 63-16,4 4 141 16,10 20-32-16,4 21-32 15,11 38 18-15,3 16 17 16,-5 20-102-16,6 18-43 15,7 9-42-15,5 15 103 16,6 6 103-16,16 7-85 16,-6-8-84-16,4-14 229 15,-6-17-152-15,3-26-148 16,-13-22 156-16,-2-14 156 16,-2-2-157-16,-9 0-7 15,-6 21-19-15,-7 14-32 16,-6 21-4-16,-3 28-6 15,-4 14 21-15,-7 28 10 16,4 12 26-16,5 29 2 0,-5-2-18 16,23 27-256-16,15-10-153 15,21-1-46-15</inkml:trace>
  <inkml:trace contextRef="#ctx0" brushRef="#br0" timeOffset="109001.9246">9573 14624 215 0,'-17'53'624'0,"-26"-35"-276"16,23 1-135-16,-24 20 143 16,2 4-354-16,2 17 4 15,14-8 8-15,2 0 9 16,12-16-7-16,9-10-11 16,9-21-5-16,5-17-9 15,12-7-11-15,10-24-30 16,1-6-4-16,-4-5-12 15,2 8-8-15,-14 5 33 16,-9 23 32-16,-8 12 3 16,4 15 15-16,-2 16 16 0,9 9-25 15,14 14-6-15,7 2-11 16,17 5-184-16,3-9-104 16,16-15-46-16</inkml:trace>
  <inkml:trace contextRef="#ctx0" brushRef="#br0" timeOffset="109255.7201">10003 14668 1225 0,'30'-46'386'0,"-26"48"-22"15,5 17-404 1,1 6-31-16,5 15-19 16,12 12 101-16,22 15 19 15,5-10 15-15,19 6-4 16,1-10-91-16,3 2-199 16,-13-11-135-16,-2-11-99 15</inkml:trace>
  <inkml:trace contextRef="#ctx0" brushRef="#br0" timeOffset="109475.3061">10512 14545 1466 0,'-102'110'405'16,"27"-49"92"-16,-7 8-432 0,-14 26-74 15,14-3-36-15,1 7-59 16,25-20-39-16,1-7-101 16,21-27-132-16,13-14-74 15,18-24-86-15</inkml:trace>
  <inkml:trace contextRef="#ctx0" brushRef="#br0" timeOffset="109781.0505">10890 14379 1984 0,'-22'43'299'0,"16"-29"-16"15,5-3-877 1,9 3-86-16</inkml:trace>
  <inkml:trace contextRef="#ctx0" brushRef="#br0" timeOffset="109998.4005">11020 14726 892 0,'-13'15'733'0,"6"-6"-433"16,8-3-759-16,13-9 459 16,2-14-838-16</inkml:trace>
  <inkml:trace contextRef="#ctx0" brushRef="#br0" timeOffset="111187.8596">11598 13967 591 0,'-96'-13'300'0,"97"-5"2"15,1 3-127-15,2-2-52 16,1 2-34-16,10 0 5 15,-11 6-24-15,2 6-30 16,-6 12-19-16,-9 19-7 16,-10 15-19-16,-6 28 0 15,-4 21 16-15,-9 16-2 16,5-13 4-16,7-4 9 16,15-29 4-16,20-25 33 15,24-27 11-15,39-17-2 16,14-14-19-16,34-15-60 15,-3-5-62-15,5-14-365 16,-36-6 48-16</inkml:trace>
  <inkml:trace contextRef="#ctx0" brushRef="#br0" timeOffset="111412.1291">12056 13455 1453 0,'0'50'442'0,"1"72"68"0,-1-17-355 15,-3 28-160-15,-6 52 4 16,4 8 6-16,-12 57 3 16,-3-11 6-16,3 39-74 15,7-29-75-15,-5-15-379 16,5-78 26-16</inkml:trace>
  <inkml:trace contextRef="#ctx0" brushRef="#br0" timeOffset="112574.157">13796 13447 1188 0,'-29'14'219'0,"-11"9"124"15,-6 17-359-15,-18 33-1 16,-4 17 5-16,3 19 48 0,1 12 49 16,-7 45 9-16,12-10 12 15,16-11 11-15,10-7-36 0,20-1-54 16,22-40-8-16,11-16-14 15,12-4-18-15,3-15-38 0,4-20-22 16,-7-14-381-16,-11-6 93 16</inkml:trace>
  <inkml:trace contextRef="#ctx0" brushRef="#br0" timeOffset="112946.2566">14164 14092 913 0,'-6'4'236'16,"-12"7"64"-16,-13 8-259 15,-14 24-26-15,-7 6-4 16,1 16 37-16,8-4 13 16,7-2 10-16,18-16 7 15,12-9-37-15,18-18-43 16,22-14-28-16,14-11-47 15,20-27-111-15,3-17-74 0,10-18-84 16,-18 3-91-16</inkml:trace>
  <inkml:trace contextRef="#ctx0" brushRef="#br0" timeOffset="113041.5341">14395 14105 124 0,'17'15'427'16,"-8"19"-162"-16,3 21-74 16,-1 6 77-16,5 5-216 15,0-14-75-15,3-6-130 16,-2-27-114-16,2-14-36 15</inkml:trace>
  <inkml:trace contextRef="#ctx0" brushRef="#br0" timeOffset="113335.176">14916 13516 1077 0,'7'23'298'16,"-4"10"67"-16,-7-1-292 0,2 17-57 15,0 6-8-15,-6 22 6 16,7 3 7-16,1 19 4 15,-6-1-1-15,0 21-2 16,-5-17-93-16,1 3-315 16,0-20 70-16</inkml:trace>
  <inkml:trace contextRef="#ctx0" brushRef="#br0" timeOffset="113562.1909">14669 13978 1508 0,'9'1'495'0,"13"2"-7"0,-1 0-402 16,24 3-94-16,7-3-130 15,19-3 50-15,-8-3-32 16,6-1-45-16,-18-1-317 15,2 4 23-15,-15 4-98 16</inkml:trace>
  <inkml:trace contextRef="#ctx0" brushRef="#br0" timeOffset="113940.2966">15464 13760 296 0,'0'-1'696'16,"2"-1"-297"-16,-1 2-177 16,17 15 178-16,22 28-411 0,46 63 11 15,-31-28 4-15,-2-7-1 16,6 18-19-16,-14-11-43 15,0 2-42-15,-12-7-303 16,-8-1 47-16</inkml:trace>
  <inkml:trace contextRef="#ctx0" brushRef="#br0" timeOffset="114150.2086">15877 13865 1429 0,'-29'9'407'0,"-20"15"76"16,-3 10-398-16,-13 22-94 15,0 3-31-15,-15 23 0 16,9-4 4-16,-5 5-12 16,9-14-21-16,4 2-190 15,23-21-189-15,14-1-43 16</inkml:trace>
  <inkml:trace contextRef="#ctx0" brushRef="#br0" timeOffset="114880.3101">16160 13923 774 0,'-1'1'306'15,"-1"1"-8"-15,1-1-166 16,1 1-117-16,1-1 2 16,16 5 3-16,24-1 7 15,42-10-4-15,-37-5-95 16,-8-5-114-16,-1 6-147 16,-7 5-72-16</inkml:trace>
  <inkml:trace contextRef="#ctx0" brushRef="#br0" timeOffset="115072.2446">16271 14135 703 0,'113'26'-97'0,"-63"-45"561"16,2-6-678-16,-6 0 178 16</inkml:trace>
  <inkml:trace contextRef="#ctx0" brushRef="#br0" timeOffset="115402.2702">17082 13600 715 0,'-52'84'581'0,"3"-30"-159"16,-3 2-435-16,6 18 422 16,8 2-428-16,15 10 17 15,16-17 12-15,22-2 31 16,14-17 11-16,26-14 5 15,12-30-16-15,23-24-26 16,3-19-42-16,11-30 30 16,-18-8-8-16,-12-14 13 15,-31 12 21-15,-22-5 4 0,-32 14-42 16,-29-1-23-16,-11 18-23 16,-13 5-20-16,9 12-77 15,8 6-304-15,32 13 71 16</inkml:trace>
  <inkml:trace contextRef="#ctx0" brushRef="#br0" timeOffset="115643.1504">17871 13166 1712 0,'-3'-10'448'15,"16"33"50"-15,14-2-475 16,10 16-80-16,12 24-67 16,-2 20 140-16,-8 30 25 15,-20 9 22-15,-32 42-14 16,-27 5-20-16,-42 20-21 16,-15-20-174-16,-38-4-394 15,3-40 77-15</inkml:trace>
  <inkml:trace contextRef="#ctx0" brushRef="#br0" timeOffset="116607.2367">14444 14080 399 0,'45'-24'211'0,"-43"23"-111"16,-2-2-261-16,0 1 261 15,-2 1-169-15,1-1 83 16,-1 1 72-16,1 1 31 15,0 0-2-15,-2 0-42 0,0 0 3 16,0 0-8-16,-6 0 6 16,6 0-10-16,-5 0 13 15,5 0-12-15,-7 1 3 16,4-1-7-16,-1 0 1 16,-4 0-11-16,2 0 2 15,5-1-12-15,-9-2-9 16,-5-3-12-16,-1-3-22 15,-48-20-15-15,37 27-9 16,2 8 2-16,-6 6 0 16,0 0 11-16,-15 8 6 15,5 1 7-15,-5 7 8 16,7-4 6-16,2 9 4 16,15-7 3-16,5 4-1 15,6-5-12-15,7 2-5 16,7-8-10-16,12 2-13 15,10-6 9-15,19-5 12 0,11-4 6 16,13-11 6-16,-1-11 8 16,0-11-21-16,-8-5-24 15,0-10-17-15,-13 1-16 16,-4-1-7-16,-8 10 16 16,-10 1 20-16,-13 10 19 15,-6 14-3-15,-6 5 12 16,-10 12 10-16,1 11 2 15,1 15 3-15,8 7 26 0,15 19 5 16,9-3-11-16,14 6-7 16,6-8-11-16,16-7-88 15,-1-17-269-15,4-7 57 16</inkml:trace>
  <inkml:trace contextRef="#ctx0" brushRef="#br0" timeOffset="117790.2595">5912 17205 1243 0,'4'25'224'0,"-19"12"132"15,12 25-384-15,3 39-15 16,-1 13 30-1,-8 6 5-15,-4-2 17 16,-2-23 22-16,-1-44 10 16,-4-31-11-16,1-30-19 15,6-40-22-15,7-19-31 16,9-40 4-16,13-7 19 0,12-19 34 16,6 17 14-16,11-4 13 15,-2 29-13-15,6 0-9 16,-2 28-19-16,-1 8-8 15,-5 23-3-15,5 27 3 16,-6 26 4-16,0 27 22 16,0 16 11-16,11 30 6 15,-10 9-2-15,7 34-2 16,-7-5-19-16,1 15-13 16,-19-23-25-16,-4-8-51 15,-11-39-51-15,-17-14-241 16,-24-27-31-16,-21-19-95 15</inkml:trace>
  <inkml:trace contextRef="#ctx0" brushRef="#br0" timeOffset="117964.0651">5912 17649 1136 0,'1'-12'444'0,"-1"3"21"15,6-8-253-15,15-4-144 16,29-3-18-16,20 3-20 15,23-1-24-15,4 9-34 16,14 10-25-16,-20 3-420 16,-9-3-17-16,-27-5-133 15</inkml:trace>
  <inkml:trace contextRef="#ctx0" brushRef="#br0" timeOffset="118293.2414">6943 16722 1058 0,'16'10'308'16,"-7"11"76"-16,6 28-269 16,0 14-80-16,4 22 5 15,-9 4-10-15,-2 17-10 16,-8-14-3-16,0-4-3 16,-6-23-2-16,1-15 20 15,2-26 1-15,-1-24-5 16,4-16-1-16,15-17-9 15,7-6-24-15,18-5-7 16,9 8 1-16,10 8-2 16,-7 15 2-16,-5 14-2 15,-14 14-11-15,-11 21 12 16,-13 11 15-16,-11 23 6 0,-8 2 10 16,-15 7 14-16,-2-17-8 15,1-13-128-15,2-22-101 16,13-20-225-16,14-22-80 15</inkml:trace>
  <inkml:trace contextRef="#ctx0" brushRef="#br0" timeOffset="118533.7107">7999 17128 1005 0,'-16'5'494'0,"-26"12"9"15,-11 8-228-15,-11 13-109 16,14-3-78-16,7 0-36 15,21-8-49-15,16 4-27 16,17-7-11-16,10 7 1 16,6 0 16-16,2 13 11 15,-8 2-32-15,-15 12-40 16,-16-5-9-16,-24 5-16 16,-12-10-4-16,-13-10 35 15,8-17 3-15,10-9-332 16,27-24 104-16</inkml:trace>
  <inkml:trace contextRef="#ctx0" brushRef="#br0" timeOffset="119018.0092">8419 16922 809 0,'-8'46'680'15,"-3"-9"-185"-15,10 4-491 16,10 17 488-16,4 1-502 16,5 12 2-16,-3-1 4 0,-1 13 6 15,-2-12-9-15,-6-3-19 16,-1-22-16-16,-1-19-63 16,-1-32-23-16,7-39-24 15,4-21-13-15,3-27 46 16,1-6 63-16,7-12 15 15,-2 23 28-15,3 4 35 16,-5 28-12-16,-2 14 24 16,-4 26 11-16,0 22 41 15,-3 18 20-15,4 15 13 16,9 5-14-16,15-2 3 16,3-15-31-16,18-13-25 15,0-17-28-15,13-36-4 16,-11-23-2-16,6-29-1 15,-16-2 1-15,-1-10-6 16,-21 30-10-16,-9 24-3 16,-13 28-12-16,3 22-5 15,-9 26-2-15,-2 33 10 0,4 20-1 16,-5 29 2-16,-2 1-25 16,11 19-97-16,0-11-350 15,-3-14 50-15</inkml:trace>
  <inkml:trace contextRef="#ctx0" brushRef="#br0" timeOffset="119304.2321">9781 17070 801 0,'10'21'612'0,"-4"-13"-145"15,-6 0-91-15,4-4-320 16,2 5-66-16,6 16-15 16,0 6 2-16,1 8 5 15,-5 5 2-15,-2 11-112 16,-9-3-111-16,-8 4-112 15,-3-22-92-15,-6-25-114 16</inkml:trace>
  <inkml:trace contextRef="#ctx0" brushRef="#br0" timeOffset="119467.9138">9840 16391 1852 0,'68'36'416'0,"-74"-26"85"0,5-5-765 16,14 14-339-16,-4-1-57 15</inkml:trace>
  <inkml:trace contextRef="#ctx0" brushRef="#br0" timeOffset="119791.2845">10321 17092 1534 0,'-10'30'362'0,"0"-4"119"15,7-2-446-15,6 3-44 0,1-5-22 16,8-7 15-16,6-15 30 16,11-9 23-16,4-13 21 15,17-5 16-15,8 2-21 16,3 5-17-16,-8 20-19 16,0 20-43-16,-19 15-39 15,-16 28-12-15,-13 6-12 16,-8 16-446-16,-9-5 173 15</inkml:trace>
  <inkml:trace contextRef="#ctx0" brushRef="#br0" timeOffset="120361.7055">11352 16698 1761 0,'11'15'619'0,"-5"-3"0"16,-35-12-533-16,25 4-236 15,-2-4-510-15,-4 6 6 16,-5-6-242-16</inkml:trace>
  <inkml:trace contextRef="#ctx0" brushRef="#br0" timeOffset="120553.7045">11425 17291 2142 0,'-24'-3'199'0,"12"-3"-199"15,17-17-581-15</inkml:trace>
  <inkml:trace contextRef="#ctx0" brushRef="#br0" timeOffset="123253.225">11973 16938 1065 0,'-6'4'446'16,"0"-8"-33"-16,2 4-278 15,2 0-110-15,2-2-98 16,0 2 69-16,2-1 6 0,30-2 32 16,60-10 39-16,-42 4-17 15,13 4-36-15,-15 4-36 16,9 2-354-16,-10 7-97 16,4-20-90-16</inkml:trace>
  <inkml:trace contextRef="#ctx0" brushRef="#br0" timeOffset="123771.2604">12625 16485 1110 0,'-2'1'398'0,"1"1"35"16,-1-1-299-16,1-1-98 15,-1 0-38-15,4 0 3 16,13-4 12-16,35-16 22 15,49-18 22-15,-43 20-11 16,-10 11-12-16,-4 8-23 0,-20 14-42 16,-13 15-6-16,-15 12 5 15,-16 18 10-15,-12 9 15 16,-3 7 28-16,4-6 10 16,6-7 7-16,11-17-2 15,12-7-8-15,8-17-20 16,11-6 6-16,4-8-11 15,17 6-1-15,2 0-5 16,2 4 13-16,-6 8-23 0,-20 16-27 16,-26 1-6-16,-21 13 3 15,-13-3 4-15,-16 1 18 16,6-13 30-16,2-5-92 16,11-21-77-16,8-8-274 15,16-12-33-15</inkml:trace>
  <inkml:trace contextRef="#ctx0" brushRef="#br0" timeOffset="124221.6643">13285 17372 1434 0,'2'-7'366'0,"-2"-1"109"15,0 4-424-15,0 2-60 16,-2 2-33-16,1 0-20 0,-1 2 3 15,-1-1 16-15,-9 26 23 16,-59 40 28-16,46-47 19 16,6-9 6-16,4-10 19 15,11-5-9-15,5-10-17 16,7-5 8-16,12-2-6 16,7 1-22-16,1 2 7 15,-3 9 7-15,-4 6-35 16,-15 13-1-16,-16 13 4 15,-8 8-1-15,-12 6 3 16,-1-3 17-16,0-9-30 16,12-15-67-16,11-23-374 15,17-18 74-15</inkml:trace>
  <inkml:trace contextRef="#ctx0" brushRef="#br0" timeOffset="124551.1459">13630 16536 1305 0,'-1'-3'541'0,"-1"2"95"0,1-1-582 16,1 1-295-16,0 1 151 16,0 6-66-16,15 43-51 15,11 52 235-15,-15-14 251 16,-5-3-214-16,-9 20 1 16,-2-8-31-16,-7 10-7 15,1-28-47-15,-3-2-116 16,4-23-111-16,5-13-217 15,7-30-73-15</inkml:trace>
  <inkml:trace contextRef="#ctx0" brushRef="#br0" timeOffset="125124.2711">14021 16582 1128 0,'76'-49'684'15,"-76"48"57"-15,0 2-659 16,-3 7-140-16,1-8-140 16,1 0-98-16,-6 27-91 15,-30 55 391-15,11-30 56 16,4 0 55-16,4 0-21 16,10-10-26-16,13 1-2 15,15-15-26-15,11-2-21 0,1-3 13 16,4 2-2-16,-6-2-15 15,-8 7-6-15,-10 6-12 16,-12 8-3-16,-14 1 10 16,-15 6-10-16,-8-3-6 15,-9-10-31-15,1-11-35 16,10-11-155-16,4-20-211 16,8-11 4-16</inkml:trace>
  <inkml:trace contextRef="#ctx0" brushRef="#br0" timeOffset="125466.3164">13998 16529 1262 0,'6'-6'345'0,"8"0"124"0,9-4-349 15,15-8-8-15,10 0-10 16,24-5-13-16,2 2-43 15,0-3-45-15,-12 12-47 16,-5 0-118-16,-28 6-81 16,-2-5-269-16,-11 3-10 15</inkml:trace>
  <inkml:trace contextRef="#ctx0" brushRef="#br0" timeOffset="126093.2221">14712 16409 321 0,'-12'39'311'15,"15"-42"-111"-15,-3 3-94 16,-2 0-48-16,1 0-4 16,1-2-55-16,-2 1 66 15,1-1 90-15,-1 1-29 16,2 1-18-16,0 0 12 0,0 0 11 16,0 0-28-16,0 0 5 15,0 0-4-15,2-2 12 16,22-2-13-16,23-8-19 15,45-24-22-15,-36 11-20 16,-6-3-18-16,1 1-26 16,-14 2-5-16,0 9-1 15,-12 7-3-15,-6 6-28 16,-5 1-4-16,-4 14-10 16,-3 2-4-16,-2 12-4 15,-2 4 24-15,-9 17 3 16,-5 11 19-16,-6 19 3 15,-3 0-2-15,-3 17-27 16,1-6-8-16,-7-3-58 16,12-21-76-16,2-15-233 15,6-30 27-15</inkml:trace>
  <inkml:trace contextRef="#ctx0" brushRef="#br0" timeOffset="126753.2632">15437 16202 464 0,'36'124'591'0,"-39"-111"-321"16,-9 7-16-16,0-6-243 16,0-2-244-16,5-4 333 15,1-1 62-15,3-7 59 16,9-7-25-16,-6 5 6 15,2-1-98-15,23-19-59 16,64-62-59-16,-42 45 29 16,6 5-6-16,-10 16-6 0,-3 8-26 15,-10 14-26-15,-17 24 3 16,-23 12-3-16,-23 27 11 16,-13 7 28-16,-10 31 35 15,-3-2 3-15,6 21 46 16,20-16 12-16,11-3 14 15,13-35 7-15,19-17 0 16,17-29-29-16,13-15-14 16,7-13-10-16,23-4-39 15,-1-4-47-15,-2-4-112 16,-9 3-71-16,-9-7-383 16,-26-9 27-16</inkml:trace>
  <inkml:trace contextRef="#ctx0" brushRef="#br0" timeOffset="127306.802">17345 15922 366 0,'11'-9'76'0,"-3"-3"33"15,3 3-110-15,-5-1 29 16,-2 7 34-16,-2-3 79 15,1 6 44-15,-5-2 52 16,2 2-12-16,-1 0-18 0,-1 0-75 16,1 0-36-16,-4 2-14 15,-47 33 41-15,-62 72 6 16,34-8 19-16,9 12-2 16,6 30-29-16,27-5-56 15,12 29-30-15,22-26-37 16,10 2-70-16,10-35-74 15,15-12-397-15,18-41 50 16</inkml:trace>
  <inkml:trace contextRef="#ctx0" brushRef="#br0" timeOffset="128070.5337">18114 16462 905 0,'3'-10'376'15,"-8"3"1"-15,2 1-207 16,1 3-137-16,0 1-30 16,1 1-11-16,-2-1-1 15,-12 1 0-15,-28 4 14 16,-49 20 9-16,33 10 11 16,1 6 4-16,9 15 8 15,14 6 3-15,9 2-2 16,13-9-15-16,16-7-23 0,1-16-17 15,25-17 11-15,0-19-4 16,22-22 6-16,-3-9 16 16,10-8-6-16,-18 7-26 15,-3 2-12-15,-19 17-4 16,-6 12 3-16,-6 11 16 16,-2 15 11-16,1 14 12 15,5 14 4-15,6 2-3 16,11 5-3-16,9-16-10 15,12-11-39-15,3-27-58 0,7-19-281 16,-2-18 40-16</inkml:trace>
  <inkml:trace contextRef="#ctx0" brushRef="#br0" timeOffset="128534.8959">18632 15896 710 0,'18'-56'448'16,"-21"53"-102"-16,2 3-116 15,-1 5-295-15,2-5-17 16,0 1 6-16,3 17 27 16,5 22 50-16,14 61 17 15,-12-36 5-15,2 22 4 16,-5-2-8-16,2 17-3 16,-7-10-8-16,-2-5-25 15,-3-32-44-15,-2-5-254 16,-6-27 46-16</inkml:trace>
  <inkml:trace contextRef="#ctx0" brushRef="#br0" timeOffset="128796.0307">18385 16264 1250 0,'-3'0'416'16,"2"0"57"-16,2-2-328 16,51-8-45-16,115-27-33 0,-42 16-57 15,-10 0-18-15,-2-1-236 16,-27 6-260-16,-14 1-15 15</inkml:trace>
  <inkml:trace contextRef="#ctx0" brushRef="#br0" timeOffset="129408.6522">19594 16199 991 0,'-8'56'383'0,"10"-52"14"15,-1-8-267-15,-2 2-45 16,1 2-54-16,-2 0 3 15,1 0 29-15,-1 0 32 16,2 0-62-16,0 2-6 16,5 10 0-16,2 22-22 15,73 52-33-15,-28-30 57 16,-5-6-1-16,8 8-8 0,-6-3-53 16,-2 0-92-16,-12-12-76 15,-1-9-74-15,-12-18-199 16,-6-20 10-16</inkml:trace>
  <inkml:trace contextRef="#ctx0" brushRef="#br0" timeOffset="129604.5339">20063 16185 722 0,'-12'21'911'16,"-25"6"-314"-16,-89 79-482 15,45-36 397-15,-11 13-633 16,9-5 13-16,5 4 20 16,21-17-46-16,7-9-237 15,23-21-107-15,24-28-152 16</inkml:trace>
  <inkml:trace contextRef="#ctx0" brushRef="#br0" timeOffset="130842.1358">20315 16194 1148 0,'-3'2'360'0,"2"-1"36"16,-1-1-337-16,2 2-42 15,0-1-43-15,7 2 7 0,29 9 6 16,60 4-100-16,-50-14-176 16,9-1-96-16,-11-5-147 15</inkml:trace>
  <inkml:trace contextRef="#ctx0" brushRef="#br0" timeOffset="131128.231">20367 16621 1450 0,'40'1'507'15,"-39"-2"30"-15,17-7-425 16,3 0-261-16,22 2-399 16,0 4 27-16</inkml:trace>
  <inkml:trace contextRef="#ctx0" brushRef="#br0" timeOffset="134436.2861">21060 15972 853 0,'46'-45'283'0,"-48"44"28"16,0 2-245-16,-1 2-102 15,1-3-29-15,1 0 7 16,-1 2 9-16,-10 20 10 16,-31 64 64-16,2-18 1 15,-1 3 0-15,-4 9-1 16,15-13 40-16,8-2 8 16,27-23 0-16,23-10 18 15,13-9 1-15,17-12-35 16,3-6-17-16,11-10-93 15,-10-5-67-15,1-9-260 16,-13-5-21-16</inkml:trace>
  <inkml:trace contextRef="#ctx0" brushRef="#br0" timeOffset="134645.3518">21564 16027 715 0,'1'12'620'0,"-13"8"-218"16,-1 7-451-16,-9 22 429 16,-5 7-462-16,-7 18 43 15,0 5 46-15,-6 26 25 16,7-7 6-16,1 16-99 16,13-12-118-16,5-14-230 15,13-46-58-15</inkml:trace>
  <inkml:trace contextRef="#ctx0" brushRef="#br0" timeOffset="134870.397">21858 15775 1580 0,'23'15'372'0,"11"19"118"15,10 13-449-15,-1 24-109 0,-7 18-21 16,-22 37 37-16,-33 2 23 16,-34 37 13-16,-23 0 66 15,-41 11 11-15,2-29-92 16,-19-12-430-16,13-46 102 16</inkml:trace>
  <inkml:trace contextRef="#ctx0" brushRef="#br0" timeOffset="136933.2499">25944 11773 68 0,'0'-3'336'15,"0"0"-145"-15,1 0-44 16,-1 3 38-16,0-3-163 15,0 2 13-15,2-2 12 16,2-4 47-16,32-17 25 16,67-58 15-16,-35 47-8 15,36-11-1-15,1 3-39 0,21-7-18 16,-9 8-28-16,0-2-11 16,-28 10-13-16,-3 1-3 15,-28 8-4-15,-5 3-36 16,-15 5-36-16,0-1-154 15,-12 5-165-15,-1 0-30 16</inkml:trace>
  <inkml:trace contextRef="#ctx0" brushRef="#br0" timeOffset="137247.2707">26952 11029 1068 0,'3'2'54'0,"-1"-5"140"0,-1 3-320 15,-1 0 7-15,0 0 76 16,2-1 78-16,29 1 41 16,67-2 13-16,-44 2-9 15,7-4-16-15,-15 5-42 16,-3 5-27-16,-21 3-14 15,-7 7-8-15,-8 5 0 16,-5 12 4-16,-7 1 12 16,-5 13 6-16,1 2 8 0,-7 9 3 15,1-12-35-15,2 1-133 16,2-14-96-16,2-14-49 16</inkml:trace>
  <inkml:trace contextRef="#ctx0" brushRef="#br0" timeOffset="137661.7055">28490 10450 618 0,'12'-46'352'0,"-14"-6"-61"0,-10 8-112 16,-11-9-183-16,-6 19-42 16,-8 7 1-16,2 14 14 15,-8 5 10-15,4 16 35 16,1 6 8-16,4 12-2 15,0 15-5-15,9 11 2 16,-1 13-4-16,9 8 2 0,0 19 4 16,5-1 1-16,1 18-4 15,2-6-4-15,0 13-3 16,-2-20-7-16,1-3-16 16,0-26-22-16,2-8-79 15,-4-25-145-15,-5-10-37 16,-6-19-96-16</inkml:trace>
  <inkml:trace contextRef="#ctx0" brushRef="#br0" timeOffset="137848.4988">27887 10958 1270 0,'38'-16'264'16,"2"-5"131"-16,20-1-385 15,3 9 2-15,7 1-50 0,-8 5-33 16,-9-2-30-16,-15 1-23 16,4-1-215-16,-7-7-4 15,16-12-58-15</inkml:trace>
  <inkml:trace contextRef="#ctx0" brushRef="#br0" timeOffset="138088.253">29096 10323 914 0,'-6'35'217'15,"-18"-23"62"-15,-25 19-216 16,-6 9-116-16,-11 11 35 16,6 2 33-16,4 8 9 15,22 1 8-15,10 6 0 16,14-9-7-16,11 4-1 15,10-14-8-15,8-4-39 16,3-8-18-16,9-1-150 16,0-12-126-16,-2-1-31 15</inkml:trace>
  <inkml:trace contextRef="#ctx0" brushRef="#br0" timeOffset="138413.7807">28922 10758 716 0,'43'-44'325'0,"-41"44"-30"0,4 1-118 16,5-1-187-16,9 6 8 15,11 0 19-15,15-1 9 16,1-1-1-16,3-1-1 16,-5-6-21-16,-10-6-81 15,-17 3-82-15,6-10-163 16,-3-6-50-16</inkml:trace>
  <inkml:trace contextRef="#ctx0" brushRef="#br0" timeOffset="138593.3475">29644 10481 897 0,'3'12'114'0,"-3"13"134"15,0 8-275-15,-5 7 25 0,-5 6 26 16,-5 7 0-16,-1-5-8 15,1 2-9-15,-1-11-10 16,4-10-64-16,3-14-60 16,9-21-137-16,4-16-31 15</inkml:trace>
  <inkml:trace contextRef="#ctx0" brushRef="#br0" timeOffset="138799.2314">29941 10277 1348 0,'39'37'73'0,"-20"-2"259"15,6 16-416-15,-3 20 10 16,-10 6 57-16,-15 15 58 16,-6-2-53-16,-35 18 9 15,-17-10 9-15,-20 12 7 16,-5-17-88-16,-19 5-245 15,28-33 48-15</inkml:trace>
  <inkml:trace contextRef="#ctx0" brushRef="#br0" timeOffset="139669.2413">25434 12582 580 0,'4'-3'360'0,"11"0"-83"15,10 2-66-15,27 1-205 16,18 3-26-16,26 3 35 16,-2-8 25-16,11-1 21 15,-11-1 12-15,9-2 12 16,-14-3-15-16,22 3-11 15,-8-1-23-15,19-1-14 16,-16-2-14-16,19 1-1 16,-19-1-3-16,16 4 2 15,-23-3-1-15,-3 3 4 16,-27 1 1-16,-10-1-1 16,-24 5 1-16,1 2-1 15,-8-2-3-15,3-5-21 16,-3 0-34-16,6-7-343 0,-2-4 83 15</inkml:trace>
  <inkml:trace contextRef="#ctx0" brushRef="#br0" timeOffset="140013.7803">27429 12262 623 0,'-90'77'374'0,"91"-75"-83"16,-1-8-377-16,5 3 382 15,-5 1-309-15,0 1 39 16,1-1 18-16,13 2 10 16,18-3-9-16,60 2-12 15,-39 2-22-15,5 5-8 16,-8 0-8-16,-2 5-6 15,-17-1 0-15,-6 5-17 16,-12-2 0-16,-7 8-9 16,-10-6 4-16,-11 13 9 15,-10-2 19-15,-5 14 3 16,2 2 12-16,-7 4-118 0,9-11-193 16,6-5-5-16,12-20-182 15</inkml:trace>
  <inkml:trace contextRef="#ctx0" brushRef="#br0" timeOffset="140403.9177">28580 12151 849 0,'39'15'336'0,"-5"-11"-51"15,-34-8-165-15,10-15-301 16,-3-5-53-16,4-9-57 16,-8 1 317-16,-3-13 56 15,-6 4 82-15,-12-4 61 16,-9 7 61-16,-16-2-320 16,-4 13-82-16,-9 8 23 15,1 14 15-15,2 10 30 16,13 8 66-16,3 17 66 15,10 8-12-15,6 13 17 16,11 9-67-16,4 28-66 16,7-5 58-16,7 16-3 15,5 0-16-15,0 10 54 16,-2-22 49-16,1 14-86 0,-6-18-24 16,-6-8-37-16,-3-21-45 15,-5-7-254-15,-11-31 47 16</inkml:trace>
  <inkml:trace contextRef="#ctx0" brushRef="#br0" timeOffset="140629.4622">27954 12498 1236 0,'19'-5'253'15,"4"1"121"-15,23-4-324 16,11 1-77-16,26 0 33 16,0 1 14-16,11 0-5 15,-11 3-10-15,-7-5-69 16,-21-1-73-16,4-2-251 16,-13-10-9-16</inkml:trace>
  <inkml:trace contextRef="#ctx0" brushRef="#br0" timeOffset="140853.2355">29364 12062 1219 0,'-43'24'326'0,"17"1"51"16,-28 9-340-16,-6 5-43 15,-5 14-49-15,12-4 65 16,6 0 10-16,21 3 7 15,13 5 7-15,7-8-9 16,9 0-9-16,4-3-27 0,8-9-87 16,0-12-69-1,1-1-239-15,-4-8-10 0</inkml:trace>
  <inkml:trace contextRef="#ctx0" brushRef="#br0" timeOffset="141217.2337">29413 12302 783 0,'28'65'211'0,"-42"-50"49"15,7-6-191-15,-3 1-59 16,7 4 9-16,1 5 20 16,4-6 10-16,6 7 8 0,7-1-3 15,9 0 4-15,3-1-11 16,13 1 3-16,-5-13-11 16,5-7 7-16,-6-4-18 15,-4-8 20-15,-15-1 13 16,-5 3-56-16,-13-1-62 15,-10-10 45-15,-11 2-35 16,-9 0-56-16,-1-4 23 0,3-1-117 16,11 11-160-16,9-6-31 15</inkml:trace>
  <inkml:trace contextRef="#ctx0" brushRef="#br0" timeOffset="141472.2612">29998 12010 1087 0,'14'24'120'0,"6"16"183"15,-4 12-333-15,8 22 47 16,-8 3 56-16,-6 18 13 15,-13-8-25-15,-7 14-8 16,-12-11-21-16,-27 7-67 0,-21-19-95 16,-26-1-74-16,-3-28-157 15,-9-25-50-15</inkml:trace>
  <inkml:trace contextRef="#ctx0" brushRef="#br0" timeOffset="142026.2252">27303 13828 819 0,'-9'-6'381'0,"9"3"-19"15,-1 6-160-15,1-4-148 16,0 1-20-16,0 0-8 16,0 0 22-16,0 1 13 15,9 18 14-15,-5 24 9 16,93 69 12-16,-34-41-21 15,19 22-11-15,-2-10-29 16,7 6-4-16,-19-17-13 16,-9 1 2-16,-14-20-2 0,-14-1 1 15,-13-15-6-15,-6-6-4 16,-5-13-6-16,-6-7-81 16,2-7-81-16,-4-8-72 15,1 2-279-15,0-1-5 16</inkml:trace>
  <inkml:trace contextRef="#ctx0" brushRef="#br0" timeOffset="142351.2032">28038 14273 813 0,'-10'4'454'0,"-2"0"-71"0,9 1-159 15,-6 5-233-15,0 4-32 16,-1 5 20-16,-16 40 15 16,31-38 57-16,1 4 15 15,3 5 17-15,11 2-10 16,6 16-8-16,-1-1-23 16,-3 8-9-16,-6-6-16 15,-11-2 0-15,-11-10-4 16,-13-1 6-16,-4-14 6 0,-9-10 8 15,-4-9-27-15,-8-12-23 16,4-6-33-16,-2-6-101 16,7 4-96-16,5 0-215 15,14 0-16-15</inkml:trace>
  <inkml:trace contextRef="#ctx0" brushRef="#br0" timeOffset="142790.2401">28824 14799 1241 0,'2'-29'132'0,"-4"-5"68"16,-2-7-331-16,-2-5-6 15,-1-6 103-15,-4 18 149 16,1 4 148-16,-6 4-113 16,-5 5-13-16,-1 11-72 15,-8 10-70-15,-1 3-70 0,-8 14 95 16,2 7 5-1,-6 18 26-15,5 2 3 0,-2 27 5 16,12 8 3-16,4 20 12 16,12 2-18-16,8 13 2 15,7-9-5-15,-2 9-15 16,1-13-18-16,-8 5-8 16,-6-20-48-16,-1-4-72 15,-2-32-47-15,-6-7-47 16,-1-27-300-16,-5-24 79 15</inkml:trace>
  <inkml:trace contextRef="#ctx0" brushRef="#br0" timeOffset="143009.3913">28179 15159 1485 0,'1'-3'384'15,"38"-6"105"-15,53 29-417 16,-15 3-67-16,1-4-11 16,8 2 10-16,-16-12 1 15,1-2 2-15,-20-6-2 16,0-2-73-16,-10-5-91 16,7-1-334-16,-7-2 10 15</inkml:trace>
  <inkml:trace contextRef="#ctx0" brushRef="#br0" timeOffset="143255.1167">29572 14852 1461 0,'-41'30'326'0,"-17"4"130"15,-5 6-432-15,-7 14-13 16,11 6-10-16,8 6 55 15,26 1 20-15,6 13 28 16,14-6 28-16,17 5 28 16,11-10-123-16,2-4-34 15,7-13-56-15,7-9-93 16,-11-21-93-16,5-11-80 16,-8-16-214-16,4-30-12 15</inkml:trace>
  <inkml:trace contextRef="#ctx0" brushRef="#br0" timeOffset="143578.9762">29943 15037 815 0,'3'15'317'16,"-9"-8"4"-16,-28 7-163 16,-2 3-138-16,-8 17 28 15,2-2 25-15,1 3 38 16,20-2 5-16,9-4 12 16,15-8-22-16,30 0-9 15,16 0-39-15,16-8-28 16,4-4-35-16,6-5-39 15,-22-5-37-15,-7-7-83 16,-20 0-43-16,8-12-255 16,-11 1 17-16</inkml:trace>
  <inkml:trace contextRef="#ctx0" brushRef="#br0" timeOffset="143780.1238">30229 15050 1530 0,'-24'46'343'16,"-35"60"141"-16,26-38-448 16,-8 15-13-16,-1-6-8 15,-11 7 5-15,1-10 0 0,-6-4-3 16,8-20-9-16,7-14-37 16,21-18-50-16,20-15-111 15,20-15-315-15,29-27 36 16</inkml:trace>
  <inkml:trace contextRef="#ctx0" brushRef="#br0" timeOffset="143998.379">30646 14868 1547 0,'23'52'418'16,"-29"-5"72"-16,7 32-437 15,-4 13-52-15,-13 29-38 16,-21-2 72-16,-27 16 27 16,-19-17 2-16,-35 8-4 15,2-22-31-15,-29-8-36 16,4-26 91-16,-11-18-639 0,30-27 239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6:16:25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4035 7453 307 0,'-1'2'0'0,"-1"-1"301"15,1 0-296-15,1 1 182 16,0 11-237-16,9 20 230 15,19 47-170-15,-12-21 12 16,-4-1 10-16,-5 29 17 16,-5 7 16-16,10 39-18 15,-12-3-2-15,1 57 0 16,8 6 0-16,1 47 0 16,-5-11 11-16,11 44-4 15,0-18-8-15,4 47-5 16,-6-26-14-16,6 35-14 15,-11-33 0-15,-1 23 2 16,-9-48-7-16,-11 14 5 16,-4-43 0-16,-8 14 6 0,-3-35-4 15,-7 5-30-15,17-31-158 16,-6 19-152-16,10-39-37 16</inkml:trace>
  <inkml:trace contextRef="#ctx0" brushRef="#br0" timeOffset="1184.4614">4131 7573 484 0,'-5'-4'256'0,"-3"-2"-6"16,7-2-99-16,1 4-89 16,0 1-31-16,0 1-12 15,0 1-19-15,0-1 1 16,1 1 6-16,1-1 15 15,18-3 6-15,11-3 6 16,51-11 1-16,-35 6-1 16,5 2-13-16,10-1-2 15,-4-1-6-15,18 7-1 16,7 8-1-16,20 3 6 16,-1 3 2-16,26 4 21 15,-11-6 6-15,6-2 9 16,-6-5-4-16,24 1 4 15,-17-3-21-15,9 3-8 16,-25-2-9-16,18 4-1 0,-18 1-8 16,11 1 4-16,-7 0 2 15,13 2 2-15,-32-3 5 16,-13 0 12-16,-23-1 3 16,-7-4 6-16,-18-2 5 15,0 1 0-15,-6 0-11 16,-5-3-6-16,-3 5-9 0,-2-1-11 15,-7 2-8-15,-3 2-6 16,3 2-5-16,-3 6-10 16,3 8-1-16,8 21-2 15,6 11 3-15,8 23 2 16,0 8 8-16,10 30 2 16,-8 0 4-16,4 27 0 15,-6 1 2-15,3 33 4 16,-10-12 2-16,-1 21 0 15,1-17 0-15,0 10 2 16,-5-26-3-16,-1 10 0 16,-2-14 0-16,-6 15 3 15,-5-11-2-15,-4 21 11 16,-2-18 12-16,-5 10 3 16,0-24 1-16,-4 21 3 15,-5-24-8-15,6 23-9 16,-6-18-4-16,-1 27-2 0,3-21-3 15,2 16-1-15,2-15-2 16,-1 21 2-16,-2-17-1 16,2 19 1-16,-1-11 1 15,-3 21 1-15,3-19-1 16,1 8 2-16,2-27 2 16,-2-7-2-16,0-28-4 15,-5-7-12-15,2-24-28 16,-8 1-120-16,-3-24-198 15,-10-17-148-15,-3-27-123 16</inkml:trace>
  <inkml:trace contextRef="#ctx0" brushRef="#br0" timeOffset="2013.166">4006 12675 392 0,'-9'-8'439'15,"4"5"-118"-15,4 1-228 16,-1 4 233-16,1-2-293 16,-1 0-34-16,2 0-15 15,0 0-11-15,0 0-8 16,0 0 3-16,0 3-2 15,2 13-3-15,4 30 9 16,3 56 12-16,-6-22 7 16,-1 0 11-16,-2 7 16 15,-4-9 1-15,3-3 15 16,-4-20 5-16,-1 6 13 16,5-14-1-16,-5-4 2 0,4-10-14 15,2-1-4-15,6-13-19 16,6 1-9-16,19-4-3 15,20 0 6-15,12 1 7 16,19-4 12-16,4 0-6 16,4 2-4-16,-13-5-7 15,19 1-1-15,-1-1-4 16,24 1 19-16,2-3 1 16,20 1 3-16,-8-4-7 15,23-5 5-15,-17-8-4 0,16 1 1 16,-11-6 4-16,29-1 1 15,-17-2-7-15,20 4 1 16,-17-3-4-16,27 2 1 16,-32 3-3-16,9 4 2 15,-28-2-6-15,7 4-21 16,-29 1-51-16,5 0-171 16,-19-3-225-16,-8-12-25 15</inkml:trace>
  <inkml:trace contextRef="#ctx0" brushRef="#br0" timeOffset="3097.3431">4256 7471 425 0,'-46'59'212'0,"46"-63"-25"16,3 1-122-16,3-2-35 15,-6 4-15-15,1-1-38 16,1-1 9-16,21-4 48 15,52-66-2-15,-35 35 2 16,1-4 17-16,14-13 21 16,-5-5-27-16,30-7-5 15,8-1-4-15,30-14 7 16,3 5-7-16,22-4 11 16,-16-5 5-16,23-10 4 15,-17 11-7-15,21-8 0 16,-27 2-13-16,7 1-6 15,-23 16-15-15,3-7-4 16,-33 17-3-16,11 6-10 16,-18 17-49-16,-15 5-284 15,-26 17 69-15</inkml:trace>
  <inkml:trace contextRef="#ctx0" brushRef="#br0" timeOffset="4545.0022">6467 5890 105 0,'-7'-3'123'16,"-2"-3"2"-16,3 0-11 15,-3 2 0-15,2-1-19 0,-1-4 10 16,1 3-23-16,0 1 5 16,-1-3-17-16,1 4-5 15,2-1-23-15,1 4 1 16,2 1-8-16,1 0 9 16,-1 0 10-16,2 0-25 15,0 0-21-15,0 0-11 16,2 0-16-16,11 0-13 15,24 3 21-15,62 0 13 16,-45-3 5-16,11-2 1 16,3-5-1-16,11-2-1 15,-7 0-2-15,19-4 2 16,-4 2 1-16,9 2 2 16,-7 1 0-16,34-1 3 15,-4-2 0-15,15-5 2 16,-14-2 1-16,9-1 9 15,-38 3 1-15,3-2 3 16,-18 3-4-16,5 2 0 0,-16 4-9 16,5-2-5-16,-17 8-4 15,-1 2 1-15,-15 4-2 16,-1 1 1-16,-8-1-1 16,-3-1 1-16,-7 1-3 15,-5 0 0-15,-5-5 1 16,-1 4 0-16,-2-4 2 15,-5 2 1-15,0-1 2 0,0 1 0 16,0 0 1-16,0 0 2 16,0 0 0-16,0 0 4 15,0 0-1-15,1-2 1 16,0 1-4-16,1-1-2 16,-1 1-5-16,1-1 0 15,-1 1-36-15,1-1-175 16,-2 1-141-16,0 1-44 15</inkml:trace>
  <inkml:trace contextRef="#ctx0" brushRef="#br0" timeOffset="4959.223">8702 5625 114 0,'-47'44'17'16,"47"-44"66"-16</inkml:trace>
  <inkml:trace contextRef="#ctx0" brushRef="#br0" timeOffset="5273.0889">8654 5657 261 0,'0'-6'207'0,"0"1"-29"15,0 2-63-15,-2 0-66 16,1 0-64-16,-1 0-26 0,1 0-15 15,-1 0 11-15,1 1 29 16,-1 1 19-16,-1 1 14 16,0 1 4-16,-1 1-3 15,-20 29 1-15,-53 53-3 16,27-17 0-16,-8 4-4 16,-24 30 5-16,0 6 6 15,-15 27 22-15,8-12 24 0,-17 17-7 16,12-11-1-16,-18 0 6 15,4-21-18-15,-6-9-19 16,26-18 6-16,10 1-35 16,20-17 15-16,11 3-6 15,13-4-5-15,-6 1-2 16,5-11 17-16,4 7-39 16,8-11-71-16,2 2-167 15,6-8 23-15</inkml:trace>
  <inkml:trace contextRef="#ctx0" brushRef="#br0" timeOffset="7057.0795">8651 5714 212 0,'28'-45'0'15,"-28"44"136"-15,1 2-156 16,-1 1 147-16,0-2-99 0,0 0 132 16,0 0-87-16,0 0 16 15,-1 0-37-15,-1 0-20 16,1 0-17-16,-1 0-16 16,1 0-15-16,-2 1 26 15,0 1 8-15,-9 14 10 16,0 0 0-16,-26 60 4 15,36-48-5-15,-1 15 2 16,0-3-4-16,2 16 5 16,-1-2-1-16,1 11 4 15,1-2-5-15,0 19 1 16,4-4-3-16,5 11-6 16,0-3-7-16,4 8 3 15,-1-11-1-15,-3 13 5 16,-2-6 5-16,-1 11 4 15,2 7-4-15,-2 24-4 16,0-8-9-16,-2 28 0 0,2-6-2 16,-3-1 2-1,1-13 13-15,1 9 6 0,-2-18 2 16,-2 21 1-16,-4-9-2 16,5 22-11-16,-1-14-9 15,-4 20 3-15,0-25-1 16,2 9 11-16,-1-21 7 15,-1 10 16-15,8-20-1 16,1 9 8-16,-3-15-9 16,0 9-6-16,0-22-15 15,-3 9 0-15,-3-22-11 16,1-1 0-16,2-25-3 0,0 0-4 16,2-21-9-16,-1-9-24 15,1-7-30-15,-1-1-84 16,-4-11-83-16,-1 15-192 15,-5-2-22-15</inkml:trace>
  <inkml:trace contextRef="#ctx0" brushRef="#br0" timeOffset="7850.1345">8735 10395 528 0,'-21'45'97'16,"20"-51"49"-16,4 3-151 15,-5 3 5-15,2-2 51 0,-1 1 32 16,1-1 42-16,0 1-1 16,0 0-18-16,0-1-54 15,0 2-39-15,0 0-40 16,-2 0-6-16,1 0 10 16,-1 2 8-16,1-1 16 15,-4 24 6-15,-1 49 5 16,9-32 5-16,-4 4 1 15,4 14-1-15,-2-3 0 16,-1 11 0-16,2-3 11 0,1 5 17 16,-5-8 17-16,1 19 0 15,1-8 0-15,-2 11-12 16,1-6-18-16,5 6-18 16,-5-16 4-16,1 9 6 15,0-16 15-15,-2 1 11 16,-1-10 2-16,-1-6-5 15,0-14 9 1,-2-6-73-16,6-10-123 16,1-9-140-16,-2-1-118 15,-2-3-121-15</inkml:trace>
  <inkml:trace contextRef="#ctx0" brushRef="#br0" timeOffset="8328.2439">8646 11853 969 0,'6'-1'231'16,"-4"1"62"-16,-1 0-277 15,0 0-56-15,1 1-4 16,-2 7 10-16,-4 21 18 16,-34 51 15-16,-15-25 9 15,-15 6 3-15,-33 26 13 16,-5 1 2-16,-17 26 42 16,12-5 13-16,-14 19 18 15,24-10 10-15,-7 14-27 16,12-28-42-16,6-2-21 15,20-29-34-15,11-11-89 0,23-19-126 16,7 1-157-16,1-17-62 16</inkml:trace>
  <inkml:trace contextRef="#ctx0" brushRef="#br0" timeOffset="11209.8185">6489 5908 47 0,'43'-42'19'0,"-47"39"-18"0,3 8-12 16,-4 1-14-16</inkml:trace>
  <inkml:trace contextRef="#ctx0" brushRef="#br0" timeOffset="12078.2038">6484 5891 123 0,'-3'2'143'0,"0"1"-23"0,-2 3 6 16,2-2-38-16,0 1-10 16,0-1 0-16,2-2 18 15,-1-1-10-15,1 1-1 16,-1-1-8-16,1 1-24 16,-1-1-29-16,1 1-8 15,-1-1-12-15,1 1 2 16,0-1-2-16,-1 0 8 15,1 1 3-15,-1-1 1 16,2 1-1-16,0-1-1 16,0 1-6-16,0-1 0 15,0 1 3-15,0-1 0 16,0 1 2-16,0-1 3 16,0 1-2-16,0-1 0 15,0 1 1-15,0 5 0 16,0 4-3-16,0 2 0 15,0 2-4-15,0 1-1 16,0 5-2-16,3 42-1 0,-4-48 5 16,1 3 6-16,-3-3 2 15,3-3 3-15,0 1 0 16,0 2-5-16,1-2-6 16,2 5-2-16,-1-5-2 15,-1 5-1-15,2-2 2 16,-2 2 3-16,1-3 1 0,-1 4 4 15,-2-4-1-15,2 6 3 16,-1-2-1-16,0-1 1 16,0 3-3-16,0-5 0 15,-3-3-4-15,2 5-3 16,-1-3-2-16,2 4-1 16,0 0-1-16,0 8 0 15,0-2-1-15,0 5 1 16,-1-4-1-16,2 7 1 15,-2-6 0-15,-2-1-1 16,2-3 0-16,-1 5 3 16,-2-6 3-16,2 2 5 15,2-1 8-15,-1 6-3 16,2-10-1-16,1 2-4 16,1-4-4-16,0 4-7 15,0-9 4-15,-1 3 0 0,1-2-1 16,-1-1 1-16,-1 0 1 15,1 3 1-15,-2-4 0 16,0 6 3-16,-2-2-3 16,2-2 0-16,-1 2-2 15,2 4 0-15,-1-6-1 16,0 8 1-16,2 0 0 16,-1 5 0-16,-2 0-1 15,-1 9 0-15,1-4-2 16,-2 8 0-16,0-7-7 15,0 8-43-15,2-4-41 0,4 8-189 16,2-2-108-16,1-7-63 16</inkml:trace>
  <inkml:trace contextRef="#ctx0" brushRef="#br0" timeOffset="12253.8755">6532 7849 259 0,'2'-3'21'0,"-7"0"-21"16,-3 4-75-16</inkml:trace>
  <inkml:trace contextRef="#ctx0" brushRef="#br0" timeOffset="12374.0288">6504 7849 372 0,'-7'4'95'0,"1"0"25"16,-6 11-100-16,2 3-23 16,-18 56-2-16,28-46 2 15,0 14-17-15,-3-1-18 16,1 16-82-16,2-1 6 16</inkml:trace>
  <inkml:trace contextRef="#ctx0" brushRef="#br0" timeOffset="12571.0296">6469 8915 504 0,'6'45'150'0,"-6"-1"37"16,-2-2-132-16,2 13-29 16,3-15-7-16,-1 10-2 15,2-4-10-15,1 7-3 16,-1-5-13-16,-4 11-66 15,-2-4-79-15,-2 10-41 16,0-4-79-16</inkml:trace>
  <inkml:trace contextRef="#ctx0" brushRef="#br0" timeOffset="12688.8058">6500 10059 149 0,'7'52'62'0,"2"7"4"15,2-5-39-15,-4-3-2 0,0-2-5 16,4 0-4-16,4-10-6 15,-1 2-78-15,1-2 14 16</inkml:trace>
  <inkml:trace contextRef="#ctx0" brushRef="#br0" timeOffset="12823.2105">6679 10819 406 0,'0'30'187'0,"-3"8"-37"15,-3-2-108-15,2 4-27 16,-1-5-26-16,2 2-28 15,-3-10 28-15,6 6-140 16,-3-4 42-16</inkml:trace>
  <inkml:trace contextRef="#ctx0" brushRef="#br0" timeOffset="12962.9625">6593 11637 520 0,'5'41'146'0,"-2"-4"33"16,-3-11-133-16,1 0-124 16,-1-2-98-16,5 6 6 15</inkml:trace>
  <inkml:trace contextRef="#ctx0" brushRef="#br0" timeOffset="13517.1613">4035 13495 1148 0,'-6'-2'252'16,"15"-7"100"-16,10-1-341 15,17-6-41-15,2-4-33 0,10 0-52 16,-5-1-19-16,-2-3-165 16,-5 2-25-16,2-3-33 15</inkml:trace>
  <inkml:trace contextRef="#ctx0" brushRef="#br0" timeOffset="13652.8791">5136 12850 623 0,'41'-35'151'0,"1"-8"49"15,1 4-386-15,11-2 64 16</inkml:trace>
  <inkml:trace contextRef="#ctx0" brushRef="#br0" timeOffset="13832.748">5842 12379 636 0,'27'-3'398'0,"-18"0"-77"15,1 3-115-15,3-4-349 16,10-7-133-16,-1-2-18 15,13-5 5-15,4-2 68 16,11-7 59-16,2 0 109 16,10 1 33-16</inkml:trace>
  <inkml:trace contextRef="#ctx0" brushRef="#br0" timeOffset="13997.3465">6630 12136 831 0,'12'12'167'15,"-21"-9"61"-15,14 9-387 16,-1 0-97-16,-2 0-37 16</inkml:trace>
  <inkml:trace contextRef="#ctx0" brushRef="#br0" timeOffset="14175.9947">7384 12093 300 0,'33'-9'71'16,"11"3"27"-16,2 5-184 15,6-2 26-15</inkml:trace>
  <inkml:trace contextRef="#ctx0" brushRef="#br0" timeOffset="14281.0852">7623 12073 286 0,'94'0'85'0,"-71"1"11"15,0 0-89-15,4-1-32 16,1-2-43-16,6-3-1 16,2-2 0-16,5 1 10 15,1-3-12-15,-2-4 45 16</inkml:trace>
  <inkml:trace contextRef="#ctx0" brushRef="#br0" timeOffset="14351.1005">8301 11995 27 0,'56'-5'14'0,"9"-4"-14"15,-8-5 0-15</inkml:trace>
  <inkml:trace contextRef="#ctx0" brushRef="#br0" timeOffset="15789.4794">5368 14071 972 0,'-6'2'279'0,"6"-4"81"15,-1 2-264-15,1-1-52 16,0 1-20-16,0 0-7 16,0 1-18-16,1 4 7 15,10 35 13-15,70 63 12 16,-41-38 3-16,6 12-7 16,-4 1-9-16,-1 9-26 0,-8-10-41 15,1 6-195-15,-6-10-143 16,-5-10-50-1</inkml:trace>
  <inkml:trace contextRef="#ctx0" brushRef="#br0" timeOffset="16024.0178">5802 14145 1548 0,'-95'128'495'15,"-10"-47"24"-15,-4 27-424 16,8-8-92-16,-10-3-171 16,28-11 20-16,15-1-371 15,20-33 25-15</inkml:trace>
  <inkml:trace contextRef="#ctx0" brushRef="#br0" timeOffset="16623.316">8185 12981 1227 0,'-28'50'261'0,"25"-43"101"0,8-4-363 16,5 6-20-16,8 12-4 15,9 10 39-15,7 0 24 16,7 12 20-16,1-1 4 16,7 7 1-16,-7-3-50 15,0 2-100-15,-7-6-89 16,-6-5-242-16,-12-13-30 16</inkml:trace>
  <inkml:trace contextRef="#ctx0" brushRef="#br0" timeOffset="16833.2188">8507 12963 1689 0,'-154'161'403'0,"65"-60"121"15,6-18-521-15,-7 19-233 16,24-13-186-16,6-16-124 16,21-41-183-16</inkml:trace>
  <inkml:trace contextRef="#ctx0" brushRef="#br0" timeOffset="18082.6891">9193 7985 185 0,'-91'-8'434'0,"88"7"-193"16,11 7-121-16,8 7 125 16,14 11-245-16,7 10 18 15,16 12 26-15,3 3 12 16,1 16-12-16,-7 0-10 15,9 12-9-15,-10-3-53 16,3-1-162-16,-5-18-100 16,-1-12-58-16</inkml:trace>
  <inkml:trace contextRef="#ctx0" brushRef="#br0" timeOffset="18315.2087">9828 7991 598 0,'0'0'497'0,"-4"10"-140"16,-2 12-365-16,-11 23 360 16,-5 8-374-16,-19 20 7 15,-13 2 6-15,-18 31 23 16,4-3 17-16,-8 28-12 15,12-1-28-15,8 17-339 16,24-23 74-16</inkml:trace>
  <inkml:trace contextRef="#ctx0" brushRef="#br0" timeOffset="23227.6528">11711 4690 539 0,'-60'-22'126'16,"50"25"42"-16,10 3-154 16,2 5 0-16,1 0-1 0,4 4 17 15,0 2 7-15,7 10 12 16,2 3-5-16,8 20 8 15,1 11-5-15,3 26 3 16,-3 2-10-16,5 24-2 16,-5-8-9-16,-4-6-2 15,-2-23-8-15,-1-17 9 16,-5-32 7-16,11-30 8 16,8-28 7-16,14-42 17 15,9-20-11-15,19-48-10 16,2-7-7-16,10-29-7 15,-14 23-18-15,-5-3 3 16,-20 40-1-16,-5 14-28 16,-16 39-30-16,10 5-25 15,-2 20-293-15,10-1 64 16</inkml:trace>
  <inkml:trace contextRef="#ctx0" brushRef="#br0" timeOffset="23733.6429">13016 4628 546 0,'-48'103'157'15,"39"-103"21"-15,11 2-134 16,10-1-41-16,3-1 14 15,17-1 26-15,8-7 19 16,27-2 3-16,4 0-14 16,19 1-23-16,-11 3-66 15,-2 6-201-15,-17 4 34 16</inkml:trace>
  <inkml:trace contextRef="#ctx0" brushRef="#br0" timeOffset="24023.3951">13036 5128 952 0,'-13'14'179'0,"22"-14"109"16,22-3-278-16,37-2 1 0,20-14 4 16,26-5-160-16,6-8-143 15,14-14-17-15</inkml:trace>
  <inkml:trace contextRef="#ctx0" brushRef="#br0" timeOffset="25565.1116">14248 4555 335 0,'-47'8'259'0,"38"-19"-28"0,4 7-62 16,-7 4-58-16,7 6-59 16,2 4-20-16,4 2-21 15,-2 17 3-15,9 4 1 16,6 16 17-16,5 3 4 16,18 22 0-16,13 1-9 15,7 23-2-15,2-4-11 16,3 12-35-16,-11-20-40 15,-7-4-158-15,-9-28-65 0,-11-16-69 16</inkml:trace>
  <inkml:trace contextRef="#ctx0" brushRef="#br0" timeOffset="25819.3997">14623 4767 930 0,'-120'111'183'15,"25"-38"93"-15,-26 11-280 16,4-5-1-16,-8 11 1 15,39-20-13-15,11-8-14 0,36-15-245 16,26-22 64-16</inkml:trace>
  <inkml:trace contextRef="#ctx0" brushRef="#br0" timeOffset="26404.4028">14906 4265 681 0,'-3'53'163'0,"0"-57"54"15,7 2-183-15,2 1-36 16,-6 1 12-16,0 0 9 16,0 0 6-16,0 0 5 15,0 0 21-15,2 0-5 16,-1 0-1-16,12 0-3 16,11 3 0-16,49 8-22 15,-39-5 2-15,-3 0-1 16,-2-4-8-16,-12 2-8 0,-8 10 0 15,-14-1-2-15,-16 14 0 16,-10 7 8-16,-7 18 3 16,-2-10 0-16,3 9-8 15,15-8-5-15,14-8-6 16,20-18-2-16,34-8-1 16,21-14-17-16,26-5-239 15,-1-2-39-15,-3-3-88 16</inkml:trace>
  <inkml:trace contextRef="#ctx0" brushRef="#br0" timeOffset="27749.0371">15551 4843 292 0,'36'74'241'0,"-51"-52"-59"16,0 0-174-16,-8 0 181 15,-4 1-174-15,-3-9 10 16,4-6 8-16,1-7 25 15,5-4 11-15,5-4 18 16,7-5-7-16,3 0-13 16,8 2-31-16,3-4-20 15,6-2-18-15,7 9-1 16,0 2 4-16,5-4 6 16,-8 9 1-16,-4 6-5 0,-7-3-2 15,-4 6 1-15,-11 3 4 16,-5 0 9-16,-1-2 6 15,-5-1 5-15,-1 0-2 16,7-6-13-16,6-9-16 16,8-1-35-16,11-1-10 15,8-5-20-15,4 4-16 16,6 9-208-16,-6-7 82 16</inkml:trace>
  <inkml:trace contextRef="#ctx0" brushRef="#br0" timeOffset="28106.9957">15928 4643 659 0,'-57'56'215'0,"51"-55"18"16,5 4-147-16,4 2-76 16,-3-7 23-16,1 2 35 15,16 8 27-15,27 2 16 16,64 62-4-16,-44-47-22 15,-5 1-45-15,-1 3-33 16,-11-2-86-16,-13-5-69 16,3-9-101-16,9-11-61 0,-4-18-26 15,8-16-50-15</inkml:trace>
  <inkml:trace contextRef="#ctx0" brushRef="#br0" timeOffset="28276.1183">16750 4648 366 0,'7'-13'484'0,"-8"12"-181"15,-7 14-216-15,-12 17 236 16,-12 11-309-16,-19 27 26 16,-16 8 19-16,-19 20 10 15,0-1-9-15,-26 18-7 16,8-11-18-16,-1 12-17 16,17-18-49-16,8-4-126 15,39-24-229-15,23-38 1 16</inkml:trace>
  <inkml:trace contextRef="#ctx0" brushRef="#br0" timeOffset="28737.96">16861 4696 1033 0,'50'72'156'0,"-25"-73"147"16,-8-1-287-16,15 0-45 15,11-1 31-15,16-3 34 16,4 0-33-16,11-3 0 16,-9 1-10-16,6 1-96 0,-21 1-133 15,1 0-70-15,-20 0-117 16</inkml:trace>
  <inkml:trace contextRef="#ctx0" brushRef="#br0" timeOffset="28997.3434">16870 5075 561 0,'16'25'377'0,"9"-8"-69"15,-11-20-36-15,26-6-248 16,10 6-5-16,14-8 12 16,-7-2-11-16,3-2-5 15,-17 5-27-15,-6 1-205 16,-17 8-110-16,-2-22-48 16</inkml:trace>
  <inkml:trace contextRef="#ctx0" brushRef="#br0" timeOffset="29340.9455">18077 4641 447 0,'-19'13'326'16,"-21"13"-74"-16,-11 6-14 15,-17 14-237-15,6-1 1 0,9-8 0 16,16-9-1-16,14-8 23 16,25-12 31-16,26-2 37 15,8 1-12-15,23 4 26 16,0 5-23-16,3 12-39 16,-20 3-39-16,-14 8 14 15,-22 5-25-15,-22 8 12 16,-20-9-1-16,-14 1 25 15,-4-10 24-15,-5-10-36 16,13-18-43-16,6-15-23 16,13-12-335-16,16-22 40 15</inkml:trace>
  <inkml:trace contextRef="#ctx0" brushRef="#br0" timeOffset="29606.1101">17972 4665 737 0,'3'-3'161'16,"7"-3"65"-16,6 6-184 15,15-5-22-15,12-1 34 16,23-2 48-16,6-1 6 0,26-14 0 15,-2 6-37-15,8-3-45 16,-21 1-48-16,1 3-109 16,-23 7-110-16,0 6-100 15,-20 0-73-15</inkml:trace>
  <inkml:trace contextRef="#ctx0" brushRef="#br0" timeOffset="29999.7807">19164 4610 501 0,'-43'22'167'16,"3"8"18"-16,-12-1-98 0,0 5-25 15,-7 2 53-15,3-2 10 16,3 6 5-16,16 0-19 16,19 8-41-16,27-3-41 15,28 1 13-15,19-12 17 16,23-8 15-16,5-14 10 16,17-24 7-16,-11-9-13 15,3-16-14-15,-17-5-7 16,-14-9 4-16,-25 8-9 15,-24-17-38-15,-24 8-40 0,-25-10 9 16,-11 7-25-16,-16-1-47 16,1 18 6-16,2 6-25 15,24 19-62-15,15 4-244 16,23 12 32-16,32 6-108 16</inkml:trace>
  <inkml:trace contextRef="#ctx0" brushRef="#br0" timeOffset="30339.8616">20155 4558 881 0,'10'6'175'0,"-56"22"87"16,-28-1-255-16,-1 8 3 15,-10 8 30-15,13-1 11 16,14 10 25-16,30-2 20 16,15 9-35-16,22-5-13 15,33-2 50-15,19-15-16 16,37-14-7-16,16-23 39 16,16-18-9-16,-20-16-49 15,-15-13 13-15,-37-6-8 16,-20-10-40-16,-29 9-12 0,-22-13-18 15,-19 5-91-15,-31 7-63 16,-10 7-166-16,-8 8-138 16,13 15-58-16</inkml:trace>
  <inkml:trace contextRef="#ctx0" brushRef="#br0" timeOffset="50749.5427">23034 4671 282 0,'-2'1'437'16,"-1"1"-162"-16,0-1-167 15,0-1 175-15,0 0-301 16,1 2-13-16,1-1-2 15,-2 4-3-15,-12 21-5 16,-35 72 26-16,23-34 13 16,-13 29 4-16,-3 8-1 0,-1 20 5 15,2-11 8-15,-1-9 15 16,13-33 4-16,11-22 31 16,7-27 21-16,5-28-15 15,7-26-17-15,15-35 1 16,1-10-24-16,20-36-1 15,12 1 11-15,16-16 3 16,0 22-7-16,17-14-7 16,-15 19-26-16,5 8-10 15,-17 23 0-15,-3 11-3 16,-17 20 1-16,0 16-6 16,-19 12-4-16,0 13-46 15,-7 11-3-15,1 16-4 16,0 12 7-16,5 39 2 15,-4 16 45-15,9 39 4 16,-6 11 2-16,2 34 1 0,-3-14 4 16,4 17 5-1,-13-29 4-15,0 16-69 0,-3-34-122 16,-6-10-84-16,1-44-86 16</inkml:trace>
  <inkml:trace contextRef="#ctx0" brushRef="#br0" timeOffset="50992.9522">22886 5220 483 0</inkml:trace>
  <inkml:trace contextRef="#ctx0" brushRef="#br0" timeOffset="51054.5721">22968 5247 414 0,'61'7'379'0,"13"-1"-175"16,-3-7-356-16,12-7 152 15,-23-5-344-15</inkml:trace>
  <inkml:trace contextRef="#ctx0" brushRef="#br0" timeOffset="51850.2347">23818 4983 934 0,'-47'101'129'0,"50"-98"90"0,0-3-277 15,-2 4-17-15,-1-4 26 16,2 0 26-16,5 0 24 16,43 0-118-16,57-5-94 15,-39-4-7-15</inkml:trace>
  <inkml:trace contextRef="#ctx0" brushRef="#br0" timeOffset="52614.9953">23750 5486 1061 0,'13'11'320'0,"-26"-6"26"16,29-1-316-16,2 1-223 15,12 4-141-15,4-3-29 16,17-2-83-16</inkml:trace>
  <inkml:trace contextRef="#ctx0" brushRef="#br0" timeOffset="54844.0318">23785 5488 454 0,'-1'2'15'0,"-1"-1"91"16,1 1-127-16,0-1 30 15,-1 1 65-15,1-1 4 16,1 1-5-16,-2-1-6 15,1 1-26-15,1-1-23 0,0 1 4 16,0-1 19-16,0 1 10 16,0-1 25-16,0 1 2 15,0-2-1-15,0 0-21 16,1 0-15-16,1 0-26 16,9-2-7-16,12 1-3 15,57-11-1-15,-49 6-2 16,6 4-1-16,-9 2-2 15,3 2-2-15,-10 2-2 16,1-1 0-16,-4 0-23 0,4-1-108 16,0-7-139-16,5-5-11 15</inkml:trace>
  <inkml:trace contextRef="#ctx0" brushRef="#br0" timeOffset="55337.8534">23766 5152 558 0,'-1'-4'200'0,"-2"5"-119"15,1 1-104-15,1-2-88 16,-1 0 38-16,1 0 45 16,-1 0 137-16,2 0 12 15,0 0-27-15,0-2-32 16,2 1-43-16,30-5 1 15,56-12-3-15,-29 9-37 16,0 0 1-16,1-1-87 16,-15 2-102-16,-6-14-21 15</inkml:trace>
  <inkml:trace contextRef="#ctx0" brushRef="#br0" timeOffset="70388.8976">24947 4911 822 0,'0'0'241'16,"0"1"38"-16,4 7-191 15,2 20-117-15,67 52 16 16,-39-34 12-16,7 10 8 16,-8 5 3-16,8 17 0 15,-1 8 0-15,0 6-3 16,-9 1-65-16,3 8-61 16,-11-12-166-16,2 1-25 15</inkml:trace>
  <inkml:trace contextRef="#ctx0" brushRef="#br0" timeOffset="70639.9952">25326 5056 872 0,'-42'50'612'0,"7"-7"-273"16,-10 6-139-16,-5 10-240 15,-25 20-240-15,6-7 270 0,-15 16-49 16,8-8-49-16,7 6-234 16,32-14 14-16</inkml:trace>
  <inkml:trace contextRef="#ctx0" brushRef="#br0" timeOffset="71222.5007">25518 4543 906 0,'35'34'106'0,"-47"-20"125"15,3 5-257-15,3-3-27 16,6-4 50-16,10-3 43 15,9-2 23-15,19-8 32 16,16-4 21-16,17-5 9 16,-1 1-30-16,-3-6-29 15,-17 12-43-15,-17 12-52 16,-19 12-50-16,-18 16 46 16,-5 15 6-16,-15 13 12 15,-4-1 37-15,0 0 37 16,12-16-44-16,17-9-15 15,24-23 2-15,30-14 2 16,16-14-11-16,26-9-113 16,-3-4-102-16,6-2-117 15,-20 1-115-15</inkml:trace>
  <inkml:trace contextRef="#ctx0" brushRef="#br0" timeOffset="71793.1068">26376 5422 818 0,'15'7'111'0,"9"-4"118"16,8 0-242-16,14-6 16 16,9-4 25-16,22-7-118 15,-5 0-124-15,7-3-22 16,-12 0-159-16</inkml:trace>
  <inkml:trace contextRef="#ctx0" brushRef="#br0" timeOffset="72203.4816">26601 5065 1185 0,'39'121'164'0,"-53"-51"148"16,3 7-358-16,-10 16 5 15,0-10-3-15,-6 14-166 16,11-25-102-16,3 10-55 16</inkml:trace>
  <inkml:trace contextRef="#ctx0" brushRef="#br0" timeOffset="74205.8819">27610 4736 741 0,'47'24'132'16,"-51"-19"61"-16,-8 19-191 16,-6 10-87-16,-17 20 29 15,-7 5 30-15,-17 15 8 16,3-3 6-16,2 2 21 16,16-16 7-16,10-12 3 15,19-13 13-15,19-17 52 16,18-15 11-16,39-12 6 15,22-1-2-15,34-5-11 16,-3 2-78-16,6-6-288 16,-30 10 73-16</inkml:trace>
  <inkml:trace contextRef="#ctx0" brushRef="#br0" timeOffset="74448.1912">28177 4521 816 0,'-3'0'797'16,"0"0"-410"-16,-17 50-82 16,-13 73-325-16,15-31-324 15,-10 16 328-15,-10-4 2 0,-5 25 1 16,-9-24 1-16,-5 23 0 15,7-11 15-15,3 12-376 16,7-18 126-16</inkml:trace>
  <inkml:trace contextRef="#ctx0" brushRef="#br0" timeOffset="74872.9908">28180 5266 435 0,'-9'-1'371'0,"11"16"-127"0,-2-7-282 15,0-2 294-15,12 9-266 16,5 9 31-16,13 11 32 15,4 4 24-15,15 14-30 16,-6-5-12-16,4 8-38 16,-11-4-19-16,4 0-51 15,-12-14-34-15,-3 2-152 16,-6-15-22-16,-2-10-57 16</inkml:trace>
  <inkml:trace contextRef="#ctx0" brushRef="#br0" timeOffset="75111.9852">28679 5293 1122 0,'-23'19'159'16,"-34"18"139"-16,-14 14-342 15,-34 23 11-15,-10 6 24 16,-16 3 7-16,29-6 3 16,9 7-1-16,26-16 0 15,26-10-270-15,29-8-29 16,19-14-81-16</inkml:trace>
  <inkml:trace contextRef="#ctx0" brushRef="#br0" timeOffset="75502.9872">28875 5260 685 0,'-9'5'292'0,"6"-4"-40"16,0 1-97-16,0-1-230 15,-1 20 50-15,5 6 51 16,30 56 37-16,3-42 16 16,15 11-3-16,0-6-24 0,6 9-65 15,-3-12-35-15,2-5-155 16,-9-11-123-16,1-17-23 16</inkml:trace>
  <inkml:trace contextRef="#ctx0" brushRef="#br0" timeOffset="75709.8606">29663 5317 1289 0,'-6'19'525'0,"-15"28"-93"15,-16 18-316-15,-22 23-157 16,-9 8-150-16,-30 33 175 15,-10-7-11-15,-15 24-23 16,12-14-33-16,4 0-192 0,29-28-141 16,27-17-47-16</inkml:trace>
  <inkml:trace contextRef="#ctx0" brushRef="#br0" timeOffset="95991.9698">13850 7260 1025 0,'1'-84'210'0,"6"96"71"0,16 10-282 16,5 9-45-16,12 14 17 15,1 6 16-15,8 27 23 16,-12 0 0-16,0 21 0 16,-12 4-10-16,4 11-96 15,-13-26-77-15,5-9-120 16,4-36-81-16</inkml:trace>
  <inkml:trace contextRef="#ctx0" brushRef="#br0" timeOffset="96186.172">14712 7425 1077 0,'9'-8'208'15,"-11"16"66"-15,-7 24-333 16,-7 17-72-16,-26 33 125 16,-12 14 35-16,-38 37 33 0,0 4 31 15,-15 35 31-15,17 1-115 16,0 36-74-16,35-19-76 15,6-5-196-15,21-40-29 16</inkml:trace>
  <inkml:trace contextRef="#ctx0" brushRef="#br0" timeOffset="96637.9175">14889 8066 909 0,'39'85'232'0,"-32"-87"31"16,21-1-183-16,12 0-111 15,26-2 14-15,0-1-14 16,17 1-110-16,-15 2-120 16,-1 8-38-16,-21 5-145 0</inkml:trace>
  <inkml:trace contextRef="#ctx0" brushRef="#br0" timeOffset="96848.9198">15009 8580 1511 0,'6'-5'157'0,"24"-6"137"16,13-1-328-16,32-2 85 16,5-4 169-16,3-2-572 15,-15 4 416-15</inkml:trace>
  <inkml:trace contextRef="#ctx0" brushRef="#br0" timeOffset="97330.9717">16692 7265 863 0,'-1'9'206'0,"-11"37"69"0,-77 50-252 16,62-44-52 0,21-12 6-16,30-5 25 0,20-12 16 15,22-4 33-15,0-3 35 16,4 2 1-16,-18-3-26 16,-11 8-34-16,-20 0-34 15,-24 9-21-15,-12-4 24 16,-23 9 1-16,-13-13 10 15,-8-9-62-15,1-14-50 16,2-9-230-16,22-16-1 16,13-22-114-16</inkml:trace>
  <inkml:trace contextRef="#ctx0" brushRef="#br0" timeOffset="97611.802">16901 7228 844 0,'7'-11'231'0,"-2"-2"51"15,-2 9-212-15,3-5-59 16,7 0 16-16,17-6 35 15,17 0 12-15,27-5 13 16,13 6-1-16,19-4-32 16,-7 5-37-16,-1 4-120 15,-24 11-101-15,3-4-184 16,-18 4-61-16</inkml:trace>
  <inkml:trace contextRef="#ctx0" brushRef="#br0" timeOffset="97955.6457">18067 7170 1065 0,'-20'3'273'0,"-9"7"70"16,-4 16-289-16,-11 14-66 15,1 1 6-15,-5 11 14 16,5 1 14-16,3 8 25 15,21-3 3-15,12 5-2 16,21-5-23-16,28-9-22 16,13-18 45-16,23-19 10 15,8-21 4-15,7-20 24 16,-17-11 19-16,-11-15-59 16,-32 4-6-16,-5-11 4 15,-30 6-1-15,-11-3-86 16,-14 7-85-16,-11 4 15 15,-14 14-44-15,-1 11-129 16,8 11-17-16,16 6-49 0,24 0-133 16</inkml:trace>
  <inkml:trace contextRef="#ctx0" brushRef="#br0" timeOffset="98239.9493">19020 7054 668 0,'-1'-2'256'16,"-11"9"33"-16,-13 5-161 0,-33 14-60 16,-9 14-5-16,-21 18 22 15,-1 3 2-15,7 16 14 16,32-7-14-16,22-4-17 16,35-17-32-16,35-6 14 15,20-24-7-15,36-22 16 16,-1-17 16-16,9-25 2 15,-21-8-30-15,-6-12 7 16,-38 4-13-16,-11-4-49 16,-30 9-38-16,-13-1-31 15,-20 14-129-15,-20 2-289 16,-9 17 69-16</inkml:trace>
  <inkml:trace contextRef="#ctx0" brushRef="#br0" timeOffset="98617.9894">16714 8216 688 0,'5'13'541'0,"17"-2"-154"15,16-22-11-15,38 7-354 16,39-2-29-16,72-7 90 15,20-10 23-15,57-6-17 16,-8-5-24-16,23-11-2 16,-48 4-31-16,4-1-65 15,-58 4-42-15,3 2-352 16,-49 13-67-16,-16-12-150 16</inkml:trace>
  <inkml:trace contextRef="#ctx0" brushRef="#br0" timeOffset="98993.1176">17450 8538 1200 0,'20'4'416'16,"-3"20"-74"-16,14 17-290 15,8 8-125-15,14 30-124 16,-4-1 212-16,15 15 8 16,-15-14-11-16,4 2-27 15,-10-17-52-15,4-5-292 16,-14-20 48-16</inkml:trace>
  <inkml:trace contextRef="#ctx0" brushRef="#br0" timeOffset="99218.9594">18123 8616 1079 0,'4'-1'480'0,"-14"1"-43"0,-36 31-186 15,-18 10-305-15,-26 20 7 16,-17 14 26-16,-32 17 9 15,13-12 16-15,-4 5-20 16,23-11-56-16,17-7-59 16,48-16-295-16,33-9 22 15</inkml:trace>
  <inkml:trace contextRef="#ctx0" brushRef="#br0" timeOffset="99728.9795">18264 8263 558 0,'47'-3'232'0,"-46"8"-1"16,1 1-118-16,-1-2-69 15,-2-4 0-15,1 0 22 16,-2 0 19-16,2 0 33 16,0 0-11-16,2 0-3 15,7 2-15-15,19 4-23 16,40 10-37-16,-47-12-26 16,-5 5-21-16,-13 2-3 15,-6 6 0-15,-13 4 19 16,-2-2 20-16,-1 2 20 15,7-4-17-15,18-3 14 16,18 0-7-16,24-5-14 16,18-2-55-16,24 0-229 15,-13-2-126-15,0-17-97 16</inkml:trace>
  <inkml:trace contextRef="#ctx0" brushRef="#br0" timeOffset="122790.3151">18502 6379 465 0,'-170'-71'255'16,"106"31"-50"-16,0 0-91 16,-23 0-112-16,-2 6-27 15,-24-3 10-15,7 6 25 16,-32-8 32-16,5 1 13 15,-38 3 21-15,16 3 0 16,-42 4-4-16,13 13-23 16,-22 10-11-16,20 10-21 15,-51 23-8-15,32 12-8 0,-17 15-1 16,12 9-8-16,-20 26 1 16,36 2 2-16,-37 20-2 15,13 4 0-15,-8 26 1 16,29-11-4-16,-15 24 1 15,46-13 2-15,11 17 6 16,27-20 4-16,-1 15 4 16,34-25 2-16,-4 13 3 15,21-19-4-15,5 15-3 16,21-22-3-16,6 21-3 16,23-12-10-16,15 19-7 15,20-16-4-15,30 27-1 16,20-25 0-16,53 14 3 15,-14-12 7-15,22 13 2 16,-2-25 4-16,22 17 1 16,-34-16 5-16,36 0-1 15,-4-22 0-15,32 8 0 0,-2-27 4 16,29-5 3-16,0-20 4 16,32-10 6-16,-11-20 5 15,38-18 1-15,-19-14 3 16,31-20 6-16,-26-11 8 15,6-19 8-15,-31 6 7 0,33-31 13 16,-34 1 10-16,25-25-10 16,-20 9-10-16,0-34-10 15,-24 10-12-15,20-24-9 16,-33 10 0-16,6-37 4 16,-23-6 1-16,-16-31 7 15,-35 12-5-15,-11-43 8 16,-33 9-2-16,-10-25-1 15,-26 19-6-15,-17-24-5 16,-23 37-15-16,-20 2-2 16,-21 52-6-16,-23 2-23 15,-16 38-3-15,-14 7-13 16,-7 30-2-16,-27 11-7 16,9 27-19-16,-15 12-92 15,9 23-61-15,12 18-82 16,34 5-102-16,15 6-36 15</inkml:trace>
  <inkml:trace contextRef="#ctx0" brushRef="#br0" timeOffset="123658.9931">19043 6552 421 0,'10'5'65'16,"6"1"59"-16,9-3-122 15,8-6 34-15,16-3 18 16,3-8-2-16,16 0 1 16,-1 2-14-16,14 0-11 15,-11-4-12-15,8-1 7 16,-8-6 3-16,16-22 17 16,-8-5 9-16,18-13 13 15,2-5 1-15,10-21 15 16,-19 1-5-16,3-21 13 15,-22 9-11-15,5-19-8 16,-13 14-22-16,15-11-14 0,-1 10-25 16,22-14-3-16,-11 13-4 15,11-14-2-15,-2 11 1 16,26-19 2-16,-11 13-3 16,31 1 1-16,-9 14-3 15,17-7-1-15,-15 25-3 16,29-7 1-16,-22 4-1 15,42-6 11-15,-15 16 3 0,35 2 1 16,-26 9 3-16,35-3 6 16,-25 18-6-16,30-5 1 15,-14 4 2-15,38 4 4 16,-4 10-2-16,22-11 2 16,-20 8 0-16,10-1 0 15,-25 1-5-15,13 7-1 16,-30 7-4-16,20 5-1 15,-22 11-4-15,9 17-1 16,-39-6-2-16,37 22-3 16,-20 5-1-16,-1 9 3 15,-21-3 2-15,12 15-3 16,-30-5 1-16,1 8-1 16,-2 0-1-16,19 12-2 15,-14-5 3-15,9 9-2 16,-18-6-2-16,-3 11-1 15,-28-9 0-15,-1-1 1 0,-23-8 4 16,2 0 1-16,-26-15 2 16,-2-4 2-16,-23-7-2 15,-4 2-1-15,-15-5 0 16,5 2 0-16,-6 0-26 16,7 3-52-16,-6-7-53 15,9 4-53-15,-1-5-187 16,5-2 16-16</inkml:trace>
  <inkml:trace contextRef="#ctx0" brushRef="#br0" timeOffset="124303.8103">30135 4915 937 0,'0'0'68'0,"0"0"102"16,0 0-328-16,-1-1-11 15,-2-1 141-15,0-1 46 16,-16-15 48-16,-54-48 38 16,14 44 35-16,-17 1-109 0,-38 12-14 15,-13 9-13-15,-11 9 5 16,21 7 1-16,-1 20 1 15,26 4-1-15,-5 25 13 16,12 6-1-16,-15 25 10 16,23 8 12-16,11 32 9 15,18-2-9-15,11 37-3 16,27-2-7-16,16 22-6 16,12-26-5-16,38 1 11 15,18-45 8-15,50-15 14 16,7-47 5-16,48-18 16 15,13-38-4-15,31-29 5 16,-31-35-10-16,27-37 32 16,-41-20-6-16,-13-47 10 15,-50-5-21-15,-10-33-35 16,-45 16-49-16,-29-3-19 16,-39 36-53-16,-63 8-16 15,-50 45 14-15,-70 9-10 0,-32 28 9 16,-33 26-71-16,34 33-270 15,9 10 76-15</inkml:trace>
  <inkml:trace contextRef="#ctx0" brushRef="#br0" timeOffset="125557.0102">21066 8924 1319 0,'-2'11'294'0,"-3"-11"74"16,3 6-378-16,1-6-80 16,-1 5-3-16,-5 37 42 15,-24 68 20-15,2-35 22 16,-5 29-5-16,2-5 2 15,-4 14 6-15,11-19 5 16,4-11 4-16,9-34 15 16,7-18 28-16,8-26-10 15,8-32-7-15,12-19-18 16,18-44-16-16,6-21-23 0,19-37 6 16,-1-2 8-16,25-22 19 15,-4 21 4-15,16-3 0 16,-7 27-1-16,9 10-4 15,-27 29-3-15,-9 16 0 16,-18 23-1-16,-14 13-18 16,-18 18-26-16,-1 26-17 15,-12 20 0-15,-4 36 0 16,1 27 13-16,-5 50 24 16,-8 22 16-16,3 43 1 15,-3-6 3-15,-7 22 10 16,2-14 6-16,-3 21-231 15,-6-21-68-15,-17-5-53 16</inkml:trace>
  <inkml:trace contextRef="#ctx0" brushRef="#br0" timeOffset="125900.9089">21136 9358 1331 0,'4'0'139'0,"24"0"224"15,17-3-390-15,33-6-1 16,26-2 62-16,20-6-44 16,-16 0-94-16,2-3-142 15,-27 4-128-15,-8 4-65 16</inkml:trace>
  <inkml:trace contextRef="#ctx0" brushRef="#br0" timeOffset="126258.0078">22229 9130 45 0,'17'16'619'16,"0"-17"-325"-16,15 4-23 16,11-3 33-16,30 1-336 15,2-7 41-15,16 2-102 16,-14-6-78-16,6 4-133 16,-30-2-91-16</inkml:trace>
  <inkml:trace contextRef="#ctx0" brushRef="#br0" timeOffset="126527.0678">22500 9458 1316 0,'52'-14'257'0,"20"-2"137"16,11 3-549-16,7-5-233 15,-14 4 31-15</inkml:trace>
  <inkml:trace contextRef="#ctx0" brushRef="#br0" timeOffset="126975.2547">23418 9269 1267 0,'25'49'260'0,"14"21"135"15,5-5-376-15,11 20 5 16,-6-4-2-16,3 27-79 16,-14-4-56-16,-2 16-287 15,-20-15 0-15</inkml:trace>
  <inkml:trace contextRef="#ctx0" brushRef="#br0" timeOffset="127258.5375">23981 9170 1069 0,'-173'110'218'0,"88"-52"109"0,-30 23-297 16,1-4 24-16,-15 9 34 16,21-7-2-16,17 2-2 15,35-20-62-15,16-5-109 16,24-19-127-16,17-12-196 16,14-16-50-16</inkml:trace>
  <inkml:trace contextRef="#ctx0" brushRef="#br0" timeOffset="127754.01">24148 8766 950 0,'-1'0'216'16,"-1"0"71"-16,1 0-271 16,-1 0-52-16,2 0 45 15,2 0 37-15,5-2 23 16,23-1 16-16,50-9-8 16,-48 12-60-16,-6 8-43 15,-12 5-20-15,-16 14-2 16,-16 13 6-16,-15 13 23 15,-2-2 30-15,-2 6 19 16,11-12 0-16,18-10-11 16,16-10-2-16,40-8 21 15,18-17-15-15,22-5-51 16,2-2-72-16,11-6-230 16,-31-4-29-16</inkml:trace>
  <inkml:trace contextRef="#ctx0" brushRef="#br0" timeOffset="128188.9728">24782 9514 1213 0,'-1'13'247'0,"14"-2"97"16,14-8-328-16,31-5-53 0,17 1 8 15,11-4 49-15,-6-2-6 16,0-2-10-16,-25 0-95 15,-8 0-270-15,-13-4 53 16</inkml:trace>
  <inkml:trace contextRef="#ctx0" brushRef="#br0" timeOffset="128474.9129">25190 9256 517 0,'-5'18'327'16,"5"0"-66"-16,-3 13-14 15,-3 7-252-15,-6 19 36 16,-1-6 34-16,-11 12-3 15,-2-7-8-15,-4 2-9 16,2-9-29-16,0 4-116 16,9-12-171-16,7-11-54 15,7-18-135-15</inkml:trace>
  <inkml:trace contextRef="#ctx0" brushRef="#br0" timeOffset="128846.5213">25825 8957 1014 0,'22'26'294'16,"-26"-14"25"-16,-12 16-237 16,-14 5-163-16,-19 9 14 15,-9 5 47-15,-10 14 13 16,10-11 18-16,12 0 7 16,17-14-4-16,20-5 2 15,28-15 20-15,37-8 26 16,19-7 22-16,19-2-18 15,3-5-24-15,5-4-2 16,-24 1-33-16,-7-5-164 16,-19 1-107-16,2-8-101 15,-22-4-160-15</inkml:trace>
  <inkml:trace contextRef="#ctx0" brushRef="#br0" timeOffset="128982.014">26472 8503 728 0,'2'0'0'0</inkml:trace>
  <inkml:trace contextRef="#ctx0" brushRef="#br0" timeOffset="129108.0031">26469 8557 637 0,'-49'133'-39'16,"-2"-47"638"-16,-17 19-355 15,-1-5 150-15,-11 25-340 16,11 4 3-16,5 28 4 15,9-11 1-15,8 27-45 16,8-20-35-16,1-1-19 16,5-38-119-16,7-13-119 15,2-40-135-15,2-30-88 16</inkml:trace>
  <inkml:trace contextRef="#ctx0" brushRef="#br0" timeOffset="129567.0087">26446 9455 917 0,'-33'25'281'0,"49"-13"30"15,-2-2-217-15,11 11-77 16,5 8 9-16,8 13 44 16,2-2 9-16,9 7-3 15,-6-4-28-15,1 11-20 16,-4-6-77-16,-3 9-57 15,-10-5-101-15,1 7-184 16,-7-19-18-16</inkml:trace>
  <inkml:trace contextRef="#ctx0" brushRef="#br0" timeOffset="129822.1403">26983 9517 459 0,'0'0'376'0,"-3"1"-97"16,-26 4-277-16,-87 76 309 16,32-36-265-16,-11 12 38 15,6 4 40-15,-4 12 39 16,20-2-92-16,11 10-111 15,16-11-183-15,24-8-180 16,20-29-138-16</inkml:trace>
  <inkml:trace contextRef="#ctx0" brushRef="#br0" timeOffset="130379.404">28045 8284 801 0,'-87'156'259'0,"-6"-33"95"16,1 31-222-16,-18 37 16 15,17 9-23-15,16 28-22 16,31-21-41-16,24 10-7 0,23-31 7 16,17 0 19-16,10-37-26 15,17-18-19-15,-4-44-51 16,14-17-317-16,-11-32-147 16,-14-23-84-16</inkml:trace>
  <inkml:trace contextRef="#ctx0" brushRef="#br0" timeOffset="130888.9905">28322 8489 1275 0,'-20'87'175'0,"18"-69"159"16,10 0-426-16,6-2 46 16,17 0 57-16,11 2 28 15,13 9 22-15,-6 1 21 16,-5 15-15-16,-19 6-41 15,-29 14-19-15,-21 0-16 0,-18 6 18 16,-12-15 13-16,-10-9 13 16,17-22 3-16,-5-16 1 15,17-10-25-15,4-12-71 16,10-11-41-16,4-23-324 16,10-9-3-16,10-13-126 15</inkml:trace>
  <inkml:trace contextRef="#ctx0" brushRef="#br0" timeOffset="131337.4088">28228 8452 971 0,'-2'-3'180'0,"1"-2"40"0,-1 2-288 16,2 0-23-16,0 0 79 15,2 2 49-15,20-7 54 16,28 0 59-16,89-9-49 16,-42 17-50-16,-8-1 9 15,5-1-20-15,-21 7-24 16,-17 1-11-16,-17-6-10 16,-11 6-28-16,-15 5-4 15,-10 13-2-15,-9 12 4 16,-12 18 2-16,-4 9 25 0,-4 9 9 15,-3-9 9-15,15 2 12 16,11-16 14-16,17-2 18 16,13-14 17-16,23-5 26 15,5-18-8-15,21-13 1 16,-10-13-16-16,4-14 6 16,-17-4-18-16,-14-12 13 15,-23 3-36-15,-17-13-29 16,-17 4-17-16,-19-10-35 15,-6 12-39-15,-12-4-29 16,15 19-16-16,3 6-45 16,22 15-266-16,30 0 64 15</inkml:trace>
  <inkml:trace contextRef="#ctx0" brushRef="#br0" timeOffset="131653.383">29694 8585 674 0,'-44'30'273'0,"1"-1"-1"16,-12 14-135-16,6 2-132 16,9 6 7-16,18-6 10 0,13 2 30 15,22-8 26-15,20 2 32 16,11-11 7-16,30-6 12 15,11-17-10-15,15-19-18 16,-11-17-27-16,-4-16 5 16,-35-2-14-16,-16-8-54 15,-29 6-40-15,-14-12 11 16,-24 6-27-16,-29-7-55 16,-8 12-1-16,-14 1-55 15,7 18-285-15,13 7 32 16</inkml:trace>
  <inkml:trace contextRef="#ctx0" brushRef="#br0" timeOffset="132336.5692">28133 9376 922 0,'-11'2'183'16,"4"-1"98"-16,3 2-214 16,5 0 3-16,-1-3 42 15,16 0 54-15,36 3 54 16,156 9-82-16,-53-5 2 16,54-1-26-16,-15 6-53 0,10-3-50 15,-16 0 22-15,14-3-4 16,-42-3-17-16,-12-9-21 15,-40-6-31-15,-7-3-26 16,-37-3-323-16,-8-2-124 16,-7-3-71-16</inkml:trace>
  <inkml:trace contextRef="#ctx0" brushRef="#br0" timeOffset="132726.1815">28370 9729 1059 0,'3'23'156'0,"7"19"136"16,5 4-304-16,20 19 23 15,10 6 54-15,13 19 50 16,-4-5 11-16,12 11-3 15,-17-14-29-15,-1 1-34 16,-12-17-84-16,-3-8-47 16,-13-22-93-16,-2-5-264 15,-11-15 38-15</inkml:trace>
  <inkml:trace contextRef="#ctx0" brushRef="#br0" timeOffset="132981.0087">28970 9835 1383 0,'0'-3'181'0,"-3"3"177"0,-49 15-428 15,-73 89 46-15,29-43 36 16,-27 11 59-16,15 2 49 15,-12 12-42-15,10-10-19 16,17-2-50-16,40-21-85 16,14-14-175-16,29-23-59 15,23-14-122-15,18-25-80 0</inkml:trace>
  <inkml:trace contextRef="#ctx0" brushRef="#br0" timeOffset="133475.4883">29024 9612 418 0,'17'56'357'15,"-13"-53"-116"-15,-2-5-44 16,1 2-152-16,-3-1-26 15,0-1 0-15,0 1 62 16,1 1 18-16,21 0-6 16,12 3-9-16,45 10-38 0,-47-4-30 15,-9-4-22-15,-7 4-16 16,-12-2-16-16,-8 6 0 16,0-4 7-16,-17 9 9 15,-4 3 23-15,-2 2 25 16,6-3 6-16,2 5-2 15,15-4-10-15,9-2-5 16,19-3-6-16,18-1-49 16,5-5-63-16,26-10-230 15,-2-9 7-15</inkml:trace>
  <inkml:trace contextRef="#ctx0" brushRef="#br0" timeOffset="133924.0568">30276 8247 1115 0,'19'49'841'16,"15"0"-724"-16,43 22 220 16,-1 30-50-16,8 53-616 15,-15 9 23-15,-24 44 703 16,-46-10-349-16,-30 46-328 16,-33-15 346-16,-59 44 324 15,-4-24-357-15,-67 40 1 16,-2-50-8-16,-19 7-582 15,27-53 204-15</inkml:trace>
  <inkml:trace contextRef="#ctx0" brushRef="#br0" timeOffset="136366.3925">21063 11493 1042 0,'6'-1'223'0,"-5"-4"73"15,-1 4-310-15,-1 1-57 16,-1 0-36-16,1 1 48 16,-5 17 22-16,-15 32 10 15,-42 88 37-15,5-25 41 16,0 2-37-16,-6 31 6 0,10-19 6 16,3 8 8-16,20-34-2 15,7-21 11-15,16-42-16 16,12-45-16-16,14-41-62 15,17-47-22-15,8-22-12 16,12-44 25-16,6 2 11 16,14-26 56-16,-11 21 18 15,23-10-8-15,-5 38-20 16,-1 18-3-16,-17 42 1 16,-5 23 13-16,-23 36-6 0,-1 22 9 15,-12 19 7-15,3 36-6 16,-2 19-11-16,3 48 14 15,-8 10-3-15,10 40-4 16,-6-6 5-16,0 33 6 16,-6-22 1-16,-8 14-48 15,-14-35-57-15,-16 2-187 16,-11-51-9-16</inkml:trace>
  <inkml:trace contextRef="#ctx0" brushRef="#br0" timeOffset="136652.9397">20925 12053 1003 0,'2'2'283'16,"11"4"31"-16,-1-3-276 0,12 1-56 15,51 8 26-15,-17-17-5 16,10 7 22-16,18-4-59 16,0 4-77-16,7 1-248 15,-25 7 0-15</inkml:trace>
  <inkml:trace contextRef="#ctx0" brushRef="#br0" timeOffset="137057.4716">22172 11717 942 0,'5'120'375'0,"11"-119"-59"15,5 17-157-15,19-18-308 16,10 3-108-16,9-1-98 15,-1 5-52-15</inkml:trace>
  <inkml:trace contextRef="#ctx0" brushRef="#br0" timeOffset="137296.4946">22152 12270 1476 0,'6'19'182'16,"17"-12"193"-16,13-10-436 16,23-4-8-16,11-8 46 15,25-7 32-15,-4-5-277 16,6-1-110-16,-19 0-56 15</inkml:trace>
  <inkml:trace contextRef="#ctx0" brushRef="#br0" timeOffset="137699.5758">23291 11761 1360 0,'72'85'260'0,"-32"-38"156"16,21 24-414-16,6 0 24 15,11 18-2-15,-13-13-5 16,-4 10-25-16,-21-12-19 15,-3 7-99-15,-19-20-89 16,1-8-210-16,-6-20-43 0</inkml:trace>
  <inkml:trace contextRef="#ctx0" brushRef="#br0" timeOffset="137955.0388">24031 11754 1001 0,'-1'1'215'16,"-8"14"93"-16,-43 24-282 16,-68 53-17-16,11-23 26 15,-3 10 53-15,-15 20 31 16,4-10 3-16,14 12-11 15,30-18-65-15,27-8-100 16,27-27-140-16,13-8-238 0,11-24-13 16</inkml:trace>
  <inkml:trace contextRef="#ctx0" brushRef="#br0" timeOffset="138468.1218">24197 11339 856 0,'2'6'296'16,"-1"-4"-8"-16,1-1-187 0,-1 1-162 15,1-1 38-15,-1 0 50 16,21 10 48-16,12-5 20 16,54 6 13-16,-48-9-43 15,0 4-48-15,-18 0-39 16,-12 13-15-16,-13 5-6 16,-17 18 3-16,-13 7 31 15,-10 9 37-15,2-7 17 16,4-6 13-16,17-15-8 0,17-8-5 15,27-10-31-15,23-3-17 16,10-8-44-16,21-2-26 16,4-5-311-16,-11-30 65 15</inkml:trace>
  <inkml:trace contextRef="#ctx0" brushRef="#br0" timeOffset="140585.9788">24858 12041 1005 0,'0'5'366'0,"9"-2"-18"15,10 4-237-15,27 4-122 16,18 2-13-16,23 3 17 15,14-1 32-15,14-2-10 16,-13 1-69-16,-1-4-80 16,-22-1-238-16,-13-8-14 15</inkml:trace>
  <inkml:trace contextRef="#ctx0" brushRef="#br0" timeOffset="140887.0285">25196 11901 846 0,'-2'9'537'16,"-1"1"-112"-16,-3 18-69 16,-4 15-377-16,-2 24-6 15,-6 2 22-15,-8 16 3 16,3-14-3-16,3-4-129 16,9-11-287-16,11-6 45 15</inkml:trace>
  <inkml:trace contextRef="#ctx0" brushRef="#br0" timeOffset="141629.4812">26138 11292 962 0,'-24'41'197'16,"24"-41"88"-16,1 0-281 15,1 0-4-15,-2-1 11 16,0 1 33-16,0 0 13 16,0 0 8-16,0-2-7 15,0 2-5-15,0 0-26 16,0 0 3-16,1 0-6 15,8 0 6-15,16-1 0 0,52-4 1 16,-45 5-10-16,0 3-2 16,-10 0-9-16,-1 5-16 15,-11 4-9-15,-10 7-5 16,-8 3 2-16,-18 14-1 16,-8 11 14-16,-13 17 7 15,4 1 6-15,1 4 8 16,14-14 4-16,14-7 5 15,18-17 0-15,15-9 16 16,12-7-4-16,18 0 4 16,7-3 3-16,10-5-32 15,-9-3-47-15,-8-4-160 16,-19-1-161-16,-15-9-88 16,-17-5-148-16</inkml:trace>
  <inkml:trace contextRef="#ctx0" brushRef="#br0" timeOffset="142107.9841">26894 11350 571 0,'0'1'-86'0,"0"0"137"15,0 1-165-15,-1-1 54 16,-2 1 103-16,0-1 62 15,-21 8 27-15,-53 55 48 16,46-42 9-16,-3 14-33 16,5 2-11-16,6 20-2 15,13-6-49-15,8 6-50 16,14-9 17-16,18-6 29 16,7-23 20-16,21-8-24 15,2-9 4-15,12-15 8 16,-7-10-40-16,-5-11-40 15,-20-10-5-15,-19-17-34 0,-28-4-51 16,-29-3-38-16,-14 11 5 16,-9 9 29-16,4 17-53 15,10 11-247-15,19 13 113 16</inkml:trace>
  <inkml:trace contextRef="#ctx0" brushRef="#br0" timeOffset="142683.4623">27515 11373 875 0,'-3'0'190'16,"0"0"64"-16,-16 2-247 16,-6 4-10-16,-46 20 15 0,44-3 36 15,8 2 39-15,-1 12-7 16,13 4-21-16,9 8-18 15,5-3-31-15,20 1 34 16,14-15 14-16,21-12 16 16,3-11 9-16,15-16 9 15,-5-14-43-15,-3-10 0 16,-17-6-11-16,-15-18-26 16,-19 8-13-16,-26-13-27 15,-14 12-42-15,-23-3-21 16,-2 13-9-16,-5 2-227 15,9 14-79-15,3 11-47 16</inkml:trace>
  <inkml:trace contextRef="#ctx0" brushRef="#br0" timeOffset="143732.1848">28278 11327 62 0,'-2'2'289'0,"1"-1"-151"0,-1 1-37 16,1-2 52-16,0 0-145 15,-2 0 32-15,0 0 29 16,-3 0 26-16,-14 4 2 15,-6 7 15-15,-45 26-15 16,40-11 8-16,5 8-19 16,3 18 6-16,12 3-15 0,10 7 0 15,11-8-12-15,15-6-7 16,11-16 13-16,17-15 4 16,4-14-7-16,15-10 7 15,-2-14-3-15,-1-19-38 16,-17-7-27-16,-10-13-33 15,-31 0-39-15,-24-7-27 16,-22 15 36-16,-19 2 42 16,-2 10-40-16,-2 12-192 15,14 16-113-15,11 6-126 16</inkml:trace>
  <inkml:trace contextRef="#ctx0" brushRef="#br0" timeOffset="145492.4126">26197 12142 464 0,'-49'28'284'16,"47"-29"-61"-16,4-1-57 0,-2 2-174 15,0 0 5-15,0 0 22 16,0-1 44-16,0 1 19 16,0 0 15-16,0 0-14 15,0 0-13-15,1-3-18 16,50 1 16-16,90 1-6 16,-2-1 24-16,30 1 12 15,57-8 19-15,7-3-15 16,56-6 1-16,-14-4-16 0,45-6 2 15,-50 0-27-15,2 0-9 16,-54 6-10-16,-12-2-9 16,-74 8-27-16,-17 5-72 15,-41 1-81-15,-22 10-378 16,-36 7 36-16</inkml:trace>
  <inkml:trace contextRef="#ctx0" brushRef="#br0" timeOffset="147147.0498">27311 12598 323 0,'-3'-3'268'15,"0"1"333"-15,0-1-359 16,0 1 120-16,1 2-327 16,2 2 7-16,17 33 20 15,83 63 12-15,-26-33-1 0,2-3-31 16,7 8-15-16,-19-11-50 16,1-4-148-16,-22-18-263 15,-2-3 13-15</inkml:trace>
  <inkml:trace contextRef="#ctx0" brushRef="#br0" timeOffset="147381.7676">27767 12601 1165 0,'-19'5'268'0,"-18"8"93"16,-20 8-349-16,-21 19-29 16,-5 10 64-16,-24 29 8 15,-5 5 11-15,-13 13 11 16,19-13-8-16,2 12-480 16,31-19 120-16</inkml:trace>
  <inkml:trace contextRef="#ctx0" brushRef="#br0" timeOffset="319056.0069">22513 15991 248 0,'-89'-55'258'0,"91"45"-106"15,-2 4-29-15,-3-1-177 16,-2-1-94-16,4 7 94 15,1-1 58-15,0 1 47 16,0-1 105-16,0 1 106 16,0-1-130-16,0 2-24 15,0 0-28-15,1 2-39 16,4 38-41-16,69 61 53 16,-46-42-4-16,10 22-1 15,-5-8-18-15,1 11-14 16,-7-10-96-16,-6-4-83 15,-11-25-151-15,0-7-53 16</inkml:trace>
  <inkml:trace contextRef="#ctx0" brushRef="#br0" timeOffset="319275.9229">23051 16045 999 0,'3'20'336'16,"-15"17"29"-16,-46 11-259 16,-4 24-108-16,-5 19-37 0,-22 27 2 15,1 5 3-15,-4 25 2 16,16-8 25-16,7-4 3 16,20-26-53-16,4-13-275 15,14-37 67-15</inkml:trace>
  <inkml:trace contextRef="#ctx0" brushRef="#br0" timeOffset="319713.1558">22956 16568 900 0,'46'17'239'16,"-45"-17"83"-16,5-1-315 15,-1-2-2-15,-5 3-1 16,1-2-2-16,17-1-15 15,7-1 31-15,54-11-131 16,-53 9-132-16,4 3-64 16,-3 6-139-16</inkml:trace>
  <inkml:trace contextRef="#ctx0" brushRef="#br0" timeOffset="319952.7687">22974 16908 1046 0,'7'14'248'16,"-2"-14"48"-16,5 0-297 15,12-3-31-15,6-6-19 16,3-5 29-16,-1-2 21 15,-2-2-74-15,-7 4-52 0,-2-1-169 16,2 6-36 0</inkml:trace>
  <inkml:trace contextRef="#ctx0" brushRef="#br0" timeOffset="320451.0403">23836 16311 667 0,'44'15'350'0,"-44"-18"-64"16,-3 2-155-16,3 8-89 16,-1-8-81-16,-1-1 59 15,1 1 9-15,-1 1 11 16,-1 0-3-16,0 0-4 16,0 1-1-16,-2 1-6 15,2 0 21-15,-5 7 8 16,5-6-3-16,0 0-2 15,0 2 3-15,2-2-27 0,1 4 2 16,1 1 5-16,8 6-10 16,-3 4-9-16,53 47-9 15,-53-38-3-15,-7 10-2 16,-10-1 12-16,-8 5 1 16,-7-4 4-16,-17-3-12 15,-9-10-12-15,-11-9-36 16,6-5-33-16,-1-6-54 15,21-5-34-15,13-8-186 16,18-4-26-16,6-15-53 16</inkml:trace>
  <inkml:trace contextRef="#ctx0" brushRef="#br0" timeOffset="320894.0667">23845 16290 701 0,'0'-4'130'16,"9"13"55"15,-1 0-151-31,-3 10 24 16,-1-28 24-16,7 8 59 16,8-4 6-16,-3-24-21 15,41 2 4-15,11 27-14 16,25-3-34-16,-3 0-35 0,-2 3-31 15,-30-6-26-15,-10 11-12 16,-30-1-21-16,-12 9-6 16,-7 8 20-16,-10 15 17 15,-11 4 10-15,-8 9 22 16,-1-2 18-16,5-3 14 16,11-13-8-16,22-5 18 15,21-14 6-15,17-11 0 16,4-7-19-16,22-21-8 15,-5-1-20-15,4-13-11 16,-11 2-11-16,-5-4-14 16,-31 12-8-16,-24-6-24 15,-29 9-17-15,-28 4-83 16,-2 12-21-16,-1 8-29 16,11 14-34-16,17 1-164 15,18-2 81-15</inkml:trace>
  <inkml:trace contextRef="#ctx0" brushRef="#br0" timeOffset="321180.0347">25142 16262 1190 0,'-29'42'354'0,"0"-5"61"16,7-8-333-16,12 4-62 15,28 1-16-15,13-15 42 16,12-5 13-16,23-13 13 16,2-11 16-16,7-11-10 15,-18-1-44-15,-8-5-15 16,-27 4-31-16,-33-4-8 16,-31 2-15-16,-25-3-15 15,-17 5-5-15,-27 7-38 16,15 9-51-16,8 8-317 15,17 5 49-15</inkml:trace>
  <inkml:trace contextRef="#ctx0" brushRef="#br0" timeOffset="321587.7824">23817 16888 1002 0,'-3'20'317'15,"-5"-9"25"-15,23 3-210 16,12-2-60-16,54-3 18 16,36-6 7-16,46-12 63 15,27-6-37-15,57-7-3 16,-32 0-28-16,7 0-18 15,-35 6-66-15,-20-1-70 16,-57 5-57-16,-8-1-236 16,-43 6-182-16,-23-7-31 15</inkml:trace>
  <inkml:trace contextRef="#ctx0" brushRef="#br0" timeOffset="321975.1243">24074 17169 1192 0,'-86'87'283'16,"57"-52"93"-16,-8 21-350 15,1 6-42-15,-5 17-2 16,2-11 9-16,-1 6 9 15,12-21 11-15,-2-5 1 16,14-20-32-16,9-3-29 16,19-18-237-16,14-10-89 15,10-13-71-15</inkml:trace>
  <inkml:trace contextRef="#ctx0" brushRef="#br0" timeOffset="322257.3033">24387 17369 629 0,'-39'50'562'0,"-2"8"-154"16,1 9-380-16,18-11 380 0,17-8-379 16,20-22 19-16,22-4 20 15,6-14 12-15,7-13 4 16,-2-8-50-16,-4-9-19 15,-19-9-21-15,-7-9-20 16,-13 4-12-16,-14-5 16 16,-8 7-9-16,-9 3-12 15,-4 8-2-15,-5 1-85 16,8 13-93-16,8 2-216 16,17-2-37-16</inkml:trace>
  <inkml:trace contextRef="#ctx0" brushRef="#br0" timeOffset="323113.0342">25998 16750 859 0,'-57'53'422'15,"58"-53"-13"-15,1-1-197 16,5-2-163-16,-7 1-33 15,1 2-17-15,17-1-16 16,10-1 8-16,46-4-37 16,-50 3-22-16,0 2-79 15,-9 2-78-15,-1 1-155 0,0 5-8 16</inkml:trace>
  <inkml:trace contextRef="#ctx0" brushRef="#br0" timeOffset="323371.1207">26032 17000 396 0,'-7'21'359'16,"7"-21"-60"-16,6 0 15 15,6 0-168-15,6-3-13 16,1 0-24-16,9 0-16 16,-3 4-43-16,2-6-26 15,-6 3-57-15,-1 5-196 16,-6-4-163-16,3-7-49 16</inkml:trace>
  <inkml:trace contextRef="#ctx0" brushRef="#br0" timeOffset="324114.8894">26923 16422 1155 0,'4'21'375'0,"-23"49"57"0,-35-30-301 16,0 3-78-16,8-2-14 16,13-8-5-16,17-5 18 15,26-9 14-15,27 0 19 16,14 1-5-16,18 2-6 16,4 3-23-16,-1 6-20 15,-21 5-24-15,-17 8-13 16,-33 2-5-16,-35 9 1 15,-29-3 5-15,-29-5 7 16,-5-13-2-16,1-11-11 16,27-16-52-16,8-16-98 15,30-4-74-15,4-15-288 16,12-17-8-16</inkml:trace>
  <inkml:trace contextRef="#ctx0" brushRef="#br0" timeOffset="324310.0227">26740 16493 1134 0,'2'0'769'16,"22"3"-182"-16,24 14-164 16,83-5-371-16,-35-15-64 15,27-6-62-15,-12 1 56 0,9-5-78 16,-30 6-61-1,-11-8-410-15,-29-2 31 0</inkml:trace>
  <inkml:trace contextRef="#ctx0" brushRef="#br0" timeOffset="327210.3749">24788 17079 589 0,'-49'86'120'0,"46"-83"54"0,2-3-170 15,-1-2 13-15,2 2 16 16,0-1 28-16,0-1 17 16,2 1 24-16,13-2-12 15,14-2-9-15,47-4-23 16,-42 9-12-16,-4 3-29 15,-4-1-7-15,-4-2-4 16,1 4 5-16,-10-1 3 0,0 2 4 16,-7-1-3-16,-1 3-21 15,-8 4-18-15,-8 4-23 16,-6 4-8-16,-7 3 12 16,-1 0 37-16,1-2 44 15,8-7 28-15,10-1 14 16,15-2-1-16,25-4 4 15,12-3-10-15,19-6-74 16,9-9-69-16,10-7-280 16,-11 4-15-16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6:23:38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2909 5370 105 0,'-47'-65'16'15,"44"68"19"-15,2 3-14 0,-1-3 17 16,1-3 33-16,-1 0 3 16,1 1 7-16,-1 1-14 15,1 18-8-15,-1 8-26 16,1 54-8-16,7-39-10 15,3 22-3-15,4 9-5 16,6 40 9-16,2 9 5 16,6 42 12-16,1-4 5 15,4 29 3-15,-1-17-5 16,-4 20 1-16,-3-17-6 0,-2 26 11 16,-10-17 0-16,3 18 7 15,-4-21-2-15,0 12 4 16,-7-30-11-16,-2 1-2 15,-2-30-8-15,0 7 3 16,-6-38-12-16,1-7-24 16,1-24-71-16,-5-17-188 15,-9-39 14-15</inkml:trace>
  <inkml:trace contextRef="#ctx0" brushRef="#br0" timeOffset="1166.6197">3072 5299 495 0,'-6'-73'80'0,"6"73"41"0,0 2-152 15,3 4 2-15,-3-6 11 16,0 0 34-16,0 0 22 16,0 0 10-16,0 0-2 15,0 0-5-15,0 0-27 16,0 0-8-16,0 0-6 15,0 0-4-15,2 1-1 16,-1 1 5-16,1-1 5 16,-1 1 3-16,1-2 10 0,-1 0 71 15,1 0 10-15,-1 0 8 16,1 0-4-16,-1 0-6 16,1 1-71-16,-2-1-16 15,0 0-10-15,0 0 1 16,1 2 4-16,1-1 3 15,-1 1 0-15,4-1 4 16,14 8 2-16,3-2 3 16,54 11 2-16,-14-19 8 15,7 1 0-15,28-5 6 16,6-1 1-16,17 0 7 16,-23-3-4-16,18-4 8 15,-11 3-5-15,17-2 1 16,-13-1-9-16,15 2 0 15,-25 5-126-15,21-4 121 16,-11 2-28-16,21-3 45 0,-9-1 1 16,17-2 123-16,-29 3-124 15,20-1 24-15,-19 1-43 16,19 4-8-16,-13-2-11 16,17 9 2-16,-24-7 0 15,29 5-6-15,-17-2 3 16,19 4 6-16,-12-2 2 15,11 2-3-15,-24-1 3 16,16 4 2-16,-10-3-5 16,14-3-4-16,-14 7 0 0,22 5 1 15,-10-3-3-15,19 7 1 16,-9-1-1-16,24-1 2 16,-20-4-1-16,17-3 7 15,-23-2 8-15,3-2 4 16,-27 1 0-16,2-4 7 15,-26 5-7-15,1-5-4 16,-18 4-2-16,-1-2-4 16,-26 2-5-16,-6 1-5 15,-14 1-13-15,-7-3-31 16,-9 0-29-16,-2 1-95 16,-3-1-101-16,5 3-232 15,8 12-20-15</inkml:trace>
  <inkml:trace contextRef="#ctx0" brushRef="#br0" timeOffset="1856.1255">9276 5040 506 0,'-3'3'385'0,"0"-3"-111"0,0 1-311 16,0 1 293-16,0-1-309 16,0 0 11-16,0 2 11 15,-2 9 3-15,1 3 9 16,3 21 9-16,5 51-7 16,3-23 3-16,2 13 19 15,0 27 17-15,-3-2-4 16,6 38 11-16,0-3 8 15,3 35-3-15,-7-15-10 0,4 29 14 16,-3-24-4-16,-3 22 18 16,-1-35-5-16,5 33 7 15,0-17 3-15,1 20 4 16,-2-25-20-16,-1 9-5 16,1-33 23-16,0 5 7 15,-1-33-7-15,8 14 2 16,-7-19 5-16,1 11-30 15,-1-19-38-15,-3 5-25 16,-10-26-140-16,-4-5-259 16,-14-23 10-16</inkml:trace>
  <inkml:trace contextRef="#ctx0" brushRef="#br0" timeOffset="3224.7761">3151 8782 333 0,'7'-4'364'15,"-4"2"-105"-15,-3 4-200 0,-1-4 199 16,1 2-245-16,0 0 6 15,0 0 5-15,0 0 40 16,0 0 22-16,0 0 28 16,-2-3 17-16,1 2-23 15,-1-1-41-15,1 1-24 16,1-1-33-16,0 2-39 16,0 0 5-16,0 0-7 15,0 0-1-15,0 0 9 16,1 0 16-16,7 2 8 15,15 2 7-15,69 12 19 16,-38-19 9-16,20 3 5 16,0-3 4-16,16 0 4 15,-13 1-10-15,8 0-5 16,-17 2-2-16,4-3-10 16,-5-1-5-16,16 5-1 0,-5 2-5 15,11-7 1-15,0 5 10 16,1 2 3-16,-20 0 1 15,1-6 16-15,-3 3 9 16,24-7-12-16,-5-2 1 16,17-3 1-16,-6 3-18 15,6 3-15-15,-30 2 10 16,-2 1-2-16,-11 4-3 16,15-1 2-16,-5-1 0 15,16 4-6-15,3-3-4 16,14 1 2-16,-18-1 3 0,-5 3 3 15,-14-1 0-15,19 1 11 16,-6-3-3-16,13 3-3 16,-1-3-3-16,13 2 5 15,-25-2-7-15,0 0-3 16,-16 0 0-16,7-1-2 16,-9 0-3-16,17 2 0 15,-7-4 10-15,13 2 6 16,-10-5-9-16,5 3 3 15,-19 0 3-15,4 4-8 16,-13-2-6-16,7 1 10 16,-1 1-1-16,15-1-2 15,-2-3 1-15,19 0-4 16,-10-6-2-16,10 0 1 16,-14 2 1-16,2-3 1 0,-14 2-3 15,18 7 3-15,-14-2 0 16,13-3-4-16,2 3-4 15,0-6 5-15,-9 3-1 16,0-1-3-16,-9 2 1 16,17 1 4-16,-4 5-3 15,10-1-2-15,2-1 5 16,6 2 1-16,-17-2 0 0,2-1 0 16,-18 4 2-16,-6-1-3 15,-9-1 0-15,-1 3-1 16,-4-3 1-16,6 0-3 15,-5 0-13-15,-2 0-79 16,-1 0-534-16,1-44 138 16</inkml:trace>
  <inkml:trace contextRef="#ctx0" brushRef="#br0" timeOffset="10938.2116">4871 5235 87 0,'0'-7'115'0,"0"4"-31"16,-2 0-13-16,2 0-30 15,0 0-23-15,0 0 25 16,0 0 13-16,-1 0 30 0,-1 2 14 16,1-1 13-1,-1 2-27-15,1-3-13 0,-1 2-29 16,1-1-13-16,-1 1-20 15,1-1-3-15,1 1-3 16,0-1-1-16,0 2 1 16,0 0 3-16,0 0 2 15,-2 0 4-15,1 2 2 16,-1-1 3-16,-1 17-2 0,0 3 4 16,-11 44-2-16,3-40 7 15,4 0 1-15,1 3 4 16,1-1-2-16,4 7 6 15,2-3-5-15,2 5 2 16,2-1-1-16,2 10-6 16,1-4-9-16,1 5-3 15,-1-4-4-15,0 7-4 16,-4-6 4-16,7 13 6 16,-2 0 1-16,-1 6 7 15,3-1-1-15,1 6 4 16,-5-12-4-16,2 11 0 15,0-6-5-15,-2 3 0 16,1-5-5-16,-2 1 0 16,-1-16-2-16,4 8 5 15,-3-8 1-15,0 1 6 16,-1-5 0-16,1 14 2 16,-3-6-6-16,-2 11 2 0,0 4-5 15,-1 2 0-15,-1-5-4 16,2 14 2-16,-2-11-3 15,4 5 8-15,0-1 2 16,-3 9 6-16,0-13 1 16,1 10-1-16,-1-5-9 15,0 10-2-15,0-15-2 16,2 14 0-16,-2-14-3 0,1 11 2 16,2-8-7-16,3 12 7 15,2-15-1-15,-2 9 3 16,0-13 0-16,-4 0 11 15,4-9-7-15,-4 3 3 16,-1-10-1-16,2 9 3 16,-1-4-3-16,-2 5-1 15,0-4-2-15,-3-4 4 16,1-10-3-16,-1-3-1 16,0-10-2-16,-1-2 1 15,3-6-6-15,-5-2-121 16,6-2-377-16,1-17 84 15</inkml:trace>
  <inkml:trace contextRef="#ctx0" brushRef="#br0" timeOffset="34522.1205">9889 6576 626 0,'-21'-58'210'0,"20"54"25"15,-1 7-161-15,2-5-69 16,0 2-8-16,0 0-3 15,0 2 5-15,9 13 15 16,6 25 17-16,63 60 4 0,-42-43-5 16,11 17-5-16,-4-6-15 15,12 10-61-15,-9-13-115 16,7 5-93-16,-7-9-63 16</inkml:trace>
  <inkml:trace contextRef="#ctx0" brushRef="#br0" timeOffset="34857.8625">10403 6582 812 0,'-39'10'149'16,"-53"38"90"-16,29 5-240 15,-11 8 12-15,-23 20 9 0,9 2-6 16,-6 3-25-16,13-13-235 16,23-18 57-16</inkml:trace>
  <inkml:trace contextRef="#ctx0" brushRef="#br0" timeOffset="39271.2017">3158 5158 158 0,'-1'2'104'16,"-1"-1"-22"-16,1 1-49 16,-1-1-35-16,1 1 41 15,-1-1-26-15,1 0 45 16,-1 1 24-16,2-2 18 15,0 1-47-15,0-1 10 16,-1 2-29-16,-1-2-10 0,1 1-4 16,0 1-8-16,-1-1-2 15,1 1-3-15,-1-1-4 16,1 2-6-16,-1-3-5 16,1 2 0-16,-1-2 9 15,1 0 5-15,1 0 13 16,1 0 7-16,11-2 6 15,12-7-6-15,62-26-3 16,-45 16-9-16,18-2-3 16,-2 2-6-16,12-2-1 15,-8-1-1-15,6-4 5 16,-13 1 6-16,6-3 14 16,-6 6 5-16,3-5 5 15,-11 8-4-15,4-6-5 16,-1 3-12-16,6-1-4 0,-5 1-4 15,14-5 7-15,-6 7 0 16,1-3 4-16,-10 3-17 16,1 0 16-16,-10 3 9 15,1-3-18-15,-6 4-6 16,0 0 16-16,-5 4-18 16,-2 2-18-16,-9 5 17 15,0-1 1-15,-8 2 0 16,2 1 3-16,-1 4 2 15,4-7-2-15,2 12-1 16,7 0-3-16,0 2-2 16,3-2-3-16,-1 8 1 0,1 0 2 15,-5 1 1-15,2 4 1 16,-2-3 2-16,4 0 2 16,0-2 1-16,7-1 2 15,-5-6 2-15,11 2 2 16,0-3 0-16,3-4 1 15,-4-2-2-15,5-3 0 16,-11-2-2-16,2-2 4 16,-8 0 0-16,9-5 4 15,-7 0 0-15,17-3 0 16,-1 2-4-16,9-5-3 16,-5 2-5-16,9-4 0 15,-13 1 0-15,-1-6 4 16,-9 4 4-16,1 2 11 15,-12 0 3-15,-2-1 9 16,-7 7-1-16,-2 4-2 0,-3 0-10 16,-4 6-4-16,-3 2-9 15,2-2 0-15,-5 3 1 16,0 0 9-16,0-2 1 16,0 2 0-16,0 0-4 15,0 0-8-15,0-1-14 16,0 1-7-16,0-2-1 15,0 1 0-15,0-1 4 0,0 2 0 16,0 0 2-16,0 0-5 16,0 2 0-16,0-1-2 15,0 1 4-15,1 20 2 16,1-3 6-16,14 50 1 16,-3-49 3-16,1 4 2 15,-2-11 1-15,10-4 0 16,-1-6 1-16,10-9 0 15,12-10-2-15,13-2 1 16,0 8-2-16,9-9-1 16,-10 8 0-16,1 2 0 15,-10 8-1-15,6-11 0 16,-4 9 0-16,5-3-1 16,-10 0 0-16,6-3-3 15,1 6-1-15,18-3-1 0,8 2 1 16,19 1 0-16,-5 1 3 15,6 2-1-15,-19-1 4 16,-4-2-1-16,-17 4-1 16,18 2 1-16,-6-6 0 15,14 5 0-15,1-1 1 16,19-2 4-16,-16-3 2 16,10 9 1-16,-10-3-1 15,13 8-3-15,-13 2 0 16,9 9-2-16,-17-2-2 0,5 11 1 15,-22-2 3-15,-2 5-4 16,-14-4 0-16,-5 5 2 16,-11-6 1-16,-3 1-1 15,-10-9-7-15,8 1-94 16,2-8-289-16,31-22 55 16</inkml:trace>
  <inkml:trace contextRef="#ctx0" brushRef="#br0" timeOffset="40259.8576">5820 3800 397 0,'-3'0'94'0,"0"0"29"15,0 0-114-15,0 0-27 16,0 0 1-16,0 0 11 16,0 0 14-16,2 0 2 15,-1 0 15-15,1 1 1 16,1 2-10-16,4 15-8 15,5 0 1-15,34 44 0 16,-27-44-3-16,2 10-1 16,-2 0-1-16,4 3-4 15,-4-4-25-15,2-4-117 16,1-5 27-16</inkml:trace>
  <inkml:trace contextRef="#ctx0" brushRef="#br0" timeOffset="40634.8663">6518 3746 212 0,'1'2'81'0,"-2"-5"2"15,-1 1-57-15,1 1-30 16,-1 1-3-16,1-2 24 16,-1 1 10-16,1 1 13 15,-1 0 11-15,-1 0-3 16,-4 1-21-16,-30 20-6 16,-53 66-8-16,4-18 31 15,-6-1 27-15,-22 27 0 16,4-5 2-16,-7 8 1 15,30-15-76-15,-1 16-75 16,28-37-49-16,17-41-48 16,20-42-33-16</inkml:trace>
  <inkml:trace contextRef="#ctx0" brushRef="#br0" timeOffset="47520.2862">23171 1599 360 0,'0'-3'58'15,"0"0"0"-15,0 1-72 16,0-1-51-16,0 1 37 15,0 1 64-15,0-1 20 16,0 1-3-16,-2 1-17 16,1 1-26-16,-10 29-6 15,-23 63-3-15,5-19 17 16,-10 11 9-16,-8 27 25 16,1 7 4-16,-3 2 1 15,9-20-10-15,6-21 3 0,16-34-14 16,2-22 57-16,10-27-22 15,12-40-6-15,10-15-7 16,11-38-3-16,13-14-52 16,13-20 29-16,-1 16 6 15,7 1 2-15,-13 27-7 16,2 9-7-16,-16 25-11 16,-2 9-5-16,-21 18-1 0,7 7-3 15,-12 9-19-15,1 15-7 16,-7 10-3-16,5 16-6 15,-7 14 2-15,-2 36 13 16,-4 22 5-16,5 28 0 16,13 3 2-16,14 23-1 15,3-17 2-15,13-3-209 16,7-30-45-16,-4-16-54 16</inkml:trace>
  <inkml:trace contextRef="#ctx0" brushRef="#br0" timeOffset="47965.3909">22974 2118 458 0,'69'27'0'0,"-69"-24"315"16,-4 3-315-16,11-2-48 15,-7-4 48-15,2 0-19 16,8-2 17-16,30-5 244 15,43-17-247-15,-38 8 5 16,-1 6-167-16</inkml:trace>
  <inkml:trace contextRef="#ctx0" brushRef="#br0" timeOffset="48429.7274">23448 1989 891 0,'0'2'91'0,"0"-1"129"15,1 2-291-15,4 1 48 16,24 11 18-16,51 9 4 16,-29-31-49-16,-13-1-97 15,2 4-74-15,-4 2-59 16</inkml:trace>
  <inkml:trace contextRef="#ctx0" brushRef="#br0" timeOffset="48808.8402">23548 2266 737 0,'-4'15'133'0,"0"-8"72"15,-1 1-200-15,5-1-31 16,2-4 23-16,-2-3 24 16,1-1 5-16,29-7-6 15,60-23-202-15,-31 3-39 16,15 1-61-16</inkml:trace>
  <inkml:trace contextRef="#ctx0" brushRef="#br0" timeOffset="58838.861">24230 1725 110 0,'-15'40'372'16,"15"-43"-178"-16,-1 8-65 16,2-2 69-16,-1-3-213 15,0 3 21-15,3 15 4 16,6 20 2-16,38 64 2 16,-4-44 1-16,12 21 6 15,-6-5-7-15,3 12-3 16,-18-6-4-16,-8-2-5 15,-12-13-41-15,5 5-180 16,-7-18 52-16</inkml:trace>
  <inkml:trace contextRef="#ctx0" brushRef="#br0" timeOffset="59108.9163">24683 1839 920 0,'-1'-1'225'16,"-2"1"49"-16,-2 1-212 15,-27 45-125-15,-91 73 24 16,31-42 39-16,-33 16 3 15,-5-7-1-15,-8 2-50 16,49-16-52-16,20-2-177 16,38-18-7-16</inkml:trace>
  <inkml:trace contextRef="#ctx0" brushRef="#br0" timeOffset="59543.9549">24951 1896 511 0,'2'-9'296'0,"-2"6"-159"15,0 0-64-15,1 0-86 16,1 1-82-16,11 4 83 16,18 2 103-16,52 91-17 15,-46-38-23-15,10-3-26 16,-4-6 1-16,6 7-19 16,-4-11-190-16,-2-5-53 15,-9-13-3-15</inkml:trace>
  <inkml:trace contextRef="#ctx0" brushRef="#br0" timeOffset="59766.4835">25769 1952 1120 0,'4'43'167'0,"-51"10"138"0,-4 38-346 16,-23 8 20-16,-32 33 16 15,1-5-25-15,-20 18-275 16,10-20 82-16</inkml:trace>
  <inkml:trace contextRef="#ctx0" brushRef="#br0" timeOffset="79481.1901">14709 4140 414 0,'111'25'135'0,"-104"-26"8"16,5 2-79-16,-3-1-84 15,-2 2 29-15,5-2 24 16,-1 0 21-16,-9-3 7 16,6-7 16-16,1-1-10 15,1-10 4-15,-11-7-15 16,4-10 2-16,-5 2-13 0,-11-16 0 15,-8 1-7-15,-3 2 1 16,-7 9-4-16,-4 4-36 16,1 20-13-16,-6 16-20 15,4 16-7-15,-13 21-9 16,5 14 28-16,-1 17 8 16,11 4 11-16,12 23 2 15,21-3 7-15,14 28 5 16,15-2-1-16,11 20 3 15,2-15 1-15,9 15-45 16,-5-34-59-16,1-6-169 16,-11-29-5-16</inkml:trace>
  <inkml:trace contextRef="#ctx0" brushRef="#br0" timeOffset="79719.243">14170 4703 769 0,'38'3'663'15,"15"-6"-340"-15,23-7-85 16,22-5-278-16,35-1-361 15,-6-2 235-15,8-10-158 16,-16 9-66-16</inkml:trace>
  <inkml:trace contextRef="#ctx0" brushRef="#br0" timeOffset="80339.3333">15415 4368 817 0,'-3'2'104'16,"2"-1"109"-16,-1 1-243 0,2-1 17 15,9 5 23-15,27 5 18 16,56 8-32-16,-44-21-37 15,12 5-33-15,-8 3-160 16,-5 8 13-16</inkml:trace>
  <inkml:trace contextRef="#ctx0" brushRef="#br0" timeOffset="80649.7718">15403 4764 1105 0,'21'3'292'0,"6"3"46"15,-4-5-268-15,20 8-191 16,27 2-106-16,35-8-125 0,-3-17-37 16</inkml:trace>
  <inkml:trace contextRef="#ctx0" brushRef="#br0" timeOffset="86056.253">16701 4010 145 0,'-9'6'161'0,"-9"4"-50"0,3 2-85 16,-45 47 112-16,49-50-83 15,2-3 35-15,6-4 15 16,-1-4 28-16,3 1-16 16,1-1-29-16,0 1-39 15,0-2-19-15,5-21-16 16,46-22 5-16,61-44 16 15,-15 33 9-15,3 11 7 16,14-1-12-16,-14 20-14 16,-7 11-18-16,-31 15-8 0,-16 7-9 15,-31 20 6-15,-15 25 7 16,-27 11 8-16,-39 33 8 16,-19 13 6-16,-27 30-11 15,-11-2-11-15,-25 16-12 16,19-20-8-16,0-10 4 15,28-32 11-15,14-26-3 16,39-36 4-16,23-13-5 16,16-15-12-16,17-12-16 15,17-4 13-15,25-5 16 16,18-4 17-16,37 3 16 16,2 5-5-16,9 5-6 15,-19 12-40-15,10 12-276 16,-24 6 68-16</inkml:trace>
  <inkml:trace contextRef="#ctx0" brushRef="#br0" timeOffset="86431.951">17640 4407 433 0,'-3'-2'336'0,"0"2"-96"16,2 0-265-16,-1 0 261 16,2 0-253-16,7 3 21 15,29 11 15-15,59 27 9 16,-45-14-1-16,3 4-6 16,-15 3-14-16,-3 9-4 15,-14-4-219-15,-9 11-48 16,-9-12-55-16</inkml:trace>
  <inkml:trace contextRef="#ctx0" brushRef="#br0" timeOffset="86716.8925">18341 4302 496 0,'1'18'334'0,"1"-1"-87"16,-7-3-39-16,-16 20-209 16,-10 19-15-16,-29 30 14 15,-23 9 13-15,-24 29-2 16,0 5-3-16,-2 9-33 15,27-16-87-15,13 1-144 16,21-27-13-16</inkml:trace>
  <inkml:trace contextRef="#ctx0" brushRef="#br0" timeOffset="87124.3053">19040 4183 588 0,'-3'2'235'15,"0"-1"-25"-15,0 13-105 16,1 6-151-16,-4 16 4 15,0 1 31-15,4 21 12 16,-9-2 5-16,2 22 2 16,2 1-1-16,2 19-98 15,2-12-120-15,-4-2 8 16</inkml:trace>
  <inkml:trace contextRef="#ctx0" brushRef="#br0" timeOffset="87381.8589">18820 4549 1089 0,'27'-56'176'0,"-8"50"133"15,5 13-320-15,15-7-14 16,2 9 26-16,15 3 6 16,-10 4-22-16,2-10-99 15,-11 5-195-15,1-5 14 16</inkml:trace>
  <inkml:trace contextRef="#ctx0" brushRef="#br0" timeOffset="88592.8474">19831 4084 810 0,'-21'1'237'0,"5"-2"36"16,8 1-201-16,7-2-61 15,1-2 5-15,0 3 21 16,0-1 9-16,13-8 10 16,37-11-6-16,70-56-16 15,-44 53-7-15,2 6-14 0,-20 13-16 16,-7 10-26-16,-25 15 4 16,-21 17 7-16,-20 3 7 15,-24 22 9-15,-17 3 17 16,-18 5 8-16,10-17-4 15,7-5 9-15,18-17 0 16,18-18-15-16,24-9-9 16,21-4-1-16,14-1-9 0,17 4-3 15,5 10 12-15,-3 1-1 16,-15 11-5-16,-24 33 11 16,-30 11 4-16,-46 29 7 15,-28 13 3-15,-31 9-1 16,-4-32-21-16,-8-16-16 15,28-41-309-15,9-37-39 16,33-26-93-16</inkml:trace>
  <inkml:trace contextRef="#ctx0" brushRef="#br0" timeOffset="89014.897">20709 4305 683 0,'-111'44'211'0,"111"-42"25"15,1 5-179-15,8 8-45 16,8 9-4-16,9 20 30 15,13 9 22-15,19 13-7 16,-1-1-11-16,11 7-30 16,-8-17-35-16,-10-3-117 15,-10-16-108-15,-1-10-40 16,-7-18-103-16</inkml:trace>
  <inkml:trace contextRef="#ctx0" brushRef="#br0" timeOffset="89222.0194">21112 4320 1013 0,'-30'34'345'15,"-14"15"23"-15,-12 11-219 16,-38 31-161-16,-12 17 9 15,-13 6-61-15,17-6-80 16,3-9-228-16,33-36-18 0</inkml:trace>
  <inkml:trace contextRef="#ctx0" brushRef="#br0" timeOffset="103484.8545">21543 4324 278 0,'-46'61'362'15,"46"-63"-138"-15,6 10-182 16,4-5 168-16,18-6-226 15,15-3 18-15,15-5 10 16,4-2 2-16,6-2-193 16,-10 2-48-16,-4 5-72 15</inkml:trace>
  <inkml:trace contextRef="#ctx0" brushRef="#br0" timeOffset="103733.3033">21701 4647 529 0,'43'-10'0'0,"5"-4"416"15,-11 7-476-15,3-6 271 16,-3-2-324-16,0 3 113 16,-13 12-282-16</inkml:trace>
  <inkml:trace contextRef="#ctx0" brushRef="#br0" timeOffset="104211.8739">22994 3915 518 0,'8'-4'296'0,"-14"7"-75"16,-1 1-307-16,5-4 316 15,-7 3-255-15,-43 15 15 16,-59 69 29-16,24-25 11 16,2 4 1-16,0 18 6 15,13 6 12-15,16 26-9 16,29-14-11-16,22-7 3 15,15-18-2-15,28-24 8 16,8-35 13-16,21-15 18 16,-6-13 3-16,2-18 10 15,-20-5-9-15,-7-13-4 16,-29-3-8-16,-14-3-26 16,-17 12-35-16,-26 11-14 15,-9 17-19-15,-11 25-63 16,5 23-7-16,6-1-101 15,29 5-130-15,23-1-34 16,26-15-99-16</inkml:trace>
  <inkml:trace contextRef="#ctx0" brushRef="#br0" timeOffset="104262.8739">22981 4580 111 0,'114'-41'0'0</inkml:trace>
  <inkml:trace contextRef="#ctx0" brushRef="#br0" timeOffset="104600.2383">23707 4109 965 0,'1'-9'218'0,"-8"2"17"15,-6 1-239-15,-14 9-100 16,-10 7 29-16,-18 14 36 16,-10 10 63-16,-22 25 46 15,8-4 28-15,5 18 23 16,19 4-8-16,24 10-9 15,22-17-51-15,24 5 3 16,18-21-17-16,33-23 20 16,11-28 10-16,34-27 15 15,-5-23-25-15,-1-20 12 16,-22-7-2-16,-9-2-4 16,-39 13 6-16,-23-1-32 15,-15 12-47-15,-20 6-64 16,-20 11-24-16,-21 12-63 15,5 20-12-15,-12 11-70 0,13 4-53 16,4 8-107-16,41 0-38 16</inkml:trace>
  <inkml:trace contextRef="#ctx0" brushRef="#br0" timeOffset="105125.1512">24288 4237 354 0,'53'53'0'0,"-50"-56"403"16,-5 3-343-16,-1 1 209 0,2-2-273 15,-2 1 268-15,0 0-260 16,-33 7 14-16,-51 24 20 16,35 4 12-16,0 3 15 15,2 24 20-15,19 1-6 16,25 6-8-16,27-10-19 16,47-7 34-16,30-28-20 15,23-26 12-15,-7-30 2 16,-1-29 46-16,-36-8-30 0,-27-10 17 15,-31 8-10-15,-26 9-44 16,-24 19-56-16,-55 10-69 16,-27 6-73-16,-42 17-413 15,5 7 102-15</inkml:trace>
  <inkml:trace contextRef="#ctx0" brushRef="#br0" timeOffset="109503.9255">16676 5920 525 0,'1'-3'211'0,"1"0"-13"15,-1 0-107-15,12-3-55 16,16-6 6-16,62-15 19 15,-34 4 30-15,27-3-1 16,1 1-16-16,3 7-6 16,-12 5-42-16,-11 9-28 15,-35 10-9-15,-26 20 9 16,-24 17-7-16,-40 27 19 16,-9 14 13-16,-14 26 1 15,7-9-17-15,8 1-5 16,32-24-6-16,11-11-1 0,24-24-3 15,19 0-3-15,13-18 3 16,29-4 4-16,12-2 5 16,19-7-26-16,3-5-123 15,-1 8-154-15,-32-1-21 16</inkml:trace>
  <inkml:trace contextRef="#ctx0" brushRef="#br0" timeOffset="109884.8793">17744 6071 866 0,'-46'41'141'0,"46"-38"97"16,3 9-251-16,6-3 11 15,16 4 16-15,1 4 22 16,19-1 2-16,2 0-9 16,1 9-3-16,-7 1-66 15,5 6-110-15,-13-2-127 16,-5-8-51-16</inkml:trace>
  <inkml:trace contextRef="#ctx0" brushRef="#br0" timeOffset="110059.0133">18302 6145 843 0,'-22'32'206'15,"-20"7"65"-15,-17 29-229 16,-16 8-29-16,-28 20 8 16,17-3 6-16,1 12-20 15,16-20-85-15,23 4-207 16,29-33 12-16</inkml:trace>
  <inkml:trace contextRef="#ctx0" brushRef="#br0" timeOffset="110405.418">18720 6084 996 0,'68'101'127'0,"-28"-98"88"15,9-2-220-15,11 1-51 16,3-2-51-16,2-2-140 16,-16-1 34-16</inkml:trace>
  <inkml:trace contextRef="#ctx0" brushRef="#br0" timeOffset="110600.8874">18720 6551 928 0,'18'6'497'16,"22"-14"-77"-16,0 29-130 15,19-31-422-15,16 4-209 16,8-9-81-16,-16-1-152 0</inkml:trace>
  <inkml:trace contextRef="#ctx0" brushRef="#br0" timeOffset="111196.8859">20558 5533 1018 0,'-18'12'123'15,"-3"4"121"-15,-2 8-307 16,-1-1 10-16,0 0 35 0,-1 0 20 16,1 0 19-16,-5-1 2 15,-10 2-4-15,-14 16 6 16,3 6-4-16,-7 17 25 16,5 8 6-16,7 14 12 15,13-10-6-15,16 1-8 16,16-21-29-16,22-9-4 15,15-18-38-15,24-21 52 16,0-19 51-16,7-16-30 16,-12-4 0-16,-7-11 34 15,-21 4-49-15,-11-1-54 16,-11 12 31-16,-8 1-49 16,-4 10-24-16,-24 11-24 15,-4 7-20-15,-4 6-137 16,-2 4-96-16,10-1-4 15,27-4-159-15</inkml:trace>
  <inkml:trace contextRef="#ctx0" brushRef="#br0" timeOffset="111527.0903">21014 5726 705 0,'-74'62'348'0,"-3"3"-31"0,-27 25-86 16,17 7-180-16,7 15 7 15,27-20-7-15,20-6-3 16,32-28-30-16,21-14-23 16,19-22 30-16,29-23 21 15,18-29 7-15,21-24 10 16,-8-21 8-16,6-22-36 15,-27 2-17-15,-15-6-15 16,-31 23-17-16,-14 5-32 16,-24 20-18-16,-19 16-44 15,-8 23-5-15,-13 5-42 16,-2 11-29-16,8 8-184 16,14 2 40-16</inkml:trace>
  <inkml:trace contextRef="#ctx0" brushRef="#br0" timeOffset="111841.8804">21593 5700 777 0,'-43'129'530'0,"-7"-46"-115"16,0 0-77-16,7 13-322 15,20-10-34-15,23-1-6 16,23-30 8-16,21-11 25 16,21-29 17-16,20-30 19 15,-4-26 26-15,14-29-7 16,-14-10-14-16,-15-16-6 16,-26 11-18-16,-17 2-56 15,-32 30-14-15,-25 11-93 16,-15 17-95-16,-11 8-21 15,0 17-80-15,7-8-86 16,26 5 57-16</inkml:trace>
  <inkml:trace contextRef="#ctx0" brushRef="#br0" timeOffset="112126.8494">22371 6083 1112 0,'28'11'394'0,"-18"-9"10"0,11-9-211 15,15 1-254-15,17-12-28 16,-1 2-16-16,4-5-74 16,-7 4-175-16,-10 0-43 15,-22 3-65-15</inkml:trace>
  <inkml:trace contextRef="#ctx0" brushRef="#br0" timeOffset="112559.407">22996 5643 958 0,'4'10'137'0,"-2"-6"144"15,-1-2-283-15,26 11 44 16,53 5 45-16,-40-27 12 16,9 3-1-16,-11-1-21 15,-4 7-31-15,-11 3-41 16,-11 12-28-16,-18 4 0 0,-18 16 18 16,-7-4 0-16,-2 9 15 15,7-4 16-15,2-6-12 16,16-18-41-16,10-10-2 15,13-4 24-15,10-9 23 16,8 7-30-16,2 4-2 16,-4 13 43-16,-10 17-32 15,-21 10-18-15,-18 19 28 16,-14 3 11-16,-8 8-71 16,-3-14-38-16,0-7-122 15,12-25-48-15,10-14-92 16,9-14-38-16</inkml:trace>
  <inkml:trace contextRef="#ctx0" brushRef="#br0" timeOffset="112879.8672">23793 5803 1266 0,'0'4'195'0,"7"8"136"15,1 15-361-15,2 5-41 16,6 10 42-16,17 7 19 15,1-1 12-15,12-3-2 16,-2-10-7-16,1-3-14 16,-11-10-67-16,4-7-71 15,-7-12-172-15,4-14-22 16</inkml:trace>
  <inkml:trace contextRef="#ctx0" brushRef="#br0" timeOffset="113039.8492">24339 5791 1259 0,'-14'12'320'16,"-35"17"90"-16,-49 14-323 15,-7 15-104-15,-15 16-39 16,13-4-22-16,-2 1-74 16,37-16-79-16,-5-11-180 15,8-11 17-15</inkml:trace>
  <inkml:trace contextRef="#ctx0" brushRef="#br0" timeOffset="113682.8628">17923 7188 825 0,'-3'3'330'0,"0"-3"-48"0,-2 19-165 15,7 2-182 1,26 53-4-16,5-37 26 0,2 6 25 16,8 9-57-16,-4-6-53 15,10 6-145-15,-8-7-37 16</inkml:trace>
  <inkml:trace contextRef="#ctx0" brushRef="#br0" timeOffset="113866.1091">18493 7361 614 0,'-3'-16'323'0,"-3"11"-39"0,-9 8-114 15,-5 11-158-15,-10 18-17 16,-17 16-11-16,-21 26 6 15,-4 12-45-15,-18 14 53 16,3-5-23-16,10 6-241 16,20-21-8-16,17-10-48 15</inkml:trace>
  <inkml:trace contextRef="#ctx0" brushRef="#br0" timeOffset="114234.5521">18809 7678 542 0,'25'6'351'15,"7"-1"-64"-15,19-5-343 16,4 4 263-16,11-4-490 16,-5-1 29-16</inkml:trace>
  <inkml:trace contextRef="#ctx0" brushRef="#br0" timeOffset="114427.8557">18798 7939 453 0,'20'0'0'16,"17"1"649"-16,1 7-649 15,15-4-63-15,7 1 63 16</inkml:trace>
  <inkml:trace contextRef="#ctx0" brushRef="#br0" timeOffset="115406.0016">20574 6958 571 0,'15'37'185'16,"-15"-49"34"-16,-6 3-122 15,2 4-45-15,-16 12-21 0,-3 5-29 16,-14 13 24-16,-6 6-14 16,-21 28-14-16,2 8 26 15,-11 26 26-15,11 5-27 16,6 21 0-16,26-23 32 16,21-4 32-16,21-28-29 15,24-21 17-15,12-33 5 16,18-22-27-16,-6-16-33 0,-2-15 28 15,-15-2-25-15,-15-5-20 16,-23 10-16-16,-17 0-45 16,-4 8-26-16,-29 14-59 15,-5 15-27-15,-9 13-31 16,5 8 5-16,7 13-88 16,29-9 48-16</inkml:trace>
  <inkml:trace contextRef="#ctx0" brushRef="#br0" timeOffset="115749.6601">21053 7115 1078 0,'-29'27'269'0,"-11"11"76"0,-2 8-294 16,-13 12-50-16,9-2 9 16,4 11 13-16,14-9 8 15,13-3-1-15,18-12-6 16,17 0 13-16,12-18-1 16,17-15 3-16,3-13 8 15,3-15 4-15,-12-17-14 16,-6-7-2-16,-18-4-5 0,-13-4-42 15,-15 4-31-15,-15 0-64 16,-13 6-65-16,-4 3-36 16,7 11-19-16,6-6-162 15,23 12 69-15</inkml:trace>
  <inkml:trace contextRef="#ctx0" brushRef="#br0" timeOffset="116065.5042">21725 7065 558 0,'-43'49'557'16,"-3"-12"-276"-16,-16 15-38 15,4 7-192-15,3 6-204 16,18-9 238-16,15 2-20 0,21-15-12 15,17-6-10-15,15-13-6 16,24-8-6-16,7-19 28 16,9-19 4-16,-7-11-13 15,-3-15 3-15,-23-7-15 16,-14-9-33-16,-17 15-36 16,-16-13-75-16,-17 10-55 15,-19 5-57-15,-8 10-89 0,-6-2-79 16,11 9 7-16</inkml:trace>
  <inkml:trace contextRef="#ctx0" brushRef="#br0" timeOffset="116371.8471">22321 7226 1451 0,'23'5'235'0,"4"2"171"0,-11 4-421 15,18-7-34-15,6-4 37 16,6-12-52-16,-1-6-23 16,2-4-96-16,-13 12-223 15,-4-5 25-15</inkml:trace>
  <inkml:trace contextRef="#ctx0" brushRef="#br0" timeOffset="116918.7619">22880 6926 495 0,'58'35'282'0,"-43"-41"-25"16,6-3-283-16,4 3 334 0,2 2-198 15,7 1 3-15,-5 2-5 16,-1 1-6-16,-5 2-43 15,-6 1-42-15,-8 2-17 16,-4 2-13-16,-2 4-13 16,-5 8 24-16,-5-3 11 15,-15 6 12-15,4-2 13 16,-6-4 7-16,5 2-25 16,10-11-20-16,15 1 6 0,10-7 3 15,8 2 0-15,8-7 8 16,-2 10 16-16,-3 2-11 15,-12 10-17-15,-11 16-4 16,-11 11 6-16,-16 11-12 16,-6-3-13-16,-23 1-6 15,-6-16-9-15,-4-13-20 16,9-20-25-16,1-10-62 16,22-8-49-16,11-11-160 15,7 2-25-15</inkml:trace>
  <inkml:trace contextRef="#ctx0" brushRef="#br0" timeOffset="117234.4431">23406 7034 1005 0,'73'31'292'0,"-61"-34"34"0,5 15-208 16,10 4-147-16,0 8 12 15,2 1 45-15,11 16 7 16,-7-9-10-16,3 8-18 15,-11-8-6-15,-6-2-69 16,-12-15-79-16,1-1-217 16,-1-9-17-16</inkml:trace>
  <inkml:trace contextRef="#ctx0" brushRef="#br0" timeOffset="117436.357">23860 7022 612 0,'-11'9'495'0,"-4"4"-150"15,6 3-367-15,-19 14 370 16,-7 4-378-16,-27 22 26 0,-7-2 17 16,-18 8 2-16,7-1-71 15,-4-1-73-15,20-14-225 16,6-6-21-16</inkml:trace>
  <inkml:trace contextRef="#ctx0" brushRef="#br0" timeOffset="117997.4953">20348 7952 946 0,'-2'-3'218'0,"1"0"62"16,1 0-240-16,0 2-93 15,1-1 24-15,5 1 42 16,35-9 21-16,53-13 19 16,-17 13 23-16,15 0 4 0,35 5 14 15,9-8-12-15,47 1-4 16,-1 6-16-16,31-18-6 16,-9 4-20-16,36-1-5 15,-34-1-8-15,21-8-4 16,-24 9-3-16,12-8 0 15,-51 8-3-15,3 2-6 16,-42 8-6-16,-13 2-5 16,-33 6-143-16,2-1-294 15,-26 3 50-15</inkml:trace>
  <inkml:trace contextRef="#ctx0" brushRef="#br0" timeOffset="118910.8622">21762 8043 712 0,'-18'50'229'0,"24"-50"-17"15,-1 0-195-15,-1 2-67 16,-5-4 59-16,1 2-12 0,-2 0 53 16,1 0 49-16,-1 0-41 15,1 0-50-15,-1 0 29 16,1 0 12-16,1 0 16 16,0 0 18-16,0-3-19 15,0 2 1-15,0-2-24 16,1 0-21-16,1 0-21 15,7-3 19-15,1-2-6 16,8-2-1-16,38-18-4 0,-34 29-5 16,-2 2 6-16,-3 2 4 15,-2 2 1-15,3 1 2 16,-6-1 0-16,1 2-2 16,-3 3-3-16,5-5-3 15,-9 1-5-15,0 0 1 16,-4-2 0-16,-1 0-6 15,-2-6 0-15,-1 0-15 16,1 2 10-16,-2-1 6 16,-3 10 6-16,-24 11 1 15,-44 46 17-15,40-41-12 16,4-1-8-16,7 8-2 16,0-5-1-16,-3 5 2 15,5-3 1-15,-4 7 2 16,-3-11 1-16,-2 6 3 15,8-8 2-15,-5-2 4 16,11-12 5-16,4 1 6 0,6-8-9 16,24 2 36-16,17-7 35 15,22 2-17-15,15-2-3 16,32-4 12-16,-5 2-106 16,6 0-460-16,-16 5 133 15</inkml:trace>
  <inkml:trace contextRef="#ctx0" brushRef="#br0" timeOffset="120705.8309">23732 7769 990 0,'6'1'148'0,"-3"5"114"16,4-6-300-16,-7 0 17 16,0 0 29-16,0 0 15 15,2 0 9-15,4 0-2 16,23 0-93-16,51-3-220 15,-44 3 32-15</inkml:trace>
  <inkml:trace contextRef="#ctx0" brushRef="#br0" timeOffset="120887.6484">23780 8063 933 0,'26'9'425'0,"-35"-4"-48"15,0 2-111-15,23-1-720 16,14 3 156-16</inkml:trace>
  <inkml:trace contextRef="#ctx0" brushRef="#br0" timeOffset="121438.0319">24608 7548 1251 0,'10'49'186'0,"-9"-46"160"16,-2-5-366-16,4-4 9 15,-3 6 72-15,1-3-33 16,10-4 37-16,23-3 24 15,46-54-12-15,-46 51-22 16,-9 8-24-16,-4 10-31 16,-5 8-36-16,-15 9 1 15,-9 3 10-15,-12 12 18 0,-3 0 21 16,-10 5 8-16,12-7 0 16,4-1-1-16,8-16-20 15,9-7-1-15,9-4 2 16,14-4 5-16,5-7 3 15,8 11 16-15,-1 3-2 16,-5 5-8-16,-14 10-5 16,-13 20 2-16,-19 2-6 15,-17 12-17-15,-6-2-5 0,-13-4-14 16,6-19-20-16,4-10-66 16,13-18-13-16,8-9-34 15,15-6-49-15,3-13-194 16,7 1 77-16</inkml:trace>
  <inkml:trace contextRef="#ctx0" brushRef="#br0" timeOffset="121816.8559">25375 7629 982 0,'-11'20'155'0,"3"5"116"0,-4-4-287 16,-5 8 10-16,-2-7 35 15,-3 4 23-15,0-4 13 16,-2 4-3-16,3-3-13 16,3 14 5-16,5-5-7 15,6 1-4-15,7-2 3 16,4 5 4-16,10-14-30 15,11-6 25-15,3-9-2 16,12-11 14-16,6-15-1 16,4-12 22-16,-8-5-28 15,-5-7-13-15,-15 3-21 0,-18-6-31 16,-11 11-20-16,-17-4-12 16,-8 8 8-16,-8 4-18 15,1 10-5-15,5-1-19 16,15 6-336-16,19-6 77 15</inkml:trace>
  <inkml:trace contextRef="#ctx0" brushRef="#br0" timeOffset="122156.8885">25914 7712 1030 0,'-40'55'398'0,"3"-10"-43"15,-8 8-231-15,4-1-72 16,10 4-73-16,21-12 53 16,20-1 33-16,18-14-23 15,18-15 9-15,4-15 9 16,20-23 37-16,-5-14-35 15,6-23-1-15,-6 0-38 16,-4-10-39-16,-22 13 15 16,-17-2-8-16,-24 15-46 0,-21-1-31 15,-14 17-31-15,-14 2-52 16,2 17-39-16,9 2-223 16,11 16 52-16</inkml:trace>
  <inkml:trace contextRef="#ctx0" brushRef="#br0" timeOffset="122448.5656">26459 7884 1267 0,'9'5'248'15,"7"2"152"-15,-4 0-363 16,13-4-34-16,5-3 35 16,14-7 10-16,4-8-20 15,12-7-90-15,-6 6-107 16,1-7-192-16,-13 7-62 15,-3-11-141-15</inkml:trace>
  <inkml:trace contextRef="#ctx0" brushRef="#br0" timeOffset="122997.0454">27453 7269 601 0,'1'-12'243'0,"1"4"-26"15,1-1-111-15,3-2-29 16,25-1-44-16,46-47 97 16,-34 50 17-16,-5 0-7 15,4 2-56-15,-13 0-20 16,-5 7-21-16,-12 6-31 15,-9-2-54-15,-12 6 29 0,-13 14 13 16,-5 1 3-16,-2 3 4 16,3 2 31-16,9-9-15 15,15-5-8-15,12-10 32 16,11-6 29-16,12 1 29 16,1 4-48-16,3 4-62 15,-9 3 29-15,-7 13-33 16,-26 3-34-16,-21 15 41 15,-16 4 38-15,-16 5-99 16,-4-12-29-16,6-4-158 16,20-20-96-16,8-7-78 15,15-12-129-15</inkml:trace>
  <inkml:trace contextRef="#ctx0" brushRef="#br0" timeOffset="123257.6855">27416 7660 1286 0,'-48'131'217'16,"60"-119"147"-16,3-3-377 15,10-4 43-15,6-5 43 0,21-1 31 16,5-8 11-16,15-3-5 15,-2-8-42-15,-1-3-47 16,-18 0-41-16,-7-6-36 16,-19 10-32-16,-10 4-122 15,-9 4-248-15,-9 13 30 16</inkml:trace>
  <inkml:trace contextRef="#ctx0" brushRef="#br0" timeOffset="123685.8209">27339 8083 1099 0,'3'3'229'0,"-3"1"121"15,10-1-319-15,-10-6 13 16,2 2 44-16,26-5 18 16,62-18 0-16,-50 12-7 15,-1 0-12-15,-8 3-38 16,-5 5-47-16,-14 4-18 16,-6 6-25-16,-7 6-1 15,-14 11 1-15,-10 3 10 0,-12 9 23 16,-2 2 21-16,-8 6 5 15,13-6 5-15,6 2-2 16,13-13-13-16,9-2-6 16,18-6 13-16,13-11 2 15,9-5 7-15,16 1-11 16,1-9 1-16,3-3-46 16,-5 3-31-16,-4 0-132 15,-17-6-77-15,-1 3-178 16,-11-3-67-16</inkml:trace>
  <inkml:trace contextRef="#ctx0" brushRef="#br0" timeOffset="124140.678">28180 7601 809 0,'0'0'430'16,"0"0"-61"-16,0 6-86 15,5 25-307-15,17 51 15 16,-7-44 23-16,8 4 9 15,1-10-1-15,9 2-1 16,-5-4-15-16,1-5-40 16,-3-10-61-16,-1 1-50 15,-7-13-38-15,-1 5-26 16,-2-5-139-16,-2-3 60 0</inkml:trace>
  <inkml:trace contextRef="#ctx0" brushRef="#br0" timeOffset="124361.2287">28604 7677 1390 0,'-49'18'280'15,"-58"29"141"-15,30-6-420 16,6-4-2-16,-10 3 11 15,13-5-1-15,2 3-21 16,19-8-58-16,4-1-347 16,18-8 65-16</inkml:trace>
  <inkml:trace contextRef="#ctx0" brushRef="#br0" timeOffset="127275.1313">23688 7853 397 0,'1'0'232'16,"1"0"-36"-16,-1 0-50 15,-1 0-132-15,2 2 5 16,-2-2 14-16,1 0 24 16,1 0 15-16,-1 0 6 15,-1 0-8-15,0 0-17 16,0 0-28-16,0 0-13 16,0 0-14-16,0 0 0 15,0 0 4-15,0 1 6 16,2 0 2-16,-1 1-1 15,0-1-3-15,10 5-5 16,4 2-4-16,2-2 0 16,41 7 1-16,-44-16-4 15,0 3 2-15,12 0-6 16,5-4-29-16,7 1-247 16,2 3 67-16</inkml:trace>
  <inkml:trace contextRef="#ctx0" brushRef="#br0" timeOffset="127964.9022">23702 8108 259 0,'2'0'216'0,"-1"-3"-46"0,-5 6-141 16,4-5 174-16,0 2-127 15,0-1 2-15,0 1 13 16,0-2-8-16,0 2-3 15,0 0-23-15,0 0 6 16,0 0-16-16,0 0 11 16,0 0 2-16,1-1 16 15,1-1-7-15,17-1 12 16,15-1-9-16,69-17-8 16,-52 14-21-16,16-3-4 15,-11 4-16-15,-4 4-19 16,-21 1-22-16,-9 2-85 15,-11 2-84-15,-10 2-224 16,-8-4-27-16</inkml:trace>
  <inkml:trace contextRef="#ctx0" brushRef="#br0" timeOffset="128748.8625">23781 7905 293 0,'-46'44'350'15,"33"-39"-116"-15,10-4-170 16,-3-2 178-16,1 5-218 16,4-5 19-16,1-1 43 0,0 1 11 15,0-1 17-15,0 2-7 16,-2-3-14-16,1 2-41 16,-1-1-15-16,2 1-19 15,-1-1-7-15,0 1-6 16,1-1-1-16,-2 1-2 15,1-1 4-15,-1 0 4 16,1-1 5-16,-1 3 0 16,1-3-4-16,-1 0-7 15,2 0-8-15,0 0-9 0,0 0 0 16,0 0 4-16,0 0 4 16,0 0 3-16,0 0 1 15,0 0 2-15,2 1 13 16,-1 1 9-16,7-3 11 15,12-5 4-15,10 0 5 16,37-15-9-16,-27 15-4 16,-8 3-7-16,7 0-1 15,-10 2-6-15,2-1-1 16,-16 1-2-16,0 8 5 16,-11-2 2-16,1-5 9 15,-4 6-1-15,-1-3-1 16,-1 0-6-16,1 0-8 15,0 0-13-15,0 0-3 16,-2 0-5-16,2 0-68 16,-1 0-17-16,1 0-191 15,0 0-182-15,0 0-24 0</inkml:trace>
  <inkml:trace contextRef="#ctx0" brushRef="#br0" timeOffset="139237.8311">26129 8729 228 0,'-37'-8'246'16,"-3"2"-94"-16,-6-1-152 16,9-1 148-16,-12-2-151 15,-2 3 23-15,-9 1 42 16,2-3 22-16,-16-3 0 15,12 0-19-15,0-6-14 16,8-5-28-16,-4-7-3 16,11-1-10-16,-12-5-2 15,10 5 1-15,-4 0 11 16,2 7 5-16,-5 5 9 16,9 7 3-16,-11-5 1 15,6-1-9-15,-1-7-22 0,7-8-20 16,-6-3 6-16,6 4 2 15,4-8 3-15,5 4 13 16,3-2 13-16,6 1-6 16,6-6-13-16,1 7-6 15,-1-10-4-15,1 9-3 16,1-15-6-16,0 9 2 16,8-16-1-16,8 7 1 0,11-13-1 15,10 9 5-15,0-8-1 16,-2 17 2-16,3-7 0 15,-5 8 1-15,4-8 2 16,6 2 3-16,10-6 4 16,4 6 2-16,21 3 7 15,1 5 5-15,18 1 8 16,0 9 0-16,10-8-2 16,-10 2-5-16,24 2-7 15,-10 2-9-15,14-2-6 16,3 7-2-16,18 1 1 15,-20 9 3-15,19-1 5 16,-16 7 5-16,20 3 2 16,-6 9 1-16,22 5-2 15,-4 7-3-15,38 3-1 16,-13 4-4-16,13-3 1 16,-17-1-2-16,7 0 2 0,-36-2 2 15,3 4 13-15,-25 3 2 16,9 9 1-16,-17-1 0 15,12 9-1-15,-8-5-11 16,28 4-1-16,-17-8-1 16,-2 6 1-16,-23-4 0 15,2 1 0-15,-30 9-1 0,7 11 1 16,-2 1-3 0,9 17 1-16,-17 4-2 0,-1 1-1 15,-16-1-2-15,-9 8 1 16,-17-10-3-16,-1 12 2 15,-5-4 1-15,-5 7 1 16,-7-9-3-16,4 7 10 16,-10-11 2-16,-4 0 1 15,-1-14 8-15,-8 5 12 16,-13-8-4-16,-6-4 1 16,-7-5 1-16,-13 8-4 15,6-12-10-15,-9 2 3 16,4-4-3-16,-9 7 4 15,10-13-2-15,-10 11-1 16,4-3-4-16,-23 6 5 16,-1-7-2-16,-26 7 3 15,-3-17 1-15,-12-2 3 16,17-8-4-16,-23-3-6 0,10-5-6 16,-20 2-1-16,12 2-4 15,-24 0-3-15,7 6 5 16,-23-1 7-16,16-6 7 15,-31-8 11-15,14-15 3 16,-27-33-62-16,27-23 415 16,-54-25-826-16,36-10 340 15</inkml:trace>
  <inkml:trace contextRef="#ctx0" brushRef="#br0" timeOffset="141050.3368">26797 6632 499 0,'12'55'108'0,"-11"-55"49"15,-1 0-115-15,-1-3 38 16,1 3 40-16,0-1 38 16,0-1-61-16,0 2-95 15,0 0 34-15,0 0 35 16,0 0-97-16,0 0 100 16,0 0 77-16,0-1-48 15,0-2-64-15,3-11 66 16,7-26-36-16,14-54-8 15,-14 36-21-15,-1-15-5 16,0 9 13-16,0-13 24 16,-6 6 5-16,-8-9 21 15,-4 9 3-15,-7-7-17 0,-8 11-27 16,-14-7-17-16,-1 13-29 16,-16-8-2-16,8 9-4 15,-8-14 7-15,9 9 4 16,-8-8 2-16,8 14-9 15,-17-5-17-15,1 17-3 16,-4 0 5-16,8 8 8 16,-7-4 9-16,8-1 23 0,5-10-5 15,5 7-4-15,1-14-5 16,9 8-8-16,-12 0-4 16,-1-1-1-16,-8-7-2 15,2 10 0-15,0-12 5 16,8 10-4-16,1-2 2 15,7 8 1-15,-5-4 1 16,8 6-2-16,0-7 1 16,8 1-1-16,0-7 4 15,6 5-1-15,-4 0-1 16,9 7-1-16,-1-3-1 16,6 3-7-16,-4 2-3 15,9 5 0-15,0-10-3 16,2 5 2-16,-1-2 2 15,2 4-1-15,-1-1-3 16,4 11 6-16,-1 1 5 0,0 10-3 16,1-3 0-16,4 11 0 15,-1-2-2-15,-10 0-4 16,11 0 3-16,-4 4 1 16,-5-12 0-16,-1 6-1 15,10 0-3-15,-8-5 1 16,1 4-2-16,4 8 0 15,1-2 1-15,3 3 1 16,-2 5 2-16,-1 1 0 0,0 1 2 16,0 1-2-16,0-1-4 15,-1-1-2-15,1 0-1 16,0 0-1-16,0-2 3 16,0-3 4-16,0-1 2 15,0 6 3-15,0-4 2 16,0 4-3-16,-2-3 1 15,2 0-1-15,-1-4-1 16,1 2-1-16,0-4 0 16,0 4-2-16,0-3 2 15,0 2 1-15,-1 2 1 16,-1 4 2-16,2 0-6 16,0 0-1-16,0 0 0 15,0 0-1-15,0 0-1 16,0 0 6-16,0 0-2 15,0 0-2-15,0 0-5 16,0 2-16-16,0-1-28 0,0 1-2 16,0-1-20-16,0 1-1 15,-1-1 10-15,-1 1 30 16,1 1 7-16,-2 1 18 16,0 2 3-16,-8 18 6 15,-8 7-2-15,-39 43 2 16,45-43 6-16,3-8 5 15,-1-5 5-15,7-11 4 0,2-3 5 16,1-2 0-16,1-1-2 16,0 1-5-16,0 0-5 15,0-1-10-15,0 1-6 16,0-1-1-16,0-1-3 16,0 0 1-16,6-22 7 15,14-46 5-15,-14 40 3 16,-1 10 1-16,-1 0 3 15,-2 9-7-15,1 1-1 16,-3 3-2-16,-2 4-9 16,2 2-4-16,0 1-16 15,0-1-4-15,0 2-37 16,0-3-27-16,2 2 60 16,-1-1 13-16,23-8 2 15,40-14 35-15,-48 20 32 16,-3-2-53-16,1 7-3 15,-9-1-2-15,3 0-5 0,-5 6 1 16,-3-6-3-16,0 0 4 16,0 0 2-16,0 2 6 15,1 1 0-15,8 15 1 16,2 5 2-16,18 42 3 16,-21-38 3-16,-5-5-68 15,5 2-399-15,0-15 110 16</inkml:trace>
  <inkml:trace contextRef="#ctx0" brushRef="#br0" timeOffset="141885.2654">26201 2174 419 0,'-4'2'272'15,"-2"-7"-215"-15,3 2 13 16,3 2-139-16,0-1-145 16,-2 2 332-16,1 0-6 15,1 0-52-15,0 0-26 16,1 0-16-16,10-1 18 15,24-2 11-15,56-13 8 16,-32 2-4-16,5 2-5 16,-10 4-34-16,-3-1-92 15,-23 9-115-15,-9 4-35 16,-7-5-114-16</inkml:trace>
  <inkml:trace contextRef="#ctx0" brushRef="#br0" timeOffset="142184.7417">26250 2438 716 0,'9'0'118'15,"4"3"85"-15,11-5-221 16,0-1 33-16,5-1 3 16,5 0 1-16,8-7 1 15,-4-5-119-15,5-5-117 16,-6-10-2-16</inkml:trace>
  <inkml:trace contextRef="#ctx0" brushRef="#br0" timeOffset="142858.2824">27395 1876 506 0,'-74'11'236'15,"68"-19"-44"-15,6 7-71 16,2-3-160-16,-2 4 1 16,0 0 26-16,0 0 19 15,0 0 3-15,1 1 11 16,8 14 14-16,-2 20 0 16,70 60 6-16,-41-40-2 0,11 18-7 15,-2-2-10-15,5 15-9 16,-10-9-13-16,6 1-9 15,-12-13-11-15,2-7-53 16,-11-19-129-16,-3-2-38 16,-16-17-73-16</inkml:trace>
  <inkml:trace contextRef="#ctx0" brushRef="#br0" timeOffset="143143.3533">27988 1983 737 0,'-3'-12'184'16,"-3"6"44"-16,1 12-203 15,-2-1-48-15,-6-1 5 16,-20 12 12-16,-6 4 11 15,-27 21 8-15,-19 13-4 16,-26 30 8-16,11-4 2 16,-17 33 2-16,16-11-1 15,5 9-20-15,27-22-35 0,12-2-214 16,24-35 37-16</inkml:trace>
  <inkml:trace contextRef="#ctx0" brushRef="#br0" timeOffset="143517.8687">28780 1410 967 0,'-25'13'257'16,"-14"8"43"-16,4 8-206 16,-33 23-132-16,-12 3 20 15,-25 25 30-15,-1 18 22 16,-15 41 5-16,31 8-11 15,17 37 15-15,33-10-16 16,25 10-9-16,40-40-16 16,23-6-23-16,12-36-25 15,17-13-57-15,2-29-87 0,5 1-163 16,-20-27-11-16</inkml:trace>
  <inkml:trace contextRef="#ctx0" brushRef="#br0" timeOffset="144267.2802">28742 1745 786 0,'-6'0'76'0,"6"-2"124"16,1 2-213-16,-2 0-5 15,1 0 63-15,0 0 19 16,-2 0-2-16,1 0-16 16,1 0-20-16,0 0-1 15,1 0 5-15,24-3 8 16,73-15-5-16,-30 1 8 16,0 6-14-16,-2 5-15 15,-21 9-22-15,-16 3 3 16,-18 9-9-16,-14 6 7 15,-14 2 9-15,-16 14 12 0,-2 5 6 16,-11 8 9-16,3-5-7 16,10-2-6-16,15-17-18 15,9-2-23-15,18-13-24 16,19 6 22-16,7 1-3 16,10 12 16-16,-3 5 22 15,-2 11 21-15,-24 6-26 16,-19 12 14-16,-25-5 8 15,-31 6 5-15,-17-9 12 0,-8-10-5 16,7-13-37-16,7-17-81 16,21-19-40-16,12-7-47 15,14 1-68-15,11-4-57 16,9 5 43-16</inkml:trace>
  <inkml:trace contextRef="#ctx0" brushRef="#br0" timeOffset="144791.1801">29593 1915 352 0,'48'-1'144'0,"-51"8"27"15,-6 6-74-15,-2-7-40 0,-15 18-7 16,-7 7-7-16,-8-1 1 16,-5 8 3-16,-2 27 24 15,16-2 2-15,10 20-4 16,17-1-28-16,17 9-4 16,16-26-28-16,18-1 27 15,6-29 14-15,31-9 23 16,6-25-2-16,14-11 31 15,-18-17-8-15,-8-15 0 16,-34-6-6-16,-17-12-13 16,-30 1-40-16,-33-15-21 15,-19 7-15-15,-20 2-35 16,-4 13-25-16,3 6-37 16,30 20-55-16,25 8-251 15,29 8 41-15</inkml:trace>
  <inkml:trace contextRef="#ctx0" brushRef="#br0" timeOffset="145390.5788">30392 1974 564 0,'43'-58'76'0,"-49"64"69"15,-8 3-121-15,-3 8-41 16,-9 0 63-16,0 6 31 15,-7 6 9-15,6 11-16 16,1 9-2-16,7 0-20 16,5 12-14-16,11-8-6 15,14-4 21-15,6-15 11 16,23-1 5-16,8-17 13 16,11-3 7-16,-1-16-12 15,5-4 18-15,-14-8 7 16,-7-13 19-16,-17-6-2 0,-9-18 0 15,-10 3-49-15,-12-12-25 16,-3 8-40-16,-4-5-35 16,-6 17-37-16,1-8-17 15,5 15-109-15,5 0-251 16,16 12 48-16</inkml:trace>
  <inkml:trace contextRef="#ctx0" brushRef="#br0" timeOffset="145749.8287">30895 2114 813 0,'-50'115'113'0,"48"-110"99"15,5-1-258-15,12-3 70 16,7-1 42-16,23-7 28 15,11-2 11-15,20 2 10 16,-1-2-44-16,1-3-38 16,-19 2-53-16,-15-1-299 15,-38-2 75-15</inkml:trace>
  <inkml:trace contextRef="#ctx0" brushRef="#br0" timeOffset="146527.8135">31892 1402 207 0,'-3'0'179'16,"0"0"-32"-16,0 0-111 0,0 0 137 16,2 0-101-16,-1 0 1 15,1 0 17-15,1 0-5 16,1 0 4-16,23 0-19 15,10 0-5-15,42 3-24 16,-50-4-11-16,-11 4-18 16,-6 4-16-16,-8 1-18 15,-5 1 12-15,-3 8 9 16,-10 3 17-16,-2-4 15 16,0 2 21-16,4-5-13 0,6-6-29 15,11-2-17-15,6-2-4 16,9 1-11-16,5 7 4 15,3 2 21-15,-3 8 3 16,-5 4-2-16,-14 13 3 16,-14 1 3-16,-23 13 10 15,-13 4 12-15,-17 5-59 16,0-14-79-16,4-5-191 16,20-17-37-16</inkml:trace>
  <inkml:trace contextRef="#ctx0" brushRef="#br0" timeOffset="146905.2729">31560 2167 478 0,'11'-2'96'0,"9"2"101"15,7 0-140-15,23-6 62 16,16 1 16-16,19-10-5 16,0-2-32-16,7 1-14 15,-18 6-30-15,-11-4-27 16,-25 7-38-16,-1-2-283 16,-12 5 71-16</inkml:trace>
  <inkml:trace contextRef="#ctx0" brushRef="#br0" timeOffset="147441.8166">31633 2447 632 0,'-2'-3'28'0,"2"1"160"16,0-1-166-16,0 3 114 16,0 0 67-16,0 0-62 15,0 0-46-15,0 0-48 16,2 0-48-16,5-1-52 16,26-1 75-16,56 1-3 15,-48 1-5-15,-4 0-13 16,-13 6-12-16,-9 0-25 15,-20 3-6-15,-11 10 5 16,-12 8 12-16,-18 16 13 0,-4 3 24 16,-5 7 7-16,10-9-5 15,11 2-6-15,21-19-5 16,16-3-9-16,21-8 2 16,24-6 9-16,15-5 4 15,18-5 3-15,-2-3-80 16,-4-6-206-16,-20-1 26 15</inkml:trace>
  <inkml:trace contextRef="#ctx0" brushRef="#br0" timeOffset="147953.6749">32527 1916 519 0,'36'-51'162'0,"-29"55"17"16,10 17-86-16,-1 3-115 0,15 4 42 16,5 9 20-16,-1 1 7 15,-4-4-7-15,0 5-3 16,-11-7-15-16,-6 5-3 16,-2-5-7-16,0 6-9 15,-1-8-17-15,-1-2-57 16,-3-6-61-16,2-1-107 15,-3-12-33-15</inkml:trace>
  <inkml:trace contextRef="#ctx0" brushRef="#br0" timeOffset="148226.2032">32899 1954 628 0,'-6'-9'81'16,"-4"7"76"-16,-2 8-186 16,-3 7 10-16,-5 7 15 15,-9 6 41-15,3 2 9 16,-29 10 11-16,-1-1-13 15,-10 10-6-15,7-4-31 0,1-2-34 16,33-8-192-16,15-9 41 16</inkml:trace>
  <inkml:trace contextRef="#ctx0" brushRef="#br0" timeOffset="148615.2414">33110 1254 997 0,'3'0'43'16,"2"27"147"-16,4 19-230 0,9 31 19 15,-3 10 101-15,-3 29 60 16,-8 17 27-16,-19 42-38 15,-19 3-39-15,-38 37-10 16,-7-14-55-16,-33 1-137 16,-23-34-263-16,-25 6 18 15</inkml:trace>
  <inkml:trace contextRef="#ctx0" brushRef="#br0" timeOffset="151822.6653">27361 3924 585 0,'0'-3'158'15,"0"0"43"-15,0 0-149 16,0 0-48-16,0 2 8 15,-1-1 3-15,-1 2-2 16,1 2-7-16,-11 30 3 0,-16 47-8 16,14-32 2-16,-3 5-1 15,-13 22 3-15,-7 0 3 16,-5 31 5-16,1-2-4 16,4 0 4-16,13-24 0 15,9-13 9-15,11-40 9 16,10-31 6-16,7-26 0 15,11-27 3-15,3-11-6 0,8-19 6 16,1 4 2-16,-1-5 6 16,-4 18 1-16,0-8-8 15,-8 16-23-15,2-9-8 16,-2 15-5-16,4-6-14 16,0 18 4-16,4-4 6 15,-4 15-4-15,1-5 0 16,-3 11 6-16,2-2-2 15,-10 13-2-15,4 6-20 16,-9 17-4-16,1 13-4 16,-7 9 0-16,5 11-1 15,-8 5 23-15,1 20 4 16,-1 3 6-16,-2 20 0 16,-2 7 1-16,1 18 1 15,0-7-1-15,0 20-2 16,3-17-119-16,3-6-169 15,-3-26 16-15</inkml:trace>
  <inkml:trace contextRef="#ctx0" brushRef="#br0" timeOffset="152151.4783">27174 4401 868 0,'2'0'150'0,"1"0"99"16,13 0-264-16,3 0 10 16,47-6 9-16,-37-6 3 15,4 2 1-15,2-3 1 16,2-1-90-16,5-2-173 16,1 1 29-16</inkml:trace>
  <inkml:trace contextRef="#ctx0" brushRef="#br0" timeOffset="152516.5587">27922 4106 502 0,'11'76'0'0,"2"-78"281"15,11-2-281-15,19-10-53 16,3 1 65-16,11-3 240 16,-2 0-241-16,-4-2 237 15,-13 6-268-15,-5 2-132 16,-8 4-100-16,-4 1-33 16</inkml:trace>
  <inkml:trace contextRef="#ctx0" brushRef="#br0" timeOffset="152742.4181">27999 4361 719 0,'3'16'150'0,"9"-5"104"16,12-4-188-16,16-8-20 15,13-1 39-15,8-5-33 16,-5-5-43-16,4-7-110 16,-15 2-179-16,-8-14-11 15</inkml:trace>
  <inkml:trace contextRef="#ctx0" brushRef="#br0" timeOffset="154256.5236">28793 3831 666 0,'-3'1'129'16,"0"1"78"-16,2-1-193 16,-1-1 36-16,1 0 10 15,1 0 15-15,1 0 6 0,7 0 7 16,14-1-47-16,8-2-7 16,39-9-13-16,-33 9-17 15,-5 1-16-15,0-5 19 16,-1 13-1-16,-2 1-5 15,-9 4-2-15,-1 0-2 16,-8 15 0-16,-5-1-2 16,-4 3 4-16,-10 8 8 15,-6-1 5-15,-10 1 1 16,-1-5 6-16,-10-2 3 16,5-5-4-16,-2-6 2 15,11-8-1-15,7-4-8 16,8-3-17-16,8-3-10 15,13-1-2-15,15-2-4 16,8 1 2-16,20 1 12 16,2 4 6-16,2 4-2 15,-14 6-3-15,-8 8-3 0,-16 3 1 16,-6 6-2-16,-7 2 8 16,-16 4 15-16,-6-7 9 15,-28 7 8-15,-12-6 10 16,-23-2 3-16,2 0-8 15,-14-3-16-15,19-13-14 16,6 1-26-16,19-7-24 16,8-9-29-16,24 0-28 15,8-6-131-15,12-4-73 0,17-5-37 16</inkml:trace>
  <inkml:trace contextRef="#ctx0" brushRef="#br0" timeOffset="154701.8728">29599 3945 564 0,'2'-5'158'15,"-7"4"31"-15,4 2-103 16,-1-2-89-16,1 1 23 16,-1 0 11-16,-1 0 0 0,0 1-17 15,-19 8-11-15,-12 13-5 16,-49 55 0-16,45-35 1 16,-4 14 15-16,14 2 15 15,3 13 11-15,17-4 1 16,7-1-2-16,14-14-10 15,15-15 5-15,18-20 7 16,17-22 23-16,9-19 14 16,13-17 10-16,-11-9 0 0,-5-13 0 15,-23 9-17-15,-19-7-14 16,-24 6-35-16,-24-4-34 16,-9 16-40-16,-13-2-29 15,5 14-11-15,2 6-39 16,17 21-41-16,1-1-161 15,15 8 6-15</inkml:trace>
  <inkml:trace contextRef="#ctx0" brushRef="#br0" timeOffset="155031.5539">30297 3930 739 0,'-6'3'232'0,"-12"9"30"0,-3 11-157 16,-11 11-132-16,-7 5 20 15,-4 8 14-15,8-4 10 16,1 8 17-16,13-8 17 16,11 0-19-16,11-6-5 15,6-11 2-15,14-11 2 16,16-15 1-16,5-15 28 15,21-20 8-15,4-11-4 16,3-18-9-16,-16 0-10 0,-8-5-2 16,-25 7-11-16,-15 1-36 15,-21 15-29-15,-13 2-70 16,1 15-53-16,-17 9-238 16,3 9 29-16</inkml:trace>
  <inkml:trace contextRef="#ctx0" brushRef="#br0" timeOffset="155452.3334">30766 4072 575 0,'-3'2'259'0,"0"-1"-47"16,0 1-102-16,0-1-155 16,1 1 3-16,-4 6 25 15,1 12 32-15,4 5 18 16,14 45 1-16,12-29 0 16,3-7-8-16,0 6-10 15,1-3-13-15,-3 5-71 16,-9-13-8-16,0-1-171 15,-3-1-12-15</inkml:trace>
  <inkml:trace contextRef="#ctx0" brushRef="#br0" timeOffset="155678.8624">31037 4120 935 0,'-20'14'140'16,"-20"13"113"-16,-11 9-288 15,-15 12 17-15,3-2 17 16,0 5 3-16,14-11-2 16,10 0-91-16,20-14-55 15,12-3-109-15,14-11-77 16</inkml:trace>
  <inkml:trace contextRef="#ctx0" brushRef="#br0" timeOffset="156200.7103">31291 4122 352 0,'52'29'250'0,"-58"-25"-59"15,0 2-12-15,7 4-180 16,-4-2 26-16,-3-4 54 16,9-1 57-16,-3-3-6 15,0-1-26-15,0-1-28 16,2 1-62-16,8-2-22 16,11-3 40-16,10-2-36 15,41-8-37-15,-45 13-14 16,0 0-54-16,8 5-240 15,-5-2 85-15</inkml:trace>
  <inkml:trace contextRef="#ctx0" brushRef="#br0" timeOffset="156953.5412">32096 3539 611 0,'-3'0'85'0,"1"0"77"16,-1 0-173-16,1 0-1 16,1 0 45-16,-1 0 28 15,1 0 27-15,-1 0 25 16,1 0-24-16,-1 0-11 0,1 0-17 15,-1 0-23-15,2 0-28 16,0-2 6-16,2 1-2 16,8-2 1-16,17-2-4 15,47-2-3-15,-49 11-2 16,-4 7-14-16,-6 1-7 16,-8 8-1-16,-10 6 11 0,-13 3 14 15,-5 4 9-15,-7-1 6 16,3-5 11-16,-1-8 3 15,12-7-3-15,5-7-10 16,6-4-11-16,7-1-15 16,-4 0-13-16,2 0-5 15,-1 0 5-15,18 3-2 16,-5 2 8-16,-13-5 10 16,7 14 6-16,-10 29-4 15,-29 40-7-15,-7-43-16 16,8-6-101-16,-3-8-100 15,11-18-99-15,-5 0-73 16</inkml:trace>
  <inkml:trace contextRef="#ctx0" brushRef="#br0" timeOffset="157294.5389">31757 4142 900 0,'-44'96'109'16,"45"-94"115"-16,5-1-269 15,9 2 17-15,21-6 55 16,14-1 26-16,24-7 27 16,9-8 9-16,28-5-1 15,-15 2-29-15,4-3-14 16,-17 6-25-16,1-1-69 16,-25 5-104-16,-4 4-176 15,-21-1-25-15</inkml:trace>
  <inkml:trace contextRef="#ctx0" brushRef="#br0" timeOffset="157758.74">31796 4457 503 0,'3'3'229'0,"3"2"-25"15,-3-10-80-15,-3 5-133 16,1-1 33-16,24-2 47 15,66-8 27-15,-38 3 26 16,0-1-21-16,2 3-22 16,-15-2-39-16,-10 4-25 15,-11 7-41-15,-9 0-17 16,-11 4-18-16,-12 13 25 16,-8 11 8-16,-9 19 23 15,-4 3 17-15,-1 8 18 16,3-6-25-16,9-9-8 15,11-20-8-15,9 0 6 16,16-13 3-16,12-3 6 16,8-4 10-16,19-6 4 15,4-7-46-15,9-3-272 0,-2-5 69 16</inkml:trace>
  <inkml:trace contextRef="#ctx0" brushRef="#br0" timeOffset="158164.4084">32806 3931 913 0,'30'-41'99'0,"-23"45"130"16,8 8-298-16,7 6 61 15,0 7 23-15,15 14 5 16,0-1 2-16,8 11 0 16,-7 0-7-16,4 6-7 0,-11-8-1 15,-3 11-40-15,-6-11-1 16,-1 2-113-16,-2-10-109 16,0-4-1-16,-4-15-108 15</inkml:trace>
  <inkml:trace contextRef="#ctx0" brushRef="#br0" timeOffset="158433.1771">33261 3949 831 0,'-20'19'552'16,"-5"10"-267"-16,-25 19-200 16,-9 4-97-16,-8 9-95 15,3-5-80-15,-1 8 208 16,18-14 0-16,5 4-43 16,17-13-40-16,6-7-120 15,11-14-37-15,7-20-89 16,8-12-41-16</inkml:trace>
  <inkml:trace contextRef="#ctx0" brushRef="#br0" timeOffset="159045.4033">33321 3542 321 0,'-1'1'133'16,"1"1"-5"-16,0-1-46 15,0 1-79-15,1-1 53 0,1 1 22 16,-1-1 13-16,17 2 12 16,-2-4-9-16,-1-2-30 15,52-17-3-15,-49 13-1 16,-2 3 0-16,3 1-20 16,-4 1-15-16,-5 4-15 15,-2 1-28-15,-4 2-21 16,-7 9 8-16,-1 2 10 0,-7 11 11 15,-5 10 17-15,-3 9 10 16,4-5 0-16,2 2-5 16,2-9 2-16,14-9 5 15,12-16 3-15,13-4 11 16,14-8 1-16,17-8-61 16,6-5-108-16,9-15-156 15,-7-12-49-15</inkml:trace>
  <inkml:trace contextRef="#ctx0" brushRef="#br0" timeOffset="357217.1839">16888 15619 590 0,'19'100'348'15,"-18"-96"-55"-15,1-5-120 0,-7 4-127 16,5-5-55-16,0 1-11 16,0 1 2-16,0 0 4 15,0 0 10-15,0 1 3 16,0 3 7-16,5 25 7 16,10 52 1-16,-14-28 11 15,2 4 4-15</inkml:trace>
  <inkml:trace contextRef="#ctx0" brushRef="#br0" timeOffset="357405.2844">16916 16129 145 0,'46'-3'0'0</inkml:trace>
  <inkml:trace contextRef="#ctx0" brushRef="#br0" timeOffset="357845.8224">16745 16110 675 0,'-38'52'362'15,"42"-48"-66"-15,-4-4-136 16,2-1-144-16,-2-1-34 16,0 2-28-16,0 0 36 15,0 0 4-15,0 0 9 0,0 0 0 16,0 0-4-1,0 0-5-15,1 2-3 0,4 3-3 16,14 18 5-16,46 52 4 16,-49-51 5-16,4 4 1 15,-7-12 3-15,-4-5 8 16,-3-7 6-16,3-2 30 16,0-16 13-16,4-14 5 15,2-9-8-15,8-18-10 16,1-2-32-16,9 0-29 15,1 11-45-15,12 8-37 16,-3 10-257-16,4 5 38 16</inkml:trace>
  <inkml:trace contextRef="#ctx0" brushRef="#br0" timeOffset="358425.0115">16930 15784 799 0,'2'-5'193'0,"-1"5"57"16,-2 0-244-16,1 0-30 15,0 0-1-15,-2 0 23 16,2 0 15-16,0 0 16 15,0 0 9-15,-1 0-15 0,-1 2-25 16,2-1-11-16,-1 16-1 16,1 14 4-16,3 49 9 15,-5-33 4-15,1 4 2 16,0 8 1-16,-1-4-3 16,2 1-23-16,-6-13-90 15,0-12-146-15,-4-27-4 0</inkml:trace>
  <inkml:trace contextRef="#ctx0" brushRef="#br0" timeOffset="358845.3139">16856 15224 1169 0,'0'-3'214'0,"0"0"103"16,0 1-354-16,0-1-11 16,2 2 13-16,-1 1 12 0,1 4 19 15,13 29 7-15,41 57 6 16,-43-42-4-16,-2 8-54 15,0-6-49-15,3 5-217 16,-2-16 7-16</inkml:trace>
  <inkml:trace contextRef="#ctx0" brushRef="#br0" timeOffset="359061.3677">17292 15070 1031 0,'-22'13'190'0,"-24"17"99"16,-11 11-315-16,-15 12-4 16,1 4 13-16,-5 6 14 15,20-9 10-15,9 4-66 0,14-12-223 16,2-11 46-16</inkml:trace>
  <inkml:trace contextRef="#ctx0" brushRef="#br0" timeOffset="359719.81">18835 15679 690 0,'-1'0'520'16,"-1"0"-161"-16,1 0-421 16,-1 0 416-16,1 1-417 15,-2 5 26-15,-9 21 26 16,-18 50 11-16,22-28 1 16,-1 1 6-16,0 26 2 15,1 2 2-15,-2 15-5 16,0-11-3-16,-2-7-64 15,0-18-100-15,0-10-100 16,-4-23-99-16,-2-23-98 16</inkml:trace>
  <inkml:trace contextRef="#ctx0" brushRef="#br0" timeOffset="360147.4278">18579 16163 1007 0,'-1'0'306'0,"-1"0"48"16,1 0-287-16,-1 0-46 16,1 0-38-16,-1 0 11 15,1 0 2-15,-1 0 1 16,1 0-1-16,-1 2-1 16,1-1-10-16,-1 14 3 15,4 10 5-15,16 51 11 16,-5-53 7-16,3-3 17 15,-1-12 10-15,6-8 31 16,-2-10 27-16,2-8-13 16,-2-4-30-16,-1-5-40 0,-8 7-69 15,2 2-124-15,-5 5-80 16,5 1-154-16,-1 0-43 16</inkml:trace>
  <inkml:trace contextRef="#ctx0" brushRef="#br0" timeOffset="360767.1129">18935 15234 851 0,'-2'-15'300'16,"1"3"29"-16,-1 5-204 16,1 0-122-16,-1 4-50 0,1 0-10 15,-2 1-7-15,0 2-3 16,-22 15 35-16,-51 62 37 16,40-16 7-16,10-5 2 15,2 2 6-15,9-14-4 16,5-13 10-16,7-17 13 15,6-23-25-15,4-19-34 16,17-24-41-16,7-12-13 16,9-23-8-16,6 10 44 0,4-3 53 15,-8 12 44-15,-2-2 9 16,-13 21-1-16,-4 3-15 16,-9 18-22-1,-7 15-63-15,-3 19-19 16,-4 11-2-16,2 22 7 15,1 10 19-15,-2 25 30 16,4 4 16-16,7 22-3 16,-1-8-5-16,3 11-19 15,2-20-35-15,-1-6-176 16,-5-29-49-16,-1-10-76 16</inkml:trace>
  <inkml:trace contextRef="#ctx0" brushRef="#br0" timeOffset="361020.0953">18976 15372 968 0,'-1'-3'186'16,"-1"0"93"-16,1 0-286 15,-1 0-11-15,1 0 4 0,-1 0 27 16,2 0 6-16,0 0 0 16,0 2 0-16,2-1-4 15,1 1-18-15,19 4-295 16,0 1 93-16</inkml:trace>
  <inkml:trace contextRef="#ctx0" brushRef="#br0" timeOffset="361305.9239">19200 15631 564 0,'-6'5'364'0,"4"-14"-64"0,4-18-138 16,5-13-144-16,8-3-55 16,7-9 16-16,3 2 12 15,9-5 71-15,2 11 17 16,13-4 4-16,-6 10-20 16,10 4-58-16,-7 7-111 15,4 2-87-15,-14 10-147 16,-1 6-55-16</inkml:trace>
  <inkml:trace contextRef="#ctx0" brushRef="#br0" timeOffset="361764.5258">19725 15271 579 0,'-22'107'356'16,"25"-103"-65"-16,-4-4-80 16,1 0-212-16,0 0-12 15,0 0 8-15,0 0 28 16,1 0 22-16,2 0 18 15,25-1 3-15,63-11-7 0,-45 0-22 16,-2-4-9-16,-10-2-10 16,-6-3 0-16,-14 8-6 15,-10-2-14-15,-5 5-17 16,-13 1-15-16,-8 3-2 16,-19 2 1-16,-5 8 9 15,-9 8 13-15,6 7 11 16,4 9 6-16,17 2 3 0,8 7-2 15,14 0-4-15,7 4-2 16,8-4-12-16,12 9 3 16,8-15 11-16,22-5-23 15,7-10-70-15,11-18-225 16,2-6 19-16</inkml:trace>
  <inkml:trace contextRef="#ctx0" brushRef="#br0" timeOffset="362184.7974">20402 15313 1164 0,'3'3'235'0,"2"-3"65"15,-2 3-431-15,-5-3-56 16,-1 0-6-16,0 0 54 0,-28 13 57 15,-53 30 100-15,44-24 51 16,4 11 47-16,2-1-1 16,8 4-2-16,9 0 9 15,13 4-46-15,8-8-48 16,11-2-17-16,7-15-5 16,17-14-4-16,4-15 17 15,9-19-26-15,-4-8-26 0,-2-2-40 16,-16 4 29-16,-6 4 24 15,-11 15 22-15,-11 10 21 16,-1 13-29-16,-13 15-100 16,0 10 94-16,-1 14 35 15,3 5 17-15,7 3 69 16,9-7 64-16,19 2-85 16,7-12-34-16,25-17-74 15,5-9-64-15,16-11-293 16,-14-18 3-16</inkml:trace>
  <inkml:trace contextRef="#ctx0" brushRef="#br0" timeOffset="362695.3377">18868 15299 461 0,'-3'0'571'0,"1"0"-350"15,1 0 61-15,-1 0-199 16,2 0-191-16,0 0 106 16,2 0 122-16,33 9-98 15,45 6 10-15,-35-12 3 0,-4-2 3 16,10 2-379-16,-2-3 123 15</inkml:trace>
  <inkml:trace contextRef="#ctx0" brushRef="#br0" timeOffset="363605.104">16538 18034 606 0,'4'6'354'16,"1"-3"-75"-16,7 10-78 16,4 5-231-16,9 13 10 15,5 12 12-15,5 18 18 16,-4-3 23-16,3 4-14 15,-5-3-17-15,-1-2-108 16,-7-14-183-16</inkml:trace>
  <inkml:trace contextRef="#ctx0" brushRef="#br0" timeOffset="363812.9306">17093 18064 1141 0,'-4'10'334'0,"-9"12"34"16,7 1-300-16,-9 30-159 15,-12 8-26-15,-2 14 23 16,-4-1 23-16,-3 12 9 16,7-16 70-16,4 9 11 15,2-10-7-15,9-1-6 16,5-16-308-16,10-18 97 15</inkml:trace>
  <inkml:trace contextRef="#ctx0" brushRef="#br0" timeOffset="364144.7786">17439 18342 1025 0,'4'26'416'16,"-1"-40"-3"-16,-2 17-245 15,5-4-166-15,8 4-18 16,6-5 2-16,10-1 12 16,6-1 16-16,1-1-17 15,-6-2-161-15,-8 6-204 16,-8 6-43-16,-15 4-210 16</inkml:trace>
  <inkml:trace contextRef="#ctx0" brushRef="#br0" timeOffset="364322.1757">17441 18545 1442 0,'23'3'380'16,"8"-7"89"-16,1-3-409 15,19-2-97-15,8-5-82 16,9-1-81-16,-12 2-270 15,-2 3 8-15</inkml:trace>
  <inkml:trace contextRef="#ctx0" brushRef="#br0" timeOffset="364801.3076">18198 18052 1017 0,'49'116'303'0,"-43"-118"76"15,-1-4-288-15,9-9-17 16,6-7-30-16,12-5 7 15,4-1-18-15,7 3-3 16,-6 10-9-16,-6 11-19 0,-12 11-16 16,-8 18-4-16,-16 7-4 15,-10 16 15-15,-7 6 17 16,-6 2 12-16,-2-8 6 16,8-8 24-16,6-21-1 15,11-10 8-15,7-5-15 16,10-10 2-16,8 0-19 15,19 8-10-15,-2 2-12 0,4 8-1 16,-9 0-10-16,-18 19-3 16,-23 5 0-16,-25 20 13 15,-13 0 9-15,-12 11-1 16,1-14-12-16,-3-5-74 16,23-25-63-16,7-8-208 15,10-19-130-15,15-14-63 16</inkml:trace>
  <inkml:trace contextRef="#ctx0" brushRef="#br0" timeOffset="365140.9199">19111 18117 983 0,'-6'3'219'0,"0"5"43"0,-7 3-285 15,-7 12-31-15,-5 5-12 16,-9 21 92-16,0 0 54 16,4 2 44-16,14 0 39 15,12 2 23-15,11-16-42 16,17 2-14-16,4-11-23 16,18-12-31-16,6-14-35 15,19-17-37-15,-6-15-18 16,13-8-25-16,-20-8-14 15,-13-12 8-15,-25-1 17 0,-8 4-20 16,-18 6-18-16,-20 9-11 16,-7 18-16-16,-7 11-21 15,0 8-150-15,2 6-117 16,18 0-18-16</inkml:trace>
  <inkml:trace contextRef="#ctx0" brushRef="#br0" timeOffset="365415.3837">19734 18142 1184 0,'-28'64'370'16,"16"-6"57"-16,-16 13-315 16,7-10-87-16,11-3-35 15,10-24-1-15,15-8 29 16,13-15 14-16,21-10 16 15,10-13 14-15,20-11-2 0,-1-11-38 16,5-12-11 0,-19-9-17-16,-15-10-2 0,-30-1-8 15,-25-3-8-15,-22 9-4 16,-19 15-2-16,-13 10-24 16,-3 15-145-16,14 15-245 15,12 8 16-15</inkml:trace>
  <inkml:trace contextRef="#ctx0" brushRef="#br0" timeOffset="365718.0984">20592 18261 1073 0,'0'22'651'16,"4"-9"-98"-16,16-14-175 0,5 10-337 15,15-9-120-15,4 6-78 16,1-9-132-16,-13 0-99 15,-4-2-78-15,-16-2 20 16,-6-23-76-16</inkml:trace>
  <inkml:trace contextRef="#ctx0" brushRef="#br0" timeOffset="366285.2475">21226 17768 1279 0,'-98'65'322'0,"103"-71"88"16,4 0-373-16,8-6-26 16,3-3-16-16,11 0 34 15,6-4 0-15,12-2 34 16,-2 2 1-16,14 4-1 0,-14 5-29 15,5 7 1-15,-15 0-33 16,-6 12-9-16,-15 6-8 16,-13 4 4-16,-12 8 8 15,-19 17 16-15,-9-2 6 16,-12 5 6-16,9-5-1 16,5-11 1-16,16-15-7 0,10-6-18 15,16-11 3-15,18-7 0 16,6 2-4-16,11-2-4 15,4 5 16-15,-2 6-9 16,-19 8-4-16,-11 19 4 16,-26 9 1-16,-22 14-1 15,-15 0-7-15,-12 5-49 16,0-19-52-16,4-14-291 16,17-16-101-16,15-24-101 15</inkml:trace>
  <inkml:trace contextRef="#ctx0" brushRef="#br0" timeOffset="366593.62">21235 18428 557 0,'-22'14'214'15,"4"-10"4"-15,6 1-240 16,2-5-177-16,5-3 182 15,4 4 111-15,-1-1 43 16,1 0 160-16,-1 0 124 16,1 0-177-16,-1 2-107 15,1-1-13-15,1 1-37 0,1-1 10 16,47 6-12-16,78-8 8 16,-24-8-25-16,12-7-13 15,-16 2-37-15,-5 1-19 16,-22 1-103-16,-16-13-90 15,-20 7-78-15,7-5-268 16,-8-7-6-16</inkml:trace>
  <inkml:trace contextRef="#ctx0" brushRef="#br0" timeOffset="367123.0669">21362 18611 990 0,'0'1'308'0,"2"-4"34"16,-2 2-288-16,0-1-23 15,0 2-26-15,1-3-8 16,10-1 1-16,27-10 137 15,51-15-3-15,-27 18 0 16,0 3 11-16,-4 0 9 16,-16 7-126-16,-13 7-41 15,-18 4-22-15,-13 14 3 16,-4 4 5-16,-18 12 5 16,-11 4 36-16,-10 11 20 15,8-6 4-15,2 1 2 16,20-10-1-16,22 0-2 15,19-17-5-15,12-10-3 16,10-7-31-16,5-9-43 16,-3-9-33-16,1-7-116 15,-10-6-324-15,-2-21 64 0</inkml:trace>
  <inkml:trace contextRef="#ctx0" brushRef="#br0" timeOffset="367407.509">22529 17782 439 0,'-25'17'0'0,"-10"15"463"16,-2 19-358-16,-6 18 325 15,3 8-268-15,4 31 339 16,15-5-332-16,14 5-1 16,11-15-59-16,17 2-27 15,1-34-50-15,8 1-65 16,-9-21-79-16,4-11-121 16,-7-17-308-16,14-14 18 15</inkml:trace>
  <inkml:trace contextRef="#ctx0" brushRef="#br0" timeOffset="367722.9085">22719 18011 876 0,'1'1'220'0,"1"1"65"16,-1-1-246-16,1 0 29 16,-2-1 36-16,0 2 58 15,0-1-11-15,-2 25 7 16,-9 61-45-16,-7-22-47 16,-1 2-53-16,-2 1 11 15,5-6-21-15,2-5-29 16,8-19-24-16,8-7-19 15,8-6-97-15,14-11-91 16,5-11-171-16,11-15-43 16</inkml:trace>
  <inkml:trace contextRef="#ctx0" brushRef="#br0" timeOffset="368031.9287">23103 18086 1257 0,'-69'110'289'0,"28"-51"102"15,4 2-366-15,22-9-42 16,17-5 20-16,14-22 29 16,19-3 40-16,8-11 15 15,6-11 2-15,5-5-32 16,12-17-50-16,-5-10-49 15,4-22-6-15,-4-1 3 0,-12-14 5 16,-23 8 29-16,-17 0 0 16,-26 20-1-16,-25 5-11 15,-16 15-15-15,1 8-61 16,3 12-54-16,8 4-256 16,15 7 11-16</inkml:trace>
  <inkml:trace contextRef="#ctx0" brushRef="#br0" timeOffset="368346.8991">23602 18239 794 0,'22'46'622'0,"19"1"-151"16,7-11-472-16,7-7 504 0,-3-18-459 16,10-1 20-16,-15-13-3 15,1-10-4-15,-7-2-29 16,-1 0-23-16,-22-15-20 16,-17-2-7-16,-20-5 0 15,-22-9 2-15,-11-9 0 16,-3 6-30-16,5 5-30 15,4 1-94-15,13 13-128 16,-7 5-200-16,13 6-29 0</inkml:trace>
  <inkml:trace contextRef="#ctx0" brushRef="#br0" timeOffset="368797.0364">24427 17593 1089 0,'-2'-3'332'16,"1"0"32"-16,-1 0-312 15,2 3-17-15,0 0-5 16,0 0 19-16,15 35 49 15,30 74 26-15,-17-43-9 0,0 28 2 16,-7 9-34-16,-17 25 0 16,-14-5-7-16,-21 12-9 15,-14-17-18-15,-26 1-51 16,0-31-47-16,-16-6-112 16,2-29-114-16,1-28-291 15,26-30 1-15</inkml:trace>
  <inkml:trace contextRef="#ctx0" brushRef="#br0" timeOffset="369339.9335">23750 17936 633 0,'3'2'126'0,"3"1"-20"16,0 0-185-16,0-3 41 15,-5 0 41-15,4 0 131 16,-2 0 93-16,-2 0 20 16,0 0-57-16,1 0-42 15,-2 0-99-15,-2 0-22 16,-5 13-11-16,-18 15 6 16,-64 51 5-16,39-38 24 15,13 1 11-15,11 13 14 0,10-8-9 16,16 6-7-16,15-10-23 15,22-1-355-15,10-18-121 16,13-14-78-16</inkml:trace>
  <inkml:trace contextRef="#ctx0" brushRef="#br0" timeOffset="369974.883">24926 18058 996 0,'-15'38'390'16,"27"-46"10"-16,0 0-239 16,0 1-240-16,4 4 87 0,2 6-2 15,4-3 0-15,-1 0 3 16,8 6 115-16,1-3-133 15,1 0-97-15,-3-3-192 16,0 1-109-16,-10 1-121 16</inkml:trace>
  <inkml:trace contextRef="#ctx0" brushRef="#br0" timeOffset="370202.5309">24812 18430 1064 0,'3'21'426'15,"18"-13"1"-15,19-8-262 16,10-5-166-16,18-4-20 16,-1-3-9-16,1-6 6 15,-19-3 17-15,-5-1-59 16,-22 1-177-16,5-10-158 15,-8-6-78-15</inkml:trace>
  <inkml:trace contextRef="#ctx0" brushRef="#br0" timeOffset="370452.912">25798 17781 1370 0,'-7'25'263'0,"-2"9"144"15,-4 18-401-15,-9 1 14 16,-7 21 63-16,1 9 22 0,-10 17 13 16,-1-13-6-16,-4 8-62 15,2-21-90-15,1-7-112 16,13-24-84-16,11-9-291 15,19-19 25-15</inkml:trace>
  <inkml:trace contextRef="#ctx0" brushRef="#br0" timeOffset="370847.9617">26083 17996 1666 0,'-15'19'417'16,"-37"43"103"-16,54-45-491 15,20-6-36-15,9-2-21 16,16 2 18-16,11-5 26 16,7 8 31-16,-11 3-5 15,-7 18-7-15,-16 14-11 0,-21 9-5 16,-17-2-14-16,-23 11 4 16,-13-17 4-16,-14-5 3 15,5-17-6-15,-6-6-8 16,9-16-45-16,5-13-38 15,11-13-99-15,4-12-96 16,6-1-285-16,10-28 1 16</inkml:trace>
  <inkml:trace contextRef="#ctx0" brushRef="#br0" timeOffset="371276.8044">26141 17914 572 0,'3'-9'383'16,"-2"5"-67"-16,0 1-76 0,-1 3-171 15,0 0-17-15,0 0 4 16,2 0 56-16,5 0 15 16,36 6 19-16,55 4 2 15,-24-7-38-15,-3-3-76 16,14-3-3-16,-11-1-22 15,1-1-30-15,-18 1 15 16,-9 4 9-16,-15 3-31 16,-15 10-8-16,-17 11-4 15,-14 20 25-15,-14 7 16 0,-2 29 32 16,1 1 15-16,10 5 21 16,13-19-15-16,22-3 1 15,11-29-22-15,21-10 7 16,4-17-9-16,25-14 1 15,2-9 0-15,8-24-5 16,-20-11-17-16,-10-15-6 16,-27 4-9-16,-30-22-1 15,-26 15 2-15,-27 1-23 16,-10 10-37-16,-12 3-477 16,6 23 115-16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11:26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 6213 595 0,'-4'-7'136'0,"-2"-2"51"0,3 6-172 15,1 3-11 1,1 38-3 0,20 64 1-16,8-20 2 15,3 13-1-15,1-34 0 16,0 16-13-16,-6 23-13 15,-9-17-167-15,-7-15 39 16</inkml:trace>
  <inkml:trace contextRef="#ctx0" brushRef="#br0" timeOffset="248.1328">2098 5930 725 0,'35'-43'387'0,"20"2"-34"0,3 24-108 16,16 7-206-16,-3 22-27 15,-3 23-12-15,-26 17-19 16,-20 28-21-16,-22 6 21 16,-40 12 15-16,-28-9 11 15,-43-2 16-15,-15-19 8 16,-9-16-29-16,28-30-71 15,14-13-279-15,43-10 39 16</inkml:trace>
  <inkml:trace contextRef="#ctx0" brushRef="#br0" timeOffset="745.0966">2992 6263 697 0,'11'8'116'0,"7"-2"100"16,5-6-197-16,16-3-10 16,1-2 23-16,7-1 0 15,-4 2-16-15,4 2-4 16,-4 4-118-16,8 4-122 15,-13 0 1-15</inkml:trace>
  <inkml:trace contextRef="#ctx0" brushRef="#br0" timeOffset="908.7427">2986 6669 896 0,'12'3'269'0,"13"-3"75"0,4 0-226 16,15-3-87-16,2-1-1 16,21-4-353-16,2 5 84 15</inkml:trace>
  <inkml:trace contextRef="#ctx0" brushRef="#br0" timeOffset="1297.2111">3966 6472 1111 0,'8'12'195'0,"21"-7"117"16,18-7-335-16,12 2-14 16,23 0-122-16,-1-4-109 15,2 1-44-15,-21 1-152 16</inkml:trace>
  <inkml:trace contextRef="#ctx0" brushRef="#br0" timeOffset="4976.0996">5081 6346 529 0,'-2'2'226'16,"-4"-10"-56"-16,-2-2-97 16,2 1-55-16,-3 3-58 15,-9 11 25-15,-7 6 25 16,-12 21-8-16,-6 8 13 16,-19 22 17-16,4 7 17 15,2 14 6-15,14-10-29 16,17 3-8-16,37-25-9 0,34-14 13 15,19-22 11-15,36-27 22 16,4-16 8-16,0-22 12 16,-19-6-15-16,-18-15 5 15,-31 8-9-15,-22 0 2 16,-15 11-22-16,-22 6-18 16,-10 16-22-16,-16 8-63 15,-1 13-58-15,-9 9-221 16,5 12 21-16</inkml:trace>
  <inkml:trace contextRef="#ctx0" brushRef="#br0" timeOffset="5532.9963">5743 6985 840 0,'-6'1'180'0,"-4"-11"70"15,4 4-255-15,-2 3-10 16,-1-4-6-16,-4 1-2 16,0 3 17-16,-5-3 12 15,3 4 7-15,-3 2 9 16,8 0 5-16,0-3-7 16,4 0-19-16,7-2-12 15,-1 3 0-15,0 2 5 16,2-4 3-16,5-1 15 15,8-4 4-15,-2 2-10 16,-5 5-8-16,-7 2-8 16,1 2 5-16,1 4 9 15,1 17 9-15,-5-2 12 16,-19 41 8-16,7-56 4 16,1-3-8-16,5-10-10 15,2-3-13-15,10-14-10 0,7 3-5 16,7-4 3-16,5 7 7 15,4 6 1-15,-11 6 0 16,0 8-20-16,-11 7-15 16,-12 3-255-16,-8 4 68 15</inkml:trace>
  <inkml:trace contextRef="#ctx0" brushRef="#br0" timeOffset="6055.0114">6021 6563 333 0,'-11'11'165'0,"-3"0"-2"15,7-1-83-15,-2-2-27 16,7-2-25-16,-2-2 11 16,3-4 27-16,1 0-20 15,-2 0 1-15,1 0 0 0,-1 1-29 16,-1 14-24-16,-3 18 21 15,-10 53 9-15,9-48-1 16,4 2-3-16,6-4 3 16,5-8 12-16,10-12-3 15,24-8 18-15,5-16 7 16,20-14 4-16,1-8-13 0,0-12 7 16,-21 0-10-16,-8-5 8 15,-26 4-6-15,-7-5-1 16,-12 8-14-16,-7 0-14 15,-3 9-21-15,-2 7-12 16,-3 10-28-16,0 2-24 16,2 1-27-16,-3 7-59 15,9-2-97-15,7 2-64 16,12 2-46-16</inkml:trace>
  <inkml:trace contextRef="#ctx0" brushRef="#br0" timeOffset="6384.3858">6864 6327 535 0,'3'18'339'0,"-1"-8"-78"16,2-1-35-16,-2 7-304 15,-4 14 5-15,-11 3 20 16,-18 2 11-16,-8 4 23 16,-2 4 20-16,-2-6 22 15,9-5-5-15,16-4-8 16,13-7-7-16,8-13 6 0,26-10 16 16,22-4 7-16,32-3 5 15,9-8 5-15,19-1-13 16,-10 7-36-16,-12 2-80 15,-30-4-160-15,-6 0-21 16,-14-2-121-16</inkml:trace>
  <inkml:trace contextRef="#ctx0" brushRef="#br0" timeOffset="6616.1776">7340 6139 984 0,'0'4'129'0,"0"11"121"15,1 16-298-15,-8 23 4 16,-5 8 23-16,-12 18 15 0,-1 3 5 16,-18 15 3-16,5-12 3 15,-7 16 3-15,8-6-12 16,7 11-160-16,14-18-87 15,7 1-39-15</inkml:trace>
  <inkml:trace contextRef="#ctx0" brushRef="#br0" timeOffset="7083.0836">7674 6569 888 0,'2'-3'189'0,"-1"1"55"15,5 1-224-15,17 4-90 16,14 13 26-16,50 39 52 16,-31-15 8-16,-5-2 3 15,3 7 7-15,-9-10-15 16,7 4-84-16,-12-8-85 0,4-7-83 16,-2-16-26-16,-1-15-98 15</inkml:trace>
  <inkml:trace contextRef="#ctx0" brushRef="#br0" timeOffset="7277.2301">8225 6582 964 0,'-54'18'184'15,"-7"7"99"-15,-22 19-290 16,0 2 4-16,-15 15 4 15,9-3 3-15,-5 1 0 16,25-13-58-16,15-6-140 16,15-16-94-16,30-13-73 15</inkml:trace>
  <inkml:trace contextRef="#ctx0" brushRef="#br0" timeOffset="7546.2202">8624 6494 517 0,'10'6'380'16,"-7"-10"-295"-16,5 7 72 15,3-2-135-15,9 2-133 16,5-1 144-16,27 1 143 16,4-6-167-16,15-3-133 15,-4-2-127-15,-2 4-18 16</inkml:trace>
  <inkml:trace contextRef="#ctx0" brushRef="#br0" timeOffset="7796.1422">8947 6330 1126 0,'-110'64'145'15,"92"-44"140"-15,1 10-352 16,-9 13 3-16,3 3 54 15,-1 10 11-15,6-8 10 0,6-2 2 16,7-12-2-16,-3 0-74 16,2-13-50-16,6-4-182 15,2-14 0-15</inkml:trace>
  <inkml:trace contextRef="#ctx0" brushRef="#br0" timeOffset="8050.395">9450 6195 985 0,'0'18'113'0,"-7"16"134"15,4 10-311-15,-15 16 29 16,-5 5 27-16,-9 8 9 0,3-11 6 15,-10 9 4-15,5-10 3 16,0-4-2 0,9-11-10-16,4-10-47 0,8-17-45 15,10-14-170-15,12-16-4 16</inkml:trace>
  <inkml:trace contextRef="#ctx0" brushRef="#br0" timeOffset="8397.8678">9801 6336 601 0,'-35'43'143'0,"-8"4"61"15,1-1-156-15,-2 12-21 16,16-5 4-16,4-1 5 15,17-10-6-15,13-10-7 16,14-12 5-16,17-12 3 16,11-11 37-16,14-13 0 15,3-9-4-15,3-16 1 16,-13-1 0-16,-7-4-27 16,-22 8 3-16,-11-1 4 15,-12 9-27-15,-13 5-24 16,-11 6-17-16,-12 1-14 15,-7 15-41-15,-9-1-65 0,7 4-52 16,-1 0-71-16,16 6-40 16,12-6-46-16</inkml:trace>
  <inkml:trace contextRef="#ctx0" brushRef="#br0" timeOffset="8723.2555">10341 6354 1088 0,'-12'20'150'0,"-2"0"137"16,0 3-337-16,-7 14 10 16,3 5 22-16,9 5 2 15,9-4 6-15,15 3 17 16,13-13 10-16,17-6 16 15,2-14 15-15,15-13 11 16,-1-13 0-16,0-16-17 16,-12-6-8-16,-8-7 4 15,-20 4 3-15,-14-2-53 16,-11 6 3-16,-20-3-32 16,-9 3-28-16,-10 2-55 15,1 9-6-15,0 5-201 16,18 9 44-16</inkml:trace>
  <inkml:trace contextRef="#ctx0" brushRef="#br0" timeOffset="9041.8683">11120 6216 882 0,'3'147'302'16,"-31"-109"22"-16,-2 15-191 16,9 2-156-16,12 0-6 15,12-10 21-15,21-1 12 16,14-22 32-16,25-11 39 16,2-20 19-16,9-16-3 15,-9-15-6-15,-9-5-23 16,-17-4-17-16,-21-1-40 15,-18 4-9-15,-17 7-17 16,-9 2-14-16,-28 11-21 16,-2 11-79-16,-15 12-114 15,3 3-143-15,9-5-92 16</inkml:trace>
  <inkml:trace contextRef="#ctx0" brushRef="#br0" timeOffset="11010.0538">2201 5966 111 0,'8'41'66'15,"-7"-44"-32"-15,-1-4-36 16,0 1-61-16,-1 4-24 16</inkml:trace>
  <inkml:trace contextRef="#ctx0" brushRef="#br0" timeOffset="11408.4311">2250 5853 213 0,'0'-3'52'0,"0"0"19"15,0 2-66-15,0 1 0 16,-1-3-2-16,-1 1 4 15,1 1 1-15,-1-1 2 16,-1 1-1-16,0-1-4 16,0 1-7-16,1-1-3 15,-1 1-3-15,0 1 29 16,-2 0 16-16,-11 7 26 16,0 2 25-16,-54 52 2 15,34-36-29-15,-11 11 1 16,6 2-8-16,-7 1-28 15,4-5 6-15,2 6 14 16,16-9 0-16,-6 0-30 0,7-3-46 16,6 0-162-16,1-19 5 15</inkml:trace>
  <inkml:trace contextRef="#ctx0" brushRef="#br0" timeOffset="14390.9907">2314 8431 766 0,'13'-5'202'0,"-10"11"47"0,3 12-202 16,-3 9-74-16,3 17 5 15,-4 8 3-15,-5 16 0 16,-5-6 1-16,-4 15 5 15,-1-2-10-15,0 9-139 16,4-10-68-16,-2 3-28 16</inkml:trace>
  <inkml:trace contextRef="#ctx0" brushRef="#br0" timeOffset="14659.6307">2246 8527 360 0,'22'-56'297'0,"12"-2"-63"16,5 20-13-16,14-7-181 0,3 10-12 15,14 2 4-15,4 8-9 16,12 11 6-16,-12 11-7 16,1 11-11-16,-21 11-18 15,-22 15 6-15,-23 3 2 16,-29 11 40-16,-28 5 16 15,-24 3 19-15,-10-13-5 16,-13 2-7-16,17-13-56 16,7-9-205-16,25-10-127 0,6 0-47 15</inkml:trace>
  <inkml:trace contextRef="#ctx0" brushRef="#br0" timeOffset="14975.3602">2972 8831 781 0,'0'-6'187'0,"6"-1"58"0,4-1-239 15,12 2 2-15,6-1-13 16,14-1 23-16,1 2 8 16,7-5 7-16,3 0-2 15,23 2-174-15,-6-1-123 16,7-5-26-16</inkml:trace>
  <inkml:trace contextRef="#ctx0" brushRef="#br0" timeOffset="15195.0939">3834 8333 815 0,'17'36'258'16,"-8"-16"32"-16,-6 10-199 16,3 10-159-16,-7 13-29 15,-7 5-41-15,-9 15-26 16,-6-5-9-16,-11 9-63 16,3-10 39-16</inkml:trace>
  <inkml:trace contextRef="#ctx0" brushRef="#br0" timeOffset="15527.9056">4245 8441 684 0,'-38'51'154'0,"5"0"61"0,2 18-198 16,12-6-17-16,18-2-11 16,18-19 30-16,23-14 28 15,12-21 14-15,22-19 22 16,-3-17 16-16,3-22-20 16,-16-7-19-16,-10-11-5 15,-22 5-15-15,-12 5-8 16,-17 11-16-16,-18 7-15 15,-6 14-14-15,-17 7-16 16,-10 8-10-16,-8 16-134 16,4 5-149-16,1 10-3 15</inkml:trace>
  <inkml:trace contextRef="#ctx0" brushRef="#br0" timeOffset="15881.6663">5116 8484 327 0,'-47'64'0'0,"-5"4"358"0,2 6-283 15,17-9 187-15,18 3-228 16,26-20 255-16,29-11-223 16,18-18 2-16,20-25 35 15,-1-19 6-15,9-22-11 16,-10-10-32-16,-11-14-11 16,-24 10-32-16,-26-5-83 15,-28 10-4-15,-39 2-2 16,-18 16-4-16,-26 2-70 15,0 18-87-15,-5 18-96 16,24 3-103-16</inkml:trace>
  <inkml:trace contextRef="#ctx0" brushRef="#br0" timeOffset="16577.4554">5801 8506 725 0,'-21'33'193'15,"-3"11"47"-15,-5 11-174 16,1 19-67-16,11-3 9 16,11 1 16-16,18-19 29 0,24-12 40 15,16-24 9-15,17-25 18 16,14-17-3-16,24-25-19 15,-8-13-45-15,-4-17-15 16,-17 5-6-16,-27-8 2 16,-41 16-34-16,-31 2 24 15,-26 21-20-15,-29 7-44 16,-1 23-59-16,-3 13-138 16,15 5-179-16,15 16-33 15</inkml:trace>
  <inkml:trace contextRef="#ctx0" brushRef="#br0" timeOffset="16937.055">6944 8543 631 0,'-13'35'634'16,"57"-49"-302"-16,24 1-68 15,4 0-267-15,5 4-428 16,-18 1 102-16,-3 7-45 16</inkml:trace>
  <inkml:trace contextRef="#ctx0" brushRef="#br0" timeOffset="17192.9644">6998 8872 1122 0,'19'0'163'16,"16"3"237"-16,8-3-416 15,14-7-9-15,-9-5-9 16,6-9-237-16,-11-1-129 16,12-6-28-16</inkml:trace>
  <inkml:trace contextRef="#ctx0" brushRef="#br0" timeOffset="17611.0591">8017 8723 644 0,'25'40'0'0,"0"-45"416"16,16 2-471-16,23-6 300 15,4 2-425-15,21 3 186 16,-6-4-342-16,-3-1-131 15</inkml:trace>
  <inkml:trace contextRef="#ctx0" brushRef="#br0" timeOffset="18195.2328">9114 8572 1109 0,'-16'1'175'0,"-12"21"118"16,-8 8-330-16,-14 14 6 16,-8 2 13-16,-1 15 20 15,11-6 14-15,11 12-6 16,27-5-7-16,19 0 10 16,22-19 5-16,24-9 21 15,11-18 6-15,20-16 20 16,-4-10 3-16,5-14-1 15,-19-13-14-15,-4-12 8 16,-22-1-2-16,-14-9-15 0,-19 1-33 16,-17-6-34-1,-16 9-19-15,-18 2-27 0,-9 16-31 16,-18 15-150-16,5 19-127 16,6 10-37-16</inkml:trace>
  <inkml:trace contextRef="#ctx0" brushRef="#br0" timeOffset="18653.5998">9637 9182 715 0,'-6'-4'255'16,"8"2"27"-16,1-1-179 15,-3 2-106-15,0-1 4 16,0 1-13-16,0-1 8 15,0 1 24-15,0-1 0 16,0 1 1-16,-2-1 1 0,1 1-3 16,-1-1 10-16,-1 1 3 15,0 1-29-15,2-3-15 16,2 1-18-16,11-7-7 16,28-11 12-16,40-17 37 15,-52 26 5-15,-12 10-9 16,-13 11-27-16,-13 7-16 15,-14 2-49-15,-4 2 3 16,2-5-31-16,2-10-138 16,24-17-5-16,18-17-56 0</inkml:trace>
  <inkml:trace contextRef="#ctx0" brushRef="#br0" timeOffset="19057.9844">10520 8623 750 0,'-2'-3'257'16,"-9"2"-26"-16,-18 14-107 0,-6 8-172 15,-17 4 27-15,-7 6 41 16,-2 11 51-16,15 2-25 16,9 8 12-16,19-3-16 15,20 1-2-15,21-8-11 16,14-9 16-16,15-13-5 16,13-11 23-16,4-16 11 15,3-17 7-15,-13-6-9 16,-2-11 21-16,-19-2 10 15,-13-3-26-15,-20 3-36 16,-14-6-16-16,-12 5-54 0,-14-1-40 16,-1 10-15-16,-1 10-51 15,8 8-70-15,5 11-220 16,24 5-2-16</inkml:trace>
  <inkml:trace contextRef="#ctx0" brushRef="#br0" timeOffset="19358.4501">11312 8392 535 0,'-6'5'462'15,"-7"7"-141"-15,-17 13-333 16,-11 3 320-16,-14 10-352 0,-3 10 25 15,-8 2 5-15,6-7 44 16,10-3 34-16,18-9-35 16,15-4-25-16,19-8 18 15,24-7 2-15,17-4-26 16,15-3 42-16,7-3 25 16,12-5-13-16,-13 0-39 15,-9-3-185-15,-11-3-149 16,-8-7-56-16,-13-2-211 0</inkml:trace>
  <inkml:trace contextRef="#ctx0" brushRef="#br0" timeOffset="19567.3694">11475 8339 706 0,'0'4'174'0,"-1"4"78"15,-2 8-171-15,-6 18 4 16,1 9 13-16,-14 28 21 15,-6 8-20-15,-16 19-16 16,-5-1-36-16,-10 12-15 16,2-22-20-16,2 6-41 15,14-23-33-15,5-14-92 16,17-23-86-16,18-7-118 16,16-23-39-16</inkml:trace>
  <inkml:trace contextRef="#ctx0" brushRef="#br0" timeOffset="19947.1638">11788 8767 1027 0,'-14'73'265'15,"28"-48"76"-15,11 21-246 16,8 6-115-16,9 7 34 16,0-7 1-16,-1 1-4 15,-11-17-8-15,-2-2-7 16,-9-8-136-16,-2-8-131 16,2-10-82-16,0-26-141 15</inkml:trace>
  <inkml:trace contextRef="#ctx0" brushRef="#br0" timeOffset="20124.1226">12302 8794 1342 0,'-45'-5'409'0,"-32"42"64"15,5 30-337-15,-16 10-161 0,-24 9-53 16,1-9-48-16,-5 5-347 15,35-23 52-15</inkml:trace>
  <inkml:trace contextRef="#ctx0" brushRef="#br0" timeOffset="21989.0925">7990 9452 110 0,'87'43'204'0,"1"-46"-21"16,27 0-12-16,45-8 13 16,37 4-47-16,52-3-23 15,1 4-42-15,47 1-14 16,-9 7-22-16,44 1-24 16,-38 1-3-16,39 2-2 15,-44-2-4-15,42-1-1 16,-52-3-86-16,42-1-177 15,-48-7 30-15</inkml:trace>
  <inkml:trace contextRef="#ctx0" brushRef="#br0" timeOffset="22737.8778">2370 9452 231 0,'-23'-2'142'15,"2"1"-5"-15,5 2-44 16,7 1-39-16,4-1-24 16,7 4-20-16,-2-5-11 15,1 0 0-15,21 7 16 16,26 6 16-16,78 11 14 16,-23-20 3-16,44-4 9 15,1-7-7-15,64-6 3 16,-2-7-13-16,18 1-1 15,-13 4-16-15,38 9-6 16,-51 8-12-16,36 8-1 16,-14 4-3-16,14 0 2 15,-12-2-1-15,36 0-1 16,-50-3 6-16,41 0 6 16,-25-6 0-16,-3 6 1 15,-34-3 0-15,24 3-47 0,-52 1-46 16,-3-9-160-1,-30-5-4-15</inkml:trace>
  <inkml:trace contextRef="#ctx0" brushRef="#br0" timeOffset="23232.9837">7919 10456 675 0,'21'12'345'0,"-2"-13"-53"16,12 1-75-16,18 0-256 0,31 0-35 15,7 1-54-15,17 0-164 16,-12 2-16-16</inkml:trace>
  <inkml:trace contextRef="#ctx0" brushRef="#br0" timeOffset="23742.2044">8910 10280 614 0,'-175'126'182'0,"148"-70"34"15,11 3-165-15,4 14-47 16,14-9-9-16,18 1-1 15,17-21 22-15,37-14 23 16,21-26 19-16,31-20 15 16,2-17 6-16,0-17-6 15,-28-5-16-15,-10-10 9 16,-37 9 3-16,-25-12 1 16,-23 11-17-16,-23-2-35 15,-17 13-34-15,-25 8-66 16,-8 20-53-16,-24 19-221 15,1 13 36-15</inkml:trace>
  <inkml:trace contextRef="#ctx0" brushRef="#br0" timeOffset="24241.5745">9954 10751 290 0,'4'0'415'15,"-2"-3"-162"-15,-4 4-217 16,1-2 165-16,-1 1-261 16,1 0 16-16,0 0 22 15,-1 0 118-15,1 0 88 16,-1 0-50-16,1 0-48 15,-1-1-22-15,1-1-88 16,-1 1-89-16,2-1 77 16,0 2 40-16,0-3 4 15,0 2 9-15,0-1 7 16,0 2-32-16,-1 2 3 0,-2-1 16 16,-5 15 13-16,-14-1 14 15,-40 37-31-15,54-52-26 16,13-6-212-16,7-7-92 15,11-8-70-15</inkml:trace>
  <inkml:trace contextRef="#ctx0" brushRef="#br0" timeOffset="24625.0375">10533 10330 398 0,'-15'76'0'15,"-34"-39"400"-15,-1 10-240 16,15-7 77-16,5 3-239 15,21-6 0-15,25-7 13 16,15-12 15-16,21-11 15 16,13-10 8-16,15-13 1 15,-5-8-9-15,-6-10 8 16,-17-3 4-16,-14-3 26 0,-23 4 8 16,-10-7-34-16,-13 3-9 15,-14 3-32-15,-9 8-59 16,-21 5-81-16,-7 17-15 15,-5 13-216-15,9 13-1 16</inkml:trace>
  <inkml:trace contextRef="#ctx0" brushRef="#br0" timeOffset="24930.1286">11358 10176 787 0,'22'10'406'0,"-10"-2"-176"16,-21-1-151-16,-8 13-212 16,-6 5-14-16,-21 10-16 15,-2 4 149-15,-7-7 46 16,13-3 7-16,7-10 14 15,18-9 5-15,9-5-32 16,15 2-17-16,16-3-3 16,7 1-9-16,15 8-28 15,6-4-26-15,5 6-56 0,-3-2-143 16,1-4-18-16</inkml:trace>
  <inkml:trace contextRef="#ctx0" brushRef="#br0" timeOffset="25135.1239">11583 10145 631 0,'-29'18'338'0,"12"-2"-53"0,-3 11-49 16,-4 7-248-16,2 18 14 16,-3 7 17-16,-8 12 2 15,3-4-11-15,-8 25-2 16,2-9-9-16,-5 20-117 15,1-8-117-15,1 10-74 16,14-25-134-16</inkml:trace>
  <inkml:trace contextRef="#ctx0" brushRef="#br0" timeOffset="25644.0919">8482 8139 1001 0,'20'13'163'16,"1"-5"113"-16,16 12-279 16,9 13-33-16,30 20 37 15,14 14 20-15,37 44 6 16,1 12 2-16,29 42 3 16,-12 6-8-16,27 38 0 15,-24-18-9-15,18 27-1 16,-8-21-4-16,32 29 2 15,-27-34 0-15,15 13-36 16,-16-31-40-16,10 16-259 0,-32-54 35 16</inkml:trace>
  <inkml:trace contextRef="#ctx0" brushRef="#br0" timeOffset="26504.9777">3061 10130 143 0,'11'86'433'0,"-3"-73"-195"16,-4-7-85-16,5-3 101 16,9 2-239-16,9-2 37 15,7-5 8-15,19-4 5 16,15 3-15-16,15-1-9 0,-3 4-200 15,10 4-139-15,-17 4-16 16</inkml:trace>
  <inkml:trace contextRef="#ctx0" brushRef="#br0" timeOffset="27117.32">4200 10144 281 0,'-125'84'214'0,"96"-48"-49"16,-9 14-4-16,9 5-136 16,-1 11 27-16,17 1 9 15,1 3 9-15,12-13-1 16,12-5-8-16,10-15-22 15,26-8 23-15,14-22 2 0,27-17 19 16,2-10-4-16,9-18 2 16,-22-8-27-16,-11-10-8 15,-29 7-18-15,-18-12-16 16,-22 0-11-16,-17-11-18 16,-18 5-7-16,-14 3-22 15,-3 21-16-15,-19 20-77 16,3 25-112-16,-4 19-70 15,11 9-78-15</inkml:trace>
  <inkml:trace contextRef="#ctx0" brushRef="#br0" timeOffset="27601.0966">4891 10841 1093 0,'-4'-7'231'0,"1"-2"100"0,3 3-325 15,-2 5-8-15,1-1-18 16,-1 1-2-16,-1-1-5 16,-7 1-11-16,-24 1-10 15,-37 7 27-15,46-1 12 16,10-3 10-16,12-7 16 16,19-4-6-16,9-5-15 15,14-3-8-15,2 1-3 16,-1 3 1-16,-4 7 15 15,-14 7-7-15,-10 7-7 16,-10 6-6-16,-8 4 5 16,-8-1 13-16,-1-2 20 15,-2-6 9-15,0-5-6 16,3-8-12-16,3-6-2 16,4-1-7-16,4 1 4 0,1 1 6 15,4 7-290-15,-2 1-21 16,-2 0-103-16</inkml:trace>
  <inkml:trace contextRef="#ctx0" brushRef="#br0" timeOffset="27992.1243">5552 10264 893 0,'-18'14'145'0,"-12"7"106"15,-5 4-266-15,-8 12-3 16,-1 5 16-16,1 2 2 16,14-4 23-16,12 5 12 15,8-5 1-15,12 0 1 16,10-6 13-16,17-2-16 15,16-9 2-15,26-13 9 16,8-10 8-16,12-15-5 16,-11-9 5-16,-15-11 5 15,-26-1 0-15,-12-5 0 16,-21-2-13-16,-14-9-18 16,-9 3-24-16,-22-12-15 0,-3 14 2 15,-6 4-21-15,1 18-18 16,-8 7-88-16,16 12-242 15,8 3 18-15</inkml:trace>
  <inkml:trace contextRef="#ctx0" brushRef="#br0" timeOffset="28411.1544">6087 10195 433 0,'8'5'510'16,"-6"-4"-169"-16,10 4-318 16,-2-4 210-16,1 1-388 0,-7-2-63 15,2 3 14-15,-5-2 67 16,2 7 57-16,2 9 62 16,-10 10 66-16,-35 49-9 15,11-47 3-15,7-4-11 16,11-2-32-16,27-10 7 15,24-4 8-15,14-9-6 16,18-5 2-16,7 1-19 16,4-6-159-16,-14-2-22 15,-9-15-88-15</inkml:trace>
  <inkml:trace contextRef="#ctx0" brushRef="#br0" timeOffset="28619.0977">6515 10087 521 0,'10'51'355'15,"-4"66"-71"-15,-18-23-328 16,-4 4 297-16,-14 19-296 15,2-7-240-15,1-6 58 16</inkml:trace>
  <inkml:trace contextRef="#ctx0" brushRef="#br0" timeOffset="69404.5457">4137 12659 1150 0,'-7'58'386'0,"1"-55"30"16,9 0-305-16,6 1-179 15,-8-4 28-15,11 2 0 16,39 2 20-16,55 4 35 0,-36-10 36 15,-8 2-131-15,-1-1-104 16,-11-1-108-16,-5 2-106 16,-10-4-100-16</inkml:trace>
  <inkml:trace contextRef="#ctx0" brushRef="#br0" timeOffset="70032.8449">5102 12553 963 0,'0'-2'278'0,"-3"1"64"16,3-2-282-16,0 3-49 16,0-3-5-16,1 1-3 15,2 1 5-15,37-13 32 16,47-17 11-16,-29 10-5 16,-3 5-10-16,-3 4-15 15,-14 5-25-15,1 17-39 16,-23 8-3-16,-14 18-7 15,-14 11 9-15,-18 20 10 16,-11 2 38-16,-7 17-2 16,2 2 6-16,-10-1-3 15,12-19 0-15,-2-3 1 16,9-28 10-16,6-10 35 16,19-15-6-16,12-5 16 15,15-8 5-15,20-4-1 16,13-5-26-16,33 0 18 15,14-4-7-15,19 1 4 0,-10 7-25 16,-2 2-72-16,-31 2-97 16,-19 7-307-16,-27 1-6 15</inkml:trace>
  <inkml:trace contextRef="#ctx0" brushRef="#br0" timeOffset="70437.2227">6445 12267 819 0,'10'20'375'0,"-11"0"-38"16,-14-16-123-16,-19 24-241 15,-12 8 14-15,-28 22 10 16,-7-1 15-16,5 0 14 16,20-11 15-16,14-9 14 15,30-23-33-15,21-3 8 16,20-5-5-16,30 0-7 16,7-2-11-16,22 9-87 15,-4 7 103-15,-7 14-16 16,-31 6-15-16,-18 20-7 0,-29 4 120 15,-33 7-99-15,-21-8 13 16,-31-4 17-16,-4-22 6 16,-4-11-2-16,20-18-52 15,8-8-149-15,27-13-263 16,2-16-6-16,13-14-230 16</inkml:trace>
  <inkml:trace contextRef="#ctx0" brushRef="#br0" timeOffset="70681.1301">6290 12250 1293 0,'1'-3'363'16,"0"0"66"-16,1 2-368 15,10-4-100-15,20 1 36 16,57 1 14-16,-16-1 28 16,5-4 51-16,35-8 8 15,-6-5-17-15,7-7 2 16,-21 3-551-16,-7-5 183 16</inkml:trace>
  <inkml:trace contextRef="#ctx0" brushRef="#br0" timeOffset="71011.9914">7325 12790 728 0,'1'5'463'0,"-4"-5"-66"15,-4-1-122-15,6 1-214 16,1 0-53-16,-2 0-46 16,1 1 3-16,-2 22 3 15,-6 27 27-15,-9 69 16 16,8-41 5-16,-8 32 1 15,-1-1-3-15,-7 23-177 16,1-6-211-16,-3 5 11 16</inkml:trace>
  <inkml:trace contextRef="#ctx0" brushRef="#br0" timeOffset="71305.7751">7263 12720 1100 0,'12'-2'489'0,"-8"-2"-30"16,6-6-187-16,7-1-308 0,21 2 13 16,8 5 19-16,25 7 2 15,0 7 13-15,2 11 3 16,-15 1-9-16,-15 12-34 15,-39 5 0-15,-34 19 21 16,-32 2 4-16,-31 4 18 16,-11-8 37-16,-10-4-13 15,21-25-33-15,19-8-461 16,25-10 128-16</inkml:trace>
  <inkml:trace contextRef="#ctx0" brushRef="#br0" timeOffset="72910.1034">8345 12849 924 0,'-3'10'326'15,"5"-2"47"-15,26 9-220 16,95 16-104-16,-40-27-26 0,25 0-135 16,-16-3-261-16,-2-8 21 15</inkml:trace>
  <inkml:trace contextRef="#ctx0" brushRef="#br0" timeOffset="73210.0286">8609 12646 648 0,'10'15'1315'0,"-5"-1"-938"15,-5 10-10-15,0 9-373 16,-2 16-395-16,1 7-121 16,-6 14 382-16,1-13-234 15,-6-21-1-15</inkml:trace>
  <inkml:trace contextRef="#ctx0" brushRef="#br0" timeOffset="74976.5203">8658 12723 52 0,'1'-3'0'0,"1"0"390"15,-2 0-217-15,0 0 27 16,0 2-203-16,0-1 212 16,0 2-188-16,0-3 24 15,0 2 30-15,0-1 11 16,-2 2-13-16,1 0-27 0,-1 0-17 16,1 2-24-16,0 4-5 15,-4 11-3-15,2 1 2 16,-6 44 1-16,9-41 9 15,-1 1 7-15,4 9 22 16,-3 1 6-16,-2 13 11 16,2 0 3-16,-1 1-14 15,-2-6-20-15,3 6-4 16,0-12-10-16,-2 0-8 16,5-4 6-16,-4-7-2 15,1-8-67-15,4-8-284 16,-4-8 69-16</inkml:trace>
  <inkml:trace contextRef="#ctx0" brushRef="#br0" timeOffset="91692.7153">9228 12570 16 0,'0'2'137'0,"2"-2"-38"15,-1 0 32-15,11 3 41 16,10 0-17-16,45 3-2 0,-36-12 12 15,-3-3-32-15,12-9-14 16,9 3-41-16,13 2-12 16,-3 3-25-16,8 11-16 15,-15 12-21-15,-14 7-7 16,-20 2-4-16,-21 21-5 16,-19 6 5-16,-31 23 3 15,-11 14 3-15,-28 19 2 16,2-4 2-16,-15 15 16 15,20-19 26-15,7-11 24 16,30-23-9-16,31-13 0 16,34-25-16-16,40-11 7 15,23-12-22-15,46-9 12 16,8-11-69-16,16-2-328 16,-24-3 60-16</inkml:trace>
  <inkml:trace contextRef="#ctx0" brushRef="#br0" timeOffset="92056.1631">10770 12515 1331 0,'-13'9'256'0,"-20"14"116"16,-7 6-425-16,-9 13-14 15,0-1 6-15,11-1 4 16,14-6 19-16,21-4 14 16,18-6 19-16,15 11 15 15,8 5 9-15,10 14 13 16,-8 5 14-16,-14 13 1 15,-18-5-15-15,-32 20-2 16,-25-10-7-16,-35 3 2 16,-17-17-5-16,-12-11-32 15,16-33-33-15,9-18-156 16,29-24-192-16,18-25-17 16</inkml:trace>
  <inkml:trace contextRef="#ctx0" brushRef="#br0" timeOffset="92337.065">10601 12613 1525 0,'21'2'148'0,"12"-8"238"16,2 0-420-16,36-9-83 16,17-3 56-16,24-14 63 15,1 1-23-15,13 1-25 16,-27 8 77-16,-6 5-146 16,-26 12-238-16,3 5-12 15,-23-9-229-15</inkml:trace>
  <inkml:trace contextRef="#ctx0" brushRef="#br0" timeOffset="92816.3838">11930 12615 758 0,'3'-3'201'0,"-5"4"-20"0,-4 7-250 16,5-8-67-16,-2 1-16 15,-4 10 122-15,-39 23 108 16,-43 41 79-16,33-33 75 16,8-2-11-16,7 14-14 15,14-3-78-15,14 5-27 16,19-11-58-16,22-1-9 16,6-22-5-16,24-7-3 15,5-12-6-15,19-10 1 16,-5-11-25-16,3-28-17 15,-20 0-5-15,-17-16 3 16,-26-3-4-16,-16-5-4 16,-23 17-5-16,-18 2-16 15,-4 14-15-15,-10 11-62 16,-2 8-42-16,0 12-188 16,16 6 0-16</inkml:trace>
  <inkml:trace contextRef="#ctx0" brushRef="#br0" timeOffset="93211.1313">12573 12575 1082 0,'-11'23'213'16,"-5"10"99"-16,-14 20-339 16,1 10-6-16,-8 21 5 15,-2-2 10-15,4 6 17 16,13-16 75-16,17-4 40 16,17-24 0-16,24-5 15 15,18-19-2-15,25-8-58 16,1-18-46-16,7-20-16 15,-10-16-21-15,-3-14-3 16,-22-11 2-16,-16-16 15 16,-20 6 13-16,-25-9-12 15,-18 12-15-15,-17 10-13 16,-11 24-9-16,-17 18-40 0,2 21-15 16,-7 10-86-16,10 10-219 15,4 9 20-15</inkml:trace>
  <inkml:trace contextRef="#ctx0" brushRef="#br0" timeOffset="93609.9815">13574 12656 677 0,'0'6'392'0,"-3"6"-152"16,-1 4-174-16,-14 15-173 16,-6 6-11-16,-2 17 79 15,0 5 114-15,12 6 126 16,8-7-40-16,16 3 16 15,15-14-64-15,15-8-22 16,6-16-34-16,24-12-13 16,-1-16-27-16,13-18 6 0,-8-14-4 15,0-23 0-15,-27 0-1 16,-19-16 3-16,-25 11-8 16,-20-3 5-16,-22 23 2 15,-11 4-43-15,-1 16-42 16,1 4-370-16,13 9 62 15</inkml:trace>
  <inkml:trace contextRef="#ctx0" brushRef="#br0" timeOffset="95827.0515">2887 13464 1244 0,'-23'-27'264'0,"-4"-10"136"16,-12-13-371-16,-8-11 14 15,-17-25 47-15,4-6-24 16,-20-32-4-16,-5-4-13 16,-8-17-19-16,4 22-41 15,-16 10-6-15,17 36-1 16,10 12 11-16,17 24-113 16,14 1-324-16,27 1 67 15</inkml:trace>
  <inkml:trace contextRef="#ctx0" brushRef="#br0" timeOffset="96516.1063">1847 13470 181 0,'-6'0'281'0,"4"0"-58"16,-1 0-91-16,3 0 145 16,-2 0-157-16,2-3 19 15,0 1-23-15,9-13 8 16,38-37-27-16,100-75 11 0,-24 29-26 16,28-32-12-16,3 8-21 15,5-6-5-15,-39 15-17 16,-11 11-53-16,-32 42-13 15,-29 13-87-15,-34 23-85 16,-28 33-212-16,-18 16 4 16</inkml:trace>
  <inkml:trace contextRef="#ctx0" brushRef="#br0" timeOffset="98753.338">3666 13144 1181 0,'-3'0'176'15,"-48"4"123"-15,-81 20-359 16,46-5 13-16,13 2 17 16,4 0 24-16,27-4 16 15,8-2 2-15,16-4 0 16,-1-7-33-16,7-4-43 15,5-3-244-15,7-4-3 0,6-5-125 16</inkml:trace>
  <inkml:trace contextRef="#ctx0" brushRef="#br0" timeOffset="99787.0182">3773 13436 1171 0,'-9'14'494'16,"-32"3"5"-16,-44-1-302 16,-30 14-395-16,-10 5-277 15,-27 10-43-15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21:57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13102 9056 431 0,'-39'13'458'0,"-2"-19"-143"15,-16 20-256-15,1 5 262 16,-5 11-309-16,18 2 8 16,11 1-10-16,23-9 12 15,24 1 12-15,25-12-1 16,37 0 0-16,6 2 16 16,4 10-18-16,-14-2-21 0,-23 14 0 15,-46 9-6-15,-45 11-3 16,-30-2 2-16,-27 4 19 15,-1-13 8-15,-8-14-13 16,30-21-8-16,8-5-65 16,24-16-77-16,8-9-119 15,19 1-139-15,14-15-44 16</inkml:trace>
  <inkml:trace contextRef="#ctx0" brushRef="#br0" timeOffset="299.6808">12900 9031 227 0,'3'-24'370'15,"4"3"-111"-15,2 8-133 16,6 1 161-16,3 3-198 15,10 5 5-15,5-5 7 16,29-1 17-16,13-4-8 16,37-2 2-16,5-3-18 15,28 4-24-15,-16 5-40 16,-1 4-35-16,-34 3-73 0,-11 4-49 16,-40 2-34-16,-9 2-11 15,-19-2-220-15,-1 2 87 16</inkml:trace>
  <inkml:trace contextRef="#ctx0" brushRef="#br0" timeOffset="699.3921">14131 8877 245 0,'73'24'196'0,"-60"-13"13"16,-4 0-49-16,-2 1-31 16,2-6-31-16,-4 1-7 15,-4-3-23-15,2-2 13 16,-3-2 22-16,0 0-6 15,-2 0-34-15,1 0-14 16,0 1-17-16,-1 4-17 16,-10 17 6-16,-40 57 14 15,23-47 4-15,-7 11 18 16,1-7 1-16,-5 17 20 0,7 2 3 16,3 17 15-16,10 4-11 15,6 10-2-15,17-15-25 16,17-7-5-16,12-20-13 15,23-16 5-15,10-22-4 16,36-29 2-16,4-20-20 16,11-32-20-16,-16-2-10 15,-14-20 6-15,-44 17 9 16,-30 4-9-16,-30 15 4 16,-30 12-7-16,-15 23-15 0,-25 8-33 15,2 15-5-15,6 2-57 16,27 1-96-16,25-2-290 15,47 1 25-15</inkml:trace>
  <inkml:trace contextRef="#ctx0" brushRef="#br0" timeOffset="1109.062">15671 8818 1101 0,'-13'57'339'16,"72"-33"43"-1,21 3-261 1,-238 20-90-16,29 43 28 16,-78 16 39-16,-19 23 3 15,161-35-20-15,37 12-17 16,53-37-29-16,30-13-37 0,28-32 11 16,27-19-6-16,-11-22-4 15,-1-18 5-15,-33-11 14 16,-22-5-12-16,-42 3 17 15,-33-1 4-15,-25 7-18 16,-20 11-42-16,-6 10-32 16,11 8-441-16,30 15 106 15</inkml:trace>
  <inkml:trace contextRef="#ctx0" brushRef="#br0" timeOffset="1577.876">17031 9213 621 0,'-114'52'757'0,"70"-39"-257"16,-32 8-373-16,7 7 374 15,5 3-503-15,18-8-7 16,16-4-12-16,29-1 1 0,22-2 10 16,7 3 2-16,6 8 13 15,-2 1 9-15,-12 10-13 16,-25 4-9-16,-38 8-4 16,-29-4-4-16,-23 2 6 15,-1-10 10-15,-10-13-36 16,32-10-56-16,24-6-249 15,31-16-141-15,36-21-92 16</inkml:trace>
  <inkml:trace contextRef="#ctx0" brushRef="#br0" timeOffset="1841.9358">17505 8575 1154 0,'61'16'386'0,"-63"12"-24"16,-9 22-299-16,3 7-93 15,-4 23-85-15,-1-5 131 16,-5 14 6-16,5-7 0 15,-9 9-24-15,1-15-86 16,-13 10-290-16,1-12 39 16</inkml:trace>
  <inkml:trace contextRef="#ctx0" brushRef="#br0" timeOffset="2085.9455">17086 9166 1447 0,'21'-3'252'16,"13"3"164"-16,12-2-445 16,6 1 17-16,7 1-22 15,-7-2-15-15,-2 1-1 16,-13-7-4-16,-4 1-124 15,-11 4-168-15,-4-3-21 16,-5 3-179-16</inkml:trace>
  <inkml:trace contextRef="#ctx0" brushRef="#br0" timeOffset="2351.0039">17618 9143 288 0,'60'73'577'0,"-62"-43"-226"16,-9 4-168-16,7 3 174 0,-1-6-354 15,8-9 9-15,6-11 21 16,12-11 7-16,14-9 6 16,11-3 10-16,2-6-18 15,-7 2-26-15,-5 4-31 16,-23 7-24-16,-9 11 19 16,-11 11 10-16,-8 9 12 15,0 8 24-15,-2 3 15 16,3-5-20-16,5-6-33 15,7-11-42-15,4-11-123 16,9-11-208-16,15-9-7 16,9-5-158-16</inkml:trace>
  <inkml:trace contextRef="#ctx0" brushRef="#br0" timeOffset="2757.4724">18409 9263 290 0,'-6'-7'419'0,"1"10"-125"15,-14 4-117-15,0 8 204 16,-15 12-220-16,-11 4 3 0,-11 12 2 15,9 0-43 1,-2-5-18-16,19-11-53 0,14-8-24 16,22-17 18-16,22-24-2 15,16-11-25-15,13-22-36 16,8-8 5-16,7-14-28 16,-8 8-6-16,-3-20 24 15,-11 11 53-15,-11 5-4 16,-17 14-18-16,-10 15-33 15,-18 30-16-15,-16 26-9 16,-12 21 7-16,-9 20 8 16,-2 9 27-16,11 12-61 15,10 2-140-15,30 7-231 16,18-18-39-16</inkml:trace>
  <inkml:trace contextRef="#ctx0" brushRef="#br0" timeOffset="3147.8954">18857 9453 1212 0,'24'8'214'0,"1"-7"151"16,8 0-358-16,7-3 31 15,-6-9 30-15,3-8 9 16,-3-2 6-16,0-11 9 16,-7-3-47-16,-2-3-38 15,-13 5-47-15,-17 4-45 16,-12 5 14-16,-17 12 41 15,-15 12 30-15,-18 14 46 16,0 9 30-16,-8 22-40 16,10 2-26-16,7 9-49 15,24-2-68-15,16-4-54 16,23-13-181-16,24-12-81 16,16-19-43-16</inkml:trace>
  <inkml:trace contextRef="#ctx0" brushRef="#br0" timeOffset="3386.2801">19136 9397 1309 0,'1'0'373'0,"11"1"77"16,18 4-319-16,53-1-129 15,-21-10 8-15,3 2 8 0,11-8-3 16,-13 5-8-16,-5 5-4 15,-24 2-10-15,-11 12-7 16,-21 13-4-16,-9 11-2 16,-11 4-7-16,-2 9-48 15,0-8-85-15,4 5-288 16,6-12 13-16</inkml:trace>
  <inkml:trace contextRef="#ctx0" brushRef="#br0" timeOffset="3638.7205">20122 8446 1538 0,'2'20'291'0,"-7"20"80"0,-5 18-401 16,-2 18-12-16,-1 19-12 15,-5 17 55-15,-1-14 56 16,-5 9-51-16,2-11-1 16,-9-1 1-16,0-26-119 15,3 1-190-15,7-21-126 16,3-11-3-16,12-18-229 16</inkml:trace>
  <inkml:trace contextRef="#ctx0" brushRef="#br0" timeOffset="4003.7437">19798 9149 1358 0,'-12'-4'363'0,"3"1"67"16,9 0-377-16,0 2-107 15,0 1-48-15,0 0 53 16,5 0 21-16,45 3 14 15,57 1 35-15,-27-1 37 16,0 0-41-16,4-2-4 16,-14-2-7-16,-12 7-4 15,-21-6-5-15,-14 4-21 16,-17 11-18-16,-15 9 34 0,-5-1 8 16,0 7 4-16,4-6 19 15,17 2 26-15,12-5-28 16,16 0 10-16,5 1 11 15,2 11 9-15,-10-5-12 16,-18 9-8-16,-15 6-17 16,-27-5-15-16,-24-5-79 15,-30-15-66-15,4-18-314 16,4-24 13-16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27:15.6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10310 1388 109 0,'-48'53'141'0,"47"-58"110"16,2 5-157-16,4-1 58 16,-5 1-145-16,-2 0 44 15,1 0 25-15,-1 0 25 16,-1-3 70 0,0 0-99-1,0 0 11-15,2 0-44 16,-1-6 2-16,4 8 9 15,5-2-35-15,17-5-33 16,45-9 24-16,-33 12 7 16,0-2 0-16,9-2 7 0,0-3 7 15,5-1 3-15,-2 1 0 16,6 1-3-16,-6 3-6 16,-7 5-10-16,-4 0-6 15,17 0 1-15,-4 0 1 16,15 0 2-16,9-3 6 15,15-6 14-15,-13 3 0 16,5 0 1-16,-13 0 0 16,11 3-7-16,-7 5-13 15,10-5-5-15,-2-1 2 16,18 2-1-16,-11 2 4 16,9 3 0-16,-14 2 3 15,7 7-4-15,-15-8-2 0,13 5 0 16,-11-3-1-16,21 0 2 15,-8 4 1-15,10 4 1 16,-17-1 2-16,22 3 3 16,-14 2-3-16,20-3 0 15,-11 1 0-15,16 2-1 16,-20-3-1-16,1 1 2 16,-20-1 1-16,13-3 1 15,-11 1-1-15,13 1-1 16,-10-1-2-16,10 5-1 15,-19-5-4-15,-5-2 1 16,-20-5-16-16,-5-6-32 16,-13-8-24-16,-11-6-23 15,-5-9-47-15,-16-18-274 16,-19-8 90-16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27:16.6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10043 1607 938 0,'4'9'123'0,"-1"-6"87"15,3 1-307-15,-4 2 15 16,-2-6 44-16,0 0 21 15,0 0 41-15,1 0 59 16,1 0-13-16,15 3-10 16,34-3 69-16,79-9-98 15,-41-4-7-15,10-1-9 16,3 3 5-16,-23-1 1 16,-5 0 8-16,-13 0 0 15,16 2 0-15,-9-4-6 16,15 4-4-16,3 0-8 15,16 4 1-15,-19 1 1 16,4 4 8-16,-8-1 0 16,10 2 14-16,-12 0 2 15,23 0 6-15,-6 0-8 16,14-4 1-16,-16 2-12 0,8-4-4 16,-9 3-4-16,14-4 3 15,-18 4 3-15,20-1 3 16,-9 2 0-16,-1-4-4 15,-17 5-5-15,29-5-5 16,-13 1-3-16,16-2-1 16,-3 3-1-16,16-5 1 15,-28 4 1-15,2 1 6 16,-18 5 1-16,8 1 5 16,-18 2 0-16,9 7-2 15,-4-3-5-15,5 1-1 16,-12 0-3-16,0-3 1 15,-15-4 2-15,-3-4 3 16,-12 1 2-16,-1-1 4 16,-8 4-1-16,3-4-3 0,-14 8-5 15,-4-1-3-15,-8-5-4 16,5-2 4-16,-6 2 2 16,4-4 8-16,-1-1 0 15,-2 2-27-15,-2 0-37 16,-2 2-138-16,-5 1-314 15,1-2-2-15,-2 1-213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27:51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5279 2882 498 0,'5'5'138'16,"-4"1"26"-16,5 3-138 15,-6-9-19-15,0 0-16 16,0 0 55-16,0 0 6 16,2 0 16-16,-1-2 3 0,1-2 2 15,5-42-31-15,-1-55-9 16,-16 43-12-16,-7-7 6 15,3 15 0-15,-7 2 2 16,0 17-6-16,-7 10-18 16,6 19-20-16,-11 6-12 15,5 11-6-15,-9 11-3 16,1 17 14-16,-2 18 5 16,10 12 6-16,1 25-1 15,11-1 5-15,8 35 0 16,14-1-1-16,8 8-34 15,3-10-30-15,10 6-158 16,-5-47 8-16</inkml:trace>
  <inkml:trace contextRef="#ctx0" brushRef="#br0" timeOffset="271.9888">4891 3208 829 0,'-53'-49'213'0,"50"44"57"15,6 9-225-15,15 9-48 16,4 2 3-16,11 0-4 15,7 1 5-15,7-1-51 16,-3-6-62-16,10 0-157 16,-11 9-23-16</inkml:trace>
  <inkml:trace contextRef="#ctx0" brushRef="#br0" timeOffset="529.6504">5955 2831 1014 0,'3'22'150'16,"-5"4"128"-16,-2-5-284 15,7 10-51-15,-5 3 19 16,-1 5 22-16,-1-5-20 16,-5 10-167-16,-1-1-53 15,1 5-28-15</inkml:trace>
  <inkml:trace contextRef="#ctx0" brushRef="#br0" timeOffset="795.0286">6598 2967 1183 0,'4'7'191'0,"-17"4"120"16,-9 8-374-16,-23 12 14 15,-13 12 7-15,-19 24 13 16,5 2 23-16,-7 13 7 16,24-5 5-16,20 7-38 15,26-21-52-15,31-3-221 16,24-15 18-16</inkml:trace>
  <inkml:trace contextRef="#ctx0" brushRef="#br0" timeOffset="1093.9482">6777 3108 1017 0,'0'0'156'0,"0"1"116"15,0 5-312-15,6 28 2 16,12 45 13-16,-2-25 14 16,8-6-1-16,11 2-55 15,4-7-50-15,7 2-146 16,-6-14-28-16</inkml:trace>
  <inkml:trace contextRef="#ctx0" brushRef="#br0" timeOffset="1319.9878">7115 3155 1002 0,'-119'36'172'16,"41"11"87"-16,2 8-325 15,-11 11-5-15,16 1 2 0,4-5-95 16,25-13-78-16,7-7 2 16,26-13-105-16</inkml:trace>
  <inkml:trace contextRef="#ctx0" brushRef="#br0" timeOffset="1602.073">7297 2936 1111 0,'20'15'148'0,"9"2"146"16,-3 4-332-16,16 19-2 16,-1 3 31-16,-8 31-6 15,-21 5 13-15,-20 18 4 0,-26-3 3 16,-10 12 14-16,-11-23 9 16,-13-6-5-16,7-19-9 15,-4-15-7-15,7-19-242 16,15-14-75-16,24-14-63 15</inkml:trace>
  <inkml:trace contextRef="#ctx0" brushRef="#br0" timeOffset="1994.202">8024 3303 901 0,'41'-13'144'16,"14"-3"26"-16,9 4-346 15,14-6-24-15,-2-6 18 16,-3 9 1-16,-16 7 36 15,3-7 33-15,-20 9 50 16</inkml:trace>
  <inkml:trace contextRef="#ctx0" brushRef="#br0" timeOffset="2308.2036">8156 3524 845 0,'-13'6'263'15,"11"-5"14"-15,2 1-232 0,4-2-46 16,-4-2-37-16,2 1 45 16,16-1 7-16,17-2-2 15,51-14-76-15,-50 11-131 16,7-8-92-16,-6 2-91 16</inkml:trace>
  <inkml:trace contextRef="#ctx0" brushRef="#br0" timeOffset="2656.242">9053 3173 302 0,'-48'13'393'0,"-77"79"-133"15,56-37-180-15,5 22 176 16,22-6-260-16,20 2 11 16,13-8 15-16,24-9 40 15,16-19 18-15,49-10 36 16,16-21-1-16,38-23-6 16,-7-14-37-16,3-16 2 15,-41-5-26-15,-13-4-3 16,-41 7 12-16,-21-4 19 15,-28 10 1-15,-37 4-1 16,-26 6-13-16,-35 11-95 0,-5 18-74 16,3-1-298-16,40 5-89 15,40-10-111-15</inkml:trace>
  <inkml:trace contextRef="#ctx0" brushRef="#br0" timeOffset="4437.6815">12134 2967 832 0,'-25'10'177'0,"-15"4"60"16,-6 3-244-16,-19 12-13 15,7-1-12-15,11 1 23 16,14-8 3-16,17 0 3 16,25-8 2-16,19 2 7 15,0 0 9-15,9 8 8 16,-3 1 7-16,-7 9-1 15,-18 4-6-15,-18 10-2 16,-27-2 9-16,-38 5 1 16,-16-8 3-16,-17-10 0 15,13-10-12-15,12-10-57 16,36-9-77-16,17-12-70 0,27-4-119 16,18-9-40-16</inkml:trace>
  <inkml:trace contextRef="#ctx0" brushRef="#br0" timeOffset="4747.9849">12493 3085 929 0,'12'76'193'16,"-51"-35"86"-16,-7 11-275 15,6 11-25-15,12-9-2 16,16-2 3-16,18-10 22 16,24-16 16-16,22-9 23 15,10-11 14-15,15-14 13 16,-6-8-15-16,-15-3 7 16,-19-5-29-16,-25-7-30 15,-27 4-31-15,-28 0-28 16,-7 2 6-16,-21 6 37 15,9 10-212-15,16 3-70 16,28-1-1-16</inkml:trace>
  <inkml:trace contextRef="#ctx0" brushRef="#br0" timeOffset="5453.2277">14374 2995 692 0,'-21'18'275'0,"14"1"-35"15,11-7-113-15,18 6-201 16,12-1 14-16,23 18 33 16,4 2 31-16,20 13 11 15,2 5 11-15,4 11 3 16,-19 0-10-16,9 8-64 16,-23-8-64-16,-4-6-150 15,-7-19-25-15</inkml:trace>
  <inkml:trace contextRef="#ctx0" brushRef="#br0" timeOffset="5681.4478">15032 2992 837 0,'-61'34'60'0,"-3"-10"108"16,-37 26-244-16,-7 11 11 0,-24 17 47 16,12-5 54-16,6 7-8 15,34-10-32-15,8-11-36 16,39-20-165-16,17-14 15 16</inkml:trace>
  <inkml:trace contextRef="#ctx0" brushRef="#br0" timeOffset="5992.9597">15194 3087 326 0,'45'59'-44'16,"-36"-59"329"-16,9 2-146 15,20-5 54-15,11 0-169 16,18-9-2-16,1 1-63 15,10-3-145-15,-10 0 20 0</inkml:trace>
  <inkml:trace contextRef="#ctx0" brushRef="#br0" timeOffset="6233.648">15366 3322 795 0,'20'9'133'16,"-1"-3"101"-16,10 5-239 16,7-7 8-16,5 5 8 15,1-12-4-15,13-9-86 16,0 3-78-16,7-10-81 15,-2-2-75-15</inkml:trace>
  <inkml:trace contextRef="#ctx0" brushRef="#br0" timeOffset="6533.9534">16171 3199 1043 0,'29'3'163'15,"7"-1"127"-15,17-2-330 16,11-2 37-16,14 1-24 16,1-8-42-16,-1 0-221 15,-13 5 30-15</inkml:trace>
  <inkml:trace contextRef="#ctx0" brushRef="#br0" timeOffset="6773.6004">16985 2828 1197 0,'3'20'182'16,"-6"1"112"-16,11 6-365 15,-2 13-8-15,-8 4 3 0,-7 2 68 16,8-1-3-16,-19 14 8 15,10-4 8-15,-5 14-14 16,0 1-38-16,1 8-236 16,5-14 60-16</inkml:trace>
  <inkml:trace contextRef="#ctx0" brushRef="#br0" timeOffset="7027.9598">17518 3623 892 0,'11'27'158'0,"-23"-9"86"16,-12 13-257-16,-5 6-5 15,-26 4 17-15,-12-1 14 16,-19-4-20-16,9-7-40 16,0-11-208-16,22-12 23 15</inkml:trace>
  <inkml:trace contextRef="#ctx0" brushRef="#br0" timeOffset="7369.9765">18237 2995 879 0,'7'19'197'16,"-5"-10"32"-16,7 12-250 15,5 4-32-15,4 18-23 16,4 0 93-16,24 15 20 16,5 0 8-16,14 5 0 15,6-8-12-15,2 6-8 16,-20-12-79-16,-4-5-119 0,-20-11-87 15,-6-11-14-15,-9-18-139 16</inkml:trace>
  <inkml:trace contextRef="#ctx0" brushRef="#br0" timeOffset="7594.1215">18872 3087 1095 0,'-3'-2'182'0,"-48"7"126"16,-98 47-331-16,31 8 22 15,-2 4 14-15,-15 4 10 16,24-7 3-16,9-5-15 16,26-14-27-16,16-10-101 15,31-11-105-15,29-15-112 16,29-10-83-16</inkml:trace>
  <inkml:trace contextRef="#ctx0" brushRef="#br0" timeOffset="7882.9784">19154 3002 579 0,'0'116'609'0,"-8"-100"-350"16,13-4-34-16,7-6-263 15,13-3-270-15,18-4 316 16,9-5-1-16,13-2-35 15,-3-1-94-15,-1-3-150 16,-20 5-7-16</inkml:trace>
  <inkml:trace contextRef="#ctx0" brushRef="#br0" timeOffset="8104.9135">19097 3392 959 0,'0'10'192'15,"27"-4"94"-15,-2-1-251 16,14-1-60-16,14-7 31 16,9-6 10-16,8-8 2 0,-5-1-3 15,-3-6-71-15,-11 2-168 16,-14 0-76-16,-15 1-102 15</inkml:trace>
  <inkml:trace contextRef="#ctx0" brushRef="#br0" timeOffset="8363.975">20269 2869 880 0,'0'48'174'0,"-7"15"108"16,1 19-258-16,3 30 14 15,-5-4 2-15,-3 26 1 16,-6-8-12-16,-4 1-255 15,-2-26-73-15,-4-37-57 16</inkml:trace>
  <inkml:trace contextRef="#ctx0" brushRef="#br0" timeOffset="23522.3699">16673 7146 637 0,'3'5'43'16,"-20"18"104"-16,-29 16-213 0,-20 16-11 16,-33 26 4-16,-20 5 45 15,-36 21-2-15,-1-2 23 16,-1 9 34-16,24-22 47 16,17-3 2-16,47-25 6 15,35-10-14-15,29-17-8 16,36 2 6-16,30-12-14 15,53 2-9-15,21-12 8 16,34 3-2-16,-5-2-33 16,14 4-252-16,-40-10 80 15</inkml:trace>
  <inkml:trace contextRef="#ctx0" brushRef="#br0" timeOffset="24828.9278">15703 8060 386 0,'25'-10'112'0,"12"-2"31"16,0 0-109-16,10 1 5 15,-5 0-4-15,8-1 15 16,-6 3 10-16,16 2-3 16,2 1-7-16,10-1-1 15,-6 1-14-15,12 1-12 16,-7-2-1-16,11 5-1 15,-8-1-2-15,13 3 6 0,-10 2-3 16,11-2 2-16,-14-2 1 16,29 1 0-16,-5-3-4 15,22-5 8-15,-3 1-2 16,16 5 4-16,-17-3-4 16,11 0-2-16,-13 3-6 15,18 0 7-15,-13 1-5 16,13 0 1-16,-7 6 0 15,22 1-4-15,-12-4-8 16,19 5-1-16,-10-4-2 16,16-2 10-16,-17-2 1 0,17 10 3 15,-18-11 0-15,24 6 5 16,-18 3-10-16,23 0 1 16,-23 0-4-16,25 7 0 15,-25-1-5-15,29 1 0 16,-32-4-3-16,28 0 7 15,-17-5 6-15,30 2-2 16,-29-4-1-16,33-1 0 16,-18 1-6-16,26 1-7 15,-34-5 4-15,35 2 2 16,-17 0 2-16,24 0 3 16,-31-4 2-16,35 4 2 15,-31 0-1-15,17-6 1 16,-12 0-6-16,53 3-1 15,-33-3-2-15,23-3-2 0,-20 3-2 16,14 3-2-16,-53-4 2 16,34 4-1-16,-14 1-1 15,18 2 0-15,-22-3 1 16,23 3 1-16,-25-1 2 16,11 1 6-16,-20 0 0 15,30 0 0-15,-22 4 0 16,11-7-4-16,-20 6-4 0,24-1 0 15,-34-1-2-15,18-4 1 16,-16 3 1-16,33-6 0 16,-31 2-1-16,10 2 0 15,-19 4 0-15,22 1 0 16,-33 4 0-16,3-7 0 16,-17 3 0-16,6-3 2 15,-24 0 2-15,18-3-3 16,-9 5-1-16,-3-4-2 15,-32 2 4-15,-9-6 2 16,-35 5 2-16,-8-2 5 16,-14 1 4-16,2-2-8 15,-12 5-10-15,-8-2-24 16,-4 0-18-16,0-1-46 16,-1 1-26-16,-1 1-107 15,1-3-190-15,-2 0 20 0</inkml:trace>
  <inkml:trace contextRef="#ctx0" brushRef="#br0" timeOffset="25310.4597">29983 7564 778 0,'74'76'16'0,"-73"-70"76"16,1-2-230-16,1 5 6 16,-5-9 76-16,1 0 80 15,-1 0 73-15,2 0 32 16,0 1-2-16,0 1-3 16,2-1-29-16,8 7-22 15,21 13-31-15,54 38-10 16,-50-43-16-16,2 3-19 0,-12-2 0 15,-8 0-12-15,-13 3-7 16,-14 8 5-16,-11 1 6 16,-20 16 10-16,-1-1 18 15,-10 10-3-15,9-5-50 16,2 0-165-16,11-14-58 16,-4-11-87-16</inkml:trace>
  <inkml:trace contextRef="#ctx0" brushRef="#br0" timeOffset="25695.9954">30350 8170 989 0,'45'110'181'0,"-42"-110"88"15,-1 28-258-15,4 2-78 16,12 7 33-16,6 0 40 16,14 17 7-16,7-5 2 15,7 14 4-15,-11-4-8 16,-4 3-128-16,-4-23-131 16,-4-5-37-16,2-26-156 15</inkml:trace>
  <inkml:trace contextRef="#ctx0" brushRef="#br0" timeOffset="25918.7433">30925 8255 997 0,'-5'7'312'16,"-5"5"-42"-16,-27 1-205 15,-15 9-174-15,-41 12 26 16,-30 3 25-16,-44 14 77 16,9 1-9-16,-31 3-4 15,29-4-26-15,6 4-266 16,47-21 77-16</inkml:trace>
  <inkml:trace contextRef="#ctx0" brushRef="#br0" timeOffset="26906.1027">15393 6268 762 0,'3'13'115'0,"-5"-1"99"0,2 0-219 16,-1-5 65-16,-2-5 53 15,0-2 20-15,2-2 15 16,-1-1-34-16,-16-20-49 15,-50-74-57-15,10 14-28 16,-1 0-18-16,-9-4 11 16,13 11 19-16,-3 19-10 15,11 28-2-15,-8 13-22 16,6 16-12-16,-1 16-7 16,6 5 13-16,2 30 7 15,18 11 15-15,10 24 2 16,11 11 8-16,14 25 1 15,13-9 4-15,13 18 8 16,3-8 6-16,-1 6-25 16,-4-22-38-16,-5-5-146 15,-9-29-47-15,-24-20-73 16</inkml:trace>
  <inkml:trace contextRef="#ctx0" brushRef="#br0" timeOffset="27128.9987">14491 6634 1029 0,'18'-5'208'16,"10"4"106"-16,28 1-265 15,17 4-70-15,23 8 28 16,-3 0-36-16,10 1-120 15,-21 2-108-15,-7-6-65 16,-21-12-122-16</inkml:trace>
  <inkml:trace contextRef="#ctx0" brushRef="#br0" timeOffset="27563.9967">15688 5868 1175 0,'31'63'532'0,"-46"-18"-169"15,12 2-298-15,-3 23-274 16,3 11-240-16,2 4 58 16,2-17-42-16</inkml:trace>
  <inkml:trace contextRef="#ctx0" brushRef="#br0" timeOffset="27957.2642">16126 6339 971 0,'-68'71'176'16,"1"-16"100"-16,-13 32-292 15,17-7-9-15,15 6 7 16,25-12-2-16,21-12-9 16,26-17 4-16,37-14-195 15,13-24-48-15,12-30-41 16</inkml:trace>
  <inkml:trace contextRef="#ctx0" brushRef="#br0" timeOffset="28297.0003">16301 6447 665 0,'13'28'131'16,"5"-4"64"-16,16 9-181 16,12 4-33-16,22 4-4 15,5-1-9-15,8-6-162 16,-13-15 29-16</inkml:trace>
  <inkml:trace contextRef="#ctx0" brushRef="#br0" timeOffset="28535.9661">16720 6280 970 0,'-105'99'228'0,"55"-35"63"16,-11-26-264-16,-7 35-73 15,8-7 21-15,-2 4-50 16,18-17-35-16,11-5-45 16,21-20-105-16,6-25-24 15,27-19-30-15</inkml:trace>
  <inkml:trace contextRef="#ctx0" brushRef="#br0" timeOffset="28764.9698">17122 6130 691 0,'10'73'476'15,"31"-1"-100"-15,-35 33-424 0,-4 8 415 16,-30 13-379-16,-20-21-6 15,-11-3-3-15,-2-29-134 16,-17-29-141-16,8-30-67 16,-1-29-162-16</inkml:trace>
  <inkml:trace contextRef="#ctx0" brushRef="#br0" timeOffset="29701.102">19925 7622 992 0,'-17'27'185'16,"-20"51"106"-16,29-35-300 15,-7 12 3-15,-2-3 3 0,-3 10-2 16,-2 0 0-16,1 9-200 16,8-7-83-16,0 10-36 15</inkml:trace>
  <inkml:trace contextRef="#ctx0" brushRef="#br0" timeOffset="30040.3698">18711 8978 1195 0,'19'20'125'15,"17"-12"197"-15,10 2-362 16,20-3 7-16,8-1 35 0,14-9 19 16,-10 3-109-16,8-8-235 15,-15-10 37-15</inkml:trace>
  <inkml:trace contextRef="#ctx0" brushRef="#br0" timeOffset="30278.9555">19933 8868 915 0,'1'95'408'15,"-4"-9"-23"-15,-4 13-171 16,-5-3-274-16,-6 9-68 16,-16-22-240-16,-1-3-18 15,17-22-131-15</inkml:trace>
  <inkml:trace contextRef="#ctx0" brushRef="#br0" timeOffset="30924.5632">25018 7706 1079 0,'-22'111'199'16,"39"-69"114"-16,-3 28-333 16,0 5 12-16,-2 16-5 15,-9-7-50-15,-4 6-250 16,-1-14 63-16</inkml:trace>
  <inkml:trace contextRef="#ctx0" brushRef="#br0" timeOffset="31341.3518">25031 9129 1332 0,'2'77'308'0,"-5"10"92"16,-14 14-383-16,-3 22-103 15,0-11-80-15,-8 26-256 16,5-34 14-16</inkml:trace>
  <inkml:trace contextRef="#ctx0" brushRef="#br0" timeOffset="53954.9483">17841 7191 644 0,'-100'44'223'0,"95"-47"-11"16,-7-6-166-16,9 8-28 16,2-4-17-16,8 0 69 15,-7 3 13-15,2 1 8 16,45-4 3-16,82-16-26 16,13 5 1-16,36 4-11 15,50-4-6-15,-13 6-24 16,0 8-6-16,-49 2-11 0,-32-7 11 15,-60 1 13-15,-16-2 13 16,-30-4 6-16,-10-5-6 16,-12 0-30-16,-6 0-64 15,-3-3-71-15,-7-20-63 16,2-1-231-16,7-23 21 16</inkml:trace>
  <inkml:trace contextRef="#ctx0" brushRef="#br0" timeOffset="61664.6812">22538 6530 852 0,'-41'80'118'15,"42"-40"110"-15,2 12-263 16,2 20 10-16,4 3 12 15,-8 10 9-15,-2-2-5 16,1 21 2-16,-5-9 4 16,-4 6-71-16,5-17-109 15,1-8-36-15,3-38-100 16</inkml:trace>
  <inkml:trace contextRef="#ctx0" brushRef="#br0" timeOffset="61890.0695">22147 6972 1724 0,'59'75'520'15,"5"-84"-57"-15,43 3-571 16,26 18-262-16,40 6-356 16,-30-9 150-16</inkml:trace>
  <inkml:trace contextRef="#ctx0" brushRef="#br0" timeOffset="64759.3804">26792 7420 178 0,'-10'-10'0'16</inkml:trace>
  <inkml:trace contextRef="#ctx0" brushRef="#br0" timeOffset="64929.0041">26735 7337 338 0,'-57'-68'232'0,"44"55"-35"15,1 4-47-15,5 2-108 0,-2 1-18 16,0 6-7-16,4-2 28 15,7-1 38-15,-1 2 40 16,39-5 28-16,144-7 34 16,-8 8 10-16,76 10-76 15,1 6-66-15,20 13-394 16,-72 0-53-16,-48-14-186 16</inkml:trace>
  <inkml:trace contextRef="#ctx0" brushRef="#br0" timeOffset="69668.7652">15217 11225 655 0,'-3'-3'192'0,"-12"-32"33"15,-12-43-176-15,15 36-42 16,1 4-7-16,-7-6 20 15,0 6 15-15,-7-7 21 16,0 8 2-16,-5 1-9 16,-1 8-35-16,-8 0-43 15,-11 15-101 1,0 5 89-16,-8 22 15 16,0 14 30-16,2 31 30 15,14 2-28-15,4 32-5 16,16 8-4-16,5 26 1 15,16-8-2-15,7 28 0 16,6-20 3-16,2 2 3 16,1-30 0-16,-1-3-113 15,-5-27-114-15,-9-10-8 16,-15-21-152-16</inkml:trace>
  <inkml:trace contextRef="#ctx0" brushRef="#br0" timeOffset="69879.552">14218 11689 397 0,'5'16'607'16,"-4"-13"-247"-16,22-1-234 15,18-1 237-15,33 11-398 16,10-5 25-16,28 2-62 15,-12-3-81-15,1-1-210 16,-22-11-25-16</inkml:trace>
  <inkml:trace contextRef="#ctx0" brushRef="#br0" timeOffset="70328.964">15772 11369 456 0,'-12'1'246'16,"-5"1"-53"-16,-20 16-45 15,-14 11-189-15,-18 26 4 16,-6 15 46-16,-10 11 36 16,13-2 13-16,6 7 7 15,20-21-2-15,12-5-20 16,25-11-51-16,16-1-81 16,20-22-109-16,22-5-58 15,-5-18-78-15</inkml:trace>
  <inkml:trace contextRef="#ctx0" brushRef="#br0" timeOffset="70588.102">15868 11511 808 0,'2'16'432'0,"1"-5"-86"0,6 3-94 16,12 9-318-16,16 14 5 15,8 1 36-15,16 11 13 16,0-4 11-16,1 3-27 16,-13-9-31-16,-2 2-147 15,-15-8-128-15,2-6-40 16</inkml:trace>
  <inkml:trace contextRef="#ctx0" brushRef="#br0" timeOffset="70793.6358">16360 11591 1330 0,'-127'79'177'0,"60"-26"107"16,1 2-463-16,-10 11 35 0,11-12-8 16,9-2-8-16,27-17-97 15,12-8 32-15,20-14-103 16</inkml:trace>
  <inkml:trace contextRef="#ctx0" brushRef="#br0" timeOffset="71016.3812">16714 11200 1151 0,'22'43'250'0,"12"0"106"16,-5 10-284-16,6 21-120 15,-1 9 40-15,-9 19-8 16,-19-1-19-16,-29 10-16 15,-22-20 1-15,-29-2-3 16,-13-21-20-16,-24-13-248 16,14-20 81-16</inkml:trace>
  <inkml:trace contextRef="#ctx0" brushRef="#br0" timeOffset="72025.2686">16825 12945 759 0,'21'5'367'0,"-19"-7"-123"16,-2 2-235-16,-5 10-188 16,-10 16-54-16,-11 8 212 15,-29 19-20-15,-18 6 79 16,-29 20 88-16,-2-1-57 16,-11 14-30-16,20-9 63 15,14-1 8-15,32-25-17 16,13-6-15-16,29-23-43 0,26-4 1 15,22-7-15-15,28-3 4 16,16-7-25-16,35 2-196 16,-6 4-143-16,-16-2-65 15</inkml:trace>
  <inkml:trace contextRef="#ctx0" brushRef="#br0" timeOffset="73089.0158">16442 13441 349 0,'-45'46'-144'0,"42"-46"332"15,5 3-64-15,-5-3 60 0,3 0-100 16,0-3 20-16,0 3 4 15,0 0-37-15,1 0-11 16,7 0-21-16,27 6-2 16,48 12 4-16,-28-11 11 15,3 4 0-15,20-5 20 16,-4 0 5-16,26-3 0 16,6 0-15-16,25-2-2 15,-4 2-22-15,23 0 0 16,-14 1-9-16,15 2 8 15,-19-3 3-15,17 5 11 16,-17-1-7-16,33 2 1 16,-14 0-8-16,31-6 0 15,-15-2-9-15,29 5 8 16,-22-4-1-16,15-7 10 16,-29 4-7-16,26-4 7 15,-20-5-6-15,21 0 1 16,-17 7-11-16,30 3 0 0,-18 3-10 15,21 3-4-15,-18 5-3 16,39-3 1-16,-27-2-2 16,24 1 2-16,-23-1-1 15,21 2-1-15,-32-5-4 16,34 0 2-16,-21-5 1 16,25-1 23-16,-18-7 21 0,32 1-8 15,-38 0-1-15,33 6-1 16,-10 4-21-16,14-8-20 15,-27 7 10-15,36 1 0 16,-37-5 0-16,12-5-3 16,-4 6-2-16,21 0-1 15,-32-4 7-15,31 1 5 16,-32 3 0-16,19 3 2 16,-28 1-1-16,29 4-7 15,-31 4-7-15,32 3-1 16,-30-8-1-16,23 5 0 15,-24 1 4-15,42-1 5 16,-38-3 4-16,14 5 3 16,-23 0 1-16,19-2-7 15,-45-4-6-15,18-1-4 0,-12-2-1 16,23 1 1 0,-37-5 2-16,14 4 8 0,-21-1 0 15,7-2 0-15,-34-4 0 16,1 4 0-16,-15-1-7 15,5-1-1-15,-27 3 0 16,-7-1 1-16,-16-1-1 16,-14 1-8-16,-22-2-6 15,-6 3-21-15,-11-5-19 16,-5 4-52-16,-2-2-29 16,-5 1-129-16,-1 1-82 0,1-1-225 15,-2 1 13-15,0-2-133 16</inkml:trace>
  <inkml:trace contextRef="#ctx0" brushRef="#br0" timeOffset="73547.8267">30720 13376 766 0,'-8'3'357'16,"5"2"22"-16,1-7-280 16,2 2-99-16,0 0-32 15,0 0 2-15,0 0 2 16,0 0 110-16,2 0-2 0,26 14 8 16,62 27-24-16,-29-11-24 15,1 2-7-15,6 13 8 16,-18-2 8-16,-7-2-11 15,-17-5-16-15,-13 10 1 16,-17-8-15-16,-22 5-17 16,-3 3 0-16,-11-2-36 15,-2-11-31-15,-14-20-336 16,7-27 61-16</inkml:trace>
  <inkml:trace contextRef="#ctx0" brushRef="#br0" timeOffset="75556.0342">19571 14394 990 0,'32'3'250'0,"16"-3"88"0,16-3-290 16,25 2-8-16,-2-2-20 15,7-2-74-15,-17 4-156 16,-18-1-130-16,-35-8-76 16</inkml:trace>
  <inkml:trace contextRef="#ctx0" brushRef="#br0" timeOffset="75856.3068">20561 14129 1293 0,'3'24'256'0,"-2"22"128"16,-1 7-372-16,-1 15-91 15,-2 5-17-15,-7 16-90 0,-4-21-187 16,2 9-12-16,2-15-91 15</inkml:trace>
  <inkml:trace contextRef="#ctx0" brushRef="#br0" timeOffset="76125.9739">21128 13292 1170 0,'39'40'261'15,"-23"1"103"-15,-25 27-331 16,-6 7-43-16,-4 28-49 15,3-2-118-15,-8 16-186 16,8-22-33-16</inkml:trace>
  <inkml:trace contextRef="#ctx0" brushRef="#br0" timeOffset="76799.9959">25449 13316 459 0,'-9'-6'633'0,"4"6"-230"15,4 7-338-15,1 9 270 16,-1 8-411-16,1 17 4 16,-2 10 6-16,-1 16 67 15,2-2-8-15,-4 10-222 16,1 1-105-16,2 14-55 0</inkml:trace>
  <inkml:trace contextRef="#ctx0" brushRef="#br0" timeOffset="76990.9826">25428 14622 191 0,'-3'36'840'0,"8"1"-375"0,-2 22-149 15,-2 11 81-15,-5 10-593 16,-7-9-60-16,-5 1-208 15,1-6-54-15</inkml:trace>
  <inkml:trace contextRef="#ctx0" brushRef="#br0" timeOffset="77558.9871">30763 14347 661 0,'31'34'0'0,"18"21"648"15,9 7-581-15,19 13 402 16,-1-5-448-16,13 9 451 0,-12-14-481 16,-6-2-57-16,-24-17-58 15,-13-6-132-15,-19-14-132 16,-3-18-66-16,-5-15-90 16</inkml:trace>
  <inkml:trace contextRef="#ctx0" brushRef="#br0" timeOffset="77741.5313">31406 14274 1608 0,'-197'130'407'15,"74"-66"87"-15,-28 27-435 16,-7-8-148-16,-14 14-121 15,27-15-293-15,16 11 50 16</inkml:trace>
  <inkml:trace contextRef="#ctx0" brushRef="#br0" timeOffset="87064.237">17791 13157 385 0,'-15'-13'68'0,"-1"1"36"16,6 1-106-16,-2 6 8 16,6-1 10-16,-13 6 14 15,7 8 10-15,-12 15 6 16,5 8-15-16,-8 21 5 16,11 2 5-16,-1 15 30 15,6-6 8-15,9 3 27 16,2-19-3-16,9-6-12 15,1-15-29-15,19-25 20 16,-1-17-17-16,28-32 5 16,6-20 3-16,14-30-11 15,-7-2-38-15,2-31-11 16,-23 13-14-16,-8-18 5 16,-14 11 2-16,0-5 2 15,-10 29-2-15,6 3 1 16,-8 30 0-16,-1 12 0 0,-6 17-4 15,-4 8-15-15,-4 18-24 16,-2 7-63-16,-2 12-2 16,-7 20 0-16,4 10 17 15,-6 28 28-15,2 11 67 16,4 35 18-16,5 4 4 16,7 31 1-16,11-19-5 15,7-7 0-15,5-35-10 0,10-20-2 16,1-39 4-16,16-19 19 15,8-21 14-15,15-23-12 16,7-23-7-16,10-27-2 16,-13 1-19-16,-14-3-14 15,-24 14 12-15,-18 9 18 16,-19 24-2-16,-11 5-1 16,-8 7-6-16,-6 14-42 15,-8 16-49-15,-16 25 17 16,-4 14 0-16,-13 30 0 15,12 2 35-15,9 9 81 16,20-10-15-16,25-2 4 16,23-15 7-16,28-11 3 15,15-13-40-15,26-11-37 16,1-10-70-16,20-14-73 16,-26-17-217-16,-19-31-22 15</inkml:trace>
  <inkml:trace contextRef="#ctx0" brushRef="#br0" timeOffset="87388.9283">19712 12441 1229 0,'-3'0'366'0,"-6"0"-33"15,3 6-396-15,5-4-77 16,-9 20-4-16,-39 91 10 16,16-41 104-16,2 13 104 15,12-14-29-15,22-2-9 16,20-12 5-16,26-16-11 15,15-19-9-15,29-13-82 16,6-26-96-16,21-37-173 16,-13-14-48-16</inkml:trace>
  <inkml:trace contextRef="#ctx0" brushRef="#br0" timeOffset="89657.077">22175 12738 1036 0,'66'78'157'0,"-59"-48"125"0,6 19-307 15,5 13-75-15,3 11 0 16,-3 10-24-16,-5-11-30 16,-3-1-93-16,-8-7 33 15,-16-14-26-15</inkml:trace>
  <inkml:trace contextRef="#ctx0" brushRef="#br0" timeOffset="89874.1203">22041 12209 1686 0,'-5'24'-163'0,"11"-5"163"16,6-3-672-16</inkml:trace>
  <inkml:trace contextRef="#ctx0" brushRef="#br0" timeOffset="90430.1041">22672 12736 822 0,'69'54'134'0,"-66"-43"83"15,-1 7-246-15,1 15-5 16,0 5 11-16,1 10 16 16,-1-5 12-16,-3-2 17 15,4-16 11-15,-1-8 2 16,3-13-1-16,5-14 53 16,2-8-4-16,9-13-1 15,2-3 0-15,3-2 2 0,-7 11-60 16,1 9-33-16,-6 17-18 15,-5 21 0-15,-5 14-2 16,-1 11 7-16,1 4 10 16,2 7-3-16,0-10-95 15,10 0-98-15,11-17-97 16,6-7 6-16,1-20-116 16</inkml:trace>
  <inkml:trace contextRef="#ctx0" brushRef="#br0" timeOffset="90715.0092">23827 12419 1090 0,'-13'25'315'15,"-47"44"1"-15,14-22-269 16,-8 11-160-16,-13 19 15 16,6 6 72-16,8 9 70 15,20-11 25-15,20-2 20 16,17-20-13-16,31-12-32 16,19-17-31-16,28-17-54 0,11-20-51 15,39-20-286 1,-14-29 44-16</inkml:trace>
  <inkml:trace contextRef="#ctx0" brushRef="#br0" timeOffset="92106.9943">26939 12633 986 0,'-18'10'194'0,"-10"14"84"0,-6 11-293 15,-8 30-13-15,1 8 3 16,0 16 7-16,6-5 24 16,13-7 36-16,10-26 0 15,9-14 33-15,11-22 30 16,17-17-1-16,9-17-22 15,30-37 14-15,14-23-34 16,26-37-30-16,-6-8-7 16,-8-24-39-16,-25 23-18 0,-14 1-4 15,-26 28-9 1,-13 5 5-16,-2 33 35 0,-3 5-2 16,-4 22-3-16,-4 12-115 15,-1 20-17-15,-9 23-10 16,2 20 9-16,-3 30 6 15,-3 18 125-15,3 27 16 16,11-11 46-16,7 12 43 16,7-21 9-16,20-4-9 15,6-28 5-15,16-14-30 16,5-32-45-16,14-27-2 16,-5-22 12-16,8-23-7 15,-16-12-16-15,-5-13 6 16,-25 5-1-16,-11-8-3 15,-20 17-5-15,-9 10-34 16,-8 20-5-16,-14 17-19 16,-7 25-9-16,-8 26 1 15,-6 10 42-15,-1 21 5 0,23-1 49 16,21 8 45-16,26-13 15 16,36 4 18-16,22-17 2 15,23-5-25-15,0-18-40 16,16-7-161-16,-16-21-318 15,-18-30 44-15</inkml:trace>
  <inkml:trace contextRef="#ctx0" brushRef="#br0" timeOffset="92596.8218">28696 12123 1101 0,'-21'124'405'0,"-16"-85"19"0,-6 11-248 16,4 12-183-16,11 21-16 15,25-1-6-15,20 5 10 16,17-10 19-16,19-4 13 16,5-20 15-16,16-16-47 15,-2-16-110-15,19-19-286 16,-10-26-5-16</inkml:trace>
  <inkml:trace contextRef="#ctx0" brushRef="#br0" timeOffset="121623.4973">8393 15865 965 0,'6'21'159'0,"-2"7"108"15,5 24-320-15,3 7 3 16,-2 18-57-16,-7-6-58 15,-1-1-59-15,-7-24-22 16,-17-21-52-16</inkml:trace>
  <inkml:trace contextRef="#ctx0" brushRef="#br0" timeOffset="121782.1514">8458 15325 1363 0,'10'-14'389'16,"-14"8"62"-16,2 6-464 16,7 8-225-16,-5-5-234 15,6 10-64-15</inkml:trace>
  <inkml:trace contextRef="#ctx0" brushRef="#br0" timeOffset="122012.3572">8728 15999 1332 0,'4'3'369'16,"-1"-5"73"-16,0-8-368 15,-3 8-77-15,6-2-24 16,44-23 2-16,61-51 6 16,-35 51 2-16,-8 8 3 15,-6 8-6-15,-20 13-13 16,-7 11-43-16,-17 11-11 15,-12 23-15-15,-11 8-27 16,-9 16-146-16,-1-1-74 16,4 4-39-16</inkml:trace>
  <inkml:trace contextRef="#ctx0" brushRef="#br0" timeOffset="122245.5996">9646 15907 442 0,'3'-14'610'16,"-6"6"-203"-16,0 3-308 16,-7 5 265-16,-23 13-384 15,-6 14-30-15,-18 22-3 16,-5 10 48-16,-4 17 20 16,22-2 7-16,11-9-4 15,26-18-6-15,31-8-7 16,22-27-22-16,41-17-7 15,20-17-314-15,17-16-29 16,-23-16-97-16</inkml:trace>
  <inkml:trace contextRef="#ctx0" brushRef="#br0" timeOffset="122559.9977">10330 15576 1747 0,'0'27'406'0,"0"-5"5"16,9-8-644-16,-1-3-323 16,-1-3-103-16</inkml:trace>
  <inkml:trace contextRef="#ctx0" brushRef="#br0" timeOffset="122695.9809">10413 15701 1821 0,'45'167'421'16,"-48"-159"53"-16,0 2-640 16,-2 12-400-16,-4-8-27 15</inkml:trace>
  <inkml:trace contextRef="#ctx0" brushRef="#br0" timeOffset="124183.8098">11456 15212 1159 0,'-30'21'241'0,"-11"26"106"15,-10 18-348-15,-14 42-24 16,5 6 9-16,3 18 8 16,20-15 2-16,17 8 0 15,24-26-16-15,23 1-57 16,10-26-73-16,20-8-189 0,1-26 0 16</inkml:trace>
  <inkml:trace contextRef="#ctx0" brushRef="#br0" timeOffset="124423.9633">11628 15738 1532 0,'0'19'263'0,"18"-16"165"16,10-1-457-16,18-5-21 16,5 1-2-16,10 2 6 15,-9-9-198-15,-2 6-182 16,-16-4-10-16</inkml:trace>
  <inkml:trace contextRef="#ctx0" brushRef="#br0" timeOffset="124635.0096">12673 15230 1564 0,'15'22'286'15,"-9"24"151"-15,-10 13-492 16,-10 30-86-16,-5 4-69 15,-12 13 22-15,-3-16 34 16,-4 8-258-16,9-27 199 16</inkml:trace>
  <inkml:trace contextRef="#ctx0" brushRef="#br0" timeOffset="124834.0097">13057 16008 1557 0,'-27'48'280'0,"-30"25"69"16,-3 6-528-16,-12 12-18 16,7-11-4-16,-2 0-82 15,21-25-67-15,6-4 71 16</inkml:trace>
  <inkml:trace contextRef="#ctx0" brushRef="#br0" timeOffset="125083.9867">13724 15513 829 0,'-2'53'646'15,"-2"3"-173"-15,-5 12-569 16,3 1 477-16,-1 0-545 16,1-18-53-16,10 9-255 15,6-11 87-15</inkml:trace>
  <inkml:trace contextRef="#ctx0" brushRef="#br0" timeOffset="125277.0115">14204 15116 1547 0,'20'50'535'0,"7"17"8"16,-2 13-407-16,8 50-97 15,-13 21-104-15,-22 42 79 0,-28-1-53 16,-28 29-135 0,-26-33-70-16,-36-7-308 0,1-60-46 15</inkml:trace>
  <inkml:trace contextRef="#ctx0" brushRef="#br0" timeOffset="126135.6878">8997 17615 993 0,'-47'44'314'0,"-11"16"19"15,2 6-269-15,4 28-51 16,21-2-46-16,12-2 75 16,19-22 10-16,10-15 12 15,11-36 26-15,30-35 19 16,19-29-29-16,32-47-20 16,12-14 4-16,11-34-27 15,-30 7-27-15,-8-3-1 16,-29 33 2-16,-23 3-28 15,-13 37-3-15,-8 14-27 16,-14 23-28-16,-15 24-42 16,0 21 8-16,-22 32-2 15,-19 67-13 1,1 5 153-16,9 14 21 16,9-1 38-16,28-19 6 15,34-60-16-15,18-2 5 16,15-32-14-16,34-21-35 15,6-18 10-15,11-23-18 16,-11-4-50-16,-15-5-39 0,-37 8-1 16,-21 8-11-16,-28 15 27 15,-19 7 27-15,-11 20 38 16,-24 18 6-16,-10 16 3 16,-12 26-3-16,14 2 14 15,3 8 36-15,31-13-1 16,19-3 5-16,30-20-7 15,26-1-11-15,16-21-36 0,23-16-62 16,1-14-458-16,-6-26 130 16</inkml:trace>
  <inkml:trace contextRef="#ctx0" brushRef="#br0" timeOffset="126416.0583">10551 17704 822 0,'3'34'746'0,"-15"-10"-239"16,-25 1-18-16,-25 7-527 15,-12 11-53-15,-11 24 13 16,7 3 62-16,11 8 43 15,35-8 65-15,15-3-4 16,19-19-20-16,29-2-50 0,18-19-47 16,25-11-169-16,16-14-196 15,17-29-135-15,-27-19-150 16</inkml:trace>
  <inkml:trace contextRef="#ctx0" brushRef="#br0" timeOffset="126614.1685">11142 17489 1763 0,'4'15'322'0,"-2"-11"28"15,2 2-873-15,-1-1 18 16</inkml:trace>
  <inkml:trace contextRef="#ctx0" brushRef="#br0" timeOffset="126759.9316">11274 17925 1594 0,'7'13'445'15,"-2"-7"69"-15,-7-6-478 16,-1-5-551-16,2 4 94 16</inkml:trace>
  <inkml:trace contextRef="#ctx0" brushRef="#br0" timeOffset="127105.9745">12220 17270 1885 0,'-235'192'404'0,"125"-76"175"16,8 5-556-16,13 22-22 16,34-17-8-16,33 11-13 15,35-33-13-15,26-9-43 16,16-42-39-16,35-11-457 0,-3-29 110 15</inkml:trace>
  <inkml:trace contextRef="#ctx0" brushRef="#br0" timeOffset="127424.8586">12358 17528 169 0,'47'152'951'16,"-24"-138"-433"-16,20-7-94 15,10 0 80-15,15 7-523 16,-6 2-497-16,-4 2 130 16</inkml:trace>
  <inkml:trace contextRef="#ctx0" brushRef="#br0" timeOffset="127884.336">13350 17538 1298 0,'12'31'375'0,"-10"9"55"15,-11-19-346-15,-9 32-137 16,-1 5-7-16,1 16 18 16,5-6 26-16,7 6 28 15,10-17 34-15,11-10-1 16,7-20-4-16,17-24-14 16,5-27-34-16,12-25-33 15,-1-21-7-15,16-14-3 16,-5-4 13-16,12-9 28 15,-1 11 36-15,19 4 12 16,-16 14-4-16,3 7-12 16,-19 29-10-16,-3 18-4 15,-21 13-8-15,-6 29-4 16,-15 17-3-16,-19 20 14 16,-15 4 4-16,-28 7 29 0,-12-20 13 15,-20-10 13-15,-10-19-13 16,-21-15-27-16,11-12-68 15,-6-8-55-15,15-8-148 16,8-8-247-16,22 5 13 16</inkml:trace>
  <inkml:trace contextRef="#ctx0" brushRef="#br0" timeOffset="128216.2577">14676 17978 1328 0,'6'-2'498'0,"-10"11"21"15,-13 12-361-15,-21 18-76 0,-14 11-94 16,-31 27-36-16,-1 2-38 16,1-4-48-16,19-16-35 15,12-2-332-15,28-22 88 16</inkml:trace>
  <inkml:trace contextRef="#ctx0" brushRef="#br0" timeOffset="128543.7321">14918 17759 816 0,'42'6'0'16,"13"-12"793"-16,25 1-794 0,-1 4 436 16,5-1-724-16,-28-5 391 15,-10 4-664-15,-20 3-115 16</inkml:trace>
  <inkml:trace contextRef="#ctx0" brushRef="#br0" timeOffset="128767.2896">15667 17415 1024 0,'4'18'864'16,"-2"-2"-370"-16,-4 21-156 15,4 6-335-15,-9 18-338 16,-7 11 288-16,-4 17 2 15,1-9 7-15,-7 24-10 16,11-8-9-16,-1 12-390 16,16-8 87-16</inkml:trace>
  <inkml:trace contextRef="#ctx0" brushRef="#br0" timeOffset="129027.909">16024 16982 1821 0,'7'48'410'16,"2"-8"151"-16,5-17-532 16,8 35-31-16,9 19-14 15,4 27 13-15,-2 15 5 16,-8 24 3-16,-19 1 5 15,-33 40 0-15,-18-18-25 16,-35-3-54-16,-18-32-47 16,-18-11-151-16,23-57-301 0,-15-28 29 15</inkml:trace>
  <inkml:trace contextRef="#ctx0" brushRef="#br0" timeOffset="129695.3505">16775 17714 1126 0,'-2'0'306'0,"-5"11"62"16,-3 14-327-16,-1 16-38 16,4 13-27-16,8 23 23 15,11 0 28-15,15 6 56 16,5-20 57-16,17-9-5 15,5-34-10-15,23-33-12 16,1-28-44-16,11-32-81 0,-10-11 6 16,-10-13 0-16,-30 14 0 15,-14-9-19-15,-18 26 21 16,-13 4-100-16,-10 11-113 16,-9-1-285-16,3 18-31 15</inkml:trace>
  <inkml:trace contextRef="#ctx0" brushRef="#br0" timeOffset="129995.0264">18262 17185 1316 0,'0'11'271'0,"-77"45"182"15,-10 23-352-15,-5 48 55 16,4 2 16-16,16 34 17 16,33-12-48-16,29 6-40 15,16-40-72-15,37-6-68 16,13-38-74-16,14-29-162 15,-1-26-157-15,5-37-151 0,-19-30-103 16</inkml:trace>
  <inkml:trace contextRef="#ctx0" brushRef="#br0" timeOffset="130552.4792">18641 17366 1310 0,'6'10'398'0,"3"10"52"15,12 46-368-15,-32-21-72 16,0 11-61-16,-13 21-1 16,-4 0 7-16,-6 20-33 15,4-10-41-15,2 14-294 16,13-9 55-16</inkml:trace>
  <inkml:trace contextRef="#ctx0" brushRef="#br0" timeOffset="130746.3449">19031 18135 1507 0,'-22'58'505'16,"-18"-8"7"-16,-40 15-455 15,-17 5-127-15,-15 11-130 0,10-14 12 16,8-5-38-16,36-7-7 15,14-12-191-15,38-19 52 16</inkml:trace>
  <inkml:trace contextRef="#ctx0" brushRef="#br0" timeOffset="131213.9879">19518 17584 632 0,'-7'46'650'16,"-11"-30"-199"-16,-13 39-380 16,6 6 374-16,-1 17-454 15,10-4 4-15,16 3 2 16,14-20 28-16,14-13 24 15,16-29 5-15,15-26-2 16,-4-27-13-16,24-29-31 16,-4-8-19-16,13-11 8 15,-4 13 6-15,21-4 16 16,-12 16 8-16,5 5-3 16,-21 15-12-16,-4 7-13 15,-21 25-12-15,-8 19-18 0,-17 20-3 16,-5 16-2-16,-15 10 7 15,-17 8-13-15,-11-10 29 16,-14 0 29-16,-23-20 9 16,-29-16 6-16,-16-21 18 15,-34-11-10-15,-1-8-29 16,-4-8-25-16,23 4-15 16,10-2-12-16,35 4-45 15,11-4-54-15,37 3-340 0,32-15 68 16</inkml:trace>
  <inkml:trace contextRef="#ctx0" brushRef="#br0" timeOffset="131587.9997">20773 16885 1761 0,'47'115'426'16,"6"-33"133"-16,5 27-522 15,-2 53-19-15,-20-2-22 16,-37 43-12-16,-38 3 18 0,-47 19-8 16,-26-35-7-16,-32-2-101 15,-12-62-444-15,-21-51 98 16</inkml:trace>
  <inkml:trace contextRef="#ctx0" brushRef="#br0" timeOffset="136806.019">23480 15876 848 0,'0'-3'230'0,"0"0"23"15,0 1-210-15,2 2-94 16,4 3-3-16,20 27 50 15,62 68 25-15,-42-44 8 0,0 21 5 16,-5-1 3-16,-4 3-8 16,-9-2-20-16,-11-2-40 15,-6-18-39-15,-3-15-164 16,-2-14-53-16,-12-24-64 16</inkml:trace>
  <inkml:trace contextRef="#ctx0" brushRef="#br0" timeOffset="137026.9999">23971 15772 1210 0,'-32'16'337'15,"4"5"36"-15,-23 10-376 16,-22 9-138-16,-22 22-4 15,-3-1 0-15,-7 10 55 0,19-10 55 16,14 7 54-16,23-18-51 16,15 7-236-16,17-13 46 15</inkml:trace>
  <inkml:trace contextRef="#ctx0" brushRef="#br0" timeOffset="137401.0682">24147 16034 415 0,'49'51'351'0,"-42"-50"-99"0,6-4-253 15,23 2 253-15,10-4-272 16,9-4-75-16,4 3-96 16,6 2-57-16,-25-2-100 15</inkml:trace>
  <inkml:trace contextRef="#ctx0" brushRef="#br0" timeOffset="137736.2142">24409 16156 1088 0,'47'132'313'16,"-30"-131"12"-16,-11-1-298 16,1 6-71-16,6-6-64 15,-2 3 90-15,2-9 4 0,0 3-3 16,5-1-111-16,4 1-183 15,10-14 16-15</inkml:trace>
  <inkml:trace contextRef="#ctx0" brushRef="#br0" timeOffset="138034.9906">25081 16036 131 0,'109'54'0'16</inkml:trace>
  <inkml:trace contextRef="#ctx0" brushRef="#br0" timeOffset="138112.0805">25253 16080 1056 0,'154'-22'121'0,"-94"13"37"16,0 2-488-16,-24 1 3 15</inkml:trace>
  <inkml:trace contextRef="#ctx0" brushRef="#br0" timeOffset="138335.4243">25927 15861 655 0,'3'-2'576'0,"3"4"-186"16,-4 5-466-16,-2-7 351 16,0 2-433-16,-2 29 28 15,-2 56 28-15,-7-27 94 16,-1 2 45-16,-2 19 7 16,-1-2-17-16,-3 30-19 15,-9-6-317-15,-13-9 83 16</inkml:trace>
  <inkml:trace contextRef="#ctx0" brushRef="#br0" timeOffset="138807.0328">23608 17422 929 0,'-36'60'402'0,"48"-40"-34"16,-6-8-215-16,13 16-132 15,14 14-45-15,11 10 4 16,2 4 20-16,2 11 7 16,-7-1 3-16,-10 11 4 15,-15 6 1-15,2 12-113 16,-5-7-92-16,-5-7-185 0,-10-22-81 16</inkml:trace>
  <inkml:trace contextRef="#ctx0" brushRef="#br0" timeOffset="139048.9193">24122 17542 627 0,'0'15'627'15,"-5"-36"-221"-15,-8 38-407 16,-14 8 358-16,-22 13-464 15,-5 11 31-15,-25 21 16 16,-8-5 30-16,-10 11 19 16,17-1-8-16,0 5-14 15,27-17-16-15,19-1-297 16,22-25 77-16</inkml:trace>
  <inkml:trace contextRef="#ctx0" brushRef="#br0" timeOffset="139320.0618">24333 17760 1098 0,'30'3'255'0,"0"-3"97"16,7-9-353-16,15 0-338 16,-1 3 92-16</inkml:trace>
  <inkml:trace contextRef="#ctx0" brushRef="#br0" timeOffset="139559.0149">24433 18144 1119 0,'20'-5'247'0,"10"-14"101"0,17-2-344 16,31-7-33-16,-3 3-13 15,14 0-99-15,-9 6-101 16,-10-1-93-16,-30 3-74 16</inkml:trace>
  <inkml:trace contextRef="#ctx0" brushRef="#br0" timeOffset="139773.0574">25280 17685 1497 0,'-9'59'324'15,"8"-16"133"-15,-2 34-480 16,3 6-40-16,1 18-3 15,-2-4 1-15,-10 4-13 16,1-15 11-16,0-7-100 16,-2-28-229-16,-12-30 7 15</inkml:trace>
  <inkml:trace contextRef="#ctx0" brushRef="#br0" timeOffset="140442.8586">24310 16206 261 0,'0'2'401'16,"0"-1"-140"-16,0 0-4 15,0 1-159-15,0-1-96 16,0 1-16-16,0 1 2 16,1-3 18-16,1 1 9 15,2 1 17-15,14 5 3 16,3 1 0-16,42 9-16 15,-42-11-5-15,-2 0-9 0,1 2 0 16,-4-1-1-16,0 5 6 16,-4 1 0-16,-3-8 3 15,0 4-2-15,-6-5-33 16,0-4-39-16,3-4-233 16,-6 2 31-16</inkml:trace>
  <inkml:trace contextRef="#ctx0" brushRef="#br0" timeOffset="141010.0919">24258 16042 298 0,'-2'4'378'16,"1"-2"-144"-16,0-1-208 16,-1 0 151-16,1 1-255 15,-1-2 13-15,2 0 66 16,0 0 57-16,0 0 52 15,0 0 15-15,0 0-12 16,0 0-59-16,0 0-34 16,0 0-27-16,2 0-10 15,-1 0 7-15,12 1 17 16,15 2 14-16,51 8 9 16,-48-8 2-16,3 0 1 15,-12-3-11-15,-1 1-1 16,-8 2-6-16,-2 0-1 0,-10 2-7 15,1 0-91-15,-2-5-124 16,-2 0-118-16,1-1-91 16</inkml:trace>
  <inkml:trace contextRef="#ctx0" brushRef="#br0" timeOffset="141869.0959">25193 15999 619 0,'-2'1'228'0,"1"1"4"15,-1-1-156-15,1 1-80 16,-1-1-11-16,2 1 6 15,0-1 25-15,0 0 29 16,0 1-7-16,2-1-2 16,-1 1-1-16,5 1-19 15,13 6-15-15,5 0 13 16,47 10 20-16,-47-18 2 0,4 5 5 16,-4-1-2-16,-5 1-2 15,0 0-18-15,5 1-2 16,-8-3-10-16,-1 1-8 15,0-5-309-15,-2-9 93 16</inkml:trace>
  <inkml:trace contextRef="#ctx0" brushRef="#br0" timeOffset="142464.9906">26035 15766 521 0,'2'0'139'0,"-1"0"-50"15,1 0-162-15,-1 0-43 16,1 0 54-16,-1 0 50 15,1 0 88-15,-1 0 22 16,1 0 18-16,-2 0-91 16,0 0-63-16,0 0-34 15,-2 0-31-15,1 0-19 16,-2 0 26-16,0 0 8 0,0 1 15 16,0 1 29-16,0-1 8 15,0 1-12-15,1-1 21 16</inkml:trace>
  <inkml:trace contextRef="#ctx0" brushRef="#br0" timeOffset="142768.5721">26019 15773 384 0,'-1'0'276'16,"-1"0"-18"-16,1 0-81 15,-1 0-43-15,1 0-63 0,-1 0-23 16,1 0-28-16,-1 0 13 16,1 2 4-16,-1-1 17 15,1 1 3-15,-1-1 2 16,1 5-22-16,-7 8-8 15,0 2-15-15,-3 6 7 16,-14 51 1-16,16-35 15 16,0 7 13-16,-3 11-7 15,3 2-15-15,-7 13 1 16,6-9-15-16,-1 0-37 16,4-13 32-16,1-6 14 15,6-15 1-15,0-4-2 16,6-5 23-16,-4-2-26 15,-1-6-9-15,-1-2-28 16,0 2-25-16,0-4-28 16,-7-2-343-16,-20-4 80 15</inkml:trace>
  <inkml:trace contextRef="#ctx0" brushRef="#br0" timeOffset="178289.0241">26622 17880 902 0,'1'2'186'0,"1"-1"76"16,-1 1-265-16,4 15-27 15,-1 16-5-15,-1 54 12 16,-7-24 9-16,8 12 7 15,-1 20-4-15,0-3 2 16,5 23-4-16,-1-5-4 16,3 4-62-16,-2-13-37 15,2-8-119-15,-4-29-33 16</inkml:trace>
  <inkml:trace contextRef="#ctx0" brushRef="#br0" timeOffset="178678.0179">26586 17997 1094 0,'0'-3'214'0,"2"0"75"16,1 0-319-16,44-4-17 15,52-66-2-15,-10 36 40 16,9-1 19-16,16-4 2 16,-22 14-3-16,-6 10-37 0,-31 11-21 15,-23 20-25 1,-24 20 5-16,-17 28 10 0,-30 13 39 16,-33 29 20-16,-16 3 24 15,-18 8-5-15,2-21-112 16,11-9 27-16,35-32 26 15,22-13 63-15,27-21 17 16,30-9 163-16,18-5-8 16,32-10-11-16,15-3-59 15,25-1-105-15,-10 1-216 0,5-1-179 16,-29 10-106-16</inkml:trace>
  <inkml:trace contextRef="#ctx0" brushRef="#br0" timeOffset="179156.9947">27678 18390 680 0,'3'1'279'16,"-2"8"-57"-16,-2-6-172 16,1-3-73-16,0 0-23 15,0 2-16-15,0 1 76 16,9 14 31-16,-2-5 20 15,2-7 18-15,58 41 57 16,-39-52 13-16,-3-5-20 16,-1-6-5-16,-8-4-13 0,-5-1-56 15,-11-1-21-15,-11-8-20 16,-4 11-24-16,-11 9-17 16,-5 10-13-16,-6 21-14 15,1 7 2-15,2 12 10 16,13 1 11-16,11 7 7 15,16-11 12-15,12 8 9 16,14-7-2-16,15-4-5 16,4-14-7-16,8-9-355 15,2-13 114-15</inkml:trace>
  <inkml:trace contextRef="#ctx0" brushRef="#br0" timeOffset="179412.0413">28349 17605 1122 0,'13'41'316'0,"-5"-44"64"16,-5 48-293-16,3 12-86 15,0 26-5-15,-3 11 6 16,-3 36-5-16,1-6-24 0,-2 11-150 16,-2-18-199-1,-6-7-6-15,-2-46-210 0</inkml:trace>
  <inkml:trace contextRef="#ctx0" brushRef="#br0" timeOffset="180070.5958">28867 17899 881 0,'46'39'250'0,"-41"-21"36"15,-1 8-249-15,4 19-33 16,2 5-32-16,5 17 25 16,-2 0 4-16,5 2 2 15,-5-15 1-15,-1-13 3 16,-7-22 14-16,-1-19 8 16,-4-32-20-16,1-34-31 15,-1-12-4-15,2-32-100 16,1-1-54-16,4 8-25 15,2 27 102-15,5 8 66 16,-1 31 116-16,2 12 74 16,-5 13 47-16,6 12-53 15,2 16-54-15,7 17-15 16,0 7-22-16,7 10 9 16,-6-9-15-16,2-8-11 15,-7-21-3-15,7-21 1 16,2-22-16-16,5-6-11 15,-5-8-4-15,3 5-13 16,-13 11-6-16,-3 13-1 0,-8 10 2 16,1 14 13-16,-3 15 8 15,10 21 2-15,2 17 5 16,8 23-3-16,1 10-78 16,7 11-310-16,-1-21 64 15</inkml:trace>
  <inkml:trace contextRef="#ctx0" brushRef="#br0" timeOffset="180579.9974">30389 17885 781 0,'-5'7'238'0,"-8"-3"24"16,-12 8-213-16,-6 5-74 16,-14 12-17-16,-2 2 23 15,-4 14 48-15,11 2 34 16,2 11 28-16,13-2 11 16,8 7-5-16,10-13-36 15,1-4-17-15,6-14-59 16,5-20-15-16,0-12-1 0,10-13-13 15,3-6-14 1,1-15 23-16,-1 4-8 0,0 2 26 16,-9 12 21-16,3 8 20 15,-1 20 18-15,7 13 18 16,-2 3-35-16,8 9-62 16,-2-3-57-16,4-5-232 15,-3-13 10-15</inkml:trace>
  <inkml:trace contextRef="#ctx0" brushRef="#br0" timeOffset="180961.9615">30664 17990 1144 0,'58'77'267'0,"-40"-42"96"16,7 8-334-16,15 14-83 16,1 3-65-16,10-3-66 15,-11-14-178-15,-6-3-18 16</inkml:trace>
  <inkml:trace contextRef="#ctx0" brushRef="#br0" timeOffset="181196.862">31049 17944 1256 0,'-18'7'327'16,"-33"39"55"-16,-58 85-400 0,15-13-371 16,-6-14 45-16</inkml:trace>
  <inkml:trace contextRef="#ctx0" brushRef="#br0" timeOffset="184984.4454">27108 15713 310 0,'47'25'358'0,"-50"-25"-113"15,-1-6-202-15,2 7 140 16,1-1-247-16,-1 0-6 16,2 2-1-16,2 20 17 15,4 21 52-15,3 67 14 16,-8-35 7-16,-4 33 5 16,-9-11 2-16,2 17 0 15,-2-18-3-15,-3-4-2 16,-1-33-6-16,1-5-216 15,-10-23 68-15</inkml:trace>
  <inkml:trace contextRef="#ctx0" brushRef="#br0" timeOffset="185438.6177">27075 15773 653 0,'46'39'188'16,"-47"-42"28"-16,2-1-185 15,8-2-46-15,-9 4 9 16,1 1 15-16,22-13 32 15,60-35 25-15,-36 21 15 16,0 0-16-16,10 6-12 16,-10 6-31-16,2 8-32 15,-10 17-31-15,-11 15-12 16,-18 8 5-16,-22 14 11 16,-20 6 25-16,-22 16 11 15,-5-1 5-15,-17 9-1 16,10-10-6-16,2-2-3 15,20-21 12-15,4-8 8 16,23-9-4-16,25-6-3 16,20-11 24-16,19-10 22 15,14-1 4-15,21-8 6 16,-1 1-7-16,8 8-189 0,-5 9-168 16,-10 15-26-16</inkml:trace>
  <inkml:trace contextRef="#ctx0" brushRef="#br0" timeOffset="185902.1442">28051 16231 984 0,'-7'58'289'0,"2"-52"40"16,8-5-300-16,6 7-74 15,9-1-27-15,12-1 5 16,7-4 20-16,18-14 46 15,4-10 19-15,16-11 17 16,-5-4-4-16,1-10-18 16,-21 8-20-16,-13-5 5 15,-26 8 2-15,-20 2 32 16,-12 9 31-16,-16 5-17 0,-9 18-21 16,-12 13-21-16,4 20-33 15,-10 20-37-15,14 11 27 16,8 14 10-16,20-7 17 15,14 5 10-15,17-11 13 16,15-3-1-16,15-11-6 16,26 0-176-16,7-15-130 0,-2-21-17 15</inkml:trace>
  <inkml:trace contextRef="#ctx0" brushRef="#br0" timeOffset="186171.5303">28804 15643 952 0,'28'148'336'15,"-28"-137"23"-15,-2-11-238 16,1 1-131-16,1-1-35 15,0 0-38-15,-2 2 22 16,1 11 31-16,-2 37-9 0,-7 64 19 16,2-13 37-16,-5 7-39 15,-3 30-295-15,4-14 25 16,0 1-108-16</inkml:trace>
  <inkml:trace contextRef="#ctx0" brushRef="#br0" timeOffset="186991.9963">29298 15899 511 0,'0'18'80'0,"0"6"60"16,-5 13-153-16,2 3 10 15,-6 16 22-15,0 2 18 0,-6 12 25 16,3-8 7-16,-6-4 9 16,2-14-10-16,3-10 4 15,4-19-16-15,7-5 13 16,5-8-7-16,2-10-25 16,1-6-19-16,9-18-10 15,-5-8-23-15,9-16-7 16,5-2 18-16,-3-11 1 15,-4 9-3-15,6 1 5 16,-7 16 4-16,-6 6 12 16,-1 19 1-16,1 10-21 15,-7 9-14-15,2 11-1 16,2 7-10-16,7 5 5 16,-5 3 28-16,4-2 18 15,0-8-1-15,8-9 2 16,6-14 3-16,16-24-3 15,8-7-10-15,12-15-23 0,-1 5-9 16,-1 4-9-16,-19 13 3 16,3 14-2-16,-10 10 22 15,-3 14 6-15,-9 9 9 16,7 20-1-16,-14 8 8 16,-7 23 7-16,-3 0 0 15,-3 21-1-15,-3-2-3 16,-7 16-84-16,-2-10-87 15,-9 9-125-15,-13-23-70 16</inkml:trace>
  <inkml:trace contextRef="#ctx0" brushRef="#br0" timeOffset="187428.0624">30320 16270 1317 0,'-1'16'318'0,"0"-34"60"0,-1 27-414 15,2 3-56-15,-1 10-25 16,1 8-13-16,0 8 19 16,-2 5 10-16,-2 9-20 15,-1-4-179-15,-2-7 6 16,1-13-72-16</inkml:trace>
  <inkml:trace contextRef="#ctx0" brushRef="#br0" timeOffset="187636.9892">30243 15960 168 0,'-2'0'966'0,"-1"0"-490"15,0 0-176-15,0-1 72 16,1-1-895-16,2-2 54 16</inkml:trace>
  <inkml:trace contextRef="#ctx0" brushRef="#br0" timeOffset="188250.1107">30679 16079 164 0,'6'50'112'16,"-3"-44"-35"-16,-5 0-7 0,-1 4-91 16,3-10 8-16,0 2 38 15,0 1 37-15,2 22 31 16,1 47 32-16,-3-35-17 15,-3-2-17-15,1-1-19 16,5-11-8-16,-1-8-6 16,-4-12 81-16,7-7 17 15,2-13-8-15,2-12-13 16,7 1-18-16,7-6-75 16,5 8-30-16,3 16-18 15,-4 13-16-15,-4 18-8 16,-2 13 3-16,-3 9-4 15,-5 6-32-15,5 16-283 16,3-6 80-16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32:14.7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9059 1179 60 0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32:14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9061 1182 94 0,'0'1'0'0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5T15:32:14.8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9010 1179 189 0,'-66'-24'0'0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3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2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8B1-9DEF-432B-BD58-7E53C951A2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F47E-618D-4CE8-BE6D-91CA08E3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15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5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3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61" y="202551"/>
            <a:ext cx="11237249" cy="45682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632040" y="1122480"/>
              <a:ext cx="7960320" cy="4712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720" y="1117080"/>
                <a:ext cx="7976520" cy="47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6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86" y="179815"/>
            <a:ext cx="9062002" cy="4574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767" y="4380807"/>
            <a:ext cx="2568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root(f’(x))</a:t>
            </a:r>
          </a:p>
          <a:p>
            <a:r>
              <a:rPr lang="en-US" dirty="0" smtClean="0"/>
              <a:t>f(-3)</a:t>
            </a:r>
          </a:p>
          <a:p>
            <a:r>
              <a:rPr lang="en-US" dirty="0" smtClean="0"/>
              <a:t>f(-1)</a:t>
            </a:r>
          </a:p>
          <a:p>
            <a:endParaRPr lang="en-US" dirty="0"/>
          </a:p>
          <a:p>
            <a:r>
              <a:rPr lang="en-US" dirty="0" err="1" smtClean="0"/>
              <a:t>inflectionpoint</a:t>
            </a:r>
            <a:r>
              <a:rPr lang="en-US" dirty="0" smtClean="0"/>
              <a:t>(f(x))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11" y="4135409"/>
            <a:ext cx="121920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587" y="1315749"/>
            <a:ext cx="2295525" cy="971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378120" y="1047960"/>
              <a:ext cx="5723640" cy="5313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0560" y="1041840"/>
                <a:ext cx="5738400" cy="53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1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71" y="141639"/>
            <a:ext cx="8463292" cy="5010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962" y="1077649"/>
            <a:ext cx="3868889" cy="3019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145" y="4690749"/>
            <a:ext cx="1744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Roots(f'(x), -1, 1</a:t>
            </a:r>
            <a:r>
              <a:rPr lang="en-US" dirty="0" smtClean="0"/>
              <a:t>)</a:t>
            </a:r>
          </a:p>
          <a:p>
            <a:r>
              <a:rPr lang="en-US" dirty="0" smtClean="0"/>
              <a:t>f(-.3333)</a:t>
            </a:r>
          </a:p>
          <a:p>
            <a:r>
              <a:rPr lang="en-US" dirty="0" smtClean="0"/>
              <a:t>roots(f’’(x))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634" y="5286980"/>
            <a:ext cx="1362075" cy="390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651680" y="212040"/>
              <a:ext cx="10525680" cy="6450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4840" y="207720"/>
                <a:ext cx="10537560" cy="64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4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47" y="248361"/>
            <a:ext cx="8304309" cy="32509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60280" y="3209040"/>
              <a:ext cx="5656680" cy="65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4880" y="3198600"/>
                <a:ext cx="5672520" cy="6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73" y="395501"/>
            <a:ext cx="8128511" cy="3966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8" y="4099906"/>
            <a:ext cx="1457325" cy="952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37840" y="2856600"/>
              <a:ext cx="9603360" cy="363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000" y="2849400"/>
                <a:ext cx="9619560" cy="36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2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57" y="258549"/>
            <a:ext cx="8754573" cy="1284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34615" y="5064820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extremum(a(x))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288" y="5157927"/>
            <a:ext cx="1466850" cy="276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132" y="6170413"/>
            <a:ext cx="3849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Dimensions: 10x10x5, surface area:300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33880" y="1163160"/>
              <a:ext cx="9633960" cy="5241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600" y="1154160"/>
                <a:ext cx="9653040" cy="52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4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83" y="171753"/>
            <a:ext cx="8346734" cy="62332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942" y="5929345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extremum(a(x))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227" y="5908152"/>
            <a:ext cx="1876425" cy="390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2560" y="3275215"/>
            <a:ext cx="283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Dimensions:</a:t>
            </a:r>
          </a:p>
          <a:p>
            <a:r>
              <a:rPr lang="en-US" dirty="0" smtClean="0"/>
              <a:t>x = 100, y = 150</a:t>
            </a:r>
          </a:p>
          <a:p>
            <a:endParaRPr lang="en-US" dirty="0"/>
          </a:p>
          <a:p>
            <a:r>
              <a:rPr lang="en-US" dirty="0" smtClean="0"/>
              <a:t>Area:</a:t>
            </a:r>
          </a:p>
          <a:p>
            <a:r>
              <a:rPr lang="en-US" dirty="0" smtClean="0"/>
              <a:t>15000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24560" y="451440"/>
              <a:ext cx="11140560" cy="6373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880" y="445320"/>
                <a:ext cx="11149920" cy="63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26" y="200074"/>
            <a:ext cx="8659467" cy="43566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0129" y="3393963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r'(233)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37" y="3262312"/>
            <a:ext cx="1228725" cy="333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72160" y="1465560"/>
              <a:ext cx="9469080" cy="756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5680" y="1457640"/>
                <a:ext cx="9482760" cy="7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4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71" y="217714"/>
            <a:ext cx="8925148" cy="2231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51" y="2657388"/>
            <a:ext cx="1428750" cy="695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647" y="2709949"/>
            <a:ext cx="2660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cbar</a:t>
            </a:r>
            <a:r>
              <a:rPr lang="en-US" dirty="0" smtClean="0"/>
              <a:t>(x)=c(x)/x</a:t>
            </a:r>
          </a:p>
          <a:p>
            <a:r>
              <a:rPr lang="en-US" dirty="0" err="1" smtClean="0"/>
              <a:t>cbar</a:t>
            </a:r>
            <a:r>
              <a:rPr lang="en-US" dirty="0" smtClean="0"/>
              <a:t>(130)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/>
          </a:p>
          <a:p>
            <a:r>
              <a:rPr lang="en-US" dirty="0" smtClean="0"/>
              <a:t>c(130)/130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1" y="152242"/>
            <a:ext cx="8132203" cy="16208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9775" y="1612669"/>
            <a:ext cx="423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f(p)=-25p+25000</a:t>
            </a:r>
          </a:p>
          <a:p>
            <a:r>
              <a:rPr lang="en-US" dirty="0" smtClean="0"/>
              <a:t>e(p)=-p*f’(p)/f(p)</a:t>
            </a:r>
          </a:p>
          <a:p>
            <a:r>
              <a:rPr lang="en-US" dirty="0" smtClean="0"/>
              <a:t>e(535)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49" y="1731434"/>
            <a:ext cx="1362075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9155" y="3300153"/>
            <a:ext cx="535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 (e(p)&gt;1): meaning that a raise in price will decrease demand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27120" y="2094840"/>
              <a:ext cx="4420800" cy="2827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800" y="2086200"/>
                <a:ext cx="4435200" cy="28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9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89" y="203469"/>
            <a:ext cx="8802798" cy="2246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38" y="2450387"/>
            <a:ext cx="1428750" cy="43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593" y="2576945"/>
            <a:ext cx="135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N(3)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509720" y="3040560"/>
              <a:ext cx="2877480" cy="494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5040" y="3032640"/>
                <a:ext cx="2892600" cy="5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39" y="203385"/>
            <a:ext cx="8486783" cy="21581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0837" y="1992204"/>
            <a:ext cx="954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fitexp</a:t>
            </a:r>
            <a:r>
              <a:rPr lang="en-US" dirty="0"/>
              <a:t>(L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f’(10)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141" y="1992204"/>
            <a:ext cx="264795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619" y="3164898"/>
            <a:ext cx="14192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88" y="254159"/>
            <a:ext cx="7345763" cy="50951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90000" y="439200"/>
              <a:ext cx="1429920" cy="84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8120" y="380160"/>
                <a:ext cx="14562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615480" y="508680"/>
              <a:ext cx="1588320" cy="79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6120" y="442440"/>
                <a:ext cx="1614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740600" y="890640"/>
              <a:ext cx="9565920" cy="5929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3760" y="883440"/>
                <a:ext cx="9580680" cy="59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3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9" y="283189"/>
            <a:ext cx="6774428" cy="48666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61240" y="4244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6920" y="407160"/>
                <a:ext cx="9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261960" y="425520"/>
              <a:ext cx="360" cy="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280" y="407160"/>
                <a:ext cx="9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219840" y="415800"/>
              <a:ext cx="24120" cy="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4800" y="395640"/>
                <a:ext cx="34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169800" y="310680"/>
              <a:ext cx="1863720" cy="17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6480" y="267840"/>
                <a:ext cx="18910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326400" y="176760"/>
              <a:ext cx="7971840" cy="6292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9920" y="170640"/>
                <a:ext cx="7987320" cy="63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2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67" y="152324"/>
            <a:ext cx="7912458" cy="42492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84200" y="317520"/>
              <a:ext cx="7925760" cy="6383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8080" y="311040"/>
                <a:ext cx="7938000" cy="63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2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109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MATH 1314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10</cp:revision>
  <dcterms:created xsi:type="dcterms:W3CDTF">2017-10-16T14:26:42Z</dcterms:created>
  <dcterms:modified xsi:type="dcterms:W3CDTF">2019-07-25T16:32:34Z</dcterms:modified>
</cp:coreProperties>
</file>