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01T15:07:53.8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22297 6442 614 0,'19'56'149'0,"-27"-48"74"15,2-5-152-15,-2 0 16 16,8-3 20-16,0 0-21 16,0 0-11-16,0 0-55 15,0 0 9-15,3 0 6 16,33-6 23-16,89-19-26 15,5-4 24-15,12-1-25 16,19 4-89-16,-28 7-118 16,-8-4-153-16,-43 8-38 0</inkml:trace>
  <inkml:trace contextRef="#ctx0" brushRef="#br0" timeOffset="408.6602">22770 6050 958 0,'6'1'243'15,"0"-2"57"-15,-2 4-254 16,-4-3-79-16,0 1 13 0,1 33 12 15,-7 61 15-15,-6-24 4 16,-9-2 17-16,-9 27 0 16,-4-5-5-16,-10 16-12 15,1-7-42-15,-5 2-281 16,17-30-12-16,17-17-131 16</inkml:trace>
  <inkml:trace contextRef="#ctx0" brushRef="#br0" timeOffset="812.8811">24016 6126 985 0,'9'-21'133'0,"-1"14"145"0,-7-3-325 15,-10 1 93-15,-34 25 39 16,-10 21 12-16,-24 28 21 16,-17 24 63-16,-2 49 60 15,26-7-70-15,36 18-60 16,51-20 1-16,74-11-175 16,52-42-135-16,68-29-168 15,10-47-114-15,28-44-108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01T16:00:21.9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10818 15035 832 0,'17'-15'208'15,"-8"1"80"-15,-8 0-251 0,-16 6-16 16,-7 3-19-16,19 4-8 16,-5 1-5-16,7 0 12 15,1 0 20-15,-3 0 17 16,1-2-4-16,2 2-5 16,-3 0-5-16,2 0-14 15,-2 0-7-15,-2 2 1 16,2-1 1-16,-3 9 4 15,-5 10 1-15,-3 6 2 16,-20 54 1-16,15-32-3 16,-2 0-5-16,-6 20-1 15,-2 0-2-15,-2 11 14 16,2-9 6-16,-2 1 16 16,9-19 4-16,-2-8 5 15,10-18-15-15,4-8-3 0,3-10-13 16,7-13-13-16,7-12-5 15,7-24-2-15,8-10-3 16,12-31-3-16,1-3 11 16,12-13 0-16,-9 9 0 15,10-9 0-15,-7 15 0 16,5-10-1-16,-11 13-2 16,3 6 3-16,-17 15 4 15,2 10 6-15,-7 21 5 0,-7 11 4 16,0 12-3-16,-1-1-4 15,-11 9-10-15,1 12 3 16,12 9-2-16,-10 17 5 16,6 18 4-16,2 17 4 15,-5 0-2-15,-8 13-2 16,2-5-2-16,3 18 0 16,-5 3-3-16,10 11 0 15,-5-10-4-15,-5 7-2 16,7-28-16-16,1-17-34 15,-8-25-34-15,5-16-118 16,8-17-87-16,-3-16-106 16,-4-15-75-16</inkml:trace>
  <inkml:trace contextRef="#ctx0" brushRef="#br0" timeOffset="345.6373">10819 15236 680 0,'-17'14'116'0,"3"-2"61"15,0 1-204-15,5-3 0 0,-2-3 16 16,7-4 21-16,2-2 64 15,2-1 20-15,0 0 25 16,0 0 0-16,0 0-8 16,0 0-51-16,0 0-17 15,0 0-23-15,0 0 1 16,0 0 3-16,0 0 7 16,2 0 11-16,13 6 5 15,7-1-3-15,60 6 0 16,-42-17-2-16,15-2-398 15,1-3 128-15</inkml:trace>
  <inkml:trace contextRef="#ctx0" brushRef="#br0" timeOffset="768.762">11732 15268 650 0,'-7'8'527'0,"11"8"-138"16,-8 7-403-16,1 11 360 15,1 0-404-15,-7 11-15 16,-2-7-6-16,0 4-26 16,11-13-14-16,-8-5-34 15,4-11-167-15,-1-25 14 0</inkml:trace>
  <inkml:trace contextRef="#ctx0" brushRef="#br0" timeOffset="935.1716">11732 14881 1382 0,'-12'32'322'0,"4"2"38"0,7-14-718 16,5-4-106-16,15 2-165 15</inkml:trace>
  <inkml:trace contextRef="#ctx0" brushRef="#br0" timeOffset="1337.8818">12501 15183 409 0,'-38'10'404'16,"0"13"-75"-16,-1-1-239 16,-1 4 254-16,3 6-276 15,4 1-4-15,4-10-29 16,3 0 3-16,9-7 3 15,3-10-25-15,11-2-28 16,11 1-12-16,1 0-9 16,5 1-10-16,3 2 26 15,0 7 17-15,-5 2 6 0,-7 8 7 16,-13 3 3-16,-6 7 10 16,-12-9 1-16,-5 1 0 15,-2-13-31-15,3-2-127 16,11-12-238-16,2-20 11 15</inkml:trace>
  <inkml:trace contextRef="#ctx0" brushRef="#br0" timeOffset="1862.2616">13429 15259 629 0,'-26'9'282'0,"-6"2"-12"15,-13 11-112-15,-3 7-137 0,-8 11-5 16,13 5 1-16,-3 8 9 16,15-4-6-16,6 1 2 15,20-13-3-15,1-8-13 16,4-9-17-16,14-14 14 15,6-12-1-15,14-9-1 16,9-8 5-16,13-16 2 16,-4-3-17-16,4-3 1 15,-16 4 7-15,2 4 21 16,-16 9 13-16,-4 12 15 16,-10 9-2-16,-3 8 8 15,-9 8-11-15,-3 16-2 16,-6 5-14-16,-3 10-32 15,2-2-48-15,3 1-160 16,10-16-154-16,6-3-37 16</inkml:trace>
  <inkml:trace contextRef="#ctx0" brushRef="#br0" timeOffset="2247.427">14230 15292 769 0,'-5'12'386'0,"-9"0"-39"16,-10 1-153-16,-17 8-171 15,-5 1-55-15,-14 6-15 16,-2-2 4-16,-3 5 19 15,17-8 27-15,6-1 29 16,19-5 25-16,11-3-20 16,12-3-22-16,9 2-11 15,8-2-10-15,13 6-10 16,-9-1 18-16,5 5 6 16,-4-4 4-16,-13 2 12 15,-6-5 5-15,-6 3 10 16,-6-11 3-16,-8-3-18 15,5-6-45-15,-2-9-114 0,1-12-148 16,9-6-105-16,13-9-108 16</inkml:trace>
  <inkml:trace contextRef="#ctx0" brushRef="#br0" timeOffset="2726.1534">14743 15446 955 0,'-2'17'229'0,"-5"-4"63"16,-1-4-300-16,2-1-53 15,-7-5-14-15,-2-5-4 16,1-3 42-16,-4-2 49 15,-3-1 33-15,3-1 10 16,1 3 7-16,0 6-35 16,-3 1-23-16,1 7-5 15,2 1 0-15,-1 7 13 16,-2-4 12-16,7 5 10 16,4 0 1-16,1 5-2 15,2-2-9-15,6 4-8 16,-3-2-12-16,6-2-13 15,-1-6-6-15,5-3-10 0,3-8 5 16,5-6 0-16,1-8 10 16,13-4 1-16,-3 1 3 15,4 1-8-15,-6-1 5 16,-2 10 6-16,-13-1 6 16,4 7 6-16,-4 5 2 15,-5 9-34-15,-4-4 24 16,5 7-57-16,-5-4-108 15,3-4-136-15,6-2-12 0</inkml:trace>
  <inkml:trace contextRef="#ctx0" brushRef="#br0" timeOffset="3312.6602">15162 15398 1000 0,'0'2'290'16,"-2"4"55"-16,-9 2-281 15,10-8-42-15,-4 1-27 16,-36 41 12-16,-43 49 10 15,45-43 28-15,13-6 11 16,9-2 23-16,13-11 10 0,13-5-20 16,14-14-38-16,16-20-15 15,2-17-26-15,20-24-39 16,-4-14 12-16,17-23 20 16,-1 3 10-16,4-7 9 15,-12 11 18-15,-5 7-1 16,-26 25-10-16,-8 5-11 15,-13 26-6-15,-13 2-3 16,-11 18-3-16,-11 19 15 16,-6 17 10-16,-13 20 11 15,5 13 4-15,2 21 0 16,11-9-19-16,8 2-65 16,10-17-77-16,10-12-292 15,4-22 16-15</inkml:trace>
  <inkml:trace contextRef="#ctx0" brushRef="#br0" timeOffset="3689.331">15726 15156 1569 0,'-16'213'342'0,"-31"-134"143"15,11-4-469-15,14-5-55 16,19-25-25-16,11-13-10 16,14-24-12-16,21-31 5 15,9-24 29-15,16-25 11 16,-6-16 10-16,16-17 12 16,-21 7 4-16,3 1 7 15,-11 17 11-15,-1-1 4 16,-24 24 2-16,-3 9 11 15,-13 17-2-15,-11 30-3 16,-11 24 20-16,-8 19 16 16,-4 15-4-16,-10 20 14 15,4-4 5-15,1 10-20 16,6-3-20-16,10 2-32 16,9-14-52-16,9-4-42 15,5-21-367-15,5-17 70 0</inkml:trace>
  <inkml:trace contextRef="#ctx0" brushRef="#br0" timeOffset="4125.4634">16469 14791 1334 0,'44'97'146'0,"-74"-49"173"15,4 2-405-15,-10 4 41 16,10-9 68-16,9 6 38 16,9-5 25-16,11-1 19 15,8-7-23-15,14-4-23 16,9-12-16-16,5-10-28 15,4-10-28-15,9-11-5 16,-8-10-4-16,2-10 7 16,-3 4 18-16,-4-3 10 15,-16 7 9-15,-3 4 7 16,-15 13 4-16,-27 11 4 0,-7 8 5 16,-10 22-16-16,1 11-1 15,7 11-3-15,17-2-10 16,15 2-25-16,16-13-16 15,22-10-75-15,9-16-57 16,17-11-279-16,-2-12-16 16,8-13-107-16</inkml:trace>
  <inkml:trace contextRef="#ctx0" brushRef="#br0" timeOffset="4359.1073">17412 15196 1094 0,'-2'46'352'16,"12"-6"32"-16,-6 21-279 15,4-1-147-15,4 17-24 16,-7-9-5-16,0 6-3 15,-4-6-91-15,-2 7-185 16,-9-17 40-16</inkml:trace>
  <inkml:trace contextRef="#ctx0" brushRef="#br0" timeOffset="4658.9051">17440 15233 1476 0,'4'-8'456'16,"18"-3"36"-16,4 5-430 15,13-3-54-15,9 1-56 16,9 7-22-16,-6 5 52 0,-3 2 11 16,-9 5 19-16,-10 9-4 15,-17 4-23-15,-19 8-5 16,-24 5-9-16,-25 14-10 15,-21-5 9-15,-10 1-3 16,5-13 16-16,8-3-46 16,20-17-34-16,15-4-31 15,16-6-31-15,2-12-278 16,1-8 87-16</inkml:trace>
  <inkml:trace contextRef="#ctx0" brushRef="#br0" timeOffset="5022.9169">17933 15360 756 0,'0'0'128'15,"-3"4"84"-15,1 6-217 16,-1-10 9-16,2 1 45 16,1 5 57-16,-7 14 17 15,3 0 27-15,2 42-11 16,19-46-15-16,5-9-41 16,9-8-16-16,4-8-29 0,9-11-15 15,-3-5-18-15,-1-8-13 16,-10 6-1-16,-9-3 1 15,-17 7 0-15,-20 0-1 16,-15 7 2-16,-4 2-34 16,-4 5-34-16,0 1-34 15,18 4-280-15,-6 4 52 16</inkml:trace>
  <inkml:trace contextRef="#ctx0" brushRef="#br0" timeOffset="5293.7151">18455 15432 1283 0,'14'31'278'0,"-2"-1"102"15,2 5-442-15,-3-4-95 0,-9-5-172 16,-2-10-64-16,0-2-91 16</inkml:trace>
  <inkml:trace contextRef="#ctx0" brushRef="#br0" timeOffset="5482.6549">18539 14927 1476 0,'60'56'245'0,"-48"-32"24"15,-9-10-543-15,2 5-180 0,-3-8-96 16</inkml:trace>
  <inkml:trace contextRef="#ctx0" brushRef="#br0" timeOffset="5858.3659">18815 15369 949 0,'-1'6'377'0,"5"-7"-7"0,-1 2-221 16,-3-1-159-16,-3-1-31 16,3-1 8-16,0 0 23 15,0 1 27-15,0-1 47 16,0-1 19-16,17-8 7 15,7-1-15-15,61-17-14 16,-51 27-32-16,9 7-9 16,-9 1-8-16,1 5 2 15,-5 7-11-15,-12 9-6 16,-5 0-5-16,-9 11-9 16,-7-3-12-16,-8 2-8 15,-1-4-3-15,-5-6-6 16,3-10-10-16,3-4-46 15,5-13-76-15,1-19-219 16,5-9-1-16</inkml:trace>
  <inkml:trace contextRef="#ctx0" brushRef="#br0" timeOffset="6111.8971">19447 14799 983 0,'7'3'377'0,"-4"-3"0"0,-3 4-250 16,0-4-148-16,0 2-32 15,0-1 17-15,0 32 23 16,-5 44 25-16,5-32 1 16,-5-6 21-16,-2 12-14 15,-3-7-18-15,4 12-48 16,-5-10-48-16,-6 10-126 15,2-5-100-15,-4-6-46 16,5-11-83-16</inkml:trace>
  <inkml:trace contextRef="#ctx0" brushRef="#br0" timeOffset="6337.5081">19297 15038 495 0,'8'11'796'15,"6"-3"-304"-15,-2-7-296 16,10 4 287-16,12 1-502 16,14-1-21-16,0-4-12 15,21-1-101-15,-4-9-206 16,13-31-116-16,-10-17-115 15</inkml:trace>
  <inkml:trace contextRef="#ctx0" brushRef="#br0" timeOffset="139708.5867">12494 16700 1036 0,'-1'4'217'16,"-69"-2"98"-16,-2 5-305 15,79 6-9-15,-5 7 3 16,-4 2 1-16,7 16 0 16,-5 4 1-16,2 18-1 15,-4 8-3-15,-6 25-3 16,-4 3-1-16,6 30-6 16,-2-51-30-1,3-1-12-15,-7 59-24 16,7-25-240-16,5-39 52 15</inkml:trace>
  <inkml:trace contextRef="#ctx0" brushRef="#br0" timeOffset="140228.3814">12565 16740 1152 0,'-17'14'341'16,"0"-7"43"-16,5-2-321 16,4-3-53-16,7 2-49 15,2-5 32-15,-1-1 0 0,0 1 11 16,3-3 9-16,10-3 9 16,25-30 8-16,68-55 7 15,-46 51-8-15,8 1 1 16,-11 13-9-16,-1 3-4 15,-16 14-12-15,-14 13-8 16,-15 11 15-16,-19 17 8 16,-13 9 5-16,-32 21 12 15,-17 0 7-15,-15 14-13 16,-1-10-3-16,-5-5 9 16,30-15-6-16,10-10-7 15,28-18-15-15,23-4-19 16,31-7-15-16,17-3-9 15,12-2 2-15,22 1 7 16,-9 3 13-16,-4 8 2 0,-21 4 2 16,-14 16 2-1,-23 12 2-15,-29 23 2 0,-23-2 4 16,-31 19 5-16,-19 2 28 16,-24 12 16-16,15-19-1 15,-7 2-4-15,27-23-10 16,4-11-37-16,27-24-138 15,-7-14-360-15,19-17 73 16</inkml:trace>
  <inkml:trace contextRef="#ctx0" brushRef="#br0" timeOffset="140602.329">13638 16930 1517 0,'-12'21'318'0,"-2"9"144"16,0 8-454-16,1 4-24 16,0 18 9-16,-4 1 0 15,-5 8-2-15,-3-2-6 16,2 8-68-16,6-13-105 15,-3-8-267-15,8-18-16 16</inkml:trace>
  <inkml:trace contextRef="#ctx0" brushRef="#br0" timeOffset="140773.1549">13810 16264 1415 0,'-16'32'456'0,"1"2"30"16,15-9-401-16,-8 6-294 15,8-5-303-15,8 5-1 16</inkml:trace>
  <inkml:trace contextRef="#ctx0" brushRef="#br0" timeOffset="141216.9672">14502 16789 583 0,'-2'14'339'0,"-2"-3"-43"16,-4-3-101-16,-6 6-87 15,-3 1-18-15,-14 8 25 16,-7 3 25-16,-13 8 9 16,-5-1-7-16,-6 4-50 15,11-6-30-15,5-2-36 16,15-12-27-16,12-1-57 15,19-5 15-15,14-4 2 16,8 6 4-16,7 5 6 16,2-1 38-16,-2 9 13 15,-15-1 7-15,-9 8 7 16,-14-2 4-16,-22 7 0 16,-6-5-5-16,-11-2-12 15,0-19-25-15,-5-7-79 16,19-15-91-16,10-18-301 15,22-7 3-15</inkml:trace>
  <inkml:trace contextRef="#ctx0" brushRef="#br0" timeOffset="141711.6996">15335 16931 709 0,'-14'-4'379'15,"-3"-1"-44"-15,-12-9-125 16,-2 6-182-16,-16 16-34 16,3 11-9-16,-14 15 16 15,-2 11 16-15,0 19 33 16,4 0 21-16,4 10 10 16,18-8-20-16,12-4-34 15,10-18-51-15,16-17-26 0,13-14-15 16,13-19-10-1,1-16 16-15,13-15 12 0,3-3 15 16,1-11 7-16,-11 7 15 16,-5 4 18-16,-7 15 14 15,-7 8 20-15,-7 17 11 16,3 11 16-16,0 11-9 16,-2 13-9-16,5 3-31 15,8 2-98-15,3-5-141 16,18-8-165-16,5-15-70 0</inkml:trace>
  <inkml:trace contextRef="#ctx0" brushRef="#br0" timeOffset="142370.0649">15888 17126 708 0,'11'-8'295'15,"-11"5"3"-15,0 0-149 16,0-1-106-16,0 0-15 15,0 3-8-15,0 1-3 0,0 0 5 16,-3 0 11-16,1 1 11 16,-5 24-6-16,-23 57 0 15,7-37-9-15,1-3-13 16,-2 7-9-16,5-9 4 16,-6-4-4-16,13-11-9 15,6-7-26-15,6-13-12 0,11-15 0 16,13-7 1-16,12-20 5 15,3-4 22-15,9-12 8 16,-7 7 1-16,12-4 4 16,-10 19 7-16,8-3 16 15,-8 17 8-15,-4 2 13 16,-13 12 12-16,-7-3-5 16,-8 12-12-16,-7 5-5 15,-2 7-12-15,-4 7-2 16,-5 6 6-16,2 1 18 15,-4-2 4-15,4-6 2 16,7-7-12-16,5-4-6 16,10-6-21-16,6 0-7 15,2-3-5-15,5 1-7 16,-4 3-4-16,-8 4 1 16,-2 7 0-16,-12 4 5 15,-7 3 11-15,-1 10 9 0,-6-7 8 16,1 0-19-16,1-6-38 15,8-1-176-15,0-17-178 16,13-15-64-16,-4-14-192 16</inkml:trace>
  <inkml:trace contextRef="#ctx0" brushRef="#br0" timeOffset="142819.4567">17004 17129 616 0,'-54'42'624'15,"-3"6"-188"-15,-4 14-370 16,18-1 356-16,9 0-451 16,16-16 12-16,8-10-9 15,7-13-5-15,8-16 9 0,9-18 10 16,11-13-28-16,4-8-3 15,10-10-6-15,4 3 7 16,0 7 4-16,-4 16 34 16,1 14 41-16,-1 11 23 15,-1 12 14-15,-4 8 2 16,2 4-26-16,-12-4-42 16,-2 3-28-16,-8-8-125 0,-2-7-288 15,-7-12 50-15</inkml:trace>
  <inkml:trace contextRef="#ctx0" brushRef="#br0" timeOffset="143104.6956">17364 17157 817 0,'46'-26'356'0,"-41"32"-13"16,0-3-191-16,7 11-100 15,5 3-30-15,6 14 32 16,2 0 36-16,6 10 12 0,3 4 2 16,5 9-6-16,-9-7-35 15,12 5-81-15,-11-12-33 16,0-2-102-16,-5-11-83 15,-4-10-223-15,-2-15-1 16</inkml:trace>
  <inkml:trace contextRef="#ctx0" brushRef="#br0" timeOffset="143314.1422">17942 17006 1523 0,'-17'44'393'0,"-91"54"76"16,29-46-480-16,-24 10-104 15,13 1-40-15,-4 4 8 16,19-11 31-16,11-7-6 16,25-15 36-16,3-11-264 15,7-20 34-15</inkml:trace>
  <inkml:trace contextRef="#ctx0" brushRef="#br0" timeOffset="143538.5381">18019 17322 1006 0,'8'64'675'16,"1"1"-158"-16,-9-11-181 0,-7 1-408 15,5-13-242-15,-4-13-228 16,0-25-77-16</inkml:trace>
  <inkml:trace contextRef="#ctx0" brushRef="#br0" timeOffset="143709.0423">18158 16611 1782 0,'-6'19'365'15,"34"-7"51"-15,-28-1-570 16,16-3-422-16,7-8 2 15</inkml:trace>
  <inkml:trace contextRef="#ctx0" brushRef="#br0" timeOffset="144352.6272">18512 17057 827 0,'78'122'409'16,"-81"-108"-43"-16,-7 10-160 15,4 3-194-15,-9 7-22 16,1 0-2-16,-3 6 24 16,-5-2 23-16,-3 4 15 15,7-11 2-15,1-3 0 16,4-11-17-16,4-9-34 15,6-18-20-15,11-13-33 16,9-9-15-16,14-16-3 16,10-5 18-16,7 2 18 15,-3 9 40-15,5 5 27 0,-18 14 11 16,-4 12 24-16,-10 7-2 16,-4 13 7-16,-6 5-10 15,-3 14 2-15,2-5-21 16,-5 11-4-16,-2-6-14 15,-2 1-5-15,2-10-9 16,5 1-5-16,0-6-3 0,-2-2 0 16,6-3-1-16,-1 8 0 15,-8 2 2-15,4 12 6 16,-4 3 5-16,5 9 11 16,-10 0 0-16,-2-12-22 15,7-3-31-15,0-9-90 16,-3-18-48-16,6-10-316 15,14-7 7-15,1-21-113 16</inkml:trace>
  <inkml:trace contextRef="#ctx0" brushRef="#br0" timeOffset="144817.7077">19208 17137 808 0,'37'59'226'15,"-54"-44"53"-15,5 1-221 16,-2 4 9-16,3-2 8 15,0 8 38-15,3 1 9 16,1 7 17-16,0-2-21 16,4 7-30-16,0-8-35 0,3 3-13 15,3-13-21-15,0-4-22 16,4-9 5-16,8-8-5 16,4-11-5-16,5-7-4 15,4-9-6-15,9-8-4 16,-6 6 9-16,-5-1 3 15,-4 9 6-15,0 4 17 16,-8 10 18-16,-2 7-5 16,-3 8 5-16,-1 11 4 15,-8 4-8-15,0 11-17 16,0 3-8-16,0 5-11 16,-2-11-90-16,2-5-307 15,5-15-52-15,0-18-161 16</inkml:trace>
  <inkml:trace contextRef="#ctx0" brushRef="#br0" timeOffset="145322.635">19647 17233 460 0,'1'0'664'0,"2"0"-275"15,-3 1-335-15,2 1 215 0,1-1-448 16,-3 1 21-16,3-1 70 16,-3 1 92-16,2 0 96 15,1-1 53-15,-3 1-30 16,4 5-42-16,1 17-31 16,-5 5-34-16,-5 57-29 15,-7-45 27-15,4 3 5 16,2-10-2-16,-2-7 3 15,8-12-8-15,0-10-6 16,5-16-10-16,15-14-18 16,3-7-8-16,8-11-3 15,8-2 0-15,3 0 11 16,-12 12 21-16,1 7 17 16,-6 12 10-16,-8 5 10 15,-8 12 9-15,-4 14 14 16,-5 2-9-16,0 7-3 15,-2 2-6-15,7-4-17 0,4-11-19 16,21-4-3-16,5-7-4 16,16 1-2-16,-3 0 1 15,0 18-2-15,-8 18 0 16,-3 23-1-16,-20 4 27 16,7 13 11-16,-12-12-13 15,-12-18-457-15,-2-40 158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01T16:04:11.0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18951 3290 686 0,'-7'-3'61'0,"2"1"81"0,2 0-193 16,1 2-33-16,-2 2 29 16,-1 32 49-16,7 63 1 15,2-41 0-15,12 14-1 16,-2-1-14-16,3 13-117 15,-5-11 32-15</inkml:trace>
  <inkml:trace contextRef="#ctx0" brushRef="#br0" timeOffset="378.0256">18767 3215 700 0,'-1'-1'199'0,"1"-4"-3"0,9-6-179 15,17 4-69-15,8-1-1 16,17 3 30-16,11 4 39 16,17 4 9-16,-8 3-2 15,3 6-1-15,-17-7-10 16,-9 9-1-16,-20 0 0 15,-6-5 4-15,-18 5 6 16,-8 0 9-16,-12-6 4 16,-15 9 2-16,-7 1-6 0,-10-8-20 15,2 5-26-15,-2-3-19 16,17-4-12-16,6-3-8 16,16 1 7-16,4-9-54 15,5 4-19-15,0-2 1 16,3-1 6-16,36-2-52 15,58-4 34-15,-29 11 20 16</inkml:trace>
  <inkml:trace contextRef="#ctx0" brushRef="#br0" timeOffset="671.7643">19466 3345 218 0,'8'0'190'0,"-8"0"-31"16,-3-4-38-16,3 4-37 15,0 0-44-15,0 1-9 16,-2 1-4-16,-1 10-12 15,-2 4 10-15,-7 7-3 16,-14 35 1-16,21-41-8 0,0-4 2 16,16-1-2-16,6-4 6 15,16-5-2-15,15-5 10 16,12-4 5-16,-5-1 4 16,0-7 12-16,-18 4 12 15,-14-4 9-15,-20 8 33 16,-12-5 34-16,-11 5-86 15,-16-6-44-15,-10 6-35 16,-7 0-57-16,5 4-85 0,10-4 12 16,11 7 2-16,23-8-120 15,27-6 2-15</inkml:trace>
  <inkml:trace contextRef="#ctx0" brushRef="#br0" timeOffset="931.3031">20450 3126 621 0,'-14'32'342'16,"-54"36"-107"-16,21-52-51 16,8 7-296-16,5 6 26 15,20-10 67-15,9 2 26 16,7 3 29-16,6-4-23 15,4 4 24-15,2 6 7 16,-5-7-5-16,2 8-5 0,-17-5 12 16,-17-1-16-16,-24-8-5 15,-27-11-85-15,-20-20-219 16,-2-15 30-16</inkml:trace>
  <inkml:trace contextRef="#ctx0" brushRef="#br0" timeOffset="6064.6341">4800 3327 108 0,'-47'26'157'0,"46"-34"-22"0,1 10-10 15,-3-1-22-15,1-1-45 16,2 0-27-16,0 0-36 16,0 0-6-16,0 0-7 15,0 2 5-15,0-1 15 16,2 18 17-16,-4 12-2 16,-13 54 2-16,-7-46-3 15,-6 8-1-15,2-8-3 16,-7 4 2-16,10-10-2 0,2-5 1 15,8-13-4-15,1-4-12 16,15-16-19-16,14-12-9 16,6-9 1-16,11-17 14 15,9-7 16-15,8-4 31 16,-10 6 12-16,2-1 2 16,-5 10-17-16,1 4-12 15,-8 10-17-15,1 3-8 16,-5 8-1-16,-10 8 3 15,-6 3 0-15,-8 6 4 16,0 5 10-16,-6 12 7 16,-7 3 3-16,0 11 7 15,3-8 1-15,-2 4-30 16,9-16-23-16,19-14-17 16,15-10 16-16,17-13 20 15,20-11 5-15,18 3-4 0,-11 5 45 16,-4 12-5-16,-14 11-24 15,-21 17 18-15,-27 8 24 16,-17 26-25-16,-16-4-6 16,-26 20 9-16,-10-4-2 15,-8-1-8-15,10-14-115 16,8-10-116-16,21-15-6 0</inkml:trace>
  <inkml:trace contextRef="#ctx0" brushRef="#br0" timeOffset="6543.2296">5869 3395 354 0,'5'-3'0'0,"-10"4"234"15,-1 7-234-15,4-8-24 16,2 0 30-16,-3 1 211 16,2 4-178-16,-16 14 185 0,-17-1-188 15,-61 56-7-15,52-44-18 16,-13 7-6-16,24-5-4 15,6 5-12-15,18-7-15 16,13-4-28-16,21-11-11 16,20-8-6-16,4-12 5 15,13-15 17-15,-6-3 29 16,2-8 25-16,-23 6 23 16,-6 3 36-16,-17 10 26 0,-1 6-44 15,-12 7-13-15,-8 12-13 16,-1 7-32-16,0 8-31 15,1 0 47-15,0 9 4 16,12-10-12-16,5 6-28 16,0-10-33-16,16 0-139 15,18-15-4-15</inkml:trace>
  <inkml:trace contextRef="#ctx0" brushRef="#br0" timeOffset="6894.0773">6364 3378 691 0,'51'43'146'16,"-53"-37"48"-16,2 11-192 16,0 6-40-16,2 13 7 15,5-2 19-15,3 1 4 16,2-1 4-16,10-4-3 15,4-2-8-15,3 3-84 16,7-1-87-16,19-2-3 16</inkml:trace>
  <inkml:trace contextRef="#ctx0" brushRef="#br0" timeOffset="7173.3333">6789 3416 721 0,'-112'8'140'16,"83"3"72"-16,6 15-203 15,-27 19-22-15,-12 11 17 16,-38 29 8-16,-14-2 6 16,-25 10-10-16,9-11-13 15,-17 15-214-15,36-24 52 0</inkml:trace>
  <inkml:trace contextRef="#ctx0" brushRef="#br0" timeOffset="12446.7828">1362 8421 222 0,'2'0'265'15,"1"0"-60"-15,-3 0-40 16,3 0-23-16,-3 0-58 15,2 0-53-15,1 0 13 16,-3 0 14-16,1 0 6 16,2 0 28-16,-3 0-1 0,0 0 7 15,0 0-8-15,2 0-15 16,-2 0-27-16,0 0-1 16,0 0-9-16,0 0-9 15,0 0 8-15,-2 0 3 16,2 0-5-16,-4 0 4 15,-9 3-1-15,-13 1 4 16,-43 7-4-16,44-14 4 16,0-3-1-16,-7 1-6 15,-5 1-10-15,-16-1 0 16,10 0-8-16,-14 4-11 16,10 1 0-16,1 4-2 15,15-1 0-15,0-3-1 16,9 4 2-16,10-8 1 15,-2 8-1-15,-1-3-3 16,1 8-3-16,-3-1-2 16,-5 4-2-16,8-2-1 0,-3 2 1 15,0-1 1-15,3 1 1 16,-3 1 1-16,5 1 0 16,0 1-3-16,2 2-4 15,-4 3-1-15,7 3 1 16,-3 7-2-16,3 1 3 15,2 6 3-15,0-2-2 0,-4 8 0 16,-2 4 3-16,1 12 2 16,-3-2-25-16,-2 14 27 15,9-14-1-15,-2 0 2 16,3-14 0-16,1-1 26 16,-1-9-25-16,0 2 1 15,2-4-2-15,0 8 0 16,2-10-1-16,5 5 0 15,-4-1-1-15,3-4 1 16,-1-11 1-16,1 4 0 16,-6-11 1-16,6 0 1 15,-2 0-1-15,3 6 0 16,0-8-1-16,-4 8 0 16,-3 0-1-16,8 6 1 15,-2-6-1-15,-3 3 2 16,3-4 1-16,-3-1-1 15,0-4 2-15,0 1-2 16,0 2-1-16,1 3-1 0,3 0-2 16,-8-1 2-16,4-4 2 15,0 2 2-15,0-8 0 16,0-1 1-16,-1 1-1 16,1-6-3-16,0 0 0 15,0 0 0-15,0 0 0 16,0 0 0-16,0 0 0 15,0 0 2-15,0 1-2 0,0 1 3 16,0-1 1-16,0 4 1 16,0-2 1-16,0 0 3 15,0-1-2-15,0-1 2 16,0 2-1-16,0-3-3 16,0 2-2-16,0 0-2 15,0-1-5-15,0 2-8 16,0 2-3-16,5 3 1 15,12-1 5-15,30 4 14 16,49 45 11-16,-39-45 6 16,-2-2 1-16,-3 3-2 15,-13-1-9-15,13-2-64 16,-18-3-82-16,27-16-361 16,-40-21 32-16</inkml:trace>
  <inkml:trace contextRef="#ctx0" brushRef="#br0" timeOffset="139193.5926">17630 9725 227 0,'49'45'221'15,"-50"-44"-43"-15,2 1 0 16,2 6-106-16,-3-8-9 16,0 0-27-16,0 0-3 15,0 0-5-15,0 1 20 16,0 1 9-16,0-1 23 16,0 1 0-16,-3-1 5 15,2 1-26-15,-16 6-13 16,-31 9-17-16,-63 10-7 15,43-19-9-15,-25 0-4 16,-1 1-4-16,-24-7-4 16,-10 1-1-16,-19-5-1 15,25-1 3-15,-19-3 0 0,19-2-1 16,-20 0-5-16,17-4-1 16,-14-8 3-16,24 0 4 15,-7-5 9-15,28-3 7 16,-2-3 6-16,11 1-1 15,-3-8 0-15,28 3-5 16,4-7-3-16,16 8-4 16,11-9 4-16,16 3-7 15,27-16-3-15,23 7 2 0,38-10 5 16,28 5-4-16,53-3 7 16,17 15 1-16,59-4-2 15,6 7-4-15,63 13-2 16,-19 10-3-16,25 7 0 15,-41 14-1-15,-6 5 4 16,-62 3 4-16,9 13 6 16,-50 6 10-16,6 6 5 15,-34 2-1-15,-16 17-8 16,-31 8-9-16,-19 3-12 16,-30-2-7-16,-18 15-6 15,-18-18 8-15,-37 3 8 16,-37-10 10-16,-78 6 9 15,-26-10 1-15,-83 4-1 16,-17-17-8-16,-99 4-8 16,35-11-9-16,-69-2-7 15,43-15-7-15,-48-4-7 16,95-16-3-16,-18-13-399 0,61-22 133 16</inkml:trace>
  <inkml:trace contextRef="#ctx0" brushRef="#br0" timeOffset="140486.4734">18291 11834 1217 0,'-4'-6'287'16,"-23"-3"78"-16,-16 6-366 15,-28 15-65-15,-26 15-5 0,-53 27 6 16,-9 23 24-16,-31 39 12 16,3 12 17-16,-25 45-2 15,36-3 16-15,15 43 21 16,50-7 19-16,46 17 13 16,66-38 6-16,67-3-36 15,45-52-49-15,49-20-136 16,13-39-205-16,26-20-1 15</inkml:trace>
  <inkml:trace contextRef="#ctx0" brushRef="#br0" timeOffset="141340.8304">18135 13624 576 0,'-7'19'264'0,"-1"-16"-19"16,2 0-102-16,3 5-141 16,1-8 18-16,-1 0 14 15,3-2 27-15,-5 0 16 16,2 2 15-16,2-4-17 0,-4-1-7 15,-3-12-22-15,5-11-13 16,14-40-12-16,0 50-3 16,0 7-8-16,3 3-14 15,-11 13-9-15,1 3 1 16,-8 13-2-16,-4 4 11 16,-4 0 11-16,-7-5 7 15,-1 5-4-15,3-10-3 16,8-12-2-16,1-11-5 15,11-6 1-15,14-18 4 16,0 0 14-16,19 1 7 16,2 14-8-16,-2 4-9 15,-10 23-8-15,-9 14-10 16,-26 9-19-16,-25 15-67 16,-6-4-49-16,-4-3-52 15,3-14-172-15,13-11-12 16</inkml:trace>
  <inkml:trace contextRef="#ctx0" brushRef="#br0" timeOffset="144965.6434">18974 12717 409 0,'5'-2'0'0,"-2"-1"465"16,-1 0-387-16,-2 2 256 16,0 1-308-16,0 0 316 15,0 0-312-15,0-2 10 16,0 1-3-16,3-1 10 0,26-10-4 15,67-22-3-15,-50 23-14 16,2 3-7-16,-14 3-29 16,-11 12-15-16,-10 0-13 15,-16 17 5-15,-8 5 7 16,-14 17 9-16,-13 7 14 16,-27 23 14-16,-3 5-6 15,-14 17 3-15,11-2 18 16,1 10 23-16,14-11 20 15,15-6-17-15,24-19-12 0,12-1-13 16,17-21-24-16,27-15-26 16,17-18 25-16,30-3-1 15,13-21 9-15,22-11 12 16,-7-2-39-16,0-5-100 16,-38-6-105-16,1-10-200 15,-21 1-72-15</inkml:trace>
  <inkml:trace contextRef="#ctx0" brushRef="#br0" timeOffset="145434.389">20036 12731 701 0,'48'102'147'16,"-49"-107"70"-16,-3 1-206 16,3 8 15-16,-2-4 12 15,3 0 29-15,-5 2 9 16,-21 15 19-16,-61 37-10 0,33-11-4 15,5 5-24-15,-11 26 10 16,16 2-9-16,7 12 5 16,20-9-2-16,25-2 0 15,21-20-19-15,27-7-8 16,13-27-9-16,30-29-5 16,-3-22-6-16,12-29-18 15,-16-17-7-15,-3-15-1 16,-36 11-1-16,-16-12 6 15,-28 22 14-15,-21 0-4 16,-27 15-3-16,-9 1-9 16,2 23-8-16,-14 1-28 15,5 14-23-15,0 8-175 16,4 13-149-16,3 6-31 16</inkml:trace>
  <inkml:trace contextRef="#ctx0" brushRef="#br0" timeOffset="145774.9804">20860 12822 1079 0,'5'5'133'0,"-5"-4"88"15,-5 5-345-15,5-6-9 16,-5 3 25-16,-24 11 76 16,-62 44 63-16,40-29 81 15,12-1 16-15,13-2 16 16,23 8-28-16,23-8-16 16,18-1-35-16,27 0-12 15,8-11-13-15,27-11-13 16,-5-9-10-16,5-8-26 15,-13-6-19-15,-7-5-14 16,-27 0-224-16,-13-7-102 16,-19-7-48-16</inkml:trace>
  <inkml:trace contextRef="#ctx0" brushRef="#br0" timeOffset="146004.4648">21395 12539 1097 0,'-17'13'283'16,"-5"14"74"-16,-3 10-312 16,-9 24-24-16,6 5-20 15,-6 19 32-15,2-3 1 16,-8 25 10-16,4-7 10 16,-7 22-13-16,1-6-15 0,-3 8-26 15,13-30-23-15,1-10-53 16,13-33-32-16,5-19-168 15,9-21-115-15,0-25-41 16</inkml:trace>
  <inkml:trace contextRef="#ctx0" brushRef="#br0" timeOffset="146434.7645">21698 12672 529 0,'-4'8'388'0,"8"0"-94"0,-4-5-315 16,0-3 319-16,0 0-294 15,1 0 41-15,24-5 15 16,27-6 14-16,69-20 1 15,-31 11-8-15,-9 6-30 16,6 2-19-16,-30 6-22 16,-14 15-10-16,-22 6 1 15,-20 18 9-15,-24 13 13 16,-20 18 13-16,-13 7 14 16,-17 21 25-16,4-7 16 0,4 10 23 15,22-9 25-15,16-1-24 16,24-17-29-16,16 10-21 15,13-17-31-15,8-2-32 16,5-16 16-16,-1-4-39 16,-2-20-41-16,-1-6-134 15,-10-13-221-15,-2-6-68 16,-12-5-145-16</inkml:trace>
  <inkml:trace contextRef="#ctx0" brushRef="#br0" timeOffset="146619.742">22436 13667 1346 0,'-12'42'383'0,"3"6"73"0,-11 9-383 16,-13 13-53-16,1-5-49 16,-26 4 12-16,-3-10-39 15,-15-2-76-15,9-14-81 16,-10-1-84-16,22-22-138 15,14-24-35-15</inkml:trace>
  <inkml:trace contextRef="#ctx0" brushRef="#br0" timeOffset="147063.0381">23135 13749 462 0,'-22'19'490'0,"2"-7"-157"15,11-3-277-15,0 4 266 16,4-10-341-16,10-11 8 16,-1-3 7-16,15-7 2 0,7-7 14 15,11 0 7-15,-3 10 1 16,-3-1-4-16,-9 10-2 16,-15 9 9-16,-14 13 4 15,-18 7-3-15,2 6 1 16,-16 2 6-16,5-1-3 15,3-6-6-15,19-10 1 16,-2-4 0-16,11-4-3 16,11-9-14-16,-2-2-12 15,-6 3-81-15,0 1-102 0,0-1-209 16,0 1-34-16</inkml:trace>
  <inkml:trace contextRef="#ctx0" brushRef="#br0" timeOffset="147482.6803">23908 13096 720 0,'-28'-2'266'0,"-77"48"56"0,44 16-156 15,-4 19-23-15,18 4-15 16,5 3 15-16,28-16-35 16,23-5-22-16,28-22-26 15,22-18-7-15,1-14-19 16,35-12-7-16,-6-15-9 15,19-21-12-15,-12-10-7 16,20-14-4-16,-39-3 5 0,-7-1 4 16,-36 6 1-1,-29-11-4-15,-30 12 1 0,-18-7-6 16,-19 6-4-16,-19 4-3 16,12 19-42-16,-10 5-83 15,20 15-76-15,16 14-240 16,24-5-26-16</inkml:trace>
  <inkml:trace contextRef="#ctx0" brushRef="#br0" timeOffset="148028.0581">25320 12887 1329 0,'-34'23'364'0,"5"-26"18"16,-15 11-375-16,-16-5-76 15,-28 9-76-15,-6 5 138 16,-10-4 37-16,22 0 58 16,30 8 7-16,30-6 8 15,28 2-23-15,28 6-9 16,47 7-37-16,15 2 0 15,24 4-2-15,15 1-2 16,11 4-17-16,-28-2-9 16,1 1-2-16,-31 2-4 0,-25 1-7 15,-46-3-5-15,-32 16-10 16,-38-5 0-16,-26-2 4 16,-19-7 11-16,2-3-5 15,18-24 0-15,14-4-5 16,25-12-9-16,19-12 59 15,11-16 12-15,9-30 7 16,7-12 6-16,16-22 9 16,11-1-62-16,22-17-1 15,1 24 1-15,8 2 4 16,-9 22 10-16,-13 6 5 16,-23 26-2-16,-23 0-14 15,-20 9-6-15,-33 4-19 16,-9 7-10-16,-7 5-18 15,7 7-3-15,8 5-11 16,27 5-121-16,18 3-123 0,12-8-181 16,22-4-87-16</inkml:trace>
  <inkml:trace contextRef="#ctx0" brushRef="#br0" timeOffset="148413.0412">26417 12677 940 0,'17'17'520'0,"-24"4"-70"16,-21-8-171-16,-36 7-250 15,-10 6-38-15,-22 8 2 16,7-5 2-16,12 4 32 16,16-2 7-16,21 6 7 15,15-3-6-15,18-2-3 16,14-2-15-16,23-13-27 15,10-17-27-15,23-13-28 16,7-8-11-16,19-12-6 16,-5-1 18-16,6-1 18 15,-19 7 32-15,-8 5 11 16,-24 12 5-16,-13 8 3 16,-18 12 4-16,-11 14 9 15,-10 17 5-15,-10 25 18 0,-6 14 7 16,-12 29 7-16,0 5-8 15,-7 12-4-15,6-18-17 16,-3 0-77-16,8-27-61 16,0-17-351-16,8-24 31 15</inkml:trace>
  <inkml:trace contextRef="#ctx0" brushRef="#br0" timeOffset="148865.4546">26779 12819 659 0,'34'59'511'0,"-40"-52"-145"16,1 3-382-16,10-1 399 15,15-6-393-15,20-5 3 16,14-4 45-16,25-8-5 16,3 2 3-16,8 4 5 15,-16 7 33-15,-8 4-27 16,-16 11 3-16,-24 12 4 16,-17 11 2-16,-18 13-9 15,-8 2-10-15,-17 7-6 0,3-8-9 16,0-8-10-16,16-7-6 15,22-5 7-15,12-4 0 16,13 7-2-16,7 3-1 16,-3 10-3-16,-15 2-6 15,-4 15-6-15,-20-9-2 16,-25 13 3-16,-30-6 1 16,-41 1-11-16,-6-13-18 15,-8-5-60-15,18-16-58 16,21-12-290-16,37-14-50 15,20-11-110-15</inkml:trace>
  <inkml:trace contextRef="#ctx0" brushRef="#br0" timeOffset="149085.2318">27763 13989 1188 0,'10'42'377'0,"-13"13"51"16,-11 4-321-16,-22 10-29 15,-12-1-40-15,-18 11-8 16,-1-14-18-16,-7-8-79 16,15-12-82-16,-18-15-313 0,12-29 17 15</inkml:trace>
  <inkml:trace contextRef="#ctx0" brushRef="#br0" timeOffset="149729.5097">28238 13720 1114 0,'-6'-6'391'15,"6"1"22"-15,0 5-287 16,-2 0-78-16,2 0-30 16,-3 2 15-16,-8 15 9 0,-4 6 1 15,-62 43-5-15,55-52-6 16,11-6-13-16,3-3 0 15,10-9-1-15,18-3-3 16,-3 2-2-16,6 2-6 16,2 1-4-16,-11 12-2 15,-14 8 0-15,-17 12 1 16,-5 1 2-16,-13 4-16 16,8-9-16-16,1-7-78 15,18-16-50-15,16-29-326 16,23-16 33-16</inkml:trace>
  <inkml:trace contextRef="#ctx0" brushRef="#br0" timeOffset="150124.231">29323 12955 1088 0,'-5'8'195'15,"-24"2"130"-15,-11 7-310 16,-30 21 34-16,-6 9 33 16,-7 25 45-16,10 8 6 0,16 16 9 15,25-7-29-15,16 6-14 16,22-30-37-16,21-10-11 15,14-24-23-15,29-17-11 16,9-22-14-16,23-23-9 16,-6-12-6-16,-5-19-3 15,-19-1 3-15,-14-8 4 16,-34 9 4-16,-19-9 3 16,-24 11 3-16,-30-5 2 15,-13 8-5-15,-12 9-67 16,-6 17-57-16,10 4-140 15,27 14-233-15,21 13-17 16</inkml:trace>
  <inkml:trace contextRef="#ctx0" brushRef="#br0" timeOffset="150509.1464">29879 12980 1319 0,'-9'12'275'0,"6"0"116"15,7 2-376-15,30-8-17 16,17 1 1-16,31-10 21 16,2-7 2-16,15-1 7 15,-16 4 4-15,-1 7 23 16,-23 6 1-16,-7 11-9 15,-25 11-21-15,-29 24-2 16,-35 1-19-16,-25 23 4 16,-18 13 17-16,-30 19 12 15,8-12-5-15,9 6 10 16,25-20 0-16,28-12-1 16,45-27 0-16,44-6-10 15,21-15-30-15,10-12-58 16,-3-13-44-16,2-15-44 15,-18-10-96-15,2-8-280 16,-11-8 77-16</inkml:trace>
  <inkml:trace contextRef="#ctx0" brushRef="#br0" timeOffset="150703.1113">30811 12992 1004 0,'36'-19'350'16,"-10"9"19"-16,-9 10-262 15,0 15-71-15,-8 10-33 16,-6 20 6-16,-1 16 27 16,1 21 16-16,-8 3-1 15,-2 25-6-15,2-11-34 0,-7 9-154 16,-5-20-156-16,0-9-126 16,10-31-138-16</inkml:trace>
  <inkml:trace contextRef="#ctx0" brushRef="#br0" timeOffset="151107.3984">31386 12980 1529 0,'74'43'390'15,"-1"-4"97"-15,-7-4-400 16,-2-1-129-16,-9 0-7 16,-36-12 22-16,-11 4-7 0,-8-4 2 15,-17 5 22-15,-10 0 12 16,-28 7 4-16,7-5 3 16,6-3-22-16,23-1-19 15,29 0-16-15,31-5-6 16,20 8 2-16,4 0 18 15,4 6 10-15,-16 1 15 16,-7 7 10-16,-18-8 6 16,-23 8 11-16,-24-2 5 0,-32 1 8 15,-11-7-4-15,-49 8-1 16,1-6-10-16,-1-2-15 16,20-11-19-16,10 0-60 15,50-14-28-15,39-18-336 16,18-11 53-16</inkml:trace>
  <inkml:trace contextRef="#ctx0" brushRef="#br0" timeOffset="151332.539">32443 13011 1563 0,'0'145'558'16,"19"-20"36"-16,-10 28-355 0,-6 15-238 16,-23 36 3-16,-30-29 1 15,-65 14-14-15,-20-22-11 16,-36 3-10-16,-41-42-220 16,-31-37-349-16,27-60 43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01T15:12:03.9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17574 4215 522 0,'-4'-20'220'0,"4"13"-209"15,0 3-49-15,1 9-82 16,-1-5-48-16,0 2 150 16,0 22 143-16,-1 18-61 0,-10 71 1 15,-3-44-33-15,-5 35-13 16,-5 9-8-16,-6 37-3 16,7 0-7-16,-3 18-142 15,6-26-6-15,10-9-51 16</inkml:trace>
  <inkml:trace contextRef="#ctx0" brushRef="#br0" timeOffset="1197.984">17461 4925 308 0,'-46'69'84'15,"43"-73"40"-15,-2-4-76 16,8 2 14-16,-6 4-4 16,2 1-8-16,1-2-16 0,0-1-22 15,0 1-15-15,1-3-2 16,7-6 1-16,-3 1 4 16,-1 3 6-16,12-6 4 15,5 2 3-15,54-16 6 16,-52 27 3-16,19 1 9 15,-8 0 2-15,10 0 11 16,0 0 0-16,11 0 2 16,-2 0-10-16,6 0-6 15,-4-2-15-15,5 1-5 16,-7-1-6-16,20-4-1 16,-7-2 3-16,19-6 7 15,2 2 5-15,13-8 8 16,-10 0 2-16,6-5 0 15,-11 6-6-15,12-1-5 16,-7 8-8-16,10 3-2 16,2 1-1-16,9 8 1 15,-10 3 0-15,15-5 3 0,-4 2 5 16,21 8 13-16,-7-14 1 16,17 1 5-16,-21-1 1 15,14 0-8-15,-23-2-13 16,17-3-5-16,-13 8-5 15,19 0-5-15,-10-1 2 16,14-4 0-16,-8 11 0 0,19-9 7 16,-16 14 3-16,16-5 5 15,-17 0 2-15,12-5 1 16,-20 10-7-16,17-17 1 16,-18 6-2-16,25 3 4 15,-16-4 2-15,21 0 1 16,-12 2 1-16,18 7 1 15,-20-8-6-15,23 6 1 16,-21 0 0-16,24-1 1 16,-11-1-1-16,30-1 2 15,-13 3 4-15,12-4 3 16,-12-1-4-16,18-4-2 16,-23 7-2-16,13-5-7 15,0-4-4-15,37 8 1 16,-25-3-2-16,22-2 3 15,-28-1 0-15,24-2-1 16,-44 1 1-16,34-1 2 0,-17 0-2 16,32-6 0-16,-33 8-1 15,35-8-1-15,-31 10-2 16,150-10 5 15,-48 0-4-31,29-6 0 16,-28 3 1-16,16-5-3 15,-159 5 0-15,48 0 0 16,-23 3-1-16,24-4 0 16,-29 1 0-16,24-5 2 15,-31 7-1-15,20-4 0 0,-42 7-1 16,21-1 2-16,-24 2-2 16,16 1 2-16,-29 3-1 15,23 3 5-15,-32-4 1 16,-9 2 4-16,-27 1-3 15,-12-1 3-15,-26 0-2 16,-1 1-2-16,-7 2-10 0,-5-1-42 16,-9-1-51-16,-4-4-332 15,-7-4 52-15</inkml:trace>
  <inkml:trace contextRef="#ctx0" brushRef="#br0" timeOffset="1692.5384">31774 3874 912 0,'0'9'136'0,"-3"-4"107"16,3-5-269-16,0 0-1 15,0 0 27-15,0 1 6 16,0 32 8-16,3 72 6 15,-3-34-4-15,5 29 1 16,-1-1-2-16,-2 13-2 16,-2-12-85-16,-2 16-194 15,7-16 36-15</inkml:trace>
  <inkml:trace contextRef="#ctx0" brushRef="#br0" timeOffset="2551.9615">17189 5716 782 0,'2'2'234'16,"1"-1"3"-16,-3 2-207 16,-3-3-69-16,1 0-3 0,2 2-2 15,-6 10 39-15,-9 30 15 16,-15 46 6-16,21-32 14 15,11-2 14-15,15 6 0 16,12-12-5-16,24-3 8 16,-1-21-1-16,33-22 8 15,2-24 2-15,7-18 4 16,-15-12-7-16,-2-13 12 16,-34 11 7-16,-26-10 29 15,-26 5-1-15,-23-12-28 16,-18 11-45-16,-10 4-57 15,0 19-57-15,1 8-87 16,14 18-75-16,11 11-150 16,17 2-29-16</inkml:trace>
  <inkml:trace contextRef="#ctx0" brushRef="#br0" timeOffset="3136.8867">20784 4322 618 0,'71'71'243'0,"-75"-46"-1"0,-12 17-90 16,2 9-193-16,-15 20 24 16,0 7 26-16,-4 21-74 15,7-11-64-15,4 16-111 16,10-27-51-16</inkml:trace>
  <inkml:trace contextRef="#ctx0" brushRef="#br0" timeOffset="3471.9614">20523 5575 842 0,'2'19'273'0,"-4"4"29"16,-1 25-189-16,-6 11-128 15,-8 21 11-15,-2-15 6 16,-6 11-142-16,7-13-162 16,7 0 7-16</inkml:trace>
  <inkml:trace contextRef="#ctx0" brushRef="#br0" timeOffset="4215.2835">24220 4481 832 0,'-17'31'151'16,"-6"20"92"-16,1 5-253 0,0 15-29 15,5-2-52-15,10 1-151 16,7-11-3-16</inkml:trace>
  <inkml:trace contextRef="#ctx0" brushRef="#br0" timeOffset="4617.9506">23731 5436 652 0,'5'0'190'0,"7"3"43"15,1-3-162-15,18 0-9 16,12-1-11-16,5-5 8 16,3 3-9-16,-3 4-25 15,-13 1-21-15,-15 5-19 16,-10 12-5-16,-10 6 4 15,-14 16 5-15,-11 10 10 16,-15 19 13-16,-5 1 5 16,0 11 6-16,7-17 1 0,21-2 0 15,17-23-2-15,30-6 6 16,25-17-15-16,37 0-87 16,16-10-169-16,30-11-55 15,-19-17-129-15</inkml:trace>
  <inkml:trace contextRef="#ctx0" brushRef="#br0" timeOffset="5127.9775">27716 4096 1001 0,'4'169'163'0,"-12"-109"117"16,-1 17-304-16,-3 11 7 16,-10 8 15-16,-3 19 2 15,4-15 2-15,4 10-282 16,3-10 95-16</inkml:trace>
  <inkml:trace contextRef="#ctx0" brushRef="#br0" timeOffset="5576.9712">27419 5442 794 0,'0'4'229'16,"0"-4"36"-16,12 4-202 15,2-10-25-15,25-2-24 16,7 5 51-16,7 2-2 15,-2-6-9-15,-7 11-37 16,-14 3-24-16,-26 3-12 16,-8 10-3-16,-18 15 1 15,-12 8 28-15,-14 16 14 16,2-2-2-16,-4-7-4 16,16-15-13-16,10-8-22 15,22-15 0-15,19 0 7 16,9 4 3-16,5 9 9 15,3 9 21-15,-7 13-4 16,-20 8-11-16,-22 19 0 0,-16 1-1 16,-25 9-50-16,-4-18-50 15,-6-10-217-15,1-36 2 16</inkml:trace>
  <inkml:trace contextRef="#ctx0" brushRef="#br0" timeOffset="6114.8182">31063 5347 706 0,'-31'63'256'15,"9"-20"-69"-15,2 5-133 16,14-5-53-16,20-12-26 16,20-17 84-16,31 0 57 15,18-5-50-15,32 1-2 16,-10-3-30-16,-6 0-71 16,-31-3-43-16,-14-7-224 15,-34-5 20-15</inkml:trace>
  <inkml:trace contextRef="#ctx0" brushRef="#br0" timeOffset="6280.9581">31456 5279 1116 0,'-39'128'225'0,"17"-26"112"16,-7 0-333-16,-11 35-3 0,-2-13 1 15,-12 18-338-15,15-27 112 16</inkml:trace>
  <inkml:trace contextRef="#ctx0" brushRef="#br0" timeOffset="7918.9992">18274 4132 357 0,'3'62'268'15,"-3"-65"-63"-15,0 1-215 16,5-3 234-16,-5 4-195 16,-3-2 10-16,1 0 14 15,-1-19 3-15,-6-13-22 16,-25-38-14-16,12 42-14 15,-4 3-25-15,-3 5-16 16,3 6 11-16,-13 3-58 31,-1 14 42-31,3 9 8 16,1 18-13-16,2 5 18 0,16 25 5 16,10 8 9-16,-1 17 6 15,9 0 4-15,4 20 1 16,1-23-6-16,-1 6-50 15,10-16-22-15,-3-10-100 16,0-22-7-16,-3-6-45 16</inkml:trace>
  <inkml:trace contextRef="#ctx0" brushRef="#br0" timeOffset="8168.8215">17856 4410 501 0,'3'2'337'0,"-3"-1"-89"0,-3-1-77 15,3 0-170-15,0 0-40 16,0 0 10-16,0 2-10 16,3-1 47-16,-3 1 9 15,15 7 3-15,10 2-4 16,52 12 32-16,-48-24-39 15,9-4-51-15,11-1-87 16,13-5-125-16,-2-8-37 16</inkml:trace>
  <inkml:trace contextRef="#ctx0" brushRef="#br0" timeOffset="8370.1943">18672 4345 681 0,'13'33'241'16,"-13"-9"15"-16,0 10-139 15,5 7-128-15,-6 2-12 16,5-8-20-16,-8-7-30 16,4-9-3-16,-5-7-109 15,-3-17-49-15,-4-22 7 16</inkml:trace>
  <inkml:trace contextRef="#ctx0" brushRef="#br0" timeOffset="8517.9991">18780 4002 565 0,'7'-8'247'16,"3"13"-215"-16,2 4-372 15,7 5 254-15</inkml:trace>
  <inkml:trace contextRef="#ctx0" brushRef="#br0" timeOffset="8743.9243">18965 4453 415 0,'0'-3'0'0,"5"-6"345"16,7-5-345-16,7-9 9 15,5-6-3-15,15-4 257 16,0 1-255-16,9-4 252 16,-5 7-270-16,17-7-13 15,-9 5-240-15,9 2 60 16</inkml:trace>
  <inkml:trace contextRef="#ctx0" brushRef="#br0" timeOffset="9021.6344">19616 4092 519 0,'-104'142'751'15,"49"-103"-424"-15,33-5-7 16,-7 9-310-16,7-8-307 15,10-2 256-15,15-10 5 16,9-1 27-16,7-8 27 0,-5-2-15 16,6 0 13-16,-11 1 7 15,-9-3-21-15,-8 6-26 16,-3-1 20-16,-23 1-1 16,3-5 2-16,-7-2-3 15,1-14-115-15,6-1-46 16,17-5-146-16,14-15 2 15,17 0-89-15</inkml:trace>
  <inkml:trace contextRef="#ctx0" brushRef="#br0" timeOffset="9268.9913">19920 3775 326 0,'3'1'355'0,"-1"3"-149"0,-4 3-193 16,2-7 200-16,-3 6-256 16,2 33 37-16,-4 54 37 15,7-34-1-15,1-2-3 16,-2 12-1-16,2 1-4 16,-7 6-33-16,-6-10-13 15,-2-6-19-15,0-20-18 16,-1-9-177-16,-1-17 11 15,-6-14-62-15</inkml:trace>
  <inkml:trace contextRef="#ctx0" brushRef="#br0" timeOffset="9418.6464">19678 4183 987 0,'12'-17'161'0,"11"3"117"16,11 5-293-16,13-4-11 15,5 7 11-15,16-2-179 16,3 1-84-16,16 2-40 16</inkml:trace>
  <inkml:trace contextRef="#ctx0" brushRef="#br0" timeOffset="9882.9952">21392 4081 263 0,'-5'8'386'16,"-7"-1"-145"-16,-7 13-156 16,-6 2 160-16,4-2-246 15,4-6 11-15,4-5 4 16,12-4-2-16,5-2 7 15,4 2 2-15,-8-5 3 16,2 0-3-16,24 14 1 16,54 32-11-16,-57-18-8 15,-7 1-2-15,-19 7 4 16,-11-4 5-16,-12 2 9 16,-4-9-8-16,-1-8-11 15,11-6-71-15,6-8-97 16,7-11-125-16,16-9-46 15</inkml:trace>
  <inkml:trace contextRef="#ctx0" brushRef="#br0" timeOffset="10190.7681">21694 4371 1197 0,'8'11'164'0,"11"-3"158"16,2-3-357-16,12-2-7 15,-1-2 41-15,7-8 11 16,-7-4 5-16,-8-3 1 16,-9 0-2-16,-9 2-27 15,-7-4-24-15,-19 4-21 16,-10 2-2-16,-15 7 14 16,2 3 31-16,-13 19 14 15,10 3 16-15,1 15 1 16,19-2-12-16,-3 12-9 15,15-10-1-15,11 1 2 16,20-7-9-16,9-3-17 16,20-9-55-16,28-9-204 15,13-20 27-15</inkml:trace>
  <inkml:trace contextRef="#ctx0" brushRef="#br0" timeOffset="10446.6668">22487 4245 527 0,'-32'29'364'0,"-59"55"-69"15,46-41-313-15,12 0 322 0,15 0-280 16,5-19-21-16,13-3 1 15,13-8-2-15,5-4 2 16,16-6-16-16,27-3-83 16,7-9-200-16,20-10-7 15,-3-7-168-15</inkml:trace>
  <inkml:trace contextRef="#ctx0" brushRef="#br0" timeOffset="10765.0915">22846 4302 438 0,'14'6'0'16,"-58"16"360"-16,-8 12-357 15,-1 4 269-15,-1 7-268 16,16-11 281-16,7 0-249 0,17-11-2 15,6-4-13-15,8-7-4 16,9-9 1-16,16-4-10 16,15-12-26-16,4-7-2 15,7-11-12-15,-5 1 18 16,-1-9 22-16,-21 6 15 16,-2 3 14-16,-10 8 3 0,-2 0-51 15,-10 10-42-15,1-2-85 16,-5 3-172-16,-3-6 11 15</inkml:trace>
  <inkml:trace contextRef="#ctx0" brushRef="#br0" timeOffset="11120.7083">23115 4334 650 0,'-2'14'219'0,"-4"2"17"16,4-5-135-16,-5 2-117 15,1 0 13-15,2-4 13 0,4-4 14 16,0-4 25-16,0-2 8 16,0-1 3-16,4-1-5 15,36-19-10-15,54-24-25 16,-41 29-9-16,-7 5-3 15,-14 1-9-15,-10 11-15 16,-10 6-25-16,-7 5 9 16,-10 4 8-16,-1 7-24 15,-9 3-50-15,5-8-18 16,-2-2-85-16,11-7-9 0,18-10 33 16,13-7-14-16,11-6 41 15,5-5 52-15</inkml:trace>
  <inkml:trace contextRef="#ctx0" brushRef="#br0" timeOffset="11381.0514">23560 4353 466 0,'46'12'216'16,"-63"16"8"-16,0 8-100 15,-1-4-59-15,2-4-16 16,10-13 0-16,3-5 61 16,8-9-4-16,16-15 12 15,10-6 0-15,11-15-28 16,4-9-67-16,-3-11 3 15,-10 2-10-15,-8-2 7 16,-11 10 5-16,-4 6 0 16,-8 10-10-16,1 13-40 15,-6 15-15-15,-5 15-4 16,7 13-3-16,-4 18 2 16,5-1 25-16,22 14-63 0,21-11-70 15,34-6-70-15,19-17-122 16,29-12-38-16</inkml:trace>
  <inkml:trace contextRef="#ctx0" brushRef="#br0" timeOffset="11703.4128">25203 3775 987 0,'14'120'176'0,"-18"-84"104"16,3-5-274-16,-4 18-49 15,-2 4 37-15,-1 12 3 16,2-10 5-16,-5 15 7 16,5-13-10-16,1 11-65 15,-6-9-62-15,-6 3-154 0,3-11-35 16</inkml:trace>
  <inkml:trace contextRef="#ctx0" brushRef="#br0" timeOffset="11902.4452">25178 4322 623 0,'40'12'321'16,"2"-2"-50"-16,15-3-70 15,11 3-284-15,11-6-2 16,-20-7-79-16,-7-12-107 15,-16-8-6-15</inkml:trace>
  <inkml:trace contextRef="#ctx0" brushRef="#br0" timeOffset="12288.7492">25782 3724 782 0,'101'63'68'16,"-98"-43"121"-16,-3 0-247 16,0 10 37-16,0-10 31 15,-5 3 11-15,-3-11 11 16,1 9-2-16,-4-4-3 15,0 7 0-15,0-2-9 16,0 7-11-16,7-4-6 0,7-6-7 16,1-10-9-16,15 5 11 15,6-8 15-15,4 3 14 16,-1 7-4-16,-2 8 15 16,-9 1-12-16,-6 8-3 15,-6 1-8-15,-5 7 15 16,4-7-27-16,-13-4-118 15,9-9-127-15,-3-10-18 16,6-17-160-16</inkml:trace>
  <inkml:trace contextRef="#ctx0" brushRef="#br0" timeOffset="12467.3562">26111 4310 976 0,'90'35'181'16,"-85"-4"102"-16,-8 5-310 0,1-4-5 16,-10-1-49-16,2-12-12 15,-4-6-39-15,4-13-27 16,-7-17-98-16,3-15 34 16</inkml:trace>
  <inkml:trace contextRef="#ctx0" brushRef="#br0" timeOffset="12601.9968">26165 4098 1289 0,'7'-11'149'0,"0"8"134"15,6 0-403-15,5 4-103 16,-1-2-124-16,2-1 60 16,4 4-138-16</inkml:trace>
  <inkml:trace contextRef="#ctx0" brushRef="#br0" timeOffset="12815.6244">26513 4345 932 0,'20'13'162'16,"-18"-12"113"-16,1 4-262 16,2-2 7-16,-5-5 26 15,0 1-5-15,0-1-8 16,0 1-18-16,3-2-10 15,11-8-7-15,7-3 0 16,44-34-7-16,-43 37-66 16,-5 0-66-16,7 2-168 0,0 1-35 15</inkml:trace>
  <inkml:trace contextRef="#ctx0" brushRef="#br0" timeOffset="13187.9697">27034 4188 365 0,'-56'156'332'16,"8"-115"-81"-16,-3 9-210 15,17-8 222-15,16-5-232 16,10-16 25-16,16-11 22 15,14-15 40-15,22-20-23 16,12-13-14-16,20-18-41 16,6-6-24-16,-4-20-40 15,-17 8 20-15,-9-5 12 16,-13 13 10-16,-10 2 4 16,-16 21-9-16,-4 8-16 15,-4 16-21-15,-9 11-30 16,-2 19-5-16,3 11 7 15,-9 13 16-15,7 19 21 16,4 11 31-16,7 11-50 0,5 1-50 16,21-1-231-16,7-17 14 15</inkml:trace>
  <inkml:trace contextRef="#ctx0" brushRef="#br0" timeOffset="13711.8847">29263 3690 369 0,'3'-11'85'0,"1"3"47"15,1-1-97-15,-5 3 72 16,1 0 68-16,-1 6-22 15,0-3-8-15,-1 1-7 0,1 1-73 16,-3-3-71-16,-3-8 15 16,-5-22-3-16,-60-46-5 15,44 43 6-15,3 9-2 16,-7 2-7-16,9 9-8 16,-12 10-5-16,5 14-5 15,-7 17-3-15,5 15 5 16,-1 24 5-16,6 4 4 15,2 24 3-15,12-3 5 0,0 14 5 16,-2-6-8-16,9 10-35 16,-3-25-22-16,-1-2-88 15,-2-22-75-15,-4-15-33 16,-13-25-63-16</inkml:trace>
  <inkml:trace contextRef="#ctx0" brushRef="#br0" timeOffset="14076.6371">28545 4084 1123 0,'56'-11'153'0,"9"7"148"16,0 10-331-16,8 3-11 15,-16-3 43-15,-6 5-29 16,-16-2-1-16,-1-4 3 0,-20-5-2 15,-5 6-24-15,-5-4 9 16,-4 2-25-16,0-4-2 16,-4 2 2-16,3 4 25 15,-8 28 18-15,-16 49 26 16,20-41-15-16,10-14 1 16,7-3 43-16,7-13 24 15,10-10 27-15,2-9 20 16,3-6 17-16,0-3-32 0,-8-2-7 15,-9 4-24-15,-9-5-44 16,-6 2-39-16,-12-11-83 16,-2 2-72-16,-5-8-145 15,3 3 19-15,-3 0-78 16</inkml:trace>
  <inkml:trace contextRef="#ctx0" brushRef="#br0" timeOffset="14885.7562">29344 4130 116 0,'0'2'0'0,"-3"-2"403"15,2 0-403-15,1 1 135 16,-3 1-135-16,1 0-25 16,2 10 47-16,-4 11 208 15,-7 50-202-15,9-44 207 16,-1 5-213-16,3-8-3 16,3-4 16-16,2-8 11 0,-1-6 15 15,9-8 22-15,-1-10 22 16,7 0-41-16,2-7-6 15,4-2-11-15,-13-3-20 16,-1 12-26-16,0-1 18 16,-9 6-11-16,1 4-29 15,1 2-18-15,-4-2-19 16,-3 1 4-16,2 0-16 16,1 0-8-16,0 1-17 15,0 13-50-15,0 6-69 16,0-6-62-16,21 37-33 15</inkml:trace>
  <inkml:trace contextRef="#ctx0" brushRef="#br0" timeOffset="15165.0006">29612 4231 750 0,'0'0'155'0,"1"1"76"16,2 1-226-16,5 13-1 0,-3-5 71 15,-5-9 19-15,1 1 6 16,12-1 4-16,11-8 3 16,48-44-71-16,-45 7-22 15,0 9-10-15,0 5-14 16,3 7-10-16,-1 6-60 15,-1 9-60-15,0 7-195 16,-7 1-2-16</inkml:trace>
  <inkml:trace contextRef="#ctx0" brushRef="#br0" timeOffset="15420.1838">30320 3727 1082 0,'-3'14'26'0,"6"1"194"0,1 9-317 16,1 8-14-16,0 5 104 16,2 6 5-16,-7-2 12 15,5 5 0-15,-8-4-3 16,-2 9-63-16,1-2-31 15,-4 2-51-15,2-12-63 16,-4-7-27-16,-2-15 0 16</inkml:trace>
  <inkml:trace contextRef="#ctx0" brushRef="#br0" timeOffset="15621.9578">30233 4072 422 0,'91'-22'287'0,"-44"27"-100"16,5-1-253-16,-1-5 249 16,-1-2-250-16,-2-11-160 15,-16-11 39-15,4-12-76 16</inkml:trace>
  <inkml:trace contextRef="#ctx0" brushRef="#br0" timeOffset="16063.0095">30783 3416 543 0,'50'-20'170'0,"-50"14"-44"15,0 11-155-15,1-1-10 16,-1-4-11-16,0 0 0 15,0 2 81-15,0 4 8 16,3 14 6-16,-3 6 10 16,2 47-7-16,-2-33 2 15,-6 0-3-15,0 10 12 16,-4-4-13-16,9 8 1 16,-7-12 0-16,8-6 0 15,3-10 10-15,11-4 15 16,-2-12-1-16,10 6-1 15,-3 1-9-15,1 3-34 16,-6 3-21-16,3 16-10 16,-13-5-9-16,-4 6-310 0,-3-11 103 15</inkml:trace>
  <inkml:trace contextRef="#ctx0" brushRef="#br0" timeOffset="38678.5412">5025 5637 131 0,'68'47'99'15,"-65"-47"-15"-15,-3 1-40 16,0-1-1-16,0 0-23 0,0-1 15 16,-3-1 16-16,6-23 113 31,7-13-72-15,-4-37-22-16,-11 45-14 15,0-4-15-15,-16 58-23 16,-1-28-3-16,13-21 0 15,4 2-5-15,1 0-2 16,-1 2 0-16,0 0 5 16,-1 8 1-16,5 1-6 0,-4 6-3 15,-3 12-8-15,-1 5-12 16,-6 14-6-16,-7 9 7 16,-6 17 3-16,2 3 4 15,-11 15 3-15,9 1 3 16,-5 15-3-16,6 1 2 15,-12 24 1-15,10 1 3 16,-10 22 6-16,-6 2 6 16,-1 7 12-16,7-23 7 0,-9 3 11 15,5-25-1-15,1-9 3 16,2-21-4-16,-11-10 1 16,6-23 2-16,-6-14 9 15,0-20-7-15,-6-9-8 16,1-8-12-16,-13-9-16 15,10-2-24-15,-3-2-69 16,10 0-132-16,10-6-84 16,20 5-79-16</inkml:trace>
  <inkml:trace contextRef="#ctx0" brushRef="#br0" timeOffset="39372.0148">4484 7125 388 0,'3'2'41'0,"-3"1"9"16,7-1-141-16,-7-2 3 15,0-2 59-15,0 1 47 16,0-1 79-16,0 0 64 16,0 1-9-16,0-2-39 15,0 0-40-15,3-3-39 16,6-5-35-16,34 0-1 15,53-48-1-15,-33 50 9 0,-7 4 7 16,-8 2 1-16,-9 3 2 16,-9 6 12-16,-13 2-3 15,0 6 6-15,-4 1 1 16,-9 10 1-16,-8 5-15 16,-13 5-9-16,-8-1-11 15,-21 8-5-15,-4-8-6 16,-18 4-1-16,6-13 4 0,7 3 7 15,16-14 4-15,8-5 7 16,27-4 4-16,13 1 8 16,13-9 3-16,29 4 5 15,10 7-3-15,17-5-2 16,0 0-7-16,3 2-32 16,-19 1-79-16,-4 0-74 15,-21-9-82-15,-12-21-70 16</inkml:trace>
  <inkml:trace contextRef="#ctx0" brushRef="#br0" timeOffset="40130.5685">5654 5402 331 0,'-3'0'101'0,"2"0"13"16,-4 0-92-16,2 0-13 16,-10 0 38-16,3 0 57 15,2 0 28-15,5 0 25 16,1 0 2-16,-2 0-64 0,1 0-60 15,1 0-37-15,2 0-14 16,2 0 2-16,18-1 15 16,28-1 11-16,38 4 8 15,-47 7-13-15,-18 5-9 16,-4 9-5-16,-12-4-2 16,-10 5 19-16,-5-2 7 15,-9 3 7-15,-7-7 5 16,1 2-1-16,11-9-22 0,0 3-35 15,11-9-11-15,15-5 3 16,7 3 0-16,6 11 9 16,6 0 30-16,-2 9 10 15,-10 8-6-15,-10 6-4 16,-6-5 12-16,-25 8 14 16,-16-9-2-16,-24-7-20 15,-11-15-62-15,-21-14-211 16,10-15 11-16</inkml:trace>
  <inkml:trace contextRef="#ctx0" brushRef="#br0" timeOffset="41667.9395">6619 5820 788 0,'10'3'3'0,"-8"-5"20"16,3 1 20-16,-5 1 48 15,0-2 19-15,0 0 11 16,0 1-22-16,0-4-36 16,3-30-48-16,-8-58-13 15,0 44-8-15,-5-9 12 16,0 9 21-16,4-2 15 16,-2 12-2-16,-4 5-13 15,3 13-18-15,-5 4-21 16,-3 12-24-16,-8 3-14 15,-1 10 3-15,-8 15 2 16,3 8 18-16,-12 17 13 16,9 11 12-16,-2 23 6 15,2 3 7-15,3 20 7 0,11 3 0 16,-3 27 6-16,7-9 0 16,7 21 1-16,0-17-9 15,0 1-5-15,2-33-7 16,1-7-22-16,-3-34-12 15,-2-14-1-15,2-18-20 16,-13-17-234-16,1-13 89 16</inkml:trace>
  <inkml:trace contextRef="#ctx0" brushRef="#br0" timeOffset="41864.061">5792 6402 484 0,'9'-1'97'15,"-1"-2"227"-15,-4-1-145 16,-4 3-27-16,0-1-1 16,0 2 6-16,0-3-155 15,19 3 5-15,27-1 33 16,115-9 0-16,-53 3-6 16,5-4-141-16,-2-3-224 15,-32 2 28-15</inkml:trace>
  <inkml:trace contextRef="#ctx0" brushRef="#br0" timeOffset="42208.9765">7520 5900 667 0,'-10'8'166'0,"-7"1"40"16,0-4-158-16,-26 5-85 16,-3 9 23-16,-16 12 27 15,-8 7 23-15,-12 24 18 16,14 14 3-16,-1 12 2 15,21 8-19-15,11 9-16 16,23-17-18-16,17-6-8 16,11-19-9-16,15-5-28 15,4-17-37-15,13-7-190 16,0-7 29-16</inkml:trace>
  <inkml:trace contextRef="#ctx0" brushRef="#br0" timeOffset="42567.9795">7493 5990 594 0,'105'46'91'16,"-106"-40"69"-16,-4 10-184 15,-7-1 32-15,-13 14 26 16,-6 10 16-16,-12 20 8 16,-8 4 2-16,1 16-15 15,12-8-18-15,8-3-6 16,21-20-7-16,11-2-1 15,22-23-4-15,32-2-1 16,6-4-1-16,23-10-76 16,1-13-117-16,-8-5-48 15,-26-3-103-15</inkml:trace>
  <inkml:trace contextRef="#ctx0" brushRef="#br0" timeOffset="42809.0545">7217 6224 988 0,'-39'121'181'16,"56"-118"93"-16,6 2-278 0,14-1-36 15,16-1 28-15,38-3-17 16,3-9-52-16,14-12-193 16,-4-4 24-16</inkml:trace>
  <inkml:trace contextRef="#ctx0" brushRef="#br0" timeOffset="43066.242">8098 5996 1252 0,'34'49'226'0,"6"25"110"15,-2 13-378-15,-16 38-11 16,-27-4-2-16,-30 10 25 15,-21-35 18-15,-9-7 5 0,2-36 6 16,-2-16-74-16,22-28-40 16,-1-12-5-16,14-17-207 15,20-14 34-15</inkml:trace>
  <inkml:trace contextRef="#ctx0" brushRef="#br0" timeOffset="43494.866">8914 6172 692 0,'-5'37'256'0,"-65"65"20"15,7-36-139-15,-10 30-79 16,24-9 11-16,6-2 15 15,10-23-8-15,24-13-17 16,17-27-7-16,23-19 23 16,15-17-10-16,36-36 3 15,14-19 1-15,26-33-29 16,-3-3-34-16,-6-28 0 16,-25 26-1-16,-17 1 2 15,-36 21 0-15,-10 6-29 16,-14 31-7-16,-11 3-18 0,-6 16 4 15,-7 16-15-15,-13 18 30 16,-16 23 7-16,-3 17 16 16,-6 21 15-16,8 16 13 15,12 20-1-15,24-6-17 16,19 6-21-16,16-16-37 16,21-7-61-16,5-25-63 15,10-15-200-15,1-19 6 0</inkml:trace>
  <inkml:trace contextRef="#ctx0" brushRef="#br0" timeOffset="43829.0584">10036 5905 1017 0,'1'15'136'0,"-9"5"110"15,-7 8-315-15,-19 21 19 0,-9 19 27 16,-13 20 5-16,10 1 27 15,10 8 5-15,19-14-7 16,25-2 0-16,23-21-2 16,20-1-12-16,14-21-22 15,17-7-98-15,-5-20-129 0,11-9-12 16</inkml:trace>
  <inkml:trace contextRef="#ctx0" brushRef="#br0" timeOffset="44021.8019">9604 6201 1469 0,'48'13'256'0,"56"10"163"16,23 6-518-16,58-3-327 15,-10-15 99-15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01T15:15:10.8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4186 7523 493 0,'88'-48'132'0,"-88"49"28"16,0 2-141-16,-1 10-12 15,-4 2-5-15,2 7 13 16,-3 3 10-16,-2 10 5 15,3 2-1-15,1 11 1 16,-4 2-7-16,3 16-2 0,1 2-4 16,-4 17-1-16,6-5-6 15,4 18-34-15,-2-10-32 16,3-2-151-16,2-21 11 16</inkml:trace>
  <inkml:trace contextRef="#ctx0" brushRef="#br0" timeOffset="313.4451">3526 8366 552 0,'0'-1'467'0,"3"-1"-123"16,-6 2-43-16,3 0-298 15,0 0-66-15,3 0 14 16,-1 2 3-16,36 18 29 16,58 25 42-16,19-27 67 15,27-7 28-15,71-5 0 16,37-7-15-16,83-5-5 16,-18-4-39-16,39-2-41 15,-44 4-1-15,-7 1-55 16,-75 3-66-16,-28-3-156 15,-54 2-153-15,-16-7-25 0,-45-5-141 16</inkml:trace>
  <inkml:trace contextRef="#ctx0" brushRef="#br0" timeOffset="1098.0351">3492 9079 138 0,'-45'11'179'16,"45"-14"-31"-16,0 1 1 0,0 4-77 15,0-2 2-15,0-2 27 16,0 2-7-16,0 0 17 16,0-1 1-16,0 1-28 15,0 0-39-15,0 0-24 16,0 0-23-16,0 0-13 16,0 0 1-16,2 0 12 15,1 0 10-15,31 1 21 16,57-1 16-16,-43-8 2 15,-2 4-5-15,13-2-6 16,-5-1-17-16,2 7-4 16,-4 5-5-16,-4 0-11 15,-14 4 0-15,-11 5 0 16,-15 4-4-16,-8 15 25 16,-14 10 12-16,-24 30 15 15,-13 7 1-15,-7 27 5 16,3-2-25-16,-1 6-11 0,21-18-17 15,8 0-18-15,3-29-18 16,4-9-48-16,9-18-47 16,3-14-148-16,-1-15-58 15,13-13-60-15</inkml:trace>
  <inkml:trace contextRef="#ctx0" brushRef="#br0" timeOffset="1393.7774">4186 9539 660 0,'5'5'94'0,"2"-2"104"15,7 6-190-15,8-4 65 16,3 0 36-16,18-1 41 16,5-1 3-16,26-4 4 15,3-1-43-15,22-1-21 16,-11 0-54-16,5 2-81 16,-23-4-105-16,-10 3-229 15,-28-2-13-15</inkml:trace>
  <inkml:trace contextRef="#ctx0" brushRef="#br0" timeOffset="1726.7896">5330 9368 601 0,'-30'43'420'16,"-1"-15"-87"-16,-7 9-5 15,-1 13-351-15,-4 21 30 16,12 1-2-16,6 9 1 16,21-10 4-16,11-6 24 15,24-22 21-15,60-17 17 16,25-24 19-16,37-27 0 16,11-18-20-16,15-25-17 15,-47-3-15-15,-21-7-8 16,-49 10 2-16,-28-6 1 15,-48 5-1-15,-42 2 0 16,-21 15-60-16,-48 10-58 16,-14 30-53-16,-42 27-53 15,16 16-291-15,1-6 80 16</inkml:trace>
  <inkml:trace contextRef="#ctx0" brushRef="#br0" timeOffset="3328.6186">8523 7869 462 0,'49'20'286'0,"-49"-20"-52"16,0 1-41-16,0 3-196 15,0-6 2-15,0 0 36 16,-3 1 33-16,3-1 16 16,-2-1 15-16,-5-31 4 0,-18-65-30 15,11 47-31-15,-6-16-12 16,1 8-16-16,-2-2-4 16,4 12 1-16,-5 9 2 15,5 22-4-15,0 4-7 16,5 8-8-16,-2 6-13 15,5-4-6-15,-8 2 1 16,3 3 6-16,-8 5 4 16,5 7 7-16,-9 14-2 15,-4 13-2-15,-5 29-1 16,5 9 3-16,0 31 4 16,5 11 4-16,3 36 3 15,4-7 1-15,1 38 2 16,0-15-1-16,1 41 1 15,2-22-1-15,-3 19 5 16,-1-35 0-16,-16 6 23 16,-5-49 7-16,-17-1 8 0,-8-31-1 15,-31-2 2-15,-1-29-21 16,-9-11-4-16,11-24-15 16,-9-18 1-16,22-21-7 15,-2-17-13-15,5-13-7 16,-3-15-11-16,16-3-16 15,0-3-52-15,14 9-32 16,11-1-240-16,15 13 16 0,19 4-114 16</inkml:trace>
  <inkml:trace contextRef="#ctx0" brushRef="#br0" timeOffset="3879.06">7974 10087 826 0,'3'4'197'16,"-12"4"71"-16,-4 6-243 0,-4 9-11 16,0 3-5-16,-4 13 5 15,2 0 3-15,4 5 7 16,9 1 5-16,7 5 3 16,11-13-3-16,15-6 2 15,11-19 7-15,23-21-2 16,7-16-3-16,14-24-9 15,-18-9-2-15,-6-7 0 16,-32 5 3-16,-21-5 1 16,-24 19 5-16,-27-5-18 15,-10 15-28-15,-10 5-31 16,1 18-32-16,-13 5-287 16,18 11 75-16</inkml:trace>
  <inkml:trace contextRef="#ctx0" brushRef="#br0" timeOffset="4762.4692">9113 7317 134 0,'-5'3'446'0,"1"-1"-197"16,1-1-86-16,1 1 80 16,-3-1-249-16,2 1 11 15,2-1 12-15,-2 3 30 16,-2-4 29-16,2 1-25 15,1 1 0-15,2-1 7 16,0 1-20-16,31 10-19 16,77 7 26-16,-35-21-3 15,-3-3-13-15,16 2-1 16,-13-1-6-16,1 2 0 16,-9 2-5-16,-5 0-4 15,-26 0-3-15,-11 5-13 16,-10 1-14-16,-10 5-11 0,-8 6 8 15,-15 15 8-15,-6 13 8 16,-22 25 15-16,-5 4 11 16,-7 17-8-16,12-3-9 15,-1-1-10-15,21-22-30 16,6-4-79-16,10-20-73 16,3-7-173-16,4-14-32 15</inkml:trace>
  <inkml:trace contextRef="#ctx0" brushRef="#br0" timeOffset="5871.807">10045 8621 937 0,'116'62'273'0,"-93"-63"67"15,2-10-219-15,1 2-112 16,8-5 3-16,-3-5 11 15,-10 1-17-15,-4-16-4 16,-17 0 25-16,-9-13 12 16,-16 4-10-16,-9-5-2 15,-10 13-13-15,-27 7-3 16,-13 22-16-16,-63 24 1 16,0 19 2-16,-13 25 5 0,22 9 6 15,8 13 7-15,62 1 9 16,20 18 7-16,31-6 5 15,21 7 17-15,23-7-1 16,24-5-1-16,19-26-4 16,46-1-37-16,4-17-62 15,15-8-129-15,-7-18-89 16,-9-15-181-16,-48-17-65 0</inkml:trace>
  <inkml:trace contextRef="#ctx0" brushRef="#br0" timeOffset="6275.8783">10930 8677 961 0,'3'5'233'0,"2"-4"91"0,-8-7-280 16,3 6-33-16,-2 0-1 15,2 0-6-15,-3 0-9 16,-43 22 40-16,-54 33 44 15,39-1-20-15,6 5 2 16,10 14 2-16,20-2-33 16,17 3-33-16,21-20 21 15,18-1-4-15,10-19-6 0,15-6-6 16,-3-13-6-16,-1-10-115 16,-9-12-111-16,8-11-160 15,-12-13-91-15</inkml:trace>
  <inkml:trace contextRef="#ctx0" brushRef="#br0" timeOffset="6606.0263">11287 8600 1180 0,'79'40'195'0,"-74"-23"129"0,-8-5-359 16,-3 5-67-16,-4 2 40 15,-7 7 17-15,-9-7 20 16,-16 9 56-16,-4 1 36 16,-16 20 10-16,-3 2-7 15,13 19-11-15,18-2-37 16,17 3-14-16,34-14-15 15,31-6-7-15,12-17-9 16,31-11-2-16,5-13-53 16,10-12-59-16,-24-7-21 15,-4-11-176-15,-29-3-2 0</inkml:trace>
  <inkml:trace contextRef="#ctx0" brushRef="#br0" timeOffset="6860.7415">11008 8940 1187 0,'-10'-3'183'0,"7"1"115"15,13 5-353-15,16-1 13 16,8-4 26-16,21-4 37 15,9-5 45-15,16-9 14 16,1-1-29-16,5-6-22 0,-9 1-57 16,1 3-188-16,-18 4-153 15,-3-7 8-15,-6 0-197 16</inkml:trace>
  <inkml:trace contextRef="#ctx0" brushRef="#br0" timeOffset="7118.7147">11910 8430 194 0,'5'15'652'0,"7"5"-287"15,10 0-116-15,9 16 120 16,7 7-367-16,9 14 17 16,-12-1 4-16,-1 17 10 15,-17-1 3-15,-17 20 3 16,-20-6-4-16,-25 13-4 15,-15-12-14-15,-26-7-25 16,-7-31-16-16,5-8-36 16,20-21-37-16,11-19-58 15,26-10-22-15,23-8-140 16,13-11-38-16,29-12-36 16</inkml:trace>
  <inkml:trace contextRef="#ctx0" brushRef="#br0" timeOffset="7549.1857">12786 8819 1177 0,'10'-12'232'0,"-15"18"99"0,-24 14-343 16,-33 14-3-16,-23 14 10 16,-19 28 42-16,4 3 29 15,4 16 6-15,28-8 5 16,25 0-24-16,21-24-37 15,19-9 4-15,28-32-6 16,30-27-12-16,27-24 11 0,44-41 0 16,8-16-14-16,25-33-3 15,-12-5 3-15,9-17 6 16,-31 21 9-16,5-19-4 16,-34 23-5-16,-10 0-4 15,-27 26-1-15,-19 11-3 16,-23 31-8-16,-9 22-19 15,-20 22-18-15,-28 25 27 16,-16 18 2-16,-17 38 18 16,-1 8 27-16,-2 33 20 15,18-7-27-15,14 20-2 16,24-15-7-16,3 6-9 16,13-21-4-16,11-1-31 15,3-26-30-15,-1-12-118 16,-1-23-131-16,10-18-106 15,-1-33-94-15</inkml:trace>
  <inkml:trace contextRef="#ctx0" brushRef="#br0" timeOffset="7834.54">13797 8467 651 0,'-14'15'537'0,"-3"21"-136"16,-4 6-390-16,-13 23 394 16,-2 10-403-16,-7 21 0 15,15-6 2-15,14-2 2 16,17-20 2-16,23-3 28 16,8-24 9-16,19-7 1 15,9-7-10-15,23-3-48 16,-11-7-46-16,6-4-27 15,-18-7-61-15,-15-3-103 16,-26-3-101-16,-25-17-30 16,-20-6-120-16</inkml:trace>
  <inkml:trace contextRef="#ctx0" brushRef="#br0" timeOffset="7998.8001">13422 8807 428 0,'51'20'401'16,"31"14"433"-16,26 6-530 15,48 2 69-15,-14-10-599 16,22-12-274-16,-22-27-39 16</inkml:trace>
  <inkml:trace contextRef="#ctx0" brushRef="#br0" timeOffset="16303.7623">15590 8442 805 0,'99'31'198'16,"-74"-23"69"-16,5-4-236 0,6 4-8 16,1-5-26-16,-1 0-26 15,-5-4-27-15,-11 4-37 16,6-5-116-16,3-2-41 15,2-9-41-15</inkml:trace>
  <inkml:trace contextRef="#ctx0" brushRef="#br0" timeOffset="16583.78">15644 8676 211 0,'-22'26'381'16,"10"-23"-138"-16,7 11-100 15,10 3 143-15,9-5-191 16,17-3 4-16,18-5 0 15,5-1-38-15,5-8-175 16,-9-7-193-16,4-10-27 16,-11-6-213-16</inkml:trace>
  <inkml:trace contextRef="#ctx0" brushRef="#br0" timeOffset="16955.9849">17389 7730 999 0,'-13'11'482'0,"4"7"-117"16,14 5-236-16,-13 10-144 16,3 5-144-16,1 15 154 15,-1-5 10-15,-4 12 17 16,-2 3 15-16,5 12-1 15,1-7-11-15,-2 15-47 16,7-10-86-16,-5-1-284 16,-7-8 29-16</inkml:trace>
  <inkml:trace contextRef="#ctx0" brushRef="#br0" timeOffset="17210.7704">16857 8574 1186 0,'11'23'397'0,"9"-9"34"0,33 0-252 16,21 6-195-16,32-6 11 15,0 1 18-15,34-7-1 16,-10-8-3-16,9-11-3 15,-18 0-62-15,-1-15-100 16,-30-4-113-16,6-5-175 16,-14-2-78-16</inkml:trace>
  <inkml:trace contextRef="#ctx0" brushRef="#br0" timeOffset="17765.8984">17064 8961 801 0,'10'8'378'16,"-1"0"-80"-16,3 4-187 16,5 7-108-16,14-8-95 15,5-7 116-15,18-4 21 16,-6-11 13-16,18-12 23 16,2 0-10-16,6 1-4 15,-6-1-19-15,11 0-15 16,-19 5-22-16,-12 8-13 15,-18 3-10-15,-13 17-12 16,-22 17 4-16,-21 30 7 0,-13 6 10 16,-30 28 9-16,1 1 7 15,-14 10-1-15,21-24-32 16,4 0-105-16,23-23-107 16,0-8-149-16,8-24-87 15</inkml:trace>
  <inkml:trace contextRef="#ctx0" brushRef="#br0" timeOffset="18604.4493">19682 7962 436 0,'-4'6'469'0,"-1"-3"-150"15,5-8-263-15,-3 4 267 16,1-2-318-16,2-4 19 15,-15-34 6-15,-18-64 17 16,16 47 1-16,-9-24-5 16,5 7-20-16,-7-4-14 15,6 22-23-15,-6-7-17 16,7 27-4-16,-13 13-7 16,4 14 9-16,-5 12 7 15,-1 19 14-15,-2 17 7 16,8 17 12-16,-1 32 3 15,10 13 8-15,-1 47 3 0,0 1 1 16,-7 41 12-16,0-10 4 16,-7 27 0-16,-7-16-1 15,0 39 1-15,9-32-13 16,-13 7 4-16,12-27 0 16,-12-14 7-16,10-53-4 15,-23-6 2-15,4-38-9 16,-21-21-4-16,0-31-13 15,-19-30-9-15,14-25-12 16,5-23-43-16,16-4-21 0,15-7-41 16,23 13-49-16,18 1-247 15,15 10 67-15</inkml:trace>
  <inkml:trace contextRef="#ctx0" brushRef="#br0" timeOffset="19083.5354">19169 9770 862 0,'-11'11'251'15,"-6"4"46"-15,-9 14-215 16,-2 13-81-16,0 14 34 16,4-4 16-16,5 4 12 15,15-13 1-15,13-7 9 16,8-19-25-16,21-16 9 16,6-10-8-16,8-20-6 15,-13-16-19-15,0-11-17 16,-30-3-26-16,-14-5-32 15,-16 11-23-15,-13 2-71 16,-10 17-109-16,6 5-130 16,14 7-45-16</inkml:trace>
  <inkml:trace contextRef="#ctx0" brushRef="#br0" timeOffset="19911.8749">19945 7181 290 0,'-3'2'173'0,"1"-2"-5"16,2 3-50-16,0-3-12 16,0 0-5-16,0 0-18 15,0 0-28-15,2 0 28 16,1 0-18-16,40 4-14 16,53 6 12-16,-40-7 10 15,1-2-38-15,11-1-7 16,-16 3-11-16,3-6 4 15,-6 3 0-15,-7 3-2 16,-19-3-5-16,-3 7-3 16,-14 8-7-16,-12 7 21 15,-9 5 5-15,-13 15 10 16,-16 6 6-16,-10 19 4 16,5-1-28-16,1 10-89 0,14-4-60 15,3 1-171-15,14-17-71 16,0-8-81-16</inkml:trace>
  <inkml:trace contextRef="#ctx0" brushRef="#br0" timeOffset="20313.7752">20814 7974 1116 0,'-30'28'226'0,"-29"-2"114"16,-13 16-328-16,-44 21 37 16,25 4 21-16,-5 22 29 15,20 7 4-15,19 14 16 16,49-10-33-16,-4 7-16 0,18-25-28 16,16 0-10-16,18-22-28 15,20-14-44-15,8-23-32 16,19-16-122-16,-5-29-225 15,-8-18-47-15,-14-13-146 16</inkml:trace>
  <inkml:trace contextRef="#ctx0" brushRef="#br0" timeOffset="20870.7203">21334 8298 323 0,'53'27'152'0,"-53"-23"-21"16,-5 3-16-16,1-3-96 15,1-4 40-15,3 0 12 16,-2 0 12-16,-1 0-22 15,-2 2 2-15,2-1-20 16,2 1 17-16,-4-1 3 16,2 1 15-16,1-1 0 15,-15 9 4-15,2-6-15 16,-8 18 2-16,-47 49-8 16,36-43-3-16,0 1-6 0,-14 13 4 15,-3-3-5-15,0 12 11 16,8-2-4-16,7 11 0 15,16-7-13-15,23 9-5 16,5-13-21-16,23 1-43 16,9-18-22-16,19-10-31 15,1-19-41-15,10-14-206 16,-10-8-81-16,-4-18-58 16</inkml:trace>
  <inkml:trace contextRef="#ctx0" brushRef="#br0" timeOffset="21242.7584">21603 8523 1059 0,'99'49'187'0,"-97"-49"97"15,1 0-306-15,-11 5 4 0,7-5 14 16,1 0 18-16,-4 1 25 16,-2 12-11-16,-11 16-5 15,-21 50-6-15,30-45 3 16,3 0-9-16,13 1 4 15,3-2 3-15,9-5-113 16,-3-4 94-16,5-8-23 16,-5-12-27-16,0 1-106 15,-7-7-60-15,-2-11-114 16,-5-6-132-16</inkml:trace>
  <inkml:trace contextRef="#ctx0" brushRef="#br0" timeOffset="21482.4254">21426 8703 1225 0,'21'24'275'0,"-4"-31"96"15,9 23-340-15,8-4-53 16,14-3 12-16,-7-4 11 15,17-5 20-15,-1-5 12 16,11-5-19-16,-7-4-31 16,5-5-30-16,-15-7-129 15,-3-2-229-15,-12-3 25 16</inkml:trace>
  <inkml:trace contextRef="#ctx0" brushRef="#br0" timeOffset="21726.8132">22243 8314 1230 0,'16'17'379'0,"-3"15"-35"16,-3 10-275-16,-3 18-62 16,6-2-63-16,-7 10 64 15,-8-8 63-15,-2 3-56 16,-7-12 0-16,-21 11 4 15,-6-16-7-15,-5 1-22 16,-2-13-19-16,-6-13-17 16,20-21-102-16,5-14-94 0,15-9-164 15,22-11-54-15</inkml:trace>
  <inkml:trace contextRef="#ctx0" brushRef="#br0" timeOffset="22124.8939">22667 8575 1027 0,'-50'39'269'15,"-6"1"75"-15,-13 20-276 16,13 2-36-16,4 14 21 16,25-11-12-16,10-5-12 15,17-20 55-15,19-20 36 16,20-31-26-16,26-29 4 15,7-14 2-15,27-22-58 16,-3-6-57-16,7-13 6 16,-16 5 5-16,-5-18 1 15,-26 17-9-15,-7-7-15 16,-29 26 1-16,-3 18-7 16,-15 26-7-16,-7 14 8 15,-9 23 15-15,0 22 5 16,-11 5 7-16,1 32 21 15,-3 9 5-15,-3 20 2 0,3-3 0 16,6 8-8-16,13-23-12 16,6-1-33-16,12-21-32 15,7-16-115-15,-3-14-114 16,1-16-160-16,-1-19-63 16</inkml:trace>
  <inkml:trace contextRef="#ctx0" brushRef="#br0" timeOffset="22423.7703">23452 8373 1191 0,'12'0'375'0,"-4"4"5"15,-11 13-322-15,-2 2-156 16,-9 7-2-16,-11 10 41 15,-6-4 39-15,-15 7 69 16,3 4 15-16,-2 8 10 16,6 2-11-16,5 7-7 15,20-5-26-15,14 6-20 16,14-12-15-16,20-2-5 16,10-13-4-16,11-11-20 15,2-16-12-15,-1-11-48 16,-13-10-43-16,-2-14-265 15,-20 0 44-15</inkml:trace>
  <inkml:trace contextRef="#ctx0" brushRef="#br0" timeOffset="22626.94">23107 8659 617 0,'6'26'578'0,"22"-3"-181"16,4-6-397-16,18-2 317 15,23-5-441-15,18-6-235 16,3-8-38-16,23-23-61 16</inkml:trace>
  <inkml:trace contextRef="#ctx0" brushRef="#br0" timeOffset="147957.5227">10844 3438 114 0,'0'2'60'16,"1"-1"-6"-16,2 1-18 15,-3-1-11-15,4 1 38 0,-4-1 15 16,1 1 22-16,2-1 4 16,-3 1-9-16,0-1-40 15,0 1-4-15,0 0-10 16,0-1 11-16,0 1 3 16,2 1 7-16,1 0 3 15,-2 3-3-15,2 0-10 16,10 5-3-16,1-2-7 15,3 2-12-15,48 45-8 0,-44-44-4 16,1-3-6-16,0 1 7 16,2 0 2-16,3-3 15 15,0-1 2-15,6 3 6 16,1-1-7-16,3-2-1 16,-5 2-14-16,4-2-4 15,-10-1-8-15,5 1 1 16,-9 0-2-16,6 0 0 15,-7 0 0-15,2 2 1 16,-3 0-2-16,7-2 1 16,-13-1 1-16,7-1 3 15,-7-4-1-15,6 0 1 16,-7-1-2-16,4 1-2 16,-8-2-4-16,8 2 0 15,-3 0 0-15,3 2 0 0,1-4 0 16,7 2 2-16,4 0 0 15,2-1 2-15,0-3 3 16,-1 1 5-16,-1 0 0 16,-1-1 4-16,-7-1-2 15,4 3-1-15,-8-1-5 16,5-1-3-16,-5 1-3 16,9 0-1-16,-4-2-1 15,7 0 4-15,-3-7 1 16,13 3 3-16,-8-2 0 15,3 3-1-15,-3-4-3 0,-2 7-2 16,-7-3-2-16,-5 1-1 16,-2 4-1-16,5 1 0 15,-1 0 0-15,3 2 3 16,10-1 2-16,7-4 0 16,13 1 0-16,1-1 0 15,4 2-3-15,6 1-1 16,-2 4 0-16,-1-2-3 15,-5 0 1-15,20-9 17 32,-18 10 8-32,15-1-10 15,-4 0-12-15,-1 0 11 16,-8 9-11-16,6-10-13 16,-10 1 11-16,-2 0 14 15,7 3-14-15,-12-1-1 16,12 4 1-16,-7 0 0 0,-1-3 0 15,-1 0 0-15,13 0 1 16,-10-1 0-16,17-1 1 16,-6 1 2-16,6 2 2 15,-11-4 0-15,10 0 2 16,-12 0-1-16,17-6 2 16,-15-1 0-16,3-4 3 15,-1-2-1-15,6 1 0 16,-11 3-3-16,16-2-2 15,-8 8 0-15,4-5 2 16,-4 3 1-16,3-2 3 16,-8 4 0-16,-1-5 0 15,-12 5-2-15,13-2-2 16,0-1-2-16,17 0-2 16,5-2-1-16,23-4-1 15,-10 1-1-15,8 5 3 0,-13-2-1 16,6 3 2-16,-7 5 0 15,7 2-1-15,-17-2-1 16,6 0-1-16,-16 1-2 16,-7 6 2-16,-20-6-1 15,-6 5 0-15,-16 1-3 16,-3-4 0-16,-8-3-2 16,-1 3 3-16,-8-3 1 0,0 0-1 15,0 0 0-15,-3 0-6 16,3 0-3-16,-4 0-5 15,3 0 0-15,1 0-3 16,-3 0 3-16,1 0-1 16,2 0-1-16,-3 0-2 15,2 0 3-15,-2 0-1 16,-2 0 3-16,-4 0 4 16,-8 0 2-16,-5-2 1 15,-48-6-20-15,41 2-23 16,4 3-23-16,-2-6-27 15,2 1-24-15,3 0-1 16,1-5-95-16,-6-8-205 16,1 4 41-16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01T15:20:01.7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18684 4846 394 0,'6'6'97'15,"-7"2"28"-15,1 1-97 16,7-1-33-16,-5 0 41 16,-4-8 32-16,2 0 53 15,0 0 8-15,0-4 1 16,-3 1-35-16,-1-18-22 16,-6-23-52-16,-11-48-9 15,8 48-3-15,1 3 4 0,0 18 0 16,2-2 2-16,-7 8-1 15,0-2-1-15,-1 8-12 16,-2 5-7-16,-2 3-7 16,-4 3-11-16,3 11-4 15,-10-2-1-15,7 4 1 16,-5 8-5-16,6 6 6 0,-6 13 0 16,10 8 5-16,-1 23 1 15,8 1 4-15,5 26 4 16,13 2 4-16,6 21 1 15,2-7 1-15,-3 22 6 16,-4-12 1-16,-10 2-3 16,-9-19 6-16,-10-2 13 15,-12-26 8-15,-10 4-4 16,-2-16-1-16,-5-1 17 16,7-18 9-16,-7-4 7 15,6-27 20-15,-9-14 6 16,8-17-14-16,-12-8-34 15,6-7-33-15,0-10-56 16,7 2-37-16,-1 3-225 16,11 3 39-16</inkml:trace>
  <inkml:trace contextRef="#ctx0" brushRef="#br0" timeOffset="719.9995">17916 6513 436 0,'14'129'183'16,"-11"-128"-23"-16,-2 2-76 15,4 0-121-15,-5-3 23 16,0 0 34-16,3 0 23 16,-3 0 19-16,8 2-9 15,15 10-24-15,50 16-93 16,-49-25-137-16,7-3-15 15,3 2-114-15</inkml:trace>
  <inkml:trace contextRef="#ctx0" brushRef="#br0" timeOffset="944.5646">18424 6452 814 0,'-3'23'154'16,"-1"11"81"-16,0 8-225 15,3 15-38-15,-4 3 23 16,-2 6 4-16,-6-4 4 0,-1 5 0 16,2-9 0-16,0-2-239 15,7-13 79-15</inkml:trace>
  <inkml:trace contextRef="#ctx0" brushRef="#br0" timeOffset="1663.2782">19168 4212 558 0,'0'3'98'0,"0"-3"28"0,0 2-158 16,0-1-22-16,-3 1 19 16,1 0 27-16,-3 8 32 15,-12 10 6-15,-38 53-3 16,28-37 3-16,10 4-11 16,8 8 9-16,9-5 1 15,19-9 13-15,10-12 2 16,21-16 16-16,8-17-4 15,12-21 19-15,-1-10-9 16,-10-11 2-16,-19 1-10 16,-15-4 1-16,-28 17-66 0,-37 5-40 15,-16 16-37-15,-29 10-199 16,2 17 10-16</inkml:trace>
  <inkml:trace contextRef="#ctx0" brushRef="#br0" timeOffset="21835.974">19189 5038 310 0,'127'23'297'16,"-116"-29"-89"-16,-11 2-14 15,-3 11-186-15,3-7-27 16,-2 1 5-16,-6 12 5 16,-7 33 11-16,-65 50 16 0,41-45 9 15,7-13 2-15,10-11-6 16,17-18-3-16,21 0 19 15,12-4-2-15,18 1 11 16,2-1 8-16,3 5 3 16,-13 0-24-16,-5 8-5 15,-18 9-13-15,-22 17 2 16,-17 4 2-16,-25 9 9 16,-5-10 0-16,-9-10-21 15,10-17-50-15,5-15-88 16,19-21-181-16,7-13-17 15</inkml:trace>
  <inkml:trace contextRef="#ctx0" brushRef="#br0" timeOffset="22091.1107">19297 4988 801 0,'0'0'449'15,"0"2"-150"-15,0 1-173 16,2 6-141-16,1-1-132 16,5-4 171-16,27 13 17 0,60-7 9 15,-35-32-7-15,17-6-18 16,-7 0-361-16,-1-1 101 15</inkml:trace>
  <inkml:trace contextRef="#ctx0" brushRef="#br0" timeOffset="22639.0069">19613 5463 659 0,'-5'1'261'15,"2"1"-144"-15,1-1-258 16,-1 1 111-16,2-1-66 16,1 1 103-16,0 10 113 15,6-1 115-15,14 11-181 16,67 49-6-16,-35-42-4 15,-4 0-15-15,15 10-16 16,-10-6-25-16,3 2-76 16,-12-2-72-16,-5-4-107 0,-14-4-60 15</inkml:trace>
  <inkml:trace contextRef="#ctx0" brushRef="#br0" timeOffset="22895.0462">19914 5476 692 0,'-8'5'324'15,"-9"4"-34"-15,-9 22-104 16,-9 6-211-16,-12 19 7 15,-8 3 16-15,-12 12 3 16,7-16 3-16,6 1-43 16,15-14-43-16,11-11-208 15,21-30 13-15</inkml:trace>
  <inkml:trace contextRef="#ctx0" brushRef="#br0" timeOffset="23553.3931">20368 4858 692 0,'-3'2'157'0,"2"1"49"15,-2-3-194-15,1 1-18 16,-7 3 4-16,-3 5 11 16,2-5 20-16,4 0 42 15,1-4 17-15,4 1 6 16,-4 1-16-16,2-1-2 15,2-1-43-15,-2 0-20 16,3 0-5-16,3-1 9 0,18-2-9 16,6-1-5-16,34 8-5 15,-51 8 5-15,-7 6 0 16,-13 10 9-16,-5 3 8 16,-13 8 4-16,2-5-5 15,-3 0-8-15,2-13-7 16,6-7-2-16,8-11-11 15,9-6-10-15,8-4 4 16,6-1-1-16,7 2-2 16,3 4-2-16,-2 8 1 0,-10 14 4 15,-7 7 3-15,-19 8-30 16,-11 4-167-16,-29-4-92 16,4-22-60-16</inkml:trace>
  <inkml:trace contextRef="#ctx0" brushRef="#br0" timeOffset="24959.0061">20701 5469 453 0,'-74'48'417'16,"69"-42"-210"-16,5 0-36 15,6-3-158-15,-6-3-151 16,3 0 205-16,23 0 13 16,69-6-13-16,-40-5-24 15,-2-6-33-15,9-1-285 16,-8 4 61-16</inkml:trace>
  <inkml:trace contextRef="#ctx0" brushRef="#br0" timeOffset="25306.0535">21498 5194 919 0,'-45'52'203'0,"-13"-5"82"16,2 5-256-16,22-13-30 0,8-16 3 15,21-8 18 1,14-8 28-16,15-12 9 0,13 0 1 15,1 8 13-15,2 0-15 16,-2 5-36-16,-12 12-22 16,-20 10-6-16,-20 10-7 15,-17 5 2-15,-29 9-6 16,-10-3-23-16,-12-8-156 16,18-15-146-16,8-19-40 15</inkml:trace>
  <inkml:trace contextRef="#ctx0" brushRef="#br0" timeOffset="25547.1">21421 5198 511 0,'17'8'0'15,"1"-5"388"-15,7-3-395 16,15-6 328-16,7-5-283 16,13-9 309-16,5-6-285 15,18-14-9-15,2-2-31 0,8-6-228 16,-11 5-141-16,-5-1-49 16</inkml:trace>
  <inkml:trace contextRef="#ctx0" brushRef="#br0" timeOffset="25946.8076">21883 5368 1111 0,'-3'2'204'16,"11"-2"107"-16,1 4-308 16,-9-4-47-16,3 2 30 15,14 3 27-15,9 22 7 0,58 57 4 16,-47-53-4-16,6 9-59 16,-10-4-73-16,-1 2-219 15,-6-2-9-15</inkml:trace>
  <inkml:trace contextRef="#ctx0" brushRef="#br0" timeOffset="26146.5555">22243 5286 1285 0,'-52'19'235'16,"-95"88"139"-16,46-32-393 16,16 3-32-16,-1 5-48 15,33-23-275-15,10-9 26 0</inkml:trace>
  <inkml:trace contextRef="#ctx0" brushRef="#br0" timeOffset="26743.3961">22838 5455 516 0,'3'-3'309'0,"-11"4"-93"15,-16 10-309-15,-16 14 328 16,-8 4-254-16,-17 16 67 15,0 9 64-15,0 5 21 16,14-4-11-16,9 0-21 16,21-18-57-16,19-10-22 0,7-13-7 15,26-14 23-15,10-14 10 16,26-23 26-16,2-14-11 16,16-23-13-16,-11-5-27 15,-1-7 17-15,-17 10-3 16,-4 3 3-16,-18 10-4 15,-4-3-4-15,-15 7-43 16,-7 0-24-16,-10 11 6 16,-5 14 14-16,-6 13-17 0,-5 13 11 15,-9 17 18 1,-7 11-15-16,-4 7-14 0,-1 22 17 16,8 0 6-16,11 15-3 15,15-2 2-15,13 16-5 16,6-8-11-16,17 10-12 15,6-5-111-15,3 0-114 16,4-18-126-16,7-10-97 16</inkml:trace>
  <inkml:trace contextRef="#ctx0" brushRef="#br0" timeOffset="27195.0305">23288 5486 840 0,'0'0'166'0,"0"0"90"16,0 0-229-16,0 0-9 15,0 0 11-15,0 0 3 16,3 1-5-16,-3 1 3 16,17 16-14-16,17 19 8 15,48 48 3-15,-45-35-4 16,0-7-17-16,-3 2-41 16,-12-13-36-16,-1-2-36 15,-7-12-200-15,-5 2 31 16</inkml:trace>
  <inkml:trace contextRef="#ctx0" brushRef="#br0" timeOffset="27435.0322">23739 5514 1223 0,'-8'-4'210'15,"-13"11"140"-15,-10 3-355 0,-20 21 34 16,-9 5 38-16,-30 20 12 16,-3 5-1-1,-10 18-6-15,13-6-50 0,0 1-28 16,25-17-159-16,11-10-152 16,16-37-114-16,18-47-153 15</inkml:trace>
  <inkml:trace contextRef="#ctx0" brushRef="#br0" timeOffset="30518.3828">24374 5178 645 0,'2'2'194'0,"1"-1"31"16,-3-1-171-16,1 0-47 15,3 0-7-15,-4 0 6 16,0 2 2-16,0-1-2 16,0 1 3-16,0 1 1 15,0 16-4-15,0 11 1 16,-10 63 1-16,3-37-4 15,2 3-2-15,-7 16 0 16,7 4 1-16,-3 5-23 16,2-10-107-16,-5-2-112 15,0-33-22-15</inkml:trace>
  <inkml:trace contextRef="#ctx0" brushRef="#br0" timeOffset="30819.1203">24047 5608 612 0,'-78'103'233'0,"78"-101"-9"0,3 3-113 16,2-1-143-16,-5-4 26 16,0 0 38-16,2 0 38 15,41-3 8-15,81-8 5 16,-38-3-20-16,13 4-63 16,-8-3-79-16,3 1-222 15,-24-1 6-15</inkml:trace>
  <inkml:trace contextRef="#ctx0" brushRef="#br0" timeOffset="31972.305">25951 4591 510 0,'48'45'57'0,"-48"-44"67"16,3-4-130-16,-6 12-23 15,3-9 53-15,-2 0 59 16,-1 0 19-16,3 0 31 16,0 0-4-16,0 0-11 15,-3-1-41-15,1-2-19 16,-2-16-32-16,-4-10-13 16,-18-47-2-16,12 39 4 15,-3 8 6-15,-5-10-17 16,0 10-5-16,-10 2-10 15,0 7-8-15,-10 5-13 0,11 6 9 16,-6 6-10-16,9 6 0 16,2 9-3-16,4 7 5 15,-3 10 1-15,4 11 10 16,-1 13 1-16,0 1 5 16,-7 37-1-16,7 9 4 15,-1 33 2-15,6 5 3 16,-7 23 3-16,5-24 4 0,-3 21 2 15,1-27 5-15,-9 0 17 16,7-19 15-16,-9-7 19 16,1-33 4-16,-8 1 10 15,-1-13-8-15,-16-12 11 16,1-12-14-16,-10-13 8 16,0-23-13-16,-5-12-15 15,15-7-31-15,4-3-21 16,17-1-37-16,3 2-315 15,22 1 87-15</inkml:trace>
  <inkml:trace contextRef="#ctx0" brushRef="#br0" timeOffset="34329.1034">25238 6320 265 0,'39'56'308'16,"-39"-58"-308"-16,0 2 110 0,0 0-103 15,-3 0-116-15,3 0 177 16,-2 0 137-16,2 0-119 16,-4 0-31-16,0 2-19 15,-9 3-27-15,-12 30-4 16,-43 55-3-16,40-28 5 16,3 1 6-16,-3 11 6 15,13-3 8-15,13-6 3 16,9-14 1-16,10-12 11 15,17-21-4-15,21-22 14 16,12-23 4-16,18-16 11 16,4-8-11-16,-2-6 11 0,-27 9-9 15,-29 0 17-15,-31 8-15 16,-39 1-22-16,-25 5-20 16,-28 8-26-16,3 15-55 15,-2 7-155-15,23 7-139 16,15-6-22-16</inkml:trace>
  <inkml:trace contextRef="#ctx0" brushRef="#br0" timeOffset="34884.1884">26577 3883 669 0,'9'84'398'0,"-11"-38"-69"16,-5-3-89-16,-7 28-215 15,-11 7-23-15,-1 14 7 16,-8-14-14-16,3 0-224 16,9-20-107-16,10-20-57 15</inkml:trace>
  <inkml:trace contextRef="#ctx0" brushRef="#br0" timeOffset="38839.0605">25909 5359 626 0,'28'91'49'16,"-14"-94"107"-16,-7 8-167 15,9-5-14-15,12-6 74 16,4-2 27-16,2 6-3 16,17-15-1-16,0 5-22 15,-1-4-73-15,-7 10-127 16,-6-9-79-16,-23 6-64 15</inkml:trace>
  <inkml:trace contextRef="#ctx0" brushRef="#br0" timeOffset="39346.3401">26807 5127 1023 0,'-2'11'186'0,"-2"-2"91"0,-1-3-276 16,-17 19-51-16,2 0 37 15,-11 14 23-15,-12 2 17 16,-5 16-2-16,6-10-1 16,-2 7-6-16,5-17-8 15,17-3-7-15,15-14-2 0,28-3 21 16,9-12 0-16,18-4 6 15,7 1 3-15,1 1 1 16,-21 0-22-16,-1 16-2 16,-12 7-6-16,-22 12-3 15,-22 7-1-15,-7 11 5 16,-7-8 1-16,-22 1 7 16,1-10 4-16,1-13-4 15,5-9-27-15,1-4-87 16,13-13-60-16,10-10-190 15,5-1-35-15</inkml:trace>
  <inkml:trace contextRef="#ctx0" brushRef="#br0" timeOffset="39617.9669">26655 5123 733 0,'8'7'313'16,"14"-2"-5"-16,7-11-131 16,24-2-164-16,4 2 7 15,23-5 16-15,-9-3-4 16,14-1-4-16,-12-2-16 0,1-3-88 15,-18 3-193-15,-8-7-70 16,-27 3-120-16</inkml:trace>
  <inkml:trace contextRef="#ctx0" brushRef="#br0" timeOffset="39962.8267">27164 5364 988 0,'26'10'246'0,"-4"4"22"16,7 8-248-16,5 7-28 16,-1 8-25-16,-4 7 34 15,-4 5 36-15,-4-10-35 16,-7 6 0-16,-1-2-4 16,-1 2-29-16,-3-8-18 15,-3-2-53-15,5-10-82 0,-5-8-119 16,-6-9-10-16</inkml:trace>
  <inkml:trace contextRef="#ctx0" brushRef="#br0" timeOffset="40320.0616">27414 5546 953 0,'0'-3'185'0,"2"0"92"16,1 0-276-16,-3 0-9 0,3 1 14 15,-3-3 13-15,0 4 9 16,0-1 1-16,0 1-5 15,0 1-3-15,-3 0-11 16,0 1-3-16,-30 33-3 16,-75 59-3-16,45-47 0 15,-10 7 1-15,13-14-4 16,-2 2-54-16,26-13-28 16,9-8-35-16,16-7-34 15,0-7-157-15,14-11 62 0</inkml:trace>
  <inkml:trace contextRef="#ctx0" brushRef="#br0" timeOffset="40895.0385">27768 5099 407 0,'8'-1'86'0,"-11"-1"18"15,0 5-77-15,1-3-33 16,2 0 46-16,-3 0 26 16,1 2 37-16,2-2 4 15,-3 0 7-15,3 0-22 16,0-2-2-16,3-1-20 0,24-12-20 16,55-28-19-16,-44 32 0 15,-10 8-7-15,0 6 0 16,-13 8-1-16,-2 9-9 15,-15 7-10-15,-10 6 0 16,-5 2 0-16,-9 7 8 16,-8-8 8-16,7-6 10 15,10-8 9-15,8-8-21 16,6-10-28-16,11-4 14 16,-1-1-9-16,-7 3-11 15,2-1 18-15,1 1 14 16,11 3-20-16,-11-2-9 15,3 18-8-15,-7 18 15 16,-50 47 4-16,-10-47-37 16,4-6-22-16,2-11-232 15,7-13-26-15,14-8-105 16</inkml:trace>
  <inkml:trace contextRef="#ctx0" brushRef="#br0" timeOffset="41310.0705">28069 5429 815 0,'-3'109'144'0,"3"-98"78"15,-3 0-216-15,9 0-43 16,-6-4 40-16,14-3 46 16,0-4 23-16,20-2-5 15,0 2-12-15,27-5-10 0,-4-2-21 16,17-4-79-16,-9-2-72 16,1 1-164-16,-29-8-31 15</inkml:trace>
  <inkml:trace contextRef="#ctx0" brushRef="#br0" timeOffset="41655.9413">28422 5260 894 0,'-26'62'148'0,"19"-53"99"16,0 10-271-16,-6 1 18 15,-1 5 11-15,-3 5 5 16,0 8 7-16,-4 2 3 15,-4-2-4-15,-3 12-1 16,7-12-2-16,-1 6-18 16,5-9-23-16,8-1-52 15,1-12-74-15,3 4-121 0,-2-10-20 16</inkml:trace>
  <inkml:trace contextRef="#ctx0" brushRef="#br0" timeOffset="42058.0383">28793 5214 772 0,'7'35'197'0,"-11"39"54"16,-5-53-214-16,4-11-38 15,14-5 11-15,8-2 21 16,5-6 5-16,12-5 6 16,-3 5 4-16,7-1 1 15,-2-1-12-15,-7 14 1 16,-12 10-4-16,-15 12-9 15,-8 7-22-15,-24 13 14 16,-4 10 0-16,-14 7 3 16,5-8 9-16,-5-5 5 0,11-14-22 15,-3-15-20-15,9-15-22 16,2-8-47-16,7-6-25 16,-4-16-239-16,13-6 41 15</inkml:trace>
  <inkml:trace contextRef="#ctx0" brushRef="#br0" timeOffset="42300.8898">28796 5112 1084 0,'18'-10'195'0,"12"-7"125"15,13-1-327-15,27-7 31 16,5 0 13-16,21-4 4 16,0 7-4-16,-5 1-4 15,-23 4-27-15,-6-2-41 16,-25 8-61-16,-11-2-262 16,-4-8 33-16</inkml:trace>
  <inkml:trace contextRef="#ctx0" brushRef="#br0" timeOffset="42629.6244">29488 5152 1072 0,'13'18'217'0,"-1"4"83"16,8 12-322-16,11 6 1 15,3 7 5-15,1 8 1 16,6-4 26-16,10-1-5 15,-8-4-13-15,3 2-20 16,-7-14-175-16,-4 3-108 16,-13-15-32-16</inkml:trace>
  <inkml:trace contextRef="#ctx0" brushRef="#br0" timeOffset="42889.0426">29973 5186 1326 0,'-37'45'150'16,"-68"46"183"-16,33-32-399 15,-13 12 8-15,15-9 50 0,4-1 20 16,19-10 1-16,16-12-8 15,16-19-23-15,4-4-101 16,11-16-104-16,14-8-98 16,-2-6-19-16,15-8-104 15</inkml:trace>
  <inkml:trace contextRef="#ctx0" brushRef="#br0" timeOffset="43408.0326">30517 5310 951 0,'-10'18'231'0,"-18"-4"78"0,-9 3-255 15,-16 12-52-15,-4 8 12 16,-20 10 17-16,4 5 16 16,-6 12 10-16,14-7 9 15,10 9-7-15,28-15-20 16,23-7-9-16,19-15-7 16,39-17 6-16,7-19 8 15,13-26 10-15,-2-16-4 16,24-30-4-16,-18-3-16 0,10-20 8 15,-2 14-5-15,2-16 1 16,-18 24 1-16,-13-8 1 16,-18 14-11-16,-15 9-1 15,-10 22-13-15,-18 10-26 16,1 21-4-16,-11 10-4 16,-11 8-3-16,-8 13 7 15,1 13 21-15,-4 21 0 16,7 10 1-16,11 19 5 15,8 0 1-15,7 9 3 16,6-15-54-16,8-5-63 16,0-20-30-16,7-5-61 15,-5-19-50-15,-1-6-129 16,-6-10 47-16</inkml:trace>
  <inkml:trace contextRef="#ctx0" brushRef="#br0" timeOffset="43758.0456">30904 5319 903 0,'51'25'215'0,"-51"-18"67"15,0-2-238-15,3 1-42 16,-3-6 6-16,0 2 6 16,5 8 27-16,8 23 6 15,38 46 5-15,-20-44 6 16,3-2-1-16,7-1-20 15,-4-7-19-15,-6-2-34 16,-2-9-37-16,-3-5-33 16,-9-6-273-16,-3-12 52 15</inkml:trace>
  <inkml:trace contextRef="#ctx0" brushRef="#br0" timeOffset="44007.7293">31244 5322 1162 0,'-74'65'261'0,"44"-31"105"0,-18 12-332 15,-3 7-26-15,-4 5-21 16,2-7-25-16,-7 0 5 15,12-12-13-15,-3-5-97 16,11-12-74-16,-8-10-110 16,15-12-89-16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01T15:26:56.9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18681 8932 46 0,'-45'45'231'16,"110"-51"-76"-16,12 3-28 0,-77 52 35 15,-8-46-97-15,13-12 0 16,-2-7-13-16,3-21 0 16,7-12-8-16,5-16-24 15,-1-5-31-15,3-10 9 16,-10 12 2-16,-3-8 11 16,-7 15 18-16,0 0 8 15,-10 16-14-15,3 4 0 16,-8 16-11-16,-4 6-15 15,-2 12-4-15,4 13-1 16,-2 17-4-16,-15 17 2 16,3 11 7-16,-10 30 3 15,-3-1 3-15,-4 41 3 16,14 5-1-16,-1 44 2 16,2-4 6-16,1 35 10 15,3-22 11-15,-10 14 10 16,-9-42 21-16,-12 18 14 15,-1-38-4-15,-3 1-2 0,-1-37-3 16,-10-6-25-16,11-45-19 16,-21-25-24-16,-2-35-19 15,-12-31-19-15,8-25-302 16,1-26 86-16</inkml:trace>
  <inkml:trace contextRef="#ctx0" brushRef="#br0" timeOffset="748.9689">18196 10827 400 0,'-47'71'281'15,"21"-15"-42"-15,14 2-30 16,15-8-170-16,29-7 8 16,24-21 0-16,21-25 17 15,13-22 5-15,18-26 29 0,-22-11-5 16,-7-18 0-16,-23 4-25 15,-22-6-2-15,-37 16-36 16,-25 7-35-16,-31 26-16 16,-20 16-11-16,-7 17-13 15,-4 8-92-15,21 1-213 16,8-7 44-16</inkml:trace>
  <inkml:trace contextRef="#ctx0" brushRef="#br0" timeOffset="4428.9619">19444 8138 571 0,'44'26'126'0,"-44"-23"54"16,0-6-153-16,-4 1 25 15,4 2 20-15,-1 0 13 16,1 0 4-16,-3 0 2 15,1 0-29-15,2 0-20 16,-4 2-14-16,1 0-10 16,-19 7-15-16,-9 23 0 15,-49 53 0-15,41-26 2 16,-1 7 4-16,9 19 5 16,6-4 4-16,7 1 10 15,13-25 11-15,11-11-10 16,7-19-8-16,11-9-9 15,3-12-14-15,11-7 13 0,1-7 15 16,9-1 102 0,-10-2-50-1,-27-23-39-15,-26 3-17 16,-10 5-27-16,-28 4-15 16,-7 2-19-16,12 31-33 15,11 0-28-15,3 3-42 16,13-5-229-16,14 0 40 15</inkml:trace>
  <inkml:trace contextRef="#ctx0" brushRef="#br0" timeOffset="4965.9745">19704 8706 414 0,'9'113'308'16,"-13"-113"-74"-16,-1-3-8 15,0 5-225-15,2-2 1 16,2 0 12-16,1 0 7 16,-3 0 1-16,1 0-8 15,2-2-18-15,-3 1 1 16,3-1-5-16,0-1-3 16,3 0 16-16,6-8 21 15,8-3-8-15,44-26-13 16,-54 40 1-16,-7 6-8 15,-3-1-7-15,0-5-3 16,2 0 13-16,-4 1 0 16,-17 13 3-16,-50 36 7 15,53-43 13-15,7-5-21 16,7-4-3-16,14-5 0 16,5-9-7-16,11 2-4 15,1 0 20-15,1 4 1 0,-10 0-7 16,-4 9-44-16,-9 5-44 15,-18 10-44-15,-11 3-42 16,-9-12-91-16,-2-10 17 16</inkml:trace>
  <inkml:trace contextRef="#ctx0" brushRef="#br0" timeOffset="5547.9794">20225 8110 640 0,'1'0'126'0,"2"0"55"15,-3 0-183-15,0 1 15 16,0 1 9-16,-3 0 40 16,2-1 21-16,1 1 6 0,-3-1-17 15,3-1-5-15,0 0-14 16,3 0-18-16,11-3-7 15,17-3 0-15,41-13-8 16,-46 21-3-16,-9-1-7 16,-4 12-9-16,-7-2-3 15,-8 7 2-15,-10 4 3 16,-6 6 6-16,-4 1 9 16,-7 0 2-16,7-2 2 0,5-9-3 15,8-7-11-15,-1-6-19 16,15-8-2-16,17 1-4 15,1 2 2-15,11 3 4 16,4 0 16-16,-7 10-7 16,-11 5-6-16,-10 10-2 15,-15 3-1-15,-24 18-1 16,-18-4-4-16,-11 12 3 16,-10-10-2-16,-17 2-53 15,15-10-56-15,4-5-173 16,15-14-13-16</inkml:trace>
  <inkml:trace contextRef="#ctx0" brushRef="#br0" timeOffset="6017.9355">20925 8079 905 0,'4'8'140'0,"-8"-11"96"16,-1 9-274-16,5-8 22 15,-3 1 46-15,2-1-8 16,1 1-16-16,-4-1 29 15,4 1-36-15,-4-1-40 16,-13 0 21-16,-14 10 24 16,-56 34-18-16,39 1 21 15,-1 11 25-15,0 22 15 16,10-2 5-16,17 16 9 16,18-18-8-16,21 3-6 15,14-31-13-15,21-6-3 16,4-29-8-16,1-9 11 15,-1-16 3-15,-10-8 19 16,-20-7 12-16,-9-5 9 16,-17 5-35-16,-29 0-21 15,-14 11-17-15,-27 5-10 16,-10 10-31-16,-2 8-2 16,20 5-345-16,19-11 93 0</inkml:trace>
  <inkml:trace contextRef="#ctx0" brushRef="#br0" timeOffset="15259.0109">20333 9184 580 0,'0'0'116'0,"-5"8"58"16,-1 1-168-16,-3 8-3 15,-4 5 8-15,-5 9 9 16,-1 3 1-16,-10 10 0 15,7 3-6-15,-9 10-5 0,-6 5-6 16,-6 15-1-16,4-4-1 16,-10 18-2-16,10-6-5 15,1 1-52-15,18-18-67 16,6-7-74-16,14-30-47 16</inkml:trace>
  <inkml:trace contextRef="#ctx0" brushRef="#br0" timeOffset="15728.9797">20453 9558 692 0,'-15'12'125'0,"-2"12"73"16,6-1-208-16,-6 5 0 15,5-5 5-15,-8 8 2 16,1-10 15-16,-6 10 7 16,7-1 5-16,1 14 7 15,3 3 5-15,6 10-4 0,4-8-4 16,11 4-1-1,3-21-7-15,16-12 22 0,14-15 0 16,19-22 10-16,7-20 1 16,19-25 6-16,-6-10-25 15,-2-18-3-15,-13 6-9 16,-21 3 6-16,-21 19 4 16,-13 5 17-16,-14 19-4 15,-12 6-15-15,-7 10-18 0,-10 15-17 16,-11 7-24-16,-11 9-44 15,4 11-15-15,-1 8-57 16,11 0-57-16,11 1-93 16,19-3 7-16,12-4-58 15</inkml:trace>
  <inkml:trace contextRef="#ctx0" brushRef="#br0" timeOffset="16123.8882">21052 9373 495 0,'27'102'254'0,"-47"-90"-32"15,2 10-63-15,-7 5-157 16,3 12 8-16,-4 3 8 15,1 9 9-15,4-3 2 16,11 6 10-16,6-11-3 16,8-6-2-16,6-9 0 15,19-11 15-15,11-14-5 16,25-42 15 0,25 4 0-16,-4-47 4 15,-13 0-11-15,-17 12 8 16,-30-4-1-16,-40 68 2 15,-6-5-22-15,-20-1-30 16,-7-11-20-16,-13 13-29 16,-2 10-20-16,-1 5-97 15,7 1-207-15,8 8 1 16,25-6-173-16</inkml:trace>
  <inkml:trace contextRef="#ctx0" brushRef="#br0" timeOffset="16563.9882">21711 9641 318 0,'-21'45'267'0,"21"-45"-66"16,3 0-190-16,2 3 210 0,-5-4-188 16,1 1 20-16,15 0 4 15,33 1-3-15,55 2-21 16,-33-1-114-16,-10 3-166 15,3-5 4-15</inkml:trace>
  <inkml:trace contextRef="#ctx0" brushRef="#br0" timeOffset="16919.6286">22191 9728 415 0,'21'23'0'16,"-8"0"340"-16,8 19-334 15,1 1 249-15,7 13-251 16,-3-5 253-16,8 6-253 0,-3-14-2 16,17 2-2-16,-9-15-114 15,4-1-143-15,-12-6 8 16</inkml:trace>
  <inkml:trace contextRef="#ctx0" brushRef="#br0" timeOffset="17248.035">22656 9756 733 0,'-13'1'226'16,"-8"7"46"-16,-26 9-162 15,-5 16-51-15,-27 18 14 16,-3 10 9-16,-17 15-22 15,13-2-23-15,-6 2-25 16,24-16-34-16,11-9-73 16,25-20-9-16,15-15-23 15,23-26-12-15,20-24-168 0,13-10 89 16</inkml:trace>
  <inkml:trace contextRef="#ctx0" brushRef="#br0" timeOffset="17815.9831">22939 9331 16 0,'38'52'234'15,"-49"-50"-100"-15,4 3-10 16,2-4 12-16,-4 2-79 16,6 0-9-16,0-3 18 15,1 0 7-15,2 0 20 16,-3 0-15-16,1-1 22 15,2-1-4-15,-3 1 7 16,2 1-14-16,1-2-12 16,-3 1-34-16,3-1-14 15,3 0-18-15,-3-1-4 0,21-7-6 16,1-3 3-16,43-46-1 16,-51 50-5-16,-6 11-4 15,-12 4-20-15,8 5 0 16,-4-11 1-16,-4 1 3 15,-5 35 4-15,-25 49 20 16,3-42 4-16,-3 0 5 0,5-4 10 16,6-10 3-16,9 1 2 15,11-10-3-15,12-2 14 16,17-2 1-16,13-2 16 16,3-8-1-16,10-5-1 15,-9 1-42-15,5-5-171 16,-1-2-181-16,-9-1-38 15,-7-3-203-15</inkml:trace>
  <inkml:trace contextRef="#ctx0" brushRef="#br0" timeOffset="20987.3784">23411 9838 517 0,'-46'97'283'0,"54"-92"-14"15,6-2-119-15,6 3-119 16,11-1-14-16,12 2-15 16,5 6-16-16,12-2-37 15,-3-7-201-15,19-4 41 0</inkml:trace>
  <inkml:trace contextRef="#ctx0" brushRef="#br0" timeOffset="21302.1554">24642 9136 1106 0,'-47'53'153'16,"-1"16"150"-16,-29 27-320 16,3 12 33-16,-11 30 48 15,11-10 25-15,17 14-8 16,32-18-18-16,28 7-20 16,29-32-60-16,36-12-51 15,7-30-32-15,14-17-139 16,-10-31-145-16,8-10 7 15</inkml:trace>
  <inkml:trace contextRef="#ctx0" brushRef="#br0" timeOffset="22589.9779">24646 9510 881 0,'45'6'146'0,"-45"-1"98"16,8 7-269-16,0 7 13 16,9 6 13-16,6 9 14 15,14 13 8-15,0-2 4 16,14 14-2-16,-5-3-6 15,2 7-11-15,-8-7-43 0,-6 9-42 16,-9-11-196-16,-16-2 13 16</inkml:trace>
  <inkml:trace contextRef="#ctx0" brushRef="#br0" timeOffset="22899.978">25028 9637 1039 0,'8'1'254'16,"-27"6"62"-16,11 3-267 15,-1 3-100-15,-12 5 21 16,-4 5 38-16,-15 4 16 15,-4-1 9-15,-14 11 19 0,0-3-7 16,-2 6-2-16,12-4-12 16,5 4-19-16,18-9-39 15,8-2-63-15,8-6-41 16,9 1-60-16,-5-6-51 16,13-12-93-16,6-1 15 0</inkml:trace>
  <inkml:trace contextRef="#ctx0" brushRef="#br0" timeOffset="23443.2841">25057 9291 202 0,'17'72'300'15,"-12"-72"-112"-15,3-1-114 16,1-2 148-16,-9 1-185 16,0 1 19-16,3-3 3 15,20-3-2-15,58-58-22 0,-46 45-6 16,-4 9-10-16,-2 3-13 15,-19 5-31-15,-10 12 14 16,-10 8-1-16,-16 16 3 16,1 13 10-16,-5 10 27 15,3-4-7-15,1 6 12 16,18-14-4-16,4-7 0 16,13-13 5-16,16-6 15 15,13-12 9-15,29-4-19 16,5-10-20-16,18-1-109 15,-10-8-225-15,-7-5-9 16</inkml:trace>
  <inkml:trace contextRef="#ctx0" brushRef="#br0" timeOffset="23800.9651">25856 9784 341 0,'16'3'544'0,"2"0"-224"16,4-2-203-16,-3 2 204 15,2-1-350-15,13-2 25 16,0 0 9-16,8-2 1 16,-2-1-2-16,3-1-94 15,-4-2-109-15,-5-2-127 16,-6-3-87-16</inkml:trace>
  <inkml:trace contextRef="#ctx0" brushRef="#br0" timeOffset="24117.9893">26266 9468 702 0,'-60'22'163'0,"50"-17"77"0,-2 5-191 16,-2 0 22-16,-6 5 13 15,1 2 16-15,-2 14-20 16,4-2-11-16,0 15-23 15,3-1-16-15,2 10-19 16,-1-10 2-16,5 12-50 16,-1-13-51-16,8 11-175 15,-2-8-72-15,-7-1-77 16</inkml:trace>
  <inkml:trace contextRef="#ctx0" brushRef="#br0" timeOffset="24671.947">26595 9473 857 0,'0'12'272'0,"-1"-2"39"16,-3-7-223-16,3 0-94 15,1-5-7-15,0 1 24 16,0-2 6-16,39-13 6 16,61-66 25-16,-27 44-8 15,-4 5-7-15,4 5 3 16,-24 13-12-16,-10 13-8 15,-19 16-17-15,-18 19-34 16,-16 13 24-16,-22 13 1 16,-7 1 7-16,-16 3 20 15,11-18 20-15,5-8-25 16,18-15 5-16,19-5-3 16,12-12 0-16,22 4 4 15,4-1-7-15,19 7 5 16,-4 2 6-16,5 8-3 15,-18 3-10-15,-12 15 16 16,-22 6 2-16,-29 18 4 16,-24 1-3-16,-29 4 5 15,2-16-20-15,-4-10-6 16,19-22-42-16,10-17-50 0,19-13-44 16,2-5-53-16,14-9-48 15,19-4-13-15,5-3-85 16,26-5 21-16</inkml:trace>
  <inkml:trace contextRef="#ctx0" brushRef="#br0" timeOffset="24942.699">27320 9688 987 0,'0'-3'130'0,"0"0"144"16,0 1-272-16,3 2 9 15,-3 2 34-15,6 8 41 16,2 20-19-16,65 53-2 16,-38-49-22-16,8 3-1 15,8-3-14-15,0-3-55 16,-12-9-71-16,-11-4-255 15,-13-8-10-15,-5-12-139 16</inkml:trace>
  <inkml:trace contextRef="#ctx0" brushRef="#br0" timeOffset="25148.1279">27737 9689 515 0,'-15'3'0'16,"-24"13"510"-16,-13 13-463 15,-23 15 316-15,6 5-357 0,-25 16 372 16,9-8-346-16,6 5-19 16,18-10-27-16,9-10-66 15,23-16-48-15,19-10-46 16,20-16-38-16,31-22-137 16,13-9 60-16</inkml:trace>
  <inkml:trace contextRef="#ctx0" brushRef="#br0" timeOffset="25426.0419">28009 8924 1456 0,'9'5'167'0,"8"17"203"16,-3 4-431-16,6 14-8 15,-4 0 63-15,6 22 25 16,-7 5 7-16,-6 30 15 0,-9 3 13 16,-18 27-7-16,-21-2-10 15,-41 33-11-15,-11-38-21 16,-18 4-49-16,3-23-28 16,13-13-172-16,33-50-164 15,38-16-612 1</inkml:trace>
  <inkml:trace contextRef="#ctx0" brushRef="#br0" timeOffset="25935.959">29025 9587 1001 0,'-27'8'223'16,"-14"14"109"-16,0 6-274 16,-10 15 5-16,3 6 16 15,-15 13 23-15,14-3-9 16,-2 12-6-16,20-12-14 15,14-8-11-15,24-16-20 16,29-12 3-16,7-29-11 0,18-28-6 16,8-17-10-16,16-34-11 15,-3-15-16-15,15-16 7 16,-7 3 10-16,1-18 12 16,-21 18-13-16,-12-11-2 15,-24 16-13-15,-15 14-13 16,-11 30-13-16,-13 18 9 15,-3 29 5-15,-9 22 5 16,-4 18 5-16,-4 31 7 16,-6 17 11-16,2 42 7 15,6 3 2-15,9 29 1 16,1-14-3-16,13 5-32 16,6-34-38-16,15-6-93 15,-3-37-89-15,8-13-56 16,4-24-19-16,1-19-93 15,1-15 58-15</inkml:trace>
  <inkml:trace contextRef="#ctx0" brushRef="#br0" timeOffset="26266.1831">29720 9461 515 0,'0'1'672'0,"0"7"-578"15,0-5 207-15,3 8-38 16,6 4-471-16,8 12 246 15,44 50 232-15,-23-32-225 16,2-4-223-16,11 7 208 16,-7 0-17-16,8-6-7 15,-5-13-12-15,-3-2-46 16,-6-9-56-16,-8-13-267 16,-13-10 34-16</inkml:trace>
  <inkml:trace contextRef="#ctx0" brushRef="#br0" timeOffset="26460.9926">30300 9479 1478 0,'-132'64'347'15,"29"0"106"-15,-23 6-431 16,-19 17-45-16,25-10-46 0,-6 2-95 15,38-27-138-15,6-5-147 16,18-23-85-16</inkml:trace>
  <inkml:trace contextRef="#ctx0" brushRef="#br0" timeOffset="29409.9935">20183 11003 858 0,'12'46'162'15,"-15"-44"91"-15,2-1-251 16,1 7-5-16,-3-8 11 15,1 2 13-15,2-1 2 16,-17 27 1-16,-42 54 3 0,27-33-1 16,-10 1-9-16,-6 19-3 15,2 1-3-15,3 1-17 16,7-1-17-16,2 7-85 16,17-21-172-16,11-7-9 15,6-17-131-15</inkml:trace>
  <inkml:trace contextRef="#ctx0" brushRef="#br0" timeOffset="29794.9985">20605 11069 547 0,'14'-3'391'16,"-14"6"-133"-16,-8 8-23 0,-1 5-315 16,-14 13 1-16,-7 10 37 15,-8 10 48-15,2 4 18 16,-3 16 10-16,10-4 4 16,7 12 3-16,9-18-14 15,13 8-9-15,4-23-7 16,24-6-2-16,9-26-7 0,23-14 18 15,5-22 11-15,13-23 7 16,-7-16 3-16,-2-31 48 31,-22 2-42-15,-23 4-5-16,-31 17-23 16,-15 14-41-16,-21 40-52 15,-5 14-60-15,-3 12-231 16,4 13 34-16</inkml:trace>
  <inkml:trace contextRef="#ctx0" brushRef="#br0" timeOffset="30153.379">21132 11219 583 0,'-22'37'336'0,"-7"5"-52"15,4 0-89-15,7 12-167 16,-1-1-21-16,19 4 10 16,9-17 5-16,18-3 15 15,7-18 10-15,27-19 33 16,3-14 3-16,19-23 8 15,2-24-13-15,6-19-13 16,-26 3-37-16,-12-10-14 16,-28 21-16-16,-30 8-21 15,-15 24-19-15,-20 10-37 16,-11 14-20-16,-2 6-84 16,10 8-69-16,-3 3-105 0,27-7-39 15</inkml:trace>
  <inkml:trace contextRef="#ctx0" brushRef="#br0" timeOffset="30545.9861">21960 11278 787 0,'0'6'198'16,"0"-1"57"-16,6 1-194 15,-6-6-36-15,4 0 13 16,0 2 3-16,30 15-2 16,45 23-28-16,-33-25-75 15,-5 1-120-15,5-13-113 0,-15-5-63 16</inkml:trace>
  <inkml:trace contextRef="#ctx0" brushRef="#br0" timeOffset="30934.1628">22602 11243 990 0,'-11'81'172'0,"22"-74"118"16,9-6-277-16,9 8-17 15,4 2 21-15,8 8 22 16,4 1-5-16,9 9-15 16,-6 2 4-16,8 5-16 0,-11-13-29 15,-4 6-79-15,-7-6-67 16,-3 2-155-16,-14-14-31 15</inkml:trace>
  <inkml:trace contextRef="#ctx0" brushRef="#br0" timeOffset="31250.0004">23041 11210 410 0,'0'0'374'0,"-14"12"-103"16,-28 33-3-16,-76 70-235 15,43-47-28-15,-9 18 8 16,7-7 0-16,3 1-1 16,15-21-15-16,14 1-107 15,24-29-170-15,13-15-3 16,16-22-162-16</inkml:trace>
  <inkml:trace contextRef="#ctx0" brushRef="#br0" timeOffset="31788.1595">23257 10906 679 0,'5'0'246'15,"-2"1"11"-15,1-1-150 16,6 2-98-16,2 1 7 15,5 0 13-15,5 0 25 16,44 5 20-16,-38-10 15 16,-10 2-4-16,-1-1-6 15,-3-2-23-15,2 6-27 0,-12 0-21 16,3 0-22-16,-3 1-18 16,-4-4 5-16,0 0 10 15,0 0-3-15,0 2 5 16,-1 7 28-16,-4 14 11 15,-3 4-16-15,-18 42-2 16,17-46 17-16,4-7-18 16,19-1-7-16,8-7 14 15,24-9 10-15,7-4-15 16,19-7-28-16,-10-7-18 16,11 4-63-16,-22 1-74 0,6 1-185 15,-14 9 10-15</inkml:trace>
  <inkml:trace contextRef="#ctx0" brushRef="#br0" timeOffset="32283.0837">23965 11300 910 0,'-96'100'197'16,"91"-92"85"-16,5-5-257 15,2 8-3-15,7-10 44 16,13 6 19-16,7-11 18 16,7 6-2-16,18-11-12 15,6 3-44-15,2-2-44 16,-5 2-52-16,2-2-116 16,-21 3-141-16,6 1-86 15,-21-10-101-15</inkml:trace>
  <inkml:trace contextRef="#ctx0" brushRef="#br0" timeOffset="32775.9949">24810 11015 1142 0,'0'2'230'0,"0"-1"115"15,0 1-334-15,11 30-5 16,17 49 16-16,-14-35 22 15,-2 1 13-15,5 13 23 0,11-5 0 16,-7 13-6-16,4-9-20 16,5 8-19-16,-4-9-34 15,-12 3-41-15,3-15-37 16,0 0-68-16,-13-13-66 16,-1-13-216-16,4-11 14 15</inkml:trace>
  <inkml:trace contextRef="#ctx0" brushRef="#br0" timeOffset="33125.0321">25281 11205 797 0,'-117'51'202'0,"114"-49"59"16,-5 4-225-16,-15 3-22 15,-3-1-5-15,-4 5 7 16,-13 7 0-16,-22 15-1 0,2 8-2 15,-21 16-3 1,2-2-6-16,4 13-1 0,14-11-2 16,12-1-40-16,18-11-51 15,12-1-170-15,5-15-21 16,12-9-98-16</inkml:trace>
  <inkml:trace contextRef="#ctx0" brushRef="#br0" timeOffset="33650.1447">25512 10882 590 0,'21'47'270'0,"-14"-46"-44"0,2-2-133 15,8-4-41-15,4 4-15 16,13 1 0-16,10-8 57 16,13 2 18-16,-1-4-15 15,-1-5-4-15,-12 9-28 16,-10 6-25-16,-13 1-38 16,-11 12-26-16,-6 7-7 15,-10 8 3-15,-6 4 11 16,-8 13 26-16,2-2 30 15,-3 5 5-15,10-11 0 0,12-3 7 16,12-8-4-16,15-12 3 16,4-7 11-16,12-7-20 15,3-8-17-15,-1-8-60 16,-3 2-52-16,6-6-208 16,-14 0-130-16,0-1-38 15</inkml:trace>
  <inkml:trace contextRef="#ctx0" brushRef="#br0" timeOffset="34019.389">26379 11460 352 0,'4'14'525'0,"-1"-11"-190"16,7 10-212-16,2 1 222 0,5-7-313 15,9 4 17-15,15-3 15 16,0-14 30-16,10 4 22 16,3-5-33-16,2-10-25 15,-10 6-36-15,2-5-86 16,-18-2-91-16,-7-1-293 16,-11-7 36-16</inkml:trace>
  <inkml:trace contextRef="#ctx0" brushRef="#br0" timeOffset="34532.5933">27195 11045 1195 0,'-5'4'143'16,"-12"6"163"-16,3-3-360 15,-3 4 10-15,0 0 52 16,8-6 45-16,10-8 28 16,16-7 31-16,17-7-3 15,24-4-4-15,5-4-35 16,11-3-11-16,-1 8-20 16,-1 3 3-16,-14 9-5 15,-7 13-3-15,-20 9-12 0,-10 11-3 16,-24 12-3-16,-25 14-8 15,-15 3-7-15,-8 9 5 16,-2-10-7-16,2-9-5 16,17-14 10-16,16-10 13 15,9-17-19-15,6-1-14 16,6-2-14-16,-3-2-15 16,1 0 30-16,16 2 12 15,17 5 18-15,50 21 21 16,-55 1 19-16,-10 14-27 15,-13 17-1-15,-22 20-3 16,-12 3-6-16,-10 7-2 16,-9-11-48-16,-10-15-41 15,2-23-3-15,-6-15-13 16,4-19-16-16,-2-4 22 16,15-8-59-16,11-1-98 0,16 2-171 15,16-14-56-15</inkml:trace>
  <inkml:trace contextRef="#ctx0" brushRef="#br0" timeOffset="34908.8914">28048 11241 1053 0,'-3'2'412'15,"0"1"-41"-15,-4 17-262 16,4 3-92-16,13 48-73 15,10-43 105-15,3 6 33 16,5 0 7-16,7-2 5 16,9 1-26-16,-1-4-18 15,-5-7-45-15,-2-4-40 16,-7-5-39-16,-7-9-56 16,-10-1-32-16,5-7-295 0,-6-16 27 15,5-11-113-15</inkml:trace>
  <inkml:trace contextRef="#ctx0" brushRef="#br0" timeOffset="35102.6342">28490 11154 1135 0,'-39'38'386'16,"-21"11"38"-16,-28 27-273 15,-16 1-132-15,-16 17-12 16,12-6-7-16,-4 4-23 15,18-24-11-15,7-2-34 16,26-24-44-16,10-14-204 16,29-25-85-16,19-19-68 15</inkml:trace>
  <inkml:trace contextRef="#ctx0" brushRef="#br0" timeOffset="38492.86">22217 12306 434 0,'111'59'270'0,"-111"-59"-70"16,5-2-46-16,-8 0-179 16,1 1 6-16,2-1 33 15,0 2 50-15,0 0 41 16,0 0-17-16,0 0-11 16,0 0-17-16,-3 0-33 0,1 0-35 15,2-1-2-15,-3-1-4 16,2-1 3-16,-2 0 8 15,-7-8 9-15,3-9 16 16,-1 11 3-16,-41-50-4 16,39 48-14-16,3 4-12 15,-3 4-3-15,3-2-7 16,-1 3-1-16,2 7 0 16,-2-7 2-16,8 2 5 15,-3 2 3-15,-8 13 4 16,-9 18 3-16,-28 67 4 15,34-52 3-15,-3 6 8 16,5-1 6-16,-5 6 16 16,3-8 5-16,-6 18 6 15,-3-7-3-15,-16 8 3 16,-4-4-13-16,-13 5 1 16,8-15-3-16,-8-2 4 15,13-11 0-15,1-12 11 0,10-9-6 16,-11-8 0-16,1-5-10 15,-3-3-8-15,-4-4-16 16,5-4-32-16,12 2-34 16,0-8-103-16,8 1-101 15,0-3-151-15,7-2-56 16</inkml:trace>
  <inkml:trace contextRef="#ctx0" brushRef="#br0" timeOffset="39007.8821">22044 13409 676 0,'3'8'242'0,"1"-6"13"16,-4-2-158-16,0 0-92 15,-3-2-11-15,2 0-4 16,1 2 7-16,-3 0 21 15,1 2 21-15,-6 6 10 16,-4 24 5-16,-56 45-1 16,50-39-17-16,4-4-19 15,6-2-8-15,8-12-12 0,12 3-14 16,2-17-3-16,16-7 12 16,8-8 15-16,15-8 26 15,-2-11 16-15,6-9 6 16,-15-8-8-16,-2 2 1 15,-22 2-4-15,-28 35 24 32,-20-9-93-17,-22 4-63-15,-7 13-287 0,-3 11 1 16,19-25-139 0</inkml:trace>
  <inkml:trace contextRef="#ctx0" brushRef="#br0" timeOffset="39712.1687">23105 12054 799 0,'5'1'283'16,"-5"-2"17"-16,-3-2-185 15,3 3-131-15,0 0-9 16,-2 0 1-16,-1 1 10 16,-6 10 8-16,-30 32 29 15,-59 49 7-15,31-31 2 16,4 4-9-16,-4 13 1 15,21-10-7-15,12 6-3 16,25-19-3-16,12-8-16 16,18-19-14-16,12-11-5 15,5-17 11-15,17-14 19 0,-1-8 21 16,1-12 11-16,-13 0 3 16,-8-1-1-16,-20 11-10 15,-9 0-6-15,-18 11-20 16,-10 6-18-16,-6 7-39 15,-19 9-106-15,-3 8-105 0,3 8-76 16,14-1-86-16</inkml:trace>
  <inkml:trace contextRef="#ctx0" brushRef="#br0" timeOffset="39967.9982">23248 12677 536 0,'-3'11'448'16,"1"-8"-118"-16,2-2-11 15,0-1-328-15,0 0-15 16,0 0-2-16,0 0 2 15,-3 2-2-15,1-1-21 16,2 1-62-16,-3-1-199 16,3 1 9-16</inkml:trace>
  <inkml:trace contextRef="#ctx0" brushRef="#br0" timeOffset="40491.025">23534 12208 464 0,'7'118'208'15,"-11"-118"8"-15,-1 5-50 16,2-2-76-16,3-5 12 15,0 2-5-15,0-1 9 16,3-1-23-16,-1 0-9 16,22-7-13-16,7 0-3 15,42 0-25-15,-47 15-40 16,-9 5-4-16,0 9 8 16,-12 0-5-16,-8 6 6 15,-7 5 22-15,-8 5 6 16,-10-10-11-16,-4 5 8 15,7-11 3-15,3-3 5 16,8-13-10-16,10 1-19 16,13-5-9-16,8 2-1 0,6-2-9 15,8 3 6-15,3 6 17 16,-5 2 2-16,-12 1-9 16,-9 11-2-16,-11 4 0 15,-9 5 6-15,-15 8 0 16,-11 2 5-16,-7-8-2 15,-11-2-70-15,8-10-37 0,5-13-36 16,11-1-7-16,10-6-36 16,16-7-79-16,10-17-17 15,13-4-37-15</inkml:trace>
  <inkml:trace contextRef="#ctx0" brushRef="#br0" timeOffset="40826.0591">24268 12207 1082 0,'7'6'218'0,"-5"-1"26"16,-4-2-381-16,2-3 56 16,-4 0 86-16,-9 9-39 15,-22 11 79-15,-64 61 82 16,53-49-82-16,-12 16-67 0,15-5 77 15,0 11 6-15,17-3-1 16,10 3-1-16,19-12-21 16,16-3-17-16,10-13-22 15,17-11-8-15,-2-11 10 16,10-14 22-16,-8-4 10 16,-7-6 20-16,-13 3 3 15,-14-1-13-15,-16 4-33 16,-26 1-33-16,-17 6-36 15,-26 10-129-15,0 3-217 0,-13 9 23 16</inkml:trace>
  <inkml:trace contextRef="#ctx0" brushRef="#br0" timeOffset="41614.9891">23274 12635 685 0,'-3'2'139'0,"1"-1"44"16,2 1-199-16,-3 4-20 15,-1 0 9-15,-1 0 39 16,-9-1 44-16,-1 4 9 16,5-4-2-16,3-2 12 15,2-2-27-15,3-1-34 16,-2 0-4-16,1 0 6 16,1 0-9-16,2-1 9 15,-3-1 11-15,3 1 2 0,0-1-12 16,0 1-15-16,0-1-17 15,0 2-6-15,0 0 4 16,0 0 8-16,0 0 20 16,0 0 14-16,0 0 0 15,0 0-7-15,0 0-2 16,-3 0-7-16,3 0-9 16,0 0 2-16,0 0 4 15,0-1-1-15,3-1-3 0,-3 2 5 16,8-6 8-16,6-2 0 15,-5 2-11-15,-1 4-11 16,-8 1 6-16,1 1-3 16,-1 0-297-16,-1 1 7 15,-4 7-84-15</inkml:trace>
  <inkml:trace contextRef="#ctx0" brushRef="#br0" timeOffset="42273.4273">24424 13142 889 0,'-2'0'217'15,"-2"0"76"-15,0 0-253 16,3 0 8-16,-4 0 16 15,2 0 42-15,0 0 4 16,2 0-16-16,1 0-27 16,0 0-21-16,0 0-42 15,26 1-9-15,22-2 12 16,51-7-29-16,-42 5-35 16,6 5-340-16,-23 5 71 0</inkml:trace>
  <inkml:trace contextRef="#ctx0" brushRef="#br0" timeOffset="42917.1582">25161 12612 899 0,'8'0'240'0,"-7"-2"2"0,-1-1-282 15,0 3-59-15,-1 0-4 16,1 0 25-16,-3 2 70 15,1-1 80-15,2 4 26 16,-3 0 22-16,3-4 9 16,-3 1-24-16,1-1-35 15,2-1-5-15,0-1-23 0,0-2-14 16,17-27 16-16,70-52 11 16,-44 56-4-16,3 9 1 15,-2 8-18-15,-9 6-23 16,-8 12-29-16,-7 8-17 15,-6 5 5-15,-14 15 8 16,-13 12 18-16,-21 21-11 16,-18 4 9-16,-10 37-10 15,-9 2 0-15,-22 31 0 16,8-4-2-16,-2 19-20 16,6-29-8-16,-1-14-3 15,29-40 2-15,14-28 28 16,18-31 63-16,7-9 47 15,14-15-7-15,11-10-12 16,21-3 13-16,25-9-38 16,16-13-41-16,20-13 9 0,-4 8 9 15,7 7-14-15,-15 12-5 16,-4 20-34-16,-20 22-29 16,-1 6-77-16,-18 8-79 15,-7 5-210-15,-18-4 4 16</inkml:trace>
  <inkml:trace contextRef="#ctx0" brushRef="#br0" timeOffset="43277.2017">25744 13145 595 0,'13'-9'603'0,"-5"7"-197"16,-8 1-378-16,8-1 356 15,1 2-420-15,8 3 15 16,9 13 15-16,53 53 55 16,-46-26 36-16,15 10-28 15,0-2-4-15,-1 14-22 0,-3-11-55 16,7-5-100-16,-25-8-34 16,-7-12-289-16,-9-18 28 15</inkml:trace>
  <inkml:trace contextRef="#ctx0" brushRef="#br0" timeOffset="43531.2421">26278 13000 1018 0,'-7'-14'455'0,"-3"6"-58"15,-7 16-226-15,-21 20-157 16,-6 7-48-16,-19 21 5 15,4 1 32-15,-12 22 1 16,5-10-1-16,-12 6 4 16,10-12-2-16,7-4-14 15,17-22-22-15,18-8-53 16,18-20-48-16,16-9-95 16,18-14-132-16,22-24-11 15,9-13-79-15</inkml:trace>
  <inkml:trace contextRef="#ctx0" brushRef="#br0" timeOffset="43965.0405">26437 12694 667 0,'53'18'252'16,"-53"-18"9"-16,0-3-156 16,5 0-67-16,-5 2 14 15,1-1 10-15,15-7 33 16,15-10 13-16,54-27-6 15,-58 33-27-15,3 6-33 16,-6 7-49-16,-5 11-4 16,-16 12-6-16,-11 17 7 15,1 9 21-15,-17 10 31 16,-2-2 7-16,-2 2 4 16,18-22-9-16,-3-1-4 15,22-13-7-15,16-6-7 16,15-14-9-16,24-6-35 15,5-16-34-15,9-2-101 16,-9-4-86-16,-4-1-198 16,-26-1-19-16</inkml:trace>
  <inkml:trace contextRef="#ctx0" brushRef="#br0" timeOffset="44299.0844">27241 13230 1171 0,'12'6'358'0,"-1"0"38"16,-11 1-310-16,20 0-78 15,8-7-16-15,9-9 19 16,8-3 21-16,26-8 3 16,-11-5-12-16,2-3-71 15,-11 8-88-15,-3-5-292 16,-26 4 2-16</inkml:trace>
  <inkml:trace contextRef="#ctx0" brushRef="#br0" timeOffset="44793.9787">28037 12674 782 0,'8'10'343'0,"-18"9"-38"16,3-4-186-16,-3 7-116 15,-2-3-7-15,-2-1 15 16,11-12 61-16,11-6 84 16,-2-9 20-16,-3 8-41 15,2-4-26-15,36-14-31 16,46-18-55-16,-39 31-54 15,-5 9 19-15,-9 11 3 16,-12 11 1-16,-22 15 2 16,-16-3 4-16,-16 6 22 15,-5-4-5-15,6-3-3 16,5-15-5-16,9-1-7 16,14-14-6-16,7 2 0 15,4-11 6-15,14 11 2 16,4 7 3-16,8 13 2 15,0 6 5-15,-11 20-2 0,-15 5 2 16,-22 12 2-16,-23 0 2 16,-13 14-55-16,-1-12 57 15,-14-10 58-15,5-13-93 16,4-15-50-16,12-21 3 16,-3-8-111-16,21-10-94 15,6-12-92-15,11-12-50 0,18-17-13 16</inkml:trace>
  <inkml:trace contextRef="#ctx0" brushRef="#br0" timeOffset="45105.3088">28728 12936 368 0,'89'96'0'16,"-70"-74"680"-16,10 12-478 0,10 3 226 15,18 11-407-15,3 1 411 16,8-2-416-16,-7-10-5 15,-6 0-9-15,-14-11-18 16,-12-3-80-16,-12-9-123 16,-8-3-214-16,-9-14-46 15</inkml:trace>
  <inkml:trace contextRef="#ctx0" brushRef="#br0" timeOffset="45346.4177">29270 13174 766 0,'-46'-23'365'16,"6"51"-27"-16,-24 20-127 16,-2 6-193-16,-10 16-15 15,14-1-1-15,-7 4 1 16,13-13-5-16,5-12-2 15,13-17-12-15,2-13-77 16,14-10-68-16,32-20-180 16,8-11-41-16</inkml:trace>
  <inkml:trace contextRef="#ctx0" brushRef="#br0" timeOffset="45644.9943">29462 13150 1069 0,'17'1'338'16,"-12"-7"46"-16,32-6-257 15,15-4-120-15,21-7 1 16,9-2 3-16,23-9 4 16,-2-1-1-16,4 1 2 15,-30 4-58-15,-7 9-114 16,-30 5-67-16,-15 10-178 16,-19-8-74-16</inkml:trace>
  <inkml:trace contextRef="#ctx0" brushRef="#br0" timeOffset="45869.2685">30109 12827 584 0,'-98'21'527'0,"88"-5"-144"0,-8 4-348 16,-4 15 359-16,-4 2-401 15,-4 18 42-15,0-3 10 16,-4 16 9-16,3-8 3 15,-3 10 11-15,7-16-55 16,1-3-43-16,14-19-43 16,-1-8-61-16,9-14-31 15,8-20-264-15,13-15 60 16</inkml:trace>
  <inkml:trace contextRef="#ctx0" brushRef="#br0" timeOffset="46154.0374">30598 12552 1029 0,'-6'27'265'0,"-14"14"60"15,-8 10-284-15,-9 10-20 16,4-5-20-16,-5 3 32 16,4-7 16-16,3 2-7 15,6-3-2-15,5 0-37 16,4-6-52-16,6-2-80 0,8-18-85 16,7-11-166-16,7-9-10 15</inkml:trace>
  <inkml:trace contextRef="#ctx0" brushRef="#br0" timeOffset="46517.0926">30989 12664 438 0,'-17'24'545'0,"-22"16"-182"15,-13 11-262-15,-16 15 265 16,-2 5-357-16,1 19 18 15,16-14 22-15,14 1 4 16,18-12 3-16,10-10-4 16,11-25-18-16,15-18-17 15,16-21-6-15,17-24-5 16,16-16-19-16,14-31 3 16,-5 2 4-16,1-7 12 15,-14 11 7-15,-7 2 38 16,-16 21-1-16,-9 4 0 15,-11 16-15-15,-9 2-6 16,-11 12-30-16,-11 14-30 16,-6 3-22-16,1 0-20 15,-7 6-22-15,9-1-92 16,7-7-74-16,20-6-83 0,7-1-53 16,17-13-84-16</inkml:trace>
  <inkml:trace contextRef="#ctx0" brushRef="#br0" timeOffset="46817.0124">31550 12610 1299 0,'0'50'360'0,"-48"-2"84"0,14 21-340 16,3 2-81-16,8 10-3 16,9-15-1-16,14-6 1 15,9-19-2-15,24-14 8 16,10-25 11-16,9-25-7 15,1-19-4-15,15-11-1 16,-17-13-11-16,2-14-4 16,-13 13 19-16,1 2 8 15,-10 8 1-15,-9 8 1 16,-14 16-22-16,-16 8-23 16,-14 10-19-16,-7 4-43 15,-2 10-42-15,-4-2-11 16,13 3-18-16,5-4-126 15,8 3-198-15,1 1 43 16</inkml:trace>
  <inkml:trace contextRef="#ctx0" brushRef="#br0" timeOffset="47371.8537">32561 12865 868 0,'7'17'225'0,"-5"-7"14"16,-4-7-210-16,-1 0-41 16,0-3 20-16,2 0 77 15,-4 0 103-15,-32 11-15 16,-56 26-29-16,42 3-4 15,-1 3-61-15,5 16-55 16,12-5 10-16,15 2 11 16,13-18-4-16,23-8 18 15,9-18 5-15,10-18 6 16,7-16-14-16,18-24-10 16,-4-13-20-16,15-17-9 15,0 1-13-15,17-17 1 16,-11 17 4-16,19-12 0 15,-16 13-1-15,-2-3-7 16,-29 15-2-16,-10 12 2 16,-24 24 1-16,-5 9-11 0,-15 23-5 15,0 14 12-15,-7 10-3 16,-4 24 1-16,-2 5 10 16,1 13 8-16,-2-1-13 15,-2 5-7-15,4-17-8 16,0 3-30-16,4-11-15 15,-1-5-46-15,4-11-20 16,5 1-45-16,3-14 2 0,7-12-79 16,4-2-23-16,11-5-45 15,7-9-35-15,4-5-35 16</inkml:trace>
  <inkml:trace contextRef="#ctx0" brushRef="#br0" timeOffset="47713.0114">33196 12816 1053 0,'0'0'377'0,"0"0"15"0,0 1-266 16,0 1-98-16,0 6-23 16,7 15 44-16,3-6 22 15,28 48 22-15,-16-47-13 16,7 7-3-16,-2-2-42 16,7 5-19-16,-8 0-20 15,-3 1-20-15,-7-10-21 16,-3 2-44-16,-8-7-22 0,-2-1-73 15,-3-6-60-15,-3-5-193 16,-2-4 11-16</inkml:trace>
  <inkml:trace contextRef="#ctx0" brushRef="#br0" timeOffset="47938.1142">33492 12726 1169 0,'-21'43'334'15,"-13"-2"75"-15,-30 19-311 16,-7 8-68-16,-9 11-2 16,6-11-19-16,-17 3-19 15,18-17-9-15,-9-5-40 16,17-15-57-16,-3-10-298 15,25-12 66-15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01T15:33:06.9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15463 6101 610 0,'2'-9'333'16,"-2"10"-63"-16,3 8-71 15,-3-9-230-15,0 2 10 16,0 29 32-16,-17 62 21 15,-5-46 8-15,-21 21 5 16,-5 2-8-16,-5 21-5 16,2-1-12-16,-9 21-3 15,14-10-5-15,1 2-3 16,6-23-5-16,1-8-58 16,13-29-89-16,11-18-182 15,14-21-25-15</inkml:trace>
  <inkml:trace contextRef="#ctx0" brushRef="#br0" timeOffset="499.455">15998 6262 313 0,'0'-13'695'47,"0"2"-618"-47,-11 24 202 0,-3 7-300 16,-12-2 68-16,1 6 20 15,11 10 1-15,-7-27-6 16,16-4-4-16,14-4-14 16,-1-7-8-16,9-3-3 15,26-6-7-15,10 2-5 16,7 6 9-16,13 7 0 15,-4 10-13-15,-16 15-7 16,-22 8-7-16,-14 18 13 16,-34 10 0-16,-31 18 8 15,-14-7 5-15,-15 4 2 16,3-21-21-16,10-15-9 16,29-16-9-16,5-8-21 0,23-14-11 15,14 1-12-15,6 7 6 16,14 3 7-16,12 4 23 15,4 22 21-15,-10 8 15 16,-16 19 14-16,-23 7 0 16,-27 11 5-16,-26-8-4 15,-24-6 2-15,-8-23-39 16,-8-15-76-16,9-17-49 16,7-18-45-16,23-10-237 15,22-18 47-15</inkml:trace>
  <inkml:trace contextRef="#ctx0" brushRef="#br0" timeOffset="965.5634">16395 7365 479 0,'-11'14'353'0,"0"-13"-77"16,-1 1-16-16,0 0-250 15,4-4-4-15,6-1-4 16,12-9 8-16,2-7 2 15,11 0 14-15,7-2 11 16,4-1 19-16,-3 8 8 16,-7 7-22-16,-5 0-23 15,-10 20-4-15,-6 2-8 16,-24 15-12-16,-10 4 19 16,-28 10 10-16,-8-13-4 0,3 6-7 15,17-12-5-15,9-8-8 16,24-18-8-16,23 1-8 15,8-17-1-15,17 0-3 16,5 0 7-16,4 12 0 16,-8-1-20-16,-5 12-296 15,-19 6-5-15,-18 8-122 16</inkml:trace>
  <inkml:trace contextRef="#ctx0" brushRef="#br0" timeOffset="1458.7707">17333 6374 784 0,'3'8'383'0,"-1"-6"-75"15,-2-1-147-15,0 1-253 16,3-1 68-16,2 2 68 0,42 7 7 16,65-10 31-16,-15-19 30 15,10 2-63-15,10 2-62 16,-10-1 36-16,1 5-4 15,-35 10-5-15,-7 4-12 16,-20 3-12-16,-12 10-27 16,-24 7 4-16,-20 12 9 15,-14 12 9-15,-20 24 11 16,-8 0 26-16,-16 25-3 16,6-2 12-16,-24 17 14 15,4-4 1-15,-17 10 2 16,8-16-1-16,1-7-38 15,20-31-44-15,18-18-60 16,22-28-39-16,10-18-56 16,19-18-51-16,18-13-40 15,14-12-34-15,24-19-29 16</inkml:trace>
  <inkml:trace contextRef="#ctx0" brushRef="#br0" timeOffset="1783.5412">18893 6399 1264 0,'-27'28'242'0,"-13"15"105"16,15 5-334-16,-40 19-69 16,10 2 37-16,-5-12 26 15,19-17 10-15,20-2-9 16,33-17 10-16,31 1 11 15,15 1-3-15,19 3 13 16,-8-3 0-16,9 11-3 16,-21-4-13-16,-6 19-5 15,-30 7-1-15,-21 12 6 16,-35-8-2-16,-25 5 3 16,-13-17 2-16,-17-11-3 15,12-21-7-15,-3-16-184 16,22-13-88-16,-1-29-186 15,17-18-141-15</inkml:trace>
  <inkml:trace contextRef="#ctx0" brushRef="#br0" timeOffset="1978.6945">18783 6292 1546 0,'108'10'412'0,"5"-4"102"16,38 5-448-16,35 13-165 16,30 9 28-16,-35-10 0 0,-3-9-37 15,-33-19 8 1,-3-18-324-16,-34-9 53 0</inkml:trace>
  <inkml:trace contextRef="#ctx0" brushRef="#br0" timeOffset="2620.9938">14180 6470 922 0,'10'11'206'0,"2"-11"73"0,19 5-231 16,3-4-84-16,15 4 23 15,-2-5-11-15,4 0-50 16,-20-8-37-16,-7-1-172 16,-5-2-5-16</inkml:trace>
  <inkml:trace contextRef="#ctx0" brushRef="#br0" timeOffset="2805.3809">14259 6663 1201 0,'5'10'202'16,"7"2"139"-16,5 5-380 0,6-3 25 15,10 0 3-15,2-13-332 16,12-28 108-16</inkml:trace>
  <inkml:trace contextRef="#ctx0" brushRef="#br0" timeOffset="7241.5401">6085 9082 463 0,'-24'-12'388'0,"5"4"-124"16,-1 3-287-16,-8 8 271 16,-1 8-297-16,-14 11 14 15,-5 9 22-15,-17 24 8 16,-6 10 10-16,-17 26 12 15,1 8-9-15,-7 34 10 16,16-1 10-16,21 14 8 16,28-25 7-16,34-4-7 15,36-36-1-15,33-18 0 16,13-30 9-16,98-35 168 31,49-86-96-31,-10-23-6 0,-29-33-16 16,-22-15-64-16,-93-2-6 15,-75 58-10-15,-10-9-10 16,-3 20-11-16,-9 0-15 16,-14 21-11-16,-24 11-10 15,-5 24-1-15,-22 15-51 16,-2 18-24-16,-13 17-281 16,20 15 34-16</inkml:trace>
  <inkml:trace contextRef="#ctx0" brushRef="#br0" timeOffset="9015.1146">6039 9793 572 0,'43'31'182'0,"-44"-36"30"15,1 7-165-15,0-2-14 16,0 0-22-16,-3 0 1 0,3 0 2 16,-3 0 14-1,1 0 3-15,2 0 5 16,-3 0-6-16,1 0-3 0,2 0-12 16,-3 0-2-16,2 0-3 15,-2 0 11-15,1 0 11 16,2 0-24-16,-3 0 0 15,3 0-1-15,-3 0-16 16,1 3-20-16,-2 18 16 16,4 23 9-16,6 50 10 15,5-34 0-15,-5-1 11 16,5 17 10-16,-14-11-8 0,6 1-24 16,-3-12-10-16,6-3-151 15,-3-25-111-15,11-5-27 16</inkml:trace>
  <inkml:trace contextRef="#ctx0" brushRef="#br0" timeOffset="9369.2073">6453 10148 945 0,'3'2'189'0,"-3"-2"85"16,0 0-285-16,0 0-9 15,0 0 2-15,0 0-5 0,0 1 6 16,0 10 1-16,-6 12 4 16,-20 67 1-16,0-42 5 15,-8 18 3-15,-2-4 5 16,5 2 0-16,9-23-6 15,10-7-7-15,12-17-7 16,19-6-8-16,2-3 2 0,16-2 12 16,-1 2 9-16,10-5 11 15,-7-3 8-15,0 1-12 16,-16-5-69-16,1-5-176 16,-5-4 24-16</inkml:trace>
  <inkml:trace contextRef="#ctx0" brushRef="#br0" timeOffset="9772.8417">6591 10349 198 0,'-5'-3'226'16,"2"0"194"-16,1 2-284 15,-1-1 99-15,-1 0-249 16,1 1 21-16,1-1 23 0,-1 1 11 16,1-1-5-16,2 1-18 15,-3-1-23-15,3 1-6 16,0-1-5-16,17-6 6 16,31-7 2-16,59-11-9 15,-50 16-208-15,-6 1-34 16,-20 0-72-16</inkml:trace>
  <inkml:trace contextRef="#ctx0" brushRef="#br0" timeOffset="10019.6143">6441 10079 1245 0,'8'6'185'0,"-4"-8"142"16,13 4-385-16,6-2 13 16,10-3 10-16,1 1-15 15,28-4-30-15,1-5-242 16,8-15 35-16</inkml:trace>
  <inkml:trace contextRef="#ctx0" brushRef="#br0" timeOffset="11323.0127">7588 9584 647 0,'0'-6'115'0,"4"3"47"16,5-3-193-16,-9 4-16 15,0 1 12-15,27-1 16 16,4-1 34-16,55-9 8 15,-49 7 5-15,11-1-5 16,-9 0-170-16,4 6-29 16,-9-5-55-16</inkml:trace>
  <inkml:trace contextRef="#ctx0" brushRef="#br0" timeOffset="11577.4413">7705 9757 1036 0,'0'8'198'15,"0"-5"90"-15,0 2-316 16,0-5-15-16,0 0 8 15,0 0 12-15,8 0 24 16,23 9-22-16,41 3-58 16,-32-16-194-16,-6-2 6 15</inkml:trace>
  <inkml:trace contextRef="#ctx0" brushRef="#br0" timeOffset="11875.4968">8807 9093 632 0,'12'0'470'16,"-9"0"-121"-16,-6 1-94 16,3-1-377-16,0 0 18 15,-1 2 13-15,-5 13 23 16,-8 22 86-16,-22 64 28 15,16-42-13-15,-8 13-4 16,3 2-12-16,-13 13-4 16,2-5-5-16,-7 11-2 15,6-13-4-15,-3 0-11 16,9-24-25-16,6-14-108 16,11-21-76-16,3-10-82 0,14-17-93 15</inkml:trace>
  <inkml:trace contextRef="#ctx0" brushRef="#br0" timeOffset="12368.4552">9284 9203 1042 0,'-17'18'210'16,"0"4"105"-16,5-5-307 16,3-3 9-16,4-7 6 15,10-5 20-15,12-13 13 16,4 0-1-16,18-7-5 16,4-1-7-16,1-1-21 15,-4 12-19-15,-3 10-8 16,-15 12-23-16,-5 23-1 15,-16 14 4-15,-15 20 6 16,-12 5 5-16,-13 15 24 16,-4-18 1-16,1-10-2 15,16-23-8-15,9-14-8 16,15-21-64-16,16-10 9 0,10-2 2 16,14-3 9-16,12 3 9 15,19-1 63-15,5 13-11 16,-6 7-3-16,-10 6 3 15,-23 13 5-15,-32 10 12 16,-51 13 12-16,-12-6 8 16,-25 6 3-16,-23-14 84 15,0-8-85-15,16-19-63 16,1-3-78-16,6-17-302 16,36-3 9-16</inkml:trace>
  <inkml:trace contextRef="#ctx0" brushRef="#br0" timeOffset="12805.1693">9949 10068 851 0,'0'23'371'0,"0"-7"-21"15,-3-32-174-15,-2 13-170 0,2 2-6 16,3-3 12-16,-1 3 23 16,1-1 23-16,0 1 9 15,0-1-54-15,0 1-16 16,0-1-18-16,0 2-21 15,0-3-37-15,1 2 34 0,2 1 6 16,-3 0 6-16,0 0 9 16,0 1 24-16,0 2 21 15,-4 3 0-15,-16 10 1 16,3-7-11-16,-36 27-10 16,61-41-3-16,9-6 5 15,0-6 6-15,4 2-3 16,-2 4-2-16,1 5-78 15,-15 7-124-15,-10 9-163 16,-10-10-55-16</inkml:trace>
  <inkml:trace contextRef="#ctx0" brushRef="#br0" timeOffset="13198.4707">10542 9090 1008 0,'-4'23'304'0,"2"-11"34"15,7 1-262-15,6-4-150 16,17 2 36-16,2-10 30 15,26-2 34-15,4-7 28 16,15-3 27-16,3-1-23 0,12 3-77 16,-13 5 32-16,-7 6 50 15,-18 9 51-15,-18 9-142 16,-20 8 62-16,-18 21-47 16,-18 11-50-16,-23 18-48 15,-10 7 144-15,-18 21 12 16,8-11 13-16,-8 13-12 15,16-15-13-15,2-5-13 16,16-23-62-16,3-14-182 16,19-25-191-16,10-35-25 15</inkml:trace>
  <inkml:trace contextRef="#ctx0" brushRef="#br0" timeOffset="13538.2704">11668 9192 1395 0,'-28'34'361'16,"-5"14"93"-16,7 1-385 16,-13 11-108-16,-2-6 9 15,7 1 5-15,12-23-3 16,16-4 10-16,23-14 18 0,15 6 15 15,10 1 3-15,3 9 11 16,9 1 8-16,-2 14-15 16,-11 2-20-16,-14 23 4 15,-17 3-1-15,-30 10 1 16,-19-1 8-16,-14-3 5 16,-4-19 0-16,-1-7-13 15,13-27-34-15,8-15-91 16,9-22-205-16,12-39-152 15,15-14-96-15</inkml:trace>
  <inkml:trace contextRef="#ctx0" brushRef="#br0" timeOffset="13746.8387">11715 9128 1180 0,'-20'11'536'0,"16"0"-53"0,28-6-235 16,15 5-223-16,9 7-29 16,34 7 17-16,9 0 20 15,20-4-1-15,-19-6-28 16,20-7-135-16,-17-17-103 16,8-19-282-16,-16-13-66 15</inkml:trace>
  <inkml:trace contextRef="#ctx0" brushRef="#br0" timeOffset="14451.5191">14491 9020 1293 0,'9'5'209'15,"1"-1"86"-15,-6 9-424 16,1 7-81-16,0 5-27 16,-2 10 174-16,-11 8 195 15,3 25-90-15,5 5 52 16,-9 31 52-16,4 4-142 0,-7 32-140 15,-7-5 141-15,-8 21-7 16,0-18-46-16,0-2-171 16,-3-41-72-16,1-28-80 15</inkml:trace>
  <inkml:trace contextRef="#ctx0" brushRef="#br0" timeOffset="14766.5574">14556 8966 354 0,'17'-28'674'16,"-3"7"-273"-16,26-1-213 16,16 3 214-16,21 4-412 15,5 6 15-15,8 18 2 0,-16 13-3 16,0 15-20-16,-23 9-5 15,-17 17-4-15,-25 4 1 16,-17 27 5-16,-22-3 17 16,-35 8 6-16,-14-6 7 15,-25 3 1-15,2-31 1 16,3-10 0-16,30-18-12 16,12-13-46-16,24-18-42 0,12-11-100 15,11-12-211 1,20-17 9-16</inkml:trace>
  <inkml:trace contextRef="#ctx0" brushRef="#br0" timeOffset="15216.579">15078 10297 449 0,'0'-2'374'16,"0"1"-121"-16,0-1-288 15,0 1 261-15,-3 1-279 16,3 1 9-16,-3 1 20 16,-12 32 20-16,-29 49 8 0,20-43 1 15,2 2-4-15,8 0-1 16,14-13-2-16,14 2 1 15,11-8 1-15,15-7 8 16,3-9 2-16,5 1 3 16,0-6 0-16,11-5-137 15,-11-2-114-15,0-7-10 16</inkml:trace>
  <inkml:trace contextRef="#ctx0" brushRef="#br0" timeOffset="15515.2618">15092 10430 359 0,'5'1'48'16,"-5"1"57"-16,3-4-15 16,-3 2 103-16,0 0-17 15,0-1-34-15,0-1 30 16,0 1-59-16,0-1-139 0,0 0-18 16,5 1-70-16,18-11-164 15,49-21-73-15</inkml:trace>
  <inkml:trace contextRef="#ctx0" brushRef="#br0" timeOffset="15738.1964">15153 10043 558 0,'-36'71'617'15,"33"-75"-213"-15,3 15-338 16,0-5 332-16,0-6-459 16,0 0 18-16,0 0-1 15,3 0-19-15,23 3-101 16,56-6-202-16,-37-27 1 16,1 7-176-16</inkml:trace>
  <inkml:trace contextRef="#ctx0" brushRef="#br0" timeOffset="16127.5674">15899 9502 538 0,'12'11'129'15,"-2"-8"510"-15,7 3-447 0,14 2 169 16,7-3-438-16,1-4-22 16,9-13-266-16,-3 1 60 15</inkml:trace>
  <inkml:trace contextRef="#ctx0" brushRef="#br0" timeOffset="16320.368">16013 9777 1567 0,'7'36'404'16,"28"-21"69"-16,16 2-447 15,-8-1-201-15,22-4-44 16,-3-10 11-16,14-16-265 16,-14-12 84-16</inkml:trace>
  <inkml:trace contextRef="#ctx0" brushRef="#br0" timeOffset="16879.0966">17877 9088 1080 0,'-14'13'281'15,"-18"2"77"-15,-18 2-298 16,-30 5-22-16,-8 4 3 16,-11 11 25-16,12-8 9 15,-2 7 5-15,29-5-20 0,16-3-20 16,23-5-31-16,13 5-14 16,23-4-4-16,24 9 11 15,6 2 11-15,23 12 9 16,4 1 5-16,10 15 0 15,-11 2-7-15,-3 23-1 16,-27-3-2-16,-26 19 3 16,-27-4-5-16,-32 16 0 15,-20-13-6-15,-18-4-5 16,4-28-3-16,0-21 1 16,13-38-7-16,6-43-16 15,16-29 6-15,19-30 0 16,24-13-3-16,36-35 9 15,24 5 22-15,36-12 10 16,11 14 5-16,18-18 14 0,-12 30 6 16,3 0 13-16,-34 24 8 15,-18 7-9-15,-30 30-22 16,-23 12-64-16,-25 15-53 16,-41 14-157-16,-24 16-313 15,-37 13 34-15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01T15:36:28.7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5144 7359 200 0,'34'91'105'16,"-29"-86"17"-16,-5-7-34 15,1 1-14-15,-1-1-1 16,0 0-1-16,0 1 8 15,0-1-13-15,0 1-5 16,0-2-10-16,0-7-6 16,0-22-23-16,-1-55 11 15,-4 47 5-15,-3 0 2 16,1 0-6-16,5-8-5 16,-1 6-15-16,-5 2-4 15,8 9 5-15,0 2 9 16,-4 13 2-16,2 2 5 0,2 7-3 15,-4 1-26-15,0 6-21 16,4 0-9-16,-3 0-9 16,2 0-4-16,1 1 14 15,-5 18 8-15,-4 21 2 16,-13 62 1-16,15-37 3 16,-6 18-1-16,5 18-1 15,4 35 2-15,-1 6-2 0,-1 36 1 16,3-2 3-16,-6 14 4 15,-7-25 3-15,-5 10 9 16,-1-25 8-16,-14 7 19 16,-4-31 8-16,-6 5 13 15,-7-23-2-15,-12-6-2 16,5-25-15-16,-13-19-2 16,9-32-16-16,-6-29-5 15,10-27-3-15,-10-28-3 16,10-6-8-16,-3-11-2 15,10 5-2-15,7-6-48 16,13 13-100-16,13-10-141 16,20 7-27-16</inkml:trace>
  <inkml:trace contextRef="#ctx0" brushRef="#br0" timeOffset="484.2505">5158 9383 416 0,'-12'22'363'0,"6"0"-103"16,-5-5-7-16,-3 10-249 15,0 12-26-15,-3 9 11 16,5 5 6-16,4-6 8 15,8-3 0-15,8-7 9 16,5-14-7-16,4-1 14 16,4-10 11-16,5-6 26 15,0-14 6-15,8-5 7 16,2-12-5-16,-7-5-2 16,-15 0-13-16,-16-6 3 0,-22 0-2 15,-17 1-5-15,3 2-15 16,-9 3-30-16,13 8-43 15,8 3-115-15,8 7-225 16,10-16 8-16</inkml:trace>
  <inkml:trace contextRef="#ctx0" brushRef="#br0" timeOffset="1113.8612">5744 6801 437 0,'-3'-2'1076'16,"0"1"-848"-16,1-1-34 15,-1 1-253-15,1-1-251 16,2 1-238-16,2 1 539 15,6 0 36-15,32 1 13 16,48 2 8-16,-23-9-7 16,-3-5-17-16,7 8-6 15,-10 2-9-15,-2 1-6 16,-27 3-8-16,-3 9-8 16,-10 0-7-16,-6 15-5 15,-9 5 12-15,-7 16 13 16,-4 0 6-16,-11 20 6 15,-3-6 1-15,-7 15-13 16,4-7-237-16,4 12 70 16</inkml:trace>
  <inkml:trace contextRef="#ctx0" brushRef="#br0" timeOffset="1727.6288">7169 7835 1004 0,'9'1'219'0,"3"-15"107"16,-2-13-300-16,-1-12-3 0,-1-10 1 15,-4-18-2-15,-11-6 2 16,-7 2 25-16,-3 5 5 16,-14-4 4-16,-3 15-29 15,-10 8-45-15,1 10-43 16,-20 8-37-16,1 17-38 15,-15 15-14-15,9 11 85 16,-2 18 21-16,21 8 34 16,4 24 31-16,26 8 32 15,2 29-50-15,13 5 2 16,-1 35 8-16,10-2 5 0,-1 16 4 16,1-16 0-16,3 12-8 15,-7-27-18-15,-1 7-111 16,3-29-47-16,-7-1-75 15,-1-33-60-15,0-14-39 16</inkml:trace>
  <inkml:trace contextRef="#ctx0" brushRef="#br0" timeOffset="1947.8884">6398 8353 770 0,'7'-22'344'0,"-2"8"8"16,-5 6-178-16,-3 4-130 16,6 2-43-16,-3 2-20 15,0 0-15-15,0 0 2 16,34 8 22-16,60 7 12 0,-35-13 2 16,26-7-99-16,-2-1-99 15,15-5-126-15,-12-3-90 16</inkml:trace>
  <inkml:trace contextRef="#ctx0" brushRef="#br0" timeOffset="2292.8272">7985 7807 202 0,'-11'5'229'0,"9"2"188"15,-2 1-307-15,-1 9 138 16,-7-3-248-16,-10 6 20 16,-9 2 20-16,-24 10 20 15,-15 5-30-15,-20 11-7 16,-4 9-8-16,6 14 6 15,22-3 6-15,21 8-14 16,23-2-9-16,27 5-13 0,19-14-17 16,20 3-23-16,4-15 5 15,21-10-45-15,-4-12-34 16,9-3-146-16,-10-18-1 16</inkml:trace>
  <inkml:trace contextRef="#ctx0" brushRef="#br0" timeOffset="2696.256">8220 7985 309 0,'-62'89'205'0,"37"-61"-52"16,-4 5-185-16,-4 11 190 15,7 3-154-15,-3 2 32 16,15-7 24-16,3 1 16 0,9-9-5 16,2 0-13-16,5-6-33 15,12 0-19-15,-3-6-23 16,15-4-15-16,2-1-12 16,20-3-29-16,-3-2-25 15,8-5-114-15,1-6 12 16</inkml:trace>
  <inkml:trace contextRef="#ctx0" brushRef="#br0" timeOffset="2987.6728">7866 8206 365 0,'3'3'339'16,"-3"1"-95"-16,1 1-221 16,-1-5 230-16,0 0-222 15,3 0 2-15,24 5 7 16,58 9 3-16,-19-21-8 15,8 1-56-15,14-1-212 0,4-4-51 16,-1-6-91-16</inkml:trace>
  <inkml:trace contextRef="#ctx0" brushRef="#br0" timeOffset="3222.5449">8733 7877 995 0,'7'17'179'0,"4"3"-113"16,5 6-93-16,19 19-6 15,-1 1-9-15,0 11 31 16,-7 0 188-16,-14 15-207 16,-19-6-2-16,-15 16-12 15,-7-5-12-15,-17 4-62 16,-3-12-87-16,-6-4-29 15,1-19-85-15</inkml:trace>
  <inkml:trace contextRef="#ctx0" brushRef="#br0" timeOffset="3750.1462">9522 8295 351 0,'-4'0'0'0,"-29"19"280"15,-81 89-261-15,55-41 231 0,2 5-189 16,9-5 216-16,22-7-203 15,21-18-19-15,21-10-17 16,18-15 40-16,17-17 50 16,4-15-51-16,29-29-1 15,5-14-1-15,23-30-59 16,1-7-55-16,9-16 48 16,-20 14 6-16,-3-21 4 15,-38 16 3-15,-5-11-7 16,-22 14-10-16,-3-1-12 15,-19 29-1-15,7 14-12 16,-15 27-10-16,0 13-5 16,-17 17-18-16,-5 20-31 15,-7 16 32-15,-6 29 17 16,-3 14 14-16,3 34 29 16,9 1 34-16,10 20-12 15,12-10-1-15,5 3-5 16,7-30-13-16,10 4-42 0,-5-30-39 15,4-16-120-15,1-19-48 16,12-15-39-16,-3-17-24 16,17-29-18-16</inkml:trace>
  <inkml:trace contextRef="#ctx0" brushRef="#br0" timeOffset="4075.508">10852 7826 1078 0,'13'-2'303'0,"-5"5"-39"16,-8-1-346-16,-3 12-70 16,3 7-52-16,-5 13 87 15,-7 5 76-15,-10 16 59 16,-4 0 24-16,-17 22 12 15,0-1-5-15,1 12 31 16,14-10-1-16,13 6-3 16,21-24-7-16,22-3 2 15,13-21-30-15,20-1-5 16,10-8 1-16,18-9-30 16,-7-7-70-16,5-3-113 15,-22-11-173-15,-13-16-2 0,-27-2-138 16</inkml:trace>
  <inkml:trace contextRef="#ctx0" brushRef="#br0" timeOffset="4290.4523">10365 8186 1454 0,'24'15'281'0,"38"1"176"16,33 7-424-16,30 8-50 15,6-4-28-15,19 1-260 16,-33-12-152-16,-10-19-90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01T15:48:55.7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11923 3359 369 0,'-56'47'69'16,"48"-46"37"-16,7 4-109 15,-2-2 10-15,3-3 20 16,0 0 32-16,0 0 15 16,0 0 21-16,0-2 12 0,0 2-30 15,0 0-29-15,0 0-9 16,0 0-17-16,0-1-7 16,3-1 27-16,-3 1-3 15,4-1 0-15,13-1 1 16,5 1-12-16,44 1-8 15,-44 1 7-15,3 6 2 16,-4-1-3-16,1-4 2 16,0 4-2-16,-4 0 2 15,2-2 4-15,-3 1-3 16,0-1-3-16,0-3 3 16,2 3 0-16,2 2-3 15,4-2 1-15,-6-1 2 16,1 1-5-16,-2 0-3 15,-4-2-4-15,2 1 1 16,5 3-4-16,1-4 5 16,-3-1 0-16,15 2 5 15,-5-2-2-15,2 0 4 0,0 0-1 16,6-2-3-16,-11 4-5 16,0-1 1-16,1-2-4 15,-1-2-2-15,3 3 4 16,2-8 1-16,0 5-1 15,3-2-1-15,-8 4-3 16,4-4 2-16,-7 2-2 16,5-2 2-16,-5-1 0 0,6 5-2 15,-2-6-2-15,2 9 0 16,-1-1-3-16,0-1 1 16,-5 0 0-16,1 0 2 15,-2-6-1-15,4 2 1 16,1-3-1-16,7 0-1 15,-7 4-2-15,11-2-1 16,-8-1 0-16,9 6 0 16,-8-6 0-16,11-1 2 15,-7 9-1-15,4 0 4 16,-5-1-2-16,9 4 2 16,-9-1-1-16,9-2 1 15,-10-4-1-15,4 1 0 16,-11-1-2-16,14 4 1 15,-2-5-2-15,13 3-1 16,-2-5 1-16,14-1 1 16,-10-5 1-16,12 5 2 0,-10 0 0 15,6 3 0-15,-12 1-2 16,11 2-2-16,-10 3-3 16,-1 2 1-16,-2-2-28 15,-2 3-26-15,-4-4 53 16,7-4-1-16,-1 2 1 15,5 0 27-15,-1-3 28 16,2 0-53-16,-10 4-1 0,8-4 0 16,-6 2-1-16,6 10-1 15,-8-4 2-15,-3-2-1 16,-7 3 0-16,2 2 0 16,-5-8-1-16,10 4 0 15,-3-1 1-15,8-4-1 16,-4-1 1-16,3 1 1 15,-13-2-2-15,12 3 0 16,-12 0 0-16,10 0 0 16,-5 0 1-16,6 1-1 15,-2-1-1-15,11 2 2 16,-11-1 2-16,8 4 0 16,-16-8 0-16,12 9 6 15,-16 0 1-15,4 0-4 16,-10-4 0-16,16 6 1 15,-11-8-4-15,8 1-4 0,1-1 3 16,7 2-1-16,-1 1 0 16,1-5 1-16,-3 2-1 15,3 7 1-15,-1-7 0 16,-3 3 0-16,-4 4-1 16,7 0 1-16,-6-9-1 15,24-17 0 1,-29 2 0-16,15 21 0 15,-7-4 0-15,9 1-2 16,-22-2 1-16,30 42 0 16,-9-44 0-16,4 8-1 15,-7-2 1-15,5 2-1 16,-7 1 0-16,6-2 1 16,-6-2-1-16,10 3 0 15,-9-1 0-15,5-1 0 16,-4 2 0-16,-1-4 0 0,-1-1 2 15,2 2 2 1,7-2-1-16,0-2 0 0,2 4 0 16,3-4-2-16,-7-1-1 15,0 0 2-15,-5 3-1 16,4 0 0-16,-8-4 1 16,6 8 0-16,-10-4-2 15,1 3 2-15,-6-1 0 16,0 1-1-16,-10-8 0 15,9 4 1-15,4-1 0 0,-3-1-1 16,-1-1-1-16,4 5 0 16,-4 2 1-16,-4 0-1 15,-4 0 1-15,-4 2 1 16,-1-2 0-16,-7 0-1 16,-3 0 0-16,-2-4-20 15,-5 1-24-15,0-2-93 16,0 1-330-16,-2-12-85 15,2-42-157-15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01T15:48:58.9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12895 1778 274 0,'82'50'53'0,"-78"-50"46"0,1 3-65 15,-1 0 44-15,-4-5 18 16,0 2 9-16,0 0 12 15,0-1-1-15,0 1-39 16,0 0-13-16,0 0 1 16,4 0 27-1,-4 0-44 1,1 0-1-16,2 0-2 16,2 1-14-16,-2-1-1 15,2 2-10-15,8 1 6 16,1 3-3-16,11 3 7 15,43 15 1-15,-37-17 7 16,0 1-4-16,4-6 3 16,-1 7-6-16,8 0 2 15,-6-4-4-15,-1-1 8 0,2-4-1 16,4 0 4 0,-4-3-4-16,1 5 2 0,-7-4-11 15,0 10-1-15,-2-10-6 16,5 13 1-16,-7-9-5 15,8-2 2-15,-5-3-2 16,8 6 5-16,-2-11-1 16,10 5 4-16,2 5-2 15,2 1-2-15,-6-8-5 16,4 3-1-16,-9 1-4 0,6 1 2 16,-4-5 0-16,4 4 2 15,-3 4-2-15,3 5-2 16,-7-10-3-16,9 7 1 15,-7-1-2-15,2-1-1 16,-7-4-1-16,9 1 0 16,-6-3-3-16,9 0 0 15,-3 0 0-15,7-2 1 16,-4 3 1-16,-2-5 2 16,-4 7-1-16,4 1 1 15,-3 2 0-15,1 3 0 16,0 2-2-16,-2-6 2 15,-4-1 0-15,6 2 3 16,-11-6 1-16,13 3 3 16,-2 2 0-16,10-2 2 0,0 0-30 15,7 3 27-15,-5-2-4 16,6-1 0-16,-13 4-3 16,9-6 29-16,-3 4-29 15,3-6 3-15,-6 8-1 16,9-11 3-16,-10 3-1 15,10 1 2-15,-4 1-2 16,12-6 0-16,-8 10-1 16,11-7 0-16,-12-1-1 15,1-2 1-15,-7 8-1 16,4-1 2-16,-11 2-2 0,1 4 1 16,-4-5-2-16,9-8 1 15,-1 2-3-15,11-2 2 16,2 2-2-16,5 0 2 15,-7 3-1-15,6-2 2 16,-11-1-2-16,6-2 2 16,-2 7-1-16,-4-4 0 15,-14 2 1-15,13-2-1 16,-11 2-1-16,4-3 1 16,-1 2-2-16,12 2 1 15,-10 0-1-15,8-4 1 16,-8 2-1-16,4 2 2 15,-5-1 0-15,6 0 0 16,-8 8-1-16,1-2 1 16,-4-3-3-16,8 1 0 15,-1 4-1-15,9-2 1 0,2-3-1 16,11 5 1-16,-13-2 0 16,8-3 0-16,-8 1-1 15,5 5 2-15,-7-1-2 16,5-3 2-16,-11 5-1 15,9-7 0-15,-9 3-1 16,5-3 1-16,-2 3-1 16,6 1 1-16,-5-3-1 0,9 4 1 15,-8-2-1-15,11 0 0 16,-5-3 0-16,2 1 1 16,0-5 0-16,6 1 0 15,0 1 1-15,8-1 4 16,-1 3 1-16,3-1 5 15,-9 5 0-15,8-8 2 16,-14-1-4-16,2 2 1 16,-7 1-6-16,4-7 1 15,-14 11-2-15,9-2-1 16,-8-4-1-16,9 3 0 16,-10-1-1-16,3 1 0 15,-8 2 0-15,7-1 0 16,-7 5-1-16,0-2 0 15,-5 0-1-15,6-3 1 16,-8 3-1-16,12-7 0 0,2 4 1 16,7 0 1-16,-3 0-1 15,16 4 0-15,-18-2 1 16,7-2-1-16,-6 0 0 16,9 0 1-16,-10-2-1 15,3 2 0-15,-12 0-1 16,5 2 1-16,-8-4-1 15,5 8 0-15,-2-4 1 16,7 4-1-16,-5-6 1 16,8 8-1-16,-9-5 1 0,6-1 1 15,-2-2-1-15,0 6 0 16,-6-5 0-16,1 1 0 16,-7-1 1-16,-4-1 1 15,-5 0 1-15,1-1 0 16,-7 1 1-16,3-2 0 15,-9-1 1-15,2-3 0 16,-9 8-1-16,0-6-2 16,-5 3-2-16,5 2-2 15,-6 3-1-15,-5-6 0 16,0 2 2-16,0 0 0 16,0 0 1-16,1-2 0 15,2 2-3-15,-3 0-4 16,2 0-2-16,1 0-2 15,-3 0-1-15,1 0 2 16,2 0 1-16,5 2 2 16,1 0 2-16,1 1 1 0,2 1 0 15,0 2 2-15,5 1 0 16,2 0 0-16,49 23 1 16,-49-21 1-16,1-6 1 15,-3 3 0-15,-7-1-1 16,6 1 1-16,-11 0-5 15,-1 0-5-15,1-6-5 0,-5 0-9 16,-3 0-4-16,1-3-4 16,2 2-5-16,0-1-8 15,0 1-86-15,0-1-177 16,0 2-245-16,-3-1-59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D846-F314-4B22-9033-9275EB80A5E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187B-D689-4AAD-9860-E2E9A2A6A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57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D846-F314-4B22-9033-9275EB80A5E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187B-D689-4AAD-9860-E2E9A2A6A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0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D846-F314-4B22-9033-9275EB80A5E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187B-D689-4AAD-9860-E2E9A2A6A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75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D846-F314-4B22-9033-9275EB80A5E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187B-D689-4AAD-9860-E2E9A2A6A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92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D846-F314-4B22-9033-9275EB80A5E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187B-D689-4AAD-9860-E2E9A2A6A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93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D846-F314-4B22-9033-9275EB80A5E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187B-D689-4AAD-9860-E2E9A2A6A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25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D846-F314-4B22-9033-9275EB80A5E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187B-D689-4AAD-9860-E2E9A2A6A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0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D846-F314-4B22-9033-9275EB80A5E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187B-D689-4AAD-9860-E2E9A2A6A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D846-F314-4B22-9033-9275EB80A5E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187B-D689-4AAD-9860-E2E9A2A6A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08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D846-F314-4B22-9033-9275EB80A5E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187B-D689-4AAD-9860-E2E9A2A6A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83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DD846-F314-4B22-9033-9275EB80A5E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0187B-D689-4AAD-9860-E2E9A2A6A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71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DD846-F314-4B22-9033-9275EB80A5EF}" type="datetimeFigureOut">
              <a:rPr lang="en-US" smtClean="0"/>
              <a:t>8/1/2019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0187B-D689-4AAD-9860-E2E9A2A6A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60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8.png"/><Relationship Id="rId7" Type="http://schemas.openxmlformats.org/officeDocument/2006/relationships/customXml" Target="../ink/ink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5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44.emf"/><Relationship Id="rId4" Type="http://schemas.openxmlformats.org/officeDocument/2006/relationships/customXml" Target="../ink/ink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customXml" Target="../ink/ink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Test 4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28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715" y="116626"/>
            <a:ext cx="7977424" cy="53141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250" y="2460598"/>
            <a:ext cx="5400698" cy="27554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04659" y="5738153"/>
            <a:ext cx="1870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intersect(s(x),c(x))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156" y="5570394"/>
            <a:ext cx="2514600" cy="7048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95036" y="5368821"/>
            <a:ext cx="3466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integralbetween</a:t>
            </a:r>
            <a:r>
              <a:rPr lang="en-US" dirty="0"/>
              <a:t>(s(x),c(x),0,6.3607)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569" y="5875194"/>
            <a:ext cx="1504950" cy="4000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6289920" y="2907720"/>
              <a:ext cx="5767560" cy="20581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83800" y="2900880"/>
                <a:ext cx="5780160" cy="207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7784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18" y="267991"/>
            <a:ext cx="8748151" cy="11155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46" y="1383527"/>
            <a:ext cx="3403462" cy="5526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29" y="4152817"/>
            <a:ext cx="7657514" cy="4350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97660" y="2122490"/>
            <a:ext cx="1402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solve(d(x)=8)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8154" y="2053796"/>
            <a:ext cx="2076450" cy="7143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52217" y="4984762"/>
            <a:ext cx="2985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integral(d(x),0,13.75)-8*13.75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2528" y="4973094"/>
            <a:ext cx="1323975" cy="381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/>
              <p14:cNvContentPartPr/>
              <p14:nvPr/>
            </p14:nvContentPartPr>
            <p14:xfrm>
              <a:off x="1909800" y="2193120"/>
              <a:ext cx="5402520" cy="16416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02600" y="2187000"/>
                <a:ext cx="5416560" cy="165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525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252" y="253911"/>
            <a:ext cx="9038065" cy="14919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52" y="1818322"/>
            <a:ext cx="5416414" cy="471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465" y="3906326"/>
            <a:ext cx="7334357" cy="3873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1346" y="4981694"/>
            <a:ext cx="1674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integral(f(t),0,7)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3666" y="4877654"/>
            <a:ext cx="1247775" cy="4191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1465200" y="2439000"/>
              <a:ext cx="2581920" cy="10900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59440" y="2432160"/>
                <a:ext cx="2590920" cy="110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200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455" y="173859"/>
            <a:ext cx="5130068" cy="6371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12999" y="1598414"/>
            <a:ext cx="688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f(8,6)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186" y="1598414"/>
            <a:ext cx="8572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4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577" y="159654"/>
            <a:ext cx="9776863" cy="8501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6336" y="1398909"/>
            <a:ext cx="2167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fx</a:t>
            </a:r>
            <a:r>
              <a:rPr lang="en-US" dirty="0"/>
              <a:t>=derivative(f(</a:t>
            </a:r>
            <a:r>
              <a:rPr lang="en-US" dirty="0" err="1"/>
              <a:t>x,y</a:t>
            </a:r>
            <a:r>
              <a:rPr lang="en-US" dirty="0"/>
              <a:t>),x)</a:t>
            </a:r>
          </a:p>
        </p:txBody>
      </p:sp>
      <p:sp>
        <p:nvSpPr>
          <p:cNvPr id="5" name="Rectangle 4"/>
          <p:cNvSpPr/>
          <p:nvPr/>
        </p:nvSpPr>
        <p:spPr>
          <a:xfrm>
            <a:off x="556460" y="2171992"/>
            <a:ext cx="2178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fy</a:t>
            </a:r>
            <a:r>
              <a:rPr lang="en-US" dirty="0" smtClean="0"/>
              <a:t>=derivative(f(</a:t>
            </a:r>
            <a:r>
              <a:rPr lang="en-US" dirty="0" err="1" smtClean="0"/>
              <a:t>x,y</a:t>
            </a:r>
            <a:r>
              <a:rPr lang="en-US" dirty="0" smtClean="0"/>
              <a:t>),y)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1521" y="3019890"/>
            <a:ext cx="2366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fxx</a:t>
            </a:r>
            <a:r>
              <a:rPr lang="en-US" dirty="0" smtClean="0"/>
              <a:t>=derivative(</a:t>
            </a:r>
            <a:r>
              <a:rPr lang="en-US" dirty="0" err="1" smtClean="0"/>
              <a:t>fx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/>
              <a:t>),x)</a:t>
            </a:r>
          </a:p>
        </p:txBody>
      </p:sp>
      <p:sp>
        <p:nvSpPr>
          <p:cNvPr id="7" name="Rectangle 6"/>
          <p:cNvSpPr/>
          <p:nvPr/>
        </p:nvSpPr>
        <p:spPr>
          <a:xfrm>
            <a:off x="567232" y="3608307"/>
            <a:ext cx="2378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fyx</a:t>
            </a:r>
            <a:r>
              <a:rPr lang="en-US" dirty="0" smtClean="0"/>
              <a:t>=derivative(</a:t>
            </a:r>
            <a:r>
              <a:rPr lang="en-US" dirty="0" err="1" smtClean="0"/>
              <a:t>fy</a:t>
            </a:r>
            <a:r>
              <a:rPr lang="en-US" dirty="0" smtClean="0"/>
              <a:t>(</a:t>
            </a:r>
            <a:r>
              <a:rPr lang="en-US" dirty="0" err="1" smtClean="0"/>
              <a:t>x,y</a:t>
            </a:r>
            <a:r>
              <a:rPr lang="en-US" dirty="0"/>
              <a:t>),x)</a:t>
            </a:r>
          </a:p>
        </p:txBody>
      </p:sp>
      <p:sp>
        <p:nvSpPr>
          <p:cNvPr id="8" name="Rectangle 7"/>
          <p:cNvSpPr/>
          <p:nvPr/>
        </p:nvSpPr>
        <p:spPr>
          <a:xfrm>
            <a:off x="500987" y="4182066"/>
            <a:ext cx="9973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fyx</a:t>
            </a:r>
            <a:r>
              <a:rPr lang="en-US" dirty="0" smtClean="0"/>
              <a:t>(-1,1)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9902" y="1398909"/>
            <a:ext cx="53340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2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680" y="206201"/>
            <a:ext cx="9522168" cy="15669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05644" y="2521126"/>
            <a:ext cx="225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fy</a:t>
            </a:r>
            <a:r>
              <a:rPr lang="en-US" dirty="0"/>
              <a:t>=Derivative(f(x, y),y)</a:t>
            </a:r>
          </a:p>
        </p:txBody>
      </p:sp>
      <p:sp>
        <p:nvSpPr>
          <p:cNvPr id="3" name="Rectangle 2"/>
          <p:cNvSpPr/>
          <p:nvPr/>
        </p:nvSpPr>
        <p:spPr>
          <a:xfrm>
            <a:off x="605644" y="3269112"/>
            <a:ext cx="13784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fy</a:t>
            </a:r>
            <a:r>
              <a:rPr lang="en-US" dirty="0"/>
              <a:t>(1100,775)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567" y="3015628"/>
            <a:ext cx="1381125" cy="4381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4267800" y="1202040"/>
              <a:ext cx="2342520" cy="576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57360" y="1129320"/>
                <a:ext cx="23727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/>
              <p14:cNvContentPartPr/>
              <p14:nvPr/>
            </p14:nvContentPartPr>
            <p14:xfrm>
              <a:off x="4642200" y="640080"/>
              <a:ext cx="3564360" cy="7092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636440" y="569520"/>
                <a:ext cx="3591000" cy="22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72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410" y="173817"/>
            <a:ext cx="7035611" cy="6133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14" y="919782"/>
            <a:ext cx="3501058" cy="429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14" y="2937966"/>
            <a:ext cx="10799766" cy="75144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1027" y="1396916"/>
            <a:ext cx="21678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fx</a:t>
            </a:r>
            <a:r>
              <a:rPr lang="en-US" dirty="0"/>
              <a:t>=derivative(f(</a:t>
            </a:r>
            <a:r>
              <a:rPr lang="en-US" dirty="0" err="1"/>
              <a:t>x,y</a:t>
            </a:r>
            <a:r>
              <a:rPr lang="en-US" dirty="0"/>
              <a:t>),x)</a:t>
            </a:r>
          </a:p>
        </p:txBody>
      </p:sp>
      <p:sp>
        <p:nvSpPr>
          <p:cNvPr id="7" name="Rectangle 6"/>
          <p:cNvSpPr/>
          <p:nvPr/>
        </p:nvSpPr>
        <p:spPr>
          <a:xfrm>
            <a:off x="822467" y="1958895"/>
            <a:ext cx="21786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fy</a:t>
            </a:r>
            <a:r>
              <a:rPr lang="en-US" dirty="0" smtClean="0"/>
              <a:t>=derivative(f(</a:t>
            </a:r>
            <a:r>
              <a:rPr lang="en-US" dirty="0" err="1" smtClean="0"/>
              <a:t>x,y</a:t>
            </a:r>
            <a:r>
              <a:rPr lang="en-US" dirty="0" smtClean="0"/>
              <a:t>),y)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8865" y="1442537"/>
            <a:ext cx="2867025" cy="9334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88410" y="4251385"/>
            <a:ext cx="20126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intersect(</a:t>
            </a:r>
            <a:r>
              <a:rPr lang="en-US" dirty="0" err="1"/>
              <a:t>fx</a:t>
            </a:r>
            <a:r>
              <a:rPr lang="en-US" dirty="0"/>
              <a:t>=0,fy=0)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3533" y="4059813"/>
            <a:ext cx="12668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927" y="205250"/>
            <a:ext cx="8802476" cy="2569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450" y="3371352"/>
            <a:ext cx="3632544" cy="575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49" y="4820727"/>
            <a:ext cx="6774413" cy="4748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77266" y="4014569"/>
            <a:ext cx="2208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d(</a:t>
            </a:r>
            <a:r>
              <a:rPr lang="en-US" dirty="0" err="1"/>
              <a:t>x,y</a:t>
            </a:r>
            <a:r>
              <a:rPr lang="en-US" dirty="0"/>
              <a:t>)=</a:t>
            </a:r>
            <a:r>
              <a:rPr lang="en-US" dirty="0" err="1"/>
              <a:t>fxx</a:t>
            </a:r>
            <a:r>
              <a:rPr lang="en-US" dirty="0"/>
              <a:t>*</a:t>
            </a:r>
            <a:r>
              <a:rPr lang="en-US" dirty="0" err="1"/>
              <a:t>fyy</a:t>
            </a:r>
            <a:r>
              <a:rPr lang="en-US" dirty="0"/>
              <a:t>-(</a:t>
            </a:r>
            <a:r>
              <a:rPr lang="en-US" dirty="0" err="1"/>
              <a:t>fxy</a:t>
            </a:r>
            <a:r>
              <a:rPr lang="en-US" dirty="0"/>
              <a:t>)^2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3637" y="3894435"/>
            <a:ext cx="318135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7266" y="5363063"/>
            <a:ext cx="1931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d(-0.2869,-0.1913)</a:t>
            </a:r>
          </a:p>
        </p:txBody>
      </p:sp>
      <p:sp>
        <p:nvSpPr>
          <p:cNvPr id="9" name="Rectangle 8"/>
          <p:cNvSpPr/>
          <p:nvPr/>
        </p:nvSpPr>
        <p:spPr>
          <a:xfrm>
            <a:off x="777266" y="5819633"/>
            <a:ext cx="1790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d(0.4647,0.3098)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7266" y="6169220"/>
            <a:ext cx="1938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fxx</a:t>
            </a:r>
            <a:r>
              <a:rPr lang="en-US" dirty="0" smtClean="0"/>
              <a:t>(0.4647,0.3098</a:t>
            </a:r>
            <a:r>
              <a:rPr lang="en-US" dirty="0"/>
              <a:t>)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5617" y="5468627"/>
            <a:ext cx="1181100" cy="561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5617" y="6167743"/>
            <a:ext cx="1219200" cy="447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" name="Ink 12"/>
              <p14:cNvContentPartPr/>
              <p14:nvPr/>
            </p14:nvContentPartPr>
            <p14:xfrm>
              <a:off x="3760920" y="5275800"/>
              <a:ext cx="3534840" cy="114660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751920" y="5266800"/>
                <a:ext cx="3554280" cy="116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509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759" y="217053"/>
            <a:ext cx="8275907" cy="38858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379206" y="2994953"/>
            <a:ext cx="1739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f(0.2042,0.0893)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67400" y="1125360"/>
              <a:ext cx="11523600" cy="4187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6960" y="1120680"/>
                <a:ext cx="11546640" cy="4199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904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910" y="238753"/>
            <a:ext cx="9400389" cy="548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4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92" t="-216" r="92" b="70297"/>
          <a:stretch/>
        </p:blipFill>
        <p:spPr>
          <a:xfrm>
            <a:off x="293576" y="153484"/>
            <a:ext cx="8683447" cy="11028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7911" y="2338247"/>
            <a:ext cx="2934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RectangleSum</a:t>
            </a:r>
            <a:r>
              <a:rPr lang="en-US" dirty="0"/>
              <a:t>(f(x), 1, 9, 6, .5)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422" y="2338247"/>
            <a:ext cx="131445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0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390" y="161352"/>
            <a:ext cx="10373408" cy="105519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7922" y="2030676"/>
            <a:ext cx="2505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UpperSum</a:t>
            </a:r>
            <a:r>
              <a:rPr lang="en-US" dirty="0"/>
              <a:t>(f(x), -2, 2, 50)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051" y="1904708"/>
            <a:ext cx="143827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2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04" y="188636"/>
            <a:ext cx="5247099" cy="9086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349214" y="1972487"/>
            <a:ext cx="1347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integral(f(x))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675" y="2046544"/>
            <a:ext cx="4010025" cy="5905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8025840" y="2178000"/>
              <a:ext cx="790920" cy="3690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018280" y="2170440"/>
                <a:ext cx="803880" cy="38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949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658" y="220325"/>
            <a:ext cx="5873551" cy="12586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0463" y="2404749"/>
            <a:ext cx="2156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Integral(f(x), 1.3, 1.5)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209" y="2374031"/>
            <a:ext cx="12287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5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409" y="172244"/>
            <a:ext cx="9269529" cy="32070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61758" y="3560217"/>
            <a:ext cx="1674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integral(f(t),2,3)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9313" y="3379304"/>
            <a:ext cx="1076325" cy="381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353240" y="1220400"/>
              <a:ext cx="10128600" cy="14479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49280" y="1215000"/>
                <a:ext cx="10139040" cy="145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563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136" y="209716"/>
            <a:ext cx="9476920" cy="46715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69344" y="5106385"/>
            <a:ext cx="2140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1/7*integral(c(t),0,7)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788" y="5106385"/>
            <a:ext cx="1390650" cy="3429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240920" y="1212480"/>
              <a:ext cx="7254720" cy="2553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34080" y="1206720"/>
                <a:ext cx="7265880" cy="2566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448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047" y="203558"/>
            <a:ext cx="6285737" cy="5513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35321" b="21391"/>
          <a:stretch/>
        </p:blipFill>
        <p:spPr>
          <a:xfrm>
            <a:off x="6334209" y="1034730"/>
            <a:ext cx="5321191" cy="21696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33604" y="5716987"/>
            <a:ext cx="1862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intersect(f(x),g(x))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727" y="5490884"/>
            <a:ext cx="1371600" cy="10572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88153" y="3250629"/>
            <a:ext cx="5867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integralbetween</a:t>
            </a:r>
            <a:r>
              <a:rPr lang="en-US" dirty="0"/>
              <a:t>(f(x),g(x),-1,0)+</a:t>
            </a:r>
            <a:r>
              <a:rPr lang="en-US" dirty="0" err="1"/>
              <a:t>integralbetween</a:t>
            </a:r>
            <a:r>
              <a:rPr lang="en-US" dirty="0"/>
              <a:t>(g(x),f(x),0,1)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3327" y="3883910"/>
            <a:ext cx="885825" cy="4476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6307200" y="1397880"/>
              <a:ext cx="4956480" cy="11296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02160" y="1393200"/>
                <a:ext cx="4967280" cy="113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969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139</Words>
  <Application>Microsoft Office PowerPoint</Application>
  <PresentationFormat>Widescreen</PresentationFormat>
  <Paragraphs>31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MATH 1314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1314</dc:title>
  <dc:creator>Matthew Caputo</dc:creator>
  <cp:lastModifiedBy>Dr. Caputo</cp:lastModifiedBy>
  <cp:revision>9</cp:revision>
  <dcterms:created xsi:type="dcterms:W3CDTF">2017-11-13T15:12:33Z</dcterms:created>
  <dcterms:modified xsi:type="dcterms:W3CDTF">2019-08-01T16:08:55Z</dcterms:modified>
</cp:coreProperties>
</file>