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311" r:id="rId5"/>
    <p:sldId id="312" r:id="rId6"/>
    <p:sldId id="261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9" r:id="rId51"/>
    <p:sldId id="310" r:id="rId52"/>
    <p:sldId id="307" r:id="rId53"/>
    <p:sldId id="308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1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0T17:23:57.0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12170 3940 234 0,'0'-2'189'15,"0"-1"-150"-15,0-1 30 16,0-2-29-16,0 0-10 15,4 0-10-15,-1 2 1 16,-1 0 14-16,-2 4 3 16,0 0-5-16,0 0-8 15,0 0-8-15,0 0-10 16,0 0-4-16,-9 2 2 16,-6 9-3-16,2-2-1 15,3-3 2-15,6-4-2 16,4-2 0-16,0 0 1 15,0-2 2-15,11-13 7 16,6 0-10-16,-3 3 2 0,-2 6 9 16,-9 6 6-16,-3 4 0 15,-2 18-3-15,-19 4-4 16,-4-8-11-16,3-11-42 16,13-10-116-16,9-41-465 15</inkml:trace>
  <inkml:trace contextRef="#ctx0" brushRef="#br0" timeOffset="781.333">11405 3026 522 0,'-6'0'31'15,"-2"5"23"-15,-1 2-14 16,-4 6-21-16,-2 0-14 16,-5 5-3-16,1 6 4 15,1 0 4-15,5 2 9 16,7-6 2-16,4-6-8 15,2-2-7-15,0-2 6 0,8 0 18 16,8 4 5-16,1 2-2 16,-3 6-6-16,-6 3-5 15,-8 5-5-15,0 6-2 16,-22 1-8-16,-11-1-6 16,-5-7-1-16,4-15-17 15,3-14-37-15,7-2-34 16,6-24-25-16,5-3-36 15,13-2-49-15</inkml:trace>
  <inkml:trace contextRef="#ctx0" brushRef="#br0" timeOffset="997.9573">11375 2917 531 0,'25'-8'84'16,"12"-4"-46"-16,12-2 44 16,1 2-45-16,-12-1-11 15,-5 2-23-15,-6 1-3 16,-2 4-3-16,-2 2-22 16,1 2-42-16,-3 2-65 0,-5 0-166 15</inkml:trace>
  <inkml:trace contextRef="#ctx0" brushRef="#br0" timeOffset="1379.9879">10931 3877 567 0,'23'0'19'16,"14"0"80"-16,17 0-29 15,16-8-9-15,18-10-10 16,12-6-22-16,6-2-3 16,-3 0-10-16,-15 8-6 15,-18 2-10-15,-18 5-9 16,-13 6-29-16,-8 5-37 16,-7 0-49-16,-13 5-101 15</inkml:trace>
  <inkml:trace contextRef="#ctx0" brushRef="#br0" timeOffset="1795.6526">11206 4248 454 0,'0'-2'198'0,"0"2"-192"15,0 2 42-15,0 20-15 16,-5 12-13-16,-20 11-16 16,-8 7-2-16,-4 4-2 15,6-4-1-15,11-10-1 16,19-13-10-16,4-15-20 16,30-13 0-16,11-1 32 15,7-4 4-15,3-14 0 16,-5 5-3-16,-6 0-1 0,-5 2-15 15,-10 2-89-15,-6-5-108 16</inkml:trace>
  <inkml:trace contextRef="#ctx0" brushRef="#br0" timeOffset="1979.4037">11483 4176 640 0,'-4'43'67'15,"-8"14"13"-15,2 19 14 16,-4 16-53-16,-2 13-21 16,-6 10-9-16,-4 3-7 15,2-5-4-15,3-17-2 16,14-23-41-16,7-21-102 16,0-27-201-16</inkml:trace>
  <inkml:trace contextRef="#ctx0" brushRef="#br0" timeOffset="3092.2747">18112 3855 434 0,'2'0'71'15,"-1"0"2"-15,1 0-11 16,-1 0-32-16,1 0 7 16,-1 0-12-16,-1 0-4 0,0 0-6 15,0 2 0 1,0 8-3-16,-10 6-1 0,-5 0-3 16,1-4-8-16,8-5 0 15,6-7-3-15,0 0 0 16,20-2 3-16,4-7 10 15,-2 3 20-15,-6 2 11 16,-11 4-12-16,-5 0-12 16,-5 0-17-16,-14 8-39 15,5-8-164-15</inkml:trace>
  <inkml:trace contextRef="#ctx0" brushRef="#br0" timeOffset="3857.9062">19437 2696 277 0,'3'-6'126'15,"-3"4"1"-15,0 0-25 16,0 2-39-16,0 0-21 16,0 0-3-16,-4 0-16 0,-9 10-13 15,-1 10-6 1,3 1-4-16,5 0 0 0,6-4-1 16,0-4 1-16,21-2 1 15,9-2 6-15,2 2 14 16,-3 3 13-16,-8 4-5 15,-13 6-5-15,-8 10-2 16,-14 10-10-16,-22 5-9 16,-8-5-3-16,2-11-18 15,4-17-54-15,10-16-47 16,7-7-15-16,11-21-49 16,10-11-83-16</inkml:trace>
  <inkml:trace contextRef="#ctx0" brushRef="#br0" timeOffset="4089.9552">19528 2615 555 0,'16'-9'102'15,"29"-7"-66"-15,24-6 49 16,16-1-55-16,7-1 4 15,-1 2-12-15,-12 5-18 16,-16 8-4-16,-12 2-38 16,-6 6-43-16,-5 1-74 15,-10 0-221-15</inkml:trace>
  <inkml:trace contextRef="#ctx0" brushRef="#br0" timeOffset="4439.3724">19279 3610 569 0,'58'-18'107'16,"25"-3"-5"-16,27-3 18 16,21-3-81-16,11 0-13 15,-6 3-14-15,-19 8-8 16,-24 3-4-16,-26 6-17 15,-15 5-24-15,-14 2-51 16,-13 0-80-16,-19 0-147 16</inkml:trace>
  <inkml:trace contextRef="#ctx0" brushRef="#br0" timeOffset="4854.8655">19597 3911 536 0,'0'0'128'15,"0"0"-75"-15,0 2 26 16,-8 18-62-16,-8 14-7 16,-13 10-6-16,-11 6-2 15,1 3-2-15,8-3-4 16,17-10-6-16,14-12-15 15,20-15-21-15,25-10 26 16,6-3 20-16,2 0 6 16,1-3 3-16,-6-10-3 15,-2-7-6-15,-9-4-15 16,-8-3-79-16,-10-6-166 0</inkml:trace>
  <inkml:trace contextRef="#ctx0" brushRef="#br0" timeOffset="5021.1773">19916 3911 384 0,'0'0'284'0,"0"34"-225"16,-7 12 56-16,-10 21-54 15,-7 15-14-15,-7 17-25 16,-5 13-13-16,0 2-5 16,-1-4-4-16,7-8-2 15,9-11-42-15,11-19-125 16,6-23-244-16</inkml:trace>
  <inkml:trace contextRef="#ctx0" brushRef="#br0" timeOffset="6118.4056">11795 2899 402 0,'-13'25'200'0,"-39"40"-197"0,-29 44 43 15,-28 25-14-15,-19 21-32 16,0-4-5-16,31-35-114 16,44-46-374-16</inkml:trace>
  <inkml:trace contextRef="#ctx0" brushRef="#br0" timeOffset="6700.539">13219 4409 144 0,'0'0'628'15,"-29"53"-605"1,-33 36 17-16,-29 43 35 0,-26 26-51 15,-17 14-14-15,1-1-10 16,17-23-11-16,28-26-77 16,40-45-167-16</inkml:trace>
  <inkml:trace contextRef="#ctx0" brushRef="#br0" timeOffset="7199.2533">12062 3929 567 0,'0'0'63'16,"-1"4"-7"-16,-32 32 43 15,-31 31-51-15,-34 39-7 16,-26 35-9-16,-18 23-20 15,0 14-6-15,20-16-6 16,28-37 0-16,37-40-49 0,30-47-98 16,20-38-137-16</inkml:trace>
  <inkml:trace contextRef="#ctx0" brushRef="#br0" timeOffset="7664.5143">13378 2252 531 0,'0'33'23'0,"-13"25"81"16,-38 30-5-16,-44 37-24 15,-50 33-20-15,-49 32-18 16,-27 7-28-16,23-10-9 15,61-57-47-15,87-86-286 16</inkml:trace>
  <inkml:trace contextRef="#ctx0" brushRef="#br0" timeOffset="8662.4104">13048 6783 458 0,'-3'0'81'16,"3"0"-46"-16,0-2 46 15,0 0-50-15,0 2-5 16,0-1 8-16,0-1-10 15,0 2 3-15,0 0 1 16,0 0-3-16,0 2-6 16,22 26-11-16,14 22 24 15,11 25-5-15,7 21-13 16,-5 19 0-16,-3 7-5 16,-10 4-6-16,-9-7-2 0,-9-17-1 15,-5-15-2 1,-5-19-16-16,-7-18-53 0,-1-14-76 15,0-22-149-15</inkml:trace>
  <inkml:trace contextRef="#ctx0" brushRef="#br0" timeOffset="8928.1153">13481 6921 632 0,'0'-5'182'0,"-19"5"-180"15,-11 37 42-15,-25 25-20 16,-27 29-17-16,-26 21-1 16,-15 17-2-16,-6 7 6 15,10-8-5-15,25-21-5 16,30-28-19-16,31-28-70 15,33-33-79-15,19-24-167 16</inkml:trace>
  <inkml:trace contextRef="#ctx0" brushRef="#br0" timeOffset="9344.0867">14191 7123 503 0,'0'-3'80'15,"12"-6"-6"-15,17-4-9 16,10-1-18-16,11 1-13 15,5 0-8-15,-7 8-17 16,-9 1-9-16,-13 4-5 16,-9 0-32-16,-5 4-53 15,-6 16-94-15,-6 5-301 16</inkml:trace>
  <inkml:trace contextRef="#ctx0" brushRef="#br0" timeOffset="9510.3907">14291 7395 620 0,'0'7'241'15,"15"2"-227"-15,25 1 35 16,14-4-34-16,3-6-15 16,-3 0-44-16,-2-18-149 15,-7-25-287-15</inkml:trace>
  <inkml:trace contextRef="#ctx0" brushRef="#br0" timeOffset="10042.378">15304 6801 393 0,'0'0'25'0,"8"0"57"15,16 2 25-15,9 0-20 16,9-2-10-16,7 0-15 16,4 0-6-16,0 0-12 15,-7 0-26-15,-10 0-18 16,-10 0-7-16,-5 5-49 15,-4-3-84-15,-4-2-238 16</inkml:trace>
  <inkml:trace contextRef="#ctx0" brushRef="#br0" timeOffset="10624.0457">16134 6320 363 0,'-2'0'24'16,"2"0"29"-16,0 0 20 15,0 0-29-15,6 0 8 16,14 0 2-16,9-4-9 15,13-4-1-15,10-2 3 16,7-2-5-16,-4 5-4 16,-7 4-6-16,-17 3-11 15,-14 0-14-15,-12 2-4 16,-5 20 4-16,-5 12-3 16,-28 15 0-16,-15 11-4 15,-9 4-2-15,2 2-1 0,12-10 0 16,16-13-3-16,15-12 4 15,12-12 0-15,7-9-1 16,28-4 3-16,11-6 3 16,11 0 2-16,2 0-3 15,1 0-2-15,-6-4 0 16,-6-6-7-16,-2-4-52 16,-9-2-80-16,-6-7-184 15</inkml:trace>
  <inkml:trace contextRef="#ctx0" brushRef="#br0" timeOffset="10956.842">17005 6305 95 0,'-36'12'461'0,"-1"8"-452"15,10 2 42-15,10-3-21 16,9-5-14-16,8-6-16 16,6-5 0-16,24-3 18 15,7 2 24-15,6 2 19 16,-4 6 5-16,-9 7-8 16,-9 12-15-16,-18 11-16 0,-3 12-6 15,-29 11-7-15,-20 4-7 16,-9-2-5-16,0-14-2 15,6-18-10-15,13-24-28 16,12-9-49-16,12-28-48 16,14-15-41-16,1-7-105 15</inkml:trace>
  <inkml:trace contextRef="#ctx0" brushRef="#br0" timeOffset="11156.1852">17002 6278 741 0,'12'8'39'0,"33"-6"73"16,22-2-65-16,15 0-29 16,4-2-13-16,-5-10-5 15,-6-3 0-15,-14-2-47 16,-6-12-132-16,-3-16-282 15</inkml:trace>
  <inkml:trace contextRef="#ctx0" brushRef="#br0" timeOffset="11837.7018">16004 7133 355 0,'-21'0'21'0,"5"0"-1"0,-1 0 14 15,-2-4-20 1,1 1-8-16,-3 1 0 0,2 2 5 15,2 0 17-15,-2 0 10 16,2 2 0-16,1 3 7 16,6 1-4-16,2-3-13 15,7-1-4-15,1 0-4 16,0 0 1-16,19 4 8 16,35 1 26-16,46-6 3 15,52-1-12-15,51 0-6 16,34-8-10-16,17 4-15 15,-8 4-15-15,-25 0 0 0,-44-3 0 16,-50-2 0 0,-51-1-15-16,-35 3-38 0,-25 1-104 15,-16 2-182-15</inkml:trace>
  <inkml:trace contextRef="#ctx0" brushRef="#br0" timeOffset="12469.8305">16270 7750 291 0,'-3'0'144'0,"1"0"-125"16,1-2 26-16,-2 2-37 15,0 0 5-15,1 0 13 16,1 0 16-16,1 0 4 16,0 0-7-16,0 0-6 15,16 0 8-15,19-6 1 16,15-4-1-16,10-2-4 15,-3 2 6-15,-14 4-2 16,-19 6-15-16,-18 0-15 16,-6 13 0-16,-18 23-4 15,-28 19-4-15,-19 14-3 16,-6 6-1-16,-1 6-6 0,17-7-4 16,19-8-1-16,26-15 6 15,10-17 2 1,36-12-5-16,19-12 7 0,12-4 2 15,6-6 6-15,0 0-3 16,-7 0-2-16,-13 0-1 16,-15 0-7-16,-10-4-78 15,-9-10-139-15,-7-8-358 16</inkml:trace>
  <inkml:trace contextRef="#ctx0" brushRef="#br0" timeOffset="13068.1273">17238 7640 241 0,'0'-1'212'15,"0"-1"-109"-15,0 2-21 16,-12-1-53-16,-6-1-14 16,-9 2-6-16,-4 0 9 15,-5 2-9-15,-7 13-3 0,-2 6 7 16,-7 5 0-16,2 2-2 15,9-1 2-15,16-4-4 16,16-4-5-16,9-6-4 16,9-4 2-16,24-1 17 15,16 1 18-15,10 1-10 16,4 3-3-16,-5 2 5 16,-10 3 6-16,-11 5-9 15,-14 4-10-15,-12 8-5 16,-11 13-3-16,0 5-6 0,-25 10-2 15,-12 3 0 1,-8-3 0-16,-1-3 0 0,1-12 0 16,9-19-3-16,11-21-2 15,10-9-4-15,15-43-2 16,12-26 0-16,31-20 5 16,17-15 5-16,7-2 1 15,5 1 1-15,-7 8 6 16,-13 16 2-16,-19 14-4 15,-24 19-5-15,-9 20-12 16,-29 8-78-16,-3 2-284 16</inkml:trace>
  <inkml:trace contextRef="#ctx0" brushRef="#br0" timeOffset="98295.0561">8826 10565 503 0,'8'0'0'16,"20"0"5"-16,17-12-5 15,18-5 21-15,13-2-5 16,7 2 14-16,10 3 10 16,8 8-8-16,11-2-8 0,19 3-10 15,24-4 1-15,26-1 2 16,25-2-14-16,28 1-1 16,32-2-1-16,45-3-1 15,46-2 1-15,54-8 9 16,48 0 2-16,33 1 8 15,39 1 2-15,24 3-6 16,25 3-11-16,27 6 4 16,23 4-2-16,19 8 3 15,24 0-4-15,14 5 5 16,8 14-3-16,2 3-4 16,-17 6-4-16,-21 3 0 0,-33 9-18 15,-39 5-24 1,-35 5 0-16,-41 1-23 0,-50-2-54 15,-51-5-83-15</inkml:trace>
  <inkml:trace contextRef="#ctx0" brushRef="#br0" timeOffset="103632.1927">10930 11235 280 0,'12'-15'121'0,"1"3"-85"15,4-7 32-15,4 5-33 16,-2 1 1-16,-4 2 2 16,-3 5-4-16,-2 0-2 15,-4 4 3-15,-1 2 2 0,-2-2-13 16,-2 2-16-16,-1 0-5 16,0 10-1-16,-7 26 3 15,-23 17 5-15,-7 13-8 16,-6 4-1-16,5 1-1 15,17-13 0-15,12-16-2 16,9-18-13-16,29-17-7 16,24-7 19-16,10 0 3 15,4-12 1-15,-4 4-1 16,-14 7 0-16,-12 1 0 16,-11 0-47-16,-13 10-94 15,-11-4-154-15</inkml:trace>
  <inkml:trace contextRef="#ctx0" brushRef="#br0" timeOffset="103898.4767">11418 11093 668 0,'-5'0'43'0,"0"20"-3"16,-1 18-11-16,-7 17 8 16,-6 15-17-16,-9 12-1 0,-8 8-4 15,-7 9-4-15,-5-1-1 16,3 5-9-16,9-11-1 16,8-7-26-16,12-13-63 15,11-21-50-15,5-25-82 16</inkml:trace>
  <inkml:trace contextRef="#ctx0" brushRef="#br0" timeOffset="104213.7437">11652 11521 585 0,'9'0'75'15,"5"6"-56"-15,12 13 19 16,12 7 6-16,2 7-23 15,0 7-7-15,-7 6 1 0,-9 10-6 16,-8-1-4 0,-4-3-5-16,-6-3-10 15,-3-11-51-15,-3-9-57 0,0-12-110 16</inkml:trace>
  <inkml:trace contextRef="#ctx0" brushRef="#br0" timeOffset="104396.9313">11973 11549 763 0,'-49'40'103'16,"-14"8"-33"-16,-6 19-26 0,-7 13-32 16,-1 8-12-1,-1-4-2-15,14-14-53 0,19-22-147 16,27-37-376-16</inkml:trace>
  <inkml:trace contextRef="#ctx0" brushRef="#br0" timeOffset="105328.0319">10734 12482 330 0,'-13'-1'64'16,"7"-1"0"-16,6 2 39 15,0 0-47-15,36 0-23 16,34 0 27-16,53 0 6 16,48 0 8-16,38 0-12 15,15 0-15-15,-14-5-20 16,-33 5-9-16,-39 0-14 15,-40 10-4-15,-25 3-14 16,-22-1-22-16,-11-4-39 0,-14-2-40 16,-8-2-47-16,-11-4-111 15</inkml:trace>
  <inkml:trace contextRef="#ctx0" brushRef="#br0" timeOffset="105743.3977">11633 12834 483 0,'-30'16'144'0,"-5"9"-122"15,4 6 37-15,10 4-36 16,14 0-18-16,7-4-3 16,27-8-2-16,18-3 8 15,5-5 17-15,-5-3 38 16,-12 6-6-16,-14 10-22 15,-19 12-9-15,-4 16 3 0,-39 8-6 16,-19 3-19 0,-9-11-4-16,-1-16 0 0,5-22-8 15,13-18-30-15,8-24-36 16,15-22-51-16,19-7 5 16,12-2-74-16,6-2-188 15</inkml:trace>
  <inkml:trace contextRef="#ctx0" brushRef="#br0" timeOffset="105943.2034">11500 12899 703 0,'2'0'66'15,"29"0"15"-15,20-9-7 0,13-1-27 16,4 0-24-16,-2 1-18 15,-11 4-5-15,-4 4-18 16,-9 1-71-16,-5-7-148 16</inkml:trace>
  <inkml:trace contextRef="#ctx0" brushRef="#br0" timeOffset="106541.6821">13174 12215 14 0,'7'-13'497'0,"-1"4"-428"15,15-3-1-15,12 0-26 16,10-2-8-16,10-1 1 16,0 0 2-16,-2 3-16 15,-9 6-15-15,-16 3-6 16,-9 3-24-16,-11 3-64 15,-6 21-67-15,-3 9-203 16</inkml:trace>
  <inkml:trace contextRef="#ctx0" brushRef="#br0" timeOffset="106708.0552">13293 12468 683 0,'14'2'50'15,"17"-2"38"-15,11 0-31 16,9 0-34-16,-1 0-23 16,-3 0-40-16,0 0-91 15,-3 0-118-15</inkml:trace>
  <inkml:trace contextRef="#ctx0" brushRef="#br0" timeOffset="107007.3157">14536 11850 698 0,'33'-6'68'16,"14"0"27"-16,11 0-54 16,-3 0-41-16,-5 6-44 0,-8-8-149 15</inkml:trace>
  <inkml:trace contextRef="#ctx0" brushRef="#br0" timeOffset="107688.8907">15791 11529 522 0,'-10'-6'95'16,"0"2"-10"-16,4 4-12 15,2 0-49-15,-5 7-20 16,5 12-4-16,4 3-1 0,11 0-2 16,34-8 3-16,18 4 4 15,11-1 10-15,-7 4 27 16,-18 9-2-16,-27 10-2 16,-22 17-6-16,-44 9-10 15,-27 7-8-15,-16-4-12 16,-2-14-1-16,5-15-2 15,17-25-49-15,13-15-77 16,15-15-79-16,14-25-246 16</inkml:trace>
  <inkml:trace contextRef="#ctx0" brushRef="#br0" timeOffset="107872.4266">15840 11436 701 0,'40'-9'54'16,"44"-8"56"-16,40 1-59 16,25-3-31-16,9 5-13 15,-15 3-7-15,-28 5-11 16,-33 6-53-16,-28 0-63 16,-23 2-103-16</inkml:trace>
  <inkml:trace contextRef="#ctx0" brushRef="#br0" timeOffset="108220.7965">15049 12576 425 0,'3'0'73'0,"11"0"12"15,14 0-22-15,27-3-3 0,30-3-2 16,43-9 7-16,48-5-9 15,48-9 0-15,32-4-20 16,4 6-15-16,-30 7-17 16,-54 9-4-16,-59 11-23 15,-55 0-79-15,-37 2-110 16,-25 7-209-16</inkml:trace>
  <inkml:trace contextRef="#ctx0" brushRef="#br0" timeOffset="108653.1182">15483 13073 221 0,'30'0'332'16,"18"0"-275"-16,26-4 48 0,24-4-60 15,16-10 2-15,9-7-9 16,-10-1-2-16,-22 6-5 16,-34 10-17-16,-35 10-10 15,-22 37 1-15,-36 35 7 16,-37 33 2-16,-21 24-11 16,-6 11-3-16,11-2 0 15,26-12-2-15,29-21-43 16,21-37-143-16</inkml:trace>
  <inkml:trace contextRef="#ctx0" brushRef="#br0" timeOffset="122619.9846">10682 15133 450 0,'-7'3'24'15,"4"-1"0"-15,0-2 0 16,3 0-13-16,0 1-5 16,0 1 6-16,0 0 14 15,0-1 11-15,0-1-6 16,13 0 8-16,14 0 3 16,14 0-8-16,12 0 4 15,10-5-9-15,4 4-4 16,-1 1-3-16,-7 0-5 15,-8 0-10-15,-11 1-3 0,-8 11-4 16,-12 2 0-16,-10 8 0 16,-10 9 0-16,-10 11 0 15,-30 9 0-15,-15 5-4 16,-9-1-7-16,3-7-4 16,13-8 1-16,18-7 2 15,20-15-1-15,10-5-8 16,0-5 13-16,18-3 7 15,13-4 1-15,11-1 9 16,4 0 10-16,6 0-2 16,-2 0-6-16,-3 0-5 15,-9 0-6-15,-7 0-1 0,-6 7-17 16,-6 3-64 0,-8-4-115-16,-2-6-251 0</inkml:trace>
  <inkml:trace contextRef="#ctx0" brushRef="#br0" timeOffset="123152.4866">11853 14934 640 0,'-22'0'7'16,"-3"2"7"-16,-8 16-10 0,-7 4-4 16,-6 5 0-16,5 2 1 15,10-6-1-15,13-6 4 16,9-8 0-16,9-3-3 16,0-6 9-16,22 0 31 15,13 0 30-15,11 0-18 16,5-4-12-16,-1 4-8 15,-5 4-11-15,-8 22-7 16,-14 12-8-16,-11 13-5 16,-12 11 0-16,-9 5-2 15,-25 4 0-15,-8-3-4 16,0-11-1-16,3-12-4 0,9-15-3 16,11-13 3-16,4-7 3 15,7-8-1-15,1-2 0 16,2 0 3-16,0-14-6 15,2-10-6-15,3-12 7 16,0-11-10-16,7-9 1 16,13-10 9-16,11-6 9 15,10-2 3-15,10-3 18 16,1 11 13-16,-1 14-13 16,-14 15-14-16,-14 15-7 15,-7 8 0-15,-10 12-6 16,-1 2-44-16,-4 0-119 15,1 0-309-15</inkml:trace>
  <inkml:trace contextRef="#ctx0" brushRef="#br0" timeOffset="124065.9239">12470 15050 636 0,'-2'0'62'0,"2"0"-36"15,12 0 9-15,18 16-21 16,13 8 1-16,5 8 5 16,4 6-2-16,0 3-2 15,-7 4-7-15,-4-2-6 16,-10 2-3-16,-9-6-8 15,-6-2-33-15,-7-5-50 16,-7-6-62-16,-2-14-85 16</inkml:trace>
  <inkml:trace contextRef="#ctx0" brushRef="#br0" timeOffset="124232.7557">12907 14896 779 0,'-57'48'62'0,"-2"20"0"16,-13 19-27-16,-4 10-23 15,0-4-12-15,13-11-6 16,20-16-47-16,22-22-125 16,16-25-139-16</inkml:trace>
  <inkml:trace contextRef="#ctx0" brushRef="#br0" timeOffset="125046.8741">13972 14930 584 0,'18'-7'63'0,"13"-8"0"16,14 0-6-16,1 3-30 15,-4 7-21-15,-8 5-6 16,-8 0-4-16,-8 3-29 15,-8 14-49-15,-10 9-111 16</inkml:trace>
  <inkml:trace contextRef="#ctx0" brushRef="#br0" timeOffset="125213.1715">14078 15143 854 0,'0'4'45'16,"13"7"-25"-16,10 4-7 16,11 3-13-16,11 2-74 15,-8-10-199-15</inkml:trace>
  <inkml:trace contextRef="#ctx0" brushRef="#br0" timeOffset="125645.4089">14937 15083 619 0,'23'-13'163'0,"14"2"-110"16,14-1 21 0,6 2-58-16,-4 7-16 0,1 3-32 15,-4 0-109-15,-12-2-230 16</inkml:trace>
  <inkml:trace contextRef="#ctx0" brushRef="#br0" timeOffset="126260.5339">15791 14828 25 0,'-3'-5'438'15,"1"5"-385"-15,2 0 18 16,0 0-42-16,2-3-1 15,14-2 4-15,13-6 10 16,10-6 1-16,11-5 0 16,8-1 5-16,3 2-2 15,-6 7-8-15,-14 8-14 16,-16 6-17-16,-14 8-5 16,-11 28-1-16,-9 21-1 15,-34 22 0-15,-21 14-3 16,-13 10-4-16,0 2-2 15,13-12-1-15,23-18-3 0,22-27 4 16,19-20 3-16,7-10 1 16,26-12 5-16,12-4 4 15,12-2 14-15,5 0-1 16,2-8-11-16,-5 3-6 16,-10 0-13-16,-6 3-57 15,-10 0-98-15,-8-8-246 16</inkml:trace>
  <inkml:trace contextRef="#ctx0" brushRef="#br0" timeOffset="126576.4875">16531 14981 572 0,'-58'46'53'15,"13"-7"9"-15,24-10-34 16,21-11-28-16,7-14-5 16,31-4 5-16,11 0 4 15,2-6 31-15,-2 4 27 16,-9 2-1-16,-11 0-9 16,-15 18-19-16,-14 20-13 15,-10 15 0-15,-27 11-7 16,-18 2-9-16,-5-6-4 15,3-18-5-15,6-22-20 16,11-20-42-16,3-4-66 0,11-32-71 16,10-18-221-16</inkml:trace>
  <inkml:trace contextRef="#ctx0" brushRef="#br0" timeOffset="126742.7193">16714 14760 773 0,'35'-7'159'16,"21"3"-103"-16,22 0-21 15,7-3-35-15,-3 0 0 16,-7-8 0-16,-5 3-26 0,-12-12-157 16,-12-9-433-16</inkml:trace>
  <inkml:trace contextRef="#ctx0" brushRef="#br0" timeOffset="127905.7738">11557 15811 640 0,'110'-20'38'16,"42"2"58"-16,29 0-47 16,20 3-40-16,3 0-9 15,-6 6-3-15,-12 4-34 16,-12 1-71-16,-20 4-65 15,-30 0-149-15</inkml:trace>
  <inkml:trace contextRef="#ctx0" brushRef="#br0" timeOffset="128471.578">11797 16508 481 0,'0'-4'94'16,"0"-6"-45"-16,0-4 20 15,19-6-59-15,12-2 13 16,5-2 2-16,-1 4 2 16,-10 6 3-16,-8 5 1 15,-13 6-5-15,-4 3-13 16,0 8-13-16,-26 30 3 16,-15 16-6-16,-9 16-3 15,4-1-7-15,14-9 4 16,19-10 4-16,13-12-5 15,19-15-3-15,22-10 5 0,12-13 8 16,9 0 6-16,5-11 6 16,-6-5-10-16,-10 5-2 15,-9 2-14-15,-18 5-92 16,-12-2-115-16</inkml:trace>
  <inkml:trace contextRef="#ctx0" brushRef="#br0" timeOffset="128987.953">12632 16211 235 0,'-42'0'268'0,"-2"4"-242"16,7 10 24-16,10 2-38 16,10 0-12-16,11-2 0 15,6-3-4-15,0-4 4 16,21 0 4-16,12-1 49 16,10-1 26-16,7 1-6 15,0 2-20-15,-3 3-15 16,-6 2-7-16,-8 4-9 15,-9 1-10-15,-8 9-9 0,-10 6-1 16,-6 7-1-16,-10 12-1 16,-21 2 0-16,-10-4 0 15,0-6-3-15,3-15-2 16,8-11-5-16,12-14 0 16,7-4 6-16,11-20 4 15,0-22-2-15,19-19-1 16,21-11 3-16,17-8 1 15,7-4 1-15,-1 6 3 16,-10 13 9-16,-17 17 3 16,-20 15-14-16,-16 14-3 15,-7 7-2-15,-30 12-37 16,-11 0-89-16,-3 5-113 0</inkml:trace>
  <inkml:trace contextRef="#ctx0" brushRef="#br0" timeOffset="129569.2823">15373 16054 422 0,'-6'-8'76'0,"6"-4"45"16,11-6-64-16,38-4-14 16,34-6 18-16,38-6-1 15,40-3 5-15,29-4-21 16,11 2-16-16,-5 6-12 15,-32 11-8-15,-39 15-8 16,-37 7-11-16,-33 0-47 0,-22 20-82 16,-30 8-116-16</inkml:trace>
  <inkml:trace contextRef="#ctx0" brushRef="#br0" timeOffset="130117.5321">15567 16470 76 0,'-3'0'427'15,"3"-2"-375"-15,0 0 44 16,0-3-64-16,10 2-2 0,12-3-10 15,13 0 15-15,10-4 1 16,8-1-6-16,3 2 6 16,-13 3-3-16,-13 1-14 15,-15 3-12-15,-11 2-5 16,-4 19-1-16,-16 22 0 16,-25 19 0-16,-15 9-1 15,-10 4-4-15,8-3-1 16,18-12-3-16,19-10-4 15,21-14 0-15,12-13 2 16,28-9 10-16,12-10 4 16,14-2 17-16,7-2-5 15,0-8-15-15,-6 2-1 0,-10 3-11 16,-11 3-70 0,-18-3-125-16,-11-5-346 0</inkml:trace>
  <inkml:trace contextRef="#ctx0" brushRef="#br0" timeOffset="130616.471">16653 16297 157 0,'-15'-10'341'16,"-6"6"-300"-16,-7 1 16 15,-5 0-45-15,-9 3-2 16,-4 0 2-16,-3 6-2 16,-3 13 1-16,7 3-1 15,7 1-4-15,13-1 5 16,15-3 2-16,10-2 3 15,0-2 4-15,25-2 19 16,17 0 16-16,10 1-8 16,7 0-15-16,-4 4-14 15,-11 2 0-15,-18 6-3 16,-13 6-8-16,-13 10-1 0,-8 7 2 16,-28 3-5-16,-9 2-1 15,-3-8-2-15,12-17 0 16,12-22-5-16,12-7-7 15,12-46 7-15,16-23-12 16,32-20 10-16,25-8 7 16,11-5 1-16,6 5 1 15,-7 12 1-15,-14 10-3 16,-19 19-2-16,-23 17-108 16,-27 10-166-16</inkml:trace>
  <inkml:trace contextRef="#ctx0" brushRef="#br0" timeOffset="131398.3345">11090 15510 458 0,'0'-24'88'0,"13"-8"-45"16,35-19 22-16,32-21-26 15,31-24 6-15,24-18 11 16,19-7-15-16,3 13 4 16,-21 25-16-16,-31 32-29 15,-39 31-16-15,-38 20-121 16,-28 4-189-16</inkml:trace>
  <inkml:trace contextRef="#ctx0" brushRef="#br0" timeOffset="131913.579">11764 16920 429 0,'0'-4'94'0,"0"2"-26"16,0-5 4-16,0-8-25 16,14-11-5-16,26-21-7 15,27-23 7-15,37-18 3 16,44-19-1-16,37-11-8 16,25-1-8-16,1 9-9 15,-26 26-12-15,-45 31-7 16,-52 31-17-16,-46 22-133 15,-39 0-316-15</inkml:trace>
  <inkml:trace contextRef="#ctx0" brushRef="#br0" timeOffset="132728.2813">21159 14023 558 0,'-3'-15'20'0,"3"4"38"16,0 0-21-16,0 4-27 15,0 0 1-15,3 5 7 16,1 2 0-16,5 0 3 16,15 0 7-16,19 30 8 15,15 12 1-15,14 17-4 16,1 20-7-16,-5 14-11 15,-9 12-6-15,-13 5-5 16,-11-1-2-16,-10-5-2 16,-4-11-1-16,0-9-4 15,0-18-21-15,-3-11-51 16,-4-20-55-16,-7-19-78 0</inkml:trace>
  <inkml:trace contextRef="#ctx0" brushRef="#br0" timeOffset="132977.5769">22082 14006 719 0,'-61'0'51'15,"-15"13"4"-15,-22 29 11 16,-16 24-54-16,-21 28-9 0,-18 23-2 15,-18 21 0-15,-4 13-1 16,12-9 0-16,32-19-7 16,38-27-10-16,41-29-25 15,36-21-51-15,22-30-91 16,46-16-292-16</inkml:trace>
  <inkml:trace contextRef="#ctx0" brushRef="#br0" timeOffset="133493.0033">23055 14476 473 0,'14'-19'77'0,"11"-3"23"15,15-5-37-15,15-2-17 16,10 0-6-16,-1 8-12 16,-11 4-18-16,-15 11-10 15,-13 6-4-15,-8 0-28 16,-7 18-52-16,-10 12-93 0,-3 8-318 16</inkml:trace>
  <inkml:trace contextRef="#ctx0" brushRef="#br0" timeOffset="133660.2042">23209 14651 812 0,'0'0'22'0,"4"0"45"15,30 4-33-15,22 0-30 16,15 2-4-16,16 0-29 0,7-4-94 15,3-2-152-15</inkml:trace>
  <inkml:trace contextRef="#ctx0" brushRef="#br0" timeOffset="134158.0528">24698 13683 445 0,'9'-6'281'16,"13"-8"-237"-16,26-2 44 16,12-4-62-16,11 7-13 15,-5 4-13-15,-7 7 0 16,-4 2-57-16,-10 2-90 15,-12 2-193-15</inkml:trace>
  <inkml:trace contextRef="#ctx0" brushRef="#br0" timeOffset="134656.541">25439 13402 112 0,'-3'0'365'15,"0"0"-332"-15,3 0 78 16,0 0-79-16,0-3 4 16,9 0 11-16,15-5-5 15,12-3 3-15,11-1-10 16,7-5-5-16,2 5-8 16,-12 3-12-16,-18 4-6 15,-16 5-4-15,-10 0 1 16,-12 26-1-16,-31 26 3 15,-17 20 1-15,-10 15-4 16,-1 1 0-16,14-6 0 16,17-13-3-16,21-21 3 15,19-15-2-15,13-13 1 0,27-9 1 16,20-9 5-16,14-2 7 16,7 0-1-16,-1-13-8 15,-14 2-3-15,-16 2-5 16,-15 0-39-16,-13 1-103 15,-13-8-115-15</inkml:trace>
  <inkml:trace contextRef="#ctx0" brushRef="#br0" timeOffset="135024.1127">26073 13408 397 0,'-25'18'22'0,"25"-4"35"15,6-4-32-15,28 2 41 16,8-2 16-16,4 4-21 15,-5 3-6-15,-9 7 1 16,-9 6-13-16,-19 10-15 16,-4 7-2-16,-30 6-3 0,-19 5-7 15,-9-4-7 1,-2-11-5-16,8-11-4 0,13-15-1 16,5-17-15-16,7 0-21 15,5-31-24-15,8-10-33 16,13-1-35-16,1-4-99 15</inkml:trace>
  <inkml:trace contextRef="#ctx0" brushRef="#br0" timeOffset="135238.8449">26195 13294 706 0,'22'-5'68'15,"30"2"32"-15,34-3-45 16,30 0-27-16,10 1-10 16,-9 2-6-16,-19 3-12 15,-25 0-1-15,-12 11-47 16,-19 11-115-16,-15 0-187 16</inkml:trace>
  <inkml:trace contextRef="#ctx0" brushRef="#br0" timeOffset="135654.3809">25281 14343 312 0,'-5'-7'210'15,"5"3"-197"-15,11-2 77 0,29-2-54 16,20-9 17-16,28-8 29 16,34-8-14-16,28-10-3 15,30-1-13-15,16 3-20 16,-10 4-22-16,-24 11-10 16,-46 8 0-16,-45 11 0 15,-38 7 0-15,-21 3-45 16,-12 23-171-16,-24-1-209 15</inkml:trace>
  <inkml:trace contextRef="#ctx0" brushRef="#br0" timeOffset="136219.8039">25480 14789 227 0,'-16'0'228'0,"9"5"-220"15,5-1 59-15,2-3-43 16,0 1 8-16,0-2 9 16,0 0-6-16,14 0 14 15,13-3 8-15,16-13-3 16,25-6-8-16,18-3-4 15,2 1-4-15,-14 8-7 16,-30 8-11-16,-29 6-13 16,-15 2-5-16,-6 34-2 15,-36 27-1-15,-24 23 0 0,-19 10-15 16,3-4-4-16,20-7-13 16,26-13-1-16,27-18 5 15,9-16 22-15,25-14 7 16,23-10 10-16,16-7 18 15,9-5 5-15,-4 0-9 16,-8 0-22-16,-15 0-2 16,-10 0-5-16,-11 0-43 15,-5 0-118-15,-7-3-240 16</inkml:trace>
  <inkml:trace contextRef="#ctx0" brushRef="#br0" timeOffset="136785.6337">26637 14663 102 0,'-9'-6'261'16,"-6"4"-212"-16,-1 2 27 15,-7 0-44-15,-2 0-2 16,-3 4 8-16,-5 10-3 0,-3 0-5 16,-3 8-5-16,-5 0-2 15,0 4-9-15,7-1-6 16,10-3-4-16,14-5 1 15,13-3-2-15,0-4 8 16,21-3 13-16,13 0 16 16,8 1 4-16,4-1-7 15,-1 6-14-15,-5 3 0 16,-9 4-3-16,-9 7-6 16,-9 6-7-16,-9 5-3 15,-4 6-2-15,-1 5-2 16,-23 6 0-16,-10 3 0 0,-7 1-2 15,-3-7 2-15,0-8-1 16,8-12-1-16,11-14 0 16,10-18-2-16,11-2-1 15,4-38 5-15,11-22-1 16,27-19 0-16,18-9 1 16,19-6 0-16,10-2 6 15,0 0 8-15,-13 13 5 16,-16 16-16-16,-20 21-3 15,-15 20-49-15,-10 6-150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0T18:10:59.8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17984 1905 491 0,'-2'0'58'16,"1"0"-22"-16,-2 0 0 15,-2 0-35-15,-2 8 2 16,0 4-1-16,-1-1-2 15,0 0 0-15,3-5 0 16,0-2 0-16,5-4 0 16,0 0 0-16,0 0 0 15,0 0 3-15,3-10-1 16,11-8-2-16,-1-2 5 16,0 4 6-16,-7 8 14 15,-4 2 6-15,-2 6-5 16,0 0-11-16,0 0-1 15,-8 8-7-15,-5 12 10 0,1 2-8 16,1-7-9-16,6-8-2 16,3-7-18-16,2 0-7 15,0-5-6-15,0-14-28 16,0-1-62-16,13 2-119 16</inkml:trace>
  <inkml:trace contextRef="#ctx0" brushRef="#br0" timeOffset="1080.7023">18641 1895 143 0,'-4'-2'230'15,"4"0"-222"-15,0 0 58 0,0 0-35 16,0 0-21-1,4 0 12-15,12-3-2 0,2 2-2 16,6-1-2-16,-2 0 5 16,0 1 2-16,-2 3 1 15,2-1-5-15,3 1-2 16,4 0-6-16,7-2-4 16,4-1 1-16,6-2 1 15,-1-1 8-15,2 0 5 16,-2 4-5-16,1-1-6 15,-1 1-1-15,6 2-3 16,4 0-6-16,9 0 1 16,10 0 0-16,7 0-2 15,5 0-3-15,6 0 2 0,8 0 1 16,2 0 4-16,-1-11 0 16,0-6-1-16,-5 0-1 15,-7 1-2-15,-5 5 1 16,-5 3-1-16,-3 4 0 15,6 4 0-15,8 0 0 16,7 14 0-16,9 3 0 16,12-3-4-16,9 0 1 15,10-4 2-15,-1-2 1 16,-8-1 0-16,-16 0 4 16,-21-3-1-16,-27-2 4 15,-22-2 0-15,-20 0 1 16,-14 0-6-16,-6 0-2 0,-2 2-5 15,0 8-21-15,0 0-49 16,-13 0-61-16,-9-10-210 16</inkml:trace>
  <inkml:trace contextRef="#ctx0" brushRef="#br0" timeOffset="4039.965">19301 2244 121 0,'-6'-5'255'0,"2"5"-255"15,4 0 40-15,0-2-27 16,0 2 18-16,0-2 13 16,0 1 0-16,2-5 0 15,12-6-5-15,7-4-3 16,9-3 14-16,4-2 0 15,5 5-5-15,-3 4 1 16,-6 6-6-16,-13 4-14 16,-10 2-14-16,-7 0-6 15,0 22-4-15,-7 18 5 0,-21 13-3 16,-9 7-2-16,-3-4-2 16,7-12 0-16,15-14-9 15,11-15-6-15,7-8 1 16,17-7 8-16,16 0 6 15,9 0 3-15,-3 2 7 16,-17 8 1-16,-10 7 1 16,-12 12-4-16,-19 14 2 15,-26 11-3-15,-15 3-4 16,-3-10-3-16,7-12-8 16,13-17-31-16,13-18-33 15,12 0-40-15,9-11 6 16,9-9-68-16,13 5-250 0</inkml:trace>
  <inkml:trace contextRef="#ctx0" brushRef="#br0" timeOffset="4323.2634">19913 2484 627 0,'27'-13'59'15,"16"4"10"-15,7-2 7 16,0 6-67-16,-8 0-9 15,-7 5-13-15,-5 0-44 16,-4 0-44-16,-4 0-111 16</inkml:trace>
  <inkml:trace contextRef="#ctx0" brushRef="#br0" timeOffset="4705.3974">20525 2451 590 0,'-17'15'84'16,"-2"12"-59"-16,-1 6 35 15,-3 9-54-15,-1 3 3 0,7-4-1 16,7-7-1-16,10-6-2 16,0-14-1-16,28-7 1 15,11-3 0-15,9-4-2 16,2 0-3-16,-6 0-1 15,-8 0-3-15,-10 0-30 16,-9 0-51-16,-11-7-69 16</inkml:trace>
  <inkml:trace contextRef="#ctx0" brushRef="#br0" timeOffset="5058.8568">20628 2082 617 0,'-7'0'72'0,"6"0"-41"16,-3 3 15-16,-1 11-34 16,1 0 8-16,1-4-16 15,1-5-4-15,2-3-6 16,0 0-19-16,0 0-42 15,0-2-78-15,3-4-348 16</inkml:trace>
  <inkml:trace contextRef="#ctx0" brushRef="#br0" timeOffset="6002.5934">19440 922 238 0,'-3'-2'13'0,"2"2"49"16,1 0-29-16,0 0 5 0,0 0 4 15,0-3 1-15,0-1 28 16,4-2-9-16,17-4-10 16,9-3-2-16,7-2-1 15,4 3-7-15,-3 0 1 16,-10 7-7-16,-13 5-13 15,-8 0-13-15,-7 17-4 16,0 17 3-16,-23 17 0 16,-13 7-5-16,-4-2-3 15,4-9-1-15,14-14-1 16,19-11-12-16,3-10-16 16,24-8 13-16,14-1 15 15,4 3 1-15,-2 1 2 0,-10 6 6 16,-18 7 5-1,-12 12 1-15,-18 10 2 0,-32 10-7 16,-18 3-6-16,-6-10-3 16,7-14-4-16,12-22-55 15,16-9-47-15,14-7-42 16,14-20-87-16</inkml:trace>
  <inkml:trace contextRef="#ctx0" brushRef="#br0" timeOffset="6284.832">20041 1170 599 0,'27'0'42'15,"19"0"70"-15,14-2-61 16,1 0-38-16,-4 2-13 0,-12 0-3 16,-7 0-52-1,-6 0-62-15,-8 2-179 16</inkml:trace>
  <inkml:trace contextRef="#ctx0" brushRef="#br0" timeOffset="6650.58">20744 1138 523 0,'-21'16'55'0,"-6"11"24"16,-6 6-35-16,-4 12-19 15,3-1 10-15,10-5-15 16,16-8-12-16,8-9-4 16,25-8 4-16,21-8 3 15,12-4 2-15,4-2-1 16,-5 0-12-16,-9 0-5 16,-14 0-48-16,-8 0-80 15,-13-8-218-15</inkml:trace>
  <inkml:trace contextRef="#ctx0" brushRef="#br0" timeOffset="6940.8392">21021 715 503 0,'-30'13'310'0,"-6"9"-301"15,14 13-9-15,3-19-35 16,19-16-306-16</inkml:trace>
  <inkml:trace contextRef="#ctx0" brushRef="#br0" timeOffset="41615.8113">15105 829 613 0,'-5'-4'27'0,"-7"4"43"0,-12 8-3 16,-13 30-61-16,-11 26 5 15,-3 20 0-15,5 21-4 16,10 10-5-16,20 2-2 16,16-7-1-16,27-14-39 15,43-16-40-15,25-28-79 16</inkml:trace>
  <inkml:trace contextRef="#ctx0" brushRef="#br0" timeOffset="42314.1062">17275 769 335 0,'0'-2'61'15,"0"0"35"-15,0-1-4 16,0 3-57-16,9 0-1 16,17 0-3-16,8 23 6 15,5 15 1-15,-2 15-4 16,-13 18-1-16,-17 15-8 0,-10 19 1 16,-41 12-6-1,-22 6-11-15,-13 3-9 0,7-16-5 16,17-16-71-16,30-35-102 15,25-45-337-15</inkml:trace>
  <inkml:trace contextRef="#ctx0" brushRef="#br0" timeOffset="42912.4022">19288 737 76 0,'-46'23'563'16,"-16"21"-548"-1,-5 23 80-15,-4 20-49 0,7 15-27 16,14 10-10-16,22 0-1 16,23-11-8-16,7-17-10 15,41-10-48-15,26-18-94 16,11-15-194-16</inkml:trace>
  <inkml:trace contextRef="#ctx0" brushRef="#br0" timeOffset="43694.1208">21527 524 325 0,'-3'-6'111'0,"3"6"-49"16,0 0 30-16,0 8-75 15,17 29-4-15,11 26 50 16,8 25-10-16,-9 21-2 16,-15 15 1-16,-19 12-13 15,-52 7-13-15,-35-6-11 16,-25-11-15-16,-12-11-10 15,9-33-118-15,8-40-250 16</inkml:trace>
  <inkml:trace contextRef="#ctx0" brushRef="#br0" timeOffset="44442.0312">15327 2387 489 0,'-37'20'98'0,"-8"17"-68"16,-10 14 60-16,-4 16-56 16,-3 19-21-16,4 18-2 15,16 16-5-15,24 1-2 16,18-6-4-16,49-18-9 15,30-22-48-15,19-14-47 16,15-13-104-16</inkml:trace>
  <inkml:trace contextRef="#ctx0" brushRef="#br0" timeOffset="44958.2941">17037 2210 596 0,'1'0'29'16,"18"17"44"-16,5 19 16 0,-4 23-36 15,-14 23-10-15,-11 23 3 16,-43 20-22-16,-32 16-12 15,-17 7-6-15,-8-7-6 16,6-13-23-16,28-39-116 16,29-51-279-16</inkml:trace>
  <inkml:trace contextRef="#ctx0" brushRef="#br0" timeOffset="45523.0029">19237 2138 463 0,'0'-1'132'0,"-2"1"-71"16,-27 33 14-16,-20 22-50 0,-19 23-7 15,-7 21-7-15,1 17 9 16,16 6 1-16,28-3-10 16,30-9-11-16,45-19-53 15,47-25-118-15</inkml:trace>
  <inkml:trace contextRef="#ctx0" brushRef="#br0" timeOffset="46104.166">21231 2021 474 0,'0'-3'56'15,"0"3"4"-15,13 20 7 0,14 24-7 16,5 24 20-16,-5 19-6 15,-24 21-8-15,-19 18-23 16,-57 7-17-16,-33 4-15 16,-12-6-11-16,-5-17-6 15,18-27-99-15,17-46-273 16</inkml:trace>
  <inkml:trace contextRef="#ctx0" brushRef="#br0" timeOffset="51624.8856">7466 6654 466 0,'28'-8'22'0,"12"-1"0"15,11 1 58-15,9 2-43 16,4 1-10-16,7 0-5 16,7 1 1-16,12 1-5 15,5-4-6-15,12-4-5 16,7-4-1-16,8-7-4 15,17-2-1-15,15-4-1 16,13 2 14-16,10 4 32 16,10 2-30-16,4 4-9 0,15 1 10 15,11 0-9-15,10-1-6 16,14 3-1-16,9-2 1 16,16-3-2-16,16 0 1 15,10-4 0-15,4 1 5 16,-6 1 13-16,-8-1-3 15,-12 4-14-15,-21-1-2 16,-17 6 2-16,-26 0-2 16,-26 2-5-16,-23 1-22 15,-32-1-44-15,-26 3-21 16,-43-3-50-16,-45-4-334 16</inkml:trace>
  <inkml:trace contextRef="#ctx0" brushRef="#br0" timeOffset="53770.3056">8338 5441 463 0,'5'-12'81'0,"-1"4"-29"16,0 6 7-16,-3 0-32 16,1 2-1-16,-2 0-2 15,0 0-3-15,0 14 7 16,0 16 4-16,0 16-13 15,-8 20 1-15,-17 16-7 0,-13 17-4 16,-5 11-3 0,-3 3-4-16,1-3-2 0,9-20-2 15,15-29-30-15,8-27-42 16,12-34-20-16,2-16-40 16,27-39-204-16</inkml:trace>
  <inkml:trace contextRef="#ctx0" brushRef="#br0" timeOffset="54201.9924">8674 5475 460 0,'0'0'51'0,"0"0"-22"15,0 1 1-15,0-1-17 16,0 0 1-16,6 0 18 16,15-3 30-16,8-14 4 15,11-2-12-15,2 2 2 16,-7 2-11-16,-11 8-7 15,-9 6-14-15,-11 1-13 16,-4 26-2-16,-4 29 7 0,-30 27-10 16,-13 20-4-16,-8 13-2 15,7-2 0-15,17-18 0 16,25-27-1-16,18-32-1 16,46-29-5-16,29-12 3 15,20-35 4-15,7-12 0 16,-4 0-1-16,-13 5-12 15,-12 4-20-15,-12 2-113 16,-14-13-198-16</inkml:trace>
  <inkml:trace contextRef="#ctx0" brushRef="#br0" timeOffset="59555.687">10047 5596 208 0,'-3'-3'194'0,"0"1"-162"16,3 2 43-16,0-2-40 15,0-1-10-15,0-1 6 16,4-1 2-16,14 1 16 16,7-3 13-16,11 3-19 15,5 0-2-15,-1 4-13 0,-1 0-15 16,-8 0-10-16,-10 4-3 16,-3 5 0-16,-6 2-8 15,0 0-40-15,-5 0-58 16,-2-2-90-16,-4-3-235 15</inkml:trace>
  <inkml:trace contextRef="#ctx0" brushRef="#br0" timeOffset="59887.9031">10818 5199 620 0,'0'0'13'15,"-7"9"4"-15,-7 17 9 16,-7 10-23-16,-9 11-2 16,-5 5 0-16,-4 6-1 15,0 2 1-15,15-7-1 16,18-15 0-16,6-16-2 15,30-17 2-15,19-5 5 16,11-12 14-16,9-8 11 16,4-2-5-16,-6 0-13 0,-12 8-4 15,-10-3-8 1,-12 6-2-16,-10-1-33 0,-7 1-66 16,-7-2-115-16</inkml:trace>
  <inkml:trace contextRef="#ctx0" brushRef="#br0" timeOffset="60154.228">11284 5085 627 0,'0'0'34'15,"0"0"6"1,-3 20-11-16,-11 13 18 0,-7 13-26 15,-7 8-5-15,-9 12-2 16,-8 14-8-16,-10 12 0 16,-2 9 1-16,5-1-6 15,10-5-1-15,14-11-3 16,10-13-17-16,13-17-24 16,5-16-20-16,3-20-28 15,29-15-42-15,6-3-150 16</inkml:trace>
  <inkml:trace contextRef="#ctx0" brushRef="#br0" timeOffset="60553.2293">11460 5535 231 0,'0'-2'315'15,"0"2"-296"-15,-3 0 23 0,-3 2-24 16,-9 16 3-16,-5 9-11 15,-4 9 0-15,1 3 10 16,2-2 2-16,9-8-4 16,9-5 1-16,3-8-5 15,6-7 3-15,21-5 9 16,7-4-5-16,6 0-11 16,0 0-7-16,-7 0-3 15,-6 0-1-15,-7-8-12 16,-6 3-57-16,-6-6-92 15,-8-7-359-15</inkml:trace>
  <inkml:trace contextRef="#ctx0" brushRef="#br0" timeOffset="60886.5681">11518 5158 665 0,'-3'10'85'0,"-2"6"-57"15,1 6 41-15,-5-4-47 16,6-4-22-16,3-7-34 16,0-7-90-16,0-9-175 15</inkml:trace>
  <inkml:trace contextRef="#ctx0" brushRef="#br0" timeOffset="63894.8971">12074 5487 299 0,'-6'0'123'0,"3"-2"-76"16,3 2 45-16,0-2-61 15,0 0-10-15,0 0 10 16,0-1 1-16,0 0 9 15,18 1-6-15,12-4 5 0,15 0 1 16,4 4-15-16,3 2-11 16,-6 0-10-16,-10 0-4 15,-7 6-1-15,-10 4-3 16,-3 2-14-16,-3 0-53 16,-3-2-67-16,-3-10-153 15</inkml:trace>
  <inkml:trace contextRef="#ctx0" brushRef="#br0" timeOffset="64327.4697">12962 4991 447 0,'5'-8'39'16,"-4"4"8"-16,-1 3 9 16,0 1-39-16,0 0 4 15,0 0 10-15,0 0 8 16,-3 0-6-16,-13 13-12 16,-7 13-5-16,-8 12-2 15,-8 11 2-15,-6 15-6 16,-5 14-1-16,0 15-2 0,9 10-3 15,17-4 2 1,18-14-6-16,6-25 0 0,22-23 0 16,16-24 1-16,11-13 4 15,7-20 9-15,2-22 1 16,-10-8-6-16,-13-3-1 16,-18 6 4-16,-17 6-7 15,-1 9-3-15,-32 12-2 16,-8 10-3-16,-4 9-27 15,9 1-15-15,9 5-47 16,13 11-77-16,14-6-200 16</inkml:trace>
  <inkml:trace contextRef="#ctx0" brushRef="#br0" timeOffset="64693.1838">13321 5379 522 0,'-13'12'19'0,"-3"8"20"16,-5 8-9-16,-3 8-24 16,-4 6 0-16,1 3 19 15,7-2 1-15,10-7-1 16,9-7 3-16,1-9-7 16,14-4-3-16,12-4 6 15,3-4 2-15,3-6-19 16,-1 0-7-16,-3-2-1 15,-2 0-28-15,-5-10-84 16,-3-9-129-16</inkml:trace>
  <inkml:trace contextRef="#ctx0" brushRef="#br0" timeOffset="65003.7053">13545 4949 502 0,'-7'4'266'16,"-5"14"-245"-16,0 8 44 15,-6 1-52-15,6-5-13 16,5-7-39-16,7-8-85 16,0-7-168-16</inkml:trace>
  <inkml:trace contextRef="#ctx0" brushRef="#br0" timeOffset="66886.1805">14041 5071 425 0,'0'0'41'0,"1"0"44"15,5 0-45-15,2 0-13 16,-1 7 15-16,-1 12-8 15,-3 8-7-15,-3 11 1 0,0 4-12 16,0 6-2-16,-5 3-12 16,-8 2-1-16,3-2-1 15,-1-4-6-15,4-8-16 16,5-15-32-16,1-14-7 16,-1-8-36-16,2-2-75 15</inkml:trace>
  <inkml:trace contextRef="#ctx0" brushRef="#br0" timeOffset="67103.7468">14009 5326 409 0,'0'-8'201'15,"5"4"-164"-15,19-3 19 16,7 3-22-16,3-3-17 15,-2 3-10-15,-9 0-7 16,-4 4 0-16,-3 0-18 16,-4 0-27-16,3 0-54 15,1 0-119-15</inkml:trace>
  <inkml:trace contextRef="#ctx0" brushRef="#br0" timeOffset="67835.5327">14633 5083 151 0,'0'-1'114'16,"0"1"-73"-16,0 0 37 16,0-2-51-16,0 2-4 15,0-2 9-15,0 2-3 0,0 0-2 16,0 0 9 0,-1 0-8-16,1 0-8 0,0 0 4 15,0 0 3-15,0-1-4 16,0 1-6-16,0 0-6 15,0 0-6-15,0 0 3 16,0 0 8-16,0 0 6 16,0 0-7-16,0 0-2 15,0 0-4-15,0 0-5 16,0 0 0-16,0 0-3 16,-2 0 0-16,2-2 1 15,0 2 0-15,0 0 2 16,0 0-1-16,0-1-1 15,0 1 2-15,0 0 3 0,0 0 1 16,0 0 0-16,0 0-6 16,0 0-1-16,0 0 0 15,0 0-1-15,0-3 8 16,5-2 3-16,15-1 5 16,12-3 2-16,13 2-1 15,7-2 0-15,0 5 3 16,-7 0-4-16,-9 4-10 15,-13 0-1-15,-8 6-3 16,-12 14 0-16,-3 12-2 16,-18 10 2-16,-22 13-2 15,-15 9 0-15,-6 11 0 16,4 1-5-16,18-9 1 0,20-12-2 16,19-19-1-16,15-16-4 15,30-9 5-15,19-11 5 16,9 0 1-16,1 0 0 15,-5-4-7-15,-14-3-33 16,-16-2-65-16,-11-2-71 16,-14-3-237-16</inkml:trace>
  <inkml:trace contextRef="#ctx0" brushRef="#br0" timeOffset="68234.824">15453 5270 214 0,'-4'0'435'16,"-9"0"-432"-16,-4 11 34 15,-5 11-20-15,-5 5-9 16,-3 8 2-16,2 5 12 16,4 2 2-16,9-2 5 0,14-5-17 15,1-8-7-15,20-7-1 16,12-7 7-16,3-6-2 15,1 0-4-15,-3-6-5 16,-3-1-1-16,-9 0-28 16,-6-11-64-16,-7-7-75 15,-8-4-343-15</inkml:trace>
  <inkml:trace contextRef="#ctx0" brushRef="#br0" timeOffset="68500.8712">15505 4953 775 0,'-3'-2'39'16,"3"2"23"-16,0 0-43 15,0 0-19-15,0-2-29 16,0-2-44-16,17-2-64 0,11-2-120 16</inkml:trace>
  <inkml:trace contextRef="#ctx0" brushRef="#br0" timeOffset="69049.3278">15788 4913 397 0,'0'0'50'0,"0"0"19"15,0 0-33-15,0 0-22 16,0 0 12-16,0 0 13 16,0 0-1-16,9 0-4 15,4-1 0-15,4-2-3 16,-1 0-3-16,6 0-1 0,2-2-6 16,-2 0-1-16,-5 3 11 15,-4 2-9-15,-7 0-9 16,-3 0-6-16,-3 20 5 15,0 6 0-15,-17 8-5 16,-5 2-4-16,2 1-2 16,8-10 0-16,10-6 0 15,2-9-1-15,37-12 0 16,20 0 0-16,13-7 0 16,5-10-3-16,-1 0-7 15,-9 1-16-15,-14 2-41 0,-11 6-63 16,-21 2-128-1</inkml:trace>
  <inkml:trace contextRef="#ctx0" brushRef="#br0" timeOffset="70210.023">13749 6148 14 0,'0'-4'341'0,"0"3"-303"15,0 1 16-15,0 0-45 0,4 0-7 16,8 0-2-16,7 0 9 16,2-1 23-16,4-5 6 15,4 1 3-15,1-4-2 16,-1 5-6-16,1-1-11 16,0 3-10-16,1 2-1 15,1 0 6-15,1 0-6 16,-1 0-5-16,3 0 0 15,4 0 1-15,5-2 0 16,3-3 7-16,2-1 3 16,0 1 4-16,-3 1-5 15,0 2-11-15,-2 2-5 16,-2-2 0-16,4-1 0 0,3-1 0 16,8-1 3-16,4-5-2 15,5-2 3-15,5-2 3 16,1 1 5-16,4-2 1 15,-2 5-6-15,1 0-1 16,1 2-3-16,-1 4-1 16,4-4-2-16,2 2 1 15,8-1 1-15,4-2 6 16,2-1 5-16,-2 0 7 16,-6 0-4-16,-8-1-4 15,-14 2-9-15,-13-1-3 16,-17 4 0-16,-11 3 0 0,-9 1 0 15,-9 2-4-15,-4 0-19 16,-2 0-39-16,0 2-52 16,-2-2-136-16</inkml:trace>
  <inkml:trace contextRef="#ctx0" brushRef="#br0" timeOffset="81735.4552">8671 7067 285 0,'1'-2'23'16,"3"1"8"-16,3-1-10 15,4 0 2-15,0-1 13 16,1-1 11-16,-2-2 18 16,0 2-4-16,-3 0-15 15,-2 3 0-15,-1-1-4 16,-4 2-14-16,0-1-9 0,0 1 3 16,0-2-7-16,0 2-4 15,0-2 5-15,-6-2 5 16,-11 1 1-16,-8 2-14 15,-15 1-8-15,-12 8 0 16,-12 25 0-16,-8 11 1 16,5 7-1-16,9 8 0 15,13 3 2-15,12 1-2 16,14-4-2-16,13-9 1 16,6-13 0-16,18-17 0 15,21-18-1-15,15-2 2 16,15-36 1-16,9-14 3 15,4-16-2-15,1-7 5 16,-3-5-1-16,-13 8 7 0,-19 19-5 16,-22 22-1-16,-24 22-1 15,-2 7-2-15,-8 4 0 16,-8 28-4-16,-6 14 1 16,-11 22 9-16,-13 21-4 15,-11 15 4-15,-10 13-7 16,-9 8 1-16,0 3 0 15,0 0-2-15,16-7-1 16,21-21 0-16,21-19-2 16,9-27-5-16,9-24-28 15,3-18-39-15,24-12-95 16,11-30-154-16</inkml:trace>
  <inkml:trace contextRef="#ctx0" brushRef="#br0" timeOffset="84295.6091">9578 7557 199 0,'-1'0'82'16,"1"0"-3"-16,0 0-31 15,0 0-9-15,0 0-8 0,0 0 0 16,-2 0 9 0,2 0 0-16,0 0 13 0,2-8-11 15,32-3-11-15,21-6 26 16,19-1-13-16,6 0-23 16,-5 0-21-16,-11 6 0 15,-12 2-54-15,-16 1-71 16,-9 0-131-16</inkml:trace>
  <inkml:trace contextRef="#ctx0" brushRef="#br0" timeOffset="85027.6755">10506 7029 339 0,'-15'9'7'15,"-1"0"32"-15,4-1 5 16,2 4-17-16,2-4-3 16,1-3-11-16,2 1 7 15,2-5 10-15,2-1 22 16,1 0-4-16,0 0-8 16,13-12 11-16,22-5 7 0,14-5-22 15,9-3-3-15,3 1 3 16,-3 10-6-16,-11 6-17 15,-18 8-9-15,-17 18-1 16,-12 23-2-16,-9 14 0 16,-31 15 0-16,-11 6 0 15,-2-5-1-15,6-2 0 16,22-24-5-16,16-17-5 16,9-15-2-16,14-13 7 15,20 0 5-15,7 0 3 16,4-4 0-16,0 4 7 15,-12 5 1-15,-20 34-5 16,-13 21 3-16,-43 17 0 16,-39 13-6-16,-9-6-3 15,5-14-4-15,18-23-17 0,34-28-15 16,20-16-38-16,14-3-13 16,2-14-25-16,31-11-83 15,16-7-79-15</inkml:trace>
  <inkml:trace contextRef="#ctx0" brushRef="#br0" timeOffset="85476.1143">11200 7414 585 0,'-16'0'9'0,"-1"2"39"15,5 9-23-15,6 5-10 16,-1 1-6-16,-3 3 21 16,1 7 13-16,1 3 0 15,6 2-3-15,2 3-16 16,2-3-3-16,17-4-16 15,5-4-4-15,5-6 0 16,-1-2-1-16,2-6-12 16,1-6-41-16,-1-4-52 15,-8-2-98-15</inkml:trace>
  <inkml:trace contextRef="#ctx0" brushRef="#br0" timeOffset="85666.1252">11303 6965 882 0,'-42'2'9'15,"1"33"-1"-15,18-6-8 16,10-15-116-16,13-14-300 15</inkml:trace>
  <inkml:trace contextRef="#ctx0" brushRef="#br0" timeOffset="87570.2824">11971 7193 264 0,'-3'0'24'15,"2"0"28"-15,1 0-32 0,-3 0-17 16,3 0 2-16,0 0 38 15,0 0 15-15,-1 0-14 16,1 0-11-16,0 0-4 16,0 0-8-16,0 0-8 15,4 0 3-15,21 0 32 16,20 0 5-16,18 0-25 16,11 0-2-16,5 0-1 15,-4 0-14-15,-12 5-11 16,-14 7-1-16,-12 1-30 15,-11-2-59-15,-11-3-54 16,-8-8-204-16</inkml:trace>
  <inkml:trace contextRef="#ctx0" brushRef="#br0" timeOffset="87837.1637">12319 6973 404 0,'-5'0'81'0,"-2"12"-22"0,-6 26 47 15,-4 17-43 1,-8 16-23-16,-11 10-18 0,-9 5-8 15,3-7-8-15,10-11-6 16,14-16-19-16,18-20-90 16,7-28-146-16</inkml:trace>
  <inkml:trace contextRef="#ctx0" brushRef="#br0" timeOffset="88535.3137">12954 6800 221 0,'-20'8'87'15,"0"0"-71"-15,5-1 35 16,2-2-33-16,6-1-15 16,-1-2 30-16,2 0 26 15,0 1-14-15,2-1 6 16,1-2-14-16,3 0-7 16,0 0 5-16,0 0-3 15,7-7-1-15,24-11 23 16,20-6-8-16,10-2-15 15,8 0 8-15,-2 9-11 16,-16 7-14-16,-18 10-6 0,-23 5-5 16,-10 25-2-16,-21 18-1 15,-19 8 4-15,-20 14-3 16,-11 2-1-16,4-9-4 16,19-16-5-16,28-22-6 15,20-16-7-15,9-9 7 16,23 0 15-16,9 0 4 15,9 0 10-15,3 11 6 16,-20 19-2-16,-28 25-7 16,-17 21 6-16,-56 23-6 15,-21 7-11-15,-7-10 0 16,10-18-5-16,23-28-17 16,30-31-13-16,23-19-35 0,10-21-53 15,23-21-112 1,20-9-178-16</inkml:trace>
  <inkml:trace contextRef="#ctx0" brushRef="#br0" timeOffset="88884.4972">13542 7159 47 0,'-20'0'507'0,"-9"25"-478"15,-5 9 35-15,-2 10-30 16,5 6-2-16,7 1 2 15,15-4-3-15,9-6-19 16,10-13-1-16,29-11-10 16,13-8 0-16,7-7-1 15,2-2-3-15,-5 0-23 16,-12 0-36-16,-13-4-55 16,-13-14-131-16</inkml:trace>
  <inkml:trace contextRef="#ctx0" brushRef="#br0" timeOffset="89077.8007">13603 6794 935 0,'-25'0'22'0,"6"25"-10"16,11-1-12-16,8-6-50 0,0-18-286 16</inkml:trace>
  <inkml:trace contextRef="#ctx0" brushRef="#br0" timeOffset="90564.2666">14312 6933 153 0,'-10'-12'292'0,"5"4"-225"16,5 0 37-16,0-3-51 15,15 0-7-15,16-5 18 16,11 1-8-16,10 0-15 16,2 5-15-16,-12 10-18 15,-18 0-8-15,-12 20-5 16,-3 5-17-16,12-2-50 15,7-2-52-15,6-6-66 16,-1-3-49-16</inkml:trace>
  <inkml:trace contextRef="#ctx0" brushRef="#br0" timeOffset="91013.3508">15136 6766 385 0,'0'0'93'0,"0"0"-17"16,0 0-8-16,-1 0-28 15,-7 8-4-15,-6 16 17 16,-9 10-21-16,-10 7-13 16,-8 10-11-16,-5 7 2 15,-2 9-2-15,4 6-1 16,15-2-5-16,22-8 0 15,7-13-2-15,37-22 0 16,20-14 0-16,12-12 1 16,6-2 1-16,-1 0-2 15,-13-2 0-15,-14-5-1 16,-14-8-34-16,-16 1-70 0,-8-10-139 16</inkml:trace>
  <inkml:trace contextRef="#ctx0" brushRef="#br0" timeOffset="91382.0807">15324 6388 463 0,'-4'-2'145'0,"-6"2"-69"16,0 9-14-16,-2 15-25 15,0 4-19-15,1-2-18 0,3-5-1 16,8-4-58-16,0-9-87 16,7-8-168-16</inkml:trace>
  <inkml:trace contextRef="#ctx0" brushRef="#br0" timeOffset="91977.0048">15692 6465 320 0,'-5'0'6'16,"3"0"43"-16,2 0-23 15,0 0-14-15,0 0 27 16,-2 0 12-16,2 0 5 0,-3 0 2 16,3 0-13-16,0 0-7 15,0 0-5-15,2 0 0 16,13 0-10-16,0 0-2 15,2 0 5-15,3 0 2 16,1 0-6-16,-2 0-3 16,-2 4 0-16,-3 2-8 15,-6 6-7-15,-3 3-1 16,-5 4 3-16,0 4-1 16,0 4-3-16,-11 3 1 15,-2 3-1-15,2 1-2 16,7-2 0-16,4-4 1 0,18-12-1 15,42-10 0-15,29-6-1 16,29-16-24-16,12-15-74 16,-6-15-74-16,-7-9-237 15</inkml:trace>
  <inkml:trace contextRef="#ctx0" brushRef="#br0" timeOffset="125563.3679">14033 4891 67 0,'2'-4'84'0,"-2"1"-83"16,0-2 19-16,0 0-1 15,0 4-16-15,0-1 20 16,0 2 5-16,0 0 1 16,0 0-5-16,0 0 0 15,0 0 6-15,0 0 9 16,0 0-7-16,0 0-7 15,0 0-4-15,0 0 3 16,0 0 4-16,0 0-7 0,0 0-12 16,0 0-3-1,0-2 1-15,3-2-1 0,3-7 7 16,1-8 0-16,3-6-12 16,1-4 0-16,0-2-1 15,0 4 0-15,-3 1 2 16,-2 6 3-16,-2 6 1 15,-2 1-2-15,1 7-2 16,-3-2 1-16,0 5-1 16,0-2-1-16,0 4-1 15,0-1 2-15,0 1-2 16,2 1 2-16,2-5 0 16,3 0 3-16,2 1 0 15,4-2 3-15,1 2-1 0,1 2-3 16,4 1 1-16,1 1-2 15,-1 0 2-15,2 0 1 16,0 0-1-16,-2 0 2 16,7 0-3-16,1 0-1 15,-2 0 7-15,5 0-1 16,-4 0 0-16,0 0 0 16,-1 0 2-16,1 0-3 15,-1 0-1-15,2 0-1 16,-3 0-4-16,-2 0-2 15,2 0 3-15,1-3 0 0,1 0 2 16,-1 1-2 0,-1 1 3-16,1-1 0 0,-1-1 1 15,1-2 0-15,-1 0 1 16,1-2 5-16,-2 1-5 16,1 0 2-16,0 1-6 15,-3 0-1-15,1 0-3 16,2 2 3-16,-3 2-1 15,-2-1-1-15,2 0-1 16,1-2 1-16,0 2 0 16,0 1-1-16,2-1 2 15,-3 0 2-15,0 2 1 16,-2-2-1-16,-3 1 0 16,1 1-1-16,-1-2-1 15,2 0 2-15,-1 2-2 0,-1-2-2 16,3 0 0-1,-1 0 0-15,3 1 1 0,1-2 2 16,-1-2 2-16,3 0 1 16,2-3-2-16,0 2 0 15,-2-2-2-15,-3 2 1 16,-3 2-2-16,-4 0 1 16,0 2 0-16,1 1 0 15,5-4-1-15,3 3 0 16,2-5 1-16,3 0 0 15,0-3-1-15,2-2 1 16,-2 0 0-16,1 2-1 0,-1 0-1 16,2-1 0-1,1 0 1-15,2-1-1 0,-2-1 0 16,5 2 0-16,-1-5 0 16,-2 5 0-16,-5 0 0 15,-3 2 0-15,-6 5 0 16,-4-1 0-16,2 3 1 15,-2 0 0-15,-1 1-1 16,2 1-1-16,0-4 1 16,-1 2 1-16,-2-2-1 15,-2 2 0-15,-2 2 1 16,-5 0-2-16,-1 0 2 16,-2 0-2-16,-1 0 2 15,0 0-2-15,2 0 2 0,-1 0-1 16,1 0 0-16,-1 0 0 15,1 0 0-15,0 0 0 16,-1 0 0-16,1 0 0 16,-1 0 0-16,1 8 0 15,2 17 0-15,-1 9 1 16,-3 8 3-16,0 6-1 16,0 6 1-16,0 2 1 15,-3 2 3-15,-4-1-4 16,0-5-3-16,3-8-1 15,-3-7-6-15,-1-10-52 0,7-21-159 16</inkml:trace>
  <inkml:trace contextRef="#ctx0" brushRef="#br0" timeOffset="127158.1692">14861 4105 221 0,'-4'-2'99'0,"4"1"-64"15,0-3 37-15,0 1-23 16,0-2 3-16,0 3-14 16,0-2 0-16,0 3-2 15,0-1-9-15,0 1 0 0,0 1-5 16,0 0-6-16,0 0-3 15,0 0-7-15,0 0 2 16,10-4 3-16,10 0 7 16,13-6 3-16,13-5-7 15,9-4-3-15,0-3 1 16,-6 5-7-16,-8 5-5 16,-11 4-3-16,-10 6-19 15,-5 2-45-15,-9 0-70 16,2 0-198-16</inkml:trace>
  <inkml:trace contextRef="#ctx0" brushRef="#br0" timeOffset="127657.1453">15364 3768 394 0,'0'0'36'0,"0"0"-17"16,0 0 35-16,0 0 4 0,3 0 11 15,5 0-10-15,3-2-9 16,4-1-5-16,3 0-1 16,3 0-16-16,5 0-13 15,-1-3-2-15,3 2 0 16,0 1-2-16,-2 0 5 16,-7 3-3-16,-4 0-3 15,-6 1 0-15,-9 20-5 16,0 15-2-16,-22 14 0 15,-15 15-1-15,-7 3-2 0,6-2 0 16,13-14-1 0,18-19 1-16,7-17 0 0,32-16-1 15,36-14 2-15,20-23 0 16,10-7-1-16,-2 0-5 16,-21 8-14-16,-19 9-36 15,-15 8-53-15,-13 5-87 16</inkml:trace>
  <inkml:trace contextRef="#ctx0" brushRef="#br0" timeOffset="129436.2459">14205 7734 114 0,'0'-4'43'0,"-2"0"48"0,2 2-28 16,0-4-5-1,0 2-9-15,0 0-9 0,0-2 0 16,0 0-1-16,0 0 1 16,3-2-6-16,2 2 6 15,2 1-2-15,-5 5-11 16,-2 0-11-16,0 0-5 15,0 0-2-15,0 0-2 16,3 0 4-16,0 9 11 16,1 4-10-16,1 7 1 15,-4 7-5-15,-1 6 2 16,0 9-1-16,-3 9-4 16,-15 12-1-16,-6 10-1 0,-1 7-1 15,4-8-2 1,9-11-2-16,6-18 0 0,6-19-1 15,0-11 0-15,6-8 2 16,19-5 1-16,13 0 5 16,11 0 5-16,14-8 3 15,7-4 0-15,9 0-3 16,8-4-5-16,5 0 1 16,-2 0-2-16,-5 4-4 15,-11 0 1-15,-4 4 0 16,-6 4-1-16,0 1 3 15,4 1-2-15,3-1 0 16,2-6 0-16,2 1 0 16,1-11 1-16,2-3-2 0,4-3 2 15,-8-1 1-15,-5 4-2 16,-11 8-1-16,-9 2 0 16,-5 2 2-16,-4 4-2 15,-6 0 0-15,-6 2 0 16,-3-2 0-16,-3 2 0 15,0-2 0-15,-5 0 0 16,-1 0 1-16,-7 4-1 16,-3-1 0-16,-2 1 1 15,-2 2-1-15,-2 0 0 16,1 0 1-16,-1 0 0 16,2 0-1-16,-2 0 0 15,1 0 0-15,2 0 0 0,0-8 0 16,-1-4 1-16,1-7 1 15,-3-6-1-15,1-8 0 16,-1-6-1-16,0-10 0 16,0-1 0-16,0-5 0 15,0 3 0-15,0 9 0 16,0 5 0-16,0 14 0 16,0 10 0-16,0 6 0 15,-3 8 0-15,-4 0-6 16,-5 0-44-16,-3 0-92 15,2 0-212-15</inkml:trace>
  <inkml:trace contextRef="#ctx0" brushRef="#br0" timeOffset="131131.7647">14710 8999 231 0,'0'0'50'16,"0"0"33"-16,0 0-35 16,0 0-28-16,0 0 7 15,0-1 4-15,0 1-6 16,0 0 1-16,0 0 0 16,0 0-5-16,0-2-3 15,0 1-3-15,5-3 5 16,4 2 6-16,6-3 6 15,9-6-5-15,9-5 1 16,10-4 1-16,6-5-5 16,5 1-3-16,-4 6-11 15,-9 8-10-15,-10 9-1 16,-12 1-20-16,-11 0-66 0,-6 11-63 16,-2-2-182-1</inkml:trace>
  <inkml:trace contextRef="#ctx0" brushRef="#br0" timeOffset="131431.7792">14914 8738 74 0,'-2'-7'400'0,"2"7"-362"16,0 0 28-16,2 3-39 15,-2 16 19-15,0 5-4 16,0 9-1-16,0 5-6 16,0 6-9-16,-3 1-10 15,0-8-10-15,1-5-6 16,2-5-6-16,0-6-35 15,0-4-69-15,0-15-95 16</inkml:trace>
  <inkml:trace contextRef="#ctx0" brushRef="#br0" timeOffset="131680.4933">15382 8577 605 0,'4'2'127'16,"1"38"-92"-16,-2 16 48 16,-3 13-57-16,0 10-20 15,0 2-5-15,-8-4-1 16,0-9-6-16,3-10-42 15,1-5-94-15,1-14-239 0</inkml:trace>
  <inkml:trace contextRef="#ctx0" brushRef="#br0" timeOffset="138347.6602">17369 5764 347 0,'0'0'54'15,"0"0"30"-15,0 0-26 16,0 0-6-16,8 0-5 16,6 0-18-16,6 0-11 0,5 0 14 15,2-3 11-15,-1-4-10 16,-8 3-21-16,-4 4-12 15,-6 0-1-15,-5 0-36 16,-3 14-71-16,0 8-79 16,-9 6-256-16</inkml:trace>
  <inkml:trace contextRef="#ctx0" brushRef="#br0" timeOffset="138647.6833">17436 6143 285 0,'5'0'289'0,"17"0"-241"15,19 0 95-15,14 0-76 16,9-3-20-16,3 1-25 0,-7 2-22 16,-11 0-15-1,-15 4-79-15,-19-4-167 0</inkml:trace>
  <inkml:trace contextRef="#ctx0" brushRef="#br0" timeOffset="143651.4768">19970 4449 480 0,'0'-7'71'0,"0"2"-26"15,0 3 34-15,0 0-64 16,0-2 4-16,0 4 0 16,0 0-3-16,0 0 15 15,0 10 0-15,0 13-7 0,-6 13-4 16,-18 15-5-16,-10 12-8 15,-13 15-5-15,-8 9 0 16,-3 3 0-16,6-4-2 16,10-10 0-16,9-11 0 15,9-13-8-15,8-16-21 16,6-12-18-16,8-14-18 16,2-10-21-16,7 0-41 15,16-24-88-15</inkml:trace>
  <inkml:trace contextRef="#ctx0" brushRef="#br0" timeOffset="144017.6176">20466 4594 495 0,'0'0'31'0,"-4"0"70"16,-14 1-62-16,-10 23-32 15,-13 10 9-15,-11 17-1 16,-1 15 8-16,5 9 7 16,8 5 6-16,22-5-3 15,18-14-12-15,7-17-12 16,42-23 0-16,20-21 3 0,19-7 2 15,13-32-4-15,4-14-5 16,-12-5 0-16,-25 0 2 16,-32 8 8-16,-33 4 1 15,-18 10-6-15,-41 5-10 16,-15 7-2-16,4 8-67 16,22-4-142-16</inkml:trace>
  <inkml:trace contextRef="#ctx0" brushRef="#br0" timeOffset="148407.3017">21715 4969 435 0,'-4'0'137'0,"1"0"-121"15,3 0 48-15,12 0-46 16,25 0-1-16,20-7 37 16,14-1-5-16,4 1-12 15,-8 0-20-15,-12 6-17 16,-14 1 0-16,-8 0-13 16,-7 1-48-16,-8 12-62 15,-10-4-164-15</inkml:trace>
  <inkml:trace contextRef="#ctx0" brushRef="#br0" timeOffset="148723.3762">22642 4506 179 0,'4'-6'354'15,"-1"2"-336"-15,8 4 69 16,-7 0-60-16,-4 0-14 0,0 17 15 16,-1 17 11-1,-23 17-11-15,-9 15-6 0,-10 11-4 16,-10 8-6-16,-2 0-8 15,3-5-3-15,9-8-1 16,11-11-19-16,13-15-58 16,12-17-23-16,7-16-36 15,10-13-78-15</inkml:trace>
  <inkml:trace contextRef="#ctx0" brushRef="#br0" timeOffset="149088.911">23036 4605 525 0,'-24'5'16'15,"-1"21"51"-15,-10 13-38 16,-5 14-14-16,-8 11 1 15,2 13 2-15,4 3 6 16,15-7 5-16,21-17-9 16,9-20-13-16,40-23 2 15,22-13 5-15,15-17 5 16,14-30-4-16,0-13-3 16,-7-6-3-16,-20 2 12 0,-25 5 2 15,-26 1-9-15,-16 4-5 16,-24 4-9-16,-22 9-4 15,-9 13-36-15,-2 16-43 16,14 12-63-16,17 0-173 16</inkml:trace>
  <inkml:trace contextRef="#ctx0" brushRef="#br0" timeOffset="149487.5491">23689 4704 204 0,'-16'0'372'15,"-7"2"-336"-15,-3 24 41 16,-9 10-57-16,-5 6-1 0,-2 9 8 16,8-1 7-16,12-5-2 15,16-8-11-15,6-10-7 16,19-12-8-16,21-3-2 15,6-8 1-15,-1-2-5 16,-4-2 0-16,-10 0-21 16,-7 0-50-16,-5-4-70 15,-8-23-250-15</inkml:trace>
  <inkml:trace contextRef="#ctx0" brushRef="#br0" timeOffset="149753.3514">23841 4198 882 0,'-58'28'37'0,"15"16"-37"16,16-12-9 0,16-18-259-16</inkml:trace>
  <inkml:trace contextRef="#ctx0" brushRef="#br0" timeOffset="150867.6933">19351 5837 420 0,'-5'0'17'16,"5"0"4"-16,25 4 29 0,32 8 12 16,36-2-1-16,49-9-17 15,57-1 7-15,58-3-2 16,62-19-7-16,54-3 0 15,33 3-14-15,22 14-24 16,-4 8 5-16,-38 14 5 16,-52 23-14-16,-62 4-3 15,-73 0-30-15,-53-14-85 16,-51-27-175-16</inkml:trace>
  <inkml:trace contextRef="#ctx0" brushRef="#br0" timeOffset="155573.2659">20080 6456 479 0,'-6'-3'42'0,"5"1"-25"16,1 0 14-16,0 0-25 16,0 0 7-16,0 1 9 15,0 0 16-15,0-1 0 16,0 0-1-16,0 0-1 15,0 1-5-15,0-1-8 16,0 1-9-16,0-1-1 0,0 2-3 16,-2 0-4-16,0 0 0 15,2 0 0-15,-3 14-2 16,-4 22 20-16,-5 14-4 16,-13 18-12-16,-11 17 1 15,-7 9-2-15,-8 6-4 16,5-1-3-16,9-9 0 15,11-9-14-15,10-12-53 16,7-16-66-16,9-28-83 16</inkml:trace>
  <inkml:trace contextRef="#ctx0" brushRef="#br0" timeOffset="156022.6572">20579 6616 26 0,'-4'0'449'16,"0"0"-404"-16,-1 0 39 0,1 0-43 15,-6 2-8-15,-7 14-8 16,-10 10-6-16,-7 18-3 16,-9 18 6-16,4 15 6 15,6 5 1-15,15-5 3 16,18-15-14-16,9-22-6 15,35-24-3-15,23-16 3 16,21-25 0-16,10-28-5 16,-7-14-4-16,-24 0-1 15,-36 4 5-15,-31 10 9 16,-28 5 2-16,-36 12-13 16,-9 4-5-16,7 8-36 15,24-2-105-15,31-7-251 0</inkml:trace>
  <inkml:trace contextRef="#ctx0" brushRef="#br0" timeOffset="161225.5184">10130 8189 669 0,'78'-93'10'15,"67"-29"7"-15,56-20 65 16,38-6-35-16,6 11-47 16,-32 15-4-16,-46 13-121 0,-58 1-234 15</inkml:trace>
  <inkml:trace contextRef="#ctx0" brushRef="#br0" timeOffset="161708.0106">12183 7875 566 0,'0'0'136'0,"21"-36"-134"15,73-49 32-15,72-56 36 16,73-47-25-16,71-29-18 15,40-6-4-15,0 12-23 16,-34 25-23-16,-76 27-163 16</inkml:trace>
  <inkml:trace contextRef="#ctx0" brushRef="#br0" timeOffset="162888.9554">23941 6133 341 0,'-3'0'42'0,"0"0"7"16,2 0 5-16,1 0-30 16,0 0-3-16,0 0-7 15,0 0-5-15,0 0-5 16,0 0 4-16,0 0 10 15,6 0 14-15,12 0 5 16,7-2 6-16,9-5-2 16,7-3-5-16,2 3-10 15,-9 0-5-15,-7 6-18 16,-12 1-3-16,-7 0-19 0,-5 1-74 16,-3 17-104-16</inkml:trace>
  <inkml:trace contextRef="#ctx0" brushRef="#br0" timeOffset="163187.8185">24008 6441 500 0,'8'-10'233'0,"-1"4"-212"16,14 4 73-16,0 2-78 15,2 0-16-15,-3 0-11 16,0 10-64-16,-4 0-91 15,-13-10-385-15</inkml:trace>
  <inkml:trace contextRef="#ctx0" brushRef="#br0" timeOffset="169804.9538">26642 5526 117 0,'0'-13'391'0,"0"7"-376"16,0 6 72-16,0 0-67 16,0-2-11-16,0 1 4 15,0-1 0-15,0-2 7 16,0 1 4-16,0 1-2 16,0 2 10-16,0-2 0 15,0 2-9-15,0 0-8 16,0 0-3-16,0 0-5 15,-3 4-3-15,-6 30-2 16,-9 20 1-16,-9 25 3 16,-4 14 3-16,-8 17 1 0,-2 6-4 15,0 1-1-15,4-14-3 16,5-16 0-16,10-20-2 16,8-15 0-16,5-15-3 15,4-10-16-15,2-11-48 16,1-4-52-16,-4-6-69 15,-3-6-173-15</inkml:trace>
  <inkml:trace contextRef="#ctx0" brushRef="#br0" timeOffset="170303.824">26945 6043 600 0,'-4'0'38'15,"4"0"53"-15,24 0-32 16,18 0-17-16,15 0 14 16,7 0-21-16,-3 3-17 15,-3 0-16-15,-10 5-2 16,-5 1-9-16,-8 9-79 0,-12-11-158 15</inkml:trace>
  <inkml:trace contextRef="#ctx0" brushRef="#br0" timeOffset="172020.9279">28034 5875 137 0,'0'-4'266'16,"0"2"-210"-16,0 2 25 16,-2 0-52-16,2 0 2 15,-1 0-4-15,1 0-7 16,0 0-5-16,0 0-1 16,0 0 1-16,-2-2-2 15,2 2 3-15,0-2 2 16,-1 2 5-16,1-1 0 0,-2 0-4 15,1-1-1-15,-1 2 0 16,-1 0-3-16,3 0-4 16,0 0-2-16,0 0-2 15,0 0-3-15,0 0-2 16,0 0-2-16,-3 0 0 16,-1 0 0-16,-10 14 0 15,-8 22 0-15,-4 16 0 16,-5 14 0-16,3 7 0 15,7-3 0-15,10-5 0 16,11-16 1-16,8-12-1 16,26-15 0-16,11-8 3 0,10-6 1 15,-1-5 0 1,-6 2-3-16,-14-2-1 0,-11 2-2 16,-10-2-32-16,-4 0-83 15,-3-3-137-15</inkml:trace>
  <inkml:trace contextRef="#ctx0" brushRef="#br0" timeOffset="172598.9619">28257 5348 446 0,'0'-1'67'16,"0"1"17"-16,0 0-58 15,0 0-11-15,0 0 7 16,-2 0-7-16,0 0 6 16,-2 0 4-16,-4 0 6 15,-4 3-1-15,-3 8-6 16,3-2-12-16,4-3-3 16,6-3-5-16,2-3-2 0,0 0 3 15,0 0 7 1,10 0 10-16,-4 0 9 0,-4 0-12 15,-2 0-11-15,0 0-2 16,-3 4-4-16,-6 4-2 16,2 2-13-16,7-8-57 15,19-5-115-15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0T18:16:49.9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2712 3933 165 0,'0'0'79'15,"0"0"-47"-15,-3 0 3 16,0 0-12-16,2 0 28 0,-2 0-20 15,3 0 8 1,0 0-21-16,0 0-18 0,0 0-4 16,-2 0 0-16,2 0 3 15,0 0 1-15,0 0 3 16,0 0 13-16,0 0 18 16,0 0 20-16,0 0-15 15,0 0-5-15,0 0-1 16,0 0-9-16,0-2-5 15,0 0 3-15,0 0-2 16,0 2-5-16,0-2 3 16,0 2-6-16,0-4-3 15,0 1 2-15,2 1 8 16,-1 1-5-16,-1 1-3 0,0 0 2 16,0 0-5-16,0 0-3 15,0 0-4-15,0 0-1 16,0 0 2-16,0 0-1 15,0 0 0-15,0 0 1 16,0 0-2-16,0 0 1 16,0 0-1-16,0 0 1 15,0 0 1-15,0 0 1 16,0 0-2-16,0 0 2 16,0 0-2-16,0-4 5 15,0 2 3-15,0 0 0 16,0 2 2-16,0 0-3 15,0 0-3-15,0 0 0 0,0 0-1 16,0 0 0 0,0 0-2-16,0 0 0 0,-1 0-1 15,-5 6-1-15,-3 8 0 16,2 8 0-16,-3 6-1 16,2 1 1-16,5-2-1 15,3-7 0-15,0-7 0 16,14-12-1-16,12-1 2 15,7-8 1-15,6-9 1 16,1 3 3-16,-6 11 9 16,-7 3-1-16,-12 31-1 15,-12 15-12-15,-3 13 0 16,-18 8 0-16,-13 1 0 0,-5-10 0 16,3-14 0-16,3-24-20 15,0-20-17-15,2-5-18 16,0-27-37-16,4-9-12 15,6-5-24-15,7 2-54 16,6-2-109-16</inkml:trace>
  <inkml:trace contextRef="#ctx0" brushRef="#br0" timeOffset="183.1302">2670 3794 617 0,'26'-4'5'0,"7"-7"114"16,7-14-44-16,2-5-30 0,-2-6-26 16,-7 0-19-16,-12-1 0 15,-3 3-19-15,-5 4-37 16,5 10-88-16,6 7-257 16</inkml:trace>
  <inkml:trace contextRef="#ctx0" brushRef="#br0" timeOffset="465.7276">3352 3586 638 0,'-4'9'15'15,"-9"24"13"-15,1-3 4 16,-5 4-17-16,5-2-4 16,5-10 9-16,5-11 5 15,2-10-14-15,3-1-11 16,12-4 7-16,3-7 3 16,-6 0-10-16,-3 11-12 15,-6 0-97-15,-2-8-347 16</inkml:trace>
  <inkml:trace contextRef="#ctx0" brushRef="#br0" timeOffset="1247.2039">6451 4037 550 0,'-27'30'44'15,"0"13"-22"-15,5-3 36 16,8 0-50-16,9-9-5 15,5-9-3-15,15-17-3 16,19-5 3-16,8-7 32 16,4-8 47-16,-4 6-7 15,-11 9-26-15,-12 13-8 16,-17 33-12-16,-2 19-11 16,-30 15-11-16,-14 2-4 15,-6-7-6-15,0-20-40 16,5-24-38-16,3-25-45 15,11-6-20-15,9-29-116 0</inkml:trace>
  <inkml:trace contextRef="#ctx0" brushRef="#br0" timeOffset="1430.1433">6426 3929 761 0,'29'-24'38'0,"7"4"29"16,3-5-17-16,-6 2-50 16,-8-1-3-16,-5 1-27 15,-4 1-18-15,5 2-24 0,3 15-74 16,6 5-186 0</inkml:trace>
  <inkml:trace contextRef="#ctx0" brushRef="#br0" timeOffset="1588.9782">7039 4086 888 0,'-18'14'72'0,"6"13"-72"15,6-10-34-15,6-17-176 16,2-20-464-16</inkml:trace>
  <inkml:trace contextRef="#ctx0" brushRef="#br0" timeOffset="2211.4279">10441 3219 673 0,'-23'39'1'15,"11"4"82"-15,11-11-41 16,1-4-30-16,15-10-7 15,16-6 7-15,8 0 24 16,-5 4 16-16,-4 10-10 16,-15 16-15-16,-15 16-8 15,-8 17-7-15,-33 11-9 16,-15 2-3-16,-2-13-2 0,5-19-23 16,6-24-36-16,13-24-65 15,6-13-101-15</inkml:trace>
  <inkml:trace contextRef="#ctx0" brushRef="#br0" timeOffset="2411.0673">10488 3073 764 0,'24'-13'106'16,"19"10"-93"-16,10-12 59 15,11-4-70-15,-13 2-2 16,-4-2-33-16,0-1-35 0,5 4-13 16,6 4-55-16,8 12-239 15</inkml:trace>
  <inkml:trace contextRef="#ctx0" brushRef="#br0" timeOffset="2626.9146">11382 3247 295 0,'-21'7'660'0,"5"34"-658"15,-8-7-4-15,4-11-69 16,8-20-238-16</inkml:trace>
  <inkml:trace contextRef="#ctx0" brushRef="#br0" timeOffset="3624.9003">3001 8033 486 0,'-5'-2'54'0,"5"2"0"16,0-4 19-16,22 2-30 15,22-7 25-15,21-3-4 16,14-8-14-16,9-2-9 16,-3 0-11-16,-16 5-17 0,-17 4-13 15,-21 7 0 1,-14 1-19-16,-4 2-51 0,-1 1-103 15,-1 2-193-15</inkml:trace>
  <inkml:trace contextRef="#ctx0" brushRef="#br0" timeOffset="3924.1867">3940 7637 643 0,'0'0'18'0,"0"12"24"16,0 9 14-16,0 11-3 15,-17 12-17-15,-9 13-7 16,-13 15-7-16,-7 18-5 15,-8 10-6-15,1 4-7 16,6-3-4-16,7-12-3 16,13-19-19-16,11-22-38 15,13-26-51-15,3-22-52 16,19-18-151-16</inkml:trace>
  <inkml:trace contextRef="#ctx0" brushRef="#br0" timeOffset="4241.4901">4170 7854 645 0,'-46'55'29'0,"0"7"63"16,10-6-51-16,15-14-37 15,17-18-4-15,4-21-9 16,28-3 9-16,12-5 11 16,5-6 34-16,-1 7 2 0,-8 4-19 15,-16 24-3-15,-19 22-1 16,-4 10-16-16,-34 10-6 16,-15-2-2-16,-5-8-2 15,-3-12-15-15,7-21-24 16,5-18-41-16,12-5-30 15,14-20-40-15,14-16-112 16</inkml:trace>
  <inkml:trace contextRef="#ctx0" brushRef="#br0" timeOffset="4439.5176">4128 7880 564 0,'32'-10'283'0,"26"10"-231"16,7-9 21-16,16-9-52 16,-6-9-19-16,-5-9-2 15,-7-7-35-15,-5-6-67 16,4-6-36-16,3-7-277 16</inkml:trace>
  <inkml:trace contextRef="#ctx0" brushRef="#br0" timeOffset="5603.3854">5526 7457 57 0,'0'-8'334'16,"3"2"-286"-16,9-2 34 15,3 2-28-15,-2-2-8 16,0 3-2-16,-7 2-2 15,-5 3-2-15,-1 0-4 16,0 0-5-16,0 0-6 16,-3 0 3-16,-11 14 1 15,-6 6 0-15,-9 8-14 16,-5 8-7-16,-6 6-4 16,-8 9 1-16,-6 9-5 15,-6 8 1-15,2 2 0 0,5-6 1 16,12-11-2-16,19-19-1 15,17-12 1-15,5-10-3 16,32-6 3-16,16 2 16 16,10 2 9-16,5 10-4 15,-2 4-17-15,-8 10-4 16,-11 3 0-16,-9-1 0 16,-14-3 0-16,-6-9 0 15,0-7-26-15,-1-17-138 16,10-16-301-16</inkml:trace>
  <inkml:trace contextRef="#ctx0" brushRef="#br0" timeOffset="6617.189">6672 7281 497 0,'0'-3'28'15,"6"-9"37"-15,24-6-11 16,13-7 1-16,14-6 5 0,10-5 2 16,2 2 0-16,-3 7-14 15,-13 10-12-15,-16 12-19 16,-16 5-11-16,-13 16-5 16,-8 26 6-16,-2 15-1 15,-28 23-2-15,-15 17-1 16,-17 12-1-16,-13 10-2 15,-7 2-2-15,2-5-1 16,14-17-7-16,21-25-2 16,23-30-3-16,20-22-3 15,2-16 1-15,30-6 16 16,21 0 1-16,13-18 3 16,6 5 5-16,-1 0-2 0,-8 3-5 15,-14 4-1-15,-11 0-2 16,-7-4-25-16,-7-2-82 15,2-6-87-15,1-3-283 16</inkml:trace>
  <inkml:trace contextRef="#ctx0" brushRef="#br0" timeOffset="6950.0375">7481 7399 579 0,'4'0'11'15,"17"8"63"-15,13 4-12 16,10 5-3-16,8 4-11 15,4 5-4-15,-1 6-5 16,-8 6-9-16,-8 4-14 16,-12 2-12-16,-8 1-4 15,-8-3 0-15,-5 0-14 16,-5-4-28-16,2-6-30 0,-3-10-47 16,0-14-45-1,0-8-167-15</inkml:trace>
  <inkml:trace contextRef="#ctx0" brushRef="#br0" timeOffset="7165.9508">7960 7385 325 0,'-42'20'384'15,"-5"21"-356"-15,-5 9 44 16,-3 7-47-16,-6 3-13 15,1 1-12-15,9-3 0 16,7-9-13-16,16-11-44 16,12-13-49-16,13-9-66 0,3-15-176 15</inkml:trace>
  <inkml:trace contextRef="#ctx0" brushRef="#br0" timeOffset="7432.2671">8243 7503 610 0,'31'0'85'15,"13"0"-5"-15,11 0-36 16,4 0-25-16,-4 0-17 16,-8-9-2-16,-7-2-41 15,-7 0-36-15,-6 0-55 16,-3-3-238-16</inkml:trace>
  <inkml:trace contextRef="#ctx0" brushRef="#br0" timeOffset="7681.6819">9053 6999 699 0,'-9'48'27'0,"-10"16"39"16,-6 9-22-16,-11 9-10 15,-2 0-20-15,-2 0-5 16,0-3-5-16,7-7-4 16,5-6-12-16,10-9-44 15,3-11-41-15,10-15-22 16,5-17-105-16</inkml:trace>
  <inkml:trace contextRef="#ctx0" brushRef="#br0" timeOffset="8146.8016">9649 6983 571 0,'-10'8'13'0,"-9"22"67"15,-3 9-35-15,-8 16-8 16,-2 14-6-16,-1 13 26 15,4 6 2-15,9-6-25 16,16-11-18-16,4-21-12 16,30-21-4-16,13-18-1 15,14-11 1-15,6-10 0 16,4-26 3-16,4-14 5 16,-7-12 4-16,-11-5 7 0,-15 3-7 15,-21 0-4-15,-17 8-2 16,-11 12-1-16,-29 6-5 15,-18 18-3-15,-7 13-3 16,0 6-39-16,23-8-175 16,27-13-419-16</inkml:trace>
  <inkml:trace contextRef="#ctx0" brushRef="#br0" timeOffset="9047.2452">11039 6917 265 0,'3'-3'29'16,"1"3"-1"-16,1 0-4 15,2-1 6-15,1-1 10 16,1-2 23-16,-3 0 7 16,-3 1-2-16,-2 2-8 0,-1 1-22 15,0 0-6 1,0 0 0-16,2-2-9 0,-2 2-11 15,0-2 4-15,0 2 6 16,0 0 0-16,-8 5-1 16,-20 22-1-16,-17 13-11 15,-12 12-8-15,-7 8 1 16,0 6-2-16,10-1 0 16,10-9 1-16,18-12-2 15,25-16 1-15,8-14-5 16,40-12 5-16,21-2 5 15,16 0 5-15,4 0-1 0,0-6-6 16,-14 1-1-16,-11 3-2 16,-17 2-1-16,-19 0-33 15,-14 0-65-15,-8 0-86 16,-5 0-231-16</inkml:trace>
  <inkml:trace contextRef="#ctx0" brushRef="#br0" timeOffset="9295.2602">10812 7661 710 0,'0'0'77'0,"12"5"-4"15,14-2 4-15,8 0-32 16,9-3-30-16,0 0-13 16,-5 0-2-16,-3 0-11 15,-5-3-36-15,0-5-89 16,6-11-185-16</inkml:trace>
  <inkml:trace contextRef="#ctx0" brushRef="#br0" timeOffset="9892.9597">12094 6774 276 0,'15'-22'227'0,"2"8"-153"16,0 6 39-16,1 4-62 15,-6 4-11-15,-2 0-6 16,-7 30 1-16,-3 17 14 16,-7 20-13-16,-19 14-14 15,-12 13-5-15,-7 5-12 16,-6 1-3-16,3-5-2 15,4-9-10-15,9-14-50 16,12-14-59-16,12-20-58 16,11-22-155-16</inkml:trace>
  <inkml:trace contextRef="#ctx0" brushRef="#br0" timeOffset="10192.3098">12562 6925 732 0,'-49'40'25'0,"4"11"52"16,17-5-46-16,20-7-31 16,10-12-3-16,38-15-9 15,17-7 12-15,5-4 1 16,-3 1 28-16,-13 9 27 15,-18 14-21-15,-22 14-5 16,-9 16-12-16,-40 6-14 0,-17 2-4 16,-11-10 0-16,1-14 0 15,13-18-39-15,8-21-60 16,19-4-70-16,22-38-122 16</inkml:trace>
  <inkml:trace contextRef="#ctx0" brushRef="#br0" timeOffset="10308.3032">12759 6781 480 0,'84'-37'253'16,"8"23"-145"-16,10 12-5 15,3-3-62-15,-6-2-32 16,-19-3-9-16,-12-8-87 16,-10-13-230-16</inkml:trace>
  <inkml:trace contextRef="#ctx0" brushRef="#br0" timeOffset="13600.6471">3130 9556 112 0,'0'-7'485'0,"0"7"-464"16,0 18 7-16,0 14 6 16,-7 10-2-16,1 11-9 15,-2 7-4-15,-4 6-8 16,-3 6-2-16,-4-3-4 16,1-1-5-16,2-6 0 0,-1-10-14 15,1-10-53 1,5-13-54-16,1-14-99 0</inkml:trace>
  <inkml:trace contextRef="#ctx0" brushRef="#br0" timeOffset="13783.1789">2969 9973 96 0,'12'-8'534'16,"12"8"-518"-16,7 0 68 15,6 0-38-15,-2 0-23 0,-5 0-23 16,-7 0-2-16,-5 0-56 16,2-8-40-16,2-7-76 15,2-12-257-15</inkml:trace>
  <inkml:trace contextRef="#ctx0" brushRef="#br0" timeOffset="13998.83">3709 9465 512 0,'0'6'98'0,"0"32"-62"16,-3 16 38-16,-10 12-21 16,-8 14-25-16,-7 12-18 15,-8 1-7-15,-5 0-3 0,2-9 0 16,5-15-12-16,13-15-58 15,10-14-43-15,9-17-51 16,2-22-89-16</inkml:trace>
  <inkml:trace contextRef="#ctx0" brushRef="#br0" timeOffset="14265.6864">3989 9697 360 0,'-22'51'305'0,"7"9"-279"0,15 0 47 16,10-16-55-16,25-21-17 15,14-23-1-15,13-13 0 16,4-37 0-16,1-8 1 16,-11-2 7-16,-22 8 13 15,-30 19 17-15,-17 15-16 16,-35 14-9-16,-13 4-13 15,2 0 0-15,14 0-15 16,21 0-111-16,21-23-259 16</inkml:trace>
  <inkml:trace contextRef="#ctx0" brushRef="#br0" timeOffset="14880.8401">7482 8799 608 0,'0'24'46'16,"0"9"17"-16,-7 9-27 16,-8 7-26-16,-2 3-9 15,-2 0-1-15,-2-1-1 16,0-4-1-16,-1 1-10 15,3-4-43-15,3-3-71 16,2-15-150-16</inkml:trace>
  <inkml:trace contextRef="#ctx0" brushRef="#br0" timeOffset="15063.8219">7272 9097 119 0,'10'0'597'0,"11"0"-537"16,7 3 49-16,8 8-77 16,0 0-28-16,1-6-4 15,-7-3-22-15,-6-2-74 16,2 0-74-16,2-10-179 16</inkml:trace>
  <inkml:trace contextRef="#ctx0" brushRef="#br0" timeOffset="15263.2114">7943 8832 526 0,'-6'30'143'16,"-12"14"-66"-16,-1 12 9 16,-8 9-49-16,-6 6-27 15,-2 2-8-15,-3 4-1 16,1-7-1-16,5-7-9 15,10-12-39-15,10-14-51 0,6-15-73 16,6-18-140-16</inkml:trace>
  <inkml:trace contextRef="#ctx0" brushRef="#br0" timeOffset="15529.21">8166 8962 656 0,'-21'50'50'16,"1"5"3"-16,16-3-18 15,4-7-30-15,13-13-4 16,23-21-1-16,12-11-3 16,8-22 2-16,0-17 1 15,2-9 9-15,-9 3 44 0,-16 7 9 16,-16 10-11-16,-17 10-31 15,-17 6-5-15,-28 0-15 16,-13-4-2-16,1-1-42 16,7-10-161-16</inkml:trace>
  <inkml:trace contextRef="#ctx0" brushRef="#br0" timeOffset="16211.0395">11895 8561 594 0,'3'0'44'0,"-1"0"14"16,-1 8-20-16,-1 16-8 16,0 10 4-16,-3 10-22 15,-15 5-8-15,-7 1-4 16,0-2-2-16,-2-4-25 16,2-5-52-16,3-3-66 15,-3-4-127-15</inkml:trace>
  <inkml:trace contextRef="#ctx0" brushRef="#br0" timeOffset="16377.1311">11715 8816 521 0,'30'-4'112'0,"11"4"1"15,7 0-38-15,4 0-46 16,-3 0-16-16,-8 0-13 15,-10 4-35-15,-4 3-96 16,1-6-126-16</inkml:trace>
  <inkml:trace contextRef="#ctx0" brushRef="#br0" timeOffset="16609.8378">12587 8533 600 0,'-13'11'51'0,"-9"20"42"16,-10 13-35-16,-9 8-31 15,-4 7-19-15,-7 5-7 16,-3 2 0-16,0 2-1 16,8-7 0-16,13-7-6 0,11-6-35 15,14-13-55 1,9-10-36-16,0-12-99 0</inkml:trace>
  <inkml:trace contextRef="#ctx0" brushRef="#br0" timeOffset="16859.3911">12697 8797 288 0,'-30'44'269'0,"13"3"-218"15,17-7 40-15,12-17-69 0,37-17-21 16,17-6 0-16,7-27-1 16,6-11 3-16,-9-6 9 15,-13 2 29-15,-20 6 3 16,-22 7 8-16,-15 5-11 16,-38 7-20-16,-18 1-19 15,-12 5-2-15,-4 2-12 16,3 6-89-16,2-4-150 15</inkml:trace>
  <inkml:trace contextRef="#ctx0" brushRef="#br0" timeOffset="17607.0987">8500 7865 353 0,'-35'14'23'0,"15"-5"64"16,12-5 11 0,8-4-43-16,30-20 9 0,40-29 6 15,43-28 0-15,39-21-16 16,29-17-29-16,18-7-17 16,-7 5-3-16,-19 11-5 15,-40 24-1-15,-44 19-21 16,-34 22-55-16,-22 21-62 15,-9 15-148-15</inkml:trace>
  <inkml:trace contextRef="#ctx0" brushRef="#br0" timeOffset="18041.1867">7578 9599 637 0,'68'-72'90'15,"47"-40"-33"-15,61-27-10 16,48-17-25-16,25 0-4 16,-1 11-17-16,-42 17-1 15,-60 23-54-15,-64 17-148 16,-48 16-363-16</inkml:trace>
  <inkml:trace contextRef="#ctx0" brushRef="#br0" timeOffset="19320.012">3624 12069 517 0,'28'-17'225'0,"14"5"-195"16,18-1 61-16,4 7-45 16,-7 4-21-16,-14 2-15 15,-15 0-10-15,-13 8-3 16,-7 3-37-16,-5 0-73 16,-3-3-107-16</inkml:trace>
  <inkml:trace contextRef="#ctx0" brushRef="#br0" timeOffset="19619.1754">4482 11860 743 0,'-42'48'40'0,"6"4"4"16,14-5-23-16,17-9-17 15,5-16-4-15,27-15-2 16,17-7 2-16,2 0 2 16,-4 0 24-16,-11 1 24 15,-15 20-11-15,-16 16-13 16,-13 17-8-16,-33 13-10 16,-22 3-7-16,-12-4-1 0,4-18-5 15,7-16-13-15,17-18-17 16,16-14-45-16,12-3-31 15,14-24-38-15,10-13-105 16</inkml:trace>
  <inkml:trace contextRef="#ctx0" brushRef="#br0" timeOffset="19785.6724">4442 11838 850 0,'41'-2'34'0,"20"0"51"0,19 0-54 16,6-6-24-16,0-8-7 16,-5-4-19-16,-9-9-134 15,-13-8-206-15</inkml:trace>
  <inkml:trace contextRef="#ctx0" brushRef="#br0" timeOffset="20350.8328">6088 11443 453 0,'4'-7'268'15,"-4"7"-240"-15,0 0-3 16,-14 16-20-16,-14 11-2 16,-14 5-2-16,-14 8 1 15,-15 10 6-15,-9 9 16 16,-3 10 5-16,6 4-8 15,21-7-10-15,24-9-9 16,26-21-2-16,8-14 1 16,37-9 0-16,20-7 25 15,22 3 18-15,10 6-11 16,-3 8-10-16,-11 13-8 16,-14 10-15-16,-20 4 0 0,-19-2 0 15,-15-5 0 1,-8-13-30-16,5-26-181 0</inkml:trace>
  <inkml:trace contextRef="#ctx0" brushRef="#br0" timeOffset="20966.8921">6902 11388 634 0,'-33'26'53'0,"12"-2"25"0,18-8-53 15,3-9-17-15,25-7-3 16,20-3 21-16,15-23 14 15,16-10-5-15,13 3 3 16,4 2 11-16,-8 9-17 16,-19 13-32-16,-28 9 0 15,-21 17 0-15,-17 28 0 16,-26 13 0-16,-32 16 0 16,-19 11 0-16,-7 14 0 15,-1 6 0-15,12-3 0 16,27-13 0-16,24-27 0 15,22-24 0-15,31-14 0 16,27-10 0-16,19-2 0 0,10 2 0 16,4-2 0-16,-1 1 0 15,-14 0 0-15,-14-1 0 16,-12-1 0-16,-16-5 0 16,-12-5-63-16,-2-1-143 15,-7-20-295-15</inkml:trace>
  <inkml:trace contextRef="#ctx0" brushRef="#br0" timeOffset="21251.2275">7904 11552 686 0,'17'0'51'0,"4"3"33"16,5 11-31-16,4 6-15 15,8 7-18-15,2 4-3 16,5 8 3-16,-5 4 1 16,-4 2-3-16,-6 3-14 15,-8-6-4-15,-4-5 0 16,0-8 0-16,-6-2-10 15,1-5-35-15,-8-7-59 0,1-12-87 16,5-3-144-16</inkml:trace>
  <inkml:trace contextRef="#ctx0" brushRef="#br0" timeOffset="21431.5219">8470 11487 693 0,'-44'20'106'15,"-20"19"-18"-15,-7 16-34 16,-22 17-18-16,-10 13-14 16,-8 3-19-16,6-2-3 15,17-21-2-15,30-21-32 16,31-25-112-16,27-19-220 16</inkml:trace>
  <inkml:trace contextRef="#ctx0" brushRef="#br0" timeOffset="22129.7812">9677 11179 521 0,'0'0'94'16,"0"0"-27"-16,0 0-15 16,-5 0-29-16,-4 3-17 15,-5 11-4-15,-9 6 4 16,-13 9 6-16,-12 5-1 15,-10 7-7-15,-4 3 1 0,0 2-2 16,15-6 6-16,16-8 4 16,18-9-7-16,13-7-3 15,18-8 16-15,29-4 17 16,15-2-4-16,7-2-15 16,2 0-11-16,-6 0-5 15,-7 0-1-15,-9 0-1 16,-9-4-14-16,-16-4-61 15,-7-6-102-15,-13-5-253 16</inkml:trace>
  <inkml:trace contextRef="#ctx0" brushRef="#br0" timeOffset="22312.7589">9320 11726 866 0,'24'8'50'0,"27"-3"26"16,12-2-45-16,5-1-31 15,-4-2 0-15,-7 0 0 16,-11 0 0-16,-4-16-107 16,-6-16-218-16</inkml:trace>
  <inkml:trace contextRef="#ctx0" brushRef="#br0" timeOffset="23626.3415">10538 11139 548 0,'-2'-1'68'0,"2"0"23"16,0 1-44-16,0-2-20 15,0 0-5-15,9-2-8 16,14-4 17-16,11-4 12 16,10 0-12-16,1 2-2 15,-2 3-1-15,-10 6-4 16,-12 1-13-16,-7 1-2 16,-7 20-9-16,-7 11 0 15,0 10 0-15,-27 14 0 16,-15 8 0-16,-11 7 0 15,-10 10 0-15,-1 1 0 0,3-4 0 16,12-7 0-16,19-15 0 16,21-12 0-16,9-12 0 15,22-14 0-15,26-12 0 16,20-6 0-16,9 0 0 16,3-9 0-16,-10-4 0 15,-12-1 0-15,-17 2 0 16,-11-5-2-16,-2-5-72 15,2-10-81-15,7-5-153 16</inkml:trace>
  <inkml:trace contextRef="#ctx0" brushRef="#br0" timeOffset="23925.602">11483 11206 648 0,'-53'31'104'16,"-8"8"-47"-16,6 3-8 16,11-1-28-16,19-8-19 15,23-9-2-15,10-13-7 16,35-6 7-16,9-1 1 16,10-1 7-16,-3 6 26 15,-8 11 20-15,-17 9-21 16,-19 9-14-16,-15 10-19 0,-25 6 0 15,-26-2 0 1,-12-1 0-16,-1-10 0 0,6-16 0 16,10-21-22-16,11-8-77 15,13-29-86-15,12-12-159 16</inkml:trace>
  <inkml:trace contextRef="#ctx0" brushRef="#br0" timeOffset="24108.7839">11654 11079 806 0,'56'0'140'16,"13"12"-77"-16,15 6-49 0,0-4-14 16,-10-4 0-16,-16-5 0 15,-15-5 0-15,-13 0-40 16,-5-17-108-16,4-19-141 15</inkml:trace>
  <inkml:trace contextRef="#ctx0" brushRef="#br0" timeOffset="27001.5024">7085 12492 327 0,'-15'11'95'0,"-1"1"-88"16,7-1 47-16,4-5-11 15,1-3-11-15,4-1-3 16,0-2 9-16,0 0 9 16,9 3 0-16,30-3-6 15,38 0 31-15,37 0-13 16,35-5-18-16,17-4-12 16,-4 0-13-16,-14 2-9 15,-29 3-5-15,-28 1-2 16,-26 1-33-16,-27 0-58 15,-18-5-87-15,-9-8-145 0</inkml:trace>
  <inkml:trace contextRef="#ctx0" brushRef="#br0" timeOffset="27385.892">7415 13015 397 0,'4'-5'296'0,"16"-1"-282"0,11-6 40 16,6 2-12-16,4-2-12 15,-7 5-16-15,-10 4-9 16,-13 3 5-16,-11 7-2 16,-3 29 2-16,-27 22 5 15,-9 18-10-15,-3 13-3 16,10-4 3-16,21-10 4 16,11-15 4-16,46-23-4 15,23-22 5-15,17-15-4 16,4-8-7-16,-8-17-3 15,-21 0 0-15,-21-1-23 0,-22 2-77 16,-18-8-137-16</inkml:trace>
  <inkml:trace contextRef="#ctx0" brushRef="#br0" timeOffset="27949.1533">3984 12992 565 0,'0'0'51'15,"31"6"-4"-15,30-3 33 16,33-3-22-16,33 0-18 16,25-17 1-16,20-10-7 15,-1-2-9-15,-21 5-20 16,-30 12-5-16,-30 4-48 0,-32 7-141 16,-31-2-304-1</inkml:trace>
  <inkml:trace contextRef="#ctx0" brushRef="#br0" timeOffset="28381.5052">4267 13565 570 0,'-12'2'57'0,"9"0"-14"15,3-2-3-15,0 0-27 16,16 0 11-16,20-10 10 15,19-10 15-15,12-5 5 16,2 5-2-16,-8 9-13 16,-20 11-17-16,-20 23-11 15,-21 32-1-15,-3 21-5 16,-24 16-5-16,-3 8 0 16,9-5 0-16,18-14 0 0,5-22 0 15,41-22 0-15,28-21 0 16,26-16 0-16,23-9-24 15,8-24-37-15,6-12-61 16,-9-15-163-16</inkml:trace>
  <inkml:trace contextRef="#ctx0" brushRef="#br0" timeOffset="28946.4473">10345 12601 448 0,'0'0'165'0,"6"0"-87"15,39-10-13-15,33-4-12 16,36-6 3-16,38-2-17 0,25-1 7 16,6-2-13-16,-13 5-10 15,-31 5-15-15,-38 6-8 16,-35 4-20-16,-29 3-82 16,-17-4-114-16,-20-5-387 15</inkml:trace>
  <inkml:trace contextRef="#ctx0" brushRef="#br0" timeOffset="29428.8704">10496 12925 69 0,'-5'0'514'15,"1"-2"-495"-15,4 0 49 16,0 2-51-16,0-2 0 16,0 2 7-16,0-3 3 15,0-1 8-15,7-4-7 16,5 0 7-16,12-2 0 15,11-1-6-15,5 0 0 0,3 3-3 16,-6 5-7-16,-11 3-4 16,-10 0-4-16,-6 17-5 15,-7 13-6-15,-3 13 0 16,-8 13 0-16,-16 14 0 16,-9 3 0-16,-3 0 0 15,9-6 0-15,12-11 0 16,15-10 0-16,20-12 0 15,38-17 0-15,21-14 0 16,20-3 0-16,3-15 0 16,-8-8 0-16,-16 0 0 15,-23-4-17-15,-23-1-86 16,-25-11-150-16</inkml:trace>
  <inkml:trace contextRef="#ctx0" brushRef="#br0" timeOffset="30409.6426">4430 15637 330 0,'0'-8'238'16,"0"2"-195"-16,6-6 29 16,16-2-28-16,9-4-2 15,8-6 22-15,7-1-21 16,-5 5-10-16,-6 7-12 15,-9 4-15-15,-10 9-6 16,-4 0-6-16,-6 0-43 0,0 0-77 16,2 9-79-16,6-1-150 15</inkml:trace>
  <inkml:trace contextRef="#ctx0" brushRef="#br0" timeOffset="30693.114">5026 15267 385 0,'-26'20'293'15,"-3"11"-267"-15,8-1 31 16,11-2-37-16,7-2-18 16,3-10-2-16,9-2 0 0,12-7 5 15,6-2 24-15,-1 1 21 16,0 0-7-16,-10 4-11 15,-4 5-5-15,-10 12-9 16,-2 6-11-16,-18 8-2 16,-14 3-5-16,-8-5-6 15,0-10-15-15,-2-12-23 16,6-13-18-16,8-4-30 16,7-6-51-16,11-24-102 15</inkml:trace>
  <inkml:trace contextRef="#ctx0" brushRef="#br0" timeOffset="30875.403">4961 15253 624 0,'36'-16'128'16,"11"-2"-55"-16,19-4 7 16,6 4-47-16,-4 0-19 15,-9 6-14-15,-12 4-2 16,-11 5-40-16,-11 3-26 15,-8 0-60-15,-2 0-104 16</inkml:trace>
  <inkml:trace contextRef="#ctx0" brushRef="#br0" timeOffset="31124.8418">4754 16083 680 0,'55'-29'33'16,"27"-13"44"-16,22-6-19 16,14 4-24-16,-8 7-7 15,-17 15-15-15,-26 12-12 16,-25 10-20-16,-18 0-65 15,-8 10-59-15,-7 10-105 16</inkml:trace>
  <inkml:trace contextRef="#ctx0" brushRef="#br0" timeOffset="31540.4095">5062 16251 541 0,'-6'6'59'0,"6"-4"3"16,0-2-31-16,0 0-4 15,16 0 8-15,13-12 19 16,11-4 7-16,4-4-6 16,-4 5-7-16,-9 4-15 15,-13 10-23-15,-9 1-7 16,-8 25-1-16,-1 21 0 16,-1 19-2-16,-15 7 0 15,2 4 0-15,7-10 0 16,7-15 0-16,8-17 0 15,25-20 0-15,12-14 0 0,10 0 0 16,7-21 0-16,2-4-24 16,-3-2-59-16,-1-5-94 15,-5-12-271-15</inkml:trace>
  <inkml:trace contextRef="#ctx0" brushRef="#br0" timeOffset="32288.753">6738 15336 434 0,'3'-7'155'16,"0"3"-100"-16,1-3-6 0,1 3-20 15,-4 1 2-15,1 3-13 16,-2 0 14-16,0 0 6 15,-3 5 0-15,-17 21-18 16,-14 10-9-16,-14 12-8 16,-12 9-1-16,-8 12-2 15,-1 6 1-15,9-3-1 16,19-16-1-16,21-16-1 16,20-15-1-16,6-8 2 15,33 2 1-15,19 0 6 16,11 1 20-16,7 2 13 15,-6 7-11-15,-12 3-13 0,-16 4-15 16,-15 6 0-16,-15-5 0 16,-12-4 0-16,0-10-97 15,0-20-228-15</inkml:trace>
  <inkml:trace contextRef="#ctx0" brushRef="#br0" timeOffset="33003.2823">7501 15322 540 0,'11'-2'117'0,"8"2"-95"16,12 0 43-16,13 0-27 16,8 8 0-16,2 18-13 15,0 13-2-15,-2 18-9 16,-6 17-1-16,-3 9 1 16,-4 6-6-16,-3-1-1 15,-5-6-4-15,-2-12-3 16,-7-9-2-16,-4-13-13 15,-6-19-33-15,-9-13-43 0,-3-12-55 16,0-4-135 0</inkml:trace>
  <inkml:trace contextRef="#ctx0" brushRef="#br0" timeOffset="33203.111">8198 15347 773 0,'-74'53'75'0,"-17"17"-26"16,0 14-12-16,-3 11-32 15,-3 7-4-15,4-4-1 16,8-11-3-16,19-19-36 0,23-24-51 16,19-29-110-1</inkml:trace>
  <inkml:trace contextRef="#ctx0" brushRef="#br0" timeOffset="33868.103">6738 11248 693 0,'19'86'21'16,"17"34"53"-16,6 27-45 15,1 16-18-15,3 9-11 16,1 3-7-16,8-14-90 15,7-23-228-15</inkml:trace>
  <inkml:trace contextRef="#ctx0" brushRef="#br0" timeOffset="34316.7876">7452 13112 837 0,'33'83'60'0,"16"32"14"15,4 20-29-15,0 3-38 16,-1-8-7-16,-2-21 0 0,7-19-25 16,1-32-223-16</inkml:trace>
  <inkml:trace contextRef="#ctx0" brushRef="#br0" timeOffset="35647.2082">9263 15006 4 0,'0'0'476'16,"0"0"-390"0,0 2 4-16,0-2-37 0,0 2-14 15,0 4-14-15,-7 3-9 16,-12 5-9-16,-8 5-5 15,-8 8 3-15,-11 9-2 16,-8 10 1-16,-5 10-4 16,-1 3 0-16,10-4-1 15,18-16 1-15,22-12-1 16,10-15 0-16,23-7 1 16,27-5 6-16,13 0 25 15,8 0 12-15,-4 0-13 16,-9-2-14-16,-13 2-6 15,-15 0-10-15,-15 0 0 16,-15 10-28-16,-4 8-73 0,-28 8-59 16,-10 4-171-16</inkml:trace>
  <inkml:trace contextRef="#ctx0" brushRef="#br0" timeOffset="35829.7892">9004 15669 309 0,'7'0'406'16,"4"3"-340"-16,13 0 30 16,8 3-42-16,7-5-11 15,2 2-19-15,0 3-16 16,-3 0-8-16,-4 2-6 0,-3 2-61 16,1-2-129-16,-4-8-392 15</inkml:trace>
  <inkml:trace contextRef="#ctx0" brushRef="#br0" timeOffset="36511.5686">10432 14884 405 0,'-3'-3'71'16,"1"0"-2"-16,2-1-20 16,0 3-16-16,0-2-2 15,5-3 8-15,7-4 5 16,7-2 4-16,6-4-10 16,7-1-5-16,-1 6-17 15,-1 4-6-15,-9 7-5 16,-8 0-1-16,-5 5-4 15,-8 20 7-15,-3 11 5 16,-23 10-6-16,-8 5-5 0,0 3-1 16,4-3-1-16,11-7 0 15,12-8 0-15,7-10 1 16,10-8 0-16,22-7 2 16,13-6 8-16,7-3 15 15,4-2-11-15,-4 0-13 16,-7 0-1-16,-7 0-1 15,-11-5-24-15,-6-6-59 16,-2-9-120-16,-2-2-328 16</inkml:trace>
  <inkml:trace contextRef="#ctx0" brushRef="#br0" timeOffset="36760.8575">11234 14789 516 0,'-52'40'123'16,"2"4"-44"-16,12-5-15 16,20-5-56-16,18-8-8 15,0-8-5-15,30-3 5 16,6-4 17-16,3 1 23 16,-6-1 9-16,-10 4-8 15,-15 3-15-15,-8 4-12 16,-14 3-6-16,-26 2-5 15,-5-8-3-15,-2-4-19 0,6-15-64 16,12 0-54-16,3-17-111 16</inkml:trace>
  <inkml:trace contextRef="#ctx0" brushRef="#br0" timeOffset="36927.3459">11294 14681 138 0,'66'-22'613'0,"11"6"-523"16,14-2 3-16,5 4-69 16,-5 3-22-16,-18 3-2 15,-15 5-86-15,-21 3-102 0,-16 0-187 16</inkml:trace>
  <inkml:trace contextRef="#ctx0" brushRef="#br0" timeOffset="37209.7486">10602 15651 703 0,'33'-2'129'0,"26"-16"-63"0,42-14 4 16,32-10-45-16,20-7-4 15,3 2-12-15,-10 3-9 16,-27 9 0-16,-31 12 0 16,-36 9-55-16,-27 9-85 15,-21 5-98-15,-4 2-351 16</inkml:trace>
  <inkml:trace contextRef="#ctx0" brushRef="#br0" timeOffset="37775.3172">11075 15800 69 0,'-15'3'484'0,"0"5"-440"15,8-2 15-15,7-3-45 0,0-1-8 16,0-1 2-16,0-1 20 16,1 0 19-16,9 0 22 15,1 0-16-15,2 0-9 16,4-6-12-16,9-5-13 16,12-2-7-16,11-1-1 15,8-1-3-15,-2 2-1 16,-7 4 2-16,-15 5-9 15,-13 4 0-15,-14 0 0 16,-6 15 0-16,0 14 0 16,-25 14 0-16,-8 10 0 15,-7 8 0-15,-2 6 0 0,6 1 0 16,10-10 0-16,12-11 0 16,14-15 0-16,8-16 0 15,30-8 0-15,21-8 0 16,13 0 0-16,3-2 0 15,-5-8 0-15,-13-4 0 16,-12-4 0-16,-14-4 0 16,-8-4-33-16,-1-15-242 15</inkml:trace>
  <inkml:trace contextRef="#ctx0" brushRef="#br0" timeOffset="48716.837">19674 6385 66 0,'0'0'41'0,"0"-2"-24"16,0 2-2-16,0-2 12 15,-1 2 25-15,-1 0 0 16,2 0-9-16,-1 0-16 15,1 0-13-15,0 0-4 16,-2 0-4-16,2 0 3 16,-1 0 8-16,-1 0 10 15,2 0-3-15,-2 0-2 16,0 0 0-16,2-1-2 0,-1 1 0 16,1-2-1-16,0 2-8 15,0 0-3-15,0 0 1 16,0 0-1-16,-2 0 0 15,2 0-3-15,0 0 1 16,0-1 0-16,0 1 1 16,0 0-2-16,-1 0 1 15,1 0-1-15,0 0-1 16,0 0 0-16,-2 0 1 16,2 0-1-16,0 0-1 15,0 0 3-15,0 0-2 16,0 0 0-16,0 0 2 15,0 0 0-15,0 0-2 0,0 0-2 16,0 0-1-16,0-2-1 16,0 2 0-16,0 0 0 15,0 0 0-15,0 0 2 16,0 0-2-16,0 0 0 16,0-2 4-16,0 2 0 15,0 0 2-15,0 0 1 16,0 0-2-16,0 0-1 15,0 0-2-15,0 0-1 16,0 0-1-16,0 0 0 16,0 0 2-16,0 0 0 15,0 0 3-15,0 0 1 0,0 0 1 16,0 0-5-16,0 0 0 16,0 0-2-16,0 0 0 15,0 0 0-15,0 0 0 16,0 0 0-16,0 0 1 15,0 0-1-15,0 0 0 16,0 0 0-16,0 0 0 16,0 0 1-16,0 0 0 15,0 0 1-15,0 0-1 16,0 0-1-16,0 0 1 16,0 0-1-16,0-1 0 15,0-1 1-15,0 2 0 16,0 0 1-16,0 0-1 15,0 0 1-15,0 0-1 16,0 0 1-16,0 0-1 0,0 0 1 16,0 0 0-16,0 0 3 15,0 0-1-15,0 0 1 16,0 0-2-16,0 0-3 16,0-3 0-16,0-5 0 15,10-1-36-15,-2-11-90 16,-8-2-300-16</inkml:trace>
  <inkml:trace contextRef="#ctx0" brushRef="#br0" timeOffset="52394.7443">19595 6328 308 0,'-4'0'47'0,"2"0"-30"16,2 0 15-16,0 0-26 0,0 0 13 16,0 0 10-1,0 0 16-15,0 2 1 0,0-2 6 16,9 0-3-16,9 0-8 16,9 0-3-16,10 0 3 15,15 0-5-15,6 0-2 16,4-8-5-16,-7 2-13 15,-9 0-10-15,-11 6-6 16,-10 0 0-16,-10 0-23 16,-3 0-80-16,-11 9-125 15</inkml:trace>
  <inkml:trace contextRef="#ctx0" brushRef="#br0" timeOffset="52772.3696">20510 6024 510 0,'-35'22'75'16,"-2"9"-75"-16,0 3 29 15,7-3-16-15,9-8 1 16,15-6 3-16,6-6-13 16,12-6-1-16,18-2 12 0,4-2 27 15,4 3 13-15,-4 2-9 16,-6 3-4-16,-11 8-5 16,-14 11-10-16,-3 12-6 15,-29 12-4-15,-20 4-10 16,-13-1-7-16,-3-9 0 15,7-18-6-15,15-20-23 16,11-8-37-16,12-34-60 16,14-10-76-16,6-14-174 15</inkml:trace>
  <inkml:trace contextRef="#ctx0" brushRef="#br0" timeOffset="52955.1786">20644 5949 611 0,'43'-2'75'16,"11"2"11"-16,13 0-8 15,2 0-64-15,-4 2-10 16,0 2-4-16,-7-4-47 16,-6 0-89-16,-12 0-109 15</inkml:trace>
  <inkml:trace contextRef="#ctx0" brushRef="#br0" timeOffset="53420.7822">19871 7005 531 0,'-4'-1'38'16,"4"1"-15"-16,0 0 28 16,1 0-36-16,20 0 26 15,12 0 6-15,16 0 1 16,17 0-7-16,13-10-4 16,10-5-7-16,5-3-6 15,-6 1-9-15,-13 2 2 16,-18 10-10-16,-17 5-4 15,-16 0-3-15,-9 3-2 0,-5 11-3 16,-1 0-17 0,-3 4-43-16,-3 2-76 0,-3 0-80 15,0-4-220-15</inkml:trace>
  <inkml:trace contextRef="#ctx0" brushRef="#br0" timeOffset="53869.6745">20110 7365 550 0,'-16'3'8'16,"13"1"34"-16,3-2-18 16,0-2-10-16,0 0 27 15,8 0 11-15,7 0 10 16,6 0-9-16,4-6-11 16,4-3-8-16,2 2-13 15,-4 3-3-15,-4 4-8 16,-10 0-5-16,-9 0-4 15,-4 17-1-15,0 13 1 16,-22 13 1-16,-12 10-2 0,-5 3 0 16,2 1 0-1,10-7 0-15,10-8 0 0,14-6 1 16,3-14-1-16,32-8 0 16,13-7 0-16,13-7 2 15,6 0-2-15,3 0 0 16,0-14-1-16,-1-8-32 15,-4-9-109-15,-5-21-200 16</inkml:trace>
  <inkml:trace contextRef="#ctx0" brushRef="#br0" timeOffset="54235.4119">21491 6875 726 0,'-7'19'126'0,"-11"25"-29"16,-13 19-36-16,-17 14-48 15,-14 7-13-15,-6-9 0 16,6-16-26-16,15-39-171 15</inkml:trace>
  <inkml:trace contextRef="#ctx0" brushRef="#br0" timeOffset="55814.979">22746 5985 99 0,'-6'0'219'0,"5"0"-178"0,1 0 11 16,0 0-42-16,0 0-2 16,0 0 12-16,0 0 1 15,0 0 16-15,0 0 8 16,0-4 10-16,12-4-1 16,6 0-6-16,6-2-3 15,2 0-4-15,1 2-11 16,0 2-8-16,-4 2-7 15,-3 2-6-15,-5 2-1 16,-7 0-1-16,-7 0-2 16,-1 0-4-16,0 19 2 15,-6 15-3-15,-16 15 3 0,-11 13 0 16,-7 9-2-16,-3 1-1 16,7-1 0-16,15-13 0 15,16-12-1-15,5-14 0 16,24-10-2-16,18-8-1 15,10-8 3-15,6-4 1 16,-1-2 1-16,-5 0 3 16,1 0-4-16,-7 0 0 15,-6-5-15-15,-6-14-74 16,-7-11-64-16,-5-10-160 16</inkml:trace>
  <inkml:trace contextRef="#ctx0" brushRef="#br0" timeOffset="56180.7002">23539 5912 231 0,'-22'10'200'16,"6"1"-161"-16,9 3 36 16,5 2-53-16,2-2 6 15,20-6-14-15,18 0-8 16,9-4 20-16,2 3 10 0,-7 4 28 16,-12 3 8-16,-14 8-16 15,-16 9-18-15,-2 9-17 16,-29 12 3-16,-18 2-10 15,-9-3-10-15,1-10-3 16,9-17-1-16,10-21-4 16,12-3-22-16,4-31-36 15,2-9-49-15,11-8-48 16,9-3-103-16</inkml:trace>
  <inkml:trace contextRef="#ctx0" brushRef="#br0" timeOffset="56364.327">23691 5708 515 0,'58'-12'129'0,"30"1"-28"16,16 6 2-16,4 5-71 16,-13 0-11-16,-14 10-21 15,-23 6-10-15,-12-2-67 16,-16-2-56-16,-15-1-100 15</inkml:trace>
  <inkml:trace contextRef="#ctx0" brushRef="#br0" timeOffset="56730.5246">22663 6889 254 0,'6'0'209'0,"27"0"-169"15,14-6 69 1,19-7-60-16,19-3 1 0,25-10 5 16,22-6 4-16,11-1-2 15,1 4-12-15,-15 8-23 16,-16 12-13-16,-19 6-9 16,-16 2-7-16,-15 1-32 15,-17-2-38-15,-21-2-30 16,-18 3-30-16,-7 1-65 15,-20 0-138-15</inkml:trace>
  <inkml:trace contextRef="#ctx0" brushRef="#br0" timeOffset="57211.2029">23097 7145 292 0,'-5'0'113'15,"5"0"-56"-15,0 0 23 16,0 1-61-16,0-1 0 15,0 0 9-15,8 0 13 0,11 0 11 16,11-12 14-16,12-7-7 16,10 0-17-16,0 2-10 15,-6 3-5-15,-14 7-3 16,-13 6-11-16,-10 1-7 16,-6 1-5-16,-3 28-1 15,0 15 1-15,-27 13 1 16,-12 14 1-16,-11 9-2 15,-7 2-1-15,9-7 1 16,15-11-1-16,25-18 1 16,18-18-1-16,45-15 0 15,24-12 0-15,20-1 0 0,5 0 1 16,-7 0-1-16,-16-4-3 16,-14-1-14-16,-19-12-49 15,-14-18-114-15,-3-12-386 16</inkml:trace>
  <inkml:trace contextRef="#ctx0" brushRef="#br0" timeOffset="63961.5497">24380 5325 354 0,'-12'-2'9'0,"6"0"9"15,3 1 31-15,3-1-30 16,0 2 16-16,-2-1 10 0,2-1 5 16,0 1 5-16,0 1-17 15,0-4-16-15,0 1-5 16,16-1-6-16,13-1 4 16,19 3 5-16,15 0 5 15,17 0 8-15,14 2-3 16,5-2-8-16,-4 2-5 15,-10 0 1-15,-19 0-11 16,-18 0-5-16,-15 13-2 16,-11 10 0-16,-7 15 1 15,-8 19-1-15,-7 20 0 16,0 18-1-16,-10 16 0 16,-7 15 0-16,5 11 1 15,-1 12 0-15,4 5 0 0,-2 1 0 16,-2 4 1-16,-3-3-1 15,-2-1 0-15,-3 3-1 16,0-3 0-16,-3-2 1 16,0 1-4-16,4-13-3 15,3-9-3-15,8-13 8 16,2-15 2-16,2-6 0 16,1-13 0-16,-2-15 0 15,0-8 2-15,0-7 2 16,-2-9 5-16,-1-4 1 15,-7-8-4-15,-4-8 0 16,-6-1-3-16,-13-3-2 16,-10-7 0-16,-17 0-1 0,-16-6 0 15,-10-4-1-15,-4-3-7 16,5-2-6-16,12-2-13 16,4-12-6-16,11-3-33 15,3-3-49-15,9-4-151 16</inkml:trace>
  <inkml:trace contextRef="#ctx0" brushRef="#br0" timeOffset="65009.3751">19456 5393 409 0,'0'-6'80'0,"0"5"-28"15,0-1 30-15,0 2-52 0,0 0-9 16,-1 0 1-16,-8 0 6 15,-10 3 1-15,-14 31-2 16,-19 36-1-16,-17 41-7 16,-15 51-2-16,-8 55-1 15,6 39 4-15,20 34 2 16,38 0-1-16,31-18-5 16,56-35-5-16,28-45-6 15,16-41 5-15,7-42-8 16,-4-24-2-16,-8-22-2 15,-18-14-23-15,-27-3-50 16,-22 2-62-16,-21 3-63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0T18:19:09.7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8282 3159 359 0,'-5'0'130'0,"2"0"-95"15,2 0 51-15,-1 0-36 16,2 0-14-16,0 0 2 16,0 0 10-16,0 0-25 0,12 0-8 15,9 0 7-15,5-1-6 16,8-3-15-16,3 2-1 16,7-4-14-16,8 0-47 15,4-2-40-15,1 4-53 16,-2-2-76-16</inkml:trace>
  <inkml:trace contextRef="#ctx0" brushRef="#br0" timeOffset="399.1169">8976 2810 367 0,'-11'1'203'0,"5"1"-198"16,6-2 14-16,0 0 14 15,12 0-17-15,14-5 28 16,6-9 32-16,4 0-12 16,-1 4-9-16,-10 8-10 15,-9 2-24-15,-11 12-12 16,-5 24 0-16,-2 11 4 15,-22 13-7-15,-1 3-6 16,8-12 1-16,13-12-1 0,4-15-4 16,18-12-6-1,12-4 9-15,1 6 1 0,-6 10 2 16,-12 20 6-16,-13 19 4 16,-26 21-2-16,-39 16 4 15,-16-2-12-15,-3-15-2 16,20-32-13-16,30-34-69 15,28-27-185-15</inkml:trace>
  <inkml:trace contextRef="#ctx0" brushRef="#br0" timeOffset="1014.2951">15927 2741 237 0,'-6'0'461'0,"6"0"-438"16,0 0 44-16,1 0-34 15,21 1-13-15,10 2 22 16,5-1-22-16,3 3-3 16,-2-2-6-16,-1 1-11 15,0 0-16-15,2 0-60 16,3-4-110-16,-5 0-284 15</inkml:trace>
  <inkml:trace contextRef="#ctx0" brushRef="#br0" timeOffset="1396.7042">16435 2650 54 0,'-8'4'315'0,"8"1"-307"16,1-5 31-16,17 0 1 15,7 0 28-15,5-7 16 16,1-5-8-16,1 2-3 0,-6 3 2 16,-8 6-10-16,-6 1-28 15,-6 0-11-15,-4 10-12 16,-2 14 0-16,0 5-1 15,-2 0-8-15,-1-6-4 16,3-5-1-16,11-9-6 16,26-9-3-16,12 0 9 15,3 0 0-15,-7 2 5 16,-15 13 7-16,-22 20 2 16,-19 26-14-16,-49 24 0 15,-32 13 0-15,-21 2 0 16,0-16 0-16,12-27 0 15,20-25-99-15,13-27-246 16</inkml:trace>
  <inkml:trace contextRef="#ctx0" brushRef="#br0" timeOffset="2161.491">9565 1081 636 0,'-18'42'116'0,"-39"34"-107"15,-32 40 72-15,-35 29-49 16,-28 31-21-16,-8 15-5 15,11-4-6-15,30-15-30 0,45-36-107 16,40-43-183 0</inkml:trace>
  <inkml:trace contextRef="#ctx0" brushRef="#br0" timeOffset="2592.9915">9467 2803 723 0,'-78'56'12'16,"-24"43"16"-16,-32 36 50 15,-27 40-49-15,-24 22-18 0,-6-1-9 16,24-24-2-16,48-40-49 16,60-69-164-16</inkml:trace>
  <inkml:trace contextRef="#ctx0" brushRef="#br0" timeOffset="3425.174">8279 4465 473 0,'-2'0'3'0,"2"0"4"15,17 0-5-15,24 0 31 16,22 0-6-16,16-4-6 16,20-10 2-16,13-2 4 15,10-6 0-15,14-5-5 16,16 0-4-16,19-4-1 16,22 1 6-16,20 3-2 15,10-1-13-15,3 3-4 16,1 1-4-16,9-4 4 15,19-2 1-15,26-4-5 16,21-3 1-16,29-6-1 0,29 1 2 16,25-1 2-16,21 6 4 15,21 8 8-15,-1 7-1 16,5 4-9-16,11 4 5 16,-6 6 8-16,0 2-11 15,-10 6-3-15,-28 0-5 16,-29-2 0-16,-33 2-1 15,-48-5-3-15,-51-2-7 16,-67-3-36-16,-79-4-69 16,-85-9-231-16</inkml:trace>
  <inkml:trace contextRef="#ctx0" brushRef="#br0" timeOffset="4257.102">8853 5383 421 0,'-7'0'185'0,"7"0"-179"16,0 0 66-16,1 0-33 16,23 0-21-16,22 0 16 15,21-12 18-15,17-3 6 16,14 1-19-16,-4 0-15 0,-14 4-17 16,-18 4-7-16,-16 0-8 15,-13-4-42-15,-4 1-64 16,-8-2-121-16</inkml:trace>
  <inkml:trace contextRef="#ctx0" brushRef="#br0" timeOffset="4573.2956">9759 5146 711 0,'-57'46'2'16,"20"-4"-2"-16,22-10 1 0,15-10-1 15,25-11-31-15,21-6 31 16,7-2 10-16,-1 0 29 16,-12 8 23-16,-14 10-5 15,-19 13-10-15,-7 15-10 16,-36 17-10-16,-20 5-19 15,-10-3-7-15,0-12-1 16,7-24-9-16,9-24-39 16,6-10-67-16,9-34-20 15,15-19-88-15</inkml:trace>
  <inkml:trace contextRef="#ctx0" brushRef="#br0" timeOffset="4754.9293">9798 5071 810 0,'40'0'9'16,"28"0"85"-16,15 0-60 16,-1-3-28-16,-9-9-6 15,-10-2-10-15,-11-3-53 16,-3 1-45-16,-9-8-163 15</inkml:trace>
  <inkml:trace contextRef="#ctx0" brushRef="#br0" timeOffset="5037.5421">11051 4465 720 0,'0'4'29'0,"0"44"33"16,0 33 29-16,-12 39-49 0,-21 27-12 16,-12 29-5-1,-13 19-1-15,-5 18-24 0,1 8 0 16,4-6 0-16,13-29 0 15,13-34-5-15,13-36-50 16,12-30-78-16,4-34-101 16</inkml:trace>
  <inkml:trace contextRef="#ctx0" brushRef="#br0" timeOffset="5869.1341">11691 5085 385 0,'-4'-2'138'0,"4"2"-104"16,0 0 23-1,0 0-40-15,0 0-2 0,0 0 8 16,7 0 12-16,11 0 12 15,12 14 3-15,6 11-10 16,7 8 0-16,0 8-14 16,-1 6-9-16,-10 2-11 15,-7 2-6-15,-8 4-1 16,-3 4-8-16,1 4-31 16,-2 2-53-16,2-2-64 15,-4-19-249-15</inkml:trace>
  <inkml:trace contextRef="#ctx0" brushRef="#br0" timeOffset="6068.6361">12122 5051 669 0,'-55'23'49'16,"-5"17"-31"-16,-9 14 58 15,-3 8-59-15,-2 7-17 16,10 1-4-16,14-4-15 16,14-3-44-16,13-3-57 15,17-14-110-15</inkml:trace>
  <inkml:trace contextRef="#ctx0" brushRef="#br0" timeOffset="6351.0314">12614 5024 400 0,'0'18'227'16,"0"14"-206"-16,-5 8 45 0,-4 14-26 16,-2 6-24-1,-4 4-9-15,-3 1-4 0,-1-1-3 16,2 8-15-16,-2-5-46 16,1-5-71-16,5-14-124 15</inkml:trace>
  <inkml:trace contextRef="#ctx0" brushRef="#br0" timeOffset="6567.416">12402 5353 437 0,'16'-6'305'16,"9"2"-286"-16,15 1 72 15,12-3-62-15,6-2-29 16,-1-3-8-16,0-5-42 16,-5 1-54-16,0-1-31 15,-7 0-109-15</inkml:trace>
  <inkml:trace contextRef="#ctx0" brushRef="#br0" timeOffset="6883.4935">13004 5236 254 0,'0'0'350'15,"0"0"-310"-15,16-10 30 16,20-4-36-16,11-2 10 16,6 4-10-16,-4 0 6 15,-13 10-2-15,-14 2-14 16,-14 0-11-16,-8 22-7 15,-8 18 4-15,-30 16-1 16,-13 18-6-16,-10 13-3 16,4 2 0-16,18-8-6 15,18-16 0-15,21-25-2 16,6-16-12-16,30-15 2 16,16-8 11-16,8-1 6 0,6 0-1 15,1-1-13-15,-1-11-32 16,6-9-72-16,-3-13-134 15</inkml:trace>
  <inkml:trace contextRef="#ctx0" brushRef="#br0" timeOffset="7166.143">13963 4608 577 0,'0'60'85'0,"0"28"30"0,0 25-32 16,0 24-27-16,-3 17-21 16,-19 23-9-16,-12 8-10 15,-7 1-7-15,1-2-6 16,1-25-3-16,4-22-20 15,9-31-53-15,8-33-84 16,4-41-141-16</inkml:trace>
  <inkml:trace contextRef="#ctx0" brushRef="#br0" timeOffset="7781.2737">14806 5056 586 0,'34'-14'60'16,"13"1"-8"-16,8 3 19 15,3 2-51-15,-3 3-8 16,-11 2-12-16,-16 2-23 15,-10 1-62-15,-15 0-77 16,-3 0-357-16</inkml:trace>
  <inkml:trace contextRef="#ctx0" brushRef="#br0" timeOffset="7947.476">14881 5332 693 0,'0'7'155'16,"25"4"-132"-16,23 1 21 16,10-7-44-16,17-5-40 15,-4-14-223-15</inkml:trace>
  <inkml:trace contextRef="#ctx0" brushRef="#br0" timeOffset="8362.8494">15600 5108 645 0,'0'0'57'0,"9"0"8"15,25 0-2-15,11-1-38 16,10-2-8-16,3-4-11 16,0 1-6-16,2-3-16 0,1-2-87 15,-1-7-90-15</inkml:trace>
  <inkml:trace contextRef="#ctx0" brushRef="#br0" timeOffset="8812.0598">16310 4826 268 0,'0'-5'182'15,"1"5"-102"-15,7-2 33 16,-1 0-55-16,10-3-8 16,4-1 13-16,12-4-11 15,8 1-9-15,10-2-1 16,6 3-16-16,-4 2-2 15,-8 4-7-15,-13 2-12 16,-13 0-5-16,-13 16 0 16,-6 16 0-16,-6 19 0 15,-28 17 0-15,-20 12 0 16,-15 13 0-16,0-1 0 0,8-3 0 16,20-14 0-16,26-14 0 15,15-17 0-15,53-16 0 16,46-22 0-16,38-8 0 15,27-28 0-15,-7-14 0 16,-21-6 0-16,-24-9-16 16,-18-6-73-16,-8-16-165 15</inkml:trace>
  <inkml:trace contextRef="#ctx0" brushRef="#br0" timeOffset="10441.4183">9135 6987 205 0,'0'0'294'0,"0"0"-294"16,12 2 0-16,21 3 29 16,16-4-9-16,24-1 0 15,27 0 16-15,43-8 16 16,47-6 10-16,50-4 1 16,57-1-8-16,43 2-13 15,29 1-10-15,-4 3-23 16,-13 0-6-16,-34-1-3 0,-37 1 0 15,-31 4 3 1,-42 0-3-16,-50-2-5 0,-46-9-26 16,-42-7-48-16,-27 1-54 15,-28-10-81-15</inkml:trace>
  <inkml:trace contextRef="#ctx0" brushRef="#br0" timeOffset="11007.2087">10071 7812 443 0,'-2'0'20'16,"2"0"24"-16,0 0 41 15,18 0-20-15,18 0-1 0,16 0 15 16,17-6-17-16,4-3-16 16,-1 2-22-16,-13-3-23 15,-11 4-1-15,-17-2-50 16,-4-2-96-16,-10-2-152 15</inkml:trace>
  <inkml:trace contextRef="#ctx0" brushRef="#br0" timeOffset="11289.36">10908 7601 627 0,'-30'24'139'0,"-6"13"-109"15,0 7 52 1,6 0-50-16,8-6-32 0,16-7-4 16,6-7-7-16,25-7 4 15,14-2 7-15,6 2 11 16,-6 3 4-16,-11 6 8 16,-19 9-3-16,-9 10-8 15,-28 8-7-15,-20 1-3 16,-10-10-2-16,1-8-10 15,3-19-45-15,5-12-53 16,10-5-64-16,10-17-95 16</inkml:trace>
  <inkml:trace contextRef="#ctx0" brushRef="#br0" timeOffset="11455.7442">11003 7651 803 0,'54'-3'64'0,"9"3"-5"16,14 0-18-16,1 0-41 15,-8-9-20-15,0-12-102 16,-11-16-205-16</inkml:trace>
  <inkml:trace contextRef="#ctx0" brushRef="#br0" timeOffset="12020.7822">15477 6567 668 0,'0'0'66'16,"25"4"-63"-16,44-2 87 15,42-2-40-15,46 0-7 16,36 0-10-16,17-15-9 16,-2 0-4-16,-15-1-13 15,-25-2-4-15,-33 0-3 16,-33-2-23-16,-22 0-66 15,-13-2-136-15,-11 4-161 16</inkml:trace>
  <inkml:trace contextRef="#ctx0" brushRef="#br0" timeOffset="12436.6302">15852 7250 535 0,'0'0'226'0,"0"2"-213"16,16 2 55-16,20-2-30 15,13-2-21-15,10 0-10 16,0 0-3-16,-2 0-4 16,-12-12-22-16,-6 3-95 15,-1-5-83-15</inkml:trace>
  <inkml:trace contextRef="#ctx0" brushRef="#br0" timeOffset="12702.583">16437 7111 514 0,'-39'23'154'0,"15"3"-83"16,18 0-20-16,6-2-51 16,23 2-3-16,17 0 3 15,3 4 15-15,-3 2 29 16,-10 2 11-16,-18 7-12 0,-12 3-12 15,-31 2-13 1,-21 0-11-16,-11-12-7 0,2-14-13 16,7-18-34-16,12-2-76 15,15-32-83-15,13-20-374 16</inkml:trace>
  <inkml:trace contextRef="#ctx0" brushRef="#br0" timeOffset="12852.1319">16687 6989 578 0,'91'-7'243'16,"5"7"-176"-16,2 0 25 0,-4 13-69 15,-16-3-23-15,-12-10-4 16,-10 0-61-16,2-14-165 16,-4-26-278-16</inkml:trace>
  <inkml:trace contextRef="#ctx0" brushRef="#br0" timeOffset="13600.8954">10130 4861 663 0,'-88'78'14'16,"-37"39"38"-16,-36 31 21 15,-34 35-43-15,-10 15-12 16,17-6-18-16,34-20-34 0,50-59-139 16</inkml:trace>
  <inkml:trace contextRef="#ctx0" brushRef="#br0" timeOffset="14165.4518">11422 7368 704 0,'-71'35'105'0,"-35"41"-96"15,-40 34 72-15,-32 31-47 0,-23 21-21 16,5 6-6-16,25-18-7 15,45-30-9-15,58-40-58 16,47-49-137-16,21-31-309 16</inkml:trace>
  <inkml:trace contextRef="#ctx0" brushRef="#br0" timeOffset="14831.1002">10169 9265 345 0,'-18'1'33'15,"8"-1"41"-15,7 0-21 16,3 2-16-16,0-2-8 15,7 0-17-15,22 0 0 16,20 0 33-16,34-18-8 16,55-8 4-16,70-15 7 15,92-15 1-15,87-6-12 0,90-7 7 16,69 2-18-16,63 0-19 16,40 4 12-16,24 8 2 15,-2 5-15-15,-20 7-4 16,-38 7-4-16,-60 4 2 15,-62 3-2-15,-80 10-1 16,-82 15-1-16,-86 4-19 16,-87 18-36-16,-85 14-36 15,-71 0-75-15,-59-3-240 16</inkml:trace>
  <inkml:trace contextRef="#ctx0" brushRef="#br0" timeOffset="15595.6544">10954 9535 287 0,'0'-4'357'16,"0"4"-329"-16,0 0 47 15,0 0-41-15,0 0-17 16,-2 0-3-16,-6 22 4 16,-5 22 19-16,-3 19 5 15,0 20-23-15,-5 16-4 0,-3 12 1 16,-2 13-3-16,-2 6-6 16,-3 3-1-16,2 0-1 15,3-11-5-15,3-11 0 16,7-21 0-16,0-20 0 15,3-22-2-15,3-19 0 16,4-14 0-16,3-10-2 16,3-2-7-16,0-3-19 15,0 0-30-15,0 0-27 16,5-16-68-16,12-9-155 16</inkml:trace>
  <inkml:trace contextRef="#ctx0" brushRef="#br0" timeOffset="15911.2255">11057 10115 441 0,'0'-6'156'15,"0"6"-117"-15,1 0 8 16,19 10-14-16,6 15 16 16,7 8-14-16,5 10 5 0,2 7 4 15,3 4-10 1,-4 3-12-16,-5 1-1 0,-4 2-14 16,-6 0-7-16,-4-3 0 15,0-6-5-15,-2-10-10 16,-4-18-22-16,-5-16-37 15,-5-7-35-15,2-15-48 16,-2-22-186-16</inkml:trace>
  <inkml:trace contextRef="#ctx0" brushRef="#br0" timeOffset="16144.1947">11619 10095 525 0,'-28'0'151'0,"-6"9"-126"16,-7 18 37-16,-6 13-40 15,-7 12-11-15,-9 9-7 16,-5 7 3-16,1 2 9 16,7-4-9-16,13-7-7 15,15-9-14-15,11-14-46 16,15-16-15-16,6-16-45 15,15-4-80-15,23-30-119 16</inkml:trace>
  <inkml:trace contextRef="#ctx0" brushRef="#br0" timeOffset="16426.963">11964 9985 29 0,'-7'16'570'0,"-1"12"-547"16,-1 10 44-16,0 8-35 16,-3 7-26-16,0 7-3 15,-6 2 19-15,-1 2-4 0,2 0-8 16,1-5-10-16,6-5-7 15,1-6-32-15,4-9-30 16,-1-13-91-16,3-19-162 16</inkml:trace>
  <inkml:trace contextRef="#ctx0" brushRef="#br0" timeOffset="16626.4275">11742 10279 772 0,'0'-2'16'15,"17"-3"26"-15,28-2-21 16,14-2-6-16,6-1-15 0,-2 2-1 16,-8 2-26-16,-9 0-37 15,-4 1-37-15,-5 0-91 16,-8-4-208-16</inkml:trace>
  <inkml:trace contextRef="#ctx0" brushRef="#br0" timeOffset="17075.3154">12437 9941 419 0,'0'-2'49'16,"0"0"24"-16,7-5-2 16,14 4-6-16,7-7-14 15,5 1 5-15,6-2 2 16,2 0-11-16,-1 1-10 15,-6 4-8-15,-9 2-11 16,-10 4-8-16,-6 0-3 16,-1 0-4-16,-8 18-2 15,0 12 0-15,-12 10 3 0,-16 11-4 16,-7 5 0-16,-1 5-1 16,5 1 1-16,6-8 0 15,11-10 0-15,13-8 1 16,1-11-1-16,18-3 0 15,18-4 0-15,8-5 2 16,6-1-2-16,3-6 0 16,1-4-4-16,-1-2-25 15,6-8-105-15,-7-36-256 16</inkml:trace>
  <inkml:trace contextRef="#ctx0" brushRef="#br0" timeOffset="17673.5503">13463 9192 573 0,'-6'-1'186'0,"2"1"-162"16,4 33 24-16,0 29-14 16,0 28 23-16,0 21-43 15,0 19 14-15,-8 13-8 16,-11 16 4-16,-8 3-9 16,-4-5-15-16,0-10 0 15,2-18 0-15,5-18 0 16,12-23 0-16,5-25-13 15,4-24-36-15,3-24-75 16,10-15-86-16,20-40-365 16</inkml:trace>
  <inkml:trace contextRef="#ctx0" brushRef="#br0" timeOffset="18023.0338">13969 9903 615 0,'23'0'53'0,"15"0"33"16,9-6-22-16,5-5-43 15,-6 1-2-15,-6 2-19 16,-13 5-11-16,-10 2-35 15,-8 1-54-15,-9 6-124 16</inkml:trace>
  <inkml:trace contextRef="#ctx0" brushRef="#br0" timeOffset="18207.023">14009 10209 613 0,'0'0'306'0,"0"0"-292"16,32 4 15-16,14-3-22 15,12-1-7-15,3 0-47 16,1-15-162-16,-7-21-386 16</inkml:trace>
  <inkml:trace contextRef="#ctx0" brushRef="#br0" timeOffset="18887.7062">14976 9314 465 0,'-4'2'19'0,"4"5"46"16,0-4-19-16,10-1-5 15,17-2 3-15,9 0 21 16,7 0-3-16,8 0-14 16,-3 0-3-16,-8 0-11 15,-13 0-19-15,-14 0-11 16,-10 2-4-16,-3 18 0 15,-15 15 0-15,-18 14 0 16,-7 8-2-16,-2 1-1 16,11-7-3-16,13-7 0 0,18-11 0 15,5-14 0 1,32-9 4-16,17-9 2 0,13-1 8 16,4 0-4-16,-5-3-4 15,-8-7-1-15,-7 0-14 16,-2 1-81-16,-6-6-112 15</inkml:trace>
  <inkml:trace contextRef="#ctx0" brushRef="#br0" timeOffset="19120.6322">16144 9314 577 0,'-26'10'211'0,"-15"29"-157"15,-12 16 9-15,-12 14-46 16,-14 13-13-16,-15 12-4 16,-12 13 1-16,-3 7-1 15,5-1-2-15,13-5 1 16,16-9-9-16,19-17-22 16,15-16-36-16,21-22-37 15,18-18-38-15,4-23-84 16</inkml:trace>
  <inkml:trace contextRef="#ctx0" brushRef="#br0" timeOffset="19386.3684">15900 10058 613 0,'-57'39'73'0,"3"7"25"15,13-7-41-15,16-10-57 16,23-10-11-16,6-7-32 16,26-8 38-16,6 0 5 15,0 2 49-15,-7 0 13 16,-8 6-8-16,-15 8-24 0,-6 9-10 16,-24 4-1-1,-22-1-19-15,-8-6 0 0,-2-15-29 16,4-11-71-16,16-3-127 15</inkml:trace>
  <inkml:trace contextRef="#ctx0" brushRef="#br0" timeOffset="19519.6492">16176 9890 905 0,'67'0'68'0,"3"2"-18"16,-9 12-50-16,-15-5 0 15,2-9-72-15,-8-21-361 16</inkml:trace>
  <inkml:trace contextRef="#ctx0" brushRef="#br0" timeOffset="22065.3444">16152 9906 162 0,'0'0'92'0,"0"-1"-77"16,0-1-9-16,0 0-4 15,0 2 1-15,0 0 6 16,0 0 37-16,0 0 6 0,0 0-9 16,0 0-3-16,0 0-5 15,0 0-14-15,-6 0-11 16,0 0-6-16,0 0-2 15,-3-3-2-15,0 2 0 16,-1 1 0-16,0 0 1 16,2 0-1-16,2 0 3 15,1 0 2-15,2 0-5 16,2 0-1-16,-1 0 0 16,1 0 1-16,1 0 2 15,0 0 1-15,0 0 7 16,0 0 14-16,0 0 0 15,0 0-11-15,0 0-8 16,0 0-5-16,0 0 0 16,0 0 0-16,0 0 1 0,-2 4 6 15,-2 3 11-15,-5 4 6 16,-3 2-11-16,-6 5-9 16,-3 3-2-16,-4 6-1 15,-1 2 0-15,3 2-1 16,-1 0-1-16,1-3-3 15,1-1-3-15,1-5-8 16,4-6-6-16,1-5-11 16,6-3-11-16,4-5-28 15,3 0-42-15,3-3-80 16</inkml:trace>
  <inkml:trace contextRef="#ctx0" brushRef="#br0" timeOffset="22296.8308">15924 10037 330 0,'0'0'82'16,"0"0"-47"-16,0 0-9 16,-10 4-20-16,-3 13-2 15,-5 5 0-15,-7 5 2 0,-3 3-3 16,-2 6-3-1,-3-2-1-15,3-1-11 0,2-3-30 16,2-2-44-16,11-11-146 16</inkml:trace>
  <inkml:trace contextRef="#ctx0" brushRef="#br0" timeOffset="30360.9823">7170 12388 405 0,'-7'-4'83'0,"5"2"-38"16,0-4 8 0,2 4-24-16,0-4-1 0,0 2 0 15,0 1 5-15,0 2 11 16,-2-1-3-16,2 2-4 16,0 0-9-16,-1 0-9 15,1 0-6-15,0 0-3 16,7 12-6-16,18 20 13 15,17 12 13-15,7 11-13 16,6 6-8-16,-2 2-2 16,-5 3-2-16,-5-4-3 15,-8-4-2-15,-5-3 0 16,-3-7-2-16,-5-10-14 16,-7-8-39-16,-4-9-57 15,-4-12-46-15,-7-9-181 0</inkml:trace>
  <inkml:trace contextRef="#ctx0" brushRef="#br0" timeOffset="30591.8432">7691 12361 312 0,'-27'0'420'0,"-1"9"-415"15,-7 23 50-15,-9 14-31 16,-9 10-21-16,-5 9-3 0,-1 5 0 16,0-3-1-16,12-7-4 15,13-12-16-15,12-12-50 16,14-12-62-16,8-20-87 16</inkml:trace>
  <inkml:trace contextRef="#ctx0" brushRef="#br0" timeOffset="30958.3874">7964 12485 416 0,'0'2'125'15,"0"1"-98"-15,21-1 32 16,16-2-9-16,19 0 2 15,11 0-3-15,6-10-7 0,0-4-4 16,-7 0-17 0,-13 1-21-16,-14 6-10 0,-17 1-30 15,-11 4-55-15,-6 2-50 16,-5-2-126-16</inkml:trace>
  <inkml:trace contextRef="#ctx0" brushRef="#br0" timeOffset="31191.1813">8322 12259 653 0,'-4'0'53'0,"4"13"-6"15,0 9-7-15,-2 14 1 0,-4 14-7 16,-9 13-16-16,-7 4 3 15,-8 2-13-15,0-9-8 16,6-12 0-16,11-10-23 16,9-14-59-16,4-7-68 15,20-17-140-15</inkml:trace>
  <inkml:trace contextRef="#ctx0" brushRef="#br0" timeOffset="31591.3056">8708 12330 422 0,'0'0'126'16,"0"0"-80"-16,17 0 14 15,10-13-15-15,10-6 13 16,6 2-3-16,-1 2 7 16,-4 3 0-16,-9 7-19 15,-6 5-22-15,-9 0-10 16,-6 12-5-16,-7 21-2 16,-1 17-2-16,-25 16-2 0,-17 12 0 15,-10 7 0 1,2-1 0-16,11-10 0 0,15-17 0 15,18-19 0-15,6-16 0 16,19-12 0-16,18-7 0 16,11-3 0-16,9 0 0 15,3 0 0-15,-2-1 0 16,-2-13-19-16,4-14-71 16,-5-21-208-16</inkml:trace>
  <inkml:trace contextRef="#ctx0" brushRef="#br0" timeOffset="32072.1706">9474 12460 147 0,'0'0'393'15,"0"0"-319"-15,13-4-12 16,14 0-8-16,7 0-14 15,4-3-3-15,3 0-9 16,-2 3-11-16,-7 0-17 0,-7 4-11 16,-8 0-48-16,-6 0-77 15,-9 4-156-15</inkml:trace>
  <inkml:trace contextRef="#ctx0" brushRef="#br0" timeOffset="32221.6646">9623 12607 714 0,'0'10'99'15,"9"0"-28"-15,21 0-50 16,13-5-21-16,9-5-4 16,11-8-118-16,-5-27-257 0</inkml:trace>
  <inkml:trace contextRef="#ctx0" brushRef="#br0" timeOffset="33052.9752">10626 11936 315 0,'-2'0'79'0,"2"0"-44"16,0 0 1-16,0 0-8 15,0 0 9-15,0 0-1 16,8-2 27-16,6-2 3 16,9-2-15-16,5-2 4 15,9 0-17-15,-1-2 2 16,-3 4-7-16,-6 4-8 15,-12 2-14-15,-7 0-6 16,-7 0-3-16,-1 22 0 16,0 11-1-16,-17 9-1 15,-9 4 0-15,-6 5-1 16,-1-2-2-16,11-9-2 0,9-7-4 16,13-11-2-16,0-11-8 15,21-10 4 1,16-1 12-16,8-1 3 0,2-10 1 15,-2 3-1-15,-9 3 0 16,-12 5-9-16,-12 0-78 16,-5 0-79-16,-7 5-161 15</inkml:trace>
  <inkml:trace contextRef="#ctx0" brushRef="#br0" timeOffset="33319.455">10535 12596 512 0,'0'3'131'16,"22"1"-59"-16,21-4 15 15,17 0-30-15,9 0-13 16,4-12-15-16,-5-2-7 15,-10 4-19-15,-13 0-3 16,-6 2-7-16,-6 2-29 16,-5 1-45-16,2 0-45 15,1 4-58-15,2-2-127 16</inkml:trace>
  <inkml:trace contextRef="#ctx0" brushRef="#br0" timeOffset="33652.6669">10837 12811 523 0,'-9'11'77'16,"9"0"-36"-16,0-2-11 15,6-3 2-15,10 1-4 16,-3-2 18-16,-3 3-1 0,-5 6-8 16,-5 7 6-16,0 8-16 15,-2 9-12-15,-17 7-8 16,-7 4-4-16,-3-6-2 16,-3-6-1-16,5-14-4 15,2-12-17-15,6-11-29 16,4-5-23-16,4-21-40 15,10-8-51-15,1-2-63 16</inkml:trace>
  <inkml:trace contextRef="#ctx0" brushRef="#br0" timeOffset="33819.3508">10876 12760 325 0,'14'0'497'15,"8"0"-440"-15,26 0 29 16,19 0-60-16,13-2-19 16,4-7-7-16,-2-4-15 15,-7 2-91-15,-8-9-151 16</inkml:trace>
  <inkml:trace contextRef="#ctx0" brushRef="#br0" timeOffset="34733.0426">15312 12069 448 0,'-6'-6'120'0,"4"5"-66"16,2-1 5-16,0 2-37 16,0 0-4-16,0 0 2 15,11 0 8-15,4 0 13 16,6 7 4-16,9 17 0 15,8 10-11-15,6 10-7 16,8 7-10-16,0 10-2 16,0 0-6-16,0 1-7 0,-7-3-2 15,-5-4-2-15,-7-4-10 16,-6-5-25-16,-6-12-52 16,-3-10-78-16,-5-24-82 15</inkml:trace>
  <inkml:trace contextRef="#ctx0" brushRef="#br0" timeOffset="34932.0141">16099 11977 708 0,'-56'8'77'16,"-11"28"-1"-1,-12 14-12-15,-9 16-46 0,-5 10-12 16,-1 5-6-16,13-3-3 15,19-12-16-15,22-12-37 16,20-14-67-16,20-13-67 16,0-21-255-16</inkml:trace>
  <inkml:trace contextRef="#ctx0" brushRef="#br0" timeOffset="35213.9072">16440 12113 601 0,'33'-2'116'0,"12"-5"-38"16,11 2-22-16,1 1-44 15,-7-2-12-15,-12 4-18 16,-15 0-63-16,-7 2-22 16,-12 0-98-16</inkml:trace>
  <inkml:trace contextRef="#ctx0" brushRef="#br0" timeOffset="35530.3258">16598 11930 715 0,'-8'38'61'0,"1"17"25"15,1 9-32-15,-6 4-29 16,-3 2-25-16,3-9-2 15,3-6-51-15,6-10-113 16,3-17-163-16</inkml:trace>
  <inkml:trace contextRef="#ctx0" brushRef="#br0" timeOffset="35946.7172">17011 11905 491 0,'29'-10'119'16,"11"-7"-17"-16,9 0-8 15,8-4-36-15,-2 3-3 16,-7 4-16-16,-11 8-6 0,-16 6-5 16,-12 8-24-16,-9 28-4 15,-14 16 0-15,-26 17 0 16,-12 9 0-16,-3 6 0 16,8-4 0-16,16-9 0 15,15-19 0-15,14-16-5 16,2-12 2-16,26-4 1 15,8-6 2-15,9 3-1 16,5 2-2-16,7 6-4 16,9 5 2-16,10 4-29 15,15-3-71-15,14-18-228 16</inkml:trace>
  <inkml:trace contextRef="#ctx0" brushRef="#br0" timeOffset="36395.1743">17893 11916 634 0,'28'0'105'0,"17"-2"-5"16,10 2-54-16,6 0-16 16,1 0-12-16,-9 0-11 15,-14 0-7-15,-17 0-14 0,-14 0-62 16,-8 10-104-16,-11 0-396 15</inkml:trace>
  <inkml:trace contextRef="#ctx0" brushRef="#br0" timeOffset="36544.782">18006 12125 528 0,'0'8'380'0,"15"12"-320"15,21-4-14-15,15 2-41 16,5-8-5-16,10-10-68 0,-3-13-324 16</inkml:trace>
  <inkml:trace contextRef="#ctx0" brushRef="#br0" timeOffset="37076.8273">19206 11627 479 0,'0'-3'202'0,"10"0"-117"15,17 1-9-15,9 1-37 16,6 1-24-16,2 0-15 16,-3 0 0-16,-5 0-52 15,-3 6-85-15,-13-5-167 16</inkml:trace>
  <inkml:trace contextRef="#ctx0" brushRef="#br0" timeOffset="37492.7612">19744 11474 490 0,'24'0'66'16,"11"-2"30"-16,12-4-32 0,7 0-19 16,1 0 12-16,-3 0-2 15,-13 5-6-15,-16 1-18 16,-19 0-14-16,-4 7-10 16,-19 18-1-16,-23 9 1 15,-15 8-7-15,-7 2 0 16,1 2-3-16,14 0 0 15,21-6-1-15,21-7 0 16,7-9 0-16,35-9-2 16,22-2 4-16,16-4 2 15,2-2 0-15,-2 1-3 16,-6-2-3-16,-12 1-11 0,-7 1-15 16,-12 1-66-16,-19 2-91 15,-14-2-268-15</inkml:trace>
  <inkml:trace contextRef="#ctx0" brushRef="#br0" timeOffset="37792.3577">19340 12394 714 0,'0'0'85'0,"31"0"9"15,26-2-41-15,22-8-27 16,15-4-7-16,9 1-1 16,-4 2-4-16,-8 5-14 15,-15 2 0-15,-15 4 0 16,-15 0-8-16,-10 0-38 15,-9 0-55-15,-5 0-73 16,-5 0-116-16</inkml:trace>
  <inkml:trace contextRef="#ctx0" brushRef="#br0" timeOffset="38124.3073">19862 12526 96 0,'-42'19'594'0,"1"9"-556"16,10 0 32-16,12-4-70 15,11-5 0-15,8-4-28 16,8-5 3-16,14 1 25 15,1-4 38-15,0 3 29 16,-7 2 7-16,-6 10-20 0,-10 8-17 16,-8 7-29-16,-28 6-8 15,-15 0 0-15,-9-4 0 16,4-10 0-16,7-11 0 16,8-11-14-16,7-7-77 15,5-9-115-15,9-18-143 16</inkml:trace>
  <inkml:trace contextRef="#ctx0" brushRef="#br0" timeOffset="38273.6612">19928 12485 810 0,'28'0'122'15,"10"7"-40"-15,8 5-73 16,-1-1-9-16,1-5 0 15,0-2-8-15,5-4-230 16</inkml:trace>
  <inkml:trace contextRef="#ctx0" brushRef="#br0" timeOffset="56795.6261">8318 14402 401 0,'14'-9'155'15,"6"-5"-125"-15,8-3 30 16,5 1-36-16,-3 4-21 15,-3 6-3-15,-5 6-35 16,-2 0-67-16,-3 0-55 16,-1 12-145-16</inkml:trace>
  <inkml:trace contextRef="#ctx0" brushRef="#br0" timeOffset="57178.1435">8802 14010 491 0,'6'-4'101'0,"5"-8"-88"15,11-1 21-15,10-3 4 16,2 1 11-16,-1 5-5 0,-8 7-7 16,-7 3-14-16,-12 19-2 15,-6 25-1-15,-9 17-9 16,-23 20-10-16,-4 10-1 16,6 0-1-16,13-9 1 15,17-20 0-15,2-22 0 16,30-25-1-16,17-15 1 15,10-13 0-15,11-23-1 16,5-4-32-16,7-4-84 16,-2-4-179-16</inkml:trace>
  <inkml:trace contextRef="#ctx0" brushRef="#br0" timeOffset="58258.8175">10499 13912 530 0,'0'0'47'0,"12"-2"-8"16,13-2 15-16,5-3-27 16,0 4-14-16,-5 3-13 15,-4 0-8-15,-4 0-16 16,-4 2-41-16,-4 8-109 15</inkml:trace>
  <inkml:trace contextRef="#ctx0" brushRef="#br0" timeOffset="58608.23">10888 13777 124 0,'0'-8'503'16,"9"-10"-498"-16,21-4 39 15,15-3-1-15,8-2-8 16,-2 7 7-16,-7 10 7 16,-15 10-29-16,-11 2-8 15,-16 28 6-15,-2 20-9 16,-27 10-6-16,-15 14-3 15,2 5 0-15,7-9-3 16,15-12 0-16,18-20 3 0,16-21 0 16,29-17-1-16,17 0 1 15,9-10 6-15,-2-6 3 16,-7 2-6-16,-10 2-3 16,-11 5-10-16,-10 2-73 15,-12-6-129-15</inkml:trace>
  <inkml:trace contextRef="#ctx0" brushRef="#br0" timeOffset="59239.5787">8476 11883 540 0,'10'19'37'0,"29"29"31"16,24 25 26-16,13 21-45 15,4 18 0-15,-5 17-25 16,-15 5-12-16,-11 5-12 16,-7-6-14-16,-6-3-152 15,-7 4-380-15</inkml:trace>
  <inkml:trace contextRef="#ctx0" brushRef="#br0" timeOffset="59688.6581">8694 13778 646 0,'36'44'107'0,"13"28"-52"15,15 26 30-15,-5 15-52 0,-3 11-25 16,-8 5-8-16,1-4 0 16,3-6-66-16,0-16-198 15</inkml:trace>
  <inkml:trace contextRef="#ctx0" brushRef="#br0" timeOffset="60586.2099">7137 15129 515 0,'33'0'20'0,"33"0"-14"15,44 0 41-15,47-8 16 16,49-14 3-16,65-9 15 16,67-9-23-16,54 0-18 15,44-2-16-15,12 13-15 16,-16 5-8-16,-23 2 0 15,-24 2 6-15,-32-3-6 16,-27-3-1-16,-40 3 1 16,-53-3 1-16,-56 2-2 15,-64 0-2-15,-53 6-47 16,-43-4-163-16,-17 4-236 16</inkml:trace>
  <inkml:trace contextRef="#ctx0" brushRef="#br0" timeOffset="61351.2575">7867 15619 602 0,'-1'0'56'0,"1"-2"6"15,0 2-31-15,16 0-21 16,17 6 18-16,17 17 8 15,7 13-11-15,9 11 2 16,-5 10-3-16,-7 10-10 16,-11 8-8-16,-10 7-3 15,-8 1-3-15,-8-2 0 0,-4-6-13 16,-4-8-54 0,2-12-91-16,-3-24-126 0</inkml:trace>
  <inkml:trace contextRef="#ctx0" brushRef="#br0" timeOffset="61617.1922">8491 15528 599 0,'-43'26'42'0,"-14"22"-18"16,-6 22 28-16,-7 17-26 16,-9 12-8-16,-3 7-5 15,3-2-2-15,12-12-6 16,17-19-5-16,16-17-6 16,15-21-24-16,11-17-39 15,8-11-62-15,0-7-99 16</inkml:trace>
  <inkml:trace contextRef="#ctx0" brushRef="#br0" timeOffset="62165.9575">8701 15932 311 0,'0'0'88'0,"12"-4"-44"0,5 1 33 16,6-2-18 0,6 1-8-16,-1-2-3 15,2 1-7-15,-3 0-15 0,-7 2-20 16,-3 0-6-16,-8 1-3 15,1 2-30-15,-2 0-53 16,-1 0-50-16,3 0-126 16</inkml:trace>
  <inkml:trace contextRef="#ctx0" brushRef="#br0" timeOffset="62648.1058">8768 16149 297 0,'0'0'214'15,"5"0"-157"-15,10 0 21 16,5 0 2-16,7 0-19 16,5 0-7-16,0 0-11 15,0-1-18-15,-5-1-19 16,-5 1-6-16,-9 1-33 15,1 0-99-15,-4 0-163 0</inkml:trace>
  <inkml:trace contextRef="#ctx0" brushRef="#br0" timeOffset="63670.6035">10039 15475 260 0,'0'-1'110'15,"0"1"-71"-15,0 0-7 16,0 0-11-16,0-2 7 15,0 0 19-15,2 0-5 0,4 0 1 16,1 0 0 0,5-3-4-16,3 0-2 0,3-3-8 15,3-1-5-15,0 4-1 16,1-5-3-16,0 2-4 16,0 2-4-16,-3 1 1 15,-7 4-4-15,0-1-4 16,-6 2 3-16,-5 0-4 15,1 0-2-15,-2 10 0 16,0 12 0-16,-12 10-1 16,-9 6-1-16,0-1-1 15,7-2 1-15,5-5 0 0,8-11 0 16,1-4-2 0,4-4-2-16,19-7 4 0,7-4 1 15,5 0 0-15,3-2 0 16,-1-12-1-16,-4 0 0 15,-8 1-7-15,-7 5-42 16,-7 5-59-16,-7 3-85 16,-4 0-306-16</inkml:trace>
  <inkml:trace contextRef="#ctx0" brushRef="#br0" timeOffset="64066.521">9948 16048 416 0,'-1'0'50'15,"1"2"22"-15,0-2-34 16,0 0 1-16,15 0 15 0,9 0 4 16,12-7-7-16,11-10-6 15,11-8-10-15,5-2-4 16,3 1-3-16,-5 3-6 15,-9 6-11-15,-12 6-11 16,-8 2 0-16,-9 9-12 16,-6 0-26-16,-2 0-31 15,-6 0-60-15,-3 0-80 16</inkml:trace>
  <inkml:trace contextRef="#ctx0" brushRef="#br0" timeOffset="64477.1249">10211 16269 425 0,'-12'14'84'0,"7"-6"-32"16,5 1-14-16,0-3-18 16,0 1 10-16,10 0 12 15,3 1 2-15,-3 3 1 0,1 1-8 16,-4 6-4-16,-4 3-7 16,-3 9-4-16,0 3-4 15,0 2-4-15,-16 1-3 16,-2-6-2-16,-5-5-2 15,1-7-6-15,-2-9-1 16,0-9 0-16,-3 0-6 16,2-9-24-16,4-7-17 15,8-5-20-15,4-1-19 16,3 3-20-16,6-4-84 16,0-5-231-16</inkml:trace>
  <inkml:trace contextRef="#ctx0" brushRef="#br0" timeOffset="64750.6413">10168 16185 325 0,'4'0'193'0,"8"-3"-120"16,8 0 13-16,11-3-8 15,12-2-24-15,6-2-8 16,3 1-3-16,2 1-10 0,-10 0-16 16,-7 7-17-16,-12-1-7 15,-9 2-47-15,-3 0-92 16,-9 0-168-16</inkml:trace>
  <inkml:trace contextRef="#ctx0" brushRef="#br0" timeOffset="65291.5319">10975 15961 523 0,'0'0'124'0,"22"0"-42"15,10-5 10-15,3-1-35 16,5-2-14-16,-2 0-21 15,-5 0-22-15,-8 4-1 16,-7 4-63-16,-6 0-148 0</inkml:trace>
  <inkml:trace contextRef="#ctx0" brushRef="#br0" timeOffset="67303.3086">11861 15273 422 0,'0'0'87'0,"0"-2"-29"16,0 0-19-16,0 2-34 15,0 0-2-15,0 0 10 16,0 0 22-16,0 0 4 0,0 0-6 16,0 12-6-16,-8 15-3 15,-8 9-7-15,0 0-11 16,-2 1-4-16,4-4 0 15,7-8 0-15,1-10-2 16,6-8 0-16,0-7-1 16,16-5 1-16,16-19 0 15,13-7 8-15,5-3 15 16,4 0 2-16,1 3 7 16,-6 9 7-16,-6 12-5 15,-11 10-9-15,-13 3-14 16,-13 30-6-16,-6 21-1 15,-21 25-2-15,-29 23-2 0,-18 17-1 16,-10 16-5-16,-5 4 0 16,6-7-1-16,13-19-4 15,20-33-1-15,22-35-7 16,19-31-6-16,6-14-2 16,36-27 16-16,25-14 11 15,15 0 35-15,7 5-4 16,-6 14-10-16,-15 14-3 15,-11 8 0-15,-18 0-14 16,-15 20-4-16,-12 6-31 16,-6-6-134-16,-2-18-613 15</inkml:trace>
  <inkml:trace contextRef="#ctx0" brushRef="#br0" timeOffset="68467.4703">16571 13611 383 0,'0'-2'82'0,"0"0"17"15,0 2-33-15,0-2-15 16,9-5 0-16,12-2-5 15,9-2 4-15,0 2-16 16,-7 2-11-16,-8 4-13 16,-6 3-10-16,-3 0-13 15,-1 11-36-15,-1 8-51 16,-1 1-72-16,2 4-204 0</inkml:trace>
  <inkml:trace contextRef="#ctx0" brushRef="#br0" timeOffset="68816.5611">17014 13456 385 0,'-6'0'189'0,"2"0"-141"15,4-2 50-15,0-2-69 16,21 0-8-16,7-2 6 15,3 0 1-15,-3 0-3 0,-6 4 0 16,-8-1 1-16,-6 3-10 16,-7 0-8-16,-1 0 3 15,0 17-4-15,-4 22 2 16,-21 17-2-16,-13 12-6 16,-4 8 0-16,-1 1 0 15,10-3 0-15,17-10 5 16,16-12 0-16,4-14-2 15,34-14-3-15,12-10-1 16,9-11 2-16,9-3-2 16,-1 0-4-16,-2-2-52 15,-6-15-156-15</inkml:trace>
  <inkml:trace contextRef="#ctx0" brushRef="#br0" timeOffset="71110.9853">19170 13631 438 0,'0'0'107'16,"0"0"-21"-16,18 0-17 16,6 0-37-16,6 0-5 15,2 0-9-15,0 0-1 0,-4 0-16 16,-7 0-1 0,2 5-44-16,-6 6-94 0,-2-2-180 15</inkml:trace>
  <inkml:trace contextRef="#ctx0" brushRef="#br0" timeOffset="71476.6966">19722 13477 518 0,'-9'9'84'0,"5"-7"-61"16,4-2 29-16,25 0-33 0,18-1-1 16,19-18 15-16,5-1-1 15,-6 0 8-15,-15 6 5 16,-19 6-9-16,-21 8-21 16,-6 8-8-16,-30 32 1 15,-19 16-5-15,-12 13-2 16,0 5-1-16,14-3 0 15,22-10-2-15,25-14-1 16,13-17-2-16,35-15-6 16,12-10 0-16,7-5 0 15,-4 0-15-15,-10-8-26 16,-14-3-23-16,-18-2-47 0,-21-9-232 16</inkml:trace>
  <inkml:trace contextRef="#ctx0" brushRef="#br0" timeOffset="72108.5644">16940 11507 76 0,'-27'0'16'0,"-2"2"-7"15,8 6 17-15,2 6 29 16,8-2 4-16,11 3-10 0,0 7 34 15,13 11 0 1,19 9 14-16,17 20-12 0,13 13-26 16,5 9 7-16,2 14-24 15,-7 5-22-15,-10 11-20 16,-14 5-3-16,-15 7-44 16,-18 0-95-16,-8-8-208 15</inkml:trace>
  <inkml:trace contextRef="#ctx0" brushRef="#br0" timeOffset="72474.9282">16654 13518 653 0,'39'93'19'16,"29"20"86"-16,18 13-48 15,4 8-41-15,-2 4-14 16,-9 3-2-16,-6-4-29 16,-6-5-93-16,-14-11-115 15</inkml:trace>
  <inkml:trace contextRef="#ctx0" brushRef="#br0" timeOffset="72856.7577">15254 14802 576 0,'27'-6'13'16,"32"3"47"-16,50-4 8 15,63-8-12-15,80-13 12 16,78-11-13-16,72-10-12 15,67-1-11-15,35 9-16 16,38 7-16-16,-1 21 1 0,-35 13 1 16,-45 11-4-16,-84 16 2 15,-90-1-22-15,-83-2-33 16,-83-7-44-16,-54-2-107 16,-55-3-244-16</inkml:trace>
  <inkml:trace contextRef="#ctx0" brushRef="#br0" timeOffset="73472.3979">16425 15588 315 0,'-3'-14'209'0,"3"-3"-149"16,0-1 20-16,9 1-37 16,4 3-7-16,8 6 1 15,5 8-7-15,11 2-9 16,11 26 2-16,5 16 1 15,4 15 0-15,-6 13-9 16,-5 10-3-16,-9 6-9 16,-4-1-2-16,-8 1-1 15,-5-5-4-15,-10-7-21 16,-2-10-41-16,-2-13-61 16,-4-21-101-16</inkml:trace>
  <inkml:trace contextRef="#ctx0" brushRef="#br0" timeOffset="73688.1205">17174 15582 587 0,'-40'-5'151'16,"-13"5"-112"-16,-5 28 42 15,-12 20-63-15,-6 17-18 16,-6 13 0-16,0 10-5 15,6 2-4-15,13-10-20 16,17-8-29-16,16-16-39 16,17-13-82-16,13-21-230 15</inkml:trace>
  <inkml:trace contextRef="#ctx0" brushRef="#br0" timeOffset="74053.9225">17492 15848 404 0,'19'-12'192'0,"7"-1"-109"15,9 1 10-15,-1-1-47 16,-2 4-25-16,-11 7-21 15,-6 2-2-15,-8 0-37 16,-5 13-57-16,-2 10-66 16,-14 3-251-16</inkml:trace>
  <inkml:trace contextRef="#ctx0" brushRef="#br0" timeOffset="74203.3456">17515 16063 849 0,'12'-3'43'0,"12"-5"30"16,12 2-56-16,3 1-17 15,4 5-7-15,-4 0-130 16,-8 0-271-16</inkml:trace>
  <inkml:trace contextRef="#ctx0" brushRef="#br0" timeOffset="74885.1439">18537 15384 601 0,'33'-8'32'0,"9"-4"68"16,6 0-37 0,-5 7-54-16,-10 5-9 0,-9 0-6 15,-7 1-43-15,-4 15-54 16,-10 1-113-16</inkml:trace>
  <inkml:trace contextRef="#ctx0" brushRef="#br0" timeOffset="75334.1637">19028 15205 480 0,'-1'0'56'0,"1"0"2"16,0 0-14-16,22 0-35 15,9-6 11-15,7-2 20 16,2 0-2-16,-2 2-3 16,-7 2 6-16,-9 2-11 15,-11 2-21-15,-11 0-7 16,0 14-1-16,-12 16 2 0,-14 10-1 16,-5 6-2-16,1 1-1 15,8-3 0-15,14-8 0 16,8-8-1-16,15-8-2 15,19-10 3-15,10-8 1 16,6-2 0-16,2 0 1 16,-8-5-1-16,-14-2 0 15,-15 6-30-15,-14 1-54 16,-1 0-52-16,-34 6-197 16</inkml:trace>
  <inkml:trace contextRef="#ctx0" brushRef="#br0" timeOffset="75566.5692">18829 15793 602 0,'8'0'113'0,"34"0"-58"15,30 0 51-15,23-18-53 16,22-8-19-16,7 2-7 15,-7 3-10-15,-17 8-13 16,-19 11-4-16,-26 2-11 16,-16 2-38-16,-9 18-54 15,-7 0-73-15,-9-2-151 0</inkml:trace>
  <inkml:trace contextRef="#ctx0" brushRef="#br0" timeOffset="75998.8461">19180 16174 638 0,'-39'31'32'0,"4"-1"8"16,12-1-7-16,16-2-30 16,7-5-3-16,27-8 0 15,18-5 2-15,4-3 1 16,0 1 21-16,-10-5 31 15,-12 3-4-15,-15 7-4 16,-12 4-18-16,-8 14-9 16,-26 6-6-16,-11 4-12 0,-9-6-2 15,-1-10-8 1,2-12-20-16,3-12-33 0,3 0-46 16,6-17-43-16,11-3-87 15,11-7-165-15</inkml:trace>
  <inkml:trace contextRef="#ctx0" brushRef="#br0" timeOffset="76181.9847">19238 16070 493 0,'16'-14'351'0,"6"3"-306"16,15-6 30-16,9 5-49 0,-1 8-26 15,-3 4 0-15,0 2-23 16,-2 18-72-16,-2 5-95 16,-3-9-195-16</inkml:trace>
  <inkml:trace contextRef="#ctx0" brushRef="#br0" timeOffset="76564.455">20313 15793 608 0,'19'3'128'15,"20"1"-82"-15,22-4 25 0,17 0-58 16,2 0-12-16,-10 0-1 16,-15 0-84-16,-17 0-254 15</inkml:trace>
  <inkml:trace contextRef="#ctx0" brushRef="#br0" timeOffset="77279.1461">21262 15390 561 0,'-30'20'31'0,"7"-4"6"16,12 2-1-16,9-6-33 15,2-5-3-15,24-7-1 16,16 0-1-16,11-13 2 16,10-11 4-16,3-2 20 15,4-1 30-15,-3 2 5 0,-8 6 10 16,-16 6-3 0,-19 8-23-16,-16 5-25 0,-6 5-11 15,-14 29-4-15,-28 20 0 16,-19 22-3-16,-15 14-2 15,-2 14-4-15,7 4-3 16,15-2-8-16,21-14 8 16,32-11 7-16,19-12 2 15,54-10 0-15,44-13 7 16,32-17 6-16,18-20 20 16,-4-9-33-16,-22-29 0 15,-32-12 0-15,-32-3 0 0,-30 4 0 16,-19 14-17-16,-14 1-160 15,-3 0-479-15</inkml:trace>
  <inkml:trace contextRef="#ctx0" brushRef="#br0" timeOffset="89349.8136">8222 17498 501 0,'-1'-2'150'16,"-2"0"-123"-16,1 0 17 16,2 2-25-16,0 0-12 0,0 0-4 15,3 0 1-15,22 6 4 16,13 19 31-16,10 9 0 15,2 12-11-15,-1 7-6 16,-8 6-14-16,-5 8-4 16,-8-2-3-16,-6 1-1 15,-5-2-2-15,-2-6-18 16,-3-3-39-16,1-13-52 16,-6-13-88-16,-5-26-308 15</inkml:trace>
  <inkml:trace contextRef="#ctx0" brushRef="#br0" timeOffset="89534.0869">8758 17484 715 0,'-54'14'134'16,"-16"33"-133"-16,-5 18 26 15,-2 20-24-15,-2 13-3 16,0 0-19-16,10-1-27 15,14-9-26-15,17-16-24 16,15-15-86-16,18-29-134 16</inkml:trace>
  <inkml:trace contextRef="#ctx0" brushRef="#br0" timeOffset="89815.6125">8876 17685 559 0,'11'0'119'16,"12"0"-80"-16,13 0 19 15,13 0-19-15,6 0-14 16,-3 0-6-16,-7 0-19 0,-9 0-9 16,-12 15-40-16,-12 10-96 15,-12 9-193-15</inkml:trace>
  <inkml:trace contextRef="#ctx0" brushRef="#br0" timeOffset="89965.2565">9074 17904 530 0,'3'-4'413'15,"0"4"-391"-15,21 0-12 0,16-4-10 16,21-4-51 0,7-7-217-16</inkml:trace>
  <inkml:trace contextRef="#ctx0" brushRef="#br0" timeOffset="90879.4406">10030 17261 30 0,'0'0'435'0,"0"0"-378"15,0 0 4-15,3 0-48 16,0-2-8-16,2-1 5 15,4-4 2-15,3-1 8 16,4-2 9-16,5-2 3 16,1-2 11-16,-1 4 0 15,-1 1-8-15,-1 2-9 16,-4 3-10-16,1 0 0 16,-1 2-6-16,0 2-1 0,-6 0-6 15,-1 0-2-15,-5 17-1 16,-3 8 1-16,0 9 3 15,-2 8-2-15,-16 4-2 16,0-2 0-16,6-7-7 16,7-7-7-16,5-8-3 15,10-9-9-15,18-10 13 16,8-3 13-16,6 0 0 16,1-6 0-16,-7 0-1 15,-6 2-25-15,-9 4-53 16,-8 0-53-16,-10 11-146 15</inkml:trace>
  <inkml:trace contextRef="#ctx0" brushRef="#br0" timeOffset="91178.1194">9993 17856 248 0,'13'0'370'0,"14"0"-323"16,20-10 56-1,20-12-48-15,13-5-14 0,2 1-9 16,-8 4-12-16,-10 7-14 15,-14 8-6-15,-9 7-8 16,-10 0-25-16,-4 0-51 16,-5 4-61-16,-5 4-154 15</inkml:trace>
  <inkml:trace contextRef="#ctx0" brushRef="#br0" timeOffset="91544.4468">10223 18152 454 0,'-6'17'72'0,"6"-5"-54"16,0-2 3-16,9-4 8 15,15-2 19-15,4 0 12 16,-3 0 6-16,-2 2-7 16,-7 8-16-16,-7 8-12 15,-4 7-6-15,-5 11-8 16,-8 6-5-16,-19 4-8 16,-7-1-4-16,-2-6-1 0,0-11-7 15,0-15-17-15,1-17-18 16,-1 0-16-16,3-19-35 15,8-7-27-15,13-4-64 16,9-4-164-16</inkml:trace>
  <inkml:trace contextRef="#ctx0" brushRef="#br0" timeOffset="91710.8171">10262 18030 412 0,'19'-10'357'0,"11"-2"-301"0,13-6 32 16,15 0-59-16,4 6-17 16,-6 4-12-16,-1 6-10 15,-10 2-39-15,-3 0-77 16,-11 0-120-16</inkml:trace>
  <inkml:trace contextRef="#ctx0" brushRef="#br0" timeOffset="92043.5855">11240 17687 676 0,'15'0'220'15,"19"0"-176"-15,22 0 6 16,17 0-31-16,2 0-19 0,-8 0 0 15,-12-2-44-15,-12-2-147 16,-17-10-410-16</inkml:trace>
  <inkml:trace contextRef="#ctx0" brushRef="#br0" timeOffset="92625.535">12359 17003 215 0,'0'-6'384'16,"0"6"-332"-16,0-1 4 15,3 1-47-15,-1 0-7 16,1 7-1-16,-3 15 30 16,0 7 18-16,-5 12-16 15,-16 7-1-15,-7 9-21 16,-5 4-8-16,0 4-3 0,6-5-11 16,8-6-31-1,10-10-53-15,5-10-69 0,4-18-151 16</inkml:trace>
  <inkml:trace contextRef="#ctx0" brushRef="#br0" timeOffset="92923.9997">12684 17067 502 0,'-31'29'74'0,"0"10"-9"16,2 10-29-16,10 6-13 0,12 1 3 16,7-5 0-16,4-12-8 15,28-17 0-15,15-21 8 16,14-1 0-16,13-37-4 16,4-14-8-16,-6-8-3 15,-14 3 12-15,-23 10 7 16,-28 12-13-16,-10 10-9 15,-40 5-8-15,-23 5-3 16,-14 11-26-16,-1 3-46 16,14 5-64-16,18 13-143 15</inkml:trace>
  <inkml:trace contextRef="#ctx0" brushRef="#br0" timeOffset="93290.6011">12104 17873 584 0,'0'0'112'15,"2"0"-52"-15,38-2 4 16,31-14-14-16,28-6 12 16,16-4-26-16,-2 2-7 15,-10 5-12-15,-22 6-16 16,-23 7-1-16,-19 6-24 15,-14 0-58-15,-9 4-134 16,-14 6-308-16</inkml:trace>
  <inkml:trace contextRef="#ctx0" brushRef="#br0" timeOffset="93722.8121">12471 18147 214 0,'-24'22'358'15,"8"2"-305"-15,6-2 4 16,10-6-46-16,8-8-11 16,25-4 5-16,9-4 15 15,7 0 52-15,-4 0 11 16,-14 2-16-16,-11 8-24 15,-19 10-15-15,-1 9-16 16,-31 7-12-16,-17 6 0 16,-10-4 0-16,-5-14 0 15,8-11-13-15,7-13-37 16,9 0-61-16,14-15-69 16,18-11-135-16</inkml:trace>
  <inkml:trace contextRef="#ctx0" brushRef="#br0" timeOffset="93905.7666">12629 18006 833 0,'26'-4'93'16,"17"-2"-15"-16,23-4-59 15,10-2-19-15,-2-4 0 16,5 1 0-16,-2 2 0 15,-2-1-173-15,-18-10-421 0</inkml:trace>
  <inkml:trace contextRef="#ctx0" brushRef="#br0" timeOffset="102368.0592">13817 17656 318 0,'0'-2'136'16,"-3"2"-88"-16,3 0-6 15,0 0-25-15,0 0-2 16,0-3 11-16,0 1 14 16,7-2 12-16,7 1-14 15,4 0-5-15,4-1-14 16,2-1-14-16,1 3-4 16,1 1-1-16,-6-1-3 15,-6 2-42-15,-3 0-48 16,-6 3-106-16</inkml:trace>
  <inkml:trace contextRef="#ctx0" brushRef="#br0" timeOffset="102568.0399">13893 17844 702 0,'0'-3'43'0,"11"3"12"16,15 0-22-16,3-4-21 16,1 4-12-16,-1 0-46 0,0 14-102 15,-15-7-287-15</inkml:trace>
  <inkml:trace contextRef="#ctx0" brushRef="#br0" timeOffset="103465.5901">14670 17263 261 0,'-4'0'175'0,"-4"0"-144"16,5 0 11-16,3 0-39 16,0 0-2-16,0 0-1 0,0 0 9 15,0 0 14-15,0 0 10 16,0 0 7-16,0 0-12 16,0 0-13-16,0 0-6 15,0 0 10-15,3 0-10 16,8 0-1-16,7 0 9 15,7 0 4-15,5-6 8 16,6-6-5-16,1 1-10 16,0 4 1-16,-4 0-7 15,-4 6-6-15,-6 1-2 16,-3 0-18-16,-4 0-92 16,-8 8-150-16</inkml:trace>
  <inkml:trace contextRef="#ctx0" brushRef="#br0" timeOffset="104147.2721">15443 16936 455 0,'0'-2'83'16,"-3"2"-12"-16,0 0-26 16,0 0-24-16,-4 0-6 15,-4 0-11-15,-5 0-1 16,-8 0 1-16,-7 8 1 15,-8 12 0-15,-2 2 2 16,3 4 3-16,7 0 6 16,9-3-10-16,11-6-6 15,9-5 0-15,2-2 0 16,0-7 2-16,15-3 15 16,3 0 12-16,4 0 3 15,-1 0-2-15,-3 0-4 16,0 0-10-16,-1 7-5 0,-1 11-3 15,-2 1-4-15,0 5-2 16,-3 4-1-16,-3 2-1 16,-5 0 1-16,-1 0-1 15,-2 1 4-15,0 0 0 16,0-3 1-16,-13 2-3 16,-2-1-2-16,-6 1 0 15,-6 0 0-15,-1-1-3 16,-2-6-1-16,0-6-3 15,3-10-1-15,8-5-2 16,1-2 3-16,9-8 2 16,6-22 2-16,3-8-7 0,9-14 6 15,19-8 4-15,8-7 2 16,9-3-1-16,4-1 6 16,3 6 7-16,-4 17-9 15,-14 19-5-15,-7 14-2 16,-12 13-20-16,-3 2-53 15,3 4-67-15,-6 16-121 16</inkml:trace>
  <inkml:trace contextRef="#ctx0" brushRef="#br0" timeOffset="104496.7181">14925 18006 407 0,'2'-10'194'16,"16"-7"-126"-16,25-12 6 0,17-7-18 16,8 0-15-16,4 5-8 15,-9 10-19-15,-8 12-13 16,-12 9-1-16,-10 0-5 16,-4 10-33-16,-7 6-53 15,-2-1-46-15,-7 0-128 16</inkml:trace>
  <inkml:trace contextRef="#ctx0" brushRef="#br0" timeOffset="104812.5723">15166 18169 569 0,'-14'15'11'16,"14"-6"5"-16,12-4 3 16,20-2 12-16,3-3 6 15,-1 0 11-15,-9 0 17 16,-12 2-26-16,-9 14-10 16,-4 10 10-16,-10 13-14 15,-15 8-12-15,-8 8-10 16,-3-3-3-16,4-8-1 15,4-14-8-15,3-18-34 16,1-12-39-16,3 0-52 16,6-20-53-16,6-5-126 0</inkml:trace>
  <inkml:trace contextRef="#ctx0" brushRef="#br0" timeOffset="104995.7585">15273 18059 658 0,'12'-25'116'16,"12"-1"-22"-16,20-2-36 15,9-8-27-15,4 8-12 16,-2 11-10-16,-6 9-9 16,-3 8-5-16,-2 0-16 15,0 16-52-15,-3-3-143 0</inkml:trace>
  <inkml:trace contextRef="#ctx0" brushRef="#br0" timeOffset="106808.1899">22957 15711 118 0,'0'-6'105'16,"0"-2"-41"-16,0-6-32 16,11-4-32-16,6-4-17 15,-2-2-94-15</inkml:trace>
  <inkml:trace contextRef="#ctx0" brushRef="#br0" timeOffset="107356.3663">22985 15574 245 0,'-7'-6'239'0,"0"-1"-169"16,7-4 23-16,10-5-59 15,22-2-1-15,19-10 40 16,12-1-9-16,8 2-8 16,-3 3-22-16,-13 12-18 15,-15 12-16-15,-13 0 0 16,-6 22-19-16,-5 10-51 16,-4 6-74-16,-12 6-155 15</inkml:trace>
  <inkml:trace contextRef="#ctx0" brushRef="#br0" timeOffset="107639.9607">23116 15825 641 0,'0'-10'134'16,"2"8"-51"-16,16 2-20 0,19-2-41 15,8 2-14 1,1 0-8-16,2 18-16 0,1 6-84 15,-7-10-156-15</inkml:trace>
  <inkml:trace contextRef="#ctx0" brushRef="#br0" timeOffset="108137.8126">24374 15311 231 0,'-3'-13'253'16,"3"-1"-180"-16,6-3 21 15,30 3-47-15,10 3 12 16,8 0-2-16,-1 5-19 16,0 2-14-16,-7 4-20 15,-7 0-4-15,-3 17-51 16,-10 10-93-16,-12-3-188 15</inkml:trace>
  <inkml:trace contextRef="#ctx0" brushRef="#br0" timeOffset="116085.373">25287 15034 185 0,'-11'-6'53'16,"1"0"35"-16,3 0-12 15,2 2-31-15,2 2-6 16,2-2-4-16,-1 3-3 16,2-2 9-16,0-3 1 15,0 0-16-15,0-1 2 16,6-2 8-16,6 1-5 0,11-2-9 15,8-2 1 1,8-2-3-16,4-1-7 0,0 3 3 16,-5 2-3-16,-12 9-4 15,-8 1-4-15,-15 0-4 16,-3 26 0-16,-22 14 0 16,-17 12 0-16,-10 10-1 15,1-3 0-15,9-5-1 16,14-14-3-16,16-12-7 15,9-14-9-15,22-14-3 16,21 0 14-16,11-7 9 16,6-10 0-16,-9 5 0 15,-17 5 0-15,-18 7-64 16,-16 0-52-16,-14 7-87 16</inkml:trace>
  <inkml:trace contextRef="#ctx0" brushRef="#br0" timeOffset="116335.948">24696 15599 584 0,'0'0'45'16,"14"-4"24"-16,45-6 3 15,32-9-31-15,26-4 1 16,13 1-7-16,-4 4-9 16,-9 12-19-16,-20 6-7 0,-20 0-7 15,-16 17-46-15,-8 7-43 16,-15 4-73-16,-17-4-216 16</inkml:trace>
  <inkml:trace contextRef="#ctx0" brushRef="#br0" timeOffset="116683.7964">25065 15811 534 0,'-41'22'31'0,"11"6"47"16,17-1-52-16,13-1-23 16,12-2 0-16,19-6 17 15,5-2 15-15,-5-3 15 16,-11-4 3-16,-11 2-13 16,-9 10-16-16,-18 14-1 15,-25 15-2-15,-17 8-15 16,-11 0-6-16,6-12 0 15,13-14-1-15,12-13-20 16,12-16-38-16,12-3-39 0,10-10-37 16,6-18-87-16,2-10-172 15</inkml:trace>
  <inkml:trace contextRef="#ctx0" brushRef="#br0" timeOffset="116866.7866">25075 15825 389 0,'12'-19'233'16,"-5"2"-158"-16,19 9 21 16,14 2-59-16,12 6-17 15,9 0 0-15,4 0-15 16,-3 12-5-16,-5 9-11 16,-8 2-50-16,-7 0-75 15,-9-10-134-15</inkml:trace>
  <inkml:trace contextRef="#ctx0" brushRef="#br0" timeOffset="117132.6967">26327 15539 767 0,'18'-31'89'0,"20"8"-21"16,25 1-27-16,15 11-33 15,5 9-8-15,-5 2-31 16,-4 4-98-16,-17-4-185 15</inkml:trace>
  <inkml:trace contextRef="#ctx0" brushRef="#br0" timeOffset="117847.7574">27711 14884 432 0,'6'-22'89'0,"2"5"3"15,1 3-33-15,0 6-40 16,-2 5-4-16,-5 3-5 16,-2 0-6-16,0 0-4 15,0 15 11-15,0 9 22 16,-5 9 1-16,-19 7-12 15,-8 8-10-15,-10 4-7 0,-4 6-5 16,1-2 0 0,10 0-1-16,12-7-20 0,15-11-35 15,8-9-26-15,20-15-43 16,20-14-28-16,8 0-57 16</inkml:trace>
  <inkml:trace contextRef="#ctx0" brushRef="#br0" timeOffset="118097.895">28047 15050 394 0,'-30'8'69'15,"-6"22"29"-15,1 11-37 16,15 5-25-16,16 0-4 16,4-7-8-16,28-13-7 15,24-17 6-15,27-9 6 0,17-11 2 16,4-22-15-16,-12-9-9 15,-28-4-6-15,-40 7 2 16,-20 5 3-16,-50 5-6 16,-29 5 0-16,-14 3-25 15,2 7-38-15,17 8-33 16,15 6-88-16,19 0-214 16</inkml:trace>
  <inkml:trace contextRef="#ctx0" brushRef="#br0" timeOffset="118379.7743">27255 15751 564 0,'0'0'63'16,"21"-4"43"-16,34-5-50 16,33-4-7-16,27-1-3 15,12-6-16-15,0 6-14 16,-17 12-10-16,-24 2-6 16,-23 18-10-16,-15 14-39 0,-8 2-55 15,-16 2-77 1,-21-11-254-16</inkml:trace>
  <inkml:trace contextRef="#ctx0" brushRef="#br0" timeOffset="118695.6659">27622 16026 289 0,'-36'8'307'0,"9"3"-266"16,24 1 25-16,8 1-50 15,34 2-4-15,11-1 18 16,0-3 9-16,-10-3-4 16,-19 0-3-16,-16 3-7 15,-5 11-13-15,-35 10 8 16,-16 12-8-16,-13 5-10 15,0-9-2-15,10-17-2 16,10-17-19-16,12-6-39 16,12-19-45-16,9-15-70 15,11-9-125-15</inkml:trace>
  <inkml:trace contextRef="#ctx0" brushRef="#br0" timeOffset="118827.8396">27749 15849 338 0,'30'-16'328'0,"-5"6"-225"16,6 10 5-16,14 0-78 16,9 13-30-16,4 12-3 15,9 8-62-15,5-2-106 16,-2-12-263-16</inkml:trace>
  <inkml:trace contextRef="#ctx0" brushRef="#br0" timeOffset="119144.4556">29126 15588 697 0,'25'-23'55'15,"11"2"30"-15,12 7-47 16,-5 11-38-16,-10 3-44 0,-11 19-77 15,-22 9-139-15</inkml:trace>
  <inkml:trace contextRef="#ctx0" brushRef="#br0" timeOffset="119310.8378">29025 15839 893 0,'0'-8'29'0,"19"6"25"0,39 2-50 16,21 0-4 0,24 0-105-16,-3 0-255 0</inkml:trace>
  <inkml:trace contextRef="#ctx0" brushRef="#br0" timeOffset="119692.9691">30084 15245 664 0,'19'-18'84'15,"3"6"-26"-15,16 6 9 16,14 4-67-16,-2 2-5 0,3 9-69 16,-8 13-91-16,-16-3-263 15</inkml:trace>
  <inkml:trace contextRef="#ctx0" brushRef="#br0" timeOffset="119909.2976">30877 15039 611 0,'-19'16'43'0,"1"14"56"15,-5 14-52-15,-5 9-35 16,-6 5-6-16,-3 3-4 0,3 2-2 15,4 1-18-15,11 2-75 16,8-8-105-16</inkml:trace>
  <inkml:trace contextRef="#ctx0" brushRef="#br0" timeOffset="120441.3508">31004 15211 67 0,'0'0'389'0,"0"0"-290"16,0 0-11-16,0 0-62 15,0 0-18-15,0 0-7 16,0 0-1-16,0 0 0 16,0 0 0-16,0 0 1 15,0 0 19-15,12 0 34 0,19-12-6 16,14-4 1-16,6 0-8 15,3 4-8-15,-4 4-3 16,-11 7-9-16,-14 1-5 16,-16 0-10-16,-9 19-6 15,-29 18 0-15,-30 14 0 16,-15 16 0-16,-4 9-5 16,16 2-5-16,21-8-6 15,27-12-7-15,14-19 4 16,23-15-6-16,28-15 17 15,13-9 8-15,8 0 0 16,-5 0 1-16,-13-7-1 0,-14 3-3 16,-10 4-71-16,-15 0-99 15,-15 0-382-15</inkml:trace>
  <inkml:trace contextRef="#ctx0" brushRef="#br0" timeOffset="120657.2444">30327 15862 756 0,'36'0'86'16,"51"-1"3"-16,56-7-20 0,31-3-46 15,8 3-23 1,-18 7 0-16,-28 1 0 0,-29 4 0 15,-26 23-45-15,-30 3-107 16,-27-12-267-16</inkml:trace>
  <inkml:trace contextRef="#ctx0" brushRef="#br0" timeOffset="121105.6543">30655 16231 607 0,'-51'9'69'16,"10"8"6"-16,19 3-36 15,18 3-35-15,4-3-4 0,34-2-1 16,17-5 1-16,7-3 11 15,-5-3 27-15,-18-2 11 16,-15 4-8-16,-20 12-13 16,-13 20-11-16,-44 14 5 15,-24 11-11-15,-15-1-11 16,9-10-1-16,19-15-5 16,22-20-35-16,18-18-62 15,10-9-124-15</inkml:trace>
  <inkml:trace contextRef="#ctx0" brushRef="#br0" timeOffset="121339.0644">30748 16211 614 0,'20'-13'155'16,"18"2"-17"-16,21 3-72 16,19-2-27-16,10 0-28 15,-1 3-11-15,-7 4 0 16,-10 3 0-16,-19-12-120 16,-18-20-683-16</inkml:trace>
  <inkml:trace contextRef="#ctx0" brushRef="#br0" timeOffset="123733.3398">24989 5781 133 0,'11'-7'3'15,"2"1"13"-15,-2 0 13 16,-2 1-12-16,2 2 53 16,-4-1-16-16,4 0-1 15,-1 1-16-15,-1-4-12 16,3 3 5-16,-3-2 5 15,-3-2 9-15,0 3 14 0,-2-2-2 16,-2 3-8 0,-1 1-8-16,-1 2-10 0,0-1-7 15,0 0-8-15,0 0-2 16,0 2-2-16,0-2-1 16,0 2 1-16,0 0 2 15,0 0-2-15,-1 0-1 16,-17 0-2-16,-7 0-6 15,-13 0-2-15,-5 0 0 16,-5 14 1-16,0 6-1 16,-1 6 0-16,9 1 0 15,3 4 0-15,10 2-1 16,4-4-1-16,4-2 2 16,4-4 0-16,2-2 0 15,4-1 0-15,1 0 0 0,2-1 1 16,1 2-1-16,0-1 0 15,5 2 2-15,0 2 2 16,0-2 0-16,0-2 1 16,8 1 1-16,2-5-1 15,-3 4-2-15,1 0 0 16,-4 2 0-16,-2 0 0 16,1 4-1-16,-3 1 2 15,0-2-3-15,0-1 0 16,-3-1-1-16,-12 2 0 15,-9-2 1-15,-6-1-1 16,-4-2 0-16,0-5 1 0,4-6-1 16,1-1 0-16,7-5 0 15,5-1-1-15,6-2-1 16,6 0 1-16,5 0-1 16,0 0 0-16,0 0 2 15,2 0 2-15,14 0-2 16,5-2 0-16,3-1 1 15,1 0-1-15,-4 3 0 16,-3 0 0-16,-3 0 0 16,-3 0 1-16,-3 1 1 15,-5 8-1-15,-2 4 0 16,-2 8 1-16,-6 10 2 16,-23 13-2-16,-12 13-1 15,-10 10 1-15,-6 6-2 16,4 6 0-16,8-1-1 0,13-2 1 15,13-3 0-15,16-5 1 16,3-10 1-16,21-10 7 16,16-6 3-16,10-8-3 15,9-5-6-15,2-3-2 16,2-1-1-16,0-4-7 16,1-13-34-16,8-8-77 15,5-20-177-15</inkml:trace>
  <inkml:trace contextRef="#ctx0" brushRef="#br0" timeOffset="124581.3924">25518 5981 469 0,'-4'0'48'15,"4"0"47"-15,7 0-47 16,20 0-4-16,9 0 8 15,7 0-16-15,5 0-7 0,-5 0-15 16,-5 4-14 0,-9 10 0-16,-8 0-37 0,-2 2-58 15,-5-2-58-15,-5-6-186 16</inkml:trace>
  <inkml:trace contextRef="#ctx0" brushRef="#br0" timeOffset="124880.473">26194 5735 425 0,'-7'-3'89'0,"4"3"-37"0,1 0-18 16,1 0-19-16,-4 2 15 15,1 7-11-15,-4 6-1 16,-5 10-1-16,-5 0-1 16,-11 14-4-16,-7 7-2 15,-8 10-2-15,-2 2-2 16,1 6 5-16,8-4-3 16,10-5-8-16,11-7-1 15,13-12-48-15,3-16-86 16,8-16-54-16,15-4-52 15</inkml:trace>
  <inkml:trace contextRef="#ctx0" brushRef="#br0" timeOffset="125329.2464">26275 5886 332 0,'-6'1'16'0,"6"1"40"0,0-2-40 16,0 1 22-16,3-1 37 15,14 0-8 1,8 0-10-16,9 0-10 0,4 0-7 15,0-1 1-15,-8 1-4 16,-11 0-12-16,-15 0-7 16,-4 9-9-16,-11 16-3 15,-24 11 6-15,-13 10-7 16,-8 6-4-16,-4-2-1 16,8-3 0-16,16-8 0 15,15-11 0-15,21-7 0 16,14-11-1-16,34-5 0 15,20-5 1-15,7 0 1 0,2 0-1 16,-8 0 0-16,-10 0 0 16,-12 0-4-16,-13 0-53 15,-11 0-68-15,-16 0-53 16,-7 0-234-16</inkml:trace>
  <inkml:trace contextRef="#ctx0" brushRef="#br0" timeOffset="125645.1441">25626 6640 520 0,'-11'2'26'15,"8"4"73"-15,3-2-68 16,8 6-11-16,21-7 13 16,18-3 2-16,17 0 15 15,17-9 4-15,11-13-8 16,7-3-16-16,-7 7-7 16,-15 12-17-16,-18 6-6 15,-17 0-5-15,-11 3-28 16,-9 2-35-16,-10-2-50 15,-4 0-60-15,-8 4-78 16</inkml:trace>
  <inkml:trace contextRef="#ctx0" brushRef="#br0" timeOffset="126011.0768">25938 6890 454 0,'-29'17'19'0,"4"3"59"16,-1 2-51-16,6 2-6 0,2-3 0 15,12-2-14-15,6-5 4 16,0-2 11-16,0-4 18 15,10 2 15-15,2-3 11 16,-3 2-12-16,-7 7-18 16,-2 8-5-16,-11 14-10 15,-22 11-8-15,-13 1-10 16,-3-5-2-16,3-8-1 16,8-17-16-16,10-18-23 15,10-2-47-15,8-22-45 16,8-10-56-16,2-4-116 15</inkml:trace>
  <inkml:trace contextRef="#ctx0" brushRef="#br0" timeOffset="126260.5934">25915 6925 392 0,'0'0'138'16,"6"-4"-27"-16,22-9-33 15,13 0-24-15,11 1 7 0,9-2-18 16,8 6-16 0,2 6-10-16,-2 2-17 15,-5 2-3-15,-7 14-43 0,-8 1-71 16,-12-9-160-16</inkml:trace>
  <inkml:trace contextRef="#ctx0" brushRef="#br0" timeOffset="126659.6551">27112 6563 732 0,'-18'8'83'0,"-2"20"29"15,-11 16-67-15,-17 13-15 16,-16 9-11-16,-4 7-19 15,2-9-2-15,12-16-55 16,21-34-225-16</inkml:trace>
  <inkml:trace contextRef="#ctx0" brushRef="#br0" timeOffset="127574.0799">27769 5923 412 0,'-3'0'71'0,"3"0"31"15,0 0-57-15,22 0 9 16,12 0-5-16,9 0-1 15,5 0-8-15,3 2-17 16,-8 0-17-16,-6 10-6 16,-7 8-24-16,-4 6-76 15,-4 4-54-15,2-4-148 16</inkml:trace>
  <inkml:trace contextRef="#ctx0" brushRef="#br0" timeOffset="128172.7075">28769 5766 512 0,'-25'-1'17'0,"1"1"18"15,0 0-11-15,-1 0-23 0,-4 5 0 16,-5 6-1 0,-5 2 0-16,-2 5 0 0,0 0 1 15,10 1-1-15,12-4 3 16,8-3 13-16,10-1 11 16,1 2 5-16,0 2 10 15,17 1 3-15,11 2 3 16,4 2-10-16,7-4-9 15,-3 4-5-15,-3 1-5 16,-5 0-8-16,-6 5-2 16,-7 5-8-16,-9 0 1 15,-6 4 0-15,0 3 0 16,-3-2-2-16,-15-1 0 16,-6 0 1-16,-5-5-1 15,-3-7 0-15,1-5 1 0,1-10-1 16,5-4 0-16,6-4 0 15,6-2-2-15,4-18-2 16,9-11-3-16,0-8-2 16,11-10-2-16,22-9 3 15,14-7 5-15,16-3 2 16,12-4-1-16,10 4 2 16,-2 8 0-16,-11 12 3 15,-26 17 2-15,-28 19-5 16,-18 10 0-16,-3 2-13 15,-22 5-74-15,-7 8-61 16,-6 5-70-16,-8 8-141 0</inkml:trace>
  <inkml:trace contextRef="#ctx0" brushRef="#br0" timeOffset="128521.7931">27923 6766 467 0,'0'2'43'0,"9"-2"60"16,35 0-53-16,33 0 2 15,29-9 4-15,30-18-2 16,16-4-1-16,3 0-15 16,-10 6-18-16,-21 11-14 15,-39 11-6-15,-30 3-41 16,-21 0-62-16,-13 0-75 15,-7 0-193-15</inkml:trace>
  <inkml:trace contextRef="#ctx0" brushRef="#br0" timeOffset="128938.1539">28447 7049 456 0,'-40'18'48'16,"2"8"43"-16,-2 4-54 15,7 3-26-15,6-5-6 16,13-4-4-16,14-6-1 16,4-2 0-16,22-6 0 15,12-1 24-15,4 0 32 16,-5-3 4-16,-8 4 2 16,-15 2-15-16,-14 9-17 15,0 8-7-15,-22 10-11 16,-15 3-8-16,-12-4-3 0,-2-6-1 15,3-12-8 1,8-16-19-16,8-4-36 0,10-22-45 16,10-10-18-16,12-1-25 15,0 0-51-15</inkml:trace>
  <inkml:trace contextRef="#ctx0" brushRef="#br0" timeOffset="129153.6882">28398 7057 678 0,'25'0'63'16,"32"-6"58"-16,28-7-92 0,15-1-12 15,1-1-13-15,-7 3-4 16,-12 4-63-16,-18 1-80 15,-19-2-125-15</inkml:trace>
  <inkml:trace contextRef="#ctx0" brushRef="#br0" timeOffset="130234.393">29434 5971 120 0,'0'0'160'0,"0"-2"-85"15,0 2-18-15,2-4-37 16,6 2 5-16,2 0 6 16,2-1-14-16,-2-2 1 15,1 1 1-15,-1 0 8 16,-2 1 6-16,2 2-2 15,2-3-3-15,2 3-8 16,5-1 1-16,8-1-2 0,4 1-3 16,6 2 0-16,-1 0-1 15,-1 0 5-15,-6 0-2 16,0 5-2-16,-5 6-2 16,-1 0 2-16,-1 2-8 15,-3-1-5-15,-3 2 0 16,-1-2-1-16,-7-4 0 15,-4 1-1-15,-4 0 0 16,0 2 0-16,0 0 6 16,0 1-5-16,-7 3 1 15,-9-1 0-15,-4-1 0 16,-6 4-3-16,-2 0 0 16,-6 2 1-16,-2 3-1 0,0 0 1 15,2 2-1-15,2 5 0 16,4 0 0-16,3 3 0 15,5 0 0-15,8-1 2 16,9-3-4-16,3-2 4 16,0-4-4-16,19 0 4 15,4-6 0-15,1-4 9 16,0-5 1-16,-4-6-1 16,-3-1-2-16,-3 0-1 15,-4 0-6-15,-2 0-1 16,-7-6 0-16,-1 4-1 15,0 0 2-15,0 0-1 0,-16 2-1 16,-8 0 0 0,0 6 0-16,2 10 0 0,5 1-3 15,5 1 0-15,6 2 2 16,5 2-3-16,1 2 2 16,0 0 1-16,9 3 1 15,5 6 1-15,0 7 6 16,-8 14 1-16,-6 13 7 15,-16 11 4-15,-29 10-5 16,-12 4 2-16,-11-5-14 16,0-11-2-16,4-13 0 15,3-17 0-15,6-18 0 16,4-20 0-16,6-8-55 16,8-18-134-16,1-22-298 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0T18:22:28.8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9065 2666 242 0,'-36'4'66'15,"4"2"-64"-15,8 1 35 16,12-4 24-16,4-3-14 16,8 0-25-16,0 0-13 15,0 0-3-15,6 0 5 16,21 0 23-16,16 0 15 0,32 0-11 16,35 0 1-16,44-3 0 15,56-8 3-15,56-5-2 16,46-3 1-16,50-2-11 15,34 1-15-15,9 2-8 16,-11-2 0-16,-31 2-3 16,-54 1-4-16,-60 1 0 15,-64 7-1-15,-64 4 1 16,-57 5-22-16,-39 0-66 16,-25 6-89-16,-22 2-258 15</inkml:trace>
  <inkml:trace contextRef="#ctx0" brushRef="#br0" timeOffset="681.7067">10298 3031 585 0,'0'-3'11'0,"0"3"7"15,0 0 47-15,-11 18-45 16,-13 20-10-16,-9 14-4 15,-9 10-5-15,-4 8-1 16,4-2-1-16,11-7 0 16,19-13-13-16,12-14-12 15,26-18 4-15,26-13 22 16,12-3 2-16,6-5 11 0,0-13-3 16,-9 3-1-16,-10 0 0 15,-9 1-9-15,-17 4-9 16,-11-4-59-16,-10 1-66 15,-4-1-58-15,0-3-93 16</inkml:trace>
  <inkml:trace contextRef="#ctx0" brushRef="#br0" timeOffset="848.0525">10599 3081 379 0,'7'-16'81'0,"-7"16"15"15,0 0-1-15,0 35-25 16,-13 23 22-16,-15 25-41 0,-14 23-17 15,-14 24-15 1,-8 10-15-16,-9 3-4 0,8-10-1 16,14-15-36-16,31-26-114 15,20-35-161-15</inkml:trace>
  <inkml:trace contextRef="#ctx0" brushRef="#br0" timeOffset="1579.2573">14491 2465 528 0,'-9'2'0'0,"9"2"50"16,33-4-17-16,37 0 16 15,38-20 0-15,33-10-2 16,19-8 4-16,-3 2-14 0,-24 6-14 15,-35 12-17 1,-33 11-6-16,-27 7-27 0,-14 5-60 16,-6 23-75-16,-12 8-131 15</inkml:trace>
  <inkml:trace contextRef="#ctx0" brushRef="#br0" timeOffset="1995.1786">15048 2723 622 0,'-11'0'72'16,"-8"0"-50"-16,-10 16 43 16,-14 17-57-16,-9 14-7 15,-6 13-1-15,3 8 0 16,16 3-3-16,24-7-6 15,18-16-15-15,46-22-10 0,23-16 23 16,17-10 11-16,7 0 1 16,-5-10-1-16,-11-2 0 15,-17 0-1-15,-20 2-71 16,-16-8-106-16,-16-13-157 16</inkml:trace>
  <inkml:trace contextRef="#ctx0" brushRef="#br0" timeOffset="2144.5977">15386 2752 647 0,'-16'34'68'0,"-17"26"-16"15,-14 30 41-15,-12 28-65 16,-14 23-16-16,-5 19-9 0,-2 0-2 16,10-9-1-16,15-7-24 15,20-21-136-15,18-23-196 16</inkml:trace>
  <inkml:trace contextRef="#ctx0" brushRef="#br0" timeOffset="2926.1221">8958 988 332 0,'-24'0'132'16,"7"0"-129"-16,15 31 27 0,2 20 8 16,17 25 5-1,19 26 4-15,6 15-3 0,1 6-19 16,1 3-17-16,2 2-8 15,9-3-27-15,10-5-150 16</inkml:trace>
  <inkml:trace contextRef="#ctx0" brushRef="#br0" timeOffset="3409.0876">9899 2849 677 0,'0'30'9'0,"12"42"-2"15,24 37 63-15,10 29-31 16,8 21-21-16,4 7-5 16,0-1-7-16,0-8-6 15,2-11-24-15,6-15-112 16,2-25-288-16</inkml:trace>
  <inkml:trace contextRef="#ctx0" brushRef="#br0" timeOffset="4256.3705">7977 5830 524 0,'0'-18'45'0,"0"5"28"16,0 4-9-16,0 3-20 16,2 5-5-16,3 1-16 15,2 9-8-15,6 27 20 16,1 26 12-16,-4 23-29 16,-5 22 5-16,-5 21-7 15,0 14-5-15,-17 15 0 0,-4 4-2 16,-1-3-3-1,4-13-3-15,6-23-2 0,8-27-1 16,1-23 0-16,3-24 0 16,0-15-3-16,-4-15-2 15,4-11-7-15,-1-5-8 16,1-2-22-16,0-18-45 16,0-17-78-16,17-10-77 15</inkml:trace>
  <inkml:trace contextRef="#ctx0" brushRef="#br0" timeOffset="4572.0233">8446 6317 594 0,'0'0'22'16,"6"5"-11"-16,12 14 47 15,7 7-17-15,8 4-5 16,7 2-3-16,9 4 9 16,1 6-7-16,-1 0-5 15,-7 5-11-15,-8 3-16 16,-8 4-3-16,-9 6 0 0,-3 2-12 15,-6-1-25-15,-4-9-33 16,-3-20-52-16,2-20-66 16,0-18-125-16</inkml:trace>
  <inkml:trace contextRef="#ctx0" brushRef="#br0" timeOffset="4788.3668">8920 6325 595 0,'-34'11'77'16,"-9"20"-46"-16,2 9 41 15,-8 11-46-15,-6 8-19 16,-3 9-6-16,-6 3-1 0,5-1-1 16,9-2-3-16,14-12-22 15,17-11-38-15,14-16-44 16,7-22-75-16,27-7-132 15</inkml:trace>
  <inkml:trace contextRef="#ctx0" brushRef="#br0" timeOffset="5020.9322">9414 6204 597 0,'-6'30'22'0,"0"10"24"16,0 9 13-16,-1 8-32 15,-6 6-22-15,-4 3-1 16,-4-2-3-16,1 0-1 16,0 2-12-16,1 3-41 15,2-5-65-15,5-17-165 16</inkml:trace>
  <inkml:trace contextRef="#ctx0" brushRef="#br0" timeOffset="5187.2452">9213 6577 647 0,'0'0'181'0,"0"0"-165"16,27 0 1-16,20 0-17 15,19-2 0-15,13-20-88 16,6-15-172-16</inkml:trace>
  <inkml:trace contextRef="#ctx0" brushRef="#br0" timeOffset="5885.5027">9997 6157 146 0,'0'0'350'0,"0"0"-325"16,0 0 37-16,0 0-20 15,0 0-6-15,0 0-4 16,0 0 2-16,0 0-8 16,0 0-10-16,14 0 5 15,16-9 17-15,13-4 3 0,12 0-3 16,-3 5-8-1,-11 7-3-15,-14 1-15 0,-17 19-6 16,-10 19 5-16,-4 10 0 16,-29 10-8-16,-5 0-3 15,3-12 0-15,11-18-5 16,15-15-9-16,9-13-4 16,0 0 6-16,23 0 6 15,9 0 6-15,5 0 3 16,-1 15 4-16,-11 14 11 15,-14 15 4-15,-11 16-9 16,-28 14-5-16,-20 7-8 16,-12-4 0-16,0-12 0 15,7-23 0-15,8-23-19 0,6-19-24 16,15-10-32-16,14-27-39 16,10-4-56-16,27-6-101 15</inkml:trace>
  <inkml:trace contextRef="#ctx0" brushRef="#br0" timeOffset="6318.6736">10770 5702 75 0,'0'-8'430'15,"-4"6"-377"-15,4 2 37 16,-3 0-35-16,3-2-14 15,0 0-16-15,0 2 7 16,0 0 6-16,0 0-3 16,0 0-8-16,4 24-15 0,7 21 25 15,2 30-13-15,-5 30-5 16,-8 24 1-16,0 20-10 16,-12 8-10-16,-6 0 0 15,-3-4 0-15,3-13 0 16,5-19 0-16,5-28 0 15,4-23 0-15,2-28 0 16,2-22-22-16,3-20-108 16,25-23-168-16</inkml:trace>
  <inkml:trace contextRef="#ctx0" brushRef="#br0" timeOffset="7199.2319">11821 5886 364 0,'1'0'35'0,"4"-1"-13"16,2 1 48-16,-1-4-24 15,0 1 0-15,-2 0 3 16,1-1-4-16,0 3-10 15,1 0-4-15,-3-1-9 16,-2 2-4-16,-1-2 5 16,0 2-4-16,0 0 4 15,0 0-1-15,0 0-5 16,0 0-4-16,0 0-6 0,0 0-2 16,0 0-2-16,0 0 3 15,-13 8 3-15,-13 16-4 16,-10 12-5-16,-9 14 0 15,-7 10 0-15,-6 8 0 16,-3 7-1-16,3-1 1 16,6-6 0-16,13-16 0 15,17-17-1-15,14-13-1 16,8-8-5-16,15-4 7 16,27 4 0-16,19 8 14 15,14 12 15-15,5 8-1 0,-5 8-6 16,-10 5-16-1,-14-3-6-15,-14 1 0 0,-10-4-9 16,-3-3-61-16,1-16-143 16,1-25-448-16</inkml:trace>
  <inkml:trace contextRef="#ctx0" brushRef="#br0" timeOffset="8496.5626">12904 5772 348 0,'-8'0'19'16,"7"0"58"-16,-2 0-41 15,1 0-32-15,-2 0 3 16,1 0 18-16,2 0 14 16,1 0-2-16,0 0 0 15,0 0 2-15,0-4-6 16,14-12-2-16,21-8-7 15,20-6 8-15,15-5 13 16,8 5 3-16,-10 10 2 16,-21 11-11-16,-19 9-19 15,-25 26-13-15,-5 32 4 16,-35 26-2-16,-21 20-5 0,-6 5-4 16,9-12 0-16,22-21-3 15,28-22-12-15,14-22-5 16,42-12-5-16,15-10 21 15,5-3 4-15,-8 4 0 16,-15 9 5-16,-26 15 10 16,-22 19 11-16,-57 18-3 15,-40 12-23-15,-24 2 0 16,-6-17 0-16,8-29-8 16,18-40-81-16,16-22-198 15</inkml:trace>
  <inkml:trace contextRef="#ctx0" brushRef="#br0" timeOffset="26136.7111">6140 9212 426 0,'13'-2'162'0,"10"-4"-153"16,12-4 63 0,10 2-6-16,7-1-22 0,-1 1-6 15,1 2-20-15,-8 1-17 16,-9 3-1-16,-4 1-17 16,-1 1-90-16,-2-4-126 15</inkml:trace>
  <inkml:trace contextRef="#ctx0" brushRef="#br0" timeOffset="26618.7853">7073 8870 529 0,'-4'0'12'16,"1"0"41"-16,3 0-3 16,0 0-21-16,6 0-3 15,13-7 16-15,13-2 16 16,9-2-5-16,4 2-6 15,1 7-9-15,-8 2-17 16,-9 2-10-16,-9 24-3 0,-11 6 0 16,-9 13-3-16,-2 3-4 15,-16-4 0-15,8-12-1 16,10-11 0-16,0-16-2 16,27-3 0-16,4-2 2 15,3 0 0-15,-2 8 2 16,-4 14 3-16,-14 22 16 15,-14 26-14-15,-23 23-7 16,-36 11 0-16,-22 3 0 16,-7-17 0-16,8-23 0 15,14-29 0-15,12-37-7 16,9-13-96-16,20-49-135 0,20-22-354 16</inkml:trace>
  <inkml:trace contextRef="#ctx0" brushRef="#br0" timeOffset="27384.1823">8603 8850 222 0,'7'-2'20'0,"2"0"101"16,2-3-48-16,3 0-11 16,0-1 1-16,0-1-9 15,0 2-3-15,-5-1-5 16,1 4-2-16,-5 0-5 15,-2 2-8-15,-2 0-4 16,-1 0-5-16,0 0-1 0,0 0-4 16,0 0-5-16,0 4-4 15,-13 16-1-15,-12 7-3 16,-14 8-1-16,-10 11-3 16,-16 9 1-16,-3 4-1 15,-2 4 1-15,7-2-1 16,14-9-1-16,13-12-1 15,17-13-2-15,14-10-2 16,5-3 4-16,18 1 1 16,24-1 1-16,15 5 5 15,8-1 5-15,-2 3 2 16,-8 3-5-16,-9 2-7 0,-10 2 0 16,-8 2-36-16,1-11-139 15,-4-16-416-15</inkml:trace>
  <inkml:trace contextRef="#ctx0" brushRef="#br0" timeOffset="27982.2864">9741 8780 448 0,'0'-2'111'0,"0"2"-73"16,10 0 7-16,13 5 3 16,11 11 4-16,8 3 3 15,3 6-7-15,-2 6-12 16,-6 5-7-16,-7 5-7 15,-9 7-14-15,-12 6-7 0,-5 6-1 16,-2-2-1-16,1 4-10 16,0-7-38-16,1-8-57 15,-2-19-57-15,2-26-167 16</inkml:trace>
  <inkml:trace contextRef="#ctx0" brushRef="#br0" timeOffset="28198.4191">10199 8794 656 0,'-48'24'37'16,"-9"14"22"-16,-1 13-6 0,-1 7-47 16,-3 6-5-16,0 2-1 15,4 0 0-15,7-3-12 16,11-3-26-16,10-8-17 15,13-11-16-15,13-13-17 16,4-16-55-16,28-12-118 16</inkml:trace>
  <inkml:trace contextRef="#ctx0" brushRef="#br0" timeOffset="28431.1752">10457 8770 504 0,'0'0'148'15,"0"8"-137"-15,-7 20 35 16,-1 11-21-16,-4 8-6 16,-3 8-1-16,-3 5 0 15,-3 6-8-15,-1 2-7 16,1 2-3-16,0 3-14 15,2 1-57-15,1-4-54 16,2-20-117-16</inkml:trace>
  <inkml:trace contextRef="#ctx0" brushRef="#br0" timeOffset="28614.4854">10265 9085 649 0,'40'-18'58'0,"12"-4"33"15,12-3-50-15,5 1-41 16,-1 4-7-16,3 6-106 16,-6 2-131-16</inkml:trace>
  <inkml:trace contextRef="#ctx0" brushRef="#br0" timeOffset="29029.7021">10963 8892 361 0,'-2'0'207'15,"2"-7"-188"-15,12-2 55 16,17-5-50-16,14-7 6 16,3 3 14-16,-3 1 6 15,-8 7 10-15,-16 6-9 16,-9 4-21-16,-10 0-16 0,0 20-1 16,-25 16-4-16,-12 10-5 15,-5 0-3-15,9-10-1 16,14-13 0-16,19-11-1 15,6-11-10-15,27-1 7 16,6 0 4-16,-5 5 3 16,-10 9 10-16,-15 16 15 15,-9 16-24-15,-41 25-4 16,-29 16 0-16,-15 0 0 16,2-7 0-16,17-23 0 15,21-31 0-15,15-24-56 16,23-13-140-16,7-39-251 15</inkml:trace>
  <inkml:trace contextRef="#ctx0" brushRef="#br0" timeOffset="29794.5216">12453 8653 185 0,'8'-6'72'16,"-5"1"28"-16,-2 2-5 15,1 2-30-15,1 1-10 16,3-2-27-16,0 1-3 16,2-3 25-16,-2 4 2 15,-3 0-6-15,-3 0 1 16,0 0-5-16,0 0-13 0,-1 4-3 16,-23 21-15-16,-15 9-6 15,-16 13-5-15,-12 6 0 16,-9 7 1-16,4 3-1 15,11-7 0-15,22-14-6 16,22-12-6-16,17-14-5 16,11-8 6-16,33-6 11 15,21 0 5-15,17 1 9 16,6 5-4-16,-7 5 2 16,-17 3 5-16,-19 2-8 15,-15 4-9-15,-15 2-6 16,-8 1-55-16,0-5-108 15,-5-12-202-15</inkml:trace>
  <inkml:trace contextRef="#ctx0" brushRef="#br0" timeOffset="30376.4138">13044 8631 52 0,'-13'0'256'0,"4"0"-220"15,6 0 33-15,-2 0-27 16,4 0 1-16,1 0 0 16,0 0-7-16,0 0 4 15,0 0 6-15,6 0-10 16,16-6 17-16,17-6 9 0,10-3-17 15,8 1 4 1,-4 1-4-16,-11 7-11 0,-13 5-15 16,-13 1-15-16,-13 5-3 15,-3 23 4-15,-16 14-2 16,-17 11-2-16,-4 3 0 16,8-5-1-16,19-10-2 15,10-13-6-15,25-8 4 16,12-1 3-16,5 0 1 15,-9 3 7-15,-12 13 3 16,-21 16-10-16,-41 21 0 16,-50 16 0-16,-26 6 0 15,-6-10 0-15,18-28 0 16,27-34 0-16,32-22 0 0,32-38-250 16</inkml:trace>
  <inkml:trace contextRef="#ctx0" brushRef="#br0" timeOffset="39803.6065">10127 10555 456 0,'0'-4'75'0,"0"2"-4"15,0 0-12-15,0 2-19 16,0 0-13-16,6-1-8 16,14-1-4-16,9 1 26 15,6 1-21-15,-4 0-20 0,-1 0-2 16,-9 10-34-16,-3 8-91 15,-5-2-143-15</inkml:trace>
  <inkml:trace contextRef="#ctx0" brushRef="#br0" timeOffset="40202.5407">10582 10357 509 0,'-11'0'69'0,"5"0"-53"15,6 0 46-15,0 0-48 16,1 0-9-16,14-5 9 16,1-4 27-16,2 3 3 15,-4-1-7-15,-7 7-6 16,0 0-13-16,-5 0-11 15,-2 24 2-15,0 8 6 16,-3 1-9-16,-7-4-3 16,8-7-3-16,2-12-1 15,29-10-1-15,18 0 2 16,9-14 1-16,-3 3 1 16,-10 11 22-16,-20 4 12 0,-23 48-11 15,-23 30 0-15,-45 18-12 16,-22 5-13-16,-5-15 0 15,8-24 0-15,10-28-50 16,14-19-109-16,6-19-131 16</inkml:trace>
  <inkml:trace contextRef="#ctx0" brushRef="#br0" timeOffset="40750.9759">6409 10846 630 0,'0'-2'52'0,"10"0"-2"16,19-3-16-16,11 0-2 15,1 3-21-15,-2-2-11 16,-5 2-15-16,-1 2-51 16,-2-2-112-16,2-8-333 15</inkml:trace>
  <inkml:trace contextRef="#ctx0" brushRef="#br0" timeOffset="41167.0043">6869 10609 516 0,'0'0'45'16,"0"0"10"-16,0-4-32 15,0 1-4-15,8-5 12 16,11-2 24-16,9-5 3 16,0 1-5-16,1 5-11 15,-10 7-17-15,-4 2-14 16,-7 21 0-16,-8 18 4 15,0 14-7-15,-14 3-3 0,-5-9 1 16,7-15-5 0,12-16-1-16,0-10 0 0,15-2 0 15,10 4 0-15,0 8 2 16,-8 18 16-16,-17 26-2 16,-18 26-8-16,-46 21-8 15,-29 2 0-15,-5-15 0 16,17-38-26-16,29-50-139 15,33-34-372-15</inkml:trace>
  <inkml:trace contextRef="#ctx0" brushRef="#br0" timeOffset="41782.1402">12686 10344 265 0,'-11'0'68'16,"10"0"-5"-16,1 0 38 16,0 0-30-16,4-1-5 15,16-12-1-15,13-1 10 16,8-1-17-16,3 2-15 16,-5 7-23-16,-9 6-20 15,-8 0-10-15,-6 4-44 16,-1 9-82-16,-4-2-151 15</inkml:trace>
  <inkml:trace contextRef="#ctx0" brushRef="#br0" timeOffset="42347.9226">13241 10158 500 0,'-2'0'29'0,"2"0"6"16,0 0-21-16,0 0-13 16,0 0-1-16,0 0 11 0,-1 0 26 15,1 0 8-15,-2 0-3 16,2 0-5-16,0 0-8 15,-1 0-11-15,1 0-9 16,0 0 1-16,0 0-4 16,0 0-1-16,0 0 3 15,0 0 4-15,0 0 3 16,0 0-3-16,0 0-3 16,0-1 0-16,9-7 0 15,10-5 7-15,6-2 3 16,3-4-6-16,2 2-4 15,-2 5 6-15,0 2-2 16,-6 5-5-16,-6 5 0 0,-6 0-4 16,-10 19-2-16,0 13 2 15,-12 10 0-15,-8 0-3 16,7-9-1-16,13-9 0 16,0-14-1-16,29-6 1 15,14-3 0-15,6 2 1 16,0 6 4-16,-11 13-5 15,-22 16 0-15,-16 15 0 16,-52 18 0-16,-27 3 0 16,-15-7 0-16,-2-20 0 15,7-29-6-15,11-18-120 16,11-29-153-16</inkml:trace>
  <inkml:trace contextRef="#ctx0" brushRef="#br0" timeOffset="42979.1675">10711 8551 514 0,'0'62'92'15,"23"33"-3"1,12 31 0-16,-4 17-50 0,-8 21-20 16,-9 1-15-16,-1-1-4 15,4-17-67-15,1-29-327 16</inkml:trace>
  <inkml:trace contextRef="#ctx0" brushRef="#br0" timeOffset="43394.9062">10547 10166 551 0,'37'40'127'0,"15"25"-53"15,18 23 43-15,2 20-75 16,-6 9-20-16,-10 3-18 16,-4-2-4-16,-5-10-27 15,-3-17-133-15,-5-21-306 16</inkml:trace>
  <inkml:trace contextRef="#ctx0" brushRef="#br0" timeOffset="44043.1248">6705 12111 379 0,'-6'4'142'0,"6"-1"-133"16,37-3 19-16,33 0 25 0,42-21-21 15,46-16 6 1,51-16 7-16,45-11 5 0,50-3-7 15,48 3-11-15,38 6-20 16,42 8-8-16,31 6 20 16,8 7-11-16,22 1-11 15,8 1 3-15,0-1-2 16,5-1 7-16,-24-3 9 16,-40 3-14-16,-46 5-1 15,-63 6-4-15,-72 14-5 16,-82 5-37-16,-89 7-68 15,-90 0-180-15</inkml:trace>
  <inkml:trace contextRef="#ctx0" brushRef="#br0" timeOffset="44625.7043">6598 13037 47 0,'-38'17'35'16,"11"-2"-35"-16,7-1-5 15,4-6 5-15,9-4 30 16,4-4 66-16,1 0 42 16,2 0-6-16,0 0-35 15,0 0-26-15,17-12-12 16,20-9 9-16,25-4-1 15,21-6-1-15,23-1-15 16,12-1-18-16,0 6-15 16,-11 7-14-16,-23 9-4 15,-22 6-5-15,-17 5-32 16,-17 0-70-16,-8 4-102 0,-5 6-189 16</inkml:trace>
  <inkml:trace contextRef="#ctx0" brushRef="#br0" timeOffset="45057.5383">7948 12426 417 0,'9'-8'24'0,"-2"2"22"16,-4 4-7 0,-3 2-6-16,0 0 19 0,0 0 9 15,-13 4-7-15,-13 16-19 16,-8 13-15-16,-11 12 6 16,-12 16-13-16,-8 15 6 15,-7 17 4-15,2 15-4 16,12 16 3-16,19 8 4 15,24-11-3-15,15-16-16 16,24-33-6-16,30-34-1 16,19-34 1-16,12-8-1 15,9-42 1-15,-1-17-1 0,-16-7 1 16,-24 0 1 0,-33 4-2-16,-20 14 1 0,-48 10-1 15,-26 17-1-15,-20 18-1 16,-2 7-10-16,11 9-25 15,21 11-75-15,39-11-131 16</inkml:trace>
  <inkml:trace contextRef="#ctx0" brushRef="#br0" timeOffset="46022.3367">9435 12503 150 0,'7'-7'244'16,"-4"3"-206"-16,0 2 33 15,-1 0-33-15,-1 2-11 16,-1 0 3-16,0 0-7 15,0 0-5-15,0 0 1 16,2 0-2-16,-1 0 9 16,-1 0-6-16,0 0 2 15,0 0 7-15,0 0-5 0,0 0-12 16,0 0-8 0,0 0-2-16,0 0 0 0,0 0 1 15,2 0-2-15,-2 0 1 16,0 0 1-16,0 0 0 15,0 0 6-15,0 0 2 16,0 2-1-16,0 0-3 16,0-2 0-16,0 0 0 15,0 0 1-15,-5 7-3 16,-11 3 3-16,-12 8-4 16,-12 10-2-16,-14 8-1 15,-9 13 0-15,-5 8 0 16,-1 6-1-16,2 3-1 0,8-8 0 15,15-6 1 1,16-12 0-16,19-12 0 0,9-7 0 16,23-6 0-16,24 2 0 15,18 3 19-15,8 2 9 16,2 6-11-16,-5-1-7 16,-11 6-6-16,-12 0-4 15,-13 0-10-15,-7 0-70 16,-2-14-168-16</inkml:trace>
  <inkml:trace contextRef="#ctx0" brushRef="#br0" timeOffset="46472.0015">10177 12673 450 0,'0'0'246'16,"0"2"-214"-16,21 7 11 16,14 7 1-16,11 4-12 15,10 2-17-15,5 7 7 16,6 2 3-16,3 7-2 15,0 2-3-15,-8 6-11 16,-9 5-8-16,-12 1-1 16,-9 3-4-16,-5-2-39 15,-5-7-70-15,-1-16-91 0,-1-30-237 16</inkml:trace>
  <inkml:trace contextRef="#ctx0" brushRef="#br0" timeOffset="46670.2769">10975 12625 719 0,'-79'19'83'0,"-20"23"0"16,-5 13-30-16,-11 16-26 16,-5 16-21-16,0 9-6 15,8 0-3-15,22-14-25 16,31-16-41-16,39-23-85 0,20-28-199 15</inkml:trace>
  <inkml:trace contextRef="#ctx0" brushRef="#br0" timeOffset="47584.7069">11935 12487 117 0,'6'-12'253'16,"0"5"-204"-16,4-2 25 15,0-2-29-15,-1 3-10 16,-3 0 7-16,-2 2 1 16,-1 3-5-16,-1 1-4 15,-2 2 2-15,0 0 0 16,0 0-6-16,0 0-8 16,0 0-13-16,0 0-5 15,0 0 1-15,-2 0-1 16,-14 17 2-16,-14 8-1 15,-12 11-1-15,-7 5-2 16,-8 4 1-16,5 1-3 0,4-4 0 16,11-4-3-16,10-5 3 15,8-8-4-15,11-8 2 16,8-5 2-16,2-2 0 16,34 0 4-16,23 0 23 15,23 3 15-15,5 2-14 16,-2 3-12-16,-15 2-8 15,-18 2-7-15,-13 0-1 16,-13 3-6-16,-10 0-40 16,-6-6-139-16,-4-16-239 15</inkml:trace>
  <inkml:trace contextRef="#ctx0" brushRef="#br0" timeOffset="48382.835">13150 12432 558 0,'5'-20'67'16,"-2"5"11"-16,-2 2-27 15,1 9-28-15,-2 0-12 0,-2 4 16 16,-23 2-8-16,-13 22-16 16,-8 17 12-16,-6 13 6 15,1 18 2-15,9 15-8 16,13 6-2-16,19-1 1 16,10-15 3-16,41-25-6 15,35-30-6-15,30-22 6 16,28-32 9-16,20-34-12 15,1-18-2-15,-15-13-1 16,-40 5-3-16,-48 11-2 16,-52 11 0-16,-53 14 0 15,-56 12 0-15,-24 13 0 16,2 14 0-16,21 11-32 0,42 6-92 16,40-5-201-16</inkml:trace>
  <inkml:trace contextRef="#ctx0" brushRef="#br0" timeOffset="53902.6399">20277 7496 302 0,'12'-11'6'15,"2"0"108"-15,0 0-32 16,0 0-25-16,-1 2-5 15,-2-1-8-15,-4 2 2 16,-2 2 0-16,-4 0-10 16,1 3-4-16,-2 3-2 15,0 0-10-15,0 0-4 16,-11 4-6-16,-26 31-5 16,-21 21-5-16,-20 25 0 0,-6 19 0 15,2 19 1 1,12 25 1-16,17 10 8 0,20-1-2 15,24-13-6-15,9-32-1 16,19-25 1-16,13-21 1 16,1-16 4-16,-4-11 6 15,-3-9-5-15,-9-7-5 16,-6-2-3-16,-6-9 0 16,-5-2-17-16,0-4-69 15,-10-2-82-15,-9-5-135 16</inkml:trace>
  <inkml:trace contextRef="#ctx0" brushRef="#br0" timeOffset="54218.3614">20428 8156 455 0,'8'-2'70'0,"6"1"3"0,8 1 22 16,14-2-27-1,9 0-8-15,9 1-8 0,-2 1-18 16,-6 0-24-16,-4 0-10 16,-9 10-5-16,-3 7-32 15,-5 3-92-15,-7-5-180 16</inkml:trace>
  <inkml:trace contextRef="#ctx0" brushRef="#br0" timeOffset="54800.5094">21724 7604 380 0,'2'-1'105'0,"-2"-1"-29"16,0 2-22-16,0 0-32 15,0 0-6-15,-8 0-3 16,-2 2 1-16,-3 6 6 0,-3 3 1 15,-3 3-3-15,-5 6 0 16,-6 6-5-16,-5 7 5 16,-6 8-1-16,-2 9-3 15,-6 12 1-15,2 11-3 16,4 11-7-16,14 4 3 16,12-4-6-16,15-17-1 15,2-12-1-15,25-13 0 16,16-11 0-16,6-10 1 15,8-11-1-15,0-10 1 16,-6 0 0-16,-4-11 1 16,-15-9 2-16,-14 0 3 0,-14 0 2 15,-2 0 7-15,-24 0-14 16,-22-2-2-16,-11 7 0 16,-4 8 0-16,5 2-1 15,9 5 1-15,12 0-1 16,15 0-16-16,10 1-60 15,10 10-74-15,11 2-128 16</inkml:trace>
  <inkml:trace contextRef="#ctx0" brushRef="#br0" timeOffset="55099.7398">21975 8449 542 0,'0'0'98'15,"0"28"-21"-15,-24 13 2 16,-12 14-47-16,-16 8-16 0,-6-1-8 16,0 0-8-1,7-12-5-15,14-12-85 0,19-19-175 16</inkml:trace>
  <inkml:trace contextRef="#ctx0" brushRef="#br0" timeOffset="55665.8165">22694 7766 163 0,'0'-7'222'0,"0"1"-178"15,0 1 7-15,0 3-33 0,0 0 6 16,0 2 15 0,0 0 8-16,-3 0-6 0,-18 2-8 15,-7 13 3-15,-8 4 2 16,-3 7-13-16,-2 12-6 16,0 8-2-16,5 17-2 15,6 9 3-15,11 3-2 16,19-11-3-16,6-14-6 15,37-18-4-15,21-17-1 16,17-13-1-16,8-2 0 16,4-31-1-16,-8-13 0 15,-13-13 2-15,-20-3 7 16,-22 0 19-16,-23 6-5 16,-11 2-18-16,-38 7-5 0,-21 11-1 15,-8 13-15-15,6 10-22 16,18 11-61-1,29 0-92-15,18-4-349 0</inkml:trace>
  <inkml:trace contextRef="#ctx0" brushRef="#br0" timeOffset="56064.0776">23243 7410 632 0,'0'23'39'0,"7"21"75"16,14 21-52-16,0 18-4 16,-3 14-6-16,-10 22-16 15,-8 17-6-15,-24 15-30 16,-32 11 0-16,-26 0 0 0,-21-11 0 15,-13-15 0-15,16-45-124 16,29-51-495-16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0T18:24:25.4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6353 3913 44 0,'0'0'139'0,"0"0"-130"15,0 0 33-15,0 0 13 16,0 0-3-16,0 0-16 15,0 0-9-15,0 0-1 0,0 0-2 16,0 0 2 0,0 0 3-16,-3 2-8 0,0-1-7 15,0 2 8-15,0 1 2 16,1-2-7-16,1-2-5 16,1 0 0-16,0 0-5 15,0 0 1-15,0 0 7 16,0 0 0-16,0 0 2 15,0 0-6-15,0 0 1 16,0 0-1-16,10 0 4 16,17 0 12-16,12-10 5 15,9-4-8-15,3 0-1 16,1-1 7-16,-3 6 1 16,-12 5-10-16,-12 4-9 15,-11 0-1-15,-11 15-6 0,-3 18 0 16,-1 15 2-16,-31 15-2 15,-19 22-5-15,-22 20 0 16,-15 11 0-16,-9 7-1 16,6-6-2-16,15-20-3 15,24-20-8-15,27-25-8 16,19-23-4-16,6-13 6 16,22-11 10-16,21-4 10 15,17-1 5-15,7 0-1 16,1 7-4-16,-6 0 0 15,-11 7-16-15,-10 0-98 16,-11-4-122-16</inkml:trace>
  <inkml:trace contextRef="#ctx0" brushRef="#br0" timeOffset="548.622">7146 4346 427 0,'0'-1'26'0,"0"1"25"0,0-2-9 15,0 0-8-15,0 2 11 16,3 0 3-16,15 0-3 16,9 2-9-16,9 14 2 15,9 4-10-15,8 6 1 16,3 6-7-16,-1 6-11 15,-9 5-6-15,-5 3-5 16,-9 4-1-16,-8 4-7 16,-5-1-34-16,-6-2-53 15,-10-6-52-15,-3-17-159 16</inkml:trace>
  <inkml:trace contextRef="#ctx0" brushRef="#br0" timeOffset="763.9676">7694 4329 631 0,'-51'34'1'0,"-7"10"32"16,-14 10 16-16,-11 5-21 0,-3 7-14 15,5-4-14 1,15-6-3-16,23-10-65 0,25-26-144 16</inkml:trace>
  <inkml:trace contextRef="#ctx0" brushRef="#br0" timeOffset="1462.8271">7957 4469 178 0,'8'-7'324'0,"7"-1"-285"16,12 1 40-16,12-1-17 16,12 2-23-16,2-2 4 15,1 1-2-15,-6 0-23 16,-12 5-18-16,-8-2-2 16,-4 3-24-16,-6 1-59 15,0 0-64-15,-5-3-209 16</inkml:trace>
  <inkml:trace contextRef="#ctx0" brushRef="#br0" timeOffset="1729.1189">8315 4192 268 0,'-5'0'288'16,"2"0"-268"-16,3 8 24 15,-5 18 21-15,-3 13-5 16,-6 14-28-16,-5 8-5 16,-2 4-11-16,2-6-15 0,6-9-1 15,8-8-50 1,5-4-101-16,10-13-143 0</inkml:trace>
  <inkml:trace contextRef="#ctx0" brushRef="#br0" timeOffset="2278.1511">9104 3865 574 0,'0'0'96'0,"0"10"-88"16,0 26 57-16,0 12 2 15,0 15-32-15,-17 12-9 16,-5 11-2-16,-6 5-10 15,1 0-13-15,3-3-1 16,6-10-12-16,9-7-73 0,9-18-117 16,0-26-310-16</inkml:trace>
  <inkml:trace contextRef="#ctx0" brushRef="#br0" timeOffset="3358.2421">10083 3739 198 0,'5'0'18'0,"3"0"67"15,1-1-42-15,-1-1-6 16,0 0 11-16,0 0-12 16,-2 2 9-16,-2-2 2 15,-1 2-4-15,-3 0-7 16,0 0-6-16,0 0 1 15,0 0-5-15,0 0-12 16,0 0 2-16,0 0-3 16,0 0-7-16,0 0-4 15,0 0 1-15,0 0 0 16,0 0 2-16,0 0 13 0,-3 0-6 16,-15 8-5-16,-13 15 2 15,-14 10-9-15,-7 6 0 16,0 5-2-16,6 0-2 15,13-6-4-15,15-11 1 16,15-10-3-16,3-9 5 16,24-4-1-16,26-2 6 15,15 1 12-15,8 0-2 16,0 2-3-16,-9 3-3 16,-12 0-4-16,-12-1 0 15,-13 3-38-15,-10 1-84 16,-8-3-143-16</inkml:trace>
  <inkml:trace contextRef="#ctx0" brushRef="#br0" timeOffset="3707.5843">9915 4346 387 0,'0'0'238'16,"11"8"-213"-16,20 5 79 15,14-1-42-15,4-2-26 16,7-1-28-16,-3-4-8 16,1-3-53-16,-5-2-84 15,-1-6-298-15</inkml:trace>
  <inkml:trace contextRef="#ctx0" brushRef="#br0" timeOffset="4472.3733">10996 3905 145 0,'0'-1'313'15,"0"0"-259"-15,0 1 13 16,4-4-28-16,17 1 1 16,12-4 12-16,10 1 4 15,8 0 3-15,-2 1-15 16,-7 2-22-16,-12 3-21 16,-5 0-1-16,-2 0-33 15,6 0-52-15,8 2-59 16,4-1-125-16</inkml:trace>
  <inkml:trace contextRef="#ctx0" brushRef="#br0" timeOffset="4971.9199">11745 3725 335 0,'-2'0'64'16,"1"0"-31"-16,1 0 42 0,0 0-31 16,0 0-1-16,11-8-6 15,11-6-6 1,10-3 26-16,13-3 6 0,4 2 4 15,4 4-12-15,-10 4-16 16,-15 6-11-16,-11 4-14 16,-11 0-8-16,-6 12-4 15,0 14 2-15,-8 10 0 16,-13 4-3-16,2 1 1 16,4-7-2-16,9-10 0 15,6-9-1-15,18-6-2 16,14-1 2-16,6-1 1 15,-2 6 6-15,-10 5 3 0,-12 12 0 16,-14 10-9 0,-14 15 0-16,-42 11 0 0,-26 6 0 15,-15-6 0-15,3-11 0 16,15-24 0-16,17-25 0 16,21-12-41-16,20-36-88 15,21-15-112-15</inkml:trace>
  <inkml:trace contextRef="#ctx0" brushRef="#br0" timeOffset="6018.7202">15272 3812 377 0,'0'-3'120'16,"-14"3"-96"0,-2 0 30-16,-8 10-50 15,-4 9-3-15,-2 6 7 0,1 5 2 16,8 2 5-16,5 3 12 15,12-4-3-15,4 0 2 16,6-8 0-16,25-4 6 16,16-14 10-16,15-5 12 15,6 0-6-15,-3-20-20 16,-10-9-10-16,-19-4-6 16,-14-1-5-16,-18-1-6 15,-4 2-1-15,-16 5 0 16,-17 4-8-16,-4 6-12 15,3 7-19-15,5 6-33 16,12 5-53-16,12 0-131 0</inkml:trace>
  <inkml:trace contextRef="#ctx0" brushRef="#br0" timeOffset="6350.9066">15794 3810 613 0,'-5'0'42'15,"5"9"-10"-15,0 13-2 16,0 8-9-16,0 10-9 0,0 4 6 16,0 2-7-16,-4 0-3 15,-4-13-2-15,7-13-6 16,1-14-3-16,0-6 2 15,12-26 1-15,16-21 4 16,11-13 6-16,6-6 4 16,4 2 14-16,-1 8 2 15,2 12-3-15,-1 13-19 16,-7 17-6-16,-6 13-2 16,-3 1-2-16,-2 8-40 15,8 3-127-15,4-8-332 16</inkml:trace>
  <inkml:trace contextRef="#ctx0" brushRef="#br0" timeOffset="7115.8461">18042 3257 432 0,'-3'1'13'16,"3"2"47"-16,0-3-24 15,0 2-23-15,0-2 27 16,0 0-10-16,14 0 2 16,12 0 23-16,18 0-12 15,16-9 3-15,15-2-2 16,10-4-4-16,-2 8 0 0,-19 5-10 16,-18 2-18-16,-24 11-11 15,-17 16-1-15,-5 17 0 16,-29 12 2-16,-20 16 0 15,-18 10-1-15,-16 9-1 16,-3-1-3-16,7-8-11 16,18-15-5-16,28-17-3 15,23-14 7-15,10-8 2 16,23-10 7-16,26-4 5 16,15-3 1-16,8-3 0 15,2-3 0-15,-8-1-12 16,-7-4-67-16,-11 0-121 15,-5-6-190-15</inkml:trace>
  <inkml:trace contextRef="#ctx0" brushRef="#br0" timeOffset="7416.2095">18994 3560 526 0,'0'0'113'16,"7"0"-97"-16,20 16 60 16,11 6-57-16,11 8 7 0,5 4 7 15,5 6-19-15,0 2-1 16,-4 1 0-16,-12-3-12 15,-8 0-1-15,-13-2-9 16,-6-2-19-16,-7-8-46 16,-3-8-27-16,-3-18-93 15,6-4-116-15</inkml:trace>
  <inkml:trace contextRef="#ctx0" brushRef="#br0" timeOffset="7598.2269">19580 3518 647 0,'-62'30'66'0,"-16"15"4"15,-8 8-2-15,-1 7-58 16,0 2-7-16,13-4-3 16,18-9-14-16,21-8-76 15,24-10-87-15,11-16-172 16</inkml:trace>
  <inkml:trace contextRef="#ctx0" brushRef="#br0" timeOffset="7847.5442">20082 3482 427 0,'-5'18'126'16,"-3"7"-35"-16,-2 8-32 15,1 4-36-15,-1 4-11 16,-2 4-6-16,0 0-6 16,-4 1-9-16,1 1-24 15,-5 1-51-15,-5-6-107 16,1-13-230-16</inkml:trace>
  <inkml:trace contextRef="#ctx0" brushRef="#br0" timeOffset="8030.4343">19856 3688 396 0,'27'-2'228'0,"10"2"-171"16,17 0 29-16,5 0-61 15,4 0 0-15,-6 0-25 16,-6 2-4-16,-8 5-72 16,-4-4-111-16,-6-3-316 15</inkml:trace>
  <inkml:trace contextRef="#ctx0" brushRef="#br0" timeOffset="8229.9175">20754 3317 604 0,'-13'38'38'15,"-3"18"74"-15,-7 12-41 16,-6 11-24-16,-7 3-14 16,-3 6-16-16,-3-1-17 15,0-5-5-15,6 0-64 16,5-17-129-16</inkml:trace>
  <inkml:trace contextRef="#ctx0" brushRef="#br0" timeOffset="9110.8333">21696 3396 79 0,'0'-7'362'0,"0"5"-330"16,0 2 43-16,3 0-62 15,-3 0-7-15,0 0 5 16,0 0 16-16,0 0 6 16,0 0 0-16,0 0-2 15,0 0-7-15,0 0-4 0,0 0-5 16,0 0-8 0,0 0 0-16,0 0 0 0,0 0 0 15,0 0-1-15,0 0-4 16,0 0 1-16,0 0-2 15,0 0 4-15,0 0 2 16,0 0 5-16,3 0 0 16,3 0-1-16,3 10-1 15,6 4-4-15,10 4 8 16,12 2 1-16,19 6 4 16,17 2-6-16,11-2 0 15,7-1-1-15,-7-3-3 16,-16-3-1-16,-21-6-4 15,-20-6-4-15,-19 2 0 16,-8 1-1-16,-14 8 1 0,-29 5-1 16,-15 5 1-16,-14 5-4 15,-8-1-4-15,-1-3 0 16,5 0-4-16,10-3-4 16,14-3-9-16,13-1-9 15,12-4-14-15,15 0-35 16,11-6-21-16,1-2-49 15,19-10-117-15</inkml:trace>
  <inkml:trace contextRef="#ctx0" brushRef="#br0" timeOffset="9360.4505">22588 3804 60 0,'-10'5'432'0,"-16"12"-384"16,-6 6 65-16,-13 9-52 15,-12 2-4-15,-13 6-8 16,-9 1-15-16,-3 5-7 16,1 1-8-16,12 0-19 15,11-5-11-15,17-8-79 16,21-14-119-16,20-20-276 15</inkml:trace>
  <inkml:trace contextRef="#ctx0" brushRef="#br0" timeOffset="10258.3615">23183 3554 267 0,'-1'-2'22'16,"1"1"49"-16,-2-1-46 0,2 2-2 15,0 0 3 1,-3 0 9-16,2-1 8 0,-5 1-11 16,0-1-1-16,0 1-16 15,0 0-14-15,0 0 0 16,2 0 3-16,1 0 24 16,-2 0 8-16,2 0-14 15,0 0 2-15,2 0-4 16,1 0-8-16,0 0-8 15,0 0-1-15,0 0-1 16,0 0 2-16,-2 0 5 16,2 0 7-16,0 0 4 15,0 0-5-15,0 0-3 16,0 0-4-16,0 0-3 0,0 0 4 16,0 0-2-16,0 0-3 15,0 0-1-15,8-2 2 16,9-3 8-16,12-4 1 15,11 0 0-15,14-2 5 16,10 3 0-16,5 2 1 16,1-2-3-16,-6 6-2 15,-13 2-1-15,-18 0-6 16,-21 0-5-16,-12 0-3 16,0 10-1-16,-19 13 1 15,-16 9 0-15,-10 6 0 16,2-2-3-16,11-8-6 15,16-6-6-15,16-6 3 0,0-2 2 16,15 4 10-16,10 1 1 16,-1 4 8-16,-1 12 4 15,-13 7 4-15,-10 12-4 16,-20 6-13-16,-38 3 0 16,-24-2 0-16,-13-10 0 15,-2-11 0-15,12-20 0 16,24-20 0-16,19-17 0 15,17-28-80-15,17-9-149 16,8-2-300-16</inkml:trace>
  <inkml:trace contextRef="#ctx0" brushRef="#br0" timeOffset="41482.9564">8240 5827 515 0,'26'-2'77'0,"6"2"-60"16,8 0 59-16,-4 0-71 15,-4 0-5-15,-7 3-27 16,-5 1-71-16,-1-2-115 15</inkml:trace>
  <inkml:trace contextRef="#ctx0" brushRef="#br0" timeOffset="41648.6766">8859 5511 726 0,'-31'69'30'15,"1"27"-7"-15,-1 9 17 16,-2 7-40-16,3-8-2 16,11-13-86-16,10-21-192 15</inkml:trace>
  <inkml:trace contextRef="#ctx0" brushRef="#br0" timeOffset="42248.2033">11369 5491 571 0,'19'-6'27'0,"14"2"65"16,6-1-23-16,-3 2-20 15,-5 1-13-15,-7 0-28 16,-10 2-8-16,-2 0-12 15,-1 0-41-15,4-2-68 16,-3-6-144-16</inkml:trace>
  <inkml:trace contextRef="#ctx0" brushRef="#br0" timeOffset="42397.7472">11979 5164 530 0,'0'40'89'16,"-22"22"10"-16,-10 20-18 15,-11 21-48-15,-8 10-23 16,-2 2-10-16,5-4-11 16,13-9-84-16,4-19-192 15</inkml:trace>
  <inkml:trace contextRef="#ctx0" brushRef="#br0" timeOffset="42962.3502">8319 3986 668 0,'30'119'33'15,"7"30"19"-15,6 8 11 16,-10 7-48-16,-6-13-15 16,0-10-56-16,-1-21-131 15,0-25-385-15</inkml:trace>
  <inkml:trace contextRef="#ctx0" brushRef="#br0" timeOffset="43327.8649">8328 5457 763 0,'27'112'29'15,"16"40"33"-15,2 19 2 16,-8-10-41-16,-4-10-15 16,4-23-8-16,4-24-47 15,-2-29-192-15</inkml:trace>
  <inkml:trace contextRef="#ctx0" brushRef="#br0" timeOffset="43777.5432">6454 7192 652 0,'31'28'4'0,"55"2"19"15,64-8 35-15,80-22-10 16,85-18 1-16,89-33-17 16,93-21 8-16,57-6-5 15,51 4-17-15,11 5-16 16,-14 7 13-16,-36 10-9 15,-64 16-5-15,-60 14-1 16,-80 16-6-16,-78 6-17 0,-83 5-79 16,-115 15-161-16</inkml:trace>
  <inkml:trace contextRef="#ctx0" brushRef="#br0" timeOffset="44708.1286">7413 7681 490 0,'-4'-1'17'0,"4"-1"-6"16,0 0 7-16,0 0-2 16,0 1 6-16,0 0 11 15,0 1 9-15,0 0-8 16,4-2-1-16,10-1 13 0,8 0 3 15,11-5-18 1,8-1-3-16,8-1 0 0,-1-1-5 16,-1 5-2-16,-11 3-5 15,-9 3-6-15,-11 0-5 16,-13 25-2-16,-3 14 1 16,-18 19 2-16,-25 15-2 15,-18 14-3-15,-4 7-1 16,6-3 0-16,17-8-3 15,21-16 1-15,20-18-3 16,1-14-1-16,32-12 4 16,15-10-1-16,11-6 2 15,3-1-1-15,-1-5-6 16,-6 1-26-16,-11 0-57 0,-10-2-81 16,-9 0-273-16</inkml:trace>
  <inkml:trace contextRef="#ctx0" brushRef="#br0" timeOffset="45007.9003">8241 7847 337 0,'11'16'231'0,"10"6"-185"15,13 6 46-15,11 4-43 16,9 2-6-16,2 3-15 16,-2 2-13-16,-11-1-8 15,-8-2-6-15,-10 1-1 16,-10-6-11-16,-6-4-31 15,-6-9-48-15,-2-12-57 16,1-6-124-16</inkml:trace>
  <inkml:trace contextRef="#ctx0" brushRef="#br0" timeOffset="45173.4776">8672 7841 769 0,'-77'51'7'16,"-6"20"50"-16,-7 10-24 16,3 0-30-16,8-6-3 15,18-15-90-15,21-28-164 16</inkml:trace>
  <inkml:trace contextRef="#ctx0" brushRef="#br0" timeOffset="45839.548">9869 7531 224 0,'0'-2'371'0,"0"2"-343"16,0 0 28-16,0 0-32 16,-10 9 4-16,-12 17 5 15,-11 7-13-15,-9 9-10 16,-7 7-7-16,1 2 1 15,5 0-1-15,19-7 2 16,13-12-5-16,11-11-1 16,23-12 0-16,24-9 1 15,19 0 18-15,4-4-11 0,-3-6-6 16,-12 2-1-16,-14 2-2 16,-11 4-23-16,-11-1-63 15,-11-2-81-15,-8-3-344 16</inkml:trace>
  <inkml:trace contextRef="#ctx0" brushRef="#br0" timeOffset="46021.5595">9619 8033 617 0,'0'14'130'0,"16"6"-71"16,23 2 17-16,16-7-44 15,6-6-21-15,3-9-11 16,-1 0-15-16,-5 0-67 0,-3-13-88 16,-4-16-379-16</inkml:trace>
  <inkml:trace contextRef="#ctx0" brushRef="#br0" timeOffset="46553.8788">10942 7582 631 0,'22'0'53'0,"19"-5"61"15,9-3-51-15,-1-1-33 16,-8 2-15-16,-11 3-15 16,-8 0-4-16,-7 4-30 15,6 0-66-15,-2 0-104 0,2 0-360 16</inkml:trace>
  <inkml:trace contextRef="#ctx0" brushRef="#br0" timeOffset="46819.7842">11582 7436 455 0,'-22'16'343'0,"-8"17"-341"16,-3 9 35-16,-4 8-28 15,1-1-9-15,6-3-10 16,12-8-8-16,18-14-5 0,9-12-27 15,33-12 29 1,17 0 21-16,7-16 12 0,3 1 8 16,-3 3-8-16,-5 2-7 15,-6 3-5-15,-6-3-23 16,-9-5-147-16,-8-10-301 16</inkml:trace>
  <inkml:trace contextRef="#ctx0" brushRef="#br0" timeOffset="46986.0985">12065 7321 496 0,'-20'29'242'0,"-6"24"-188"15,-5 16 33 1,-8 18-42-16,-12 12-18 0,-7 7-15 16,-4 5-10-16,-1 3-2 15,10-12-4-15,9-5-32 16,16-17-102-16,9-22-189 15</inkml:trace>
  <inkml:trace contextRef="#ctx0" brushRef="#br0" timeOffset="47950.0478">7546 8705 605 0,'12'0'32'0,"45"0"24"16,29 0 2-16,34-1-11 16,27-3-3-16,18-2-3 15,6 3-17-15,-17 3-15 16,-32 0-9-16,-31 0-36 16,-30 17-95-16,-23 1-102 15</inkml:trace>
  <inkml:trace contextRef="#ctx0" brushRef="#br0" timeOffset="48349.3635">8079 9104 275 0,'-3'0'310'16,"3"0"-273"-16,3 0 15 16,19 0-16-16,5 0 10 15,0 0-13-15,-9 0-2 16,-6 3-9-16,-9 17-8 0,-3 11 2 15,-6 16 3 1,-18 14-6-16,0 7-8 0,6-3-3 16,12-7-1-16,8-10 5 15,36-14-3-15,23-12-2 16,23-12-1-16,18-10-1 16,8 0-5-16,3-6-48 15,2-15-84-15,-9-14-266 16</inkml:trace>
  <inkml:trace contextRef="#ctx0" brushRef="#br0" timeOffset="48781.6251">10823 8862 654 0,'89'-17'56'16,"21"4"7"-16,13 7-3 15,1 4-45-15,-11 2 0 16,-18-1-15-16,-18-3-31 16,-21-3-101-16,-15-9-163 15</inkml:trace>
  <inkml:trace contextRef="#ctx0" brushRef="#br0" timeOffset="49197.3144">10779 9185 583 0,'0'0'49'0,"3"0"-29"0,20 0 9 16,2-5 5-16,-1-1 0 15,0 1 2-15,-3 4 5 16,-3-1-5-16,-2 2-13 16,-7 0-2-16,-2 0-7 15,-7 20-5-15,0 13 3 16,-4 16-3-16,-6 1-6 15,3 4-1-15,7-3-2 16,11-9 2-16,26-7-2 16,19-8 0-16,11-12-2 0,7-8-2 15,-1-7-27 1,-4 0-31-16,-6-14-32 0,-14-10-60 16,-18-16-379-16</inkml:trace>
  <inkml:trace contextRef="#ctx0" brushRef="#br0" timeOffset="49895.6882">7554 7555 333 0,'0'-2'67'15,"0"0"22"-15,0 0-24 16,0 2-29-16,8 8-16 16,12 28 36-16,12 18 1 15,5 17-3-15,6 16-6 16,-1 17-28-16,2 10-15 15,-2 5-5-15,3 5-25 16,4 0-98-16,0-13-144 16</inkml:trace>
  <inkml:trace contextRef="#ctx0" brushRef="#br0" timeOffset="50228.1971">7888 8967 537 0,'-11'20'173'0,"11"28"-165"15,0 28 84-15,17 25-51 16,8 15-21-16,1 6-11 16,0-1-5-16,1-15-4 15,9-9-42-15,9-15-123 16,6-18-236-16</inkml:trace>
  <inkml:trace contextRef="#ctx0" brushRef="#br0" timeOffset="50560.5965">7424 10466 697 0,'-49'23'29'0,"49"-3"-29"16,46-16 0-16,82-10 11 15,81-40 23-15,89-21-9 16,83-11 5-16,61 7 44 0,52 13-16 15,16 22-25 1,-14 21-13-16,-28 15-8 0,-76 0-12 16,-79 17 0-16,-80 7 0 15,-78-2-12-15,-58-7-42 16,-48-11-130-16,-44-9-226 16</inkml:trace>
  <inkml:trace contextRef="#ctx0" brushRef="#br0" timeOffset="52339.7698">8653 11184 627 0,'-4'0'46'0,"4"0"-28"16,0 0 7-16,0 0-18 16,0 0-2-16,0 0-1 15,0 0 9-15,9 3 5 16,10 21 14-16,9 17 19 15,8 17-21-15,2 13-1 16,1 9-3-16,-5 8-13 16,-3 1-3-16,-5 1-4 15,-7-2-3-15,-4-9-3 16,-2-11-4-16,-2-15-29 0,-2-18-70 16,-2-19-59-1,-4-16-142-15</inkml:trace>
  <inkml:trace contextRef="#ctx0" brushRef="#br0" timeOffset="52522.4481">9095 11296 702 0,'-60'34'83'15,"-7"16"-50"-15,-9 17 25 16,-4 10-46-16,-2 6-12 0,8-1-8 15,18-10-31 1,17-11-46-16,21-11-52 0,18-19-110 16</inkml:trace>
  <inkml:trace contextRef="#ctx0" brushRef="#br0" timeOffset="53087.9341">9756 11274 143 0,'9'-6'279'16,"-3"0"-224"-16,2 0 25 15,0 0-26-15,-2 0-19 0,-1 0 1 16,-2 3 3-16,-2 0-1 16,-1 2-3-16,0 1-3 15,0-2 0-15,0 2-14 16,-10 0-8-16,-20 16-4 16,-14 13-6-16,-12 11 0 15,-7 9 0-15,0 4-1 16,7-1-2-16,13-5-1 15,20-13 4-15,17-8-2 16,6-10-3-16,40-6 5 16,15-6 18-16,13-4 6 15,2 0-12-15,-4 0-10 16,-8 0-2-16,-11 0-4 0,-9 0-45 16,-7-2-118-1,-10-12-265-15</inkml:trace>
  <inkml:trace contextRef="#ctx0" brushRef="#br0" timeOffset="53852.7413">9461 11844 235 0,'-3'0'105'16,"-2"0"-90"-16,2 0-7 15,1 0-2-15,-1 0 41 16,2 0 34-16,1 0-5 15,-2 0 1-15,2 0-21 16,-1 0-3-16,1 0-7 16,0 0-11-16,1 4-7 15,29 8 10-15,18 0 7 16,19-4-18-16,15-5-10 0,6-3-7 16,0 0-10-1,-5 0-3-15,-12 0-51 0,-17-3-194 16</inkml:trace>
  <inkml:trace contextRef="#ctx0" brushRef="#br0" timeOffset="54534.2449">10720 11439 408 0,'6'-3'296'0,"16"-1"-252"16,17-3 53-16,13 4-56 15,2 2-11-15,-5-1-18 16,-7 2-12-16,-10 0-2 16,-5 0-51-16,-3 0-103 15,-4 0-204-15</inkml:trace>
  <inkml:trace contextRef="#ctx0" brushRef="#br0" timeOffset="55066.4552">11419 11155 467 0,'-1'2'86'16,"1"0"-74"-16,0 3-3 0,0 0-6 15,0 4 8-15,0-3 9 16,0 1 21-16,0-2 5 16,0-1-9-16,0-4-6 15,0 0 0-15,1 0 4 16,14-7 2-16,11-13-12 16,10-4 1-16,7-1-1 15,3 0 3-15,-1 3-8 16,-7 8 3-16,-5 6-13 15,-10 5-10-15,-10 3 0 16,-7 0 0-16,-4 21 0 16,-2 15 0-16,-9 14 0 15,-24 13 0-15,-12 8 0 0,-10 12 0 16,-6 9 0 0,-2 0 0-16,5-10 0 0,13-20 0 15,23-24 0-15,14-19 0 16,8-13 0-16,37-6 0 15,23 0 0-15,15-6 0 16,7-1 0-16,-6 7 0 16,-9 0 0-16,-6 5 0 15,-1 5 0-15,-5-3 0 16,0-7-91-16,-8-14-358 16</inkml:trace>
  <inkml:trace contextRef="#ctx0" brushRef="#br0" timeOffset="56629.381">19867 5226 648 0,'27'-10'25'0,"12"2"63"16,5 4-36-16,-4 4-42 15,-8 0-10-15,-8 0 0 16,-6 2-31-16,-1 15-57 15,-7 0-76-15,-6-5-296 16</inkml:trace>
  <inkml:trace contextRef="#ctx0" brushRef="#br0" timeOffset="56795.775">20413 5078 550 0,'-9'27'258'15,"-15"21"-233"-15,0 13 56 16,-3 10-73-16,1 3-8 16,2 2-25-16,15-6-105 15,7-15-225-15</inkml:trace>
  <inkml:trace contextRef="#ctx0" brushRef="#br0" timeOffset="57343.7887">22545 5156 783 0,'1'12'52'0,"37"2"-50"16,20 1 40-16,11 2-42 16,-1-7 0-16,-10-4-10 15,-10-6-49-15,-12 0-70 16,-8-4-132-16</inkml:trace>
  <inkml:trace contextRef="#ctx0" brushRef="#br0" timeOffset="57527.1048">23243 5049 639 0,'-28'62'209'0,"-4"19"-172"15,1 9 16-15,3 1-43 16,-1-3-10-16,4-8-40 16,4-12-136-16,6-17-302 15</inkml:trace>
  <inkml:trace contextRef="#ctx0" brushRef="#br0" timeOffset="58142.0733">20031 3174 470 0,'0'36'39'0,"28"28"67"15,15 29-17-15,5 27-28 16,0 15-8-16,-11 3-27 15,-8-7-24-15,-6-5-2 0,3-3-38 16,1-2-102-16,-2-8-165 16</inkml:trace>
  <inkml:trace contextRef="#ctx0" brushRef="#br0" timeOffset="58524.6172">19903 4794 671 0,'4'0'97'0,"12"35"-93"15,13 32 85-15,5 30-46 16,2 22-30-16,-5 12-6 0,-5 5-7 15,0-2-3 1,4-4-32-16,9-3-113 0,-3-18-137 16</inkml:trace>
  <inkml:trace contextRef="#ctx0" brushRef="#br0" timeOffset="59189.7445">18018 6234 267 0,'-19'0'238'0,"11"1"-235"15,8 10 46-15,26 8 0 16,41 4-13-16,49 1 5 0,66-6 5 16,60-12 8-1,54-6 0-15,51 0-2 0,46 3-21 16,32 22-21-16,24 18 12 15,7 15-11-15,-23 8-11 16,-34 2-1-16,-36-11 0 16,-52-10-12-16,-55-20 3 15,-59-19-4-15,-57-8-5 16,-56-10-68-16,-60-25-177 16</inkml:trace>
  <inkml:trace contextRef="#ctx0" brushRef="#br0" timeOffset="60037.4245">18917 7129 231 0,'-19'11'268'0,"3"3"-264"15,7 0 42-15,8-3-24 16,1-2 1-16,0-4 0 0,10 0 9 16,17-2 15-1,12-3 16-15,17 0 0 0,12-5-11 16,4-9-10-16,-3 3-11 15,-14 4-5-15,-19 3-9 16,-21 4-8-16,-15 0-7 16,-1 28-2-16,-30 20 2 15,-19 22 0-15,-17 14-2 16,-6 3-3-16,1 1-9 16,14-9-2-16,21-17-5 15,20-16 0-15,17-17 12 16,18-12 3-16,24-3 4 0,16-7 4 15,8-2 5 1,3-1-7-16,-5 2-2 0,-6 1-1 16,-7-1-34-16,-9 1-135 15,-8-7-113-15</inkml:trace>
  <inkml:trace contextRef="#ctx0" brushRef="#br0" timeOffset="60320.4513">19719 7469 776 0,'0'0'7'0,"2"3"38"0,28 16-18 15,16 8-7-15,12 6 1 16,7 5-2-16,3 2-4 15,-7 4-4-15,-11 0-8 16,-11-5-3-16,-12-5-1 16,-9-1-15-16,-8-6-34 15,-4-7-45-15,-4-10-24 16,1-10-89-16,2-17-115 16</inkml:trace>
  <inkml:trace contextRef="#ctx0" brushRef="#br0" timeOffset="60470.001">20298 7445 620 0,'-57'22'126'0,"-14"20"-47"15,-17 11 1-15,-11 8-60 16,-7 6-10-16,9-3-10 16,21-6-20-16,35-12-111 15,30-25-227-15</inkml:trace>
  <inkml:trace contextRef="#ctx0" brushRef="#br0" timeOffset="61134.9913">21159 7190 204 0,'-15'-2'307'0,"5"2"-305"15,7 0 52-15,3 0-31 16,0 0-11-16,0 0 26 16,0 0-9-16,0 0 9 15,6 10 27-15,7 6-12 16,2 6-14-16,9 1-14 16,7 6-10-16,12-3-6 0,10-1-3 15,6-1 1-15,1-4 2 16,-7-2-1-16,-9-5-2 15,-16 0 0-15,-10-4-2 16,-14 4-2-16,-4 3-1 16,-11 6 3-16,-24 6 1 15,-13 6-4-15,-16 4-1 16,-12 1 0-16,-3 4-2 16,-1-4 0-16,5-1 1 15,7-9-6-15,13-3-9 16,11-8-12-16,13-5-12 15,10-6-27-15,12 0-52 0,9-7-82 16,15 0-288-16</inkml:trace>
  <inkml:trace contextRef="#ctx0" brushRef="#br0" timeOffset="61385.3836">21760 7746 359 0,'-30'15'370'16,"-8"14"-321"-1,-10 5 56-15,-14 8-75 0,-12 8-12 16,-7 3-5-16,2 1-13 15,11-4-7-15,11-8-39 16,18-8-91-16,20-14-149 16</inkml:trace>
  <inkml:trace contextRef="#ctx0" brushRef="#br0" timeOffset="62331.896">22689 7350 369 0,'0'0'114'15,"0"0"-80"-15,0 0 13 16,8 0-22-16,11 2 36 15,8-2-14-15,7 0 1 16,5 0 11-16,3 0-7 16,-3 0-10-16,-5-2-5 15,-11 2-13-15,-12 0-12 16,-6 0-7-16,-5 18-2 16,0 16 1-16,-24 15 4 15,-13 15-5-15,-11 8-3 16,-3 8 0-16,2-5-1 0,13-9 1 15,17-11-2 1,19-17 2-16,15-9 0 0,33-10 1 16,17-6 7-16,14-8 3 15,0-1-8-15,-2-1-3 16,-9 5-4-16,-4 1-26 16,-5 7-77-16,-9-8-136 15</inkml:trace>
  <inkml:trace contextRef="#ctx0" brushRef="#br0" timeOffset="62983.5197">19445 9428 188 0,'0'-1'106'0,"0"-1"-16"16,0 2-17-16,0-2-13 16,0 2-28-16,-3 0-32 15,1 0-1-15,1 0-36 16,-1 5-66-16,-2 7-34 0,-2 1-134 15</inkml:trace>
  <inkml:trace contextRef="#ctx0" brushRef="#br0" timeOffset="63177.2272">19445 9428 355 0,'-29'25'82'0,"29"-28"20"16,0-2-71-16,0 2-15 16,0 3-11-16,0 0-5 15,0 0-4-15,0 0-11 16,0 0 10-16,0 0 5 15,0 0 21-15,0-2 22 16,0 2 6-16,0 0-7 16,0 0-16-16,0 0-21 15,0 0-5-15,0 0-24 16,0-1-61-16,-1-10-124 16</inkml:trace>
  <inkml:trace contextRef="#ctx0" brushRef="#br0" timeOffset="63678.9898">19169 8467 502 0,'0'4'48'15,"13"4"-4"-15,33 2 30 0,36 4-30 16,31-6 19-16,28-2-12 15,16-5-14-15,-4-1-11 16,-10 0-13-16,-29 5-13 16,-26 5-7-16,-26 1-48 15,-18 0-46-15,-19 3-23 16,-17-6-144-16</inkml:trace>
  <inkml:trace contextRef="#ctx0" brushRef="#br0" timeOffset="64044.604">19555 8845 633 0,'9'0'14'15,"34"-15"66"-15,15-3-37 16,9 0-4-16,-9 2-6 16,-17 8-12-16,-19 2-12 15,-19 6-6-15,-3 8-3 16,-30 23 11-16,-19 14-2 16,-10 10-8-16,-4 4 0 0,12 0-1 15,16-5-1-15,22-10 0 16,13-10-2-16,26-7 2 15,22-5 1-15,18-8 1 16,8-3-1-16,-1-5 0 16,-7-3-8-16,-19-3-34 15,-17 0-76-15,-21-10-111 16</inkml:trace>
  <inkml:trace contextRef="#ctx0" brushRef="#br0" timeOffset="64476.652">19136 7294 126 0,'-9'-14'55'16,"-2"2"33"-16,-3 6-24 15,0 5-45-15,-1 1 10 16,2 0-1-16,2 13 1 16,2 7 13-16,8 18 0 15,1 20 19-15,13 26 6 16,17 31-3-16,9 40-6 16,4 39-12-16,3 27-11 15,7 14-21-15,12-7-14 16,16-20-58-16,8-29-197 0</inkml:trace>
  <inkml:trace contextRef="#ctx0" brushRef="#br0" timeOffset="65691.1837">22345 8576 608 0,'54'-11'90'0,"32"1"-31"0,29 2 23 16,16 6-67-16,-2 2-8 16,-8 0-3-16,-11 0-4 15,-21 6-13-15,-15 10-78 16,-27-6-203-16</inkml:trace>
  <inkml:trace contextRef="#ctx0" brushRef="#br0" timeOffset="66106.2733">22517 8870 82 0,'0'0'488'16,"0"-3"-464"-16,7-1 49 16,24 1-41-16,14-3 0 15,12 2 15-15,1 4-7 16,-10 0 4-16,-17 0-4 0,-19 12-23 15,-12 14-10 1,-24 15 7-16,-19 13-4 0,-11 10-8 16,-1 2-2-16,12-2 0 15,26-8-1-15,17-13-2 16,39-13-5-16,30-17-8 16,16-4-13-16,6-3-37 15,-5-2-66-15,-17 3-49 16,-19-7-149-16</inkml:trace>
  <inkml:trace contextRef="#ctx0" brushRef="#br0" timeOffset="66621.8766">20156 10274 652 0,'0'-3'23'16,"8"3"38"-16,29 6-22 16,21 21-8-16,15 17 1 15,9 11 6-15,0 3-8 16,-10 8-8-16,-11 1-7 0,-13-3-11 16,-11 1-4-16,-14-6-11 15,-12-4-23-15,-9-6-47 16,-2-8-42-16,-6-16-78 15,-15-25-176-15</inkml:trace>
  <inkml:trace contextRef="#ctx0" brushRef="#br0" timeOffset="66804.6045">20942 10133 734 0,'-31'0'78'0,"-12"16"-32"0,-23 23 11 15,-14 18-46 1,-11 14-9-16,-5 16-2 0,10 3-12 16,12 2-28-16,19-4-36 15,16-11-64-15,16-15-93 16</inkml:trace>
  <inkml:trace contextRef="#ctx0" brushRef="#br0" timeOffset="67718.2971">21447 10280 412 0,'-5'-3'104'0,"2"2"-44"16,3-3 6-16,0 3-59 15,0 0 4-15,0 1 2 16,0-2 5-16,0 2 7 16,0-2 3-16,0 2-2 15,0 0-6-15,0 0-2 16,0 0-5-16,0 0-4 0,0 0-3 15,0 0-2 1,0 0-2-16,12 0 5 0,12 5 9 16,11 8 0-16,8 1-6 15,5 4 1-15,4 1-1 16,-2 0 4-16,-8 1-1 16,-7-2 2-16,-10 0-5 15,-9 0-6-15,-10-2-2 16,-6 3-1-16,-1 4 2 15,-26 4-1-15,-12 1-2 16,-15-2-2-16,-7 2-2 16,-5-4 0-16,2 0 3 15,5-2-1-15,6-7-7 16,10-1-12-16,8-4-4 16,10-3-24-16,11 0-32 0,9 1-29 15,5 0-89-15,2-4-153 16</inkml:trace>
  <inkml:trace contextRef="#ctx0" brushRef="#br0" timeOffset="67968.5665">22045 10657 368 0,'-33'12'344'16,"-14"12"-291"-16,-9 11 38 15,-8 7-65-15,-9 11-17 16,-3 7-3-16,3-4-6 16,10-3-4-16,20-10-31 15,16-11-70-15,22-12-118 16</inkml:trace>
  <inkml:trace contextRef="#ctx0" brushRef="#br0" timeOffset="68583.7404">22614 10191 576 0,'-2'-3'44'16,"2"3"46"-16,0 0-36 15,0 23-20-15,5 23 23 16,3 23-8-16,-3 24-18 16,-5 17-11-16,0 14-3 15,-22 10-1-15,-10-2-6 16,-2-8-5-16,-1-12-5 16,4-13-9-16,7-17-46 15,11-30-198-15</inkml:trace>
  <inkml:trace contextRef="#ctx0" brushRef="#br0" timeOffset="73322.2644">15622 10876 588 0,'-18'2'49'15,"5"8"-12"-15,1 2 2 16,-3 7-35-16,-2 6-3 16,-3 8 3-16,-2 12 7 15,5 6 15-15,6 3 5 16,9 0-10-16,2-9-14 16,19-14 0-16,20-18-6 15,14-13 8-15,10-14 11 16,0-24 4-16,-10-9-3 0,-20 0 7 15,-19 6-7-15,-14 5-11 16,-9 6-4-16,-27 7-6 16,-10 7-1-16,-2 11-19 15,9 5-23-15,12 0-30 16,16 17-56-16,11 2-86 16,22-7-148-16</inkml:trace>
  <inkml:trace contextRef="#ctx0" brushRef="#br0" timeOffset="73637.7707">16206 10870 599 0,'-13'0'57'16,"2"15"-16"-16,3 10 1 15,2 13-24-15,0 4 1 16,-4 1 11-16,2-5-2 16,2-16-13-16,3-13-6 15,3-9-8-15,5-35 8 16,22-25 8-16,13-24-14 16,11-3 17-16,5 3 23 15,-2 19 0-15,-3 20-14 16,-7 28-29-16,-8 17 0 15,-4 28 0-15,-7 18 0 0,-4 7 0 16,3-1-26-16,-3-14-262 16</inkml:trace>
  <inkml:trace contextRef="#ctx0" brushRef="#br0" timeOffset="77063.1658">10787 13396 396 0,'-39'14'257'16,"-4"16"-239"-16,-7 16 34 16,-9 21-34-16,-8 19-12 15,-5 21-5-15,-1 15 0 16,13 10 3-16,17 7 19 0,19 2 6 15,23-13-15 1,1-19-8-16,25-21-6 0,5-22 1 16,-2-12-1-16,-1-8-1 15,-4-8-20-15,0-7-55 16,0-9-78-16,-11-16-210 16</inkml:trace>
  <inkml:trace contextRef="#ctx0" brushRef="#br0" timeOffset="77396.1418">10787 14209 456 0,'0'0'112'0,"3"0"-61"15,24 0 23-15,13 0-7 16,11 0-4-16,4 0-17 15,0 0-20-15,-6 0-26 0,-6 0 0 16,-5 0-56-16,-5 8-87 16,-11 4-178-16</inkml:trace>
  <inkml:trace contextRef="#ctx0" brushRef="#br0" timeOffset="77994.9884">11807 13870 608 0,'-19'0'100'0,"-2"20"-97"16,2 14 3-16,1 12-5 15,-2 11-1-15,5 2 0 16,1 6 0-16,6 1 8 16,5 1 5-16,3-11 3 15,0-12-9-15,5-18-4 16,11-14-3-16,2-12 6 16,9-12 12-16,4-24 2 15,3-12-13-15,5-5-2 16,3-1-3-16,-2 2 2 0,2 4 4 15,3 0-1-15,0 4-3 16,2 1-2-16,7 5 0 16,1 7-2-16,5 8 3 15,0 7 4-15,-7 10 6 16,-4 6-1-16,-8 0-5 16,-10 12-3-16,-6 8-2 15,-10 6 0-15,-7 0-1 16,-8 3 2-16,0-2-1 15,-21 0 0-15,-12 2 1 16,-13-7 1-16,-7-7-2 16,-6-7-1-16,-4-8 0 0,2-4-1 15,1-25 0-15,4-10-1 16,2-6-1-16,5 1 2 16,4 0-1-16,6 6-1 15,9 6-11-15,10 7-28 16,9 6-15-16,9 4-31 15,2 1-79-15,27-5-341 16</inkml:trace>
  <inkml:trace contextRef="#ctx0" brushRef="#br0" timeOffset="78309.7621">12922 14204 739 0,'-18'25'55'0,"-7"19"9"16,-14 19-33-16,-13 9-20 16,-10 3-11-16,-2-11 0 15,5-8-51-15,17-20-119 0,10-28-354 16</inkml:trace>
  <inkml:trace contextRef="#ctx0" brushRef="#br0" timeOffset="78842.2011">13580 13942 373 0,'-8'0'63'16,"4"0"17"-16,4 0-5 15,0 0-17-15,3 0 5 16,19 0-5-16,15 0 7 16,13 0-16-16,6 0-14 15,6-4-13-15,-4 0-11 16,-5 0-11-16,-8 2-8 16,-9 2-43-16,-5 0-103 15,-10-4-193-15</inkml:trace>
  <inkml:trace contextRef="#ctx0" brushRef="#br0" timeOffset="79274.4412">14221 13724 570 0,'15'-3'51'0,"11"-3"36"0,14-4-36 16,12-2-6-16,9 2-1 16,0-2 5-16,-9 6-13 15,-13 4-9-15,-15 2-9 16,-15 0-4-16,-9 19-6 15,-3 14-1-15,-33 18 2 16,-20 15-2-16,-18 8-7 16,-4 10 0-16,3-1 0 15,14-3 0-15,19-11 0 16,21-14 0-16,21-18 0 16,3-8 0-16,31-8 0 15,17-7 0-15,16-2 0 16,5-2 0-16,-2-4 0 0,-7-4 0 15,-7-2 0 1,-5 0-16-16,0-12-81 0,0-14-161 16</inkml:trace>
  <inkml:trace contextRef="#ctx0" brushRef="#br0" timeOffset="79989.7422">14909 13318 608 0,'6'0'58'15,"29"-5"-11"-15,17-3-22 0,10 3-9 16,4 1 5-16,1 0 21 16,-3 1 7-16,-7 0-7 15,-8 0-11-15,-13 0-13 16,-11 1-14-16,-13 1-3 16,-5 1-1-16,-5 0 0 15,-2 0 0-15,0 5 0 16,0 13 1-16,0 12 1 15,-6 10-1-15,-1 10-1 16,-1 7 0-16,2 9 0 16,0 10 0-16,-3 7 0 15,2 9 4-15,-1 6 2 0,1 0 1 16,0 1-4-16,2-4 1 16,2-8-4-16,2-4 0 15,1-11 1-15,0-10 0 16,0-11-1-16,3-10 0 15,3-10 0-15,-2-13 1 16,-1-4 1-16,-3-10 3 16,0 0-2-16,0-4-2 15,-19 0 2-15,-14 0-1 16,-15 0 1-16,-10-12 0 16,-6 0-2-16,-5 4-1 15,-1 5 0-15,3 1-2 16,5 1-8-16,12-3-23 0,16-2-62 15,19-8-147 1</inkml:trace>
  <inkml:trace contextRef="#ctx0" brushRef="#br0" timeOffset="81009.5208">16143 13617 166 0,'0'-5'325'16,"0"4"-263"-16,0-1 26 0,1 0-62 15,3 0 1-15,-3 0 9 16,-1 0 12-16,0 2-1 16,0 0-9-16,0 0-5 15,0-1-13-15,0 1-9 16,0-2-6-16,0 2-3 16,0 0-2-16,0 19 0 15,0 19 2-15,0 14 4 16,0 18 1-16,0 8 1 15,3 5-3-15,13-7 0 16,8-20-1-16,4-21-2 16,11-23-1-16,12-12 3 0,10-31 3 15,6-27-2-15,-3-16-2 16,-9-6-2-16,-19 2 2 16,-17 3 1-16,-15 3 4 15,-4 15-4-15,-11 12-3 16,-7 13-1-16,1 16-2 15,1 7-17-15,5 9-27 16,8 0-114-16,3 0-169 16</inkml:trace>
  <inkml:trace contextRef="#ctx0" brushRef="#br0" timeOffset="82948.7846">18158 13211 496 0,'0'0'57'16,"0"0"12"-16,0 0-54 15,0 0-15-15,0 0-4 16,0 0 4-16,0 0 6 0,-1-4 18 15,-5 1 27-15,-3-4 13 16,-6-3-30-16,-7-1 0 16,-7 2-15-16,-5 3-10 15,-9 6-7-15,-5 0-2 16,-4 21-1-16,5 3 0 16,3 1 0-16,13-1-2 15,8-8 0-15,11-5-4 16,9-8 0-16,3-2 2 15,0-1 2-15,0 0 3 16,0 5 10-16,6 6 13 16,3 11 10-16,-2 16-14 15,-7 14-5-15,0 20-8 0,-16 18-4 16,-12 16-2-16,-5 8 0 16,-4 6-1-16,-1-8-1 15,9-18-10-15,8-21-15 16,15-24-16-16,6-20-1 15,22-22-17-15,20-7 41 16,15-11 20-16,11-7 34 16,4 2 5-16,-2 10-14 15,-8 6-7-15,-13 0-18 16,-11 20-5-16,-11 2-29 16,-6 8-62-16,-8-5-111 15</inkml:trace>
  <inkml:trace contextRef="#ctx0" brushRef="#br0" timeOffset="83231.5154">18627 13598 400 0,'0'0'330'16,"-8"13"-297"-16,0 21 41 0,-3 14-46 15,-7 15-13 1,-6 10-11-16,-9 6-2 0,-2 0-2 16,2-3-3-16,6-8-19 15,11-4-75-15,6-13-92 16,10-24-358-16</inkml:trace>
  <inkml:trace contextRef="#ctx0" brushRef="#br0" timeOffset="83463.8155">18936 14262 691 0,'-33'20'90'0,"-2"12"-35"15,0 4 0-15,-4 2-50 16,2 6-5-16,1-2-11 16,5-6-30-16,4-4-54 15,5-7-44-15,12-14-133 16</inkml:trace>
  <inkml:trace contextRef="#ctx0" brushRef="#br0" timeOffset="84062.509">19592 13727 580 0,'-18'14'80'0,"-7"10"-2"16,-3 5-39-16,-2 10-17 15,-5 13-18-15,1 8-3 16,1 7-1-16,11-2-1 0,13-9 1 15,9-14-2-15,4-17-3 16,22-16 2-16,11-9 3 16,10-16 18-16,6-28-7 15,7-14-2-15,1-11-4 16,6-10 15-16,6-1 10 16,5 5 5-16,-6 9-9 15,-7 13-7-15,-8 11-13 16,-7 13-5-16,-6 14-1 15,-4 8 0-15,-7 7-1 16,-3 5 2-16,-6 17 0 16,-2 8-1-16,-6 2 3 0,-7 8-1 15,-9 4 2 1,0 3 0-16,-12-3 1 0,-16-4 0 16,-11-5-1-16,-6-12-3 15,-5-9-1-15,-3-14 0 16,-5 0-4-16,-3-28-8 15,-2-17-4-15,-4-13-6 16,-4-10 3-16,4 0 9 16,5 16 7-16,7 16-3 15,9 20-17-15,10 16-25 16,14 5-22-16,20 21-57 16,11-2-137-16</inkml:trace>
  <inkml:trace contextRef="#ctx0" brushRef="#br0" timeOffset="84361.7959">20676 13084 677 0,'20'83'98'0,"-9"30"-12"16,-11 25 2-16,-15 15-37 16,-46 7-28-16,-30-6-23 15,-30-11 0-15,-21-10 0 16,-3-21 0-16,17-33 0 15,28-49-310-15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0T18:27:04.5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5540 5216 422 0,'-5'-2'28'15,"5"0"18"1,0 0 9-16,0 2-18 0,0 0-7 15,0-2-1-15,0 2-1 16,0 0-3-16,0 0-4 16,2 0-8-16,13 15 7 15,8 12 3-15,7 7-2 16,3 10-3-16,-2 12-8 16,1 9-2-16,-5 8-5 15,-7 4-2-15,-6-2-1 16,-3-6-1-16,-4-9-17 15,-3-11-40-15,1-16-36 16,-1-17-63-16,7-16-97 16</inkml:trace>
  <inkml:trace contextRef="#ctx0" brushRef="#br0" timeOffset="266.0487">5974 5292 491 0,'-35'2'14'0,"-11"25"52"16,-8 14-1-16,-15 12-20 15,-6 13-15-15,-6 8-7 16,7 0-8-16,11-9-14 0,14-11-1 15,19-16-16-15,13-16-15 16,13-13-11-16,4-9-46 16,30 0-27-16,19-14 1 15,21-8-106-15</inkml:trace>
  <inkml:trace contextRef="#ctx0" brushRef="#br0" timeOffset="533.2121">6290 5504 429 0,'0'0'70'16,"0"0"-34"-16,13 1 45 15,10 9-16-15,8 2-23 16,11-4-11-16,1-5-16 16,2-1-12-16,-9-1-3 15,-6-1-4-15,-11 0-32 16,0 1-69-16,2-1-106 16</inkml:trace>
  <inkml:trace contextRef="#ctx0" brushRef="#br0" timeOffset="964.4486">6869 5321 476 0,'-6'0'19'0,"3"0"-13"16,3 0 36-16,4 0 0 16,23 0-7-16,12-13 15 15,12-3 6-15,0 3-10 0,-4 4 7 16,-9 7-6-16,-12 2-16 16,-13 14-14-16,-13 21 1 15,-11 15 3-15,-28 14-11 16,-13 7-7-16,-2-5-2 15,17-15-1-15,15-20 0 16,22-15-6-16,1-10-4 16,28-6 7-16,12 0 3 15,-1 0 0-15,-4 7 0 16,-12 18 1-16,-24 19 5 16,-11 16 5-16,-45 13-3 15,-29 2-6-15,-11-9-2 16,8-21-15-16,20-24-86 0,30-21-173 15</inkml:trace>
  <inkml:trace contextRef="#ctx0" brushRef="#br0" timeOffset="1746.9801">8172 5362 288 0,'-2'0'59'15,"2"0"-23"-15,0 0-17 16,0 0 16-16,0 0 9 16,10 0 14-16,16 0 30 15,11 0-29-15,8-5-14 0,2 2-5 16,0-1-27-16,-10 4-13 15,-8 0-8-15,-6 0-40 16,-5 0-31-16,-3 3-53 16,-2 6-90-16</inkml:trace>
  <inkml:trace contextRef="#ctx0" brushRef="#br0" timeOffset="1994.9572">8249 5670 520 0,'27'-4'11'0,"10"-2"80"15,12-2-38-15,2 2-19 16,-3 0-24-16,-14 1-10 15,-10 3-6-15,-9 2-38 16,-4 0-57-16,0 0-71 16</inkml:trace>
  <inkml:trace contextRef="#ctx0" brushRef="#br0" timeOffset="2311.5369">8347 5096 473 0,'-6'0'40'0,"3"16"3"15,3 16 22-15,0 12-2 16,17 11-16-16,5 10-2 16,-2 16-6-16,-7 13-12 15,-7 9-4-15,-6 7-18 0,0-1-5 16,0-8-4-16,0-5-29 16,0-14-39-16,6-18-70 15,15-28-81-15</inkml:trace>
  <inkml:trace contextRef="#ctx0" brushRef="#br0" timeOffset="2677.1013">9183 5315 201 0,'-50'50'371'0,"-8"27"-329"15,2 19 57-15,8 7-23 16,23-4-18-16,25-20-36 16,24-31-19-16,49-34-1 15,33-19 7-15,31-44 8 16,22-32-4-16,9-17-7 15,-15-4-4-15,-36 9 8 16,-50 19 19-16,-57 16-5 16,-45 13 1-16,-66 9-23 0,-30 10-2 15,-12 11-7 1,19 8-18-16,38 7-75 0,38-12-122 16</inkml:trace>
  <inkml:trace contextRef="#ctx0" brushRef="#br0" timeOffset="4539.2067">6423 7933 287 0,'-4'-9'19'15,"2"0"48"-15,2 1-17 16,0 0-8-16,0-1-4 16,0 2 9-16,0 3 10 15,0-3 0-15,0 3-7 16,0 4-7-16,0-2-8 16,0 2-18-16,21 0-9 0,12 9 21 15,7 20-5-15,5 12 4 16,-5 18-18-16,-7 18-4 15,-6 11-1-15,-10 15-4 16,-5 2-1-16,-7-1-1 16,-3-10-6-16,-2-18-24 15,0-23-36-15,0-29-43 16,0-24-36-16,0-17-82 16</inkml:trace>
  <inkml:trace contextRef="#ctx0" brushRef="#br0" timeOffset="4738.6451">6844 7918 561 0,'-45'3'45'16,"-9"33"16"-16,-6 18-8 15,-5 24-37-15,-4 8-10 16,3 2-6-16,10-5-4 15,11-13-8-15,15-7-48 16,15-11-51-16,15-21-81 16</inkml:trace>
  <inkml:trace contextRef="#ctx0" brushRef="#br0" timeOffset="5037.6672">7306 8181 558 0,'9'0'13'0,"25"-1"-5"15,17-4 37 1,20-3 7-16,13-8-20 0,6-2 6 16,-8 0-7-16,-20 5-6 15,-21 6-25-15,-25 7-28 16,-11 0-68-16,-5 0-99 16</inkml:trace>
  <inkml:trace contextRef="#ctx0" brushRef="#br0" timeOffset="5403.7065">7416 8455 520 0,'54'-12'75'15,"10"2"-3"-15,9 4 7 0,-4 0-49 16,-12 3-29-16,-15 1-1 16,-12 1-59-16,-13 1-54 15,-6 0-121-15</inkml:trace>
  <inkml:trace contextRef="#ctx0" brushRef="#br0" timeOffset="5669.6597">7470 7792 598 0,'0'16'92'0,"11"30"-51"15,11 31 34-15,6 25-23 16,-1 19-14-16,0 13-14 16,-5-3-9-16,-4-8-15 15,0-14-1-15,8-12-42 16,8-9-106-16,9-17-141 16</inkml:trace>
  <inkml:trace contextRef="#ctx0" brushRef="#br0" timeOffset="7381.9813">8976 7802 328 0,'-3'-4'64'0,"0"3"7"15,1-1-34-15,2 2-20 16,-3-1-8-16,2-1-2 16,-4 2 6-16,1 0 13 15,-3-2 10-15,3 2-3 16,0 0-3-16,2 0 1 15,2-2 0-15,0 0-2 16,0 2-2-16,0-3-2 16,2-2 1-16,16-5-7 0,8-2-8 15,9-2 12-15,1 4 5 16,-2 6 1-16,-7 4-6 16,-8 0-5-16,-7 0-6 15,-6 16-9-15,-6 8 1 16,0 11 2-16,-3 6-3 15,-12 2-3-15,-1-7-1 16,7-10 1-16,9-10-1 16,0-8-3-16,22-6 4 15,5 4 0-15,-1-2 0 16,-7 12 3-16,-13 18-2 16,-9 20 5-16,-43 18-6 15,-29 8 0-15,-19-3 0 0,-3-16 0 16,12-24 0-1,18-26 0-15,12-11 0 0,14-30-9 16,19-11-61-16,22-1-84 16,34 2-108-16</inkml:trace>
  <inkml:trace contextRef="#ctx0" brushRef="#br0" timeOffset="18007.088">5660 10664 495 0,'0'-2'33'0,"-3"2"38"16,-1-4-8-16,-6 4-22 16,-6 0-15-16,-6 0-11 15,-6 15 4-15,-6 21 0 16,-7 25-3-16,-6 27-10 16,2 23-2-16,6 19-2 15,16 5-2-15,19-5 1 16,4-17 0-16,15-21 0 15,15-21-1-15,4-20 0 16,5-14 0-16,3-13-2 16,-5-7-39-16,0-12-95 15,-10-5-170-15</inkml:trace>
  <inkml:trace contextRef="#ctx0" brushRef="#br0" timeOffset="18372.3429">6026 11218 615 0,'0'8'33'15,"18"3"22"-15,26-3 31 16,13-5-33-16,3-3-18 15,-3 0-21-15,-10 0-14 16,-11 2-16-16,-4-2-100 16,-12-2-221-16</inkml:trace>
  <inkml:trace contextRef="#ctx0" brushRef="#br0" timeOffset="24973.5947">6802 11035 507 0,'-16'0'28'16,"6"0"11"-16,9 0 6 15,1 0-34-15,-2 0-8 16,1 3 2-16,-2 16-2 16,-2 13 30-16,2 16-1 15,-1 13 3-15,4 8-17 16,0 1-5-16,7-4 3 0,12-15-7 15,4-17-6-15,9-25-3 16,2-11 0-16,9-43 1 16,5-24 1-16,4-22 0 15,5-12-1-15,7-4 0 16,5 4 6-16,4 12 14 16,0 20 5-16,-6 18-11 15,-9 20-7-15,-8 20-1 16,-11 13-3-16,-14 19-2 15,-11 28-2-15,-14 15 3 16,0 15 4-16,-29 5 1 16,-15 2 2-16,-11-7-1 15,-8-19 1-15,-4-23-7 0,-4-25 0 16,1-10-3 0,-1-38 0-16,2-24-1 0,7-18-6 15,11 4-5-15,11 10 0 16,15 21-7-16,16 17-32 15,9 12-90-15,12-3-141 16</inkml:trace>
  <inkml:trace contextRef="#ctx0" brushRef="#br0" timeOffset="25621.3543">8078 11513 655 0,'-22'0'63'0,"-15"24"-24"15,-5 21-1-15,-3 18-21 16,-10 14 0-16,5-1-12 15,8-2-5-15,9-16-32 16,11-16-83-16,10-24-159 16</inkml:trace>
  <inkml:trace contextRef="#ctx0" brushRef="#br0" timeOffset="26286.1495">8415 11013 332 0,'-9'0'91'16,"0"0"-35"-16,3 0 21 15,6-4-24-15,0-13 4 16,27-9-1-16,19-10-2 0,10-13 14 16,6 4-17-16,-10 7-6 15,-12 19-11-15,-16 19-18 16,-15 8-11-16,-9 37 1 15,-10 15-2-15,-25 14 1 16,-8 6-5-16,0-13 0 16,16-18-2-16,14-20-8 15,13-20-7-15,13-9 0 16,20-2 13-16,10-14 4 16,4 5 6-16,-6 9 1 15,-10 2 3-15,-17 26-3 16,-14 17 5-16,-18 17-6 0,-36 8-2 15,-16-2-3-15,-7-8-1 16,6-17-2-16,16-20-19 16,16-21-6-16,19-1-30 15,15-26-34-15,5-7-17 16,34-6-100-16,15-8-211 16</inkml:trace>
  <inkml:trace contextRef="#ctx0" brushRef="#br0" timeOffset="26585.3928">9037 10463 391 0,'0'0'294'15,"15"3"-281"-15,25 17 79 16,9 11-28-16,-1 13-15 16,-6 24-14-16,-23 31-4 15,-19 32-2-15,-48 26-9 16,-35 9-15-16,-16-4-5 16,5-24 0-16,18-37 0 15,33-37-30-15,31-49-125 16,12-35-331-16</inkml:trace>
  <inkml:trace contextRef="#ctx0" brushRef="#br0" timeOffset="27300.5521">9953 10547 468 0,'-5'0'97'0,"2"0"-23"16,0 6-37-16,0 28-7 15,-5 15 21-15,3 14-2 0,2 12-21 16,3 10-1 0,2 4-2-16,20-12-5 0,14-22-2 15,16-33-4-15,17-22 5 16,15-44-6-16,4-29-7 15,-7-20-4-15,-18-7 0 16,-26 2-1-16,-27 13 0 16,-10 15 0-16,-23 19-1 15,-13 15-2-15,0 16-15 16,9 10-47-16,15 2-109 16,12-5-226-16</inkml:trace>
  <inkml:trace contextRef="#ctx0" brushRef="#br0" timeOffset="27633.129">11312 10047 763 0,'-84'58'34'0,"-14"33"36"16,0 28-29-16,8 24-8 15,23 8-14-15,29 7-12 16,34-15-5-16,11-24-1 15,46-24-1-15,17-30-5 16,10-19-14-16,9-15-39 16,0-15-81-16,-9-16-222 15</inkml:trace>
  <inkml:trace contextRef="#ctx0" brushRef="#br0" timeOffset="28331.5462">11612 10370 140 0,'-14'0'310'0,"1"0"-300"16,4 0 28-16,6 0-25 16,1 0-3-16,1 0 13 15,-2-2 48-15,1 0 5 0,2-3-16 16,5-2-10-1,22-3-2-15,12-4 0 0,10-3-20 16,2 3-3-16,-8 7-1 16,-10 7-3-16,-20 1-15 15,-13 27-4-15,-6 10 4 16,-25 10 1-16,-7 6-7 16,1-2-1-16,15-10-4 15,15-12-11-15,7-16-6 16,17-13-3-16,13-1 20 15,3 0 5-15,3 5 10 16,-8 14 4-16,-10 15 6 0,-18 17-3 16,-18 14 1-1,-37 13-16-15,-18 7-2 0,-11-5 0 16,11-14 0-16,12-24-24 16,19-24-38-16,23-14-92 15,19-4-94-15,6-14-251 16</inkml:trace>
  <inkml:trace contextRef="#ctx0" brushRef="#br0" timeOffset="28481.1962">12098 11022 616 0,'-58'47'216'15,"-6"8"-174"-15,1 10 13 16,5-2-46-16,10-11-9 0,17-12-47 15,21-21-158-15,10-19-313 16</inkml:trace>
  <inkml:trace contextRef="#ctx0" brushRef="#br0" timeOffset="29013.2309">12638 10536 64 0,'-24'0'528'0,"-7"23"-481"16,1 17 26-16,2 10-28 15,7 9-7-15,7-3-11 16,13-5-8-16,1-12 0 15,24-19-5-15,27-18-6 16,14-2-2-16,17-32-2 16,5-20-3-16,-2-16 2 15,-1-7 8-15,-4-1 22 16,-5 8-3-16,-11 18-10 16,-12 17-1-16,-18 14-14 15,-8 14-5-15,-11 5 0 16,-4 14-1-16,-1 18 0 15,-3 12-2-15,-2 7-1 0,-4 4 1 16,-1 2 3-16,0-7-1 16,-4-6 1-16,-18-8 3 15,-7-9 2-15,-10-11 0 16,-6-12-4-16,-7-4-1 16,-3-16 0-16,1-22-5 15,-1-15-1-15,4-15 1 16,2-1-1-16,1 4-1 15,8 18 3-15,5 17-5 16,9 13-9-16,6 14-28 16,11 3-66-16,6 12-78 15,3 9-235-15</inkml:trace>
  <inkml:trace contextRef="#ctx0" brushRef="#br0" timeOffset="29295.7702">13771 9838 454 0,'14'87'224'16,"-14"29"-123"-16,0 30 13 0,-36 26-57 16,-35 8-19-16,-27-6-10 15,-20-11-21-15,-14-23-7 16,4-29 0-16,13-49-86 16,23-58-419-16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0T18:28:11.5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6402 4084 537 0,'14'-12'29'15,"-11"9"-24"-15,-3 3 72 16,0 0-32-16,0 0-12 16,0 0-13-16,-13 0-7 15,-13 0 3-15,-19 9-9 16,-17 18-1-16,-13 10 0 15,-5 13 0-15,4 6-1 16,15-2-4-16,22-7 0 16,20-9-1-16,19-10 0 15,0-6 0-15,19-4 2 16,10 2 4-16,7-2 9 16,4 2 6-16,-2 5-2 15,0 3 2-15,-8 8-5 0,-9 8-1 16,-9 10-6-16,-12 12-1 15,-10 5 0-15,-25 3-5 16,-10-7-2-16,-5-12-1 16,0-14-2-16,4-18-4 15,9-13-2-15,7-10 1 16,12-15 5-16,14-28-6 16,4-15 0-16,26-16 1 15,26-13 4-15,19-3 3 16,12 0 0-16,7 4 0 15,-8 7 1-15,-12 15 1 16,-21 14-1-16,-17 14-1 0,-16 13-3 16,-9 7-49-16,-5 10-51 15,-2 6-48-15,1 12-243 16</inkml:trace>
  <inkml:trace contextRef="#ctx0" brushRef="#br0" timeOffset="232.3329">6726 4648 706 0,'41'0'7'16,"1"0"10"-16,6 0 17 0,-6 0-34 15,-6-6-12-15,-2-5-73 16,4 0-98-16,0-7-214 16</inkml:trace>
  <inkml:trace contextRef="#ctx0" brushRef="#br0" timeOffset="680.5719">7484 4239 511 0,'-8'6'20'15,"3"-3"10"-15,5-3 25 16,0 0-22-16,14 0 11 15,17-18-22-15,13-6 6 16,11 0 7-16,5-4 3 16,-1 8 2-16,-5 6 1 15,-11 8-6-15,-10 6-7 16,-14 0-13-16,-14 25-9 16,-5 20-1-16,-21 19 2 15,-28 20-3-15,-22 11-3 0,-12 11-1 16,-5 2 0-1,8-4 0-15,16-14-1 0,20-20-2 16,23-28 0-16,21-16 0 16,10-14-2-16,29-6 3 15,18-6 2-15,7 0 1 16,3 0-1-16,-2 0 1 16,-7 6-1-16,-8-3-5 15,-6-1-68-15,5-2-122 16,-1-35-406-16</inkml:trace>
  <inkml:trace contextRef="#ctx0" brushRef="#br0" timeOffset="1146.2094">8312 4454 229 0,'0'-7'378'16,"0"7"-354"-16,12 7 34 15,10 12-5-15,9 6-6 16,8 4-25-16,9 5 6 15,1-1 2-15,2 4-6 0,-8 2-7 16,-7-1-11 0,-12 2-6-16,-6-6-3 0,-8-2-19 15,0-7-46-15,1-9-42 16,5-12-94-16,4-4-249 16</inkml:trace>
  <inkml:trace contextRef="#ctx0" brushRef="#br0" timeOffset="1312.6406">8737 4595 701 0,'-72'44'40'16,"-19"19"30"-16,-12 5-10 16,-4 9-36-16,-1-6-24 0,21-11-15 15,22-18-87-15,34-24-101 16,31-18-346-16</inkml:trace>
  <inkml:trace contextRef="#ctx0" brushRef="#br0" timeOffset="1994.1089">9231 4175 483 0,'-5'0'17'0,"-4"0"44"15,3 0-28-15,0 0-9 16,5 0 2-16,1 0-2 16,0 0 12-16,0 0-3 15,0 0-1-15,0 0-2 16,0 0-7-16,0 0-7 16,0 0-4-16,0 0-3 15,12 7-1-15,12 1 14 16,12 2-8-16,10 0-3 15,6-1 1-15,2 0 1 16,-7 2-4-16,-9 4-2 16,-10 1-3-16,-10 2 0 0,-6 4-2 15,-12 6 2-15,0 5-1 16,-26 7 1-16,-17 3-1 16,-15-1-1-16,-10 1-1 15,-1-4 0-15,6-5-1 16,8-2-1-16,12-8-2 15,11-2-4-15,9-2-12 16,7-4-23-16,9-4-19 16,7-5-47-16,4-6-62 15,29-1-53-15</inkml:trace>
  <inkml:trace contextRef="#ctx0" brushRef="#br0" timeOffset="2243.1466">9817 4495 316 0,'0'0'228'0,"-2"0"-178"16,-21 7 40-16,-15 18-27 15,-14 12-9-15,-11 11-18 16,-11 8-1-16,-7 8-9 15,1 0-11-15,10-9-11 16,18-11-4-16,17-12-25 0,20-14-44 16,15-12-41-16,14-6-92 15,36-4-171-15</inkml:trace>
  <inkml:trace contextRef="#ctx0" brushRef="#br0" timeOffset="2642.3931">10390 4238 77 0,'-36'21'565'0,"-10"29"-536"16,-9 15 65-16,0 14-30 16,11 3-23-16,17-3-23 15,20-10-5-15,7-16-8 16,39-19-3-16,20-20-1 16,19-14 5-16,15-25 1 15,8-24 5-15,-1-13 2 16,-8-4 5-16,-17-3 11 15,-23 7-10-15,-30 0-14 16,-22 3-6-16,-25 8 0 16,-36 10 0-16,-21 19 0 0,-6 16 0 15,9 6-58-15,22 0-125 16,27 0-344-16</inkml:trace>
  <inkml:trace contextRef="#ctx0" brushRef="#br0" timeOffset="23807.5334">6228 6160 255 0,'6'-5'29'0,"2"-2"-7"15,3-3 0-15,1 0 9 16,0-7 6-16,0 4 24 16,-1-5 12-16,-3 4 1 15,-2 5-15-15,-5 1-6 16,-1 6-4-16,0 2-5 16,0 0-7-16,-1 0-11 15,-17 0-12-15,-9 2-9 16,-13 14-4-16,-5 6-1 15,-1 5 0-15,3 3 0 16,8 3 0-16,8-2 0 0,13-2-1 16,8-4 1-16,6-4 0 15,0-8 0-15,1-1 0 16,18-4 0-16,10-1 1 16,7 0 10-16,3 4 7 15,-2 0-1-15,-7 3-4 16,-6 8-4-16,-10 7-2 15,-9 15-1-15,-5 10-4 16,0 6 0-16,-21 8-2 16,-7 5 1-16,-4 1-1 15,-4-1 0-15,1-7 0 16,0-13-1-16,2-12-1 0,5-15 0 16,7-10-1-1,6-14-1-15,5-2-3 0,4-20 5 16,6-23-9-16,0-26 4 15,21-21 2-15,19-11 3 16,11-6 2-16,4 3 0 16,-1 10 0-16,-5 18 1 15,-15 19 2-15,-13 23-1 16,-13 14-2-16,-8 11 0 16,0 4-2-16,0 5-22 15,0 0-58-15,0 0-47 16,0 14-62-16,20 4-133 15</inkml:trace>
  <inkml:trace contextRef="#ctx0" brushRef="#br0" timeOffset="24571.8548">7027 6316 139 0,'-6'-8'177'16,"3"1"-173"-16,0 4 16 15,-2-1 7-15,2-2 14 16,-2 4-11-16,0-1 10 0,-1-1 13 16,0-1-1-16,2 3-5 15,-3-2-8-15,4 2-6 16,0 2-15-16,3-1-1 16,0 1 8-16,0 0 0 15,0 0-7-15,0 0-2 16,0 0 1-16,0 0-3 15,0 0-4-15,16 0 0 16,9 0 13-16,11 0-11 16,4 0-5-16,9 1 3 15,5 1-1-15,-2 2-1 16,-4-4 0-16,-12 6-5 0,-9-1-1 16,-8 2 1-1,-5 1-3-15,-7 2 1 0,-7 5 0 16,0 7-1-16,-18 6 1 15,-13 6-1-15,-12 2 2 16,-9-1-2-16,-1 2 0 16,-2-1 1-16,4-5-1 15,8-2-1-15,5-5-4 16,10-5-11-16,9-8-22 16,13-5-23-16,6-3-40 15,6-3-31-15,22 0-8 16,10-10 76-16,9-9-31 0,3 2-32 15,5-2-19 1</inkml:trace>
  <inkml:trace contextRef="#ctx0" brushRef="#br0" timeOffset="24772.2493">7620 6509 407 0,'0'0'81'16,"-6"12"-2"-16,-14 13 1 15,-16 9-21-15,-9 10-6 16,-13 13-10-16,-9 8-6 16,-2 1-11-16,7-5-23 15,10-9-3-15,16-17-36 16,18-16-73-16,18-19-98 16</inkml:trace>
  <inkml:trace contextRef="#ctx0" brushRef="#br0" timeOffset="25520.3511">8166 6230 130 0,'-11'-2'310'16,"-2"2"-272"-16,4 0 32 16,3 0-42-16,3 0-15 15,3 0-5-15,0 0 22 16,3-2 18-16,12-9-3 16,10-3 1-16,11-3 4 15,13-3-13-15,8-1 1 16,2 4-1-16,-9 4-7 15,-9 9-10-15,-17 4-12 0,-10 7-4 16,-14 27-2 0,-5 12 0-16,-29 15-1 0,-15 12 1 15,-13 8-2-15,-3 3 1 16,1-2-1-16,12-9 0 16,17-17-1-16,20-18-5 15,15-16 1-15,15-7 0 16,23-4 3-16,11-5 1 15,4-1 1-15,3-2 0 16,-1 1 0-16,-8-2 0 16,-5 0-1-16,-7-2-8 15,-7 0-40-15,0 0-56 16,2-2-70-16,1-5-173 0</inkml:trace>
  <inkml:trace contextRef="#ctx0" brushRef="#br0" timeOffset="25802.6868">8904 6449 552 0,'0'0'84'0,"13"0"-60"15,10 2 42-15,8 12-26 0,9 2-1 16,2 5-8-16,-1 2 6 16,-3 3-14-16,-7 0-12 15,-3 1-10-15,-6 1-1 16,-3 2-12-16,-7-4-12 16,-6-2-28-16,0-12-35 15,-5-12-32-15,5-1-50 16,4-30-153-16</inkml:trace>
  <inkml:trace contextRef="#ctx0" brushRef="#br0" timeOffset="25936.6088">9305 6399 578 0,'-42'15'103'0,"-14"26"-30"0,-14 13 7 16,-15 6-28-16,-6 11-26 15,0-1-26-15,13-2-3 16,26-10-76-16,26-22-139 15</inkml:trace>
  <inkml:trace contextRef="#ctx0" brushRef="#br0" timeOffset="27049.9436">7952 7266 523 0,'0'-5'67'0,"10"-2"-19"16,32 3 22-16,32-2-7 16,36-2-7-16,29-2-20 15,14-6-12-15,4-1-5 16,-11-2-12-16,-25 2-5 16,-24 0-2-16,-26 0-37 0,-21 5-79 15,-14-1-82-15,-19 2-359 16</inkml:trace>
  <inkml:trace contextRef="#ctx0" brushRef="#br0" timeOffset="27449.0305">8407 7678 175 0,'-9'0'483'0,"4"0"-481"15,5 2 7-15,0-2 8 16,17 0 12-16,16 0 15 16,13-10 1-16,7-8-10 15,3 2-1-15,-4 0 3 16,-11 7-14-16,-15 4-4 15,-16 5-12-15,-10 16-4 16,-19 28 0-16,-21 16 3 16,-11 16-6-16,1 2 1 15,17-6-1-15,22-11 0 16,11-19 0-16,33-17-2 0,18-23-1 16,19-2 1-16,8-18-2 15,-1-13-26-15,-8-1-32 16,-12-2-35-16,-9-6-92 15,-20-7-331-15</inkml:trace>
  <inkml:trace contextRef="#ctx0" brushRef="#br0" timeOffset="27981.1011">5813 7458 492 0,'0'0'70'16,"12"0"-17"-16,37 0 22 16,25 0 9-16,34-5-35 15,15-9-14-15,6 0-8 16,-13 0-8-16,-27 5-19 15,-30 6-7-15,-27 3-49 0,-19 0-58 16,-12 6-88-16,-1 18-171 16</inkml:trace>
  <inkml:trace contextRef="#ctx0" brushRef="#br0" timeOffset="28298.3779">5859 7913 128 0,'-17'2'548'0,"10"1"-543"16,7-2 38-16,0-1-14 0,21 0-6 16,23 0 23-16,21-15-3 15,9-2 2-15,-2 2-8 16,-17 6-15-16,-20 9-10 15,-19 0-7-15,-16 33-4 16,0 23 5-16,-24 25 0 16,-7 10-5-16,1-3-1 15,13-6 0-15,17-17-1 16,15-15-1-16,34-18-12 16,20-14-8-16,13-18-25 15,8 0-59-15,10-24-80 16,0-21-185-16</inkml:trace>
  <inkml:trace contextRef="#ctx0" brushRef="#br0" timeOffset="29078.4142">8075 6084 438 0,'-5'-2'26'15,"5"2"56"-15,0 2-34 16,9 25-13-16,19 24 43 16,15 21-24-16,7 17-5 15,3 11-26-15,4 4-17 16,4 7-6-16,9 3-80 0,5-12-192 15</inkml:trace>
  <inkml:trace contextRef="#ctx0" brushRef="#br0" timeOffset="29560.5045">8358 7511 639 0,'-9'0'39'16,"7"0"9"-16,2 22-13 15,17 24 9-15,20 14-11 16,11 11-17-16,9 7 10 16,4-3 3-16,2-1-25 15,1-4-4-15,7-1-80 16,-4-11-166-16</inkml:trace>
  <inkml:trace contextRef="#ctx0" brushRef="#br0" timeOffset="30824.212">5975 9890 159 0,'6'-11'325'0,"-1"4"-260"0,0 3 19 16,0 1-34-16,-2 0-14 15,-1 2-13-15,1-3 6 16,-3 4 6-16,0 0-7 16,0 0-3-16,0 0-7 15,-18 26-12-15,-16 14 2 16,-15 18-8-16,-7 10 1 15,2 4-1-15,15-6 0 16,19-11-3-16,20-17-1 16,9-16-6-16,34-12 5 15,22-10 5-15,19 0 1 16,5-2 3-16,1-7-3 16,-12 1-1-16,-16 1-2 0,-16 3-2 15,-16 1-41-15,-15-4-60 16,-10-1-42-16,-2-10-58 15</inkml:trace>
  <inkml:trace contextRef="#ctx0" brushRef="#br0" timeOffset="31023.8991">6384 9872 495 0,'0'0'112'15,"0"0"-10"-15,-6 14-56 16,-6 25 3-16,-6 19 3 15,-7 15-16-15,-6 20-4 0,-11 14-10 16,-10 11-4-16,-5 13-8 16,3-5-8-16,11-7-2 15,18-19-6-15,17-25-46 16,8-20-78-16,33-36-90 16</inkml:trace>
  <inkml:trace contextRef="#ctx0" brushRef="#br0" timeOffset="31821.8341">7024 10115 267 0,'-6'-4'162'0,"0"2"-144"16,3 2 34-16,-3-2-23 15,2 2-9-15,1-2-4 16,0 1 12-16,1 1 14 16,1 0-1-16,1 0-2 15,-2 0-15-15,2 0-18 16,0 0-4-16,0 0 5 16,0-2 11-16,0 2 4 0,0 0-3 15,0 0-1-15,0 0-1 16,0 0-6-16,0 0-3 15,6 0-3-15,10 0 0 16,9 0 15-16,9 5-12 16,9 1 0-16,8-4 4 15,3 2-2-15,2 1 0 16,-7 0-2-16,-7 2-2 16,-9 1-3-16,-9-1-2 15,-9 2 0-15,-5-2 0 16,-5-1-1-16,-5 8 0 15,0 3 0-15,-21 5 0 0,-12 8 1 16,-12 0 0-16,-10 7 0 16,-6 3-1-16,-5 5 1 15,1 2-1-15,2 3 0 16,8-6-1-16,6-6-5 16,13-10-12-16,12-14-1 15,12-7-12-15,10-5-15 16,2-2-31-16,11 0-64 15,22-3-92-15</inkml:trace>
  <inkml:trace contextRef="#ctx0" brushRef="#br0" timeOffset="32121.2682">7666 10374 171 0,'0'0'345'0,"-3"0"-308"16,-9 0 17-16,-3 9-8 15,-7 11 2-15,-8 9 0 16,-12 14 5-16,-13 13-10 0,-13 10-10 15,-9 6-7 1,-1 1-12-16,6-3-14 0,9-8-6 16,16-9-62-16,16-17-106 15,16-32-307-15</inkml:trace>
  <inkml:trace contextRef="#ctx0" brushRef="#br0" timeOffset="33152.0211">8159 10084 476 0,'-4'-3'67'15,"-1"3"-3"-15,5 0-9 16,0 0-40-16,3 0 5 0,14 6 14 16,13 14 27-16,10 9-17 15,6 8 6-15,8 11-11 16,3 5-14-16,-2 5-10 15,2 6-5-15,-4-1-6 16,-4 7-4-16,-8-2-1 16,-8-3-6-16,-8-9-15 15,-10-14-36-15,-3-16-44 16,-8-24-38-16,5-3-57 16,2-38-189-16</inkml:trace>
  <inkml:trace contextRef="#ctx0" brushRef="#br0" timeOffset="33317.829">8901 10160 492 0,'-48'6'275'16,"-16"32"-231"-16,-14 15 41 16,-14 18-46-16,-8 13-20 15,2 7-19-15,11-1 0 16,17-10-34-16,25-11-80 15,26-29-134-15</inkml:trace>
  <inkml:trace contextRef="#ctx0" brushRef="#br0" timeOffset="36959.757">5637 12861 370 0,'0'-8'225'16,"-3"7"-213"-16,1-1 45 15,2 2-25-15,0 0-13 16,0 0 1-16,0 0 7 15,-1 0 7-15,1 0-10 16,0 6-13-16,9 20 11 16,14 10 9-16,7 11-12 15,6 11-7-15,2 10-6 16,6 5-1-16,-1 1-3 16,3-5-2-16,-5-6 0 0,-7-3-3 15,-7-3-15 1,-12-5-44-16,-3-8-42 15,-5-10-35-15,-1-9-88 0</inkml:trace>
  <inkml:trace contextRef="#ctx0" brushRef="#br0" timeOffset="37225.016">6211 12935 642 0,'-40'1'23'16,"-11"31"43"-16,-15 20-18 15,-19 23-19-15,-13 19-3 16,-16 13 0-16,-2 3-15 15,10-6-11-15,20-16-19 16,30-17-51-16,31-25-59 16,25-28-183-16</inkml:trace>
  <inkml:trace contextRef="#ctx0" brushRef="#br0" timeOffset="38538.0063">8073 12681 335 0,'0'-5'288'0,"0"5"-249"15,0 0 3-15,0 0-36 16,-6 17-5-16,-15 17 5 16,-7 10-3-16,-8 12-3 15,-1 5-2-15,1-1-1 16,7-4-2-16,13-10-2 0,16-17-3 15,2-15 1-15,36-14 9 16,18 0 22-16,15-17 21 16,1 0-4-16,-2 5-24 15,-9 2-12-15,-12 3-3 16,-11 3-2-16,-13 3-37 16,-13-1-60-16,0-8-136 15</inkml:trace>
  <inkml:trace contextRef="#ctx0" brushRef="#br0" timeOffset="38754.5962">8604 12549 588 0,'0'0'114'16,"-7"5"-68"-16,-12 23-1 15,-7 17-18-15,-7 19 0 16,-6 13-8-16,-4 11 1 15,-5 19 0-15,0 5-1 16,-2 2-11-16,5-1-8 16,9-13-2-16,8-14-22 15,12-13-75-15,8-19-65 16,6-27-220-16</inkml:trace>
  <inkml:trace contextRef="#ctx0" brushRef="#br0" timeOffset="41132.4496">7145 12816 375 0,'6'-6'128'0,"-4"3"-89"16,-1 3 13-16,-1-2-30 15,0 2-9-15,0 0-3 16,0 0 3-16,-11 11 6 16,-14 15 3-16,-15 14-15 15,-15 8-3-15,-13 14 0 16,-2 5-1-16,9-3 3 16,16-9-6-16,23-14-1 15,22-18-6-15,12-9-1 0,31-9 8 16,17-5 25-16,9 0 15 15,2 0-13-15,-5 0-15 16,-10 0-7-16,-14 0-5 16,-13 0-4-16,-16 13-53 15,-7 4-51-15,-6 0-165 16</inkml:trace>
  <inkml:trace contextRef="#ctx0" brushRef="#br0" timeOffset="41331.9986">6761 13581 798 0,'50'10'63'16,"24"-1"23"-16,20-2-48 15,-1-5-29-15,-6-2-9 16,-9 0-33-16,-13 0-136 15,-33-11-336-15</inkml:trace>
  <inkml:trace contextRef="#ctx0" brushRef="#br0" timeOffset="53285.944">16070 7521 466 0,'-2'0'2'0,"2"0"19"15,0-3 2-15,0-2-18 16,3 1 2-16,-1 0 4 16,-2 2 3-16,0 1 15 0,0 1 0 15,0 0-2 1,0-1-11-16,0-1-6 0,0 2-6 16,0-2 0-16,-3 2 1 15,-2-1 2-15,4-1 4 16,-3 1 10-16,2 1 1 15,-1-2 4-15,1 2-10 16,2-2-5-16,0 2-2 16,0 0-1-16,0 0 1 15,0 0 1-15,0 0 0 16,0 0 4-16,-1 0-3 16,-2-2-2-16,1 2-3 0,-1 0-3 15,2 0-1 1,-1-2-2-16,2 2 0 0,0 0 1 15,0 0 1-15,0 0 0 16,0-2 3-16,0 2 3 16,0 0 0-16,0 0-3 15,-1 0-2-15,1 0 1 16,-2 0-2-16,2 0 0 16,0 0-1-16,0 0 2 15,0 0-1-15,0 0 1 16,0 0-1-16,0 0 0 15,0 0 0-15,0 0-1 16,0 0 0-16,0-1 0 16,0 1-1-16,0 0 1 15,0 0 0-15,0 0-1 0,0 0 1 16,0 0 0-16,0 0 0 16,0 0-1-16,0 0 0 15,0 0 0-15,0 0 0 16,0-2 1-16,0 2-1 15,0 0 0-15,0-1 2 16,0 1-2-16,0 0 1 16,0 0 0-16,0 0-1 15,0 0 0-15,0 0 0 16,0 0 0-16,0 0 0 16,0 0 0-16,0 0 0 15,0 0 0-15,0 0 0 0,0 0 0 16,0 0 0-16,0 0 0 15,0 0 0-15,0 0 0 16,0 0 0-16,0 0 0 16,0 0 0-16,0 0 0 15,0 0 0-15,0 0 0 16,0 0 1-16,0 0-1 16,0 0 0-16,0 0 0 15,0 0 0-15,0 0 0 16,0 0 0-16,0 0 0 15,0 0 0-15,0 0 0 16,0 0 0-16,0 0 0 16,0 0 0-16,0 0 0 0,0 0 0 15,0 0 0-15,0 0 0 16,0 0 0-16,0 0 0 16,0 0 1-16,0 0-1 15,0 0 0-15,0 0 0 16,0 0 2-16,0 0-1 15,0 0 3-15,0 0-4 16,0 0 2-16,0 0 0 16,0 0-1-16,-1 0 1 15,-9 0 0-15,-5 0-1 16,-14 0-1-16,-10 22 0 16,-11 12 0-16,-8 17 0 0,-7 12 0 15,-2 13 0-15,9 7 1 16,13 10-1-16,18 1-3 15,20 0 1-15,7-10 1 16,15-11 1-16,13-17-1 16,4-10 1-16,-1-7 0 15,-1-8-1-15,-8-2 1 16,-5-5 0-16,-10-4-14 16,-5 0-51-16,-2-6-87 15,-8-14-134-15</inkml:trace>
  <inkml:trace contextRef="#ctx0" brushRef="#br0" timeOffset="53652.3113">16226 7899 459 0,'-6'-3'14'15,"2"3"53"-15,1-2-20 0,3 2-28 16,0-2 21-16,0 0-5 15,0 2 10-15,10 0 11 16,10 0 0-16,8 0-19 16,4 9-26-16,2 1-11 15,1 0-3-15,-5 6-32 16,-1 0-52-16,-7 0-28 16,2-1-69-16,1-2-84 15</inkml:trace>
  <inkml:trace contextRef="#ctx0" brushRef="#br0" timeOffset="54300.4909">17051 7730 508 0,'0'0'60'16,"-3"0"-49"-16,-1 0 21 16,0 0-32-16,-4 9 1 15,1 5 1-15,-5 8 0 16,-2 6 14-16,-2 8 22 16,-2 8-5-16,-3 6-7 0,6 4-5 15,3-4-12-15,11-6-5 16,1-12-4-16,0-12 0 15,8-9 1-15,6-11 1 16,5 0 6-16,4-19 15 16,1-15-9-16,4-8-6 15,-1-3 2-15,4 0-2 16,4 1-4-16,4 3 0 16,5 1-4-16,1 3 4 15,4 2 0-15,-2 9 3 16,-3 5 5-16,-5 10 2 15,-6 10 0-15,-6 1-8 16,-5 0-1-16,-4 17-2 16,-2 5 0-16,-4 2-3 15,-3 2 0-15,-2-1 0 0,-3 4 0 16,-4-1 0-16,0-1 1 16,-7-1 0-16,-12-4-1 15,-5-2 0-15,-7-5-2 16,-6-8 0-16,-8-7-6 15,-3 0 3-15,1-20 3 16,3-14 2-16,5-6 0 16,3 0 0-16,5 0 1 15,4 9-1-15,5 4 0 16,4 7-2-16,6 6-20 16,5 3-20-16,2 1-17 15,5 2-34-15,5-2-156 0</inkml:trace>
  <inkml:trace contextRef="#ctx0" brushRef="#br0" timeOffset="54566.6958">17824 8096 751 0,'-34'44'46'16,"-12"11"7"-16,-4 2-12 15,-5 1-41-15,-1-1-32 16,8-12-121-16,11-24-339 15</inkml:trace>
  <inkml:trace contextRef="#ctx0" brushRef="#br0" timeOffset="55340.1579">18666 7537 609 0,'0'-2'32'0,"0"2"33"16,0 0-53-16,0 3-11 15,0 21 7-15,-14 9 4 16,-11 9-5-16,-6 9-6 16,-5 1-1-16,4 0 1 0,9-10-1 15,15-13-3 1,8-13-5-16,18-13 0 0,30-3 8 16,17 0 16-16,12-12 18 15,3 2-12-15,-10 4-13 16,-16 2-9-16,-20 4-1 15,-16 0-34-15,-12 0-53 16,-6 0-81-16,0 0-171 16</inkml:trace>
  <inkml:trace contextRef="#ctx0" brushRef="#br0" timeOffset="55580.5339">19113 7555 502 0,'-15'0'132'16,"-1"9"-99"-16,-2 16 38 16,-3 15-50-16,-4 9-7 15,-8 10-4-15,-6 9-5 16,-3 4 8-16,-5 3 1 16,0 0-7-16,4-7-7 15,11-7-10-15,9-11-37 16,10-18-43-16,11-16-33 15,2-16-61-15,27-24-110 16</inkml:trace>
  <inkml:trace contextRef="#ctx0" brushRef="#br0" timeOffset="56245.9829">19242 7300 380 0,'-4'3'103'0,"1"2"-83"16,3-1 26-16,2 0-38 15,18-4 24-15,16 0 20 16,16 0-7-16,15 0 0 15,7-8 4-15,-1-5-10 16,-8 1-10-16,-15 3-22 16,-14 1-4-16,-11 4-3 0,-9 1 0 15,-8 2 0-15,-5 1 0 16,-3 0 1-16,0 8 0 16,0 20 0-16,0 12 1 15,-13 16-1-15,-4 21-1 16,-3 13 1-16,-3 19-1 15,-1 15 0-15,-1 12 2 16,1 5 3-16,5-5 0 16,7-9-3-16,4-19-1 15,5-17 0-15,3-17 0 16,0-19-1-16,0-19 2 16,0-14 12-16,-11-10 7 0,-15-7 2 15,-20-4-10-15,-30-1-11 16,-17-4 0-16,-11-20-1 15,-2 0-2-15,6 0 1 16,12 5 0-16,19 11-32 16,23 8-88-16,13-4-175 15</inkml:trace>
  <inkml:trace contextRef="#ctx0" brushRef="#br0" timeOffset="117314.4911">21424 1197 465 0,'9'-40'22'0,"-1"6"4"15,2 10 37-15,-4 11-47 16,-3 10-10-16,0 3-4 16,-1 7 0-16,-1 27 7 15,-1 25 13-15,0 28 0 16,-10 34-6-16,-14 36 0 16,-3 45-8-16,-1 42 0 15,1 41 4-15,3 46 5 16,6 48 1-16,2 47-12 15,5 52-1-15,2 56-4 16,-1 59-1-16,1 57-2 0,-3 63-1 16,-6 42-3-16,-3 34 1 15,-9 39-2-15,-8 21-4 16,-19 20-17-16,-12 30-5 16,-16-2-9-16,-15-9 7 15,-6-6-18-15,-7-23-3 16,8-42-13-16,10-57-165 15</inkml:trace>
  <inkml:trace contextRef="#ctx0" brushRef="#br0" timeOffset="118395.1873">22140 1694 352 0,'0'0'116'16,"2"0"-43"-16,-1-2-3 16,1 2-41-16,-2 0-1 0,0 0-5 15,0 0-5-15,0 0-4 16,3 0-5-16,6 18-5 15,1 19 15-15,-1 19 13 16,-3 22-11-16,-6 17-11 16,0 3-6-16,0-4-3 15,0-21-1-15,0-29-2 16,0-28-11-16,14-16-10 16,7-34 9-16,12-23 13 15,8-11 1-15,3 3 0 16,-6 16 0-16,-4 17 4 15,-12 20 3-15,-6 12 1 0,-7 22-4 16,-5 27 17-16,-4 24 4 16,0 13-19-16,-3 3-6 15,-3-3-31-15,6-12-60 16,0-21-76-16,0-23-233 16</inkml:trace>
  <inkml:trace contextRef="#ctx0" brushRef="#br0" timeOffset="118644.2733">22830 1856 619 0,'-51'63'33'15,"-1"11"28"-15,11 3-30 16,12-3-28-16,15-4-3 16,14-12-5-16,6-9-27 15,26-14-30-15,6-8-6 16,4-10 3-16,-3-4-21 16,-5-10-79-16</inkml:trace>
  <inkml:trace contextRef="#ctx0" brushRef="#br0" timeOffset="118861.3254">22949 1967 602 0,'18'29'27'0,"12"7"75"15,3 4-83-15,2 3-18 16,1-1-1-16,0-5-40 16,-4-3-69-16,-7-10-81 15,-3-19-212-15</inkml:trace>
  <inkml:trace contextRef="#ctx0" brushRef="#br0" timeOffset="119011.1482">23114 2055 531 0,'-71'69'100'16,"-1"10"-45"-16,16-4-25 15,18-10-30-15,15-14-12 16,15-18-75-16,8-25-136 16</inkml:trace>
  <inkml:trace contextRef="#ctx0" brushRef="#br0" timeOffset="119242.8148">23228 1740 303 0,'-4'24'283'16,"4"12"-263"-16,9 9 46 15,10 14-34-15,-1 15 15 16,-11 19 1-16,-7 15-8 15,-11 10-13-15,-24-4-21 16,-8-16-6-16,2-20-37 16,12-37-116-16,9-41-242 15</inkml:trace>
  <inkml:trace contextRef="#ctx0" brushRef="#br0" timeOffset="119592.2177">23665 1849 363 0,'15'0'160'0,"12"0"-92"15,9-7 5-15,7-1-46 16,3 1-1-16,-5 3-26 15,-8 4-24-15,-13 0-105 16,-17 2-174-16</inkml:trace>
  <inkml:trace contextRef="#ctx0" brushRef="#br0" timeOffset="119741.8161">23691 2113 719 0,'17'10'84'0,"13"1"-8"16,14-1-56-16,12-2-20 16,4-8-127-16,-11-10-474 15</inkml:trace>
  <inkml:trace contextRef="#ctx0" brushRef="#br0" timeOffset="120473.3504">24483 1500 281 0,'-2'0'50'0,"2"0"3"15,0 0-38-15,0 0 24 16,0 0 12-16,-1 0-10 0,1 0 1 15,0 0-8-15,0 0 0 16,0 0 1-16,0 0-10 16,0 0-1-16,0 0-7 15,0 0-5-15,12 0 5 16,7-6 10-16,6-3-1 16,1 1 0-16,-2 2-5 15,-3 6-7-15,-8 0-5 16,-3 0-5-16,-5 0-1 15,-4 17 5-15,-1 6 0 16,0 4-2-16,0-5-4 16,-3-8-2-16,3-10-9 15,0-4-5-15,0 0-4 16,8-4 12-16,8-5 6 16,-2 2 11-16,-2 7 9 0,-3 2-1 15,-9 34 2-15,-3 18 1 16,-29 16-14-16,-12 5-7 15,-6-12-1-15,7-22-39 16,6-27-56-16,15-14-74 16,8-28-194-16</inkml:trace>
  <inkml:trace contextRef="#ctx0" brushRef="#br0" timeOffset="121171.6551">24317 1867 256 0,'-7'-2'141'16,"1"1"-51"-16,3-2-16 15,0 0-31-15,1 0 2 16,2 1-11-16,0 2-3 15,0 0 2-15,0 0-1 16,0 0-1-16,0 0-11 16,0 0-6-16,0 2-10 15,9 24-4-15,18 22 3 16,9 16 8-16,7 14 1 16,2 7 1-16,3-2-7 15,3-8 3-15,2-16-7 16,4-17-2-16,1-22-1 0,-1-20-1 15,-5-11 0-15,-3-38-1 16,-5-26 2-16,-4-22 1 16,-5-26 1-16,-5-14-1 15,-12-9 1-15,-7 4 0 16,-11 20 2-16,0 20-1 16,-5 27-1-16,-7 25 1 15,3 19 0-15,6 17 0 16,2 8 3-16,1 4-5 15,6-4-1-15,31-9-7 16,30-10 7-16,36-17 1 16,33-15 1-16,34-6 6 15,30-2 13-15,31 20 17 16,10 21 9-16,-9 22-39 16,-26 2-7-16,-37 18-15 0,-39-1-63 15,-47-17-169-15</inkml:trace>
  <inkml:trace contextRef="#ctx0" brushRef="#br0" timeOffset="122303.0461">25629 1610 478 0,'0'0'57'16,"0"-2"38"-16,0 0-55 16,0-2 10-16,-9 1-10 15,-8-2-15-15,-8 3 6 16,-11 2-20-16,-7 0-5 16,1 18 0-16,2 2-6 15,10-2 0-15,13-5-1 16,7-8 0-16,10 1 0 15,0-2 0-15,7 3 1 0,19 0 9 16,8 8 17-16,3 5 2 16,1 4-8-16,-8 13 2 15,-10 14-5-15,-12 16-8 16,-8 16-2-16,-12 9-3 16,-27 3-4-16,-4-6-2 15,1-19-2-15,5-22-2 16,16-25-5-16,8-23 0 15,8-23 7-15,5-37-13 16,15-27 6-16,24-15 11 16,14-4 0-16,10 4 0 15,3 17 2-15,-7 22 2 16,-12 22-4-16,-11 18-2 0,-15 12-26 16,-5 9-84-16,-6 2-90 15,-4 0-324-15</inkml:trace>
  <inkml:trace contextRef="#ctx0" brushRef="#br0" timeOffset="122518.5374">26010 1837 708 0,'32'-6'27'0,"8"2"96"16,7 4-121-16,0 0-2 15,-3 15-78-15,-10 10-62 16,-12-5-152-16</inkml:trace>
  <inkml:trace contextRef="#ctx0" brushRef="#br0" timeOffset="122900.946">26394 1566 408 0,'0'2'177'0,"0"-2"-88"16,6 0-30-16,22-10-22 15,18-12 10-15,7-5 0 16,2 3-10-16,-12 7 2 16,-16 12-12-16,-10 5-15 15,-13 15-8-15,-4 31-2 16,-15 20 1-16,-27 18-3 16,-9 11 0-16,2 0-2 15,12-13-6-15,16-21-9 16,18-25-9-16,3-22-1 15,24-9-9-15,15-5 31 0,4 0 5 16,2-5 8-16,-6-2-2 16,-5 0-1-16,-3 4-5 15,-1 1-3-15,2-4-53 16,-3-10-120-16,-5-7-224 16</inkml:trace>
  <inkml:trace contextRef="#ctx0" brushRef="#br0" timeOffset="123133.6635">26967 1594 555 0,'21'8'72'0,"9"4"61"16,6 4-77-16,2 4-4 15,-4 7-18-15,-2 4-28 16,-4 3-6-16,-7 0-2 16,0-2-18-16,-8-6-33 15,-5-7-46-15,-4-16-67 16,2-8-141-16</inkml:trace>
  <inkml:trace contextRef="#ctx0" brushRef="#br0" timeOffset="123249.8984">27343 1505 155 0,'-19'0'543'15,"-29"44"-434"-15,-21 23-23 16,-12 23-53-16,-6 12-20 16,5 1-13-16,22-20-64 15,21-37-361-15</inkml:trace>
  <inkml:trace contextRef="#ctx0" brushRef="#br0" timeOffset="128986.7277">22325 3996 485 0,'0'-5'60'16,"0"3"0"-16,0 0 2 15,0 1-48-15,0 1-2 16,0 0-2-16,0 3 1 16,5 25 11-16,1 11 8 15,-1 13-11-15,-5 10-6 16,0 9-10-16,-2 4-3 15,-13 4-1-15,-1-5-12 16,1-10-40-16,1-14-48 16,5-21-68-16,0-25-68 15</inkml:trace>
  <inkml:trace contextRef="#ctx0" brushRef="#br0" timeOffset="129252.118">22426 3933 502 0,'29'-22'47'0,"16"4"42"16,6 6-26-16,2 3-25 15,-2 9 6-15,-9 0-17 16,-11 22-8-16,-7 17-2 16,-13 10 1-16,-11 14-4 15,-6 16-8-15,-33 13-3 16,-21 7-2-16,-14-3 0 15,-3-14-1-15,3-17-6 0,8-19-15 16,10-19-15 0,9-12-22-16,11-8-13 0,13-4-17 15,20-3-67-15,3 0-124 16</inkml:trace>
  <inkml:trace contextRef="#ctx0" brushRef="#br0" timeOffset="129496.7983">22943 4120 608 0,'0'0'39'0,"0"0"-28"16,2 5-11-16,-1 2-56 15,2 7-88-15,-3 8-182 16</inkml:trace>
  <inkml:trace contextRef="#ctx0" brushRef="#br0" timeOffset="129639.0935">22890 4469 625 0,'0'0'93'15,"0"0"-51"-15,4 0-42 16,9 0-45-16,1 0-159 16</inkml:trace>
  <inkml:trace contextRef="#ctx0" brushRef="#br0" timeOffset="130067.213">23947 3732 658 0,'0'0'24'16,"-6"0"58"0,-19 20-52-16,-17 22-24 0,-13 19 5 15,-8 21-4-15,1 14 2 16,6 21-2-16,13 3-3 16,21-6-2-16,22-14-2 15,16-23-25-15,29-13-64 16,16-14-63-16,8-17-162 15</inkml:trace>
  <inkml:trace contextRef="#ctx0" brushRef="#br0" timeOffset="130517.1645">24223 4190 533 0,'0'0'131'0,"0"0"-67"16,0 0-18-16,20 0-45 16,10 2 1-16,7 10-1 15,6 3-1-15,-1 2-10 16,-2 3-54-16,-3 5-71 16,-4-7-174-16</inkml:trace>
  <inkml:trace contextRef="#ctx0" brushRef="#br0" timeOffset="131031.139">24896 3987 578 0,'-3'0'22'15,"0"11"14"-15,0 14-27 0,2 8-8 16,-1 1 0 0,2 4-2-16,0-2 0 0,0-10 0 15,0-6 0-15,6-14 1 16,10-6 9-16,3-6 34 16,9-20-12-16,5-6-16 15,1-6-9-15,3-1-1 16,-1-3 6-16,3 4 2 15,3-2 7-15,5 4-6 16,5 8 6-16,-1 4-3 16,0 10-10-16,-6 10-5 15,-8 4 0-15,-10 0 3 0,-5 18 0 16,-8 6 3 0,-10 8 3-16,-4 4-3 0,-6 5-3 15,-22-1-2-15,-17 0 0 16,-7-8-3-16,-6-8 0 15,-4-14 0-15,6-10-2 16,1-2-3-16,6-26-5 16,10-10 3-16,7-7-2 15,14-1-12-15,11 3-28 16,7 4-15-16,5 11-15 16,21 11-50-16,9 9-191 15</inkml:trace>
  <inkml:trace contextRef="#ctx0" brushRef="#br0" timeOffset="131281.1712">25730 4136 568 0,'-19'25'110'0,"-14"16"-27"15,-9 11-36-15,-4 7-42 16,-3-1-5-16,5-6-2 0,8-11-42 16,8-9-74-16,12-13-86 15</inkml:trace>
  <inkml:trace contextRef="#ctx0" brushRef="#br0" timeOffset="131812.6548">26091 3790 416 0,'-31'26'48'0,"7"7"49"0,4 9-61 15,3 5 1-15,6 2-14 16,7-5-7-16,4-8-16 16,16-11-2-16,22-14 0 15,12-11-1-15,8-6 3 16,5-27 7-16,0-11 6 15,-2-7 39-15,-5 0 8 16,-7 0-17-16,-5 8 0 16,-4 6-21-16,-4 8-13 15,-6 12-7-15,-5 4-1 0,-4 10-1 16,-6 3 0 0,-2 0-1-16,-2 16-3 0,-2 6 3 15,-3 5 1-15,-5 7 0 16,-1-1 0-16,-1-1 0 15,-18-5 1-15,-14-2 1 16,-8-4-1-16,-9-8 0 16,-1-13-1-16,5 0-1 15,4-24-4-15,6-20-17 16,5-14-11-16,4-4-3 16,10 1-4-16,13 16-9 15,4 12 9-15,8 15-19 16,23 12-56-16,12 0-86 15</inkml:trace>
  <inkml:trace contextRef="#ctx0" brushRef="#br0" timeOffset="132045.4736">26983 3203 526 0,'18'80'63'0,"-7"28"60"16,-11 19-28-16,-5 14-21 15,-32 1-11-15,-17-10-34 16,-15-1-12-16,-8-11-16 0,-1-16-1 16,7-21-52-16,17-39-171 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0T18:31:23.6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6471 3658 405 0,'1'0'36'0,"5"0"-24"0,1 0 51 15,1 0-33-15,2 0 3 16,0 0 5-16,-2-4-7 15,-3-4 0-15,-2-2 8 16,-2-8-2-16,-1-7-13 16,0-10-9-16,0-12-10 15,0-4-2-15,-9 0-3 16,-5 7 1-16,-3 4 0 16,-4 9 0-16,-1 7 1 15,-5 12 0-15,-2 12-1 16,-8 0 1-16,-3 21-1 15,1 14-1-15,-1 12 0 0,6 13-1 16,5 14 1-16,11 15 0 16,5 13 0-16,7 16 2 15,4 5 2-15,2 9 0 16,0 4-1-16,0-4-3 16,5-6-4-16,2-13-11 15,1-16-47-15,-2-17-29 16,-6-19-38-16,0-20-18 15,-2-27-116-15</inkml:trace>
  <inkml:trace contextRef="#ctx0" brushRef="#br0" timeOffset="199.2557">5975 4398 306 0,'30'-9'456'0,"4"9"-453"16,26 0 61-16,3 0-40 16,-5 0-24-16,-3 0-28 15,-4 0-66-15,0 0-64 16,-4 0-178-16</inkml:trace>
  <inkml:trace contextRef="#ctx0" brushRef="#br0" timeOffset="432.0086">6968 3945 771 0,'-65'46'8'16,"0"27"-8"-16,-4 19 16 15,2 19-11-15,12 9-5 16,22 2 1-16,17-7 0 15,16-16-1-15,0-19-7 16,25-22-17-16,6-23-24 16,17-18-3-16,6-15-64 15,5-2-136-15</inkml:trace>
  <inkml:trace contextRef="#ctx0" brushRef="#br0" timeOffset="648.2408">6997 4447 198 0,'0'0'484'0,"10"0"-479"15,29 0 36-15,12 0-3 16,15-14-35-16,1-15-3 15,2-6-49-15,-5 3-55 0,-8-1-139 16</inkml:trace>
  <inkml:trace contextRef="#ctx0" brushRef="#br0" timeOffset="1163.4627">7714 4072 368 0,'-8'0'212'16,"5"1"-209"-16,3-1 51 15,0 0-12-15,6 0-4 16,21-11-6-16,6-7 20 16,4-1-3-16,-7 5-2 15,-9 10-18-15,-12 4-12 16,-9 19-8-16,0 17 0 0,-6 12-1 15,-17 3-5 1,-1-6-3-16,8-10-1 0,14-13-4 16,2-15-11-16,21-7-4 15,11 0 14-15,5 0 6 16,0 0 2-16,-5 4 4 16,-10 27 4-16,-18 16 3 15,-4 18-3-15,-32 9-2 16,-13-1-8-16,-6-12 0 15,8-18-10-15,3-27-37 16,10-16-59-16,15-14-64 16,15-28-138-16</inkml:trace>
  <inkml:trace contextRef="#ctx0" brushRef="#br0" timeOffset="1363.7771">8247 3639 721 0,'9'45'24'0,"14"25"23"15,-4 31 25-15,-15 20-28 16,-8 22-5-16,-42 17-13 16,-27 3-12-16,-17-8-14 15,4-29 0-15,17-39-61 16,31-50-172-16,25-43-390 15</inkml:trace>
  <inkml:trace contextRef="#ctx0" brushRef="#br0" timeOffset="1944.9821">8728 3969 285 0,'22'-7'165'15,"10"-2"-51"-15,7-3 0 16,4 2-61-16,-6 0-12 16,-6 0-35-16,-8 2-6 15,-8 1-27-15,-4 2-51 16,-9 1-155-16</inkml:trace>
  <inkml:trace contextRef="#ctx0" brushRef="#br0" timeOffset="2094.5255">8871 4234 863 0,'16'20'4'0,"17"-4"16"16,15-16-20-16,12-3-35 15,9-40-181-15</inkml:trace>
  <inkml:trace contextRef="#ctx0" brushRef="#br0" timeOffset="6533.7554">9792 4031 189 0,'0'-5'339'15,"0"2"-331"1,13 2 26-16,17-3 17 0,16 3 13 16,15-3-10-16,6 2-13 15,-1 0-3-15,-11 0-15 16,-14 2-18-16,-11 0-5 15,-8 0-12-15,-1 0-55 16,0 0-122-16,-2-4-321 16</inkml:trace>
  <inkml:trace contextRef="#ctx0" brushRef="#br0" timeOffset="6799.9332">10947 3516 285 0,'-33'7'430'0,"-15"39"-427"16,-16 21 26-16,-17 23 1 16,-8 23-17-16,4 13-2 15,15 14 11-15,23 3-8 16,25-7-13-16,22-15-1 15,16-29-11-15,29-25-35 16,12-19-6-16,8-17-26 16,9-15-69-16,-2-12-286 15</inkml:trace>
  <inkml:trace contextRef="#ctx0" brushRef="#br0" timeOffset="7115.6701">10997 4134 235 0,'21'0'451'16,"12"0"-444"-16,13 0 52 16,11 0-48-16,1 0-11 15,0-6-14-15,-1-14-110 16,-6-10-237-16</inkml:trace>
  <inkml:trace contextRef="#ctx0" brushRef="#br0" timeOffset="7664.4567">11491 3867 422 0,'-1'0'25'0,"1"0"68"0,0 0-33 15,0 0-16-15,16 0 2 16,6-10 5-16,10-1 8 16,-2 3-9-16,-2 1-4 15,-4 6-9-15,-8 1-11 16,-4 0-11-16,-6 8-6 16,-6 13 1-16,0 5 0 15,-9 10-6-15,-15 2-3 16,-1-6-1-16,7-8 0 15,8-11-6-15,10-12-5 16,13-1 1-16,21-3 7 16,14-10 3-16,1 7 0 15,-4 6 4-15,-12 10 5 0,-21 27 5 16,-12 21 4-16,-30 18-18 16,-28 6 0-16,-14 0 0 15,1-14 0-15,8-23 0 16,13-25-8-16,13-20-30 15,10-6-22-15,16-33-46 16,11-6-56-16,20-10-120 16</inkml:trace>
  <inkml:trace contextRef="#ctx0" brushRef="#br0" timeOffset="7881.3063">12038 3556 712 0,'8'36'14'16,"5"22"58"-16,-1 18-18 15,-6 21-22-15,-6 11-2 16,-9 14 8-16,-34 13-2 16,-21 4-4-16,-17 3-29 15,-7-14-3-15,5-26 0 16,20-31 0-16,24-33-40 15,33-38-132-15,8-46-270 16</inkml:trace>
  <inkml:trace contextRef="#ctx0" brushRef="#br0" timeOffset="8496.0183">12307 3479 378 0,'0'0'14'16,"0"0"24"-16,0-2 17 16,0 0 8-16,0 2-3 15,0 0-4-15,0-2 2 0,0 2-7 16,0 0-8-16,0 0-9 16,6 0-12-16,16 0 7 15,11 0 9-15,4 0-17 16,-1 0-1-16,-4 0-3 15,-9 0-1-15,-9 11-6 16,-9 6-10-16,-5 10 0 16,-9 11 0-16,-17 2 0 15,-2 0 0-15,7-5 0 16,9-6 0-16,12-9 0 16,3-6 0-16,30-8-8 15,16-6-9-15,12 0-20 0,9-6-51 16,5-6-66-16,-5-8-143 15</inkml:trace>
  <inkml:trace contextRef="#ctx0" brushRef="#br0" timeOffset="9044.1027">12822 4075 435 0,'21'0'91'16,"9"0"-61"-16,15-2 62 15,10-4-45-15,7-5 8 16,2 0-11-16,-8-1-31 15,-16 1-13-15,-9 0-9 16,-5 0-43-16,-3 2-74 16,0-1-133-16</inkml:trace>
  <inkml:trace contextRef="#ctx0" brushRef="#br0" timeOffset="9327.1694">13177 3851 380 0,'-2'4'129'0,"1"8"-107"15,1 2 53-15,-3 4-39 0,0 8 2 16,-7 6 3-16,-7 7-1 15,-5 4-3-15,-7-1-16 16,3 1-10-16,2-3-10 16,4-2-1-16,4-2-14 15,7 0-49-15,9-8-62 16,3-17-147-16</inkml:trace>
  <inkml:trace contextRef="#ctx0" brushRef="#br0" timeOffset="9626.3462">13785 3775 574 0,'-23'15'24'16,"-12"16"15"-16,-8 7 3 15,-6 2-34-15,0 1-6 16,13-6-1-16,18-12-1 16,18-10-1-16,25-13-8 15,37 0 9-15,23-4 3 16,10-10 0-16,4 2 8 16,-5 0 3-16,-16 3-3 0,-12 4-11 15,-15-5-10 1,-20 2-73-16,-10-6-137 0</inkml:trace>
  <inkml:trace contextRef="#ctx0" brushRef="#br0" timeOffset="9825.7866">14337 3602 80 0,'-16'12'623'16,"-6"28"-615"-16,-2 14 80 15,-12 15-45-15,-3 11-16 16,-6 3-15-16,-7 2-1 16,-1-2-2-16,5-1-9 15,6-9-6-15,12-10-61 0,18-15-68 16,12-23-96-16</inkml:trace>
  <inkml:trace contextRef="#ctx0" brushRef="#br0" timeOffset="10075.2519">14712 3495 707 0,'-63'63'5'0,"1"13"43"16,2 16-10-16,2 9-20 15,6-1-3-15,16-5 16 16,18-12-16-16,18-15-11 16,15-11-4-16,25-11-12 15,11-13-57-15,11-12-77 16,3-14-214-16</inkml:trace>
  <inkml:trace contextRef="#ctx0" brushRef="#br0" timeOffset="10574.0026">14840 3916 289 0,'2'0'377'0,"20"0"-367"16,14-1 46-16,7-5-12 16,2-2-37-16,-5-4-7 15,-2 0-15-15,-2 0-35 0,1 4-60 16,0-1-159-16</inkml:trace>
  <inkml:trace contextRef="#ctx0" brushRef="#br0" timeOffset="11122.6577">15346 3694 12 0,'-1'0'445'0,"-1"0"-398"16,2 0 23-16,0 0-17 15,0 0-8-15,0 0-17 16,2 0-1-16,12-4 7 15,8-2 6-15,8-2 0 16,5 0-3-16,2 1 3 16,-2 4-6-16,-12 3-10 0,-10 0-10 15,-12 0-6 1,-1 14-1-16,-12 14 9 0,-16 6-14 16,-4 4-2-16,4-6 0 15,10-12 0-15,15-9 0 16,3-5-8-16,16-4 2 15,16 3 6-15,5 2 1 16,2 5 1-16,-6 10 3 16,-14 12 1-16,-19 10-6 15,-7 7 0-15,-38 11 0 16,-16-4 0-16,-5-6 0 16,10-16 0-16,15-19-2 15,17-17-62-15,18-13-65 0,6-20-81 16,33-8-167-16</inkml:trace>
  <inkml:trace contextRef="#ctx0" brushRef="#br0" timeOffset="11371.8262">16082 3250 808 0,'16'20'17'16,"9"29"-14"-16,3 19 24 16,-8 16-22-16,-12 15 27 15,-8 12 2-15,-21 7 0 0,-39 6-4 16,-25 4-5-16,-25 3-17 16,-14-11-8-16,7-13 0 15,18-31 0-15,33-34-71 16,39-42-203-16</inkml:trace>
  <inkml:trace contextRef="#ctx0" brushRef="#br0" timeOffset="11854.2753">16479 3885 474 0,'3'0'209'0,"20"0"-166"15,15 0 56-15,9 4-75 16,6-2-12-16,5-2-12 16,2 0-2-16,-1 0-78 15,2-14-121-15</inkml:trace>
  <inkml:trace contextRef="#ctx0" brushRef="#br0" timeOffset="12369.676">17137 3562 385 0,'0'4'74'15,"1"-1"-30"-15,17-2 29 16,9-1-36-16,7 0 11 16,10 0-3-16,11-11 1 15,7-4 10-15,10-1-9 0,-2-1-15 16,-1 3-3-16,-5 1-16 15,-6 6-8-15,-8 5-2 16,-9 2-1-16,-13 4 2 16,-13 26 6-16,-15 21 5 15,-12 25 5-15,-38 24-10 16,-22 17-9-16,-18 16-1 16,-1 1-1-16,11-9 1 15,14-18 0-15,34-22-66 16,21-35-343-16</inkml:trace>
  <inkml:trace contextRef="#ctx0" brushRef="#br0" timeOffset="19918.0561">9474 6682 677 0,'21'0'92'0,"34"0"-91"16,25 0 49-16,11 0 2 15,-1-6-29-15,-14-5-21 16,-15 0-2-16,-16-5-41 16,-12-9-144-16</inkml:trace>
  <inkml:trace contextRef="#ctx0" brushRef="#br0" timeOffset="20416.5877">10709 6186 715 0,'-44'86'125'0,"-13"39"-124"16,-2 24 49-16,6 23-27 15,20-4-8-15,28-18-8 16,17-29-7-16,53-50-20 16,18-47-132-16,16-24-299 15</inkml:trace>
  <inkml:trace contextRef="#ctx0" brushRef="#br0" timeOffset="23775.0642">11561 6260 249 0,'2'-1'225'0,"0"-1"-213"15,1 1 58-15,0-3-27 16,-1 2-26-16,-1 2-1 16,-1 0 7-16,0 0 3 15,0-2 0-15,0-2 2 16,-6 0 9-16,-14 1 0 16,-12 3-24-16,-8 0-7 15,-8 5-4-15,-2 15-2 16,3 8 1-16,4 9-1 0,6 0 0 15,9 0-1-15,12-4-2 16,12-6-4-16,4-8-2 16,9-6 3-16,24-13 5 15,13 0 1-15,9-18 1 16,8-16 2-16,-2-10 0 16,-4-6 1-16,-8-3 4 15,-9 5 8-15,-10 8 1 16,-11 10-8-16,-8 12-6 15,-6 10 0-15,-5 8 1 16,0 0 0-16,0 14-4 16,-2 18-1-16,-13 14 1 15,-7 12 5-15,-4 5-2 16,-2 5-1-16,-2 3-1 16,-1-4 1-16,4-4 2 0,7-8-4 15,7-12-3-15,7-13-21 16,6-16-26-16,5-14-22 15,23-20-24-15,15-19-29 16,7-12-66-16</inkml:trace>
  <inkml:trace contextRef="#ctx0" brushRef="#br0" timeOffset="24007.7973">12028 5981 625 0,'0'50'50'16,"6"17"-31"-16,-3 14 50 15,-3 14-21-15,-24 11-7 16,-25 5-11-16,-17 2-5 16,-7-5-11-16,0-10-7 15,10-19-7-15,19-22-8 16,20-30-49-16,24-27-60 15,10-26-53-15,43-40-216 16</inkml:trace>
  <inkml:trace contextRef="#ctx0" brushRef="#br0" timeOffset="24556.5069">12543 6473 489 0,'24'0'36'0,"13"-2"19"16,18-4 15-16,14-4-24 15,7-4-16-15,-6 0-2 16,-9-1-12-16,-17 4-16 16,-16 5-1-16,-13 1-46 15,-12 1-88-15,-3-2-169 16</inkml:trace>
  <inkml:trace contextRef="#ctx0" brushRef="#br0" timeOffset="24772.8896">12871 6337 586 0,'-25'49'130'0,"-1"6"-127"15,0 1 59-15,-2-4-48 16,8-12-14-16,6-5-11 15,11-7-56-15,3-12-105 16,9-14-221-16</inkml:trace>
  <inkml:trace contextRef="#ctx0" brushRef="#br0" timeOffset="25105.2162">13493 6094 405 0,'-31'38'212'0,"-7"9"-212"15,-8 9 20 1,0 3-5-16,6-1-10 0,13-9-4 15,14-14-1-15,13-18-2 16,23-17-3-16,25 0 5 16,15-24 1-16,7-6 12 15,-3 1 6-15,-4 4 0 16,-8 3 1-16,-13 0-5 16,-6 2-15-16,-11-1-17 15,-7-4-71-15,-8-4-122 16</inkml:trace>
  <inkml:trace contextRef="#ctx0" brushRef="#br0" timeOffset="25271.7077">13833 6013 558 0,'-18'63'83'16,"-7"13"2"-16,-6 10-17 0,-5 6-36 15,-7 3-9-15,4-4-6 16,1-5-9-16,7-7-8 15,10-10-10-15,12-23-107 16,9-39-218-16</inkml:trace>
  <inkml:trace contextRef="#ctx0" brushRef="#br0" timeOffset="25537.4612">14259 5900 559 0,'-38'83'61'0,"2"19"0"15,-2 7 12-15,8 2-21 16,12-11-16-16,8-14-20 15,10-17-16-15,4-16 0 16,15-7-33-16,8-15-50 16,2-17-52-16,5-14-228 15</inkml:trace>
  <inkml:trace contextRef="#ctx0" brushRef="#br0" timeOffset="26152.6271">14758 6316 513 0,'43'-4'75'0,"12"0"-5"15,1-3 0-15,-4 2-52 0,-11 1-14 16,-12-2-4-1,-6 6-28-15,-4 0-53 0,-2-3-58 16,-3-4-185-16</inkml:trace>
  <inkml:trace contextRef="#ctx0" brushRef="#br0" timeOffset="26585.2459">15264 6063 330 0,'0'0'180'16,"8"-1"-170"-16,14-4 37 15,9-1-19-15,3-1 25 16,-1 3-6-16,-9 0 12 15,-10 4-5-15,-11 0-14 16,-3 8-27-16,-3 17-2 16,-16 6 22-16,-4 1-17 15,4-6-11-15,9-7-5 16,10-8 0-16,0-6-6 16,27-4-8-16,5 3 12 15,5 0 2-15,-6 7 1 16,-7 8 1-16,-12 9 3 0,-12 13 9 15,-12 10 9-15,-26 2-3 16,-9-2-12-16,0-10-6 16,9-14-2-16,11-16-8 15,12-11-30-15,14-13-37 16,1-16-45-16,30-8-66 16,16-4-106-16</inkml:trace>
  <inkml:trace contextRef="#ctx0" brushRef="#br0" timeOffset="26818.077">15906 5713 727 0,'0'53'70'0,"8"28"-48"15,0 21 55-15,-8 18-48 16,-18 17 3-16,-36 2-7 15,-25-6-3-15,-10-12-8 16,-2-19-9-16,16-25-5 16,25-28-3-16,31-44-64 15,19-27-172-15,47-51-404 16</inkml:trace>
  <inkml:trace contextRef="#ctx0" brushRef="#br0" timeOffset="27283.6075">16413 6322 723 0,'76'-10'3'16,"12"1"47"-16,-6-4-28 0,-12 1-19 15,-18-2-3-15,-14 0-19 16,-8-2-82-16,-11-5-126 16</inkml:trace>
  <inkml:trace contextRef="#ctx0" brushRef="#br0" timeOffset="27749.5577">17080 5959 513 0,'57'-10'31'0,"14"-8"81"16,4-1-56-16,2 0 0 15,-7 2 1-15,-13 10-7 0,-15 7-13 16,-15 0-3-16,-20 31-22 16,-7 20-7-16,-29 19 4 15,-23 13-3-15,-9 5-4 16,-3 3-2-16,1 1-1 16,7-8 0-16,5-8 0 15,14-15 1-15,13-12-1 16,10-8-28-16,11-21-111 15,3-18-202-15</inkml:trace>
  <inkml:trace contextRef="#ctx0" brushRef="#br0" timeOffset="29045.6552">8529 6458 214 0,'0'0'306'0,"0"0"-303"15,11 0 31-15,10 1 16 16,4-1-6-16,0 0-10 15,1 0-6-15,-2 0-5 16,-3 0-8-16,-6-1-15 16,-1-4-3-16,-3 3-58 15,-5-2-126-15</inkml:trace>
  <inkml:trace contextRef="#ctx0" brushRef="#br0" timeOffset="29261.7587">8549 6828 517 0,'12'0'224'0,"9"8"-201"16,7 0 60-16,2-4-83 0,-3-2-10 15,4-2-120-15,-2-7-258 16</inkml:trace>
  <inkml:trace contextRef="#ctx0" brushRef="#br0" timeOffset="33036.052">10105 9131 595 0,'5'0'77'16,"11"-4"-69"-16,12-1 23 15,12 0 3-15,8-1-5 0,-1 2-7 16,-7 2-4-16,-10 1-11 15,-6-1-6-15,-8 2-1 16,-6 0-24-16,1 0-73 16,-2 0-111-16</inkml:trace>
  <inkml:trace contextRef="#ctx0" brushRef="#br0" timeOffset="33751.1279">11298 8753 540 0,'7'-5'55'15,"-3"1"5"-15,4-2-11 16,-1-1-38-16,-3 2-8 16,-2-2 5-16,-2-1 15 0,0 2 11 15,0-2-3 1,0 1 0-16,-13 0-15 0,-7-1-11 15,-4 2-2-15,-6 3 0 16,-2 3 2-16,-10 0-3 16,-6 7 2-16,-9 17-2 15,-2 9-1-15,5 7-1 16,3 2 1-16,12 6 0 16,11-1 0-16,9 0-1 15,11-3 2-15,8-11-2 16,0-10 0-16,24-13 1 15,13-10 7-15,15-2 1 0,14-23-2 16,4-9-3 0,1-4 0-16,-9 2 1 0,-11 1-2 15,-12 8-2-15,-9 0 1 16,-8 3 1-16,-7 8-1 16,-5 6 1-16,-5 4 4 15,-4 6 1-15,-1 0-1 16,0 0 0-16,0 6 1 15,0 18-3-15,-13 16 0 16,-10 14 2-16,-7 12-1 16,-5 11 0-16,-7 13 3 15,-1 5-4-15,2 1-5 16,4-7 0-16,10-17 0 0,9-16 0 16,8-20 0-16,3-12-12 15,2-9-24-15,4-8-54 16,1-3-64-16,0-4-119 15</inkml:trace>
  <inkml:trace contextRef="#ctx0" brushRef="#br0" timeOffset="34349.6865">8611 9234 515 0,'8'0'68'15,"4"0"-39"-15,6-1 38 0,4 1-37 16,1-1-11 0,2-2-2-16,0 0-10 0,1-1-3 15,-1 0-1-15,-4 0-3 16,0 4-6-16,-6 0-25 16,-3 0-64-16,-8 4-77 15,-2 10-80-15</inkml:trace>
  <inkml:trace contextRef="#ctx0" brushRef="#br0" timeOffset="34615.5205">8750 9549 515 0,'15'0'42'15,"9"0"72"-15,5 0-56 16,-4 0-28-16,-3-2-22 16,-5 2-8-16,-3 0 0 15,0 0-4-15,2 16-23 16,-2 4-87-16,-4-1-184 15</inkml:trace>
  <inkml:trace contextRef="#ctx0" brushRef="#br0" timeOffset="36661.3268">11904 9127 464 0,'0'-1'41'15,"0"-3"-26"-15,0 4 10 0,0-2-25 16,0 1 5 0,0-1 2-16,0 2 13 0,0 0 12 15,0-2-5-15,6 2-7 16,5 0 0-16,8-6-1 16,9 2-1-16,8-4-2 15,6-2 3-15,6-1-8 16,0 4 2-16,-5 0-10 15,-9 4-3-15,-7 3-4 16,-8 0-23-16,-1 0-61 16,-10 8-121-16</inkml:trace>
  <inkml:trace contextRef="#ctx0" brushRef="#br0" timeOffset="37591.8215">12876 8799 275 0,'4'-5'109'16,"-4"3"-41"-16,0 2 22 16,0-2-34-16,0 2-11 15,0 0-11-15,0 0-8 0,0 0-7 16,0 13-4-16,0 12 37 15,0 12-26-15,-15 8-11 16,-7 9-1-16,-4 3-5 16,-2 4-6-16,3-4-3 15,5-2 0-15,7-9-20 16,8-16-55-16,5-10-49 16,0-20-108-16</inkml:trace>
  <inkml:trace contextRef="#ctx0" brushRef="#br0" timeOffset="38040.8633">13235 8766 354 0,'-5'2'86'15,"5"-2"-72"-15,0 0 43 16,0 0-34-16,17 0 23 16,10-4 22-16,9-10-13 0,13-6 4 15,12-5-4-15,5 0-11 16,-2 1-3-16,-12 9-18 15,-19 9-6-15,-15 6-8 16,-9 1-6-16,-9 29 9 16,-8 14-2-16,-24 12-7 15,-15 10-3-15,-6 5 0 16,4-5-1-16,14-14-2 16,18-12 2-16,17-16-1 15,0-9-2-15,23-10 1 16,16-4 2-16,10-1 0 15,6 0 1-15,2-6-13 0,-1-1-50 16,1-7-89 0,-6-9-183-16</inkml:trace>
  <inkml:trace contextRef="#ctx0" brushRef="#br0" timeOffset="38938.5597">14420 8848 599 0,'0'0'58'0,"16"0"-22"15,21 4 16-15,14 0-16 16,10 0-9-16,6-2-9 16,-3-2-18-16,-2 0 0 15,-7 0-52-15,-10 0-111 16,-12-12-352-16</inkml:trace>
  <inkml:trace contextRef="#ctx0" brushRef="#br0" timeOffset="39503.9747">15316 8533 549 0,'0'6'12'0,"0"-1"12"16,9-2 12-16,14 3 10 0,17-6-9 15,14 0 9 1,20-8 0-16,14-12-5 0,0-1-9 15,-9 2 10-15,-16 5-12 16,-20 8-10-16,-16 6-12 16,-12 4-4-16,-13 31 0 15,-4 16 0-15,-35 23-3 16,-23 17-1-16,-17 15 0 16,-10 10-5-16,8-4 2 15,10-6 0-15,20-18 0 16,21-18-14-16,17-14-61 15,11-27-146-15</inkml:trace>
  <inkml:trace contextRef="#ctx0" brushRef="#br0" timeOffset="41765.022">8523 11466 578 0,'0'0'73'15,"0"-5"-61"-15,13-8 25 16,13-3-16-16,12 0 19 16,5 0-2-16,2 2 5 15,-1 2-2-15,-5-1-25 16,-5 2-16-16,-5 0-11 15,-6 2-63-15,-9 5-84 0,-14 4-319 16</inkml:trace>
  <inkml:trace contextRef="#ctx0" brushRef="#br0" timeOffset="41948.7348">8753 11704 701 0,'10'0'259'0,"7"0"-256"15,16 0-3-15,7 0-6 0,8-6-126 16,-5-25-470 0</inkml:trace>
  <inkml:trace contextRef="#ctx0" brushRef="#br0" timeOffset="44791.1971">10014 11452 770 0,'22'-5'36'0,"10"5"-8"15,5 0 20-15,2 0-45 16,-2 0-3-16,2 0-48 16,0 0-104-16,-8-9-326 15</inkml:trace>
  <inkml:trace contextRef="#ctx0" brushRef="#br0" timeOffset="45439.5156">10814 11211 405 0,'-3'0'173'16,"3"0"-165"-16,0 0 17 15,0 0-19-15,6 0 17 16,7 0 0-16,4 0 11 16,3 0 8-16,10 0 4 15,9 0-10-15,6-2 4 16,1-3-14-16,-6 4-5 15,-7 1-5-15,-9 0-10 0,-8 0-3 16,-10 15 2 0,-6 15 3-16,-3 14-2 0,-30 10-6 15,-13 10 0-15,-5 5-3 16,4-7-3-16,11-6 2 16,17-13 0-16,16-10 1 15,3-10 1-15,19-8-1 16,20-6 3-16,14-7 2 15,12-2 3-15,5 0 0 16,-3-5-5-16,-6-4-2 16,-12-3-16-16,-8 3-67 15,-7-5-83-15,-4-4-233 16</inkml:trace>
  <inkml:trace contextRef="#ctx0" brushRef="#br0" timeOffset="46104.3004">12074 11131 429 0,'-10'0'72'0,"-6"0"-49"15,-3 0 12-15,-7 4-17 16,-7 6-9-16,-10 4-8 16,-2 5 2-16,-1 1 5 15,4 0 10-15,6 2 2 16,3 2-4-16,6-2-4 15,5 0 3-15,7-5 6 16,8-2-7-16,4-5-7 16,3-1 1-16,0-2 10 15,7-3 12-15,14-2 2 16,9 0 3-16,7-1-2 16,8 2-7-16,-2 4 4 0,2 0-4 15,-8 6-15 1,-4 3-5-16,-5 6 0 0,-5 3-3 15,-7 2 0-15,-7 7-3 16,-5 4 2-16,-4 4-1 16,-5 6 0-16,-18 1 0 15,-10 4 1-15,-7 0-2 16,-3-4 0-16,-3-7 0 16,1-9-1-16,4-12-2 15,1-15-4-15,6-6-1 16,7-24-5-16,9-25-11 15,14-13 1-15,4-14 6 0,22-5 7 16,20-3 6-16,12-2 0 16,11 1 4-16,8 1 6 15,2 9 18-15,-5 9-3 16,-19 17-9-16,-18 16-12 16,-17 13-3-16,-10 11-32 15,-3 6-104-15,-3-1-242 16</inkml:trace>
  <inkml:trace contextRef="#ctx0" brushRef="#br0" timeOffset="53735.9787">19716 10425 695 0,'-24'-9'85'0,"-3"9"-83"15,2 0 45-15,-2 16-34 0,-7 27-11 16,-9 25 0-1,-4 20-1-15,4 23 0 0,12 15-1 16,19 8 3-16,12-1 1 16,7-14 3-16,28-23-4 15,5-21 5-15,5-17-1 16,-1-10-1-16,-2-10-3 16,-1-8-3-16,-7-8-30 15,-6-5-80-15,-9-10-88 16,-13-7-215-16</inkml:trace>
  <inkml:trace contextRef="#ctx0" brushRef="#br0" timeOffset="54101.5242">20195 10930 537 0,'-2'0'49'15,"1"0"-20"-15,1 0 17 16,0 0-44-16,0 0 5 0,0 0 13 15,12 0 21-15,9 0 29 16,7 0-17-16,5 0-16 16,0-2-18-16,1 1-19 15,-4 1-2-15,-5 0-32 16,-7 0-40-16,-1 0-40 16,-5 3-87-16,1-1-261 15</inkml:trace>
  <inkml:trace contextRef="#ctx0" brushRef="#br0" timeOffset="54600.6325">20745 10669 548 0,'-4'-2'25'16,"3"2"45"-16,1 0-30 15,0 0-19-15,0 0 7 16,0 0 2-16,0 0 7 16,0 0-8-16,10 0 10 15,4 0-5-15,3 0-10 16,4 0 2-16,5-2-7 16,-3-3-5-16,0 0 2 15,-7 3-3-15,-4 2-3 0,-6 0-10 16,-4 0 0-1,-2 11 0-15,0 19 0 0,-9 10 0 16,-9 0 0-16,9-8 0 16,7-8-6-16,2-14-8 15,15-6 1-15,12-2 11 16,6 0 2-16,1 0 10 16,-4 7 4-16,-6 12-3 15,-15 18-11-15,-9 22 0 16,-20 17 0-16,-26 9 0 15,-12-1 0-15,-6-11 0 16,1-17 0-16,10-17 0 0,8-21 0 16,6-17 0-1,4-3 0-15,12-4-18 0,7-10-15 16,14 4-36-16,2 2-61 16,25 4-56-16,21-4-181 15</inkml:trace>
  <inkml:trace contextRef="#ctx0" brushRef="#br0" timeOffset="54750.1943">21082 11432 793 0,'-39'53'77'0,"-9"3"10"16,-5 2-57-16,0 0-23 15,2-4-7-15,8-14-6 0,12-8-73 16,11-21-154-16,13-11-366 15</inkml:trace>
  <inkml:trace contextRef="#ctx0" brushRef="#br0" timeOffset="55431.8475">21715 10842 577 0,'0'0'173'0,"0"2"-114"16,24 0 10-16,20 4-39 15,8 0-4-15,0 0-11 16,-7 4-15-16,-11 2-6 16,-9 4-25-16,-7 1-52 15,-10 3-63-15,-7 0-129 16</inkml:trace>
  <inkml:trace contextRef="#ctx0" brushRef="#br0" timeOffset="55880.7675">22228 10691 505 0,'-1'-2'53'15,"1"1"36"-15,0-1-24 16,6-7-31-16,19-1 4 15,13-4 9-15,12-3-2 16,10 0 4-16,7 5-9 16,-3 9-12-16,-9 3-15 0,-14 5-8 15,-16 17-3-15,-13 12-1 16,-12 5 0-16,-6 9 0 16,-33 10 0-16,-19 10-1 15,-11 8 0-15,-3 1-1 16,9-3-4-16,12-10-5 15,18-13 2-15,18-14 1 16,12-8-1-16,3-9 5 16,15-6 3-16,20-2 0 15,15-8 9-15,8-1-2 16,4-3-4-16,-6 3 1 16,-6 3-4-16,-9 0-1 15,-8 3-5-15,-6-6-25 0,-4-1-70 16,3-2-83-16,3-7-238 15</inkml:trace>
  <inkml:trace contextRef="#ctx0" brushRef="#br0" timeOffset="56529.3248">23419 10686 521 0,'-4'-4'73'0,"-2"1"26"0,-3-1-54 16,-9 4-6-16,-6 0-13 16,-9 0-6-16,-7 2 2 15,-7 14-9-15,-5 2-5 16,2 5-7-16,5-1-1 15,5 3-2-15,8 0 2 16,10-1 0-16,4-2 0 16,9-6 1-16,6 2 7 15,3-4 15-15,0 2-1 16,15 0-2-16,13-3-4 0,8 1-8 16,7 0-1-1,1 0-1-15,0 1 3 0,-5 0 5 16,-5 4-2-16,-7 2-4 15,-3 5-4-15,-6 2-4 16,-3 4 0-16,-6 3 0 16,-3 1 0-16,-6 0 0 15,0-2 0-15,-1-1 0 16,-16-2 0-16,-5-3 0 16,-5-2 0-16,-6-4 0 15,-3-5 0-15,-7-4-4 16,1-1-7-16,3-3 1 15,8-5 4-15,9-4 2 16,10 0 2-16,6-14 1 16,6-19-1-16,12-9-2 0,20-11 0 15,13-8 3-15,15-4 1 16,10-8 0-16,5-2 0 16,-4 1 4-16,-11 8 9 15,-14 9 5-15,-15 14-17 16,-5 8-1-16,-7 3-5 15,-2 4-21-15,-7 2-57 16,-4 11-83-16,-6 5-76 16</inkml:trace>
  <inkml:trace contextRef="#ctx0" brushRef="#br0" timeOffset="56778.7546">23805 10279 624 0,'10'27'92'0,"4"19"6"15,0 24-21-15,-7 19-37 16,-7 19-3-16,-9 19-12 16,-27 10 5-16,-16 4-30 15,-15 0 0-15,-8-6 0 16,-5-18 0-16,4-18 0 15,4-21 0-15,13-21-24 16,3-32-146-16,10-25-343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0T18:33:20.8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23995 4810 271 0,'-8'-6'47'0,"2"-1"66"16,5 2-48-16,-2 3-20 16,0 0 0-16,2 1-16 15,-1-1-3-15,1 2-2 16,1-1-10-16,-2 1-8 16,2 0-1-16,0 0 5 15,-1 0 12-15,1 0 10 16,0 0 2-16,0-2-5 15,0 2-7-15,0 0-6 16,0-1-4-16,0 1 1 0,0 0-4 16,0 0-3-16,0 0-2 15,0 0-3-15,7 0 0 16,9 0 0-16,11 0 3 16,8 1 0-16,7 5-2 15,10 2 1-15,9-1 7 16,11-3 4-16,10 3-1 15,4-3-2-15,2-1-7 16,-3 2-4-16,3-2 0 16,0-2-1-16,-1 1 1 15,-5-1-1-15,-8 1 1 16,-3 0 0-16,-7 0 1 16,-5-2-1-16,-6 1 0 0,-10 0 1 15,-12 1-1 1,-7 0 1-16,-9 0 0 0,-6-1-1 15,-2 1 1-15,2-1 0 16,-1 0-1-16,-1-1 0 16,-2 0 1-16,-2 0-2 15,-3 0 2-15,0 0-1 16,0 0 0-16,0 0 1 16,0 0-1-16,0 0 0 15,0 0 0-15,0 0-1 16,-9-2 1-16,-2-8-2 15,-1 0 0-15,-1-1 2 16,1 0-1-16,-1-3 1 16,-1-1-1-16,-1-2 1 0,-4-4-6 15,-2-1 1-15,-5 2 3 16,3 3 0-16,-1 1 2 16,6 6 0-16,2 2 0 15,7 2 1-15,5 5 0 16,4 1-1-16,0-2 0 15,0 2 0-15,4 0-1 16,15 0 1-16,17 0 1 16,13 3-1-16,14 7 2 15,4 1 3-15,-5 0 1 16,-11-1 0-16,-9 0-4 16,-16 2-1-16,-9 3 0 15,-11 4-1-15,-6 9 2 0,-12 10 3 16,-27 8-2-16,-19 9-2 15,-15 3-1-15,-5-1 0 16,1-8-2-16,13-10-7 16,19-16-20-16,18-14-42 15,18-9-74-15,9 0-120 16</inkml:trace>
  <inkml:trace contextRef="#ctx0" brushRef="#br0" timeOffset="1247.1082">26854 4362 463 0,'-4'-7'54'16,"4"6"14"-16,0-1-1 16,0 2-51-16,2 0 1 15,17 0 10-15,9 13 11 16,13 17 4-16,7 12-9 16,9 12-5-16,4 8-6 15,3 7-4-15,0 3-4 16,-1 2-9-16,-10-3-5 15,-11-4 0-15,-13-6-1 0,-13-8-10 16,-7-5-21 0,-6-12-33-16,-3-11-54 0,0-21-81 15,0-6-280-15</inkml:trace>
  <inkml:trace contextRef="#ctx0" brushRef="#br0" timeOffset="1463.3986">27677 4467 147 0,'-5'-18'483'0,"-17"14"-455"15,-9 4 62-15,-17 2-67 16,-13 22 2-16,-14 11-5 16,-8 10-14-16,-8 10-3 15,0 7-3-15,9-2 0 0,7-3-5 16,17-10-33-16,16-6-35 15,14-9-30-15,20-12-76 16,8-14-197-16</inkml:trace>
  <inkml:trace contextRef="#ctx0" brushRef="#br0" timeOffset="1730.3694">27667 4683 117 0,'0'0'374'0,"0"3"-363"16,24-1 58-16,19-2-34 15,19 0 22-15,16 0-8 16,5 0-8-16,-6 0-9 15,-18 0-32-15,-14 2 0 16,-18 12-57-16,-15 3-107 16,-12 2-287-16</inkml:trace>
  <inkml:trace contextRef="#ctx0" brushRef="#br0" timeOffset="1929.1759">27893 4964 690 0,'35'-11'19'0,"5"1"77"16,3 6-85-16,-7 4-11 15,-5 0-42-15,-4 6-65 16,-4 8-117-16</inkml:trace>
  <inkml:trace contextRef="#ctx0" brushRef="#br0" timeOffset="2344.7475">28531 4675 569 0,'5'0'8'0,"28"-9"51"16,15-4-46-16,15-4 23 15,13-2 13-15,3 0 13 0,-2 4 1 16,-16 3-4-16,-23 9-16 15,-22 3-19-15,-16 5-17 16,-16 34-1-16,-35 19-4 16,-26 20 0-16,-18 7-1 15,0 0-1-15,16-12 0 16,31-15-1-16,33-21 0 16,21-16 0-16,51-18-2 15,28-3 1-15,12-6 2 16,2-13 0-16,-13 3-1 15,-17 8-3-15,-13 8-34 16,-8 0-117-16,-9-10-251 0</inkml:trace>
  <inkml:trace contextRef="#ctx0" brushRef="#br0" timeOffset="5287.4724">16070 4180 264 0,'0'-5'7'0,"0"0"7"16,0 1 4-16,0-1-17 0,0 2 0 15,0 1 5-15,0 0 2 16,0 2 4-16,0 0 4 16,0 0-4-16,0 0-8 15,-8 0-3-15,-1-1 0 16,5 0-1-16,1 1 8 16,3-2 26-16,-2 0 6 15,2 2-8-15,0 0-11 16,0 0-3-16,0 0-6 15,0 0-11-15,0 0 1 16,8 0-1-16,17 0 17 16,11 0 9-16,12 0 6 15,7 0-6-15,6 0 1 16,6 0 0-16,3 0-2 16,5 0-4-16,-4-2-9 0,-2-6-2 15,-5-2-5-15,1 2 1 16,0 2-3-16,5 2-3 15,0 2-1-15,4 0 0 16,1 2 0-16,3 0-1 16,0-1 1-16,-2-1 1 15,0 1 1-15,-7-1 4 16,-4 2 13-16,1 0-13 16,-3 0-5-16,-1 0 0 15,3 0 1-15,2 0-2 0,6 0 1 16,3-3 2-1,6 0 3-15,1-1 1 0,-3 4-1 16,-6 0-6-16,-5 0 0 16,-4 0 0-16,3-2 0 15,-4-3 0-15,-3 0 0 16,-6 0 0-16,-6 1 0 16,-6 2 2-16,-4 1 0 15,0 1-2-15,-2 0 0 16,2 0 0-16,2 0 0 15,5 0 0-15,2 0 0 16,4 0 0-16,0 0 1 16,-1 0-1-16,-2 0 4 15,0 0 5-15,-1 0-5 16,2 0-3-16,0 0-1 0,4 0-1 16,-1 0 1-16,2 0 0 15,2 0 0-15,-3 0-1 16,1 0 2-16,-6 0-2 15,-4 0 1-15,-5 1 0 16,-1 1 0-16,-5-2 0 16,-1 0 0-16,4 0 1 15,9 0 0-15,6 0 1 16,6 0 0-16,3 0 0 16,2 0 1-16,2 0 5 15,8 3 0-15,8-2 1 16,8 1-6-16,5-2-3 0,9 0 0 15,3 0 0-15,7 0-1 16,8-3 0-16,5-2 1 16,-1 4 1-16,-4 1 2 15,-6 0 1-15,0 0 3 16,-2 0 1-16,0 0-3 16,4 1-5-16,2-1 0 15,5 0-1-15,3 0 0 16,-2 0 2-16,-4 0 0 15,-11 2 9-15,-5-2 0 16,-4 6-3-16,-5-1-4 16,-7-1-3-16,-8 0-1 15,-10 0 1-15,-8-1-1 16,-11 0 1-16,-7 1 0 16,-15-3 0-16,-12 1 1 0,-9-2 0 15,-6 1 1-15,-3 1 2 16,0 0 2-16,0-2 1 15,0 2-3-15,0 0 0 16,0-2-1-16,0 2-1 16,0-2-2-16,0 0 1 15,1 0-1-15,-1 0 0 16,2 0 0-16,-2 0 0 16,0 1 0-16,0 4 0 15,0 5 0-15,0 12-1 16,0 14 1-16,-12 13 1 15,-2 16-1-15,-2 8 0 0,-1 11 0 16,1 6 0-16,6 5 0 16,1 7 0-16,-2 1 0 15,2-5 0-15,-1-1-1 16,-3-9 1-16,2-4 0 16,-1-3 0-16,-1-5 1 15,-4 0-1-15,1 0 0 16,1-6 0-16,2-2 0 15,3-7 0-15,3-4 0 16,0-6-1-16,2-2 1 16,1-7 0-16,-1-4 0 15,-1-10-1-15,-3-10-8 16,2-6-17-16,-5-11-43 0,-9-1-73 16,-9-35-158-16</inkml:trace>
  <inkml:trace contextRef="#ctx0" brushRef="#br0" timeOffset="6348.1537">16037 4192 99 0,'-16'6'0'16,"7"2"-5"-16,4-2-47 16,5-6 15-16</inkml:trace>
  <inkml:trace contextRef="#ctx0" brushRef="#br0" timeOffset="7531.8957">16037 4192 1 0,'-24'-2'19'0,"29"-8"-8"0,-2 2 8 16,-3 4 54-16,0 2 45 15,0 2-36-15,0-2-22 16,0 2-14-16,-8 0-32 15,-4 0-4-15,-4 0 3 16,-3 0 7-16,-7 4-13 16,-4 11 4-16,-7 6-4 15,0 5-5-15,-2 4 2 16,3 0-4-16,4-4 1 16,9 1 1-16,2-3-2 15,7-2 0-15,5 2 0 0,2 3 4 16,6 2 8-1,1 7 3-15,-2 6-5 0,2 8 0 16,0 9-3-16,0 8 0 16,0 4-3-16,-3 4 2 15,-3 3 0-15,-3 0 2 16,-4 1-3-16,-1 1 3 16,-1-1-3-16,0 1-3 15,-2 4-2-15,0 2 0 16,1 0 0-16,2-1 0 15,4-8 0-15,4-8 0 16,4-6 0-16,2-5 0 16,0-9-2-16,7-9 2 15,6-11-3-15,0-9 3 16,3-3 0-16,4-5 3 0,7-2 10 16,14-7 10-16,12-2-3 15,18-1-4-15,13 0-7 16,12-8-2-16,5 0-2 15,-4 6 4-15,-8 2-4 16,-8 0-3-16,-5 0 8 16,-1 0 3-16,-1 0-6 15,-2-5-4-15,3-4 1 16,4-3-1-16,5-3 4 16,-1 0 10-16,-4 0-10 15,-2-1-1-15,-2-2 2 16,5-2-2-16,3 2-2 0,3-2-4 15,1 2 0-15,-7 2 0 16,-4 2 1-16,-7 0 2 16,-8 1 11-16,-7 2 3 15,-4 2 0-15,0 3-3 16,6 3-6-16,13 3-7 16,12 0 0-16,8 0 0 15,2 0-1-15,-2 0 0 16,-5 0-1-16,-5-5 0 15,-5-3 1-15,-5-1 0 16,2 3 1-16,3 1 3 16,13 1 6-16,4 2-2 15,1 0-3-15,-4-1 1 0,-6-2-2 16,-6-1 1 0,-1-3-3-16,1-2 0 0,0 3-2 15,6-2-1-15,8 4 0 16,1 4 1-16,1 2 0 15,-5 0-1-15,-8 0 2 16,-3 0-1-16,-1 4 6 16,-1 3-3-16,2-2-2 15,3-1 0-15,2-2 1 16,2-2-1-16,2 0-1 16,-4 0 1-16,-3 0 0 15,-4 0 3-15,2 6 1 0,4 1 0 16,3-2-4-1,11-1-1-15,8 0 1 0,6-4-1 16,1 0 0-16,0 0 1 16,-4 0 0-16,-6 2 0 15,-8-2 1-15,-5 2 0 16,-3 1-1-16,1 2 2 16,2-3-3-16,2 2 0 15,6-2 1-15,5 1-1 16,2 0 0-16,-1 2 0 15,-4 0 2-15,-8 2-2 16,-12-3 0-16,-11-2-2 16,-11 0 0-16,-12-2-6 0,-8 0-2 15,-7 0-1 1,-6 0-2-16,-5 0-34 0,2 5-73 16,-12-5-90-16</inkml:trace>
  <inkml:trace contextRef="#ctx0" brushRef="#br0" timeOffset="13201.8827">10179 8332 474 0,'0'0'67'0,"0"0"-50"15,0 0 29-15,0 0-23 16,0 0 1-16,0 0-1 16,0 0-16-16,0 0 18 15,2-6 12-15,-1-22 4 16,-1-14-25-16,0-16-15 16,-3 0 0-16,-17 4 0 15,-6 8-1-15,-2 11 0 16,0 15 2-16,2 10-1 15,2 9 3-15,0 1-4 16,-1 22 2-16,-2 17 0 0,2 17-2 16,4 12-1-16,3 14 1 15,5 15 1-15,-4 13 2 16,1 9 2-16,-4 6 2 16,3-1-1-16,3-8-2 15,5-13-4-15,3-11-8 16,6-17-27-16,0-15-59 15,0-14-67-15,0-22-131 16</inkml:trace>
  <inkml:trace contextRef="#ctx0" brushRef="#br0" timeOffset="13401.953">9641 8977 225 0,'24'-15'498'0,"16"4"-486"16,24 0 90-16,12 0-53 16,-1 2-34-16,-6-3-15 15,-4-4-21-15,-5 1-82 16,-3-8-95-16,-10-8-300 16</inkml:trace>
  <inkml:trace contextRef="#ctx0" brushRef="#br0" timeOffset="13617.2458">10778 8321 587 0,'-79'47'86'16,"-12"26"-80"-16,-2 19 58 15,10 11-37-15,11 7-13 16,23-2-1-16,20-11-3 15,19-14-8-15,10-15-2 16,17-19-5-16,18-12-24 16,14-13-29-16,8-7-67 15,4-14-129-15</inkml:trace>
  <inkml:trace contextRef="#ctx0" brushRef="#br0" timeOffset="13966.3705">10776 8692 257 0,'-4'0'357'0,"4"0"-350"15,10 0 34-15,23 0-12 16,15-14 18-16,11-4-5 0,3 2 3 15,-8 5 4 1,-10 7-12-16,-16 4-20 0,-15 10-9 16,-13 26-6-16,-20 16 1 15,-28 15-3-15,-7 6-7 16,7-1-1-16,18-10 2 16,22-14-9-16,8-18-17 15,22-18-13-15,23-12 0 16,16-8 4-16,7-21-20 15,6-4-40-15,-3-4-62 16,-5-4-91-16</inkml:trace>
  <inkml:trace contextRef="#ctx0" brushRef="#br0" timeOffset="14182.6616">11491 8139 552 0,'13'36'144'16,"8"17"-81"-16,12 15-12 16,2 15-29-16,-7 17 7 15,-13 18 3-15,-15 11 15 16,-24 8-16-16,-33-2-12 16,-16-7-11-16,-9-16-8 15,9-26-31-15,19-40-119 16,20-46-241-16</inkml:trace>
  <inkml:trace contextRef="#ctx0" brushRef="#br0" timeOffset="14648.0615">12054 8567 441 0,'0'-2'95'15,"19"2"-9"-15,9 0-15 16,11 0-40-16,12 0 4 0,8 0 0 16,2-3-7-16,-4-2-25 15,-13 2-3-15,-13 2-35 16,-10 1-79-16,-17 0-154 16</inkml:trace>
  <inkml:trace contextRef="#ctx0" brushRef="#br0" timeOffset="14798.0119">12243 8746 730 0,'12'15'47'0,"25"2"12"0,21-3-57 16,16-3-2-16,5-11-163 15</inkml:trace>
  <inkml:trace contextRef="#ctx0" brushRef="#br0" timeOffset="15745.4465">13363 8292 504 0,'0'0'50'0,"0"0"7"0,3-2 5 16,21-8-22-16,12-2 11 15,13 0 10-15,4 2-7 16,2-2-9-16,-8 8-14 15,-9 4-17-15,-15 0-9 16,-9 11-3-16,-14 20-2 16,-3 20 3-16,-33 16-1 15,-16 12-2-15,-3 5 0 16,7-2 1-16,15-12-1 16,18-14-3-16,15-17 1 15,20-11-2-15,28-11-3 16,16-6 4-16,10-2 3 15,2-4 0-15,-3-3-4 0,-7 2-3 16,-11-4-21 0,-7 0-63-16,-5 0-80 0,-17-22-288 15</inkml:trace>
  <inkml:trace contextRef="#ctx0" brushRef="#br0" timeOffset="15994.8868">14461 8227 672 0,'0'0'11'16,"0"7"10"-16,0 20 19 15,0 14-5-15,-8 9-21 16,-3 7 2-16,-7 5-10 15,0 0-3-15,0 0-3 16,0-4-9-16,1-5-66 16,-1-3-67-16,0-16-131 15</inkml:trace>
  <inkml:trace contextRef="#ctx0" brushRef="#br0" timeOffset="16161.161">14233 8598 771 0,'16'0'48'16,"22"0"35"-16,20 0-61 15,14 0-19-15,8-1-3 16,-2-17-22-16,-5-2-137 16,-11-10-130-16</inkml:trace>
  <inkml:trace contextRef="#ctx0" brushRef="#br0" timeOffset="16477.7695">14845 8294 714 0,'7'0'21'0,"28"-11"44"16,15-4-16-16,12-3-18 15,3 2-3-15,-2 10 6 16,-17 6-2-16,-18 4-18 16,-23 28-10-16,-8 18 3 15,-39 17-1-15,-16 12-3 16,-8 8-3-16,8-3-1 16,16-11 1-16,27-19-2 15,15-18-2-15,20-16-7 16,29-13-5-16,15-7-7 15,6 0-23-15,6-5-77 0,-1-8-71 16,-3-13-258 0</inkml:trace>
  <inkml:trace contextRef="#ctx0" brushRef="#br0" timeOffset="16882.4439">15719 8427 535 0,'0'0'131'0,"17"0"-67"15,18 0 11-15,16-9-41 16,13 0-12-16,8-4-2 0,-3 2-6 16,-8 3-14-16,-17 3-13 15,-15 5-60-15,-17 0-105 16,-12 0-390-16</inkml:trace>
  <inkml:trace contextRef="#ctx0" brushRef="#br0" timeOffset="17058.8955">15910 8602 787 0,'8'0'34'0,"30"1"29"0,18-1-23 16,5 0-35-16,-2 0-5 15,-9 0-80-15,-10 0-120 16,-9-8-306-16</inkml:trace>
  <inkml:trace contextRef="#ctx0" brushRef="#br0" timeOffset="17325.0488">16701 8278 793 0,'-28'28'29'0,"-7"16"17"16,-7 13-32-16,-5 5-14 16,3-2-5-16,18-8-16 0,23-18-14 15,13-20-26-15,45-14 27 16,20-9 34-16,4-18 7 16,0-1 7-16,-4 3 1 15,-8 6-15-15,-4 2-7 16,-14 0-84-16,-14-7-213 15</inkml:trace>
  <inkml:trace contextRef="#ctx0" brushRef="#br0" timeOffset="17441.3298">17147 8167 625 0,'-15'36'144'16,"-13"43"-39"0,-13 33-30-16,-12 29-31 0,-8 14-14 15,-2-2-30-15,12-15-2 16,13-17-29-16,18-34-195 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0T18:34:59.5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11190 4407 100 0,'0'-3'294'0,"0"3"-247"16,0-1 0-16,0-1-15 16,0 0-18-16,0 1-10 15,0 1-2-15,0-2 12 0,1 2 12 16,1 0 13-16,3 0 2 16,1-1-8-16,7 1-3 15,4 0-8-15,4 0-11 16,8 0 2-16,8 3 1 15,11 6-2-15,14-3 7 16,14-1 6-16,10-3 1 16,12-2 0-16,3 0-13 15,-1 0 2-15,-6 0-3 16,-10 1-2-16,-17 3-4 16,-10 4-4-16,-11-2-1 15,-9 0 0-15,-9-4-1 0,-11 2 0 16,-8-4 0-16,-3 0-2 15,-6 0 1-15,0 0-5 16,-20 0 2-16,-18-2-1 16,-21-2-4-16,-11 1-3 15,-10 0 3-15,-8 3 6 16,-3 0 1-16,1 1 2 16,11 10-1-16,8 2 1 15,11-2 1-15,14-2-1 16,10-2 2-16,12 0-2 15,13-3-1-15,4-3 1 16,7 2 1-16,0-2-1 16,10 5 2-16,29 1 3 0,19 2 10 15,22 1 2 1,14-5-2-16,8-5 1 0,8 0-1 16,1-2-5-16,-6-13-1 15,-5-1-2-15,-17-4-5 16,-18 4 1-16,-22-2 0 15,-18 6-3-15,-13 4 0 16,-7 2 1-16,-4 0-1 16,-1 4-1-16,-1-1-7 15,-23 1-6-15,-9 2-14 16,-3 0-17-16,-1 7-40 16,-1 10-76-16,5-8-314 0</inkml:trace>
  <inkml:trace contextRef="#ctx0" brushRef="#br0" timeOffset="5968.6763">10652 5248 459 0,'-4'0'129'0,"4"0"-110"16,0 0 16-16,0 0-26 16,0-2 0-16,0 1 8 15,0 1 14-15,0-2-3 16,0 2-2-16,0 0-6 15,0 0 2-15,0 0-4 16,0 0-3-16,0 0 1 16,-2 0-5-16,1 0-5 15,1 0-4-15,-2 0 0 16,1 0-1-16,1 0 0 16,-3 0 3-16,2 0 1 15,-1 0-3-15,1 0 2 0,-1 0-3 16,-1 7 0-16,-3 17-1 15,-4 12 10-15,-4 13-1 16,-4 7-8-16,1 7 0 16,3 10-1-16,-1 5 0 15,8-1 0-15,5 0 0 16,2-8 0-16,11-7 0 16,16-9-1-16,7-13 1 15,6-14-1-15,9-16 1 16,6-10 0-16,2-19 1 15,-3-20 3-15,-6-9 0 16,-9-10-3-16,-10-2 2 16,-6-1-3-16,-8 7 0 0,-5 10 2 15,-4 14-2-15,-3 11 0 16,-1 12-1-16,-2 7-5 16,0 4-9-16,0 26-12 15,0 11 27-15,0 10 0 16,0 0 0-16,6 0 0 15,10 2 0-15,2-5 0 16,3-1-1-16,2-5-5 16,1-6-17-16,0-9-25 15,2-12-40-15,1-13-49 16,-4-4-113-16</inkml:trace>
  <inkml:trace contextRef="#ctx0" brushRef="#br0" timeOffset="6318.2569">11445 5467 277 0,'0'0'232'0,"13"0"-226"16,14 0 91-16,9 0-41 15,1-8-10-15,2-2-1 16,-6 2-26-16,-8 1-18 15,-4 2-1-15,0 3-5 16,-5 2-35-16,-2 0-72 16,-7 0-119-16</inkml:trace>
  <inkml:trace contextRef="#ctx0" brushRef="#br0" timeOffset="6517.663">11582 5728 661 0,'24'0'7'0,"13"-8"78"16,9 1-48-16,-2 2-37 16,-5 5-13-16,-4 0-47 15,-2 0-41-15,3 0-106 16</inkml:trace>
  <inkml:trace contextRef="#ctx0" brushRef="#br0" timeOffset="7116.6411">12170 5770 570 0,'0'6'22'16,"9"1"23"-16,21-7-10 15,16 0-3-15,13-26 12 16,10-17 9-16,9-13-10 16,-5-3-4-16,-7 0-6 15,-13 6-21-15,-15 8-10 16,-13 10-2-16,-10 6 2 15,-9 8 0-15,-6 6-2 16,0 1 0-16,-18 7-1 16,-13 6-7-16,-11 1 3 0,-11 15 2 15,-3 17 2-15,-2 6-3 16,0 6 0-16,7 9 0 16,8 1 0-16,11 3 3 15,14 0 1-15,13-4 2 16,5-4 1-16,16-7 3 15,21-6 6-15,15-7-1 16,12-5-1-16,8-12-2 16,5-5-4-16,-2-7-4 15,-11 0 0-15,-10 0-11 16,-15-16-26-16,-8-3-57 16,-4-7-65-16,-5-10-253 15</inkml:trace>
  <inkml:trace contextRef="#ctx0" brushRef="#br0" timeOffset="7531.9021">13053 5022 308 0,'3'0'254'0,"11"0"-229"16,8 0 57-16,8 5-48 16,1 7 0-16,-3-2 5 15,2 4-12-15,-5 0-14 16,-1 1-7-16,-3 0-6 16,0-3-6-16,-2-2-16 0,-2-6-44 15,1-4-25-15,-5 0-76 16,2 0-115-16</inkml:trace>
  <inkml:trace contextRef="#ctx0" brushRef="#br0" timeOffset="7731.1408">13420 4877 73 0,'-31'19'506'16,"-2"12"-451"0,-7 6 18-16,-4 8-32 15,-2 2-26-15,0 1-15 0,0-2-22 16,8-4-80-16,7-11-188 16</inkml:trace>
  <inkml:trace contextRef="#ctx0" brushRef="#br0" timeOffset="29096.2031">5364 7921 132 0,'-5'-6'66'15,"1"3"-10"-15,-4 1 9 0,-1 2-19 16,-1 0 5-1,-4 0-1-15,-1 2-7 0,0 7-19 16,1 0 7-16,3-4-5 16,5 0 2-16,3-5 0 15,3 0-8-15,0 0 7 16,0 0 0-16,21-2 14 16,22-12 0-16,27-5-7 15,30-4 10-15,20 2-13 16,-2 6-3-16,-20 8-12 15,-28 7-12-15,-30 2-4 16,-18 23 1-16,-22 14-1 0,-11 23 0 16,-41 26 1-1,-26 18 0-15,-22 15-1 0,-4 4 1 16,-2-9-2-16,21-14-1 16,28-25-1-16,36-26-1 15,21-16 2-15,35-19 1 16,33-8 1-16,24-8 1 15,16 0-1-15,4 0 0 16,-12-8 0-16,-20 8-2 16,-20 0-23-16,-14 0-72 15,-13-7-81-15,-4-8-222 16</inkml:trace>
  <inkml:trace contextRef="#ctx0" brushRef="#br0" timeOffset="29678.1423">6585 8280 439 0,'-3'0'13'15,"3"-2"50"-15,0-1 6 16,0-2-22-16,0 3-1 15,0 2-9-15,0 0 2 16,0 0-5-16,-3 0-5 16,-7 14-11-16,-5 14-4 15,-7 18-3-15,-5 17 5 16,0 16 0-16,0 14-1 16,5 0-4-16,7-13-4 15,15-18-5-15,3-32-1 0,35-21-1 16,17-9 2-1,16-31-1-15,7-19-1 0,-3-6 1 16,-10-1 0-16,-22 3 0 16,-19 16-1-16,-15 14 1 15,-6 16-1-15,-3 8 0 16,0 7-1-16,0 23-2 16,-14 8 2-16,-3 6-3 15,8-4-7-15,9-7-15 16,0-6-23-16,25-9-19 15,3-6-26-15,0-9-84 16,5-3-105-16</inkml:trace>
  <inkml:trace contextRef="#ctx0" brushRef="#br0" timeOffset="30444.2328">7269 7792 276 0,'-2'0'83'15,"2"0"-64"-15,0-2 2 16,0 2-10-16,0-2 11 15,0 0 3-15,0 0 25 16,0 1 0-16,0 1-12 16,0 0-12-16,0 0-1 0,0 0-7 15,0 0-2-15,0 0 2 16,0-3 4-16,0 3-4 16,0-2-7-16,0 2-3 15,0 0 1-15,0 0-2 16,0 0-2-16,0 0-2 15,0 0-1-15,0 0 2 16,0 0 4-16,0-2 2 16,0 1 4-16,0 0-4 15,0-1-5-15,0-2 1 16,2 2 4-16,2-5 0 16,4 2 3-16,5-1 9 15,2 0 1-15,6 3-11 0,0-2-2 16,-3 3-1-1,0-2-4-15,-3 4 0 0,-1 0-1 16,-3 0 1-16,-2 0-1 16,-2 0 0-16,-2 4-2 15,-5 10-1-15,0 8-1 16,-3 5 1-16,-20 12-1 16,-3 6 1-16,-4 0-1 15,8 0 0-15,12-5 0 16,10-12 0-16,26-12 0 15,29-14 0-15,12-2 0 16,6 0 0-16,-8 0-8 0,-16 0-44 16,-9 0-149-1</inkml:trace>
  <inkml:trace contextRef="#ctx0" brushRef="#br0" timeOffset="39255.6954">8886 8455 182 0,'-3'-4'255'0,"3"4"-223"16,0 0 14-16,0 0-21 15,0 0-11-15,3 0 0 16,21 0 32-16,24 0 29 16,20 0-10-16,25-3-21 15,5-4-10-15,-10 1-11 16,-13 1-23-16,-29 4-10 16,-11-3-27-16,-7 0-59 15,-4-4-118-15</inkml:trace>
  <inkml:trace contextRef="#ctx0" brushRef="#br0" timeOffset="39587.2337">9314 8202 397 0,'-6'0'113'16,"6"0"-57"-16,0 4 3 15,0 18-9-15,0 10 4 16,0 10-17-16,0 15 19 15,0 16-10-15,-6 16-6 16,-27 17-20-16,-16 3-13 16,-5-5-7-16,2-14-1 15,10-22-108-15,16-43-267 16</inkml:trace>
  <inkml:trace contextRef="#ctx0" brushRef="#br0" timeOffset="41100.6127">10406 7933 337 0,'2'-4'103'15,"1"1"-21"-15,0-2-14 16,0 0-24-16,-3 5-10 16,0 0-9-16,0 0 4 15,-15 8-4-15,-14 19-16 16,-8 13-8-16,-7 16-1 15,5-1 0-15,12-6 0 16,16-8 0-16,11-16-5 16,29-10 5-16,12-6 4 0,16-8 22 15,0-1 19 1,-9 8-2-16,-14 8-14 0,-22 14-9 16,-12 17 0-16,-30 14-1 15,-22 12-15-15,-15 3-4 16,-14-4 0-16,-3-17-7 15,5-19-19-15,17-22-24 16,11-14-12-16,18-4-1 16,14-22-16-16,12-3-16 15,7-6-72-15,23-6-103 16</inkml:trace>
  <inkml:trace contextRef="#ctx0" brushRef="#br0" timeOffset="41333.951">10372 7965 408 0,'0'-5'191'0,"24"4"-152"15,27-5 75-15,26-2-45 16,26-4-19-16,16-8-14 15,4 1-21-15,-17 2-15 16,-21 0-7-16,-24 3-45 16,-10-2-52-16,-9-2-65 15,-5 3-232-15</inkml:trace>
  <inkml:trace contextRef="#ctx0" brushRef="#br0" timeOffset="41881.5463">11327 8124 444 0,'0'-11'111'0,"0"7"-69"16,0 4 21-16,0 0-36 16,-10 0-2-16,-7 11-7 15,-7 5-6-15,-4 6 11 16,1 8 6-16,-1 9-12 15,-2 9 6-15,-1 13-7 16,2 12 10-16,5 2-1 16,12-5-10-16,12-13-7 15,9-22-4-15,30-27 0 16,24-8-4-16,23-27 0 0,13-24 3 16,-2-10-3-16,-17 0 0 15,-27 1 0-15,-24 14 3 16,-15 19 1-16,-13 12 4 15,-1 15-3-15,-9 17 0 16,-18 21-5-16,-1 10 0 16,6 8 5-16,17-4-3 15,5-4-2-15,30-7 2 16,15-8-2-16,13-4-3 16,9-11-57-16,2-7-131 15,-2-11-242-15</inkml:trace>
  <inkml:trace contextRef="#ctx0" brushRef="#br0" timeOffset="43561.4289">12568 8172 281 0,'0'-3'27'0,"0"3"62"0,0-2-49 16,0 2-22-16,0 0 1 16,0 0 8-16,0 0 22 15,0 0-7-15,6 0 3 16,12 0 8-16,15 0-10 16,22-1 0-16,24-12 2 15,18-3-2-15,0 10-16 16,-19 3-25-16,-26 3-2 15,-27 1-30-15,-13 9-60 16,-10 0-69-16,-2-1-201 16</inkml:trace>
  <inkml:trace contextRef="#ctx0" brushRef="#br0" timeOffset="43827.2336">12910 7930 612 0,'0'0'43'15,"-2"21"-12"-15,-7 21 32 16,-5 20-37-16,-8 11-9 0,-4 9-10 15,-3-2-4 1,3-11-3-16,8-12-15 0,12-14-37 16,6-13-58-16,4-15-148 15</inkml:trace>
  <inkml:trace contextRef="#ctx0" brushRef="#br0" timeOffset="44724.7748">13690 7910 50 0,'-9'0'168'15,"5"0"-159"-15,2 0 33 16,1 0-29-16,-1 0-3 15,2 0 25-15,-1 0 19 16,-2-1 6-16,1 1-9 16,1 0-12-16,-1 0-18 15,-1 0-9-15,-1 0-4 0,-1 0-4 16,2 0 8-16,0 0 10 16,0 0-9-16,3 0 2 15,0 0-1-15,-1 0-6 16,1 0 1-16,0 0 3 15,0 0 2-15,0 0-1 16,0 0-2-16,0 0-4 16,0 0-1-16,0 0-3 15,0 0 0-15,0 0-2 16,0 0 4-16,0 0 1 16,0 0 5-16,0 0 4 15,0 0 5-15,0 0 0 16,0-2-2-16,7-3 1 15,19-1 0-15,14-3 2 16,23-8-2-16,14 1 1 0,-1 3 1 16,-11 8-1-16,-22 5-7 15,-21 0-11-15,-15 18 0 16,-7 18-2-16,-20 15 0 16,-27 23 0-16,-21 13 0 15,-13 13 0-15,-2 3 0 16,8-4 0-16,18-16 0 15,29-23 0-15,28-16 0 16,30-20 0-16,34-10 0 16,19-5 0-16,1-6 0 0,-8 3 0 15,-18 0-2 1,-13-3-48-16,3-3-177 0</inkml:trace>
  <inkml:trace contextRef="#ctx0" brushRef="#br0" timeOffset="45606.2629">15096 7962 559 0,'0'-3'50'15,"20"-4"21"-15,19 1-25 16,19-5-1-16,7 3-4 15,-7 4-12-15,-13 2-19 16,-19 2-10-16,-11 0-4 16,-7 8-18-16,-4 4-36 15,-1 0-55-15,-3 0-76 16,0 4-127-16</inkml:trace>
  <inkml:trace contextRef="#ctx0" brushRef="#br0" timeOffset="45789.6052">15207 8228 543 0,'8'0'153'0,"29"0"-105"16,20 0 52-16,12-9-80 15,-8 4-18-15,-14 5-2 16,-15 0-57-16,-14 0-65 15,-3 2-61-15,-3-2-321 16</inkml:trace>
  <inkml:trace contextRef="#ctx0" brushRef="#br0" timeOffset="48150.2432">16138 7875 283 0,'0'-5'129'15,"-1"3"-91"-15,-2 2 41 16,1-2-42-16,1 1 3 16,1-1-1-16,0 0-10 15,0 1 0-15,0-1 3 16,0 2-13-16,0 0-12 0,0-1 2 15,0-2 8-15,0-1 11 16,18-3 7-16,37-6 4 16,32-1-3-16,26 0-8 15,-3 4-6-15,-16 4-4 16,-24 6-4-16,-35 0-9 16,-25 16-5-16,-10 20 0 15,-20 18 0-15,-39 23 0 16,-25 14 0-16,-23 11-1 15,-12 4-2-15,16-7-3 16,27-15-1-16,34-22 5 16,42-22 1-16,12-18 0 15,39-16 1-15,22-6-1 0,14 0 2 16,4-5-1-16,-8 0 0 16,-19 3-3-16,-19 0-27 15,-10-3-63-15,-3-10-96 16,4-15-205-16</inkml:trace>
  <inkml:trace contextRef="#ctx0" brushRef="#br0" timeOffset="48515.8847">17180 8096 462 0,'-45'32'72'15,"3"13"7"-15,-7 9-21 16,3 9-10-16,10 3 3 16,18-4-19-16,18-11-20 15,33-16 2-15,28-22 6 16,20-13 1-16,19-21-4 15,8-27-6-15,6-17 8 16,-17-2 19-16,-26 3-1 16,-29 9-12-16,-33 12-18 15,-9 0-7-15,-39-6 0 0,-25 5 0 16,-21 13 0-16,4 11-20 16,16 15-36-16,23 2-126 15,35-15-220-15</inkml:trace>
  <inkml:trace contextRef="#ctx0" brushRef="#br0" timeOffset="50211.587">5296 10607 481 0,'-6'-2'17'0,"3"2"18"15,3 0-12-15,0 0-6 16,0 0 16-16,0 0 4 16,0 0 2-16,-3 0 5 15,3 0-9-15,0-1-6 16,0-8-5-16,17-1 1 16,23-6 8-16,23-2-9 15,14 0-3-15,-2 4 1 16,-10 10-6-16,-20 4-10 0,-21 7-1 15,-13 20-3 1,-11 11 1-16,0 19 0 0,-32 15-2 16,-20 15 0-16,-16 12-1 15,-9 4 1-15,-2-1-1 16,15-14-3-16,24-17 3 16,19-25 0-16,21-19-3 15,8-12-2-15,30-15 4 16,19 0 1-16,27-22 2 15,17-7-1-15,6-1-1 16,-8 5 0-16,-19 8-2 16,-26 6-18-16,-11 2-58 15,-11-1-67-15,-9-2-103 16</inkml:trace>
  <inkml:trace contextRef="#ctx0" brushRef="#br0" timeOffset="50677.2509">6478 10594 500 0,'-10'5'28'0,"4"23"9"16,-2-2 0-16,-7 7-15 16,-1 4 19-16,-2 10 6 15,-4 9-3-15,0 8-3 16,2 2-1-16,9-5-14 16,11-11-16-16,3-16-9 15,25-20 0-15,10-14 1 16,10-18 2-16,10-28-3 15,6-15 0-15,-6 1-1 16,-10 6 1-16,-15 14-1 16,-17 16 2-16,-13 16-1 15,-3 8-1-15,0 8-3 16,-7 22 3-16,-10 8-1 0,-4 9 1 16,-1 3 0-1,10-3 0-15,11-4 0 0,1-5-1 16,9-8-15-16,13-8-52 15,5-6-27-15,-1-10-82 16,-1-6-176-16</inkml:trace>
  <inkml:trace contextRef="#ctx0" brushRef="#br0" timeOffset="51142.8127">6972 10313 146 0,'-6'-5'337'16,"6"5"-276"-16,0-6-7 16,0 3-22-16,3 0 0 15,7-1-1-15,5-2 15 16,5 0-6-16,-2-2 0 16,1 4 1-16,0 1-10 0,1 0-8 15,4 3-8-15,-2 0-7 16,-7 0-3-16,-3 14-1 15,-12 14 1-15,0 11 1 16,-12 8-5-16,-16 4 1 16,-2 1-2-16,9-6 1 15,11-8-1-15,10-15 0 16,14-18 0-16,24-5-1 16,11-5-2-16,6-11-26 15,0 3-41-15,-9-7-84 16,-7-16-247-16</inkml:trace>
  <inkml:trace contextRef="#ctx0" brushRef="#br0" timeOffset="51724.4933">8143 10688 440 0,'0'0'51'0,"9"0"-3"16,19 0 20-16,16-2-10 15,14-9-14-15,15-4-5 16,10-1-8-16,-5 1-14 16,-14 8-17-16,-22 4-7 15,-17 3-36-15,-11 0-60 16,-7 0-121-16</inkml:trace>
  <inkml:trace contextRef="#ctx0" brushRef="#br0" timeOffset="51958.149">8486 10481 564 0,'-10'22'131'15,"10"19"-100"-15,0 8 37 16,0 9-40-16,0 6-16 15,-14 2-12-15,-10-3 1 0,-1-4-1 16,5-8-1-16,6-11-14 16,12-7-52-16,2-8-66 15,0-10-101-15</inkml:trace>
  <inkml:trace contextRef="#ctx0" brushRef="#br0" timeOffset="52306.7632">9269 10315 416 0,'-56'33'170'0,"1"13"-137"16,2-3 56-16,15-7-47 15,21-7-38-15,17-16-4 16,14-9 0-16,27-4 1 16,15 0 29-16,11 0 25 15,-3 3-17-15,-13 22-15 16,-23 15 0-16,-28 19-6 16,-14 11-4-16,-33 4-9 15,-19-1-4-15,0-11 0 16,8-18-7-16,13-19-24 0,17-25-43 15,7-5-42 1,8-29-57-16,7-13-64 0</inkml:trace>
  <inkml:trace contextRef="#ctx0" brushRef="#br0" timeOffset="52489.9823">9269 10294 726 0,'7'0'68'16,"48"0"7"-16,25 0-17 15,19 0-46-15,10-12-12 16,-10-6-1-16,-21-1-26 16,-27-3-109-16,-24-8-162 0</inkml:trace>
  <inkml:trace contextRef="#ctx0" brushRef="#br0" timeOffset="53254.2322">9964 10759 422 0,'0'-7'100'0,"2"3"-30"16,1 1-35-16,0-2-14 15,-1 5 7-15,-2 0 11 16,0 0 2-16,0 0-8 0,-8 8-7 15,-14 16-9 1,-7 12-8-16,-5 14 3 0,0 8 0 16,5 6 1-16,15-5 0 15,14-11-6-15,8-22-5 16,36-24 1-16,20-8 3 16,24-36 3-16,17-12-1 15,-4-4-8-15,-19 5 4 16,-24 17 6-16,-31 16-3 15,-18 18-2-15,-9 6-5 16,0 33 1-16,-3 10-1 16,-6 9 1-16,9-1-1 15,0-15 0-15,31-8-6 16,23-16-15-16,13-10-36 16,9-6-53-16,-7 0-95 0</inkml:trace>
  <inkml:trace contextRef="#ctx0" brushRef="#br0" timeOffset="53919.5229">11051 10527 460 0,'0'0'57'15,"3"0"9"-15,22-3-9 16,14-4-6-16,18-1-14 16,4-2-16-16,-6 2-11 15,-16 8-10-15,-18 0-8 16,-11 0-33-16,-5 0-86 15,-2 6-227-15</inkml:trace>
  <inkml:trace contextRef="#ctx0" brushRef="#br0" timeOffset="59189.9489">12544 10304 51 0,'0'-12'53'16,"0"2"41"-16,-4 2-44 15,-10 2-29-15,0 2-1 16,1-2-7-16,0 0-11 16,6 0 14-16,1 0 58 15,0-2-15-15,1-1 13 16,-4-1-20-16,2 1-11 15,-2 3 10-15,0 1-6 16,0 1-16-16,5 2-1 16,1 0 6-16,3 2-9 0,0 0-8 15,0 0-12-15,0 24 1 16,10 17 23-16,9 13 4 16,-7 20-18-16,-12 14-8 15,0 7-1-15,-22 9-4 16,-4-9-2-16,12-5-6 15,14-12-32-15,0-19-70 16,16-24-61-16,5-35-173 16</inkml:trace>
  <inkml:trace contextRef="#ctx0" brushRef="#br0" timeOffset="59706.0172">13136 10228 454 0,'3'-12'68'16,"-3"10"9"-16,0 1-33 16,0-1-19-16,0 0 3 15,-11 0-1-15,-10-1-20 16,-15 3-3-16,-12 0 5 15,-8 5 11-15,-7 20-6 16,3 1-7-16,15 2 3 0,14-3-8 16,22-3-1-16,9-3-1 15,19-5 2 1,23-6 2-16,14-3 27 0,11-1-1 16,9 1-12-16,-8 12-2 15,-14 12 7-15,-18 18 0 16,-27 17-10-16,-9 13-4 15,-21 8-3-15,-25 10-2 16,-19 3-3-16,-10-3-1 16,0-10-2-16,12-24 1 15,17-25 0-15,20-26-1 16,15-13 0-16,11-40-6 16,4-27-6-16,35-20 5 15,16-12 6-15,21-7 1 16,8 3 2-16,8 3 2 0,7 12-1 15,-16 19 2-15,-17 22-3 16,-27 23 0-16,-32 14-5 16,-7 11-49-16,-9 2-92 15,-16 0-134-15</inkml:trace>
  <inkml:trace contextRef="#ctx0" brushRef="#br0" timeOffset="60104.1062">13756 10584 512 0,'19'-29'240'16,"16"15"-210"-16,15-2 33 16,17-1-50-16,-1 12-13 15,-12 4-24-15,-21 1-89 16,-14 0-103-16,-15 5-253 16</inkml:trace>
  <inkml:trace contextRef="#ctx0" brushRef="#br0" timeOffset="60304.068">13836 10814 640 0,'32'0'83'0,"14"0"5"15,20 0-19-15,7 0-58 16,-7 0-11-16,-14 0-68 15,-20 0-106-15,-5 0-148 16</inkml:trace>
  <inkml:trace contextRef="#ctx0" brushRef="#br0" timeOffset="60719.554">14989 10288 181 0,'-19'0'276'0,"-1"0"-266"16,-5 10 38-16,-2 7-21 15,-5 8 1-15,-8 7 13 0,-4 10 8 16,5 13 9 0,9 11 5-16,13 8 4 0,17 1-20 15,7-9-18-15,39-16-18 16,22-20-5-16,20-22 1 16,13-8-3-16,6-30-2 15,-1-33-1-15,-10-13 6 16,-29-2 22-16,-28 8-4 15,-36 21-18-15,-21 7-7 16,-43 10 0-16,-29 17 0 16,-1 10-7-16,20 5-28 15,33 0-107-15,38-21-262 16</inkml:trace>
  <inkml:trace contextRef="#ctx0" brushRef="#br0" timeOffset="78243.8376">26661 1863 453 0,'-7'0'3'0,"4"0"3"15,3 0 10-15,0 0-2 16,0 0 19-16,0 0 0 15,0 0 17-15,1 0-12 16,14 0-12-16,6 8 17 16,5 6-1-16,6 0-20 0,5-6-16 15,2 2-6 1,6-5-3-16,3-5-41 0,2 0-75 16,-2 0-100-16</inkml:trace>
  <inkml:trace contextRef="#ctx0" brushRef="#br0" timeOffset="78742.2696">27407 1635 548 0,'-8'0'1'0,"5"0"14"16,3 0-13-16,0 0 11 15,0 0 19-15,0 0 11 16,5 0 4-16,4 0-6 16,7 0 1-16,7 0 4 15,7 0-2-15,3 0-18 16,-5 0-14-16,-7 11-4 15,-8 1-7-15,-7 11 0 16,-6 4-1-16,-3 10 2 16,-12 2-1-16,3-9-1 15,5-13 0-15,7-11-4 0,7-6-5 16,23 0 5-16,12 0 4 16,3 0 7-16,-4 0 4 15,-15 19 5-15,-16 14 1 16,-10 14-4-16,-31 17-1 15,-30 12-6-15,-17-6-6 16,0-11 0-16,11-20-8 16,17-22-31-16,14-17-31 15,12 0-20-15,12-16 2 16,12-6-13-16,4 0-37 16,26 2-34-16,11-2-105 15</inkml:trace>
  <inkml:trace contextRef="#ctx0" brushRef="#br0" timeOffset="79175.2879">28341 1550 305 0,'0'-2'211'0,"0"0"-141"16,0 2-29-16,0 0-32 0,0 0 3 15,-3 0-8-15,-8 0 5 16,-8 0-4-16,-8 17 6 16,-10 12 20-16,-6 14-3 15,-5 16 10-15,3 11-6 16,7 8-9-16,15-1 2 15,13-9-14-15,10-15-11 16,21-16 0-16,22-15 0 16,21-15 4-16,6-7 7 15,0-7 1-15,-12-13 6 16,-22-1 14-16,-21 3-4 16,-15-1-3-16,-10-3-8 0,-34 0-16 15,-15 2-1 1,-10 4-7-16,5 4-11 0,15 4-38 15,22 2-80-15,18-5-185 16</inkml:trace>
  <inkml:trace contextRef="#ctx0" brushRef="#br0" timeOffset="82965.5108">27496 2451 210 0,'2'-4'50'0,"0"4"6"15,-1-1 3-15,-1 1-18 16,2 0-16-16,1 0-16 15,0 0-5-15,1 0 6 16,3 0 15-16,-4 0 7 16,2 0 1-16,-2 0 4 0,1 0-9 15,4 0-1 1,-1 0-4-16,-2 0-1 0,-4 0 0 16,-1 0-6-16,0 0 2 15,0 0 4-15,0 0-3 16,-10 23-6-16,-10 17 6 15,-11 18-3-15,-15 13-11 16,-7 8-4-16,-2 3-1 16,3-6-2-16,12-12-2 15,13-16-6-15,15-22-9 16,9-19-6-16,3-7 9 16,13-19 4-16,17-17 5 15,8-5 5-15,2-2 1 16,0 5 1-16,-6 2 1 15,-1-1-1-15,2-3-3 0,-1 4-2 16,-3-4 5-16,-1 6 0 16,-8 4 0-16,-6 8-3 15,-8 6 3-15,-3 7 1 16,-5 4-1-16,0 5 0 16,0 0 0-16,0 0 7 15,0 0 1-15,0 0 1 16,0 0 1-16,0 0 2 15,0 0-1-15,0 0-4 16,0 0-1-16,1 0-1 16,-1 0-3-16,2 0 1 15,-2 0-1-15,0 0-1 0,0 0 1 16,0 0 1-16,0 0 1 16,3 0 0-16,3 0 4 15,12 7 6-15,13 15 9 16,20 17 3-16,20 18 6 15,9 12-4-15,6 13-8 16,-3 3-11-16,-6-2-9 16,-10-5-1-16,-10 1-38 15,-13-13-122-15,-24-17-279 16</inkml:trace>
  <inkml:trace contextRef="#ctx0" brushRef="#br0" timeOffset="93091.1102">25903 3761 383 0,'-4'0'2'15,"4"0"40"-15,0 0-15 0,0 0-2 16,0 0 31 0,0 0 1-16,0 0 5 0,9 0-15 15,10 0-10-15,8 0 6 16,9 7-20-16,6 12-10 15,4 3-7-15,-1-1-6 16,-1 2-7-16,-5 1-26 16,-5 0-39-16,-5-4-59 15,-7-8-89-15</inkml:trace>
  <inkml:trace contextRef="#ctx0" brushRef="#br0" timeOffset="93423.7344">26692 3666 541 0,'-22'20'4'0,"-3"6"25"15,-4 8-25-15,0 2-3 16,6-2-1-16,8-7 0 16,12-9-2-16,3-7 0 15,12-4 2-15,18-4 22 16,12-2 28-16,4 1-10 0,2 2 2 16,-3 3-15-16,-4 1-15 15,-8 1-12-15,-5 1-2 16,-5 0-29-16,-5-5-37 15,-8-3-68-15,2-2-68 16</inkml:trace>
  <inkml:trace contextRef="#ctx0" brushRef="#br0" timeOffset="93623.1638">27122 3648 138 0,'0'-3'383'16,"0"3"-347"-16,-3 11 14 15,-10 19-21-15,-5 12 11 16,-9 13-3-16,-8 11 3 16,-12 10-1-16,-8 8-13 0,0 1-13 15,7-3-13-15,15-2-6 16,14-4-57-16,17-12-95 16,2-20-171-16</inkml:trace>
  <inkml:trace contextRef="#ctx0" brushRef="#br0" timeOffset="94238.329">28376 3703 483 0,'-4'0'59'15,"3"0"6"-15,-1 0-34 16,-4 14-28-16,-1 12 17 15,-6 5-1-15,-4 10 3 16,-4 5-7-16,-3 4-6 16,-2 1-6-16,0-2-3 15,1-1-10-15,2-5-39 16,7-7-80-16,6-18-150 16</inkml:trace>
  <inkml:trace contextRef="#ctx0" brushRef="#br0" timeOffset="94421.6009">28198 3925 528 0,'0'0'101'16,"3"0"-32"-16,16 0-8 15,10 8-28-15,8 0-18 16,3 0-15-16,-3-2-22 15,-2-2-47-15,-5-1-27 16,-5 0-98-16</inkml:trace>
  <inkml:trace contextRef="#ctx0" brushRef="#br0" timeOffset="94969.8735">29196 3763 322 0,'0'-3'78'0,"0"0"11"0,0-2-30 16,0 0 1-16,-5-1-27 15,-14 1-11-15,-6 3-6 16,-9 2-2-16,-10 0 0 16,-3 7-2-16,-5 13 2 15,2 7 7-15,1 8 5 16,4 2 0-16,7 2-7 15,15-3-8-15,14-7-11 16,9-11-2-16,22-11-3 16,23-5 5-16,11-2-1 15,6-9 2-15,-1-13-1 16,-5-3 5-16,-11 5 6 0,-10 4 5 16,-15 6 7-16,-10 8 0 15,-10 2-9-15,0 10-4 16,0 26 3-16,-6 12 2 15,-12 15-11-15,-5 7-4 16,-4 6-2-16,-1 2 0 16,0-5-27-16,4-3-79 15,7-14-193-15</inkml:trace>
  <inkml:trace contextRef="#ctx0" brushRef="#br0" timeOffset="104762.8948">4749 12204 355 0,'0'-1'39'15,"0"1"-7"-15,0 0-12 16,0 0-16-16,0-1 10 0,0 1 13 16,0-2 8-16,0 2 8 15,0 0-2-15,0 0-9 16,0 0-13-16,0 0-10 16,10 0-3-16,10 0 13 15,11-2 2-15,11-5 9 16,6-4 0-16,5-2 1 15,1 1-8-15,-5 4 2 16,-7 5-6-16,-11 3-7 16,-8 0-3-16,-8 13-3 15,-9 17-3-15,-6 14 1 16,-11 15 3-16,-27 17-4 0,-21 12-2 16,-12 5-1-16,-7 4-7 15,-3-8-1-15,16-10-4 16,16-16-5-16,20-19-7 15,23-17 9-15,6-11 8 16,23-8 3-16,20-4 4 16,14-4 0-16,10 0 5 15,1 0 3-15,-8 0-5 16,-9 3-3-16,-11 5-11 16,-6 3-69-16,-10-6-96 15,-6-5-255-15</inkml:trace>
  <inkml:trace contextRef="#ctx0" brushRef="#br0" timeOffset="105245.1951">5669 12571 331 0,'-7'-4'138'16,"2"2"-83"-16,4 2 7 0,-1 0-35 15,-2 0-2-15,3 0-10 16,-5 0 4-16,-6 4 0 15,-6 18-2-15,-9 10 10 16,-3 14 7-16,0 7-11 16,6 7-10-16,5-2-3 15,13-6 0-15,6-12-7 16,9-16-3-16,22-18-3 16,10-6 3-16,6-24 0 15,4-17 1-15,-6-1 1 16,-9 5-2-16,-10 11-1 15,-12 16 1-15,-8 10-1 16,-3 9 1-16,0 27 0 0,1 14 6 16,2 5-4-16,1 0-2 15,4-12-17-15,4-9-52 16,7-19-26-16,7-15-66 16,2-10-102-16</inkml:trace>
  <inkml:trace contextRef="#ctx0" brushRef="#br0" timeOffset="105743.8407">6143 12338 269 0,'0'0'112'16,"0"0"-57"-16,0 0-5 15,0 0-13-15,0 0-7 16,0 0 9-16,7 0 6 15,0-2 3-15,5-2 8 0,2 0-16 16,-4 3-16 0,-1 1-12-16,1 0-4 0,-2 0-3 15,1 0 0-15,1 0-1 16,-1 6 2-16,-3 2-2 16,-4 6 0-16,-2 5 6 15,0 7 1-15,0 8-5 16,-8 7-2-16,-2 1 4 15,4-5-3-15,6-9 0 16,2-7-2-16,20-11 3 16,11-8 3-16,4-2-2 15,6 0-5-15,-3-10-2 0,1-2-46 16,-3-14-118 0,-6-18-419-16</inkml:trace>
  <inkml:trace contextRef="#ctx0" brushRef="#br0" timeOffset="106925.0047">7242 12617 126 0,'0'0'83'15,"0"0"-12"-15,0 0-25 16,0 0-9-16,0 0-4 16,0 0-7-16,-2-4-2 15,-1 2-10-15,0-2 23 16,0 2 2-16,0 2-8 15,2 0-2-15,-1 0-12 16,2 0-9-16,0 0 2 16,0 0 6-16,0 0-5 15,0 0-4-15,15 0-1 16,18 0 21-16,18 0 32 0,15-4-13 16,2-1-11-16,-2 0-12 15,-11 1-19-15,-14 2-4 16,-16 2-4-16,-10 0-37 15,-8 0-80-15,-7 0-134 16</inkml:trace>
  <inkml:trace contextRef="#ctx0" brushRef="#br0" timeOffset="107589.234">8219 12048 446 0,'0'-2'87'0,"0"2"-40"16,0 0-14-16,0 0-24 0,0 0 0 16,0 19 13-16,-9 7 5 15,-12 16-3-15,-10 14-14 16,-8 8-7-16,1 5-1 16,8-9-2-16,19-16-1 15,11-18-5-15,21-16-10 16,25-10 14-16,14-6 2 15,7-16 6-15,6 0 5 16,-7 6 4-16,-10 6-13 16,-14 7-2-16,-12 3-20 15,-9 0-77-15,-12 0-133 16</inkml:trace>
  <inkml:trace contextRef="#ctx0" brushRef="#br0" timeOffset="107823.1111">8746 11961 641 0,'-11'0'27'0,"0"21"21"16,-3 16-19-16,-4 17 3 16,-6 12-10-16,-3 15-12 15,-11 11 1-15,-6 8 6 16,-3 3 2-16,2-7-11 15,9-10-8-15,12-15-11 0,15-20-38 16,9-17-62 0,12-24-64-16,23-10-160 0</inkml:trace>
  <inkml:trace contextRef="#ctx0" brushRef="#br0" timeOffset="108337.2242">8967 12424 272 0,'0'0'60'15,"0"0"-24"-15,0 0 1 16,0 0 14-16,0 0 0 16,0 0-8-16,0 0 18 15,0 0-11-15,0 0-16 16,-2 0-7-16,-1 0-2 16,2 0-4-16,-4 0 0 15,-1 0-8-15,-6 16-7 16,0 6-2-16,-2 8 7 15,-2 11 4-15,0 7 2 16,6 4-1-16,2-4-1 0,8-7-8 16,0-14-3-16,12-15-2 15,18-12-2-15,7-7 0 16,8-23 4-16,1-10-4 16,-4 1 4-16,-12 11-4 15,-15 10 6-15,-9 14 5 16,-5 4-5-16,-1 9-6 15,2 14 2-15,5 11 3 16,2-4-5-16,3-1-8 16,7-3-29-16,7-6-62 15,8-8-96-15,5-12-361 16</inkml:trace>
  <inkml:trace contextRef="#ctx0" brushRef="#br0" timeOffset="108986.003">10090 12104 108 0,'0'-5'458'16,"0"5"-400"-16,0 0-3 15,0 0-38-15,0 0-4 0,0 6-6 16,0 18 19-1,0 12 22-15,0 12-11 16,0 12-5-16,0 8-21 0,-7 1-9 16,-1-2-2-16,1-4-9 15,-1-8-37-15,-1-10-59 16,6-14-71-16,-1-19-158 16</inkml:trace>
  <inkml:trace contextRef="#ctx0" brushRef="#br0" timeOffset="109151.8988">9984 12396 764 0,'0'0'72'0,"0"4"-8"16,24 15-42-16,16 5 0 15,17-7-22-15,6-7-14 16,2-1-107-16,-2-9-103 15</inkml:trace>
  <inkml:trace contextRef="#ctx0" brushRef="#br0" timeOffset="109883.7094">11278 12113 419 0,'17'-9'56'16,"-3"2"44"-16,-2 1-46 16,-6 4-15-16,-5 0-10 15,-1 0 1-15,0-2 15 16,-22 0 8-16,-12 2-42 16,-18 2-3-16,-14 4 2 15,-10 22 1-15,-2 14 5 0,11 10-8 16,13 6-5-1,19 3-2-15,15-8 1 16,19-7-2-16,1-13 0 0,30-13-3 16,19-16 2-16,16-2 1 15,14-30 0-15,5-10 1 16,-2-7 0-16,-10-2-1 16,-13 5 3-16,-13 5-3 15,-19 15 6-15,-15 12 2 16,-10 10 1-16,-2 2 3 15,0 12-1-15,-9 25 1 16,-9 21 10-16,-3 19-8 16,-6 10-14-16,-3 3 3 15,0-3-3-15,4-9 0 16,5-10-3-16,9-12-24 0,10-11-52 16,2-9-82-16,14-22-108 15</inkml:trace>
  <inkml:trace contextRef="#ctx0" brushRef="#br0" timeOffset="110332.5816">11703 12459 333 0,'0'-3'121'0,"1"3"-74"15,2 0-26-15,-1-2-17 16,-1 0 9-16,1 0 18 16,-2 2 22-16,0 0 2 15,0 0-4-15,0 0-3 16,-3 0-15-16,-8 4-2 15,-8 19-7-15,-5 10-7 16,0 9 1-16,5 5 0 16,7-1-9-16,6-7 0 15,6-8-2-15,6-11-4 0,21-14-2 16,11-6 0 0,9 0 3-16,7-16-4 0,-4 0 2 15,-11 5 1-15,-11 8 0 16,-7 3 4-16,-7 22-4 15,-2 10 6-15,1 9-7 16,-1-5-2-16,6-10-7 16,10-10-53-16,14-16-113 15,6-13-187-15</inkml:trace>
  <inkml:trace contextRef="#ctx0" brushRef="#br0" timeOffset="110831.1614">12625 12465 627 0,'0'0'85'0,"24"0"9"0,21-5-26 15,16-5-14-15,6 1-32 16,-1 2-22-16,-10 3-7 16,-5 4-69-16,-11 0-112 15,-16-2-350-15</inkml:trace>
  <inkml:trace contextRef="#ctx0" brushRef="#br0" timeOffset="111163.9134">13395 11968 531 0,'0'0'148'0,"0"0"-107"16,0 29-16-16,0 15-2 15,-5 12-8-15,-10 18 1 16,-1 11 8-16,-6 9 6 16,-2 4-2-16,4-3-17 15,7-13-11-15,7-10-27 16,6-18-67-16,4-14-57 0,17-31-137 15</inkml:trace>
  <inkml:trace contextRef="#ctx0" brushRef="#br0" timeOffset="111712.8679">13981 11997 328 0,'-14'-5'130'0,"-5"5"-83"15,-3 0-6-15,0 0-4 16,-1 0-8-16,1 5-7 0,-1 5-1 16,2 2 3-16,-4 6 6 15,3 4-11-15,1 3 1 16,3 0-1-16,3 3-1 15,1 4 8-15,5 2-5 16,2 0-7-16,7-2-9 16,0 1-1-16,6-8 7 15,14-2 1-15,6-5 3 16,9 0 2-16,2-2 1 16,3 3 2-16,-3 1-4 15,1 6-6-15,-4 2-3 16,-4 3-1-16,-5 0-3 0,-8 3-3 15,-14 0 0-15,-3 2 0 16,-18 0 0-16,-20-2 0 16,-6-5-2-16,-1-13-1 15,5-10-1-15,8-6-5 16,13-21-1-16,11-23-14 16,8-19 0-16,22-14 16 15,22-8 8-15,11-5 2 16,5 0 1-16,1 7 6 15,-8 13 6-15,-12 15 3 16,-15 18-3-16,-18 16-13 16,-8 12-2-16,-4 9-18 15,-20 0-109-15,2-4-319 0</inkml:trace>
  <inkml:trace contextRef="#ctx0" brushRef="#br0" timeOffset="112228.11">14769 12361 627 0,'18'-9'75'15,"19"-9"17"-15,15 1-50 16,6 3-19-16,-4 5-15 16,-14 9-8-16,-14 0-27 15,-16 6-48-15,-7 18-38 16,-3-4-160-16</inkml:trace>
  <inkml:trace contextRef="#ctx0" brushRef="#br0" timeOffset="112427.5433">14787 12569 652 0,'28'0'50'15,"21"0"69"-15,15-10-74 16,7 0-31-16,-4 1-14 15,-6 6-65-15,-3 1-105 16,-10-7-250-16</inkml:trace>
  <inkml:trace contextRef="#ctx0" brushRef="#br0" timeOffset="112843.1796">15921 12062 440 0,'-27'12'36'15,"-3"13"13"-15,-6 9-34 0,-7 8 1 16,-13 12 14-16,0 14 21 16,4 7 20-16,14 1 28 15,25-5-40-15,13-13-26 16,42-20-11-16,34-19-2 16,34-19-8-16,26-16-5 15,13-33-6-15,-1-14 0 16,-24-11 1-16,-41 2 14 15,-44 6 17-15,-39 8-23 16,-31 6-10-16,-53 3 0 16,-28 7 0-16,-9 9-38 15,23 6-69-15,34-1-267 16</inkml:trace>
  <inkml:trace contextRef="#ctx0" brushRef="#br0" timeOffset="121455.7359">4768 11902 500 0,'-44'1'35'16,"-9"43"-4"-16,-7 35 37 15,-4 40-32-15,-1 39-5 16,11 31-8-16,20 14 0 15,27 5-15-15,17-18-8 16,46-27 0-16,33-33-19 16,32-40-62-16,20-45-115 15</inkml:trace>
  <inkml:trace contextRef="#ctx0" brushRef="#br0" timeOffset="122220.5621">9277 11905 264 0,'-6'-15'289'0,"1"15"-215"15,5 0-4-15,24 24-50 16,20 27 47-16,9 25-20 15,-6 30-18-15,-22 30 0 16,-25 21-15-16,-25 16-5 16,-44 6-5-16,-13-6-4 15,3-23-16-15,18-45-130 0,20-62-208 16</inkml:trace>
  <inkml:trace contextRef="#ctx0" brushRef="#br0" timeOffset="122785.8781">10878 11824 551 0,'-50'34'33'16,"-11"27"31"-16,-6 25 4 15,0 27-18-15,9 23-3 16,19 16-9-16,27 5-19 16,17-13-8-16,43-18-10 15,24-24-1-15,22-27-24 16,16-16-81-16,7-23-118 0</inkml:trace>
  <inkml:trace contextRef="#ctx0" brushRef="#br0" timeOffset="123417.5828">14379 11618 633 0,'44'73'73'0,"-1"34"58"0,-16 31-60 16,-27 35-38-16,-42 24-10 15,-47 15-12-15,-31-3-11 16,-13-24 0-16,7-33-59 15,11-57-170-15</inkml:trace>
  <inkml:trace contextRef="#ctx0" brushRef="#br0" timeOffset="128555.1885">5384 14291 556 0,'-4'0'33'0,"4"-2"18"15,0 2-39-15,0 0-12 16,0 0 3-16,6 0 18 15,6 2 11-15,4 0-1 0,4-1 7 16,4-1-5 0,4 2-7-16,0 0-9 0,-1 1-9 15,0 3-3-15,-3 3 1 16,-5 1 0-16,-3 2 0 16,-8 2 1-16,-3 6-3 15,-5 10 5-15,-3 10-3 16,-27 10-4-16,-14 10-2 15,-14 10 1-15,-1 7-1 16,3 2-5-16,13-5-3 16,13-11-3-16,12-15 7 15,14-15-1-15,4-12 3 16,1-6 1-16,25-4 1 0,14-4 3 16,17-3 4-1,8-3-3-15,4-1 0 0,-6 2-4 16,-14 0-2-16,-12 4-10 15,-10-2-57-15,-5-3-77 16,-8-1-147-16</inkml:trace>
  <inkml:trace contextRef="#ctx0" brushRef="#br0" timeOffset="129087.1419">6223 14588 410 0,'0'-2'67'15,"0"2"-26"-15,0 0-20 16,0 0-3-16,0 0 19 16,0 0 7-16,0 0 3 15,0 0-5-15,-8 0-13 16,-2 0-11-16,-2 6-4 16,-5 10 0-16,-2 5 1 0,-1 11 1 15,-2 9 1-15,5 8-6 16,3 8-3-16,5-1 3 15,9-10-5-15,0-12-6 16,9-15 0-16,15-16 0 16,11-3 2-16,5-22 2 15,0-12 1-15,-4-2-4 16,-8 7-1-16,-10 12 0 16,-11 10 1-16,-4 7-1 15,0 2 0-15,1 23 0 16,2 11 3-16,4 6 1 15,-1-2-4-15,7-6-1 0,4-9-13 16,6-9-45-16,6-10-34 16,2-6-39-16,-2 0-149 15</inkml:trace>
  <inkml:trace contextRef="#ctx0" brushRef="#br0" timeOffset="129352.8981">7043 14095 99 0,'-43'4'604'0,"-3"39"-564"0,-9 26 35 16,-3 26-37-16,3 21-13 15,16 10-13-15,15 5 6 16,19-11 0-16,8-15-7 16,30-23-5-16,16-25-5 15,11-23-1-15,6-19-25 16,8-12-75-16,5-3-152 16</inkml:trace>
  <inkml:trace contextRef="#ctx0" brushRef="#br0" timeOffset="131797.1877">7567 14528 108 0,'0'-5'57'0,"2"2"-23"15,-1 0 1-15,1 3-1 16,-2-1-17-16,1 1 8 15,-1 0 24-15,0-2-3 0,0 0-3 16,0 2 0-16,0 0-11 16,0-2-5-16,0 2-8 15,0 0 0-15,0 0-8 16,0 0 2-16,0 0-2 16,0 0 2-16,0 0-3 15,0 0 0-15,0 0 0 16,0 0 1-16,0 0 1 15,0-2-2-15,0 2-1 16,0 0-2-16,0-1 0 16,0-1-1-16,0-2-2 15,0 3 0-15,0-3-2 16,0 4 3-16,0 0 1 16,0 0 2-16,0 0 0 15,0 0-2-15,0 0-3 0,0 0 1 16,0 0 2-16,0 0 2 15,0 0-5-15,-1 20-3 16,-6 8 5-16,-1 8 0 16,2 9-2-16,1 5 1 15,5 4 3-15,0-4-1 16,0-6-5-16,12-15-1 16,9-11 1-16,4-18 0 15,4 0 0-15,2-27 2 16,-3-7-2-16,-6 0 0 15,-8 8-1-15,-6 10 1 0,-5 12-1 16,-3 4 0-16,0 4-1 16,0 23-2-16,0 9 3 15,4 6 0-15,7-1 0 16,2-8 0-16,5-3-1 16,0-6 1-16,3-9 0 15,3-4-1-15,2-7-12 16,-3-4-49-16,-1 0-47 15,-4-11-140-15</inkml:trace>
  <inkml:trace contextRef="#ctx0" brushRef="#br0" timeOffset="132046.6795">8104 14613 464 0,'17'0'120'16,"12"0"-46"-16,13-2 1 15,9-2-35-15,-5-1-25 16,-1 2-15-16,-12 3-15 0,-9 0-47 15,-9 0-113-15</inkml:trace>
  <inkml:trace contextRef="#ctx0" brushRef="#br0" timeOffset="133642.6225">8791 14320 280 0,'-5'0'38'0,"1"0"7"0,2 0-6 15,-1 0-9-15,2 0 3 16,-1 0 11-16,2 0 2 15,0 0 6-15,0 0-12 16,0-2-6-16,8-7 1 16,14 1 2-16,11-8 9 15,10-2-5-15,6 2-9 16,-2 9 3-16,-6 6-5 16,-12 1-14-16,-11 12-12 15,-14 21-2-15,-4 19 3 16,-16 16-3-16,-26 10-1 15,-10 11-1-15,-2-3-1 0,12-9 0 16,18-16 1-16,23-17-2 16,2-19-4-16,34-15-7 15,14-10 11-15,9 0 2 16,3-10 1-16,-5-6-1 16,-4 1-2-16,-10-2-21 15,-4-5-53-15,-5-3-93 16,-8-6-198-16</inkml:trace>
  <inkml:trace contextRef="#ctx0" brushRef="#br0" timeOffset="133908.8626">9487 13918 677 0,'0'10'65'16,"20"12"-58"-16,11 15 38 16,5 11 3-16,-2 16-10 15,-12 21-3-15,-17 25-2 16,-10 24-8-16,-44 16-4 16,-22 5-10-16,-19-15-11 15,1-25 0-15,11-33-47 16,26-39-97-16,20-43-213 0</inkml:trace>
  <inkml:trace contextRef="#ctx0" brushRef="#br0" timeOffset="136136.7116">10251 14173 152 0,'0'-10'291'16,"0"3"-216"-16,0 6-5 15,0-1-51-15,0 2-9 0,0 0 2 16,0 0 6-16,0 0 4 15,0 0 3-15,0 16 9 16,6 8 5-16,-1 7-23 16,1 8 3-16,-1 10-12 15,-2 4-4-15,-1 0-3 16,-1 3 0-16,-1-5-5 16,0-4-27-16,0-5-45 15,0-11-55-15,0-15-131 16</inkml:trace>
  <inkml:trace contextRef="#ctx0" brushRef="#br0" timeOffset="136336.2709">10179 14378 636 0,'15'-10'81'0,"20"2"-26"15,14 0 4-15,11 2-31 16,-5 3-28-16,-7 3-1 16,-12 0-62-16,-10 7-95 0,-18 8-265 15</inkml:trace>
  <inkml:trace contextRef="#ctx0" brushRef="#br0" timeOffset="137250.6484">11493 14030 568 0,'4'-8'43'15,"-2"3"17"-15,-1 2-28 16,-1 1-13-16,0 2-4 15,0-2 5-15,-4 0 6 0,-12 0 5 16,-10 1-19-16,-10 1 4 16,-12 0-3-16,-7 7-7 15,-6 16 0-15,-2 8-4 16,4 8-1-16,8 5 0 16,12 6 0-16,10 6-1 15,16 5 0-15,13-5 0 16,2-12-1-16,29-16 1 15,15-22 0-15,12-6 2 16,11-22 0-16,1-20-1 16,-1-9 0-16,-8 1 0 15,-12 3 2-15,-11 9 2 16,-16 13 6-16,-12 8 2 0,-5 8 1 16,-5 7-4-16,0 2 0 15,0 0-4-15,0 6-3 16,-3 22-2-16,-9 17 2 15,-6 13-1-15,-3 12 1 16,-3 11 3-16,-6 7 3 16,0 0-2-16,4-5-7 15,2-6 0-15,9-13-6 16,7-12-31-16,3-21-46 16,5-17-88-16,7-14-71 15</inkml:trace>
  <inkml:trace contextRef="#ctx0" brushRef="#br0" timeOffset="137483.4869">12122 13882 768 0,'-63'42'61'16,"-11"24"-3"-16,-1 23-24 15,2 27-29-15,11 19-4 16,20 9 0-16,18-1-1 16,19-17 0-16,5-21-1 15,33-27-17-15,15-24-42 0,7-18-70 16,12-22-97-16</inkml:trace>
  <inkml:trace contextRef="#ctx0" brushRef="#br0" timeOffset="138414.5607">12368 14323 60 0,'8'-14'266'15,"-7"6"-199"-15,-1 1-1 16,0 4-25-16,0 3-6 16,0 0 9-16,0 0 2 15,0 0-6-15,0 0-3 16,0 0 0-16,0-3 0 15,0 3-7-15,-3 0-9 16,-4 0-3-16,-8 0-11 16,-4 21-3-16,0 10 2 15,0 11-2-15,6 11-1 0,5 8 1 16,8-2-2-16,0-5-1 16,11-12-1-16,12-12 0 15,10-18 0-15,8-12 3 16,5-6 5-16,0-22-3 15,-4-6-2-15,-9 3-2 16,-11 4-1-16,-10 8 1 16,-9 10 0-16,-3 7 3 15,0 2-1-15,0 11-3 16,0 16 0-16,0 11 0 16,0 4 0-16,3 0 0 15,9 1-1-15,4-5-3 16,4-7-23-16,1-8-43 0,-1-7-75 15,-1-14-218 1</inkml:trace>
  <inkml:trace contextRef="#ctx0" brushRef="#br0" timeOffset="138598.6292">13092 14474 686 0,'21'0'31'16,"21"0"42"-16,13-9-46 15,3 0-27-15,-10 5-11 16,-4 4-92-16,-9 0-104 0</inkml:trace>
  <inkml:trace contextRef="#ctx0" brushRef="#br0" timeOffset="138996.7126">13641 14127 525 0,'15'-12'83'0,"7"0"17"0,11 0-48 16,9-1-3-16,3-1-11 16,4 3 0-16,-7 3 3 15,-10 5-14-15,-11 3-16 16,-16 8-7-16,-5 21-2 16,-27 19 11-16,-24 14-6 15,-13 14-7-15,0 4 0 16,14-9 0-16,22-13 0 15,25-16-2-15,8-16 0 16,32-10-4-16,15-8 4 16,9-5 2-16,2-3 0 15,0 0-1-15,-9 0-7 0,-7 0-13 16,-9-11-36-16,-6-6-79 16,-5-10-129-16</inkml:trace>
  <inkml:trace contextRef="#ctx0" brushRef="#br0" timeOffset="139212.5442">14384 13762 272 0,'-6'22'435'0,"6"15"-414"15,0 16 23-15,12 18-2 16,1 16 6-16,-13 23 5 0,0 13-11 15,-37 5-9-15,-14 6-14 16,-12-12-14-16,-2-14-5 16,4-20-24-16,13-33-131 15,15-45-402-15</inkml:trace>
  <inkml:trace contextRef="#ctx0" brushRef="#br0" timeOffset="139728.0609">15039 14173 511 0,'12'-4'109'0,"17"-2"-34"16,13-2-11-16,12 4-31 16,-3 0-25-16,-2 4-8 15,-12 0-28-15,-11 0-80 0,-14 11-145 16</inkml:trace>
  <inkml:trace contextRef="#ctx0" brushRef="#br0" timeOffset="139911.3033">15131 14476 460 0,'9'0'264'0,"30"0"-224"15,18-8 45-15,10-1-69 16,-4 2-16-16,-11 7-24 0,-15 0-118 15,-10 14-154 1</inkml:trace>
  <inkml:trace contextRef="#ctx0" brushRef="#br0" timeOffset="140326.5382">16093 14050 222 0,'-47'20'407'16,"-1"17"-337"-16,0 14-2 15,8 18-34-15,10 6-5 16,18 1-4-16,12-12-8 16,29-16-9-16,26-18-2 15,21-22 4-15,19-8 5 16,11-20 2-16,2-25-8 16,-10-16 6-16,-25-7 15 15,-27-1 11-15,-32 3-41 16,-17 8 0-16,-51 8 0 15,-29 14 0-15,-22 13 0 0,-2 16 0 16,19 7-36-16,34 0-133 16,32 0-238-16</inkml:trace>
  <inkml:trace contextRef="#ctx0" brushRef="#br0" timeOffset="141972.675">5757 15960 565 0,'0'-12'69'0,"0"2"-8"15,0 2-32-15,0 3-9 0,0 5-4 16,0 0 13-16,-17 0-5 16,-13 19-9-16,-12 20-10 15,-16 19 0-15,-3 14 3 16,1 11 0-16,9 4 7 16,14-1-4-16,17-3-4 15,17-9-7-15,3-13 1 16,9-11 6-16,14-11-1 15,1-10 6-15,3-5-7 16,-1-6-3-16,1-3-2 16,-4-2-1-16,-10-5-17 15,-5 0-63-15,0-8-75 0,-8 0-210 16</inkml:trace>
  <inkml:trace contextRef="#ctx0" brushRef="#br0" timeOffset="142471.3853">5962 16231 562 0,'0'-4'68'15,"0"2"-1"1,0 2-38-16,0 0-16 0,0 0-5 16,0 0 6-16,-10 0 1 15,-1 2-6-15,-1 6 5 16,-3 4 0-16,1 3-5 16,-3 7-3-16,-1 11 3 15,3 10 3-15,0 7 1 16,8 4-2-16,4 0 1 15,3-9-1-15,1-12-10 16,18-12-1-16,10-17-1 16,4-4 1-16,7-20 0 15,4-18 0-15,-3-7-1 16,-8-3-1-16,-10 10 0 0,-9 8 0 16,-9 11 2-16,-4 11 0 15,-1 6 0-15,0 2 0 16,0 7 0-16,0 18 0 15,0 9 2-15,0 4 0 16,-1-3 0-16,1-2-2 16,0-6-3-16,8-4-14 15,7-6-55-15,8-8-49 16,5-9-111-16</inkml:trace>
  <inkml:trace contextRef="#ctx0" brushRef="#br0" timeOffset="142704.1382">6435 16384 526 0,'16'0'93'0,"13"0"18"16,6-6-53-16,-1 1-25 15,-2 1-28-15,-5 4-5 16,-5 0-7-16,-5 0-39 16,-4 0-49-16,-3 0-78 15,-2-3-236-15</inkml:trace>
  <inkml:trace contextRef="#ctx0" brushRef="#br0" timeOffset="143086.5415">6858 16149 381 0,'0'-9'169'16,"8"-2"-105"-16,13-2 4 15,3 1-18-15,7-2 0 16,6 6-4-16,2 0-8 0,0 4 0 15,-3 4-12 1,-6 0-13-16,-11 0-4 0,-12 19-6 16,-7 10 0-16,-4 10 2 15,-27 11-3-15,-11 10-1 16,-4 2 1-16,5-1-2 16,14-9 1-16,15-12-1 15,12-16 0-15,5-9-2 16,28-12-1-16,13-3 2 15,14 0 0-15,9-12-7 16,5-12-18-16,-1-6-24 16,-2-4-51-16,-5-6-68 0,-16-5-289 15</inkml:trace>
  <inkml:trace contextRef="#ctx0" brushRef="#br0" timeOffset="143302.5882">7569 15767 520 0,'19'44'181'0,"11"20"-123"16,8 15 11-16,-2 15-15 16,-12 12-1-16,-19 6-17 15,-8 0-3-15,-42-6-16 16,-19-6-15-16,-9-19-2 15,-9-19-10-15,5-27-79 0,11-35-265 16</inkml:trace>
  <inkml:trace contextRef="#ctx0" brushRef="#br0" timeOffset="144366.7463">8601 15716 702 0,'-13'3'53'15,"-13"37"15"-15,-7 24-35 16,-7 27-7-16,-6 21-5 15,4 16-9-15,9 5-10 16,14-3 5-16,14-13 6 16,5-21-4-16,18-17-9 15,15-17 0-15,6-11-4 16,4-13-12-16,2-8-64 16,1-16-127-16</inkml:trace>
  <inkml:trace contextRef="#ctx0" brushRef="#br0" timeOffset="145064.8599">8758 16068 574 0,'-12'2'38'0,"7"-2"25"16,5 0-31-16,0 0-20 15,0 0-3-15,12 0 19 16,11-3 33-16,9-7-3 16,13-4-11-16,11-1-12 15,3 1-12-15,-4 5-4 16,-10 5-8-16,-11 4-7 15,-13 0-3-15,-9 11 0 16,-6 11 0-16,-6 14 0 16,-6 12 2-16,-27 15-3 15,-16 11 0-15,-7 7-2 0,2-3 0 16,13-8 2-16,18-13 0 16,17-17-1-16,6-14 1 15,19-10 0-15,20-7 3 16,11-6 1-16,4-1-4 15,6-2 0-15,-5 0 0 16,0 0-13-16,6-2-94 16,-1-20-254-16</inkml:trace>
  <inkml:trace contextRef="#ctx0" brushRef="#br0" timeOffset="145813.3993">9472 16245 468 0,'-10'-1'154'15,"2"1"-107"-15,2 0-3 0,2 9-40 16,-3 7-2-16,2 8 3 16,-1 5 14-16,2 2 12 15,1 6 2-15,3 1-10 16,0-2-8-16,0-3 1 16,10-9 0-16,9-11-5 15,11-13-4-15,9 0 0 16,10-29-2-16,2-12-3 15,1-7-1-15,-7 0-1 16,-8 0 0-16,-11 9 0 16,-8 9 0-16,-8 12 1 15,-3 10 0-15,-4 8 9 0,-3 0 3 16,0 4-1-16,0 18-7 16,0 11-2-16,2 3-1 15,5 0-2-15,6 0 0 16,4-2 0-16,3-4 0 15,-1-4-22-15,2-4-66 16,0-8-76-16,-5-14-214 16</inkml:trace>
  <inkml:trace contextRef="#ctx0" brushRef="#br0" timeOffset="146162.4264">10396 15858 543 0,'-3'0'86'0,"0"1"-26"16,3 15-41-16,-1 6-1 16,-2 13 18-16,-4 8 7 15,0 14 4-15,-3 7-8 16,-2 5-12-16,1-1-11 0,-1 1-14 16,3-7-2-16,2-4-11 15,-1-8-36-15,0-12-47 16,-3-14-57-16,3-18-132 15</inkml:trace>
  <inkml:trace contextRef="#ctx0" brushRef="#br0" timeOffset="146311.8077">10253 16148 576 0,'0'-5'237'0,"1"5"-159"16,17 0-31-16,11 6-34 15,14 7-3-15,12-1-10 0,4 3-37 16,9-8-154-16,-9-7-361 16</inkml:trace>
  <inkml:trace contextRef="#ctx0" brushRef="#br0" timeOffset="146927.2894">11263 15789 88 0,'0'-20'544'0,"0"8"-478"16,0 2 8-16,-14 0-38 0,-7 4-18 15,-14 0-13-15,-16 6-5 16,-15 0 0-16,-10 20 2 16,-3 11 6-16,3 13 16 15,13 11-9-15,11 9 7 16,18 2 7-16,23-6-12 16,14-15-11-16,41-20-1 15,24-19-5-15,-68-6-2 16,169-23-8-16,-84-15-9 15,-9-6-10-15,-13 0 18 16,-13 4 11-16,-9 5 12 16,-11 13 13-16,-13 11 1 0,-8 8-7 15,-7 3-2-15,-2 14-1 16,0 21-4-16,-9 15-4 16,-13 13-8-16,-1 5 0 15,-2 5 0-15,2-4 0 16,4-9 0-16,5-7-5 15,4-8-98-15,6-12-148 16</inkml:trace>
  <inkml:trace contextRef="#ctx0" brushRef="#br0" timeOffset="147725.1139">11665 15798 61 0,'-6'-16'534'16,"6"10"-454"-16,0 3 13 0,5 3-50 16,22 0-8-16,9 8 8 15,6 26-4-15,-5 24-9 16,-15 27-6-16,-20 29-3 15,-14 21-6-15,-42 14-10 16,-18-3-5-16,-10-13 0 16,5-23 0-16,18-30-8 15,24-34-80-15,27-46-195 16</inkml:trace>
  <inkml:trace contextRef="#ctx0" brushRef="#br0" timeOffset="148140.7352">12125 16119 749 0,'0'0'84'15,"4"-4"-16"-15,32-2-39 16,18-4-12-16,10-2-4 16,0 0-13-16,-7 5-1 15,-11 2-43-15,-7 5-97 0,-22 0-193 16</inkml:trace>
  <inkml:trace contextRef="#ctx0" brushRef="#br0" timeOffset="148357.1103">12174 16361 386 0,'0'0'460'16,"20"0"-390"-16,32-3-6 16,23-11-33-16,9 1-19 15,1 2-12-15,-14 7-22 0,-15 4-130 16,-20 0-281-16</inkml:trace>
  <inkml:trace contextRef="#ctx0" brushRef="#br0" timeOffset="148888.3105">13253 15922 685 0,'-58'28'37'16,"-8"26"34"-16,-1 21-50 16,1 23 5-16,11 22 1 15,19 7-8-15,29-3-2 16,22-23 2-16,62-35 5 15,50-46-2-15,52-28-15 16,36-60-2-16,1-35 1 16,-29-17-5-16,-54 1 0 15,-66 13 2-15,-55 11 16 16,-36 17-6-16,-63 12-13 16,-38 19 0-16,-18 20 0 15,10 23-17-15,36 4-125 16,48 1-352-16</inkml:trace>
  <inkml:trace contextRef="#ctx0" brushRef="#br0" timeOffset="152231.0705">21068 6902 537 0,'-9'-7'32'16,"6"4"52"-16,3 1-18 0,0 1-49 16,0 1 11-16,0 0 2 15,0-1-10-15,0 1 2 16,-2 0-4-16,-9 6-8 16,-8 24-3-16,-7 19-5 15,-3 11-2-15,7 16 1 16,8 5-1-16,11 3 0 15,3-10 0-15,6-15 0 16,20-27-1-16,10-22 1 16,9-10 1-16,8-33 2 15,2-17 1-15,-1-6-2 16,-12 0-2-16,-11 8 0 16,-10 13 1-16,-14 16 0 0,-5 12 1 15,-2 7 0-15,0 1-2 16,0 27-3-16,0 15 2 15,-3 6 1-15,3 6 0 16,0-6-1-16,0-3-4 16,15-7-8-16,4-7-20 15,-1-8-48-15,5-4-48 16,-1-14-115-16</inkml:trace>
  <inkml:trace contextRef="#ctx0" brushRef="#br0" timeOffset="152480.5141">21733 7145 675 0,'0'1'28'15,"20"4"6"-15,18 0 12 16,9 3-36-16,5-1-10 16,-6 4-1-16,-6 2-35 15,-10-4-40-15,-9-1-54 16,-3-8-121-16</inkml:trace>
  <inkml:trace contextRef="#ctx0" brushRef="#br0" timeOffset="152862.9233">22293 6834 616 0,'0'0'15'0,"0"0"32"15,16 0-28 1,13-2 0-16,9-5 24 0,4-1-5 16,1-1-1-16,0 6-7 15,-8 1-7-15,-8 2-6 16,-14 7-6-16,-11 20-2 16,-2 21 3-16,-24 14 1 15,-16 12-10-15,-5 11-2 16,0-1-1-16,15-10 0 15,18-16 0-15,12-21-2 16,12-15-6-16,24-13 4 16,15-9 2-16,5 0-1 15,2 0-7-15,-7-11-22 0,-8-3-32 16,-4-3-54 0,-3-6-145-16</inkml:trace>
  <inkml:trace contextRef="#ctx0" brushRef="#br0" timeOffset="153145.5424">23012 6983 627 0,'0'0'33'16,"15"0"26"-16,20 0-12 15,10-10-14-15,6 0-16 16,-5 2-17-16,-6 4-2 16,-10 2-20-16,-12 2-48 15,-6 0-86-15,-12 0-274 16</inkml:trace>
  <inkml:trace contextRef="#ctx0" brushRef="#br0" timeOffset="153345.0803">23103 7164 627 0,'15'0'101'15,"25"0"-4"-15,18 0-29 16,2-4-49-16,-5-2-19 16,-10 1-1-16,-11 2-48 15,-7 2-50-15,0-6-99 16</inkml:trace>
  <inkml:trace contextRef="#ctx0" brushRef="#br0" timeOffset="153777.3687">23917 6816 429 0,'-35'38'201'15,"0"7"-157"-15,7 7 19 16,10-1-44-16,10-2-1 16,8-2-2-16,2-8-5 0,24-10-3 15,15-14 1-15,14-15 10 16,12-13 5-16,8-32-2 15,3-18 16-15,-8-10 6 16,-15-1-5-16,-18 5-20 16,-16 13-19-16,-16 10 0 15,-5 7 0-15,-15 3 0 16,-16 6 0-16,-13 8 0 16,-6 9 0-16,0 13 0 15,4 0-44-15,10 4-58 16,12 5-165-16</inkml:trace>
  <inkml:trace contextRef="#ctx0" brushRef="#br0" timeOffset="156986.1435">20784 8455 493 0,'0'-4'98'15,"0"1"-36"-15,0 0 7 16,0 3-41-16,0-2 5 16,0 0-9-16,0 2 3 15,0 0 2-15,0 0-11 16,-3 0-4-16,-7 8-4 16,-8 22-3-16,-7 14-4 15,-5 16-2-15,0 11 0 16,8 11 2-16,7 6-1 15,9-4 0-15,6-11-2 16,4-21-2-16,26-26 1 0,13-26-1 16,12-10 1-16,5-34 1 15,1-13 0-15,-4-3-1 16,-11 4 2-16,-10 8-1 16,-12 14 0-16,-12 14 1 15,-8 10 0-15,-4 10 1 16,0 8-2-16,-4 28 0 15,-9 12 2-15,2 8-2 16,8 2-2-16,3-5-2 16,0-5-3-16,9-8 0 15,7-9-5-15,4-9-14 16,2-4-39-16,2-5-51 0,3-6-103 16</inkml:trace>
  <inkml:trace contextRef="#ctx0" brushRef="#br0" timeOffset="157236.2684">21490 8799 702 0,'12'0'5'16,"25"0"68"0,14 0-48-16,7 0-22 0,-3-3-3 15,-8 3-6-15,-10 0-37 16,-12 0-30-16,-10 8-42 16,-13 4-124-16</inkml:trace>
  <inkml:trace contextRef="#ctx0" brushRef="#br0" timeOffset="157434.8229">21654 9027 600 0,'5'0'144'15,"18"-7"-66"-15,10-6-7 16,5 4-60-16,-4 2-11 15,0 3-21-15,-8 4-64 16,-2 0-47-16,-2 0-135 16</inkml:trace>
  <inkml:trace contextRef="#ctx0" brushRef="#br0" timeOffset="157950.1246">22319 8647 507 0,'-10'6'46'0,"3"1"-8"15,4-3-25-15,3 0-12 16,0-3-1-16,0-1 9 16,0 0 35-16,0 0 17 15,16 0 4-15,8-5-4 16,13-8-15-16,8 0-11 0,9-1-8 16,-3 3-3-16,-4 3-4 15,-11 5-7-15,-11 3-4 16,-7 0-5-16,-9 4-4 15,-6 17 0-15,-3 8 0 16,-9 13 0-16,-25 8 0 16,-14 10 0-16,-8 2 0 15,-3 3 0-15,7-5 0 16,10-13 0-16,19-14 0 16,17-13 0-16,6-8 0 15,29-6 0-15,22-4 0 16,10-2 0-16,5 0 0 15,-7 0 0-15,-5 0 0 16,-11 0 0-16,-5 0 0 16,-5 0-25-16,-2-10-196 0</inkml:trace>
  <inkml:trace contextRef="#ctx0" brushRef="#br0" timeOffset="160062.1221">27765 6525 62 0,'-10'0'247'0,"7"0"-186"16,3 0 38-16,0-1-56 16,0 1-14-16,0-2-1 15,0 2-11-15,0-1 1 16,0 1-1-16,0-2 10 15,0 0 3-15,0 1 5 16,10-6 1-16,10 0-11 0,9-4-2 16,13-3 3-16,6-2-5 15,2 4 7-15,-5 0-4 16,-7 8-9-16,-10 2-2 16,-10 2-7-16,-6 0-3 15,-8 10 0-15,-4 14-1 16,0 8 1-16,-10 11-1 15,-20 8-2-15,-13 14-1 16,-16 11-4-16,-9 9-7 16,-1 3 0-16,7-10 4 15,14-16-1-15,19-18 1 16,18-13 2-16,11-9 2 0,11-5 0 16,30-3 4-1,20-3 2-15,12-5 6 0,6-4-3 16,-5 1-3-16,-13 3-2 15,-6 3-4-15,-9 7-52 16,-10 6-71-16,-7-4-93 16</inkml:trace>
  <inkml:trace contextRef="#ctx0" brushRef="#br0" timeOffset="160660.6297">28648 6800 510 0,'-9'-8'5'0,"2"2"68"15,4 3-55-15,-1-1-16 16,-1 1 2-16,-1 1-1 16,-3 0 11-16,0 2 18 15,-3 0 1-15,2 0-10 16,2 0-12-16,-2 0-4 16,2 4-4-16,2 5 1 0,0 0-1 15,1-3 2-15,2 2 2 16,0 0 4-16,-2 3 2 15,1 1 3-15,0 5-8 16,3 2-2-16,1 3-4 16,0 3-1-16,0 2 0 15,0-3 1-15,8 0 6 16,9-5-2-16,9-4-2 16,5-8-2-16,8-7 2 15,1 0-4-15,-2-2-1 16,-1-11-1-16,-6-5-3 15,-7 4 1-15,-8 3 3 16,-10 6 0-16,-6 3 0 0,0 2-3 16,0 0-7-16,0 16-1 15,-4 4-2-15,1 2-7 16,3 0 8-16,0 0 8 16,0 5 3-16,0 2-15 15,6 0-44-15,4-1-41 16,2-2-68-16,0-12-224 15</inkml:trace>
  <inkml:trace contextRef="#ctx0" brushRef="#br0" timeOffset="161076.3397">29017 6867 305 0,'12'-8'187'15,"13"3"-100"-15,18-6 13 16,12 2-64-16,1 3 2 15,-4 5-12-15,-7 1-26 16,-10 1 0-16,-9 16-33 16,-13 3-59-16,-8-2-104 15</inkml:trace>
  <inkml:trace contextRef="#ctx0" brushRef="#br0" timeOffset="161325.6315">29314 6642 568 0,'-2'0'32'16,"2"14"47"-16,0 16-42 15,-1 14 1-15,-4 7-11 16,-2 5-8-16,-1 1-14 15,1-5-5-15,4-5-7 16,0-2-38-16,-3-8-55 0,5-4-97 16</inkml:trace>
  <inkml:trace contextRef="#ctx0" brushRef="#br0" timeOffset="161840.5056">29988 6517 138 0,'9'-10'328'16,"-9"5"-237"-16,0 2 4 15,0 1-71-15,0-1-5 16,0-2-3-16,-18-3-9 16,-7 2-7-16,-15 4 6 15,-10 2 13-15,-5 0 4 16,-3 21 0-16,4 6-4 16,8 5 0-16,7 6-1 15,12 2-7-15,11-1-7 16,16-5-3-16,3-8-1 15,30-8-1-15,16-16 1 16,9-2-2-16,3-15-3 16,0-8 0-16,-3-2 1 0,-11 0-1 15,-10 5 5-15,-11 2 0 16,-12 9 1-16,-9 3 6 16,-4 6 2-16,-1 0 1 15,0 0 2-15,-1 22-4 16,-15 14-2-16,-7 15-1 15,-4 9 3-15,-3 3-2 16,4-1-4-16,3-4-2 16,8 0-30-16,5-4-77 15,4-7-52-15,6-8-131 16</inkml:trace>
  <inkml:trace contextRef="#ctx0" brushRef="#br0" timeOffset="162190.1858">30224 6681 349 0,'0'0'185'0,"15"0"-87"15,11 0-21-15,6 0-44 16,1-2-7-16,-2 2-16 15,-3 0-10-15,-4 0-15 16,-7 0-42-16,-5 8-62 16,-12 1-151-16</inkml:trace>
  <inkml:trace contextRef="#ctx0" brushRef="#br0" timeOffset="162373.2074">30219 6872 691 0,'7'6'78'15,"28"2"34"-15,13 0-88 16,6-2-20-16,-2-3-4 16,-7 7-58-16,-6-6-156 15</inkml:trace>
  <inkml:trace contextRef="#ctx0" brushRef="#br0" timeOffset="162822.1017">31055 6553 440 0,'-24'0'162'0,"-12"18"-63"16,-1 15-24-16,-5 13-36 15,2 12 6-15,4 10-14 16,17-1-7-16,15-7-12 16,6-12-5-16,40-17-2 15,19-19 0-15,21-12-1 16,7-19-3-16,1-25 0 16,-17-7 6-16,-22-2 26 15,-28 4 0-15,-22 6-33 16,-9 2 0-16,-40 4 0 15,-23 4 0-15,-15 8 0 16,3 11-11-16,22 6-113 0,33-6-191 16</inkml:trace>
  <inkml:trace contextRef="#ctx0" brushRef="#br0" timeOffset="166030.661">27142 8484 376 0,'0'-15'40'16,"0"1"54"-16,1-1-36 15,8 2-12-15,-3 4 8 16,-5 3-2-16,1 3-8 16,-2 3-1-16,0-2-13 15,0 2-4-15,0 0-8 0,0 0-2 16,0-3-3-16,0 0-2 16,0-1-5-16,0 3 8 15,-2 1-3-15,-5 0-5 16,-3 0-5-16,-4 7 0 15,-2 13-1-15,-2 9 0 16,-2 12 0-16,2 8-1 16,4 11 1-16,7 0 1 15,7-2-1-15,5-10-1 16,22-19 1-16,13-14-1 16,11-15 0-16,11-12 1 15,6-22-4-15,-4-8 2 16,-9 0-1-16,-18 6-1 0,-13 7 4 15,-15 10 0 1,-7 12 0-16,-2 5 0 0,0 2 0 16,-5 13-1-16,-7 16 0 15,0 9 0-15,9 4 0 16,3-3 1-16,8-1 0 16,14-5-10-16,4-6-37 15,3-1-54-15,-2-8-104 16,-13-7-353-16</inkml:trace>
  <inkml:trace contextRef="#ctx0" brushRef="#br0" timeOffset="166380.0522">27780 8441 445 0,'0'-1'68'0,"0"1"28"16,5 0-47-16,15-2-4 16,10-1 19-16,6-2-21 15,0 2-24-15,-2 3-18 16,-4 0-1-16,-3 0-14 16,-9 0-52-16,-8 11-85 15,-8 0-246-15</inkml:trace>
  <inkml:trace contextRef="#ctx0" brushRef="#br0" timeOffset="166596.1763">27866 8631 638 0,'11'0'73'0,"5"0"39"16,7 2-57-16,-1 4-52 16,1 1-3-16,0 0-27 15,0 2-114-15,-7-3-278 16</inkml:trace>
  <inkml:trace contextRef="#ctx0" brushRef="#br0" timeOffset="167344.963">28551 8037 83 0,'0'-6'391'0,"0"2"-330"16,3 2 48-16,17-2-56 15,8 4 0-15,5 0-4 16,1 0-23-16,1 14-19 16,-1 4-7-16,-1 2-3 15,1 0-32-15,-2 0-122 16,-6-7-208-16</inkml:trace>
  <inkml:trace contextRef="#ctx0" brushRef="#br0" timeOffset="167943.0755">29600 7784 419 0,'0'-1'62'0,"0"-1"30"15,0 2-66 1,0-1-24-16,0-3 7 0,-4 0 3 16,-10-2-4-16,-8 1 5 15,-6 0 10-15,-10 5 10 16,-3 0 0-16,0 0-11 15,1 12-10-15,1 3-4 16,5 5 0-16,3 7 0 16,4 3 5-16,9 2-4 15,9 2-4-15,9-7-5 16,0-5 1-16,15-6-1 16,15-6 1-16,7-10-1 15,3 0 0-15,2-10 0 16,-2-10 1-16,-2-3 1 15,-1-4 2-15,-6 2-4 0,-8 1 1 16,-6 4 0-16,-6 7 0 16,-6 4 2-16,-3 5 6 15,-2 3 8-15,0 0-5 16,0 1 1-16,0 0 0 16,-9 17-8-16,-7 12-2 15,-6 10-1-15,-2 3-1 16,-3 2 0-16,6-1-1 15,3 1-2-15,6-1-30 16,3-2-59-16,6-7-63 16,3-9-116-16</inkml:trace>
  <inkml:trace contextRef="#ctx0" brushRef="#br0" timeOffset="168242.2965">30124 7753 598 0,'0'0'39'16,"0"0"31"-16,-2 6-64 16,-13 15-1-16,-8 7 7 15,-10 11 3-15,-7 11 1 16,-8 13 10-16,-10 10-2 0,-7 7-3 15,-5 9-7-15,-1 3-9 16,1 1-3-16,7-4-2 16,6-6-1-16,15-13-6 15,14-11-13-15,12-14-35 16,11-10-48-16,5-7-56 16,3-12-150-16</inkml:trace>
  <inkml:trace contextRef="#ctx0" brushRef="#br0" timeOffset="168674.5308">29879 8474 410 0,'0'0'59'0,"0"0"27"15,9 0-39-15,15 0 14 16,9 0-4-16,5-1-9 16,3-5 0-16,-5-2 1 15,-5 3 5-15,-7 5-18 16,-10 0-17-16,-4 1-13 15,-9 18-4-15,-1 11 0 0,-10 6-2 16,-21 7 0-16,-14 3 0 16,-6 3 0-16,6-1-1 15,8-6 0-15,13-10 1 16,15-6-1-16,9-9 1 16,21-6-1-16,24-5-1 15,7-1 2-15,2-3 0 16,-7-1 0-16,-8 1 0 15,-7 4-1-15,-4 0-40 16,0-6-154-16</inkml:trace>
  <inkml:trace contextRef="#ctx0" brushRef="#br0" timeOffset="183554.8343">20165 10732 202 0,'0'-1'128'0,"0"1"-69"16,0 0 9-16,0-2-36 15,0 2-4-15,0 0 9 16,-1 0 11-16,1 0-11 16,0 0-12-16,0 0-3 15,0 0-8-15,0 0-2 16,0 0-1-16,0 0 5 16,0 0 4-16,3 0-8 15,15 0 20-15,12 5-4 16,10-5 2-16,8 0 2 15,5-10-9-15,2-8-6 16,-7-4-3-16,-6 2-10 0,-8-1-2 16,-9 3-2-16,-6 0 1 15,-8 0-1-15,-6 2 0 16,-5 0 0-16,0-2 0 16,-20 4-2-16,-8 2-1 15,-6 4 0-15,-7 6 1 16,-2 2 2-16,-2 8 0 15,-1 18 0-15,3 10 0 16,4 10-1-16,6 2-2 16,12 8 1-16,11-3 1 15,10 1 1-15,0-3 1 16,23-4 0-16,12-6 4 0,8-7 2 16,8-6-1-16,0-6-4 15,0-2-2-15,-8-6-2 16,-3-7-17-16,-4-2-48 15,-5-5-86-15,-4 0-107 16</inkml:trace>
  <inkml:trace contextRef="#ctx0" brushRef="#br0" timeOffset="183954.4463">20952 10165 522 0,'-3'-2'119'15,"3"2"-67"-15,0 0-18 0,7 3-26 16,15 10 25 0,7 1-13-16,2 0 0 0,2 0-6 15,-2 0-5-15,-2 1-5 16,-6 3-4-16,-2 0 0 15,-4 2-6-15,-7-3-18 16,0-2-31-16,-4-1-34 16,1-5-77-16,0-9-147 15</inkml:trace>
  <inkml:trace contextRef="#ctx0" brushRef="#br0" timeOffset="184186.7472">21344 10102 572 0,'-25'0'32'16,"-7"0"49"-16,-5 20-47 16,-12 9-8-16,-8 8-4 15,-10 7-6-15,0 1-4 16,6-1-12-16,11-2-3 15,15-5-47-15,16-3-80 16,16-10-192-16</inkml:trace>
  <inkml:trace contextRef="#ctx0" brushRef="#br0" timeOffset="184735.3363">21700 10718 380 0,'0'0'65'0,"0"0"23"15,2 0-34-15,14 0-4 16,11-2 3-16,6-5-17 16,4-1-7-16,-4 1-17 15,-6 4-12-15,-9 3-20 16,-8 0-47-16,-2 3-68 16,-6 14-121-16</inkml:trace>
  <inkml:trace contextRef="#ctx0" brushRef="#br0" timeOffset="184968.1773">21756 10906 480 0,'5'0'160'15,"12"0"-98"-15,10 2 23 16,4 2-74-16,4 6-11 16,0 0-17-16,0 5-46 0,2 4-26 15,-6-4-78 1,-1-7-244-16</inkml:trace>
  <inkml:trace contextRef="#ctx0" brushRef="#br0" timeOffset="185533.6589">22536 10434 136 0,'-5'-4'401'0,"0"4"-386"15,0 0 41-15,2 0-52 16,0 0-3-16,1 0 4 16,2 0 0-16,0 0 6 15,0-3 17-15,14-2 3 16,14-3 20-16,14-6 13 15,9 0-23-15,9-4-5 16,2 6 9-16,-2 0-5 16,-8 8-15-16,-13 4-15 15,-12 0-1-15,-11 0-6 0,-9 12-3 16,-5 12-1 0,-2 10 1-16,-15 14 0 0,-24 9 0 15,-16 13 0-15,-13 9-1 16,-10 5 1-16,-1 5 0 15,9-4 1-15,18-13 0 16,23-17-1-16,22-19-1 16,7-12-2-16,25-10 3 15,21-10 0-15,19-4 7 16,12 0-4-16,5 0-3 16,-9 0 0-16,-12 0 0 15,-9 0 0-15,-11 2 0 16,1 4-42-16,-4-6-217 15</inkml:trace>
  <inkml:trace contextRef="#ctx0" brushRef="#br0" timeOffset="186631.0819">26791 10647 330 0,'-5'0'92'15,"-1"0"-18"-15,5 0-19 16,1 0-22-16,0 0 6 0,0 0-1 16,0 2-6-16,13 6 9 15,11-1 14-15,9-2-5 16,9-1-14-16,8-4-13 16,9 0-8-16,0-6-4 15,-2-8-2-15,-6-8-4 16,-8 0-2-16,-10-2-3 15,-9-3 0-15,-6 0 1 16,-8-1 0-16,-7 2-1 16,-3-1-2-16,0 4 1 15,-22 4-2-15,-10 7 0 16,-14 10-2-16,-9 2 0 0,-6 11 0 16,-8 20 2-16,2 10-1 15,4 11-6-15,10 6-1 16,14 1 6-16,14-1 4 15,15-6 1-15,10-4 3 16,13-8 6-16,30-3 3 16,16-2 7-16,13-8-3 15,7-4-8-15,-3-4-8 16,-9-5-3-16,-8-4-33 16,-7-6-62-16,-10-4-98 15,-13-3-234-15</inkml:trace>
  <inkml:trace contextRef="#ctx0" brushRef="#br0" timeOffset="187014.307">27647 10015 523 0,'-1'0'55'0,"1"0"18"16,1 7-37-16,19 12-8 16,11 3-8-16,8 2-3 15,0 2-1-15,1 1-7 16,-3-1-4-16,-5-1-5 16,-6 0-2-16,-6 1-25 15,-10-4-66-15,-8-7-112 16</inkml:trace>
  <inkml:trace contextRef="#ctx0" brushRef="#br0" timeOffset="187229.5973">28070 9983 448 0,'-17'0'118'0,"-5"0"-37"15,-2 18-11-15,-10 10-43 16,-10 10 8-16,-12 8-11 16,-13 6-12-16,0-1-6 15,6-3-6-15,17-4-10 16,18-4-89-16,19-7-147 0</inkml:trace>
  <inkml:trace contextRef="#ctx0" brushRef="#br0" timeOffset="187728.3838">28301 10472 352 0,'0'0'243'16,"0"0"-191"-16,20 0 39 16,6 0-69-16,3 0-22 15,-3 0-13-15,-6 5-73 16,-7 6-88-16,-8-8-219 16</inkml:trace>
  <inkml:trace contextRef="#ctx0" brushRef="#br0" timeOffset="187911.2539">28292 10689 825 0,'0'2'35'0,"18"3"34"15,26 0-55-15,14 2-14 16,13-4-47-16,-4-3-184 15</inkml:trace>
  <inkml:trace contextRef="#ctx0" brushRef="#br0" timeOffset="188543.1091">28956 10340 391 0,'0'-2'58'0,"0"1"46"15,0 1-53-15,1-2-15 16,17 1 3-16,6 1 0 16,7 0 8-16,5 0-7 15,-2 0-14-15,-4 0-21 16,-6 0-5-16,-6 8-38 15,-6 7-91-15,-8-2-169 16</inkml:trace>
  <inkml:trace contextRef="#ctx0" brushRef="#br0" timeOffset="189076.3883">29763 10115 333 0,'6'-8'59'16,"-6"1"28"-16,0 2-35 15,0 3-30-15,0-4 27 16,0 3-24-16,-2-3 5 15,-16 3-7-15,-8 3-10 16,-12 0 1-16,-6 3-1 16,-3 16-5-16,0 6-1 15,5 8 7-15,4 5 13 16,13-1 1-16,14-2-15 16,11-7-13-16,13-8-1 15,22-7 1-15,11-11-2 16,4-2 2-16,-1-8 0 15,-4-10 1-15,-4-2 0 0,-8-2 0 16,-6-2 2-16,-7-1-1 16,-6 2-1-16,-4 2 3 15,-4 5-3-15,-5 9 3 16,-1 4 3-16,0 3 6 16,0 0-4-16,-1 3 1 15,-13 20-5-15,-7 11 4 16,-1 5 1-16,1 0 0 15,-1 3-6-15,2 2-4 16,4 1-4-16,0 4-19 16,5-3-43-16,2-5-56 15,6-14-118-15</inkml:trace>
  <inkml:trace contextRef="#ctx0" brushRef="#br0" timeOffset="189391.0508">30304 10105 490 0,'0'-3'153'0,"0"3"-86"15,-6 0-16-15,-8 13-46 16,-9 19 18-16,-14 12-4 15,-11 13-6-15,-12 10 0 0,-11 14 13 16,-11 9-4-16,-5 8-9 16,2 0-13-16,12-4-2 15,10-4-8-15,14-9-28 16,18-15-35-16,14-19-30 16,13-16-25-16,4-17-45 15,1-12-160-15</inkml:trace>
  <inkml:trace contextRef="#ctx0" brushRef="#br0" timeOffset="189839.9316">30002 10800 102 0,'-5'0'276'16,"4"0"-229"-16,-2 0 15 15,3 0-46-15,0 0 4 16,0 0 0-16,4 0 11 16,10 0 26-16,8 0 7 15,11 0-5-15,10 0-5 16,6 0-11-16,5-2-5 15,-5 2-13-15,-10 0-8 0,-12 0-10 16,-15 0-2-16,-9 0-2 16,-3 10-3-16,-11 14 3 15,-22 10 6-15,-16 8-5 16,-10 6-4-16,-6 3 0 16,7-1-2-16,15-6 2 15,16-8-1-15,21-9 0 16,6-7 1-16,34-6 0 15,23-6 5-15,13-6 5 16,8-2-6-16,-7 0-4 16,-6 0-4-16,-12 0-45 15,-6-5-155-15,-10-9-488 0</inkml:trace>
  <inkml:trace contextRef="#ctx0" brushRef="#br0" timeOffset="201694.469">19061 10304 349 0,'-4'0'94'0,"0"0"-50"16,3-2-10-16,1 2-32 16,0 0 4-16,0 0 13 15,0 0 18-15,0 0 7 16,0-1-6-16,0 1 2 15,0-2-3-15,-3 2-6 16,-1 0-2-16,-1 0-7 16,2 0-12-16,0 14-4 15,-1 21-2-15,-4 17 5 0,-3 15-5 16,-3 13-3 0,1 11 0-16,-1 6-1 0,-1-2 0 15,5-3-1-15,2-12-6 16,4-13-5-16,2-17-17 15,2-16-38-15,0-20-17 16,8-14-63-16,5 0-29 16,5-14-162-16</inkml:trace>
  <inkml:trace contextRef="#ctx0" brushRef="#br0" timeOffset="202076.8708">19180 10823 480 0,'-1'0'37'0,"1"0"22"16,0 0-35-16,0 7-18 15,0 7 1-15,-3 10 19 16,-3 7-3-16,-1 2 0 15,1 0-2-15,0-4-12 16,3-9-9-16,3-9 0 16,0-11 0-16,7-4 0 15,23-29 20-15,10-11 22 16,9-4 10-16,1 8-3 16,-7 14-8-16,-13 18-8 0,-11 8-20 15,-7 10-5-15,-9 26-4 16,-1 15 1-16,-2 7-5 15,0 0-8-15,0-8-47 16,0-8-84-16,0-16-72 16,1-26-289-16</inkml:trace>
  <inkml:trace contextRef="#ctx0" brushRef="#br0" timeOffset="202359.5183">20159 9986 649 0,'-28'1'42'15,"-14"39"1"-15,-12 28-2 16,-17 28-28-16,-7 28-1 15,2 28 9-15,15 12 5 16,25 6-8-16,32-8-12 16,11-28-6-16,41-22-5 15,16-31-19-15,11-23-42 0,11-25-61 16,-1-28-209 0</inkml:trace>
  <inkml:trace contextRef="#ctx0" brushRef="#br0" timeOffset="203023.729">21438 10022 611 0,'0'0'40'16,"7"36"-25"-16,25 23 53 16,5 31-15-16,-12 26-8 15,-17 33-4-15,-16 30-11 16,-43 26-11-16,-26 12-10 16,-14-19-9-16,0-26-3 15,13-54-32-15,19-41-76 16,21-51-98-16,10-35-287 15</inkml:trace>
  <inkml:trace contextRef="#ctx0" brushRef="#br0" timeOffset="203839.1762">22057 9998 227 0,'0'-9'53'0,"-1"3"26"15,1-2-19-15,0 2-23 0,0 0 6 16,0 0-1-16,0 5 13 16,0-1-9-16,0 2-16 15,0 0-9-15,0 0-6 16,0 0-6-16,0 0-8 16,0 13 0-16,0 12 6 15,0 10 5-15,-2 11-1 16,-7 3 1-16,-6 8-5 15,-1 0-6-15,-2 1-1 16,3-6-6-16,5-8-39 16,5-9-60-16,5-12-50 15,0-13-76-15</inkml:trace>
  <inkml:trace contextRef="#ctx0" brushRef="#br0" timeOffset="204238.3636">22164 10179 372 0,'-1'0'45'15,"-1"0"21"-15,2 0-33 16,-1 6-28-16,1 7 3 15,-4 2 1-15,-1 7 7 16,-1 0 6-16,0 0 6 0,1 0-12 16,4-7-7-16,1-3-9 15,0-8-2-15,0-2 2 16,3-2 0-16,15 0 19 16,9-16 21-16,7-4 6 15,5 2-1-15,-3 4-2 16,-8 6-15-16,-7 8-7 15,-6 0-12-15,-9 10-2 16,-5 18-1-16,-1 6-4 16,0 0-2-16,-9-2-34 15,-1-8-33-15,7-3-38 16,3-7-38-16,0-8-116 0</inkml:trace>
  <inkml:trace contextRef="#ctx0" brushRef="#br0" timeOffset="204487.6502">22813 9894 610 0,'-61'49'32'0,"-6"20"64"16,-3 23-47-16,4 18-37 15,11 28-6-15,13 19-5 0,19 18 1 16,15 1-2-16,8-9-1 16,21-27-4-16,18-26-15 15,6-25-40-15,7-15-62 16,0-19-65-16,-4-23-197 16</inkml:trace>
  <inkml:trace contextRef="#ctx0" brushRef="#br0" timeOffset="204869.9815">23306 10089 565 0,'7'47'27'0,"26"16"44"15,7 17 1 1,-3 22-4-16,-14 28 7 0,-18 19-25 16,-14 21-24-16,-48 7-6 15,-29-9-9-15,-16-11-11 16,-4-24-5-16,13-37-94 16,22-50-242-16</inkml:trace>
  <inkml:trace contextRef="#ctx0" brushRef="#br0" timeOffset="206316.5821">25908 10207 274 0,'0'-1'83'0,"0"-1"18"0,0 0-30 15,1 1-21-15,1 1 1 16,-2 0-23-16,0 0-9 15,0 0 1-15,0 0 1 16,0 0 0-16,0 0 4 16,0 0-5-16,0 3-5 15,0 19-8-15,0 14 25 16,0 14-16-16,0 14-1 16,0 16-2-16,-9 10 0 15,-5 6-4-15,-1-4-5 16,6-8-4-16,9-6-5 0,0-7-25 15,3-14-61 1,17-18-35-16,1-27-95 0,3-12-172 16</inkml:trace>
  <inkml:trace contextRef="#ctx0" brushRef="#br0" timeOffset="206615.6653">26273 10573 326 0,'0'-2'253'0,"0"2"-190"16,0 0 14-16,0 0-57 15,0 2-12-15,0 19-5 16,0 10 19-16,-4 11-1 0,-2-3-7 16,3-7-5-16,3-11-8 15,0-13-1-15,21-8-2 16,17-8 2-16,9-17 12 15,3 2 14-15,-5 10 5 16,-10 13-8-16,-12 1-5 16,-9 34-8-16,-13 10-2 15,-1 13-5-15,-7 4-3 16,-7-6-29-16,4-2-86 16,4-20-119-16</inkml:trace>
  <inkml:trace contextRef="#ctx0" brushRef="#br0" timeOffset="206865.1259">26968 9915 561 0,'-49'2'12'0,"-9"37"84"15,-9 30-63-15,-6 32 2 16,0 23 2-16,13 33-12 16,21 11-2-16,30 3-1 15,11-7-5-15,38-30-17 0,18-31-3 16,9-27-23-16,11-21-62 16,-2-23-95-16</inkml:trace>
  <inkml:trace contextRef="#ctx0" brushRef="#br0" timeOffset="207430.5326">28159 9589 466 0,'19'48'117'0,"10"29"-7"16,2 30 13-16,-12 25-75 16,-19 20-8-16,-25 20-16 15,-48 18-11-15,-28 5-10 16,-22-1-3-16,-4-21-8 15,11-27-41-15,30-45-108 0,29-55-302 16</inkml:trace>
  <inkml:trace contextRef="#ctx0" brushRef="#br0" timeOffset="208394.8959">28944 9573 11 0,'0'-4'522'15,"0"4"-469"-15,0 0 29 16,0 0-68-16,0 6-13 16,-8 18 5-16,-7 10-6 15,-1 8 1-15,-5 7-1 0,-1 1 0 16,0-1 0-16,2 0-9 16,2 1-33-16,4-7-82 15,7-8-116-15</inkml:trace>
  <inkml:trace contextRef="#ctx0" brushRef="#br0" timeOffset="208727.465">29023 9824 240 0,'-6'10'138'0,"-3"1"-73"16,1 2-3-16,-2 5-37 15,0 0-6-15,3-2-7 16,6-3-7-16,1-6-5 16,9-7-11-16,21 0 11 15,7-2 6-15,6-14 23 16,-4 2 36-16,-7 6-10 15,-16 6-8-15,-6 2-1 16,-10 9-21-16,0 16-9 16,-7 7-10-16,-12 4-6 0,2-3-63 15,7-3-81 1,5-12-146-16</inkml:trace>
  <inkml:trace contextRef="#ctx0" brushRef="#br0" timeOffset="209009.9857">29794 9539 326 0,'-55'0'200'16,"-18"24"-132"-16,-11 18 25 15,-19 19-53-15,-4 17 2 0,-2 23-6 16,11 18-19-16,19 19-8 16,26 17 0-16,34 13-9 15,19-6-3-15,42-6-1 16,15-18-4-16,4-24-5 16,0-16-25-16,-6-16-43 15,-5-20-120-15</inkml:trace>
  <inkml:trace contextRef="#ctx0" brushRef="#br0" timeOffset="209475.3295">30775 10051 641 0,'34'98'43'15,"13"19"26"-15,-2 18 12 16,-13 15-29-16,-32 8-22 16,-25 7 1-16,-62 2-19 15,-42-13-12-15,-29-15-27 16,0-26-124-16,12-44-267 0</inkml:trace>
  <inkml:trace contextRef="#ctx0" brushRef="#br0" timeOffset="217040.6068">19367 12894 660 0,'-12'-4'19'16,"12"2"61"-16,0 2-43 15,0 0-33-15,0 0 3 16,10 8-3-16,10 17 19 16,10 14 12-16,10 19-9 15,0 11-7-15,4 8-1 0,-3 5-9 16,0-2-9-16,-1-4 0 16,-2-2-1-16,-2-7-3 15,-6-7-15-15,-5-14-47 16,-2-6-72-16,-5-16-97 15</inkml:trace>
  <inkml:trace contextRef="#ctx0" brushRef="#br0" timeOffset="217273.8018">19911 13003 654 0,'-58'23'67'0,"-1"15"-45"15,-3 13 51-15,-5 12-64 16,-7 10-7-16,1 6-2 16,0-3 0-16,17-3-11 15,15-9-36-15,21-7-57 16,20-13-104-16,0-17-200 15</inkml:trace>
  <inkml:trace contextRef="#ctx0" brushRef="#br0" timeOffset="217672.0826">20135 13263 350 0,'0'0'201'0,"8"-2"-168"16,19-6 29-16,8 1-28 16,7 0 2-16,6 4 1 15,-2 3 2-15,-4 0-17 16,-9 0-22-16,-9 3-12 15,-12 16-64-15,-11 9-86 16,-1 5-319-16</inkml:trace>
  <inkml:trace contextRef="#ctx0" brushRef="#br0" timeOffset="217855.2298">20231 13539 591 0,'10'0'230'16,"22"0"-188"-16,15-10 26 15,7-4-68-15,-2 2-15 16,-3-3-170-16,-8-5-419 16</inkml:trace>
  <inkml:trace contextRef="#ctx0" brushRef="#br0" timeOffset="218487.694">21602 12852 518 0,'0'-10'67'15,"0"6"19"-15,0 0-58 16,0 3-21-16,0 1-2 16,0-2 0-16,0 2 5 15,0 0 8-15,0 17 16 16,0 21 25-16,0 19-18 15,-11 18-14-15,-5 18-8 16,-6 11-9-16,-4 2-3 16,3-1-5-16,1-10-2 0,5-11-5 15,8-20-24 1,5-18-45-16,4-15-46 0,0-22-84 16,8-9-291-16</inkml:trace>
  <inkml:trace contextRef="#ctx0" brushRef="#br0" timeOffset="218919.3986">21783 13264 509 0,'-2'0'79'0,"2"0"-12"15,0 0-36-15,0 0-26 16,0 0 0-16,0 0 3 16,0 2 5-16,0 7 20 15,0 5 11-15,0 7-13 16,-4 5-6-16,-6 8-8 16,-4 4-7-16,-1 4-3 15,0-9-3-15,6-10-3 16,7-11-1-16,2-12-6 15,8-1-7-15,25-30 9 16,19-12 4-16,9-6 0 16,5 5 6-16,-5 10 15 15,-11 14 18-15,-12 13-2 0,-14 7-9 16,-12 29-14 0,-12 19-2-16,-3 21-12 0,-26 10 0 15,-4 0 0-15,5-8 0 16,11-18-33-16,17-23-101 15,8-30-213-15</inkml:trace>
  <inkml:trace contextRef="#ctx0" brushRef="#br0" timeOffset="219684.1546">22683 12981 388 0,'-11'0'168'0,"0"0"-126"0,2 0 10 15,-1 4-41-15,4 7-6 16,0 0 0-16,3-3 1 16,3-3 3-16,0-4 4 15,0-1 0-15,1 0 1 16,17 0 15-16,11-4 20 16,11-9 0-16,6-1-2 15,6 3-9-15,-1 2-6 16,-6 9 0-16,-14 0-11 15,-13 2-21-15,-9 24 0 16,-9 19 0-16,-10 21 0 16,-34 18 0-16,-20 9 0 15,-9 1 0-15,6-6 0 0,22-16 0 16,29-20 0 0,16-21 0-16,38-17 0 0,33-10 0 15,17-4 0-15,6 0 0 16,-11-7 0-16,-17 4 0 15,-15 3 0-15,-2 0-40 16,-9-11-267-16</inkml:trace>
  <inkml:trace contextRef="#ctx0" brushRef="#br0" timeOffset="226683.8084">27629 13012 352 0,'0'-11'143'16,"0"2"-98"-16,0 2 42 15,0 3-71-15,0 2-9 16,0 2 7-16,0 0-1 16,0 0 5-16,0 0 3 15,-4 0-3-15,-5 0-2 16,-3 13-11-16,-1 18-3 16,-2 10 0-16,6 12 0 15,0 5 5-15,4 0 4 16,5-11 2-16,0-13-10 0,3-15-2 15,21-12-1 1,7-7 2-16,10-24 1 0,7-24 4 16,2-15-4-16,-9 0 0 15,-15 14-3-15,-11 18 1 16,-13 20 1-16,-2 11 2 16,0 13 3-16,-8 32-3 15,-4 13 0-15,5 11-4 16,5-3-1-16,2-10-4 15,3-10-20-15,17-14-50 16,5-14-65-16,5-18-134 16</inkml:trace>
  <inkml:trace contextRef="#ctx0" brushRef="#br0" timeOffset="226999.8327">28230 12934 536 0,'-17'0'109'0,"5"18"-70"15,-5 15 19-15,1 12-50 16,1 12-6-16,-2 3-1 16,7-7-1-16,6-12-4 15,4-19-8-15,4-21-9 16,28-5 8-16,12-36 13 0,7-11 19 15,1 1 15-15,-7 12 33 16,-12 19-11-16,-14 14-21 16,-9 5-18-16,-10 22-8 15,0 22 3-15,0 11-12 16,-8 5 0-16,8-9-46 16,0-8-81-16,28-21-104 15</inkml:trace>
  <inkml:trace contextRef="#ctx0" brushRef="#br0" timeOffset="227515.1987">29050 12828 575 0,'-44'0'123'15,"-14"27"-80"-15,-11 22 25 16,-6 17-59-16,3 17 4 15,15 1 10-15,24-10 3 16,24-22-19-16,14-23-7 16,41-27-8-16,24-8 8 15,17-40 0-15,11-23 0 16,-4-15-10-16,-7-4 8 16,-20 6 2-16,-24 15 15 15,-20 19 13-15,-19 15-5 16,-4 20-2-16,-18 13-10 0,-19 22-10 15,-10 25-1-15,0 12 0 16,10 7-1-16,16 0-1 16,19-8-4-16,2-11-9 15,30-19 4-15,15-16 7 16,6-12 4-16,4-6 3 16,-6-17 1-16,-10-4 1 15,-14 3 13-15,-11 5-11 16,-14 6-3-16,-2 9 1 15,-32 4-5-15,-17 14 0 16,-1 18-3-16,6 12 1 16,19 2 2-16,27-2-3 15,13-5-1-15,33-8 0 0,14-6 2 16,0-6 2-16,-4-4-4 16,-11 5-42-16,-6 0-91 15,-6-8-188-15</inkml:trace>
  <inkml:trace contextRef="#ctx0" brushRef="#br0" timeOffset="227964.0847">30190 12545 558 0,'-22'-15'79'16,"3"2"17"-16,-3 2-44 15,-3 6-32-15,-1 5 3 0,-8 0-10 16,-3 14-5-16,-4 19-3 16,1 17-1-16,-2 19 5 15,5 11-4-15,3 11 0 16,4 11 5-16,0 1 1 15,5-2-1-15,2-10-10 16,7-15-4-16,5-13-24 16,1-12-56-16,-1-12-47 15,-3-22-117-15</inkml:trace>
  <inkml:trace contextRef="#ctx0" brushRef="#br0" timeOffset="228130.414">29606 13054 435 0,'23'-1'212'16,"5"1"-140"-16,14 0 41 16,11 8-73-16,4 4-7 15,-5 6-25-15,-8-2-8 16,-10 4-22-16,-6 2-65 16,-7-6-68-16,-6-5-190 15</inkml:trace>
  <inkml:trace contextRef="#ctx0" brushRef="#br0" timeOffset="228263.4142">30167 13035 613 0,'0'0'82'15,"0"15"10"-15,-9 18-67 16,-6 11-25-16,-4 7-2 0,-3-2-19 16,0 1-61-16,-1-3-94 15,-4-15-342-15</inkml:trace>
  <inkml:trace contextRef="#ctx0" brushRef="#br0" timeOffset="228395.5027">30325 12782 491 0,'0'-2'238'15,"0"2"-224"-15,-3 11-14 16,-9 10-82-16,0 8-214 0</inkml:trace>
  <inkml:trace contextRef="#ctx0" brushRef="#br0" timeOffset="228696.3923">30264 13147 533 0,'-16'26'67'16,"2"5"26"-16,6-6-63 15,8-5-30-15,4-11-5 0,25-9-18 16,13 0-4-16,6-16 27 16,1-2 7-16,-8 3 44 15,-13 10 37-15,-13 5-30 16,-12 0-12-16,-3 16-16 15,0 13-14-15,-9 4-16 16,-9 1-1-16,6-4-52 16,10-6-103-16,2-17-168 15</inkml:trace>
  <inkml:trace contextRef="#ctx0" brushRef="#br0" timeOffset="229027.9373">30571 13280 452 0,'0'6'58'16,"0"0"24"-16,8-6-41 16,22 0-12-16,10-17 3 15,11-19-2-15,1-8 14 16,-9 0 9-16,-14 8 8 15,-14 14-39-15,-12 12-9 16,-3 10 6-16,-26 0-19 16,-23 22-1-16,-15 14-2 15,3 10 2-15,10 3-1 16,17 1 2-16,14 0-7 0,11-2-20 16,9 0-20-16,5-10-4 15,22-9-16-15,9-10-32 16,7-7-80-16,0-7-250 15</inkml:trace>
  <inkml:trace contextRef="#ctx0" brushRef="#br0" timeOffset="229327.5104">30862 13324 375 0,'-38'39'382'0,"3"12"-287"16,13 3-35-16,14-8-59 15,8-15-1-15,20-19-31 16,18-12-52-16,14-34-31 16,4-25 36-16,5-19 78 15,-3-8 8-15,-13 1 103 16,-11 4 19-16,-20 11-52 16,-13 16-41-16,-1 23-20 15,-6 22-8-15,-14 9-6 16,-4 31-1-16,1 21 3 15,4 12-5-15,8 4 0 16,7-2-7-16,4-9-23 16,0-3-61-16,0 2-140 15</inkml:trace>
  <inkml:trace contextRef="#ctx0" brushRef="#br0" timeOffset="229445.5789">31057 13673 492 0,'-5'6'470'16,"-7"10"-409"-16,3-16-61 16,5 0 0-16,6-42-330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0T17:29:03.3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7927 3982 304 0,'-2'0'183'16,"-1"0"-133"-16,2 0 9 15,-4 0-4-15,-1 0-11 16,-1 7-21-16,-8 4 1 16,-2 6-7-16,1-3-5 15,4-1-3-15,6-8-9 16,6-5-1-16,0 0-2 15,9-1 3-15,11-16 24 16,2-3-13-16,-4 5 18 16,-9 8 1-16,-9 7-3 15,0 0-11-15,-14 24-11 16,-13 7 3-16,-1-3-8 0,6-12-48 16,11-16-65-1,11-12-130-15</inkml:trace>
  <inkml:trace contextRef="#ctx0" brushRef="#br0" timeOffset="798.328">6529 3644 291 0,'0'-7'293'16,"0"7"-285"-16,0 0 52 15,0 0-25-15,0 0-16 16,0 0-8-16,0 3 14 16,0 13 10-16,0 11-3 15,0 14-12-15,0 18-3 16,-11 17-5-16,-14 12-4 16,-8 16-2-16,-1 11-5 15,2 4-1-15,7-9-5 0,9-18-41 16,8-30-50-16,8-25-8 15,0-31-15-15,18-10-141 16</inkml:trace>
  <inkml:trace contextRef="#ctx0" brushRef="#br0" timeOffset="1213.5882">6775 3883 446 0,'0'-1'34'15,"0"-2"8"-15,12-1 9 16,10-2 15-16,7-4-12 15,8-3 8-15,6-4 2 16,3 1-12-16,0 2-7 16,-10 5-12-16,-10 6-13 15,-17 3-11-15,-9 20-6 16,-3 30 8-16,-32 22-8 16,-14 22-1-16,-9 15 0 0,6 2-2 15,15-14 0-15,31-24-1 16,7-31-3-16,44-28-3 15,17-14 1-15,13-14 6 16,10-18 0-16,0-2 0 16,-7 4-3-16,-9 0-39 15,-7-9-87-15,-4-13-253 16</inkml:trace>
  <inkml:trace contextRef="#ctx0" brushRef="#br0" timeOffset="2380.1583">14551 3724 319 0,'-4'-7'255'15,"4"7"-224"-15,0 0 39 16,0 0-45-16,0 0-9 16,0 0 15-16,0 0 15 15,0 0-5-15,-2 0-9 16,-1 0-3-16,0 0-12 16,2 0-5-16,-2 0-5 0,-4 0-5 15,-4 2-2-15,3 4 0 16,1-3 0-16,7-3 0 15,0 0-2-15,9-9 1 16,13-10 1-16,0 2 3 16,-10 6 11-16,-9 7 3 15,-3 4-2-15,0 0-9 16,-12 12-6-16,-15 8-6 16,-4-1-21-16,7-8-50 15,12-11-77-15,12 0-132 16</inkml:trace>
  <inkml:trace contextRef="#ctx0" brushRef="#br0" timeOffset="2843.1567">14296 2535 335 0,'-3'0'53'15,"3"0"2"-15,-2 0 26 16,2 0-19-16,0 0-5 16,0 0 0-16,0 0-9 15,0 0-17-15,-1 17 0 16,-7 13 17-16,-6 18-20 15,-13 10-7-15,-12 15-10 0,-11 7-7 16,-5 4-4 0,2 0-1-16,9-11-16 0,14-15-68 15,16-20-66-15,14-28-116 16</inkml:trace>
  <inkml:trace contextRef="#ctx0" brushRef="#br0" timeOffset="3258.7464">14451 2728 387 0,'-3'0'98'16,"3"2"-66"-16,0-2 47 15,0 0-22-15,5 0-3 16,15 0 9-16,12 0-8 16,7 0 0-16,-5 0-2 15,-10 0-19-15,-17 0-18 16,-7 26 0-16,-13 18-4 15,-28 21-4-15,-17 23-4 16,-9 8-4-16,3-1 0 0,19-15 0 16,28-23 0-16,17-21-6 15,25-15-18-15,27-10 0 16,14-9-7-16,9-2-18 16,3 0-103-16,-2-13-183 15</inkml:trace>
  <inkml:trace contextRef="#ctx0" brushRef="#br0" timeOffset="4256.2351">22379 4086 79 0,'15'-11'47'16,"1"0"-45"-16,-2 1 3 15,1 3 7-15,-6-1 51 16,-3 2 60-16,-3 2-27 16,-3 1 7-16,0 2 0 15,0 1-34-15,0 0-8 16,0 0-21-16,0 0-18 0,0 0 0 16,0 0 1-16,0 0-8 15,-2 0-4-15,-1 0 1 16,0 0-4-16,0 0 0 15,3 4-8-15,0-2 0 16,0-2-5-16,9 0-1 16,8 0 6-16,-2-2 2 15,-4-4 0-15,-6 3 2 16,-4 0-3-16,1-7-1 16,5-4-25-16,7-4-118 15,11-12-152-15</inkml:trace>
  <inkml:trace contextRef="#ctx0" brushRef="#br0" timeOffset="4755.1626">23786 3302 319 0,'0'0'159'0,"0"0"-127"15,0 0 56-15,0 0-44 16,3 0 18-16,3 12-6 15,-5 17-6-15,-1 15-4 16,-1 16-9-16,-23 18-13 0,-13 7-11 16,-11 7-6-16,-10 3-4 15,0-5-3-15,4-8-3 16,9-9-28-16,16-15-85 16,15-26-90-16,14-28-337 15</inkml:trace>
  <inkml:trace contextRef="#ctx0" brushRef="#br0" timeOffset="5104.6983">23997 3564 54 0,'0'0'494'16,"17"0"-458"-16,15 0 74 16,8-4-72-16,12-5 12 15,5 0 2-15,2-2 5 16,-8 5-9-16,-9 3-6 16,-21 3-11-16,-15 0-20 15,-7 30-11-15,-37 24 0 16,-23 21 0-16,-17 9 0 15,-2-3 0-15,20-14 0 0,33-15 0 16,29-21 0-16,62-23 0 16,39-8 0-16,21-6 0 15,13-5-24-15,2 11-108 16,-16 0-11-16,-2 0-299 16</inkml:trace>
  <inkml:trace contextRef="#ctx0" brushRef="#br0" timeOffset="24041.6928">7915 6834 285 0,'4'-9'238'0,"2"5"-231"16,5-1 20-16,-1-3 22 15,1 1-28-15,-6 2-9 0,-3 3 17 16,-1 0 10-16,-1 2-2 16,0 0-1-16,0 0-2 15,0-2-8-15,-11 2-8 16,-15 0-12-16,-8 0-6 16,-6 10-1-16,-1 15 1 15,1 8 0-15,6 6-1 16,3 0 0-16,9 0-1 15,9-7-4-15,10-8-5 16,3-6 3-16,5-5 6 16,20-2 2-16,6-2 1 15,8 0 8-15,1 4 9 16,-1 1 6-16,-3 5 2 0,-5 6-7 16,-1 8-6-1,-5 4-5-15,-5 9-3 0,-4 4-2 16,-5 3-2-16,-4 1 0 15,-2-2 0-15,-4-1 0 16,1 0-1-16,-2 2 0 16,0-2 0-16,0 2 0 15,-17-4 0-15,-1 2 0 16,-7-5 0-16,-3 0 0 16,-5-5 0-16,1-5-1 15,6-10 0-15,5-12-2 16,6-14-1-16,0 0 0 0,4-40-5 15,10-22-3 1,1-23 1-16,22-22 8 0,17-14 3 16,12-14 0-16,10-2 1 15,9 5 3-15,0 14 1 16,-10 17 5-16,-20 28-2 16,-20 21-2-16,-16 19-4 15,-4 18-2-15,-1 8-15 16,-16 7-41-16,-2 10-115 15,3 6-247-15</inkml:trace>
  <inkml:trace contextRef="#ctx0" brushRef="#br0" timeOffset="34932.2449">9426 6505 604 0,'-22'0'32'16,"-1"0"-28"-16,4 0 43 15,-5 10-16-15,-4 10-5 16,-8 12-4-16,-4 19 2 16,-3 23 5-16,7 28-10 15,6 25-5-15,12 27-6 16,9 10-1-16,9 0-1 16,0-8-2-16,18-23-1 15,7-27-1-15,2-16-2 0,0-15 1 16,-3-11-1-16,-3-9 0 15,-2-9-5-15,-5-15-56 16,-5-15-82-16,-8-16-151 16</inkml:trace>
  <inkml:trace contextRef="#ctx0" brushRef="#br0" timeOffset="35281.0962">9652 7071 392 0,'8'-7'202'0,"6"7"-199"15,13 0 75-15,9 7-37 16,2 18-2-16,4 8-9 16,-3 6-8-16,-2 8-4 15,-4 4-7-15,-3 7 8 16,-6 5-15-16,-7-1-2 16,-6-2-2-16,-6-9-1 0,-5-16-14 15,0-15-26-15,0-18-33 16,0-2-48-16,0-30-116 15</inkml:trace>
  <inkml:trace contextRef="#ctx0" brushRef="#br0" timeOffset="35480.3226">10059 7104 452 0,'-21'0'203'0,"-6"2"-194"16,-3 20 55-16,-4 12-33 15,-7 12-19-15,-6 7-7 16,-4 7-4-16,3 0-1 16,5-3 0-16,7-6-2 0,15-11-21 15,11-12-50-15,10-10-16 16,7-12-44-16,26-6-48 16</inkml:trace>
  <inkml:trace contextRef="#ctx0" brushRef="#br0" timeOffset="35763.6665">10360 7201 500 0,'4'3'14'0,"16"-3"81"16,11 0-19-16,8 0-15 16,6 0-9-16,1 0-16 15,-3 0-24-15,-7 0-12 16,-9 0 0-16,-5 0-19 16,-7 0-53-16,-4 0-74 15,-1 0-196-15</inkml:trace>
  <inkml:trace contextRef="#ctx0" brushRef="#br0" timeOffset="36145.744">10939 6832 499 0,'0'0'98'0,"16"4"-95"15,19-4 48-15,11-2-6 16,15-16-13-16,8-6 2 16,-2 4 5-16,-6 4-6 15,-10 6-7-15,-11 10-11 0,-12 0-8 16,-11 4-2-16,-10 20 5 15,-7 14 5-15,-1 15-1 16,-29 11-8-16,-9 9-4 16,-9 11-2-16,-4 4 0 15,2 4-2-15,5-11 0 16,10-17-15-16,14-24-29 16,14-22-28-16,7-18-29 15,14-22-8-15,26-30-101 16</inkml:trace>
  <inkml:trace contextRef="#ctx0" brushRef="#br0" timeOffset="36394.8186">11713 6284 557 0,'12'0'215'0,"11"12"-212"15,15 17 0-15,6 10 11 16,2 18 15-16,-9 15 11 16,-12 24 8-16,-17 30-3 15,-10 17-9-15,-42 23-9 16,-22 10-21-16,-15-8-6 16,-7-15 0-16,10-34 0 15,16-42-21-15,20-46-97 0,23-35-186 16</inkml:trace>
  <inkml:trace contextRef="#ctx0" brushRef="#br0" timeOffset="37841.9887">12755 6852 281 0,'0'-4'84'0,"0"1"-49"0,0 3 24 15,0-1-26-15,0 1-7 16,0 0 0-16,0 0-9 16,0 0-2-16,0-1 7 15,0-1 5-15,7 2-4 16,9 0-1-16,10 0-1 15,10 0 0-15,9 0-1 16,4 0-2-16,0 0-9 16,-10 0-9-16,-14 7 0 15,-10 3-33-15,-7 1-70 16,-7-2-108-16</inkml:trace>
  <inkml:trace contextRef="#ctx0" brushRef="#br0" timeOffset="38257.2843">13010 6618 431 0,'0'0'174'0,"0"10"-149"16,0 19 46-16,-2 18-34 15,-5 15-19-15,-4 8-15 16,-2 4-3-16,1-4-2 16,3-1-29-16,4 5-73 15,1-4-173-15</inkml:trace>
  <inkml:trace contextRef="#ctx0" brushRef="#br0" timeOffset="42447.5242">14039 6596 421 0,'-13'0'84'0,"2"0"-82"16,4 0 35-16,2 0-24 15,2 0-6-15,3 0 27 16,0 0 7-16,0 0-6 16,0 0-1-16,0 0-5 0,17-5 11 15,20-4 1-15,15-2 13 16,8 3-9-16,-5 5-10 16,-14 3-7-16,-16 0-10 15,-18 17-10-15,-7 19-3 16,-13 19 1-16,-23 15-4 15,-9 8-2-15,3-6 0 16,10-14-2-16,12-19-6 16,17-17-2-16,3-14-1 15,29-7 7-15,16 0 4 16,8 3 1-16,-2 6 0 16,-12 14 5-16,-22 22 6 15,-17 24 2-15,-47 21-9 0,-35 13-5 16,-20-7 0-16,-5-18 0 15,10-32 0-15,19-35-6 16,20-22-56-16,28-50-140 16,27-25-324-16</inkml:trace>
  <inkml:trace contextRef="#ctx0" brushRef="#br0" timeOffset="43211.4405">15885 6069 667 0,'-17'0'36'16,"-9"11"-12"-16,-10 25 39 15,-14 19-55-15,-16 22-6 16,-11 20-1-16,-3 23 1 16,10 28-2-16,18 18-2 0,23 10 2 15,23-3 1-15,6-21-1 16,19-23 1-16,11-27 0 15,3-22 2-15,3-19 1 16,-2-18-4-16,-4-16-1 16,-9-15-62-16,-11-12-133 15,-7-28-355-15</inkml:trace>
  <inkml:trace contextRef="#ctx0" brushRef="#br0" timeOffset="43544.3367">16004 6659 634 0,'8'0'5'0,"21"8"32"16,12 17 24-16,11 11-25 15,3 10 5-15,-6 12-8 16,-4 7-16-16,-9 3-6 0,-11 5-3 16,-11 0-8-16,-10-2 0 15,-4-3-13-15,0-13-45 16,-9-22-28-16,-4-23-31 15,1-10-128-15</inkml:trace>
  <inkml:trace contextRef="#ctx0" brushRef="#br0" timeOffset="43744.1899">16427 6692 673 0,'-47'4'69'15,"-10"28"-31"-15,-1 14 30 16,-6 14-61-16,-5 9-7 16,2 5 0-16,3-6 0 0,10-2-6 15,17-7-18-15,13-11-35 16,20-8-31-16,4-15-13 16,21-16-60-16,31-9-127 15</inkml:trace>
  <inkml:trace contextRef="#ctx0" brushRef="#br0" timeOffset="44010.0248">16880 6565 579 0,'-9'0'64'16,"3"17"-34"-16,4 10 41 15,-2 12-43-15,0 16-12 16,-4 16 1-16,-7 10-5 16,-6 8-6-16,-6 0-4 15,1 0-2-15,-3-5-5 16,3-7-35-16,4-17-34 16,2-24-48-16,6-23-97 15,-2-13-63-15</inkml:trace>
  <inkml:trace contextRef="#ctx0" brushRef="#br0" timeOffset="44193.549">16650 6958 597 0,'20'-5'97'16,"6"3"-26"-16,19-3 24 15,3 0-60-15,1 3-13 16,-3 2-19-16,-6 0-3 15,-2 0-39-15,-2 0-54 16,-2 7-88-16,0 4-271 16</inkml:trace>
  <inkml:trace contextRef="#ctx0" brushRef="#br0" timeOffset="44608.3476">17274 6744 592 0,'-21'0'30'0,"12"0"-19"16,9 0 5-16,0 0-16 16,24-10 4-16,13-8 13 15,14-4 39-15,7 4 6 16,2 4 8-16,-10 6-4 15,-12 8-19-15,-16 0-25 0,-16 16-9 16,-6 20-2 0,-9 14-5-16,-24 13-6 0,-8-1 0 15,0-5-2-15,13-16-10 16,17-13-7-16,11-12-3 16,21-6 2-16,18 0 15 15,6 0 5-15,1 6 3 16,-9 11 8-16,-13 11 10 15,-21 14 0-15,-7 12-4 16,-42 7-10-16,-20-2-7 16,-10-6 0-16,-5-13 0 15,12-20 0-15,10-21-30 0,13-11-56 16,15-35-87 0,21-13-126-16</inkml:trace>
  <inkml:trace contextRef="#ctx0" brushRef="#br0" timeOffset="44891.7862">18011 6310 745 0,'10'0'17'15,"23"17"-16"-15,13 12 14 16,4 16 2-16,-1 15 13 0,-9 21 20 16,-15 25 0-16,-22 18-5 15,-13 23-3-15,-53 16-31 16,-31-1-11-16,-22-4 0 16,-8-23 0-16,12-33 0 15,23-39 0-15,32-50-73 16,38-39-273-16</inkml:trace>
  <inkml:trace contextRef="#ctx0" brushRef="#br0" timeOffset="46404.1095">19073 6664 96 0,'2'-4'404'0,"-1"3"-388"0,8-1 63 16,8-3-51-16,14-4-8 15,12-2 20-15,6-1 6 16,3 1 0-16,-8 6-9 16,-7 3-18-16,-13 2-19 15,-8 0-3-15,-7 9-36 16,-1 14-64-16,-8-5-151 15</inkml:trace>
  <inkml:trace contextRef="#ctx0" brushRef="#br0" timeOffset="46653.6163">19105 7082 611 0,'4'5'26'0,"21"1"78"16,11-3-48-16,9-1-24 16,1-2-3-16,3 0-29 15,-5 0-17-15,-1-2-88 16,-12-12-211-16</inkml:trace>
  <inkml:trace contextRef="#ctx0" brushRef="#br0" timeOffset="48531.4592">20216 6465 184 0,'0'0'119'0,"0"-2"-65"15,0 0-15-15,0 2-28 16,0 0-5-16,0 0 6 15,0 0 3-15,0-2 23 16,0 2 13-16,0-1-2 16,0 1-5-16,0 0 0 15,0 0-17-15,0 0-14 16,0 0-12-16,0 0 1 16,-3 0 3-16,-1 0 9 0,-3 0 2 15,3 0-4 1,1 0-3-16,3 0 0 0,0 0 2 15,6 0 3-15,28-7 7 16,20-7 18-16,15 6-2 16,-1 2-8-16,-6 6 7 15,-20 0-6-15,-17 11-10 16,-18 20-12-16,-7 9-6 16,-35 18 0-16,-18 13-2 15,-10 3 0-15,7-10 0 16,14-13-7-16,19-19-9 15,22-12-1-15,4-6 2 0,31-3 14 16,8 3 1 0,4 8 1-16,-10 9 4 0,-17 19 8 15,-19 20 4-15,-23 14-1 16,-43 11-12-16,-25-4-4 16,-9-13 0-16,9-20 0 15,21-27-7-15,24-31-36 16,16-13-72-16,25-38-129 15,8-10-345-15</inkml:trace>
  <inkml:trace contextRef="#ctx0" brushRef="#br0" timeOffset="48881.5726">21247 6708 617 0,'-49'20'122'15,"-12"20"-116"-15,-2 19 47 16,-6 14-34-16,6 16 12 16,14 8 3-16,28-4 1 15,21-14-19-15,35-25-13 16,49-32 0-16,37-22 8 15,30-29 2-15,13-36-5 16,-15-8 8-16,-32-3 20 0,-43 12-36 16,-41 12 0-16,-33 4 0 15,-25-7 0-15,-39-1 0 16,-20 6 0-16,2 7 0 16,17 16 0-16,36 1-218 15</inkml:trace>
  <inkml:trace contextRef="#ctx0" brushRef="#br0" timeOffset="53586.7842">8847 9210 460 0,'3'-2'79'16,"-3"-1"-46"-16,0 3 26 0,0-1-22 15,0-1-9-15,0 2 7 16,0-3 10-16,0 0-6 16,0-2-2-16,-9-3-15 15,-13 5-9-15,-11 3-7 16,-12 0-4-16,-7 20-2 15,-3 13 0-15,6 12 0 16,4 5 0-16,14-1-4 16,13-3-3-16,13-13-1 15,5-6 1-15,9-7 5 16,24-6 2-16,10-4 5 16,8 4 14-16,-2 1 7 0,-12 7-1 15,-11 11-9-15,-14 11-4 16,-12 15-2-16,0 13-5 15,-27 12 0-15,-13 0-5 16,-9-5 0-16,-3-13-2 16,5-19-1-16,10-16-4 15,8-17-2-15,12-12 2 16,7-2-2-16,10-33 4 16,7-22-4-16,31-27 5 15,19-19 4-15,14-15 0 16,6-5 0-16,-7 9 5 15,-12 20 4-15,-18 25-6 0,-19 23-3 16,-15 19-3-16,-6 8-33 16,0 13-90-16,-3 4-53 15,-4 4-212-15</inkml:trace>
  <inkml:trace contextRef="#ctx0" brushRef="#br0" timeOffset="53986.5134">9165 9500 569 0,'0'0'96'0,"0"0"-68"15,0 0 9-15,21 12-26 16,12 9 41-16,13 3-19 15,3 6-5-15,2 7 4 0,-2 5-12 16,-10 8-5 0,-6 4-11-16,-11 0-4 0,-8-4 0 15,-8-5-12-15,-5-11-31 16,-1-9-33-16,0-11-42 16,0-14-81-16</inkml:trace>
  <inkml:trace contextRef="#ctx0" brushRef="#br0" timeOffset="54167.885">9604 9372 760 0,'-71'71'101'0,"-15"19"-95"15,-5 14 42-15,-6 5-34 16,1-3-14-16,14-16-31 15,23-18-78-15,26-35-123 16</inkml:trace>
  <inkml:trace contextRef="#ctx0" brushRef="#br0" timeOffset="55532.0126">10165 9519 189 0,'-3'-6'269'0,"1"4"-213"0,2-2 17 15,0 0-35-15,12-6 4 16,20-2 9-16,17-4 11 16,10 4-14-16,-1 4-25 15,-10 6-22-15,-8 2-1 16,-7 4-34-16,-1 10-42 15,-1-2-105-15</inkml:trace>
  <inkml:trace contextRef="#ctx0" brushRef="#br0" timeOffset="56197.3775">11155 9186 149 0,'0'-9'545'0,"-6"9"-531"0,-4 0 27 16,-3 0-24-16,-3 19-16 15,-4 7 0-15,-3 14-1 16,2 4 1-16,7 4-1 15,14-8-2-15,7-11-2 16,30-12 4-16,10-4 1 16,3-2 1-16,-6 0 26 15,-10 3 18-15,-12 4-8 16,-16 14-2-16,-6 14-6 16,-28 18-4-16,-25 6-18 15,-15-3-6-15,-8-11-2 16,3-20-7-16,3-22-18 15,13-14-23-15,15-14-4 16,15-22-30-16,20-8-15 0,7-8-52 16,25-5-140-16</inkml:trace>
  <inkml:trace contextRef="#ctx0" brushRef="#br0" timeOffset="56446.336">11149 9186 388 0,'9'-6'234'0,"20"3"-204"0,14-3 81 15,9-1-61-15,2-1-26 16,-5 1-17-16,-9 5-7 15,-8 2-28-15,-9 0-21 16,-7 2-68-16,-5 13-140 16</inkml:trace>
  <inkml:trace contextRef="#ctx0" brushRef="#br0" timeOffset="57074.9405">11879 9199 216 0,'0'0'38'15,"0"0"-14"-15,0 0 2 16,0 0-4-16,0-3 12 15,0 3 5-15,0-2 31 16,1 0 10-16,1-1-22 16,-1 2-12-16,-1 1-9 15,0 0-10-15,0 0 0 16,0 0-5-16,0 0-4 16,0 0-4-16,0 0-7 15,0 0-3-15,0 0-1 16,0-2 0-16,0 2-2 0,0 0 0 15,-7 10 0-15,-16 20 1 16,-9 12 0-16,-10 14-2 16,2 5 0-16,4 3-1 15,9-10-2-15,12-13-3 16,13-16-16-16,2-16 3 16,32-9 18-16,19-3 1 15,14-13 18-15,8 1-8 16,-4 4-1-16,-9 5 4 15,-14 6 2-15,-9 0-14 16,-13 0-1-16,-11 0-32 16,-8 0-37-16,-3 0-72 15,-2 0-169-15</inkml:trace>
  <inkml:trace contextRef="#ctx0" brushRef="#br0" timeOffset="58374.7393">12295 9073 171 0,'-1'-2'119'0,"1"2"-77"15,0-2 28-15,0 0-20 16,0-1-2-16,0 1-8 16,-2-1-23-16,-1-2-9 15,0 0-2-15,0-1 6 16,0 2 1-16,0 2 6 16,-2 0 4-16,-3 2-9 15,0 0-11-15,1 0-2 0,-3 0 3 16,-1 0 1-1,-3 0 5-15,-2 0-3 0,-5 0-4 16,0 0 5-16,2 0 0 16,0 4 2-16,2 2-8 15,-1 3 1-15,2 1-3 16,-2 1 1-16,1 1 0 16,-2-2 2-16,3 0 2 15,-4 2 2-15,1-2 3 16,2 3-7-16,1-2 0 15,4 0-2-15,-1-1 0 16,4-2-1-16,1-2 2 16,-1-2-2-16,2 1 2 0,0 3 4 15,-3-2-1 1,-1 5-2-16,0 0 1 0,2-3-1 16,2 3 0-16,-2-1-2 15,4-4-1-15,1 3 0 16,-2 0 0-16,1 2 1 15,-2 4-1-15,1 3 2 16,0 6 0-16,-2 6 2 16,-2 4-3-16,0 7-1 15,-2 1 2-15,-3 6-2 16,1-4-2-16,1-2-1 16,2-8-19-16,5-7-54 0,5-23-103 15</inkml:trace>
  <inkml:trace contextRef="#ctx0" brushRef="#br0" timeOffset="59505.8781">11759 9556 54 0,'-3'-7'2'0,"0"3"5"15,0 0-7-15,1-2-27 16,0 4 27-16,2-2 3 16,-1 2 108-16,1 2-6 15,0 0-34-15,0 0-19 16,0 0-4-16,-2 0 1 15,-1 0-26-15,2 0-16 16,-2 0-5-16,1 0 3 16,1 0 16-16,-1 0 2 0,2 0 0 15,-3 2-4 1,0 4 0-16,-1 6 4 0,-4 0-6 16,-1 7-1-16,-1 3 0 15,-2 5-7-15,1 2-5 16,1 4-2-16,-2 4-2 15,5 2 0-15,-1 0 3 16,4-1-1-16,1-2 2 16,3-4 3-16,0 0 4 15,0-3-6-15,1 0-3 16,11-6 2-16,0-2 0 16,4-6 0-16,3-3 1 15,3-5 0-15,3-4 4 16,2 0 3-16,3-3-4 0,-3 0-2 15,1-4-1-15,-1-9 0 16,-5-3-4-16,2-1 0 16,-2-3-1-16,1-4 0 15,1-1 0-15,-2-1 0 16,-1 1 0-16,-4 3 0 16,-4 2 0-16,-3 0 1 15,-1 4-1-15,0 1 0 16,-1 0 1-16,-1-1-1 15,-1-2 1-15,-1 1 0 16,0-2 0-16,-2 2 1 16,0 0-1-16,2 1-1 15,-4 3 0-15,1 0 0 0,-2 4 1 16,0-1 0 0,0 2 3-16,0-3 1 0,0 2-3 15,0 1 1-15,-5 2 4 16,-2 0 6-16,-2 0-4 15,0 2-6-15,-3 0 0 16,-4 2-2-16,-6 2-1 16,-3 0 0-16,-3 0 0 15,-3 0-5-15,-1 8-7 16,3 0-12-16,2-2-27 16,5-3-4-16,2 4-33 15,8-5-145-15</inkml:trace>
  <inkml:trace contextRef="#ctx0" brushRef="#br0" timeOffset="60989.5675">12729 9527 290 0,'0'0'13'16,"0"0"29"-16,0 0-35 0,0 0-5 16,0 0-1-16,-1 0 8 15,-1 0 24-15,1 0 13 16,-1 0 3-16,1 0-5 16,1 0-7-16,0 2-14 15,0 0-7-15,0 2-6 16,0 0 0-16,10-1 8 15,19-3 32-15,11 0 3 16,8 0-13-16,4 0-14 16,-6 0 3-16,-9-1-17 15,-13 1-12-15,-10 0-2 16,-7 0-29-16,-5 0-59 16,1 0-78-16,-3-10-189 0</inkml:trace>
  <inkml:trace contextRef="#ctx0" brushRef="#br0" timeOffset="61184.8706">12965 9348 64 0,'-25'36'618'16,"3"19"-601"-16,5 11 61 15,1 6-46-15,2 4-25 16,-1 0-5-16,3-11-2 15,3-9-1-15,3-16-18 0,6-11-48 16,0-16-51-16,20-13-158 16</inkml:trace>
  <inkml:trace contextRef="#ctx0" brushRef="#br0" timeOffset="61650.8216">13684 9113 602 0,'-21'2'22'16,"12"-2"-10"-16,9 0 5 15,12-6-16-15,22-16 20 0,19-11 25 16,12-1 17-16,6 1 1 15,-6 10-2-15,-13 13-14 16,-17 10-23-16,-23 22-13 16,-12 29 0-16,-15 15-5 15,-30 15-6-15,-7 8-1 16,-5-6 0-16,12-14-8 16,17-23-13-16,19-21-5 15,9-14-7-15,15-10 13 16,15-1 20-16,5 0 2 15,0 5 5-15,-5 9 4 16,-12 16 12-16,-13 16-2 0,-5 17-2 16,-35 16-4-16,-21 4-8 15,-12-3-7-15,1-21 0 16,6-24 0-16,10-27-13 16,8-11-27-16,11-35-45 15,16-13-12-15,16-1-15 16,15-2-76-16,31 4-276 15</inkml:trace>
  <inkml:trace contextRef="#ctx0" brushRef="#br0" timeOffset="61949.5062">14278 9156 655 0,'0'0'24'15,"3"7"-7"-15,25 13 35 16,9 11 1-16,8 9-7 16,1 12 6-16,-5 8-10 15,-7 6-19-15,-7 3-9 16,-5-7-8-16,-5-6-6 15,-2-6-4-15,-3-8-28 16,-1-10-41-16,-5-13-54 16,1-19-78-16,0-18-161 0</inkml:trace>
  <inkml:trace contextRef="#ctx0" brushRef="#br0" timeOffset="62082.902">14681 9224 723 0,'-66'56'82'0,"-14"14"-16"16,-11 10-16-16,-7 7-29 16,1-5-21-16,16-15-5 15,19-15-115-15,28-30-213 16</inkml:trace>
  <inkml:trace contextRef="#ctx0" brushRef="#br0" timeOffset="62707.5681">15518 9233 26 0,'-8'-6'443'0,"5"6"-395"16,3-1 49-16,0-4-59 15,17-2 1-15,17 0 9 16,17-4 14-16,8 1-7 15,2 2-12-15,-4 1-9 0,-13 4-24 16,-15 3-10 0,-9 0-17-16,-11 0-50 0,-6 0-61 15,-3 0-127-15</inkml:trace>
  <inkml:trace contextRef="#ctx0" brushRef="#br0" timeOffset="62914.1012">15718 9018 185 0,'-21'24'632'16,"3"19"-617"-16,4 13 58 16,3 11-53-16,0 9-16 15,3-4-4-15,0-5-2 0,2-12-44 16,4-13-43-16,2-13-42 15,0-15-99-15</inkml:trace>
  <inkml:trace contextRef="#ctx0" brushRef="#br0" timeOffset="63397.3043">16822 8836 594 0,'0'0'21'15,"0"0"58"-15,0 0-38 16,-11 0-6-16,-17 0-12 15,-18 0-16-15,-13 0 14 16,-14 24 7-16,-3 10-7 16,0 11-13-16,8 5 1 15,14-2 2-15,17-6-8 16,20-8-3-16,17-16 0 16,7-14-6-16,34-4-5 0,14-9 7 15,6-20 4-15,2-6 0 16,-3-4 0-16,-4 3 1 15,-8 3 5-15,-10 12-1 16,-12 14 10-16,-11 7 3 16,-13 27 0-16,-2 26 4 15,-14 17-9-15,-17 18-3 16,-8 11-1-16,-6 3-2 16,-2-3-3-16,5-14-3 15,10-19-1-15,13-13-18 16,10-17-70-16,9-22-148 15</inkml:trace>
  <inkml:trace contextRef="#ctx0" brushRef="#br0" timeOffset="63895.0636">17478 9142 591 0,'0'-1'92'15,"12"-5"-24"-15,25 0-21 16,14-3-20-16,6 4-2 16,-8-1-20-16,-13 4-5 15,-14 2-43-15,-14 0-51 16,-8 8-127-16</inkml:trace>
  <inkml:trace contextRef="#ctx0" brushRef="#br0" timeOffset="64044.669">17535 9350 806 0,'9'13'92'15,"10"-2"-36"1,23 2-24-16,13-4-30 0,17-6-2 15,1-3-101-15,-4-37-381 16</inkml:trace>
  <inkml:trace contextRef="#ctx0" brushRef="#br0" timeOffset="64726.364">18797 8981 73 0,'0'-8'347'16,"0"6"-290"-16,0 0 31 16,0 2-46-16,0 0 6 15,0 0-9-15,0 0-18 16,0-2-3-16,2 2 11 16,14-3 3-16,12 0 15 15,13-4 8-15,5 4-15 16,-7 3-10-16,-16 0-12 15,-14 6-11-15,-9 24-1 16,-16 12-2-16,-21 11-3 0,-8 3-1 16,2-6-4-16,17-9-12 15,21-15-13-15,6-11-8 16,33-7 27-16,9-4 10 16,11 2 4-16,-1 6 16 15,-6 9 10-15,-14 14-2 16,-25 14-3-16,-16 13-15 15,-43 15-10-15,-29 6 0 16,-19-6 0-16,-2-19 0 16,10-26 0-16,18-28-7 15,17-12-36-15,22-32-58 16,28-6-81-16,20-5-105 16</inkml:trace>
  <inkml:trace contextRef="#ctx0" brushRef="#br0" timeOffset="65075.6698">19630 9065 489 0,'-21'-1'116'0,"-8"1"-77"15,-2 7 17-15,-5 24-34 0,-7 14 17 16,3 18 4-16,8 11 2 16,23 3-3-16,14-13-7 15,51-24-15-15,38-27 1 16,35-13 2-16,13-36-1 16,-8-18-11-16,-33-4-11 15,-49 2 0-15,-49 1 0 16,-28 5 0-16,-47-4 0 15,-14 3 0-15,10 0 0 16,33 3 0-16,43-7-62 16,40-7-412-16</inkml:trace>
  <inkml:trace contextRef="#ctx0" brushRef="#br0" timeOffset="86240.8778">11252 11281 605 0,'0'0'37'16,"0"0"-18"-16,0 0 9 16,0 0-5-16,0 0-9 15,0 0 2-15,0 1 21 16,0 10-3-16,0 10-1 15,-3 15 10-15,-6 14-24 16,-8 15-8-16,-8 13-5 0,-4 12-3 16,-6 8-3-1,0 3-1-15,5-3-12 0,9-13-39 16,8-25-58-16,10-20-40 16,3-30-80-16</inkml:trace>
  <inkml:trace contextRef="#ctx0" brushRef="#br0" timeOffset="86507.4605">11618 11292 632 0,'0'0'104'0,"0"3"-93"15,0 20 16-15,-8 15 2 16,-2 18-12-16,-11 14-4 16,-9 9 5-16,-4 11-6 15,-4 6 0-15,4-3-9 16,4-1-3-16,8-11-28 16,6-19-61-16,8-14-53 15,8-31-106-15</inkml:trace>
  <inkml:trace contextRef="#ctx0" brushRef="#br0" timeOffset="86807.1517">11831 11653 730 0,'5'0'29'0,"20"13"12"16,8 10 4-16,8 11-30 16,1 7-13-16,-4 5-1 15,-4 2-1-15,-7-1 0 0,-9-2-1 16,-5-7-7-1,-4-5-27-15,-5-9-58 0,1-17-75 16,-4-7-240-16</inkml:trace>
  <inkml:trace contextRef="#ctx0" brushRef="#br0" timeOffset="86973.4348">12146 11601 883 0,'-92'66'52'0,"-7"25"-14"0,-3 9-6 16,13 0-32-16,19-12-6 15,25-21-67-15,26-36-223 16</inkml:trace>
  <inkml:trace contextRef="#ctx0" brushRef="#br0" timeOffset="91046.0024">12798 11718 123 0,'-3'0'152'0,"0"0"-85"0,2 0-4 16,-1 0-15-16,1 0-14 15,-1 0 0-15,1 0 2 16,1 0-4-16,-2 0-1 16,2 0 0-16,0 0-7 15,-1 0 1-15,1 0 3 16,0 0-3-16,0 0 2 16,10 2 3-16,21 11 21 15,11 1-3-15,3 0-26 16,1-2-16-16,-3-1-6 15,-1 0-18-15,-2-4-114 16,-14-7-188-16</inkml:trace>
  <inkml:trace contextRef="#ctx0" brushRef="#br0" timeOffset="94089.1474">13848 11300 389 0,'0'0'41'16,"0"-2"2"-16,0 2-13 15,0-2-13-15,0 2 4 0,0 0 13 16,0 0 2-16,0-1-9 15,0 1-1-15,-1 0 3 16,-2 0-1-16,-6 0 2 16,-6 5-15-16,-14 25-14 15,-9 12-1-15,-5 10-1 16,5-4-1-16,14-5 0 16,17-13-4-16,7-14-14 15,31-10 17-15,24-6 3 16,16 0 15-16,6-7 13 15,-5-2-4-15,-11 5-10 16,-18 3-2-16,-14 1-12 0,-13 0-1 16,-10 1-47-16,-6 5-65 15,0-1-84-15,-5-5-138 16</inkml:trace>
  <inkml:trace contextRef="#ctx0" brushRef="#br0" timeOffset="94321.8795">14242 11169 654 0,'-16'2'48'16,"4"23"-12"-16,-6 13 18 16,-1 12-30-16,-3 12-9 0,-7 13-2 15,-11 5-2-15,-5 8-2 16,-6-1 1-16,5 1-7 15,4-6-3-15,12-9-18 16,11-20-51-16,5-20-51 16,13-27-80-16,1-8-158 15</inkml:trace>
  <inkml:trace contextRef="#ctx0" brushRef="#br0" timeOffset="94753.5817">14384 11282 546 0,'-8'0'19'16,"4"0"8"-16,2 0-11 15,2 0-14-15,0 2 3 16,0 0 30-16,6 0 6 0,21-2-9 16,14 0 30-1,11 0-10-15,6 0-10 0,-7-2-3 16,-8 2-13-16,-15 0-12 15,-14 31-9-15,-14 18 4 16,-9 26 1-16,-37 15-6 16,-19 19 0-16,-11 9-4 15,-1-6-3-15,13-8-2 16,17-25-4-16,20-21-24 16,14-16-58-16,13-30-103 15,0-12-413-15</inkml:trace>
  <inkml:trace contextRef="#ctx0" brushRef="#br0" timeOffset="95619.0194">15409 11535 160 0,'-6'-4'253'16,"0"4"-220"-16,3-2 51 15,3 0-41-15,0 1-11 16,0-6 4-16,17-2 4 0,14-6 20 15,15-1-2 1,10-3-3-16,-3 5-12 0,-7 2-21 16,-13 10-22-16,-17 2-2 15,-5 0-33-15,-8 14-65 16,-3 10-44-16,-26 7-182 16</inkml:trace>
  <inkml:trace contextRef="#ctx0" brushRef="#br0" timeOffset="95784.174">15458 11703 564 0,'2'0'243'0,"7"0"-204"16,16 0 30-16,5 0-40 0,1 3-29 15,-4 6-7-15,1 4-80 16,0-1-89-16,-2-7-178 15</inkml:trace>
  <inkml:trace contextRef="#ctx0" brushRef="#br0" timeOffset="96317.2815">16314 11303 441 0,'-25'1'121'0,"9"1"-107"16,11-2 47-16,5 0-51 16,3 0-1-16,24-2 11 15,12-14 10-15,15-4 45 16,8-2-5-16,4 5-11 0,-9 8-12 16,-17 7-12-1,-22 2-21-15,-17 26-12 0,-1 16 1 16,-25 12 1-16,-12 6-3 15,-4-3-1-15,8-10-6 16,16-16-7-16,17-13-6 16,4-10-5-16,29-6 20 15,12-2 4-15,-1 4 12 16,-4 3 5-16,-15 15-4 16,-18 19 2-16,-13 22-1 15,-46 18-12-15,-32 10-2 16,-14-5 0-16,1-17 0 0,18-25-10 15,22-28-30 1,21-16-40-16,21-20-77 0,15-17-80 16,44-6-246-16</inkml:trace>
  <inkml:trace contextRef="#ctx0" brushRef="#br0" timeOffset="96648.9725">17436 11282 487 0,'-28'0'147'0,"-3"11"-134"16,-16 21 39-16,-9 18-10 0,-2 14 7 15,10 8 7-15,21-3 0 16,20-9-27-16,11-18-19 15,48-18-5-15,32-24-2 16,30-3 1-16,16-33 0 16,-3-10 11-16,-27-3 13 15,-39 1-5-15,-40 1-23 16,-25-2 0-16,-53-3 0 16,-23 4 0-16,-4 4 0 15,16 6 0-15,33 6-42 16,35-7-228-16</inkml:trace>
  <inkml:trace contextRef="#ctx0" brushRef="#br0" timeOffset="100040.7758">12957 12804 316 0,'0'-6'227'16,"0"4"-160"-16,0 2 1 15,0 0-35-15,0 0-6 16,0 0-2-16,0 0-4 16,0 0-2-16,0 14-11 15,-1 17 10-15,-4 12 2 16,-6 18-16-16,-4 9-4 16,-6 6 0-16,-3 4-3 15,-1-5-22-15,1-8-46 16,-2-4-35-16,1-13-80 15,-2-19-228-15</inkml:trace>
  <inkml:trace contextRef="#ctx0" brushRef="#br0" timeOffset="100223.6226">12886 12995 577 0,'10'-18'185'15,"2"9"-151"-15,9 4 30 16,6 5-39-16,-3 0-25 16,0 0-13-16,0 13-89 15,-5 6-53-15,-2-2-122 16</inkml:trace>
  <inkml:trace contextRef="#ctx0" brushRef="#br0" timeOffset="100622.4809">13565 12662 449 0,'3'-5'44'16,"0"-1"18"-16,0 0-15 15,0 3-1-15,-3 0-14 16,0 3 4-16,0 0-5 16,0 0 0-16,-15 10-13 15,-13 27 1-15,-14 16-2 16,-12 16-13-16,-1 7-4 15,7 0 0-15,18-11 0 16,26-19-9-16,7-24-35 16,39-22 21-16,22-2 13 15,15-28 10-15,4-6 0 16,-8 3 0-16,-12 1-6 0,-17 7-26 16,-18 6-51-1,-13 3-170-15</inkml:trace>
  <inkml:trace contextRef="#ctx0" brushRef="#br0" timeOffset="100805.5624">13914 12625 199 0,'0'0'528'16,"-15"32"-490"-16,-5 22 43 15,-11 18-39-15,-12 22-24 16,-5 10-12-16,-5 6-4 15,2-8-2-15,11-10-33 16,8-14-77-16,15-27-132 0</inkml:trace>
  <inkml:trace contextRef="#ctx0" brushRef="#br0" timeOffset="101188.019">14246 12678 69 0,'-4'0'624'16,"4"0"-617"-16,17 0 41 16,24 0-23-16,22-7 13 15,10-7-11-15,-1 1 5 16,-14 6 5-16,-22 7-16 16,-20 8-8-16,-16 34 0 15,-7 18 3-15,-38 20 0 16,-24 14-12-16,-14 3-4 15,2-4 0-15,20-13-18 0,28-22-39 16,26-29-144-16,7-29-440 16</inkml:trace>
  <inkml:trace contextRef="#ctx0" brushRef="#br0" timeOffset="101786.5081">16131 12709 549 0,'0'-7'58'16,"0"0"10"-16,1 3-25 15,7 4-20-15,-4 0 1 16,3 22 19-16,-3 14-11 16,-4 7-18-16,0 9-12 0,-3 3-2 15,-11 3-25-15,-6 3-58 16,-7-3-50-16,-7-7-97 15</inkml:trace>
  <inkml:trace contextRef="#ctx0" brushRef="#br0" timeOffset="101935.9236">16109 12945 660 0,'29'0'27'0,"10"0"73"15,0 0-54-15,-9 0-45 0,-8 14-1 16,-6 6-111-16,-9-4-117 16</inkml:trace>
  <inkml:trace contextRef="#ctx0" brushRef="#br0" timeOffset="102467.9475">16504 12741 332 0,'-3'-2'47'0,"1"1"-6"16,2 1-40-16,0 0-1 15,0-2-1-15,0 1 1 16,0-1 6-16,0-2 30 16,0 2 16-16,0 2 7 15,0-2-17-15,0 1-16 16,3-1-11-16,2-1 6 15,1-3 3-15,2 0 9 16,3-1-2-16,-3 0-9 0,-4 5-2 16,-2 0 2-16,-2 2 0 15,0 0-3-15,-3 6-8 16,-21 23-7-16,-9 11 2 16,-7 8-6-16,2 1-3 15,15-6-2-15,17-9-15 16,6-13-28-16,37-13 17 15,16-8 31-15,12 0 5 16,0-11 7-16,-3-2-8 16,-9-2-4-16,-9 1-1 15,-8-1-30-15,-8-1-97 16,-14-3-228-16</inkml:trace>
  <inkml:trace contextRef="#ctx0" brushRef="#br0" timeOffset="102634.5094">16968 12599 690 0,'-31'50'100'0,"-1"26"-3"15,-8 11-49-15,-3 15-32 16,1 7-15-16,7-7-1 16,9-12-16-16,8-17-92 15,10-31-167-15</inkml:trace>
  <inkml:trace contextRef="#ctx0" brushRef="#br0" timeOffset="103067.4419">17344 12571 253 0,'0'0'250'0,"0"0"-188"16,19 0 25-16,14-9-42 16,11-4-18-16,6-1-1 15,2 0 14-15,-8 6 3 16,-15 8-8-16,-12 6-5 16,-16 30-6-16,-2 20 1 15,-36 16-4-15,-16 8-12 16,-7 5-5-16,4 1-3 15,7-7-1-15,16-9-3 16,13-20-23-16,13-18-68 0,7-15-96 16,0-15-271-16</inkml:trace>
  <inkml:trace contextRef="#ctx0" brushRef="#br0" timeOffset="103765.1024">12231 13755 434 0,'41'0'240'16,"45"0"-232"-16,71 0 89 16,54-6-23-16,55-2-23 15,37-4-19-15,21-4-18 16,5-4-10-16,-20-6-4 16,-42 1-6-16,-58 5-37 15,-60 3-136-15,-58-7-303 16</inkml:trace>
  <inkml:trace contextRef="#ctx0" brushRef="#br0" timeOffset="104297.2012">13909 10788 380 0,'-16'18'103'0,"5"42"-51"15,11 43 55-15,0 41-31 16,27 43 4-16,12 48-9 16,6 47-25-16,-2 30-25 15,-5 19-16-15,-9-5-5 16,-9-17-11-16,-11-18-88 15,-9-28-93-15,-2-52-175 16</inkml:trace>
  <inkml:trace contextRef="#ctx0" brushRef="#br0" timeOffset="105028.7153">13101 14508 449 0,'0'-8'89'15,"0"0"-25"-15,0 2-9 16,0 6-25-16,0 0-6 15,0 0-9-15,-2 0-3 0,2 14 7 16,-3 20 24-16,-6 18-1 16,-7 19-11-16,-8 15-7 15,-7 11-15-15,-5 3-6 16,2-3-3-16,4-3-1 16,9-16-15-16,6-16-45 15,9-19-44-15,6-23-21 16,0-20-53-16,0-3-114 15</inkml:trace>
  <inkml:trace contextRef="#ctx0" brushRef="#br0" timeOffset="105344.5766">13560 14422 485 0,'0'-2'71'16,"0"2"-14"-16,0 0-18 16,0 20-14-16,0 14 16 15,0 15-10-15,-10 14 8 16,-12 16-2-16,-8 9 3 0,-6 11-12 15,-6 3-13 1,2-4-10-16,6-9-5 0,5-9-9 16,13-20-43-16,10-21-64 15,6-22-65-15,0-17-137 16</inkml:trace>
  <inkml:trace contextRef="#ctx0" brushRef="#br0" timeOffset="105693.7503">13796 14771 522 0,'-3'0'66'15,"3"0"-35"-15,0 0 18 16,3 8-26-16,12 14 8 16,7 9 17-16,5 7 0 15,0 6-8-15,-2 2-11 16,-3 2-15-16,-5-2-14 15,-3-5-2-15,-4 0-28 0,-4-6-43 16,-6-4-44-16,0-14-108 16</inkml:trace>
  <inkml:trace contextRef="#ctx0" brushRef="#br0" timeOffset="105909.5728">14091 14753 36 0,'-38'5'696'0,"-12"17"-660"16,-8 16 37-16,-11 14-41 0,-11 12-16 15,1 5-16-15,7 1-14 16,17-7-52-16,18-12-103 15,25-23-221-15</inkml:trace>
  <inkml:trace contextRef="#ctx0" brushRef="#br0" timeOffset="106313.228">14611 14757 446 0,'0'-2'125'0,"0"-4"-33"0,13-3-53 15,14-2-2-15,9-1-8 16,1 4-13-16,-1 0-16 15,-3 4-1-15,-8 2-17 16,-9 2-37-16,-11 0-81 16,-5 0-158-16</inkml:trace>
  <inkml:trace contextRef="#ctx0" brushRef="#br0" timeOffset="106525.0221">14624 14964 744 0,'0'0'131'16,"25"0"-62"-16,13-10-30 16,5 2-35-16,-1 2-4 15,-5 5-38-15,-7-8-114 16,-12-4-293-16</inkml:trace>
  <inkml:trace contextRef="#ctx0" brushRef="#br0" timeOffset="107240.0512">16180 13617 548 0,'0'0'79'15,"21"0"0"-15,45 12 15 0,39 18-11 16,42 4-30-16,38-1-24 16,31-8-6-16,26-10-7 15,13-7-15-15,-15-5-1 16,-22 0-15-16,-42-3-139 16,-52 0-283-16</inkml:trace>
  <inkml:trace contextRef="#ctx0" brushRef="#br0" timeOffset="110565.4774">16216 14404 537 0,'-9'0'21'16,"9"0"5"-16,0-2-21 16,0 1-4-16,5 0 4 15,18-1 12-15,12-4 16 16,18-7 15-16,18-4 11 15,17-7-8-15,9-2-7 16,2 2-9-16,-9 3-3 16,-19 11-8-16,-24 4-9 15,-20 6-14-15,-18 15-1 16,-9 31 0-16,-21 22 3 16,-25 20-3-16,-17 14 0 15,-9 9 0-15,0 6-2 16,4-7 1-16,14-13 0 0,14-23-5 15,20-26-21 1,12-23-28-16,8-22-54 0,5-3-32 16,23-34-94-16</inkml:trace>
  <inkml:trace contextRef="#ctx0" brushRef="#br0" timeOffset="111047.375">17241 14376 417 0,'-6'0'63'15,"4"0"-15"-15,2 0-22 16,0 0-19-16,0 0 8 16,0 0 28-16,0 0 2 15,2 0-12-15,18 0 16 16,15-8-1-16,14-6-7 15,8-2-2-15,-5 2-7 0,-10 6-3 16,-15 8 0-16,-10 0-14 16,-9 27-7-16,-8 20 4 15,0 15-5-15,-27 23-4 16,-17 17-3-16,-13 12 0 16,-7 1-4-16,3-5 1 15,10-13 1-15,11-17-5 16,16-17-10-16,7-16-42 15,11-21-130-15,6-22-283 16</inkml:trace>
  <inkml:trace contextRef="#ctx0" brushRef="#br0" timeOffset="111961.5508">13037 15550 247 0,'-12'0'48'15,"4"0"29"-15,5-3-22 0,3 2-9 16,0-2 1-16,0-4-3 16,11-2 1-16,29-4 0 15,36-3-1-15,46-7 13 16,47-8-1-16,34-5-8 15,13-2-9-15,-11 8-16 16,-22 19-14-16,-40 11-9 16,-38 21-42-16,-37 22-78 15,-36 14-27-15,-28 1-109 16</inkml:trace>
  <inkml:trace contextRef="#ctx0" brushRef="#br0" timeOffset="112693.4775">13611 15842 420 0,'0'-2'55'0,"-2"1"-4"16,2-1-39-16,0 2-10 15,0 0-2-15,-3 0 0 16,2 0 0-16,-1 0 15 16,1 0 6-16,1 0 3 15,-2 0 6-15,2 2-7 0,-1 4-9 16,-2 10-3-16,0 9 8 16,0 13 3-16,-6 12 4 15,-3 10-10-15,-3 8-7 16,2 1-9-16,3 0 0 15,5-6-14-15,5-6-49 16,0-15-86-16,10-25-154 16</inkml:trace>
  <inkml:trace contextRef="#ctx0" brushRef="#br0" timeOffset="112876.273">14050 15859 490 0,'-18'25'254'16,"-9"23"-250"-16,11 21 41 15,2 13-33-15,4 11-12 16,5 2-18-16,5-5-47 16,0-19-102-16,9-26-300 15</inkml:trace>
  <inkml:trace contextRef="#ctx0" brushRef="#br0" timeOffset="113409.2957">15973 15384 663 0,'3'-2'76'0,"59"1"-50"15,44-6 39-15,53 0-10 0,27-8-20 16,23-3-4-16,0-10-7 16,-5-3-11-16,-15 1-13 15,-30 3-6-15,-43 8-64 16,-50 7-143-16,-47 4-255 15</inkml:trace>
  <inkml:trace contextRef="#ctx0" brushRef="#br0" timeOffset="113807.1249">16522 15723 88 0,'0'-8'506'0,"0"8"-438"16,0 0-7-16,0 0-33 0,0 6-20 16,0 28-7-16,0 17 37 15,0 19-6-15,-9 10-14 16,-9 0-2-16,-3-3-16 15,2-6-1-15,8-10-43 16,8-8-111-16,3-23-235 16</inkml:trace>
  <inkml:trace contextRef="#ctx0" brushRef="#br0" timeOffset="113973.6433">16986 15796 834 0,'-52'71'51'0,"7"24"3"16,8 13-52-16,5 3-2 15,10-5-27-15,8-9-62 16,2-18-147-16</inkml:trace>
  <inkml:trace contextRef="#ctx0" brushRef="#br0" timeOffset="114721.6674">13129 14438 443 0,'0'26'91'0,"20"17"-69"16,17 20 71-16,10 16-68 16,1 8-23-16,-2 8-2 15,-2 0-22-15,-5 3-73 16,-5-6-91-16</inkml:trace>
  <inkml:trace contextRef="#ctx0" brushRef="#br0" timeOffset="115154.8981">13514 15773 557 0,'0'0'72'0,"27"23"-54"16,34 32 19-16,23 22 7 16,14 12-13-16,-1 9-17 15,-5 2-14-15,-12 1-4 16,-10-5-55-16,-22-2-72 15,-17-12-123-15</inkml:trace>
  <inkml:trace contextRef="#ctx0" brushRef="#br0" timeOffset="115553.0967">13256 16900 584 0,'4'8'60'0,"59"0"-37"16,54-8 58-16,59-5-13 15,53-34-16-15,52-14-13 16,46-10-11-16,41 2-1 16,30 7-20-16,14 5-3 15,-11 7 0-15,-39 16-4 16,-52 14-3-16,-71 12-16 15,-78 9-86-15,-60 11-94 16,-53-7-169-16</inkml:trace>
  <inkml:trace contextRef="#ctx0" brushRef="#br0" timeOffset="116085.1224">14223 17506 340 0,'-6'-8'69'0,"3"0"-8"0,0-3 0 15,3 0-8 1,0-2-1-16,0 2 5 0,3 5 3 16,13 6-13-16,16 6-21 15,12 32 15-15,9 16-7 16,3 16-14-16,-2 0-14 15,-6-1-6-15,-5-3-3 16,-6-6-13-16,-5-5-40 16,-10-7-39-16,-9-8-37 15,-10-19-125-15</inkml:trace>
  <inkml:trace contextRef="#ctx0" brushRef="#br0" timeOffset="116284.7606">14790 17407 671 0,'-55'9'67'15,"-2"25"4"-15,-10 17-24 16,-5 14-26-16,-6 16-15 16,4 8-6-16,7 6-1 15,15 2-23-15,19-10-62 16,21-19-65-16,12-41-222 15</inkml:trace>
  <inkml:trace contextRef="#ctx0" brushRef="#br0" timeOffset="116716.9874">15467 17590 50 0,'0'0'501'0,"0"-3"-418"16,19-8-14-16,25-3-11 15,18-5-7-15,11-3-11 16,4 0-7-16,-2 7-32 16,-6 5-1-16,-14 8-55 15,-17 2-52-15,-23 0-69 16,-15 16-327-16</inkml:trace>
  <inkml:trace contextRef="#ctx0" brushRef="#br0" timeOffset="116932.8304">15706 17800 569 0,'10'0'218'15,"17"-3"-141"-15,15-5-3 16,7 4-43-16,3 4-31 15,2 0 0-15,1 8-39 0,2 6-84 16,-3-10-158-16</inkml:trace>
  <inkml:trace contextRef="#ctx0" brushRef="#br0" timeOffset="117598.0039">16786 17239 368 0,'-6'2'73'0,"4"-1"-44"16,2-1 8-16,0 0-5 15,0 0 1-15,8 0-9 16,14 0 16-16,13 0-1 16,13-13-5-16,13-5-2 0,12-7 1 15,3-4 8 1,4 0 2-16,-6 5 1 0,-9 10-13 16,-14 11-10-16,-17 3-14 15,-15 25-4-15,-13 27 3 16,-6 28 1-16,-28 25-4 15,-25 25-3-15,-18 19-1 16,-5 18-4-16,-3 0-8 16,12-14-34-16,16-23-44 15,17-42-52-15,15-41-245 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0T18:40:45.0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8993 4560 320 0,'7'-2'140'0,"-3"0"-134"16,6 0 78-16,2-3-11 15,-3 0-24-15,0-1-9 16,-1-7-10-16,-4-7-2 16,1-10-11-16,-4-12-9 0,-1-4-4 15,0-9 0-15,-7-5-3 16,-11 4 2-16,-3 8 4 16,-2 10 2-16,0 14-6 15,-3 13 1-15,-1 11-4 16,-4 2 4-16,-6 28-4 15,1 13 0-15,5 15 0 16,7 11-1-16,10 13 1 16,7 10 0-16,4 13 1 15,1 15 2-15,2 9 5 16,0 2-1-16,0-1-3 16,0-6-4-16,-2-8-3 15,0-8-5-15,-2-16-16 16,1-16-46-16,-4-23-17 15,-3-23-63-15,-5-27-133 0</inkml:trace>
  <inkml:trace contextRef="#ctx0" brushRef="#br0" timeOffset="182.8507">8597 5124 665 0,'19'0'13'16,"20"0"20"-16,11 0 31 16,0 6-57-16,-4 4-7 15,-6-2-53-15,-1-3-69 0,1 2-59 16,2-3-191-16</inkml:trace>
  <inkml:trace contextRef="#ctx0" brushRef="#br0" timeOffset="432.7597">9451 4865 579 0,'-52'19'10'16,"-6"24"39"-16,-1 14 3 15,3 12-20-15,8 9-21 16,11 5-2-16,10-3-3 0,10-4-5 15,11-11-1 1,6-11-2-16,0-12-12 0,20-9-4 16,6-9-14-16,3-10-24 15,4-9-25-15,3-5-36 16,-3-13-122-16</inkml:trace>
  <inkml:trace contextRef="#ctx0" brushRef="#br0" timeOffset="631.7423">9477 5086 490 0,'3'19'121'0,"24"10"-87"16,11 7 38-16,4 4-42 15,6 0-13-15,-3 0-17 16,1-4-4-16,-6-6-15 15,-1-8-28-15,0-5-62 16,-5-12-80-16</inkml:trace>
  <inkml:trace contextRef="#ctx0" brushRef="#br0" timeOffset="814.9241">9853 5055 649 0,'-67'47'44'0,"-5"17"13"16,-1 8-8-16,-3 10-39 16,3-2-9-16,12-5-1 15,19-12-9-15,18-16-36 16,24-19-46-16,5-27-105 16,32-11-213-16</inkml:trace>
  <inkml:trace contextRef="#ctx0" brushRef="#br0" timeOffset="1064.0725">10145 4852 647 0,'14'10'3'15,"12"24"11"-15,0 13 6 16,-5 15 3-16,-9 11 17 15,-12 15 1-15,-17 14 21 16,-33 16-17-16,-27 9-16 16,-12-4-18-16,-3-11-11 15,10-30-14-15,19-27-70 16,24-50-88-16,27-25-350 16</inkml:trace>
  <inkml:trace contextRef="#ctx0" brushRef="#br0" timeOffset="1413.217">10636 5097 592 0,'42'-8'23'15,"4"2"36"-15,0 3-43 16,-11 1-16-16,-9 2-39 16,-9 0-91-16,-7 0-220 15</inkml:trace>
  <inkml:trace contextRef="#ctx0" brushRef="#br0" timeOffset="1579.5637">10600 5361 562 0,'0'8'300'0,"6"7"-292"16,26 2-5-16,8-5-3 16,5-8-43-16,2-4-195 15</inkml:trace>
  <inkml:trace contextRef="#ctx0" brushRef="#br0" timeOffset="2742.9786">11461 5122 196 0,'0'0'112'0,"0"7"-102"16,0 0 19-16,0-1-4 15,0 0 3-15,0-6 1 16,0 0 2-16,-1 0 7 0,-1 0-5 15,2 0-10 1,0 2-3-16,0 0-6 0,0-1-1 16,18-1 24-16,22 0 9 15,25-11 21-15,21-9-6 16,8 2-17-16,-6 5-11 16,-21 10-21-16,-20 3-12 15,-19 1-9-15,-9 18-52 16,-7 3-95-16,-2-6-220 15</inkml:trace>
  <inkml:trace contextRef="#ctx0" brushRef="#br0" timeOffset="3125.4422">12931 4435 376 0,'0'-10'136'0,"0"8"-84"15,-9 2 51-15,-14 8-47 0,-13 30-25 16,-16 22 4-16,-13 30-9 16,-6 23-9-16,5 17-4 15,16 10 4-15,20-1 0 16,26-10-10-16,7-15-7 16,31-17 0-16,14-20-4 15,10-17-17-15,5-18-24 16,-2-16-43-16,-6-11-46 15,-10-15-133-15</inkml:trace>
  <inkml:trace contextRef="#ctx0" brushRef="#br0" timeOffset="3508.8548">13201 4806 556 0,'-12'0'32'0,"12"0"-23"15,3 9 34-15,24 15 0 16,14 8 22-16,10 6-16 16,12 7-6-16,1 6-15 15,-1 4-8-15,-10-3-15 16,-12 2-5-16,-10-2-5 15,-9-4-39-15,-2-4-54 16,-5-9-50-16,-2-23-170 16</inkml:trace>
  <inkml:trace contextRef="#ctx0" brushRef="#br0" timeOffset="3724.8182">13724 4754 639 0,'-64'34'89'0,"-6"19"-83"15,0 11 52-15,-3 7-43 16,-2 2-14-16,8-3-1 16,9-9-10-16,19-13-42 15,15-13-48-15,24-16-80 16,6-19-118-16</inkml:trace>
  <inkml:trace contextRef="#ctx0" brushRef="#br0" timeOffset="3973.3358">14132 4741 590 0,'-13'43'10'0,"2"14"36"0,-6 9-19 16,-4 5-23-16,-1 0-3 16,0 2-1-16,2 1-12 15,4-5-48-15,2-9-94 16,3-21-231-16</inkml:trace>
  <inkml:trace contextRef="#ctx0" brushRef="#br0" timeOffset="4189.7456">13871 5071 396 0,'0'0'354'15,"27"9"-354"1,19 0 64-16,9-4-41 0,0-5-18 16,-1 0-5-16,-4-5-29 15,-3-13-60-15,-4-4-56 16,-4-3-111-16</inkml:trace>
  <inkml:trace contextRef="#ctx0" brushRef="#br0" timeOffset="4539.0089">14405 4790 616 0,'0'2'35'0,"4"0"-8"15,28-2 21-15,9 0-3 16,12-9-19-16,-1-8-2 15,-4 3 16-15,-11 3 10 16,-12 8-10-16,-10 3-23 16,-15 16-10-16,-10 27-3 15,-32 19 3-15,-15 12-6 16,-7 11 2-16,6-3-3 16,18-9 0-16,17-13-10 15,23-19-6-15,8-18-14 16,35-12 13-16,12-9 12 15,6-2 4-15,3-4-7 0,0-10 2 16,-1-6-22-16,-3-4 10 16,-9-3-91-16,-8-12-68 15</inkml:trace>
  <inkml:trace contextRef="#ctx0" brushRef="#br0" timeOffset="4755.0675">15133 4329 438 0,'0'39'305'0,"0"26"-279"0,0 27 59 16,0 21-33-16,-24 14-19 16,-25 15-3-16,-22 6-9 15,-20-3-3-15,-4 0-11 16,4-15-7-16,21-28-15 15,33-43-84-15,28-59-260 16</inkml:trace>
  <inkml:trace contextRef="#ctx0" brushRef="#br0" timeOffset="5470.0732">15801 4152 80 0,'-4'-4'99'16,"-4"2"-24"-16,0-2 55 16,-2 2-41-16,-3 2-33 15,-3 0-10-15,0 0-10 16,3 0-10-16,7 0 5 15,3 0-6-15,3 0-1 0,0 0 16 16,11 0-7-16,14-4 18 16,14-2-1-16,2 1-15 15,-3 4-2-15,-13 1-14 16,-16 6-11-16,-9 22-4 16,-10 12 0-16,-23 16 3 15,-7-5-6-15,4-5 0 16,14-15-1-16,17-15-3 15,5-11-5-15,21-5 2 16,12 0 6-16,6 0 1 16,-5 0 4-16,-10 12 3 15,-20 20 0-15,-7 19-1 0,-40 17 1 16,-23 8-8-16,-4-8 0 16,13-19-17-16,22-26-83 15,29-23-131-15</inkml:trace>
  <inkml:trace contextRef="#ctx0" brushRef="#br0" timeOffset="5902.3048">16288 4765 787 0,'41'0'11'0,"28"0"66"16,19 0-49-16,2 0-23 15,-10 1-5-15,-13 1-29 16,-13 0-84-16,-14-2-42 16,-10-5-318-16</inkml:trace>
  <inkml:trace contextRef="#ctx0" brushRef="#br0" timeOffset="6151.6557">16650 4566 572 0,'-2'0'144'0,"-2"26"-116"15,-3 24 68-15,-17 26-45 16,-16 18-18-16,-15 9-8 15,-8-1-17-15,6-11-8 16,15-15-25-16,23-17-119 16,19-25-200-16</inkml:trace>
  <inkml:trace contextRef="#ctx0" brushRef="#br0" timeOffset="6683.7333">17520 4496 686 0,'-16'-1'83'0,"-4"1"-38"0,-5 11 5 15,-7 18-30 1,4 2-4-16,10 0-13 0,18 0-3 16,14-4 0-16,26-5 0 15,9-2 21-15,-1-1 12 16,-11 5-2-16,-13 12-6 15,-22 14-15-15,-14 15-10 16,-47 11 0-16,-24 1 0 16,-14-11 0-16,8-20 0 15,18-22-2-15,21-24-62 16,18-3-89-16,17-32-121 16</inkml:trace>
  <inkml:trace contextRef="#ctx0" brushRef="#br0" timeOffset="6833.2641">17689 4447 854 0,'59'0'70'0,"23"7"15"16,18 16-71-16,7 2-14 16,-3-12 0-16,-1-6-14 15,-2-7-291-15</inkml:trace>
  <inkml:trace contextRef="#ctx0" brushRef="#br0" timeOffset="42114.5686">5387 7838 443 0,'-9'0'30'0,"1"0"-6"16,3 0 33-16,2 0-20 0,2 5-17 16,-1 9-2-16,2 12 3 15,-3 17 5-15,0 16-5 16,0 20-8-16,1 5-2 15,2-4-6-15,0-18-5 16,10-26 0-16,13-28 1 16,12-18 5-16,10-51 18 15,10-27 7-15,0-12-9 16,-5 4-4-16,-11 19-6 16,-13 22-7-16,-14 20-5 15,-5 9 0-15,-5 12-18 16,-1 6-57-16,-1 8-60 0,3 0-142 15</inkml:trace>
  <inkml:trace contextRef="#ctx0" brushRef="#br0" timeOffset="42397.2303">5892 8021 298 0,'0'0'254'0,"28"-3"-254"16,18-24 55-16,11-11-18 16,-2-8-11-16,-9 0 4 15,-16 8-11-15,-18 7-6 0,-12 13 19 16,-3 8 3 0,-28 10-16-16,-17 11-16 0,-16 28-3 15,-3 15 0-15,7 7 1 16,12 5-1-16,16 1-2 15,11-3-18-15,12-4-47 16,9-8-39-16,10-16-116 16</inkml:trace>
  <inkml:trace contextRef="#ctx0" brushRef="#br0" timeOffset="42580.4139">6238 8081 476 0,'0'-6'196'0,"0"0"-153"0,0-1 15 16,9-4-39-16,16-5-1 16,8-1-3-16,4 3-6 15,-2 5-9-15,1 3 0 16,-2 6-19-16,-4 0-57 16,-5 14-56-16,-3 8-115 15</inkml:trace>
  <inkml:trace contextRef="#ctx0" brushRef="#br0" timeOffset="42762.6626">6775 7461 697 0,'-5'16'15'0,"2"30"-9"15,0 17 2-15,-5 15-5 16,-3 10-3-16,-4 7 0 15,-4 7-2-15,1 4-17 16,0-5-94-16,-3-16-210 16</inkml:trace>
  <inkml:trace contextRef="#ctx0" brushRef="#br0" timeOffset="42929.2338">6656 7927 359 0,'6'-6'352'15,"4"6"-312"-15,11 0 36 16,10 0-59-16,2 8-17 16,-1 0-19-16,-1 1-62 15,-6 0-65-15,0 5-115 16</inkml:trace>
  <inkml:trace contextRef="#ctx0" brushRef="#br0" timeOffset="43062.272">7066 7899 487 0,'0'28'87'16,"-11"12"-12"-16,-1 9-43 15,-1 4-32-15,1-7 0 0,6-3-66 16,-3-11-140 0</inkml:trace>
  <inkml:trace contextRef="#ctx0" brushRef="#br0" timeOffset="43188.3692">7073 7645 713 0,'-13'0'77'0,"2"2"-77"16,5 9-30-16,6-8-114 16,0-3-267-16</inkml:trace>
  <inkml:trace contextRef="#ctx0" brushRef="#br0" timeOffset="43562.2543">7534 7764 466 0,'-31'0'279'0,"-12"26"-270"16,-7 18 41-16,-5 16-45 16,-1 11-5-16,12-1 0 15,20-2-3-15,24-13-31 16,17-16-71-16,38-22-61 16,15-17-156-16</inkml:trace>
  <inkml:trace contextRef="#ctx0" brushRef="#br0" timeOffset="43843.615">7792 7875 624 0,'-41'49'10'15,"6"-2"45"-15,11-7-29 16,11-11-26-16,13-20-4 15,10-9-53-15,25-31 42 16,8-13 15-16,6-1 21 16,-4 6 25-16,-5 17-5 15,-10 15-6-15,-7 7-9 0,-10 26-13 16,-10 22 10 0,-3 12-9-16,-3 0-14 0,-10-8-2 15,7-15-95-15,6-33-122 16</inkml:trace>
  <inkml:trace contextRef="#ctx0" brushRef="#br0" timeOffset="44026.6469">8374 7280 644 0,'0'44'146'0,"-9"26"-75"0,-12 25 1 16,-8 13-43-16,-9 5-24 15,2 0-5-15,6-13-1 16,11-7-68-16,16-18-150 16,3-27-374-16</inkml:trace>
  <inkml:trace contextRef="#ctx0" brushRef="#br0" timeOffset="44541.9312">9977 7582 655 0,'-35'0'23'16,"-8"21"29"-16,3 10 13 16,4 4-47-16,11-8-18 15,16-6 0-15,9-10-12 16,10-9 12-16,17-2 1 16,4 0 36-16,-2 0 21 15,-10 4-19-15,-13 18-17 16,-6 17-7-16,-39 13 5 15,-26 11-15-15,-12-4-5 16,3-12-8-16,12-18-39 16,18-19-59-16,19-10-32 15,23-2-87-15,7-22-147 0</inkml:trace>
  <inkml:trace contextRef="#ctx0" brushRef="#br0" timeOffset="44890.939">10230 7248 529 0,'0'0'70'0,"0"0"-42"15,0 0 10-15,12 4-7 0,-4 8-13 16,-2 9 10-1,-3 10 22-15,-3 16-4 0,0 13 1 16,-14 6-12-16,-4 7-16 16,8-7-14-16,8-12-5 15,2-18-4-15,24-20-15 16,19-16 2-16,11-4 13 16,2-14 4-16,-9 9 1 15,-11 9 3-15,-15 7 0 16,-15 29-1-16,-6 12 2 15,-15 8-4-15,-15-1-1 16,3-5-38-16,6-12-133 16,9-20-178-16</inkml:trace>
  <inkml:trace contextRef="#ctx0" brushRef="#br0" timeOffset="45040.3135">10811 7631 685 0,'-2'35'30'0,"-10"9"9"16,-3 0-34-16,2-1-5 15,-3-6-103-15,-1-8-123 16</inkml:trace>
  <inkml:trace contextRef="#ctx0" brushRef="#br0" timeOffset="45190.3133">10781 7361 545 0,'12'-7'125'0,"6"7"-125"15,7-2 0-15,2 2-4 16,7 0-67-16,10 0-164 16</inkml:trace>
  <inkml:trace contextRef="#ctx0" brushRef="#br0" timeOffset="45456.395">11518 6843 577 0,'-30'-6'56'16,"-7"6"5"-16,-2 10-42 0,-3 18-11 15,5 10 10-15,5 6 11 16,6 3 3-16,9 4-12 15,5 5 0-15,8 7-2 16,4 7-7-16,0 11-1 16,0 7-4-16,4 2-3 15,1 0-3-15,-1-1-1 16,-1-5-9-16,-3-7-34 16,0-8-62-16,-7-14-83 15,-10-25-287-15</inkml:trace>
  <inkml:trace contextRef="#ctx0" brushRef="#br0" timeOffset="45605.9942">11143 7589 704 0,'27'-3'28'0,"17"1"40"16,9 2-49-16,1 0-2 15,-6 0-17-15,-8 0-7 16,-6 9-84-16,-4-1-114 15</inkml:trace>
  <inkml:trace contextRef="#ctx0" brushRef="#br0" timeOffset="45790.1317">11762 7108 60 0,'0'0'606'16,"0"25"-595"-16,0 23 46 15,-7 21-13-15,-3 15-12 16,-4 12-15-16,-5 5-6 16,-1 2-11-16,-2 2 0 15,-2-1-90-15,-1-16-213 16</inkml:trace>
  <inkml:trace contextRef="#ctx0" brushRef="#br0" timeOffset="45971.7762">11601 7501 672 0,'15'0'93'15,"12"0"-26"-15,11 0-26 16,3 0-26-16,-1 4-15 16,-1 6-1-16,-4-1-47 15,-1-2-117-15,2-7-244 16</inkml:trace>
  <inkml:trace contextRef="#ctx0" brushRef="#br0" timeOffset="46204.4556">12314 7095 426 0,'0'9'146'0,"-9"22"-146"15,-8 7-129-15</inkml:trace>
  <inkml:trace contextRef="#ctx0" brushRef="#br0" timeOffset="46322.6752">12243 7521 601 0,'-23'16'182'0,"4"2"-172"16,6-4-10-16,4-14-275 15</inkml:trace>
  <inkml:trace contextRef="#ctx0" brushRef="#br0" timeOffset="46952.7769">13271 7210 580 0,'-6'-2'35'15,"4"2"41"-15,2 9-60 0,-1 24-16 16,1 17 9 0,0 13 8-16,0 7 6 0,0 2 5 15,13-8 1-15,14-20-12 16,15-24-3-16,18-20 4 15,13-26-2-15,6-28-3 16,-3-14-6-16,-14-7-2 16,-21 1-4-16,-20 2-1 15,-21 6 0-15,0 10-7 16,-18 10-30-16,-3 21-36 16,9 21-63-16,6 4-163 15</inkml:trace>
  <inkml:trace contextRef="#ctx0" brushRef="#br0" timeOffset="47169.0534">14069 7193 557 0,'0'7'120'16,"0"30"-119"-16,5 16 47 15,1 15-33-15,-5 7-5 16,-1 7-5-16,0 6-2 16,0 2-3-16,-4 1-21 15,-7-1-81-15,2-18-117 16</inkml:trace>
  <inkml:trace contextRef="#ctx0" brushRef="#br0" timeOffset="47402.3348">14218 7151 671 0,'42'-29'56'0,"12"5"48"16,-2 10-53-16,-10 14-13 16,-17 2-21-16,-24 32-14 15,-8 20 14-15,-39 14-2 16,-23 6-10-16,-13 0-5 0,-1-18-1 15,17-19 0-15,18-21-14 16,18-16-30-16,20-5-67 16,10-20-59-16,24-6-65 15</inkml:trace>
  <inkml:trace contextRef="#ctx0" brushRef="#br0" timeOffset="47750.5943">14864 6843 456 0,'-25'0'234'16,"-5"26"-194"-16,-1 13 37 15,4 0-53-15,16-4-21 16,11-12-3-16,21-11-7 16,25-5 7-16,8-4 3 15,-3 6 42-15,-8 8 9 16,-13 16-11-16,-23 15-9 16,-7 19-17-16,-38 13-17 15,-28 7 0-15,-10-8 0 0,3-15 0 16,12-30 0-1,15-26-75-15,17-12-151 0,13-42-261 16</inkml:trace>
  <inkml:trace contextRef="#ctx0" brushRef="#br0" timeOffset="47900.3497">15088 6732 852 0,'52'0'86'15,"5"0"-10"-15,-2 5-67 16,-9-2-9-16,-5-3-4 0,-1-5-170 16,5-30-269-1</inkml:trace>
  <inkml:trace contextRef="#ctx0" brushRef="#br0" timeOffset="52988.0852">5105 9473 496 0,'0'-4'126'16,"0"4"-96"-16,0 0 11 16,0 7-21-16,3 12 10 15,-3 11 0-15,0 16-3 0,0 18 6 16,-17 15-7-16,-10 13-13 16,-6 7-10-16,0-9 3 15,10-18-4-15,10-26-2 16,13-35-1-16,21-20-10 15,33-43 4-15,17-18-2 16,11 0 9-16,-4 17 0 16,-11 28 5-16,-16 25 16 15,-20 34 4-15,-22 36-6 16,-9 17-4-16,-28 8-6 16,-12-3-9-16,1-19-6 15,7-21-46-15,16-22-71 16,13-22-97-16,3-8-260 0</inkml:trace>
  <inkml:trace contextRef="#ctx0" brushRef="#br0" timeOffset="53220.9698">5605 9993 559 0,'-28'52'130'0,"7"14"-96"16,15-4 23-16,6-7-38 15,27-26-17-15,17-24-2 16,11-10-6-16,-2-36 1 16,-11-9 5-16,-17-1 4 15,-22 9 15-15,-7 11 28 16,-38 14-19-16,-16 4-17 0,-6 2-11 16,10-4-10-16,23-6-104 15,26-7-149-15</inkml:trace>
  <inkml:trace contextRef="#ctx0" brushRef="#br0" timeOffset="53503.5148">5978 10008 489 0,'-18'33'11'15,"5"-3"31"-15,8-8-19 0,5-11 1 16,0-11 2-16,10-7 0 16,15-31 16-16,11-16-1 15,10-12 4-15,6-1-10 16,5 13 6-16,-4 16 2 16,-8 23-2-16,-12 15-21 15,-15 0-15-15,-9 15-5 16,-7 6-3-16,-2 1-61 15,0-7-128-15,0-10-321 16</inkml:trace>
  <inkml:trace contextRef="#ctx0" brushRef="#br0" timeOffset="53800.5272">6511 9515 741 0,'-24'12'66'0,"2"10"-4"15,8-6-62-15,7-8-95 16,7-8-326-16</inkml:trace>
  <inkml:trace contextRef="#ctx0" brushRef="#br0" timeOffset="54451.2911">6644 9930 100 0,'-2'-5'348'16,"0"5"-283"-16,1 0 12 15,1 0-17-15,0 9-28 16,0 18 1-16,0 9 11 16,-6 4-26-16,0 1-17 15,-3-4-1-15,0-9-10 16,1-6-59-16,5-10-100 16,3-12-234-16</inkml:trace>
  <inkml:trace contextRef="#ctx0" brushRef="#br0" timeOffset="54784.2323">7035 9785 546 0,'0'0'59'16,"10"0"-34"-16,14 0 10 16,8 0-7-16,6 0-3 15,-2-1-10-15,-9 1 18 16,-12 1-16-16,-12 28-6 0,-3 21 12 16,-32 13-11-16,-8 10-8 15,3-2-4-15,17-13 3 16,20-14 1-16,27-21-2 15,28-20 0-15,19-3-2 16,4-15 3-16,-1-7-3 16,-13 1-8-16,-14 6-60 15,-15-6-139-15</inkml:trace>
  <inkml:trace contextRef="#ctx0" brushRef="#br0" timeOffset="55249.0935">8722 9491 576 0,'-55'14'160'0,"-9"37"-148"16,6 2 60-16,14 2-44 15,19-5-21-15,25-14-7 16,16-20-5-16,32-16 1 16,15 0 4-16,5-8 0 15,-9 0 5-15,-16 8 21 16,-24 8 22-16,-19 33-15 16,-46 18-7-16,-33 11-17 15,-18-8-9-15,4-19-8 16,23-23-46-16,27-17-78 15,30-4-108-15,13-31-246 16</inkml:trace>
  <inkml:trace contextRef="#ctx0" brushRef="#br0" timeOffset="55665.0579">9153 9087 546 0,'0'0'30'0,"0"0"15"16,5 0-8-16,5 0-19 0,-6 0-3 16,-1 0 14-16,-1 0 11 15,-1 6-2-15,1-1-11 16,0 8-1-16,-2 5 0 15,0 9-7-15,0 11-2 16,-10 12-1-16,-6 20-2 16,-2 10 2-16,-3 5-4 15,2-3-4-15,7-16-5 16,9-20-3-16,3-22 0 16,14-21-8-16,17-3-2 15,9-12 6-15,2-3 4 16,-3 8 1-16,-6 7 0 15,-10 20-1-15,-11 23 1 0,-12 12 0 16,-4 4-1-16,-17-4 0 16,3-12-11-16,9-17-108 15,9-22-145-15</inkml:trace>
  <inkml:trace contextRef="#ctx0" brushRef="#br0" timeOffset="55831.2978">9662 9544 490 0,'-9'27'155'0,"-8"11"-97"15,3 4 0-15,0-4-45 0,0-6-13 16,3-10-28-16,3-15-107 16,-1-7-154-16</inkml:trace>
  <inkml:trace contextRef="#ctx0" brushRef="#br0" timeOffset="55947.5072">9580 9306 292 0,'0'0'198'15,"0"0"-157"-15,4 0-19 16,11 2-22-16,6 2-3 16,8-4-48-16,5 0-120 15</inkml:trace>
  <inkml:trace contextRef="#ctx0" brushRef="#br0" timeOffset="56230.2975">10254 8624 537 0,'-24'0'32'15,"-2"14"35"-15,1 14-45 16,0 10-12-16,-2 11 5 15,4 10 17-15,0 11 5 16,7 12-7-16,2 3 6 16,5 4-22-16,5 7-7 15,-1 4 1-15,4 0 0 16,1-7-5-16,0-11-3 0,0-9-4 16,0-14-22-16,3-8-53 15,-2-13-53-15,-1-12-89 16</inkml:trace>
  <inkml:trace contextRef="#ctx0" brushRef="#br0" timeOffset="56396.6087">9990 9420 434 0,'18'0'177'15,"10"15"-76"-15,11 0-9 16,7 5-46-16,-4 1-16 15,-3-3-28-15,-8 0-2 0,-7-4-33 16,-6-6-87-16,0-8-94 16,0 0-273-16</inkml:trace>
  <inkml:trace contextRef="#ctx0" brushRef="#br0" timeOffset="56596.1644">10629 8826 531 0,'-17'42'83'0,"2"19"-34"16,0 13 19-16,-2 14-28 15,-4 13-11-15,-2 11-10 0,-5 5-4 16,-2 1-10-16,-1-8-5 16,-1-11-24-16,5-19-109 15,7-22-169-15</inkml:trace>
  <inkml:trace contextRef="#ctx0" brushRef="#br0" timeOffset="56762.5978">10454 9236 596 0,'13'26'99'15,"3"9"17"-15,12 0-51 16,0-2-32-16,1-4-28 15,-1-5-5-15,-1-10-13 16,-1-3-86-16,1-11-119 0</inkml:trace>
  <inkml:trace contextRef="#ctx0" brushRef="#br0" timeOffset="57028.3904">11248 9109 719 0,'-9'0'159'0,"1"22"-145"16,0 0-14-16,3 8-76 16,-7-6-174-16</inkml:trace>
  <inkml:trace contextRef="#ctx0" brushRef="#br0" timeOffset="57144.8389">11279 9385 772 0,'-21'42'45'0,"-10"-4"-16"16,10-14-29-16,6-24-266 16</inkml:trace>
  <inkml:trace contextRef="#ctx0" brushRef="#br0" timeOffset="57876.025">12908 8870 594 0,'6'-14'40'16,"2"10"41"-16,-5 4-35 15,-3 0-40-15,0 29 11 16,-17 15 21-16,-15 16-26 16,-13 11-10-16,-8 8-1 15,1 10 0-15,10-7-1 16,20-5 0-16,22-18 0 16,15-23 0-16,37-23 0 15,23-13 4-15,14-2-1 16,8-18-2-16,-6 1-1 15,-16 9-21-15,-23 5-129 0,-34 2-282 16</inkml:trace>
  <inkml:trace contextRef="#ctx0" brushRef="#br0" timeOffset="58192.1235">13462 9334 709 0,'64'-30'55'16,"10"0"-29"-16,6-14 36 15,-18-3-58-15,-23 3-4 0,-21 3-39 16,-18 5 1-16,-9 9 31 16,-28 13 6-16,-14 14 2 15,-7 4 12-15,-5 27 5 16,2 15-1-16,7 3-5 15,14 11-4-15,15 3-8 16,17-3 0-16,8-9-3 16,17-11-12-16,21-15-18 15,10-13-14-15,7-10-26 16,2-2-67-16,-2-11-237 16</inkml:trace>
  <inkml:trace contextRef="#ctx0" brushRef="#br0" timeOffset="58491.474">14375 8454 450 0,'-22'-14'75'16,"-10"9"17"-16,-1 5-46 15,-6 8-32-15,0 18-4 16,1 10-7-16,4 10-2 16,2 10 2-16,6 10 9 15,3 11 14-15,23-77-3 16,-22 173 4-16,22-87-5 0,0-2-14 16,13-9-5-16,9-10-2 15,-1-4-1-15,-6-10-11 16,-10-11-82-16,-5-10-83 15,-9-17-176-15</inkml:trace>
  <inkml:trace contextRef="#ctx0" brushRef="#br0" timeOffset="58674.4554">13976 9107 662 0,'50'0'87'0,"17"8"25"0,15-3-61 16,-2 2-35-16,-5-3-16 16,-12-2-15-16,-11-2-133 15,-16 0-144-15</inkml:trace>
  <inkml:trace contextRef="#ctx0" brushRef="#br0" timeOffset="58857.2954">14765 8710 409 0,'-11'36'163'15,"0"14"-105"-15,1 10 26 0,-2 13-39 16,-2 3-15-16,-3-3-11 16,-3-2-15-16,-1-6-4 15,-6-3-45-15,-1-8-133 16,-6-8-270-16</inkml:trace>
  <inkml:trace contextRef="#ctx0" brushRef="#br0" timeOffset="58990.1406">14518 9049 566 0,'26'-7'104'16,"2"7"-12"-16,9 5-25 15,9 5-58-15,2 2-9 16,1-6-56-16,0-6-286 0</inkml:trace>
  <inkml:trace contextRef="#ctx0" brushRef="#br0" timeOffset="59538.615">15419 8784 383 0,'0'0'95'0,"0"0"-6"16,0 0-32-16,20 0 3 15,16-2 6-15,16-3-15 16,9 2 1-16,2 3-2 16,-13 0-15-16,-17 18-9 15,-27 22-15-15,-9 15-4 16,-36 15 5-16,-19 12-7 15,-2 1-3-15,20-5-2 16,30-13 0-16,37-24 0 16,71-29 1-16,50-16-1 15,35-40-18-15,-4-14-177 0</inkml:trace>
  <inkml:trace contextRef="#ctx0" brushRef="#br0" timeOffset="91710.6352">7032 11662 530 0,'-3'0'58'16,"3"0"-36"-16,3 0 7 15,25 16 4-15,15 10 28 16,13 12-11-16,5 12-12 16,-3 10-11-16,-6 0-11 15,-12 8-9-15,-8-5-7 16,-9-2-5-16,-6 2-12 16,-5-2-28-16,-5-3-52 15,2-12-61-15,-6-26-209 16</inkml:trace>
  <inkml:trace contextRef="#ctx0" brushRef="#br0" timeOffset="91893.8617">7636 11737 595 0,'-52'2'108'15,"-12"37"-105"-15,-7 25 25 16,-9 18-14-16,-8 12-14 15,7-1-10-15,10-6-35 16,20-13-87-16,21-21-95 16</inkml:trace>
  <inkml:trace contextRef="#ctx0" brushRef="#br0" timeOffset="92109.906">7711 12004 657 0,'16'0'92'16,"15"0"-81"-16,13 0 36 15,9 6-47-15,5 0-2 16,9 1-83-16,4-7-126 0</inkml:trace>
  <inkml:trace contextRef="#ctx0" brushRef="#br0" timeOffset="92641.9877">8986 11758 665 0,'0'-7'28'0,"-6"1"1"16,-13 6 18-16,-14 0-36 15,-18 7-8-15,-16 22-2 16,-13 16-1-16,-7 13 4 16,5 6 6-16,10 6 5 15,17-4 1-15,22-8-4 16,21-13-9-16,12-17-3 0,29-19-19 15,27-9 1 1,19-33-6-16,7-18-10 0,1-10 7 16,-8 0 25-16,-17 10 2 15,-16 12 12-15,-22 21 7 16,-14 9 7-16,-6 9 1 16,0 15-4-16,-14 25-11 15,-5 15 4-15,-2 9-13 16,-2 3-3-16,6-6-2 15,8-6-13-15,7-8-54 16,2-8-59-16,11-17-109 16</inkml:trace>
  <inkml:trace contextRef="#ctx0" brushRef="#br0" timeOffset="92841.5841">9128 11861 480 0,'5'0'120'0,"8"13"-62"16,7 15 21-16,6 8-28 15,4 8-12-15,4 1-22 16,-1 1-13-16,-2-6-4 16,-1-6-20-16,0-8-59 15,1-8-64-15,0-7-70 16</inkml:trace>
  <inkml:trace contextRef="#ctx0" brushRef="#br0" timeOffset="93024.5172">9598 11798 682 0,'-70'48'82'15,"-11"18"2"-15,-7 12-48 16,0 3-35-16,12-5-1 15,19-16-27-15,19-11-58 16,19-15-58-16,19-18-91 16,10-16-153-16</inkml:trace>
  <inkml:trace contextRef="#ctx0" brushRef="#br0" timeOffset="93190.6441">9781 11828 700 0,'-22'36'77'16,"3"17"-21"-16,-1 10-31 15,1 2-25-15,-1-9-12 16,8-8-63-16,6-10-131 16,0-14-291-16</inkml:trace>
  <inkml:trace contextRef="#ctx0" brushRef="#br0" timeOffset="93346.0445">9906 11480 652 0,'-20'0'131'16,"2"0"-91"-16,9 8-40 15,4 14-15-15,5-1-163 16,11-7-404-16</inkml:trace>
  <inkml:trace contextRef="#ctx0" brushRef="#br0" timeOffset="93556.2724">10218 11526 569 0,'-43'45'88'15,"0"13"-48"-15,2 4 34 16,12 1-9-16,14-3-16 15,15-8-39-15,0-6-10 16,4-10-13-16,2-4 13 16,-6-2 2-16,-13 0 11 15,-25-3-4-15,-9-5-9 16,-1-14-28-16,9-14-164 16</inkml:trace>
  <inkml:trace contextRef="#ctx0" brushRef="#br0" timeOffset="94238.119">11221 11406 525 0,'0'0'92'0,"3"2"-61"16,4 9 3-16,-1 9 15 15,-3 6-21-15,-1 3-6 16,-2 4 13-16,0-5-6 15,0-8-8-15,-5-8-17 16,2-10-4-16,3-2 1 16,0-24 2-16,0-22-3 0,21-12 0 15,18-5 0 1,9 7 2-16,4 9 5 0,2 14 16 16,-3 13-18-16,-5 9-5 15,-7 9-4-15,-13 2-49 16,-9 16-77-16,-14 15-104 15,-3 10-219-15</inkml:trace>
  <inkml:trace contextRef="#ctx0" brushRef="#br0" timeOffset="94470.6393">11610 11519 340 0,'11'12'133'16,"8"-4"4"-16,5 0-70 16,7-4-15-16,8-4-22 15,10 0-8-15,12-12-4 16,4-14-2-16,-7-2 5 15,-19 0 8-15,-21 3-5 0,-18 9-22 16,-17 8 0-16,-36 8 9 16,-22 6-9-16,-6 26-2 15,10 12 0-15,20 4 2 16,23 3-2-16,16-5-5 16,12-6-30-16,7-14-39 15,31-9-37-15,15-4-52 16,10-8-102-16</inkml:trace>
  <inkml:trace contextRef="#ctx0" brushRef="#br0" timeOffset="94770.1663">12710 10812 43 0,'0'-30'378'0,"-10"0"-290"16,-6-1 2-16,-1 3-49 16,0 8-8-16,-2 11 0 15,1 9 6-15,-5 15-23 16,-2 27 12-16,-2 21 12 16,1 19-13-16,4 17-5 15,0 9-7-15,3 5-3 16,2-6-9-16,1-5-3 0,4-10-6 15,0-16-31-15,0-8-84 16,-7-13-58-16,-4-19-148 16</inkml:trace>
  <inkml:trace contextRef="#ctx0" brushRef="#br0" timeOffset="94903.2422">12358 11274 612 0,'34'0'87'15,"12"22"26"-15,8 14-81 16,1-2-32-16,1 3-12 16,-9-12-113-16,-11-17-476 0</inkml:trace>
  <inkml:trace contextRef="#ctx0" brushRef="#br0" timeOffset="95302.3125">13435 10750 503 0,'0'-7'213'0,"0"7"-153"16,0 24-7-16,0 25-24 15,-11 31 8-15,-9 14-27 16,-12 11-7-16,-8 3-3 16,-2-8-6-16,-1-5-36 15,7-3-100-15,6-8-122 0</inkml:trace>
  <inkml:trace contextRef="#ctx0" brushRef="#br0" timeOffset="95584.3064">13605 11448 677 0,'58'-20'82'0,"11"-3"-6"16,4-4-8-16,-9 3-46 15,-19 0-12-15,-20 2-10 16,-22 7-10-16,-6 6-6 0,-43 9 7 15,-23 0 5-15,-17 22 3 16,-4 14 1-16,13 10 2 16,15 5 2-16,19 3-1 15,21-8-3-15,22-5-6 16,7-12-34-16,43-13-49 16,24-6-24-16,13-10-107 15</inkml:trace>
  <inkml:trace contextRef="#ctx0" brushRef="#br0" timeOffset="95784.3871">14332 11186 458 0,'-61'3'236'0,"-4"40"-171"16,3 15 5-16,9 13-32 15,13 0-27-15,21 1-11 16,19-9-4-16,3-14-4 15,31-10-2-15,12-13 0 16,7-7-10-16,-1-10-21 16,-1-7-40-16,-2-2-92 15,-4-22-206-15</inkml:trace>
  <inkml:trace contextRef="#ctx0" brushRef="#br0" timeOffset="95983.9554">14730 10860 337 0,'-15'14'429'0,"-1"31"-407"15,4 14 39-15,-3 15-34 16,-2 11-19-16,0 1-8 16,-5 1 0-16,-1-3-5 15,-4-4-24-15,-3-2-64 16,0-9-103-16,2-14-349 15</inkml:trace>
  <inkml:trace contextRef="#ctx0" brushRef="#br0" timeOffset="96266.2899">14525 11198 430 0,'29'-17'313'15,"10"3"-181"-15,14 9-46 16,4 3-65-16,1 2-13 0,-12 0-8 15,-14 0-3-15,-12 0-58 16,-6 0-146-16,-5 2-288 16</inkml:trace>
  <inkml:trace contextRef="#ctx0" brushRef="#br0" timeOffset="96831.9409">15022 11292 501 0,'-37'26'153'16,"-2"14"-104"-1,4 2 7-15,2 2-41 0,3 0-12 16,3-3-3-16,6-3-43 16,6-3-82-16,6-13-164 15</inkml:trace>
  <inkml:trace contextRef="#ctx0" brushRef="#br0" timeOffset="96998.5726">15251 10987 838 0,'-3'0'37'16,"3"0"-37"-16,0 10-35 0,0 15-126 15,1 0-333 1</inkml:trace>
  <inkml:trace contextRef="#ctx0" brushRef="#br0" timeOffset="97629.9596">15555 11359 392 0,'-21'0'167'15,"-1"0"-151"-15,-4 7 21 16,0 12-19-16,-4 4 8 15,0 7-10-15,0 4 23 16,3 4-5-16,9-3-14 16,9-6-4-16,9-9-15 15,5-7-1-15,22-9-5 16,6-4 5-16,2-4 3 16,-2-14 5-16,-3-4 3 15,-4-6 7-15,-3-1 11 16,0-6-2-16,-4-1-3 15,-1 2-8-15,1 4-8 0,-1 5-1 16,6 7 5-16,0-2 1 16,3 4-5-16,-2 4-3 15,-2 2 4-15,-4 7 0 16,-1 2-2-16,-5 1 1 16,-4 0-1-16,-4 12-1 15,-5 16 1-15,0 6-3 16,-3 8-4-16,-9 2 0 15,4-6 0-15,8-5 0 16,0-15 0-16,17-13 0 16,16-5 0-16,7-8 0 15,3-13 0-15,-1 5 0 0,-9 5 0 16,-11 9 0-16,-9 2 0 16,-10 8 0-16,-3 19 0 15,0 3 0-15,-11 2 0 16,0-2 0-16,6-5-31 15,5-5-143-15,8-11-332 16</inkml:trace>
  <inkml:trace contextRef="#ctx0" brushRef="#br0" timeOffset="97729.6498">16259 11728 917 0,'-39'50'98'15,"-5"10"-90"-15,-3-1-8 16,16-31 0-16,26-30-618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0T18:43:59.5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7537 2792 562 0,'-22'37'5'16,"-3"19"28"-16,-5 16 28 15,3 19-29-15,0 19-15 16,6 12-1-16,6 0 7 16,12-11-8-16,3-22-4 0,13-29-11 15,19-25-8 1,16-32-98-16,15-15-246 0</inkml:trace>
  <inkml:trace contextRef="#ctx0" brushRef="#br0" timeOffset="698.3304">7997 3156 464 0,'0'-4'37'0,"7"-2"1"16,7-1 23-16,2-2-15 15,1 1 3-15,0 3 2 16,6-4-18-16,-1 5-9 15,4 0-2-15,-1-4-13 16,0 2-8-16,1-2-1 16,3-3-21-16,6 0-48 15,4-3-43-15,1 0-54 16,2-1-86-16</inkml:trace>
  <inkml:trace contextRef="#ctx0" brushRef="#br0" timeOffset="964.9101">8526 2843 240 0,'-23'20'356'15,"3"-2"-352"-15,14-2 29 16,6-9-26-16,9-7-6 16,17 0 8-16,11-2 35 15,-1-7 21-15,-4 5 3 16,-8 4-21-16,-12 10-16 15,-12 22-1-15,0 12-1 16,-23 7-17-16,-13 4-8 16,-3-6-4-16,1-13-1 15,7-10-13-15,3-18-41 0,1-8-24 16,5-5-19-16,10-16-18 16,12-11-88-16</inkml:trace>
  <inkml:trace contextRef="#ctx0" brushRef="#br0" timeOffset="1163.9297">8528 2752 570 0,'36'-10'47'15,"10"-4"62"-15,5-2-35 0,-7 2-53 16,-6-1-17-16,-7-2-4 15,-3 3-15-15,-1 2-35 16,1 6-67-16,2 6-166 16</inkml:trace>
  <inkml:trace contextRef="#ctx0" brushRef="#br0" timeOffset="1346.4402">9020 3020 617 0,'-20'40'127'0,"-6"10"-112"0,2 8 41 15,-1 2-49 1,-2-8-7-16,8-13-13 0,8-19-49 16,7-10-78-16,4-10-64 15</inkml:trace>
  <inkml:trace contextRef="#ctx0" brushRef="#br0" timeOffset="1695.887">9343 2758 407 0,'-26'41'136'15,"-8"9"-122"-15,4 0 28 16,6-4-31-16,8-11-9 16,16-17-2-16,0-17-15 15,33-1 2-15,14-28 13 16,13-5 11-16,1 2 10 15,-3 5 21-15,-8 12 11 16,-11 8-5-16,-10 6-26 0,-11 0-22 16,-7 0-7-1,-8 0-58-15,1 0-83 0,-1-8-215 16</inkml:trace>
  <inkml:trace contextRef="#ctx0" brushRef="#br0" timeOffset="1878.7559">9690 2548 92 0,'0'19'582'0,"-6"26"-560"15,-4 17 63-15,-4 14-34 16,-5 7-25-16,-2 3-13 16,2-1 7-16,4-5-18 15,9-5-2-15,4-10-35 0,2-17-108 16,11-30-141-16</inkml:trace>
  <inkml:trace contextRef="#ctx0" brushRef="#br0" timeOffset="2094.9996">10060 2288 632 0,'15'46'87'15,"4"33"-28"-15,-5 34 30 16,-14 27-50-16,-6 19-10 16,-36 17 2-16,-18-5-4 0,-9-19-17 15,1-27-10-15,13-40-11 16,22-41-84-16,21-44-240 16</inkml:trace>
  <inkml:trace contextRef="#ctx0" brushRef="#br0" timeOffset="3774.2368">11058 9243 449 0,'2'-10'72'15,"-1"6"12"-15,1 2-11 16,-2 2-25-16,0 0-9 16,0 6 3-16,-17 23-24 15,-2 19-8-15,0 21 10 16,7 19-6-16,7 12-8 16,5 8-3-16,9-6-2 15,20-15-1-15,3-23-1 0,6-23-15 16,0-20-46-1,-2-19-63-15,-8-2-263 0</inkml:trace>
  <inkml:trace contextRef="#ctx0" brushRef="#br0" timeOffset="6958.4091">11355 9685 332 0,'0'0'75'0,"0"0"-41"16,0-1 4-16,0-3-28 15,0 1-6-15,0 1-2 0,0 0-1 16,0 2 1-16,0 0 2 16,0 0 2-16,0 0 0 15,0 0-2-15,0 0 12 16,2 0-1-16,-1-2 0 16,4-3 15-16,-1-1-1 15,4-1 0-15,0 1-5 16,1-1-2-16,5-4 7 15,4-3-10-15,1 4-4 16,1-2-4-16,0 2-9 16,1 2-2-16,-3 2 1 15,0 2-1-15,-4 2-3 16,-5 2-25-16,-4 0-80 0,-2 0-121 16</inkml:trace>
  <inkml:trace contextRef="#ctx0" brushRef="#br0" timeOffset="7564.1981">11661 9316 370 0,'-3'0'6'0,"3"0"23"16,0 0 0-16,0 0 2 16,0 0 4-16,0 0 17 15,0 0-2-15,0 0-1 0,10-8-7 16,7-4 10 0,8-4-3-16,4 2-12 0,-2 3-3 15,-7 6-8-15,-5 5-12 16,-4 0-8-16,-10 24 3 15,-1 10 4-15,-4 8-9 16,-10 2-4-16,2-11-1 16,5-13-4-16,7-13-4 15,3-7-4-15,19-4 9 16,11-12 4-16,2-1 3 16,-3 8 1-16,-5 9 6 15,-8 10 7-15,-12 29 3 0,-7 16-1 16,-13 15-7-1,-22-1-9-15,-10-4-3 0,2-15 0 16,7-20-20-16,6-18-32 16,12-12-27-16,12-2-37 15,6-16-36-15,18 0-107 16</inkml:trace>
  <inkml:trace contextRef="#ctx0" brushRef="#br0" timeOffset="7831.0485">12201 9493 643 0,'-9'14'14'0,"3"6"65"0,-3 4-47 16,0 8-20-16,-4 5 5 15,-5 6 4-15,3 1-1 16,0-3-9-16,6-7-9 15,5-4-2-15,4-10-6 16,3-9-8-16,23-11-9 16,12 0-13-16,7-20-19 15,7-9-37-15,0 1-53 16,-3-2-66-16</inkml:trace>
  <inkml:trace contextRef="#ctx0" brushRef="#br0" timeOffset="8562.5674">12506 9115 541 0,'-7'0'25'0,"3"0"-6"16,2 0 6-16,2 0-25 15,-1 2 4-15,-2 7 25 16,-1 3 17-16,-1 10-1 15,1 12-1-15,1 12-11 16,3 6-8-16,0 6 1 16,4-9-12-16,17-8-11 15,4-14 0-15,11-21-1 16,6-6 2-16,9-39 5 0,0-21-5 16,-7-8 2-16,-13-2 7 15,-17 14-1-15,-14 5-3 16,-10 9-4-16,-31 11-5 15,-8 10-2-15,-5 17-4 16,8 4-15-16,13 20-40 16,15 8-93-16,18-5-194 15</inkml:trace>
  <inkml:trace contextRef="#ctx0" brushRef="#br0" timeOffset="8762.1333">12843 8834 326 0,'3'0'470'0,"4"29"-455"16,6 21 69-16,3 20-44 15,-2 18-18-15,-6 16-15 16,-8 18 5-16,-6 9-4 16,-32 2-4-16,-20-9-4 15,-15-17-5-15,-7-16-56 16,-2-21-74-16,1-26-121 15</inkml:trace>
  <inkml:trace contextRef="#ctx0" brushRef="#br0" timeOffset="9992.4754">3309 9219 463 0,'0'-3'59'0,"0"3"33"15,0 0-32-15,0 0-14 16,0 5-7-16,-6 22 2 15,-6 17-6-15,-1 18-7 16,4 16-9-16,6 15-9 16,3 4-4-16,4-3 0 15,20-11-4-15,9-17-2 16,4-23-1-16,5-21-18 0,-3-22-40 16,-5 0-44-16,-4-30-87 15,-12-8-263-15</inkml:trace>
  <inkml:trace contextRef="#ctx0" brushRef="#br0" timeOffset="10392.2552">3556 9495 429 0,'22'-25'112'16,"8"-2"-42"-16,2-2-10 0,-5 2-34 15,-8 5-24-15,-8 5-2 16,-6 3-28-16,-4 8-86 15,-1 1-165-15</inkml:trace>
  <inkml:trace contextRef="#ctx0" brushRef="#br0" timeOffset="10740.3677">3738 9199 312 0,'14'-19'137'0,"6"-5"-96"16,8-5 38-16,2-1-46 16,0 0 8-16,-5 5-8 15,-6 8-15-15,-5 7 5 16,-2 6-6-16,-5 4-7 15,2 0-7-15,-1 16 10 16,2 11 2-16,-4 12-1 16,-1 7 2-16,-4 12-1 15,-1 10 3-15,0 7-5 16,-1 5-8-16,-9-3-5 0,0-9-4 16,3-13-38-16,1-17-58 15,4-16-93-15,2-22-207 16</inkml:trace>
  <inkml:trace contextRef="#ctx0" brushRef="#br0" timeOffset="11006.7619">4101 9362 158 0,'-3'0'420'0,"2"3"-415"15,1 19 20-15,0 16 19 16,-2 7-14-16,-4 8-6 16,0 6-4-16,1-4-7 15,5-7 2-15,0-11-10 16,1-11-5-16,15-20-9 16,1-6-13-16,1-19-9 15,2-17-19-15,-1-1-79 16,3-5-119-16</inkml:trace>
  <inkml:trace contextRef="#ctx0" brushRef="#br0" timeOffset="11456.1129">4186 8940 162 0,'-3'7'102'0,"2"3"-53"16,-1 9 40-16,2 6-11 16,0 7-14-16,0 6-9 15,9 0-4-15,12-1-14 16,10-8 6-16,8-12-7 16,9-17-19-16,1 0-5 15,0-26 5-15,-5-14-3 16,-11-10-3-16,-9 1-4 15,-18 3-7-15,-6 12 0 16,-23 8 0-16,-19 11-12 16,-8 7-5-16,2 4-18 15,2 4-48-15,20 0-47 16,14-2-134-16</inkml:trace>
  <inkml:trace contextRef="#ctx0" brushRef="#br0" timeOffset="11638.5188">4558 8487 611 0,'19'18'46'0,"5"28"49"15,8 22-28-15,-5 21-13 16,-10 22-8-16,-15 20-7 16,-2 10-12-16,-32 9-11 15,-5-8-13-15,-4-22-3 16,8-30-30-16,10-36-114 0,5-41-230 15</inkml:trace>
  <inkml:trace contextRef="#ctx0" brushRef="#br0" timeOffset="29993.9258">19765 2865 429 0,'5'-2'51'0,"-1"0"25"16,1-1-20-16,1 2-28 15,1-1-2-15,-2-2-10 16,-1 4-3-16,-1-2-2 15,0-3-7-15,0-6 8 16,2-8 15-16,2-12-9 16,0-11-9-16,1-11-5 15,-5-3 4-15,-3 3 4 16,0 6 0-16,-3 14 1 16,-11 13-2-16,-3 10-6 15,1 10-2-15,-7 0-2 0,-4 18-1 16,-3 16 0-16,-3 15 1 15,2 15-1-15,1 10 1 16,0 18 0-16,0 17 2 16,-1 13 2-16,-5 9 0 15,-1 4-1-15,0-7-2 16,3-9-2-16,7-17-3 16,4-18-30-16,4-20-65 15,4-20-71-15,-3-27-140 16</inkml:trace>
  <inkml:trace contextRef="#ctx0" brushRef="#br0" timeOffset="30177.0726">19279 3374 606 0,'33'-2'14'0,"14"2"86"16,10 0-26-16,2 0-50 15,-4 0-13-15,-8 0-11 16,-5 3-13-16,-1 4-60 16,2 2-86-16,-2-6-237 15</inkml:trace>
  <inkml:trace contextRef="#ctx0" brushRef="#br0" timeOffset="30426.2272">20306 3067 601 0,'-29'0'8'0,"-10"14"53"16,-13 23-22-16,-10 15-27 16,-6 12 10-16,7 12-1 15,9 3-13-15,13 1-5 16,19-4-3-16,17-13-5 15,3-13-36-15,23-11-36 16,16-11-20-16,1-9-39 0,2-13-41 16</inkml:trace>
  <inkml:trace contextRef="#ctx0" brushRef="#br0" timeOffset="30675.8832">20304 3279 521 0,'0'1'103'0,"12"20"-77"16,7 5 39-1,7 4-54-15,2 6 0 0,2 0-4 16,0 2-3-16,-5-1-3 15,-1-1-1-15,-5-5-11 16,-1-6-57-16,-4-3-52 16,-8-12-107-16</inkml:trace>
  <inkml:trace contextRef="#ctx0" brushRef="#br0" timeOffset="30858.5776">20665 3234 566 0,'-70'46'39'16,"0"10"68"-16,-3 10-58 0,-4 7-35 15,5-1-5-15,10-9-9 16,19-14-7-16,18-13-60 16,20-12-70-16,7-21-84 15</inkml:trace>
  <inkml:trace contextRef="#ctx0" brushRef="#br0" timeOffset="31091.2847">20801 3180 591 0,'13'1'15'0,"4"26"59"16,3 13-30-16,-7 15-18 15,-13 17 28-15,-6 20-3 16,-39 14-8-16,-30 11 3 16,-20 2-18-16,-10-15-21 15,7-21-7-15,19-28-30 16,27-37-120-16,35-26-160 16</inkml:trace>
  <inkml:trace contextRef="#ctx0" brushRef="#br0" timeOffset="31456.9936">21150 3353 367 0,'0'0'249'0,"25"0"-203"16,12 0 51-16,13 0-72 16,7 0-7-16,-5-1-14 15,-7-2-4-15,-13 1-25 16,-9 2-82-16,-12-1-165 16</inkml:trace>
  <inkml:trace contextRef="#ctx0" brushRef="#br0" timeOffset="31656.0701">21206 3554 814 0,'6'4'15'16,"24"-2"25"-16,11 0-29 15,8 0-11-15,2-2-139 16,1-2-298-16</inkml:trace>
  <inkml:trace contextRef="#ctx0" brushRef="#br0" timeOffset="32488.3146">22813 3188 448 0,'12'-8'64'16,"-6"2"48"-16,0 0-46 16,-4 6-30-16,-2-2 20 15,0 2-22-15,-23 0-21 16,-14 0-11-16,-15 8-2 15,-8 23 1-15,-3 8 0 16,7 9-1-16,9 7 1 16,12 1 1-16,17 0 1 0,15-14-2 15,3-12 0-15,31-21-1 16,24-9-1-16,15-29 1 16,17-20-1-16,1-16-1 15,-7-2 2-15,-16 5 1 16,-17 10-1-16,-23 12 4 15,-16 16 12-15,-9 12 4 16,0 12-2-16,-22 10-10 16,-8 28-8-16,-3 15 1 15,8 11-1-15,11 5 0 16,14 2 0-16,0-7 0 16,26-9-2-16,16-11-15 0,11-13-32 15,8-8-59-15,4-11-108 16</inkml:trace>
  <inkml:trace contextRef="#ctx0" brushRef="#br0" timeOffset="32787.6634">24016 2557 617 0,'-54'43'16'16,"-19"20"97"-16,-15 21-54 15,-14 28-14-15,-2 24 4 16,12 9-16-16,24 5-23 15,33-21-6-15,32-20-4 16,9-22-32-16,40-19-95 16,21-21-125-16</inkml:trace>
  <inkml:trace contextRef="#ctx0" brushRef="#br0" timeOffset="34283.4623">24098 2989 459 0,'0'0'6'0,"0"0"85"0,0 4-53 16,0 18 12-1,15 6 13-15,9 11-11 0,2 5-7 16,6 6-13-16,2 2-6 16,-1 0-10-16,-3-1-13 15,-3 3-3-15,-5-2-2 16,2-2-10-16,-6-4-30 15,-5-12-46-15,-5-11-47 16,2-21-118-16</inkml:trace>
  <inkml:trace contextRef="#ctx0" brushRef="#br0" timeOffset="34466.4326">24626 3067 4 0,'-33'-3'614'15,"-19"6"-564"-15,-17 30 53 16,-11 11-70-16,-7 17-14 16,2-1-10-16,14-4-9 15,17-6-5-15,20-12-30 16,22-10-63-16,12-8-56 16,22-17-121-16</inkml:trace>
  <inkml:trace contextRef="#ctx0" brushRef="#br0" timeOffset="34732.4453">24683 3236 485 0,'0'0'151'0,"13"5"-101"16,23 1 8-16,15-5-31 15,11-1 8-15,4 0-26 16,-6 0-9-16,-12 0-5 16,-11 0-31-16,-15 0-64 0,-7 0-98 15</inkml:trace>
  <inkml:trace contextRef="#ctx0" brushRef="#br0" timeOffset="35197.6913">25429 2788 371 0,'0'-2'124'15,"0"2"-79"-15,0 0 1 0,0 0-34 16,0 0 21-16,0 0 3 16,0 0 3-16,0 0 5 15,-7 11 2-15,-4 9-7 16,-4 14-12-16,-8 8-8 15,-5 18 2-15,-9 10-2 16,-6 10-4-16,-1 0 0 16,7-13-9-16,15-15-6 15,17-21 0-15,5-18-9 16,36-13-8-16,22-10 7 16,12-23 6-16,3-4 4 15,-10 5 0-15,-15 10 2 0,-17 13 3 16,-10 9-1-16,-13 7-2 15,-8 24 3-15,-3 15 8 16,-21 8-8-16,-8 4-5 16,1-2-7-16,3-5-34 15,7-12-59-15,6-11-53 16,13-17-96-16</inkml:trace>
  <inkml:trace contextRef="#ctx0" brushRef="#br0" timeOffset="35480.6956">25967 2565 683 0,'0'5'17'0,"0"18"13"16,15 14-5-16,5 9 7 15,-1 10-2-15,-10 19-2 16,-9 20 9-16,-21 21-2 16,-37 18 2-16,-26 13-13 15,-17-4-12-15,-8-15-10 16,12-23-2-16,25-36-13 16,31-33-70-16,33-36-118 0,16-46-271 15</inkml:trace>
  <inkml:trace contextRef="#ctx0" brushRef="#br0" timeOffset="36029.2355">26218 2545 191 0,'-7'-3'91'16,"5"3"-38"-16,2 0 6 15,0 0-24-15,0 0 25 16,0 0-9-16,0 0-4 16,0 0-1-16,0-2-2 15,0 2-6-15,0 0-12 0,3 0-5 16,12 0 5-16,3 5 9 15,4 4-7-15,0 1-5 16,-2 0-4-16,-2 2 6 16,-8 0-12-16,-5 6-4 15,-5 8-2-15,0 6-2 16,-21 4 1-16,-6 1-4 16,-1-1-1-16,5-8-1 15,13-4 0-15,10-8-1 16,10-6-11-16,29-6-27 0,13-4-19 15,10 0-58 1,2-4-103-16</inkml:trace>
  <inkml:trace contextRef="#ctx0" brushRef="#br0" timeOffset="36644.2298">26844 3186 233 0,'-14'0'160'0,"9"0"-48"16,5 0-8-16,0-1-57 15,6-3-14-15,27 1-13 16,22-1 12-16,21 2 25 0,8-2-11 16,2 2-6-1,-10 2-16-15,-12 0-23 0,-13 0-1 16,-9 0-20-16,-12 0-65 15,-12 0-81-15,-12 0-170 16</inkml:trace>
  <inkml:trace contextRef="#ctx0" brushRef="#br0" timeOffset="36910.53">27253 2895 483 0,'-1'-2'173'16,"-2"2"-105"-16,3 6-14 16,-3 26-36-16,-4 19 13 15,-10 15-14-15,-8 9-7 16,-11 2-6-16,-5-3-4 15,1-9 0-15,8-7-33 16,13-6-97-16,15-14-88 16</inkml:trace>
  <inkml:trace contextRef="#ctx0" brushRef="#br0" timeOffset="37376.0839">28006 2570 524 0,'0'0'28'16,"0"2"66"-16,0 17-63 15,-4 10 11-15,-3 10-9 16,-2 10 2-16,-9 7 4 16,-7 11-7-16,-10 11-10 15,-7 9-11-15,-7 5-5 16,-2 1-6-16,1-6 0 16,4-4-13-16,7-11-41 15,9-14-50-15,16-19-69 0,14-26-227 16</inkml:trace>
  <inkml:trace contextRef="#ctx0" brushRef="#br0" timeOffset="37691.8571">28238 3060 20 0,'-15'4'496'0,"-6"11"-428"16,-4 1 10-16,-6 4-57 0,-8-1-10 15,-4 1-10-15,1 0 0 16,7 0-1-16,9-6 0 16,11-5 1-16,10-2 9 15,5 1 20-15,3 7 3 16,23 8 17-16,10 12 4 15,3 12-8-15,-1 10-11 16,-10 7-13-16,-13 3-18 16,-6 3-4-16,-3-21-115 15,8-20-413-15</inkml:trace>
  <inkml:trace contextRef="#ctx0" brushRef="#br0" timeOffset="50079.4937">10508 2723 118 0,'-2'-4'84'0,"-1"2"-4"15,0 2-29-15,-3 0-30 16,2 0-2-16,-3 0 2 16,1 0 15-16,3 0 8 15,-1 0-7-15,3 0 18 16,1 0-14-16,-2 0-23 16,2 0-1-16,0 0-5 15,0 0-2-15,0 0-1 16,5 0 1-16,11 0 14 0,5 0 8 15,5 3-12 1,4-1-9-16,-2 1-9 0,0 0-2 16,-4 3 0-16,-6 4-9 15,1-2-34-15,-7 6-56 16,0 0-88-16,-7 3-158 16</inkml:trace>
  <inkml:trace contextRef="#ctx0" brushRef="#br0" timeOffset="50277.8333">10503 3086 454 0,'11'4'31'0,"19"-1"45"15,11 4-3-15,4 1-37 16,0 1-31-16,-9 2-5 15,-5 1-34-15,-3-2-79 16,1-10-285-16</inkml:trace>
  <inkml:trace contextRef="#ctx0" brushRef="#br0" timeOffset="50859.9868">11479 2425 513 0,'0'-4'25'0,"0"4"27"16,0 0 6-16,-22 15-25 15,-14 15-16-15,-12 10-1 16,-4 8 7-16,-2 14 0 0,5 12 4 15,9 9 2 1,10 9-7-16,18 1-7 0,12-6-10 16,0-14-5-16,19-17 0 15,8-20-9-15,3-14-9 16,6-8-24-16,0-8-31 16,2-6-72-16,-6-5-199 15</inkml:trace>
  <inkml:trace contextRef="#ctx0" brushRef="#br0" timeOffset="51391.8166">11646 2635 396 0,'0'-3'108'15,"0"1"-60"-15,0 2-14 16,2 0-23-16,-1 0 4 15,1-2 7-15,-1 2 12 0,-1 0-5 16,0 0-2-16,0 0 2 16,0 0-2-16,0 0-6 15,0 10-10-15,0 18 7 16,-3 9 6-16,-10 7-15 16,-5 4-4-16,-2 3 0 15,1-4-2-15,5-9-2 16,9-9-1-16,5-16-2 15,10-13-1-15,26-9 3 16,13-20 0-16,6 1 0 16,1 8 1-16,-9 12 0 15,-11 8 3-15,-15 8-2 0,-17 29-2 16,-4 14 5-16,-27 8 7 16,-7 3-12-1,-1-6-1-15,7-14-36 0,12-15-58 16,10-14-37-16,6-11-73 15,20-2-140-15</inkml:trace>
  <inkml:trace contextRef="#ctx0" brushRef="#br0" timeOffset="51625.5223">12182 2907 556 0,'0'0'44'16,"0"6"11"-16,0 23 7 15,-17 16-9-15,-16 14-28 16,-14 9-1-16,-9 3-14 16,-2-6-6-16,11-13-4 15,14-18-17-15,19-17-64 16,14-12-60-16,21-5-133 15</inkml:trace>
  <inkml:trace contextRef="#ctx0" brushRef="#br0" timeOffset="51991.6055">12583 2531 79 0,'3'-7'353'15,"-3"7"-283"-15,1-1-1 16,-1 1-32-16,0 0-3 15,2 0-5-15,-1 0-4 0,-1 22 23 16,0 12-8-16,0 11 1 16,-17 10-6-16,-16 11-3 15,-12 8-7-15,-7 8-10 16,-2 1-7-16,8-5-8 16,10-10-8-16,17-15-46 15,16-20-59-15,6-19-62 16,33-14-113-16</inkml:trace>
  <inkml:trace contextRef="#ctx0" brushRef="#br0" timeOffset="52307.2657">12820 2775 348 0,'-15'13'136'15,"-8"4"-74"-15,-7 3 9 16,-6 2-44-16,-3 2-24 16,-1-2-3-16,7-6 0 15,9-4-1-15,14-8 1 16,8-4 0-16,2 0 2 16,9 0 17-16,18-1-1 15,6 1 14-15,1 0-5 16,-2 12 3-16,-6 16-1 0,-5 9-15 15,-5 2-12-15,-5 2-2 16,-5-7-40-16,-1-9-78 16,6-17-106-16</inkml:trace>
  <inkml:trace contextRef="#ctx0" brushRef="#br0" timeOffset="52522.7161">13207 2477 214 0,'-14'52'479'0,"-2"27"-479"0,-8 19 83 16,-13 18-10-16,-18 13-30 15,-14 1-22-15,-10-3-19 16,0-16-2-16,6-25-49 15,20-38-152-15</inkml:trace>
  <inkml:trace contextRef="#ctx0" brushRef="#br0" timeOffset="66438.6295">19037 4608 531 0,'0'-20'100'15,"-1"-8"-97"-15,-1-5 56 16,2-7-43-16,-3 2-13 16,2 4-1-16,-1 3-2 15,-2 7 3-15,-1 7 7 16,-3 6 8-16,0 2 1 15,-3 4-7-15,-5 3-4 16,-5 2 3-16,-3 0-7 16,-1 0-1-16,1 13 1 15,2 3 6-15,4 6 5 16,0 2-2-16,4 6-4 0,7 4 0 16,0 7-3-16,2 12 1 15,1 15-1-15,-4 14-1 16,-5 11 0-16,-2 10-3 15,-8 0 1-15,1-1-3 16,-1-6 0-16,0-11-1 16,2-7-16-16,1-10-53 15,3-2-56-15,4-18-102 16</inkml:trace>
  <inkml:trace contextRef="#ctx0" brushRef="#br0" timeOffset="66655.2659">18564 5144 744 0,'14'0'59'16,"10"4"-51"-16,13 11 56 15,9-3-57-15,2-3-7 16,1-5-1-16,-1-2-63 15,-3 0-71-15,0-2-127 16</inkml:trace>
  <inkml:trace contextRef="#ctx0" brushRef="#br0" timeOffset="66871.4564">19288 4863 500 0,'-45'28'147'15,"-15"21"-93"-15,5 9 54 16,0 7-71-16,9 3-17 16,13 0-7-16,12-5-6 15,14-10-4-15,7-7-3 16,3-14 0-16,22-8-3 16,8-12-12-16,4-9-39 15,2-3-60-15,1 0-43 16,-6-20-128-16</inkml:trace>
  <inkml:trace contextRef="#ctx0" brushRef="#br0" timeOffset="67070.6907">19389 4989 707 0,'15'33'8'0,"8"5"66"15,3 6-42-15,-3 2-25 16,-1 3-6-16,-6 0-1 16,-2-5-4-16,-2-10-20 15,0-6-75-15,5-12-129 16</inkml:trace>
  <inkml:trace contextRef="#ctx0" brushRef="#br0" timeOffset="67253.7151">19694 4954 753 0,'-75'73'57'16,"-7"2"31"-16,-3 7-55 16,1-8-33-16,16-12 0 15,17-17-21-15,21-19-83 16,21-16-86-16,9-10-116 15</inkml:trace>
  <inkml:trace contextRef="#ctx0" brushRef="#br0" timeOffset="67503.7714">19974 4724 715 0,'12'39'48'0,"-3"10"9"16,6 15-8-16,-9 13-30 15,-6 9 26-15,-9 9-8 16,-30 7-20-16,-18 4 7 16,-12-1-12-16,-6-11-12 0,7-22 0 15,15-37-2-15,20-35-85 16,29-52-185-16</inkml:trace>
  <inkml:trace contextRef="#ctx0" brushRef="#br0" timeOffset="67923.6212">20384 4975 555 0,'0'0'117'15,"23"0"-45"-15,6 0-16 16,7 0-33-16,2 0 1 15,-5 0-9-15,-7 0-7 16,-5 0-8-16,-10 0-10 16,-7 1-69-16,-4 8-108 15</inkml:trace>
  <inkml:trace contextRef="#ctx0" brushRef="#br0" timeOffset="68134.7613">20419 5178 388 0,'13'2'344'16,"23"-2"-298"-16,12 0 36 15,4-2-74-15,-9-12-8 16,-4 0-99-16,-5-6-222 15</inkml:trace>
  <inkml:trace contextRef="#ctx0" brushRef="#br0" timeOffset="69016.0505">21679 4965 63 0,'16'-18'440'0,"-8"10"-412"16,-3 3 86-16,-5 2-70 15,0 1-6-15,0 2-4 16,-16 0-21-16,-19 0-9 15,-10 16-1-15,-10 14 5 16,-1 8 11-16,6 5-6 16,7 6-2-16,13 2 5 0,12-1-8 15,11-8-2-15,7-13-4 16,18-14-2-16,25-15 0 16,18-13 1-16,12-28-1 15,6-9 0-15,-3-4 1 16,-12 6 2-16,-16 9 7 15,-18 14-1-15,-17 12 9 16,-13 10-2-16,0 3-4 16,-16 18-2-16,-8 16-8 15,2 12-1-15,10 2-1 16,12-3 0-16,12-4-1 16,25-9 1-16,14-8-2 0,6-8-5 15,5-8-22-15,0-5-59 16,-7-3-116-16,-5-6-284 15</inkml:trace>
  <inkml:trace contextRef="#ctx0" brushRef="#br0" timeOffset="69265.7993">22955 4214 685 0,'-65'68'49'15,"-16"23"-17"-15,0 27 25 16,1 18-33-16,13 9 18 16,19 1-4-16,21-17-24 15,27-26-12-15,12-27-2 16,42-28-19-16,16-19-70 15,12-15-96-15,-4-14-271 16</inkml:trace>
  <inkml:trace contextRef="#ctx0" brushRef="#br0" timeOffset="70828.2087">23230 4625 407 0,'0'-1'169'0,"0"1"-130"15,8 0 26-15,14 15-46 16,10 12 28-16,8 7-16 15,-2 2-1-15,-2 2-14 16,-8-2-7-16,-4-1-5 16,-6-1-4-16,-2-2-4 15,-7-6-26-15,-3-4-60 16,-3-8-37-16,-1-14-152 0</inkml:trace>
  <inkml:trace contextRef="#ctx0" brushRef="#br0" timeOffset="71011.2469">23667 4569 524 0,'-53'19'253'16,"-22"29"-213"-16,-6 13 52 16,-7 12-82-16,-5 5-9 15,10-9-1-15,23-15-35 16,33-19-117-16,27-32-248 15</inkml:trace>
  <inkml:trace contextRef="#ctx0" brushRef="#br0" timeOffset="72840.0079">24050 4867 248 0,'-3'-2'120'0,"3"2"-83"15,0 0 43-15,0 0-49 16,2 0 8-16,18 0 0 15,13-2 6-15,14-6 1 16,14-7 1-16,3-2-6 16,-3 0-9-16,-12 3-28 15,-13 9-4-15,-14 2-12 16,-11 3-35-16,-6 0-66 16,-5 0-143-16</inkml:trace>
  <inkml:trace contextRef="#ctx0" brushRef="#br0" timeOffset="73105.9295">24354 4660 648 0,'0'0'37'0,"-6"10"24"15,-5 16-34-15,-3 12-22 16,-7 9 2-16,-5 5-4 16,-6 6 1-16,2-9-3 15,4-5-1-15,10-11-10 16,7-9-47-16,9-9-55 0,0-11-85 16,23-4-151-16</inkml:trace>
  <inkml:trace contextRef="#ctx0" brushRef="#br0" timeOffset="73371.7369">24626 4710 620 0,'-36'31'32'0,"20"-6"42"16,16-9-74-16,22-10-14 15,25-6 14-15,12 0 1 0,2 0 9 16,-10 0 33 0,-17 0 14-16,-23 4-2 0,-11 22-6 15,-38 13-10-15,-24 11-21 16,-17 4-14-16,-6-9-4 16,9-13-7-16,16-15-40 15,17-17-47-15,17 0-53 16,22-13-97-16</inkml:trace>
  <inkml:trace contextRef="#ctx0" brushRef="#br0" timeOffset="73588.225">24707 4578 170 0,'7'-5'526'16,"13"5"-495"-16,11 0 72 15,15 0-65-15,9 0-6 16,8 0-17-16,-3 0-15 16,-7 0-3-16,-8 0-29 15,-12 0-65-15,-11-4-23 16,-2-12-42-16,-4-4-91 16</inkml:trace>
  <inkml:trace contextRef="#ctx0" brushRef="#br0" timeOffset="73804.104">25372 4134 562 0,'14'30'65'0,"3"18"50"16,-3 16-53-16,-5 17 5 16,-9 16-20-16,-23 18-13 15,-30 10-9-15,-24 4-7 16,-18-5-8-16,-8-11-8 15,6-25-2-15,17-20-8 16,27-30-50-16,22-27-80 16,28-16-70-16,4-37-325 15</inkml:trace>
  <inkml:trace contextRef="#ctx0" brushRef="#br0" timeOffset="74269.8943">25709 4172 410 0,'5'0'83'16,"-2"0"16"-16,1 0-53 15,4 0-22-15,5 0 7 16,2 1 2-16,3 2 1 15,-5 1 2-15,-4-1 8 16,-6 4-9-16,-3 5-6 16,0 12-4-16,-16 10-5 15,-12 11-11-15,-7 4-5 0,2 0-3 16,8-10 0 0,15-8 0-16,10-9 1 0,13-10-1 15,27-6-1-15,13-6 0 16,3 0-13-16,-2-2-65 15,-8-13-119-15,-6-8-381 16</inkml:trace>
  <inkml:trace contextRef="#ctx0" brushRef="#br0" timeOffset="76315.0687">26218 4723 190 0,'0'0'79'0,"0"0"15"15,5 0-18-15,15 0 5 16,16 0 5-16,16 0-16 0,16 3-15 15,2 5-10 1,-2 4-10-16,-11 2-29 16,-15 5-6-16,-13-2-18 0,-10 1-70 15,-12-4-101-15</inkml:trace>
  <inkml:trace contextRef="#ctx0" brushRef="#br0" timeOffset="76630.609">26560 4612 196 0,'0'0'344'0,"0"2"-293"16,1 8 34-16,-1 10-51 15,0 13 24-15,-1 13-22 16,-22 10-11-16,-8 5-9 16,-8-3-5-16,5-7-5 15,6-7-6-15,8-8-11 16,8-5-87-16,12-14-113 15</inkml:trace>
  <inkml:trace contextRef="#ctx0" brushRef="#br0" timeOffset="77029.9184">27340 4393 594 0,'4'0'27'0,"-4"0"70"15,0 11-70-15,-6 18 0 16,-24 11 0-16,-14 11-15 16,-9 7-5-16,0-1 0 15,11-6-5-15,21-15-2 16,21-14 0-16,20-14-2 16,33-8 2-16,16 0 1 15,5 0 4-15,-5-10-3 16,-11 2-2-16,-11 0 0 15,-13 4-17-15,-13 1-108 16,-9-6-159-16</inkml:trace>
  <inkml:trace contextRef="#ctx0" brushRef="#br0" timeOffset="77179.2705">27714 4373 713 0,'-22'64'63'15,"-21"26"75"-15,-11 19-94 16,-13 11-37-16,-7 5-5 16,0-11-2-16,12-15-41 15,21-23-274-15</inkml:trace>
  <inkml:trace contextRef="#ctx0" brushRef="#br0" timeOffset="102534.7095">18440 6444 231 0,'0'-1'114'15,"0"-1"-33"-15,0 0 9 16,0-3-51-16,8 2-18 15,-2-3 4-15,0 2-3 16,1-2-3-16,-4 2 2 16,0 1 5-16,0-4 0 15,2-2-7-15,-2-5-5 0,1-6-8 16,-1-8-1-16,-1-6-4 16,-2-2 2-16,0 0-1 15,-8 4 1-15,-5 6 4 16,-5 10 0-16,1 8-1 15,-2 4-2-15,-2 4-1 16,-1 5-3-16,-5 18 0 16,2 13 0-16,-1 8 0 15,4 8 0-15,1 8 0 16,3 9 1-16,3 8 2 16,0 6 3-16,5 6 3 15,-2 5-4-15,1 2-5 16,1-7-1-16,-6-9-12 0,0-14-46 15,0-18-55-15,7-18-21 16,-1-23-131-16</inkml:trace>
  <inkml:trace contextRef="#ctx0" brushRef="#br0" timeOffset="102734.2947">18173 6650 698 0,'48'-22'73'0,"0"12"-40"0,3 7 59 15,-8 3-91-15,-7 5-1 16,-5 18-52-16,-2 4-64 16,-3 6-75-16,-3-6-248 15</inkml:trace>
  <inkml:trace contextRef="#ctx0" brushRef="#br0" timeOffset="102983.443">18884 6429 568 0,'-24'0'36'15,"-14"24"21"-15,-2 12 23 0,1 13-52 16,-1 14 2-16,7 12-7 16,10 9-13-16,7 4-7 15,12-5-3-15,4-7-4 16,1-14-30-16,20-5-52 16,3-12-38-16,8-13-128 15</inkml:trace>
  <inkml:trace contextRef="#ctx0" brushRef="#br0" timeOffset="103632.1351">18973 6827 316 0,'-9'0'38'0,"0"1"27"15,5 3-18-15,2 1-21 16,1-3-2-16,1 0-11 16,-2-2-6-16,2 0 7 15,0 0 20-15,0 0 9 16,0 0 2-16,0 0-6 15,0 0-13-15,0 0-8 16,2 0-4-16,16 0-7 16,7 0 17-16,8-7 1 15,4-4-10-15,2 0 6 16,-6 4 1-16,-8 2-12 16,-6 5-10-16,-8 0 0 0,-8 1-25 15,-1 15-59-15,-1 1-84 16,-1-6-250-16</inkml:trace>
  <inkml:trace contextRef="#ctx0" brushRef="#br0" timeOffset="104047.8381">19318 6577 620 0,'-6'0'9'16,"1"2"5"-16,5-2-1 15,0 0-5-15,14 0 6 0,10-10 4 16,9-2 9-16,1-2 11 16,3 2 8-16,-4 2-3 15,-11 8-1-15,-5 2-10 16,-11 5-13-16,-6 20-1 15,-2 11-3-15,-25 7-8 16,-4-1-3-16,4-6-1 16,12-14-3-16,15-12-5 15,6-10-16-15,27 0 7 16,10-12 14-16,5-1 1 16,-6 8 5-16,-9 5 4 15,-13 24 0-15,-15 29 4 0,-5 14-1 16,-33 10-4-16,-20-1-5 15,-3-10-4-15,5-15-8 16,12-25-50-16,13-23-109 16,14-9-134-16</inkml:trace>
  <inkml:trace contextRef="#ctx0" brushRef="#br0" timeOffset="104263.7881">19936 6327 719 0,'23'14'54'15,"0"30"36"1,-5 15-37-16,-11 18-21 0,-7 18 0 16,-42 19-9-16,-25 4-6 15,-18-1-14-15,-3-17-3 16,12-27-9-16,22-40-107 15,36-34-234-15</inkml:trace>
  <inkml:trace contextRef="#ctx0" brushRef="#br0" timeOffset="104729.4852">20513 6456 646 0,'21'0'41'16,"7"0"65"-16,15 0-62 15,11 0-32-15,4-3-3 16,-1-1-9-16,-15 2-7 16,-13 2-47-16,-6 0-89 15,-16-3-206-15</inkml:trace>
  <inkml:trace contextRef="#ctx0" brushRef="#br0" timeOffset="104895.7218">20586 6684 856 0,'18'0'42'16,"16"0"2"-16,15 0-44 15,2 3-33-15,12-3-180 16</inkml:trace>
  <inkml:trace contextRef="#ctx0" brushRef="#br0" timeOffset="105660.7501">21535 6626 344 0,'22'-17'73'0,"-3"7"21"15,-4-2-6-15,-1 2-48 16,-5-1-7-16,-2 0-12 16,-4-1 7-16,0-2 10 15,-3 1 3-15,0 2-9 16,-12 6-2-16,-18 5-20 16,-13 5-9-16,-6 23 0 15,-2 12 1-15,9 0-1 0,13 4 3 16,11-7-1-16,12-5-3 15,6-14 0-15,24-16-10 16,21-2 10-16,11-28 0 16,5-9 2-16,-6-4 4 15,-10 3 4-15,-11 9 7 16,-17 11 1-16,-8 14 2 16,-9 4-12-16,0 34-1 15,0 16 7-15,3 9-10 16,12 3-3-16,12-8-1 15,8-6-10-15,9-12-43 16,5-11-75-16,3-19-134 16</inkml:trace>
  <inkml:trace contextRef="#ctx0" brushRef="#br0" timeOffset="105893.1907">22749 5925 806 0,'-73'74'11'0,"-18"43"88"16,-4 23-65-16,7 15-16 0,24-1-9 15,32-11-8 1,32-26-1-16,27-29-47 0,33-24-101 15,17-20-96-15</inkml:trace>
  <inkml:trace contextRef="#ctx0" brushRef="#br0" timeOffset="106990.6084">22882 6429 276 0,'0'-2'18'0,"0"2"0"16,0 0-11-16,0 0-6 16,0 0 14-16,0 0 27 15,0-2 12-15,0 2-6 16,0-2-10-16,0 2-6 15,0 0-2-15,0-1 1 16,0 1-8-16,0 0-1 0,0 0-7 16,0 0-8-1,0 0 0-15,0 0 5 0,0 0 3 16,0 0-2-16,0 0-5 16,0 0-4-16,0-3-1 15,0 1 0-15,0 0 1 16,0-1 4-16,1 3-1 15,-1-1-4-15,2 1 0 16,3-2 6-16,6 1 0 16,10 0 3-16,12-6 19 15,16-1-9-15,8-3-4 16,0 0-1-16,-8 7-17 16,-12 4-1-16,-13 0-35 15,-9 4-95-15,-11 6-139 0</inkml:trace>
  <inkml:trace contextRef="#ctx0" brushRef="#br0" timeOffset="107656.5994">23561 6114 302 0,'-3'-1'35'16,"-2"1"45"-16,5 0-43 16,0 0-31-16,0 0 11 15,0 0-7-15,0 0 13 16,-1 0 10-16,-1 0 8 16,1 0-2-16,1-2 3 0,0 2-7 15,-2-2-13-15,2 2-9 16,0-3-7-16,0-1-1 15,0 1 4-15,8-5 11 16,7-1-5-16,6-7 2 16,8-3 10-16,9-2 5 15,-1 2-3-15,0 5-4 16,-11 6-7-16,-10 8-8 16,-8 0-5-16,-7 4 1 15,-1 14-1-15,-3 6 0 16,-15 5-2-16,-3-1-2 15,8-7 0-15,12-8-1 16,1-3-3-16,17-4-5 0,15 0 8 16,2 2 0-1,-1 5 4-15,-6 4 6 0,-13 13 6 16,-14 10 0-16,-11 14-2 16,-39 9-14-16,-24 1 0 15,-11-10 0-15,4-12 0 16,15-20 0-16,16-18-18 15,15-4-52-15,13-17-61 16,15-10-42-16,7-6-188 16</inkml:trace>
  <inkml:trace contextRef="#ctx0" brushRef="#br0" timeOffset="109916.1724">24480 6071 260 0,'4'-8'196'0,"1"3"-116"15,-2 4 6-15,0 1-43 0,0 0-12 16,1 0-5-16,-2 9-4 16,-2 18 14-16,0 11-7 15,-3 7-11-15,-15 7-10 16,-4-2-6-16,0-1-2 15,-1-4-4-15,-3-2-29 16,4-3-55-16,4-10-48 16,3-15-117-16</inkml:trace>
  <inkml:trace contextRef="#ctx0" brushRef="#br0" timeOffset="110099.8083">24304 6325 291 0,'30'-17'286'16,"14"5"-221"-16,7 2 45 16,4 5-64-16,-1 2 2 15,-8 3-30-15,-6 0-18 16,-7 0-39-16,-3 1-93 16,-3 1-173-16</inkml:trace>
  <inkml:trace contextRef="#ctx0" brushRef="#br0" timeOffset="110382.3508">25000 6033 627 0,'-34'8'57'15,"-3"24"22"-15,13-3-47 16,12 1-32-16,12-5-12 15,19-6-16-15,22-7 24 16,8-1 4-16,0 0 19 16,-6 2 21-16,-16 4 13 15,-19 11-12-15,-8 9-16 16,-33 3-5-16,-24 7-12 16,-10-6-8-16,-3-7-5 0,10-14-40 15,13-13-44-15,15-7-36 16,19-21-138-16</inkml:trace>
  <inkml:trace contextRef="#ctx0" brushRef="#br0" timeOffset="110565.3349">24972 5987 204 0,'15'-9'426'0,"15"9"-355"16,12 0 28-16,12 0-65 15,14 9 1-15,2 4-19 16,0 0-16-16,-8 0-2 16,-13-3-44-16,-12 0-87 15,-10-7-93-15</inkml:trace>
  <inkml:trace contextRef="#ctx0" brushRef="#br0" timeOffset="110747.8663">25642 5668 394 0,'24'6'205'16,"3"41"-98"-16,-6 31 1 15,-14 23-58-15,-8 20 0 16,-43 16-12-16,-30 8-15 16,-23-7-7-16,-15-8-12 15,-3-11-4-15,12-24-34 0,30-33-121 16,37-46-254-16</inkml:trace>
  <inkml:trace contextRef="#ctx0" brushRef="#br0" timeOffset="111363.2927">25847 5732 166 0,'0'-4'273'16,"0"4"-187"-16,0 0-5 16,0 0-60-16,0 0 13 15,0 0 0-15,10 0-10 16,-1 0-5-16,1 2 18 16,10 2 3-16,5 0-2 15,8 0 6-15,4-1-19 16,-1 2-3-16,-9 6-2 15,-12 4-8-15,-11 10-8 16,-4 6 2-16,-15 10-2 0,-8 3-4 16,1-2 0-1,9-2-10-15,13-10-5 0,10-8-16 16,32-7-23-16,13-8-4 16,8-7-33-16,-2 0-36 15,-3 0-132-15</inkml:trace>
  <inkml:trace contextRef="#ctx0" brushRef="#br0" timeOffset="111928.3501">26742 6323 86 0,'0'0'131'0,"0"0"-13"16,0 0-28-16,0 0-22 0,11 0-9 15,18 0-17-15,13 0 1 16,14 0-5-16,5 0-2 15,-5 0-17-15,-14 0-19 16,-13 0-12-16,-12 0-57 16,-5 0-70-16,-8 0-208 15</inkml:trace>
  <inkml:trace contextRef="#ctx0" brushRef="#br0" timeOffset="112144.7375">27026 6155 554 0,'0'9'92'0,"0"13"28"16,-1 8-49-16,-17 14-37 16,-10 6-16-16,-8 3-16 15,-1-4-2-15,4-3-8 16,6-4-43-16,5-6-62 15,6-6-52-15,6-3-92 16</inkml:trace>
  <inkml:trace contextRef="#ctx0" brushRef="#br0" timeOffset="112477.3408">27489 6128 601 0,'-34'10'31'0,"-9"20"66"16,-2 6-81-16,-3 3-13 15,11-1-3-15,11-9-3 16,23-5-23-16,9-11-30 15,42-12 48-15,19-1 8 16,17 0 43-16,4-4-4 16,-2-1-1-16,-11 5 1 0,-20 0-16 15,-16 0-23-15,-24 0-7 16,-12 3-77-16,-3-3-66 16,0-10-262-16</inkml:trace>
  <inkml:trace contextRef="#ctx0" brushRef="#br0" timeOffset="112643.4045">27956 6073 346 0,'-13'21'353'16,"-11"21"-252"-16,-18 16 8 16,-11 14-74-16,-13 14-16 0,-6-1-15 15,0 0-4-15,8-3-2 16,14-10-57-16,24-11-138 15,26-19-349-15</inkml:trace>
  <inkml:trace contextRef="#ctx0" brushRef="#br0" timeOffset="113108.8604">28155 6417 114 0,'0'-5'340'16,"20"2"-221"-16,16-1 16 15,10 2-71-15,7 0-25 16,-1 2-21-16,-10 0-18 16,-11 0-24-16,-9 2-70 15,-8-2-112-15</inkml:trace>
  <inkml:trace contextRef="#ctx0" brushRef="#br0" timeOffset="113308.6498">28126 6573 651 0,'33'6'92'0,"12"4"50"15,14-3-83-15,-1-2-40 16,-7 0-19-16,-12 0-47 16,-5-5-146-16,-1 0-355 15</inkml:trace>
  <inkml:trace contextRef="#ctx0" brushRef="#br0" timeOffset="115021.0799">29290 6228 181 0,'6'-2'180'0,"3"-1"-112"15,-6 1 16-15,3-1-60 16,0 0 0-16,-3 0-5 16,1-1 5-16,-2 2 4 15,1-2 6-15,-3 3 2 16,0 1-2-16,0 0 1 16,-18 0-5-16,-11 0-23 0,-10 0-3 15,-8 12 3-15,-7 19 3 16,-1 13 7-16,1 18 4 15,8 15 14-15,18 7-2 16,23 0-19-16,14-17-6 16,47-23-5-16,36-28-2 15,32-16 6-15,22-28-4 16,5-21-1-16,-17-11-1 16,-34-1-1-16,-54 2 1 15,-46 6 3-15,-55 4 5 16,-48 2-9-16,-22 1-10 15,10 6-56-15,45 2-197 0</inkml:trace>
  <inkml:trace contextRef="#ctx0" brushRef="#br0" timeOffset="126160.7272">21384 8374 317 0,'0'0'180'0,"0"0"-143"16,0 0 62-16,0 0-60 15,0-4-13-15,0-6-8 16,0-2-2-16,-1 5 16 15,-10 0-3-15,-8 5-10 16,-8 2-4-16,-9 0-10 16,-12 24-4-16,-10 17 1 15,-3 19-2-15,6 10 0 16,10 8 1-16,15-5-1 0,14-7 0 16,16-13-1-1,0-16-2-15,24-17 0 0,18-20 3 16,13-11 3-16,10-32 12 15,6-16-4-15,-8-7-2 16,-15-2-4-16,-15 8 7 16,-17 16 1-16,-14 15-3 15,-2 17 5-15,0 12-3 16,-18 15-11-16,-4 23 3 16,7 11-2-16,12 2-1 15,3-4 0-15,34-9 4 16,15-8 0-16,12-12 5 0,5-5-8 15,1-4-2 1,0-1-51-16,-5-8-178 0</inkml:trace>
  <inkml:trace contextRef="#ctx0" brushRef="#br0" timeOffset="126775.622">22624 7788 681 0,'-52'0'6'15,"-7"24"76"-15,-12 32-37 16,-11 38-34-16,3 25 4 0,16 24-6 16,27 12 0-16,32-5-6 15,17-15-3-15,46-27-1 16,26-28 0-16,17-19-4 15,4-10-17-15,-7-4-81 16,-22-4-169-16</inkml:trace>
  <inkml:trace contextRef="#ctx0" brushRef="#br0" timeOffset="131596.8054">22954 8234 517 0,'-12'2'12'16,"7"0"32"-16,4-2-16 15,1 0-25-15,0 0-2 16,0 1 0-16,0-1 11 0,0 0 25 15,7 0 15 1,14 0 19-16,12-9-13 0,12-4-11 16,5 2-8-16,-5 3-10 15,-12 4-11-15,-14 4-11 16,-14 0-5-16,-5 16-2 16,-3 24 0-16,-24 22 0 15,-12 18 0-15,-3 2-2 16,8-3-8-16,21-19-9 15,13-17 3-15,15-17 9 16,32-13 5-16,18-4 2 16,12-8 2-16,2-1-2 15,-9 0 0-15,-8 0 0 16,-15-3-16-16,-8-7-112 0,-11-11-165 16</inkml:trace>
  <inkml:trace contextRef="#ctx0" brushRef="#br0" timeOffset="131846.7011">23853 7780 772 0,'0'0'5'15,"11"3"8"-15,15 20 22 16,12 12-27-16,1 9 11 15,-3 11-4-15,-10 14 0 0,-15 13-1 16,-11 11 4-16,-36 9-5 16,-24 4-7-16,-13-7-5 15,-6-9-1-15,6-18-3 16,16-23-36-16,20-24-60 16,19-24-89-16,15-10-180 15</inkml:trace>
  <inkml:trace contextRef="#ctx0" brushRef="#br0" timeOffset="132346.6881">24238 7832 454 0,'0'0'57'0,"0"0"39"16,0 0-66-16,0 0-13 0,8 0-5 16,2-2 9-16,0 2 15 15,4 0 3-15,-2-2 1 16,-3 2-9-16,0 0-4 16,-2 0-5-16,1 0-7 15,-2 2-3-15,-2 7-2 16,-2 10-1-16,-2 8 2 15,-3 14-6-15,-14 8-3 16,1 5 0-16,10-2-2 16,6-9 0-16,27-18-1 15,21-8-2-15,13-14-1 16,6-3-12-16,0 0-50 0,-5 0-103 16,-6-18-319-16</inkml:trace>
  <inkml:trace contextRef="#ctx0" brushRef="#br0" timeOffset="132811.4193">24938 8232 585 0,'37'0'25'0,"23"-5"110"16,12 2-81-16,3-1-15 15,-9 4-27-15,-12 0-12 16,-14 0-48-16,-10 8-57 16,-13-4-78-16,-13-4-298 15</inkml:trace>
  <inkml:trace contextRef="#ctx0" brushRef="#br0" timeOffset="133061.1309">25263 8053 492 0,'-6'0'156'16,"5"0"-117"-16,1 14 20 15,0 8-53-15,-5 14 12 16,-4 8-8-16,-10 7-2 15,-8 5-3-15,-4 2 0 16,-4 0-5-16,2-2 0 16,7-5-27-16,9-5-71 0,8-12-66 15,9-20-133 1</inkml:trace>
  <inkml:trace contextRef="#ctx0" brushRef="#br0" timeOffset="133360.9689">25858 7975 653 0,'-31'12'19'0,"-6"17"50"15,-5 10-59-15,-9 6-8 16,3 2-2-16,8-5-3 15,16-11-8-15,24-12-9 0,9-14-25 16,39-5 45-16,15-5 3 16,5-12 42-16,-2-2 10 15,-8 4-11-15,-10 3-5 16,-6 5-18-16,-10 4-21 16,-6-2-13-16,-11-5-85 15,-6-5-77-15,-3-15-226 16</inkml:trace>
  <inkml:trace contextRef="#ctx0" brushRef="#br0" timeOffset="133510.6619">26201 7816 530 0,'0'3'184'16,"-23"38"-71"-16,-12 28-24 16,-14 17-48-16,-7 14-21 15,-4 1-18-15,0-7-2 16,9-8-30-16,20-19-173 15,16-23-388-15</inkml:trace>
  <inkml:trace contextRef="#ctx0" brushRef="#br0" timeOffset="133924.9916">26659 8206 389 0,'23'-6'177'16,"5"1"-87"-16,7 2 13 15,-1 3-62-15,-7 0-23 16,-8 0-18-16,-5 6-43 16,-6 12-76-16,-8-4-176 15</inkml:trace>
  <inkml:trace contextRef="#ctx0" brushRef="#br0" timeOffset="134108.2249">26648 8410 488 0,'0'6'284'0,"10"4"-231"15,30-3 32-15,14 0-63 16,6-2-20-16,-1-3-2 16,-3 2-99-16,-3-4-87 15,-1 0-194-15</inkml:trace>
  <inkml:trace contextRef="#ctx0" brushRef="#br0" timeOffset="134473.9761">27577 8117 370 0,'-48'41'138'16,"-8"9"-8"-16,4 10-42 15,10 10-16-15,13 1-24 16,20-7-17-16,9-10-13 16,35-14-15-16,23-16 0 15,21-18 8-15,24-6-6 16,15-35-3-16,-3-18 13 15,-17-7 17-15,-29 3 14 16,-37 8-35-16,-29 0-11 0,-14 1 0 16,-46 4 0-16,-27 8 0 15,-17 14 0-15,-3 14 0 16,17 8-76-16,39 0-150 16,35 0-437-16</inkml:trace>
  <inkml:trace contextRef="#ctx0" brushRef="#br0" timeOffset="135405.0116">21711 9905 605 0,'1'0'31'0,"4"1"51"15,-2 1-47-15,-2-2-6 16,-1 6 0-16,0 10-12 15,-12 13 4-15,-18 15 6 16,-16 12-16-16,-15 14-7 16,-6 3-4-16,6-1 0 15,16-9-2-15,24-19-1 16,21-18-6-16,36-19-10 0,32-7 17 16,16-9 2-16,7-15 5 15,-3 0-3-15,-11 5-2 16,-8 1 0-16,-12 2-10 15,-14 2-86-15,-14-4-99 16,-13-9-221-16</inkml:trace>
  <inkml:trace contextRef="#ctx0" brushRef="#br0" timeOffset="135604.403">22136 9884 610 0,'-18'24'51'0,"3"11"36"0,-3 14-32 16,-4 12-13-16,-4 12-7 16,-11 10-3-16,-9 10-6 15,-9 12-1-15,0-1-11 16,5-4-14-16,12-7-5 16,12-15-46-16,16-14-142 15,10-22-233-15</inkml:trace>
  <inkml:trace contextRef="#ctx0" brushRef="#br0" timeOffset="136270.3972">22822 10298 503 0,'5'-4'94'0,"-5"2"-8"16,1 0-43-16,-1-2-41 15,0 0-2-15,0-2-2 16,0 0-3-16,-15 1 5 16,-9 0 6-16,-10 3 8 15,-9 2 15-15,-8 0 7 16,-6 4-2-16,1 13-2 15,2 8-17-15,6 5-7 16,5 6 0-16,7 2-1 16,10 2-3-16,12-2 1 0,12-10-4 15,2-3-1 1,29-9 0-16,16-13 4 0,14-3 1 16,10-15-4-16,1-20-1 15,-7 0 4-15,-12 1 1 16,-14 3 13-16,-15 6 0 15,-9 3-5-15,-8 7-2 16,-5 4-6-16,0 6-1 16,-3 5-2-16,-13 0-2 15,2 5 0-15,-1 14-1 16,6 8 0-16,6 4 0 16,3 2 1-16,0 0 0 15,20-3 0-15,5-5 1 16,8-5-1-16,1-4-2 15,0-5-20-15,1-4-82 0,-8-7-167 16</inkml:trace>
  <inkml:trace contextRef="#ctx0" brushRef="#br0" timeOffset="136918.032">23598 10272 611 0,'43'-15'41'0,"27"-4"72"15,15 4-59-15,-1 6-13 16,-9 6-10-16,-20 3-31 15,-21 3-12-15,-13 18-58 16,-9 2-66-16,-12-4-172 16</inkml:trace>
  <inkml:trace contextRef="#ctx0" brushRef="#br0" timeOffset="137133.8844">23961 10107 657 0,'-8'26'30'0,"2"7"72"16,-1 10-68-16,-2 2-9 16,-3 2-12-16,-4 0-7 15,2-3-6-15,2-2-9 16,8-1-34-16,4-3-71 15,0-12-77-15</inkml:trace>
  <inkml:trace contextRef="#ctx0" brushRef="#br0" timeOffset="137433.4714">24581 9973 396 0,'-22'2'259'16,"-9"26"-210"-16,-11 13 36 15,-7 10-71-15,-4 5-10 16,6-1-4-16,15-11-4 16,25-10-12-16,8-17-39 15,40-16 17-15,20-1 38 16,13-9 19-16,0-10 12 0,-9 3 1 15,-11 4-3 1,-14 1-18-16,-8 0-11 0,-9-2-36 16,-3-7-102-16,-11-13-228 15</inkml:trace>
  <inkml:trace contextRef="#ctx0" brushRef="#br0" timeOffset="137616.5148">24945 9892 604 0,'-33'49'95'16,"2"15"29"-16,-5 9-43 15,-5 11-47-15,-4 4-6 16,-4 10-15-16,1-1-11 0,6-3-2 16,15-9-10-16,15-8-112 15,12-21-193-15</inkml:trace>
  <inkml:trace contextRef="#ctx0" brushRef="#br0" timeOffset="138032.4902">25503 10207 662 0,'26'-6'53'0,"8"3"91"16,8 3-93-16,-1 0-48 15,-2 0-3-15,-4 11-37 16,-4 6-108-16,-16-7-159 16</inkml:trace>
  <inkml:trace contextRef="#ctx0" brushRef="#br0" timeOffset="138214.6119">25472 10459 729 0,'11'0'166'0,"33"0"-123"15,26 0 21-15,20-3-49 16,5-11-15-16,7-1-63 16,-5-14-273-16</inkml:trace>
  <inkml:trace contextRef="#ctx0" brushRef="#br0" timeOffset="138780.2309">26828 10019 48 0,'0'-8'490'16,"-10"8"-415"-16,-16 0 10 16,-10 0-61-16,-13 18 6 15,-9 11 3-15,-6 13 1 16,-2 13 13-16,8 11-8 15,21 11-9-15,31 1 4 16,21-7-20-16,56-13 0 16,29-20-3-16,30-20-1 15,21-18-5-15,7-17-5 0,2-27 0 16,-28-11 0-16,-46-4 0 16,-52 3 0-16,-45 0 0 15,-66 0 0-15,-37 0 0 16,-16 5 0-16,8 11 0 15,31 13-66-15,38 2-282 16</inkml:trace>
  <inkml:trace contextRef="#ctx0" brushRef="#br0" timeOffset="141556.7663">22700 12057 337 0,'0'0'90'0,"-2"0"-79"15,2 0 9-15,0 0-20 16,0 0-1-16,0 0 1 0,0 0 5 16,0 0 6-1,0 0 11-15,0 0 23 0,0 0 0 16,0 0-3-16,0 0-7 15,0 0-10-15,0 0 2 16,0-2-12-16,0 2-8 16,0 0 0-16,0 0 0 15,0 0 0-15,0 0-1 16,0 0 1-16,0 0 3 16,0-2 3-16,0 1 2 15,0 1 3-15,0-1 4 16,0-1 3-16,0 1 1 15,0-1-7-15,0 1-5 16,0-1-2-16,-3 0-3 16,-4 2-5-16,-12 10-4 0,-17 24-2 15,-13 23 2-15,-9 14-7 16,7 0 1-16,18-3-2 16,24-15-9-16,16-18-4 15,43-19-1-15,27-16 22 16,17 0 2-16,3-20 13 15,-9-4-8-15,-16 2-7 16,-19 2-1-16,-17 3-11 16,-10 5-63-16,-17-2-147 15</inkml:trace>
  <inkml:trace contextRef="#ctx0" brushRef="#br0" timeOffset="141757.1695">23106 11957 695 0,'-30'30'68'0,"3"16"30"15,3 12-42-15,-6 16-44 16,0 10-4-16,-6 8-1 16,-2-1-7-16,-1-6 0 15,5-9-6-15,5-10-23 16,9-8-71-16,5-7-58 15,7-19-130-15</inkml:trace>
  <inkml:trace contextRef="#ctx0" brushRef="#br0" timeOffset="142238.4423">23568 12355 384 0,'5'-9'160'0,"-5"4"-77"16,0-2-33-16,0 0-34 15,0-3-5-15,-8-1 6 0,-11 3-6 16,-7 5 9-16,-6 3 4 15,-14 3 5-15,-4 26-3 16,-5 7-2-16,3 7 1 16,13 7 0-16,9 3-2 15,14-3-10-15,16-6-5 16,1-12-4-16,35-13-3 16,12-14 0-16,13-5-1 15,2-17 0-15,1-14-2 16,-9-3 0-16,-15 4 2 15,-13 8 0-15,-18 7 4 16,-9 11 0-16,0 4 7 16,-6 3-4-16,-3 18-5 0,2 11-2 15,7-1-3-15,0 1-6 16,13-6-11-16,12-6-31 16,5 0-44-16,6-8-52 15,-3-9-242-15</inkml:trace>
  <inkml:trace contextRef="#ctx0" brushRef="#br0" timeOffset="142504.5509">24223 12204 780 0,'24'-7'23'16,"11"-6"71"-16,2 6-66 16,-6 5-28-16,-7 2-15 15,-6 0-72-15,-11 22-104 16,-7-1-288-16</inkml:trace>
  <inkml:trace contextRef="#ctx0" brushRef="#br0" timeOffset="142637.6018">24247 12330 831 0,'3'8'79'0,"21"4"-17"16,12 1-62-16,15-2-10 15,10-11-211-15</inkml:trace>
  <inkml:trace contextRef="#ctx0" brushRef="#br0" timeOffset="143086.3231">25211 12269 514 0,'28'-7'122'16,"9"-1"7"-16,14 1-36 16,3 2-53-16,-6 5-7 15,-14 0-30-15,-10 2-3 16,-9 15-41-16,-6 5-88 16,-8-5-152-16</inkml:trace>
  <inkml:trace contextRef="#ctx0" brushRef="#br0" timeOffset="143352.461">25872 12015 684 0,'0'0'126'16,"-8"6"-84"-16,-12 24-3 15,-16 16-34-15,-13 12-5 16,-5 7-5-16,3 1-33 15,17-13-10-15,21-14 22 16,13-17-8-16,33-14 7 0,20-8 27 16,13 0 26-1,3-12 13-15,-4-6-19 0,-9 3-14 16,-3-2-6-16,-3-1-16 16,-6-4-82-16,-7-9-220 15</inkml:trace>
  <inkml:trace contextRef="#ctx0" brushRef="#br0" timeOffset="143502.4915">26279 11910 739 0,'-25'42'109'0,"-6"25"-7"16,-8 25-62-16,-9 12-20 0,-7 11-14 16,-2 1-6-1,2-7 0-15,8-13-4 0,9-9-39 16,12-21-177-16,7-24-481 15</inkml:trace>
  <inkml:trace contextRef="#ctx0" brushRef="#br0" timeOffset="144250.2244">23024 13957 417 0,'13'0'57'15,"5"0"56"-15,-3 0-29 16,-4 0-28-16,-6-5 11 16,-5 3-17-16,0 2-7 15,0-2-4-15,-17-1-12 16,-15 1-20-16,-13 2-7 15,-8 0 1-15,-7 23-1 16,-1 12 1-16,6 6 0 0,14 0-1 16,17-3-1-1,23-8 0-15,1-6-1 0,31-12-3 16,17-12 4-16,9-2 1 16,10-28 4-16,-3-13 0 15,-9 0-2-15,-10 2 0 16,-18 11 0-16,-15 13 1 15,-9 8 3-15,-3 9 1 16,-5 6 0-16,-11 21-6 16,1 10 0-16,7 6-1 15,8-5-2-15,13-5-4 16,19-9 1-16,10-9 3 0,0-10 1 16,4-1-6-1,-6-4-34-15,-1 0-65 0,-1 0-110 16,-10-5-310-16</inkml:trace>
  <inkml:trace contextRef="#ctx0" brushRef="#br0" timeOffset="144466.3255">23665 13893 601 0,'2'-7'220'16,"25"-7"-166"-16,17-1 7 16,10 2-48-16,-5 5-13 0,-6 7-9 15,-10 1-42-15,-15 5-58 16,-13 15-72-16,-5 2-267 16</inkml:trace>
  <inkml:trace contextRef="#ctx0" brushRef="#br0" timeOffset="144599.0875">23780 14045 708 0,'24'0'193'0,"7"0"-130"16,20-1-22-16,1 1-41 16,4 0-25-16,-4 0-171 0,-13 0-495 15</inkml:trace>
  <inkml:trace contextRef="#ctx0" brushRef="#br0" timeOffset="146129.111">24734 13924 687 0,'7'0'47'0,"26"0"66"16,11 0-64-16,10 4-32 0,0 5-15 15,-5 2-2-15,-4 0-24 16,-3 2-89-16,-11-7-126 15</inkml:trace>
  <inkml:trace contextRef="#ctx0" brushRef="#br0" timeOffset="146328.6058">25541 13581 669 0,'-30'70'175'0,"2"23"-112"16,6 6-13-16,3 1-40 0,6 1-9 16,6-12-1-1,7-11-13-15,0-12-91 0,14-25-139 16</inkml:trace>
  <inkml:trace contextRef="#ctx0" brushRef="#br0" timeOffset="157452.2512">18354 15165 501 0,'0'0'87'0,"0"0"-63"16,0 0 11-16,0 0-18 16,0 0-1-16,0-8 12 15,3-14 27-15,0-14-20 16,-2-9-15-16,-1-9-12 15,0-7-7-15,0-4-1 16,0 4-4-16,-9 10 0 16,-8 13 4-16,-6 15 1 0,-2 9 6 15,-7 14 11 1,-5 0-7-16,-3 4-8 0,-3 20-2 16,4 10-1-16,3 13-1 15,10 11 0-15,7 12 1 16,2 16 0-16,3 13 0 15,3 8 2-15,3 8 7 16,3 4 6-16,4-1-8 16,1-7-7-16,0-8-6 15,0-7-35-15,-3-6-83 16,-11-15-52-16,-11-21-318 16</inkml:trace>
  <inkml:trace contextRef="#ctx0" brushRef="#br0" timeOffset="157651.1323">17859 15647 590 0,'13'-31'210'0,"9"3"-161"16,16 1 32-16,6 10-62 15,4 9-19-15,4 8-9 16,2 0-51-16,0 25-52 15,-2 4-86-15,-7 0-273 16</inkml:trace>
  <inkml:trace contextRef="#ctx0" brushRef="#br0" timeOffset="157883.4548">18879 15149 505 0,'-34'8'50'16,"-12"26"26"-16,-4 15-21 16,-5 15-19-16,0 13-3 15,4 16-5-15,11 5-3 16,15 1-12-16,16-8-8 16,9-17-5-16,17-20-5 15,18-16-5-15,5-14-13 0,5-14-22 16,-2-6-48-16,-5-4-185 15</inkml:trace>
  <inkml:trace contextRef="#ctx0" brushRef="#br0" timeOffset="158099.9492">18937 15456 526 0,'11'12'180'0,"11"10"-88"16,11 9-2-16,3 6-58 0,0 6-17 15,1 5-14 1,-8-3-1-16,-4-4-27 0,-3-9-66 16,-1-3-65-16,-9-16-135 15</inkml:trace>
  <inkml:trace contextRef="#ctx0" brushRef="#br0" timeOffset="158282.9818">19212 15388 703 0,'-84'68'85'0,"2"15"-15"0,5 11-48 15,6 6-22 1,18-8-1-16,20-14-9 0,20-19-34 15,13-17-60-15,13-25-77 16,23-17-168-16</inkml:trace>
  <inkml:trace contextRef="#ctx0" brushRef="#br0" timeOffset="158548.8459">19413 15213 462 0,'21'0'169'15,"9"0"-109"-15,7 18 27 0,-2 18-40 16,-7 11 2-16,-12 17-4 16,-16 21-13-16,-11 20-4 15,-34 14-10-15,-20 5-7 16,-9-3-8-16,2-25-3 15,8-23-9-15,15-36-29 16,15-26-76-16,14-17-89 16,13-47-348-16</inkml:trace>
  <inkml:trace contextRef="#ctx0" brushRef="#br0" timeOffset="158898.4392">19994 15406 655 0,'20'-14'109'0,"12"2"12"16,5-2-72-16,-1 4-36 15,-5 5-12-15,-7 5-1 16,-5 0-24-16,-7 3-53 15,-5 16-77-15,-7 3-186 16</inkml:trace>
  <inkml:trace contextRef="#ctx0" brushRef="#br0" timeOffset="159147.4628">20038 15693 545 0,'-10'6'181'0,"10"2"-163"15,0-6 28-15,21 0-41 16,4-2-4-16,2 0 0 16,1 0 7-16,-1-8 9 15,0-6-3-15,-1-4-14 16,-1-1-4-16,-1 0-40 15,1 5-90-15,-5 4-222 16</inkml:trace>
  <inkml:trace contextRef="#ctx0" brushRef="#br0" timeOffset="159912.551">21036 15615 261 0,'0'-5'328'16,"0"4"-252"-16,10 1 4 16,15 0-33-16,18 0 8 15,14 6 0-15,13 2-17 16,1 0-16-16,-2 4-20 15,-3 4-2-15,-3 6-31 16,-1 1-102-16,-10-11-233 16</inkml:trace>
  <inkml:trace contextRef="#ctx0" brushRef="#br0" timeOffset="160627.0571">22703 15144 565 0,'-6'-3'103'16,"-19"3"-24"-16,-10 22-21 15,-14 24-45-15,-9 20-4 16,-6 15 1-16,10 19 1 16,15 12 0-16,27 7-4 15,12-3 4-15,27-9-6 16,18-7-4-16,10-16-1 16,3-11-1-16,2-13-1 15,-3-11-24-15,-8-8-66 16,-10-14-76-16,-20-20-249 15</inkml:trace>
  <inkml:trace contextRef="#ctx0" brushRef="#br0" timeOffset="160959.7919">22979 15522 567 0,'0'0'76'0,"0"0"7"0,18 14-45 16,7 15 2-1,6 11-7-15,2 8-2 0,-1 10-6 16,-7 6-15-16,-2-3-7 16,-6-3-3-16,-3-6-7 15,-1-3-37-15,-1-10-67 16,0-16-83-16,0-23-248 16</inkml:trace>
  <inkml:trace contextRef="#ctx0" brushRef="#br0" timeOffset="161126.5084">23406 15488 649 0,'-54'17'122'16,"-9"26"-34"-16,-8 14-32 0,-7 13-52 16,3 10-4-16,13-4-3 15,16-5-24-15,23-13-55 16,23-14-83-16,6-24-194 15</inkml:trace>
  <inkml:trace contextRef="#ctx0" brushRef="#br0" timeOffset="162190.1669">23567 15725 614 0,'0'-10'60'0,"15"-6"30"16,25-6-66-16,18-4 0 15,11 1 18-15,0 3-11 16,-3 8-20-16,-10 11-11 0,-10 3-14 16,-12 3-42-1,-8 20-76-15,-20 3-132 0</inkml:trace>
  <inkml:trace contextRef="#ctx0" brushRef="#br0" timeOffset="162422.9406">23943 15432 319 0,'-24'16'268'0,"3"8"-209"16,7 9 16-16,3 14-49 15,2 10 0-15,-2 3 2 0,2 4-8 16,2-8-11-16,5-1-9 15,2-9-8-15,0-4-52 16,11-6-64-16,10-18-146 16</inkml:trace>
  <inkml:trace contextRef="#ctx0" brushRef="#br0" timeOffset="162688.777">24311 15430 675 0,'-38'31'53'0,"12"3"12"15,17 1-57 1,9-5-8-16,24-5-11 0,16-6 2 16,8-6 9-16,-6 1 16 15,-11 4 18-15,-13 8 20 16,-18 12-13-16,-4 13-7 15,-31 5-15-15,-8-1-14 16,-5-10-5-16,5-15-4 16,6-22-30-16,5-8-65 15,12-20-77-15,4-24-246 16</inkml:trace>
  <inkml:trace contextRef="#ctx0" brushRef="#br0" timeOffset="162871.823">24340 15378 704 0,'14'0'75'15,"18"10"39"-15,10 8-72 16,8 0-22-16,8-3-18 16,-1-2-2-16,-4-2-18 15,-4-8-53-15,-7-3-76 16,-11 0-119-16</inkml:trace>
  <inkml:trace contextRef="#ctx0" brushRef="#br0" timeOffset="163087.9108">24942 14972 669 0,'8'31'82'0,"13"21"13"16,1 17-44-16,-7 16-24 15,-13 21 6-15,-4 16-12 16,-34 9-9-16,-17 5-7 16,-12-9-3-16,4-18-2 15,9-25-9-15,15-31-41 16,10-28-90-16,15-25-106 16</inkml:trace>
  <inkml:trace contextRef="#ctx0" brushRef="#br0" timeOffset="163620.167">25188 15146 529 0,'-1'0'86'0,"1"-2"-17"16,0 2-51-16,0 0-14 16,11 0 5-16,0 0 9 15,-2 0 21-15,0 0 17 16,-1 0 0-16,2 0-12 16,-4 0-12-16,-1 0-11 15,-1 0-10-15,-1 11-4 16,-1 8-3-16,-2 6-2 0,0 7-1 15,-8 4 0-15,-5 3-1 16,-1-1 0-16,10-8 0 16,4-2 0-16,1-10-1 15,22-6-1-15,5-4 2 16,3-6 2-16,1 0 3 16,-1-2-3-16,-3 0-2 15,1 0-14-15,2 0-98 16,-7-20-264-16</inkml:trace>
  <inkml:trace contextRef="#ctx0" brushRef="#br0" timeOffset="164186.2213">26218 15822 559 0,'25'-11'88'0,"18"-4"17"15,14 0-29-15,8 1-24 16,-7 6-12-16,-8 8-40 16,-9 0 0-16,-10 12-42 15,-6 18-72-15,-15 0-101 16</inkml:trace>
  <inkml:trace contextRef="#ctx0" brushRef="#br0" timeOffset="164434.6091">26515 15610 331 0,'0'16'318'0,"-6"17"-221"16,-6 13 12-16,-3 15-77 15,-4 2-20-15,-1 2-12 16,1-3-1-16,3-6-18 16,5-7-43-16,5-9-48 15,4-15-100-15</inkml:trace>
  <inkml:trace contextRef="#ctx0" brushRef="#br0" timeOffset="164767.0178">26988 15488 487 0,'-28'17'140'15,"-7"14"-69"-15,-1 7-38 16,2 5-33-16,6 3-2 16,14-5-6-16,14-10-9 15,6-11-10-15,36-11 18 16,15-9 9-16,8 0 31 16,1-11 27-16,-2-2-5 15,-4 2-15-15,-5 3-10 16,-7 3-28-16,-11 2-1 15,-10 3-91-15,-15-9-154 16</inkml:trace>
  <inkml:trace contextRef="#ctx0" brushRef="#br0" timeOffset="164916.5273">27492 15403 868 0,'-64'107'86'0,"1"24"-17"15,-1 10-69-15,9-1 0 16,15-16 0-16,26-13 0 16,14-35-155-16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0T18:48:23.3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2806 4520 363 0,'3'-3'24'16,"0"-1"8"-16,1 2 50 16,-3-2-22-16,2 0-2 15,-3 1-10-15,0-1-2 16,0 3-4-16,0 1-3 15,0 0-8-15,0 0-11 16,0 0-7-16,0 0-5 16,1 7-4-16,4 18-4 15,2 16 14-15,1 13-5 16,-2 14 1-16,-5 18-4 0,-1 9-3 16,0 3-1-16,0-11-1 15,0-14-1-15,0-24-1 16,0-21-1-16,0-16 1 15,0-12-4-15,6-18-1 16,5-27-2-16,6-19-4 16,3-12 4-16,5 3 1 15,4 5 6-15,3 15 1 16,4 16 0-16,-3 15 3 16,-2 16 1-16,-5 6 0 15,-7 20 4-15,-10 25 6 16,-9 17-3-16,-4 14 0 0,-34 7-1 15,-12 1-4-15,-7-13-4 16,2-18-2-16,10-19-6 16,12-24-13-16,8-10-23 15,7-24-30-15,12-16-44 16,6-6-59-16,15-5-134 16</inkml:trace>
  <inkml:trace contextRef="#ctx0" brushRef="#br0" timeOffset="365.7658">3404 4792 499 0,'0'0'47'0,"23"0"32"0,12 0-4 16,4-7-30-16,0-4-24 16,-4 2-19-16,-8 0-2 15,-8 7-15-15,-7 2-29 16,-3 0-79-16,-3 0-182 16</inkml:trace>
  <inkml:trace contextRef="#ctx0" brushRef="#br0" timeOffset="581.9238">3494 5056 493 0,'-1'15'202'0,"1"-1"-175"16,10-2 32-16,17-9-23 15,4-3-33-15,5-8-3 16,-3-16-55-16,3-9-67 16,-5-2-145-16</inkml:trace>
  <inkml:trace contextRef="#ctx0" brushRef="#br0" timeOffset="1246.9556">4351 4704 562 0,'0'-2'35'0,"8"0"34"15,20 1-3-15,13-2 22 16,9-3-38-16,2-1-8 16,-3-2-16-16,-7 1-17 15,-7-2-9-15,-2 0-13 16,-1-5-39-16,6 0-97 0,-2-3-172 16</inkml:trace>
  <inkml:trace contextRef="#ctx0" brushRef="#br0" timeOffset="1779.4142">5423 4202 533 0,'-3'0'20'16,"-14"0"-9"-16,-6 0 0 0,-9 10 16 16,-10 6-6-16,-10 6-2 15,-7 9 10-15,-5 4-5 16,-2 6-4-16,14-3-5 16,16-6 8-16,17-6-8 15,14-12-9-15,5-5-3 16,2-1 13-16,18-1 9 15,12-3 10-15,7 4 0 16,9 2-7-16,2 6 0 16,-1 9-2-16,-5 7-6 15,-11 7-6-15,-8 6-5 16,-14 11-4-16,-10 8-2 16,-1 9-1-16,-11 4-2 0,-17 2 0 15,-5-9-2-15,0-11-1 16,5-19-3-16,6-16 4 15,5-18-5-15,3-10 3 16,4-46 0-16,9-31-8 16,1-33 2-16,17-16 6 15,19-5 3-15,9 7 0 16,3 17 2-16,-6 25 1 16,-11 23 0-16,-12 19-2 15,-11 18-1-15,-6 6-39 16,1-2-125-16,-3-6-296 15</inkml:trace>
  <inkml:trace contextRef="#ctx0" brushRef="#br0" timeOffset="4123.3414">2824 6447 289 0,'0'-8'235'16,"0"5"-191"-16,0 1 18 15,0 1-37-15,0-1 3 16,0 2 0-16,0 0 9 15,0 0 5-15,0 0-12 16,0 0-18-16,0 12-8 0,0 10 4 16,0 8 6-16,0 11-6 15,0 5-2-15,-1 3-1 16,-2 2-5-16,-1 1 0 16,2-5-1-16,0-12-7 15,2-14-12-15,0-15-19 16,0-6-13-16,0-11-7 15,0-15-34-15,0-1 17 16,0 2 38-16,0 5 31 16,0 2 7-16,0 5 0 15,0 0 15-15,5 1 12 16,2-1 13-16,4-2 14 16,6 2-3-16,5-4 0 0,6-1-1 15,2 5-2 1,-3 6 0-16,-5 7-8 0,-7 0-12 15,-5 13-10-15,-10 16-7 16,0 12-4-16,-28 6-6 16,-11 4-1-16,-1-8 0 15,3-10-11-15,5-16-36 16,7-15-34-16,11-2-49 16,9-4-87-16</inkml:trace>
  <inkml:trace contextRef="#ctx0" brushRef="#br0" timeOffset="4372.4072">2641 7218 493 0,'12'0'40'0,"19"-3"83"15,7-9-46-15,6-5-14 16,1 4-26-16,-2 0-4 16,-1 4-19-16,-5 2-14 15,-2-2 0-15,-2 3-29 16,-5 0-68-16,0 1-77 0,-3 2-229 16</inkml:trace>
  <inkml:trace contextRef="#ctx0" brushRef="#br0" timeOffset="4788.3128">2689 7579 487 0,'-8'8'15'0,"7"-2"40"15,1-6-18-15,0 0-7 16,16 0 16-16,8-2 23 16,6-12-7-16,6-3-16 15,1 2 5-15,-5 3-15 16,-5 6-15-16,-10 6-12 15,-8 0-7-15,-6 18-1 16,-3 19-1-16,-11 18 1 16,-15 14-1-16,-3 3 0 15,7-4 0-15,10-15-4 16,12-19-2-16,6-18-11 16,31-16 0-16,12 0 3 0,14-22 4 15,3-8-23-15,-5-1-28 16,-6-1-46-16,-4-4-105 15</inkml:trace>
  <inkml:trace contextRef="#ctx0" brushRef="#br0" timeOffset="5187.3993">3484 7082 139 0,'0'-3'395'0,"0"2"-368"16,9-2 54-16,12-3-8 16,5-3-15-16,4-2-9 15,0-2-1-15,-5 2-29 0,-6 2-17 16,-3 4-2-16,-6 3-12 15,2 0-31-15,-5 2-72 16,1 0-122-16</inkml:trace>
  <inkml:trace contextRef="#ctx0" brushRef="#br0" timeOffset="5370.173">3584 7361 396 0,'0'0'374'16,"18"0"-336"-16,13 0 17 15,3-2-46-15,-2-13-9 16,-6-4-68-16,1-6-80 16,-7-7-189-16</inkml:trace>
  <inkml:trace contextRef="#ctx0" brushRef="#br0" timeOffset="8047.6004">4531 6987 241 0,'-3'-2'162'15,"3"0"-115"-15,0 1 25 0,0-2-19 16,0-1 9 0,0 0-18-16,12-2 3 0,13-4 17 15,15-2-7-15,10-2-8 16,7 4-19-16,-4 2-16 16,-11 4-9-16,-9 0-5 15,-9 4-5-15,-11 0-19 16,-3 0-52-16,-3 0-59 15,-1 0-68-15,3 0-119 16</inkml:trace>
  <inkml:trace contextRef="#ctx0" brushRef="#br0" timeOffset="8362.8572">5238 6566 474 0,'2'0'128'16,"-2"0"-115"-16,0 0 13 15,0 11-3-15,-2 10-7 16,-14 10-10-16,-10 8-2 16,-3 6 1-16,-1 6 3 15,7-7 6-15,14-11-4 16,9-16-7-16,22-17 4 15,22 0 34-15,13-15 0 16,1-9-24-16,-3 5-8 0,-7 2-3 16,-11 0-6-16,-8 3-10 15,-7-3-37-15,-12-2-80 16,5-4-99-16</inkml:trace>
  <inkml:trace contextRef="#ctx0" brushRef="#br0" timeOffset="8545.8828">5611 6419 694 0,'-13'48'33'0,"0"18"74"16,0 17-35-16,-6 19-36 16,-5 12-23-16,-7 12-7 0,-8 3-2 15,2-4-4 1,5-11-4-16,9-9-30 0,9-17-95 15,8-28-164-15</inkml:trace>
  <inkml:trace contextRef="#ctx0" brushRef="#br0" timeOffset="10874.0044">2817 8894 528 0,'0'-2'45'0,"0"2"9"0,0 0-19 16,0 0-13-16,0 0-4 15,0 0 1-15,0 0 5 16,0 0-8-16,0 0-7 16,0 14-4-16,-3 12 9 15,0 9 1-15,0 9-7 16,-3 7-4-16,0 2-3 15,1 1-1-15,2-12 0 16,3-15 0-16,0-15-4 16,0-12-2-16,8 0 6 15,12-18 5-15,8-9 8 16,6-4-2-16,3 4 6 0,-3 7 13 16,-2 8 0-16,-8 12-15 15,-8 0-7-15,-10 20-2 16,-6 16 4-16,-1 5-5 15,-26 7-2-15,-4-2-3 16,-2-7 1-16,6-14-2 16,3-12 1-16,3-13-5 15,2 0-12-15,5-7-22 16,7-8-31-16,4 2-36 16,3 5-55-16,0 8-63 15</inkml:trace>
  <inkml:trace contextRef="#ctx0" brushRef="#br0" timeOffset="11089.8241">2702 9699 552 0,'9'0'96'0,"25"-13"-63"15,18-15 27-15,16-11-23 16,0-3-2-16,0 2-15 15,-10 10-20-15,-17 12-1 16,-13 10-36-16,-9 8-49 16,-10 0-105-16,-9 24-266 15</inkml:trace>
  <inkml:trace contextRef="#ctx0" brushRef="#br0" timeOffset="11405.6597">2866 9897 140 0,'15'-19'467'16,"6"5"-447"-16,4 0 70 16,-1 6-57-16,-7 6-20 15,-9 2-10-15,-5 0-2 16,-3 24 2-16,0 9 6 15,-4 11-3-15,-6 5-6 16,7 0 2-16,3-7 0 0,6-12 2 16,20-12-2-16,13-18 1 15,9 0 6-15,5-14 6 16,0-14-12-16,-2-1-3 16,-5-2-3-16,-9-6-19 15,-7 3-63-15,-3-8-81 16,-12-4-281-16</inkml:trace>
  <inkml:trace contextRef="#ctx0" brushRef="#br0" timeOffset="11639.1981">3467 9111 624 0,'0'-7'158'0,"23"3"-156"15,15 4 17-15,4 0-3 16,-3 29 19-16,-8 22-14 16,-11 24-1-16,-17 28-6 15,-3 22-6-15,-30 16-1 16,-12 3-7-16,-7-4-6 16,0-14-34-16,2-14-48 15,5-20-44-15,-1-22-109 16</inkml:trace>
  <inkml:trace contextRef="#ctx0" brushRef="#br0" timeOffset="11937.7702">2250 9277 363 0,'-49'77'174'16,"8"30"-156"-16,22 34 56 16,16 23-36-16,10 5-8 0,41-4-17 15,25-25-8-15,18-37-5 16,14-32-4-16,6-33-29 15,3-21-70-15,5-17-88 16</inkml:trace>
  <inkml:trace contextRef="#ctx0" brushRef="#br0" timeOffset="12487.2057">3915 8796 352 0,'0'0'106'0,"0"0"-49"16,0 0-1-16,3 0 3 15,13 0-5-15,4 0-8 16,5-10-5-16,2-4 0 16,-5 5 3-16,-4 2-2 15,-4 7-16-15,-7 0-14 16,-4 21-5-16,-3 14 1 15,0 13-2-15,-1 4-6 0,-12 0 0 16,9-7 1 0,4-14-1-16,1-12-1 0,25-19-4 15,14-3-22-15,10-26-40 16,15-21-110-16,2-9-360 16</inkml:trace>
  <inkml:trace contextRef="#ctx0" brushRef="#br0" timeOffset="13020.1704">4774 9365 153 0,'0'-7'412'16,"0"5"-341"-16,19-6-10 15,10-2-3-15,8-2 2 16,4-4-34-16,-7 0-12 0,-9 2-14 16,-7 4-15-16,-7 0-30 15,-4 4-77-15,-4 4-164 16</inkml:trace>
  <inkml:trace contextRef="#ctx0" brushRef="#br0" timeOffset="13201.2598">4767 9593 533 0,'3'0'248'16,"33"0"-210"-16,16 0 19 15,10-10-46-15,-4-10-11 0,-8-4-55 16,-6-2-102 0,-8-4-129-16</inkml:trace>
  <inkml:trace contextRef="#ctx0" brushRef="#br0" timeOffset="13633.123">5757 8846 221 0,'-1'-5'329'16,"1"5"-285"-16,0 0 13 15,4 0-17-15,4 0 18 16,-3 0-19-16,-1 22-1 15,-4 19 0-15,0 17-11 16,-23 19-11-16,-9 13-8 0,-10 15-5 16,-6 11-2-16,1-1-1 15,8-7-5-15,9-15-31 16,15-23-50-16,12-21-28 16,3-28-59-16,19-21-160 15</inkml:trace>
  <inkml:trace contextRef="#ctx0" brushRef="#br0" timeOffset="13982.7515">6336 8808 584 0,'-19'8'10'0,"-5"22"4"15,-9 11 2-15,-4 14 17 16,-5 9-5-16,-1 14 18 16,6 9 21-16,8 8-9 15,17-4-27-15,12-18-17 16,14-20-11-16,27-29-2 16,15-22-1-16,12-4 3 15,7-30 3-15,-2-15-2 16,-12 0 0-16,-19 2 21 15,-27 9-5-15,-15 10 3 0,-34 8-13 16,-24 10-10 0,-11 6-5-16,3 2-7 0,14 0-42 15,19 0-139-15,18-12-437 16</inkml:trace>
  <inkml:trace contextRef="#ctx0" brushRef="#br0" timeOffset="17075.7598">10305 2935 288 0,'4'0'282'0,"7"-4"-281"16,10-2 67-16,8-5-21 15,7 2-15-15,-1-3 1 16,-4 0-16-16,-6 4-15 15,-8 4-2-15,-5 2-7 16,-3 2-35-16,-3 0-41 16,-3 0-112-16,-2 16-200 0</inkml:trace>
  <inkml:trace contextRef="#ctx0" brushRef="#br0" timeOffset="17308.0107">10430 3158 573 0,'15'8'45'16,"9"0"38"-16,4 3 6 0,2-4-70 15,-2 1-19 1,-1 0-17-16,0-2-62 0,7-1-75 15,-2-5-281-15</inkml:trace>
  <inkml:trace contextRef="#ctx0" brushRef="#br0" timeOffset="18039.5726">12244 2467 312 0,'0'-7'190'15,"0"5"-153"-15,0 2 43 16,0 0-51-16,0 0-7 15,-16 9 7-15,-12 22 8 16,-13 16-14-16,-11 16-9 16,-4 15-4-16,3 17-4 15,7 19-1-15,15 12 0 16,14 1-4-16,17-9-1 16,0-18-6-16,20-21-19 0,13-18-18 15,2-18-31 1,7-12-68-16,-8-22-180 0</inkml:trace>
  <inkml:trace contextRef="#ctx0" brushRef="#br0" timeOffset="18425.3974">12429 2822 589 0,'0'-3'31'16,"0"1"-3"-16,3 2 5 16,12 0-24-16,6 12 32 15,6 8 0-15,7 6-1 16,5 8-6-16,7 2-3 16,-4 6-8-16,-4-1-18 15,-9 1-5-15,-6-2-4 0,-8-2-18 16,-8-8-35-16,-6-8-50 15,-1-14-47-15,0-8-200 16</inkml:trace>
  <inkml:trace contextRef="#ctx0" brushRef="#br0" timeOffset="18638.3311">12822 2794 609 0,'-45'28'112'0,"-12"17"-89"16,-8 17 58-16,-13 11-60 15,0 9-18-15,3-6-3 16,10-10-1-16,19-15-16 16,18-21-48-16,26-18-87 15,10-12-140-15</inkml:trace>
  <inkml:trace contextRef="#ctx0" brushRef="#br0" timeOffset="19385.9464">13028 2602 179 0,'0'0'159'0,"0"0"-126"15,0 0 23-15,0 0-31 16,0 0-13-16,0 0 2 15,0 0 3-15,0 0 26 16,0 0 5-16,0 0-14 16,0 0-10-16,0 0-10 15,0 0-2-15,0 0-2 16,0 0-1-16,0 0 9 16,0 0 3-16,0 0-1 15,0 0-6-15,0 0-1 0,0-1-1 16,0 1 4-16,0 0-1 15,0 0-6-15,0 0-3 16,0 0 3-16,0 0 0 16,0 0 2-16,0 0 1 15,0 0-2-15,6 0 7 16,0 5 2-16,4 5-6 16,-1 2-3-16,0-2 4 15,0 4-6-15,-2-2 0 16,1 0-4-16,-1 0 0 15,5 1-1-15,-1-2-1 16,1 0 2-16,3-4-1 16,-3-1-2-16,2-5-1 0,-2 1-2 15,2-2 0-15,-2 0-7 16,0 0-10-16,1 0-31 16,2 0-74-16,6-7-65 15,-2-6-289-15</inkml:trace>
  <inkml:trace contextRef="#ctx0" brushRef="#br0" timeOffset="20483.7056">12841 2565 205 0,'0'-1'87'16,"0"1"-20"-16,0 0-9 0,0 0-31 15,0 0-12-15,0 0-4 16,0 0-5-16,0 0 5 16,0 0 9-16,0 0 4 15,0 0 6-15,0 0 0 16,2 0 0-16,2 0-3 15,1 0-4-15,2 0 2 16,3 0 1-16,4 0-1 16,5 0 1-16,7-6 1 15,0-2-7-15,3 3-1 16,-4 0-3-16,-2 3-6 16,-6 2 3-16,-6 0-2 0,-2 0-3 15,-3 2-1-15,-3 6 1 16,0 4-1-16,-3 2-5 15,0 3-1-15,0 4 1 16,-10 1-2-16,-4 1 0 16,-2 1 0-16,-1 0-2 15,2-4 4-15,3-1-2 16,6-7 0-16,3-4 0 16,2-2 0-16,1-1 0 15,0 0-2-15,4 0 2 16,19-2 0-16,14-1 6 15,12-2 8-15,13 0 4 16,3 0-5-16,-5 0-8 16,-11-2-1-16,-15-3-4 15,-13 0 0-15,-12 2-11 0,-4 3-65 16,-2-7-147-16</inkml:trace>
  <inkml:trace contextRef="#ctx0" brushRef="#br0" timeOffset="21397.3211">13660 2989 463 0,'34'-7'143'0,"17"7"-84"15,18 0 45-15,1 0-67 16,-6 0-9-16,-13 0-28 16,-12 4-9-16,-8-1-43 15,-6 1-64-15,-4-4-139 0</inkml:trace>
  <inkml:trace contextRef="#ctx0" brushRef="#br0" timeOffset="22009.3518">14800 2572 81 0,'0'-7'424'0,"-19"7"-393"16,-7 0 33-16,-9 0-33 15,-6 9-9-15,-5 4-6 16,1 6-8-16,1 1-1 15,2 6 4-15,6-2-4 16,7 1 3-16,9 1 5 16,9-3-6-16,10-3 4 15,1-1 3-15,7 0-1 16,20-2 10-16,6 1-1 16,4 2 10-16,2 0 1 0,1 2-3 15,-7 2-5-15,-8 4-9 16,-5 8-3-16,-7 9-7 15,-8 9-4-15,-5 6-4 16,-2 0 0-16,-22 7 0 16,-7-5 0-16,-5-4 0 15,2-8-1-15,2-13 1 16,7-14 0-16,6-14-3 16,4-9-2-16,3-5 3 15,9-27-6-15,3-18-3 16,13-14-1-16,22-13 6 15,11-10 5-15,8-12-1 0,8 1 1 16,1 5 1 0,-3 11 2-16,-13 21 7 0,-17 16-1 15,-13 16-6-15,-11 11-2 16,-5 6-11-16,-1 6-36 16,0 5-71-16,0 1-50 15,0 0-197-15</inkml:trace>
  <inkml:trace contextRef="#ctx0" brushRef="#br0" timeOffset="22312.4724">15088 2857 607 0,'0'0'60'16,"0"0"-37"-16,17 16 40 16,6 6-24-16,4 6-18 15,2 2 6-15,-1 12 7 16,-1 3-2-16,-5 3-7 16,-5 4-12-16,-7-4-10 15,-1-2-3-15,-3-5-10 16,-3-7-20-16,-2-13-30 15,-1-15-38-15,0-6-15 16,0-19-70-16,0-18-266 0</inkml:trace>
  <inkml:trace contextRef="#ctx0" brushRef="#br0" timeOffset="22478.8408">15461 2847 738 0,'-36'18'21'0,"-13"26"73"15,-18 14-32-15,-15 15-34 16,-6 2-17-16,0-4-11 16,9-9-5-16,18-11-47 15,31-21-130-15,25-30-326 16</inkml:trace>
  <inkml:trace contextRef="#ctx0" brushRef="#br0" timeOffset="23576.1184">16143 2759 425 0,'0'-3'37'0,"0"2"35"0,0-2-20 15,0 3-21-15,0 0 7 16,0 0-10-16,0 12 16 16,0 13-4-16,0 8-23 15,0 8-4-15,0 5-4 16,-9 3-2-16,-4 2-7 15,1-1 0-15,1-3-23 16,-2-1-60-16,1-3-59 16,-6-12-181-16</inkml:trace>
  <inkml:trace contextRef="#ctx0" brushRef="#br0" timeOffset="23775.7118">16068 3020 388 0,'18'-16'368'16,"8"8"-352"-16,14-1 86 15,9 4-71-15,-3 1-21 16,-2-1-10-16,-6 1-10 16,0 0-50-16,2-3-59 15,-4 2-54-15,-3-3-202 16</inkml:trace>
  <inkml:trace contextRef="#ctx0" brushRef="#br0" timeOffset="24025.137">16838 2690 636 0,'0'0'40'0,"0"0"10"16,-5 15 19-16,-5 10-34 15,-2 11-9-15,-7 11-4 16,-5 13-11-16,-7 16-7 16,-3 4-1-16,-5 3-3 15,3-5 0-15,1-7-5 16,10-10-14-16,7-12-36 16,14-19-35-16,4-22 2 0,11-8-82 15,21-13-76-15</inkml:trace>
  <inkml:trace contextRef="#ctx0" brushRef="#br0" timeOffset="24374.2057">17283 2690 114 0,'0'-12'516'16,"-3"12"-514"-16,-11 0 33 15,-5 0-32-15,-8 10-2 0,-3 12 1 16,-6 10 0 0,-4 9 0-16,-5 12 7 0,4 10 28 15,2 11 7-15,7 2-8 16,13-5-9-16,16-11-10 16,3-15-14-16,31-16-3 15,17-17 1-15,12-12 4 16,4-1 0-16,0-27 1 15,-15-6 4-15,-14-3 12 16,-19 5 5-16,-16 2-10 16,-18 5-12-16,-24 6-5 15,-7 5-12-15,1 8-14 16,12 6-44-16,13 0-72 16,13 0-115-16</inkml:trace>
  <inkml:trace contextRef="#ctx0" brushRef="#br0" timeOffset="24657.4046">17641 2441 646 0,'0'30'4'0,"16"13"58"0,4 17-17 16,-3 14 9-16,-9 17-1 15,-8 21 5-15,-18 12-13 16,-30 11-15-16,-25 7-8 16,-19-7-18-16,-11-15-4 15,6-23 0-15,13-29-51 16,26-46-157-16,28-28-384 15</inkml:trace>
  <inkml:trace contextRef="#ctx0" brushRef="#br0" timeOffset="25754.1311">18257 3024 360 0,'0'-3'213'15,"0"2"-161"-15,22 1 24 0,14 0-21 16,10 0 2 0,13 0-12-16,3 0-6 0,-5 0-19 15,-7 0-20-15,-9 1-10 16,-8 7-57-16,-3 0-90 16,-5-3-191-16</inkml:trace>
  <inkml:trace contextRef="#ctx0" brushRef="#br0" timeOffset="26037.4754">19206 2686 568 0,'0'0'161'15,"0"12"-159"-15,0 10 36 16,-10 10-30-16,-6 11-3 16,-3 8-2-16,-9 10 5 15,-8 14 1-15,-9 10 18 16,-9 6-1-16,-1 3-7 16,0-3-16-16,10-7-3 15,9-11-15-15,16-21-32 16,15-24-52-16,5-24-66 15,22-6-70-15</inkml:trace>
  <inkml:trace contextRef="#ctx0" brushRef="#br0" timeOffset="26385.7723">19686 2723 564 0,'-31'14'49'16,"-3"10"3"-16,-5 5-11 15,-6 10-34-15,-3 12 1 16,-1 12 16-16,1 14 8 16,7 7 10-16,12-2-14 0,17-11-4 15,12-19-18 1,11-17-3-16,23-14-3 0,18-17 7 15,8-4 4-15,3-16-2 16,-8-12-2-16,-19-3 0 16,-20 2 10-16,-16 1 2 15,-12 3-9-15,-27 7-10 16,-13 7-5-16,-6 4-25 16,10 3-96-16,23-9-273 15</inkml:trace>
  <inkml:trace contextRef="#ctx0" brushRef="#br0" timeOffset="27206.6898">20592 2905 477 0,'22'0'76'0,"20"0"12"15,16 0-12-15,9-3-41 16,2-4 13-16,-11 5-18 15,-17 0-24-15,-15 2-6 0,-14 0-18 16,-4 0-41 0,-5 3-38-16,-3 7-92 0,0-9-215 15</inkml:trace>
  <inkml:trace contextRef="#ctx0" brushRef="#br0" timeOffset="27433.1754">20926 2768 610 0,'-12'9'150'16,"2"13"-116"-16,-4 10 27 16,-1 14-56-16,-4 13-4 15,-2 7-1-15,-6 5 0 0,0-5 0 16,3-9-7-16,8-7-29 15,9-11-59-15,7-10-89 16,6-14-216-16</inkml:trace>
  <inkml:trace contextRef="#ctx0" brushRef="#br0" timeOffset="28015.4004">21447 2728 289 0,'-2'-1'74'0,"2"1"11"16,0-2-37-16,0 2-30 16,0 0 4-16,0 0-7 15,0 0 4-15,0 0 12 16,0 0-3-16,0-2-10 16,0 2-3-16,0 0-1 0,0 0 6 15,0 0 5 1,0 0 0-16,2-1 0 0,11-4 11 15,4-4-13-15,8 1 1 16,5 0 5-16,4 1-2 16,-1 3 4-16,-5 4-3 15,-5 0-6-15,-8 0-7 16,-8 9-5-16,-6 9-3 16,-1 6-7-16,-1 8 0 15,-21 6 0-15,-5 3 0 16,2-5 0-16,12-6 0 15,13-8-7-15,0 0-4 0,20 4 9 16,-1 4 2 0,-4 12 9-16,-15 7 2 0,-15 11-11 15,-47 12 0-15,-31-1 0 16,-19-8 0-16,8-24 0 16,20-35 0-16,36-22-39 15,34-52-429-15</inkml:trace>
  <inkml:trace contextRef="#ctx0" brushRef="#br0" timeOffset="63994.1609">18561 5144 198 0,'-1'-2'73'0,"-1"1"-46"0,2 1-17 15,0-1-7 1,0 1 6-16,0 0 3 0,0-2 10 16,0 2 20-16,0 0 7 15,0-2-9-15,0 0-8 16,0 2-3-16,0 0-3 15,-1 0-6-15,1 0-4 16,-3 0-1-16,2 0 0 16,1-1-5-16,0 1 0 15,0 0-1-15,0 0-4 16,0-2 0-16,0 2 1 16,0 0 4-16,0 0 0 15,-2 0 3-15,2-1-3 16,0 1 0-16,0 0 2 15,0 0-5-15,16 0 2 0,29-4 17 16,28-8 31-16,15-4-7 16,0 3-13-16,-13 3-14 15,-22 10-22-15,-21 0-1 16,-17 5-47-16,-12 11-107 16,-3-7-193-16</inkml:trace>
  <inkml:trace contextRef="#ctx0" brushRef="#br0" timeOffset="64377.2234">19430 4835 655 0,'-11'0'34'0,"11"5"21"16,-4 5-16-16,-1 9-12 0,-2 13 21 15,-12 14-20-15,-11 16-1 16,-15 15-11-16,-10 7-5 16,-5 4-7-16,-1-3-4 15,11-11-5-15,13-13-31 16,19-19-63-16,17-20-52 16,1-22-92-16</inkml:trace>
  <inkml:trace contextRef="#ctx0" brushRef="#br0" timeOffset="65008.9574">19710 4912 134 0,'0'-3'206'0,"0"3"-187"15,0-2 33-15,0 2-27 16,0 0 15-16,0-1 12 16,0 1-4-16,-1 0-5 15,1-1-8-15,-2 1-8 16,1 0 0-16,-1 0-7 15,2 0-1-15,0 0 0 0,0 0-1 16,0 0 1-16,0 0-6 16,0-2 0-16,0 0 4 15,0 0 4-15,0-2-1 16,3-2 1-16,14 0 1 16,8-4-3-16,5-1-5 15,4 0-2-15,3 1-1 16,-3 2 3-16,-7 4-5 15,-9 0-1-15,-7 2-4 16,-5 0-2-16,-6 2-2 16,0 7 0-16,0 22 0 15,-18 15 0-15,-16 8 0 0,-2-5 0 16,4-12 0-16,13-15 0 16,13-12-2-16,6-7-4 15,2-1 3-15,23 4 3 16,11 2 5-16,1 6 1 15,-2 10-6-15,-13 12 0 16,-21 16 0-16,-8 12 0 16,-47 9 0-16,-18-1 0 15,-10-6 0-15,5-18 0 16,10-27 0-16,16-19-12 16,5-37-112-16,5-18-151 15</inkml:trace>
  <inkml:trace contextRef="#ctx0" brushRef="#br0" timeOffset="66273.0549">14385 5226 579 0,'0'-10'39'15,"0"8"16"-15,-12 2 21 0,-24 14-33 16,-19 28-30 0,-19 27 4-16,-10 31 11 0,4 29-9 15,14 27 3-15,23 17-1 16,35-10-11-16,22-25-10 16,44-40-5-16,23-39-60 15,23-37-90-15,12-22-195 16</inkml:trace>
  <inkml:trace contextRef="#ctx0" brushRef="#br0" timeOffset="66954.3255">17430 4774 630 0,'0'-4'47'0,"14"4"36"15,27 14-20-15,3 20-1 16,0 24-19-16,-19 25-17 16,-25 29-1-16,-20 23-6 15,-47 34-4-15,-30 16-5 16,-13 5-10-16,-1-13 0 15,19-33 0-15,28-44-20 0,28-48-49 16,33-49-91-16,6-33-118 16</inkml:trace>
  <inkml:trace contextRef="#ctx0" brushRef="#br0" timeOffset="67586.9977">17849 4611 270 0,'-5'-1'127'0,"2"-1"-124"0,3 2 13 16,-2 0-9-16,2 0 8 15,0-2 16-15,0 2 26 16,0-1 4-16,-1 1-6 16,-1-1-12-16,1-1-10 15,-1 2-5-15,2-2-5 16,-1 2-4-16,1 0 1 15,0 0 2-15,0 0 2 16,7 0 1-16,14 0 6 16,0 0-14-16,-5 0-5 0,-2 0-2 15,-10 0-6 1,-4 16-3-16,0 14 0 0,-19 18 2 16,-8 8 0-16,2 1-3 15,10-7-1-15,15-12 1 16,0-13 1-16,34-12-1 15,17-13 0-15,10 0 1 16,5-6-1-16,-7-1-10 16,-17 4-84-16,-21-2-132 15</inkml:trace>
  <inkml:trace contextRef="#ctx0" brushRef="#br0" timeOffset="68800.7959">11224 5806 538 0,'0'-1'74'15,"0"-1"-48"-15,0 2 38 16,0 0-29-16,0-4-13 16,0-5-7-16,0-11 26 15,0-15-16-15,0-14-24 0,0-13-1 16,0-7 1-16,-10-7-1 16,-13 6 0-16,-5 11 0 15,-1 13 0-15,-2 14 0 16,-2 16 0-16,2 10 0 15,0 6-2-15,1 7 0 16,6 21 1-16,3 15 0 16,5 15 1-16,8 19 0 15,4 20 0-15,1 20 6 16,0 18 13-16,0 9 7 16,-2 4-9-16,-1-8-7 15,2-9-10-15,1-19 0 16,-2-15-22-16,1-19-57 0,-4-16-45 15,-3-22-66 1,-3-23-188-16</inkml:trace>
  <inkml:trace contextRef="#ctx0" brushRef="#br0" timeOffset="68982.6698">10864 6256 722 0,'32'-8'48'0,"17"3"26"16,15 5-15-16,3 0-52 16,-6 0-7-16,-8 3 0 0,-7-1-88 15,-4-2-80-15,-5 0-137 16</inkml:trace>
  <inkml:trace contextRef="#ctx0" brushRef="#br0" timeOffset="69215.2004">11640 5933 515 0,'-47'0'145'16,"-6"22"-141"-16,3 18 42 16,-1 14-30-16,6 10-3 15,9 9 5-15,9 6 13 16,8 1-8-16,10-3-14 15,9-6-7-15,0-13-2 0,21-10-4 16,10-13-27-16,5-15-39 16,1-7-22-16,-1-13-60 15,-7 0-180-15</inkml:trace>
  <inkml:trace contextRef="#ctx0" brushRef="#br0" timeOffset="69448.2836">11658 6041 464 0,'3'6'175'16,"20"4"-158"-16,17 6 80 16,6 2-56-16,5 4-13 15,1 1-16-15,-7 5-5 16,-5 0-7-16,-4-4 0 15,-5 0-16-15,-4-4-61 16,-6-1-60-16,-11-8-117 16</inkml:trace>
  <inkml:trace contextRef="#ctx0" brushRef="#br0" timeOffset="69614.4644">11938 5942 636 0,'-52'31'53'15,"0"25"30"-15,-6 15-35 16,-2 8-28-16,3 2-19 16,7-5-1-16,9-9-15 15,16-14-37-15,12-5-50 16,13-16-73-16,3-22-296 16</inkml:trace>
  <inkml:trace contextRef="#ctx0" brushRef="#br0" timeOffset="69863.9562">12219 5704 634 0,'15'9'36'15,"3"26"44"-15,0 16-24 16,-8 17-25-16,-10 14 17 15,-21 20-19-15,-25 7 1 16,-17 1-14-16,-8-7-14 16,4-13-2-16,10-22-8 15,17-26-43-15,14-26-55 16,19-16-40-16,7-23-108 16</inkml:trace>
  <inkml:trace contextRef="#ctx0" brushRef="#br0" timeOffset="70246.5371">12664 5808 368 0,'11'-2'253'0,"2"2"-187"16,9 0 27-16,-1 0-61 16,0 0-19-16,-5 2-13 15,-4 2-2-15,-4 3-19 16,-4 2-46-16,-4 6-57 16,-3 3-181-16</inkml:trace>
  <inkml:trace contextRef="#ctx0" brushRef="#br0" timeOffset="70429.417">12598 6096 618 0,'11'0'67'0,"15"0"32"16,4 2-63-16,2-1-31 15,-3-1-5-15,-2 0-60 16,-6 0-160-16</inkml:trace>
  <inkml:trace contextRef="#ctx0" brushRef="#br0" timeOffset="71410.6753">14502 5465 240 0,'-5'-1'105'16,"1"-2"-61"-16,4 3 10 15,-2-2-6-15,0-1 13 16,2 1 9-16,-2 1-6 15,0 1-18-15,2 0-2 16,4 0-11-16,22 14-8 16,16 12 17-16,7 8-10 15,5 5-11-15,1 2-9 16,-4 0-6-16,-5-3-5 16,-9 4-1-16,-8-5-4 15,-6 1-29-15,-9-4-82 16,-7-10-104-16,-7-16-265 0</inkml:trace>
  <inkml:trace contextRef="#ctx0" brushRef="#br0" timeOffset="71609.6321">15000 5395 565 0,'-43'6'219'0,"-19"30"-214"15,0 24 68-15,-10 9-51 16,1 8-19-16,7-4-2 16,13-10-1-16,18-14-22 15,19-12-57-15,14-13-62 0,19-16-153 16</inkml:trace>
  <inkml:trace contextRef="#ctx0" brushRef="#br0" timeOffset="71925.5715">15564 5536 837 0,'10'-7'9'16,"38"7"20"-16,15-3 8 16,0-6-24-16,-7 5-9 15,-10 0-4-15,-8 0-13 16,-4 1-63-16,-3-8-132 15,-5-7-344-15</inkml:trace>
  <inkml:trace contextRef="#ctx0" brushRef="#br0" timeOffset="72324.6588">16337 5163 309 0,'-24'15'362'16,"-11"15"-324"-16,3 12 43 16,-2 2-41-16,4-4-30 15,13-10-10-15,14-10 0 16,3-9-3-16,27-11 3 16,18 0 1-16,9-4 10 15,1-6-4-15,-9 2 0 16,-8 6 6-16,-10 2-1 15,-6 0-12-15,-3 0-8 16,-2 4-82-16,-4-4-157 16</inkml:trace>
  <inkml:trace contextRef="#ctx0" brushRef="#br0" timeOffset="72507.4388">16716 5055 642 0,'-24'61'157'16,"-3"25"-68"-16,-4 26-17 16,-7 16-41-16,-2 8-23 15,2 7-8-15,3-7 0 16,11-18-4-16,12-16-31 16,5-24-93-16,5-27-189 15</inkml:trace>
  <inkml:trace contextRef="#ctx0" brushRef="#br0" timeOffset="85559.2151">12424 8660 394 0,'-5'-9'87'16,"2"7"-78"-16,3 2 35 15,0 0-22-15,0 0-4 16,2 0-2-16,9 7 14 15,1 20 5-15,-1 12-5 16,-1 13-9-16,-2 8-5 16,-2-2-8-16,3-8-3 0,2-13-2 15,6-20-3 1,11-17 1-16,11-42 2 0,12-35 6 16,4-18-5-16,-3 1-3 15,-13 19 3-15,-12 26 4 16,-14 22-8-16,-8 15-3 15,-2 10-31-15,1 2-96 16,-2 0-138-16</inkml:trace>
  <inkml:trace contextRef="#ctx0" brushRef="#br0" timeOffset="85824.8242">13040 8680 536 0,'7'0'51'0,"8"0"-40"16,10-9 44-16,5-11-24 16,2-4-14-16,-6-1-11 15,-9 2-4-15,-10 5 1 16,-7 2 16-16,-4 6 21 16,-22 8-19-16,-14 2-5 15,-6 26-6-15,-5 20-3 16,5 13 0-16,7 7-1 15,14 7-6-15,10-6-3 16,12-5-35-16,3-5-75 16,14-13-59-16,17-20-203 15</inkml:trace>
  <inkml:trace contextRef="#ctx0" brushRef="#br0" timeOffset="86008.0637">13202 8932 399 0,'3'-4'105'16,"2"-3"-20"-16,5-6-34 15,8-3-25-15,7-6-16 16,5-3-7-16,6-4 2 16,6 5 24-16,4 4 2 15,2 9-28-15,-5 10-3 16,-4 1-8-16,-5 6-14 16,-7 12-51-16,-5 2-123 15,-2-8-181-15</inkml:trace>
  <inkml:trace contextRef="#ctx0" brushRef="#br0" timeOffset="86207.4062">13887 8047 606 0,'0'0'57'15,"3"22"-29"-15,2 22 14 16,-1 23-7-16,-4 13-29 15,0 12-2-15,0 11 0 16,-12 4-4-16,0-3-3 16,-4-9-35-16,1-16-98 0,0-25-171 15</inkml:trace>
  <inkml:trace contextRef="#ctx0" brushRef="#br0" timeOffset="86356.9484">13785 8511 342 0,'10'-13'343'16,"2"13"-282"-16,14 0 28 16,12 3-64-16,11 14-25 15,4 0-1-15,3 2-81 16,1-12-116-16</inkml:trace>
  <inkml:trace contextRef="#ctx0" brushRef="#br0" timeOffset="86922.2659">14548 8668 594 0,'0'3'38'16,"0"-1"-36"-16,10-2 9 16,13 0 7-16,11-2-2 15,5-22-1-15,-2-4 2 0,-4-4 0 16,-11 0-4-16,-13 4-4 15,-9 5 19-15,-7 8 7 16,-28 15-10-16,-12 0-8 16,-11 28-14-16,1 16 0 15,8 8 1-15,10 1-4 16,13 0-1-16,15-4-5 16,11-3-6-16,0-6 4 15,24-7 4-15,10-8-5 16,10-9-19-16,8-11-42 15,3-5-48-15,3 0-130 16</inkml:trace>
  <inkml:trace contextRef="#ctx0" brushRef="#br0" timeOffset="87122.8543">14884 8533 383 0,'19'20'159'0,"14"6"-74"16,10 8 18-16,8 0-43 16,2 3-14-16,-1 1-24 15,-5-4-19-15,-7-4-3 16,-5-8-15-16,-7-7-65 16,-7-8-72-16,-3-7-90 0</inkml:trace>
  <inkml:trace contextRef="#ctx0" brushRef="#br0" timeOffset="87288.3716">15284 8477 500 0,'-45'32'91'0,"-15"16"1"16,-10 17-28-16,-9 10-18 16,-3 3-20-16,9-1-23 15,16-8-3-15,23-14-50 16,29-22-114-16,7-29-271 15</inkml:trace>
  <inkml:trace contextRef="#ctx0" brushRef="#br0" timeOffset="87594.7291">15721 8178 632 0,'-9'3'158'16,"6"6"-98"-16,3 1-19 16,0 6-41-16,0 0-62 15,10 2-124-15,-3-7-291 16</inkml:trace>
  <inkml:trace contextRef="#ctx0" brushRef="#br0" timeOffset="87722.625">15654 8397 814 0,'-22'19'17'0,"9"5"-17"15,13-9-31-15,0-15-391 16</inkml:trace>
  <inkml:trace contextRef="#ctx0" brushRef="#br0" timeOffset="88236.0233">17435 7577 627 0,'0'-12'41'16,"-8"12"37"-16,-26 19-7 15,-20 36-68-15,-16 26 7 16,-10 31-3-16,0 29-5 15,8 15 7-15,21 12-3 16,27-8 1-16,24-28-7 16,25-26-2-16,28-29-16 15,11-26-28-15,9-26-31 16,0-14-25-16,-7-11-95 16</inkml:trace>
  <inkml:trace contextRef="#ctx0" brushRef="#br0" timeOffset="88585.1792">17774 8131 331 0,'-30'28'101'0,"-9"13"-50"16,0 3 3-16,6-2-46 15,9-5-4-15,13-10-3 16,11-10-1-16,14-14 11 16,27-3 49-16,18 0-1 15,10-10-2-15,6-5-10 16,-5 0-20-16,-6 4-12 15,-12 4-9-15,-15 7-6 16,-16 0-27-16,-13 0-80 16,-5-10-75-16,-3-14-318 15</inkml:trace>
  <inkml:trace contextRef="#ctx0" brushRef="#br0" timeOffset="88768.0256">18181 7814 685 0,'-20'11'52'16,"-3"27"30"-16,-7 20-29 16,-3 24-26-16,-6 17-6 15,-4 13-13-15,-4 8-7 16,3-3-1-16,4-11-2 16,11-12-24-16,17-17-63 15,12-21-89-15,8-26-203 16</inkml:trace>
  <inkml:trace contextRef="#ctx0" brushRef="#br0" timeOffset="88984.171">18387 8567 605 0,'-45'50'213'0,"-16"24"-161"16,-9 10 17-16,-11 9-59 15,2-6-10-15,18-13-84 16,22-32-245-16</inkml:trace>
  <inkml:trace contextRef="#ctx0" brushRef="#br0" timeOffset="89500.8155">19021 8184 632 0,'19'0'61'16,"17"0"-3"-16,21-3 22 15,9 2-61-15,3 1-11 16,-4 0-8-16,-7 1-45 16,-6 6-113-16,-13-7-227 15</inkml:trace>
  <inkml:trace contextRef="#ctx0" brushRef="#br0" timeOffset="89716.5654">19829 7877 504 0,'0'27'249'16,"-7"21"-199"-16,-14 25 38 15,-7 15-63-15,-10 9-17 16,-1 5-8-16,0-10-2 16,6-7-29-16,10-12-58 15,8-11-66-15,15-28-144 16</inkml:trace>
  <inkml:trace contextRef="#ctx0" brushRef="#br0" timeOffset="90148.0405">20094 7989 208 0,'-15'0'358'16,"10"2"-345"-16,5-2 15 15,6 0-26-15,16 0-2 16,10-12 6-16,7-4 19 0,7-1 36 16,-1 1 19-16,-8 9-6 15,-12 5-10-15,-14 2-30 16,-11 25-14-16,-8 18 7 16,-28 19-15-16,-13 9-11 15,0-3-1-15,7-10-1 16,21-18-20-16,21-18-12 15,8-14-9-15,29-8 23 16,11 0 19-16,0 1 9 16,-4 12 9-16,-9 9 5 15,-12 18 2-15,-17 18-2 16,-6 15-9-16,-34 8-10 16,-15-5-4-16,-2-20-23 0,13-20-61 15,12-32-138 1,13-14-311-16</inkml:trace>
  <inkml:trace contextRef="#ctx0" brushRef="#br0" timeOffset="90347.2987">20930 7601 818 0,'6'119'71'15,"-7"41"41"-15,-57 31-90 0,-55 28-22 16,-38 6 0-16,-26-14 0 16,-1-31 0-16,30-46 0 15,38-61-143-15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1T17:04:06.7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15115 3162 48 0,'-8'0'300'16,"8"0"-276"-16,0 0 45 16,0 0-14-16,0 0-15 15,0 0-12-15,0 0 2 16,-6 0-9-16,1 0 4 16,2 0 1-16,3 2-7 15,0 4-1-15,0-5 0 16,0-1-3-16,8 0 10 15,50 0 1-15,7 0-4 16,14-11-4-16,-5 3-6 16,-17 5-5-16,-16 3-7 0,-22 0 0 15,-11 0-9-15,-8 6-56 16,0 18-98-16,0-4-247 16</inkml:trace>
  <inkml:trace contextRef="#ctx0" brushRef="#br0" timeOffset="644.4289">15816 3040 162 0,'0'0'63'15,"0"0"-8"-15,0 0 15 16,0 0-15-16,0 0 5 15,0-2-7-15,0-3-6 16,0 0-14-16,0-2-6 0,5-5-7 16,36-3-4-16,11-3-4 15,0-3 13-15,5 4 5 16,17-3-1-16,-1 3-3 16,12 2 0-16,-20 6 2 15,-18 4-10-15,-28 5-8 16,-19 5-7-16,-19 29 4 15,-55 13-2-15,-24 12-2 16,-6 9-2-16,6-8-1 16,38-16-1-16,27-19 1 15,28-18-2-15,5-7-3 16,19-3-3-16,52-23 8 16,8 1 1-16,5 7-1 0,-10 18 2 15,-28 0 1-15,-32 35 0 16,-14 27 4-16,-22 21 1 15,-68 16-1-15,-30-3-5 16,-16-4-2-16,19-16-1 16,19-26 0-16,18-17-10 15,15-22-14-15,10-11-7 16,23 0-11-16,13 0-19 16,19-14-26-16,0-3-69 15,21-10-232-15</inkml:trace>
  <inkml:trace contextRef="#ctx0" brushRef="#br0" timeOffset="1019.6762">17454 2617 50 0,'0'-6'384'0,"0"6"-371"16,0 0 49-16,0 0 6 15,-2 12-9-15,-36 11-20 0,-6 6 6 16,-16 16-13-16,-19 17-5 15,-19 21-1-15,-9 30-4 16,4 24-7-16,18 10 3 16,31 6 0-16,35-16-12 15,19-26-6-15,13-26 0 16,47-27-7-16,25-22-19 16,-1-21-45-16,14-7-65 15,1-8-159-15</inkml:trace>
  <inkml:trace contextRef="#ctx0" brushRef="#br0" timeOffset="4379.9052">17610 3016 276 0,'-6'-8'51'0,"-2"5"-26"15,8 0 30-15,0 1-17 16,0-4-4-16,0 6-13 16,0-7 12-16,0 4-5 15,0-1-5-15,0 2-1 16,14 2-3-16,0 0 0 16,5 0 0-16,13 6 0 0,9 12 2 15,6 10 0 1,4 5-8-16,15 4 3 0,-9 1-1 15,-2 8-5-15,-17-1-3 16,-11 0-4-16,-8-4-3 16,-5-2 0-16,-9-5-3 15,-5-10-7-15,0-6-39 16,0-8-54-16,0-9-61 16,0-1-148-16</inkml:trace>
  <inkml:trace contextRef="#ctx0" brushRef="#br0" timeOffset="4724.133">18122 3008 231 0,'0'-6'99'0,"0"4"-82"16,0-1 36-16,0 0-5 16,0 3-5-16,0-3-11 15,0-1 10-15,-8 4-12 16,-3 0-4-16,-16 0-1 0,0 7-4 16,-17 23 2-1,-24 19-1-15,-16 16-10 0,-20 13-6 16,-8 4-2-16,9-3-3 15,10-8-1-15,22-17-2 16,30-21-10-16,16-14-32 16,25-19-24-16,0 0-18 15,6-19-122-15</inkml:trace>
  <inkml:trace contextRef="#ctx0" brushRef="#br0" timeOffset="5429.6012">18469 2749 113 0,'0'0'10'16,"0"0"50"-16,0 0-14 15,0 0-11-15,0 0-5 16,0 0-2-16,0 0 9 15,0 0-2-15,0-1 9 0,19-4 11 16,3 5-18 0,2 0-13-16,-2 0-5 0,8 0 3 15,-3 0-6-15,11 0 3 16,3-7-1-16,-2 5 3 16,1-2-6-16,-1 2-3 15,-12 2 1-15,-14 0-7 16,-13 0-2-16,0 0-3 15,0 15 2-15,-21 17 6 16,-31 3-4-16,-5 2-1 16,16-1-3-16,3-3 0 15,24-6-1-15,14-7 0 16,0-5 1-16,14-6-1 16,51-2 2-16,20-7 2 0,-1 0-2 15,1 0-2-15,-25-7-2 16,-22 4-20-16,-11 3-73 15,-22 0-116-15</inkml:trace>
  <inkml:trace contextRef="#ctx0" brushRef="#br0" timeOffset="6029.9986">19322 3257 227 0,'0'-5'86'15,"0"3"-67"-15,0-2 48 16,25 0 7-16,21-6-13 16,6 5-12-16,19-6 5 0,8-3-18 15,-6 1-14-15,-2-1-16 16,-24 9-6-16,-15-1-2 16,-12 6-12-16,-7 0-42 15,-13 0-94-15,0 0-185 16</inkml:trace>
  <inkml:trace contextRef="#ctx0" brushRef="#br0" timeOffset="6524.3268">20593 2705 210 0,'11'-8'140'16,"-3"7"-138"-16,0-5 34 15,-2 6 13-15,-6 0-19 16,0 0-16-16,0 0 6 0,0 0 4 16,0 6 3-16,0 18 1 15,-6 7 2-15,-35 13-9 16,-30 10-4-16,-27 4-4 16,0 13-5-16,5 1-5 15,20-14-2-15,29-20-1 16,28-20-1-16,16-18-1 15,27-4 2-15,57-27 1 16,23-4 1-16,15 4 0 16,-10 6-2-16,-11 8 1 15,-30 5 0-15,-19 11-1 16,-30 1 0-16,-17 0-3 16,-5 0-20-16,0 0-66 0,0 0-88 15,0 0-186-15</inkml:trace>
  <inkml:trace contextRef="#ctx0" brushRef="#br0" timeOffset="6875.5601">21092 2511 121 0,'5'-5'146'16,"-5"5"-97"0,0 0 7-16,0 0-15 0,0 0-11 15,0 0-3-15,0 12 2 16,0 11-5-16,-5 5 6 16,-3 18 1-16,-6 12 7 15,-5 8 1-15,-19 16-14 16,-3 10-4-16,-11 17 1 15,-19 14-4-15,6-2-6 16,-4-2-11-16,12-15-1 16,16-23-5-16,3-19-5 15,25-25-7-15,2-21-20 0,11-16-48 16,0 0-51 0,11-16-145-16</inkml:trace>
  <inkml:trace contextRef="#ctx0" brushRef="#br0" timeOffset="7311.849">21364 2930 104 0,'0'0'180'0,"0"0"-170"16,-5 0 56-16,5 0-4 15,0 0-5-15,0 0-10 16,5 4 3-16,28 11 1 16,0 1-11-16,13 10-10 15,1 0-10-15,-9 9-4 16,3 5-6-16,-17 5-7 16,3-1-2-16,-13-1-1 0,-3-5-2 15,-11-4-2-15,0-9-17 16,0-10-32-16,0-10-44 15,0-5-52-15,0 0-90 16</inkml:trace>
  <inkml:trace contextRef="#ctx0" brushRef="#br0" timeOffset="7560.0136">21888 2877 367 0,'-6'0'27'0,"-37"12"42"16,-12 22 5-16,-24 14-33 0,-24 14-13 15,-15 7-7-15,-7 13-2 16,0 5-8-16,13-4 2 16,22-5-10-16,16-15-3 15,31-23-2-15,29-21-20 16,14-19-21-16,14-5-26 15,70-34-88-15,28-17-96 16</inkml:trace>
  <inkml:trace contextRef="#ctx0" brushRef="#br0" timeOffset="7896.2365">22278 2483 57 0,'19'0'346'16,"5"0"-336"-16,4 0 79 15,10 22-37-15,0 12-7 16,8 10-5-16,-13 14-14 15,-11 14 2-15,-8 17 5 16,-14 16-5-16,0 23-8 0,-28 4-5 16,-26 1 2-16,-9-7-6 15,3-24-10-15,8-21-1 16,11-29-3-16,22-28-20 16,19-24-32-16,0 0-41 15,19-37-120-15</inkml:trace>
  <inkml:trace contextRef="#ctx0" brushRef="#br0" timeOffset="8339.5305">23186 3012 373 0,'0'0'91'0,"0"0"-47"16,0 0 38-16,13 0-14 16,47 0-16-16,20 0-18 15,18-4 0-15,0-10-6 16,-14 4-6-16,-13-1-5 15,-30 3-12-15,-8 4-5 16,-28 1-5-16,9 0-43 16,0 3-115-16,-14 0-259 15</inkml:trace>
  <inkml:trace contextRef="#ctx0" brushRef="#br0" timeOffset="8609.7092">24268 2433 261 0,'0'0'240'0,"0"7"-221"15,19 35 81-15,-5 15-39 16,-9 19-3-16,-5 16-14 15,0 15-4-15,-10 5-8 16,-31 2-9-16,8-2-16 0,0-12-7 16,14-14 0-16,-8-20-12 15,16-12-55-15,11-30-125 16</inkml:trace>
  <inkml:trace contextRef="#ctx0" brushRef="#br0" timeOffset="44005.4292">17703 4416 243 0,'-6'0'74'0,"6"0"-22"16,0-3-14-16,0 3 8 15,0-2-1-15,0 2-3 16,0-3 15-16,0 0-8 16,0 1-14-16,0 2-4 15,-3 0-15-15,3 0-6 16,0 0 1-16,-5 0-1 15,5 0-2-15,0 0 0 16,0 0 0-16,0 0 2 16,0 2-6-16,0 26 0 0,0 11 16 15,0 12-12 1,0 4-4-16,0 13-1 0,0 5-1 16,0-5-2-16,-14 3 0 15,-10-10 0-15,10-16 0 16,6-16 0-16,8-19-2 15,0-10-1-15,0 0 1 16,0-6 0-16,0-27-7 16,35-4 0-16,12-1 4 15,10 4 5-15,0 2-1 16,3 5 1-16,0 7 0 16,0 5 0-16,3 10 2 15,-22 5 1-15,0 0-1 16,-22 23 3-16,-19 18 3 0,0 16 7 15,-47 11 6-15,-51 9-6 16,-13-6-9-16,4-8-3 16,-2-18-3-16,22-24-7 15,11-21-24-15,10 0-18 16,20-35-41-16,27-7-46 16,19-5-160-16</inkml:trace>
  <inkml:trace contextRef="#ctx0" brushRef="#br0" timeOffset="44381.7691">18621 4585 449 0,'30'0'25'0,"17"-3"51"0,13-10-1 16,5 1-33-16,-27 0-20 16,3 1-18-16,-16 6-3 15,-3 3-1-15,-11 2-5 16,-3 0-36-16,-8 14-91 16,0 18-143-16</inkml:trace>
  <inkml:trace contextRef="#ctx0" brushRef="#br0" timeOffset="44605.6955">18731 4865 147 0,'19'0'356'0,"2"0"-314"15,4 0 75-15,2 0-59 16,-8 0-21-16,9 0-35 16,-4 0-2-16,3 0-18 15,12-1-63-15,-12-31-222 16</inkml:trace>
  <inkml:trace contextRef="#ctx0" brushRef="#br0" timeOffset="45437.4858">19464 4852 26 0,'0'-2'217'16,"3"-4"-161"-16,16-2 56 15,5 0-25-15,17-7-16 16,-3-2 0-16,1 0-35 16,1 1-8-16,-1 2-2 15,-12 6-18-15,0 1-7 16,6 1-1-16,0 2-8 0,10 1-32 15,-2-3-92-15,5-6-158 16</inkml:trace>
  <inkml:trace contextRef="#ctx0" brushRef="#br0" timeOffset="45797.4171">20506 4420 474 0,'0'0'18'0,"0"0"45"16,0 0-28-16,0 0-13 15,0 4-7-15,0 20 8 16,0 12-5-16,-25 14-9 15,-16 9-5-15,-11 2-3 16,25-15-1-16,16-15-1 16,11-19-6-16,11-12-4 15,44 0 11-15,24-12 2 16,13-12 6-16,-10 3-1 16,-8 3-1-16,-14 4-6 15,-14-1-1-15,-8 3-18 0,-19 1-61 16,0 2-58-1,-5-7-145-15</inkml:trace>
  <inkml:trace contextRef="#ctx0" brushRef="#br0" timeOffset="46031.9948">21195 4180 422 0,'0'0'91'15,"0"0"-66"-15,0 16 51 16,0 21-5-16,0 16-19 16,0 22 4-16,-8 19-8 15,-30 18-10-15,-22 13-4 16,-16 3-14-16,2-1-14 0,3-11-6 16,25-12-1-16,27-26-32 15,19-27-85-15,0-40-133 16</inkml:trace>
  <inkml:trace contextRef="#ctx0" brushRef="#br0" timeOffset="46847.5837">17787 5900 264 0,'-5'0'175'0,"-1"0"-144"16,6 0 33-16,-3 0-13 0,3 0-14 16,0 0-5-16,0 0-4 15,0 19 2-15,0 14 7 16,0 10-15-16,0 7-12 15,-10 3-7-15,-4 0-3 16,-5-1 0-16,5-5-7 16,6-7-39-16,3-7-65 15,-4-15-109-15</inkml:trace>
  <inkml:trace contextRef="#ctx0" brushRef="#br0" timeOffset="47095.5667">17782 6186 132 0,'43'-14'372'0,"4"-2"-318"15,26 2 58-15,4-2-56 16,-12 7-3-16,-30 2-16 16,-15 7-23-16,-20 0-11 15,0 21 0-15,-20 25 0 16,-53 12-3-16,-31 10-4 15,-8-5-3-15,-5-10-6 16,25-13-20-16,18-21-22 16,11-6-24-16,22-7-74 0,28-6-157 15</inkml:trace>
  <inkml:trace contextRef="#ctx0" brushRef="#br0" timeOffset="47365.5497">17125 6926 295 0,'19'0'197'0,"54"-16"-120"16,44-8 20-1,33-11-44-15,17-8 9 0,15 0-8 16,-26 0-15-16,-36 13-20 16,-36 15-19-16,-29 8-1 15,-17 7-37-15,-11 0-83 16,-10 0-102-16</inkml:trace>
  <inkml:trace contextRef="#ctx0" brushRef="#br0" timeOffset="47763.9867">17520 7267 420 0,'-3'0'39'16,"3"0"24"-16,0 0-13 15,14-13 16-15,40-8-20 16,12-1 3-16,13 0 5 16,5 1-10-16,-18 6-6 15,-6 8-8-15,-22 7-12 16,-13 0-14-16,-17 29-3 0,-8 29 4 15,0 22 1-15,-19 12-6 16,-14-6 1-16,19-13-2 16,14-22-1-16,0-23-10 15,52-21-10-15,27-7-6 16,14-24-5-16,5-25-27 16,6-7-63-16,-14-2-200 15</inkml:trace>
  <inkml:trace contextRef="#ctx0" brushRef="#br0" timeOffset="48219.2266">18823 6722 365 0,'0'0'163'16,"0"0"-149"-16,0 0 44 15,0 0-6-15,19 0-6 16,41 0 5-16,11-8-8 15,3-6-12-15,-11-1-15 16,-17 7-13-16,-13 1-3 0,-6 4-21 16,-8 3-86-1,-14 0-120-15</inkml:trace>
  <inkml:trace contextRef="#ctx0" brushRef="#br0" timeOffset="48399.5833">18908 7078 211 0,'0'0'505'16,"0"2"-494"-16,41 3 60 16,16-5-57-16,3 0-14 0,5-15-78 15,-7-23-117 1</inkml:trace>
  <inkml:trace contextRef="#ctx0" brushRef="#br0" timeOffset="49143.8465">19668 6919 402 0,'0'0'124'0,"6"-3"-84"16,40 0 34-16,6-4-36 15,-11-4-22-15,-3 3-9 16,-19 4-5-16,0 0-2 16,-5 4-27-16,5-2-118 0,8-10-190 15</inkml:trace>
  <inkml:trace contextRef="#ctx0" brushRef="#br0" timeOffset="49563.3503">20454 6491 196 0,'0'-7'240'15,"0"0"-227"-15,22-7 35 16,35-3-3-16,8-5 10 16,14-4 8-16,6 4-1 15,-6 2 10-15,-5 5-17 16,-31 14-9-16,-16 1-28 15,-27 0-12-15,0 35 0 16,0 27 12-16,-57 22-7 16,-30 16-6-16,-3 15-5 15,16-4 2-15,23-15-2 16,31-24 0-16,20-27 0 16,0-23 0-16,71-19-1 15,41-3 1-15,24-25 1 0,17-18-1 16,3-1-2-1,-12-10-10-15,1 0-59 0,-23-10-136 16</inkml:trace>
  <inkml:trace contextRef="#ctx0" brushRef="#br0" timeOffset="50447.8129">17904 8485 438 0,'0'0'88'0,"0"0"-62"16,0 0 1-16,0 0 1 15,0 0 13-15,0 6 11 16,0 17-14-16,0 7 6 16,0 5-10-16,0 8-17 15,-24 4-6-15,10-1-9 16,-5 3-2-16,5-8 0 15,6-5-31-15,-3-5-66 16,3-7-52-16,8-5-108 0</inkml:trace>
  <inkml:trace contextRef="#ctx0" brushRef="#br0" timeOffset="50679.5887">17814 8841 310 0,'0'-6'208'0,"33"-9"-130"15,33-6-5-15,10-7-18 16,11 0-3-16,-13 11-3 16,-17 11-15-16,-16 6-13 15,-17 6-16-15,-24 32 1 16,0 10 5-16,-32 12-4 16,-58 5-7-16,-22-3-1 15,6-12-6-15,2-16-15 16,17-19-26-16,16-15-41 0,11 0-26 15,27 0-90-15</inkml:trace>
  <inkml:trace contextRef="#ctx0" brushRef="#br0" timeOffset="50927.848">17454 9434 392 0,'30'0'107'0,"39"0"-22"0,40-23 0 15,11-9-35-15,30-6 1 16,5-6-1-16,-10 1-5 16,-31 8-19-16,-24 13-19 15,-33 14-7-15,-29 3-19 16,-15 5-52-16,-13 0-59 15,0 21-128-15</inkml:trace>
  <inkml:trace contextRef="#ctx0" brushRef="#br0" timeOffset="51265.0598">17937 9715 470 0,'0'0'26'0,"8"0"44"16,36 0-12-16,-9-11-10 15,-2-5-10-15,13 0 0 16,-7 4 3-16,1-1-2 16,-10 8-12-16,-10 2-6 15,-12 3-12-15,-8 0-8 16,0 33 1-16,0 21 6 15,0 7-8-15,0-2 0 16,-6-11 0-16,6-19 1 0,0-15-1 16,25-14-2-1,29 0-2-15,12-2 4 0,-1-18-3 16,1-9-33-16,-15-11-52 16,9-4-71-16,-8-11-248 15</inkml:trace>
  <inkml:trace contextRef="#ctx0" brushRef="#br0" timeOffset="51513.3846">18823 8845 299 0,'0'0'355'16,"0"0"-352"-16,47 14 40 0,10 23 14 15,8 17-11-15,-18 14-16 16,-20 29 2-16,-27 25-2 16,0 20-8-16,-41 7-12 15,-30 0-10-15,-8-9-1 16,-5-12-40-16,-9-20-49 16,3-17-73-16,-8-32-144 15</inkml:trace>
  <inkml:trace contextRef="#ctx0" brushRef="#br0" timeOffset="52427.7523">19478 8544 153 0,'0'0'224'0,"0"0"-182"15,-11 0 14-15,11 0 8 16,-3 0-16-16,3 2-6 16,0-2-1-16,0 4-3 15,0 1 0-15,0-5-2 16,3 0 3-16,35 0 2 15,-5 0-14-15,-1 0 0 16,-13 5-13-16,-10 7-9 16,-9 13-1-16,0 8 0 0,0 15-1 15,-17 3-1-15,-7-4-1 16,18-13 0-16,6-9-1 16,0-13 0-16,19-12-2 15,33 0 2-15,14 0-6 16,-1-17-26-16,9-8-78 15,-31-21-176-15</inkml:trace>
  <inkml:trace contextRef="#ctx0" brushRef="#br0" timeOffset="53155.1332">20023 9161 468 0,'0'0'60'16,"0"0"12"-16,19-8-8 16,33-7-2-16,2 1-4 0,4-2-17 15,-20 4-14-15,-5 6-17 16,-20 5-9-16,-5 1-1 16,3 0-12-16,-8 0-54 15,2 0-81-15,-5 0-124 16</inkml:trace>
  <inkml:trace contextRef="#ctx0" brushRef="#br0" timeOffset="53343.9109">20075 9362 691 0,'0'0'59'0,"38"2"6"15,36 2-34-15,-9-2-31 16,-8-2-1-16,-2 0-66 16,-3-11-69-16,-1-26-266 15</inkml:trace>
  <inkml:trace contextRef="#ctx0" brushRef="#br0" timeOffset="54197.1205">21580 8560 523 0,'0'-4'33'0,"0"4"30"16,0 0-25-1,0 8-6-15,0 21 0 0,0 20-7 16,-19 10-14-16,-28 6-6 16,-4 4-4-16,12-10 0 15,12-15-1-15,27-15 0 16,0-21-9-16,55-8-4 16,43-1 13-16,19-27 0 15,9-2 7-15,-17 1-3 16,-11 1 0-16,-19-1-4 15,-27 0-11-15,-25-1-67 16,-27-4-80-16,0 1-121 0</inkml:trace>
  <inkml:trace contextRef="#ctx0" brushRef="#br0" timeOffset="54385.1572">22177 8410 546 0,'-19'23'62'0,"8"31"23"15,-3 21 3-15,-5 17-24 16,-8 18-26-16,-14 14-19 16,-11 16 3-16,0 14-6 15,6-2-12-15,8-5-4 16,11-27-6-16,27-26-43 16,0-29-92-16,0-39-168 15</inkml:trace>
  <inkml:trace contextRef="#ctx0" brushRef="#br0" timeOffset="60077.0574">17217 8701 89 0,'0'-12'83'16,"0"-5"-52"-16,14 10-3 16,-3-4 3-16,5 0 9 15,-5 10 13-15,-3-3 11 16,-2 2-21-16,-1 0-4 15,3-3-4-15,-8 2-5 16,6 3 0-16,-6 0-3 16,0 0-2-16,0 0-7 15,0 0-6-15,0 21 1 16,-11 31 8-16,-30 22-3 16,-16 31-5-16,2 32-5 15,9 30 0-15,13 30-1 0,14 18 4 16,5 4-5-16,9-22-2 15,5-36-4-15,41-45-2 16,49-39-21-16,27-39-143 16</inkml:trace>
  <inkml:trace contextRef="#ctx0" brushRef="#br0" timeOffset="68474.7594">15388 12228 463 0,'0'-1'102'16,"0"-2"-66"-16,0 0 10 15,0 3-22-15,0 0-5 16,0 0-8-16,0-2 8 16,0 2 5-16,0 0 1 0,0 0 2 15,21 0 11 1,18 0 3-16,2 0-24 0,2 0-4 15,-2 8-8-15,-8-1-4 16,10-1-1-16,-7 1-6 16,2-3-41-16,0 1-82 15,-2-5-124-15</inkml:trace>
  <inkml:trace contextRef="#ctx0" brushRef="#br0" timeOffset="69037.4465">16424 11945 431 0,'-19'0'5'16,"0"6"9"-16,19-3 14 16,-9-2 10-16,9-1 7 15,0 0 0-15,0 0 2 0,0 0-10 16,0 0-14-16,28 0 1 15,18-16 9-15,25-4 1 16,8-2-4-16,-14 7 2 16,-18 7-7-16,-14 8-8 15,-20 0-14-15,-13 35-1 16,0 23 18-16,-46 12-11 16,-20 5-5-16,-5-11-3 15,25-19-1-15,27-21-4 16,19-21-4-16,0-3-5 15,57 0 7-15,17-7 6 16,-3-2 2-16,0 9 1 16,-19 0 1-16,-31 42 4 15,-21 24 13-15,-32 24-4 0,-80 9-12 16,-52-1-3-16,1-25-2 16,-1-25-4-16,30-32-27 15,17-16-38-15,52-41-70 16,59-31-129-16</inkml:trace>
  <inkml:trace contextRef="#ctx0" brushRef="#br0" timeOffset="69901.1956">18076 11561 517 0,'0'-3'34'0,"0"3"47"15,0 0-39-15,-19 0-15 16,-16 31-4-16,-17 17 7 15,-25 28-3-15,-2 21-2 16,6 27-11-16,-6 15-6 16,2 0-1-16,26 2-1 15,23-19 0-15,28-24-6 16,0-20 0-16,0-26-10 16,44-22-18-16,2-15-57 15,28-15-42-15,-14 0-192 16</inkml:trace>
  <inkml:trace contextRef="#ctx0" brushRef="#br0" timeOffset="70291.7816">18395 11981 363 0,'0'0'78'15,"0"0"-49"-15,0-3 21 16,0 3-18-16,0 0-5 15,14 0 6-15,27 12 37 16,10 19-16-16,15 7-3 16,-1 6-8-16,9 5-14 15,-17 3-21-15,-5-2-6 16,-11-1-1-16,-14-4-1 16,-8-8-3-16,-8-4-16 15,-3-17-39-15,-8-7-39 0,0-9-59 16,0-16-150-16</inkml:trace>
  <inkml:trace contextRef="#ctx0" brushRef="#br0" timeOffset="70522.9645">19052 11942 515 0,'-46'0'54'16,"-6"3"-14"-16,-13 27 5 15,-20 13-12-15,-8 12-4 16,-10 9-11-16,-23 10 4 16,1 4-12-16,13-10-5 15,9-10-5-15,37-18-2 16,28-20-13-16,30-10-28 0,8-10-29 16,27 0-53-16,58-22 5 15,18-11-198-15</inkml:trace>
  <inkml:trace contextRef="#ctx0" brushRef="#br0" timeOffset="71033.7466">19431 11668 90 0,'0'-4'155'16,"0"4"-83"-16,0-3 15 15,0 3-36-15,0 0-10 16,0 0-17-16,0 0 4 16,3 0 0-16,13 0-4 15,1 0 15-15,13-3-5 0,5 0 8 16,3 1-6-16,-10 2-14 16,-4 0-3-16,-5 0-2 15,-11 0-10-15,-8 18-6 16,0 12 4-16,-8 14 0 15,-49 5-2-15,5 9-2 16,6-7 0-16,10-7 0 16,25-13-1-16,11-8-1 15,0-13 1-15,58-6 1 16,26-4 6-16,17 0 8 16,11 0-8-16,-8 0-7 15,-12-4-3-15,4-2-53 0,-23-9-106 16</inkml:trace>
  <inkml:trace contextRef="#ctx0" brushRef="#br0" timeOffset="71655.2957">20342 12298 258 0,'0'0'220'16,"0"0"-187"-16,52-6 56 16,21-7-9-16,15-3-8 0,-4 0-15 15,-8 3-16-15,-10 7-26 16,-33 5-14-16,2-2-1 16,-16 3-6-16,0 0-49 15,9 0-83-15,4-5-81 16</inkml:trace>
  <inkml:trace contextRef="#ctx0" brushRef="#br0" timeOffset="72052.8788">21877 11626 348 0,'5'0'93'15,"-5"0"-70"-15,0 0 27 16,0 0-14-16,6 0-10 16,-6 0-6-16,0 3 11 15,0 23 8-15,-19 13-23 16,-33 14-8-16,-24 10-7 15,2 9-1-15,0-7 2 16,23-9-2-16,23-22 0 0,28-12 0 16,0-21-7-16,41-1 7 15,44-1 12 1,27-22 4-16,5-2-3 0,0 3-5 16,-16 7 6-16,-30 8-6 15,-25-2-6-15,-19 6-2 16,-27-7-14-16,0 2-51 15,0-13-119-15</inkml:trace>
  <inkml:trace contextRef="#ctx0" brushRef="#br0" timeOffset="72293.674">22406 11504 488 0,'0'0'47'15,"0"0"-2"-15,0 17-8 16,0 20 28-16,0 13-26 16,0 19 9-16,0 19-3 15,-46 18-5-15,-20 12-15 16,-18-2-13-16,-1-10-12 16,12-8 0-16,15-21-6 15,17-13-28-15,22-24-58 16,19-18-51-16,0-22-128 15</inkml:trace>
  <inkml:trace contextRef="#ctx0" brushRef="#br0" timeOffset="72659.695">22788 11954 179 0,'19'0'266'0,"14"0"-208"15,27 4 38-15,0 19-39 16,2 4-1-16,12 5-19 16,-14 1-5-16,11 1-13 15,-19 3-10-15,-12-2-2 16,-7 3-4-16,-19-7-3 16,-9-2-10-16,-5-10-37 15,0-4-38-15,0-8-59 16,0-7-165-16</inkml:trace>
  <inkml:trace contextRef="#ctx0" brushRef="#br0" timeOffset="72855.8129">23508 11861 423 0,'-47'0'187'0,"-18"40"-159"16,-20 17 42-16,-32 15-19 15,-28 8-14-15,-7 7-10 16,-4-3-8-16,17-12-19 16,36-19-3-16,43-19-42 15,54-31-113-15,6-19-262 16</inkml:trace>
  <inkml:trace contextRef="#ctx0" brushRef="#br0" timeOffset="73733.2464">23952 12030 486 0,'0'0'35'0,"0"0"34"0,0 0-40 15,41 0-7-15,24 0 23 16,28-9 0-16,11 1-2 15,-6 3-2-15,-14 5-20 16,-24 0-20-16,-27 0-1 16,-14 0-10-16,-16 0-42 15,-3 0-65-15,0 0-95 16</inkml:trace>
  <inkml:trace contextRef="#ctx0" brushRef="#br0" timeOffset="74047.902">24391 11752 181 0,'-5'0'294'16,"-1"0"-245"-16,-2 0-1 16,8 18-10-16,-14 12-2 15,-5 11 0-15,-14 16 3 16,-13 17-1-16,-19 7-8 16,-6 7-14-16,5-10-14 15,20-5-2-15,8-17-19 0,16-13-55 16,3-16-31-16,19-27-104 15</inkml:trace>
  <inkml:trace contextRef="#ctx0" brushRef="#br0" timeOffset="74467.6142">25277 11589 141 0,'0'0'351'16,"0"0"-315"-16,0 3 16 15,0 18-3-15,-5 7-24 16,-28 4-10-16,-19 11 0 16,-13 8 1-16,-3 10-3 15,10-4 2-15,6-10-2 16,39-18-9-16,13-16-4 16,0-13-1-16,76 0 1 0,25-16 10 15,16-8 0 1,1 0 0-16,-12 8 5 0,-27 4-1 15,-14 1-11-15,-26 1-3 16,-7-5-13-16,-13-3-53 16,-5-3-60-16,-3-12-144 15</inkml:trace>
  <inkml:trace contextRef="#ctx0" brushRef="#br0" timeOffset="74692.7975">25869 11467 365 0,'-8'0'183'16,"8"0"-140"0,0 0 2-16,-14 27 3 0,9 18-8 15,-23 17-1-15,-10 22 3 16,-22 12-12-16,-11 11-2 16,-21 1-9-16,7-9-14 15,14-10-5-15,6-17-5 16,29-23-25-16,25-27-44 15,11-22-54-15,30-13-81 16,52-50-158-16</inkml:trace>
  <inkml:trace contextRef="#ctx0" brushRef="#br0" timeOffset="74993.7011">26240 11147 277 0,'13'1'273'16,"15"41"-238"-16,10 21 45 15,14 17-22-15,-6 15-1 16,-8 20-7-16,-24 25 5 15,-14 18-11-15,-52 25-14 16,-65-2-11-16,-33-3-6 0,-33-29-9 16,11-36-4-16,28-39-8 15,46-48-57-15,73-36-126 16,25-87-401-16</inkml:trace>
  <inkml:trace contextRef="#ctx0" brushRef="#br0" timeOffset="75953.0675">30469 11974 363 0,'0'-2'41'0,"0"2"19"16,0-5-25-16,0 5-21 15,11-6 29-15,2 0 3 16,12 2 5-16,-9-2-2 16,17 3-8-16,24-2-7 0,22 0 5 15,6 2-19-15,-6-3-11 16,-25 6-6-16,-5 0-3 15,-21 0-1-15,-9 0-18 16,-6 0-74-16,-13-7-130 16</inkml:trace>
  <inkml:trace contextRef="#ctx0" brushRef="#br0" timeOffset="76949.8997">31589 11504 378 0,'0'-5'68'15,"0"-3"-3"-15,0 7-35 16,0-3-14-16,0 2 0 16,0 2 10-16,0 0 8 0,0 0-4 15,0 0-4-15,0 0-5 16,0 0-3-16,0 0-3 15,0 0-3-15,0 0-3 16,0 0-7-16,0 0 0 16,0 0-1-16,0 0 1 15,0 0 1-15,0 0 7 16,0-3 4-16,0 3-8 16,0 0-2-16,0 0-1 15,0 0 1-15,0 0-1 16,0 0 4-16,0 0 1 15,0 0-1-15,0 0-1 16,0 0-2-16,0 0 1 16,0 0 1-16,0 0 8 0,0 0-2 15,0 0-1-15,0 0-3 16,0 0-7-16,0 10-1 16,0 28 0-16,0 19 1 15,0 15 0-15,0 15 1 16,-13 5-1-16,-28 8-1 15,-6-9 0-15,1-12-25 16,8-22-88-16,-6-42-158 16</inkml:trace>
  <inkml:trace contextRef="#ctx0" brushRef="#br0" timeOffset="114113.1681">27328 11699 155 0,'0'-6'294'16,"0"1"-264"-16,0 2 33 16,0 1-30-16,0 2-1 0,0 0-3 15,-6 0 0-15,1 0 7 16,2 0-6-16,-8 0-1 16,8 0-6-16,-2 0-7 15,-6 17-12-15,-3 20-4 16,1 19 4-16,-1 7-1 15,-13 13-2-15,8 3-1 16,-6-7 0-16,12 0-2 16,-1-22-13-16,0-7-42 15,9-14-24-15,-1-17-60 16,-2-12-159-16</inkml:trace>
  <inkml:trace contextRef="#ctx0" brushRef="#br0" timeOffset="114391.201">26869 12068 439 0,'28'0'90'0,"15"-2"-32"0,17 2 4 16,0-4-34-1,-2 2-14-15,-7 1-14 0,-15-3 0 16,2 2-9-16,-5-1-19 16,5-2-75-16,-3-4-126 15</inkml:trace>
  <inkml:trace contextRef="#ctx0" brushRef="#br0" timeOffset="114787.1437">27919 11586 488 0,'0'0'30'0,"0"0"13"15,0 15-10-15,0 14 6 16,0 14-15-16,0 16 12 16,-13 18 6-16,-34 15-3 0,-13 8-8 15,-5-1-14-15,-1-10-10 16,15-12-7-16,10-17-3 16,16-22-24-16,17-17-43 15,8-21-29-15,14-9-71 16,46-41-210-16</inkml:trace>
  <inkml:trace contextRef="#ctx0" brushRef="#br0" timeOffset="115410.591">28331 11658 207 0,'0'0'68'0,"0"0"-5"0,0 0-32 16,0 0-16-16,-6 0-6 16,6 0 20-16,0 0 6 15,0 0 3-15,0 0-7 16,0 0 8-16,0-3 7 15,30-11-2-15,11-7-10 16,33-5 1-16,2-4 0 16,23-2-5-16,-1 4 7 15,8 8 3-15,-32 4-4 16,-12 15-14-16,-29 1-16 0,-11 0 2 16,-17 37-2-1,-5 23 3-15,-38 18-5 0,-63 27-1 16,-21 11-3-16,-17 10 0 15,16-5 0-15,16-20-1 16,47-20 0-16,30-27 1 16,30-21-1-16,0-14-1 15,85-11-5-15,32-8 3 16,28 0 4-16,18 0 4 16,-10-10-4-16,-3-1 0 15,0 5-12-15,-14-10-58 16,-29-23-129-16</inkml:trace>
  <inkml:trace contextRef="#ctx0" brushRef="#br0" timeOffset="117773.1738">28429 10183 379 0,'0'0'53'15,"0"-2"-53"-15,0 0 7 0,0-1 9 16,-5 0 15-16,-4-2-1 15,9 3 13-15,0 2 3 16,0 0-17-16,-5 0-7 16,5 0-8-16,0-3-11 15,0 3-1-15,0 0 2 16,0 0 3-16,0 0 8 16,0 0 6-16,-5 0 4 15,5 0-2-15,-9 0-9 16,9 0-5-16,0 0-5 15,0 0-2-15,0 0-1 16,0 0 2-16,0 0-1 0,-5 0-1 16,5 0-1-16,-8 10 1 15,2 13-1-15,-7 12 6 16,-1-1 2-16,0 3-3 16,3-2-3-16,3-8-1 15,3-5-1-15,-3-2 1 16,8-5-2-16,0 5 2 15,0 0-1-15,0 1 2 16,0 0-1-16,0 4-1 16,0 2 1-16,0 2-1 15,-11-4 0-15,11 2 0 16,-14-1 0-16,6-4 0 16,-3-6-1-16,3-6 1 0,8 0 0 15,0-1 0 1,0 2 1-16,-6-2-1 0,6 0 0 15,-8-1 0-15,8 7 0 16,0-1 0-16,-5-3 0 16,5 0 0-16,0-4 0 15,0-4 0-15,0-3 0 16,0 0 0-16,0 0 0 16,0 0 1-16,0 0-1 15,0 0 2-15,0 0 0 16,0 0 0-16,0 0 2 15,0 0-1-15,0 0 1 0,0 0-2 16,-14-9 2-16,9-3 0 16,-3-2-4-16,2 3 0 15,1 2 1-15,-4 1 2 16,-1-3 2-16,1 6-2 16,-4-13-2-16,-1 6 0 15,3-4-1-15,8-2 0 16,-7 10 0-16,10-2 0 15,-3 3 1-15,-3 3 0 16,1 1-1-16,-1 3 2 16,6 0-1-16,0 0 2 15,0 0-3-15,0 0 0 16,0 0 0-16,0 0 0 0,0 0 0 16,0 0-1-1,0 0 1-15,0 0-1 0,0 0 0 16,0 0-1-16,11 7 1 15,11 11 1-15,11-1 2 16,0 3-2-16,-14-4 1 16,0 3-1-16,8 4-1 15,-13 0 1-15,5 0 0 16,-8 3 0-16,2-5 0 16,6-4 0-16,-5-2-1 15,-6-8 1-15,-2-2-2 16,7-4 1-16,-13-1-1 0,14 0-1 15,5 0 1 1,6-10 2-16,21-11 3 0,-5-9 0 16,16-6-1-16,-2 3-2 15,-9 1 1-15,-2 2-1 16,-17 6 0-16,-8 7-3 16,-19 10-17-16,0 3-75 15,0-7-126-15</inkml:trace>
  <inkml:trace contextRef="#ctx0" brushRef="#br0" timeOffset="119916.7199">27707 8223 68 0,'0'-9'313'0,"0"4"-277"15,0 3 10-15,0 2-9 16,0 0 1-16,0 0-9 15,0 0 9-15,0 0-5 16,0 0-11-16,0 0-3 16,-11 0 1-16,-8 0-9 15,-1 18-9-15,4 12 0 16,-3 11 2-16,8 2-3 16,11-6 2-16,0-8 1 15,0-8-2-15,0-8-2 0,30-12 1 16,11-1 1-16,11 0 4 15,0-14 6-15,-6-12-5 16,-11-1-1-16,-5-4-4 16,-21 2-1-16,-9 4-1 15,0 6 0-15,-9 4 0 16,-29 4-3-16,6 8-12 16,4 3-3-16,15 0-15 15,2 0-27-15,11 0-39 16,0 0-39-16,38-4-120 0</inkml:trace>
  <inkml:trace contextRef="#ctx0" brushRef="#br0" timeOffset="120203.3384">28176 8185 264 0,'0'0'51'0,"0"0"23"16,0 0-33-16,0 4-2 16,0 9 13-16,0 4-20 15,0 7-1-15,0 7 1 16,0 4-16-16,0 2-8 16,0 2-6-16,0-1-2 0,0 2 2 15,0-8-2-15,0-2 0 16,0-9-2-16,0-7-17 15,0-10-19-15,0-4-26 16,0 0-37-16,0-13-34 16</inkml:trace>
  <inkml:trace contextRef="#ctx0" brushRef="#br0" timeOffset="120503.1897">28140 8157 69 0,'0'-18'291'0,"36"-3"-265"16,21-7 32-16,3-2-34 15,11 1 21-15,0 7-5 16,-11 4 17-16,-14 11-14 16,-19 4-21-16,-16 3-7 15,-3 0-6-15,-8 29 0 16,0 12-2-16,-46 4-1 15,-41 6-1-15,-9-2-5 16,12-5 1-16,5-15-1 16,32-11-1-16,6-11-19 15,17-5-33-15,5-2-20 16,19 0-23-16,0 0-24 0,38-8-144 16</inkml:trace>
  <inkml:trace contextRef="#ctx0" brushRef="#br0" timeOffset="121057.1902">28751 8061 208 0,'0'0'107'0,"0"0"-74"15,0 0 11-15,0 5-14 16,0 4 2-16,0 8-12 15,0 10 31-15,0 6-18 16,0 4-7-16,0 4-14 0,0-5 6 16,0 7-11-16,0-1-3 15,-8 0-4-15,2-5 0 16,1-15-3-16,-3-11-7 16,2-11-8-16,-2 0-1 15,8-17-4-15,0-19-44 16,0-4-47-16,0-3 48 15,0 4 36-15,14-1 17 16,-1 1 13-16,-7 2 14 16,7-3 7-16,1 4 0 15,-9 1 2-15,9 5 7 16,5-1-7-16,8 6 8 16,6 2 6-16,5-1-3 0,9 2 0 15,4 4 4 1,9 4 4-16,6 6-15 0,-6 4-3 15,-14 4-4-15,-8 0-8 16,-13 4 1-16,-22 22-6 16,-3 6-5-16,-3 8 2 15,-63-1-1-15,-15 3-1 16,-12-7 0-16,0-3-2 16,14-12 0-16,19-7-8 15,22-6-10-15,11-5-17 16,21-2-16-16,6 0-7 15,14 0-38-15,65-15-129 0</inkml:trace>
  <inkml:trace contextRef="#ctx0" brushRef="#br0" timeOffset="121394.7517">29555 7964 128 0,'0'4'155'0,"0"2"-151"15,0-2 24-15,0 2 9 16,22-2 3-16,22-1 18 0,-3-3 1 16,5 0-9-1,11 0-14-15,-16 0-1 0,-8-10-1 16,-20 4-9-16,-13 6-18 15,0 0-1-15,0-1 4 16,-2-5-3-16,-31-1-2 16,-11-4 0-16,12-1-5 15,-4 2-5-15,17-1-17 16,8 0-8-16,11 4-28 16,0 5-21-16,6 2-56 15,45 0-80-15</inkml:trace>
  <inkml:trace contextRef="#ctx0" brushRef="#br0" timeOffset="121694.9121">30289 7824 316 0,'-63'7'12'0,"8"10"35"15,-2 5-5-15,11-6-15 16,13-1-17-16,14 1 17 15,11-4 6-15,8-5-12 16,0 2 3-16,0-2-10 16,5 7 3-16,12-2 20 15,2 6 1-15,-19 3-7 16,0 7-8-16,0 6-11 16,-8-3-6-16,-31-2-2 0,7-11-4 15,13-8 0-15,5-10-27 16,14 0-38-16,0 0-13 15,0-2-1-15,0-11-74 16,14 4-20-16</inkml:trace>
  <inkml:trace contextRef="#ctx0" brushRef="#br0" timeOffset="121948.5651">30381 7930 269 0,'6'0'20'15,"-6"0"15"-15,0 10 8 16,0 16 3-16,0 1-2 16,-11 5-5-16,-16 1-18 15,2-3-1-15,-2-8-14 16,8-7-6-16,5-10-14 15,9-5-26-15,5 0-13 16,0-5-16-16,0-24-155 16</inkml:trace>
  <inkml:trace contextRef="#ctx0" brushRef="#br0" timeOffset="122114.9978">30381 7664 344 0,'0'-6'36'15,"14"-2"-36"-15,-6 4-1 16,17-3-114-16</inkml:trace>
  <inkml:trace contextRef="#ctx0" brushRef="#br0" timeOffset="122384.5007">30782 7455 247 0,'0'25'54'0,"-5"5"28"16,-17 6-43-16,3 3-7 15,-6 9-16-15,-2 4 13 16,-6 7 11-16,-13 10-29 16,8 0-6-16,5-1-3 15,6-3-2-15,-6-7-2 16,14-13-24-16,-3-9-39 16,-2-10-36-16,10-17-57 0</inkml:trace>
  <inkml:trace contextRef="#ctx0" brushRef="#br0" timeOffset="122879.0756">30376 7930 217 0,'0'-8'167'0,"38"-5"-121"16,8-8-2-16,20 3-7 15,8-7-10-15,-4 4-4 0,-10 4 10 16,-13 4-16-16,-9 6-17 16,-11 7-1-16,3 0-17 15,-16 3-40-15,-1 20-53 16,-13 1 20-16,0 3-21 16,0-5 10-16,0 1 52 15,0-4 50-15,-5-7 0 16,5 0 5-16,0-3 21 15,0-4 40-15,0-3 18 16,38-2 16-16,22 0-20 16,11-7-19-16,22-24-12 15,-3-5-3-15,-3-4-4 16,-11 6 7-16,-35 7-8 0,-33 12-21 16,-8 13-16-1,-35 2-1-15,-74 24-3 0,-30 27-5 16,-11 15-6-16,38-8 9 15,33-8 2-15,52-14 0 16,27-9-4-16,8-18-14 16,71-9-10-16,44 0 8 15,16 0 6-15,-3-5-27 16,-19 5-38-16,-29 0-21 16,-31 10-80-16</inkml:trace>
  <inkml:trace contextRef="#ctx0" brushRef="#br0" timeOffset="123652.9667">27235 9313 245 0,'-6'4'109'0,"6"7"-87"16,-5 9 4-16,-3 6 21 0,8-1-7 16,0-1-8-1,0-1 2-15,0-9-11 0,0-6-7 16,35-8 4-16,14 0 3 15,0-19-2-15,-10-19-1 16,-7-3-8-16,-24 5-9 16,-8 0-3-16,0 7-6 15,0 9-1-15,-35 12-6 16,-17 8-11-16,6 0 3 16,-6 8-4-16,14 10-22 15,11-3-35-15,21-13-78 16</inkml:trace>
  <inkml:trace contextRef="#ctx0" brushRef="#br0" timeOffset="124064.8438">28088 8878 31 0,'0'-13'238'0,"0"0"-197"16,-19 2 22-16,0 0-28 15,-3 1-8-15,-2 2-6 16,-4 1 8-16,4 1 8 16,-3 2-18-16,-6 4-15 0,0 0 0 15,1 0 1 1,-1 0-2-16,0 21-3 0,0-2 0 15,12 5 1-15,-4 4 2 16,20 0 1-16,-4 3 9 16,4 4 0-16,-1 1-3 15,6 1 8-15,0-1 0 16,0-1-10-16,0 0-3 16,25-1-2-16,0 0-3 15,-12-8 0-15,-5 2 0 16,-2-12-1-16,2 6-17 15,-8-11-43-15,0 6-58 0,0-3-87 16</inkml:trace>
  <inkml:trace contextRef="#ctx0" brushRef="#br0" timeOffset="124313.0454">27597 9128 99 0,'39'-13'247'15,"15"1"-193"-15,-2-2 36 16,13 0-32-16,1 6 1 0,-6 3-16 16,-8 5-28-1,13 0-13-15,-19 0-2 0,6 0-7 16,-5 0-14-16,-9 0-38 15,14 0-64-15,-1 5-57 16</inkml:trace>
  <inkml:trace contextRef="#ctx0" brushRef="#br0" timeOffset="124858.8875">28980 8659 386 0,'0'0'41'15,"0"0"-10"-15,-6 0-15 16,-15 6-16-16,-23 12 7 16,-5 12 3-16,-8 13 13 15,-9 11 3-15,-13 10-5 16,0 13-3-16,3 9-2 16,10 2 8-16,34-1-2 15,23-10-11-15,9-12-3 16,0-13-7-16,14-12-1 15,19-8 1-15,-1-5 0 0,-4-4-1 16,-9-9 1-16,-14-5-1 16,9-5-19-16,5-4-42 15,0-5-67-15,0-25-165 16</inkml:trace>
  <inkml:trace contextRef="#ctx0" brushRef="#br0" timeOffset="125183.0946">28909 9115 368 0,'14'0'43'16,"35"-5"43"-16,0-2-47 16,8 0 5-16,-11-3-17 15,-7 4-21-15,-7 4-6 16,-10 2 0-16,-6 0-7 0,1 0-32 15,13 0-123 1</inkml:trace>
  <inkml:trace contextRef="#ctx0" brushRef="#br0" timeOffset="125758.7971">29607 8878 240 0,'0'0'44'0,"0"0"-17"15,0 0 3-15,0 0 21 16,0 0-17-16,14-6 6 16,21 1 24-16,9-3 0 15,-3 1-17-15,5-2-8 16,-8 1-4-16,-13 7-8 16,-12 1-8-16,-10 0-6 15,-3 0-4-15,0 9-5 16,0 18-2-16,-16 9 2 15,-36 4-2-15,6-7 0 0,7-10-1 16,26-10-1 0,13-10 0-16,0-3 0 0,0 0-1 15,13 0-2-15,28 0 3 16,11 3 0-16,-14 7 9 16,-11 5 5-16,-2 6 0 15,-25 10 3-15,0 7-3 16,0 3-5-16,-52 7-5 15,-24 0-1-15,-6-9-3 16,-2-12-1-16,-1-10-6 16,6-6-13-16,8-11-5 15,19 0-5-15,17 0-8 16,16 0-18-16,19-5-28 16,0-13-58-16,60-4-165 0</inkml:trace>
  <inkml:trace contextRef="#ctx0" brushRef="#br0" timeOffset="126284.6992">30152 9009 124 0,'0'-1'15'0,"0"-4"-5"15,0 5 24-15,0 0 38 16,0 0 0-16,0 0-15 16,0 0-23-16,0 0-14 0,0 0-9 15,0 0-4-15,0 0 6 16,0 6 6-16,0 0 4 15,0 2 6-15,6-3-1 16,2 6-7-16,6-1 1 16,-1-1-4-16,-7 6-9 15,7-2-5-15,-2-3-2 16,-8-1-2-16,2-4-1 16,1-5-13-16,-3 0-26 15,16 0-54-15,-8 0-15 16,10 0-187-16</inkml:trace>
  <inkml:trace contextRef="#ctx0" brushRef="#br0" timeOffset="126509.8237">30152 9009 93 0</inkml:trace>
  <inkml:trace contextRef="#ctx0" brushRef="#br0" timeOffset="126674.4784">30152 9009 93 0,'145'-10'106'0,"-151"10"-63"0,4 0-13 0,-9 0 7 15,3 0 1-15,-3 0-4 16,-11 11 6-16,3 0-7 16,-6 5-13-16,-2 1-3 15,8 0-4-15,-8 1-5 16,8-2 0-16,-1 3-3 16,12-5-5-16,3-5-1 15,-1-2-9-15,6 0-21 16,0 2-22-16,0-7-23 15,17-2-135-15</inkml:trace>
  <inkml:trace contextRef="#ctx0" brushRef="#br0" timeOffset="127095.078">30698 8896 265 0,'0'0'47'0,"0"15"-4"16,-14 8-11-16,-19 5-8 15,-5 2-1-15,-8 1-13 16,5 2-6-16,22-9 0 16,0-8 6-16,19-11-2 15,0-5-8-15,19 0 0 16,33-8 8-16,13-10 28 16,14 4 11-16,-13-1-4 15,-1 6-6-15,-13 0-7 16,-17 4-14-16,3 3-12 15,-18 2-4-15,-1 0-8 0,-19 0-22 16,0 0-23-16,0 0-30 16,13 0-42-16,1 0-148 15</inkml:trace>
  <inkml:trace contextRef="#ctx0" brushRef="#br0" timeOffset="127394.3814">31118 8794 245 0,'0'0'79'0,"0"0"-9"16,0 0-28-1,0 0-5-15,0 1-11 0,-14 21 5 16,0 8 18-16,-18 10-7 15,-9 10-9-15,3 9-10 16,-22 7-2-16,8 5-7 16,0-4-7-16,19-5-7 15,6-7 0-15,21-18-15 16,6-17-23-16,0-18-44 16,0-2-43-16,47-37-25 15,24-20-159-15</inkml:trace>
  <inkml:trace contextRef="#ctx0" brushRef="#br0" timeOffset="127695.1288">31360 8604 166 0,'0'21'271'0,"6"19"-209"16,26 8 28-16,7 12-41 16,-7 10-7-16,-13 17-2 0,-19 15-1 15,0 27 0-15,-38 15-11 16,-54-6-5-16,-20-9-16 15,-30-20-7-15,17-41-52 16,13-54-121-16</inkml:trace>
  <inkml:trace contextRef="#ctx0" brushRef="#br0" timeOffset="144850.6323">17086 14256 147 0,'0'0'164'0,"-8"0"-133"16,8 0-9-16,-5 0 1 15,5 0 22-15,-6 0 12 16,6 0 8-16,0 0 0 0,0 0-18 16,0 0-10-16,0 0-13 15,0 0-13-15,0 0-7 16,38 0-4-16,28 0 5 15,21 0 0-15,3 0-3 16,8-3-1-16,-13-4-1 16,-1 0-25-16,-5 1-73 15,-13-4-162-15</inkml:trace>
  <inkml:trace contextRef="#ctx0" brushRef="#br0" timeOffset="145396.7503">18305 13828 431 0,'0'0'29'16,"0"0"12"-16,0 0-27 0,0 0 12 15,52-5 22-15,22-8 7 16,16 2 4-16,10-2-12 15,-4 7-12-15,-28 6-10 16,-24 0-10-16,-31 29-7 16,-13 20 9-16,-27 20 6 15,-68 10-11-15,-12 2-6 16,4-15-4-16,43-24 0 16,41-19-2-16,19-21-4 15,13-2-8-15,58 0 6 16,35-14 6-16,17 1 1 15,-11 13 3-15,-33 0 0 16,-46 48 2-16,-33 28 9 16,-41 18-1-16,-90 10-11 15,-24-7-2-15,-9-20-1 0,17-27-20 16,24-30-56-16,38-20-42 16,20-13-11-16,65-27-40 15,0-14-126-15</inkml:trace>
  <inkml:trace contextRef="#ctx0" brushRef="#br0" timeOffset="145660.9262">20266 13590 509 0,'-145'83'48'0,"-38"40"59"16,-2 32-29-16,8 24-4 15,13 5-26-15,52-7-15 16,61-28-18-16,51-39-15 16,38-41 0-16,87-43-21 15,25-26-45-15,41 0-59 16,-14-47-176-16</inkml:trace>
  <inkml:trace contextRef="#ctx0" brushRef="#br0" timeOffset="147320.9868">20669 14153 333 0,'0'0'66'15,"0"0"-2"-15,0 0-6 16,0 0-14-16,0 0-5 16,0 3-9-16,0 9-2 15,0 5-1-15,8 9 1 16,25 11-8-16,0 5-7 16,8 8 5-16,8 3-8 0,-8 4-4 15,10 1-2 1,4-6-4-16,-3-5-1 0,-14-9-8 15,8-9-36-15,-5-11-76 16,3-18-99-16</inkml:trace>
  <inkml:trace contextRef="#ctx0" brushRef="#br0" timeOffset="147590.3662">21471 14083 447 0,'-52'0'46'0,"-27"29"-14"16,-27 19 0-16,-25 21 8 15,-33 9-14-15,-5 1-10 16,5-4-2-16,20-11 7 15,43-16-19-15,38-14-2 16,44-11-20-16,19-17-41 16,25-6-67-16,67 0-45 15</inkml:trace>
  <inkml:trace contextRef="#ctx0" brushRef="#br0" timeOffset="147838.2738">21705 14317 249 0,'47'0'218'0,"13"-3"-169"16,16 0 44-16,-2 3-54 15,-4 0-29-15,-23 0-10 16,-12 0 0-16,-16 0-26 16,-5 0-51-16,16 0-87 15</inkml:trace>
  <inkml:trace contextRef="#ctx0" brushRef="#br0" timeOffset="148242.6749">22602 14037 380 0,'22'-3'45'0,"16"-1"7"0,14-1 13 15,3 1-13-15,10 2 4 16,-2 2-17-16,-14 0-6 16,-16 0-4-16,-20 0-2 15,-2 18-5-15,-11 17-10 16,-14 14-2-16,-56 11-6 16,-18 9-2-16,-2-2-1 15,19-6 1-15,25-14-2 16,32-16-1-16,14-14-1 15,33-12-1-15,46-5 3 16,39 0 3-16,12 0-2 16,7-2-1-16,-4-13-2 15,-15 0-22-15,-15-4-58 0,-16-1-60 16,-29-2-173-16</inkml:trace>
  <inkml:trace contextRef="#ctx0" brushRef="#br0" timeOffset="148512.8541">23914 13465 654 0,'0'0'0'0,"8"38"11"0,30 17 10 16,0 29 10-16,-16 18-6 15,-11 23 20-15,-11 25 3 16,-33 14-7-16,-65 2-1 16,-14-1-27-16,-10-21-13 15,-4-34 0-15,36-38-9 16,36-39-30-16,43-33-50 16,11-34-40-16,38-48-222 15</inkml:trace>
  <inkml:trace contextRef="#ctx0" brushRef="#br0" timeOffset="149098.3559">24582 13428 305 0,'-11'-1'91'16,"11"1"-60"-16,0 0-8 16,0 0-3-16,0 0 7 15,0 0 9-15,0 0 19 16,0-5 2-16,0 5-18 15,0 0-3-15,0 0-12 0,0 0-14 16,33 0-3 0,5 0 19-16,0 0 5 15,8 0-14-15,-13 0-6 0,-6 0 3 16,-13 5-3-16,-9 4-5 16,1 11 1-16,-6 10 0 15,0 6-5-15,0 8 2 16,-14 6-2-16,-16-2 0 15,11-5-1-15,16-12-1 16,3-5 0-16,0-12-22 16,14-6-52-16,52-8-105 15,21-38-303-15</inkml:trace>
  <inkml:trace contextRef="#ctx0" brushRef="#br0" timeOffset="150784.2621">25105 14183 460 0,'55'-17'79'16,"29"-1"13"-16,36 0-40 15,17 5-22-15,-6 0 0 16,-6-1-8-16,-21 7-14 16,-25 1-8-16,-27 1-7 15,-20 0-35-15,-5-1-74 16,-2-7-208-16</inkml:trace>
  <inkml:trace contextRef="#ctx0" brushRef="#br0" timeOffset="151078.3277">25795 13875 376 0,'-13'0'15'16,"-1"7"2"-16,3 23 18 16,-3 12 23-16,-13 10 0 15,0 19 4-15,-17 5-15 16,-10 6-8-16,-9 0-20 0,14-10-19 15,0-12-2-15,32-20-35 16,17-22-77-16,3-18-114 16</inkml:trace>
  <inkml:trace contextRef="#ctx0" brushRef="#br0" timeOffset="151400.6732">26733 13666 61 0,'0'0'429'0,"0"7"-395"15,0 34 46-15,0 19-34 16,-8 19-16-16,-25 6-2 16,-19 9-3-16,6-1-1 15,-11-7-9-15,16-5-14 16,14-9-1-16,8-14-22 16,13-24-36-16,6-24-50 15,0-10-66-15,38-25-226 0</inkml:trace>
  <inkml:trace contextRef="#ctx0" brushRef="#br0" timeOffset="151594.404">27268 13709 567 0,'-17'5'160'0,"-18"46"-130"16,-3 23 20-16,-22 25-41 15,-6 1-7-15,-10 3-2 16,-3-11-6-16,13-15-18 0,20-8-52 16,19-15-88-1,-6-14-265-15</inkml:trace>
  <inkml:trace contextRef="#ctx0" brushRef="#br0" timeOffset="152374.3851">24833 13793 144 0,'0'-2'89'0,"11"-1"-13"16,-11-3-32-16,0 6-30 16,0 0-11-16,0 0 8 15,0 0 16-15,0 0 8 16,0 0-5-16,0 0-8 15,0 0 14-15,8 0-12 16,35 0-11-16,20-2 23 0,27-7-8 16,14-3-2-16,-12-2-2 15,-13 7-16-15,-19-1-8 16,-27 8-35-16,-27-12-175 16</inkml:trace>
  <inkml:trace contextRef="#ctx0" brushRef="#br0" timeOffset="171656.6492">17711 16775 339 0,'0'-10'114'15,"0"8"-89"-15,0-1 5 16,0 1-23-16,0 2 2 15,0 0 3-15,0-3 18 16,0-2 5-16,0 0-9 16,0-2 7-16,30-3-2 0,-3 5-8 15,11-1-7-15,-11 6-9 16,-2 0-6-16,-3 19 3 16,2 20 1-16,-15 8 2 15,10 5-2-15,0 0-4 16,0-10 0-16,3-7-1 15,-9-18 0-15,6-13 0 16,0-4 0-16,9-33 1 16,4-19 0-16,15-20-1 15,5-6-2-15,-6 6 2 16,3 8 0-16,-14 18-1 16,-2 12-4-16,-14 14-9 0,-5 6-21 15,-3 4-58-15,11 4-139 16</inkml:trace>
  <inkml:trace contextRef="#ctx0" brushRef="#br0" timeOffset="172008.1585">18894 16666 301 0,'33'-32'147'16,"0"5"-122"-1,-6 4 26-15,0-2-32 0,-8 5-3 16,-5 1 8-16,-14 1-6 16,0 6 4-16,0 2 7 15,-8 4-1-15,-31 6-8 16,-21 0-10-16,0 31-3 15,-16 16-4-15,3 13 6 16,7 7 11-16,14 1-10 16,14-5-1-16,16-11-6 15,22-12-3-15,0-18 0 16,3-10-14-16,54-12-40 0,36-4-54 16,16-41-111-16</inkml:trace>
  <inkml:trace contextRef="#ctx0" brushRef="#br0" timeOffset="172271.7025">19431 16693 453 0,'-46'54'58'0,"16"6"1"16,8-10-23-16,17-12-28 15,-1-18-5-15,6-16-3 16,0-4 2-16,0-24 18 0,19-29-6 15,25-16-11-15,21-11 4 16,9 8-3 0,-3 12 2-16,-6 23 5 0,-18 20 0 15,-12 15-8-15,-5 2-3 16,-16 2-5-16,-6 20-14 16,-8-2-39-16,0-3-112 15,11-17-222-15</inkml:trace>
  <inkml:trace contextRef="#ctx0" brushRef="#br0" timeOffset="172518.067">20304 15920 313 0,'0'-6'127'16,"0"6"-74"-16,0 0-18 15,8 27 21-15,11 15-21 16,0 13 3-16,-19 17-9 16,0 11-3-16,0 12-4 15,0 3-4-15,-8-4-13 16,-30-9-5-16,19-6-7 16,-9-12-34-16,15-18-72 15,7-22-115-15</inkml:trace>
  <inkml:trace contextRef="#ctx0" brushRef="#br0" timeOffset="172706.564">19936 16539 507 0,'0'-19'109'15,"65"-1"-45"-15,36-10-3 16,27 7-29-16,-8 3-17 15,-16 2-15-15,-20 6-12 16,-16 1-38-16,-16 1-65 16,14-2-116-16</inkml:trace>
  <inkml:trace contextRef="#ctx0" brushRef="#br0" timeOffset="173081.9857">20920 16566 317 0,'33'-25'185'16,"32"0"-126"-16,6-1 9 15,-3-2-36-15,-2-4-20 16,-15-4-8-16,-7 5-3 15,-36 1 0-15,-8 7 1 0,0 12 4 16,-60 8 6-16,-19 3-11 16,-11 22-1-16,-8 28 12 15,5 9-6-15,9 11 2 16,5-6-3-16,27 2-1 16,11-6-2-16,22-9 3 15,19-3 3-15,0-12 2 16,55-11-5-16,29-12-5 15,14-11-3-15,6-2-28 16,2 0-51-16,-2-22-93 16,-6-6-204-16</inkml:trace>
  <inkml:trace contextRef="#ctx0" brushRef="#br0" timeOffset="173322.1458">21580 16480 394 0,'27'4'101'0,"52"9"-11"16,6 10-22-16,2 3-18 16,-11 9-14-16,-10 2-20 15,-14-2-10-15,-12-1-6 0,-12-6 0 16,-4-7-14-16,-10-7-47 15,-6-4-31 1,-8-10-65-16,11 0-153 0</inkml:trace>
  <inkml:trace contextRef="#ctx0" brushRef="#br0" timeOffset="173515.6729">22212 16350 19 0,'-68'26'534'16,"3"25"-487"-16,-39 22 34 16,-2 13-42-16,-11 10-23 15,-9 3-10-15,14-11-4 16,22-21-2-16,44-25-7 0,32-24-31 16,14-18-87-16,74-19-134 15</inkml:trace>
  <inkml:trace contextRef="#ctx0" brushRef="#br0" timeOffset="173862.962">22760 16067 462 0,'-10'8'231'0,"10"6"-164"16,0 3-25-16,-3 2-42 15,-3-4-39-15,-13-11-88 0,0 1-72 16</inkml:trace>
  <inkml:trace contextRef="#ctx0" brushRef="#br0" timeOffset="174026.5707">22690 16546 565 0,'-9'0'244'0,"9"0"-209"15,0 0-35-15,0 0-161 16</inkml:trace>
  <inkml:trace contextRef="#ctx0" brushRef="#br0" timeOffset="177904.0934">23758 15926 349 0,'19'-19'56'15,"6"1"12"-15,8-3-11 16,-6 5-7-16,6 1 0 16,-14 3-10-16,-19 9 9 15,0 3-8-15,0 0-9 16,0 0-5-16,-27 17-5 15,-25 33-13-15,-14 29 2 16,-24 26-10-16,6 13 0 0,16 9 1 16,24 4-1-16,22-9 0 15,22-11-1-15,0-20 0 16,14-27-3-16,38-22-10 16,-6-21-7-16,6-13-14 15,-6-8-61-15,1 0-117 16</inkml:trace>
  <inkml:trace contextRef="#ctx0" brushRef="#br0" timeOffset="178413.8606">24255 16272 332 0,'-14'0'93'15,"3"0"-69"-15,11 7 5 0,0-7-7 16,0 0-1-16,0 0 11 16,0 0 17-16,38 0 6 15,9-10 4-15,18-5-6 16,6 0-11-16,3 2-4 16,5 4 0-16,-22 2-16 15,-19 7-11-15,-24 0-9 16,-14 2-2-16,0 35 0 15,-6 21 5-15,-46 23-1 16,-18 3-3-16,1 2 0 16,26-15-1-16,21-19 1 15,22-18-1-15,0-19-2 16,65-12-3-16,23-3 3 16,21-12-2-16,3-18-14 0,-14-1-50 15,-14 9-55-15,-16 13-61 16,-10 9-179-16</inkml:trace>
  <inkml:trace contextRef="#ctx0" brushRef="#br0" timeOffset="178585.9211">25572 16596 507 0,'-25'27'118'15,"-16"13"-64"-15,-11 9-3 16,-19 14-34-16,-27-1-17 15,0-2 0-15,-3-10-17 16,30-20-17-16,33-22-26 0,38-8-71 16,19-22-156-16</inkml:trace>
  <inkml:trace contextRef="#ctx0" brushRef="#br0" timeOffset="178886.6215">26259 16120 375 0,'0'0'141'15,"8"0"-123"-15,6 0-1 16,-4 7 20-16,4 21 7 15,-6 10-9-15,-8 12 7 16,0 11 2-16,0 7-14 16,-41 7-3-16,-2 2-11 15,2-5-16-15,14-12 0 16,16-17-27-16,11-21-55 16,0-22-11-16,19-6-84 15</inkml:trace>
  <inkml:trace contextRef="#ctx0" brushRef="#br0" timeOffset="179103.8519">26777 16098 662 0,'0'0'29'0,"0"31"-4"16,0 10 10-16,8 10 2 15,-3 8-20-15,-5 7-7 16,0-3-6-16,0 0-4 16,-13-11-3-16,-6-7-34 15,5-9-72-15,3-25-154 16</inkml:trace>
  <inkml:trace contextRef="#ctx0" brushRef="#br0" timeOffset="179344.4714">27153 15856 736 0,'44'12'19'0,"16"40"13"15,0 31 6-15,-22 24 0 16,-38 33-5-16,-27 28-8 15,-96 15-14-15,-41-3-11 16,-35-17 0-16,17-38-17 0,26-39-69 16,44-49-87-16,44-37-280 15</inkml:trace>
  <inkml:trace contextRef="#ctx0" brushRef="#br0" timeOffset="297307.5692">6660 5811 325 0,'0'0'173'16,"0"0"-154"-16,0 0 30 16,0 0-23-16,0 3-14 15,0 6-9-15,0 4-2 16,0-4-1-16,0 4-17 0,0 2-48 15,0-2-96-15</inkml:trace>
  <inkml:trace contextRef="#ctx0" brushRef="#br0" timeOffset="297501.5827">6589 6235 460 0,'0'0'123'15,"0"5"-118"-15,0 5 2 0,0-2-7 16,0-5-18-16,14-3-151 16</inkml:trace>
  <inkml:trace contextRef="#ctx0" brushRef="#br0" timeOffset="298010.6023">7669 5782 125 0,'0'-5'292'0,"0"5"-262"15,0 0 40-15,0 7-22 16,0 25 7-16,0 15-18 15,0 12-12-15,0 11-10 16,-19 6-8-16,-1 5 0 16,-4-6-3-16,-3-9-3 15,13-15-1-15,-11-16-5 16,23-16-26-16,2-19-50 16,0 0-53-16,0-26-123 15</inkml:trace>
  <inkml:trace contextRef="#ctx0" brushRef="#br0" timeOffset="298332.8021">7519 5952 126 0,'0'-29'242'0,"0"4"-193"16,38-2 38-16,27-7-33 15,9-2-10-15,13 1-2 16,-2 3 5-16,-9 12-8 15,-8 13-7-15,-11 7-2 16,-5 0-12-16,-16 7-3 16,-6 27-3-16,-22 17 6 15,-8 13-2-15,0 13 0 16,-66 10-3-16,-7 5-6 16,-25-2-2-16,8-11-4 0,2-19 0 15,18-21-1-15,23-17-3 16,6-20-12-16,17-2-14 15,16 0-13-15,8-14-31 16,0-11-37-16,40-6-68 16,31-2-87-16</inkml:trace>
  <inkml:trace contextRef="#ctx0" brushRef="#br0" timeOffset="299023.0224">8857 5833 188 0,'11'0'169'0,"-11"0"-133"16,6 0 41-16,10 0-37 0,-10 0-5 15,2 0 4 1,3 0 4-16,-11 0-9 0,0 0-14 16,0 22 6-16,0 16 4 15,-47 16 0-15,-10 8-17 16,-3 10-9-16,-5 0-1 15,7-7-3-15,12-14 0 16,19-17 0-16,13-19-5 16,14-15-5-16,0-3 2 15,27-43-12-15,39-14-8 16,10-7 16-16,-2 6 5 16,-3 9 7-16,-17 11 0 15,-7 11 1-15,-9 7 0 16,-25 10 2-16,-7 7 1 0,2 3-2 15,-8 3 0-15,0 0-1 16,0 10 0-16,0 30 0 16,0 13 1-16,-8 12 0 15,-11 5 2-15,5 0 3 16,9-6 4-16,5-11 3 16,0-16-8-16,0-17-6 15,38-18 1-15,22-2 2 16,19-31 5-16,11-23 3 15,-3-18 4-15,-2-9 1 16,-9-3 8-16,-16 1-3 16,0 4-13-16,-16 11-4 15,-23 10-4-15,-12 18-2 0,1 12-11 16,-1 9-25-16,2 8-20 16,8 11-40-16,-6 0-98 15,-5 5-207-15</inkml:trace>
  <inkml:trace contextRef="#ctx0" brushRef="#br0" timeOffset="299376.9024">10251 5631 233 0,'0'0'226'16,"0"0"-182"-16,0 1 21 16,-19 33 0-16,-14 19-28 15,-19 14-13-15,-8 16-6 16,-16 3-4-16,16 5-3 16,0-6-2-16,27-15-7 15,14-17-2-15,19-25-2 16,0-17-5-16,46-11 3 15,20 0 4-15,13-3 0 16,5-18 2-16,-13 6-1 16,-5 1 3-16,-20 5-2 15,-13 3-2-15,-6 5-5 16,-16 1-40-16,-3 0-60 0,-8 0-99 16</inkml:trace>
  <inkml:trace contextRef="#ctx0" brushRef="#br0" timeOffset="299676.3779">10087 5955 320 0,'0'-4'117'16,"33"-4"-47"-16,32 2 12 15,20-3-29-15,2 2-5 16,-8-3 1-16,-13 3-1 16,-20-3-19-16,-13 10-26 15,-14 0-3-15,5 0-16 16,-5 0-52-16,-2 0-91 15,-17 0-236-15</inkml:trace>
  <inkml:trace contextRef="#ctx0" brushRef="#br0" timeOffset="299930.9941">10442 5562 541 0,'27'-5'68'16,"33"5"33"-16,16 0-36 15,3 0-27-15,0 0-25 16,-2 0-13-16,4-5-9 15,18-13-77-15,-28-15-167 0</inkml:trace>
  <inkml:trace contextRef="#ctx0" brushRef="#br0" timeOffset="305310.9612">8710 7335 112 0,'0'-8'240'0,"-11"8"-224"0,6-2 54 16,5 0-21-16,0 2 1 16,0 0-8-16,-8-4 9 15,-1 4-6-15,-21 0-13 16,-5 0-9-16,-17 0-1 16,-5 8-11-16,5 16-6 15,3 6-4-15,5 7 0 16,12 4 2-16,13 4 4 15,19-6-3-15,0-4 0 16,11-6-2-16,43-21 2 16,22-8 8-16,6 0 5 15,3-26 1-15,-14-8-3 0,-33-1-3 16,-30 3-7-16,-8-1-2 16,-14 3-3-16,-37 3 0 15,-4 4-3-15,11 8-8 16,23 8-29-16,15 2-38 15,6 3-49-15,14 2-111 16</inkml:trace>
  <inkml:trace contextRef="#ctx0" brushRef="#br0" timeOffset="305648.831">9073 7289 339 0,'0'0'15'16,"0"0"50"-16,0-5-15 0,0 5-4 16,0 0-16-16,0 0-10 15,0 0 9-15,0 12-4 16,0 19 14-16,0 10-13 16,-14 1-3-16,-5-3-4 15,0-8-9-15,11-12-1 16,8-12-7-16,0-7 1 15,0-18 6-15,0-43 20 16,46-24-25-16,25-3 2 16,22 9 10-16,5 21 8 0,-11 23 1 15,-2 25-15 1,-14 10-7-16,-20 2-3 0,-12 21 0 16,-26-3-13-16,-5-7-79 15,-2-13-156-15</inkml:trace>
  <inkml:trace contextRef="#ctx0" brushRef="#br0" timeOffset="308340.0807">7551 8930 350 0,'0'0'17'16,"0"-3"27"-16,0 3-5 15,0 0-15-15,0-3-13 0,0 3 15 16,14 0 14-16,11 0-13 16,-4 0 2-16,7 0-7 15,2 0-7-15,-3 0-9 16,6 0-4-16,-1 0-1 15,1 0 0-15,-14 0-1 16,8 0-4-16,1 0-9 16,2 0-60-16,5-4-114 15</inkml:trace>
  <inkml:trace contextRef="#ctx0" brushRef="#br0" timeOffset="309211.0078">8855 8591 69 0,'0'-9'202'0,"0"2"-195"16,0-1 55-16,0 3 14 0,0 3-14 16,0 2-5-16,0 0-22 15,0 0-16-15,0 0-9 16,0 12 4-16,-6 9-3 15,-2 8-8-15,-8-1 0 16,2 13 3-16,6 2 5 16,-3 3-2-16,8 4-2 15,3-2-4-15,0-6-2 16,0-16-1-16,0-13 0 16,0-10-1-16,0-3 1 15,22 0 2-15,16-25 1 16,9-9-2-16,4-2-1 15,-4-1 1-15,18-3-1 0,-13 3 0 16,3-3 1-16,2 3-1 16,-5 3 0-16,-1 6 0 15,-10 4 0-15,0 6 1 16,8 6 1-16,11-2 1 16,11 11 3-16,-5 3 7 15,-6 0-4-15,-6 0-4 16,-16 8 0-16,-5 13 1 15,-6 4 0-15,-2 3-1 16,-17-4 1-16,3 5-2 16,-8-3-3-16,-3-1 0 15,0-3 0-15,0 0-1 0,0 0 1 16,-14 3-1-16,-27 2 1 16,-11 4-1-16,-8-3 0 15,8-4 1-15,14-10-1 16,6-7 0-16,-4-7 0 15,-2 0 1-15,0-1-1 16,5-19-1-16,0-7 1 16,-8 5-1-16,-5-2 1 15,-6-3 0-15,9-4 0 16,2-9-2-16,3-4-3 16,10-2-2-16,-4-1 2 15,7 4 4-15,-8 14-1 16,6 4 1-16,-19 12-2 0,-1 6-1 15,-10 7-4 1,-16 0-26-16,7 0-20 0,28 0-9 16,24-8-88-16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1T17:10:44.2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4309 5545 222 0,'0'5'61'0,"0"-5"-49"15,0 0 42-15,0 0-14 16,0 0-10-16,0 0 4 16,0 0 5-16,0 0-6 15,0 0-7-15,0 0-7 16,0 0 0-16,0 0-4 15,0 0-4-15,-19-5-1 16,-2-24 13-16,15-21-8 16,6-16-14-16,0 3 2 0,0 0 1 15,6 14 2-15,2 19 2 16,-8 10 3-16,-14 5-3 16,-46 11-4-16,3-4-4 15,10 8 0-15,15 0 1 16,13 0 1-16,19 0 0 15,0 19 0-15,0 22-2 16,-9 20 0-16,-23 23 4 16,-6 5 1-16,18 7 6 15,20 6-2-15,0 0 0 16,11 9 1-16,8 8 0 16,-16 1-7-16,-3-6-2 15,-8-9-1-15,-25-18-2 0,14-16-9 16,6-29-27-16,4-25-41 15,-15-17-24-15,-3-10-37 16</inkml:trace>
  <inkml:trace contextRef="#ctx0" brushRef="#br0" timeOffset="261.5711">3712 5959 432 0,'14'0'41'0,"-14"0"-21"16,0 8 63-16,24-1-25 15,36-1-12-15,14-6-9 16,8 0-19-16,0 0-14 15,-11-6-4-15,-6-13-21 16,-19-13-89-16,-27-11-319 16</inkml:trace>
  <inkml:trace contextRef="#ctx0" brushRef="#br0" timeOffset="1371.901">4923 5794 177 0,'-25'8'216'15,"12"-3"-209"-15,13 4 34 16,-19-2-19-16,5 6-17 16,9 2-3-16,-17 5 6 15,11-1 7-15,3 7 7 16,8-7-7-16,0-2 0 15,0-6-2-15,0-9 5 16,41-2 2-16,16-2 3 16,8-26-1-16,23-9 5 0,-12 0-9 15,-16 5 2-15,-33 4-3 16,-27 13 2-16,-8 8-7 16,-58 5-10-16,-32 2-2 15,-24 0-1-15,21 7-2 16,24 3-13-16,58-5-35 15,19-5-40-15,11-12-201 16</inkml:trace>
  <inkml:trace contextRef="#ctx0" brushRef="#br0" timeOffset="2264.3118">6682 5643 377 0,'0'-3'11'0,"0"1"55"16,-22-5-15-16,-16 1-8 16,-1 1-17-16,12-1 1 15,0 2-3-15,2 4-3 16,-2 0-11-16,-30 24-2 16,-36 31 1-16,-13 6 5 15,16 7 1-15,24-9-3 16,39-14-4-16,27-15-4 15,0-15-4-15,0-15 0 16,27-4 5-16,39-36 2 16,13-10-3-16,16-7-2 0,-7-9 1 15,-4 5 0-15,-18 4 8 16,-6 5-1-16,-22 14 2 16,-25 14 1-16,-7 15 0 15,-6 9-4-15,0 0-2 16,0 0-7-16,0 31 0 15,2 14 1-15,18 18 1 16,-1 23 9-16,-6 10 4 16,-2 19-1-16,-11 7-11 15,0 0 9-15,-19 1 5 16,-52-5-4-16,-27-10 2 16,-19-17-3-16,2-20-11 15,-16-27-1-15,-5-30 0 0,0-14-9 16,2-10-18-1,11-33-25-15,50-5-26 0,62-2-29 16,11-1-62-16,44-6-173 16</inkml:trace>
  <inkml:trace contextRef="#ctx0" brushRef="#br0" timeOffset="2563.8362">7303 5034 510 0,'58'64'26'0,"29"25"62"15,5 20-27-15,-21 29-15 16,-43 25-10-16,-28 27-4 16,-60 26-3-16,-77 2-13 15,-29-20-14-15,-17-34-2 16,6-49-21-16,41-41-87 16,2-50-122-16</inkml:trace>
  <inkml:trace contextRef="#ctx0" brushRef="#br0" timeOffset="3044.165">3260 4866 486 0,'0'70'55'0,"-19"60"5"16,-47 51 36-16,-5 50-45 15,3 45-9-15,5 2-10 16,47-13-18-16,16-49-13 16,68-74-1-16,101-68-68 15,33-67-107-15,22-34-236 16</inkml:trace>
  <inkml:trace contextRef="#ctx0" brushRef="#br0" timeOffset="3960.4124">8811 5318 301 0,'0'-1'162'16,"6"1"-115"-16,-6 0 27 15,0 0-36-15,-33 27-11 16,-27 18-8-16,-17 17 6 15,-7 14 1-15,5 17-11 16,13 9 5-16,20-1-12 0,24-5-5 16,22-17-3-16,0-18 1 15,8-11-1-15,31-17 0 16,2-15-1-16,5-18-9 16,-8 0-26-16,8-23-64 15,-7-27-193-15</inkml:trace>
  <inkml:trace contextRef="#ctx0" brushRef="#br0" timeOffset="4303.6795">9196 5563 309 0,'-6'0'61'16,"6"0"-32"-16,0 6 22 16,19-1-2-16,33 6-5 15,8 7 0-15,0 6 2 16,11 5-8-16,-6 9-11 15,-5 7-9-15,-13 3-14 16,-28 8-3-16,-19-1-1 16,0-8 0-16,0-11-10 0,0-12-34 15,0-17-37-15,0-7-64 16,-8-3-201-16</inkml:trace>
  <inkml:trace contextRef="#ctx0" brushRef="#br0" timeOffset="4513.7497">9735 5605 495 0,'-41'15'14'16,"-16"24"15"-16,-11 10 22 15,-22 12-15-15,-8 3-25 0,-22 3-7 16,-3-4-3-1,17-12-1-15,30-15-2 0,24-18-37 16,38-11-68-16,14-7-105 16</inkml:trace>
  <inkml:trace contextRef="#ctx0" brushRef="#br0" timeOffset="4874.2602">10363 5308 441 0,'0'33'21'0,"0"8"50"15,51 8-3-15,-4 8-20 16,-15 19-8-16,-32 22-1 16,-24 19-3-16,-74 12-15 15,-22-5-4-15,-22-13-12 16,8-23-5-16,17-31-12 0,38-28-54 15,14-28-52-15,45-1-77 16</inkml:trace>
  <inkml:trace contextRef="#ctx0" brushRef="#br0" timeOffset="5255.753">10875 5666 391 0,'0'0'27'0,"11"0"56"16,44 0-5-16,24 0-32 15,19-10-16-15,-3-1-14 0,-27 4-12 16,-43 7-4-16,-25 0-3 15,0 0-32-15,0 0-105 16,0 0-182-16</inkml:trace>
  <inkml:trace contextRef="#ctx0" brushRef="#br0" timeOffset="5451.5179">11011 5923 483 0,'9'20'45'0,"37"0"54"15,3-9-56-15,-8-4-30 16,-3-7-13-16,-2 0-19 16,-12 0-109-16,-10-22-207 15</inkml:trace>
  <inkml:trace contextRef="#ctx0" brushRef="#br0" timeOffset="6344.1564">13607 4949 418 0,'0'9'16'16,"6"3"63"-16,2 2-21 16,5-1-25-16,-13-7-14 15,0 0-5-15,0-6-4 16,0 0 11-16,0 0 18 15,-8-25-29-15,-11-7-9 16,-3-8-1-16,-8-1 0 0,-16-7 0 16,-6 1 1-16,-21 5-1 15,2 6-1-15,5 14-1 16,25 13 2-16,14 9 0 16,-3 0-1-16,-3 1-1 15,12 28 2-15,-4 10-1 16,20 9 2-16,5 16 0 15,0 11 4-15,19 11 9 16,13 19 6-16,-7 11 11 16,-6 11-7-16,-19 1-7 15,0-3-10-15,0-3-6 16,-11-11-1-16,-8-11-8 0,-8-19-27 16,0-21-22-16,-1-25-29 15,-4-23-52 1,-18-12-77-16</inkml:trace>
  <inkml:trace contextRef="#ctx0" brushRef="#br0" timeOffset="6554.4173">12707 5640 487 0,'79'-19'43'0,"22"15"42"15,36-5 1-15,18-7-39 0,-2 6-10 16,-36 2-27 0,-46 4-10-16,-55 4-11 0,3 0-13 15,6 0-50-15,8-6-95 16,13 4-177-16</inkml:trace>
  <inkml:trace contextRef="#ctx0" brushRef="#br0" timeOffset="6869.7401">14897 4964 124 0,'-33'0'288'0,"-19"24"-277"15,-27 33 55-15,-33 16-6 16,-16 17-20-16,3 19-5 16,-6 14 12-16,19 1-1 15,20-2-11-15,34-9-17 16,50-19-14-16,8-24-2 16,27-21-2-16,44-16-1 15,14-19-2-15,21-9-12 16,6-2-27-16,-8-3-35 15,-31 0-64-15,-43 0-179 16</inkml:trace>
  <inkml:trace contextRef="#ctx0" brushRef="#br0" timeOffset="7604.1039">15494 5434 198 0,'-8'-8'114'16,"8"-6"-62"-16,0 2 3 15,0 0-12-15,0 0-3 16,-11 2-4-16,-27 5-1 15,-3 3-4-15,-19 2-5 16,-11 0 5-16,0 24-8 16,-8 19-7-16,5 7-5 0,-2 8-2 15,16 0-1-15,6-5-2 16,24-13-4-16,27-18-1 16,3-17-1-16,22-5 2 15,49-9 2-15,13-23 1 16,14-7-2-16,3-8 0 15,-11 0 2-15,-16 0 2 16,-31 4 5-16,-24 6 4 16,-16 9-3-16,-3 14-2 15,0 9 0-15,0 5-3 16,0 0-7-16,6 24-1 16,-6 19 0-16,5 18 9 15,-2 16 5-15,-3 9-3 0,0 18 1 16,0 12 2-16,-33 7-5 15,-21-4 0-15,-17-10-1 16,-3-5-5-16,-16-19-1 16,-8-18-2-16,-8-21 1 15,-12-26-1-15,6-18-2 16,-5-2-9-16,5-23-8 16,-13-17-16-16,35-6-29 15,44-6-20-15,46-3-31 16,24-10-36-16,74 2-189 15</inkml:trace>
  <inkml:trace contextRef="#ctx0" brushRef="#br0" timeOffset="8676.237">16980 4997 270 0,'0'-3'126'0,"0"3"-45"15,-5 0 12-15,-9 0-36 16,-24 0-14-16,-28 15-16 16,-32 25 2-16,-14 20-10 15,-13 18-7-15,2 14-4 16,3 12 2-16,25 4 0 0,29-2-1 15,26-6-8-15,40-15 0 16,0-16-1-16,19-16-7 16,41-17-13-16,24-21-27 15,20-15-37-15,2 0-54 16,-8-18-160-16</inkml:trace>
  <inkml:trace contextRef="#ctx0" brushRef="#br0" timeOffset="9006.379">16961 5344 158 0,'19'0'218'15,"14"9"-137"-15,16 14 24 16,14-1-53-16,37-3-22 16,12-2-7-16,11 0-5 15,-33 2-10-15,-44 12-7 0,-46-4-1 16,0 7-1-16,0-11-15 15,0-12-32-15,0-8-69 16,0-3-127-16</inkml:trace>
  <inkml:trace contextRef="#ctx0" brushRef="#br0" timeOffset="9210.1259">17484 5326 429 0,'-38'18'39'16,"-22"17"38"-16,-38 12-23 16,-14 5-32-16,-16 8-10 0,8-1-8 15,28-7-3-15,21-9-1 16,32-13-9-16,26-8-33 16,13-12-44-16,5-10-48 15,69-4-90-15</inkml:trace>
  <inkml:trace contextRef="#ctx0" brushRef="#br0" timeOffset="9532.2709">17825 4945 338 0,'33'0'54'16,"2"0"37"-16,17 25-22 16,33 5-10-16,21 9-12 15,3 13-9-15,-22 20 4 16,-40 23 1-16,-47 11-19 15,-8 6-12-15,-77-3-10 0,-35-5-2 16,-8-21-25 0,22-22-56-16,35-25-67 0,35-36-139 15</inkml:trace>
  <inkml:trace contextRef="#ctx0" brushRef="#br0" timeOffset="9884.5357">18679 4590 495 0,'52'47'43'0,"-12"31"63"16,-1 27-36-16,-7 20-17 15,-13 28 3-15,-19 16-12 16,-76 5-12-16,-77-5-16 15,-35-29-16-15,16-32-2 16,22-45-103-16,50-63-218 0</inkml:trace>
  <inkml:trace contextRef="#ctx0" brushRef="#br0" timeOffset="35563.7687">19399 5404 348 0,'19'-4'27'15,"13"0"-22"-15,15-3 32 16,-6-6 2-16,-3-2 5 15,-6 6 4-15,-10-3-5 16,3 2-7-16,-12-2-2 16,-2 2-22-16,-2 7-12 15,-9 3-4-15,0 0-22 16,0 2-33-16,0 31-72 16,-47 10-132-16</inkml:trace>
  <inkml:trace contextRef="#ctx0" brushRef="#br0" timeOffset="35737.7129">19399 5701 76 0,'19'0'388'0,"27"0"-368"16,9 0 90-16,-4 0-66 15,-18-4-30-15,-6-4-14 16,-2 8-4-16,-6-3-58 15,14-5-99-15</inkml:trace>
  <inkml:trace contextRef="#ctx0" brushRef="#br0" timeOffset="36441.9518">21176 5091 94 0,'0'-3'314'0,"0"0"-304"15,6-8 31-15,-6-11-8 16,0-3-8-16,0-8-19 16,0-3 2-16,0 1 22 15,-14 1-15-15,-10 4-8 16,-9 6-2-16,6 4-3 0,-6 2-1 16,6 1 0-16,-12 5 1 15,12 2-2-15,-6 1 0 16,-5 4 10-16,6 5 2 15,-15 0 5-15,6 0-5 16,-11 24-1-16,9 1-1 16,2 2-7-16,14-3-1 15,2 9-2-15,12 2 1 16,7 11-1-16,6 2 0 16,0 12 3-16,0 12 6 0,0 11 7 15,0 10-2-15,0 5-2 16,0 3-7-16,-8-4-3 15,-3-4-2-15,3-2 0 16,8-2-1-16,0-7-1 16,0-10-6-16,0-20-5 15,0-17-25-15,0-21-39 16,0-9-28-16,0-5-49 16,0-5-41-16</inkml:trace>
  <inkml:trace contextRef="#ctx0" brushRef="#br0" timeOffset="36668.1196">20075 5736 369 0,'0'-2'53'0,"57"0"-2"15,25-1 17-15,35-4-7 16,19-1-8-16,1-6-5 15,-17-1-12-15,-9-6-25 16,-26 0-11-16,-20-5 0 16,1 6-20-16,-25 3-45 15,11 1-77-15,-1 4-192 16</inkml:trace>
  <inkml:trace contextRef="#ctx0" brushRef="#br0" timeOffset="36973.6255">22387 4826 7 0,'-57'2'474'0,"-22"36"-469"15,-25 19 34-15,-11 23 7 16,-2 23-11-16,5 18-8 0,22 16 15 16,25 0-5-16,43-13-11 15,22-13-4 1,0-24-12-16,68-17-9 0,3-12-1 16,0-20-5-16,16-7-17 15,-8-6-54-15,11-17-59 16,-16-4-180-16</inkml:trace>
  <inkml:trace contextRef="#ctx0" brushRef="#br0" timeOffset="37401.4271">22493 5283 151 0,'0'0'213'0,"0"0"-192"15,6 5 63-15,26 12-16 0,9 2-10 16,-3 9-19-16,14 3-9 16,0 5-3-16,-11 5-11 15,-8 3-4-15,-1 0-3 16,-4 0-7-16,-9 2-2 15,-19-6-1-15,0-6-7 16,0-10-26-16,0 1-45 16,0-15-69-16,0-10-140 15</inkml:trace>
  <inkml:trace contextRef="#ctx0" brushRef="#br0" timeOffset="37679.6665">23011 5337 175 0,'-35'0'112'16,"-9"13"-62"-16,-21 20 38 15,-14 15-49-15,-25 9 2 16,-10 7 7-16,-15 1-22 15,9 1-13-15,9-7-13 16,21-7 3-16,30-6-3 16,13-11 0-16,28-10-3 0,19-14-9 15,0-11-32 1,19 0-81-16,55-36-52 0</inkml:trace>
  <inkml:trace contextRef="#ctx0" brushRef="#br0" timeOffset="38189.4096">23319 5085 224 0,'0'0'88'0,"0"0"-88"15,11 0 10-15,17 0 16 16,4-4 26-16,15-3 11 15,-1-1 8-15,6 0-26 16,-9 2-2-16,-15 5-11 16,-6-1-7-16,-3 2-6 15,-19 0-8-15,0 3-9 0,0 30 0 16,-33 7 6-16,-33 14-2 16,-13 10-4-16,14-4-2 15,13-10-1-15,19-12 1 16,20-12 0-16,13-12-1 15,13-9 0-15,45-5 1 16,15 0 0-16,4 0 2 16,-4-5 0-16,-13-4-2 15,-8-2 0-15,-14-2-13 16,-19 11-47-16,-5-3-59 0,0 5-178 16</inkml:trace>
  <inkml:trace contextRef="#ctx0" brushRef="#br0" timeOffset="38549.7436">23895 5504 185 0,'46'-6'223'0,"11"-1"-193"15,3-2 18-15,14-3-17 16,16-2 4-16,-6-2-19 15,1-1-1-15,-17 11-3 16,-21 1 1-16,-9 5-10 16,-14 0-3-16,-21 0-9 15,8 5-35-15,-8 7-82 16,-3-5-148-16</inkml:trace>
  <inkml:trace contextRef="#ctx0" brushRef="#br0" timeOffset="38863.408">24407 5283 290 0,'-2'0'22'0,"-9"20"35"0,-3 11 12 16,0 10-10 0,-13 7-6-16,-6 7-8 15,-5 1-9-15,-3 0-3 0,-2-3-15 16,15-10-9-16,4-3-9 16,16-5 0-16,-3-12-6 15,8-8-12-15,3-12-33 16,0-3-49-16,14-1-76 15,38-29-116-15</inkml:trace>
  <inkml:trace contextRef="#ctx0" brushRef="#br0" timeOffset="39133.2454">24988 5106 345 0,'8'0'40'15,"3"26"48"-15,-11 24-23 16,0 21-6-16,0 13-8 16,-52 13-6-16,1-4-7 15,-1 0-13-15,5-13-17 16,20-14-8-16,8-16-14 15,5-18-40-15,14-22-30 16,0-10-64-16,33-37-164 16</inkml:trace>
  <inkml:trace contextRef="#ctx0" brushRef="#br0" timeOffset="39389.8704">25613 4691 147 0,'30'40'393'0,"-14"25"-365"16,-11 24 58-16,-5 28-21 0,-5 25-10 15,-69 22-20 1,-29 16 3-16,-23-4-14 0,-10-7-17 15,-9-17-7-15,14-27-9 16,20-41-72-16,37-54-158 16</inkml:trace>
  <inkml:trace contextRef="#ctx0" brushRef="#br0" timeOffset="56017.7285">16634 7240 214 0,'0'0'114'15,"0"0"-93"-15,0 0 26 0,0 0-13 16,0 0 3-16,0 0 24 16,0 0-17-16,0-2-4 15,0 0-8-15,0 2-14 16,0 0-12-16,0 0-4 16,0 0 1-16,13 0 6 15,15 0 2-15,10 0 0 16,19 0 0-16,3 0-9 15,0 0-2-15,-8 0-20 16,-6 0-41-16,-13 0-76 16,-25 4-128-16</inkml:trace>
  <inkml:trace contextRef="#ctx0" brushRef="#br0" timeOffset="56227.8489">16511 7698 389 0,'0'0'100'16,"30"0"-71"-16,16 0 41 16,1-3-48-16,-15 1-22 15,-4 2-2-15,4 0-37 16,7 0-64-16,-7 0-271 0</inkml:trace>
  <inkml:trace contextRef="#ctx0" brushRef="#br0" timeOffset="56999.1537">18750 7074 462 0,'0'-2'34'16,"0"2"16"-16,0 0-13 16,0 0-10-16,0 0 1 15,0 0-5-15,0 0 0 16,-25 6 3-16,-27 25-9 0,-27 21-9 16,-5 11 4-16,5 2 1 15,19-8-10-15,32-15-3 16,28-16-1-16,3-7 1 15,68-11 3-15,22 0 12 16,-3-1 14-16,2 10-3 16,-34 9-3-16,-23 24-11 15,-35 16 3-15,0 19 4 16,-79 16-11-16,-41-3-6 16,-16-11-2-16,-17-20-1 15,11-32-9-15,17-31-24 16,21-4-23-16,36-24-22 0,24-22-25 15,44-6-58-15,19-3-140 16</inkml:trace>
  <inkml:trace contextRef="#ctx0" brushRef="#br0" timeOffset="57329.5155">18469 7156 280 0,'0'0'59'15,"0"0"-20"-15,0 0-9 16,24 0 18-16,17 0 9 16,25-7 15-16,21-4-21 15,22-5-17-15,8 1 9 16,9 1-19-16,-23 6-24 16,-16 1-7-16,-13 3-52 15,-30-3-162-15</inkml:trace>
  <inkml:trace contextRef="#ctx0" brushRef="#br0" timeOffset="58649.8645">20252 6700 568 0,'0'-4'22'16,"0"4"37"-16,0 0-28 16,-8 0-9-16,-39 31-13 15,-29 29 6-15,-30 26 7 16,-3 32-7-16,-3 30-6 16,14 26-7-16,0 15-1 15,29 4 3-15,26-18 1 16,21-28-5-16,22-32 0 15,0-33-3-15,22-30-7 16,11-19-16-16,10-23-20 16,3-10-62-16,9-8-136 15</inkml:trace>
  <inkml:trace contextRef="#ctx0" brushRef="#br0" timeOffset="59061.6369">20277 7383 344 0,'0'0'114'16,"0"0"-93"-16,0 0 17 16,0 12 13-16,27 11-20 15,19 0 1-15,-2 9 6 16,10 5 1-16,4-1-16 15,-4 9 1-15,12 3-8 16,-15 0-12-16,-4 2-3 0,-15 0-1 16,-7 0-1-1,-11-7-10-15,-6-6-23 0,-8-10-39 16,5-14-62-16,-5-13-117 16</inkml:trace>
  <inkml:trace contextRef="#ctx0" brushRef="#br0" timeOffset="59325.9807">21024 7370 396 0,'-30'0'113'0,"2"0"-97"16,-10 22 14-16,-22 16-14 0,-19 8 0 15,-24 12-7 1,-23 9 14-16,-18 10 20 0,-6 4-12 16,5-2-23-16,39-5-8 15,21-22-3-15,44-16-11 16,22-21-8-16,19-15-44 16,33-19-67-16,68-33-155 15</inkml:trace>
  <inkml:trace contextRef="#ctx0" brushRef="#br0" timeOffset="59775.4673">21503 7000 271 0,'20'0'3'15,"26"-1"64"-15,6-5-9 0,0 1-3 16,8-3 8-1,-9 5-2-15,-12 0-9 0,-12 3-19 16,-14 0-21-16,-13 0-4 16,0 25 2-16,-5 8-3 15,-50 15 1-15,-10 10-5 16,0 3-1-16,18-1 0 16,14-11-1-16,33-17-1 15,0-12 0-15,28-12 0 16,51-8 0-16,19 0 4 15,8-8-3-15,-8-10-1 16,-13 1-14-16,-25 0-26 0,-16 10-69 16,-12-1-112-1</inkml:trace>
  <inkml:trace contextRef="#ctx0" brushRef="#br0" timeOffset="60059.6877">22335 7513 30 0,'60'0'420'0,"19"0"-400"16,-2 0 32-16,-4 0-44 16,-13-7-8-16,-8 3-4 15,-8-1-19-15,-9-3-24 16,-10 1-39-16,2 0-94 16</inkml:trace>
  <inkml:trace contextRef="#ctx0" brushRef="#br0" timeOffset="60315.7948">22681 7319 350 0,'0'18'44'16,"-5"10"30"-16,5 2-35 15,-8 8-2-15,-3 4-9 16,-8 7 13-16,-9 5-6 16,1 1-10-16,3-4-12 15,5-6-13-15,19-15-5 16,0-6-27-16,0-13-67 16,0-11-92-16</inkml:trace>
  <inkml:trace contextRef="#ctx0" brushRef="#br0" timeOffset="60591.1581">23442 7107 435 0,'0'8'13'0,"0"28"63"16,0 17-21-16,-5 10-15 0,-28 10-21 15,-13 6-2-15,-6 1-3 16,5-8-10-16,7-7-4 16,7-10-16-16,22-14-54 15,11-14-61-15,0-27-155 16</inkml:trace>
  <inkml:trace contextRef="#ctx0" brushRef="#br0" timeOffset="60891.1704">23974 6714 399 0,'24'0'42'16,"17"0"-15"-16,17 21 46 15,-4 13-18-15,-2 16-6 16,-6 14-5-16,-19 23-4 16,-16 25-1-16,-11 23-3 15,-51 10-10-15,-53 6-16 16,-21-6-6-16,-6-20-4 15,24-26-9-15,28-31-34 16,22-37-62-16,49-31-62 16,8-17-242-16</inkml:trace>
  <inkml:trace contextRef="#ctx0" brushRef="#br0" timeOffset="61461.7306">24846 7485 437 0,'0'-3'93'0,"11"-3"-27"16,30 5 6-16,16-4-25 15,3-1-6-15,11-2-19 16,-5 1-13-16,-14-1-9 16,-12-3-6-16,7-9-26 15,18-6-84-15,-8-7-252 16</inkml:trace>
  <inkml:trace contextRef="#ctx0" brushRef="#br0" timeOffset="61995.9417">25869 6919 20 0,'-8'0'369'16,"8"0"-350"-16,-6 0 8 15,6 0-4-15,0 0-5 16,0 0-1-16,0 0 20 15,0 0-2-15,25 0 1 16,16-6 10-16,24-6-11 16,0-2-11-16,6 0 5 15,3 1 8-15,-3 2-1 16,-6 3-6-16,-7 6-9 16,-12 2-4-16,-5 0-5 15,-8 15 2-15,-9 11-5 0,-21 15-2 16,-3 8-4-1,0 13 0-15,-49 19-3 0,-28 10 0 16,-15 13 1-16,-6 2 0 16,8-9-1-16,30-17 1 15,27-25 0-15,33-17 0 16,0-15-1-16,71-20 1 16,46-3 4-16,22 0 3 15,6-12-5-15,-15-2-3 16,-12 2-4-16,-34 3-16 15,23-4-101-15,-34-16-234 16</inkml:trace>
  <inkml:trace contextRef="#ctx0" brushRef="#br0" timeOffset="64925.6537">16996 9481 372 0,'0'-3'14'16,"0"-2"34"-16,0 3-2 0,11-3-2 16,22-1 17-16,13-1-4 15,12-5-8-15,2-2-9 16,5 1-1-16,3 9-12 15,-16-4-21-15,-27 3-6 16,-6 5-4-16,-19 0-15 16,0 0-27-16,0 0-31 15,0 14-35-15,8 10-52 16,-8 12-80-16</inkml:trace>
  <inkml:trace contextRef="#ctx0" brushRef="#br0" timeOffset="65113.7796">17114 9845 473 0,'0'0'45'0,"62"0"28"16,31 0-21-16,-6-9-39 15,-10-4-13-15,-31-1-6 16,-8 6-39-16,-11-6-58 15,-5 3-161-15</inkml:trace>
  <inkml:trace contextRef="#ctx0" brushRef="#br0" timeOffset="65517.1552">18842 9219 228 0,'-71'35'195'0,"-2"8"-164"15,7 4 53-15,20-2-34 16,27-11-25-16,19-7-22 15,0-6-2-15,27-8 2 0,39-6 22 16,13-2 14-16,-3-1-5 16,-11 6-4-16,-24 8-5 15,-13 14-1-15,-28 16 1 16,0 14-10-16,-47 15-7 16,-51 5-7-16,-19-1-1 15,-9-13 0-15,15-26-9 16,4-23-19-16,12-19-15 15,13 0-3-15,19-29-9 16,36-14-23-16,27 1-80 16,0-9-75-16</inkml:trace>
  <inkml:trace contextRef="#ctx0" brushRef="#br0" timeOffset="65779.702">18992 9194 429 0,'47'-4'28'0,"24"-6"89"16,8-2-59-16,19-2-19 0,-11 4-21 15,-2-1-16-15,-34 3-2 16,-4 4-18-16,-9 4-14 16,-5 0-68-16,13 0-163 15</inkml:trace>
  <inkml:trace contextRef="#ctx0" brushRef="#br0" timeOffset="66103.263">19761 9354 467 0,'0'14'17'0,"0"15"61"15,25 5-43-15,7 3-8 16,9 2-6-16,11 4 3 16,5-1 9-16,-2 0-8 15,-3 3-8-15,-14-2-11 16,3-2-6-16,2-2-1 16,-15-3-6-16,-1-4-16 15,-2-10-21-15,-17-12-27 0,-8-2-55 16,11-8-78-16</inkml:trace>
  <inkml:trace contextRef="#ctx0" brushRef="#br0" timeOffset="66357.3064">20402 9449 476 0,'-41'0'19'0,"-30"14"6"16,-8 21 6-16,-19 10-3 15,-14 9-8-15,-11 9 8 16,-2 0-2-16,13 0-11 0,28-11-14 16,24-12-1-16,22-16-17 15,29-13-20-15,9-11-36 16,17-3-84-16,59-29-184 15</inkml:trace>
  <inkml:trace contextRef="#ctx0" brushRef="#br0" timeOffset="66845.3041">20985 8973 365 0,'-5'0'7'16,"5"0"5"-16,0 0 6 15,0 0 19-15,0 0 0 0,5 0 11 16,42 0 12 0,-9 0-7-16,3 0-24 0,-3 0-10 15,-11 0 0-15,-8 0-1 16,-19 0-10-16,0 12-3 15,0 18 3-15,0 11-1 16,-27 11-4-16,-25 1 0 16,6 5 0-16,13-10 6 15,20-10-3-15,13-15-4 16,8-12-2-16,63-11 1 16,35 0 2-16,11-11-3 15,1-11-19-15,-1 2-66 16,-30-6-147-16</inkml:trace>
  <inkml:trace contextRef="#ctx0" brushRef="#br0" timeOffset="67715.8388">21495 9851 36 0,'0'0'329'0,"0"0"-300"16,0 0 7-1,41 0 9-15,16-5 28 0,23 0-20 16,-1-3-8-16,5-1-1 16,3 1-8-16,-10 1-12 15,-9 6-20-15,-11 1-4 16,-5 0-5-16,-17 0-16 16,9 0-20-16,-22 0-44 15,2 0-81-15,1 0-110 16</inkml:trace>
  <inkml:trace contextRef="#ctx0" brushRef="#br0" timeOffset="68014.9661">22191 9629 130 0,'-6'0'264'0,"-2"0"-251"15,-3 3 6-15,3 20 15 16,-6 1 13-16,1 12-12 16,-6 6 9-16,-6 9-3 15,-10 8-12-15,-15 4-10 16,10-4-13-16,-7-6-6 0,9-14-13 15,11-9-22-15,8-16-50 16,0-7-47-16,19-7-89 16</inkml:trace>
  <inkml:trace contextRef="#ctx0" brushRef="#br0" timeOffset="68389.564">22905 9450 465 0,'-57'23'21'0,"8"2"41"0,10-3-19 15,29-9-22-15,10-5-21 16,5-8 0-16,74 0 15 15,30 0 35-15,3 0 3 16,0 0-9-16,-25 0-10 16,-30 22-9-16,-29 16 4 15,-15 18-4-15,-13 10-4 16,-33 10-14-16,-46 0-6 16,-27-1 0-16,-11-12-2 15,0-15 0-15,18-19-7 0,12-12-12 16,11-17-9-1,24 0-10-15,25-24-37 0,27-17-12 16,0-12-91-16,57-6-94 16</inkml:trace>
  <inkml:trace contextRef="#ctx0" brushRef="#br0" timeOffset="68607.0925">23082 9449 437 0,'57'-11'85'15,"17"0"-23"-15,19-2-3 16,10 1-25-16,15-9-5 0,-12-4-12 16,-8 3-13-16,-13-6-4 15,-25 6-12-15,-3 0-34 16,-11 7-83-16,6 5-228 15</inkml:trace>
  <inkml:trace contextRef="#ctx0" brushRef="#br0" timeOffset="68937.6573">24050 9670 449 0,'0'0'146'0,"60"0"-129"16,33-8 26-16,10-10-11 16,15 1-9-16,-7-6-12 15,-31 5-1-15,-15-1-10 0,-38 0-14 16,-8-1-47 0,3 2-135-16</inkml:trace>
  <inkml:trace contextRef="#ctx0" brushRef="#br0" timeOffset="69327.7901">25133 9228 422 0,'0'0'38'0,"0"0"-20"0,8 0 0 16,44-11 34-16,24-1-2 16,11-4 9-16,17-3 6 15,8 3 6-15,-14 9-12 16,-30 4-19-16,-30 3-23 16,-38 15-15-16,0 33 11 15,-68 25-4-15,-55 15-8 16,-13 12 0-16,10-1 0 15,28-11-1-15,44-21 0 16,43-26-1-16,11-23-4 16,98-18 1-16,71-5 4 15,49-32 0-15,11-9 0 16,-13 5-1-16,-25 3-2 0,-36 3-30 16,-11 13-76-16,-45-2-112 15</inkml:trace>
  <inkml:trace contextRef="#ctx0" brushRef="#br0" timeOffset="70543.4322">17348 11474 162 0,'-11'10'23'15,"11"-3"13"-15,-3-1-15 16,3-6 6-16,0 0 32 16,0 0 15-16,0 0-9 0,0 0 2 15,0 0-21-15,47 0-1 16,24 0 23-16,8 0-35 15,-6-6-14-15,-2-6-3 16,-24 1-16-16,-9 3-1 16,-11-2-21-16,-8 7-40 15,0 3-77-15,-11 0-171 16</inkml:trace>
  <inkml:trace contextRef="#ctx0" brushRef="#br0" timeOffset="70728.9931">17544 11828 323 0,'20'0'330'0,"34"0"-328"16,25-12 34-16,0 5-36 15,-8 1-4-15,-14-4-61 16,-2 2-91-16,-11-6-141 15</inkml:trace>
  <inkml:trace contextRef="#ctx0" brushRef="#br0" timeOffset="71165.3751">19229 11269 522 0,'-40'5'13'0,"1"12"-2"0,-1 5 0 15,-4 0-1-15,11-10-3 16,14 1-1-16,11-9 19 16,8 0 16-16,0 2-24 15,41-4 13-15,22 12 15 16,5 1-4-16,3 1-10 16,-25 14-8-16,-19 13-6 15,-27 11-6-15,0 6-5 16,-82 3-3-16,-21-11-3 15,-9-5-1-15,8-17-3 16,20-20-14-16,10-10-15 16,28-3-30-16,16-33-17 15,30-3-78-15,0-8-154 0</inkml:trace>
  <inkml:trace contextRef="#ctx0" brushRef="#br0" timeOffset="71367.508">19281 11083 295 0,'14'-7'296'16,"38"4"-296"-16,21-2 42 16,26-9-20-16,10-1-2 15,2-5-2-15,1 2-14 0,-27 2-4 16,2-1-35-16,-24 9-75 15,-14 4-109-15</inkml:trace>
  <inkml:trace contextRef="#ctx0" brushRef="#br0" timeOffset="71689.7927">20309 11130 50 0,'0'0'470'0,"0"7"-451"15,22 22 58-15,35 9-39 16,9-1-6-16,7 4 0 15,-2 5 2-15,-11 0-7 16,-13 1-9-16,-9 3-13 16,-19-2-5-16,0-3-3 15,-16-7-15-15,-3-3-25 16,0-8-24-16,0-14-62 16,5-13-97-16</inkml:trace>
  <inkml:trace contextRef="#ctx0" brushRef="#br0" timeOffset="71899.8413">21103 11144 432 0,'-58'0'148'0,"-29"30"-137"15,-30 17 27-15,-33 15-6 16,-33 12-3-16,-13 3 2 15,24-3-15-15,22-10-16 16,58-21-5-16,34-17-52 16,58-17-95-16,19-9-121 0</inkml:trace>
  <inkml:trace contextRef="#ctx0" brushRef="#br0" timeOffset="73091.2439">21503 10824 166 0,'0'-3'271'0,"-8"0"-253"0,8 2 16 16,0-3-26-1,0 1 5-15,0 2 14 0,0 1 11 16,0 0-1-16,0 0-8 16,0 0-10-16,0 0-8 15,0 0-3-15,28 0 0 16,23 0 32-16,34-3-3 16,21-4-6-16,6-4-4 15,-8 6-4-15,-33 2-9 16,-31 3-6-16,-31 0-4 15,-9 0-2-15,0 29 1 16,-49 13 1-16,-22 7-3 0,-8 3 0 16,27-9-1-1,25-8 0-15,27-11-3 0,0-9-8 16,73-5-4-16,25-10-3 16,22 0-18-16,17-6-45 15,-12-5-39-15,-2-1-103 16</inkml:trace>
  <inkml:trace contextRef="#ctx0" brushRef="#br0" timeOffset="73505.4105">22551 11316 49 0,'0'0'407'16,"46"0"-367"-16,25 0 38 0,11-8-35 16,16-2-5-16,5 3-18 15,-13-2-13-15,-16 3-6 16,-28 4-1-16,-8-2-16 15,-18 3-37-15,-7 1-80 16,9 0-204-16</inkml:trace>
  <inkml:trace contextRef="#ctx0" brushRef="#br0" timeOffset="73767.6593">22979 11169 432 0,'-9'9'71'16,"4"17"-36"-16,0 14 31 16,-12 8-13-16,-13 7-17 15,-3 8-7-15,-13 1-14 16,11-2-9-16,-14-6-1 15,21-12-5-15,9-9-11 16,11-18-47-16,8-12-100 0,27-5-155 16</inkml:trace>
  <inkml:trace contextRef="#ctx0" brushRef="#br0" timeOffset="74381.631">23908 10979 62 0,'-13'-4'181'0,"13"2"-162"16,0 2 14-16,0 0-3 16,-8 0 16-16,-3 0 5 15,2 0-14-15,-4 0 3 16,13 0-13-16,0 0-14 15,0 0-2-15,0 0 8 16,0-10 11-16,22-6 18 16,24 1-22-16,11-7 12 0,9 4 1 15,13 1 3-15,0 6-7 16,-8 5-6-16,-6 4-3 16,-18 2-11-16,-20 0-11 15,-22 8-1-15,-5 20-2 16,-11 5 0-16,-57 12 0 15,-16 8-1-15,5-4 0 16,16-13-1-16,36-13 0 16,27-13 0-16,0-7-11 15,27-3 6-15,38 0 6 16,25 9 2-16,-11 7 2 16,-8 19 6-16,-30 20 12 15,-41 19 2-15,-46 18-3 0,-99 8-5 16,-40-12-14-1,-3-18-2-15,16-36-17 0,36-34-68 16,32-17-187-16</inkml:trace>
  <inkml:trace contextRef="#ctx0" brushRef="#br0" timeOffset="79229.6079">2807 7649 223 0,'14'0'0'16,"5"-3"0"-16,13-4 11 15,1-6 4-15,0-2-4 16,0 0 0-16,-1 3 7 15,1-1 10-15,0 6 8 16,8 0 2-16,5 5-17 16,11-4-2-16,9 0-11 0,2 4-1 15,3-4 5-15,5 5 7 16,-2-5-8-16,-1 2 1 16,-2 4 5-16,8 0 4 15,-13 0-7-15,13 0-10 16,0 0-2-16,5 3 1 15,20-3 1-15,21 0-2 16,6 0 2-16,19-14 8 16,0 3 3-16,-5-2-3 15,8 9-3-15,-9 1-1 16,-2 3-2-16,-3 0-3 16,3 0 2-16,2 0-3 0,1 0-2 15,-1 0 1-15,14 0-1 16,0 0 1-16,12 0-1 15,-7 0 0-15,1 0 0 16,-6 0 1-16,-8 0 0 16,-6 0-1-16,-24 0 1 15,-5 0-1-15,-14 0 1 16,-11 0-1-16,-6 0 0 16,-2 0 0-16,0 0 2 15,-3 0-1-15,0 0 0 16,0 0 0-16,14-2-1 15,-14 2 0-15,11 0 0 16,-11 0-1-16,0 0 1 0,0 0-1 16,0 5 1-1,0 1 0-15,-3 2 0 0,12-8 0 16,10 0 0-16,14 0 0 16,10 0 0-16,4 0 0 15,10 0 0-15,-10 0 0 16,-4 0 0-16,4-2 1 15,-6-6-1-15,11-1 0 16,-1-4 0-16,-7 1 1 16,3 2-1-16,-15-2 0 15,-18 4 0-15,-8 2 0 16,-28 5 0-16,3 1 0 16,0-4 1-16,-3 2-1 15,17-4 1-15,-3 4 0 0,8-4 0 16,0 0-1-16,0 2 0 15,0-8 0-15,-3 8 0 16,-10-3 2-16,7 1-2 16,6-2 0-16,11-6 1 15,11-4-1-15,16 2 1 16,-5-6-1-16,11 2 0 16,-6-3-1-16,0 2 1 15,-5 1-1-15,0-1 1 16,-6 5 0-16,-16-4 0 15,-5 6 1-15,-12 1-1 16,-2-1 1-16,-2 5 0 16,-4-3 0-16,-8 1 0 0,3-2-1 15,11 2 1-15,-5-2 0 16,13-6 2-16,0 7-1 16,5-7 1-16,9 5 0 15,11 1-2-15,7-2 0 16,-4 3-1-16,-4 2 1 15,1-5-1-15,-25 5 0 16,5-2 1-16,-10-2-1 16,-8 8 1-16,-1-6 0 15,0 4 0-15,9 4-1 16,2-5 0-16,3 5 0 16,-10-4 0-16,-7 0 0 0,-15 3 0 15,-1 3 0-15,-8-1 0 16,3 0 0-16,3 2 0 15,-9-1 0-15,12-1 0 16,-1 0 0-16,3 1 0 16,-14 0 0-16,4-5 0 15,-20 7 1-15,-6-1-1 16,-7-2 3-16,-6 3-2 16,8 0-1-16,-8 0 0 15,0 0-1-15,0 0-15 16,-8 0-45-16,-69 0-166 15</inkml:trace>
  <inkml:trace contextRef="#ctx0" brushRef="#br0" timeOffset="82138.9367">15993 6880 162 0,'0'0'37'15,"0"11"-34"-15,0-1 28 16,0 2 0-16,0 1-10 16,0-1-2-16,0 1-1 15,0 2 8-15,0 0-1 16,5 6-7-16,1 0-13 16,2 2 4-16,-8 3-4 15,0 1-3-15,0 4 6 16,0-1 3-16,0 4 11 15,14 3-1-15,-9 8-7 16,3 6-4-16,-8 5-3 16,0 2-2-16,0 5-1 0,0 2-1 15,0 7 3-15,0 5 8 16,0 5 1-16,0 4 2 16,0 2-1-16,0-4-10 15,0-4-2-15,11-11 0 16,3-4 1-16,10-3-3 15,-2-1 1-15,5-1 0 16,6 6 0-16,0-5 1 16,-14 0 1-16,8 8-2 15,-8-3 0-15,6 3-1 16,2 4-1-16,0 1 0 16,12-1 1-16,-12 0-1 0,3-6 0 15,-3-1 2-15,0-12 1 16,-2-5 1-16,-6 1-2 15,-5-3-2-15,-1 6 0 16,1 4-1-16,0 4 1 16,5 7-1-16,0 6 0 15,-11 3 0-15,-3 3 0 16,-5-6 0-16,0-2 0 16,0-10 0-16,0-5 0 15,6-7 1-15,-6-6 0 16,8-4 1-16,-3-4-2 15,1 5 0-15,-6-3 0 16,0 4 1-16,0 2-1 16,0 3 0-16,0 6 0 15,3-4 1-15,-3-1-1 0,0-1 1 16,0-5-1-16,0-4 1 16,0 5-1-16,0-3 0 15,0 2 0-15,0 5 0 16,0 0 0-16,0 0 0 15,0 3 0-15,0 3 0 16,0-4 0-16,-9 1 1 16,4 0-1-16,-3-1 0 15,2-2 0-15,6 1-1 16,0-5 1-16,0 8 0 16,0-1 1-16,-5 0-1 15,-3 4 2-15,-17 0 0 0,3-3 0 16,3-1-2-16,6-10 1 15,13-9-1-15,0-9 0 16,0-2-1-16,0-10 1 16,0 3 1-16,0 2 1 15,0 2-1-15,0 1-1 16,0 1 0-16,13-1 0 16,1-1-2-16,0 0 0 15,10-2 1-15,-2-7-1 16,2 1 2-16,4-3 0 15,-9-6 0-15,8 0 1 16,3 1 1-16,6-1-1 16,15 7 0-16,15 3 0 0,-1 1-1 15,14 3 1 1,-2 0 0-16,-4-6 1 0,1 0 2 16,2-5 5-16,-2-3-3 15,10 0-2-15,-5 0 4 16,6 0-2-16,2 0 1 15,3 0 1-15,3-3-4 16,-3-5-3-16,3 0 0 16,-1-2 0-16,-7-1-1 15,-1-1 2-15,-5 6 1 16,-5-4 1-16,-3 7-1 16,-6-2-1-16,1-1-1 0,-1-4-1 15,20-4 0-15,21-1 1 16,11-3-1-16,-8 6 1 15,6 1-1-15,-11 2 2 16,-25 6 1-16,-14 0-3 16,-13 3 0-16,-11 0 0 15,-17 0 0-15,9 0 0 16,8-1 0-16,16-5 0 16,17-1 0-16,24 0 0 15,14 2-2-15,0 0 2 16,10 0-1-16,-10 3 0 15,0-3 1-15,-14 5 0 16,-8 0 0-16,-11-3 0 0,-5-1-1 16,5 3 1-16,11-3 0 15,8-1 0-15,14-2 0 16,13-4 0-16,6 0-1 16,5 2 1-16,-5 2 0 15,0-3 0-15,-6 0 0 16,-7 1 0-16,2 3 0 15,-9 1 0-15,7-2 0 16,-7 0 0-16,7 1 0 16,-1-1 0-16,8-2 0 15,-7 3 0-15,4-1 0 16,-7-4 1-16,-3 4-1 16,-3-1 0-16,3 3 0 15,-1 1 0-15,1-5 0 0,-8 7 0 16,13 1-1-16,-19-2 1 15,0 3 1-15,14-3-1 16,-6-5 0-16,25 0 0 16,6-3-1-16,7-4-1 15,9 2 1-15,-3-1 1 16,13 7 0-16,-4-3 0 16,-23 2 1-16,-5 3-1 15,-19-1 0-15,-9 3 0 16,9-1 0-16,5-5 0 15,17-4 0-15,10-2-1 16,6 1 0-16,6-1 0 16,-4 7 1-16,12-2 3 0,-20 0-1 15,1 2 0-15,-28 4-1 16,-13-2-1-16,-11 1-1 16,5 0 1-16,5 1-1 15,4-4 1-15,18 4 1 16,20-5-1-16,18 4 0 15,12 3 0-15,16-3 0 16,-9-2 0-16,9 1 0 16,14 3-1-16,-9-3 1 15,19-1 0-15,3-4 1 16,3-3 0-16,22-4 2 16,0-3-3-16,5 3 0 0,3-8 0 15,-9 2-2-15,-15 2 0 16,-28 2-5-16,-36 5-13 15,-40 1 0-15,-39 6-73 16,-29 4-106-16,-9 4-98 16</inkml:trace>
  <inkml:trace contextRef="#ctx0" brushRef="#br0" timeOffset="86147">2041 8743 117 0,'41'0'24'16,"16"0"59"-16,-2-2-20 16,-4-5-39-16,1 2 12 15,-8-2 17-15,-3 7-6 16,-14 0 1-16,-8 0-22 16,-8 0 1-16,-11 0-3 15,0 0 5-15,0 0 1 16,0 0-5-16,0 0-5 0,0 0 3 15,0 0-2-15,0 0-7 16,0 0 1-16,0-2 0 16,-11-3 5-16,-27 2 3 15,-11-1-18-15,-17 4-4 16,-5 0 0-16,-13 14-1 16,13 22 0-16,-3 5 0 15,28 7-1-15,13-3 0 16,33-3-2-16,0-9 0 15,0-12-3-15,14-10 3 16,32-11 0-16,6 0 3 16,22-20 1-16,-3-15 1 0,8-3 0 15,-14 4-1-15,-13 3 2 16,-25 7-1-16,-16 8-1 16,-8 10 0-16,-3 1-1 15,0 5 0-15,0 0-1 16,0 0-1-16,0 4-2 15,0 22 4-15,-3 9 0 16,-16 10 0-16,0 10 1 16,0 8-1-16,-14 17 0 15,-13 6 1-15,-6 6-1 16,-27-1 2-16,0-9-2 16,-6-11 0-16,-13-8 0 0,0-14-1 15,-3-11 0-15,6-15 1 16,16-8-1-16,13-8-11 15,20-7-21-15,5 0-7 16,-3-7-28-16,25-14-45 16,19-9-65-16</inkml:trace>
  <inkml:trace contextRef="#ctx0" brushRef="#br0" timeOffset="86657.2788">3069 8855 315 0,'0'2'26'0,"0"0"12"15,0 6-10-15,0-1-8 16,0 5-9-16,0-2 4 16,0-3 7-16,0-4 5 15,27 0 1-15,0-3-2 16,6 0 13-16,5-6-14 16,-11-11-9-16,-13 1-9 15,-8 5-1-15,-6 7-2 16,0 1 4-16,-6 3-5 15,-35-2-3-15,-5 2-8 0,13 0-15 16,6-3-20 0,8-3-35-16,19-1-40 0,0-7-123 15</inkml:trace>
  <inkml:trace contextRef="#ctx0" brushRef="#br0" timeOffset="87137.5981">4258 8290 289 0,'0'-13'16'16,"0"-5"12"-16,0 2-9 15,0-1 1-15,0 0-4 16,-9-2 9-16,-10 9 7 16,-13-3-3-16,10 6 7 15,-8 4-11-15,-3 3-9 16,6 0-2-16,8 0-3 16,-9 0-2-16,28 0-3 15,-8 0-2-15,-3 15 1 16,11 8 3-16,-13 1 0 15,7 11 3-15,-7-1-1 16,-1 5 0-16,0 7 0 0,-5 4 2 16,11 4 0-1,-11 8 1-15,5 6-1 0,-10 1 1 16,5 4-6-16,0-2-5 16,5-4-2-16,0-4 0 15,1-4-4-15,-6-10-5 16,5-9-4-16,0-14-13 15,4-19-13-15,7-7-36 16,-8-6-9-16,-3-21-112 16</inkml:trace>
  <inkml:trace contextRef="#ctx0" brushRef="#br0" timeOffset="87383.4448">3592 8672 172 0,'0'-3'137'16,"0"-5"-121"-16,41 1 19 15,11-5 36-15,16 0 2 16,17 7-28-16,-1-5 2 16,9 3-19-16,-9-2-10 15,-7-4-10-15,-31 2-8 16,-10 0 0-16,-25 2-17 15,-3-2-21-15,3 2-49 16,-11 2-46-16,13 0-103 16</inkml:trace>
  <inkml:trace contextRef="#ctx0" brushRef="#br0" timeOffset="87630.9253">4530 8107 271 0,'60'0'71'16,"6"19"14"-16,7 16-15 15,4 11-12-15,-26 12-11 16,-10 8-9-16,-35 13-7 16,-6 18-3-16,-19 11-5 0,-66 13-6 15,-32 8-9-15,-22 5-6 16,-11-5-2-16,5-12-10 15,1-23-38-15,13-23-69 16,6-31-88-16</inkml:trace>
  <inkml:trace contextRef="#ctx0" brushRef="#br0" timeOffset="88141.3529">1457 8226 155 0,'9'-8'198'0,"-9"8"-158"16,0 0 35-16,0 0-32 16,-20 7-24-16,-7 16 9 15,-14 12-13-15,-5 13 7 16,-30 21 12-16,-3 23 3 16,-14 20 0-16,-16 25-3 15,8 16-10-15,22 15-8 16,41-5-6-16,38-21-10 15,60-36-5-15,84-38-15 16,39-34-34-16,51-31-63 16,4-6-176-16</inkml:trace>
  <inkml:trace contextRef="#ctx0" brushRef="#br0" timeOffset="88740.9075">5776 8361 429 0,'0'0'54'0,"0"0"-4"16,-27 0 3-16,-38 27-17 16,-14 13-7-16,-6 15 2 15,6 8-9-15,14 6-12 16,7 7 0-16,31-8-2 0,13-5-6 16,14-7-2-1,0-14-3-15,28-5-9 0,13-13-22 16,8-9-28-16,-3-3-62 15,0-11-189-15</inkml:trace>
  <inkml:trace contextRef="#ctx0" brushRef="#br0" timeOffset="89041.3667">6123 8546 155 0,'0'21'328'15,"19"9"-309"-15,13 7 23 16,23-2 6-16,2-3-25 15,3-4-18-15,-3-6-3 16,-21-7-2-16,-17-1-3 16,-8-4-17-16,-11-1-43 15,0-9-80-15,3 0-243 16</inkml:trace>
  <inkml:trace contextRef="#ctx0" brushRef="#br0" timeOffset="89221.0701">6373 8556 367 0,'-60'30'65'16,"-13"13"-18"-16,-9 0 11 15,3 7-24-15,-3 1-29 16,17-12-5-16,13-1-2 16,19-8-14-16,22-7-20 15,11-15-33-15,0-3-52 16,30-5-81-16</inkml:trace>
  <inkml:trace contextRef="#ctx0" brushRef="#br0" timeOffset="89447.0858">6641 8319 165 0,'54'0'334'15,"17"12"-287"-15,14 30 18 16,-14 15-29-16,-11 18 3 16,-41 17 8-16,-19 17-6 15,-66 15-4-15,-70 8-23 16,-41-8-14-16,-25-20-25 0,11-27-72 16,60-46-142-1</inkml:trace>
  <inkml:trace contextRef="#ctx0" brushRef="#br0" timeOffset="92099.5161">7639 8696 341 0,'0'-2'13'0,"0"2"8"16,0 0-11-16,0 0 5 15,11 0 3-15,8 0 3 0,-6 0 14 16,1 0 2-16,5 0-8 16,8 0-12-16,0 0-4 15,6 0-3-15,5 0-3 16,1-11-7-16,-12-6-2 16,-3 0-15-16,-7 4-20 15,-6 7-40-15,-3 6-38 16,-8 0-122-16</inkml:trace>
  <inkml:trace contextRef="#ctx0" brushRef="#br0" timeOffset="92285.1271">7639 8696 245 0,'141'132'116'0,"-141"-132"-50"16,22 0-3-16,22 0 2 15,2 0-4-15,-5 0-34 16,-3 0-27-16,-24 0 0 16,-3 0-27-16,-3 0-50 15,19 0-124-15</inkml:trace>
  <inkml:trace contextRef="#ctx0" brushRef="#br0" timeOffset="93125.7208">9754 8505 227 0,'6'-8'144'15,"-6"8"-105"-15,0-2 21 16,0 2 1-16,0 0-25 15,-27 0-12-15,-12 0-1 0,-1-3-10 16,-12 3 8-16,-5 0 3 16,-17 0-6-16,-16 25-4 15,-8 13-2-15,-9 8 2 16,15 2-7-16,2-1-5 16,32-9 0-16,31-14-2 15,22-11-2-15,5-8 0 16,0-5 1-16,43 0 1 15,23-20 5-15,18-14-4 16,-5 1 0-16,1-2-1 16,-10 1 2-16,-15 5 0 15,-17 13 2-15,-19 5 1 16,-19 9-2-16,0 2-2 0,0 0-1 16,0 16 0-1,0 10 2-15,0 6-1 0,0 4-1 16,0 5 1-16,-13 5 1 15,-7 11 1-15,-18 5 3 16,-14 10 3-16,-7 9 6 16,-12 1-3-16,5-2-2 15,-13-6-3-15,-14-7-3 16,-5-12-3-16,0-13 0 16,-14-17-2-16,9-15 0 15,15-10-6-15,9 0-19 16,28-31-22-16,31-2-20 0,20-2-41 15,41-1-65-15,58-4-163 16</inkml:trace>
  <inkml:trace contextRef="#ctx0" brushRef="#br0" timeOffset="93560.8338">11052 7934 346 0,'6'-5'100'16,"-6"5"-24"-16,0 0-10 15,-19 0-41-15,-33 7-11 16,-22 18-10-16,-10 10 1 16,-23 14 1-16,-2 13 3 15,-8 16 15-15,-8 9 9 16,13 11-6-16,6 9 0 15,29-5-11-15,23-9-14 0,40-12-2 16,14-22-1-16,0-12-9 16,41-12-3-16,16-9-15 15,-10-15-28-15,4-1-31 16,-15-10-61-16,-3 0-182 16</inkml:trace>
  <inkml:trace contextRef="#ctx0" brushRef="#br0" timeOffset="94153.1169">11371 8147 399 0,'0'0'42'16,"0"0"-9"-16,0 0-16 0,0 0-8 16,0-4-1-16,0-14 5 15,0-5-10-15,0-6 6 16,0 1 7-16,0 0 0 16,0 7-10-16,0 6 0 15,-11 2 5-15,-10 11-5 16,-4 2-3-16,-2 0-1 15,8 0-1-15,-9 12-1 16,18 8 1-16,-18 4 5 16,15 3 3-16,-6 6 12 15,5 4 6-15,-5 5-6 16,5 6 4-16,6 5-11 16,-3 2-5-16,-2 1 0 0,-7 4-6 15,-1-1-2-15,-18 5-1 16,-4 5-1-16,-6 0-1 15,-3 2-13-15,8 1-17 16,-2-6-30-16,13-10-35 16,1-19-38-16,-4-12-17 15</inkml:trace>
  <inkml:trace contextRef="#ctx0" brushRef="#br0" timeOffset="94423.4141">10660 8539 253 0,'30'-1'80'15,"11"-5"-21"-15,16 2 33 16,11 1-40-16,17-1-2 15,-1-3-12-15,6 2-14 16,-16-5-18-16,-1 6-5 16,-21-4-1-16,-6 4-9 15,-26 4-42-15,-1 0-87 16,8 0-181-16</inkml:trace>
  <inkml:trace contextRef="#ctx0" brushRef="#br0" timeOffset="94715.5329">12034 8339 344 0,'0'0'49'0,"0"0"2"16,-46 15-25-16,-6 14-1 0,-19 11 3 15,-3 7 7 1,3 8 5-16,-13 6-7 0,10 3-11 16,22-2-7-16,14-9-8 15,30-6-6-15,8-4-1 16,0-11 0-16,38-4-4 16,17-12-14-16,-3-9-36 15,-6 1-49-15,-2-8-104 16</inkml:trace>
  <inkml:trace contextRef="#ctx0" brushRef="#br0" timeOffset="95105.2256">12249 8487 165 0,'28'0'227'0,"-9"0"-189"0,8 0 34 16,6 10-17 0,5 5-8-16,-5 2-20 0,-1 4-6 15,4-7-3-15,-6 1-10 16,2-3-3-16,-10 1-5 16,-8-2 0-16,-3 3-8 15,8-5-20-15,-19-4-42 16,0 1-52-16,0-5-79 15</inkml:trace>
  <inkml:trace contextRef="#ctx0" brushRef="#br0" timeOffset="95360.9624">12748 8426 282 0,'-41'2'62'0,"-29"26"-1"16,-20 13-6-16,-9 8 2 15,-12 9-24-15,4 3-11 16,23-11-4-16,5-9-12 16,38-14-6-16,16-11-7 15,25-8-32-15,0-5-19 16,6-3-2-16,35 0-18 0,29 0-111 15</inkml:trace>
  <inkml:trace contextRef="#ctx0" brushRef="#br0" timeOffset="95728.7045">12931 8247 155 0,'0'-4'170'0,"0"4"-124"16,8 0 33-16,19 0-14 15,3 16-6-15,3 6-15 16,-6 9-10-16,1 8-3 16,-9 8 2-16,-19 11 1 15,0 14-14-15,-8 4-10 16,-44 9-6-16,-5-9-4 16,-9-6-5-16,12-17-25 15,21-17-29-15,6-22-32 16,27-14-65-16,0-15-206 15</inkml:trace>
  <inkml:trace contextRef="#ctx0" brushRef="#br0" timeOffset="96148.7274">13266 7729 233 0,'0'0'134'0,"11"33"-38"16,36 18-20-16,7 13-19 16,12 11-2-16,-15 17-2 15,-12 13 2-15,-39 18 1 16,-11 10-9-16,-77 12-20 0,-34-4-18 15,-4-8-9-15,-5-16-18 16,25-19-55-16,35-41-97 16,33-52-331-16</inkml:trace>
  <inkml:trace contextRef="#ctx0" brushRef="#br0" timeOffset="102989.3559">2663 10882 156 0,'2'-1'214'15,"-2"1"-179"-15,0 0 12 0,0 0-26 16,0 0-6-16,-2-6 6 16,-12 2-1-16,-5-2-5 15,0 2 21-15,0 1-4 16,-6 1-22-16,3 2 0 16,-10 0-4-16,-15 0-5 15,-10 0 0-15,-3 9-1 16,-5 18 1-16,-1 4-1 15,6 6 0-15,8 4 1 16,20 0 1-16,23-4-1 16,9-4 0-16,0-14 0 15,0-3 2-15,41-16 7 16,11 0-1-16,27-17 3 0,6-23 4 16,-6-8-4-16,-6 7-4 15,-15 6-1-15,-23 2-2 16,-10 13-2-16,-25 4-1 15,0 7 1-15,0 8-1 16,0-4 5-16,0 5-3 16,0 0-3-16,0 0-1 15,0 0 0-15,0 15 0 16,0 9 0-16,0 5 0 16,0 8 1-16,0 6-1 15,0 10 0-15,0 5 3 16,0 6 1-16,0 7 4 0,-19 0 3 15,-14 3-6 1,-14 4 2-16,-18 7 0 0,-22-1-5 16,-17 0 0-16,-21-14-1 15,-3-13 1-15,-6-22-2 16,-8-15-1-16,17-12-1 16,13-8-11-16,41 0-10 15,36 0 5-15,35-21-23 16,0-3-34-16,54-10-45 15,50-7-46-15</inkml:trace>
  <inkml:trace contextRef="#ctx0" brushRef="#br0" timeOffset="103954.7108">4176 10342 262 0,'0'-2'33'15,"0"2"12"-15,0 0 1 16,0 0-1-16,0 0 3 16,0 0 1-16,-11 0 9 0,11 0-15 15,-19 0-15-15,-3 14-14 16,-24 34 0-16,-31 24 17 15,-24 22-9-15,-8 15-5 16,11 13-3-16,14 7 0 16,37 0-3-16,34-9-4 15,13-21-5-15,24-30-2 16,44-27 0-16,11-22-20 16,6-20-41-16,0 0-55 15,-20-20-144-15</inkml:trace>
  <inkml:trace contextRef="#ctx0" brushRef="#br0" timeOffset="107263.4232">4375 10613 333 0,'0'0'47'0,"0"-4"21"15,-8 4-16-15,-11 0-8 16,-1 0-2-16,-7 4-5 16,14 9-11-16,-6-3-17 15,8 1-5-15,11 1-2 16,0-4 0-16,0-3 0 15,24 0 2-15,42-3 15 16,18 3-1-16,9 5 2 16,-3 6 4-16,-25 14-8 15,-38 6-3-15,-27 17-5 16,0 12 4-16,-70 7-8 0,-23 0-1 16,-19-8-3-16,8-19 0 15,12-22-1-15,7-15-9 16,20-8-12-16,18-1-5 15,23-21-12-15,24-9-33 16,0-2-55-16,0-4-58 16</inkml:trace>
  <inkml:trace contextRef="#ctx0" brushRef="#br0" timeOffset="107524.9706">4530 10568 297 0,'41'-17'20'0,"6"-1"51"16,10 6-6-16,-3 1-42 15,9 2 1-15,11 1 6 16,-1-1 1-16,17-4-19 15,-16-1-6-15,2-2-6 16,-10 1-10-16,-1 1-67 16,-10 1-76-16,2 6-82 15</inkml:trace>
  <inkml:trace contextRef="#ctx0" brushRef="#br0" timeOffset="107819.245">5449 10589 312 0,'0'0'81'0,"0"0"-67"16,6 3 45-16,40 14 3 15,25 4-7-15,8-1-14 0,19 6-11 16,-13-2-8-16,-17-1-12 16,-11 5-6-16,-16-3-4 15,-11-2-1-15,-14-4-16 16,3-3-35-16,-5-6-60 16,-14-10-108-16</inkml:trace>
  <inkml:trace contextRef="#ctx0" brushRef="#br0" timeOffset="108056.4023">6131 10497 353 0,'0'0'130'16,"-52"13"-124"-16,-30 30 28 15,-41 13-1-15,-21 7-10 16,-25 5-2-16,30-6-16 16,8-3-3-16,33-11-2 15,46-14-10-15,44-17-54 16,8-17-52-16,68 0-61 16</inkml:trace>
  <inkml:trace contextRef="#ctx0" brushRef="#br0" timeOffset="108343.5371">6616 10655 477 0,'38'0'28'15,"33"0"28"-15,16 0-15 16,12 0-18-16,-23 0-6 0,-11-3-15 16,-24-2-2-16,-13 1-31 15,-18 1-74-15,-10-2-128 16</inkml:trace>
  <inkml:trace contextRef="#ctx0" brushRef="#br0" timeOffset="108770.5267">7393 10474 183 0,'0'0'187'15,"0"0"-173"-15,0 0 4 16,14-5 29-16,46-3 21 16,0-1-14-16,19-9 2 15,5 3-9-15,-5 6 2 16,-8 1-5-16,-19 8-10 15,-30 0-23-15,-22 12-9 16,0 29-1-16,-79 11 1 16,-22 19 0-16,-27 3-2 15,22-3-1-15,26-6 0 16,34-14 1-16,46-15 0 16,0-15-3-16,27-8-1 0,47-13-2 15,16 0 0-15,22-5 3 16,-6-18-15-16,3-2-8 15,-11-4-9-15,-19-3-14 16,-8 3-49-16,-24 3-66 16,-26 0-158-16</inkml:trace>
  <inkml:trace contextRef="#ctx0" brushRef="#br0" timeOffset="109024.5626">8285 10129 151 0,'0'0'360'15,"8"12"-360"-15,49 20 26 16,-2 13 31-16,8 10 6 16,-28 14-9-16,-21 17 9 15,-14 22-8-15,-69 14-13 16,-53 12-15-16,-17 2-18 15,-3-11-9-15,8-25 0 16,36-41-8-16,41-42-58 16,35-17-83-16,22-59-243 15</inkml:trace>
  <inkml:trace contextRef="#ctx0" brushRef="#br0" timeOffset="110015.2752">8797 10662 269 0,'-5'0'66'0,"5"0"-32"16,0 0-18-16,0 0-4 15,0-3 21-15,0-1 24 16,19-7 9-16,33 2-23 16,0-4-12-16,8 4-12 15,-9 4-5-15,-10-2-11 16,-8 6-3-16,5-1 0 15,-5-1-1-15,0-2-8 0,-1 4-34 16,-4-4-68-16,-4 1-140 16</inkml:trace>
  <inkml:trace contextRef="#ctx0" brushRef="#br0" timeOffset="110336.4886">8789 10913 407 0,'0'0'66'0,"52"0"36"15,3-3-34-15,15-3-29 16,-10 2-12-16,-19 1-23 16,-11 2-4-16,-8 1-32 15,-11-9-91-15,-11-13-355 16</inkml:trace>
  <inkml:trace contextRef="#ctx0" brushRef="#br0" timeOffset="114818.6577">10466 10112 257 0,'16'-5'45'0,"-2"-4"10"16,2 6-12-16,-13-2-7 15,-3 4 1-15,0 1-2 16,0 0 1-16,0 0-13 16,0 0-5-16,0 0-2 15,0 0 3-15,0 0-6 16,0 6 6-16,-8 19 0 16,-30 15-5-16,-9 12-1 15,-23 17-5-15,-4 10-2 16,9 8 1-16,5 9-3 15,16 5 0-15,17 0-2 16,13-5-1-16,14-12 0 0,0-8-1 16,0-16 0-16,19-19 0 15,8-12-2-15,1-13-8 16,-4-10-32-16,-16-6-58 16,-8 0-97-16</inkml:trace>
  <inkml:trace contextRef="#ctx0" brushRef="#br0" timeOffset="115277.1889">11189 10307 243 0,'0'0'167'16,"0"0"-128"-16,-38 18-1 15,-22 17-15-15,-11 7-11 16,-8 1 1-16,-1-6-2 15,29-9 1-15,29-7 2 0,22-9-9 16,0-9 12 0,60 2 23-16,13-3-16 0,12 2-5 15,-6 7 6-15,-16 10-1 16,-28 5-3-16,-35 14 2 16,0 7-13-16,-41 2-2 15,-49-3-7-15,-8-9-1 16,0-20-7-16,0-15-22 15,24-2-24-15,14-9-3 16,28-22-21-16,26-1-35 16,6-1-28-16,0-5-157 15</inkml:trace>
  <inkml:trace contextRef="#ctx0" brushRef="#br0" timeOffset="115524.7594">11142 10273 272 0,'41'-11'117'15,"25"-1"-53"-15,5-3 6 16,21-2-28-16,6 0-24 15,-13-1-7-15,-6 6-11 16,-33 4-3-16,-13 8-43 0,-19 0-97 16,-14 0-203-1</inkml:trace>
  <inkml:trace contextRef="#ctx0" brushRef="#br0" timeOffset="115830.4138">11595 10518 281 0,'19'13'96'0,"22"2"-30"15,11 2 14-15,8 4-24 16,11 1-12-16,-6-2-3 16,0 4-23-16,-13 3-11 15,-14 1-1-15,-10-3-6 16,-20 4-5-16,-3-5-24 16,-5-2-32-16,0-6-53 15,0-13-149-15</inkml:trace>
  <inkml:trace contextRef="#ctx0" brushRef="#br0" timeOffset="116056.6608">12132 10543 320 0,'-38'30'44'15,"-22"10"-1"-15,-6 6-11 16,-18 2-9-16,-3-6-7 16,16-4-7-16,19-15-9 15,14-6 0-15,38-14-21 16,0-3-58-16,0-1-96 16</inkml:trace>
  <inkml:trace contextRef="#ctx0" brushRef="#br0" timeOffset="116365.4502">12432 10573 137 0,'0'0'226'0,"0"2"-206"15,0 3 43-15,46-5 6 16,14 0-13-16,14 0-21 16,11-7-11-16,-15-5-11 15,-4-3-8-15,-20 5-5 16,-5 0-14-16,-22 5-68 15,-5-1-145-15</inkml:trace>
  <inkml:trace contextRef="#ctx0" brushRef="#br0" timeOffset="116798.7557">13116 10277 275 0,'0'-4'97'0,"6"-4"-78"15,32 1 38-15,17-5 3 16,15-3-9-16,10 2 1 15,4-1-5-15,-13 8-7 16,-11 6-12-16,-27 0-15 16,-25 0-10-16,-8 18-3 0,0 14 2 15,-74 9-1-15,-10 12-1 16,-6 2 0-16,11-3 0 16,19-2 0-16,32-10 0 15,15-14 0-15,13-7-1 16,0-5 0-16,41-4 0 15,30-3 1-15,8-1 0 16,13-1 0-16,-7-1 0 16,-6 2 0-16,-14 1-3 15,-5 0-42-15,-35 1-72 16,-11-7-125-16</inkml:trace>
  <inkml:trace contextRef="#ctx0" brushRef="#br0" timeOffset="117106.6439">13910 9995 123 0,'0'0'313'0,"19"0"-301"16,14 0 49-16,-9 18-20 15,17 2-8-15,-16 11 15 16,16 7-15-16,-17 8 9 0,3 10-10 16,-13 16-3-16,-14 5 1 15,0 9-17-15,-46 11-7 16,-20-3-3-16,-13-6-2 16,14-14-1-16,7-20-9 15,26-21-47-15,24-24-38 16,8-9-52-16,0-30-178 15</inkml:trace>
  <inkml:trace contextRef="#ctx0" brushRef="#br0" timeOffset="117721.1883">14466 9647 58 0,'-14'0'207'0,"1"0"-201"15,-1 0 13-15,9 0 10 16,5 0 2-16,-8 0 15 15,2 0 6-15,1 0-4 16,5 0-13-16,0 0 0 16,0 0-5-16,0 0-4 15,19 0 3-15,24-3-6 16,12-2-10-16,2-2-1 16,3 2 4-16,-8 0 0 15,-6 5 0-15,-18 0-4 0,-15 0-6 16,-13 0-4-16,0 14-1 15,-3 22 2-15,-59 14-1 16,2 4 0-16,0-6-2 16,27-5 1-16,22-12-1 15,11-12 0-15,0-6 0 16,63-11 0-16,10-2 0 16,-2 0 0-16,8 0-7 15,-13 0-36-15,-25 0-45 16,-14 0-127-16</inkml:trace>
  <inkml:trace contextRef="#ctx0" brushRef="#br0" timeOffset="118239.2214">14840 10503 439 0,'0'0'26'15,"46"0"42"-15,33 0-16 16,25-10-16-16,-6-5-10 16,-5 4-2-16,-23 1-14 15,-23 8-10-15,-20 2-5 16,-8 0-56-16,-13 0-86 15,-6 0-241-15</inkml:trace>
  <inkml:trace contextRef="#ctx0" brushRef="#br0" timeOffset="118569.4403">15129 10318 216 0,'0'14'109'0,"0"8"-14"15,0 2-30-15,0 10-11 16,0 3-4-16,0 4-8 0,0 0-17 16,0-4-14-16,0-4-10 15,0-4-1-15,0-9-13 16,30-8-62-16,5-8-60 16,14-4-112-16</inkml:trace>
  <inkml:trace contextRef="#ctx0" brushRef="#br0" timeOffset="118824.6083">15925 10089 590 0,'-49'84'68'0,"21"24"-10"15,-4 3-37-15,-6-4-13 16,2-11-8-16,17-14-16 16,14-17-46-16,5-20-130 15</inkml:trace>
  <inkml:trace contextRef="#ctx0" brushRef="#br0" timeOffset="125160.6387">4380 12247 269 0,'14'-13'55'0,"0"6"-25"16,-1-3 28-16,6-3-8 16,6 4-12-16,-6-7 6 15,3 3 6-15,-9 2-7 16,-2 0-15-16,-3 4 3 15,-8 2-4-15,0 5-3 16,0-3 3-16,0 3-4 16,-27 0-10-16,-11 0-8 0,-30 29-4 15,-22 17-1-15,-3 19 0 16,-5 12 0-16,8 9 0 16,22 2 0-16,24-2 0 15,17-5 0-15,27-12 0 16,0-15 0-16,0-12-1 15,41-12 0-15,-3-12-3 16,3-9-11-16,-3-9-38 16,3 0-21-16,3-9-86 15,-3-22-188-15</inkml:trace>
  <inkml:trace contextRef="#ctx0" brushRef="#br0" timeOffset="125542.5487">5411 12277 198 0,'11'-7'248'0,"-11"7"-245"15,0 0 17-15,-27 19 11 16,-25 10 11-16,-14 3-17 15,1-3 8-15,19-2-6 16,13-8-7-16,33-7-11 0,0-4-3 16,8-3 6-1,52-5 21-15,35 0-1 0,-7 0-1 16,2 5-5-16,-30 15-2 16,-36 6-7-16,-24 16-5 15,-16 7-3-15,-85 8-7 16,-16-3-2-16,-14-9-1 15,5-16-4-15,17-16-17 16,25-13-12-16,37 0-14 16,26-13-9-16,21-16-36 15,8-9-48-15,44-6-124 16</inkml:trace>
  <inkml:trace contextRef="#ctx0" brushRef="#br0" timeOffset="125782.7218">5310 12284 331 0,'27'-14'60'15,"58"-5"-4"-15,27-4 8 16,13-3-26-16,6-4 11 15,0 2-5-15,-28 6-17 16,-29 10-23-16,-30 7-4 16,-28 5-10-16,-16 0-66 0,0 0-139 15</inkml:trace>
  <inkml:trace contextRef="#ctx0" brushRef="#br0" timeOffset="126164.3757">6313 12292 331 0,'0'-5'117'0,"0"5"-84"15,0 0-4-15,25 0 2 16,10 0 16-16,4 16 4 16,7 8-3-16,-5 10-5 15,3 4-9-15,2 6-5 16,-13-2-16-16,-1 0-9 15,-4-5-4-15,-9-4 0 16,-14-7-4-16,3-4-25 0,3-3-33 16,-3-14-39-1,-2-5-86-15,2 0-216 0</inkml:trace>
  <inkml:trace contextRef="#ctx0" brushRef="#br0" timeOffset="126412.6839">6706 12298 425 0,'-71'23'4'15,"-2"6"27"-15,-17 4 7 16,-9 2-5-16,1 0-8 0,11-5 4 15,11-4-20 1,16-6-9-16,22-6 0 0,38-10-3 16,0-4-33-16,43 0-90 15,50-12-124-15</inkml:trace>
  <inkml:trace contextRef="#ctx0" brushRef="#br0" timeOffset="126712.9284">7238 12296 360 0,'0'0'36'0,"0"2"-20"16,19 0 57-16,27 1-15 16,1-3-10-16,4 0-3 15,1 0-16-15,0 0-18 16,-17 0-8-16,-5 0-3 16,-8 0-1-16,-3-3-28 15,0-5-81-15,-10 0-107 16</inkml:trace>
  <inkml:trace contextRef="#ctx0" brushRef="#br0" timeOffset="127116.2329">7868 12015 368 0,'0'-2'28'0,"0"0"19"15,43-4-6-15,4-2 5 0,18 1 9 16,1 3 5-16,-1 1-14 16,-5 3-11-16,-14 0-8 15,-21 0-16-15,-12 20-10 16,-13 13 1-16,-24 7 0 15,-55 10 1-15,-6 6-1 16,-2-3-1-16,22-1-1 16,21-12 1-16,36-11-1 15,8-7 0-15,0-14-1 16,52-1 1-16,35-4 0 16,8-3 0-16,12 0 0 15,4 0 0-15,1-3-2 16,-8-11-22-16,-31 4-32 0,-15-6-49 15,-36 1-64-15</inkml:trace>
  <inkml:trace contextRef="#ctx0" brushRef="#br0" timeOffset="127394.9842">8778 11803 177 0,'39'-18'331'0,"18"10"-311"16,16 5 60-16,-7 3-30 0,5 0-10 15,-17 11-1 1,-16 26-3-16,-18 16-2 0,-12 19 0 16,-8 18-6-16,-19 17-12 15,-74 5-10-15,-24 1-2 16,-3-13-3-16,8-15-1 15,16-25-5-15,17-22-38 16,41-18-53-16,25-20-55 16,13 0-119-16</inkml:trace>
  <inkml:trace contextRef="#ctx0" brushRef="#br0" timeOffset="127686.7481">9924 11745 233 0,'-85'14'341'16,"-21"47"-306"-16,2 25 45 15,0 16-25-15,6 5-15 16,30-3-12-16,38-7-5 16,30-14-13-16,11-15-10 15,74-19 0-15,26-18-17 0,28-19-52 16,0-12-99-16,-2-20-354 16</inkml:trace>
  <inkml:trace contextRef="#ctx0" brushRef="#br0" timeOffset="128316.8405">10652 11944 276 0,'-47'14'177'0,"-10"14"-138"16,2 4 31-16,-2 0-15 15,16-6-31-15,17-2-16 16,24-12 0-16,0-6-2 16,24-5 24-16,42 2 14 15,21 1 2-15,-16 11-7 16,-11 4-13-16,-27 10-6 15,-33 14-9-15,-14 9-3 0,-73-2-2 16,-22-5-6-16,-17-9 0 16,20-19-2-16,10-17-30 15,28 0-18-15,30-29-23 16,38-17-36-16,0-2-72 16,60-5-158-16</inkml:trace>
  <inkml:trace contextRef="#ctx0" brushRef="#br0" timeOffset="128534.558">10807 11909 434 0,'79'-12'66'0,"19"-6"14"15,3-2-58-15,-11 6-8 16,-16-2-14-16,-23 7-5 16,-12 4-36-16,-7 5-74 15,-18 0-329-15</inkml:trace>
  <inkml:trace contextRef="#ctx0" brushRef="#br0" timeOffset="128917.1064">11445 12100 493 0,'19'10'52'16,"14"6"46"-16,13 7-66 15,-8 3 0-15,3-2-9 16,6 4 0-16,-4-4-14 15,-2-1-1-15,-3-5-4 16,-5 4-4-16,-6-2-2 16,-2-4-25-16,2-2-49 15,-8-2-90-15,-11-9-145 16</inkml:trace>
  <inkml:trace contextRef="#ctx0" brushRef="#br0" timeOffset="129126.9915">11884 12148 510 0,'-65'0'32'16,"-15"16"34"-16,-12 22-12 16,-6 1-12-16,-11 1-23 15,8 0-15-15,11-8-4 16,24-7-1-16,39-12-25 15,27-8-55-15,0-5-84 16,74 0-190-16</inkml:trace>
  <inkml:trace contextRef="#ctx0" brushRef="#br0" timeOffset="129404.7619">12448 12125 385 0,'11'1'144'16,"25"5"-140"-16,29-6 18 0,-2 0-4 15,2 0 0 1,-10 0-11-16,2-7-7 0,-16 1-6 16,5 5-48-16,-13-5-114 15</inkml:trace>
  <inkml:trace contextRef="#ctx0" brushRef="#br0" timeOffset="129862.7836">13037 11828 256 0,'0'0'120'0,"0"0"-76"15,11-6 3-15,36-6 19 16,7 2-5-16,17-3-8 16,3 3-1-16,2 3-1 15,-11 7-1-15,-13 0-11 16,-30 0-19-16,-11 15-14 15,-11 15-3-15,-6 7 0 0,-59 9-1 16,-11 11-1-16,2 9-1 16,3-4 0-16,30-1 0 15,22-10 0-15,19-14-1 16,0-11-4-16,38-7-11 16,36-9-3-16,19-5-12 15,10-5-9-15,6 0-12 16,-16-15-7-16,-14-14-83 15,-13-8-235-15</inkml:trace>
  <inkml:trace contextRef="#ctx0" brushRef="#br0" timeOffset="130110.429">13953 11536 385 0,'14'0'58'0,"46"22"55"16,6 22-33-16,-15 19-6 15,-4 12-18-15,-34 14-8 16,-13 16-9-16,-8 4-6 16,-76 6-3-16,-15-3-19 15,-26-6-10-15,13-16-1 16,28-29-21-16,43-44-119 0,41-29-275 15</inkml:trace>
  <inkml:trace contextRef="#ctx0" brushRef="#br0" timeOffset="130777.0889">14804 11759 309 0,'0'-9'63'0,"0"1"-3"16,0 6-11-16,0-1-4 15,0 3 2-15,0 0 3 0,8 0 1 16,-2 0-13-16,-3 8-6 16,7 24-7-16,-1 7-2 15,-9 13-5-15,0 6-8 16,0-3-4-16,0-3-6 15,0-5-1-15,0-9-13 16,0-12-30-16,0-6-32 16,0-8-54-16,0-9-140 15</inkml:trace>
  <inkml:trace contextRef="#ctx0" brushRef="#br0" timeOffset="130986.6547">14589 12045 447 0,'46'-9'61'0,"20"-2"25"16,4 7-43-16,-1-4-8 16,7 0-10-16,-8-1-15 15,-2-4-10-15,-4 4-8 16,-15-3-64-16,-12 1-112 15,-2-3-247-15</inkml:trace>
  <inkml:trace contextRef="#ctx0" brushRef="#br0" timeOffset="131182.6647">15685 11677 557 0,'0'24'83'15,"0"38"7"-15,0 21-35 16,0 15-15-16,-19 3-11 16,-28 2-16-16,7-10-13 15,1-13 0-15,20-22-36 16,-3-19-78-16,12-39-182 16</inkml:trace>
  <inkml:trace contextRef="#ctx0" brushRef="#br0" timeOffset="136182.9616">5103 14041 212 0,'-8'0'152'0,"-11"0"-124"15,19 0 5-15,0 0 1 16,0 0 5-16,0 0 1 16,0 0-7-16,5-3 8 15,41-5 7-15,20-4-8 16,18-8-5-16,23 2-4 15,15-2 0-15,9 5-8 16,-19 5-4-16,-38 10-2 16,-47 0-6-16,-27 3-6 0,0 33 1 15,-49 20 7-15,-60 16-4 16,-44 14-7-16,-30 11-1 16,-7-1-1-16,21-5 0 15,43-18 0-15,61-16-1 16,51-14 0-16,22-16-5 15,85-11-2-15,43-15 3 16,28-1 4-16,-1 0 0 16,-10-1 1-16,-11-10-1 15,-25-1-18-15,-35-8-49 16,-19-1-50-16,-31-8-108 16</inkml:trace>
  <inkml:trace contextRef="#ctx0" brushRef="#br0" timeOffset="136572.7506">6897 13935 397 0,'-71'0'37'0,"-8"19"-5"0,-14 7 10 16,14 3 8-16,14-4-9 16,27-4 6-1,24-2-11-15,14-10-25 0,14-2 5 16,51-1 8 0,20 0 5-16,-1-3 5 0,-5 13-10 15,-32 14-3-15,-47 14 1 16,0 17-2-16,-80 17-3 15,-50 7-12-15,-34-3-1 16,0-10-2-16,12-21-2 16,24-17 0-16,35-22-6 15,33-12-26-15,35-5-11 16,25-32-19-16,30-11-33 0,58-10-91 16,10-5-92-1</inkml:trace>
  <inkml:trace contextRef="#ctx0" brushRef="#br0" timeOffset="136796.0024">6646 14046 310 0,'16'0'155'16,"61"-12"-103"-16,29-8 20 15,17-4-38-15,8-1 3 16,13-1-10-16,-13 6-7 0,-30 8-19 16,-19 5-1-16,-33 4-38 15,-16 3-123-15,-22-4-311 16</inkml:trace>
  <inkml:trace contextRef="#ctx0" brushRef="#br0" timeOffset="137156.428">7677 14241 106 0,'0'5'389'15,"0"5"-376"-15,38 6 63 16,16 10-26-16,9 1-13 16,-3 8 0-16,-8 4 6 15,-6 8 2-15,-5 2-15 16,-3 4-8-16,-18-2-17 15,-7-5-5-15,-5-3-1 0,-8-9-6 16,0-12-22 0,0-14-31-16,0-8-40 15,0 0-145-15</inkml:trace>
  <inkml:trace contextRef="#ctx0" brushRef="#br0" timeOffset="137396.2209">8326 14170 576 0,'-74'18'25'0,"-21"27"23"0,-31 14-7 16,-26 9-4-1,-12 2-8-15,14 2-18 0,11-8-7 16,35-18-4-16,39-15 0 15,46-15-11-15,19-16-37 16,41 0-35-16,43-25-47 16,20-21-129-16</inkml:trace>
  <inkml:trace contextRef="#ctx0" brushRef="#br0" timeOffset="137936.7652">8789 13756 269 0,'-11'0'32'0,"11"0"22"15,-2 0 4-15,-4 0-15 16,-5 0 5-16,3 0 10 15,8 0-5-15,0 0-17 16,0 0-12-16,0 0-6 16,14 0 7-16,24 0-6 15,-11 0 4-15,0 0-1 16,-16 0-8-16,-11 0-7 16,0 5-1-16,0 14-1 15,-13 15 6-15,-31 10 2 16,-2 5-6-16,-6 4-3 15,19-9 2-15,20-7 4 0,13-11 4 16,0-12-10-16,43-8-1 16,25-6 7-16,11 0-10 15,0 0-4-15,-2 0-54 16,-17-13-106-16,-27-20-374 16</inkml:trace>
  <inkml:trace contextRef="#ctx0" brushRef="#br0" timeOffset="140830.8851">9512 14393 136 0,'0'0'99'0,"0"0"-72"15,0 0-2-15,0 0-14 16,0 0 0-16,0 0 3 16,0 0 4-16,0 0 8 15,0 0-1-15,0 0-8 0,0 0-7 16,0 0-2-16,0 0 4 16,0 0 6-16,0 0 2 15,0 0-2-15,0 0-2 16,0 0 1-16,0 0 1 15,13 0 27-15,39 0-12 16,27 0-5-16,25 0-8 16,13-4-3-16,-5-6 0 15,-14 6-8-15,-38 0-9 16,-22 4 0-16,-16 0-15 16,-8 0-35-16,-3-2-104 15,-11-10-260-15</inkml:trace>
  <inkml:trace contextRef="#ctx0" brushRef="#br0" timeOffset="141243.0116">11194 13880 369 0,'8'-2'83'16,"-8"2"-36"-16,0 0-13 15,0 0-18-15,0 19 7 16,-8 9 13-16,-30 12 13 16,-14 14-9-16,-13 14-13 15,-14 8-3-15,-20 7-8 16,7-4-9-16,7-5-3 16,12-4-4-16,21-14-1 15,5-11-11-15,17-20-17 0,17-13-30 16,13-12-50-1,0 0-48-15,57-24-174 0</inkml:trace>
  <inkml:trace contextRef="#ctx0" brushRef="#br0" timeOffset="141624.7816">12001 13868 250 0,'0'0'73'0,"-27"7"-43"16,-25 22 14-16,-13 6 8 16,-6 10-2-16,-8 9-8 15,8 10-3-15,11 6-2 16,19 4-10-16,27-9-2 15,14-7-9-15,0-19-8 16,55-18-1-16,29-21 13 16,34 0-1-16,21-33-10 15,2-19-7-15,4-10 1 16,-14-8-1-16,-33-1-1 16,-43 4 0-16,-47 4-1 15,-8 9 0-15,-74 12-6 16,-32 12-14-16,2 13-11 0,14 10-7 15,36 7-53 1,26 0-91-16</inkml:trace>
  <inkml:trace contextRef="#ctx0" brushRef="#br0" timeOffset="142036.1411">12819 14037 223 0,'0'0'156'16,"0"0"-122"-16,14 0 40 15,8 4-16-15,8 7-8 16,5 4 6-16,3 1-12 16,0 10 2-16,9 0-15 15,-6 7-8-15,2 5-11 0,-2-3-8 16,-3 1-3-16,-5-6-1 15,5-4 0-15,-10-10-4 16,7-5-20-16,-10-7-34 16,-6-4-8-16,-6 0-68 15,1 0-66-15</inkml:trace>
  <inkml:trace contextRef="#ctx0" brushRef="#br0" timeOffset="142270.5171">13468 14038 460 0,'-24'0'70'0,"-4"0"-20"16,-32 17-11-16,-19 18 7 15,-30 10-5-15,-22 13-1 16,-13 4-20-16,-6 3-13 15,19-6-6-15,30-11-1 16,49-14-32-16,41-22-98 16,11-12-244-16</inkml:trace>
  <inkml:trace contextRef="#ctx0" brushRef="#br0" timeOffset="144278.6258">14183 14185 241 0,'0'0'51'15,"0"0"-23"-15,0 0-11 16,0 0-1-16,0 0 12 16,0-2 21-16,0 0 4 15,0-2-11-15,0 2-2 16,0 2-11-16,0-3-6 16,0 3-9-16,21-2 3 0,50-2 11 15,33-2 13-15,35-1-17 16,0 0 0-16,-3 2-2 15,-18 1-17-15,-45 4-5 16,-16 0-3-16,-38 0-30 16,-10 0-54-16,-9-7-103 15</inkml:trace>
  <inkml:trace contextRef="#ctx0" brushRef="#br0" timeOffset="144572.3649">15573 13816 363 0,'0'0'194'16,"0"1"-187"-16,0 26 3 15,0 7 38-15,0 7-20 16,-22 13-9-16,-40 5 9 15,-18 11 14-15,-18 3-17 16,-8 5 4-16,8-4-22 16,13-5-7-16,25-15-3 15,30-10-17-15,22-21-27 16,8-11-18-16,0-12-66 16,52 0-36-16,13-17-108 15</inkml:trace>
  <inkml:trace contextRef="#ctx0" brushRef="#br0" timeOffset="144916.1787">16203 13951 303 0,'-41'25'124'15,"-11"13"-92"-15,-13 7 16 16,-1 9-15-16,1 3-15 16,19 1 15-16,13-7 17 0,33-8-9 15,0-16-10-15,65-19 3 16,66-8-8-16,41-14-10 16,11-30-11-16,7-14-4 15,-26-8 0-15,-36 0 0 16,-46 3 1-16,-52 8 3 15,-30 7-1-15,-49 9-4 16,-66 10-2-16,-7 12-19 16,-4 12-20-16,47 5-24 15,33 0-39-15,35 8-75 16</inkml:trace>
  <inkml:trace contextRef="#ctx0" brushRef="#br0" timeOffset="145238.1457">17304 13915 497 0,'0'12'48'16,"0"8"25"-16,33 6-40 15,33-2-15-15,10-3-4 0,3 2 11 16,-8 3-7-16,-17 1-5 16,-15 4-4-16,-12-5-6 15,-8 0-3-15,-14 1-3 16,-5-8-33-16,0-7-54 15,0-6-115-15</inkml:trace>
  <inkml:trace contextRef="#ctx0" brushRef="#br0" timeOffset="145486.1709">17978 13868 335 0,'-55'1'131'0,"-26"30"-89"15,-20 8 23-15,-25 9-9 16,-21 2-8-16,3 7-2 16,10 2-3-16,11-1-32 15,31-14-11-15,40-9-13 16,33-14-64-16,19-18-98 15,11-3-334-15</inkml:trace>
  <inkml:trace contextRef="#ctx0" brushRef="#br0" timeOffset="153270.2944">18553 14065 364 0,'-19'0'37'0,"14"0"15"16,5 0-19-16,0 0-27 16,0 0-2-16,0 0 3 15,0 0 4-15,0 0 16 16,0 0-2-16,0 0 11 16,57 0 11-16,36-4-18 0,19-3 1 15,-1 1-12-15,-13 6-11 16,-32 0-3-16,-14 0-4 15,-20 0 0-15,-12 0-10 16,-7 0-42-16,-7 0-62 16,-6 0-51-16</inkml:trace>
  <inkml:trace contextRef="#ctx0" brushRef="#br0" timeOffset="153594.0945">19090 13809 281 0,'0'0'69'16,"0"0"-35"-16,-5 0-9 15,5 8 24-15,-14 13 1 16,9 1-3-16,5 8 0 16,-14 10-5-16,1 4-7 15,-20 12-20-15,-5-3-10 16,-22-2-4-16,8-4-1 16,6-10-1-16,21-9-24 15,17-15-53-15,8-9-72 0,0-4-185 16</inkml:trace>
  <inkml:trace contextRef="#ctx0" brushRef="#br0" timeOffset="153924.7462">19805 13709 422 0,'0'0'120'16,"0"8"-108"-16,-19 27-4 15,-14 16 17-15,-32 4-17 16,-15 9-7-16,-9 5 0 16,1-6 2-16,17-8 1 15,44-22-3-15,27-12-1 16,8-21-9-16,71 0 9 15,30-17 8-15,11-10 19 16,-2 6-1-16,-15 10-8 16,-5 3-14-16,-19 6-4 15,-24 2-28-15,-17-3-115 16,-24-10-150-16</inkml:trace>
  <inkml:trace contextRef="#ctx0" brushRef="#br0" timeOffset="154148.5668">20331 13673 311 0,'-41'19'205'0,"-5"21"-151"16,8 19 29-16,-1 8-46 15,-15 7-13-15,-17 8-10 16,-22 2-1-16,-16 1-5 15,3-5-7-15,13-9-1 0,14-9-8 16,22-12-39-16,30-12-60 16,8-14-94-16</inkml:trace>
  <inkml:trace contextRef="#ctx0" brushRef="#br0" timeOffset="155334.1474">20925 14065 47 0,'-5'0'105'0,"0"0"-13"16,-4-4-4-16,4 4-21 15,2-2-20-15,-8 2-5 16,11 0-14-16,0 0-8 15,0 0 2-15,0-4 4 16,0-3-3-16,41-7 4 0,49-2 13 16,22-5-4-16,5 4-16 15,-5 4-1-15,-14 8-13 16,-27 3-6-16,-19 2-12 16,-17 0-59-16,-24 0-99 15,-11 0-301-15</inkml:trace>
  <inkml:trace contextRef="#ctx0" brushRef="#br0" timeOffset="155626.0846">21321 13869 264 0,'-8'0'195'16,"-6"0"-167"-16,9 4 0 15,-15 23 2-15,-12 11 36 16,-1 11-27-16,-8 5 5 16,-5 7-16-16,8-4-9 15,-1-5-13-15,7-7-6 16,4-6 0-16,15-9-23 15,13-11-43-15,0-8-64 0,46-11-149 16</inkml:trace>
  <inkml:trace contextRef="#ctx0" brushRef="#br0" timeOffset="155820.4024">22035 13730 679 0,'-35'69'80'0,"2"29"-28"15,-5 30-16-15,-22-2-25 16,14-10-11-16,7-15-5 0,15-28-83 16,2-20-120-1</inkml:trace>
  <inkml:trace contextRef="#ctx0" brushRef="#br0" timeOffset="160780.4268">8274 15881 297 0,'-19'-3'41'16,"11"1"9"-16,2 2-8 16,3-2-15-16,3 2 3 15,0 0-3-15,-5 0 7 16,5-3 9-16,0 3-11 15,-5-3-9-15,5 3-3 16,0 0-10-16,0 0-7 16,0 0 4-16,0-1 11 15,0-5 2-15,46-3 1 0,38-12 11 16,34-8-4-16,26-5-6 16,12-4-5-16,-9 4 1 15,-24 13 4-15,-31 5-11 16,-40 14-7-16,-25 2-2 15,-21 0-2-15,-6 25 0 16,-19 28 0-16,-66 22 2 16,-59 22-1-16,-28 7-1 15,-5 3 0-15,8-6 1 16,32-14 0-16,50-15-1 16,41-20-2-16,35-17-1 15,11-8-3-15,30-12-4 16,49-7 6-16,33-3 3 0,8-5-1 15,-9 0-3 1,-15 0-22-16,-17 0-39 0,-19 0-36 16,-27-5-95-16,5-23-230 15</inkml:trace>
  <inkml:trace contextRef="#ctx0" brushRef="#br0" timeOffset="161162.4955">10054 15780 240 0,'-51'0'282'15,"-15"0"-266"-15,-5 14 22 16,-16 21-12-16,2 0 2 15,20-5 8-15,27-9-9 16,35-9-22-16,3-1-4 16,27-8 12-16,66-3 26 15,5 0-7-15,0 7 4 16,-24 13-11-16,-30 17-5 16,-44 12-3-16,0 18-5 15,-85 11-5-15,-40-1-5 16,-12-10-2-16,-7-17 0 15,32-21-6-15,22-18-23 0,30-11-10 16,22 0-12-16,24-32-13 16,14-5-20-16,6-7-33 15,54-7-73-15</inkml:trace>
  <inkml:trace contextRef="#ctx0" brushRef="#br0" timeOffset="161401.6533">10060 15690 419 0,'41'-10'57'16,"13"-2"-8"-16,31-5 14 15,24-3-18-15,8-2-7 16,3 3-11-16,-16 4-21 15,-17 5-6-15,-22 9-1 16,-13 1-17-16,-5 0-55 16,-15 0-81-16,-4 11-131 15</inkml:trace>
  <inkml:trace contextRef="#ctx0" brushRef="#br0" timeOffset="161709.6955">10987 15825 473 0,'0'6'43'15,"5"19"55"-15,14 9-61 16,9 3-8-16,18 6-1 15,6 5-3-15,0-1 5 16,8 0 4-16,-22 0-15 16,3 4-10-16,-17-4-8 15,4-5 0-15,-15-5-1 16,-2-9-4-16,-3-6-17 0,-8-14-37 16,0-8-29-16,0 0-57 15,0-8-59-15</inkml:trace>
  <inkml:trace contextRef="#ctx0" brushRef="#br0" timeOffset="161942.2169">11603 15970 444 0,'0'0'85'0,"-27"0"-16"15,-11 0-34-15,-17 14-15 16,-35 21 3-16,-22 13 9 0,-21 14-12 15,-17 8-3-15,0 0-1 16,24-6-6-16,23-13-10 16,43-20-4-16,27-10-14 15,33-21-13-15,0 0-25 16,41-21-65-16,44-22-48 16,7-9-65-16</inkml:trace>
  <inkml:trace contextRef="#ctx0" brushRef="#br0" timeOffset="162370.2925">11909 15595 120 0,'0'0'152'15,"0"-1"-67"-15,0-6-13 16,0 0-13-16,8-2-24 16,16 2 8-16,-5-1 8 15,9 4-3-15,-9-1-6 0,2 5-8 16,-1 0-7-1,-10 0-5-15,-1 0-10 0,-9 5-4 16,0 16 0-16,-19 9 3 16,-28 10 1-16,-5 7-4 15,6 4-6-15,13-3 3 16,20-12 3-16,13-7-4 16,0-15-3-16,46-8-1 15,19-6 3-15,15 0 0 16,4 0-3-16,3 0-19 15,9 0-73-15,-17-26-128 16</inkml:trace>
  <inkml:trace contextRef="#ctx0" brushRef="#br0" timeOffset="163068.4418">12724 16293 294 0,'0'0'166'16,"0"0"-96"-1,19 0 4-15,46 0-11 0,14-1-14 16,20-11-6-16,10-3-18 16,-17 4-17-16,-13-2-8 15,-13 4-2-15,-14-2-24 16,13 0-52-16,6-6-72 16,8 3-191-16</inkml:trace>
  <inkml:trace contextRef="#ctx0" brushRef="#br0" timeOffset="163524.0469">14112 15941 372 0,'0'0'76'16,"0"0"-22"-16,27 0-11 15,30-10-8-15,14-6 16 16,8 5 14-16,6 1-2 16,-4 5-14-16,-10 5-19 0,-24 0-14 15,-20 12-12 1,-3 13-2-16,-24 9-1 0,0 11 0 15,-32 10 2-15,-58 10 0 16,-22 7-1-16,-13 3-1 16,-1 6 0-16,23-4 0 15,15-10-1-15,36-15 0 16,33-20 0-16,19-14-1 16,0-12-2-16,71-6 3 15,22 0 0-15,24 0 0 16,22-19 1-16,-8 6-1 15,-14-1-2-15,-24-1-13 16,-17-5-30-16,-16-4-55 16,-13-6-109-16,5-4-281 15</inkml:trace>
  <inkml:trace contextRef="#ctx0" brushRef="#br0" timeOffset="163878.2735">15606 15991 58 0,'-47'0'422'16,"-10"27"-377"-16,-3 15 10 16,-5 10-1-16,-20 6-15 15,25 4-17-15,8 2 10 16,31-10 11-16,21-10-15 15,19-11-16-15,79-22-1 0,41-11 6 16,19-2-3-16,11-43-8 16,-11-13-1-16,-13-10 3 15,-42 0 4-15,-43 5 7 16,-46 10-7-16,-14 7-2 16,-104 7-9-16,-35 5-1 15,-5 16-8-15,21 12-4 16,44 6-11-16,38 0-34 15,41 10-60-15,0 8-65 16,14-7-166-16</inkml:trace>
  <inkml:trace contextRef="#ctx0" brushRef="#br0" timeOffset="164238.0829">16713 16001 544 0,'0'10'71'16,"0"7"4"-16,38 4-36 16,8 7-6-16,14 1-13 15,-8 5-2-15,-6 2-8 16,-7 2-6-16,-12-3-1 16,6 1-2-16,-1-1-1 15,-13-2-5-15,9 0-21 16,-9-10-44-16,-19-2-69 15,0-13-189-15</inkml:trace>
  <inkml:trace contextRef="#ctx0" brushRef="#br0" timeOffset="164461.7362">17422 16011 262 0,'-41'0'293'0,"-36"15"-252"16,-10 29 19-16,-44 18 2 15,-32 7-15-15,-9 6-10 16,-11-1-11-16,20-3-15 16,26-14-11-16,53-19-29 15,48-28-125-15,36-13-310 0</inkml:trace>
  <inkml:trace contextRef="#ctx0" brushRef="#br0" timeOffset="165234.2484">18016 16028 468 0,'0'0'78'16,"0"0"-13"-16,14 0-40 16,32 0 25-16,39 0 10 15,13 0-18-15,22-9-16 16,-3-4-7-16,0 0-7 16,-19 4-10-16,-32 8-2 15,-20 1-9-15,-13 0-22 16,-9 0-50-16,-21 0-43 0,-3 0-114 15</inkml:trace>
  <inkml:trace contextRef="#ctx0" brushRef="#br0" timeOffset="165482.4134">18501 15817 229 0,'0'0'278'0,"0"0"-232"16,0 0-5-16,0 24 25 0,0 13-18 15,-32 16-5 1,-25 12 1-16,-17 4-14 0,-5 0-14 16,22-10-15-16,16-9-1 15,30-17-20-15,11-13-47 16,11-15-55-16,60-5-143 15</inkml:trace>
  <inkml:trace contextRef="#ctx0" brushRef="#br0" timeOffset="165804.6267">19420 15752 580 0,'-87'0'100'16,"11"37"-52"-16,35-1-26 15,14 0-21-15,27-14-1 16,8-11-13-16,57-8 13 16,20-3 14-16,-1 0 34 15,4 0 5-15,-23 10-23 16,-27 21 1-16,-32 22-15 15,-6 16 0-15,-77 13-4 16,-48 2-11-16,-20-11-1 16,6-19-1-16,22-21-8 15,41-28-43-15,29-5-46 0,25-34-59 16,22-22-145-16</inkml:trace>
  <inkml:trace contextRef="#ctx0" brushRef="#br0" timeOffset="165999.7572">19614 15670 334 0,'27'-18'445'0,"28"9"-368"15,54 1-22-15,43-3-49 0,23-1-5 16,-3-10-1-1,-14 3-33-15,-27-14-118 0,-38-10-274 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1T17:14:23.0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4165 4586 255 0,'0'0'192'16,"38"0"-136"-16,22 0 41 16,5 0-41-16,1-10-30 15,-14-1-15-15,-20-2-9 16,1 6-2-16,-6 2-11 15,-7 3-31-15,-1 2-97 0,-6 0-185 16</inkml:trace>
  <inkml:trace contextRef="#ctx0" brushRef="#br0" timeOffset="223.7266">4290 4796 500 0,'0'7'57'16,"38"1"49"-16,9 0-53 16,-9-7-15-16,3-1-30 15,11 0-8-15,5-1-16 0,8-22-51 16,-10-10-103-16</inkml:trace>
  <inkml:trace contextRef="#ctx0" brushRef="#br0" timeOffset="1590.0062">6308 3482 16 0,'-3'-9'246'0,"-8"6"-199"16,11 3 24-16,0 0-21 16,0 0-16-16,0 0-8 15,0 0 7-15,-8 0 2 16,8 0 2-16,-5 0-2 16,5 0-5-16,0 0-9 0,0 0-6 15,-6 0-5 1,6 0-2-16,0 0-1 0,0 0 0 15,0 0-1-15,0 0-1 16,0 0 0-16,0 0 0 16,0 0 0-16,0 0 2 15,0 0 0-15,0 0-1 16,0 0 1-16,0 0-1 16,0 0-3-16,0 0 0 15,0 0-2-15,0 0-1 16,0 0 0-16,11 0 4 15,30 0 5-15,5 10-3 16,6 8 0-16,0 3 0 16,-11 4 1-16,5 0-2 0,-7 3-5 15,-12-1 0-15,-8-3 0 16,-6-2-6-16,7-7-22 16,-7-5-48-16,-7-8-49 15,-1-2-56-15,-5 0-240 16</inkml:trace>
  <inkml:trace contextRef="#ctx0" brushRef="#br0" timeOffset="1889.9878">7112 3397 210 0,'0'0'197'15,"0"0"-166"-15,0 0 8 16,0 0-15-16,0 18 4 16,-24 15 15-16,-17 6 18 15,-11 9-16-15,-13 14-12 16,-6 2-2-16,-16 13-8 16,-3 3-9-16,-3-5 0 15,8 1-10-15,12-11-4 16,21-19 0-16,19-11-8 15,25-18-25-15,8-17-34 16,0 0-44-16,41-40-50 0,38-9-152 16</inkml:trace>
  <inkml:trace contextRef="#ctx0" brushRef="#br0" timeOffset="2167.3914">7311 3715 326 0,'20'3'112'16,"10"0"-48"-16,16-3 28 0,19 0-32 15,9-3-20-15,-3-12-22 16,-11-3-14-16,-8 6-3 16,-14 5-1-16,8-2-11 15,-10 5-46-15,13-2-113 16</inkml:trace>
  <inkml:trace contextRef="#ctx0" brushRef="#br0" timeOffset="2429.1398">8615 3266 413 0,'0'10'32'16,"0"27"67"-16,0 14-21 15,-19 11-29-15,-14 10-16 16,-8 9 0-16,-11-7-15 16,0-1-14-16,17-7-4 15,2-9-11-15,9 1-38 16,10-8-82-16,0-20-210 16</inkml:trace>
  <inkml:trace contextRef="#ctx0" brushRef="#br0" timeOffset="2953.5214">5719 4506 400 0,'-14'0'62'0,"14"0"-3"16,0 4-9-16,0 2-10 0,77-6 11 15,43 0 3-15,68 0-5 16,60-6-5-16,63-27-4 15,54-10-2-15,41-4-6 16,9-10-7-16,-3-5-6 16,-31 4-8-16,-48 0-9 15,-71 11-2-15,-77 13-1 16,-62 14-8-16,-58 11-27 16,-24 3-43-16,-41 6-91 15,0 0-210-15</inkml:trace>
  <inkml:trace contextRef="#ctx0" brushRef="#br0" timeOffset="3569.6539">6333 4952 345 0,'0'0'65'16,"0"0"-11"-16,21-3 31 15,18 1-34-15,-12 2-9 16,-3 0-1-16,4 0-11 15,4 0-1-15,1 24-1 16,5 7-10-16,-10 4-7 16,-1 2-6-16,-8-2-4 15,-6 1-1-15,7-2-9 16,-7-9-22-16,-2-7-39 16,11-10-57-16,2-8-86 0</inkml:trace>
  <inkml:trace contextRef="#ctx0" brushRef="#br0" timeOffset="3800.8778">7290 4900 541 0,'0'0'30'0,"0"0"26"16,-19 27 4-16,-14 12-24 15,-27 22-24-15,-19 14 3 16,-25 25-3-16,-21 20 3 15,-17 6 2-15,3-2-10 0,27-11-7 16,19-26 0 0,50-23-11-16,24-25-16 0,19-27-18 15,0-12-28-15,32-18-97 16,34-33-295-16</inkml:trace>
  <inkml:trace contextRef="#ctx0" brushRef="#br0" timeOffset="4101.6761">7685 4987 373 0,'0'0'79'16,"0"22"-20"-16,-14 8 13 16,1 5-26-16,-6 9-21 15,-3 5-10-15,3 6-1 16,-14 6 0-16,6-4-11 16,8-8-3-16,0-7-1 15,5-7-15-15,0-10-28 16,1-3-64-16,2-8-77 15</inkml:trace>
  <inkml:trace contextRef="#ctx0" brushRef="#br0" timeOffset="4303.7509">7322 5340 463 0,'33'-10'62'15,"19"-3"40"-15,16-1-35 16,-3 1-18-16,-2-1-23 16,-16-1-26-16,4 8 0 15,-4-4-16-15,-12 4-43 16,14-2-83-16,-13-1-157 16</inkml:trace>
  <inkml:trace contextRef="#ctx0" brushRef="#br0" timeOffset="4597.9476">8710 4872 420 0,'-16'15'158'0,"-20"21"-136"15,-10 14 24-15,-25 11-19 16,-19 7-20-16,-11 8-7 15,11-4 0-15,36-15-1 0,24-20-2 16,30-28-12 0,32-9-17-16,72-36 25 0,35-21 7 15,17-2 0-15,-4 6 8 16,-21 14 3-16,-33 11 0 16,-27 16-11-16,-38 4-5 15,-19 8-42-15,-14 0-107 16,0 0-193-16</inkml:trace>
  <inkml:trace contextRef="#ctx0" brushRef="#br0" timeOffset="4799.8108">9242 4667 584 0,'0'30'17'16,"0"26"54"-16,0 17-17 15,-11 16-5-15,-24 18-12 16,-17 16-10-16,-14 6-8 16,-10-3-18-16,10-13-1 15,12-21-41-15,21-19-94 16,14-25-147-16</inkml:trace>
  <inkml:trace contextRef="#ctx0" brushRef="#br0" timeOffset="17700.8229">2919 3893 350 0,'0'0'23'16,"0"-1"22"-16,0 1 0 16,0-2-3-16,0 2-1 15,0-4-2-15,0 4-8 16,0 0-1-16,0 0-12 16,0 0-9-16,0 0 0 15,0 0-1-15,0 0-3 16,0 4-3-16,33 20 16 15,7 11-3-15,4 4-4 16,8 7 1-16,-11 0-4 16,-3-1-6-16,-5 0 0 15,-12-5-2-15,-10-11 0 0,-8-11-6 16,-3-14-25 0,0-4-37-16,0 0-16 0,0-19-123 15</inkml:trace>
  <inkml:trace contextRef="#ctx0" brushRef="#br0" timeOffset="17993.0182">3347 3842 396 0,'0'0'68'15,"0"0"-32"-15,-3 0 2 0,-2 0-15 16,-3 0-1-16,-12 13 0 16,-10 14 14-16,-5 10 2 15,-17 15-7-15,-21 13-13 16,-17 12-5-16,-17 5-1 16,-5 2 0-16,3-9-9 15,11-13-3-15,19-20-2 16,19-17-25-16,22-14-47 15,30-11-88-15,8-10-308 16</inkml:trace>
  <inkml:trace contextRef="#ctx0" brushRef="#br0" timeOffset="18315.2729">2578 4681 258 0,'0'9'17'16,"0"-7"72"-16,5 3-31 0,50-5 23 15,30 0 0 1,32-7-26-16,27-24-8 0,9-4 2 16,-9 1-13-16,-26 7-26 15,-42 2-10-15,-30 7-3 16,-18 1-32-16,-4 4-100 16,-21 7-183-16</inkml:trace>
  <inkml:trace contextRef="#ctx0" brushRef="#br0" timeOffset="18606.9638">2957 4929 396 0,'16'23'161'16,"3"18"-106"-16,11 22 40 16,-16 19-38-16,-14 16-13 15,0 0-29-15,-5-9-15 16,-34-17-9-16,12-39-112 15,-6-33-263-15</inkml:trace>
  <inkml:trace contextRef="#ctx0" brushRef="#br0" timeOffset="25597.4395">2941 7189 349 0,'0'0'52'16,"0"0"12"-16,16 0-6 15,-2 0-17-15,-1 0-6 16,6 0-5-16,14 0-2 15,0 0-8-15,8 5-2 16,16 8 7-16,-3-1 2 16,17 2-7-16,-16 0-2 15,-3 7-3-15,-14 2-8 0,-19 4-3 16,-11 8-1-16,-8 0-3 16,0-1-30-16,0-4-39 15,-13-9-44-15,-9-6-62 16,11-6-114-16</inkml:trace>
  <inkml:trace contextRef="#ctx0" brushRef="#br0" timeOffset="25874.9877">3753 7176 417 0,'0'0'18'0,"0"0"2"16,0 23 21-16,0-1-3 16,0 8-13-16,-3 2 3 15,-27 12 8-15,-10 17-7 16,-12 7-8-16,-14 15-11 16,-2-1-4-16,-3-3-2 15,0-7-4-15,20-7-3 16,4-14-7-16,14-11-24 15,25-23-32-15,-5-5-28 16,13-12-55-16</inkml:trace>
  <inkml:trace contextRef="#ctx0" brushRef="#br0" timeOffset="26123.2928">3745 7685 294 0,'33'-13'142'16,"13"4"-79"-16,25-4 30 16,3 4-60-16,-4 4-9 15,-4-4-8-15,-14 8-14 0,-17 1-2 16,-10 0-9-16,2 0-22 15,-2 1-67-15,-6 18-87 16</inkml:trace>
  <inkml:trace contextRef="#ctx0" brushRef="#br0" timeOffset="26399.62">4991 7133 409 0,'0'0'92'0,"0"6"-80"16,11 23 54-16,-3 14-12 16,-2 13-21-16,-6 14-6 15,0 18 3-15,-47 11-2 16,-18 8-1-16,-6-1-12 15,-3-6-12-15,17-7-3 16,5-20-6-16,25-23-39 16,19-23-62-16,8-27-105 15</inkml:trace>
  <inkml:trace contextRef="#ctx0" brushRef="#br0" timeOffset="26865.36">5785 7365 218 0,'0'-6'228'0,"30"2"-186"16,10-3 40-16,-1 1-47 16,1 6-26-16,-7 0-7 15,-14 0-2-15,14 0-2 0,-14 0-8 16,8 0-38-1,-8 4-100-15,-10 1-210 0</inkml:trace>
  <inkml:trace contextRef="#ctx0" brushRef="#br0" timeOffset="27165.2204">5686 7772 364 0,'19'0'127'15,"33"0"-30"-15,14 0-18 16,-1 0-29-16,-13 0-25 16,-6 0-25-16,-18 4-1 15,4-2-39-15,-21-2-112 16</inkml:trace>
  <inkml:trace contextRef="#ctx0" brushRef="#br0" timeOffset="30057.056">7211 7160 162 0,'0'-4'116'16,"0"4"-89"-16,0 0 3 0,0 0-12 16,0 0-3-16,0 0-8 15,0 11 3-15,0-3 9 16,0 1 6-16,0-3 4 16,0 3-3-16,0-7-2 15,0-2-1-15,0 3-10 16,0 0-8-16,0-3-2 15,0 2 1-15,0-2 4 16,0 0 3-16,0 0 5 16,0 0-7-16,0 0-1 15,0 0-5-15,0 0-2 16,0 8-1-16,0 4 1 16,13 10 13-16,20 8 9 15,21 8-1-15,12 8 1 0,10 7-6 16,9-1-2-16,-6-1-4 15,-11 5 4-15,-3-7-9 16,-13 1-4-16,0-6-2 16,-14-9-1-16,-16-11-10 15,-6-9-27-15,-16-14-46 16,0-1-46-16,-5 0-195 16</inkml:trace>
  <inkml:trace contextRef="#ctx0" brushRef="#br0" timeOffset="30363.0798">7794 7189 67 0,'-25'0'326'0,"4"15"-310"16,-12 12 53-16,-5 13-12 15,-9 14-20-15,-18 11-13 16,-14 12-9-16,-25 6-4 16,6 0 0-16,5-6-8 0,14-11-3 15,19-14-9 1,22-18-22-16,11-13-21 0,11-12-46 15,16-9-63-15</inkml:trace>
  <inkml:trace contextRef="#ctx0" brushRef="#br0" timeOffset="30738.7478">8560 7231 151 0,'-11'0'347'0,"9"0"-343"15,2 0 38-15,0 0-25 16,0 0-1-16,0 0 1 16,2 15 18-16,36 10 9 15,14 5-4-15,3 6-11 16,2 3-10-16,9-3-6 16,-9-2-6-16,-8-5-6 15,-16-2-1-15,-9-5-5 0,-10-5-29 16,-14-8-53-16,0-9-56 15,19 0-112-15</inkml:trace>
  <inkml:trace contextRef="#ctx0" brushRef="#br0" timeOffset="30964.8966">9321 7298 524 0,'0'0'61'15,"0"14"5"-15,-19 25 2 16,-33 20-31-16,-22 19-15 16,-35 12 0-16,-24 17-17 0,-17 8-3 15,-6 2-1-15,12-6-1 16,32-14 0-16,33-22-3 16,27-27-25-16,30-19-47 15,22-29-71-15,3-3-142 16</inkml:trace>
  <inkml:trace contextRef="#ctx0" brushRef="#br0" timeOffset="31616.6085">10283 7132 278 0,'0'0'86'16,"0"-2"-42"-16,0 2 13 15,0 0-7-15,0-4-7 16,0 4-11-16,0 0-7 16,0 6-1-16,0 22 31 15,3 9-23-15,-3 12-14 16,0 8-2-16,0 5-10 16,-22-2-6-16,-10-5 0 15,7-7-12-15,3-2-20 16,3-12-38-16,8-11-47 15,3-11-57-15,3-6-187 16</inkml:trace>
  <inkml:trace contextRef="#ctx0" brushRef="#br0" timeOffset="31895.2844">9831 7470 240 0,'0'-14'87'0,"0"3"-43"15,0 0 4-15,13 2 1 16,20 2 4-16,14 1 11 16,4-1 2-16,17-3 2 0,12-1-13 15,4 2-8 1,-8 4-30-16,-21 3-15 0,2 2-2 15,-19 0-10-15,3 0-27 16,0 0-71-16,-8 4-61 16,11 12-110-16</inkml:trace>
  <inkml:trace contextRef="#ctx0" brushRef="#br0" timeOffset="32462.8923">11483 6903 278 0,'0'0'283'15,"0"0"-273"-15,0 7 23 16,0 18 14-16,0 10-21 16,-19 6-14-16,-33 15-3 15,-13 15-4-15,-14 5-4 16,0-7-1-16,27-12-1 15,19-22-9-15,33-20-8 16,0-15-5-16,57 0 19 0,31-22 4 16,10-4 14-16,5 2-1 15,-18 7 5-15,-11 5 2 16,-9 4-11-16,-19 3-9 16,-7 2-2-16,-12-3-25 15,-16-2-62-15,2-4-99 16</inkml:trace>
  <inkml:trace contextRef="#ctx0" brushRef="#br0" timeOffset="32741.078">11982 6729 354 0,'0'0'102'0,"0"0"-74"15,0 0 12-15,0 22 26 16,6 14-25-16,-6 6-4 16,0 16 3-16,-6 17-10 15,-35 9-3-15,-16 19-8 16,-3 9-10-16,-5 8-7 16,7-2-1-16,4-10-1 15,16-17-2-15,10-17-19 16,23-23-38-16,-3-29-28 15,8-21-39-15,0-1-106 16</inkml:trace>
  <inkml:trace contextRef="#ctx0" brushRef="#br0" timeOffset="33057.247">12048 7244 407 0,'19'0'37'0,"13"7"69"0,15 13-46 16,5 2-6-16,2 4-18 15,9 8-10-15,5 3-7 16,8 3-14-16,-16-3-1 16,-2 0-4-16,-12-2-10 15,-5 0-18-15,-17-5-23 16,-5-7-31-16,-16-7-93 16</inkml:trace>
  <inkml:trace contextRef="#ctx0" brushRef="#br0" timeOffset="33267.5411">12776 7305 330 0,'-47'37'199'15,"-32"20"-170"-15,-14 17 45 16,-32 10-16-16,-22 2-20 15,2 1-34-15,12-12-4 16,35-14-31-16,32-18-76 16,42-33-225-16</inkml:trace>
  <inkml:trace contextRef="#ctx0" brushRef="#br0" timeOffset="65833.4319">6793 9241 209 0,'-21'0'40'15,"15"0"-33"-15,-8 0 26 16,1-1 16-16,2-2 4 16,8-2-8-16,3-4 0 15,0-4 14-15,0 3-4 16,0 3-19-16,0 3-3 15,0 4-4-15,0 0-6 16,14 0 3-16,27 0-1 16,11 1-7-16,5 3-2 0,11-1-10 15,3 0-4 1,-6-3-2-16,-7 0-3 0,-12 0-13 16,-5 0-38-16,-22 0-57 15,0 0-126-15</inkml:trace>
  <inkml:trace contextRef="#ctx0" brushRef="#br0" timeOffset="66192.9903">7527 9039 318 0,'0'0'76'0,"0"0"-32"15,11 1 28-15,16 10-32 16,11-4-5-16,9 1 5 15,7 6 10-15,3 7-5 16,3 9-9-16,-2 9-14 16,-26 8-15-16,-10 1-4 15,-8-7-3-15,-3-3-1 0,-11-12-11 16,0 1-30-16,0-14-48 16,0-13-95-16</inkml:trace>
  <inkml:trace contextRef="#ctx0" brushRef="#br0" timeOffset="66440.9871">7999 9093 416 0,'0'0'52'16,"0"0"-32"-16,-22 8 15 0,-11 12-1 15,-13 8-1-15,-25 16-3 16,-14 10-3-16,-18 11-4 16,-4 2-12-16,15-8-11 15,13-13-2-15,27-17-38 16,22-7-55-16,27-15-39 16,3-6-144-16</inkml:trace>
  <inkml:trace contextRef="#ctx0" brushRef="#br0" timeOffset="66770.6692">8429 9146 475 0,'0'0'10'0,"28"0"16"16,18 0 28-16,0 13-9 15,12 0-12-15,12 4-8 16,-15 1 0-16,2 5-5 15,-16-1-14-15,-8 2-6 0,-19-2-5 16,-1-7-33-16,-13-1-55 16,0-13-113-16</inkml:trace>
  <inkml:trace contextRef="#ctx0" brushRef="#br0" timeOffset="66951.1688">9086 9080 577 0,'0'35'60'16,"-27"30"40"-16,-25 24-18 16,-40 21-25-16,-20 7-31 15,-24-1-16-15,-9-12-8 0,-5-7-2 16,16-22-12-16,25-28-62 16,49-28-96-16,47-19-264 15</inkml:trace>
  <inkml:trace contextRef="#ctx0" brushRef="#br0" timeOffset="67924.6135">3031 9237 170 0,'0'-9'252'0,"0"0"-216"16,0 7 30-16,0 0-23 16,0-3-8-16,19 2-10 15,27 1 14-15,14-3 2 16,5 5-10-16,6-3 5 15,3 3-13-15,-11 0-15 16,-17 0-5-16,0 0-2 0,-26 0-1 16,-1 8-4-16,-17 2-16 15,-2-6-49-15,0-4-53 16,0 0-105-16</inkml:trace>
  <inkml:trace contextRef="#ctx0" brushRef="#br0" timeOffset="68338.2898">3979 8937 467 0,'0'0'21'0,"0"0"48"15,9 9 4-15,23 7-25 0,15-3-5 16,-9 8-4-16,-5 1-12 16,-6 6-17-16,-8 1-7 15,0 6-1-15,-11 2-2 16,-8 0-2-16,0 2-13 16,0-10-32-16,0-6-50 15,0-18-61-15,0-5-98 16</inkml:trace>
  <inkml:trace contextRef="#ctx0" brushRef="#br0" timeOffset="68524.5877">4650 8909 394 0,'-13'0'142'0,"-28"0"-81"16,-44 37-8-16,-40 25-10 15,-25 10-19-15,0 16-15 16,0 4-7-16,11 0-2 15,35-18-1-15,31-19-20 16,40-23-41-16,33-24-36 16,0-8-67-16,79-16-187 15</inkml:trace>
  <inkml:trace contextRef="#ctx0" brushRef="#br0" timeOffset="68788.6784">4806 9056 140 0,'0'0'299'0,"13"5"-265"15,34 5 76-15,18 5-54 16,-5 7-21-16,-14 6-15 15,-2-3-5-15,-22 4-7 16,-3-7-8-16,0-2-2 16,-19-3-17-16,0-6-28 0,0-9-49 15,0-2-71-15</inkml:trace>
  <inkml:trace contextRef="#ctx0" brushRef="#br0" timeOffset="68944.384">5389 9098 479 0,'-46'46'111'16,"-31"27"-15"-16,-21 30-19 16,-22 23-13-16,-24 14-11 15,-6-10-32-15,14-10-21 16,10-19-5-16,42-28-77 16,32-41-111-16,52-32-353 15</inkml:trace>
  <inkml:trace contextRef="#ctx0" brushRef="#br0" timeOffset="71522.0878">1498 9049 145 0,'0'0'105'0,"0"0"-64"0,0 0 18 16,0 0-12-16,0 0-1 16,0 0 0-16,0 0-12 15,14 0-5-15,5 0 11 16,6 9-1-16,2 19-15 16,-14 17-3-16,1 13-6 15,-14 11-5-15,0 7-4 16,0 4-2-16,-16-6-3 15,-22-11-1-15,-1-6-1 16,-2-10-21-16,-5-18-46 16,-6-9-50-16,6-17-109 15</inkml:trace>
  <inkml:trace contextRef="#ctx0" brushRef="#br0" timeOffset="71756.8908">1267 9297 430 0,'46'-8'63'16,"33"8"-19"-16,27 0 34 16,12-5-46-16,-20 3-14 15,-38 2-11-15,-22 0-6 16,-25 0-1-16,-13 0-4 15,0 0-26-15,0 0-43 0,0 0-82 16,25 0-189-16</inkml:trace>
  <inkml:trace contextRef="#ctx0" brushRef="#br0" timeOffset="71951.2323">2335 8887 667 0,'0'5'40'16,"19"53"-6"-16,3 20 32 15,-22 30-42-15,0 16-20 16,-35 5-4-16,-31-8-1 0,-5-13-38 16,14-33-100-16,30-38-352 15</inkml:trace>
  <inkml:trace contextRef="#ctx0" brushRef="#br0" timeOffset="73230.9484">10466 8979 468 0,'16'-12'102'16,"4"9"-86"-16,-10 3-5 15,4 9 8-15,0 20-4 16,5 6-12-16,-11 6-3 0,-8 9 2 16,0 6-2-16,0 7-2 15,-19-9-17-15,-14-9-41 16,0-17-61-16,20-19-106 15</inkml:trace>
  <inkml:trace contextRef="#ctx0" brushRef="#br0" timeOffset="73457.0999">10283 9136 576 0,'3'0'23'16,"68"0"21"0,19-3 16-16,-3 1-35 0,-8 2-16 15,-21-3-9-15,-26 3-6 16,-4-3-8-16,-4-1-30 16,9-2-60-16,13-4-77 15,14 1-206-15</inkml:trace>
  <inkml:trace contextRef="#ctx0" brushRef="#br0" timeOffset="73636.2175">11628 8776 276 0,'0'2'401'0,"0"55"-385"15,0 24 74-15,-6 18-52 16,-40 10-33-16,-6-3-5 15,-8-13-8-15,0-10-48 16,3-23-57-16,5-23-123 16</inkml:trace>
  <inkml:trace contextRef="#ctx0" brushRef="#br0" timeOffset="81676.9739">3418 8174 278 0,'11'-2'85'16,"5"-9"-59"-16,14-7 39 15,25-15-15-15,15-11-21 16,23-13-6-16,19-16-1 15,32-12 6-15,39-11-1 0,33-10-5 16,21-9-11 0,3-1-11-16,-28 6-3 0,-37 13-13 15,-50 25-26-15,-40 23-49 16,-20 19-89-16</inkml:trace>
  <inkml:trace contextRef="#ctx0" brushRef="#br0" timeOffset="82380.4148">1084 9681 342 0,'0'0'39'0,"19"-9"33"16,68-24 0-16,58-20-6 16,62-35-2-16,36-21-20 15,7 2-5-15,-42 9-13 16,-69 27-17-16,-66 20-9 0,-48 12-6 15,-25 8-35 1,0-2-53-16,0 8-104 16</inkml:trace>
  <inkml:trace contextRef="#ctx0" brushRef="#br0" timeOffset="83722.3887">7047 8082 141 0,'-19'0'31'0,"5"3"-4"16,14-3 9-16,-5 3-7 15,-3-1-1-15,2 4-3 16,6 1-4-16,0 0 10 15,0-3 5-15,0-4 8 16,33 0 15-16,98-46 25 16,84-41-19-16,126-35-14 0,112-27-4 15,32-4-14-15,-8 2-9 16,-95 26-17-16,-126 30-7 16,-111 31-6-16,-88 22-31 15,-57 22-41-15,0 17-70 16,-71 3-181-16</inkml:trace>
  <inkml:trace contextRef="#ctx0" brushRef="#br0" timeOffset="84194.12">6943 9809 456 0,'0'-46'148'0,"137"-30"-120"16,78-33 68-16,101-28-36 15,50-10-12-15,-25 21-21 16,-63 25-27-16,-104 36-13 16,-70 13-118-16,-17-11-200 0</inkml:trace>
  <inkml:trace contextRef="#ctx0" brushRef="#br0" timeOffset="86024.2216">2433 11929 365 0,'0'-8'46'0,"0"6"17"16,0-3-20-16,0 0-6 0,14 2 3 16,5 0-4-16,-5 3-1 15,5 0-5-15,8 0-2 16,6 11 0-16,5 17-5 16,8 11-8-16,1 8-4 15,-1 8-3-15,-8-1-7 16,-5 1 2-16,0-2-3 15,-11-6-1-15,-9-12-7 16,-7-5-27-16,-6-14-48 16,0-16-53-16,5 0-68 15</inkml:trace>
  <inkml:trace contextRef="#ctx0" brushRef="#br0" timeOffset="86278.5409">3508 11856 328 0,'0'-10'197'0,"0"5"-156"16,0 5 27-16,0 0-38 15,0 10-15-15,0 24 1 16,-19 20 12-16,-33 18-10 16,-38 14 0-16,-25 19-9 15,-40 7-5-15,-17 6-3 16,3-6 0-16,11-15-1 15,46-17-1-15,41-27-5 16,30-14-22-16,28-20-30 0,7-16-25 16,6-3-45-16,28-25-80 15</inkml:trace>
  <inkml:trace contextRef="#ctx0" brushRef="#br0" timeOffset="86556.8169">3573 12378 456 0,'47'0'57'0,"13"0"24"15,24-5-8-15,28-11-43 16,-6 1-8-16,-21 5-14 16,-20-1-7-16,-32 6-1 15,-22 5-12-15,-11 0-21 16,0 0-88-16,8-5-207 16</inkml:trace>
  <inkml:trace contextRef="#ctx0" brushRef="#br0" timeOffset="87666.8374">4713 12112 253 0,'0'-5'91'0,"0"-2"-48"16,0 2-4-16,0-2-26 15,0 2 8-15,0 2 9 16,0-2 16-16,0 5-5 16,0-2-7-16,0 0-2 15,0 2-8-15,8 0-13 16,11 0-3-16,0 0 3 16,28 12 3-16,-6 24-2 15,10 11 0-15,1 8-3 0,3 5 1 16,7-1 2-16,-7-1-4 15,-3-3-5-15,-6-14-3 16,-8-6-2-16,-10-10-10 16,-18-13-16-16,-10-8-30 15,0-4-41-15,0-14-91 16</inkml:trace>
  <inkml:trace contextRef="#ctx0" brushRef="#br0" timeOffset="87914.9017">5474 11947 431 0,'-11'0'107'0,"-3"7"-97"16,-46 29 6-16,-16 19 11 15,-39 18-1-15,-21 8-7 16,-22 12-6-16,-17 1-6 15,-5 3 1-15,25-19-5 16,30-18-3-16,59-26-16 16,61-25-34-16,5-9-53 15,98-35-56-15,38-23-141 16</inkml:trace>
  <inkml:trace contextRef="#ctx0" brushRef="#br0" timeOffset="88206.5298">5711 12036 278 0,'0'0'160'0,"27"12"-90"15,20 6 17-15,18 4-36 16,6 2 1-16,-6 5-13 16,1 2-4-16,-6-1-25 0,-14-5-8 15,-13-5-2-15,-9-5-6 16,-10-7-15-16,-14 3-23 16,0-11-48-16,0 0-85 15,19-12-172-15</inkml:trace>
  <inkml:trace contextRef="#ctx0" brushRef="#br0" timeOffset="88386.5012">6682 12013 462 0,'-33'24'134'16,"-27"34"-56"-16,-30 16 8 0,-16 15-20 16,-20 17-28-1,-18 7-25-15,-12 2-6 0,4-7-4 16,15-10-3-16,17-14 0 15,22-15-18-15,14-6-45 16,13-22-45-16,11-19-89 16</inkml:trace>
  <inkml:trace contextRef="#ctx0" brushRef="#br0" timeOffset="91046.6589">7080 12100 75 0,'0'-9'258'16,"0"9"-213"-16,0 0 14 15,0 0-20-15,0 0-5 16,13 0-1-16,1 0 1 16,0-1-2-16,10-1-2 15,9-3 8-15,8 2-6 16,11-2-15-16,-1 1-6 15,-12 1-7-15,-12 1-3 16,-8-2-1-16,-6 4 0 16,-4 0-3-16,-9 0-10 15,0 0-39-15,0 6-58 0,0 1-101 16</inkml:trace>
  <inkml:trace contextRef="#ctx0" brushRef="#br0" timeOffset="91262.8026">7052 12393 475 0,'69'-15'62'0,"1"10"10"16,10-5-3-16,-10 4-46 15,-23 6-23-15,-28 0 0 0,-19 0-55 16,0 0-80-16,0 0-145 16</inkml:trace>
  <inkml:trace contextRef="#ctx0" brushRef="#br0" timeOffset="92320.7973">8994 11608 470 0,'19'-6'39'0,"-19"6"-4"16,0 0 6-16,0 9-18 15,0 16-1-15,0 10-6 16,-38 17-6-16,-28 12-3 0,-26 12-6 16,-20 16 1-16,-11 3-1 15,3-11 0-15,30-16-1 16,57-25 0-16,33-26-3 15,30-17-9-15,71 0 12 16,30-30 0-16,14-10 2 16,-14 0-1-16,-6 10 1 15,-30 11 0-15,-35 7-2 16,-13 11-5-16,-28 1-56 16,-19 0-97-16,13-7-115 15</inkml:trace>
  <inkml:trace contextRef="#ctx0" brushRef="#br0" timeOffset="92590.7242">9681 11577 364 0,'0'-9'144'16,"0"9"-97"-16,0 0 5 15,0 0-36-15,0 21 9 16,0 16 4-16,-6 10 2 15,-40 20 5-15,-33 21-13 16,-19 16-5-16,-28 14 5 16,-15 4-10-16,-4 2-7 15,14-10-4-15,14-15-2 0,38-18-9 16,43-30-16 0,26-20-21-16,10-30-27 0,46-1-11 15,30-14-24-15,9-22-82 16</inkml:trace>
  <inkml:trace contextRef="#ctx0" brushRef="#br0" timeOffset="92882.6488">9703 12060 487 0,'71'0'22'0,"-1"0"43"16,23 16-7-16,11 15-10 15,8 3-4-15,5 0-14 16,-11 1 0-16,-8 0-5 16,-24-1-19-16,-28-2-5 15,-13-8-1-15,-8-2-3 16,-20-3-8-16,-5-10-13 15,0-9-28-15,0 0-43 16,-19-7-58-16,-6-29-175 16</inkml:trace>
  <inkml:trace contextRef="#ctx0" brushRef="#br0" timeOffset="93069.8893">10815 11967 146 0,'-57'0'448'0,"-9"30"-415"15,-40 28 50-15,-38 12-26 16,-28 10-21-16,-11 4-25 16,0-4-10-16,25-15-1 15,36-13 0-15,34-16-13 16,50-19-38-16,38-17-31 16,0 0-26-16,90-27-77 15</inkml:trace>
  <inkml:trace contextRef="#ctx0" brushRef="#br0" timeOffset="93400.6921">11235 11789 363 0,'0'0'39'15,"14"0"9"-15,5 0 6 0,-6 0-3 16,6 0-4-16,-5 21 3 16,-8 20-8-16,-6 5-5 15,0 11-9-15,-11 10-14 16,-30-5-11-16,-6 3-3 15,9-11-1-15,-3-5-15 16,-5-4-32-16,2-15-38 16,12-14-65-16,10-16-164 15</inkml:trace>
  <inkml:trace contextRef="#ctx0" brushRef="#br0" timeOffset="93596.8249">10856 12152 529 0,'11'-3'84'16,"87"3"-29"-16,3 0 7 15,8-8-19-15,-3-7-4 16,-7-1-26-16,-15-3-13 16,-18 4-7-16,-20 1-29 15,-13 0-66-15,-1-6-98 16,6-7-231-16</inkml:trace>
  <inkml:trace contextRef="#ctx0" brushRef="#br0" timeOffset="93806.1006">12309 11543 575 0,'0'49'89'15,"0"24"-1"-15,0 20-30 16,-57 10-27-16,-17 10-16 16,-18-7-13-16,13-10-2 15,8-16-8-15,19-18-35 16,11-19-89-16,30-25-253 16</inkml:trace>
  <inkml:trace contextRef="#ctx0" brushRef="#br0" timeOffset="131930.0846">3123 14407 243 0,'0'0'107'0,"0"0"-82"16,0 0 7-16,0 0-4 15,0 0-4-15,0 0 7 16,0-6 19-16,-2 4 7 15,2-1-16-15,-6 3-15 0,6 0-12 16,0 0-1 0,0 0-5-16,0 0-1 0,0 0 0 15,0 0-1-15,0 0-4 16,0 0 0-16,0 0-1 16,0 0 1-16,33 5 1 15,13 9 1-15,1 4-1 16,-9-1-2-16,-6 5 3 15,1 1 0-15,-11-1 1 16,-11 6-3-16,-3-3-1 16,-8-5-1-16,0-3-2 15,0-8-27-15,0-1-38 16,0-2-63-16,0 0-86 16</inkml:trace>
  <inkml:trace contextRef="#ctx0" brushRef="#br0" timeOffset="132244.2953">3778 14401 156 0,'0'-9'313'0,"0"6"-296"16,0 0 21-16,0 3-10 15,0 0-6-15,0 0 11 16,0 0-3-16,0 13-2 0,-38 29 19 16,-28 18-9-16,-32 22-18 15,-14 19-9-15,-21 11-8 16,-12 4-2-16,17-3-1 16,22-11 0-16,35-17 0 15,38-27-6-15,25-21-27 16,8-24-16-16,0-13-37 15,27-23-51-15,33-31-154 16</inkml:trace>
  <inkml:trace contextRef="#ctx0" brushRef="#br0" timeOffset="132589.9529">4923 13945 419 0,'0'-7'64'15,"0"7"8"-15,-6 0-33 16,-45 35-19-16,-37 29 19 15,-34 29 6-15,-15 32 3 16,-7 19 0-16,18 12-10 16,23-1-5-16,43-20-21 0,33-23-7 15,27-25-1-15,0-21-3 16,8-17-1-16,19-16-3 16,17-13-27-16,-3-17-55 15,2-3-72-15,-7-39-337 16</inkml:trace>
  <inkml:trace contextRef="#ctx0" brushRef="#br0" timeOffset="133744.11">5553 14329 96 0,'5'-4'168'0,"-2"-4"-129"16,2 1-4-16,4 1 6 15,1 1 3-15,-10 1-8 16,0-1-7-16,0 5-3 16,0 0-7-16,0 0-4 15,0 0 8-15,0 0 5 16,0 0-5-16,0-3-3 16,0 3-7-16,0 0-1 15,0 0-1-15,0-2 4 16,0 2 2-16,0-3 1 15,0 3-1-15,0 0-3 16,0 0-5-16,-13 0-2 0,-12 17-4 16,-13 28 15-16,-16 18 7 15,-12 9-8-15,-13 15-3 16,3-4-3-16,8 0-7 16,16-13-3-16,5-14-1 15,17-17-7-15,22-13-20 16,-5-13-23-16,13-13-45 15,0 0-79-15,5-33-191 16</inkml:trace>
  <inkml:trace contextRef="#ctx0" brushRef="#br0" timeOffset="134074.068">6038 14438 275 0,'0'0'157'0,"0"0"-116"16,8 0 23-16,44 0-4 16,8 0-16-16,11 0-15 0,-14-5-8 15,-5-1-14-15,-17-6-6 16,-2 5-1-16,0 0-13 16,-14 5-61-16,8-1-113 15</inkml:trace>
  <inkml:trace contextRef="#ctx0" brushRef="#br0" timeOffset="134411.7744">6949 14211 409 0,'13'12'17'16,"7"6"60"-16,12 4-21 16,20 5-16-16,-6 3-14 15,14 0 2-15,-2 9 2 16,-4-3-9-16,3-2-7 15,-21 2-12-15,7-2-2 16,-15-3-2-16,-4 2-8 0,-2-11-20 16,-11-13-31-1,-3-9-55-15,-2 0-52 0</inkml:trace>
  <inkml:trace contextRef="#ctx0" brushRef="#br0" timeOffset="134665.3429">7644 14175 481 0,'-41'0'21'0,"-5"15"0"16,-11 15 1-16,-17 5 10 15,-21 5 6-15,-12 5-10 0,-5 1-3 16,1 4-8-16,21-8-11 15,16-5-6-15,30-7-1 16,23-9-13-16,15-2-26 16,6-11-47-16,6-6-3 15,45-2 2-15,4 0-75 16</inkml:trace>
  <inkml:trace contextRef="#ctx0" brushRef="#br0" timeOffset="136331.5441">10082 14349 403 0,'24'0'49'0,"12"-3"48"16,-4 3-51 0,12 0-24-16,-11 0-1 0,2 0-13 15,-10 0-5-15,2 0-3 16,-8 0 0-16,-5 0-2 16,-1 3-36-16,6 3-55 15,-8-1-99-15</inkml:trace>
  <inkml:trace contextRef="#ctx0" brushRef="#br0" timeOffset="136571.9797">10087 14566 278 0,'22'0'197'16,"11"0"-120"-16,18 0 19 16,7 0-66-16,2 0-11 15,-14-8-16-15,-19 5-3 16,3-1-11-16,-2-2-27 16,4 2-78-16,1-5-158 15</inkml:trace>
  <inkml:trace contextRef="#ctx0" brushRef="#br0" timeOffset="136999.7884">11819 13973 456 0,'0'0'79'0,"0"0"-42"0,0 0-10 16,0 14 11-1,0 3-18-15,0 9 0 0,-22 3-1 16,-16 10 0-16,-20 11-11 15,-7 6-4-15,5 3-3 16,0-8-1-16,22-10 0 16,24-17 0-16,14-11-1 15,0-13 1-15,52 0 0 16,27-13 2-16,14-9 2 16,16-2-2-16,-3 2-1 15,-21 3-1-15,-25 6 0 16,-14 4-2-16,-22 2-29 15,-10-1-39-15,-14 3-60 16,0 1-89-16</inkml:trace>
  <inkml:trace contextRef="#ctx0" brushRef="#br0" timeOffset="137299.9831">12642 13771 311 0,'0'0'173'0,"0"0"-133"15,0 0-16-15,-11 28 25 0,-8 5-5 16,-16 17-11 0,-28 15 5-16,-11 18 1 0,-29 12-6 15,-15 9-10-15,12 10-7 16,0-7-5-16,8-2-3 15,27-11-6-15,11-11-2 16,21-21-6-16,20-20-15 16,11-22-29-16,8-15-16 15,0-5-56-15,8 0-57 16,39-25-140-16</inkml:trace>
  <inkml:trace contextRef="#ctx0" brushRef="#br0" timeOffset="137622.0136">12806 14206 218 0,'0'0'284'0,"0"0"-264"16,16 0 36-16,17 14-5 16,5 1-16-16,8 3-6 15,11 4-3-15,-2 7 5 16,-3 7 2-16,5 3-8 0,-16 1-15 16,-14 0-8-1,6-5-2-15,-14-7-5 0,0-5-29 16,6-8-27-16,-17-9-32 15,-8-6-95-15,0 0-158 16</inkml:trace>
  <inkml:trace contextRef="#ctx0" brushRef="#br0" timeOffset="137862.4326">13435 14160 389 0,'-32'0'125'0,"2"0"-89"16,-3 17-9 0,-22 12-4-16,-2 4-1 0,-22 5-4 15,-14 7 2-15,1 8 2 16,-1 1-9-16,8 1-7 16,9-7-6-16,22-7-3 15,21-9-19-15,22-14-27 16,11-17-49-16,0-1-15 15,52-8-101-15</inkml:trace>
  <inkml:trace contextRef="#ctx0" brushRef="#br0" timeOffset="138146.2026">13962 13939 365 0,'0'26'61'0,"0"7"28"16,-9 15-33-16,-15 8-12 15,-9 8-13-15,-13 5-8 16,0 0-5-16,-6 5-9 15,5-9-9-15,15-1 0 16,-1-11-18-16,14-14-41 0,0-22-70 16,11-17-105-16</inkml:trace>
  <inkml:trace contextRef="#ctx0" brushRef="#br0" timeOffset="138342.3339">13574 14314 549 0,'0'-12'55'16,"66"2"8"-16,8 0-33 15,10 5 4-15,1 3 1 16,-6 2-21-16,-14 0-14 0,-8 0-3 16,-10 0-47-1,-1 4-53-15,-13-4-85 0,5 0-210 16</inkml:trace>
  <inkml:trace contextRef="#ctx0" brushRef="#br0" timeOffset="138521.4527">14649 13945 579 0,'-28'50'92'15,"9"27"-3"-15,0 11-37 16,-13 15-17-16,-7 3-15 15,-10-2-8-15,-8-1-3 16,11-21-9-16,13-18-27 16,8-34-118-16,12-30-293 0</inkml:trace>
  <inkml:trace contextRef="#ctx0" brushRef="#br0" timeOffset="145525.4991">8069 13909 487 0,'52'59'107'0,"3"28"17"16,-12 30-31-16,-43 31-29 15,-24 21-14-15,-110 9-22 16,-40-13-20-16,-23-32-8 16,12-45-45-16,-9-65-177 15</inkml:trace>
  <inkml:trace contextRef="#ctx0" brushRef="#br0" timeOffset="154619.8544">2649 15746 216 0,'-6'3'277'15,"6"2"-273"-15,6 1-3 16,59 2 13-16,17 0 5 15,35 8 6-15,20-1-4 16,34-2 9-16,64-4 2 16,81-9 2-16,110-4 9 15,111-32 4-15,104-12-3 0,62 2-18 16,-16 2-7-16,-79 5-8 16,-114 21-9-16,-148 11-2 15,-122 7-18-15,-107 0-16 16,-57 0-31-16,-49 7-6 15,-11 8-84-15,-63-8-262 16</inkml:trace>
  <inkml:trace contextRef="#ctx0" brushRef="#br0" timeOffset="155151.307">5193 16397 168 0,'0'0'388'0,"-14"0"-372"16,1 21 27-16,-7 13-6 16,1 14-10-16,-8 10-9 0,-6 7-5 15,-5 15-5 1,-14 4 0-16,-8 2-4 0,-5-11-4 15,13-10-4-15,0-14-16 16,17-16-31-16,10-14-33 16,17-13-52-16,8-8-49 15</inkml:trace>
  <inkml:trace contextRef="#ctx0" brushRef="#br0" timeOffset="155445.1599">5520 16723 372 0,'19'0'24'0,"8"5"44"15,25 0-4-15,14 0-5 16,-1 0-13-16,22-1-12 16,-10 1-15-16,-12 1-8 15,3-4-11-15,-24-2 0 16,-3 0-14-16,-3 0-40 16,-19 3-107-16,3-3-179 15</inkml:trace>
  <inkml:trace contextRef="#ctx0" brushRef="#br0" timeOffset="155677.315">6725 16509 617 0,'33'6'23'0,"27"20"30"16,14 11-23-16,10 6-18 15,-5-1-5-15,-3 3-7 16,-16-6-4-16,-21 0-4 16,-12-10-9-16,-8-7-20 0,-16-9-17 15,-3-13-40 1,0 0-75-16,11-18-120 0</inkml:trace>
  <inkml:trace contextRef="#ctx0" brushRef="#br0" timeOffset="155827.4129">7467 16480 419 0,'-14'0'171'0,"-65"29"-82"16,-38 27-8-16,-28 23-23 15,-24 10-17-15,-16 10-16 16,2-7-20-16,20-14-5 16,45-25-38-16,64-27-103 15,35-26-185-15</inkml:trace>
  <inkml:trace contextRef="#ctx0" brushRef="#br0" timeOffset="156667.4888">11380 15554 361 0,'-6'-2'44'16,"6"-1"25"-16,0 1-38 15,0 2-8-15,0-4-3 16,0 4-9-16,38 0 15 16,41 0 27-16,44 0-15 0,68 0 7 15,117 0 9 1,79-7 3-16,118-8-3 0,51-11-12 15,-5 4-13-15,-55 8-19 16,-139 4-10-16,-128 10-4 16,-120 0-35-16,-73 0-45 15,-36 0-66-15,-3-13-128 16</inkml:trace>
  <inkml:trace contextRef="#ctx0" brushRef="#br0" timeOffset="157185.8321">12118 16149 439 0,'0'-2'48'16,"0"-1"17"-16,0-1-32 16,14-1-8-16,5 4 7 15,-19 1-11-15,0 0 7 16,0 13 3-16,0 26 12 15,0 18-11-15,-52 13-21 16,1 8-6-16,-9-4-3 0,2-4-2 16,23-11-3-1,16-15-16-15,8-15-36 0,11-14-15 16,0-15-39-16,0 0-78 16</inkml:trace>
  <inkml:trace contextRef="#ctx0" brushRef="#br0" timeOffset="157516.0518">12901 16293 253 0,'0'0'223'0,"0"0"-174"16,5 0 14-16,47 0-32 16,14 0 13-16,13 0-8 15,5 0-12-15,-10 0-12 16,-3 0-9-16,-6 6-3 15,-5-1-7-15,-22 1-24 16,-5-1-45-16,0 0-100 16,-6 1-203-16</inkml:trace>
  <inkml:trace contextRef="#ctx0" brushRef="#br0" timeOffset="157799.9158">13986 16247 439 0,'27'0'24'0,"31"10"82"15,2 9-50-15,13 6-14 0,4 5-14 16,2 0-4-16,-14 2-6 15,1 0-10-15,-15-2-6 16,-4-1-2-16,-20 0-5 16,-8-7-11-16,-5-5-32 15,-14-10-54-15,0-7-78 16,0 0-51-16</inkml:trace>
  <inkml:trace contextRef="#ctx0" brushRef="#br0" timeOffset="157971.9103">14785 16140 487 0,'-11'0'134'0,"-57"4"-46"16,-30 35-48-16,-33 27-2 15,-24 13-5 1,-28 14-4-16,-8 6-17 0,-5-1-10 16,29-13-2-16,31-20-3 15,57-29-29-15,41-14-70 16,38-22-95-16</inkml:trace>
  <inkml:trace contextRef="#ctx0" brushRef="#br0" timeOffset="158923.6259">4309 15330 278 0,'-40'13'37'15,"15"1"-2"-15,-2-4 11 16,13-2-16-16,14-5-3 16,0-3 3-16,0 0 11 15,46-13 14-15,99-38-10 16,98-33 5-16,149-40 12 0,164-32-6 15,115-19-6-15,49 7 5 16,-46 17-28-16,-148 29-21 16,-166 36-6-16,-178 28-39 15,-135 24-58-15,-47 24-67 16,-88 10-165-16</inkml:trace>
  <inkml:trace contextRef="#ctx0" brushRef="#br0" timeOffset="159411.9489">5076 17138 373 0,'19'-3'191'0,"87"-34"-136"15,115-33 56-15,114-32-20 16,104-29-12-16,71-11-25 15,-19 5-21-15,-82 29-9 16,-115 33-14-16,-130 30-10 0,-88 22-8 16,-62 12-24-16,-14 11-72 15,-63-7-205-15</inkml:trace>
  <inkml:trace contextRef="#ctx0" brushRef="#br0" timeOffset="160777.8546">18842 5410 383 0,'0'-5'25'16,"0"5"30"-16,0 0-13 15,0 0-14-15,8 0-9 16,3 0 9-16,3 0 16 16,0 0-6-16,5 0-10 15,8 7-5-15,6 12-1 16,5 6-1-16,3 7 1 16,2 7-3-16,4 4-4 15,-6 7-5-15,-3 1-7 0,-5 4-2 16,-1 3-1-16,-18-5-3 15,-6 0-13-15,-8-13-30 16,0-11-26-16,0-11-48 16,0-14-61-16,0-4-108 15</inkml:trace>
  <inkml:trace contextRef="#ctx0" brushRef="#br0" timeOffset="161048.0338">19827 5441 502 0,'0'-1'47'0,"0"1"38"0,0 0-58 15,0 0-16-15,0 26 7 16,0 17 15-16,-33 12 1 16,-19 29-8-16,-35 22-4 15,-36 23-7-15,-30 25-5 16,-24 10 0-16,0-3-3 15,13-7-5-15,42-20-2 16,24-26-7-16,32-25-10 16,25-30-18-16,28-28-27 15,13-25-10-15,13 0-26 16,47-13-74-16</inkml:trace>
  <inkml:trace contextRef="#ctx0" brushRef="#br0" timeOffset="161489.3264">20102 6206 77 0,'-8'-3'150'16,"2"3"-109"-16,4 0-18 15,-4 0 2-15,1 0 7 16,5 0-3-16,0 0-1 15,0 0 16-15,0 0 15 16,0 0-6-16,0 0-15 16,0 0-8-16,5 0-9 15,36 0-6-15,16 0 13 16,22 0-2-16,14-6-12 16,-8-2-11-16,-12 0-3 15,-26 4-2-15,-9-1-17 0,-25 5-24 16,-13 0-67-16,0 0-71 15,0 17-129-15</inkml:trace>
  <inkml:trace contextRef="#ctx0" brushRef="#br0" timeOffset="161691.8848">20088 6440 479 0,'14'0'49'0,"43"0"27"16,36-3-16-16,5-7-33 0,-8 2-16 15,-8 0-11 1,-17 3-8-16,-13 5-21 0,-5 0-65 16,2 0-144-16</inkml:trace>
  <inkml:trace contextRef="#ctx0" brushRef="#br0" timeOffset="162607.8322">23516 4912 267 0,'13'-2'81'0,"-2"0"-4"0,-3-1-16 15,-8 3-25-15,0 0-7 16,0 0-4-16,0 0 12 16,0 18-4-16,0 11-10 15,-19 12-5-15,-27 11-6 16,-19 9-9-16,-23 11-2 15,4 3-1-15,18-17-2 16,25-12-4-16,31-21-3 16,10-18-3-16,38-7-8 15,54 0 20-15,20-13 3 16,0-4 2-16,0-1-3 16,-22 7 1-16,-25 3-3 0,-5 0-2 15,-27 5-18-15,-14 0-58 16,-5 2-29-16,-14-1-28 15</inkml:trace>
  <inkml:trace contextRef="#ctx0" brushRef="#br0" timeOffset="162929.4119">24268 4813 338 0,'0'-10'39'0,"0"7"40"16,-8 3-34-16,-3 0-8 15,3 0-16-15,-3 0-4 0,-8 7-2 16,-3 22 10-16,-16 14 1 16,-8 18-5-16,-28 15 0 15,-10 22 3-15,-15 18-5 16,-18 11-1-16,11 4-3 15,2 2-9-15,14-7-6 16,25-22-3-16,18-27-19 16,31-33-10-16,16-27 2 15,0-17-11-15,8 0-31 16,47-24-48-16,2-13-99 16</inkml:trace>
  <inkml:trace contextRef="#ctx0" brushRef="#br0" timeOffset="163387.7155">24538 5300 289 0,'-3'-4'44'15,"3"4"20"-15,0 0-27 16,0 0-7-16,0 0 2 16,0 0 0-16,3 7 6 15,16 14-3-15,6 7-9 16,8 8-2-16,7-2-4 16,7 4 2-16,-9 6-4 15,0 0-3-15,-2-2-3 16,-4 0-12-16,-7-8-1 0,-6 1-10 15,3-10-22-15,-11-7-38 16,-3-8-56-16,11-10-74 16</inkml:trace>
  <inkml:trace contextRef="#ctx0" brushRef="#br0" timeOffset="163648.9921">25225 5237 497 0,'-46'0'40'15,"0"0"15"-15,-12 24-17 0,-29 15-17 16,-6 13-9-16,-24 13-9 16,-19 9-1-16,-3 4-1 15,8-4 0-15,19-10-1 16,30-12-1-16,36-17-7 15,38-13-9-15,8-15-18 16,0-7-35-16,79-7-15 16,24-18-31-16,23-12-170 15</inkml:trace>
  <inkml:trace contextRef="#ctx0" brushRef="#br0" timeOffset="164031.4986">25708 5190 215 0,'3'-5'152'16,"2"-1"-110"-16,-5 6-3 16,8-1-14-16,-8 1 3 15,6 0-1-15,-6 0 2 16,0 0-3-16,0 1 4 0,0 28 20 16,0 6-32-16,0 5 1 15,0 8-4-15,0 3-8 16,-33-2-3-16,0 2-4 15,12-5 0-15,-9-2-6 16,2-11-13-16,9-11-25 16,0-15-52-16,-8-3-24 15,-6-4-38-15</inkml:trace>
  <inkml:trace contextRef="#ctx0" brushRef="#br0" timeOffset="164235.1046">25285 5501 210 0,'0'-10'234'16,"0"7"-158"-16,38-4-12 15,28-5-10-15,24-4-16 16,3-1-7-16,-6 3-10 16,-8 2-12-16,-16 2-9 15,-9 6-10-15,-10-1-23 16,-3 3-41-16,5 2-68 15,-8 0-89-15</inkml:trace>
  <inkml:trace contextRef="#ctx0" brushRef="#br0" timeOffset="164451.2487">26616 4988 474 0,'0'9'30'16,"0"31"62"-16,0 14-38 16,0 18-28-16,-36 10-20 15,-15 4-4-15,-9 2-2 16,-6-6 0-16,1-1-6 16,-1-1-22-16,9 5-65 15,-3-14-110-15</inkml:trace>
  <inkml:trace contextRef="#ctx0" brushRef="#br0" timeOffset="164940.0742">22204 6346 162 0,'-8'-5'86'0,"-3"5"-28"16,-8 0 6-16,0 0-51 15,11 0-3-15,8 0 4 16,0 0 10-16,5 13 31 16,74 5 27-16,52-1-3 15,87-5-22-15,96-12-10 16,92 0-9-16,118-35 3 0,92-27 14 15,71-17-5-15,8-8-25 16,-73 0-17-16,-137 13-6 16,-158 16-2-16,-130 19-6 15,-110 17-17-15,-49 22-34 16,-30 0-48-16,-8 36-34 16,-8 15-138-16</inkml:trace>
  <inkml:trace contextRef="#ctx0" brushRef="#br0" timeOffset="165937.8499">23718 7005 83 0,'13'-10'293'0,"-13"6"-240"0,0-1 30 16,14-4-33-1,-1 2-14-15,-2-5-5 0,8-1-3 16,-10 6 10-16,4 4 5 16,-13 3-9-16,0 0-10 15,0 0-9-15,0 6-6 16,0 26 1-16,-13 19 14 15,-20 20-17-15,-8 10 0 16,-11 10-2-16,6-3-4 16,-1-2-1-16,4-14-10 15,10-16-26-15,14-21-46 16,5-18-28-16,14-17-80 16,6-14-183-16</inkml:trace>
  <inkml:trace contextRef="#ctx0" brushRef="#br0" timeOffset="166267.7783">24451 7151 381 0,'0'0'82'15,"0"0"-12"-15,0 0-31 16,0 0-7-16,27 0 3 16,39-2-2-16,26-7 24 15,12-1-11-15,13-5-12 16,-16 2-16-16,-11 1-15 15,-19 0-3-15,-16-2-7 16,-23 3-41-16,-13 4-69 16,9 4-142-16</inkml:trace>
  <inkml:trace contextRef="#ctx0" brushRef="#br0" timeOffset="166701.5389">25861 6857 191 0,'0'-3'318'0,"0"3"-312"15,8 0 35-15,35 0 14 16,12 23-15-16,10 3-19 15,6 6 15-15,14 7-5 16,-1 2-11-16,-5 1 2 16,6-2-13-16,-25 1-9 15,-19-3-2-15,-8 0-13 16,-23-6-12-16,-10-1-32 16,0-3-38-16,0-3-64 15,-10-9-125-15</inkml:trace>
  <inkml:trace contextRef="#ctx0" brushRef="#br0" timeOffset="167025.7555">26570 6822 344 0,'-20'-6'114'0,"4"6"-69"16,-8-2 3-16,-15 2-19 0,4 0 12 15,2 0-7-15,1 0-5 16,-7 10 9-16,1 9 1 16,-8 10-1-16,-14 7 0 15,-25 22-1-15,-32 22 0 16,-41 20-12-16,-25 22-4 15,-13 9-6-15,19-9-12 16,38-17-3-16,60-28-26 16,54-65-153-16,25-40-534 15</inkml:trace>
  <inkml:trace contextRef="#ctx0" brushRef="#br0" timeOffset="169137.0376">23769 9310 347 0,'0'0'73'16,"0"0"-54"-16,0 0 11 0,0-4-20 16,0 4 19-16,0 0 13 15,0-1-1-15,0 1-1 16,-5 0-19-16,-22 8-6 16,-6 25 9-16,-5 10-9 15,-3 9-5-15,3 7 0 16,10 4-3-16,17-6 1 15,11-12-6-15,0-18-1 16,52-19 9-16,19-8 12 16,27-28 3-16,9-24-10 15,-4-5-6-15,-37 1-4 16,-20 6 5-16,-32 7-1 16,-14 5-6-16,0 8-3 0,-38 11-2 15,-22 5-9 1,13 14-22-16,-5 0-26 0,20 0-7 15,32 0-21-15,0 0-40 16,0 4-59-16,38 2-48 16</inkml:trace>
  <inkml:trace contextRef="#ctx0" brushRef="#br0" timeOffset="169519.2923">24759 9252 455 0,'0'0'34'0,"0"0"28"16,0 0-51-16,0 0-3 15,0 0 9-15,0 13 20 16,0 4 6-16,0 7-14 15,0 9 1-15,-19 9-1 16,0 4-12-16,-14 2-4 16,14-10-4-16,-3-10-6 15,11-19-1-15,11-9-1 16,0-7 3-16,19-43 15 16,47-25-17-16,24-16-2 15,11 9 5-15,2 14 7 0,4 22 9 16,-12 30-9-16,-8 16-6 15,-27 0-6-15,-21 23 0 16,-39 15-31-16,0-9-113 16,0-22-389-16</inkml:trace>
  <inkml:trace contextRef="#ctx0" brushRef="#br0" timeOffset="170651.5863">18992 12309 450 0,'-32'0'63'16,"21"0"-55"-16,11 0 26 15,0 0-17-15,0 0 2 16,0 0 8-16,30 0 17 16,5 7 0-16,-2 3-13 15,5 4-3-15,0 3-6 16,9 5-4-16,-7 7-7 16,18-3-5-16,-4 3-3 15,-7 0-2-15,4 1 0 0,-12-2-1 16,-12-1-5-16,-8-5-13 15,5-7-29-15,-2-8-27 16,8-7-48-16,-3 0-22 16,20-15-11-16,5-18-39 15</inkml:trace>
  <inkml:trace contextRef="#ctx0" brushRef="#br0" timeOffset="170861.7256">20277 12199 409 0,'0'-4'107'15,"0"4"7"-15,0 0-55 0,-11 2-11 16,-30 36-18-16,-36 27 14 16,-29 28-21-16,-38 22-5 15,-26 18-11-15,-26 16 0 16,-8 5 1-16,-12 5-7 16,25-12-1-16,28-23-7 15,56-30-21-15,50-37-45 16,57-32-37-16,0-25-70 15,85 0-116-15</inkml:trace>
  <inkml:trace contextRef="#ctx0" brushRef="#br0" timeOffset="171237.9826">20566 12721 235 0,'-6'0'232'0,"6"0"-203"0,0 0 6 16,0 0-7-16,19 0 38 15,19 0-15-15,17-2-5 16,-3-4-9-16,-6 6-7 16,-2 0-18-16,-9 0-12 15,3 0-1-15,-19 0-24 16,-10 0-39-16,-4 0-64 15,-5 10-121-15</inkml:trace>
  <inkml:trace contextRef="#ctx0" brushRef="#br0" timeOffset="171507.0774">20388 13038 466 0,'0'8'64'16,"0"0"16"-16,6 1-27 15,35 1 0-15,19-2-21 16,11-6 1-16,13-2-9 15,-10 0-24-15,-14 0-6 0,-9-12-79 16,-45-13-216 0</inkml:trace>
  <inkml:trace contextRef="#ctx0" brushRef="#br0" timeOffset="172253.4134">22572 12822 338 0,'0'-2'112'15,"0"-4"-34"1,11 5-11-16,30 1-2 16,38 0 9-16,44-3 1 0,30 2-10 15,24-8-15-15,6-1-22 16,-39 1-20-16,-49 5-8 15,-45 1-24-15,-31 0-86 16,-19-20-207-16</inkml:trace>
  <inkml:trace contextRef="#ctx0" brushRef="#br0" timeOffset="173437.8225">26259 10996 396 0,'35'-16'90'0,"-5"4"-20"15,-3 0-7-15,6-1-27 16,-6 5-8-16,-2-2 5 15,8 1-5-15,-14 2-5 16,3 2-3-16,-17 4-4 0,-5 1-6 16,0 0-2-1,0 6-4-15,-19 31-1 0,-19 13 6 16,-22 19-9-16,-6 10 0 16,-7 1 0-16,10-9-1 15,22-19 0-15,22-23-8 16,19-18-13-16,14-11 3 15,65-2 13-15,24-23 6 16,1 3 0-16,-6 7 1 16,-19 8-1-16,-13 7 0 15,-20 0-4-15,-19 0-48 16,-13 0-52-16,-14 12-68 16,0-10-110-16</inkml:trace>
  <inkml:trace contextRef="#ctx0" brushRef="#br0" timeOffset="173751.0298">27396 10659 439 0,'0'0'46'0,"0"0"-5"15,0 0-30-15,0 25 16 16,-17 11-5-16,-21 8 11 16,-3 13-3-16,-16 14-6 0,-8 19-1 15,-14 14 7-15,-14 18 4 16,-16 8-15-16,2-1-9 16,9-7-10-16,19-12-2 15,27-24-19-15,14-20-19 16,11-29-13-16,27-19-25 15,0-15-72-15,0-3 18 16,0-8-181-16</inkml:trace>
  <inkml:trace contextRef="#ctx0" brushRef="#br0" timeOffset="174119.2747">27597 11224 269 0,'0'0'160'15,"0"0"-115"-15,0 0 4 16,25 7 1-16,2 15-7 16,14 1-6-16,11 6 0 15,-6 6-4-15,6 4 5 0,-5 2-17 16,-9-1-16-16,-11 3-5 16,-3-4-3-16,-10-2-4 15,-8-5-7-15,-6-2-23 16,8-10-28-16,-8-13-35 15,0-7-58-15,0 0-47 16</inkml:trace>
  <inkml:trace contextRef="#ctx0" brushRef="#br0" timeOffset="174351.4275">28350 11147 381 0,'-65'0'110'0,"-6"16"-61"16,-14 20-3-16,-13 11-16 16,-8 5-12-16,-12 7-10 15,-7 4 6-15,2-2 0 16,17 0-8-16,21-11-6 16,25-9-7-16,28-10-37 15,32-15-39-15,0-8-36 16,38-8-39-16,41 0-71 15</inkml:trace>
  <inkml:trace contextRef="#ctx0" brushRef="#br0" timeOffset="174735.6823">28974 11073 229 0,'0'0'155'0,"0"0"-110"0,0 0 19 15,0 18-32-15,0 3-13 16,0 4 10-16,0 8 7 16,-13 9-9-16,-1 2-7 15,-13 5-4-15,-6 3-3 16,-5 5-5-16,5 0-8 16,-13-2 0-16,8-9-12 15,2-5-9-15,6-17-32 16,9-11-32-16,15-10-51 15,1-3-67-15</inkml:trace>
  <inkml:trace contextRef="#ctx0" brushRef="#br0" timeOffset="174937.8171">28574 11490 1 0,'0'-19'400'0,"51"4"-335"15,20-1 22-15,17-4-29 16,4 3-14-16,-2-1-6 16,-2 3-7-16,-18 8-13 15,-18 1-18-15,-19 6-18 16,-9 0-33-16,-15 0-61 16,10 0-81-16</inkml:trace>
  <inkml:trace contextRef="#ctx0" brushRef="#br0" timeOffset="175199.9902">30152 10849 401 0,'0'0'83'0,"-19"15"-28"15,0 17-5-15,-8 11-12 16,2 10-19-16,-10 16-1 16,-9 11 4-16,-2 8 0 0,-6-1-10 15,6 0-9-15,-6 1-3 16,-13 0-13-16,10-2-27 16,-5 1-69-16,3-17-126 15</inkml:trace>
  <inkml:trace contextRef="#ctx0" brushRef="#br0" timeOffset="175739.3482">25501 12630 231 0,'0'-1'71'0,"5"-7"-18"16,33 1 3-16,-2-1-4 15,27 1 2-15,24-2 4 16,38-2-1-16,44-4-16 15,74-6 4-15,70-10 5 16,64-4-7-16,73-8 4 16,35 0 2-16,14-2-19 15,-30-1-3-15,-36 4-18 16,-84 5-5-16,-76 8-4 16,-74 9 0-16,-63 9-10 15,-43 8-8-15,-36 0-12 0,-35 3-35 16,-22 0-36-16,0 0-53 15,0 0-105-15</inkml:trace>
  <inkml:trace contextRef="#ctx0" brushRef="#br0" timeOffset="176317.7326">25997 13113 464 0,'0'0'91'0,"35"0"-12"15,36 22-13-15,33 14-18 16,13 13-17-16,17 6 5 15,8 5-3-15,-9-2-7 16,-16 0-12-16,-24-6-13 0,-22-11-1 16,-19-5-7-1,-25-12-13-15,-13-12-24 0,-14-4-38 16,0-6-25-16,0-2-70 16,0-3-228-16</inkml:trace>
  <inkml:trace contextRef="#ctx0" brushRef="#br0" timeOffset="176549.8865">27120 13046 43 0,'-46'0'548'15,"-19"13"-518"-15,-20 33 27 0,-30 16-26 16,-15 13-13-16,-26 4-9 15,-2 4 0-15,8-4-4 16,19-6-5-16,33-10-3 16,24-18-16-16,42-17-42 15,32-17-42-15,0-11-58 16,60-2-133-16</inkml:trace>
  <inkml:trace contextRef="#ctx0" brushRef="#br0" timeOffset="176841.0784">27576 13357 231 0,'21'0'446'0,"39"0"-409"15,36-3 36-15,24-10-25 16,16-1-16-16,-5 0-17 16,-19 0-15-16,-28 3-8 0,-37-2-25 15,-15 1-73 1,1-1-132-16</inkml:trace>
  <inkml:trace contextRef="#ctx0" brushRef="#br0" timeOffset="177217.3279">29078 12872 439 0,'0'0'86'0,"0"0"19"16,0 8-39-16,0 15 9 15,0 14-16-15,0 26-9 16,8 25-18-16,-8 16-13 16,0 0-11-16,0-10-8 15,-3-12-20-15,-10-3-84 0,-3-26-187 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1T17:18:44.4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16279 2847 63 0,'0'-4'22'16,"0"0"10"-16,0 0-26 16,0 1-6-16,0-1-9 15,0 4 7-15,0-2 2 16,0 2-10-16,0 0-29 16,0 0-24-16</inkml:trace>
  <inkml:trace contextRef="#ctx0" brushRef="#br0" timeOffset="345.2294">16279 2847 41 0,'88'-45'118'0,"-88"38"-86"16,0 3 48-16,0 4-20 16,-14-2 0-16,6 2-11 15,8 0-2-15,0 0-8 16,0 0-15-16,0 0-10 16,22 0 8-16,16 0 16 0,14 15-9 15,2 23-11-15,11 11-4 16,1 11-4-16,-3 5-4 15,-3 4-4-15,0 6-2 16,-9-3-2-16,-4-4-10 16,-15-18-33-16,-7-18-50 15,-11-19-71-15</inkml:trace>
  <inkml:trace contextRef="#ctx0" brushRef="#br0" timeOffset="563.374">17095 2839 450 0,'-47'0'80'16,"-7"4"-75"0,2 30 31-16,-14 9-11 0,-13 13-20 15,-5 8-4-15,-1 5-1 16,6 1-5-16,38-7-16 15,22-15-40-15,19-13-86 16,0-19-101-16</inkml:trace>
  <inkml:trace contextRef="#ctx0" brushRef="#br0" timeOffset="773.5138">17414 3094 207 0,'73'-18'164'0,"17"-6"-136"16,27 0 48-16,-5 1-44 16,-25 4-30-16,-10 6-2 15,-17 5-61-15,-19 4-118 16</inkml:trace>
  <inkml:trace contextRef="#ctx0" brushRef="#br0" timeOffset="975.6478">18654 2936 531 0,'0'25'2'16,"0"8"3"-16,0 6 0 16,0 1-5-16,0-1-31 15,0 4-50-15,0-9-63 16</inkml:trace>
  <inkml:trace contextRef="#ctx0" brushRef="#br0" timeOffset="1163.773">18763 2627 418 0,'0'-1'36'0,"0"1"-36"15,0 0-6-15,22 1-61 16,3 19-5-16,7 17-211 15</inkml:trace>
  <inkml:trace contextRef="#ctx0" brushRef="#br0" timeOffset="1395.9265">19229 2928 186 0,'28'0'166'0,"-4"0"-129"15,17 0 50-15,3 0-33 16,8 0-13-16,-6 0-14 15,0 0-12-15,-13 0-9 16,5 0 0-16,-16 21-4 16,-3 1 2-16,0 4-2 15,-11 1-2-15,6-1-3 16,2-6-14-16,1-5-22 16,7-6-18-16,-10-3-15 15,5-6-6-15,-5 0-85 0</inkml:trace>
  <inkml:trace contextRef="#ctx0" brushRef="#br0" timeOffset="1792.6259">20429 2536 335 0,'0'0'101'0,"0"0"-90"16,11 25 52-16,-8 12-21 15,-3 9-8-15,0 7-8 16,0 6-1-16,0 5-10 16,-33-1-11-16,6 1-4 0,8-9-6 15,5-2-29 1,6-16-49-16,-17-6-37 0,-2-16-99 15</inkml:trace>
  <inkml:trace contextRef="#ctx0" brushRef="#br0" timeOffset="1995.7613">20238 2828 238 0,'58'-28'249'16,"7"5"-199"-16,14 2 40 16,-5 8-56-16,-14 6-29 0,-3 4-5 15,3-2-6-15,-8 5-22 16,8 0-60-16,-14 0-70 16</inkml:trace>
  <inkml:trace contextRef="#ctx0" brushRef="#br0" timeOffset="2235.9198">21416 2513 515 0,'0'0'26'0,"0"0"-8"16,0 0-5-16,0 16-13 15,0 7-11-15,0 6-58 16,0 5-154-16</inkml:trace>
  <inkml:trace contextRef="#ctx0" brushRef="#br0" timeOffset="2386.0189">21452 2865 534 0,'-28'0'138'0,"20"0"-61"16,8 0-77-16,0 0-33 16,8 0-121-16,31-10-384 15</inkml:trace>
  <inkml:trace contextRef="#ctx0" brushRef="#br0" timeOffset="3443.7211">22880 2681 109 0,'-13'-4'76'0,"5"2"-1"16,2 2-13-16,1 0-6 15,5-2-5-15,0-1-10 16,-8 1-1-16,8-4-7 16,0 5-11-16,0-3 2 15,0-1 8-15,0 2-4 16,0 0-5-16,0-2-2 15,0 2-8-15,0-1 2 16,-6-3-1-16,6 6-1 16,0 1-1-16,-3-3-3 15,3 3-2-15,-5 0-3 16,5 0 0-16,0-3 0 16,0 0 0-16,0 1-1 0,0-2 1 15,0 1-4 1,0 0 0-16,0 3 1 0,0 0 1 15,0 0 1-15,0 0-2 16,0 0 0-16,0 0 1 16,0 0-2-16,22 0 0 15,16 15 4-15,22 14 3 16,5 6-1-16,12 11-2 16,2 1 3-16,-6 4-3 15,-10 2-4-15,-3 2 0 16,-19 3-1-16,-8 0-7 15,-9 2-21-15,-10-12-53 0,-14-6-42 16,0-28-119 0</inkml:trace>
  <inkml:trace contextRef="#ctx0" brushRef="#br0" timeOffset="3697.8889">23587 2578 437 0,'-58'7'107'16,"-10"35"-90"-16,-16 15 49 16,-34 10-35-16,-18 10-20 15,-11 1-8-15,2-6-3 0,28-6 0 16,27-10-5-16,38-15-20 15,39-11-45-15,13-12-17 16,0-13-39-16,46-5-146 16</inkml:trace>
  <inkml:trace contextRef="#ctx0" brushRef="#br0" timeOffset="3983.0784">23960 2826 347 0,'52'-8'49'0,"13"-3"17"16,20 1-12-16,-6-1-41 16,-14 3-12-16,1-1-1 15,-20 7-10-15,-5 2-58 16,-27 0-116-16</inkml:trace>
  <inkml:trace contextRef="#ctx0" brushRef="#br0" timeOffset="4169.4015">24260 2971 449 0,'46'-16'151'0,"20"2"-108"15,21 3 12-15,-8 1-55 16,-13 1-11-16,-1 4-56 15,-2-1-103-15</inkml:trace>
  <inkml:trace contextRef="#ctx0" brushRef="#br0" timeOffset="4470.6017">25160 2858 489 0,'0'0'21'0,"19"0"52"0,55-1-6 16,16-14-20-16,2-3-28 15,-7 1-16-15,-6 1-3 16,0 3-1-16,-8 2-21 16,-6 0-60-16,-5-3-119 15,-16-10-202-15</inkml:trace>
  <inkml:trace contextRef="#ctx0" brushRef="#br0" timeOffset="4657.7261">26392 2400 556 0,'-21'44'96'0,"-12"28"-6"15,8 23-21-15,-21 12-36 16,-6 1-15-16,-2 0-11 16,10-7-7-16,11-2-6 15,25-9-31-15,8-16-67 16,0-34-133-16</inkml:trace>
  <inkml:trace contextRef="#ctx0" brushRef="#br0" timeOffset="6854.7069">22526 4398 342 0,'0'-3'42'16,"0"3"8"-16,0 0-24 15,0 0 6-15,0 0-12 16,0 0 6-16,0 0 13 16,0 0 16-16,0 13-7 15,0 13 0-15,44 10-9 16,2 6-8-16,19 6-15 15,-5 3-2-15,6 6-9 16,-6 1-5-16,-3 0 0 0,-2-1-1 16,-4 0-21-16,-12-8-65 15,-12-3-62-15,-27-17-94 16</inkml:trace>
  <inkml:trace contextRef="#ctx0" brushRef="#br0" timeOffset="7116.5401">23208 4506 477 0,'-52'0'60'15,"5"6"-26"-15,-7 29 22 16,-22 11-29-16,-17 10-20 15,-13 2-5-15,-12 7-2 16,15-14 0-16,35-9-1 16,18-14-10-16,48-13-21 15,2-13-29-15,46-2-35 16,52-2-16-16,14-24-113 16</inkml:trace>
  <inkml:trace contextRef="#ctx0" brushRef="#br0" timeOffset="7349.6939">23854 4621 412 0,'46'-10'15'0,"41"-3"68"15,-2 1-41-15,8 2-10 16,-17 1-21-16,-11 7-10 16,-13 0-1-16,-19 2-21 15,-11 0-39-15,-22 0-131 16</inkml:trace>
  <inkml:trace contextRef="#ctx0" brushRef="#br0" timeOffset="7529.8129">24072 4784 518 0,'41'-12'125'16,"41"-4"-75"-16,29-4 13 16,1 5-58-16,-14-6-5 15,-10 2-33-15,10 1-54 16,-3-3-95-16</inkml:trace>
  <inkml:trace contextRef="#ctx0" brushRef="#br0" timeOffset="7905.0617">25893 4244 238 0,'-65'6'162'15,"-25"26"-130"-15,-16 16 41 16,-6 5-36-16,8 10-14 16,11 3 17-16,34 0 9 15,34-2-10-15,25-15-6 16,5-16-7-16,99-21-7 0,49-12-2 15,43-17-1-15,33-35-5 16,14-16-5-16,-47-2 0 16,-46 10 13-16,-76 9 13 15,-69 11-4-15,-19 9-9 16,-97 14-14-16,-34 7-5 16,3 10-8-16,22 0-29 15,44 0-63-15,30 0-93 16,27 0-376-16</inkml:trace>
  <inkml:trace contextRef="#ctx0" brushRef="#br0" timeOffset="10327.6686">22439 6784 235 0,'0'-15'124'0,"0"0"-86"16,0 4 27-16,0-7-28 15,0 2-8-15,0 5-3 16,0 3 0-16,0 3 4 15,0 3 0-15,0 2-4 0,0 0-6 16,0 0 1 0,0 0-7-16,0 0-6 0,46 17 0 15,9 22 24-15,7 12-9 16,4 10-11-16,-12 9-4 16,-7 2 0-16,-9 5-5 15,-14 2-3-15,-7-2 0 16,2-7-6-16,-8-11-18 15,-9-15-33-15,-2-10-11 16,0-22-31-16,0-12-24 16,0-4-73-16</inkml:trace>
  <inkml:trace contextRef="#ctx0" brushRef="#br0" timeOffset="10583.1611">22932 6733 440 0,'-13'-6'30'0,"7"6"39"15,-2 0-36-15,0 0-10 16,-11 30 14-16,-25 12 2 16,-21 16-8-16,-36 11-7 15,-16 7-7-15,-9 7-10 16,9-7-7-16,19-8-2 15,32-16-10-15,34-15-13 16,32-15-23-16,0-20-42 0,79-2-61 16,32-12-79-16</inkml:trace>
  <inkml:trace contextRef="#ctx0" brushRef="#br0" timeOffset="10807.4353">23279 6974 256 0,'8'0'206'16,"-3"0"-198"-16,22 0 51 16,12 0-12-16,12 0-6 0,23 0-18 15,-9 0-10-15,-7-4-13 16,-12 0-1-16,-27 0-36 15,0 4-44-15,-19 0-106 16</inkml:trace>
  <inkml:trace contextRef="#ctx0" brushRef="#br0" timeOffset="10994.9288">23469 7182 605 0,'52'-22'12'0,"41"1"66"0,5 4-47 15,-22 8-31-15,-10-1-29 16,-25 9-82-16,-22 1-86 16</inkml:trace>
  <inkml:trace contextRef="#ctx0" brushRef="#br0" timeOffset="11543.2917">24955 6675 429 0,'-24'8'39'15,"-3"14"-16"-15,-6 8 16 16,-5 1-16-16,-3-1-7 0,-3-2-1 15,17-9 1 1,8-5 2-16,16-7-12 0,-8-7 0 16,11 0 5-16,0 0 4 15,44 0 4-15,29-7 5 16,17-11 0-16,11 1 0 16,3 1 8-16,-11 6 3 15,-14 7 1-15,-14 3-13 16,-27 0-13-16,-30 19-7 15,-8 29 3-15,-60 30 0 16,-57 23-4-16,-35 27-1 16,-7 1-1-16,23-13 0 15,46-29 0-15,63-31 0 16,27-27 0-16,84-29-4 16,75 0 3-16,42-29 1 0,28-15 0 15,-16 3-3-15,-17 9-24 16,-21 6-92-16,-50-10-190 15</inkml:trace>
  <inkml:trace contextRef="#ctx0" brushRef="#br0" timeOffset="13747.0015">27104 3400 20 0,'-16'0'130'0,"16"0"-122"15,0 0 20 1,0 0-9-16,0 0 0 0,0 0 15 16,0-5 21-16,0-2-1 15,0-6-3-15,16 4-5 16,-8 3-1-16,-8 6-1 15,0 0 0-15,0 0-14 16,0 0-8-16,0 0-3 16,-8 25-4-16,-36 30 19 15,-16 15-24-15,-24 4-10 16,-1-10-16-16,-7-12-72 16,13-31-172-16</inkml:trace>
  <inkml:trace contextRef="#ctx0" brushRef="#br0" timeOffset="14684.8127">27257 2760 248 0,'0'-5'177'16,"0"5"-155"-16,0 0 47 16,0 0-40-16,0 0-17 15,0 0 6-15,0 0 14 16,0 0 0-16,0 0-17 16,0 0-11-16,0 0-2 15,0 1-2-15,0 5-7 16,0-3-16-16,0-3-22 15,19 2-11-15,8 6-80 16,-8 6-101-16</inkml:trace>
  <inkml:trace contextRef="#ctx0" brushRef="#br0" timeOffset="15165.3053">26889 4714 427 0,'0'0'161'0,"-11"7"-155"15,2 21 31-15,-23 7-7 16,-6 1-26-16,2 2-4 16,-16-7-3-16,1-1-18 15,-1-4-24-15,5-9-44 16,15-8-29-16,13-3-70 15</inkml:trace>
  <inkml:trace contextRef="#ctx0" brushRef="#br0" timeOffset="15472.6204">27295 4216 486 0,'-52'17'158'16,"-8"11"-155"0,22 0 13-16,5 0-16 0,6-12-76 15,8-16-150-15</inkml:trace>
  <inkml:trace contextRef="#ctx0" brushRef="#br0" timeOffset="16259.196">26602 7520 290 0,'0'-7'123'16,"0"7"-93"-16,0 0 16 15,0 0 6-15,0 22 12 0,0 17-7 16,0 14-10-16,-22 18-6 16,-48 14-21-16,-15 3-15 15,-8-2-5-15,14-18-5 16,33-25-37-16,13-19-65 16,28-24-73-16,5-12-261 15</inkml:trace>
  <inkml:trace contextRef="#ctx0" brushRef="#br0" timeOffset="16589.3281">26850 7032 564 0,'-27'0'145'0,"13"7"-139"0,14 1-6 16,0-5-36-16,3-3-152 15</inkml:trace>
  <inkml:trace contextRef="#ctx0" brushRef="#br0" timeOffset="18123.0236">28732 2554 270 0,'5'-2'52'15,"-5"2"-4"-15,0-4-6 16,0 4-14-16,0 0 1 16,0 0 4-16,0 0-4 0,0 0-10 15,0 0-5-15,0 20 11 16,0 4-14-16,-13 10 0 16,-7 4 9-16,-4 12-3 15,-3 8-2-15,-6 9-3 16,-8 5-4-16,17-5-2 15,-9-7-4-15,11-18 0 16,11-17-2-16,3-15-2 16,8-9 0-16,0-1-6 15,0 0 3-15,14-26-2 16,32-20 5-16,-8-11 2 16,17-7 0-16,-9-4 0 15,6-1 0-15,-9 4 0 16,4 6 1-16,-15 10-1 15,1 10 0-15,-11 10 1 0,-8 7 2 16,-3 10 1-16,2 7 0 16,-7 4 1-16,-6-3 0 15,8 4-2-15,-8 0 0 16,0 0 1-16,5 4-1 16,9 17 2-16,0 14 10 15,-1 9-10-15,-2 3-2 16,3-3 0-16,-1-12-1 15,12-12-2-15,2-13 0 16,11-7 1-16,22-12 0 0,19-24 5 16,28-14-5-1,2 1 0-15,-3 0-1 0,-21 8 0 16,-25 10 1-16,-9 13-1 16,-23 11 1-16,-17 7 1 15,-9 0 0-15,4 21 3 16,-6 22 15-16,0 12 1 15,0 8-12-15,-6-2-1 16,-21 3-5-16,8-5-2 16,-3-6-1-16,9-4 0 15,2-8-6-15,11-10-25 16,0-3-45-16,0-8-45 16,0-11-83-16</inkml:trace>
  <inkml:trace contextRef="#ctx0" brushRef="#br0" timeOffset="18573.3049">30289 2569 392 0,'0'-1'72'0,"0"1"14"16,0 0-19-16,0 0-36 15,0 0-21-15,0 0-7 0,0 0-3 16,0 0-3-1,0 0-5-15,8 0-20 0,0 17-57 16,-3 9-74-16,-5 10-110 16</inkml:trace>
  <inkml:trace contextRef="#ctx0" brushRef="#br0" timeOffset="18753.4752">30330 2877 277 0,'0'2'402'0,"0"19"-394"0,0 5 7 16,0 1-15-16,0-4-79 16,0-23-148-16</inkml:trace>
  <inkml:trace contextRef="#ctx0" brushRef="#br0" timeOffset="22896.9696">31128 2286 332 0,'0'-8'112'15,"0"5"-96"-15,0 3 47 16,0 0-28-16,0 0-2 15,0 9 18-15,0 19-4 16,14 21-3-16,-8 23-5 16,-6 21-3-16,0 11-24 15,-20 5 1-15,-18 1-5 16,-3-8-4-16,9-15-4 16,21-17-7-16,3-16-54 15,8-22-101-15,0-24-264 16</inkml:trace>
  <inkml:trace contextRef="#ctx0" brushRef="#br0" timeOffset="24157.2933">28102 4332 380 0,'0'-2'31'0,"0"2"21"0,0 0-3 16,0 0-27-16,0 0-7 15,0 0 4-15,0 0 1 16,0 0-7-16,0 11 8 16,0 14-1-16,0 4-9 15,0 9 2-15,0 5 2 16,0 5 3-16,-19 14-1 15,0 11-1-15,-14 2 2 16,6-3-7-16,8-19-7 16,0-18-3-16,16-21-1 15,3-14 0-15,0-14 1 16,13-38-1-16,61-25-1 16,2-17-3-16,12-4 1 15,-9 1 3-15,-8 11 1 0,-20 26 0 16,-4 19-1-16,-28 24 1 15,-19 13 1-15,0 4-1 16,0 29 1-16,-6 17 1 16,-34 16 1-16,-4 9 2 15,8-7 2-15,17-13-3 16,19-8-2-16,0-23-2 16,9-17 0-16,61-3 0 15,37-36 6-15,16-22-4 16,7-6-1-16,-18 11-1 15,-33 12-1-15,-32 23 0 16,-15 14 0-16,-7 4-1 16,-12 33 1-16,-10 23 4 0,-3 17-1 15,-8 6-2 1,-49-3 0-16,8-3 0 0,-3-17-1 16,19-10-3-16,14-16-18 15,19-12-42-15,0-1-44 16,0-12-129-16</inkml:trace>
  <inkml:trace contextRef="#ctx0" brushRef="#br0" timeOffset="24697.5431">29577 4460 379 0,'0'-2'40'16,"0"-1"36"-16,0 1-34 15,0 0-11-15,0-1 1 16,0 1-9-16,0 2-7 15,0 0-7-15,0 0-1 16,0 0 1-16,0 0-6 16,0 0-3-16,0 0 1 15,0 0 0-15,0 0 3 16,0 0 5-16,0 0 9 16,0-5-6-16,0 5-4 15,0 0-5-15,0 0-3 0,0 0 0 16,0 0-8-16,0 0-15 15,0 0-18-15,11 5-52 16,-11 2-29-16,0 5-88 16</inkml:trace>
  <inkml:trace contextRef="#ctx0" brushRef="#br0" timeOffset="25102.7135">29353 4859 372 0,'0'-4'86'0,"0"-1"-7"16,0 5-25-16,0 0-37 16,0-2-13-16,0 2-4 15,0 0 0-15,0-4 0 16,0 2 1-16,9-4 2 16,10-2 1-16,5-1 6 0,-5-3 0 15,-10 5 2-15,-4 4 4 16,-5 3-4-16,0 0-6 15,0 0-2-15,0 22 0 16,-14-9 0-16,14-1-4 16,0-8-19-16,0-4-27 15,9 0-35-15,18-7-191 16</inkml:trace>
  <inkml:trace contextRef="#ctx0" brushRef="#br0" timeOffset="26392.5582">30518 4264 256 0,'-11'0'11'0,"-3"0"53"16,9 0-25-16,-3 0-17 16,8 0 5-16,0 0 2 15,0 0 4-15,0-3-9 16,0 2 0-16,0 1 0 0,0-3 0 16,0 3 5-1,0-3-5-15,0-9 0 0,65-5 6 16,14-12 5-16,27 3-1 15,-16 4 2-15,-16 6 2 16,-22 14-12-16,-28 2-20 16,-15 2-3-16,-9 31 4 15,0 18-1-15,-60 9-3 16,-25 5-1-16,0-5-2 16,25-15 0-16,22-21 0 15,25-11 0-15,13-13-3 16,13 0-3-16,58 0-1 15,22 0 7-15,11 0 1 16,-17 0 2-16,-44 23 2 0,-34 26 3 16,-18 20 6-16,-108 13 3 15,-46 2-11-15,-20-15-5 16,0-27-1-16,39-31-11 16,43-11-52-16,24-33-76 15,45-11-109-15</inkml:trace>
  <inkml:trace contextRef="#ctx0" brushRef="#br0" timeOffset="27396.3193">27906 6865 412 0,'0'0'132'0,"-9"-1"-104"15,9 1 27-15,0 0-26 16,-5 0-11-16,5 0-11 16,0 0-2-16,0 13 2 15,-5 23 19-15,-23 17 14 16,1 11-16-16,-11 15 3 0,0 13-12 15,-9 3-5 1,1-7-4-16,19-17-5 0,2-35-1 16,22-21-4-16,3-15-3 15,0-31 2-15,17-45-7 16,35-27-4-16,-1-9 12 16,9 6 2-16,-8 14 2 15,-5 22 1-15,-9 18 0 16,-6 23 2-16,-18 13 1 15,-14 16-2-15,0 0 0 16,0 35 1-16,0 19 6 16,-19 11-1-16,5 0-2 15,14-13 1-15,0-12-4 16,33-26-2-16,52-14 1 16,45-12-1-16,29-42 1 0,18-14 0 15,-22-4-2-15,-35 14 1 16,-49 21-1-16,-38 20 5 15,-25 17 3-15,-8 0-5 16,0 47-3-16,0 23 2 16,-41 19-1-16,-11 4-1 15,-2-1-2-15,10-13-7 16,6-13-7-16,16-18-25 16,9-20-25-16,13-11-30 15,0-9-107-15,19-8-177 16</inkml:trace>
  <inkml:trace contextRef="#ctx0" brushRef="#br0" timeOffset="27683.5097">29577 6879 264 0,'-14'1'436'15,"-5"5"-427"-15,19-1 3 0,0-1-12 16,0-4-35-16,33 0-77 15,-8 0-50-15,-4 0-116 16</inkml:trace>
  <inkml:trace contextRef="#ctx0" brushRef="#br0" timeOffset="27847.6181">29525 7244 776 0,'-27'2'54'0,"27"19"-36"0,0-5-18 16,0-1-55-16,27-15-117 15,6-2-112-15</inkml:trace>
  <inkml:trace contextRef="#ctx0" brushRef="#br0" timeOffset="28844.4642">30316 6729 30 0,'0'0'203'0,"0"0"-172"16,0 0-10-16,0 0-11 15,0 0 6-15,0 0-1 16,0 0 20-16,0 0 9 16,0 0-3-16,0 0-2 15,0 0-7-15,0 0 9 16,19-11 8-16,46-7 9 15,23-7-5-15,15-1 1 16,-5 5-4-16,-32 11-6 16,-25 7-13-16,-22 3-16 15,-19 25-9-15,0 38 7 16,-27 26-3-16,-77 25-9 16,-21 15-1-16,7 4-2 0,26-10-1 15,40-22 0-15,52-34-4 16,0-27 0-16,106-26-6 15,44-14 7-15,27 0 6 16,-2-24-1-16,-22-2-3 16,-31 1-48-16,-29-18-112 15,-33-34-466-15</inkml:trace>
  <inkml:trace contextRef="#ctx0" brushRef="#br0" timeOffset="66150.1659">22504 9712 325 0,'0'-5'195'16,"0"2"-166"-16,0 3 41 15,0 0-37-15,0 0-3 16,0 0-8-16,-30 0-2 15,-19 22 5-15,-35 38-15 16,-26 32-9-16,-7 22 2 16,5 9-1-16,25 10-2 15,22-7 0-15,32-10-1 0,28-20-1 16,5-23-3-16,19-18-8 16,27-21-11-16,11-19-19 15,-16-14-50-15,16-1-92 16</inkml:trace>
  <inkml:trace contextRef="#ctx0" brushRef="#br0" timeOffset="66510.5718">22788 10053 488 0,'0'0'60'0,"13"0"-41"16,6 22 22-16,9 10 6 15,10-1-23-15,8 7 6 16,1 2-8-16,-9 2-2 16,0 5-5-16,-5 1-9 0,-6-2-6 15,0-4-1 1,-2-7-7-16,-12-8-20 0,6-12-38 16,1-7-62-16,1-8-109 15</inkml:trace>
  <inkml:trace contextRef="#ctx0" brushRef="#br0" timeOffset="66780.7296">23330 10074 524 0,'-27'0'31'0,"-3"16"-18"0,-11 14 3 16,-24 10-5-16,-6 3-8 16,-14 4 0-16,6 2 7 15,-5 1 0-15,16-6-2 16,2-3-8-16,20-8-2 16,21-10-5-16,25-12-19 15,0-5-39-15,6-6-64 16,48 0-82-16</inkml:trace>
  <inkml:trace contextRef="#ctx0" brushRef="#br0" timeOffset="67080.4254">23816 9932 363 0,'13'0'44'0,"-7"0"8"15,2 0 18-15,-3 20-19 16,-5 8-20-16,0 9 6 16,0 10-12-16,0 9-2 15,-24 7 0-15,-17 6-11 16,8 2-10-16,-5-5-2 15,-3-6-3-15,8-12-16 0,14-21-37 16,6-15-55-16,13-12-23 16,0 0-86-16</inkml:trace>
  <inkml:trace contextRef="#ctx0" brushRef="#br0" timeOffset="67284.2718">23606 10276 392 0,'19'-6'142'0,"27"6"-103"15,14-1 40-15,11 1-28 16,3 0-24-16,-9 0-23 0,-13 0-4 16,-25 0-10-16,-2 0-18 15,-3 4-21-15,-3 0-55 16,5 2-84-16</inkml:trace>
  <inkml:trace contextRef="#ctx0" brushRef="#br0" timeOffset="67494.3665">24628 9989 544 0,'0'3'80'0,"0"29"-41"15,0 12 16-15,0 8-27 0,0 9-18 16,0-2-9-16,-33 0-1 16,-5-2-1-16,-3-3-13 15,-2-7-21-15,10-5-45 16,25-15-91-16,8-20-234 16</inkml:trace>
  <inkml:trace contextRef="#ctx0" brushRef="#br0" timeOffset="67756.446">25024 9716 466 0,'0'0'125'0,"24"0"-120"16,47 23 26-16,3 16 4 15,2 16 7-15,-27 22-2 16,-44 26 8-16,-5 20 0 16,-79 22-7-16,-51 2-20 15,-26-7-21-15,3-29 0 16,28-37-22-16,49-39-53 16,48-35-73-16,28-25-125 15</inkml:trace>
  <inkml:trace contextRef="#ctx0" brushRef="#br0" timeOffset="68558.1678">25814 9406 332 0,'0'-2'81'15,"0"2"-38"-15,0 0-2 16,0 0 14-16,0 2-3 16,0 12 0-16,0 12 0 15,0 6-13-15,0 5-10 16,-5 5-8-16,-28-2-21 0,6-10-7 15,16-5-64 1,-3-17-209-16</inkml:trace>
  <inkml:trace contextRef="#ctx0" brushRef="#br0" timeOffset="75274.4538">23109 12119 387 0,'0'-4'20'15,"0"4"29"-15,0 0-13 16,0 0-15-16,0 0 11 16,0-3-1-16,0 1 0 15,0 2 5-15,0 0 1 16,0 0-4-16,0 0-15 16,0 0-7-16,0 0-6 15,0 0-1-15,0 16 1 16,0 7 1-16,0 10 3 15,25 6-3-15,16 6 0 0,5 7 12 16,3 9-10-16,-16 5-3 16,3-3-3-16,-9 0-2 15,-8-7-1-15,5-10-2 16,-10-6-15-16,0-12-32 16,-1-13-20-16,-7-13-58 15,7-2-59-15,1-2-144 16</inkml:trace>
  <inkml:trace contextRef="#ctx0" brushRef="#br0" timeOffset="75587.9726">23802 12129 294 0,'-5'-7'158'0,"5"7"-122"15,0 0 37-15,-14 0-30 16,-19 15 0-16,-5 20 7 16,-49 21-12-16,-36 16-10 15,-27 11-13-15,-16 3-11 16,10-8-4-16,12-17-2 0,46-18-12 15,32-18-19 1,39-17-9-16,27-8 2 0,0-5-10 16,27-29-128-16,52-5-74 15</inkml:trace>
  <inkml:trace contextRef="#ctx0" brushRef="#br0" timeOffset="76324.0643">24399 11554 182 0,'-8'-4'25'0,"3"4"21"16,5 0 6-16,0-1-8 15,0 1-8-15,0-1-8 16,0 1 15-16,-14 0 2 15,14 0-9-15,-6 0-4 16,6 0-10-16,0 0-2 16,0 0-7-16,39-9 1 15,7-4 14-15,19 2-1 16,-18 0-3-16,-6 6-4 0,-11 3 6 16,-14 2-1-1,-5 0-16-15,-11 0-6 0,0 17 2 16,-11 17 4-16,-44 2-4 15,-37 10 1-15,-4 2-6 16,15-6 0-16,23-7 0 16,31-13 0-16,27-12-4 15,0-8-1-15,55-2 4 16,21 0 1-16,22 0 0 16,-19 0 3-16,-33 0 6 15,-37 27-1-15,-9 24 4 16,-107 19 17-16,-51 6-23 0,-19-9-6 15,13-21-4 1,42-23-48-16,48-23-60 0,69 0-136 16</inkml:trace>
  <inkml:trace contextRef="#ctx0" brushRef="#br0" timeOffset="78154.3687">22027 14046 342 0,'0'-16'178'0,"0"7"-147"16,0 9 42 0,0 0-48-16,0 0-12 0,0 0-3 15,0 0 9-15,-5 0 13 16,-23 9-6-16,-32 30-8 15,-11 19-7-15,-21 26-5 16,-12 12-2-16,11 12 0 16,22 2-2-16,31-7-2 15,34-16 0-15,6-23-6 16,19-22-5-16,33-19-2 16,8-11-6-16,-3-12-17 15,-2 0-50-15,-3-12-84 16,-1-22-219-16</inkml:trace>
  <inkml:trace contextRef="#ctx0" brushRef="#br0" timeOffset="78476.4383">22439 14183 420 0,'0'0'67'16,"19"0"-54"-16,3 0 15 0,2 15 0 16,-10 7-1-16,8 8-2 15,-11 10 8-15,8 4-4 16,-3 3-6-16,8 2-5 15,4 0-15-15,-9-3-3 16,0-5 0-16,-11-2-8 16,-2-8-18-16,-6-9-39 15,5-10-51-15,3-12-75 16</inkml:trace>
  <inkml:trace contextRef="#ctx0" brushRef="#br0" timeOffset="78738.1965">23011 14204 4 0,'-22'-19'439'16,"22"19"-391"-16,-13 0 20 16,-12 0-25-16,-21 5-30 15,-19 25-4-15,-28 14 19 16,-16 12-1-16,-8 3-11 15,16 0-2-15,11-3-9 16,24-7-5-16,25-12-5 16,22-8-11-16,14-10-24 15,5-11-28-15,24-8-47 0,36 0-20 16,44-12-183-16</inkml:trace>
  <inkml:trace contextRef="#ctx0" brushRef="#br0" timeOffset="78986.4972">23115 14419 383 0,'0'0'46'0,"33"0"17"15,24 0 10-15,-3 0-15 0,-2 0-16 16,-5 0-24-16,-20 0-12 16,-8 0-6-16,-5 0-8 15,-9 0-25-15,3 0-49 16,3 0-111-16</inkml:trace>
  <inkml:trace contextRef="#ctx0" brushRef="#br0" timeOffset="79391.7395">23769 14200 337 0,'0'0'79'0,"0"0"-70"15,0 0 22-15,28 0-8 16,29 0 26-16,3-2 14 16,5-6-6-16,6 1 3 15,-8 7-16-15,-11 0-17 16,-14 0-21-16,-33 2-6 16,-5 24 5-16,0 11 8 15,-65 13-7-15,-20 2-1 16,-13 13-3-16,14-8-2 0,10-4 0 15,41-12-2-15,14-12-6 16,19-9-6-16,0-11 1 16,47 1 8-16,18-8 5 15,14-2 1-15,19 0-1 16,-5 0 0-16,2 0-14 16,-21 0-45-16,-22 0-67 15,-6 0-109-15</inkml:trace>
  <inkml:trace contextRef="#ctx0" brushRef="#br0" timeOffset="79667.6897">24778 13939 459 0,'0'0'118'15,"0"0"-103"-15,47 12 24 16,7 11 12-16,-2 12-23 16,-6 11 21-16,-27 24 6 15,-19 9-18-15,0 19 13 16,-65 15-25-16,-33 4-11 16,-28-4-11-16,1-22-3 15,21-24-4-15,33-31-32 16,30-26-42-16,41-10-45 15,0-27-82-15</inkml:trace>
  <inkml:trace contextRef="#ctx0" brushRef="#br0" timeOffset="80922.5278">25277 13543 223 0,'0'0'95'0,"0"0"-52"16,0 0-3-16,0 0 21 15,0 0-25-15,0 0-20 16,0 0-2-16,0 0 14 16,0 0 1-16,0 0-6 15,0 0-2-15,0 0-2 16,0 0-4-16,0 0-6 0,0 0-3 15,0 1-1 1,8 3 9-16,30 2 3 0,3-4 7 16,17 0-3-16,-12 10 1 15,-8 0-6-15,3 8-3 16,-16 9 5-16,-6 6-5 16,-11 2-2-16,6-5-7 15,-4-6-4-15,18-9-5 16,-1-4-14-16,11 5-46 15,-5-11-147-15</inkml:trace>
  <inkml:trace contextRef="#ctx0" brushRef="#br0" timeOffset="82823.9342">25174 13687 22 0,'0'-3'80'16,"0"3"-50"-16,0 0 32 15,0 0-15-15,0 0-23 16,0 0-19-16,0 0 0 16,0-5 2-16,0-1 6 15,0 3 9-15,0-6 10 16,0 7-1-16,0 0-2 16,0-4-16-16,0 1-10 15,0-3-3-15,0 0-5 16,0 1 2-16,0 3 3 0,0-1 0 15,0 3 0-15,0 2 1 16,0-3 8-16,0 1 1 16,0 2 1-16,0 0 3 15,0 0-3-15,0 0-3 16,0 0 0-16,0-3 2 16,5 1 3-16,9-3-1 15,5-2 4-15,13-1-1 16,1-4-5-16,8 0 12 15,-3 2 0-15,-5-3-8 16,0 3 1-16,-20 3-3 16,1 2-4-16,-14 2-1 0,11 1-1 15,-3 2-2-15,6 0-1 16,5 0 2-16,-6 0 6 16,6 0 4-16,1 0-8 15,-1 0-5-15,0 0 2 16,-6 0 4-16,1 0-1 15,0 0 1-15,-1 0-5 16,-7 0 0-16,7 0-2 16,-2 0 1-16,3 0 0 15,5 2-2-15,-11 1 1 16,11 2-1-16,-5-3 2 16,-6 3-1-16,3 0 2 15,-3 0 0-15,-2-5 1 16,2 1 0-16,-8 4 0 15,0-3-1-15,0 3 0 0,0 3-3 16,0 1 3-16,0 4 2 16,0 3 1-16,-14 4 0 15,-5 4-2-15,-8-3-2 16,5 1-2-16,-16 4 1 16,11-3 0-16,-12 3 1 15,1-2-2-15,-3 2 0 16,3-1 0-16,0 0 1 15,2 1-1-15,-7 1 1 16,5 2-1-16,-3-5 0 16,8-2 1-16,6-5-1 15,13-4 0-15,1-2 0 0,2-4 1 16,5-2-1-16,-2-1 0 16,3 3 0-16,2-1 0 15,-8 1-1-15,3-1 1 16,8-4 0-16,0-2 0 15,0 0 0-15,0 0 0 16,0 0 0-16,0 0 0 16,0 0 2-16,22-10 1 15,24-5 0-15,19-3-3 16,20-4 2-16,24-6 4 16,11-1 1-16,24-3 4 15,-13 7 8-15,-19 10-4 16,-36 9-11-16,-35 6-2 0,-13 0-2 15,-18 0-7 1,-1 4-41-16,-9 10-116 0,0-11-236 16</inkml:trace>
  <inkml:trace contextRef="#ctx0" brushRef="#br0" timeOffset="121728.2273">16424 15682 423 0,'0'-7'90'0,"0"7"-62"15,-11 0-2-15,3 0-25 16,2 0 1-16,6 0 1 16,0 7 10-16,0 26 8 0,0 13 30 15,0 25-2-15,0 21-26 16,-27 10-15-16,-6 12-4 15,-19 9-3-15,-8 2-1 16,3 0 0-16,3-15-4 16,16-25-22-16,5-30-50 15,11-36-38-15,-8-19-49 16</inkml:trace>
  <inkml:trace contextRef="#ctx0" brushRef="#br0" timeOffset="121997.5385">16596 15565 502 0,'70'-29'46'16,"-4"16"27"-16,18 11-8 15,-5 2-42-15,-13 15-11 16,-39 27-5-16,-27 21 10 15,-19 17-7-15,-87 9-6 16,-52 8-2-16,-31-6-2 16,-7-19-1-16,13-24-16 15,39-24-18-15,57-17-16 16,49-4-16-16,32-3-60 16,6 0-78-16</inkml:trace>
  <inkml:trace contextRef="#ctx0" brushRef="#br0" timeOffset="122342.1701">17904 15409 380 0,'0'0'45'0,"0"0"-4"15,-43 18 1-15,7 6-11 16,-16 8-5-16,-5 8-2 16,-16 12-1-16,-6 11 7 15,-1 9 0-15,10 4-9 16,23-1-17-16,28-5-2 15,19-12-2-15,0-12 0 16,19-8-4-16,36-13-30 16,-3-5-38-16,-6-9-48 15,-13-6-118-15</inkml:trace>
  <inkml:trace contextRef="#ctx0" brushRef="#br0" timeOffset="122633.5417">17904 15668 331 0,'28'2'52'15,"-1"21"22"-15,17 1-24 0,10 4-12 16,3-4-7-16,-2 6-8 16,-17 2-17-16,0 1-6 15,-16 0 1-15,-3-6-1 16,-5-3-9-16,-9-4-48 16,-5-7-74-16,0-5-99 15</inkml:trace>
  <inkml:trace contextRef="#ctx0" brushRef="#br0" timeOffset="122843.5555">18395 15665 425 0,'-57'5'59'0,"-14"28"-25"0,-14 18 13 16,12 5-37-16,-14 10-6 15,-3-1-4-15,5-8 0 16,11-10-7-16,23-15-34 16,26-20-38-16,25-12-49 15,0 0-59-15</inkml:trace>
  <inkml:trace contextRef="#ctx0" brushRef="#br0" timeOffset="123121.7048">18679 15564 435 0,'13'0'12'15,"1"14"48"-15,19 20-24 16,-14 11 1-16,-14 15-6 15,-5 15-2-15,-19 9 6 16,-52 13-3-16,-27 0 2 16,-14-4-23-16,-8-15-8 15,9-15-3-15,15-24-2 16,28-21-38-16,22-18-71 16,29 0-79-16</inkml:trace>
  <inkml:trace contextRef="#ctx0" brushRef="#br0" timeOffset="123497.7494">19221 15707 217 0,'8'0'258'15,"3"0"-235"-15,11 0 53 16,30 0-34-16,3 0-25 16,-4 0-13-16,-7 0-4 15,-11 0-7-15,-11 0-18 16,2-7-27-16,-5 2-45 0,-19 5-147 16</inkml:trace>
  <inkml:trace contextRef="#ctx0" brushRef="#br0" timeOffset="123767.9223">19150 16023 173 0,'0'7'314'16,"0"1"-271"-16,0-1 67 15,39 6-52-15,12-6-28 16,4-2-20-16,-22 0-10 16,-1-3-19-16,-18-2-66 15,-14 0-252-15</inkml:trace>
  <inkml:trace contextRef="#ctx0" brushRef="#br0" timeOffset="126246.2339">20822 15565 240 0,'19'-11'108'15,"8"0"-64"-15,-8 6 31 0,-5 3-46 16,-9 2-4 0,-5 0 8-16,0-2 4 0,0 2 3 15,0 0 1-15,0 0-7 16,0 0-13-16,-19 13-6 16,-33 18 2-16,-32 22-8 15,-28 16-4-15,-19 13-3 16,0 10-1-16,39 4 0 15,26 1-1-15,34 0 0 16,32-11 0-16,0-10-1 16,27-14 0-16,25-17-2 15,13-16-10-15,-2-10-24 0,-14-8-28 16,-11-9-66-16,-5-2-104 16</inkml:trace>
  <inkml:trace contextRef="#ctx0" brushRef="#br0" timeOffset="126747.8419">21274 15807 292 0,'0'8'152'16,"0"2"-128"-16,0 9 69 15,44 4-18-15,16 0-25 16,6 6-10-16,13 0-10 15,-9 7 10-15,4 6-29 16,-14-5-4-16,-3-2-4 16,-18 1-3-16,-12-3-2 15,0-7-8-15,-8-7-29 16,-11-17-36-16,3-2-71 16,-11-15-96-16</inkml:trace>
  <inkml:trace contextRef="#ctx0" brushRef="#br0" timeOffset="126973.7732">21986 15769 537 0,'-71'35'40'0,"-13"15"10"15,5 10-24-15,-6 7-21 16,-2 4-2-16,-11 4-3 15,2-9 0-15,9-5 1 16,30-19-1-16,29-20-8 16,15-20-39-16,13-2-38 15,0-21-43-15,73-24-265 0</inkml:trace>
  <inkml:trace contextRef="#ctx0" brushRef="#br0" timeOffset="127221.8331">22395 15745 429 0,'11'19'16'15,"-11"21"73"-15,0 10-48 16,0 8-21-16,0 6-9 0,-19 2-6 15,-25-2-3-15,3-7-1 16,3-10-1-16,5-10-20 16,-13-13-60-16,5-10-54 15,-5-11-246-15</inkml:trace>
  <inkml:trace contextRef="#ctx0" brushRef="#br0" timeOffset="127401.7659">22112 16026 335 0,'21'-14'255'15,"23"8"-211"-15,30 3 37 16,18 3-53-16,-7 0-28 0,-14 0 0 16,-30 0-36-16,-9 0-56 15,-2 0-65-15,-8 0-189 16</inkml:trace>
  <inkml:trace contextRef="#ctx0" brushRef="#br0" timeOffset="127611.3088">23115 15786 332 0,'-38'39'283'16,"-9"22"-245"-16,-4 8 23 0,18 9-31 15,6-1-20-15,-6-11-8 16,6-6-2-16,-1-16-11 16,12-11-31-16,13-18-17 15,3-15-52-15,0 0-69 16,22-40-131-16</inkml:trace>
  <inkml:trace contextRef="#ctx0" brushRef="#br0" timeOffset="127858.0791">23396 15573 439 0,'13'-2'199'0,"9"2"-193"0,22 2 28 15,29 31-10-15,-15 9 9 16,-17 13-6-16,-36 22 5 15,-5 17 7-15,-38 15-1 16,-68 13-24-16,-17-8-12 16,-3-18-2-16,15-27-16 15,45-38-54-15,28-28-62 16,24-3-61-16</inkml:trace>
  <inkml:trace contextRef="#ctx0" brushRef="#br0" timeOffset="128188.0723">24797 15481 431 0,'-62'13'144'15,"-31"45"-92"-15,-33 21 17 16,-18 22-39-16,-17 13-6 0,36 8-7 16,18-6 9-16,50-9-14 15,30-18-7-15,27-19-5 16,0-20-21-16,52-13-38 15,21-12-6-15,12-7-43 16,-12-4-107-16</inkml:trace>
  <inkml:trace contextRef="#ctx0" brushRef="#br0" timeOffset="128609.8498">24680 15924 452 0,'0'0'47'0,"0"0"9"16,0 17-1-16,8 4-13 16,19 6-10-16,17 2 0 15,-3 2-2-15,5 4 7 16,3-1-14-16,6 0-11 15,-9-3-8-15,1-2-4 16,-15-7-1-16,1-7-12 16,-8-10-33-16,2-5-33 15,-16 0-29-15,-8-18-7 16,2-14-105-16</inkml:trace>
  <inkml:trace contextRef="#ctx0" brushRef="#br0" timeOffset="128825.5175">25356 15856 250 0,'-5'0'317'15,"-50"15"-264"-15,-21 29-2 16,-25 18-26-16,-41 10-6 16,-2 6-8-16,-20-1-6 15,25-5-3-15,3-12-1 16,29-18-1-16,47-19-7 15,36-9-35-15,24-14-22 16,0 0-8-16,57-24-65 16,30-21-164-16</inkml:trace>
  <inkml:trace contextRef="#ctx0" brushRef="#br0" timeOffset="129501.6151">25670 15481 77 0,'-6'-2'157'0,"6"1"-113"16,0-4 0-16,0 5-13 15,0 0-1-15,0 0 9 16,0 0 1-16,0-1 2 16,0 1 3-16,0-6 10 15,25-1-12-15,16-3-17 0,5-3-8 16,-8 4-2-16,9-2-3 16,-28 4 8-16,-6 5-2 15,-13 2-9-15,0 0-6 16,0 0-3-16,0 18-1 15,-24 14 2-15,-31 2 0 16,-2-2-1-16,16-6-1 16,14-10 0-16,16-10 0 15,11-6-3-15,0 0 3 16,0 0 1-16,38-15 0 16,14 2-1-16,-6 4 0 15,1 9 5-15,-15 0 5 0,-7 0 0 16,-22 13 0-16,-3 15-4 15,0 14 1-15,-52 4-5 16,-8-6-2-16,-6-5-1 16,6-13-15-16,20-14-32 15,10-8-3-15,10 0-24 16,20-8-37-16,0-7-35 16,0 2-81-16</inkml:trace>
  <inkml:trace contextRef="#ctx0" brushRef="#br0" timeOffset="129807.4878">26286 15258 209 0,'0'0'333'16,"5"0"-291"-16,9 17-10 16,13 22 9-16,1 19-12 15,-17 18 12-15,-11 10 8 16,0 25 13-16,-25 18-9 16,-54 17-10-16,-47 17-14 15,-29-7-15-15,-22-16-11 16,19-19-3-16,35-48-10 0,44-34-61 15,46-39-129-15,33-71-425 16</inkml:trace>
  <inkml:trace contextRef="#ctx0" brushRef="#br0" timeOffset="130565.7973">27126 15401 241 0,'0'-4'258'0,"0"4"-195"16,0 0-8-16,0 0-45 16,0 7 1-16,-19 25 3 15,-36 18 33-15,-29 20-3 16,-28 19-5-16,-5 18-13 16,-1 8-14-16,12 2-1 0,27-3-5 15,27-13-3 1,28-20-3-16,24-15-5 0,0-21-27 15,30-14-37-15,24-15-35 16,12-12-89-16</inkml:trace>
  <inkml:trace contextRef="#ctx0" brushRef="#br0" timeOffset="130933.5359">27401 15657 409 0,'0'0'38'16,"11"0"2"-16,5 2 21 16,17 19 3-16,-3 9-26 15,3 9 11-15,0 8-7 16,-1 9-14-16,4-1-14 16,-4-4-9-16,-12-4-4 15,-1-5-1-15,-8-8-6 0,-9-5-16 16,4-10-40-16,-6-6-23 15,0-11-64-15,0-2-167 16</inkml:trace>
  <inkml:trace contextRef="#ctx0" brushRef="#br0" timeOffset="131143.8445">27887 15711 508 0,'-60'12'77'16,"-14"26"-16"-16,-22 18-28 16,-15 8-12-16,-9 3-9 15,-3 0-9-15,3-5-3 16,16-10 0-16,34-17-12 0,29-10-44 16,30-15-65-16,11-10-52 15,19 0-177-15</inkml:trace>
  <inkml:trace contextRef="#ctx0" brushRef="#br0" timeOffset="131435.6092">28042 15898 418 0,'0'9'124'16,"8"-1"-54"-16,49-3-3 16,17-1-38-16,16-4-18 15,-3 0-8-15,-8 0-3 16,-8-10 0-16,-19-3-6 15,-14-2-20-15,-24 5-99 16,-14-2-295-16</inkml:trace>
  <inkml:trace contextRef="#ctx0" brushRef="#br0" timeOffset="131907.997">28751 15635 242 0,'-8'6'141'15,"2"1"-105"-15,6-3 24 0,0 0-11 16,0-3-5-16,0-1 6 16,38 0 5-16,17 0-6 15,2-5-3-15,9-4-5 16,-12 1-5-16,-10 4-11 16,-12 4-13-16,-4 0-6 15,-23 4-2-15,-5 33-2 16,0 14 0-16,-62 12-1 15,-20 11-1-15,-14 2 0 16,9-1-1-16,2-3 0 16,26-15 0-16,34-16 0 15,17-12 1-15,8-15-6 0,33-10-4 16,40-4 8-16,25 0-1 16,6 0-14-16,8-4-30 15,-9-10-39-15,-15-7-63 16,-12-5-230-16</inkml:trace>
  <inkml:trace contextRef="#ctx0" brushRef="#br0" timeOffset="132238.0585">29621 15330 447 0,'13'17'92'0,"20"11"-9"15,13 11-34-15,6 8-17 16,-19 9 1-16,-25 14 7 15,-8 15 1-15,0 19 2 16,-54 14-8-16,-26 6-19 16,-15-10-16-16,8-18 0 15,10-20-39-15,12-31-46 0,10-30-41 16,23-15-117-16</inkml:trace>
  <inkml:trace contextRef="#ctx0" brushRef="#br0" timeOffset="132943.2729">29858 15161 272 0,'0'0'58'0,"0"0"-25"16,0 0-26-16,0 0 3 15,0 0 6-15,0 0 17 16,5-2 15-16,3 2-13 16,-2 0-1-16,2 0-4 15,3 0 1-15,-3 0-6 16,3 0-7-16,5 0 4 16,4-3-1-16,12 1-10 0,-7-4 6 15,-6 6 0 1,-5 0 4-16,-14 0-2 0,0 0-3 15,0 0-7-15,0 0-5 16,0 8 2-16,0 12 1 16,0 3-4-16,0 4 0 15,-25 3 0-15,3-3-3 16,-2-3 1-16,15 2-1 16,9-9 1-16,0 0-1 15,0-6 0-15,41-4 3 16,25-5 8-16,13-2-11 15,0 0 0-15,-8 0-28 16,-11 0-81-16,-22 0-192 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1T17:22:41.6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19614 4027 166 0,'0'3'138'16,"0"1"-95"-16,0-2 14 0,0-2-6 16,27 0-13-1,0 0-14-15,12 0 14 0,2 0-4 16,-3-6-15-16,-19-1-9 15,3 2-10-15,-9-2-8 16,6 2-36-16,6 5-96 16,-20 0-253-16</inkml:trace>
  <inkml:trace contextRef="#ctx0" brushRef="#br0" timeOffset="434.3409">19688 4381 333 0,'19'0'63'0,"0"-3"-28"16,-3 3 51-16,14 0-27 15,3 0-14-15,-6 0-16 16,-8 0-7-16,0 0-18 16,3-5-4-16,3-2-18 15,-6-12-128-15</inkml:trace>
  <inkml:trace contextRef="#ctx0" brushRef="#br0" timeOffset="1987.8176">21032 2791 12 0,'0'0'170'15,"0"0"-151"-15,-8 0 3 16,2 0 11-16,1 6-6 16,-3-1-2-16,8 0-5 15,0-5-8-15,0 0 7 16,0 0-7-16,0 0 4 15,0 0 15-15,-6 0-6 16,6 0-6-16,0 0 2 16,-5 0-7-16,5 0-6 15,0 0 1-15,0 0 1 16,0 0-4-16,0 0 1 16,0 0 4-16,0 0-3 0,0 0 2 15,0 0-1-15,0 0 4 16,0 0-4-16,0 0 1 15,0 0 1-15,0 0-2 16,0 0-3-16,0 0-2 16,0 0-1-16,0 0 0 15,0 3 2-15,0-3 2 16,0 0-2-16,0 0-3 16,0 0-1-16,-9 0 1 15,9 0-1-15,0 4 0 16,0 2 0-16,0 0-1 15,0 3 0-15,0-5-2 0,0 8-25 16,0-8-98-16</inkml:trace>
  <inkml:trace contextRef="#ctx0" brushRef="#br0" timeOffset="5902.4292">20972 2916 275 0,'0'0'12'16,"0"0"0"-16,0 0 17 16,8 0-11-16,25 0 9 15,5-9 32-15,8-2 8 16,11-4-15-16,3-4-5 16,0 4 6-16,-8 0-15 15,0 4-8-15,-11 10-7 16,3-1-5-16,-12 2 0 15,-4 0-2-15,-23 0-6 0,-5 17 0 16,0 13-4-16,0 12 2 16,-65 14-2-16,-39 14-5 15,-21 12 0-15,2 12-1 16,6 0 0-16,24-5-7 16,33-16-8-16,22-22-11 15,38-20 8-15,0-12 11 16,38-8 5-16,55-7 2 15,24-4 10-15,8 0-1 16,-7 0 5-16,-15 6-10 16,-29-2-4-16,-22 4-10 15,-25-1-33-15,6-4-80 16,-9-3-181-16</inkml:trace>
  <inkml:trace contextRef="#ctx0" brushRef="#br0" timeOffset="6262.1071">22158 3024 6 0,'8'0'433'0,"22"0"-417"15,5 0 72-15,12 0-47 16,5 11-6-16,5 4-6 16,-5 0 3-16,2-2 3 15,4 1-12-15,-18-1-2 16,7-2-13-16,-17 2-8 15,-8-4-2-15,2 8-8 16,-16-2-15-16,3-4-26 16,-8-3-39-16,-3-5-52 0,11-3-72 15</inkml:trace>
  <inkml:trace contextRef="#ctx0" brushRef="#br0" timeOffset="6488.1995">22965 2843 429 0,'-33'0'45'0,"-13"6"-8"15,0 17 21-15,-25 16-14 16,-8 8-19-16,-14 12-5 16,-19 11 4-16,-11 7-4 15,3 5-5-15,22-10-11 16,22-15-4-16,30-17-5 15,18-21-21-15,28-13-35 0,0-6-67 16,52-25-171-16</inkml:trace>
  <inkml:trace contextRef="#ctx0" brushRef="#br0" timeOffset="7080.3618">23298 2516 251 0,'0'0'47'0,"0"0"25"16,0 0 1-16,0 0-23 0,32 0-6 15,9-11 7-15,11-3 0 16,8 0-13-16,-14 6 3 16,-7 3-7-16,-12 5-6 15,-22 0-8-15,-5 0-10 16,0 27-3-16,-13 11-2 16,-34 9-2-16,-10 0-2 15,5-9 0-15,17-15-1 16,24-11-4-16,11-12-2 15,0 0-2-15,19 0-4 16,38-12 12-16,9 3 2 16,-15 7 5-16,-23 2 6 15,-15 15 4-15,-13 31 0 16,-32 17-6-16,-53 2-7 0,-13-7-4 16,0-17-6-16,32-26-43 15,20-15-54-15,46 0-56 16,0-33-208-16</inkml:trace>
  <inkml:trace contextRef="#ctx0" brushRef="#br0" timeOffset="7626.0092">23941 3189 371 0,'0'0'38'16,"11"-5"27"-16,44 0 2 15,24-4-6-15,13-6-16 16,6-3-13-16,-2 4-10 0,-36 0-19 15,-19 10-3-15,-8-1-10 16,-9 3-31-16,-5 2-91 16,3 0-135-16</inkml:trace>
  <inkml:trace contextRef="#ctx0" brushRef="#br0" timeOffset="7890.33">24241 3022 311 0,'-5'0'158'16,"5"0"-140"-16,-6 16 34 16,-2 5 9-16,-11 14-20 15,-19 12-13-15,-3 6-2 16,-16 10-4-16,-3-5-6 15,5 4-6-15,11-11-10 16,12-12-6-16,18-9-21 16,14-15-40-16,0-9-81 15,14-6-69-15</inkml:trace>
  <inkml:trace contextRef="#ctx0" brushRef="#br0" timeOffset="8233.8407">24977 2963 419 0,'-65'31'11'0,"5"3"74"15,0 1-20-15,13-11-35 16,28-6-23-16,19-8-6 15,6-9 0-15,62-1 31 16,22 0 11-16,8 0 2 16,-19 0-5-16,-13 7-10 15,-20 16-3-15,-32 20 0 0,-14 12-11 16,-14 9-6-16,-65 9-6 16,-14-9-4-16,-10-12-1 15,13-21-16-15,16-18-27 16,14-13-16-16,16-13-9 15,23-28-21-15,21-12-77 16,0-6-82-16</inkml:trace>
  <inkml:trace contextRef="#ctx0" brushRef="#br0" timeOffset="8444.4008">25034 2889 393 0,'52'-12'111'0,"36"-7"-54"16,29-4 45-16,19-5-56 15,9-2-3-15,-9 2-11 16,-30 5-19-16,-18 4-13 16,-23 4-12-16,-16 7-30 15,-14 8-88-15,-2 0-165 16</inkml:trace>
  <inkml:trace contextRef="#ctx0" brushRef="#br0" timeOffset="8759.7338">26065 2920 183 0,'0'10'248'15,"19"9"-187"-15,0 1 24 16,19 5-23-16,9 3-17 16,-1 2-5-16,6 8-5 15,-14 1-2-15,-2 6-10 16,-12 2-13-16,3-2-10 15,-13-3-2-15,-3-6-5 0,-11-12-14 16,0-10-38-16,0-14-30 16,0 0-79-16,0-7-162 15</inkml:trace>
  <inkml:trace contextRef="#ctx0" brushRef="#br0" timeOffset="8983.8196">26613 2958 361 0,'-24'0'95'0,"-4"0"-46"15,-23 13 16-15,-23 18-8 0,-16 11-22 16,-16 16-12-16,-12 7-2 16,-18 7-11-16,11-3-5 15,21-6-5-15,22-15-2 16,39-18-10-16,24-14-24 15,19-14-56-15,0-2-51 16,46-7-40-16</inkml:trace>
  <inkml:trace contextRef="#ctx0" brushRef="#br0" timeOffset="9493.62">26889 2662 150 0,'13'0'170'15,"-13"0"-133"-15,0 0 38 16,6 0-28-16,-4 0-13 0,12 0 7 16,2 2 11-16,-2 4-10 15,0-3-10-15,-14-1-8 16,8 0-7-16,-8 5-7 15,0 1-2-15,0 5-4 16,0 2 0-16,0-1-2 16,0 8-1-16,0-1-1 15,-22 6 0-15,-3 4 1 16,6-4 0-16,-2 0-1 16,10-5 1-16,11-3-1 15,0-2 2-15,0-9-1 16,0 0 2-16,43-6 2 15,4-2-5-15,7 0-3 0,-5 0-28 16,11-10-86-16,-13-27-302 16</inkml:trace>
  <inkml:trace contextRef="#ctx0" brushRef="#br0" timeOffset="10033.6985">27453 3283 485 0,'0'0'1'16,"27"0"46"-16,39-2 9 15,18-12-5-15,20-7-21 16,2-1-6-16,-21 7 1 16,-6 2-20-16,-33 9-5 0,-16-2-15 15,-22 4-26-15,6 2-65 16,-14 0-96-16</inkml:trace>
  <inkml:trace contextRef="#ctx0" brushRef="#br0" timeOffset="10282.1575">27859 3076 401 0,'0'0'21'0,"0"4"37"15,-8 21 12-15,-3 11-10 0,-16 9-21 16,0 13-1-1,-17 4 1-15,-2 3-20 0,-1-6-9 16,15-9-6-16,4-10-4 16,15-8-10-16,13-15-24 15,0-12-63-15,8-5-101 16,57-5-92-16</inkml:trace>
  <inkml:trace contextRef="#ctx0" brushRef="#br0" timeOffset="10642.323">28906 2870 317 0,'-46'0'103'0,"-17"30"-82"16,-10 11 33-16,-6 9-6 15,-6 11-7-15,6 12-2 16,13 6 10-16,28 6-9 16,25-14-9-16,13-12-3 15,41-24-16-15,76-24 2 16,27-11 3-16,39-31-5 16,8-32-6-16,2-22-6 15,-21-9 1-15,-41 4 5 16,-46 10 3-16,-53 11-2 0,-32 12-7 15,-51 12-3-15,-61 20-18 16,-16 17-9-16,16 8-25 16,25 0-23-16,29 2-77 15,36 13-127-15</inkml:trace>
  <inkml:trace contextRef="#ctx0" brushRef="#br0" timeOffset="10994.2921">29765 2986 26 0,'0'0'370'16,"0"1"-326"-16,0 14 54 15,22 4-37-15,16-2-7 16,-5 4-14-16,5 5 3 16,-3 5-9-16,4 5-6 15,-12-2-17-15,-3 4-6 16,-4-5-5-16,7-4-5 15,-14-7-16-15,-7-7-35 0,2-7-31 16,-8-8-84-16,11 0-72 16</inkml:trace>
  <inkml:trace contextRef="#ctx0" brushRef="#br0" timeOffset="11182.3505">30289 2987 476 0,'-30'0'62'16,"-6"7"0"-16,-29 23-15 16,-20 14-14-16,-18 11-6 15,-9 6-5-15,-5 5 1 0,10-5-7 16,23-8-16-16,37-22-23 16,34-11-76-16,13-20-142 15</inkml:trace>
  <inkml:trace contextRef="#ctx0" brushRef="#br0" timeOffset="11675.4992">30540 3232 475 0,'0'0'45'0,"0"0"-23"16,0-1 33-16,32-3-8 16,20-2-12-16,27-4-8 15,-5-2-17-15,2-1-10 16,3-2-10-16,-13 4-25 16,-1-3-68-16,-5-6-150 15</inkml:trace>
  <inkml:trace contextRef="#ctx0" brushRef="#br0" timeOffset="12150.2732">31142 2896 231 0,'0'0'92'0,"0"0"-69"0,0 0 27 16,0 0-6-16,0 0-6 16,0 0 5-16,19 0 13 15,8 0-6-15,12-5-4 16,12 3-6-16,4-6-3 15,2 4 2-15,-5 4-5 16,-17 0 1-16,-10 0-10 16,-20 0-13-16,-5 27 1 15,0 10-2-15,-38 8-6 16,-19 2-2-16,11-4-3 16,24-14 0-16,22-8-1 15,0-10-4-15,54-3 5 16,17 7 0-16,8 0 4 0,-32 21 3 15,-28 15 9 1,-19 20 3-16,-107 11-5 0,-75 1-11 16,-25-12-3-16,-6-28-27 15,49-35-104-15,55-12-266 16</inkml:trace>
  <inkml:trace contextRef="#ctx0" brushRef="#br0" timeOffset="15263.739">20566 4332 140 0,'0'0'176'15,"0"0"-174"-15,13 0 24 16,25-8 9-16,3 1-5 16,11-2 11-16,0 5 8 15,0 2-8-15,16 0-10 16,-3 2-12-16,6 0 1 15,8 0-3-15,19 0 3 16,1 0-5-16,26-5 1 0,17-1-1 16,10-4-1-1,4 5 2-15,2-1-3 0,-5-1-4 16,-3 6-6-16,5-8 0 16,-2 2 1-16,8 0 1 15,-14-4 5-15,3 6 0 16,-19 1 5-16,-14 3-3 15,-11 1-5-15,-16 0-5 16,-24 0-1-16,13 0 0 16,-6 0 0-16,4 0 3 15,10-6 2-15,11 0 1 16,6-3-1-16,21 1 1 16,-2-1-4-16,2-2-2 15,-7 3-1-15,-31 5 0 0,-22-1 1 16,1 0 0-1,-1 1 4-15,1 1 3 0,13-4-2 16,0 1-3-16,11-2-1 16,2-1-1-16,17 1 0 15,-8-1-1-15,3-2 1 16,-6 5 2-16,0-3 3 16,0 0 4-16,1-3 2 15,12 3-3-15,-12 0-4 16,-1 2-2-16,0 2-2 15,-11-1 0-15,3-1-1 16,-11 1 0-16,0 0 1 16,-8-2-1-16,16 0 1 0,-2 0-1 15,-6-1 0 1,6-3 0-16,-6 3 1 0,11 2-1 16,-6 1 1-16,-2 2-1 15,2 1 1-15,-5-3-1 16,20 0 0-16,-15-4 0 15,1 1 0-15,-1-2 0 16,3-1 1-16,-2 2 1 16,0-4 0-16,4 2 2 15,-7-4-4-15,3 2 0 16,-1 2 0-16,-24 4 0 16,6-1 1-16,-9 7-1 0,-5-5 1 15,8 5-1 1,5-5 0-16,14 4 0 0,11-4 0 15,3-3 0-15,-14-2 0 16,-5 0 1-16,-9 0-1 16,-8 1 2-16,-5 1-1 15,8 0 0-15,-8 2-1 16,3 2 0-16,10-2 1 16,-8 1-1-16,3 2-1 15,-13-4 1-15,4 7 0 16,7-2 0-16,-12 3 0 15,19 0 0-15,9-3 0 16,11 1 0-16,7-1 0 16,-7 3 0-16,-1 0 0 15,-18 0 0-15,-14-3 0 0,-12 2 0 16,-7-2-1-16,-14 3-1 16,0 0 1-16,14 0-1 15,8 0 2-15,-3 0 0 16,-5 0 0-16,-14 0-4 15,-5 0-9-15,-14 0-12 16,0 0-8-16,0 0-10 16,0 15-37-16,-28 11-18 15,-48-2-156-15</inkml:trace>
  <inkml:trace contextRef="#ctx0" brushRef="#br0" timeOffset="16051.9054">23614 4919 378 0,'0'0'53'0,"0"0"-7"0,0 0 14 16,24 0-14-16,23 0 12 16,-1 0-19-16,11 0-3 15,-10 8-6-15,5 10-5 16,-6 8-2-16,0 6-4 15,-8 16-6-15,-5 10-6 16,14 0-2-16,-1 7-3 16,-11-7-2-16,17-11-1 15,-22-9-4-15,-14-15-18 16,-5-9-32-16,-11-9-21 16,0-5-39-16,0 0-97 15</inkml:trace>
  <inkml:trace contextRef="#ctx0" brushRef="#br0" timeOffset="16306.072">24557 4796 464 0,'0'-3'70'15,"0"0"-6"-15,0 3-15 16,-8 0-30-16,-52 33-2 15,-38 19 8-15,-44 22-4 16,-21 18 6-16,-9 12-8 16,-5 1-14-16,27-11-5 0,19-19-1 15,33-18-8 1,27-20-17-16,38-17-10 0,33-20-9 16,0 0-43-16,44-32-134 15</inkml:trace>
  <inkml:trace contextRef="#ctx0" brushRef="#br0" timeOffset="16832.0681">24811 4661 104 0,'-11'0'227'0,"8"0"-193"16,-2 0-2-16,5 0-2 0,0 0 5 15,0 0-1-15,0 0 6 16,0 0 8-16,5 0-8 16,23 0-3-16,18 0 3 15,6 0-13-15,2 0 1 16,12 0 5-16,-9-2 3 15,-16 2-9-15,-22 0-7 16,-5 0-8-16,-14 8-4 16,0 25 0-16,-41 16-4 15,-25 2-2-15,9 1-1 16,16-6-1-16,36-17 0 16,5-16-9-16,46-13-14 15,49 0-10-15,20-30-27 0,21-5-53 16,-5 1-130-16</inkml:trace>
  <inkml:trace contextRef="#ctx0" brushRef="#br0" timeOffset="18337.2627">25544 5106 353 0,'0'-4'15'15,"0"4"10"-15,0-1-9 16,0-4 0-16,28-3 5 16,18-4 8-16,14-1 12 15,5-1 0-15,6 4-4 16,14 0-12-16,-6 3-11 16,-6 1-9-16,-15 5-5 15,-12 1-7-15,-19 0-19 0,-21 0-33 16,2 0-70-16,-8 0-158 15</inkml:trace>
  <inkml:trace contextRef="#ctx0" brushRef="#br0" timeOffset="18667.4461">25814 4947 256 0,'0'0'120'0,"0"0"-95"16,0 0 33-16,0 0-14 16,0 0-7-16,0 0-3 15,0 8 13-15,0 10-15 16,0 9-6-16,0 0 4 15,0 4-5-15,0 12 0 16,0 1-9-16,-5 1-6 16,-14 1-8-16,-9-13-2 15,15-7-14-15,2-10-22 16,11-16-37-16,0 0-82 16,38-6-145-16</inkml:trace>
  <inkml:trace contextRef="#ctx0" brushRef="#br0" timeOffset="19139.9153">26777 4779 221 0,'-6'0'179'15,"6"0"-159"-15,0 0 25 16,0 0 5-16,0 0-1 16,0 0-5-16,38-6-9 15,14-4-5-15,11 0 16 16,8 1-6-16,-14 6 5 15,-5 3-3-15,-17 0-15 16,-15 0-11-16,-20 20-6 16,0 16 0-16,-33 9-3 15,-33 7-5-15,-7 1-1 16,21-13-1-16,27-11-2 16,25-14-5-16,6-7-3 15,65-2 9-15,13 1 1 0,-2 10 3 16,-19 12 2-1,-50 24 9-15,-18 13 7 0,-126 17-5 16,-73-4-12-16,-25-17-4 16,-14-27-16-16,66-35-82 15,65-18-206-15</inkml:trace>
  <inkml:trace contextRef="#ctx0" brushRef="#br0" timeOffset="55275.4769">2120 8167 25 0,'0'-6'324'16,"0"6"-301"-16,0 0 8 15,0-1 5-15,0-2 15 16,0 3-11-16,0-3 0 16,0 3 12-16,0-2-2 15,0 2-11-15,0 0-14 16,0 0-10-16,0 0-9 16,33 15-4-16,27 22 23 15,11 11-4-15,13 12-9 16,-13 9-1-16,3 2-4 15,-14 6-6-15,-14-2-1 16,-16-3-1-16,-14-7-13 0,3-16-20 16,-13-22-31-16,-6-16-38 15,0-11-59-15,0-27-184 16</inkml:trace>
  <inkml:trace contextRef="#ctx0" brushRef="#br0" timeOffset="55575.0452">2761 8189 298 0,'0'-15'188'15,"0"8"-172"1,8 5 32-16,-8-2-6 0,0 4-2 15,0 0-6-15,-19 0 8 16,-55 35-22-16,-35 21-3 16,-25 15 2-16,-15 14-10 15,-15 6-3-15,11 0-2 16,6-12-4-16,27-14 0 16,41-23-11-16,22-23-23 15,49-19-19-15,8-22-63 16,84-39-205-16</inkml:trace>
  <inkml:trace contextRef="#ctx0" brushRef="#br0" timeOffset="56120.9457">3254 7730 269 0,'0'-1'42'16,"0"-6"30"-16,0 7-19 16,0 0-11-16,0 0-10 15,0 0-8-15,0-2 1 16,0 2 0-16,0 0-7 16,0 0-1-16,0 0-3 15,19 0 13-15,9 0-4 16,10 0-5-16,0 0-2 0,14 0 0 15,8 0 10 1,0 0-9-16,0 0-5 0,-22 0 0 16,-11 5-7-16,-16 7-5 15,-11 10 1-15,0 19 8 16,-65 16 1-16,-34 8-8 16,7 1 0-16,15-10-2 15,36-12-2-15,31-18-7 16,10-8-8-16,30-11-9 15,43-7 0-15,20 0 10 16,2 0-22-16,-13-13-51 16,-3 5-109-16</inkml:trace>
  <inkml:trace contextRef="#ctx0" brushRef="#br0" timeOffset="56505.5921">3922 8358 284 0,'0'0'152'16,"14"4"-150"-16,43-1 62 15,30-3-4-15,17 0-6 16,8 0-16-16,-14-3-12 15,-19-3-20-15,-22 1-6 16,-29 2-9-16,-15 1-30 16,-13 2-50-16,0 0-67 15</inkml:trace>
  <inkml:trace contextRef="#ctx0" brushRef="#br0" timeOffset="56813.8935">4348 8165 277 0,'-6'0'162'0,"-8"0"-96"15,6 0 18-15,-3 9-23 16,-8 17-15-16,-2 6-10 15,-4 10 1-15,-8 9-7 16,-2 9-10-16,-3 6-9 0,-6-3-6 16,3 1-4-16,3-13-1 15,5-9-3-15,11-14-16 16,17-19-43-16,5-9-51 16,5-12-29-16,69-30-20 15,38-15-153-15</inkml:trace>
  <inkml:trace contextRef="#ctx0" brushRef="#br0" timeOffset="57346.0298">5166 8021 317 0,'-14'0'33'16,"3"0"11"-16,-3 1-9 16,1 5-7-16,-6 1 3 15,10-4 6-15,-10-1 8 16,19-2 0-16,0 0 3 15,0 0 3-15,0 0-11 0,0 0-13 16,33 0-3 0,27-7-9-16,14-4 13 0,5 3-8 15,-8 4 1-15,-25 4 0 16,-8 0-6-16,-24 23-1 16,-14 10 4-16,0 4-5 15,-27 12-7-15,-25-6-3 16,5-13-2-16,15-14-1 15,26-10 0-15,6-6-1 16,11 0 1-16,44 0 0 16,16 0 0-16,-6 0 1 15,0 1-1-15,-37 34 3 0,-28 21 12 16,-28 17-3-16,-97 14-5 16,-49 0-5-16,-17-12-1 15,0-21-1-15,35-32-9 16,26-22-42-16,50-29-79 15,72-43-120-15</inkml:trace>
  <inkml:trace contextRef="#ctx0" brushRef="#br0" timeOffset="58101.386">6859 7787 73 0,'0'-11'147'0,"5"-3"-109"16,-5 7 9-16,0 0 3 16,0 2 7-16,6-1 1 15,2 1-12-15,3 2-12 16,-3-6 6-16,-3 7-3 15,4-1 5-15,-9 3-8 16,0 0-11-16,11 0-7 16,10 17-2-16,-2 34 36 15,1 23-22-15,-15 21-8 0,-5 14-7 16,-11 15-3-16,-54 0-4 16,-9-5-4-16,-5-12-2 15,3-16-2-15,16-23-20 16,27-26-42-16,19-25-26 15,14-17-38-15,19-27-131 16</inkml:trace>
  <inkml:trace contextRef="#ctx0" brushRef="#br0" timeOffset="59595.8263">7033 7601 111 0,'0'0'165'0,"0"0"-149"16,14 0 34-16,13 0-9 15,-2 0 8-15,16 0-6 16,5 0-17-16,6 0 19 16,0 0-5-16,13 0-8 15,6 0 0-15,3 3-7 16,10-3-5-16,1 3-5 16,7-3 2-16,1 1 5 15,0 2-4-15,10 5-2 16,1 0 0-16,-3 4-5 15,2-2-5-15,1-3-3 0,-6-1 3 16,9-4 5-16,2 2-1 16,11-4-4-16,-3 0 3 15,8 0-2-15,-2-5 0 16,-17-4 1-16,-8-2 0 16,-18 4-4-16,-15 2-3 15,0 0 0-15,-13 3 1 16,-11 2 0-16,3-3 0 15,2 1 1-15,6 2-2 16,13-4 1-16,3 4 0 16,3 0-1-16,0 0 4 15,-16-1 2-15,-9 1-3 16,-2 0 0-16,2 0 1 0,-8-3-1 16,-5 3 3-16,-11 0 2 15,5-3-7-15,6 3-1 16,5 0 0-16,8 0-1 15,17 0 1-15,5 0-1 16,11-1 1-16,0-5 1 16,-2 1 2-16,-6 0 2 15,-17-1-1-15,-2 2-1 16,-6 0-2-16,-8-2-1 16,9 2 0-16,-1-1-1 15,6 0 0-15,3-2 2 16,-4 0-2-16,15 3 0 0,-9-2 0 15,8-3 0 1,-5 5 0-16,0 1 0 0,-8-1 0 16,-8 1 0-16,2-1 0 15,-5 2 3-15,11 2 2 16,0 0-1-16,21-2 0 16,-2-1-2-16,22 1-1 15,5-6 1-15,6 4-1 16,8-6 0-16,-14-1 1 15,0 2 1-15,-11-5 0 16,11 7-1-16,-2-5-2 16,-4 0 0-16,7 1 0 15,-1 2 0-15,8 0 0 16,-13-2 0-16,5 6 0 0,-14-1 0 16,-5 0 0-16,-8 4 0 15,0-3 0-15,3 1 0 16,16-1 0-16,16-2 0 15,11 2 0-15,14-1 0 16,-5 2 0-16,-14 4 0 16,5 0 0-16,-11 0 0 15,3 0 0-15,-8-3 0 16,-3-4 0-16,14 7 0 16,-3-4 0-16,3 4 0 15,-6 0 0-15,-2 0 0 16,-6 0 0-16,0 0 0 15,-11 0 0-15,-2 0 0 0,-1 0 0 16,15 0 0-16,4 0 0 16,28 0 0-16,0 2 0 15,13 0 0-15,1-2 0 16,0 3 0-16,-9 1 0 16,-5-3 0-16,-6-1 0 15,-13 2 0-15,-8 1 0 16,-4-3 0-16,-4 0 0 15,-14 0 0-15,2 0 0 16,-7 0 0-16,-9 0 0 16,-3 0 0-16,1 0 0 15,-28 0 0-15,-6 0 0 0,-12 0 0 16,-20 0 0-16,0 0 0 16,0 0 0-16,0 0 0 15,0 0 0-15,0 0 0 16,-28 0-4-16,-34-13-56 15,10-27-173-15</inkml:trace>
  <inkml:trace contextRef="#ctx0" brushRef="#br0" timeOffset="67378.9685">7658 8209 208 0,'0'0'69'15,"0"0"-30"-15,0 0 0 16,0 0-19-16,0 0 1 16,0-2 4-16,0 2-2 15,0 0 0-15,0 0 0 16,0 0-5-16,0 0 5 0,0-3 7 16,0 3 8-16,0-2-6 15,0 2-8-15,0 0-7 16,0-2 1-16,5 2 1 15,3-4 0-15,11 3 0 16,6-6-1-16,16 2 2 16,5 0 1-16,1-2-2 15,4 3-5-15,-18 4-1 16,-8 0-9-16,-6 0-4 16,-11 0 0-16,3 0 0 15,-8 0 0-15,2 11 0 16,-5 6 2-16,0 6-1 15,-8 2 1-15,-44 9 0 16,-13 6 0-16,-12 5-2 0,-15 10 1 16,12 5-2-16,7 1 1 15,21-8 0-15,33-10-1 16,19-16 0-16,0-10-3 16,19-6 3-16,46-4 1 15,15-2 0-15,4 0 2 16,-16 2-2-16,-24-2 0 15,-22 3 0-15,-11-5-10 16,-11-3-41-16,0 0-38 16,8 0-77-16,24 0-194 15</inkml:trace>
  <inkml:trace contextRef="#ctx0" brushRef="#br0" timeOffset="67769.1254">8536 8383 352 0,'0'-2'64'16,"0"2"-13"-16,0 0-16 16,0 0-4-16,0 0-3 15,0 0-11-15,19 0 15 16,0 0 16-16,14 2-15 16,-1 13-10-16,-4 4-5 15,15 3-9-15,-2 0-4 16,-3 0-1-16,-2 0-3 15,-6-6-1-15,-3-2 0 16,6-6-6-16,-12-8-18 16,-1 0-25-16,-1 0-21 15,0 0-72-15,0-15-108 16</inkml:trace>
  <inkml:trace contextRef="#ctx0" brushRef="#br0" timeOffset="68062.9814">8904 8319 337 0,'0'0'34'15,"-8"0"12"-15,-20 0-3 16,-15 0-18-16,-17 12 4 0,-19 15 16 15,-20 8 0 1,1 5-9-16,-5 6-3 0,2 4-4 16,3-1-15-16,8-5-12 15,24-7-2-15,20-13-1 16,19-8-7-16,16-11-25 16,11-5-41-16,0 0-82 15,49-8-106-15</inkml:trace>
  <inkml:trace contextRef="#ctx0" brushRef="#br0" timeOffset="68827.5807">9525 8014 268 0,'-8'0'37'0,"8"0"-11"15,-5 0-9-15,5 0-1 16,0 0-5-16,0 0 16 0,0 0 31 16,0 0-11-1,0 0-13-15,0 0-1 0,0 0-3 16,0 0-9-16,0-4 5 15,19 0-5-15,38-6-2 16,11-2 8-16,11 2-3 16,-13 0 4-16,-23 7 4 15,-10 1-15-15,-25 2-9 16,-8 0-5-16,0 9 4 16,-27 19 2-16,-33 4-4 15,-11 0-4-15,11-7 0 16,28-8-1-16,21-16-3 15,11-1 0-15,11 0-2 16,48 0 5-16,21 0 0 0,-15-1 0 16,-13 1 0-16,-33 1 4 15,-19 32 0-15,-33 5 6 16,-70 11-6-16,-42-10-4 16,-5-13-6-16,19-18-55 15,39-8-52-15,40-6-73 16,38-22-236-16</inkml:trace>
  <inkml:trace contextRef="#ctx0" brushRef="#br0" timeOffset="69563.6546">8514 8190 194 0,'0'0'73'0,"0"0"-24"16,0 0-5-16,0 0-13 16,0 0 0-16,0 0 2 15,0 0-10-15,0 0-6 16,0 0 0-16,0 5 15 16,3 0 1-16,10 2-16 15,12 0-4-15,2 4 4 16,6-3 5-16,-1 6 1 0,1-2-5 15,-8 6-6 1,-6 4 0-16,-11-1-4 0,6 5-5 16,-9-7-2-16,-5-1-1 15,8-8 0-15,-2-5-6 16,-1-3-10-16,1-2-20 16,2 0-35-16,0 0-39 15,3 0-47-15</inkml:trace>
  <inkml:trace contextRef="#ctx0" brushRef="#br0" timeOffset="70807.2296">8470 8313 81 0,'-2'-1'123'16,"2"1"-94"-16,0-3 0 15,0 0 10-15,0-4 19 16,0-2-44-16,0 6 0 16,0-7 30-16,0 5 11 15,0 2-13-15,0-1-18 16,0-2-15-16,0 6 3 0,0 0 9 16,0 0 2-16,0-4-4 15,0 3-8-15,0-1 6 16,0-3 1-16,0-1-5 15,0 1-4-15,0 1 0 16,0 2-5-16,0-2 2 16,0 4 1-16,0 0 2 15,0 0 3-15,0 0-2 16,0 0-4-16,0 0-4 16,0 0 0-16,0-1 2 15,0 1 2-15,0 0 3 16,0 0-1-16,0 0-3 15,0 0 0-15,0 0-3 0,0 0 0 16,8 0-1-16,11 7 9 16,13 13 4-16,-4 5-4 15,24 2 1-15,-12 3-2 16,-1 1-2-16,18 4-3 16,-16 0-2-16,16-2 1 15,-8 1-3-15,-5-7 1 16,-3-1 0-16,-9-3 0 15,1-4-1-15,-14-2 1 16,0-6-2-16,-11-6 1 16,-8-1-3-16,0-4-8 15,0 0-13-15,0 0-18 0,0 0-19 16,-2 0-38-16,-23-19-36 16,25 3-17-16,0-4-139 15</inkml:trace>
  <inkml:trace contextRef="#ctx0" brushRef="#br0" timeOffset="71264.8628">9130 8167 196 0,'0'-2'68'0,"0"2"-20"16,0 0 0-16,0 0-22 16,0 0-5-16,0 0 6 15,0 0 4-15,0 0-7 16,0 0 5-16,0 0 4 15,0 0-4-15,0 0 0 16,0 0-11-16,0 0-7 16,-11 13 8-16,-24 9-3 15,-17 8 0-15,-19 9 4 16,-22 11 4-16,-24 12 2 0,-19 8 2 16,-9 0-4-16,14-5-9 15,14-8-9-15,35-15-5 16,25-14-1-16,30-12 0 15,16-9-1-15,8-6-3 16,3-1-2-16,0 0-15 16,0 0-46-16,0 4-50 15,27-4-89-15</inkml:trace>
  <inkml:trace contextRef="#ctx0" brushRef="#br0" timeOffset="72851.3539">10349 8444 257 0,'0'0'114'16,"0"0"-96"-16,3 0 4 16,29 0 40-16,17 0 2 0,11 0-15 15,6 0 2-15,-6 0-15 16,11 0-7-16,-17 0-7 16,-10 0-17-16,-11 0-5 15,-20 0-2-15,1-4-11 16,-6-1-27-16,3-2-47 15,-3 5-81-15,6-7-121 16</inkml:trace>
  <inkml:trace contextRef="#ctx0" brushRef="#br0" timeOffset="73143.2358">10861 8266 280 0,'0'0'24'0,"0"0"49"15,0 0-11-15,14 0-16 16,-14 0-7-16,0 17 6 16,0 9-8-16,0 6-18 15,0 4 4-15,-27 4-9 16,0-2-8-16,2-6-3 15,-8 2-2-15,14-9-1 16,-3 1-2-16,3-5-15 0,8-7-23 16,11-13-48-16,0-1-51 15,0 0-53-15</inkml:trace>
  <inkml:trace contextRef="#ctx0" brushRef="#br0" timeOffset="73519.0633">11636 8157 318 0,'0'0'100'0,"0"4"-89"15,-41 18 15 1,-5 2-1-16,-1 1 13 0,17-3-6 15,8-7-18-15,22-7-12 16,0-2-2-16,20-2 20 16,40-1 33-16,5 3 1 15,9 7-13-15,-23 5-4 16,-12 11 2-16,-26 10-8 16,-13 12-14-16,-33 0-10 15,-51-2-6-15,-14-5 0 16,-9-9-1-16,4-17-3 15,18-12-16-15,6-6-15 16,27 0-12-16,25-20 1 16,19-10-20-16,8-2-47 0,8 0-55 15,49-4-65-15</inkml:trace>
  <inkml:trace contextRef="#ctx0" brushRef="#br0" timeOffset="73751.2939">11655 8092 369 0,'52'-13'35'16,"19"-5"82"-16,35 2-36 15,-16 6-18-15,-6 0-18 16,-21 6-37-16,-19-2-8 15,-17 5-2-15,-2-3-8 0,-4 4-28 16,4 0-57-16,-3 0-84 16,21 4-151-16</inkml:trace>
  <inkml:trace contextRef="#ctx0" brushRef="#br0" timeOffset="74073.6619">12448 8247 16 0,'0'1'405'0,"0"10"-395"16,19 4 68-16,28-1-10 15,-1 10-23-15,6-2-9 16,5 5-7-16,-10 4-5 16,-9-3-5-16,-6 0-3 15,-10-1-11-15,3-3-3 16,-17-6-2-16,6-3-2 16,2-8-8-16,-13-3-33 15,2-4-37-15,1 0-39 16,7 0-86-16</inkml:trace>
  <inkml:trace contextRef="#ctx0" brushRef="#br0" timeOffset="74335.2116">12986 8183 381 0,'-36'0'53'0,"-13"7"6"0,8 17 9 16,-24 9-24 0,-20 7-17-16,-21 4 2 0,-31 10 1 15,12 0 0-15,13-10-12 16,33-6-18-16,27-15-3 16,20-7-14-16,13-9-6 15,19-7-23-15,0 0-35 16,5 0-61-16,55-24-29 15</inkml:trace>
  <inkml:trace contextRef="#ctx0" brushRef="#br0" timeOffset="74779.1111">13438 7794 235 0,'0'-1'57'16,"0"1"-22"-16,11 0 19 15,16 0 3-15,-8 0-7 16,20 0-5-16,-12 0 11 0,6 0-4 16,-6 0-13-1,-8 0-10-15,0 0-11 0,-19 8 3 16,0 7-5-16,0 7-4 16,-8 11 2-16,-55 11-6 15,-2 0-5-15,10 0-2 16,22-3 1-16,28-17 0 15,5-4-2-15,57-16 0 16,36-4 1-16,5 0-1 16,-5 0-2-16,-9-13-24 15,-10-5-51-15,-22 8-53 16,-6-8-237-16</inkml:trace>
  <inkml:trace contextRef="#ctx0" brushRef="#br0" timeOffset="75619.6677">13896 8475 389 0,'0'-3'29'16,"44"-1"36"-16,29-3-6 16,12-2-13-16,13 1-5 15,6-1-13-15,-25 4-3 16,-11 3-10-16,-24 2-15 0,-17 0-3 15,-22 0-15-15,4 0-42 16,-9 0-58-16,5 0-88 16</inkml:trace>
  <inkml:trace contextRef="#ctx0" brushRef="#br0" timeOffset="75903.1666">14360 8323 264 0,'-33'12'60'16,"6"11"-20"-16,2 0 37 15,-8 4-13-15,6 5-20 16,3 3-18-16,-9 2 13 15,0 2-13-15,1 1 0 16,10-6-16-16,3-9-10 16,19-9-5-16,-6-10-14 15,6-2-37-15,0-4-101 16,33 0-127-16</inkml:trace>
  <inkml:trace contextRef="#ctx0" brushRef="#br0" timeOffset="76263.2823">15265 8174 396 0,'-60'30'35'16,"-5"9"3"-16,5 6 7 15,-6 8-11-15,14 4 1 16,20 0 7-16,18-5-4 0,14-9-16 16,8-14-10-16,77-17 3 15,46-12 2-15,21 0-4 16,12-22-8-16,-14-18-3 16,-19-4 0-16,-39-1 6 15,-34 0 2-15,-45 1-5 16,-13-1-3-16,-41 5-2 15,-54 4-8-15,-11 10-9 16,16 10 2-16,24 8-27 16,33 8-51-16,20 0-73 15,13 0-208-15</inkml:trace>
  <inkml:trace contextRef="#ctx0" brushRef="#br0" timeOffset="76691.0101">16045 8277 199 0,'0'0'138'16,"0"0"-76"-16,0 0 7 15,0 0-8-15,5 0-1 16,9 4-22-16,19 5-12 15,7 10-4-15,-1-1-2 16,7 6 6-16,14 2 0 16,3 5-4-16,-3 0-12 15,0-7-9-15,-14 5-1 16,-8-7-5-16,-11-1-23 16,-7-10-40-16,-10-2-36 15,-10-8-82-15,0-1-190 0</inkml:trace>
  <inkml:trace contextRef="#ctx0" brushRef="#br0" timeOffset="76914.7833">16694 8272 10 0,'-47'0'452'0,"-32"5"-426"15,0 22 53-15,-19 3-33 16,-14 5-18-16,-10 1-9 0,23-1-11 16,7-3-7-1,26-7-1-15,28-10-3 0,16-6-39 16,22-9-69-16,19 0-79 16</inkml:trace>
  <inkml:trace contextRef="#ctx0" brushRef="#br0" timeOffset="77269.4331">17329 8301 464 0,'27'0'43'0,"31"0"45"15,15 0-32-15,6 0-44 0,17 0-8 16,-17 0-4 0,-14-2-1-16,-13-7-17 0,-17 7-46 15,-2 1-104-15</inkml:trace>
  <inkml:trace contextRef="#ctx0" brushRef="#br0" timeOffset="77785.3219">18297 8049 316 0,'0'0'39'0,"0"0"2"16,0 2 33-16,0-2-11 16,16 0-2-16,36 0 5 15,14 0-17-15,13 0 2 16,5 0-4-16,1 0-5 15,-33-2-5-15,-25 2-8 16,-14 0-18-16,-13 7-9 0,0 22 2 16,-54 11-1-16,-22 2-2 15,10-2-1-15,25-7-3 16,36-8 1-16,5-13-1 16,38-2 2-16,36-9 1 15,5 5 1-15,-3 1 3 16,-22 9 2-16,-21 9 7 15,-33 16 5-15,-22 15-5 16,-100 4-5-16,-61 3-6 16,-16-11-2-16,22-17-2 15,35-23-28-15,30-12-42 16,47-4-75-16,46-31-86 16</inkml:trace>
  <inkml:trace contextRef="#ctx0" brushRef="#br0" timeOffset="78769.2268">18431 7268 196 0,'0'0'75'0,"0"0"-41"0,0 0-24 15,0 0 7-15,0 0 1 16,13 0 9-16,-7 0 17 16,21 0 19-16,6 0-1 15,5 0-14-15,14 0-12 16,21 0-14-16,12 0-2 16,27 0-7-16,18 0 5 15,20 0 2-15,14 0-2 16,-11-1-2-16,8-7 1 15,-28 0-6-15,-10 3-2 16,-39-1-9-16,-29 4 0 16,-36 2-4-16,-14 0-24 0,-5 0-53 15,0 0-93-15</inkml:trace>
  <inkml:trace contextRef="#ctx0" brushRef="#br0" timeOffset="91976.6622">8462 6167 194 0,'0'-1'47'16,"-5"-5"2"-16,5 5 0 15,0-5 0-15,-6 2-12 16,3 0-8-16,3 4 4 16,0 0-6-16,-10 0 2 15,10 0 3-15,-9 0 5 16,4 0-8-16,5 0-6 0,0 0-3 15,0 0 0-15,0 0-5 16,0-2 0-16,60-4 7 16,5-7 10-16,33-8-4 15,6 5-7-15,8 1 2 16,-14 4-4-16,-19 9-9 16,-41 2-6-16,-19 0-1 15,-19 0-2-15,0 28 1 16,-43 22 2-16,-69 14 2 15,-41 15-4-15,-24 5 0 16,-6 4-2-16,39-7 0 16,35-14 0-16,54-17-2 15,55-17-2-15,0-13 0 16,41-11-4-16,63 1 8 16,21-3 0-16,11 0 2 0,-5 6-2 15,-24-1 0-15,-28 4-2 16,-27-3-28-16,-14-7-66 15,-25-1-21-15,1-5-135 16</inkml:trace>
  <inkml:trace contextRef="#ctx0" brushRef="#br0" timeOffset="92405.4562">9326 6518 400 0,'0'0'73'16,"0"0"-51"-16,0 0-3 16,3 13 50-1,49 9-23-15,13 3-11 0,20 8 5 16,-1 6-5-16,-5 7-8 15,-5 2-16-15,-28 1-8 16,-16 1-3-16,-16-6-2 16,5 2-12-16,-11-6-19 15,6-4-38-15,-3-10-68 16,3-15-140-16</inkml:trace>
  <inkml:trace contextRef="#ctx0" brushRef="#br0" timeOffset="92637.5774">10041 6531 484 0,'-30'0'44'0,"-6"2"12"16,-29 36 2-16,-39 16 1 15,-40 17-22-15,-25 6-6 16,-17 9-21-16,17-4-10 16,38-6-14-16,47-13-94 15,57-36-238-15</inkml:trace>
  <inkml:trace contextRef="#ctx0" brushRef="#br0" timeOffset="120722.8797">7617 9518 310 0,'0'-3'49'0,"0"1"-23"0,0 2 7 16,0 0-16-16,0 0-2 15,0 0 9-15,0 0 11 16,0-3 0-16,0 3 1 15,0 0 4-15,0-3-6 16,0 3-10-16,0-2-1 16,33-7 3-16,46-2 17 15,5-6-5-15,17 2-14 16,-11 3 2-16,-19 6-6 16,-25 6-7-16,-13 0-7 0,-19 0 1 15,-6 6 0 1,-8 26-1-16,0 15-2 0,-66 25-3 15,-35 17-1-15,-29 11-1 16,-1 5 0-16,13-13-2 16,28-10 0-16,36-18-3 15,16-15-3-15,32-14-5 16,6-8-1-16,17-7 4 16,48-2 5-16,9-4 5 15,-1 1 0-15,-2-5-3 16,-11-4-21-16,-16-1-44 15,-11-5-53-15,-6 0-124 16</inkml:trace>
  <inkml:trace contextRef="#ctx0" brushRef="#br0" timeOffset="121112.6044">8383 9846 446 0,'0'0'30'15,"0"0"-4"-15,0 0-3 16,35 17 21-16,15 6-9 16,9 4-1-16,1 5-3 15,6 7-1-15,-6 10 2 16,-3 7-11-16,-16 2-11 16,-3-2-4-16,-5-4-5 15,-6-10-1-15,-13-7 0 16,-1-13-7-16,-7-12-9 15,-6-10-22-15,0 0-27 16,0-30-68-16,14-12-155 16</inkml:trace>
  <inkml:trace contextRef="#ctx0" brushRef="#br0" timeOffset="121361.097">9013 9784 101 0,'-19'-8'372'0,"13"8"-330"16,-16 0 17-16,-10 11-12 15,-25 19-8-15,-28 19-9 16,-30 13 0-16,-32 13-1 16,-5 3 0-16,2-4-14 15,32-11-15-15,50-21-4 0,25-19-18 16,21-17-19-16,22-6-9 15,27-20-22-15,79-30-111 16,36-9-194-16</inkml:trace>
  <inkml:trace contextRef="#ctx0" brushRef="#br0" timeOffset="122037.0206">9569 9276 90 0,'-5'-1'102'16,"-1"1"-69"-16,-2 0 18 15,8 0 3-15,0-2-14 0,0-2-9 16,0 4 9-16,0-2-11 15,0 2-6-15,0 0 0 16,-5 0 1-16,5 0-3 16,-14 0-3-16,8 0-3 15,-2 0-4-15,8 0-5 16,0 0 3-16,0 0 0 16,0 0 5-16,0 0 4 15,0 0 1-15,0 0 5 16,14 0 0-16,24-7 9 15,3-1-5-15,-3 3-9 16,-5 5-1-16,-6 0-3 16,-8 0-5-16,-13 0-6 0,-6 5-1 15,0 18 4-15,0 8 1 16,-39 2-3-16,-1-2-1 16,10-7-3-16,16-12 0 15,14-7-1-15,0-5 0 16,0 0 0-16,44 0 0 15,5 0 8-15,-3 3 4 16,-21 24-2-16,-25 20 9 16,-41 13-3-16,-68 1-13 15,-17-10-3-15,9-30-30 16,43-21-72-16,69-29-150 16</inkml:trace>
  <inkml:trace contextRef="#ctx0" brushRef="#br0" timeOffset="134004.14">14060 9905 145 0,'0'-3'186'16,"0"3"-172"-16,0 0 19 15,0 0-9-15,0-2 6 16,0 0 4-16,0-2 1 0,0 4 7 16,0-2 3-16,0 2-15 15,0-1-9-15,5 1-11 16,9 0-1-16,19 0-3 16,13-3 5-16,11 3 12 15,9-2-6-15,-1-2-8 16,-10 3-4-16,-12-2-4 15,-10 3-1-15,-6 0-3 16,-8 0-22-16,-10 0-45 16,1 0-86-16,-7-4-187 15</inkml:trace>
  <inkml:trace contextRef="#ctx0" brushRef="#br0" timeOffset="134454.9088">14387 9722 376 0,'0'-4'20'0,"0"-2"21"15,0-2-15-15,5-4-13 16,15-3-10-16,-1 3 5 16,-6 2 23-16,1-1 21 15,-6 6-21-15,-2 0-5 16,-1 5-1-16,-5 0-1 15,0 0-3-15,0 0-3 16,0 0-2-16,0 13-4 16,0 24-2-16,-14 16 1 15,-24 11-7-15,0 9-1 16,-8-1-3-16,5-3 1 0,3-12-1 16,13-17-4-1,11-11-23-15,6-17-46 0,8-12-60 16,14 0-111-16</inkml:trace>
  <inkml:trace contextRef="#ctx0" brushRef="#br0" timeOffset="135100.2795">15606 9368 285 0,'0'-9'185'0,"0"6"-144"15,0 1 23-15,0 2-32 16,0 0-12-16,0 0-9 15,0 0 8-15,0 0 18 16,0 0-5-16,0 0-14 16,-27 5-9-16,-12 23-3 15,-12 11-1-15,-1 10 0 16,11 11-2-16,-5 9 0 16,-1 8-2-16,14 2 1 15,14-6-1-15,14-15 0 16,5-17 0-16,0-13 0 15,57-15 4-15,17-13 1 0,18 0 1 16,7-15-2-16,-15-20-3 16,-18-2 0-16,-23-3-2 15,-35 3 2-15,-8 12-2 16,-19 0 0-16,-54 13-10 16,-17 4-8-16,-8 8 3 15,5 0-3-15,19 0-15 16,17 8-35-16,24 2-26 15,25 4-38-15,8 2-145 16</inkml:trace>
  <inkml:trace contextRef="#ctx0" brushRef="#br0" timeOffset="135444.6965">15947 9608 441 0,'0'0'45'16,"0"0"-15"-16,0 0 7 0,38 6 27 15,8 12-27 1,20 7-4-16,13 6 7 0,-14 10-8 16,6 1-11-16,-11 3-9 15,-8-6-12-15,-11 0-2 16,-17-8-6-16,-10-6-24 16,-9-10-29-16,-5-7-29 15,0-8-75-15,3 0-143 16</inkml:trace>
  <inkml:trace contextRef="#ctx0" brushRef="#br0" timeOffset="135610.9681">16530 9572 634 0,'-131'62'35'15,"-27"20"58"-15,-19 11-38 16,-11 11-39-16,16-10-16 15,36-20-15-15,43-23-101 16,52-47-199-16</inkml:trace>
  <inkml:trace contextRef="#ctx0" brushRef="#br0" timeOffset="137046.8528">7769 9273 120 0,'0'-8'32'15,"-2"5"14"-15,2 1 9 16,-6 2-20-16,1-2 8 15,-1-4 2-15,-2 1-25 16,0-5 10-16,-3 3 9 16,-11-4-12-16,6 4-12 15,8 2 6-15,-6 3 5 16,1-3 3-16,-7 2 1 16,7 3-3-16,-12-3-3 15,-2 3-1-15,-11 0-1 16,-22 25-2-16,-19 31 1 0,-19 36-3 15,-14 37-2-15,-14 41 3 16,9 42-2-16,41 20-1 16,35-5-4-16,41-28-12 15,60-48 0-15,84-46-17 16,31-44-58-16,48-40-102 16,1-21-369-16</inkml:trace>
  <inkml:trace contextRef="#ctx0" brushRef="#br0" timeOffset="137960.3591">16399 9118 113 0,'-8'-5'290'0,"8"5"-274"15,0 0 29-15,14 0-10 16,38 0 28-16,27 8-5 16,19 24-4-16,0 25 6 0,-14 24-7 15,-24 34-11-15,-60 29-5 16,-19 24-10-16,-133 22-5 16,-69 0-11-16,-49-12-9 15,-11-35-2-15,33-34-17 16,65-39-91-16,58-59-152 15</inkml:trace>
  <inkml:trace contextRef="#ctx0" brushRef="#br0" timeOffset="138958.6159">5782 10124 218 0,'-14'0'76'0,"14"0"18"0,0 0-37 16,0-4-6-16,0 3-7 16,0 1-8-16,3 0-6 15,49 0 25-15,27 0 11 16,5 6-15-16,20 2-15 16,-20 3-16-16,-18-2-15 15,-25-4-5-15,-14-5-5 16,-2 0-37-16,2-10-136 15</inkml:trace>
  <inkml:trace contextRef="#ctx0" brushRef="#br0" timeOffset="139926.5059">5823 11421 36 0,'0'-3'68'16,"11"-3"-60"-16,2 1-2 15,6-3 4-15,-2 1 31 0,2 0 11 16,0-3-5-16,5-1-3 15,9 3-3-15,3-1-18 16,26-3-7-16,4 3 19 16,7 1 8-16,25-2-4 15,9 1-11-15,10-2 5 16,14 0-7-16,19 3 2 16,27-8 0-16,6 4-4 15,32-11-3-15,22 6 4 16,33-2-6-16,36 0 0 15,43 4 8-15,52-2-6 16,43 3-3-16,33-6-6 16,22-1 1-16,19-8-1 15,6-8 0-15,26-10 1 0,9-13-2 16,63-7-5-16,41-3 3 16,29 9 17-16,-5 11-14 15,-10 21 2-15,-34 11-3 16,-49 16-10-16,-37 2-1 15,-77 0-1-15,-88 0 1 16,-97 0 0-16,-99 0-1 16,-90 0 1-16,-54-6-2 15,-46-4-1-15,-6-7-6 16,-52-3-25-16,-41 3-69 16,-30-13-91-16,-2-9-303 0</inkml:trace>
  <inkml:trace contextRef="#ctx0" brushRef="#br0" timeOffset="147928.9525">9896 7871 294 0,'-11'0'7'0,"11"0"32"16,0-1 21-16,0 1-15 16,0 0-11-16,-8 0-15 15,3 22-7-15,-14 24 37 0,-33 30-12 16,-27 24-1-1,-52 38-14-15,-46 40-6 0,-71 51-3 16,-63 63 6-16,-41 55-3 16,-8 32-2-16,19-3-7 15,77-40-7-15,62-58 0 16,71-64-5-16,66-60-43 16,65-75-98-16,0-74-241 15</inkml:trace>
  <inkml:trace contextRef="#ctx0" brushRef="#br0" timeOffset="154640.6078">11614 11789 478 0,'0'0'43'16,"0"0"20"-16,-5 0-29 15,-28 5-9-15,0 16-1 16,11 1 2-16,-2-3-17 15,24-4-9-15,0-1 0 16,0-2 2-16,38 0 16 16,16 0 19-16,-2 6 3 15,6 5-7-15,-26 12-6 16,-24 18-6-16,-8 12 0 0,-27 12-5 16,-63 12-9-16,-22-6-3 15,-5-4-3-15,3-21-1 16,10-23-2-16,20-17-5 15,13-18-16-15,19 0-9 16,16-30-21-16,23-16-27 16,13-5-35-16,32-13-56 15,37-7-250-15</inkml:trace>
  <inkml:trace contextRef="#ctx0" brushRef="#br0" timeOffset="154910.4673">11660 11595 354 0,'39'-11'124'16,"1"-1"-61"-16,31 1 0 15,14-1-15-15,2 2-22 16,-11 3-7-16,6-4-16 16,-11 4-3-16,0-1-2 15,3 1-15-15,10 5-37 0,-18 2-81 16,-6 0-174-16</inkml:trace>
  <inkml:trace contextRef="#ctx0" brushRef="#br0" timeOffset="155276.3852">12506 11879 30 0,'0'6'377'15,"0"3"-335"-15,5 7 45 16,31 13-29-16,2 6-25 16,19 4-6-16,-2 7-1 15,15-2-4-15,4 1 3 16,5-1-7-16,-3-2-15 15,-16-2-3-15,-2 0-1 16,-23-8-2-16,-16-7-12 16,6-5-28-16,-25-12-26 0,0 1-22 15,0-9-44 1,0 0-173-16</inkml:trace>
  <inkml:trace contextRef="#ctx0" brushRef="#br0" timeOffset="155516.0483">13201 12028 267 0,'-41'0'302'0,"-5"0"-288"16,-12 20 30-16,-26 20-17 15,-17 6-1-15,-35 15-6 16,-28 7-6-16,-13 4 3 15,13-4-4-15,20-16-13 0,65-17-3 16,27-20-24-16,38-15-23 16,14-7-17-16,66-38-112 15,59-23-133-15</inkml:trace>
  <inkml:trace contextRef="#ctx0" brushRef="#br0" timeOffset="156012.3837">13594 11486 18 0,'0'-7'350'16,"0"6"-301"-16,0-3 13 15,0 1-38-15,0-4 7 16,0 3 3-16,8 0 9 15,11-2-6-15,14 0-7 0,5-2 7 16,14 5 3-16,2-3-13 16,3 4-3-16,-5-2 5 15,-11 4-6-15,-14 0-8 16,-8 0 0-16,-13 23 1 16,-6 11-6-16,0 7-4 15,-33 12-2-15,-38 5-3 16,-2 0 0-16,26-4 0 15,23-11-1-15,24-19-1 16,24-18-7-16,77-6-15 16,16-12-22-16,28-24-55 15,-22-8-149-15</inkml:trace>
  <inkml:trace contextRef="#ctx0" brushRef="#br0" timeOffset="161778.2944">14649 12211 408 0,'0'-6'28'0,"8"0"9"0,30-4 10 15,14 3-5-15,13-3 5 16,28 2 7-16,5 2 6 15,6 3-11-15,-6 3-15 16,-27 0-22-16,-17 0-11 16,-15 0-1-16,-12 0-2 15,-3-11-23-15,-2-4-55 16,3-11-132-16</inkml:trace>
  <inkml:trace contextRef="#ctx0" brushRef="#br0" timeOffset="162402.0615">16694 11481 391 0,'0'-2'126'0,"0"2"-92"16,-8 0 20-16,2 0-32 15,6-1 5-15,0-6-9 16,0 4-3-16,0 3 11 15,0-4-2-15,0 3 0 16,0-6-11-16,-5 1 1 16,-4 0 2-16,-4 2-3 15,13 0-3-15,-19 4-4 16,5 0 0-16,-19 0-3 16,-5 8-3-16,-14 16 0 15,-13 12 0-15,-9 8 2 16,-5 3-1-16,3 11 2 0,-3 12 1 15,19 14 2-15,8 10 1 16,33 6-1-16,19-11-3 16,0-15-2-16,19-17-1 15,60-22 1-15,19-21 0 16,14-14-1-16,5 0 3 16,-5-35 1-16,-36-5 0 15,-29-7-1-15,-25 2-3 16,-22 1 0-16,-28 9 0 15,-78 8-3-15,-17 19-9 16,-13 8-2-16,30 0-11 16,21 1-18-16,39 12-28 15,32-3-27-15,14 2-69 0,8-1-83 16</inkml:trace>
  <inkml:trace contextRef="#ctx0" brushRef="#br0" timeOffset="162784.0493">16961 11777 250 0,'0'-3'133'16,"0"3"-76"-16,0-3 4 15,0 3-14-15,0-1-15 16,0 1 3-16,0 0 6 16,0 0-7-16,19 4 2 15,30 25 11-15,27 5-24 16,-5 4 0-16,11 6-8 15,-3-5-10-15,6-1-5 16,-20-4 0-16,1-5-2 16,-15-8-10-16,-12-6-33 0,-12-7-26 15,-14-8-18 1,-13 0-38-16,6-12-69 0</inkml:trace>
  <inkml:trace contextRef="#ctx0" brushRef="#br0" timeOffset="162977.8303">17711 11713 393 0,'-47'0'203'16,"-21"10"-145"-16,-16 32 11 16,-39 21-25-16,-16 7-5 0,-25 15-15 15,6-6-13 1,8-7-11-16,25-14-2 0,59-22-45 15,61-24-124-15,10-12-252 16</inkml:trace>
  <inkml:trace contextRef="#ctx0" brushRef="#br0" timeOffset="165712.459">18343 11713 185 0,'0'-3'145'0,"0"1"-112"0,0 2 5 16,0 0-17-16,0 0-7 16,0 0 6-16,0 0 15 15,0-2 0-15,0 2 4 16,0 0-5-16,0 0-10 15,0 0-2-15,0 0-5 16,0 0-4-16,0 0-2 16,9 0-3-16,23 0-2 15,15 0 27-15,32 0 2 16,19 0-5-16,14 0-3 0,-3 0-11 16,-17 0-4-16,-34 0-12 15,-17 0-1-15,-17 0-30 16,-2-7-81-16,-22-12-156 15</inkml:trace>
  <inkml:trace contextRef="#ctx0" brushRef="#br0" timeOffset="166327.9709">19696 11277 319 0,'-28'0'5'16,"20"0"49"-16,3 0-11 15,-1 0-17-15,6 0 2 16,0 0-7-16,0 0-9 16,0 0 9-16,0 0 12 0,0 0 4 15,0 0-5-15,0 0 1 16,0 0-4-16,0-11-6 15,33-8-8-15,13 3 11 16,-2-2 1-16,-3 9 6 16,-14 2 0-16,-8 4-14 15,-19 3-12-15,0 0-6 16,0 0 2-16,0 11-2 16,0 25 3-16,-19 6 2 15,-3 3-5-15,9-13-1 16,13-10-1-16,19-9-1 15,60-10 2-15,33-3 2 16,21 0 2-16,-2 7-3 0,-16 9 5 16,-47 23 8-16,-54 20 5 15,-28 24 3-15,-131 21-11 16,-59 0-10-16,-17-13-1 16,17-34-1-16,54-40-24 15,43-17-60-15,61-49-105 16,30-25-211-16</inkml:trace>
  <inkml:trace contextRef="#ctx0" brushRef="#br0" timeOffset="168208.3662">18829 9090 28 0,'-6'-7'197'0,"6"2"-157"0,0 2 45 16,0 3-42 0,0-2-10-16,0 0-1 0,0-2 15 15,0-1-8-15,0 4 1 16,0 1-4-16,0 0-2 15,0 0-12-15,0 0-12 16,0 0-3-16,0 0-1 16,0 0 2-16,0 0-1 15,0 0-2-15,0 10 9 16,-8 17 7-16,-3 8-13 16,-2 9 0-16,-1 11 1 15,-5 7 6-15,5 11-5 0,-5 1-4 16,5 6 4-16,1 7-2 15,2-7-4-15,3 6-2 16,8-5 1-16,-14-6 0 16,9-10-1-16,-4-10 0 15,9-16-1-15,0-13-1 16,0-8 0-16,0-7-1 16,0-8-7-16,0-3-22 15,0 0-23-15,0 0-27 16,22-6-49-16,-8-11-187 15</inkml:trace>
  <inkml:trace contextRef="#ctx0" brushRef="#br0" timeOffset="168747.9883">18534 9987 253 0,'0'0'37'0,"0"0"28"0,0 0-19 15,0 0-16-15,0 0-4 16,0 0 9-16,0 0-4 16,0 0-2-16,0 0 2 15,0 0-7-15,0 0-4 16,0 0-1-16,0 0 0 16,0 0-4-16,0 0 1 15,0 0 1-15,0 0 0 16,0 0 1-16,0 0-10 15,0 0-3-15,0 0 2 16,0 12-4-16,0 15 22 16,0 11-11-16,0 5-4 15,0-6 0-15,14-5-3 0,-6-7-4 16,3-8-1-16,-3-9 1 16,-2-3-2-16,7-5 0 15,6 0 1-15,14-28 0 16,13-15-2-16,12-7-11 15,-4 1-31-15,-2 14-6 16,-6 12-19-16,1 12-74 16,-17 11-222-16</inkml:trace>
  <inkml:trace contextRef="#ctx0" brushRef="#br0" timeOffset="183183.875">11412 6685 346 0,'0'0'32'0,"0"0"8"15,0 0 23-15,0 0-9 16,38-6-22-16,3 4 15 15,11-3-1-15,19 3-13 16,-6 2-3-16,23 0 0 16,-12 0-14-16,-16 0-8 15,5 0-7-15,-26 0-1 16,-20 0-3-16,-11 0-11 16,-8 0-45-16,0 0-60 15,0 0-125-15</inkml:trace>
  <inkml:trace contextRef="#ctx0" brushRef="#br0" timeOffset="183476.2452">11865 6454 1 0,'0'-10'411'0,"0"10"-377"16,0 0 49-16,0 0-26 15,0 0-24-15,0 18-5 0,0 12 21 16,-8 18-10-16,-25 8-9 16,0 3-12-16,-13 0-12 15,8-4-6-15,5-16-5 16,14-11-33-16,19-17-70 15,0-11-101-15,33-8-184 16</inkml:trace>
  <inkml:trace contextRef="#ctx0" brushRef="#br0" timeOffset="183835.7803">12735 6375 324 0,'-77'23'197'16,"4"6"-151"-16,15-1 6 15,26-6-38-15,32-12-14 16,0-9 3-16,65-1 3 15,33 0 32-15,20 0 12 16,-23 0 7-16,-27 0-8 16,-30 30-7-16,-38 15-3 15,0 13-6-15,-84 13-16 16,-42-5-9-16,-10-8-5 0,11-20-3 16,18-27-7-16,12-11-34 15,21-5-28-15,22-33-33 16,47-15-19-16,5-9-139 15</inkml:trace>
  <inkml:trace contextRef="#ctx0" brushRef="#br0" timeOffset="184046.5168">12677 6233 687 0,'99'0'19'16,"26"0"67"-16,44 0-25 16,27 0-23-16,1-15-23 15,-6-15-15-15,-22-13 0 16,-30-4-43-16,-8-9-89 16,-20-6-229-16</inkml:trace>
  <inkml:trace contextRef="#ctx0" brushRef="#br0" timeOffset="188570.0553">11535 13019 237 0,'-65'28'274'0,"-6"18"-272"15,11 10 18-15,8 4-2 16,19-6-7-16,9-5-5 16,24-15-3-16,0-9 2 15,0-8 4-15,24-7 22 16,31 0 17-16,-4 3-3 15,-7 9-4-15,-17 13-12 16,-18 14 0-16,-9 18-7 0,-36 9-10 16,-62 2-9-1,-25-5-2-15,-8-21-1 0,0-25-4 16,25-22-22-16,13-5-24 16,23-25-22-16,31-17-9 15,39-8-40-15,0-11-146 16</inkml:trace>
  <inkml:trace contextRef="#ctx0" brushRef="#br0" timeOffset="188818.1603">11431 13103 363 0,'0'0'49'0,"0"0"6"16,52 0 46-16,22 0-31 16,10 0-10-16,1 0-12 15,8 0-21-15,-9 0-20 16,1 0-6-16,2 0-1 16,-3 0-11-16,-5 0-50 15,-2 0-57-15,-12 5-85 16</inkml:trace>
  <inkml:trace contextRef="#ctx0" brushRef="#br0" timeOffset="189102.3491">12459 13388 446 0,'0'0'57'0,"19"3"-14"16,17 21 28-16,16 5-22 15,-6 2-15-15,6 7 2 16,-6 3-10-16,-2-1-9 16,-3 4-7-16,-17-1-4 0,-2 0-6 15,-3 1 0-15,-8-3-6 16,-8-3-20-16,-3-16-51 15,0-4-43-15,0-12-101 16</inkml:trace>
  <inkml:trace contextRef="#ctx0" brushRef="#br0" timeOffset="189349.4061">13043 13391 557 0,'-38'0'5'16,"-9"30"40"-16,-24 14-4 15,-21 18-6-15,-26 12-10 16,-12 4-7-16,-34 11 1 16,19-4-9-16,12-13-10 15,29-17 0-15,33-21-16 16,44-23-29-16,27-11-29 15,0-24-68-15,79-32-150 16</inkml:trace>
  <inkml:trace contextRef="#ctx0" brushRef="#br0" timeOffset="189740.3422">13277 13120 396 0,'36'-12'51'0,"7"-1"35"15,12 1-28-15,-3 0-13 16,-6 2 1-16,-13 4-2 16,-14 5-18-16,-19 1-1 0,0 1-1 15,0 37 0-15,-38 22 4 16,-28 14-19-16,-13 3-4 16,25-10-1-16,24-16 6 15,30-17-5-15,0-25-4 16,90-9-1-16,46-25 0 15,3-27-3-15,-8 5-56 16,-25-2-98-16,-54 2-242 16</inkml:trace>
  <inkml:trace contextRef="#ctx0" brushRef="#br0" timeOffset="194660.2647">18717 13093 439 0,'0'-2'161'0,"0"2"-143"0,0 0 20 16,0 0-25-16,0 0-6 15,0 0-1-15,0 0 6 16,0 4 4-16,0 26 10 16,0 12-1-16,0 15-10 15,-19 16 1-15,-38 15-5 16,-9 10-3-16,1 1-2 15,-14 0-2-15,19-12-4 16,19-17-1-16,8-21-7 16,8-24-21-16,20-21-19 15,5-4-2-15,0-23-41 16,30-23-123-16,38-5-103 0</inkml:trace>
  <inkml:trace contextRef="#ctx0" brushRef="#br0" timeOffset="195012.5069">19486 13118 463 0,'-60'35'16'16,"-14"10"40"-16,-2-1-7 15,16-1-22-15,22-15-17 0,24-9-6 16,14-16-2-16,6-3 4 16,73 0 26-16,24-8 27 15,9-3-14-15,-14 11 1 16,-32 0-11-16,-26 25-4 16,-29 30-3-16,-11 17-5 15,-57 14-12-15,-55 0-11 16,-19-16 0-16,1-16-1 15,12-27-12-15,20-25-27 16,19-2-17-16,27-34-27 16,30-16-15-16,22-8-46 15,3-3-134-15</inkml:trace>
  <inkml:trace contextRef="#ctx0" brushRef="#br0" timeOffset="195229.6537">19374 13003 444 0,'85'-9'59'16,"26"-9"38"-16,39-7-28 15,8-5-16-15,6-2-22 16,-19 2-27-16,-34 3-4 15,-34 5-36-15,-42 7-61 0,-5 6-101 16</inkml:trace>
  <inkml:trace contextRef="#ctx0" brushRef="#br0" timeOffset="195830.0763">17959 13280 208 0,'11'-3'195'0,"-11"1"-153"15,0 2 10-15,8 0-12 16,6 0-9-16,-3 22 22 16,-9 16-5-16,-2 10-21 15,0 5-5-15,0-2-6 0,-16-2-8 16,-22-5-6 0,0-8-2-16,-1-8-9 0,12-11-35 15,5-12-48-15,11-5-60 16,11 0-226-16</inkml:trace>
  <inkml:trace contextRef="#ctx0" brushRef="#br0" timeOffset="196018.2125">17681 13464 601 0,'35'0'17'15,"63"0"27"-15,20-7-8 16,-1-6-24-16,-5 5-12 0,-28 0-9 16,-16 7-36-16,-16 1-50 15,-8 0-140-15</inkml:trace>
  <inkml:trace contextRef="#ctx0" brushRef="#br0" timeOffset="197179.5731">10469 14828 340 0,'0'0'67'0,"46"0"-64"16,33-11 36-16,39-12-13 15,18-3-8-15,27-1 19 16,9 1 3-16,11 0-10 16,8 4-5-16,11-2-2 15,27 1 1-15,46-7 2 16,19 0-6-16,9-1-10 0,-3 0 0 16,-3 6 1-16,-8 2-3 15,25 3 4-15,18-2 2 16,23 3 3-16,18-2 0 15,28-4-9-15,44-4-8 16,26-3 3-16,47-2 0 16,25 2-2-16,-3 4 13 15,-36 12 2-15,-59 14-10 16,-63 2-3-16,-44 0-2 16,-49 0-1-16,-19 0 0 15,-30-2 0-15,-36-15-1 16,-16-4 0-16,-35 0 1 0,-41 2-1 15,-33 8 1 1,-41 4 0-16,-24 4-1 0,-14 1 0 16,0 0-8-16,0-4-32 15,0-7-4-15,0-3-14 16,-9-3-20-16,-15 5-12 16,-3 7-8-16,-31 7-21 15</inkml:trace>
  <inkml:trace contextRef="#ctx0" brushRef="#br0" timeOffset="198162.1663">10022 13659 54 0,'-11'-6'298'16,"11"2"-273"-16,0-1 33 15,0-1-26-15,0-1-15 16,-3 2-5-16,-2 3 31 16,-4 1 3-16,9-3-11 0,0 1 2 15,0 1-1-15,0 2-11 16,0 0 3-16,9-5-10 15,42-2-1-15,37-5 32 16,21-4-4-16,8 7-21 16,-16 1-5-16,-22 7-13 15,-41 1-6-15,-30 0-11 16,-8-2-93-16,-79-22-302 16</inkml:trace>
  <inkml:trace contextRef="#ctx0" brushRef="#br0" timeOffset="200841.6962">11320 12758 439 0,'0'0'24'0,"0"0"8"16,0 6-13-16,-11 30 11 16,-44 20-3-16,-16 20-7 15,-27 27 0-15,5 29 12 16,3 21 0-16,22 10 0 16,30 0-13-16,38-13-7 15,11-19-9-15,68-24-3 16,27-28-10-16,20-22-39 15,5-27-107-15</inkml:trace>
  <inkml:trace contextRef="#ctx0" brushRef="#br0" timeOffset="201703.4258">20639 12573 294 0,'11'4'210'16,"30"20"-210"-16,11 24 80 0,-6 24-20 15,-32 29-10-15,-14 30-9 16,-93 29-10-16,-71 17-3 16,-65 1-7-16,-13-16-16 15,18-36-5-15,36-50-92 16,57-61-219-16</inkml:trace>
  <inkml:trace contextRef="#ctx0" brushRef="#br0" timeOffset="205001.5604">11895 11311 399 0,'-6'-3'87'0,"6"3"-84"15,0 0 20-15,0 20 15 16,33 22 16-16,33 16-17 16,21 22-12-16,11 25 0 15,25 37 3-15,13 35-5 16,3 28 2-16,0 19-7 16,-16-1 2-16,-25 2-8 15,-13-4-4-15,-25-14-4 16,-9-22-1-16,-18-22-3 15,2-34 0-15,-2-33 0 16,-14-28-19-16,0-27-46 0,-5-41-74 16,-14-23-314-16</inkml:trace>
  <inkml:trace contextRef="#ctx0" brushRef="#br0" timeOffset="208339.8486">14761 15536 370 0,'0'0'30'16,"0"-2"27"-16,0-2-14 15,0 3-17-15,0 1 5 16,0-3-5-16,0 3-2 15,0 0-1-15,0 0-4 16,0-3-1-16,5 1-8 16,22-2-4-16,25-1 8 15,8-1 8-15,11 6-8 16,3 0-1-16,-17 0-4 16,-5 0-5-16,-6 0-4 15,-19 0-4-15,-8 0-16 16,-5 0-57-16,0-11-82 0,-1-5-248 15</inkml:trace>
  <inkml:trace contextRef="#ctx0" brushRef="#br0" timeOffset="208999.7655">16241 14772 44 0,'0'-15'376'0,"0"10"-347"16,0 3 19-16,0-7-30 15,14 0-3-15,5-4-2 16,-6 0 15-16,1 6 11 16,-8 0 2-16,-6 3-9 15,5 0-14-15,-5 2-6 16,8 2 2-16,-8 0 4 16,0 0-3-16,0 0-7 15,0 0 0-15,-33 6-7 16,6 7 0-16,-11 8-1 15,0 1 0-15,-9 2 0 16,1 10 0-16,-6 4 3 0,6 4-1 16,0 9 3-16,-6 6 3 15,-3 13 0-15,3 11 5 16,-5 8-3-16,22 7-6 16,-9-2-2-16,22-10-1 15,11-10 0-15,11-14-1 16,0-18 0-16,20-11 1 15,26-10-1-15,30-12 2 16,-8-9 1-16,17 0 2 16,-1-20-4-16,-10-15 0 15,-17-6 0-15,-24-3-1 16,-19-1-2-16,-14 6-6 0,-14-5-5 16,-43 13-8-1,-17 5 3-15,1 11 10 0,-4 8 3 16,17 7-13-16,8 0-15 15,6 0-15-15,19 0-26 16,-3 7-24-16,16 1-56 16,14-3-121-16</inkml:trace>
  <inkml:trace contextRef="#ctx0" brushRef="#br0" timeOffset="209390.3519">16609 15096 319 0,'0'0'98'16,"0"0"-76"-16,0 0 17 16,0 0-13-16,0 15 24 15,33 2-12-15,-3 9 3 16,11 5 1-16,16 6-8 16,9 9 0-16,7 0-6 0,6 2-9 15,-8 4-6-15,-5-1-9 16,-6 1-4-16,-9-5 0 15,-10-10-3-15,-16-5-9 16,-12-9-24-16,-7-11-25 16,-6-8-37-16,0-4-63 15,0 0-156-15</inkml:trace>
  <inkml:trace contextRef="#ctx0" brushRef="#br0" timeOffset="209607.758">17400 15117 537 0,'-52'11'55'0,"-27"35"5"16,-5 15-6-16,-34 14-18 15,-7 6-9-15,-20 0-4 16,9-10-18-16,5-11-5 15,25-18-15-15,27-15-57 16,35-27-110-16</inkml:trace>
  <inkml:trace contextRef="#ctx0" brushRef="#br0" timeOffset="214693.4764">18278 15261 457 0,'0'0'67'15,"0"0"-46"-15,0-3 6 0,0 1-16 16,0-3-4-16,19 2 3 15,3 3 17-15,5-2 14 16,22-1-6-16,6-1-4 16,5 4-2-16,5-4-13 15,6 2-11-15,-6-4-4 16,-18 1-1-16,-9 3-3 16,-5-1-14-16,-6 1-48 15,-8 2-50-15,-5-1-117 16</inkml:trace>
  <inkml:trace contextRef="#ctx0" brushRef="#br0" timeOffset="215067.6046">19478 14886 19 0,'0'-7'368'0,"0"3"-326"16,0 4 16-16,0-2-6 16,0 2-7-16,0 0-16 0,0 0-5 15,13 0-4 1,-7 0-4-16,2 9 15 0,-3 21 4 15,-5 15-11-15,0 10-2 16,0 16-8-16,0 7-5 16,0 9-1-16,-13 6-4 15,-6-9-3-15,5-5-1 16,0-12-2-16,-2-15-12 16,8-18-44-16,8-13-40 15,0-21-53-15,0 0-104 16</inkml:trace>
  <inkml:trace contextRef="#ctx0" brushRef="#br0" timeOffset="215690.2032">20849 14728 49 0,'0'-11'383'0,"0"5"-366"15,0 1 38-15,0 3-29 16,0-1 5-16,-16 3-14 16,-33 0 3-16,-11 0 7 0,-14 21 5 15,-10 9-19-15,-6 4-9 16,10 5-4-16,1-3 0 15,28-1 0-15,15-5-1 16,12-2 1-16,18-5 0 16,6 0 0-16,0-4 6 15,6 3 8-15,35-9 4 16,21 2 10-16,6 0 8 16,9 0-5-16,-4 3-10 15,-7 0-7-15,-20 8-3 16,1 5-3-16,-9 7 2 15,-6 7 5-15,-13 8-1 16,-5 6-8-16,-14 3-2 0,0 1 1 16,-8 3-3-16,-38-9-1 15,-12-2-1-15,-2-7 1 16,-2-4 0-16,21-16-1 16,-6-7 0-16,23-11 0 15,7-10 0-15,1-10-1 16,16-39-12-16,0-26-11 15,30-16 15-15,44-17 8 16,16-6-3-16,-3 3 3 16,-8 9 1-16,-8 20 0 15,-25 24 0-15,-32 22 0 16,-14 15 0-16,0 9-3 16,-52 5-56-16,-2 2-39 0,15 2-43 15,26-11-174-15</inkml:trace>
  <inkml:trace contextRef="#ctx0" brushRef="#br0" timeOffset="217329.6758">20775 14761 123 0,'0'0'71'16,"0"0"-21"-16,0 0 3 16,0 0-11-16,0 0-4 15,0 0 3-15,0 0 8 16,0 0-12-16,0 0-7 15,6 3-9-15,-3 1-7 16,8 3 1-16,-3 1 2 16,3-1 2-16,8 6-1 15,-11 5-8-15,6 6 8 0,-1 10 2 16,-13 2 2-16,0 9-10 16,0 4-6-16,0 9-6 15,-65 2-5-15,5-9-55 16,-14-7-116-16</inkml:trace>
  <inkml:trace contextRef="#ctx0" brushRef="#br0" timeOffset="242367.2633">22531 8358 457 0,'0'-4'66'16,"0"4"-9"-16,0 0-21 15,0 0-23-15,0 0 9 16,-40 2-1-16,-31 30 5 16,-22 20-13-16,-11 22 8 15,6 19 2-15,14 8-10 16,29 3-6-16,31-10-3 15,24-15-2-15,13-25-1 16,72-20 1-16,21-27 8 16,39-7 3-16,18-24-2 15,-2-29-4-15,-16-6-5 0,-28-7 1 16,-44 0-1-16,-45-1 0 16,-28 0 1-16,-9 4-3 15,-75 8-3-15,-14 7-10 16,-6 13-4-16,25 10-19 15,14 12-6-15,27 7-28 16,16 6-123-16,14 0-222 16</inkml:trace>
  <inkml:trace contextRef="#ctx0" brushRef="#br0" timeOffset="242651.4521">22559 8706 422 0,'0'16'33'15,"0"13"5"-15,0 0 15 16,27 7 0-16,-3 0-12 15,9 4-13-15,-14-1-14 16,-5 4-10-16,-6-7-3 16,-2 0-1-16,-1-11-16 0,14-7-48 15,0-18-130 1,17 0-219-16</inkml:trace>
  <inkml:trace contextRef="#ctx0" brushRef="#br0" timeOffset="242937.5886">23750 8497 373 0,'0'0'95'16,"-52"24"-65"-16,-18 11 13 0,-10 16-6 15,-18 8-9-15,-13 9-11 16,12 8 14-16,-7 1-11 16,27 0-12-16,22-9-5 15,35-4-3-15,16-13-5 16,6-8-6-16,9-14-16 16,42-11-29-16,15-10-38 15,13-8-56-15</inkml:trace>
  <inkml:trace contextRef="#ctx0" brushRef="#br0" timeOffset="243207.72">23660 8888 386 0,'33'0'58'0,"5"0"59"16,0 6-69-16,9 16-8 15,-15 6-20-15,1 1-8 16,-6 0-7-16,-2-3-5 16,2 0 0-16,-21-7-10 15,7-3-20-15,-5-4-50 0,-8-5-77 16,6-7-171-16</inkml:trace>
  <inkml:trace contextRef="#ctx0" brushRef="#br0" timeOffset="243393.4226">24097 8824 487 0,'-66'28'13'16,"-5"12"39"-16,-13 12-20 15,-15 6-18-15,7 1-11 16,2-5-3-16,24-9 0 16,25-12-15-16,36-19-31 0,5-14-76 15,19 0-159 1</inkml:trace>
  <inkml:trace contextRef="#ctx0" brushRef="#br0" timeOffset="243641.7897">24334 8704 391 0,'38'0'34'16,"-3"18"76"-16,9 18-51 15,-17 13-2-15,-21 11-15 16,-6 11 1-16,-14 16-6 0,-65 6-15 15,-16-1-16-15,2-13-6 16,-5-22-14-16,32-27-41 16,6-23-30-16,33-7-85 15,27-24-200-15</inkml:trace>
  <inkml:trace contextRef="#ctx0" brushRef="#br0" timeOffset="243979.7822">24792 8822 50 0,'0'0'337'0,"0"2"-295"16,0 2 27-16,22 2-5 16,29-5-16-16,7-1-9 15,-4 0-7-15,3 0-9 0,-5 0-19 16,-19 0-4-16,-11 0-17 15,-3 0-51-15,-19 0-180 16</inkml:trace>
  <inkml:trace contextRef="#ctx0" brushRef="#br0" timeOffset="244150.8405">24876 8999 632 0,'0'3'48'16,"14"-2"11"-16,27-1-59 15,16 0-1-15,-11-7-76 16,-5-22-162-16</inkml:trace>
  <inkml:trace contextRef="#ctx0" brushRef="#br0" timeOffset="244827.3936">26384 8479 425 0,'-13'0'51'0,"7"0"-28"15,6 0 8-15,0 0-15 16,0-2-6-16,0 2 29 15,0-2 10-15,6-1-10 16,26-1-2-16,20-1 4 16,8-3 5-16,25 4-14 15,-6-3 1-15,-6 7-10 16,-16 0-13-16,-16 0-5 16,-13 8-3-16,-17 25 0 15,-11 14 1-15,-33 12 1 0,-57 16-1 16,-30 8-3-1,-11 3 0-15,-5-1 0 0,29-11-2 16,36-12 1-16,39-15 0 16,32-12 0-16,0-7-2 15,52-10 0-15,32-5 1 16,28-13-2-16,8 0 2 16,3 0-12-16,-6-20-32 15,-33 2-48-15,-16-5-85 16,-40-3-256-16</inkml:trace>
  <inkml:trace contextRef="#ctx0" brushRef="#br0" timeOffset="245097.7579">27197 8729 456 0,'19'0'80'16,"13"0"-16"-16,9 27-7 15,6 0-16-15,5 6-9 16,-6-4-7-16,11 4-5 16,-16-2-8-16,-8-3-10 15,-14-1-2-15,-6-6-12 16,-13-7-26-16,0 2-39 0,0-13-96 15,0-3-202-15</inkml:trace>
  <inkml:trace contextRef="#ctx0" brushRef="#br0" timeOffset="245275.4462">27649 8654 389 0,'-38'5'182'0,"-22"32"-144"15,-11 12 25-15,-21 11-28 16,-12 5-24-16,-8-4-11 16,14-6-1-16,24-9-14 15,23-12-29-15,31-10-66 0,20-16-97 16</inkml:trace>
  <inkml:trace contextRef="#ctx0" brushRef="#br0" timeOffset="245515.4665">28260 8495 369 0,'-8'26'69'0,"-11"20"9"16,-8 12-25-16,-17 8-18 15,-11 2-16-15,-2-3-9 16,3-8-10-16,15-8-18 16,7-9-28-16,13-11-71 15,0-11-112-15</inkml:trace>
  <inkml:trace contextRef="#ctx0" brushRef="#br0" timeOffset="245711.7126">27827 8764 508 0,'32'0'46'16,"42"-5"22"-16,24-1-29 0,11-4-5 16,-3 1-6-16,-13-3-22 15,-22 3-6-15,-19 4-17 16,-6 5-51-16,1-2-144 15</inkml:trace>
  <inkml:trace contextRef="#ctx0" brushRef="#br0" timeOffset="245981.4484">28849 8461 305 0,'-41'22'198'0,"3"4"-112"0,11 0 12 15,21-6-54-15,6-11-44 16,19-1 0-16,47-8 18 16,13 0 23-16,5 3 0 15,-15 4 1-15,-18 15-4 16,-26 12-8-16,-25 17-14 16,-14 9-8-16,-70 3-5 15,-25-5-3-15,2-17-7 16,15-15-27-16,7-22-51 15,20-4-42-15,13-21-35 16,30-19-101-16</inkml:trace>
  <inkml:trace contextRef="#ctx0" brushRef="#br0" timeOffset="246169.3967">29051 8334 643 0,'46'0'89'0,"33"0"-2"16,28 0-24-16,15 0-39 16,15-7-18-16,-7-11-6 15,-15-4 0-15,-17-10-21 16,-13 3-30-16,13-8-90 16,-33-7-255-16</inkml:trace>
  <inkml:trace contextRef="#ctx0" brushRef="#br0" timeOffset="246864.6984">22859 10766 120 0,'0'-7'272'0,"0"6"-205"16,0 1 2-16,0 0-29 16,0 0 1-16,0 0-1 15,0 0-5-15,0 8 0 0,0 28 23 16,0 13-18-16,0 13-12 16,0 12-5-16,-11 11-14 15,-6 6-8-15,-2-7-1 16,-5-1-3-16,5-14-11 15,5-17-34-15,9-17-68 16,5-24-57-16,0-11-170 16</inkml:trace>
  <inkml:trace contextRef="#ctx0" brushRef="#br0" timeOffset="247219.3861">22984 10710 473 0,'46'-26'53'16,"31"1"12"-16,2 1-34 15,14 2-6-15,-6 1-1 16,-11 9 17-16,-10 7-1 16,-6 5-3-16,-28 0-15 15,-13 31 3-15,-19 15-11 16,0 16-5-16,-60 12-4 15,-38 5-4-15,0 1 1 16,8-15-2-16,22-9 0 16,24-16-1-16,36-15-4 15,8-3-3-15,22-3-4 16,49-3 6-16,8 7 6 0,5 3 0 16,-10-3 0-16,-9 10 0 15,-26-2-3-15,-12-5-23 16,-22 4-61-16,-5-5-65 15,0-5-171-15</inkml:trace>
  <inkml:trace contextRef="#ctx0" brushRef="#br0" timeOffset="247481.4222">24399 10910 357 0,'-84'23'119'0,"-20"26"-78"15,3 16 29-15,3 14-30 16,0 3-19-16,32 1-8 16,15-14-3-16,31-9-4 15,20-13-6-15,0-15-3 16,20-5-16-16,40-14-26 15,10-10-50-15,1-3-67 16,8 0-171-16</inkml:trace>
  <inkml:trace contextRef="#ctx0" brushRef="#br0" timeOffset="247707.4115">24424 11174 304 0,'0'0'164'16,"27"0"-71"-16,19 0-7 15,6 13-33-15,-6 13-12 16,-7 7-12-16,-4-2-17 16,-2 3-12-16,-14-7-5 15,0-5-19-15,-11-7-28 0,3-3-39 16,-11-9-96-16</inkml:trace>
  <inkml:trace contextRef="#ctx0" brushRef="#br0" timeOffset="247886.7067">24942 11108 124 0,'-63'1'405'15,"-11"38"-340"-15,-16 14 15 16,-21 12-41-16,-1-1-30 15,0-2-8-15,28-14-1 16,24-9-11-16,32-12-32 0,28-8-59 16,0-12-79-16,66-7-205 15</inkml:trace>
  <inkml:trace contextRef="#ctx0" brushRef="#br0" timeOffset="248103.3537">25198 10879 515 0,'33'0'70'15,"8"37"12"-15,-9 17-40 16,-13 15 2-16,-19 23 1 16,-19 11-15-16,-68 10-14 0,-25 0-8 15,-5-19-5 1,5-18-3-16,22-29-19 0,30-31-52 15,36-16-54-15,24-15-145 16</inkml:trace>
  <inkml:trace contextRef="#ctx0" brushRef="#br0" timeOffset="248517.4461">25932 10963 145 0,'0'-6'428'0,"0"6"-347"16,0 0-19-16,35 0-42 0,22 0 7 15,3 0-22-15,-3-7-5 16,-10 0-5-16,-1-1-8 16,-13 5-38-16,-9 3-86 15,-10 0-190-15</inkml:trace>
  <inkml:trace contextRef="#ctx0" brushRef="#br0" timeOffset="248672.9054">25907 11189 629 0,'0'0'75'16,"46"0"-75"-16,25 0-27 16,0 0-158-16</inkml:trace>
  <inkml:trace contextRef="#ctx0" brushRef="#br0" timeOffset="249160.9525">26799 10921 483 0,'0'0'78'0,"0"0"4"15,43 4-12-15,4 6-21 16,7 1-22-16,3-5-17 16,-16-6-10-16,-3 0-6 15,-10 0-39-15,-4 0-49 16,9 0-93-16,0-9-204 16</inkml:trace>
  <inkml:trace contextRef="#ctx0" brushRef="#br0" timeOffset="249513.4821">27887 10406 380 0,'0'0'94'15,"0"0"-60"-15,-20 26 1 16,-26 13 5-16,-19 11-9 15,-14 13 10-15,-9 15 10 16,-2 13-2-16,6 12-7 0,10 4-12 16,28-5 1-1,21-14-25-15,25-20-6 0,19-23-2 16,52-26-1-16,30-19 3 16,-3 0 2-16,0-29 1 15,-27-19 2-15,-30-7-5 16,-35 4 0-16,-6 6-1 15,-60 11-8-15,-33 14-13 16,-16 6-13-16,8 14-8 16,19 0-22-16,20 0-85 15,37 7-105-15</inkml:trace>
  <inkml:trace contextRef="#ctx0" brushRef="#br0" timeOffset="249769.3993">27925 10900 261 0,'0'0'188'0,"0"0"-109"15,32 3 7-15,1 19-40 16,5 5-17-16,3 3 5 15,6 6-12-15,-9-4-16 16,8-6-6-16,-8-5-6 16,-2-6-19-16,-12-8-25 0,-5-7-58 15,-5 0-82-15</inkml:trace>
  <inkml:trace contextRef="#ctx0" brushRef="#br0" timeOffset="249940.934">28260 10882 489 0,'-65'31'42'0,"-14"8"21"15,-6 10-19-15,-8 4-30 16,9-5-14-16,10-6-3 16,17-9-10-16,30-20-21 15,21-4-63-15,6-9-116 0</inkml:trace>
  <inkml:trace contextRef="#ctx0" brushRef="#br0" timeOffset="250159.6191">28691 10824 474 0,'27'0'95'16,"30"3"-20"-16,9-3-36 0,2 0-25 16,-5 0-14-1,-17 0-17-15,0 0-19 0,-13 0-59 16,5 0-137-16</inkml:trace>
  <inkml:trace contextRef="#ctx0" brushRef="#br0" timeOffset="250390.8339">29525 10474 360 0,'6'0'148'0,"-6"19"-62"15,0 24-4-15,-6 13-24 16,-40 11-15-16,-9 3-6 0,4 3-29 15,-1-11-8 1,19-10-5-16,14-11-16 0,19-11-49 16,0-13-47-16,19-13-84 15,52-4-133-15</inkml:trace>
  <inkml:trace contextRef="#ctx0" brushRef="#br0" timeOffset="251013.4874">30422 10432 341 0,'0'-4'55'0,"0"4"11"15,-35 0-29-15,-14 0-11 16,0 13 6-16,-9 13 10 15,7-1-11-15,18-2-21 16,14-2-3-16,5-4-1 16,14-2 1-16,0-3 18 15,0 0 8-15,19 2 0 16,19-5-5-16,9 4-1 16,-6-1-4-16,10 6 1 15,-12 1-2-15,2 4 1 0,-9 0-10 16,-7 5 0-1,-3 4-4-15,-3 6-5 0,-6 2-1 16,-7-1-3-16,5 0 0 16,-11 2 0-16,0-2 0 15,0 3 0-15,-38-3 0 16,-9-2 0-16,1-8-1 16,-6-6-6-16,14-8 0 15,-9-6-2-15,1-4-3 16,8-5-4-16,-8 0 3 15,13 0 1-15,6-2 0 16,2-20 11-16,25-17 0 0,0-7-4 16,25-16 1-16,43-6 0 15,16-8-6-15,9-3-1 16,2 4 5-16,6 2 6 16,-16 5 7-16,-20 11 8 15,-18 9-2-15,-28 12-5 16,-19 5-1-16,0 9-5 15,-19 5-2-15,-36 5-9 16,-16 5-12-16,6 7-17 16,-1 0-51-16,25 0-89 15,3 0-229-15</inkml:trace>
  <inkml:trace contextRef="#ctx0" brushRef="#br0" timeOffset="261635.1446">22158 12303 312 0,'0'-3'15'15,"0"3"22"-15,0 0-2 16,0 0-15-16,0 21 16 0,8 14 4 16,-8 5-7-16,0 12-2 15,0 12-5-15,0 14 2 16,-35 13-1-16,-17 16-14 15,8 15-4-15,-10 27-1 16,7 19 1-16,-5 24-3 16,1 24 5-16,-9 17-7 15,-25 18 2-15,-8 9-4 16,-16 8 0-16,11 11 1 16,6 9-2-16,-1 2-1 15,8-5 0-15,6-25-2 0,-5-13 2 16,-1-30 1-16,1-34-1 15,15-29 0-15,12-34-3 16,16-41-11-16,22-30-28 16,0-40-55-16,14-21-135 15</inkml:trace>
  <inkml:trace contextRef="#ctx0" brushRef="#br0" timeOffset="262532.7075">22335 12443 201 0,'0'-3'41'16,"8"-5"-19"-16,44 3 24 0,24-1-11 16,4 6 14-16,7 0-8 15,8 0-16-15,20 0 13 16,40 0 14-16,36 9-7 15,19-2-24-15,38 4-1 16,0 2 1-16,28-2-7 16,7 0-8-16,25-8-5 15,39 1-1-15,21-4 1 16,24 0 2-16,6 0 1 16,-30 0 3-16,-21 2-3 0,-39 7 3 15,-33-2 0 1,-5-3-1-16,-3-2 1 0,-5-2 2 15,8 6-5-15,-8 1 1 16,5 2-4-16,3 5 1 16,-3 2 1-16,-21 5-2 15,-26 0 2-15,-29 1 0 16,-27-1-2-16,-20-6 2 16,-13-12-3-16,8-3 3 15,17 0 1-15,-6 0 0 16,-11-5-3-16,-27-4-1 15,-33 6-1-15,-22 0-1 16,-24-1-1-16,-28 4 0 16,-5 0 0-16,-5 0-13 15,-47 14 1-15,-19 8-18 0,-16 5-66 16,-11-12-150-16</inkml:trace>
  <inkml:trace contextRef="#ctx0" brushRef="#br0" timeOffset="263553.4708">22166 13312 183 0,'-19'0'128'16,"19"-3"-43"-16,0 3 6 15,0-3-57-15,0 3-21 0,0 0-3 16,0 0 7-16,0 0 7 16,0 0 6-16,11 0 10 15,35 0-4-15,20 0-1 16,18 0-8-16,9 0-3 15,11 0 0-15,-4 0-2 16,-10 0-7-16,-19 0-9 16,-24 0-1-16,-20 0-3 15,-8 15 0-15,-19 5 5 16,0 10-2-16,-38 7-2 16,-60 11 0-16,-47 9-3 15,-8 10 0-15,-16 10-1 0,25-2 1 16,38 2-1-1,35-13-2-15,43-12 0 0,28-15-2 16,0-8-7-16,41-9 1 16,33-1 8-16,16-8 2 15,3-4 0-15,-14 0-1 16,-14 3-32-16,-27-6-51 16,-10-1-59-16,-4-3-222 15</inkml:trace>
  <inkml:trace contextRef="#ctx0" brushRef="#br0" timeOffset="263907.2521">23063 13541 348 0,'0'0'55'0,"0"0"-29"16,0 16 34-16,0 9-23 16,14 0-2-16,5-1 0 15,8 9-8-15,6-2 7 16,10 12 0-16,-2 1-9 0,-8 9-15 15,0 2-5-15,-9 0-4 16,4-2-1-16,-15-3 0 16,1-9-11-16,-14-13-38 15,5-15-64-15,-5-9-57 16,6-4-61-16</inkml:trace>
  <inkml:trace contextRef="#ctx0" brushRef="#br0" timeOffset="264138.6778">23559 13594 349 0,'-38'0'51'0,"-8"0"29"16,-6 20-32-16,-13 15-8 15,-20 8-9-15,-13 9 1 16,-19 10-10-16,5 1-8 15,6 0-6-15,21-8-8 16,25-10-1-16,33-12-13 16,27-17-36-16,0-7-62 15,35-9-95-15</inkml:trace>
  <inkml:trace contextRef="#ctx0" brushRef="#br0" timeOffset="264422.9274">24031 13508 94 0,'0'0'276'16,"0"2"-238"-16,0 24 29 15,0 10-22-15,0 6-11 16,0 5 0-16,-38 9-7 16,-8 1 2-16,-6 0-9 15,14-1-18-15,5-5-2 16,6-13-19-16,7-8-34 0,12-6-42 16,3-13-99-16</inkml:trace>
  <inkml:trace contextRef="#ctx0" brushRef="#br0" timeOffset="264632.747">23660 13868 423 0,'71'-12'42'16,"14"2"61"-16,21-4-59 0,3 5-18 15,-8 3-14-15,-11 6-12 16,-36 0-8-16,-10 0-37 16,-22 0-63-16,8 6-125 15</inkml:trace>
  <inkml:trace contextRef="#ctx0" brushRef="#br0" timeOffset="264963.0098">24912 13536 318 0,'-87'21'54'16,"7"15"13"-16,23-5-1 0,16-6-38 15,36-10-20-15,5-9-4 16,38-4 19-16,27-2 36 15,15 1-5-15,-7 10-14 16,-13 12-7-16,-30 11-9 16,-30 18-2-16,0 13-14 15,-76 7-1-15,-39 2-7 16,-21-9 1-16,0-9-1 16,16-21-1-16,16-20-17 15,30-15-18-15,25 0-9 0,36-33-19 16,13-7-54-1,38-14-100-15</inkml:trace>
  <inkml:trace contextRef="#ctx0" brushRef="#br0" timeOffset="265173.0228">24931 13437 317 0,'65'-9'115'16,"14"2"-1"-16,17 0-38 16,18-1-12-16,9-2-12 15,-6-1-17-15,-10 5-28 16,-23 1-7-16,-32 5-15 0,-11 0-74 16,-17 0-135-16</inkml:trace>
  <inkml:trace contextRef="#ctx0" brushRef="#br0" timeOffset="267581.4582">25959 13775 126 0,'0'-4'165'0,"0"4"-144"16,0-3 7-16,0 3-14 15,0 0 11-15,0 0 13 16,0-3 18-16,0 3-7 15,0-1-10-15,0 1-6 16,0 0-16-16,0 0-3 16,33 0 5-16,32 0 11 15,19 0 4-15,17 0-7 16,8 0-14-16,-5 0-11 16,-30 0-2-16,-23 0-1 0,-18 1-28 15,-19 5-64 1,-1-2-99-16,-13-4-239 0</inkml:trace>
  <inkml:trace contextRef="#ctx0" brushRef="#br0" timeOffset="267897.1432">26351 13543 44 0,'0'-7'316'0,"0"7"-279"15,0 0 41-15,0 0-36 16,0 0-3-16,-13 29 12 15,-6 13 22-15,-6 12-27 16,-10 7-33-16,-3-1-6 16,5-4-7-16,14-14-12 15,5-13-61-15,9-13-109 16</inkml:trace>
  <inkml:trace contextRef="#ctx0" brushRef="#br0" timeOffset="268631.3548">27355 13180 439 0,'0'0'53'0,"0"0"-11"15,33 0-9-15,24 0-3 16,3 0-11-16,5-3-1 15,-5 1-10-15,-13 2-6 16,-17 0-2-16,5 0-7 16,-8 0-41-16,3 0-139 15</inkml:trace>
  <inkml:trace contextRef="#ctx0" brushRef="#br0" timeOffset="269081.2136">28593 12864 361 0,'-33'0'35'0,"-5"5"21"16,-9 15-16-16,-13 0-14 16,3 4-20-16,-3-1-1 15,8 5 3-15,-8 4 30 16,9 2 2-16,4 9-13 0,9 6-5 16,5 8-6-16,1 3-2 15,13-3-6-15,19-9-6 16,0-14 0-16,19-13-1 15,52-18 1-15,21-3 1 16,-2-3 0-16,8-28-2 16,-29-3 2-16,-20 0-2 15,-33-1 0-15,-16 2 0 16,0 2-1-16,-55 8-1 16,-21 8-4-16,3 3-8 15,2 11-10-15,24 1-43 16,15 0-65-16,29 0-67 0</inkml:trace>
  <inkml:trace contextRef="#ctx0" brushRef="#br0" timeOffset="269411.4192">28696 13105 153 0,'0'0'201'16,"0"0"-183"-16,22 6 39 15,3 15 9-15,16 6-7 16,-3 4-12-16,0 3-10 15,3 1-11-15,-8 3-6 16,-14-3-18-16,0 0-2 16,-6-9-4-16,-10-4-8 15,3-4-25-15,-6-7-43 16,5-2-82-16,-5-9-152 16</inkml:trace>
  <inkml:trace contextRef="#ctx0" brushRef="#br0" timeOffset="269629.2062">29201 13105 363 0,'-25'0'49'16,"-16"8"23"-16,-16 17-30 15,-17 8-13-15,-10 8-16 16,-6-3-9-16,3 2-4 15,21-9-1-15,14-6-1 16,33-2-13-16,11-7-44 16,8-5-90-16,0-3-92 0</inkml:trace>
  <inkml:trace contextRef="#ctx0" brushRef="#br0" timeOffset="269877.3427">29340 13234 228 0,'27'-2'143'0,"11"2"-25"0,3 0-42 15,16 0-37 1,-5 0-11-16,8 2-16 0,-3 6-12 15,-21 2-1-15,-3-3-9 16,-6 3-52-16,-8 3-99 16,0-7-210-16</inkml:trace>
  <inkml:trace contextRef="#ctx0" brushRef="#br0" timeOffset="270168.5409">30250 12981 295 0,'0'0'40'0,"0"0"33"15,-10 9-2-15,-4 17-29 16,0 1-8-16,-13 11-6 15,3 6-2-15,-4 2-10 16,9 3-9-16,-14-2-6 16,12-2-1-16,-9-7-1 15,16-3-4-15,0-6-17 16,6-10-52-16,8-8-82 16,0-2-105-16</inkml:trace>
  <inkml:trace contextRef="#ctx0" brushRef="#br0" timeOffset="270949.8318">30834 12956 80 0,'-46'0'114'0,"-6"0"-38"16,0 5-9-16,-8 8-16 15,22 2-20-15,-3-1-21 16,16-1 1-16,-2-4 23 0,8 1-1 16,5 1 1-16,1 2-5 15,13-1-5-15,0-2-12 16,0 0 4-16,13 2 2 15,28 1 3-15,6-4 1 16,-4 1-1-16,4 3 11 16,-1 0-4-16,-13 1-5 15,-1 3-4-15,-4-2-11 16,-9-1-5-16,0 2-3 16,0 3 1-16,-5 2-1 15,-9 1 0-15,3 3 1 16,-8 0 0-16,0 5 0 0,0-3 1 15,-27 3 0-15,-11-1 0 16,-9-1-1-16,-4-3-2 16,4-2 2-16,-4-10-2 15,4-9 0-15,20 3 0 16,-6-7-2-16,9 0 0 16,10-3 1-16,-8-15-3 15,17-6-2-15,5-3 0 16,0-2-10-16,0-8-1 15,46-7 6-15,14-7-1 16,11-6 5-16,13-4 8 16,4 0 0-16,-12 3 1 0,3 9 2 15</inkml:trace>
  <inkml:trace contextRef="#ctx0" brushRef="#br0" timeOffset="271105.9365">30894 13019 735 0,'-125'-12'1'0</inkml:trace>
  <inkml:trace contextRef="#ctx0" brushRef="#br0" timeOffset="271609.1929">27126 13659 48 0,'33'0'277'16,"-6"0"-229"-16,25 0 65 15,5 7-61-15,8 4-14 16,28 4 23-16,24 2-26 15,28 4-7-15,46 1 10 16,43-6-1-16,22-2 6 16,28-3-8-16,2-5-5 15,9-6-9-15,-1 0-5 0,-5 0-11 16,-13 0-3-16,-26 0-2 16,-34 0 0-16,-53 0-2 15,-45 0-2-15,-45 4 0 16,-34 21-9-16,-26 7-24 15,-13 1-46-15,0-7-45 16,-13 2-75-16</inkml:trace>
  <inkml:trace contextRef="#ctx0" brushRef="#br0" timeOffset="272193.0152">27799 14250 309 0,'-5'0'87'15,"5"0"-14"-15,0 5-11 16,0 7-10-16,0 6-14 0,0 1 1 15,5 6-15-15,17 3-12 16,16 7 6-16,-5 2 5 16,8-3-7-16,-3 5-2 15,-13 2-10-15,-4-4-3 16,-7-1-1-16,-9-5-3 16,-5-4-11-16,0-7-46 15,0-4-58-15,0-15-96 16</inkml:trace>
  <inkml:trace contextRef="#ctx0" brushRef="#br0" timeOffset="274099.4861">28126 14314 0 0,'0'-3'45'16,"0"2"68"-16,0-2-37 15,0 3-5-15,0-3-3 16,0 3 8-16,0 0-16 16,0-2-12-16,0 2 1 15,0 0-7-15,0 0-17 0,0 0-14 16,0 0-4-1,0 0 9-15,0 0 3 0,0 2-4 16,-46 21-3-16,-30 10-6 16,-9 8-4-16,-7 1-1 15,18 0-1-15,-2-2 0 16,21-5-2-16,9-7 1 16,16-11-3-16,16-6-4 15,6-7-31-15,8-4-29 16,0 0-10-16,0 0-14 15,0 0-25-15,0 3-45 16</inkml:trace>
  <inkml:trace contextRef="#ctx0" brushRef="#br0" timeOffset="274712.9276">28658 14112 155 0,'0'0'46'16,"0"0"7"-16,0 0-4 15,0 0-11-15,0 0 4 16,0 0 18-16,0 0-10 15,0 0-9-15,0 0-16 0,0 0-8 16,0 0-7 0,0 0-4-16,0 0-3 0,0 0 0 15,6 0 3-15,21 0 15 16,25 0 15-16,13 0-14 16,-5 0-1-16,-8-3-1 15,0-2-13-15,-20 3-2 16,4-2 0-16,-22 4-4 15,-4 0-1-15,-10 0 0 16,0 27 1-16,-32 7 1 16,-20 11 0-16,-5 1-1 15,16-1 0-15,13-6-1 16,23-11 0-16,5-5 0 16,0-15-1-16,57-5 1 15,11-3-1-15,12 0-12 0,1 0-52 16,-21-3-58-16,-5-4-119 15</inkml:trace>
  <inkml:trace contextRef="#ctx0" brushRef="#br0" timeOffset="275103.1702">29313 14507 402 0,'0'5'66'0,"0"-2"15"15,21-1-18-15,39-2-12 16,17 3-8-16,7-3-14 16,3 0-14-16,-16 0-4 0,-16 0-2 15,-17 0-9 1,-11 0-3-16,-21 0-19 0,-1 0-60 15,-5 2-89-15,0-2-204 16</inkml:trace>
  <inkml:trace contextRef="#ctx0" brushRef="#br0" timeOffset="275351.4496">29754 14393 19 0,'-13'0'426'0,"-6"22"-356"15,-14 22 22-15,-14 9-30 16,-7 5-16-16,-12 8-24 16,-4-6 3-16,-1-6-18 15,24-16-7-15,15-12-5 16,29-19-39-16,3-7-63 15,16 0-72-15,63-18-141 16</inkml:trace>
  <inkml:trace contextRef="#ctx0" brushRef="#br0" timeOffset="275934.9699">30259 14248 195 0,'-19'7'62'0,"10"-6"-58"16,9 2-3-16,0-3 12 16,0 0 46-16,0 0-4 15,0 0 11-15,6-6-1 16,21-6-21-16,25 4-10 15,-6-7-8-15,25-3-3 16,3 1-8-16,5 0 0 16,-14 4 15-16,-27 11-1 15,-10 2-17-15,-15 0-4 16,-13 21 2-16,0 13-2 16,0 1-4-16,-46 6-1 0,-14 2-1 15,22-8 0 1,11-9-2-16,27-9 0 0,0-9 2 15,8-4 0-15,49 0 3 16,8 4 2-16,-13 8 3 16,-5 13-1-16,-34 11 13 15,-13 14 2-15,-52 10 1 16,-73 0-9-16,-19-6-10 16,2-24-6-16,16-26-24 15,34-16-149-15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1T17:29:04.7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7290 9791 52 0,'-6'-10'10'16,"6"3"-8"-16,0 2 24 16,0-1 23-16,0 6-20 15,0-3 10-15,0 0-9 16,0 0 2-16,0 0-7 15,0 1-13-15,0 0-7 16,0 2 2-16,0 0 8 16,0 0 1-16,0 0 4 15,0 0 3-15,0 0 2 16,0 0-3-16,0 0 4 16,0 0-5-16,0 0-10 15,0 0-1-15,11 7 13 16,16 2 4-16,14-1 0 0,3-3-4 15,16 3-6-15,5-8 2 16,6 0 0-16,22 0 2 16,24 0-1-16,28-3 3 15,7-7 4-15,31 2-7 16,8 2 0-16,11 0-3 16,2 6-6-16,-2 0-7 15,8 0-1-15,33 12-3 16,13 9 1-16,38 1 0 15,25-5 0-15,17-9 1 16,29-8 1-16,-8 0 2 16,9-2 1-16,-1-19 2 15,-2-1-2-15,2-1-5 0,-2-1-1 16,-6 1 2-16,-8 0 1 16,-8 2 1-16,-14 6 0 15,-11-6-2-15,-8-3-1 16,-2-5-1-16,21-4 0 15,-3-4-1-15,9 5 1 16,-20 4 0-16,-23 9 0 16,-34 8-1-16,-8 6 1 15,3 1 0-15,11 0 5 16,-14-4 3-16,-11 5-4 16,-41-5-4-16,-46-2-19 15,-52-4-68-15,-65-9-54 16,-33-8-88-16</inkml:trace>
  <inkml:trace contextRef="#ctx0" brushRef="#br0" timeOffset="10730.4978">7420 9881 4 0,'0'-6'40'0,"0"1"11"16,0 2-19-16,0 2-8 16,0-2 11-16,0-1 6 15,-5 3 0-15,-3-2-10 16,2-6-17-16,6 6-9 0,-13-2-5 16,13 0-1-16,0 1 1 15,0-4 0-15,0 3 0 16,0-3 2-16,0 1 6 15,0 0 0-15,-6-3 5 16,1 0 0-16,-3 1-13 16,2 3-1-16,4 1-14 15,-9 0-5-15,2-3 1 16,9 4-3-16,-5-3 14 16,5 3-7-16,-14 0-23 15,14 0 16-15,0 2 22 16,0 2 7-16,0 0 36 0,0-1 8 15,0 1 10-15,0 0-11 16,0 0-8-16,0-3-13 16,0 3-20-16,0 0-4 15,0 0 4-15,0 0 5 16,0 0-5-16,0 0 5 16,0 0 11-16,0-4-6 15,0 3-3-15,0-6-1 16,0-9-1-16,0-6-2 15,0-11-8-15,0-10-1 16,0-4-2-16,0-14 3 16,0-3 2-16,14-6 1 15,-9 1 8-15,-5-1-4 0,0 5-1 16,0 3 4-16,0 1-1 16,0-1-3-16,0-5-5 15,0-4-4-15,-10-9-1 16,-10-7 0-16,12-3 0 15,-11-7-1-15,6 7 1 16,-1 4 0-16,6 3 1 16,2 5-1-16,1 5 1 15,-3-5-1-15,2 2 1 16,-2 1-1-16,3 3 0 16,-1-1 0-16,6 5 0 15,0-2 0-15,0 2 0 0,0 5 0 16,0 4 2-16,0 6 1 15,0 10 5-15,0 12 0 16,0 6-5-16,-8 5-3 16,-3 1 0-16,-11-1-3 15,3 5-9-15,0-7-29 16,-8 4-29-16,8 3-23 16,13 5-50-16,-2 0-149 15</inkml:trace>
  <inkml:trace contextRef="#ctx0" brushRef="#br0" timeOffset="17056.1078">5286 9298 196 0,'-20'0'15'0,"12"0"38"16,8 0-9-16,0 0-24 15,0 0-4-15,0 0 8 16,0 0 15-16,0 0-2 16,0 0-11-16,0 0-6 15,0-1-1-15,0 1 3 16,0 0-3-16,0 0-3 16,8-6-2-16,44-1 7 0,33-8 5 15,7-5-4 1,31-1-4-16,-3-2 11 15,-8 7 3-15,-14 3-6 0,-22 7-5 16,-24 6-3-16,-24 0-8 16,-20 0-5-16,-8 42 0 15,-14 26 8-15,-73 26-5 16,-30 16-6-16,-9 6-2 16,17 0 0-16,55-11 0 15,43-24 0-15,22-23 0 16,103-34 0-16,55-24 1 15,27-2 0-15,-5-34-1 16,-27 0 0-16,-41 1-3 0,-36-2-54 16,-30-10-191-16</inkml:trace>
  <inkml:trace contextRef="#ctx0" brushRef="#br0" timeOffset="32548.1173">8418 6836 228 0,'0'0'47'0,"0"0"17"15,-8 0-33-15,3-1 0 16,5 1-12-16,-3 0 1 16,3 0 19-16,0 0 3 15,-5 0-9-15,5 0-4 16,0-4-4-16,0 4-6 15,0 0-1-15,0-2-5 16,0-1 2-16,21-4 8 16,50-8 10-16,22-5 0 15,19 1 3-15,-22 3-9 16,-25 6-3-16,-37 7-6 16,-23 3-13-16,-5 0-3 0,0 15 2 15,-14 24 4-15,-43 6-2 16,-30 6-3-16,-3 1-2 15,11-9 0-15,19-13-1 16,41-11 0-16,19-14-2 16,0-2-4-16,27-2-1 15,38 6 7-15,6 0 0 16,-16 12 2-16,-22 11 0 16,-33 21 3-16,-3 20 5 15,-95 13-4-15,-52 7-3 16,-22-14-2-16,16-19-1 15,39-30-9-15,44-28-45 16,45-27-42-16,28-52-80 0,131-31-197 16</inkml:trace>
  <inkml:trace contextRef="#ctx0" brushRef="#br0" timeOffset="33598.2949">11941 6620 121 0,'-11'0'154'0,"-2"0"-134"16,5 0 18-16,2 0-17 15,-8 0 3-15,14 0 2 16,-5 0 2-16,5 0-2 16,0 0 1-16,0 0 1 15,0 0 1-15,0 0-3 16,0 0 2-16,0 0 3 15,52 0 7-15,19-5 3 16,27-4-8-16,8-1 8 16,-8 5-3-16,-24 2-10 15,-9 3-10-15,-18 0-5 16,-28 0-5-16,-19 26-1 16,0 15-2-16,-82 16 0 0,-35 15-4 15,-28 8 0-15,14 9-1 16,9 1 0-16,37-8 0 15,39-17-1-15,38-17 1 16,8-18 0-16,46-15-2 16,52-14 2-16,14-1 0 15,5 0 0-15,-19 0-1 16,-13 0-28-16,-6 0-61 16,3-25-163-16</inkml:trace>
  <inkml:trace contextRef="#ctx0" brushRef="#br0" timeOffset="34639.4433">15494 6799 41 0,'19'-3'283'15,"0"3"-262"-15,17 0 46 16,2 0-22-16,-11 0-17 16,6 0-4-16,0 0 7 15,-9 0-21-15,3 0 10 16,1 0 1-16,-4 0-17 16,-5 0-4-16,8 0-5 0,-7 0-14 15,12 0-16-15,20 0-36 16,8 0-48-16,-14-4-190 15</inkml:trace>
  <inkml:trace contextRef="#ctx0" brushRef="#br0" timeOffset="35188.4472">16620 6640 203 0,'-11'0'129'0,"11"0"-81"15,0 0-12-15,0 0-7 16,0 0 11-16,19-2 9 16,28-8-6-16,29-7 5 15,3-2-12-15,6 1-1 16,-12 2 4-16,-13 6-11 16,-16 5-4-16,-22 2-9 0,-17 3-7 15,-5 0-4-15,0 23 2 16,-41 14 2-16,-35 8-4 15,-11 0-3-15,2-2 0 16,33-15-1-16,20-9 0 16,32-9 0-16,0-10-6 15,32 0 6-15,28 0 1 16,25 0 6-16,-20 3 5 16,-13 20 12-16,-19 15-4 15,-33 16-3-15,-25 24-7 16,-81 8-4-16,-39 3-4 15,-10-12-2-15,24-22 0 16,33-29-11-16,38-26-34 16,46 0-37-16,20-42-50 0,106-14-120 15</inkml:trace>
  <inkml:trace contextRef="#ctx0" brushRef="#br0" timeOffset="35981.791">18880 6415 420 0,'0'0'38'16,"0"26"52"-16,0 17 5 16,0 13-26-16,0 11-28 0,0 11-13 15,-43 2-2-15,-17-4-20 16,8-1-6-16,19-3-3 16,20 4-40-16,13-14-104 15</inkml:trace>
  <inkml:trace contextRef="#ctx0" brushRef="#br0" timeOffset="38841.65">8527 8477 313 0,'0'0'33'15,"0"0"9"-15,0 0 4 16,-10 0-15-16,7 0-3 16,-8 0 3-16,11 0-3 0,-19 0 10 15,3 0-7-15,-14 0-16 16,-6 0-11-16,-8 2 5 15,-2 16-1-15,-11 10 2 16,-3 7 3-16,5 13 4 16,-7 16 2-16,15 13-5 15,20 4 4-15,13-2-5 16,14-14-6-16,9-16-3 16,75-23-4-16,41-24 7 15,45-2 13-15,15-42-4 16,3-23-2-16,-30-7 8 15,-54 1 7-15,-58 7-7 0,-46 9-5 16,-5 3-8-16,-102 15-3 16,-37 13-6-16,-25 11-3 15,24 3-19-15,47 7-61 16,46-19-81-16,44-12-309 16</inkml:trace>
  <inkml:trace contextRef="#ctx0" brushRef="#br0" timeOffset="47313.4019">8418 10874 127 0,'-8'0'74'0,"8"0"-48"16,0 0 3-16,0 0-2 15,-5 0-2-15,5 0 4 0,0 0 3 16,0 0 2-16,0 0-3 16,0 0-11-16,0 0-1 15,0 0 3-15,-3 0 3 16,-2 0 0-16,5 0-9 15,0 0-8-15,0 0-4 16,0 0 7-16,0 0 2 16,0 0 3-16,0 0 0 15,0-3 5-15,41-3 6 16,35-6 9-16,6-2-6 16,8-1 1-16,0 0 3 15,-11 8-8-15,-25 4-5 0,-21 3-11 16,-19 0-6-1,-9 18 2-15,-5 18 3 0,0 20-4 16,-33 14-2-16,-38 5-2 16,-8 2-1-16,19-11 0 15,28-27-1-15,32-22-2 16,0-14-8-16,57-3 4 16,30-3 7-16,19-6 3 15,-16 9 7-15,-24 0 2 16,-52 41 1-16,-14 37 2 15,-99 19-6-15,-97 7 1 16,-47-10-5-16,1-25-5 16,26-41-15-16,72-28-88 15,46-32-166-15</inkml:trace>
  <inkml:trace contextRef="#ctx0" brushRef="#br0" timeOffset="68145.4589">12481 8097 270 0,'0'-5'25'16,"11"3"10"-1,3-6-11-15,-6 5-9 0,5-1 1 16,4-3 19-16,-14 7 3 15,-3 0-3-15,5 0-11 16,-5 0-7-16,0 0-1 16,0-2 4-16,0 2 4 15,0 0 3-15,0 0-5 16,0 0-12-16,-8 0-3 16,-22 0 3-16,-11 0 2 15,-11 14 0-15,-8 9-10 16,14-1-1-16,-1 0 0 0,9 2 0 15,-5-5 2-15,-4 14 2 16,-7-2-1-16,-4 9 1 16,4 7 0-16,2 5 3 15,-8 11 1-15,3 9 0 16,11 7-3-16,7 5-3 16,18-2-3-16,15-8 1 15,6-12-1-15,6-9 0 16,40-13 2-16,28-14-1 15,10-10 10-15,28-14 5 16,13-2-2-16,12-14-3 16,-15-19-6-16,-29-11 3 15,-28-5-3-15,-43 6 0 0,-22 2 4 16,-52 13-3-16,-76 12-3 16,-41 14-3-16,-3 2 0 15,31 0 0-15,34 11-9 16,42-4-33-16,32-7-56 15,33 0-113-15</inkml:trace>
  <inkml:trace contextRef="#ctx0" brushRef="#br0" timeOffset="74643.7045">12478 10542 345 0,'0'-3'25'0,"0"-3"27"15,3 4-18-15,3-1 0 16,-6 1-4-16,8 0-13 16,-3-1 10-16,1 0 3 15,-6 0-3-15,0 2 0 16,0 1-3-16,0-4 0 0,0 4 1 16,0 0 3-16,0 0-6 15,0 0 1-15,0 0-2 16,0-3-6-16,-6 3-1 15,-13 0-5-15,-3 0-2 16,3 0 1-16,-5 0 0 16,-12 0 3-16,-7 0-7 15,-12 0-4-15,-10 0 0 16,-1 0 0-16,-5 7 0 16,-2 7 0-16,2 4 0 15,5 1 0-15,15 0 0 16,4-2 0-16,6 3-2 0,11-6 0 15,8-2 1-15,3 0 1 16,14 1-1-16,-9-1 0 16,9 1 0-16,5 0 1 15,0-1 0-15,0-4 0 16,0 10 0-16,0-7 0 16,11 2 0-16,21 2 2 15,9 0 1-15,-2 0 1 16,12 2 2-16,1 0 1 15,-5-1-4-15,12 4 1 16,-12 2-2-16,5 1 2 16,-14-3-3-16,-11 8 0 15,6 0 1-15,-14-1 0 0,0 0 4 16,-5 2-5 0,-1 1 3-16,-5 4-4 0,3 1 1 15,-11 4-1-15,0 1 0 16,0-1 1-16,0 0 0 15,-32-1-1-15,-7-3-1 16,1-4 1-16,-3-1 0 16,-10-3 1-16,4 1-1 15,-13 0-1-15,3-6 0 16,-3-6 1-16,8-5-1 16,19-4 1-16,1-7-1 15,13 0 0-15,5 0 0 16,-5-12 0-16,19-12-3 15,0-17 1-15,0-12-1 0,0-10 0 16,52-12 4-16,27-8 0 16,24-3 1-16,15 0 2 15,-4 4-1-15,14 13 7 16,-30 10-5-16,-13 11-1 16,-30 11-2-16,-23 7-1 15,-7 3-4-15,-12 2-16 16,-4 2-69-16,-4 3-100 15,3 1-194-15</inkml:trace>
  <inkml:trace contextRef="#ctx0" brushRef="#br0" timeOffset="77141.5143">16137 8463 132 0,'-8'-2'212'0,"8"-3"-186"15,0 4 25-15,0-3-8 16,0-1 22-16,0-2-32 0,0-2 5 16,0 7 16-16,0 2-27 15,0 0-2-15,0 0-5 16,-11 0-5-16,9 0-2 15,-4 0-5-15,6 0-2 16,0 24-1-16,0 19 19 16,-13 12-16-16,-6 9-5 15,-14 13-2-15,-8 5 0 16,-3 0 0-16,-2 1-1 16,8-4-1-16,2-10-4 15,12-15-15-15,16-24-35 16,8-24-20-16,0-6-10 0,0-32-92 15</inkml:trace>
  <inkml:trace contextRef="#ctx0" brushRef="#br0" timeOffset="77575.5122">17310 8178 375 0,'0'0'41'0,"0"0"6"15,0 0-2-15,0 0-10 16,0 0-4-16,0 0 0 15,-27 5 1-15,-31 26-13 16,-21 17-1-16,-19 15 3 16,-22 20 2-16,-2 16-3 15,2 14 10-15,16-4-3 16,38-10-15-16,47-24-12 16,19-28 0-16,52-30-3 15,52-17 3-15,21-12 4 0,12-32 0 16,-31-2 1-1,-41 3 0-15,-56 8 1 0,-9 12 4 16,-101 10-3-16,-36 11-7 16,-7 2-8-16,18 0-20 15,42 2-66-15,38-2-132 16</inkml:trace>
  <inkml:trace contextRef="#ctx0" brushRef="#br0" timeOffset="81437.1064">15718 10484 452 0,'0'0'65'0,"0"0"-23"15,0 0 11-15,0-2-27 16,0 2 4-16,0-4 0 16,0 4-6-16,0 0-1 15,0 0-3-15,0 0-7 16,0 7-7-16,0 32-2 16,-14 17 25-16,-5 19-13 15,-14 7-7-15,-13 10-3 16,-20 2-3-16,12-5-3 15,-3-6 0-15,24-23-6 16,14-21-23-16,19-32-49 16,0-9-5-16,19-58-38 15,52-18-250-15</inkml:trace>
  <inkml:trace contextRef="#ctx0" brushRef="#br0" timeOffset="81971.4615">16628 10370 60 0,'0'0'275'0,"0"0"-242"15,0 0 8 1,0 0-14-16,0 0 5 0,0 0 2 16,-19 0 5-16,-3 0-7 15,-16 8-8-15,5 7-5 16,6 2-6-16,3-8-1 16,16-2-2-16,8-5 3 15,0-2 3-15,0 0 7 16,0 0 3-16,27 0 2 15,30-7 4-15,17-8-2 16,-3 1-2-16,-25 8 0 16,-8 6 0-16,-30 0-13 0,-2 13-5 15,-6 24-1 1,0 19 0-16,-52 3-5 16,-8-4-1-16,3-14-3 0,29-18-1 15,23-11 1-15,5-10-3 16,24-2-5-16,36 6 8 15,14 6 1-15,-17 13 4 16,-29 21-2-16,-28 25 2 16,-74 24 1-16,-90 13-2 15,-37-8-4-15,-9-31-4 16,32-46-44-16,48-23-90 16,56-40-144-16</inkml:trace>
  <inkml:trace contextRef="#ctx0" brushRef="#br0" timeOffset="84397.4537">18529 8236 235 0,'0'0'55'15,"0"0"-22"-15,0 0 1 16,0 0 3-16,0 0 15 16,0 0-1-16,0 0-6 15,0 0-9-15,0 0-3 16,0 0-11-16,0-3-8 15,19 0 1-15,14-2 2 0,7-2 13 16,18 0-7-16,13-2 2 16,2 2 5-16,-2 0 4 15,-11 2-7-15,-14 5-9 16,-21 0-6-16,-17 0 1 16,-2 0-7-16,-6 0-3 15,0 13-2-15,0 24-1 16,-33 18 6-16,-52 18-4 15,-21 12-2-15,-11 8 0 16,-6 4-6-16,17-4-4 16,35-21-6-16,30-14-8 15,41-23 3-15,0-13 7 16,27-4 2-16,39-6 10 0,5-3 2 16,8-5 1-1,0-1-1-15,-19-3 0 0,-14 0-21 16,-21 0-44-16,7-18-55 15,-13-11-156-15</inkml:trace>
  <inkml:trace contextRef="#ctx0" brushRef="#br0" timeOffset="85035.069">20375 8031 325 0,'0'0'105'0,"0"0"-51"16,0 0-23-16,0 0-16 16,0 0 8-16,0 0 10 15,0 0 4-15,0 0 0 16,0 0-4-16,-11 0-2 16,-3 0 1-16,-5-3-13 0,0 3-11 15,5 0-1 1,1 0-3-16,5 0-3 0,-3 0 1 15,-11 0 0-15,-3 0 0 16,3 0 2-16,-8 0 0 16,-5 12-3-16,-3 4 1 15,-3-4-2-15,3 10 1 16,0 0 1-16,-9 9-1 16,-5 14 2-16,-21 14 3 15,-4 13 1-15,4 14-1 16,-6 14 0-16,8 3 3 15,11 2 1-15,22-13-1 0,30-23-4 16,8-19-4 0,19-28 1-16,54-22 1 0,17 0 3 15,3-22 6-15,-6-24-2 16,-21-4-5-16,-42 0 0 16,-24 1-2-16,-19 14 0 15,-60 10-3-15,-14 13-1 16,9 9-9-16,18 3-19 15,23 0-56-15,26 0-100 16,6 0-227-16</inkml:trace>
  <inkml:trace contextRef="#ctx0" brushRef="#br0" timeOffset="87861.5736">18744 10186 309 0,'-5'0'51'16,"-3"0"-30"-16,2 0-11 15,1 3 9-15,2 9 8 16,-3-2 6-16,1 3 1 15,-3-2-1-15,2 2-4 16,-7-1-1-16,-1 4-9 0,3-8-5 16,3 3-4-16,-6-7-5 15,14-1-3-15,0-3 1 16,0 0-1-16,0 0 3 16,0 0 9-16,0 0 8 15,33 0 14-15,19-18 0 16,16-8 6-16,8 2-10 15,-2 1-3-15,-9 8-3 16,-18 2-8-16,-17 9-3 16,-8 4-6-16,-11 0-8 15,-11 10 0-15,0 32 1 16,0 22 4-16,-63 18-5 16,-30 12-1-16,-19 10 0 0,-10 0-2 15,2-3-3-15,21-14-6 16,29-15-2-16,29-24-3 15,30-20 1-15,11-11 10 16,19-10 1-16,52-7 4 16,35 0 8-16,11 0 0 15,-13 0-2-15,-11 0-6 16,-28 0-2-16,-27 0-10 16,-5 0-41-16,-19-16-75 15,-1-12-134-15</inkml:trace>
  <inkml:trace contextRef="#ctx0" brushRef="#br0" timeOffset="88379.3486">19516 10305 208 0,'0'0'153'16,"0"2"-118"-16,0-2 3 16,0 0-19-16,16 0 28 15,33 0 9-15,11-15 6 16,6-1-7-16,21-5-6 15,8 0-1-15,-2-2-1 16,-8 10-8-16,-31 9-11 0,-16 4-10 16,-19 0-10-16,-19 46 3 15,0 30 0-15,-43 34-5 16,-50 27-5-16,-27 13 0 16,-8 2-1-16,16-5-3 15,25-20-17-15,24-37-66 16,28-63-188-16</inkml:trace>
  <inkml:trace contextRef="#ctx0" brushRef="#br0" timeOffset="99815.5439">24260 9586 251 0,'0'-3'299'0,"0"3"-281"16,0 0 34-16,0 0-30 15,0 0-13-15,0 0-4 16,8 26 16-16,0 17 4 16,3 13-5-16,3 20 5 15,-9 10-6-15,-5 18-5 16,0 9-2-16,0 1-6 16,-10-3-4-16,1-19-1 15,-2-25-1-15,11-31-2 0,0-19 0 16,-2-17-1-1,-4-21 3-15,-7-35-9 0,7-31-25 16,6-21 17-16,0-12 6 16,0-5 8-16,25 9 3 15,27 16 1-15,16 13-1 16,8 17 0-16,11 11 1 16,11 5 4-16,-5 11 3 15,3 6 5-15,-17 14 10 16,-14 15-1-16,-10 8-9 15,-12 8-3-15,-21 42 9 16,-22 25 4-16,0 29-10 0,-79 12-7 16,-27 9-4-1,-17-9-2-15,11-16 0 0,19-33-2 16,36-27-11-16,35-20-6 16,22-16-7-16,0-1 7 15,28 0-11-15,43 6 28 16,29 11 2-16,-1 9 0 15,-9 12 4-15,-6 8 2 16,-38 7-3-16,-5-2-3 16,-22-7-18-16,-13-3-73 15,2-15-134-15</inkml:trace>
  <inkml:trace contextRef="#ctx0" brushRef="#br0" timeOffset="100145.4992">26272 9863 507 0,'0'0'114'0,"-5"0"-88"15,-33 0 17-15,-22 25-36 16,-25 17 5-16,-21 12-1 16,8 14 3-16,0 5 12 0,32 6-12 15,20-2-10-15,27-9-2 16,19-15-2-16,0-10-2 16,32-17-6-16,20-7-5 15,8-16-15-15,-8-3-22 16,8 0-38-16,-8-1-57 15,-6-15-123-15</inkml:trace>
  <inkml:trace contextRef="#ctx0" brushRef="#br0" timeOffset="100407.525">26365 10061 511 0,'19'0'25'16,"14"0"31"-16,13 3-16 15,6 16-8-15,3 8-7 16,-9 4 4-16,-2 1-9 16,-6 3-11-16,-11-3-9 15,-8-3-1-15,0-11-14 16,-16-6-21-16,-3-9-39 15,0-3-36-15,0 0-21 16,0-19-152-16</inkml:trace>
  <inkml:trace contextRef="#ctx0" brushRef="#br0" timeOffset="100573.5412">26809 10017 306 0,'-32'0'262'15,"-39"20"-212"-15,-14 22 25 16,-21 11-32-16,2 6-13 15,-2 2-19-15,8 3-11 16,22-12 0-16,21-14-5 16,22-12-23-16,22-19-44 15,11-7-80-15,25-3-60 16</inkml:trace>
  <inkml:trace contextRef="#ctx0" brushRef="#br0" timeOffset="100843.1895">27104 9846 233 0,'14'0'287'0,"-1"6"-252"15,15 24 52-15,-4 11-39 16,-2 14-4-16,-22 13-6 15,0 19 8-15,-22 11-4 16,-57 8-9-16,-19-4-18 16,-11-10-12-16,8-23-3 0,16-26-7 15,23-31-41-15,34-12-40 16,28-25-40-16,0-30-149 16</inkml:trace>
  <inkml:trace contextRef="#ctx0" brushRef="#br0" timeOffset="101156.9506">27707 10044 422 0,'0'2'61'16,"2"-2"7"-16,50 0-3 16,8 0-8-16,6 0-22 15,-1-7-17-15,-13-1-9 16,-20 3-9-16,-18 3-9 15,0 2-31-15,-9 0-91 16,-5 0-182-16</inkml:trace>
  <inkml:trace contextRef="#ctx0" brushRef="#br0" timeOffset="101336.8616">27707 10305 575 0,'0'5'184'16,"0"1"-171"-16,35 1 24 16,25-5-17-16,11-2-20 15,-11 0-8-15,3 0-51 16,-9-18-43-16,9-5-165 16</inkml:trace>
  <inkml:trace contextRef="#ctx0" brushRef="#br0" timeOffset="101915.0478">28645 9715 521 0,'-25'34'17'16,"-8"4"20"-16,6 6 5 16,0-8-20-16,2-9-17 15,17-11 12-15,3-11 7 16,5-5-8-16,0-7 14 15,38-31 7-15,35-8-22 16,1 3 6-16,2 3 1 16,-5 11 12-16,-11 9-6 15,6 7-2-15,-15 11-12 16,-10 2 0-16,-16 10-8 16,-17 33 0-16,-8 22 0 15,-19 15-3-15,-60 18-2 16,-33 10 1-16,-19 9 0 15,-13 1-2-15,-1-10 0 0,14-17 0 16,14-20-8-16,43-29-5 16,31-23-5-16,24-14 10 15,19-5-1-15,0 0 1 16,0-9-1-16,43-15 5 16,31 0 4-16,24 7 4 15,6 7 3-15,8 7-2 16,-9 3-2-16,-16 0-3 15,-16 0-10-15,-19 0-53 16,-11-2-74-16,-22-19-103 16</inkml:trace>
  <inkml:trace contextRef="#ctx0" brushRef="#br0" timeOffset="102351.3363">29381 9718 330 0,'-8'0'108'16,"2"0"-55"-16,6 12 10 15,0-3-6-15,0-1-15 16,11-4 2-16,44-4-2 16,29 0 4-16,20-10 2 15,27-15-8-15,-6-3-1 16,6 5-3-16,-25 10-9 15,-27 13-11-15,-27 0-4 16,-33 48-5-16,-19 36-1 16,-41 32-4-16,-68 21-2 0,-16 9 0 15,-12-4-3-15,17-18-11 16,9-22-37-16,40-44-149 16,46-52-550-16</inkml:trace>
  <inkml:trace contextRef="#ctx0" brushRef="#br0" timeOffset="105174.9558">18488 11602 369 0,'-6'0'42'0,"6"0"-18"0,0 0-12 16,0 4-6-16,0 1 11 15,52-1 23-15,35 1 24 16,50-5 0-16,45 0-4 16,56-1 1-16,43-24-10 15,21-4-19-15,6 6-8 16,-27 6-6-16,-52 7-4 16,-84 10-11-16,-74 0-3 15,-44 4-1-15,-27 19-1 16,-19 3 2-16,-79 12 0 15,-55 4-6-15,-49-2-7 16,-8-5-3-16,-5-3 4 0,29-7 2 16,28-2-1-16,36-6 7 15,48-3 3-15,41-7-1 16,22-2 2-16,11-5-7 16,28 0-3-16,62 0 10 15,40-12 22-15,34-7-1 16,8-2-1-16,-3 4 2 15,-19 5-12-15,-44 5-10 16,-30-1-14-16,-43 3-78 16,-33-8-153-16</inkml:trace>
  <inkml:trace contextRef="#ctx0" brushRef="#br0" timeOffset="106473.2838">19543 12043 157 0,'0'-6'133'16,"0"5"-98"-16,0-5 27 15,8 6-9-15,3 0 6 16,-11-2-9-16,0 2-15 16,0 0-2-16,0 0 2 15,0 0-5-15,0 0-3 16,0 0-4-16,0 0-1 0,0 0-11 16,0 25-5-1,0 17 12-15,0 12-10 0,0 9-5 16,0 17-1-16,0 1 0 15,0 1-1-15,0-8 0 16,0-10 1-16,0-12-1 16,41-16-1-16,52-17 2 15,35-13 0-15,38-6 5 16,63 0 7-16,28-25 1 16,23-4-9-16,29 0 1 15,12-7-1-15,6-4 0 16,6-6-1-16,-19-5-1 15,-25-1-1-15,-6-6-1 16,-2 2-1-16,14-1 3 16,32 5 13-16,14 6-13 0,-1 12-2 15,-4 12 0-15,-28 4 0 16,-19 3-2-16,-30 3-2 16,-49-1 2-16,-63 6-1 15,-57 0 0-15,-38-2 1 16,-19 6 2-16,-6-5 5 15,-3 2 9-15,-10 5-2 16,0-1-12-16,13-3-1 16,-2-1 1-16,15 0 0 15,-15 5 0-15,-17-2 1 16,-8 3-1-16,0 0 0 16,0 0 0-16,0 0-2 0,0-4-2 15,0 4 1-15,6 0 0 16,-6-5 0-16,0-8 0 15,0-6 2-15,0-5-2 16,-14-1 1-16,3-12 0 16,3-7 1-16,8-13-1 15,-6-8-1-15,6-1 0 16,0 0 1-16,-13 7 0 16,5 13 0-16,-11 15-1 15,-1 9 2-15,7 10-2 16,-12 3 0-16,-2 7 1 15,-6 2-1-15,6 0-1 16,2 0 2-16,6 0 0 0,6 0-1 16,13 0 1-1,0 0 0-15,-8 0 0 0,8 0 0 16,0 0-1-16,0 0 2 16,0 0-2-16,0 0 2 15,0 0-1-15,0 0 0 16,0 0 0-16,-6 0 0 15,-8 0 0-15,-18 0 0 16,-20 18 1-16,-27 6-1 16,-11 9 0-16,-3-2 1 15,14 2-1-15,27-9-1 16,20-11-1-16,18-9 2 0,14-4-2 16,0-13-6-1,65-31 0-15,28-4 3 0,11-2 5 16,-12 10 1-16,-26 21 5 15,-28 12 8-15,-24 7-11 16,-14 26-2-16,0 26 2 16,0 13 1-16,-25-8-4 15,11-12-4-15,14-15-11 16,0-14-23-16,0-16-69 16,33-1-173-16</inkml:trace>
  <inkml:trace contextRef="#ctx0" brushRef="#br0" timeOffset="108778.624">11050 15397 257 0,'-11'0'137'16,"3"10"-115"-16,-3-1 1 16,-3 4 5-16,0-5-3 15,6 4 14-15,3-2 7 16,-1-8 4-16,6 3-20 16,0 2-7-16,0-2-7 15,14-5-9-15,57 0 23 16,32 0 25-16,36-17-9 15,6 0-9-15,-9 2 0 16,-18 13-3-16,-45 2-12 16,-26 0-13-16,-28 32-4 0,-19 15 3 15,-19 11-2-15,-69 9-1 16,-7-5-5-16,8-14-2 16,29-15 1-16,37-15-5 15,21-16 0-15,0-2 3 16,27 0-2-16,52 0 2 15,5 0 3-15,15 5 0 16,-34 40 1-16,-27 25 4 16,-38 28 8-16,-11 24-4 15,-101 9 0-15,-51-2-7 16,-39-16-2-16,3-28 0 16,22-35-1-16,27-34-5 0,33-16-7 15,32-14-4 1,44-25-13-16,41-7-22 0,38 0-63 15,82 5-39-15,38 2-105 16</inkml:trace>
  <inkml:trace contextRef="#ctx0" brushRef="#br0" timeOffset="109086.8283">12585 15837 240 0,'0'-5'411'0,"8"5"-392"16,41 24 10-16,16 24 23 15,4 8-16-15,26 3-8 16,-8 6 4-16,3 0-5 15,-11 0-3-15,-13 0-14 16,-25-8-10-16,-14-5-1 16,-16-13-8-16,-11-14-31 15,0-12-22-15,0-13-41 16,0 0-61-16,-11-32-283 16</inkml:trace>
  <inkml:trace contextRef="#ctx0" brushRef="#br0" timeOffset="109304.9734">13392 15796 646 0,'-27'6'68'0,"-6"24"-52"16,-27 24-1-16,-19 8 11 15,-19 8-5-15,-39 7-14 16,-7-1 4-16,-12 0-2 15,12-13-9-15,37-18-6 16,34-14-28-16,35-17-42 16,38-14-55-16,0-3-80 0</inkml:trace>
  <inkml:trace contextRef="#ctx0" brushRef="#br0" timeOffset="109665.1381">13836 15486 85 0,'0'-3'394'16,"0"1"-344"-16,8 2 9 0,31-2-13 15,7-4 15-15,25-2-4 16,22 2 5-16,5-2-10 16,-14 8-6-16,-18 0-11 15,-28 8-21-15,-38 32-6 16,0 23 2-16,-57 20-4 16,-50 13-4-16,4 0-2 15,32-19 1-15,43-25-1 16,28-25-2-16,39-27-9 15,78-4-7-15,36-44-22 16,16-10-82-16,-6-8-107 0</inkml:trace>
  <inkml:trace contextRef="#ctx0" brushRef="#br0" timeOffset="110137.7489">15227 16164 355 0,'24'0'275'0,"17"0"-238"0,36 0 24 15,34 0-10-15,15 0-21 16,13 0-13-16,8 0-2 16,-27-5-7-16,-22 2-8 15,-32 2-22-15,-28-5-71 16,-16-1-89-16,-22-10-281 15</inkml:trace>
  <inkml:trace contextRef="#ctx0" brushRef="#br0" timeOffset="110338.8823">15573 15958 661 0,'-14'61'107'0,"9"25"-42"16,-17 19-7-16,-24 11-27 16,-39 2-23-16,-24-9-8 15,8-17-11-15,11-25-55 16,39-24-101-16,42-35-193 16</inkml:trace>
  <inkml:trace contextRef="#ctx0" brushRef="#br0" timeOffset="111322.7169">17632 15623 407 0,'32'-20'60'0,"-7"12"13"16,-20 3-25-16,-5 2-13 15,0 3 4-15,0 0-6 16,-32 0 5-16,-45 0-4 16,-21 0-14-16,0 23 16 0,-3 10-14 15,3 4-9-15,13 0-12 16,20 6 0-16,19-9-1 15,32-6 0-15,14-4-2 16,0-3 2-16,41-2 5 16,43 7 9-16,28-5 4 15,8 4 4-15,11 8-1 16,-3 4 0-16,-13 8-2 16,-12 7-7-16,-24 2-7 15,-32 6-3-15,-28 2-1 16,-19 0-1-16,-27 2 0 15,-47-1 0-15,-24-9-1 16,-11-10-3-16,8-9 2 0,16-13-3 16,34-14-1-1,7-8 2-15,22-4-2 0,11-38-1 16,11-16-16-16,38-21 11 16,55-13 9-16,43-14 3 15,23-3 1-15,4-5-1 16,-2 6 0-16,-27 11 2 15,-36 21 3-15,-38 23-1 16,-41 24-4-16,-19 11-2 16,0 13-9-16,0 5-65 15,-33 0-93-15,-2 19-81 16</inkml:trace>
  <inkml:trace contextRef="#ctx0" brushRef="#br0" timeOffset="111598.8985">18856 15984 479 0,'24'22'144'16,"4"19"-86"-16,13 14-13 15,2 7-7-15,9 8-4 16,-6 2-4-16,1-2-8 16,-6-9-13-16,-9-4-2 0,-7-12-7 15,-3-11-1-15,-6-8-23 16,-2-13-57-16,-6-13-52 16,11 0-147-16</inkml:trace>
  <inkml:trace contextRef="#ctx0" brushRef="#br0" timeOffset="111757.0033">19660 16042 594 0,'-76'39'176'16,"-41"27"-111"-16,-22 19 4 16,-39 11-30-16,-32 6-22 0,1-9-17 15,12-11-35-15,42-27-100 16,54-34-187-16</inkml:trace>
  <inkml:trace contextRef="#ctx0" brushRef="#br0" timeOffset="112228.4528">20686 15741 448 0,'0'13'195'15,"0"35"-137"-15,0 21 2 16,-28 20-26-16,-24 16-18 16,-16 9-8-16,-16 6 2 15,-9-6-4-15,9-14-6 16,13-19-2-16,13-19-49 16,31-19-92-16,8-31-129 15</inkml:trace>
  <inkml:trace contextRef="#ctx0" brushRef="#br0" timeOffset="112409.5769">20159 16214 575 0,'52'0'175'16,"22"0"-66"-16,43 0-40 15,22 10-42-15,11-6-21 16,-19-4-6-16,-14 0-6 15,-24-2-39-15,-9-23-96 16,1-6-108-16</inkml:trace>
  <inkml:trace contextRef="#ctx0" brushRef="#br0" timeOffset="112634.7222">21888 15764 717 0,'-25'46'57'16,"-7"27"11"-16,-15 17-34 15,-24 12-13-15,-8 9-19 16,-19 4-2-16,-8-1 3 16,-3 0-3-16,22-14-5 15,16-17-40-15,24-22-81 16,34-35-74-16,13-26-196 15</inkml:trace>
  <inkml:trace contextRef="#ctx0" brushRef="#br0" timeOffset="113062.8551">22204 15946 243 0,'-19'0'110'16,"11"0"-37"-16,-3 0-16 16,11 0-12-16,0 0-1 15,0 0 1-15,38-2 6 0,36-15 10 16,10 4-7-16,6-3 0 15,-2 12 2-15,-18 4-10 16,-18 0-14-16,-30 26-18 16,-22 24-2-16,-22 13-6 15,-68 9-4-15,-2-6-1 16,18-9-1-16,55-16 0 16,19-14-3-16,38-13-3 15,55 2 4-15,32-1 2 16,1 12 5-16,-36 18 15 15,-52 23-17-15,-49 22-3 16,-153 9 0-16,-59-9 0 16,-25-31 0-16,38-41 0 0,65-38-223 15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1T17:32:19.8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3960 2433 218 0,'0'-15'60'0,"0"-7"-5"15,33-2 9-15,5 1-13 16,-10 6-21-16,-7 9-3 16,-7-1 8-16,-3 6-2 15,-11 3-2-15,0 0-5 16,0 0-1-16,-6 12-1 16,-34 29-2-16,-18 25 0 15,-34 34-10-15,2 30 0 16,8 23 0-16,3 33-4 0,16 25-1 15,17 6-1-15,27-11-5 16,19-31-1-16,11-33-3 16,68-37-41-16,13-36-114 15,26-42-234-15</inkml:trace>
  <inkml:trace contextRef="#ctx0" brushRef="#br0" timeOffset="1056.6743">7734 2383 330 0,'0'22'24'16,"16"6"69"-16,3 21-37 16,6 10-16-16,-25 20-8 15,0 22-5-15,-19 21 3 16,-66 26-5-16,-40 25-14 16,-47 21-7-16,-24-3-4 15,13-14-14-15,33-38-46 0,38-33-109 16</inkml:trace>
  <inkml:trace contextRef="#ctx0" brushRef="#br0" timeOffset="1694.4191">9026 2483 214 0,'-13'0'91'0,"2"0"-43"15,-16 0 10-15,-12 14-15 16,-7 15 5-16,-27 13-8 16,2 20 7-16,-8 18-11 0,-6 22-10 15,6 20-4-15,14 24 0 16,18 6-2-16,42 4-11 16,5-17-9-16,82-29-2 15,24-21-26-15,25-21-49 16,8-13-55-16,11-11-102 15</inkml:trace>
  <inkml:trace contextRef="#ctx0" brushRef="#br0" timeOffset="2264.5838">11142 2415 76 0,'22'-8'329'16,"35"8"-302"-1,17 0 76-15,30 2-58 16,-6 29-14-16,0 16 2 0,-38 27 2 15,-27 29 1-15,-33 33-1 16,-9 27-5-16,-94 23-1 16,-61 6-16-16,-32-9-13 15,-22-26-7-15,8-40-92 16,22-53-178-16</inkml:trace>
  <inkml:trace contextRef="#ctx0" brushRef="#br0" timeOffset="10945.828">3475 5214 3 0,'0'0'200'0,"0"0"-185"16,0 0 52-16,0 0-8 15,0 0-9-15,0 0 12 16,0 0 11-16,0-4-10 16,0 4-16-16,0 0-24 15,0 0-16-15,0 0-1 16,0 0 2-16,0 0 6 15,19 20 6-15,8 10-4 16,20 6 5-16,-6 8-1 16,24 5 0-16,-2 8-10 15,-3 6-5-15,0 8-4 0,-14 11 0 16,-8 6-1 0,-10 5-1-16,-23-8-8 0,-5-18-29 15,0-30-34-15,0-23-23 16,0-14-27-16,0-11-72 15</inkml:trace>
  <inkml:trace contextRef="#ctx0" brushRef="#br0" timeOffset="11284.0085">4203 5419 320 0,'0'-7'59'0,"0"6"40"16,0 1-29-16,0 0-21 16,-5 0-15-16,-14 0-5 15,-14 0-4-15,-27 18-12 16,-25 29 1-16,-21 19 6 15,-17 17-5-15,-21 14-3 16,-1 4-7-16,14-5-4 16,25-15-1-16,27-22 0 15,41-23-19-15,19-22-16 16,19-14-6-16,24-28-23 0,63-31-122 16,31-18-95-16</inkml:trace>
  <inkml:trace contextRef="#ctx0" brushRef="#br0" timeOffset="11800.3509">4642 5002 188 0,'-5'0'76'0,"-9"0"-48"16,9 0 8-16,2 0 8 15,-8 0 4-15,3-2-2 16,2-1 14-16,-7 3-12 15,13 0-13-15,0 0-10 16,-6 0-6-16,6 0-1 16,0 0-2-16,0 0 1 15,0 0 0-15,0 0-1 0,0-3 1 16,47-3 7-16,15 5 4 16,-2-5-9-16,-22 6-4 15,-16 0-8-15,-22 0-4 16,0 13 2-16,-19 24-1 15,-41 17 1-15,-24 12-2 16,-4 4-2-16,17-8-1 16,25-19 0-16,41-8 0 15,5-17-2-15,13-14-6 16,66-4 0-16,11 0-8 16,8-19-33-16,-5-4-47 15,-27 0-58-15,-6 5-159 16</inkml:trace>
  <inkml:trace contextRef="#ctx0" brushRef="#br0" timeOffset="12123.5644">6262 4700 453 0,'-120'61'36'0,"-44"26"31"16,-29 35 1-16,-7 29-14 15,18 28-6-15,24 13 18 16,54 8-29-16,49-19-30 15,55-27-6-15,9-38-1 16,70-38-15-16,13-30-39 16,31-27-20-16,8-16-63 15,-6-5-222-15</inkml:trace>
  <inkml:trace contextRef="#ctx0" brushRef="#br0" timeOffset="13968.4284">6673 5337 188 0,'-5'-6'118'15,"-3"5"-74"-15,8 1-8 16,-6 0-11-16,1-4 11 0,-3 4 2 15,2-2 5-15,1 0-4 16,-3 2-6-16,8 0 0 16,-6 0-5-16,-2 0-6 15,3-4 5-15,5 3-4 16,-9-2-1-16,4 0-4 16,-1-1-7-16,-2 4-3 15,8-4 0-15,-5 4 0 16,5 0 1-16,0-3-1 15,0 3-2-15,0 0-1 16,0 0-2-16,0 0-3 16,13 5 0-16,26 27 2 15,26 14 6-15,14 11 1 0,-13 1-2 16,13 7-2-16,-22-1-3 16,-3 1-1-16,-10-3-1 15,-3-2 0-15,-17-13-8 16,-10-15-23-16,0-19-54 15,-14-13-33-15,0-6-47 16,0-29-238-16</inkml:trace>
  <inkml:trace contextRef="#ctx0" brushRef="#br0" timeOffset="14305.9114">7145 5389 210 0,'0'-1'102'16,"6"-5"-42"-16,2 3 6 15,-3 0-19-15,-5 3-6 16,0 0 10-16,-13 0-3 16,-45 34-17-16,-40 19-6 0,-33 18-4 15,-27 16-1 1,-5 0-16-16,13-4-4 0,32-21-2 16,53-25-26-16,46-16-41 15,19-21-70-15,49-7-120 16</inkml:trace>
  <inkml:trace contextRef="#ctx0" brushRef="#br0" timeOffset="15385.8208">7748 5562 48 0,'-14'0'59'15,"9"0"0"-15,-9 0-21 16,14 0-17-16,0 0-6 16,-5 0-8-16,5 0 3 15,0 0 7-15,0 0 15 16,0 0 6-16,-6 0-9 16,6 0 0-16,-3 0 6 15,3 0-8-15,-5 0 1 16,-1 0 0-16,6 0-8 15,0 0-8-15,-5 0-3 0,5 0-3 16,0 0-4-16,0 0-1 16,0 0-1-16,0 0 1 15,0 0 1-15,0 0 2 16,0 0 3-16,0 0-3 16,0 0 2-16,0 0 6 15,0-6 12-15,57 0 10 16,22 1-5-16,19 2-15 15,6 3 8-15,2-2 0 16,-13 2-9-16,-17 0-9 16,-35 0-4-16,-22 0-1 15,-8 0-21-15,-11 0-45 0,0-2-114 16</inkml:trace>
  <inkml:trace contextRef="#ctx0" brushRef="#br0" timeOffset="15760.1455">8078 5344 240 0,'-9'-3'92'0,"1"3"-33"16,3 0-12-16,5 0-8 16,0 0-4-16,-6 0-4 15,6 0 4-15,-5 3-4 16,-9 32 25-16,6 17-20 15,-30 9-17-15,-3 10-7 16,-5-3-10-16,-6-10-2 16,8-5 0-16,25-9-13 0,19-7-37 15,0-12-101 1,0-22-187-16</inkml:trace>
  <inkml:trace contextRef="#ctx0" brushRef="#br0" timeOffset="16209.4447">8966 5192 367 0,'0'0'29'16,"0"0"-5"-16,-10 12 2 15,-12 20 6-15,-22 8-9 16,-16 14 0-16,-24 5 1 15,-4 3-1-15,17-8 0 16,25-14-13-16,32-15-10 16,14-21 0-16,28-4 0 15,64 0 13-15,37-17 12 0,4-2-12 16,-2 5-6-16,-27 6-1 16,-12 8-1-16,-26 0-4 15,-20 0-1-15,-27 0-6 16,-13 0-24-16,2 2-47 15,-8 0-48-15,0-2-154 16</inkml:trace>
  <inkml:trace contextRef="#ctx0" brushRef="#br0" timeOffset="16472.1956">9425 5190 48 0,'0'-11'300'0,"0"10"-229"16,0 1-13-16,0 0-17 16,0 0-1-16,0 30 11 15,-11 16-16-15,-22 17-4 16,-19 15-2-16,-16 5-13 16,-8 3-9-16,-9 5 0 15,11-7-4-15,9-7-3 16,19-10-3-16,35-22-25 15,11-28-38-15,0-17-39 16,71-26-11-16,13-28-28 16</inkml:trace>
  <inkml:trace contextRef="#ctx0" brushRef="#br0" timeOffset="16766.097">9924 4763 470 0,'38'0'69'0,"3"0"5"15,10 33-8-15,-10 21-12 16,-30 23-4-16,-11 37 2 0,-65 37-5 15,-77 29-9-15,-43 17-16 16,-4-7-14-16,12-12-8 16,33-26 0-16,59-38-16 15,52-42-71-15,33-54-86 16,58-31-129-16</inkml:trace>
  <inkml:trace contextRef="#ctx0" brushRef="#br0" timeOffset="18047.9222">10403 5398 160 0,'-8'-7'32'16,"8"5"-19"-16,0-4-13 16,0 5 0-16,0-5 0 15,0 2 23-15,0 1 37 16,0 0 0-16,0 3-11 16,-11 0-6-16,9 0-6 15,2 0-12-15,0 0-15 16,0 0-5-16,0 0 7 15,0 0-4-15,2 0 16 16,50 0 33-16,19 0-15 16,16 0-22-16,11-2-6 15,-13 2-6-15,-20 0-6 16,-21 0-2-16,-28 0-1 0,-5 0-17 16,-11 0-25-16,0 0-63 15,0 0-104-15</inkml:trace>
  <inkml:trace contextRef="#ctx0" brushRef="#br0" timeOffset="18549.8092">10777 5148 165 0,'0'0'58'0,"0"0"-13"15,0-3-26-15,0 3 21 16,0 0 2-16,0 0-3 15,0 0 0-15,0 0-11 16,0 0-5-16,0 0 7 16,0 3 11-16,0 28 12 15,0 22-17-15,-14 20-7 16,-18 10-10-16,-15-2-16 16,9-10-3-16,30-14-7 15,-3-14-85-15,11-30-217 0</inkml:trace>
  <inkml:trace contextRef="#ctx0" brushRef="#br0" timeOffset="23019.7824">12277 4724 495 0,'-47'0'25'0,"1"2"-16"16,-17 37 27 0,-10 19-1-16,-15 19-8 0,-10 26-8 15,-5 26 5-15,-1 22-9 16,6 7 1-16,24-3 1 15,22-19-11-15,33-20-4 16,19-21-2-16,0-24 0 16,6-21 0-16,26-16 0 15,1-13-9-15,8-14-24 16,-8-7-59-16,-14 0-115 16</inkml:trace>
  <inkml:trace contextRef="#ctx0" brushRef="#br0" timeOffset="23461.8929">12238 5290 315 0,'-8'0'85'16,"8"0"-82"-16,0 0 16 15,0 0 5-15,0 0 30 16,14 0-10-16,19 0 3 16,-1 1 3-16,26 13-13 15,15 5-7-15,25 9-8 16,-13 9-6-16,-1 3-3 16,-24 7-6-16,-19 4-6 0,-16-1-1 15,-17 0 0 1,-8-6-13-16,0-7-29 0,0-1-32 15,-8-14-76-15,-6-22-140 16</inkml:trace>
  <inkml:trace contextRef="#ctx0" brushRef="#br0" timeOffset="23687.8795">13095 5136 533 0,'-44'0'21'0,"-11"22"-7"16,-10 30 23-16,-33 14-2 15,-25 10-23-15,-27 6-9 0,-3-3-1 16,9-5-2-16,21-12 0 16,41-14-6-16,50-13-31 15,32-17-41-15,0-9-51 16,49-9-100-16</inkml:trace>
  <inkml:trace contextRef="#ctx0" brushRef="#br0" timeOffset="23971.7695">13258 5422 341 0,'22'-10'123'0,"24"8"-84"16,20-4 44-16,29 6-32 15,-2 0-19-15,0-4-16 16,-9 4-10-16,-18 0-6 15,-20 0 0-15,0 0-23 16,-13-4-81-16,5-10-143 16</inkml:trace>
  <inkml:trace contextRef="#ctx0" brushRef="#br0" timeOffset="24421.9619">14905 4828 299 0,'0'-2'25'15,"0"-1"22"1,0 0-17-16,0 2 4 0,0-3-7 15,0 2 7-15,0 2 3 16,-19 0-11-16,-8 0 2 16,-20 22 5-16,-32 15-11 15,-13 14-2-15,-12 19-4 16,-8 16 3-16,9 14 3 16,15 11-4-16,37-6-8 15,37-18-4-15,14-24-5 16,46-26-1-16,61-20 1 15,18-17 5-15,11 0 5 16,-10-29-2-16,-23-3 3 16,-29-2-5-16,-49 0-5 15,-25 4 0-15,-58 1-2 0,-73 7-2 16,-8 8-21-16,14 0-19 16,54 10-25-16,44-3-98 15,27-13-212-15</inkml:trace>
  <inkml:trace contextRef="#ctx0" brushRef="#br0" timeOffset="24699.608">15644 4512 446 0,'41'43'29'0,"11"15"42"15,-1 21-39-15,-23 25 17 16,-28 23-1-16,-28 31 4 16,-94 15-5-16,-55 14-20 15,-36-7-19-15,-13-29-8 16,29-25-42-16,45-57-135 15,53-64-413-15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0T17:33:22.0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13564 5218 371 0,'5'-2'91'16,"-3"2"-75"-16,1 0 36 0,0 0-23 15,1 0-1-15,1 0-1 16,-2 0 1-16,1-4-3 16,3-12-10-16,-1-8 4 15,2-8-10-15,-2-10-4 16,-1-1 0-16,-5-3 1 16,0 1 0-16,0 4-4 15,0 5 0-15,-11 6 3 16,-4 10 5-16,-6 4-7 15,-3 9-2-15,-1 7 3 16,-3 0-4-16,-4 11 0 16,1 16 0-16,0 12 0 0,2 9 1 15,5 11 1-15,0 14 1 16,5 11 6-16,3 13 0 16,-2 16 9-16,1 11-6 15,-2 1-9-15,3 1-3 16,-2-10-4-16,-2-17-23 15,5-17-40-15,2-21-73 16,7-30-127-16</inkml:trace>
  <inkml:trace contextRef="#ctx0" brushRef="#br0" timeOffset="216.31">13026 5611 702 0,'61'-17'15'0,"10"17"53"16,0 0-17-16,-7 0-51 16,-10 13-17-16,0 2-32 15,-4 4-30-15,1-2-78 16,3 4-212-16</inkml:trace>
  <inkml:trace contextRef="#ctx0" brushRef="#br0" timeOffset="498.363">14096 5370 634 0,'-40'16'2'16,"-13"27"45"-16,-6 17-11 15,-6 15-21-15,3 9-10 16,5 8 6-16,11 0 0 16,18-2-1-16,17-7-5 15,11-10-5-15,3-11 0 16,23-14-7-16,3-12-29 0,4-10-22 15,2-11-60-15,-4-14-145 16</inkml:trace>
  <inkml:trace contextRef="#ctx0" brushRef="#br0" timeOffset="781.0698">14086 5685 595 0,'17'0'5'0,"6"0"40"16,6 7-13-16,4 7-10 15,5 4 5-15,-1 6 9 16,0 4-3-16,-4 4-16 15,-7 5-17-15,-9 3-2 16,-6-2-29-16,-8 2-50 16,-3-4-44-16,0-9-138 15</inkml:trace>
  <inkml:trace contextRef="#ctx0" brushRef="#br0" timeOffset="980.6614">14437 5583 615 0,'-37'13'74'15,"-9"34"-64"-15,-2 4 46 16,-4 5-49-16,3 2-7 16,4 1-7-16,2-3-14 15,7-4-37-15,11-12-34 16,13-8-104-16</inkml:trace>
  <inkml:trace contextRef="#ctx0" brushRef="#br0" timeOffset="1230.6189">14682 5604 355 0,'0'0'187'15,"2"4"-176"-15,-2 23 44 16,0 4-25-16,0 5-8 16,0 8-2-16,-10 4 2 15,-3 3-11-15,-2 4-11 16,-4 1-22-16,1 1-80 0,3-4-176 15</inkml:trace>
  <inkml:trace contextRef="#ctx0" brushRef="#br0" timeOffset="1429.4625">14496 5937 745 0,'31'-1'4'16,"6"1"40"-16,10-5-5 16,2 3-36-16,-6 0-3 0,-3 0-42 15,-7 0-58-15,2-2-89 16</inkml:trace>
  <inkml:trace contextRef="#ctx0" brushRef="#br0" timeOffset="1828.5916">15087 5522 522 0,'4'0'23'0,"-2"0"16"0,1 0 4 16,1 5 0-16,-2 10-5 16,-2 14 15-16,0 11-12 15,-8 14-11-15,-14 9-2 16,-2 3-7-16,-2 3-4 16,7-12-8-16,8-14-9 15,11-21-1-15,7-22-14 16,30-8-4-16,15-33 19 15,8-8-1-15,-5 4 1 16,-10 13 3-16,-14 23 16 16,-10 9 1-16,-14 29-8 15,-7 24-1-15,0 9-5 0,-15 8-6 16,-2-8-9-16,-1-7-53 16,6-16-72-16,10-22-113 15</inkml:trace>
  <inkml:trace contextRef="#ctx0" brushRef="#br0" timeOffset="2061.1972">15591 5155 695 0,'24'25'36'0,"-11"38"10"0,2 22-10 15,-15 28-4-15,-11 17 6 16,-27 15-3-16,-16 9-3 16,-11 0-17-16,-4-10-15 15,-4-18-5-15,10-31-126 16,23-47-275-16</inkml:trace>
  <inkml:trace contextRef="#ctx0" brushRef="#br0" timeOffset="2842.3657">16235 5596 271 0,'3'-5'118'0,"-3"3"-54"15,2 2 5-15,-2 0-26 16,3 0-8-16,3 0-8 16,3 0 8-16,6 0 1 15,7 0-2-15,5 0 0 16,1 0-12-16,-3 0-16 16,-6 0-6-16,-8 0-30 15,-3 0-49-15,-1 0-78 16,-4 4-277-16</inkml:trace>
  <inkml:trace contextRef="#ctx0" brushRef="#br0" timeOffset="3125.9534">16267 5908 620 0,'25'-2'58'0,"3"2"-18"15,11-6 12-15,-1-1-52 0,-3 1-3 16,-5 2-71-1,-4-1-109-15,-3-2-316 0</inkml:trace>
  <inkml:trace contextRef="#ctx0" brushRef="#br0" timeOffset="9244.0381">17453 5353 168 0,'-5'-3'2'16,"-2"1"65"-16,1 1-51 16,-2 1 29-16,4-2-4 15,2-1-1-15,2 1 7 16,0 1 6-16,0-1 8 15,0 2-7-15,0 0-18 16,0 0-3-16,0 0-7 16,0 0 0-16,0-2-12 15,0 1 5-15,11-5 5 0,23 1 11 16,18-6-8-16,17-2 1 16,13 1 2-16,0 1-2 15,-9 7-4-15,-16 4-7 16,-24 0-9-16,-23 22-7 15,-10 21 0-15,-28 27 1 16,-38 27-1-16,-25 18-1 16,-16 16 0-16,1-3-1 15,21-13 0-15,32-20-3 16,31-29-5-16,22-26-9 16,32-18 12-16,23-10 4 15,13-12 2-15,7 0 0 0,-2 0 0 16,-10 0-8-16,-11 0-64 15,-6 0-90-15,-11-15-177 16</inkml:trace>
  <inkml:trace contextRef="#ctx0" brushRef="#br0">18658 5085 552 0,'0'-10'34'0,"0"6"70"15,0 4-55-15,-19 0-19 16,-18 20 0-16,-20 27 2 16,-16 29 3-16,-8 30-5 15,2 27-2-15,8 23-8 16,17 9-7-16,17-12-11 16</inkml:trace>
  <inkml:trace contextRef="#ctx0" brushRef="#br0" timeOffset="10557.2712">18949 5497 163 0,'0'-6'258'16,"0"4"-227"-16,0 0 56 16,0 0-53-16,0 0-2 15,0 0 1-15,0-1-7 16,0 3 5-16,2 0-4 16,6 0-1-16,8 7-7 15,9 23 8-15,8 13 2 16,4 13-13-16,-1 4 3 15,-3 1-5-15,-5-2-10 16,-4 1-2-16,-6 0-2 0,-6-1-1 16,-5-1-4-1,0-7-29-15,-4-12-45 0,-1-8-43 16,-2-21-147-16</inkml:trace>
  <inkml:trace contextRef="#ctx0" brushRef="#br0" timeOffset="10840.0793">19500 5540 567 0,'-15'0'35'16,"-9"22"14"-16,-10 13 16 15,-15 14-46-15,-11 7 3 16,-9 6-7-16,-4 4-7 16,-1-1-6-16,8-2-2 15,12-14-3-15,17-9-32 16,15-14-29-16,14-14-14 16,8-12-24-16,15 0-52 15,21-25-131-15</inkml:trace>
  <inkml:trace contextRef="#ctx0" brushRef="#br0" timeOffset="12070.3895">18258 5886 80 0,'0'0'54'0,"0"0"-9"16,0 0 37-16,0 0-53 16,0 0-14-16,0 0 5 15,0 0 5-15,0 0-7 16,0 0-10-16,0 0-1 16,0 0 2-16,0 0 8 0,0 0 0 15,-1 0-6-15,-1-1-9 16,-1-3-1-16,2-1 2 15,-1 4-3-15,-2-3 0 16,3 2 0-16,-1-3 0 16,-1 2 0-16,-1-2 0 15,1 3 2-15,0 1 11 16,1 1 28-16,1 0-14 16,-3 0-11-16,0 1-6 15,-6 20-1-15,2 13 15 16,4 13 1-16,4 12 4 15,0 13-1-15,0 5-2 16,10-1-1-16,5 0-6 0,3-9-14 16,0-9-5-16,-1-10-7 15,0-10-20-15,-3-14-34 16,-4-17-72-16,-5-7-231 16</inkml:trace>
  <inkml:trace contextRef="#ctx0" brushRef="#br0" timeOffset="14331.5159">19422 5878 120 0,'3'-3'0'15,"0"-1"5"-15,0 3-5 16,2-2 3-16,-2-1 16 16,1-2-1-16,5-1 8 0,-3-4 7 15,1 0 4-15,1 2-14 16,1-2-23-16,-2 1-1 15,-1 4-28-15,2-2-36 16,2 1-7-16,-2 2 49 16,-2-3 23-16,0 2 11 15,-2 2 50-15,-1 0 34 16,0 2-7-16,-3-1 0 16,0 1-16-16,0 2-22 15,0-1-13-15,0 1-15 16,0 0-6-16,0 0 1 15,3 0 22-15,0 8-5 16,-2 14-26-16,-1 11 9 0,0 7 0 16,0 8-7-16,0 3-6 15,-6 2-4-15,-1-4 0 16,3-4-9-16,2-8-44 16,1-10-50-16,-5-14-108 15</inkml:trace>
  <inkml:trace contextRef="#ctx0" brushRef="#br0" timeOffset="14547.6257">19472 5927 234 0,'32'-18'402'0,"17"-1"-377"15,16 2 89-15,5 1-68 16,-6 2-26-16,-10 6-20 16,-17 3-27-16,-9 5-70 15,-11 0-41-15,-17 0-208 16</inkml:trace>
  <inkml:trace contextRef="#ctx0" brushRef="#br0" timeOffset="14979.9721">20121 5485 359 0,'0'-6'114'0,"4"6"-89"16,2 0 29-16,-2 0-35 15,-1 21 17-15,-3 10 0 16,0 15 7-16,0 9-3 16,-19 9-4-16,-8 8-2 0,1 3-15 15,3-7-16-15,8-16-3 16,12-18-5-16,3-24-14 15,25-10-12-15,17-16 30 16,12-14 1-16,-2 0 4 16,-9 13 14-16,-11 14 8 15,-15 3-7-15,-9 28-6 16,-8 18-8-16,0 6-5 16,-11 4 0-16,-3-6-26 15,6-7-64-15,4-17-101 16,4-22-298-16</inkml:trace>
  <inkml:trace contextRef="#ctx0" brushRef="#br0" timeOffset="15213.8057">20508 5276 668 0,'2'1'17'0,"32"32"-1"16,12 21 54-16,8 16-30 16,-3 16 1-16,-20 18-10 15,-29 15 11-15,-26 14-13 16,-49 8-9-16,-29-4-8 16,-14-15-12-16,4-23-8 15,18-30-62-15,30-44-132 0,37-29-327 16</inkml:trace>
  <inkml:trace contextRef="#ctx0" brushRef="#br0" timeOffset="16127.59">21225 5061 264 0,'-5'-1'67'16,"0"-1"-2"-16,-1 2-5 16,2 0-39-16,-2 0 1 15,3 0 2-15,2 0-3 16,1 0 4-16,-2 0 3 0,2 0 9 16,0 0 2-16,12 0 3 15,19 0 10-15,11 0-10 16,3 0-4-16,-7 0-3 15,-13 0-9-15,-14 6-16 16,-11 16-6-16,-4 14 6 16,-21 12-3-16,-11 8-6 15,1-3-1-15,10-7-1 16,19-9-5-16,7-12-3 16,40-12-4-16,22-8 10 15,11-5 1-15,4 0-1 16,-6 0-24-16,-13 4-51 15,-14 2-59-15,-12-1-140 16</inkml:trace>
  <inkml:trace contextRef="#ctx0" brushRef="#br0" timeOffset="16459.7023">21612 5892 589 0,'32'0'79'0,"19"0"12"15,26-7-13-15,11-3-47 16,-7-1-8-16,-13 6-23 16,-23 5-75-16,-15 0-48 15,-9-6-191-15</inkml:trace>
  <inkml:trace contextRef="#ctx0" brushRef="#br0" timeOffset="16941.864">22581 5502 466 0,'-35'0'106'0,"-4"13"-51"16,5 7 19-16,9 1-51 15,14 0-23-15,11-5 0 16,12-2-6-16,21-2 6 16,6 1 42-16,3 3 25 15,-5 8-13-15,-10 8-7 16,-15 14-20-16,-12 14-12 15,-35 16 5-15,-30 9-9 16,-22-5-7-16,-2-11-4 0,11-23-2 16,20-19-18-16,18-24-34 15,16-3-35-15,11-30-36 16,13-10-52-16,3-8-126 16</inkml:trace>
  <inkml:trace contextRef="#ctx0" brushRef="#br0" timeOffset="17141.2504">22498 5580 718 0,'3'-3'44'0,"35"3"59"16,23-2-50-16,24 2-28 15,13-2-14-15,6 2-11 16,-4 0-25-16,-12 0-153 16,-11-7-315-16</inkml:trace>
  <inkml:trace contextRef="#ctx0" brushRef="#br0" timeOffset="17623.523">23749 5350 632 0,'-14'-7'39'0,"-29"7"47"15,-15 36-44-15,-17 30-31 16,-7 29-1-16,8 19-5 16,12 18-5-16,24 1 0 15,20-6 0-15,18-11 0 16,18-21-7-16,22-16-26 0,9-18-30 15,2-15-30 1,-2-24-98-16</inkml:trace>
  <inkml:trace contextRef="#ctx0" brushRef="#br0" timeOffset="18022.6315">23952 5690 473 0,'0'-2'132'0,"6"2"-88"16,16 2 35-16,12 18-48 16,8 15 3-16,3 8-8 15,-3 11-10-15,-6 5-4 16,-10-1-9-16,-6-2-3 15,-11-5-9-15,-5-6-34 0,-4-6-38 16,0-7-58-16,-7-22-101 16</inkml:trace>
  <inkml:trace contextRef="#ctx0" brushRef="#br0" timeOffset="18206.1644">24313 5636 648 0,'-59'32'25'0,"-12"12"70"15,-7 10-51-15,-5 10-37 16,-1 3-6-16,16-5-1 0,14-6-21 16,21-8-77-16,18-9-88 15,15-15-211-15</inkml:trace>
  <inkml:trace contextRef="#ctx0" brushRef="#br0" timeOffset="18670.7104">24650 5648 401 0,'0'0'72'0,"0"0"24"0,0 0-55 15,0 0-1-15,0 22 9 16,0 7-12-16,0 8-7 15,-6 10-16-15,-8 4-10 16,-5 5-4-16,-5 3-6 16,-1 1-30-16,-5-2-40 15,-6-3-60-15,1-15-156 16</inkml:trace>
  <inkml:trace contextRef="#ctx0" brushRef="#br0" timeOffset="18853.898">24492 5871 708 0,'25'-1'40'16,"14"0"76"-16,10 1-92 15,0 0-24-15,2 0-8 16,0 1-97-16,-3 2-133 15</inkml:trace>
  <inkml:trace contextRef="#ctx0" brushRef="#br0" timeOffset="19502.3771">25013 5489 437 0,'0'-4'31'0,"0"4"72"16,0 0-66-16,0 0-23 15,0 0 5-15,0 0-4 16,0 0 4-16,0 22 9 16,0 13 19-16,-3 14-8 0,-11 10-5 15,-10 12-7-15,-6 9-4 16,-3 5-5-16,2-2-9 15,10-16-7-15,17-19-2 16,4-25-7-16,31-21-17 16,26-2 18-16,15-25 6 15,6-4 0-15,-6 5 4 16,-18 15 18-16,-21 9 11 16,-21 13-13-16,-12 28-11 15,-18 15-3-15,-21 5-3 16,0-2-3-16,8-8-38 15,16-18-108-15,12-24-216 0</inkml:trace>
  <inkml:trace contextRef="#ctx0" brushRef="#br0" timeOffset="19818.1737">25565 5210 606 0,'13'6'10'0,"6"28"75"0,10 20-51 16,-2 25 12-16,-7 17 1 15,-15 22 4-15,-10 19-5 16,-41 8-8-16,-27 5-9 16,-28-8-14-16,-7-17-10 15,7-24-5-15,25-31-20 16,41-28-73-16,35-42-233 16</inkml:trace>
  <inkml:trace contextRef="#ctx0" brushRef="#br0" timeOffset="20416.8289">26318 5803 383 0,'0'0'67'16,"0"0"36"-16,1 0-19 15,23 0-39-15,19 0 6 16,17 0-7-16,15 0-6 15,5 0-4-15,-6 0-10 16,-13 0-24-16,-15 0-2 16,-16 9-59-16,-11 2-65 15,-11-4-121-15</inkml:trace>
  <inkml:trace contextRef="#ctx0" brushRef="#br0" timeOffset="20632.9371">26607 5712 514 0,'-6'16'182'0,"-1"24"-131"16,-3 13 48-16,-7 13-74 15,-2 0-12-15,-2-4-11 16,3-8-2-16,6-10-21 15,8-9-65-15,4-9-61 16,0-20-122-16</inkml:trace>
  <inkml:trace contextRef="#ctx0" brushRef="#br0" timeOffset="21148.0272">27246 5421 6 0,'-3'-2'247'16,"1"2"-229"-16,0-2 42 15,0 2-41-15,-2 0 24 16,-1 0 9-16,1 0 7 16,0 0 3-16,4 0-11 15,0 0-7-15,11 0 4 16,27 0-5-16,18-2 12 15,11 2-4-15,-4 0-14 0,-18 12-3 16,-25 15-17-16,-20 12-10 16,-20 15-3-16,-30 10 1 15,-5 4-2-15,3-1-3 16,22-7-1-16,30-9-12 16,15-3-9-16,33-8 14 15,2 0 8-15,-12 4 3 16,-28 7 15-16,-23 13 10 15,-66 13 3-15,-45 8-9 16,-25-8-22-16,7-23 0 16,27-30-18-16,46-29-172 15</inkml:trace>
  <inkml:trace contextRef="#ctx0" brushRef="#br0" timeOffset="48531.8543">28101 2835 361 0,'-1'0'66'0,"1"0"3"16,0 0-21-16,0-4-14 15,0-2-15-15,1 2 4 16,2 2 10-16,-3 0-3 16,0 1 3-16,0 1 4 15,0 0-3-15,0 0-4 0,0 0-12 16,-12 0-6-16,-12 21-8 16,-9 21-1-16,-7 15-3 15,-2 16 0-15,5 5-3 16,11-1 2-16,10-5-12 15,12-9-22-15,4-15-17 16,4-10-7-16,17-12-16 16,3-8-67-16,-5-10-97 15</inkml:trace>
  <inkml:trace contextRef="#ctx0" brushRef="#br0" timeOffset="48815.5443">28208 2989 458 0,'11'-2'21'16,"7"2"46"-16,2 0-33 15,1 0-17-15,0 19-3 16,0 6-8-16,-1 9 2 16,-1 5-2-16,-4 1-6 0,0-1-1 15,-5-1-7 1,-2-5-63-16,-4-7-22 0,-4-5-63 16</inkml:trace>
  <inkml:trace contextRef="#ctx0" brushRef="#br0" timeOffset="49031.2463">28498 2931 609 0,'-23'14'27'15,"-4"20"40"-15,-7 8-53 0,-6 8-12 16,-3 4-2-1,1-3-5-15,3-5-10 0,9-9-36 16,14-9-31-16,10-10-22 16,6-7-41-16,0-10-79 15</inkml:trace>
  <inkml:trace contextRef="#ctx0" brushRef="#br0" timeOffset="49280.0816">28647 2887 525 0,'0'0'24'16,"0"0"44"-16,0 17-44 15,0 6-11-15,0 8-5 16,-5 7-4-16,-5 4-1 15,-3 7-3-15,-4 0 0 16,-1 0-8-16,0-4-32 16,-4-7-81-16,0-3-96 15</inkml:trace>
  <inkml:trace contextRef="#ctx0" brushRef="#br0" timeOffset="49463.0373">28536 3142 553 0,'20'-10'60'16,"7"3"53"-16,6 4-58 15,-4 3-23-15,-2 0-24 16,-5 0-8-16,-6 4-18 16,-2 7-52-16,-5 4-67 15,-6-1-142-15</inkml:trace>
  <inkml:trace contextRef="#ctx0" brushRef="#br0" timeOffset="49795.5835">28905 2867 609 0,'0'0'39'0,"0"0"47"15,0 0-64-15,0 0-18 16,0 20 4-16,0 14 7 16,-4 7-8-16,-13 6-3 15,-1 3-2-15,3-8-2 16,5-7-2-16,7-15-24 16,3-10-11-16,7-10-1 15,14 0 38-15,8 0 7 16,-6-6 17-16,-6 6 4 15,-8 0 0-15,-6 14-7 0,-3 15 1 16,0 7-6-16,0 4-16 16,-6-6-13-16,0-9-47 15,2-8-46-15,4-17-122 16</inkml:trace>
  <inkml:trace contextRef="#ctx0" brushRef="#br0" timeOffset="50029.386">29282 2648 185 0,'2'-2'463'0,"2"2"-443"16,9 18 25-16,1 14-37 15,3 9 18-15,-4 14 9 16,-8 16-10-16,-5 11-6 15,-23 11 3-15,-16 1-5 16,-10-7-17-16,1-16-2 16,9-17-58-16,11-19-65 15,12-31-94-15</inkml:trace>
  <inkml:trace contextRef="#ctx0" brushRef="#br0" timeOffset="50344.4605">29782 2576 466 0,'-19'0'46'0,"-11"18"52"15,-6 16-66-15,-7 10-4 16,-3 11-3-16,5 10-3 16,9 8-13-16,11 7-1 0,13-5-3 15,8-7-5-15,12-12-1 16,14-12-16-16,3-7-37 16,-2-10-37-16,-4-9-49 15,-3-8-136-15</inkml:trace>
  <inkml:trace contextRef="#ctx0" brushRef="#br0" timeOffset="50610.2289">29927 2768 383 0,'4'0'155'0,"5"0"-79"16,9 18-7-16,0 7-50 15,3 5 2-15,0 2-6 16,-5 4-7-16,-2 0-8 16,-5-1 0-16,-3-4-23 15,-2 0-9-15,-4-6-62 16,0-4-81-16,0-6-136 15</inkml:trace>
  <inkml:trace contextRef="#ctx0" brushRef="#br0" timeOffset="50776.522">30142 2855 642 0,'-45'32'56'0,"-4"6"33"15,-8 8-76-15,-3 4-13 16,5-4 0-16,10-5-29 16,11-10-70-16,18-18-148 15</inkml:trace>
  <inkml:trace contextRef="#ctx0" brushRef="#br0" timeOffset="51109.6913">30356 2814 334 0,'0'0'192'0,"0"0"-89"16,0 5-49-16,0 11-28 0,0 6 4 15,0 8-9 1,0 8-12-16,-3 6-4 0,-11 2-3 16,-3 1-2-16,-2-1-10 15,-2-4-42-15,3-4-86 16,-3-9-144-16</inkml:trace>
  <inkml:trace contextRef="#ctx0" brushRef="#br0" timeOffset="51275.5358">30249 3008 557 0,'0'-2'207'0,"2"2"-129"15,8 0-33-15,8 3-41 0,6 9-4 16,1 1-18-16,2-2-87 16,-4-8-161-16</inkml:trace>
  <inkml:trace contextRef="#ctx0" brushRef="#br0" timeOffset="51890.1286">30643 2723 253 0,'0'-3'95'0,"0"2"5"16,2 1-27-16,-2 0-10 15,0 0-7-15,0 0-7 16,0 0-12-16,3 4-7 16,0 15-6-16,-2 14-1 15,-1 14-3-15,0 11 2 16,0 7-11-16,-9-1-5 15,-3-2 0-15,0-10-4 16,6-13-2-16,6-13-12 16,0-18-33-16,19-8 0 0,17-15 18 15,8-18 7 1,-3-1 15-16,-9 7 5 0,-16 14 14 16,-8 12 24-16,-3 1-5 15,-5 23-5-15,0 13-4 16,0 10-12-16,-5 4-12 15,-4-3-7-15,3-8-35 16,4-10-48-16,2-15-75 16,0-14-173-16</inkml:trace>
  <inkml:trace contextRef="#ctx0" brushRef="#br0" timeOffset="52123.1945">31129 2498 100 0,'0'26'540'15,"0"22"-469"-15,5 18 12 16,-1 12-52-16,-4 11 17 16,-7 11-5-16,-31 8-13 15,-15 7-11-15,-13-6-11 16,-7-8-8-16,2-21-22 15,5-31-119-15,18-37-243 16</inkml:trace>
  <inkml:trace contextRef="#ctx0" brushRef="#br0" timeOffset="55116.0344">27680 4089 504 0,'0'-5'19'0,"0"4"101"15,0-2-73-15,1 3-17 16,-1 0 5-16,5 0-13 16,6 0-3-16,6 6-2 15,9 18 4-15,6 10-2 16,3 12-1-16,1 12-3 16,-5 4-6-16,-4 4-9 0,-6-3 0 15,-5-4-20-15,-1-1-21 16,-4-4-48-16,-5-8-61 15,-6-16-178-15</inkml:trace>
  <inkml:trace contextRef="#ctx0" brushRef="#br0" timeOffset="55349.3506">28070 4094 683 0,'-14'0'44'0,"-4"1"17"16,-4 18-12-16,-14 13-47 15,-12 12 1-15,-10 16-3 16,-8 5 0-16,2 1-4 16,11-8-14-16,15-12-30 15,20-11-47-15,18-15-117 16</inkml:trace>
  <inkml:trace contextRef="#ctx0" brushRef="#br0" timeOffset="55747.9996">28281 3867 459 0,'0'0'22'16,"0"0"69"-16,0 0-59 0,20 0 14 15,5 0-7 1,5-6 1-16,0 2 10 0,-5 2-4 16,-13 2-5-16,-7 0-14 15,-5 2-11-15,0 28-1 16,-27 14-9-16,-8 12-4 16,-5 1 1-16,10-9-2 15,20-10-1-15,10-18-12 16,43-14-28-16,21-6-15 15,18-3 1-15,2-14-60 16,-13-2-188-16</inkml:trace>
  <inkml:trace contextRef="#ctx0" brushRef="#br0" timeOffset="56745.7693">28766 4238 178 0,'0'-6'144'16,"3"0"-117"-16,6 3 61 15,5-1-49-15,-1 4 13 16,8 0-15-16,6 0-1 16,6 0 7-16,2 0-14 15,1 0-9-15,-4 9-15 16,-6 4-5-16,-6 2-5 15,-8 3-27-15,-5 2-68 0,-7 1-85 16</inkml:trace>
  <inkml:trace contextRef="#ctx0" brushRef="#br0" timeOffset="57077.9113">28978 4119 370 0,'-3'0'55'0,"3"0"30"16,0 0-40-16,0 0-33 15,-2 0 9-15,-2 9 3 16,-6 15 11-16,-4 6-4 16,-4 5-12-16,-3 8-8 15,1-4-6-15,0 2-5 16,7-4-12-16,0-3-51 16,2 0-92-16,2-10-204 15</inkml:trace>
  <inkml:trace contextRef="#ctx0" brushRef="#br0" timeOffset="59921.0064">29424 3973 320 0,'-1'0'136'15,"-1"0"-99"-15,2 0 10 16,0 0-44-16,0 0 6 16,3-2 15-16,12-4 2 15,2-2-1-15,11-2 11 16,5 0-1-16,8-2 3 15,4 3 9-15,-2 4-11 0,-8-2-10 16,-16 7-9-16,-7 0-12 16,-12 1-2-16,0 27 2 15,-31 14-2-15,-21 16 0 16,-17 15-3-16,-8 7-5 16,11-3-5-16,21-11-6 15,23-13 10-15,20-17-2 16,2-9-6-16,24-5 5 15,12-5 9-15,10-5 2 16,5-2 0-16,-1-3-2 16,-8-2-13-16,-13-1-65 15,-10-1-64-15,-12-3-132 16</inkml:trace>
  <inkml:trace contextRef="#ctx0" brushRef="#br0" timeOffset="60187.5146">29842 4140 391 0,'0'0'193'0,"0"0"-170"0,24 4 31 15,12 12-21 1,9 7-3-16,5 6-10 0,-5 5-10 16,-7 1-8-16,-11 0-2 15,-10 0-14-15,-5-4-12 16,-6-2-38-16,-6-7-57 16,0-10-104-16</inkml:trace>
  <inkml:trace contextRef="#ctx0" brushRef="#br0" timeOffset="60403.2021">30170 4120 381 0,'-38'0'157'0,"-9"10"-71"0,-11 13-17 15,-5 8-51-15,-1 6-5 16,3 5-10-16,7-3-3 15,14-1-1-15,13-7-17 16,16-6-42-16,11-6-57 16,0-9-36-16,20-10-65 15</inkml:trace>
  <inkml:trace contextRef="#ctx0" brushRef="#br0" timeOffset="60785.6341">30400 3857 462 0,'0'0'55'15,"0"0"22"-15,0 0-48 16,0 2-25-16,0 11 22 15,-3 9 3-15,-8 9-1 16,-5 6-4-16,-1 4 2 16,0 0-1-16,2-2-2 15,6-3-18-15,9-9-5 16,0-5-3-16,19-8-5 0,20-12 8 16,7 0 16-16,-1 2-4 15,-7 3 9-15,-16 4 2 16,-10 9-2-16,-12 8-7 15,0 8-9-15,-6 7-5 16,-9-4 0-16,-2-6-36 16,7-13-58-16,5-12-65 15,5-8-129-15</inkml:trace>
  <inkml:trace contextRef="#ctx0" brushRef="#br0" timeOffset="61118.0472">30892 3935 410 0,'0'0'21'15,"0"12"51"-15,-3 8-30 16,-3 11-9-16,-4 4 6 16,-2 4-14-16,-3 8-7 0,-6 2-5 15,-3 9-9-15,1-3-4 16,-3-6-22-16,2-5-89 15,3-17-132-15</inkml:trace>
  <inkml:trace contextRef="#ctx0" brushRef="#br0" timeOffset="61300.9571">30718 4127 535 0,'19'0'55'16,"14"0"58"-16,7 0-82 16,6 0-11-16,-2 0-20 15,-6 0-8-15,-6 1-82 16,-4 3-108-16</inkml:trace>
  <inkml:trace contextRef="#ctx0" brushRef="#br0" timeOffset="61683.3943">31220 3885 438 0,'-1'0'71'15,"-2"8"7"-15,-3 12-40 16,-3 11-22-16,-3 2-3 16,-4 5-6-16,-1 5 1 15,-2 1 3-15,0 0 3 16,4 2-7-16,5-6-7 16,6-7 0-16,4-10-14 15,9-12-5-15,15-6 11 16,0-4 8-16,-2 3 11 0,-7 2 21 15,-7 6-6 1,-7 10 15-16,-1 5-17 0,0 6-11 16,-3-3-13-16,-3-5-5 15,0-6-65-15,6-13-91 16,0-6-252-16</inkml:trace>
  <inkml:trace contextRef="#ctx0" brushRef="#br0" timeOffset="62015.9791">31587 3859 445 0,'8'0'75'0,"4"-2"26"16,7-2-53-16,2 4-9 16,2 0 5-16,-4 0 0 15,-7 0-8-15,-9 12-6 16,-3 16-10-16,-7 12-11 16,-16 8-3-16,1-4-2 15,4-8-1-15,18-14-1 0,9-10-2 16,40-10 0-1,22-2-6-15,18-2-65 0,-1-15-111 16,-15-8-261-16</inkml:trace>
  <inkml:trace contextRef="#ctx0" brushRef="#br0" timeOffset="68799.4697">16673 7096 73 0,'-11'5'279'0,"0"2"-274"15,3-4 63-15,6-1-6 16,2 1-11-16,0-1 2 16,-1 2-10-16,1-2-11 15,0 0-15-15,0-2 7 16,0 0 5-16,4 0 3 15,23 0 8-15,19 0 10 16,23-6-11-16,13-5-8 16,-3 6-2-16,-15 5-6 0,-24 4-13 15,-29 32-8-15,-11 20-1 16,-41 27 1-16,-30 19 0 16,-16 9-2-16,-1-6-3 15,24-14-8-15,33-24 1 16,31-25 0-16,24-22-5 15,36-17 6-15,15-3 9 16,6-1 3-16,-6-10 4 16,-13 2-7-16,-14 3-28 15,1-7-157-15,-8-12-356 0</inkml:trace>
  <inkml:trace contextRef="#ctx0" brushRef="#br0" timeOffset="69349.3158">17838 6888 267 0,'-30'0'399'16,"-15"9"-396"-16,-13 35 76 16,-15 22-34-16,-15 25-27 15,-2 23-4-15,13 21 0 16,20 12-7-16,31-2-7 16,26-14 0-16,30-16-6 15,29-25-21-15,14-12-42 16,3-13-23-16,-5-16-121 15</inkml:trace>
  <inkml:trace contextRef="#ctx0" brushRef="#br0" timeOffset="69947.6702">17921 7336 340 0,'-3'0'229'0,"3"7"-221"15,0 4 46-15,8 7-9 16,14 7 10-16,9 7-17 15,7 6-3-15,2 2-12 16,-1 6-10-16,-8 5-1 16,-10 3-10-16,-3 0-2 15,-11 0-4-15,-2-4-13 16,-3-8-28-16,-2-10-30 0,0-9-68 16,0-20-85-16</inkml:trace>
  <inkml:trace contextRef="#ctx0" brushRef="#br0" timeOffset="70181.207">18277 7439 577 0,'-33'10'87'16,"-3"15"-61"-16,-6 6 46 15,-7 9-55-15,-8 4-14 0,0 4-2 16,0 1-1 0,7-5 0-16,8-8-6 0,11-12-32 15,11-9-45-15,13-10-43 16,7-5-3-16,9-5-127 16</inkml:trace>
  <inkml:trace contextRef="#ctx0" brushRef="#br0" timeOffset="70661.5975">18442 7176 416 0,'-2'0'30'15,"1"0"35"-15,1 0-45 16,0 0 0-16,0 0 4 15,0 0 8-15,0 0 11 16,3 0 0-16,9 0 9 0,7 0-7 16,1 0-13-16,-1 8-3 15,-3 4-5-15,-5 7-7 16,-7 5-9-16,-4 9-1 16,0 5 0-16,-13 4-4 15,-5-2-1-15,9-8-2 16,9-7 0-16,6-13-3 15,28-10-4-15,12-2 2 16,6 0 4-16,-2-12-1 16,-5-1-32-16,-7-1-59 15,-8-8-144-15</inkml:trace>
  <inkml:trace contextRef="#ctx0" brushRef="#br0" timeOffset="71226.8657">18878 7567 467 0,'23'0'14'0,"16"0"102"15,15 0-70-15,5-2-2 16,-3-3 5-16,-8 2-19 16,-16 3-30-16,-8 0-7 15,-10 0-35-15,-6 10-53 16,-6 2-74-16,-2-4-239 15</inkml:trace>
  <inkml:trace contextRef="#ctx0" brushRef="#br0" timeOffset="71493.2374">19154 7453 521 0,'-2'0'54'15,"-1"0"19"-15,0 19-45 16,-4 11 7-16,-2 10-9 0,-3 2-11 16,-4 3-7-16,-4 0-7 15,1-1-1-15,-1-4-11 16,2-1-45-16,4-8-97 15,1-16-211-15</inkml:trace>
  <inkml:trace contextRef="#ctx0" brushRef="#br0" timeOffset="71958.1782">19507 7208 306 0,'-7'6'167'15,"1"-2"-143"-15,3 1 36 16,3-2-37-16,0-1-9 15,0-2 4-15,0 0 23 16,6 0 6-16,16 0 1 16,12 0 18-16,8-8-21 15,4 0-1-15,-5 4-7 0,-11 4-14 16,-13 0-8 0,-14 20-9-16,-3 20-3 0,-23 20 0 15,-25 14-2-15,-18 9-1 16,-5 7 0-16,2-6 0 15,15-15 0-15,23-19-3 16,22-16-1-16,9-12-1 16,30-6 2-16,16-3 1 15,12-8 2-15,3-1 0 16,-1-4-1-16,-9 0-15 16,-12 0-44-16,-7 0-66 15,-3-11-115-15</inkml:trace>
  <inkml:trace contextRef="#ctx0" brushRef="#br0" timeOffset="72347.6184">20008 7467 255 0,'0'-6'304'0,"0"5"-261"15,0 1 25-15,11 0-54 16,8 1 26-16,5 13-3 16,5 7 4-16,-1 2-10 15,0 5-6-15,-2 2-13 16,-3 0-10-16,-7 2-2 16,-5-5-18-16,-6-4-26 15,-5-6-31-15,0-9-20 16,0-8-92-16,0-4-178 15</inkml:trace>
  <inkml:trace contextRef="#ctx0" brushRef="#br0" timeOffset="72557.6414">20296 7414 396 0,'-28'9'214'0,"-8"7"-166"15,-1 5 29-15,-9 4-56 16,-4 6-4-16,-2 4-2 16,-1 3-6-16,2-1-8 15,8-2-1-15,11-6-6 16,16-7-60-16,14-8-120 16,2-12-199-16</inkml:trace>
  <inkml:trace contextRef="#ctx0" brushRef="#br0" timeOffset="73105.6232">20571 7135 509 0,'-3'0'14'16,"0"0"37"-16,0 5-20 15,0 3-7-15,0-2 1 16,3 2-8-16,0 1 5 16,0 6 14-16,-3 7-9 15,-3 12 7-15,-4 9-6 16,-7 10-6-16,1 4-2 0,-5 8-9 16,4-4-4-16,4-7-4 15,6-12-3-15,7-15-2 16,0-17-5-16,20-10-5 15,13 0 12-15,9-20 2 16,0-3 4-16,-2 5 2 16,-16 9 15-16,-9 9 0 15,-9 0-8-15,-6 19-1 16,-3 15-7-16,-16 3-7 16,-2 4 0-16,0-3-41 15,6-5-74-15,5-11-116 16,6-16-272-16</inkml:trace>
  <inkml:trace contextRef="#ctx0" brushRef="#br0" timeOffset="73721.3741">21104 7296 352 0,'0'-1'186'0,"-2"1"-113"15,2 0-9-15,0 0-42 16,0 0-1-16,0 10 6 16,5 11-2-16,-2 7-7 15,-3 10-5-15,0 6-1 16,-8 3-7-16,-8 1-5 0,-4 3-2 16,1-2-27-16,-1-4-51 15,4-9-69-15,4-18-225 16</inkml:trace>
  <inkml:trace contextRef="#ctx0" brushRef="#br0" timeOffset="73920.3435">20969 7516 658 0,'17'2'20'0,"18"-2"92"0,9 0-77 16,-2 0-12 0,-1 0-23-16,-6 0-10 0,-9 3-55 15,-4 3-59-15,-5-2-117 16</inkml:trace>
  <inkml:trace contextRef="#ctx0" brushRef="#br0" timeOffset="74352.3967">21438 7188 522 0,'3'-2'50'0,"0"0"41"16,-3 2-43-16,0 0-24 15,0 0-4-15,0 0-10 16,0 4 5-16,0 14 11 16,0 10-1-16,0 10-8 15,-11 7 2-15,-9 6 2 16,-3 6-3-16,-1 1-7 16,5-4-7-16,7-9-4 15,10-10-1-15,2-16-4 16,21-16-7-16,25-3 7 15,14-19 5-15,9-8 2 16,-3 3 1-16,-14 8 6 0,-17 10 11 16,-15 6-1-16,-16 10-11 15,-4 24 2-15,-11 14-7 16,-17 5-1-16,-9 1-2 16,5-8-7-16,3-6-39 15,10-9-52-15,5-9-67 16,13-13-133-16</inkml:trace>
  <inkml:trace contextRef="#ctx0" brushRef="#br0" timeOffset="74917.9834">21850 7254 257 0,'0'0'245'0,"0"0"-191"15,0 0 17-15,2 0-53 16,6 0 7-16,4 0 0 15,0 0 12-15,1 0 7 16,1 0 8-16,1 0-9 16,-2 0-11-16,-1 0-9 15,-6 0-12-15,-3 0-6 16,-3 12 5-16,0 8-8 16,-12 10 3-16,-12 6-4 0,-4 4-1 15,7-2 0-15,9-5 0 16,9-9-2-16,3-8-6 15,14-4-3-15,15-8 5 16,9-2 0-16,2-2-10 16,-6 0-24-16,-9-3-37 15,-2-12-54-15,-4-6-148 16</inkml:trace>
  <inkml:trace contextRef="#ctx0" brushRef="#br0" timeOffset="75183.5253">22244 6960 49 0,'0'-5'531'16,"0"5"-496"-16,3 0 49 15,11 12-35-15,8 18 3 16,6 18-24-16,-1 23 4 15,-5 21 7-15,-15 22-11 16,-8 16 16-16,-41 7-24 16,-27 4 6-16,-20-1-20 15,-10-13-6-15,3-20 0 16,18-28 0-16,27-37-55 0,31-42-182 16</inkml:trace>
  <inkml:trace contextRef="#ctx0" brushRef="#br0" timeOffset="76763.546">22657 7639 198 0,'0'-3'229'0,"0"1"-172"16,0-1 45-16,0 0-54 15,4 0-6-15,10-4 5 16,6 0 14-16,9-1-5 0,4 2-10 16,7 0-12-16,3 4-5 15,-1 2-15-15,-6 0-11 16,-8 4-3-16,-6 10-12 15,-3 5-55-15,-3 2-83 16,-9-10-138-16</inkml:trace>
  <inkml:trace contextRef="#ctx0" brushRef="#br0" timeOffset="77129.2178">23455 7258 521 0,'-30'8'12'15,"-6"18"53"-15,2 3-25 16,3 2-16-16,11-3-11 15,17-6-13-15,3-8-1 16,26-6 1-16,17-2 7 16,5 0 46-16,4 4 11 15,-5 5-4-15,-11 7-9 0,-18 10-3 16,-18 12-28 0,-13 8-4-16,-32 10-4 0,-10-3-8 15,-8-5-4-15,2-15-3 16,10-17-20-16,9-19-41 15,14-5-49-15,13-25-57 16,12-14-169-16</inkml:trace>
  <inkml:trace contextRef="#ctx0" brushRef="#br0" timeOffset="77395.7794">23473 7250 555 0,'0'0'78'16,"7"-2"34"-16,16-2-47 15,8 2-7-15,15 0-1 16,10 1-20-16,9-1-12 15,-1 2-11-15,-4 0-14 16,-5 0-1-16,-6 0-42 16,2 0-108-16,-9 0-279 15</inkml:trace>
  <inkml:trace contextRef="#ctx0" brushRef="#br0" timeOffset="78093.5405">24519 7146 607 0,'-2'-1'41'0,"-22"1"56"15,-11 17-54-15,-15 29-33 16,-8 22 9-16,-2 19-4 0,11 17-8 16,12 8-6-16,15 1-1 15,19-4 0-15,3-11-3 16,17-10-7-16,12-11-13 16,2-15-27-16,0-12-26 15,-8-16-66-15,-10-22-186 16</inkml:trace>
  <inkml:trace contextRef="#ctx0" brushRef="#br0" timeOffset="78525.6206">24672 7445 401 0,'0'0'142'0,"0"0"-96"16,2 0 23-16,14 10-43 16,8 10 26-16,12 10-4 15,3 7-4-15,0 7-8 16,-7 4-13-16,-8 2-7 15,-10 2-16-15,-6-4-4 16,-5 4-45-16,-1 0-67 16,-2-5-68-16,0-20-287 15</inkml:trace>
  <inkml:trace contextRef="#ctx0" brushRef="#br0" timeOffset="78758.5598">25117 7457 677 0,'-63'22'9'0,"-8"8"93"16,-1 6-74-16,-2 10-27 15,3 2-1-15,13-5-2 16,15-5-17-16,16-8-31 15,15-10-26-15,12-2-64 16,0-8-40-16,24-5-81 0</inkml:trace>
  <inkml:trace contextRef="#ctx0" brushRef="#br0" timeOffset="79075.3928">25436 7431 619 0,'-7'14'13'0,"0"6"38"15,-1 4-23-15,0 11-13 16,1 3 9-16,-5 6-3 16,-3 2-11-16,-4 0-1 15,1-2-9-15,-2-2-8 16,1-3-43-16,1-4-66 16,-6-11-138-16</inkml:trace>
  <inkml:trace contextRef="#ctx0" brushRef="#br0" timeOffset="79274.0781">25236 7673 256 0,'17'0'434'15,"9"0"-410"-15,16 3 92 16,10 2-90-16,1 0-13 15,-7-2-13-15,-6-2-14 16,-7 2-86-16,-4-3-103 16,-13 0-345-16</inkml:trace>
  <inkml:trace contextRef="#ctx0" brushRef="#br0" timeOffset="79989.0447">25890 7352 429 0,'0'0'34'0,"0"0"20"16,0 0-20-16,0 0-20 0,0 0 15 16,0 0-16-16,0 0 1 15,0 0 15-15,0 0 2 16,0 2-2-16,-9 9-2 16,-5 1 5-16,-3 1-14 15,3-2-8-15,3-2-5 16,4-5-3-16,7-1-2 15,0-3-2-15,0 0 2 16,0 0 9-16,0 4 11 16,-1 4-2-16,-4 6-7 0,-1 6 13 15,-3 4-16 1,-1 0-5-16,-2 0-3 0,-4 0 1 16,-1 3-1-16,-5 0 2 15,-2 4 1-15,0 1 2 16,0 2 1-16,3 2-3 15,6-4-2-15,0-4-1 16,8-4-1-16,2-8 1 16,4-8 0-16,1-4-1 15,0-2-1-15,0-2 2 16,0 0 0-16,13-14 4 16,11-11 4-16,8-6-8 15,6-5 0-15,4 4 0 16,1 2-3-16,5 2 6 15,-3 8-3-15,-2 2 0 0,-4 10 3 16,-15 7 4 0,-8 1 6-16,-10 9 0 0,-6 23 0 15,-7 12-6-15,-20 10-2 16,-11 6-3-16,0-1-1 16,-1-4-1-16,8-8-4 15,11-11-26-15,8-11-56 16,12-16-96-16,12-9-174 15</inkml:trace>
  <inkml:trace contextRef="#ctx0" brushRef="#br0" timeOffset="80337.3596">26319 7230 605 0,'-1'0'121'15,"1"12"-103"-15,4 24 27 16,13 12-6-16,5 16 6 0,-7 11-3 16,-15 7-9-16,-10 10-9 15,-45 3-4-15,-29 5-7 16,-16-5-12-16,3-9-1 16,16-14-44-16,34-33-139 15,38-39-423-15</inkml:trace>
  <inkml:trace contextRef="#ctx0" brushRef="#br0" timeOffset="80737.1909">26627 7625 368 0,'9'0'229'16,"20"0"-184"-16,12 0 48 16,12 0-61-16,7 0-2 15,0-2-11-15,-2 1-16 16,-10-3-3-16,-8 4-60 15,-9 0-142-15</inkml:trace>
  <inkml:trace contextRef="#ctx0" brushRef="#br0" timeOffset="80987.574">26957 7467 592 0,'-26'27'203'16,"-5"19"-144"-16,0 11-4 15,-2 5-40-15,1-3-15 16,10-5-6-16,6-12-51 15,9-8-105-15,7-12-158 16</inkml:trace>
  <inkml:trace contextRef="#ctx0" brushRef="#br0" timeOffset="81917.6127">27435 7387 172 0,'-4'1'131'16,"-1"-1"-37"-16,3 0-7 15,0 0-42-15,1 0 0 16,1 0-7-16,0 0-12 0,0 2 0 15,0-2-3-15,0 0 5 16,0 0-2-16,0 0-1 16,0 2 6-16,0 3-3 15,3-1 1-15,8 0-1 16,3 1-2-16,1-1-4 16,0-1-3-16,-2 3-1 15,-2 0-4-15,-4 1-3 16,-2 6-2-16,-1 1-4 15,-4 5-1-15,0 4-4 16,0 3 0-16,-13 3-1 16,0-3 0-16,7-6 0 15,2-6 1-15,3-8-2 16,1-3 2-16,0-3 0 16,0 0 1-16,-2 0 0 0,1 0 2 15,-4 2 2-15,-2 3 0 16,-5 3-2-16,-3 2-3 15,-1 3 0-15,4-6-2 16,4-1-1-16,3-4 1 16,1 0 2-16,-2 0 0 15,3 1-1-15,-1 0 2 16,-1 1-2-16,1 2 1 16,-1-2-1-16,1 0 1 15,1 0 0-15,3-4-1 16,0 1 1-16,0-1 0 15,0 2 0-15,0-1 0 16,0 3 1-16,7 0 2 0,11 2 3 16,9 4-6-16,1 0 0 15,2 2 0-15,-3 2 0 16,-6 2 0-16,-9 7 0 16,-12 6 0-16,-3 8 0 15,-33 9 0-15,-21 4 0 16,-14-4 0-16,-8 0 0 15,4-13 0-15,10-13 0 16,17-19 0-16,10-9 0 16,11-36-64-16,4-4-126 15,0-3-117-15</inkml:trace>
  <inkml:trace contextRef="#ctx0" brushRef="#br0" timeOffset="82815.551">15959 7387 706 0,'0'3'78'16,"20"1"-64"-16,19-3 39 16,7-1-44-16,-1 0-8 15,-8 0-1-15,-12 0-46 16,-9 0-72-16,-10 6-68 16</inkml:trace>
  <inkml:trace contextRef="#ctx0" brushRef="#br0" timeOffset="82998.4053">16064 7611 915 0,'9'4'26'0,"21"1"-24"16,5 1-4-16,6-6-64 15,-3 0-295-15</inkml:trace>
  <inkml:trace contextRef="#ctx0" brushRef="#br0" timeOffset="99807.565">15853 9204 467 0,'-4'1'41'16,"1"1"6"-16,3 1-10 16,0-3-15-16,0 2 6 15,0 2 2-15,0-1 9 16,4 2-7-16,10-2 9 15,5 0-7-15,6-3-18 16,1 0-5-16,2 0-11 16,-5 0 0-16,-6 0-25 0,-4 0-50 15,-9 6-26-15,-4 8-81 16,0 8-64-16</inkml:trace>
  <inkml:trace contextRef="#ctx0" brushRef="#br0" timeOffset="100007.1874">15867 9609 611 0,'0'0'57'0,"6"0"14"15,16-2-6-15,5-1-48 0,1 3-17 16,2 0 0-16,0 0-51 15,-3 0-109-15,-6 0-425 16</inkml:trace>
  <inkml:trace contextRef="#ctx0" brushRef="#br0" timeOffset="100939.0503">16850 9163 384 0,'-3'0'85'0,"3"0"-43"16,0 0 9-16,0 0-25 16,0 0 1-16,0 0 8 0,0 0-12 15,6 0-3-15,4 0 2 16,-1 0 4-16,0 0-3 16,-2 0 1-16,1 0-3 15,-5 0-8-15,3 0 2 16,-3 0-3-16,0 3-5 15,0-1 1-15,-3-2-2 16,0 1-3-16,0-1-1 16,0 2 2-16,0-2 0 15,0 0 4-15,0 0 5 16,0 0-1-16,0 0 0 16,0 0-7-16,0 0-3 15,0 0 2-15,0 0-2 0,0 0-2 16,2 0 1-1,12 0 1-15,9 0 6 0,16 0 6 16,9-11-1-16,5 0-2 16,1 1 3-16,-9 4-2 15,-11 2-7-15,-12 4-3 16,-12 2-2-16,-10 31 0 16,-17 24 0-16,-37 21 0 15,-22 19 0-15,-9 5-3 16,2-3-8-16,18-18-3 15,26-21 2-15,23-21 8 16,16-14 2-16,15-9 2 0,25-4 1 16,14-2 5-1,7-2 1-15,0 5-7 0,2 2 0 16,1 9-20-16,0-10-164 16,-4-14-391-16</inkml:trace>
  <inkml:trace contextRef="#ctx0" brushRef="#br0" timeOffset="101471.1596">17482 9323 488 0,'0'0'99'15,"0"0"-53"-15,8 0 11 16,14 15 1-16,4 9-9 16,5 8-15-16,3 2-1 15,-1 5-10-15,0 3-9 16,-3 2-8-16,-7 2-6 16,-4-1-1-16,-7-3-16 15,-4-6-39-15,-3-10-35 0,-3-11-38 16,-2-15-107-1</inkml:trace>
  <inkml:trace contextRef="#ctx0" brushRef="#br0" timeOffset="101703.0941">17852 9328 622 0,'-41'6'105'0,"-5"23"-84"16,-7 11 45-16,-3 7-41 0,-8 8-8 16,-4 5-7-1,-2 6-5-15,6-3-5 0,13-7-1 16,22-12-24-16,16-14-68 16,13-11-57-16,10-19-89 15</inkml:trace>
  <inkml:trace contextRef="#ctx0" brushRef="#br0" timeOffset="102268.3472">18163 9076 140 0,'-5'0'264'0,"1"0"-213"16,3 0 3-16,-1 0-29 0,2 0-8 15,-1 0-1-15,1 0 11 16,0 0 6-16,0 0-3 16,0 0 6-16,0 0-3 15,0 0-5-15,0 0 3 16,0 0-7-16,11 0 5 15,9 0 14-15,-1 0-17 16,-1 2 1-16,-4 3-8 16,-7 1-6-16,-4 9-7 15,-3 8 2-15,0 11-4 16,-3 4-1-16,-9-3-3 16,3-9 0-16,9-9-1 15,0-10-3-15,15-7-8 0,13 0 6 16,8 0 3-16,2 0 0 15,-1 0-15-15,-3 0-40 16,3 0-108-16,1-4-248 16</inkml:trace>
  <inkml:trace contextRef="#ctx0" brushRef="#br0" timeOffset="102816.8501">18774 9523 434 0,'0'0'40'16,"0"0"50"-16,16-4-48 15,13-2 15-15,13 0 4 16,10 2-9-16,7-1 1 16,-3 5-4-16,-4 0-16 0,-10 0-31 15,-10 8-2-15,-12 9-27 16,-8 2-53-16,-7 0-58 16,-5-7-101-16</inkml:trace>
  <inkml:trace contextRef="#ctx0" brushRef="#br0" timeOffset="103099.1617">19085 9356 182 0,'-5'-6'397'15,"0"2"-349"-15,5 4 20 16,0 0-50-16,0 0-9 16,0 6-3-16,-5 18 13 15,-4 14 17-15,-9 9-7 16,-4 3 4-16,-7 3-13 16,0-2-15-16,0-2-5 15,7-4-12-15,5-2-50 16,7-9-59-16,7-14-79 15</inkml:trace>
  <inkml:trace contextRef="#ctx0" brushRef="#br0" timeOffset="103482.071">19680 9091 538 0,'-12'0'53'0,"-4"22"14"16,-6 9-25-16,-8 7-26 15,-9 7-14-15,-9 8 0 16,-7 2 1-16,6-5 4 0,13-10-3 15,18-15-4-15,18-16-2 16,13-9 2-16,29 0 5 16,13-9 20-16,7-9 5 15,-3 3-10-15,-5 5-6 16,-3 6-1-16,-7 2-4 16,-9 2-9-16,-8 0-16 15,-12 0-56-15,-5 0-56 16,-3 0-110-16</inkml:trace>
  <inkml:trace contextRef="#ctx0" brushRef="#br0" timeOffset="103715.1862">20102 8832 441 0,'-19'0'173'0,"2"16"-121"15,-3 15 32-15,-6 13-32 16,-8 12-12-16,-8 14-2 16,-11 19-7-16,-10 14-7 15,-4 6-6-15,0 2-9 16,8-7-9-16,9-7 0 16,12-13-29-16,10-16-59 15,10-18-46-15,11-20-47 0,7-23-183 16</inkml:trace>
  <inkml:trace contextRef="#ctx0" brushRef="#br0" timeOffset="104130.4577">20082 9408 223 0,'-3'0'338'16,"3"0"-288"-16,0 9 13 15,1 6-14-15,15 7-5 16,4 3-6-16,2 7-6 16,2 4-9-16,-3 4-9 15,-2 2-10-15,-1 2-4 16,-4-4-9-16,-5-5-26 0,-2-9-42 15,-7-8-43-15,0-11-117 16</inkml:trace>
  <inkml:trace contextRef="#ctx0" brushRef="#br0" timeOffset="104313.3713">20323 9462 274 0,'-31'5'405'0,"-6"23"-352"16,-9 8 37-16,-11 6-62 0,-7 9-15 15,-2 0-12-15,0 0-1 16,10-5-39-16,15-10-82 16,21-16-151-16</inkml:trace>
  <inkml:trace contextRef="#ctx0" brushRef="#br0" timeOffset="105227.7567">20771 9105 133 0,'-1'-3'283'15,"1"1"-209"-15,0-1 3 16,0 3-25-16,0-2-9 15,0 2-5-15,0 0 1 16,0 0 6-16,0 0-4 16,0 0-11-16,0 16 1 0,0 15-4 15,0 16-7-15,-6 14-4 16,-13 13-8-16,-9 9-3 16,-3 1-1-16,-1-4-1 15,9-16-2-15,12-21-2 16,11-19-3-16,11-20-13 15,28-4 0-15,13-26 15 16,4-3 1-16,-6 5 1 16,-14 12 5-16,-13 8 8 15,-9 4 3-15,-10 15-11 16,-4 22 0-16,0 14 0 16,-12 7-4-16,-3-4-1 15,5-8-24-15,8-13-84 0,2-18-108 16,2-15-314-16</inkml:trace>
  <inkml:trace contextRef="#ctx0" brushRef="#br0" timeOffset="105627.2715">21423 9171 189 0,'-3'-2'363'16,"3"2"-305"-16,0 0 2 16,0 0-37-16,0 8 4 15,0 15 17-15,0 10-10 16,0 11-6-16,0 7-2 16,-9 4-7-16,-8 2-8 0,0 0-9 15,-4-3-2 1,4-1-9-16,0-8-46 0,3-8-51 15,-2-14-52-15,7-18-163 16</inkml:trace>
  <inkml:trace contextRef="#ctx0" brushRef="#br0" timeOffset="105809.551">21322 9372 499 0,'-5'-4'236'16,"5"4"-150"-16,0 0-10 16,21 0-53-16,13 4 6 0,10 8-17 15,3-6-12-15,4 0-35 16,-3-6-131-16,-4 0-246 16</inkml:trace>
  <inkml:trace contextRef="#ctx0" brushRef="#br0" timeOffset="106907.0974">22063 9218 256 0,'-3'-2'24'0,"3"0"12"15,-1 0-5-15,1 2 3 16,0 0 12-16,-2 0-8 15,1 0 1-15,-1 0-13 16,2 0-8-16,0 0-5 16,0-1 14-16,0 1 4 15,-2-1 10-15,2 1-5 16,0-3 1-16,2 0 10 16,20-4-9-16,11 1 3 15,11-2-7-15,5 0-7 0,-7 2 0 16,-10 3-5-1,-14 3-13-15,-16 3-7 0,-2 27-1 16,-23 15 5-16,-17 17-3 16,-14 8-1-16,-7 7-2 15,-3 3-1-15,6-4-3 16,16-8-5-16,21-16-3 16,21-16 6-16,22-13 1 15,30-5 5-15,13-6 3 16,8-6 3-16,-1-2-3 15,-2-4-3-15,-11 4 0 16,-11-4-15-16,-9 0-83 0,-8-6-106 16,-10-28-370-1</inkml:trace>
  <inkml:trace contextRef="#ctx0" brushRef="#br0" timeOffset="107405.5859">22793 9042 381 0,'0'-5'54'0,"0"3"32"16,0 0-49-16,0 0-3 16,0 2-5-16,0-2-6 15,0 2 0-15,0-2 10 16,0 2 13-16,0 0-3 16,0 0-10-16,0 0-10 15,-4 7-8-15,0 21 8 16,-5 15-1-16,-7 16-7 15,-7 20-1-15,-5 13-1 0,-6 8-3 16,-2 0-5 0,5-11-1-16,10-19-1 0,16-20-3 15,5-22-7-15,32-28-13 16,20 0 9-16,12-32 4 16,2-8 4-16,-8 8 3 15,-19 10 6-15,-17 13 9 16,-15 9 0-16,-7 7-11 15,0 26-4-15,-4 11 4 16,-13 7-4-16,-2-3-8 16,5-7-53-16,3-10-104 15,5-15-86-15</inkml:trace>
  <inkml:trace contextRef="#ctx0" brushRef="#br0" timeOffset="107971.162">23203 9182 202 0,'-3'0'158'16,"3"0"-84"-16,0-2-13 16,0 2-38-16,0-2 2 15,0 2-2-15,0 0 10 16,-2 0 14-16,1 0 1 15,1-1-11-15,-2 1-5 16,2 0 2-16,0 0-9 16,0 0-8-16,0 0 5 15,8 0-4-15,2 1-6 16,1 4 2-16,-5-2 5 16,1-1-4-16,-1 1-1 15,-3 2-2-15,1-2-3 0,-2 3-4 16,-2 7-4-16,0 9 2 15,-3 10 0-15,-19 6-2 16,-7 4-1-16,1-2 0 16,5-7 0-16,10-8 0 15,10-6-1-15,3-7-2 16,9-2 0-16,21-6 2 16,10-2 1-16,2-2-5 15,1 0-37-15,2 0-114 16,0 0-224-16</inkml:trace>
  <inkml:trace contextRef="#ctx0" brushRef="#br0" timeOffset="109035.2045">24020 9555 143 0,'-4'-2'79'16,"1"-2"-2"-16,0 4-9 16,0-4-36-16,0 1 0 15,0 2 24-15,-1-1-10 16,2 0-6-16,1 2 1 16,1-2-1-16,0 1-5 0,0 1 4 15,9 0 18-15,26 0-3 16,16 0 8-16,10 0-20 15,-3 8-16-15,-9 5-17 16,-13 3-9-16,-7 6-1 16,-4 0-30-16,-4 1-83 15,0-12-129-15</inkml:trace>
  <inkml:trace contextRef="#ctx0" brushRef="#br0" timeOffset="109434.0237">24787 9268 499 0,'-34'8'53'16,"4"6"33"-16,2 2-45 15,5-3-17-15,10 0 2 16,10-4-12-16,3 0-12 16,12-1 1-16,16 4 8 15,10 2 30-15,6 5 1 16,-1 5-2-16,-5 5-6 16,-14 10-8-16,-18 8 0 15,-6 11-10-15,-21 8-6 0,-24 1-3 16,-10-2-5-16,-3-11-2 15,5-12 0-15,13-19-9 16,12-15-15-16,8-8-34 16,3-17-36-16,4-19-24 15,6-4-9-15,7-2-57 16,1-2-157-16</inkml:trace>
  <inkml:trace contextRef="#ctx0" brushRef="#br0" timeOffset="109650.445">24798 9250 445 0,'0'-6'226'16,"6"3"-150"-16,37-2 13 15,19-2-37-15,23-1-12 16,14 1-20-16,1 4-10 15,-9 3-10-15,-18 0-6 16,-18 7-61-16,-17 8-92 16,-17-2-103-16</inkml:trace>
  <inkml:trace contextRef="#ctx0" brushRef="#br0" timeOffset="110049.4881">25399 9479 484 0,'-3'0'146'0,"3"5"-95"16,0 12 17-16,13 11-20 15,8 8-19-15,-1 6 3 16,1 7-12-16,-2 2-6 15,-4 0-2-15,0-1-5 16,-5-4-7-16,-2-2-2 16,-5-7-19-16,-2-8-41 15,-1-10-48-15,0-15-76 16,0-4-282-16</inkml:trace>
  <inkml:trace contextRef="#ctx0" brushRef="#br0" timeOffset="110232.0554">25706 9498 693 0,'-50'8'61'16,"-10"25"50"-16,-10 10-59 16,-12 8-37-16,-9 7-3 15,-2 1-4-15,11-7-8 16,15-6-25-16,31-13-97 15,30-20-206-15</inkml:trace>
  <inkml:trace contextRef="#ctx0" brushRef="#br0" timeOffset="111030.406">26097 9556 18 0,'-4'-3'378'0,"1"1"-325"16,3 2 20-16,0 0-51 16,16 0 35-16,17 0 31 15,18 0-16-15,12 0-5 16,8 0-15-16,-4 0-18 15,-12 10-15-15,-14 2-19 0,-13 8-9 16,-9 4-44 0,-7 5-80-16,-9-11-114 0</inkml:trace>
  <inkml:trace contextRef="#ctx0" brushRef="#br0" timeOffset="111396.137">26812 9346 544 0,'-20'0'32'0,"3"0"60"16,-3 8-64-16,-1 10-10 15,2 4-2-15,8 2-14 16,10 0-2-16,1-4 0 16,19-1 3-16,9 0 24 15,7 1 25-15,-4 2 4 16,-6 3-6-16,-12 5-10 16,-13 10-17-16,0 5-4 15,-24 5-4-15,-14-2-9 16,-4-7-6-16,-1-12 0 15,9-13-12-15,9-16-22 16,7-1-26-16,1-32-62 16,7-9-26-16,7-8-87 0</inkml:trace>
  <inkml:trace contextRef="#ctx0" brushRef="#br0" timeOffset="111611.5304">26831 9268 643 0,'27'-5'50'16,"22"2"64"-16,21-5-57 0,12 0-15 16,4-3-19-1,-4 4-19-15,-12 0-4 0,-12 6-18 16,-15 1-64-16,-13 0-64 15,-15 1-154-15</inkml:trace>
  <inkml:trace contextRef="#ctx0" brushRef="#br0" timeOffset="112111.1152">27587 9149 360 0,'-4'0'104'15,"4"0"-60"-15,0 0-9 16,0 0-26-16,0 0 16 16,0 0 11-16,0 0 12 15,0 0-8-15,0 14 1 16,-6 5-3-16,-4 11-2 16,-7 14-2-16,-11 14-3 0,-9 9-4 15,-7 5-9-15,-1 6-3 16,7-2-5-16,15-10-7 15,16-17-3-15,10-17-10 16,37-18-18-16,17-14 13 16,8 0 9-16,-3-10 6 15,-17 2 8-15,-20 4 6 16,-21 4 9-16,-4 19-8 16,-25 18 1-16,-9 11-7 15,-2 2-9-15,9-7-11 16,18-11-110-16,9-20-223 15</inkml:trace>
  <inkml:trace contextRef="#ctx0" brushRef="#br0" timeOffset="112709.6808">28266 9335 535 0,'-1'-1'76'0,"-1"1"22"15,2 0-54-15,0 11-26 16,-1 20 0-16,-6 16 1 16,-4 9-7-16,-10 10-2 15,-4 4-4-15,-7 0-6 16,1-5 0-16,0-3-18 16,-2-9-58-16,4-10-60 0,6-16-179 15</inkml:trace>
  <inkml:trace contextRef="#ctx0" brushRef="#br0" timeOffset="112892.7817">28023 9686 561 0,'0'-2'218'0,"0"2"-110"16,24 0-55-16,16 0-41 15,15 10-12-15,10 3-10 16,2-6-161-16,0-7-277 0</inkml:trace>
  <inkml:trace contextRef="#ctx0" brushRef="#br0" timeOffset="121089.3583">28720 9406 426 0,'-9'0'32'0,"6"0"44"16,2 2-42-16,1 5-23 16,0-1 4-16,0 0 13 0,0-3-13 15,4-1 9-15,5-2 0 16,3 0 6-16,6 0 3 16,3 0-2-16,6 0-6 15,4 0 1-15,2 0 7 16,-3-2-4-16,-4 2 1 15,-6 0-10-15,-7 0-9 16,-5 0-7-16,-4 5-1 16,-1 10-3-16,-3 6 2 15,-9 11-1-15,-16 7-1 16,-9 4 0-16,2-2-2 16,10-9 0-16,11-6 1 15,11-6-2-15,21-3-3 0,18 3 1 16,4 1 5-16,-2 1 7 15,-13 2 5-15,-19 8 3 16,-11 12 5-16,-51 11 5 16,-33 9-25-16,-25-2 0 15,-3-12 0-15,19-18 0 16,29-19 0-16,27-13 0 16,17 0-76-16,18-25-175 15,4-17-272-15</inkml:trace>
  <inkml:trace contextRef="#ctx0" brushRef="#br0" timeOffset="160693.0626">7234 11111 393 0,'-9'2'34'16,"4"0"-26"-16,2 0 3 16,-3 4-4-16,1-4 7 15,-2 0 12-15,3 0 32 16,1-2 0-16,3 0-17 16,0 0-7-16,0 0-2 15,0 0-2-15,0 0-9 16,23-5-1-16,16-10 9 15,9-3 3-15,10 0-3 16,1 2 0-16,-5 5-6 16,-12 9-6-16,-12 2-10 15,-13 8-5-15,-10 19 0 16,-7 11 0-16,-21 20 5 0,-30 18-5 16,-21 15-2-16,-9 10-2 15,4-6-3-15,16-12-1 16,27-17 2-16,26-19-10 15,10-15-5-15,35-14 4 16,15-8 13-16,11-10 1 16,4 0 0-16,-1 0 0 15,-10-2-27-15,-11-2-43 16,-13 0-59-16,-15-4-104 16</inkml:trace>
  <inkml:trace contextRef="#ctx0" brushRef="#br0" timeOffset="161059.1726">7860 11386 500 0,'0'0'98'16,"0"0"-83"0,0 0 2-16,7 10-5 0,14 4 25 15,9 0 5-15,6 1-7 16,5 4 2-16,3 6-10 15,-5 3-14-15,-5 2-9 16,-6 0-2-16,-9 0-2 16,-8-2-7-16,-5-4-32 15,-3-4-28-15,-3-6-54 16,0-12-164-16</inkml:trace>
  <inkml:trace contextRef="#ctx0" brushRef="#br0" timeOffset="161275.2912">8158 11374 477 0,'-37'0'176'0,"-9"11"-150"16,-3 23 37-16,-7 10-31 15,-2 9-7-15,-3 2-21 16,2-2-4-16,7-10 0 15,17-12-8-15,16-11-52 16,19-16-39-16,3-4-111 16,35-26-175-16</inkml:trace>
  <inkml:trace contextRef="#ctx0" brushRef="#br0" timeOffset="161758.3126">8482 11060 384 0,'-3'0'38'15,"1"0"-28"-15,2 0-4 16,0 0 1-16,0 0 33 16,0 0 12-16,0 0 10 15,0-5-4-15,2-1-15 16,17 0-7-16,6-4-2 15,2 1-6-15,-1-1-3 16,-1 5 7-16,-3-1-7 16,-5 5-13-16,-11 1-5 15,-5 0-4-15,-1 17-3 0,-11 16 9 16,-18 10 1 0,-2 9-6-16,2-3-3 0,8-8 1 15,15-10 3-15,6-11-5 16,14-7 0-16,19-8-5 15,11-5-10-15,10 0-25 16,6-11-68-16,1-16-139 16</inkml:trace>
  <inkml:trace contextRef="#ctx0" brushRef="#br0" timeOffset="162339.3368">9083 11448 517 0,'-5'-1'79'0,"5"1"-21"15,2 0-32-15,20 0-11 16,11 0 14-16,10-1 10 16,10-4 0-16,3-2 0 15,-3 1-12-15,-10 3-27 16,-12 2-3-16,-11-1-45 16,-6 2-49-16,-6-5-97 15,-6-4-287-15</inkml:trace>
  <inkml:trace contextRef="#ctx0" brushRef="#br0" timeOffset="162605.0863">9326 11282 520 0,'0'0'74'0,"0"0"-15"16,0 0-34-16,0 19 16 15,-1 8 9-15,-17 11-10 16,-9 13-10-16,-9 11-7 16,0 0-9-16,6-2-13 15,10-10-1-15,12-10-111 16,8-20-150-16</inkml:trace>
  <inkml:trace contextRef="#ctx0" brushRef="#br0" timeOffset="163219.8874">10205 10939 436 0,'0'-5'107'0,"0"3"-38"16,0 2-32-16,0 0-20 16,0 0-15-16,-6 20 5 15,-11 9 37-15,-8 12-15 16,-9 6-11-16,-6 7-5 15,1-4-9-15,11-8-3 16,15-12-1-16,13-16-3 16,11-9-16-16,26-5 17 15,16 0 2-15,5 0 5 0,3-7-3 16,-2 4-2-16,-8 0 0 16,-11 2-7-16,-13 1-56 15,-15 0-73-15,-9-5-161 16</inkml:trace>
  <inkml:trace contextRef="#ctx0" brushRef="#br0" timeOffset="163470.0539">10549 10834 558 0,'-10'0'51'16,"3"6"3"-16,-1 20 9 15,-5 8-23-15,-7 11-4 16,-7 13-10-16,-8 12-2 16,-11 10 2-16,-7 4-9 15,-1-1-8-15,5-5-7 16,7-8-2-16,13-12-25 16,12-15-40-16,14-16-30 15,3-12-29-15,18-15-44 16,12 0-197-16</inkml:trace>
  <inkml:trace contextRef="#ctx0" brushRef="#br0" timeOffset="163804.2181">10691 11222 512 0,'0'13'34'16,"0"11"56"-16,21 5-39 0,6 8-23 15,1 4-6-15,-2 1-2 16,-4 2-7-16,-4-3-9 16,-7-5-4-16,-4-4-11 15,-4-6-31-15,1-8-26 16,-4-8-86-16,0-10-180 16</inkml:trace>
  <inkml:trace contextRef="#ctx0" brushRef="#br0" timeOffset="163985.3366">10867 11310 468 0,'-46'22'243'16,"-15"20"-184"-16,-5 9 3 16,-1 7-52-16,5-2-10 15,9-8-12-15,21-14-58 16,12-11-80-16,13-16-126 15</inkml:trace>
  <inkml:trace contextRef="#ctx0" brushRef="#br0" timeOffset="164566.6391">11261 10925 285 0,'0'-3'178'0,"0"3"-134"16,0 0-12-16,0 0-28 16,0-1-3-16,0-3 6 15,0 1 43-15,-1-1 16 16,-1 0-15-16,2 1-9 0,-3 2-14 16,2 1-8-16,1 0-10 15,-2 0-7-15,2 0 1 16,0 0 0-16,0 0 4 15,0 0 3-15,0 8 12 16,0 12-8-16,0 6-3 16,-6 12 5-16,-3 9-1 15,-8 9-3-15,-5 9 2 16,-6 7-1-16,-3 0-5 16,-1-6-5-16,7-11-4 0,7-17 0 15,12-18-1 1,6-18-4-16,15-2-2 0,21-29 3 15,10-4 3-15,3 3 0 16,-10 15 1-16,-9 15 2 16,-14 0 2-16,-16 32-3 15,0 19 1-15,-25 9-2 16,-2-1-29-16,10-20-163 16</inkml:trace>
  <inkml:trace contextRef="#ctx0" brushRef="#br0" timeOffset="165149.3235">11918 11175 606 0,'-6'-2'73'16,"1"2"11"-16,5 2-59 0,0 16-2 16,0 7-1-16,-1 7-9 15,-7 6-9-15,-2 6-2 16,-4 4 1-16,0-1-3 15,0-2-1-15,1-4-19 16,5-3-54-16,4-9-59 16,-4-8-177-16</inkml:trace>
  <inkml:trace contextRef="#ctx0" brushRef="#br0" timeOffset="165331.8193">11822 11358 796 0,'21'-6'44'15,"19"6"24"-15,8 0-41 16,-2 0-27-16,-5 2-6 16,-5 3-77-16,-5-3-91 15,-4-2-134-15</inkml:trace>
  <inkml:trace contextRef="#ctx0" brushRef="#br0" timeOffset="165847.442">12432 11099 106 0,'-3'-6'387'0,"-4"2"-312"16,6 2 9-16,1-2-30 16,0-2-8-16,16-2-11 15,18-8-3-15,18-2 8 16,14-6-2-16,9 0 4 16,2 3-8-16,-11 9-4 15,-21 12-10-15,-20 0-20 16,-23 19 0-16,-8 24 0 15,-39 16 0-15,-24 19 0 16,-13 4 0-16,-2 6 0 16,17-5 0-16,20-15 0 15,26-18 0-15,21-16 0 16,1-10-4-16,32-9-9 0,9-1-1 16,8-7-9-16,4-2-33 15,-1-5-80-15,-3 0-145 16</inkml:trace>
  <inkml:trace contextRef="#ctx0" brushRef="#br0" timeOffset="166561.6133">13255 10900 417 0,'0'-6'127'0,"0"6"-56"15,0 0-18-15,0 0-28 16,0 0-9-16,0 2 6 15,0 16 32-15,0 12-13 0,-3 9-3 16,-10 16-14-16,-6 8-7 16,-6 11 3-16,-5 3-6 15,-1 1-2-15,5-12-9 16,10-8-3-16,11-19 0 16,5-22-6-16,30-17-23 15,22-11 10-15,12-25 12 16,2 1 6-16,-9 12 1 15,-17 12 11-15,-15 11 11 16,-14 2-11-16,-11 32-5 16,-11 11 6-16,-18 15-7 15,-6 2-5-15,4-6-29 16,10-11-66-16,6-17-86 0,9-21-146 16</inkml:trace>
  <inkml:trace contextRef="#ctx0" brushRef="#br0" timeOffset="167111.1771">13644 11052 81 0,'-3'-3'282'0,"0"1"-204"16,1 1-28-16,2 1-39 15,0 0-5-15,-1 0 6 16,-1 0 23-16,1-2 10 16,-2 1-7-16,3 1-7 15,-3 0 3-15,2-2 0 16,1 2-6-16,0-3-4 16,0 1-1-16,1 1 1 0,17-3-2 15,7 2-4-15,3-3-2 16,2-2 5-16,-1 4 3 15,-10 2-4-15,-6 1-8 16,-10 0-4-16,-3 16-8 16,-16 16 3-16,-17 9 4 15,-4 4-6-15,4-3 1 16,14-9-2-16,16-7 0 16,4-8 0-16,31-10-14 15,17-6-7-15,12-2-27 0,5 0-53 16,-4-8-39-1,-8-8-107-15</inkml:trace>
  <inkml:trace contextRef="#ctx0" brushRef="#br0" timeOffset="167775.8576">14414 11483 531 0,'0'-3'87'0,"27"0"-2"15,17 1-22-15,18-1-11 16,-1 1-12-16,-5 2-3 15,-13 0-26-15,-15 0-11 16,-9 0-5-16,-4 0-48 16,-5 7-83-16,-4-2-93 15</inkml:trace>
  <inkml:trace contextRef="#ctx0" brushRef="#br0" timeOffset="168141.636">15234 11238 417 0,'-37'8'258'0,"0"10"-240"15,13 4 44-15,16 0-53 16,8-4-9-16,24-5-18 15,18-6-2-15,12-1 20 16,-2-2 17-16,-6 4 39 16,-13 3 8-16,-18 2-12 15,-15 7-19-15,-8 13-10 16,-32 9-1-16,-21 10-12 0,-14 2-9 16,-5-3 0-16,8-7-2 15,16-13-1-15,15-17-28 16,14-14-21-16,11-7-25 15,15-22-14-15,1-9-12 16,23-1-34-16,12-3-59 16,5-1-105-16</inkml:trace>
  <inkml:trace contextRef="#ctx0" brushRef="#br0" timeOffset="168342.2571">15270 11223 338 0,'17'0'382'16,"11"0"-347"-16,21 0 57 15,15 0-71-15,13 0-13 16,1 0-6-16,-3 0-2 16,-12-1-27-16,-16-5-86 15,-20 5-71-15,-9-3-247 16</inkml:trace>
  <inkml:trace contextRef="#ctx0" brushRef="#br0" timeOffset="168640.661">15846 11250 638 0,'0'0'69'16,"7"0"-7"-16,10 12-33 15,4 10-8-15,6 6-15 16,1 4-6-16,3 5 2 16,0 4 11-16,-4 0 19 15,-9 3-13-15,-4 0-12 0,-11 1-7 16,-3 3-2-1,0-1-30-15,-8-4-57 0,-5-13-70 16,5-25-174-16</inkml:trace>
  <inkml:trace contextRef="#ctx0" brushRef="#br0" timeOffset="168790.2384">16161 11296 473 0,'-54'0'271'0,"-21"24"-196"16,-8 15 14-16,-13 12-53 16,1 7-23-16,8-3-13 15,20-11-35-15,33-22-211 16</inkml:trace>
  <inkml:trace contextRef="#ctx0" brushRef="#br0" timeOffset="174343.5767">16521 11517 320 0,'0'0'274'0,"0"0"-266"16,1 0 29-16,11 4-4 16,6 4 7-16,7-4-11 15,10-4-6-15,9 0 7 16,6 0-20-16,0-7-10 16,-2-3 0-16,-8 3-60 15,-12 5-101-15,-11 2-175 16</inkml:trace>
  <inkml:trace contextRef="#ctx0" brushRef="#br0" timeOffset="174776.4462">17184 11242 179 0,'-16'0'401'16,"-7"2"-374"-16,-2 16 41 15,-5 4-24-15,2 4-6 16,3-4-14-16,13-4-17 16,12-4-7-16,1-8 1 15,29-2 2-15,12-4 11 16,2 1 24-16,-3 4 0 16,-10 5-5-16,-16 10-8 15,-15 9-7-15,-1 7-1 16,-37 6-6-16,-15-1-7 15,-11-3-3-15,2-10-1 0,11-17-18 16,15-11-37 0,13-12-67-16,10-17-57 0,8-4-98 15</inkml:trace>
  <inkml:trace contextRef="#ctx0" brushRef="#br0" timeOffset="174975.4045">17187 11257 636 0,'29'-7'54'0,"16"2"60"16,10 0-60 0,3 3-27-16,-2 2-27 0,-7 0-3 15,-10 0-89-15,-13 7-102 16,-13-2-382-16</inkml:trace>
  <inkml:trace contextRef="#ctx0" brushRef="#br0" timeOffset="175507.4488">17914 11025 503 0,'0'-1'99'0,"0"1"-43"16,1 0-25-16,1 0-21 0,-1 3-1 16,1 9-6-16,-2 6 13 15,0 5 13-15,-2 8 3 16,-17 11 3-16,-6 5 2 15,-10 10-4-15,-2 6-8 16,-5 7-12-16,4 0-7 16,8-13-4-16,15-14-1 15,15-20-1-15,4-15 0 16,34-8-3-16,9 0 1 16,1 0 2-16,-6 0 0 15,-14 0 2-15,-16 16 3 16,-12 19 1-16,-11 10-3 15,-22 10-3-15,-5-2-2 0,12-22-130 16,25-31-417 0</inkml:trace>
  <inkml:trace contextRef="#ctx0" brushRef="#br0" timeOffset="176189.0497">18663 11252 255 0,'0'-6'312'16,"0"4"-234"-16,0 2-1 15,0 0-52-15,0 0-13 16,0 10 2-16,0 14 8 15,0 8-8-15,0 4 0 16,-19 8-2-16,-4 2-8 16,-4 1-4-16,-3-4 0 15,5 0-23-15,3-3-62 16,0-7-49-16,2-11-130 16</inkml:trace>
  <inkml:trace contextRef="#ctx0" brushRef="#br0" timeOffset="176372.4897">18511 11428 538 0,'17'-14'117'16,"12"2"-16"-16,11 2-15 15,7 6-41-15,2 2-22 16,-3 2-23-16,-3 0-6 15,-6 2-65-15,-5 6-87 16,-8-2-199-16</inkml:trace>
  <inkml:trace contextRef="#ctx0" brushRef="#br0" timeOffset="176970.5343">19086 11238 132 0,'-4'0'146'0,"-2"0"-72"16,3 0 8-16,3 0-29 15,0 0-26-15,0 0-13 16,0 0-11-16,0 0 2 16,0 0 7-16,0 0 15 15,0 0 13-15,0 0 7 16,0 0-5-16,5-4 8 15,17-2-20-15,8-2-1 16,0 3-7-16,1 1 1 16,-7 4-3-16,-8 0 2 15,-5 0-12-15,-11 12-5 16,0 9-3-16,-17 6 5 0,-9 3-5 16,0 1-2-16,4-4 0 15,12-5 0-15,10-5-1 16,10-5-5-16,22-3 2 15,6 2 4-15,-1 2 0 16,-7 4 10-16,-14 10 9 16,-16 9 6-16,-25 10-8 15,-42 9 0-15,-21 0-11 16,-8-6-4-16,5-18-2 16,19-23-3-16,20-8-41 15,21-25-109-15,22-22-208 16</inkml:trace>
  <inkml:trace contextRef="#ctx0" brushRef="#br0" timeOffset="181625.8622">2877 5230 94 0,'0'-2'133'0,"0"2"-129"16,-2 0 7-16,1-4 4 16,-1 1 4-16,2-4 8 15,0-1-2-15,0-2 4 16,0-2-10-16,0 0-7 16,0 2 10-16,0 0 13 15,0-1-6-15,0-1-8 16,0-3-3-16,0-2 2 15,0-3-7-15,3-4-3 16,4 0-5-16,1 0 4 0,1-5-6 16,3 0-2-16,-2 3 0 15,-2 4-1-15,-4 7 1 16,-2 4-1-16,-2 7 4 16,0 2 1-16,0 0-1 15,0 2-3-15,0 0-1 16,1 0-1-16,5 0 0 15,3 0 1-15,3 0 1 16,4-3 0-16,4-2 1 16,2-1 1-16,2 2-2 0,3 0 1 15,0 1-1 1,1 2 4-16,1-3-3 0,-2 2-2 16,-1 1 0-16,0 1 1 15,-3-2-1-15,1 1 0 16,-1 0 0-16,-1-4 1 15,5 1 0-15,-2 0 1 16,0 3 6-16,1-3 0 16,-1 2-1-16,2 1 0 15,0-2-1-15,3 0-1 16,1-1-1-16,1 1-2 16,3-1 0-16,1-2-1 15,4-4-1-15,1-2 0 16,-2-2 0-16,-2 2 1 15,-3 4 0-15,-1 4 2 0,-7 4 1 16,-3 0-2-16,0 0-1 16,-5 0 0-16,2 2-1 15,1 0 1-15,4-2 4 16,1 0 5-16,1 0 1 16,-2 0-1-16,1-4-3 15,-7 1-2-15,-3 1 1 16,1 2-3-16,-1 0-1 15,5 0 1-15,3 5-2 16,4 1 0-16,3-2 1 16,4-4-2-16,1 0 2 15,-3 0-2-15,-2 0 2 0,-6 0-1 16,0 0 3 0,0 0 3-16,0 0-4 0,0 0-2 15,2 0 0-15,1 0 1 16,1 7-2-16,2-3 1 15,3-4-1-15,1 0 0 16,1 0 1-16,-2 0 0 16,0-5 0-16,2-1 1 15,-5-2 1-15,-2 3-2 16,-1-2 0-16,-1 3 0 16,-2-2 0-16,1 2-1 15,-1 1 0-15,2 0 1 16,0-1 0-16,5 2 0 15,0-2 1-15,-4 0-1 16,1 2 0-16,-4-1-1 0,0 2 0 16,-1-1 1-16,0-2-1 15,0 2 2-15,0-1-1 16,-3-4-1-16,1 1 1 16,1 0-1-16,2-2 1 15,2 3-1-15,1 1 0 16,0 1 0-16,-3 3-1 15,-2-2 1-15,-4 2 0 16,-1 0-1-16,-1 0 1 16,0 0 0-16,2 0 0 0,1 0 0 15,3 0 0 1,-1 0-1-16,4 0 1 0,0 0 0 16,6 0 0-16,-1 0 0 15,0 0-2-15,-1 0 4 16,-4-3-4-16,-10-2 2 15,-1 2 0-15,-6 0 2 16,1 1-2-16,-1 1 1 16,0 0-1-16,-1 1-3 15,0 0 3-15,-1 0 0 16,-3 0 0-16,1 0-1 16,-2 0 1-16,0 0-1 15,-2 0 1-15,3 0 0 16,1 0 0-16,-1 0 0 15,2 0 0-15,1 2 0 0,-1 4 0 16,1 2 0 0,2 6 1-16,-2 0 0 0,1 6 1 15,1 2 1-15,-3 0-1 16,3 2-1-16,-2 2-1 16,2 4 0-16,-2-1 1 15,0 7 1-15,-6 0 0 16,-1 4 2-16,0-2-4 15,-8 2-1-15,-11-4-34 16,-7-19-136-16</inkml:trace>
  <inkml:trace contextRef="#ctx0" brushRef="#br0" timeOffset="197922.0402">19746 11572 470 0,'0'0'61'0,"0"0"5"15,0 0-51-15,13 0-14 0,4 0 17 16,7 0 0-1,5 0 14-15,7 0 7 0,3 0 5 16,-3-5-16-16,-5 1-20 16,-7 4-8-16,-6 0-7 15,-4 0-48-15,-8 6-70 16,-1 5-149-16</inkml:trace>
  <inkml:trace contextRef="#ctx0" brushRef="#br0" timeOffset="198468.4639">20436 11317 511 0,'0'0'42'15,"2"0"43"-15,18-7-33 16,11 0-8-16,14-4 1 0,7-2-5 15,5 1-5-15,-7 2-6 16,-9 5-7-16,-15 5-10 16,-8 0 0-16,-7 0-3 15,-2 0-1-15,-6 10 3 16,-3 6-9-16,0 6 1 16,-17 10-1-16,-23 10-2 15,-17 11 0-15,-9 3 0 16,0 4-5-16,13-6 3 15,17-7 0-15,17-12 2 16,15-5-1-16,4-3 0 16,9-1 0-16,19 0 1 15,8-4 0-15,8 0 3 0,4-4-1 16,1 0-4-16,-2-3-13 16,-10-1-65-16,-3-6-96 15,-8-8-248-15</inkml:trace>
  <inkml:trace contextRef="#ctx0" brushRef="#br0" timeOffset="198817.5164">21089 11458 641 0,'0'0'7'0,"0"0"48"15,16 0-54-15,10 5 22 16,6 7-2-16,4 3 9 15,-1 4-4-15,-2-1-5 16,-5 6-1-16,-4 0-10 16,-2 4-10-16,-7 2-3 15,1 4-17-15,-5 0-20 16,-1-1-23-16,-7-6-34 0,-2-10-87 16,1-17-196-16</inkml:trace>
  <inkml:trace contextRef="#ctx0" brushRef="#br0" timeOffset="199083.802">21485 11392 608 0,'-19'0'33'16,"-2"0"42"-16,-8 2-39 0,-9 14-21 15,-10 12 2-15,-10 2 3 16,-6 6-6-16,-6 1-7 16,4 1-5-16,15-2-2 15,14-6-5-15,18-6-36 16,14-6-50-16,5-7-30 16,14-11-57-16,23 0-159 15</inkml:trace>
  <inkml:trace contextRef="#ctx0" brushRef="#br0" timeOffset="199565.7648">21738 11173 434 0,'0'0'39'0,"0"0"8"16,0 2 3-1,3 4-9-15,4-3-11 0,2 0 9 16,3-1 3-16,0-2 4 16,4 0 1-16,-1 0-8 15,3 0-10-15,-6 0-10 16,0 0-8-16,-6 0-5 16,-5 7-1-16,-1 6 5 15,0 7-5-15,-23 10-3 16,-9 9-1-16,-5 2 0 15,6 0-1-15,5-5 1 16,17-9 1-16,8-9-1 16,1-7 0-16,15-4 0 15,12-6 1-15,9-1-2 16,-1 0-18-16,4 0-41 0,3-5-109 16,4-20-327-16</inkml:trace>
  <inkml:trace contextRef="#ctx0" brushRef="#br0" timeOffset="200364.0112">22542 11519 217 0,'-11'0'48'16,"3"0"0"-16,2 0-44 15,-1 0-3-15,1-2 0 16,0 1 19-16,1 0 34 15,0 1 13-15,1 0-2 16,4 0-19-16,0 0-10 16,0 0-12-16,0 0-6 15,16 0 6-15,11 0 11 16,16 0 0-16,18 0-1 0,11 0 6 16,-2 0-1-16,-6 0-16 15,-21 0-23-15,-14 0-8 16,-11 4-54-16,-6 4-86 15,-5-4-160-15</inkml:trace>
  <inkml:trace contextRef="#ctx0" brushRef="#br0" timeOffset="200679.7161">22864 11330 445 0,'0'0'172'15,"-6"0"-147"-15,-3 9 19 16,-6 16-22-16,-4 7-4 15,-7 8 3-15,-6 4 6 16,-4 0-2-16,-4-1-6 16,4 1-10-16,5-4-9 15,5-2-32-15,7 4-78 0,4-9-99 16,10-16-251 0</inkml:trace>
  <inkml:trace contextRef="#ctx0" brushRef="#br0" timeOffset="201078.7916">23252 11410 539 0,'-34'0'41'16,"2"12"62"-16,12-2-65 15,10 1-37-15,10-2-1 16,0-3-2-16,27-1 2 16,8 0 35-16,7-1 10 15,-3 7-6-15,-7 1 3 16,-15 8-5-16,-16 10-2 15,-1 7-18-15,-30 12 0 16,-18 6-6-16,-10-1-6 16,-5-5-5-16,7-8 0 0,8-17-3 15,14-14-18-15,13-10-34 16,4-14-37-16,10-20-27 16,7-12-33-16,0-4-114 15</inkml:trace>
  <inkml:trace contextRef="#ctx0" brushRef="#br0" timeOffset="201294.8133">23358 11286 313 0,'0'0'434'16,"18"0"-389"-16,28 0 58 0,20 0-60 15,19 0-17-15,13-5-12 16,2-3-10-16,-10 1-4 16,-20 0-5-16,-20 2-61 15,-15 2-123-15,-13 0-162 16</inkml:trace>
  <inkml:trace contextRef="#ctx0" brushRef="#br0" timeOffset="201710.4804">23913 11412 669 0,'0'0'18'0,"0"15"34"0,7 8-3 16,7 7-18-1,2 5-6-15,1 2-1 0,-1 7-1 16,-4 2-1-16,0 3-6 16,-9 2-5-16,-2-3-10 15,-1 0-1-15,0-3-7 16,0-3-26-16,-10-7-35 16,1-10-57-16,1-14-59 15,8-11-226-15</inkml:trace>
  <inkml:trace contextRef="#ctx0" brushRef="#br0" timeOffset="201882.2083">24241 11516 726 0,'-43'0'76'16,"-17"19"33"-16,-19 13-56 15,-18 8-34-15,-12 10-5 16,-3 2-9-16,14-5-5 15,25-8-15-15,31-9-59 16,37-15-152-16,15-15-428 16</inkml:trace>
  <inkml:trace contextRef="#ctx0" brushRef="#br0" timeOffset="202475.0615">24720 11558 558 0,'0'0'90'0,"0"-1"41"15,17-1-57-15,17 0-20 16,20 0-4-16,14-3-20 16,8-2-15-16,-3 3-10 15,-7-2-5-15,-11 1-19 16,-6 0-91-16,-10-5-211 15</inkml:trace>
  <inkml:trace contextRef="#ctx0" brushRef="#br0" timeOffset="203057.2218">25475 11288 387 0,'-4'0'29'0,"4"0"31"15,0 0-29-15,0 0-10 16,0 0 23-16,0 0 13 16,7 0-6-16,11 0 6 15,7 0-5-15,8 0-18 16,4 0-6-16,1 0-4 15,-8 0 2-15,-8 0-8 16,-15 4-11-16,-7 12 1 16,-4 4-4-16,-20 8-2 15,-7 4-2-15,1-3 0 0,9-3-1 16,12-8 1-16,9-4-6 16,16-2-3-16,17-2 9 15,3 3 4-15,-3 1 11 16,-12 1 8-16,-17 11 5 15,-8 10-9-15,-48 14-9 16,-29 8-10-16,-17-1 0 16,-7-9 0-16,9-20 0 15,16-18-11-15,17-10-70 16,18-16-119-16,16-15-215 16</inkml:trace>
  <inkml:trace contextRef="#ctx0" brushRef="#br0" timeOffset="207363.8899">7239 12062 280 0,'15'-2'19'16,"1"1"29"-16,7-3-1 15,2 0-34-15,1-1-1 16,5-3 3-16,3 2 0 16,-3 1 9-16,-1 1 14 15,-3 2-4-15,0 2 0 0,1-2-7 16,1 2-13-16,4 0-4 16,4 0 8-16,4 0-1 15,1-1-3-15,-1-1-3 16,-3-1 6-16,-2 0-5 15,-2 0 2-15,-1-3-5 16,2-1-1-16,1 1-2 16,3 0-3-16,5 3-2 15,-2 1 2-15,1 2 8 16,-3 0-4-16,1 0 0 16,3-3-6-16,6-1 8 15,5-1-9-15,8-4 1 0,1 0-1 16,2 1 0-1,-4 5 0-15,-7 1 1 0,-1-2 0 16,-5 4 0-16,-6-2 1 16,-2 2-1-16,2-2-1 15,2 0 1-15,4-1 0 16,0 1-1-16,2 2 1 16,-4 0-1-16,-2 0 3 15,0 0 1-15,-3 0-2 16,0 0-2-16,-5 0-1 15,-3 2-1-15,-8 0-2 16,-2 0 1-16,-2 3 2 16,2-1 1-16,2 1 0 15,6-1 0-15,-1-2 0 16,5-2-1-16,1 1 2 0,1-1-1 16,1 0 0-16,-2 0-1 15,-5 0 1-15,1 0 0 16,-1 0 0-16,2 0 1 15,0 0-1-15,4 0 0 16,2 4-1-16,2 3 1 16,0-1-2-16,1-1-2 15,-3 4 4-15,0-1 0 16,-1-3 1-16,0 4 0 16,1-3-1-16,1 0 0 15,3 2 0-15,3-1 0 16,0-3 0-16,1 3 0 0,0-1 0 15,-1-3 0-15,-2 2 0 16,-3-1 0-16,-2 1 0 16,-4 0 0-16,0 1-1 15,0-2 1-15,1 2-3 16,3-2 3-16,-1 0-1 16,1 0-11-16,0-1 10 15,-2-2 1-15,-4 1 1 16,-3 0 0-16,-4 1 1 15,-6-2 0-15,0 1-1 16,0-2 0-16,3 0 1 16,0 0-1-16,3 0-1 15,0 0 1-15,1 0 0 0,0-2 0 16,0 0 0-16,2-2 0 16,0 2 0-16,0 0 2 15,0-2-2-15,0 0 0 16,-1-1 0-16,3 2-1 15,1-2 1-15,1 2 0 16,0-1 0-16,2 4 0 16,-3-2-1-16,0 2 1 15,-5 0-1-15,1 0-6 16,-3 0 7-16,4 0-2 16,3 0 2-16,3 0-2 15,5 0 1-15,3 0-1 0,1-3-6 16,5-2 7-1,-2 1 2-15,-2 3 3 0,0 1-2 16,-4 0 6-16,2 0-4 16,-1 0-4-16,-1 0-3 15,-3 0-5-15,-2 1 7 16,-5-1-11-16,-3 0 11 16,-4 0 1-16,1 0 11 15,-2 0-8-15,-4 0-3 16,1 2 7-16,3 0-7 15,2 1 0-15,0-1-1 16,4-2-3-16,1 0 3 16,2 0 1-16,2 0 0 15,1 1 0-15,7 1 2 16,5 0-1-16,4 0-2 0,3 0 1 16,-3 0-2-16,2-1-4 15,-1 2 3-15,1 1 3 16,-3 0 0-16,1 4 0 15,-1-2 0-15,-2 4 1 16,2-2-1-16,1-2-1 16,2-2 1-16,0-2 0 15,1 2 0-15,-3 0 0 16,-3 3 0-16,-1 0 0 16,-6 1 1-16,-5 2-1 15,2-3 0-15,-1 1 0 16,1-1 0-16,3-3 0 0,4-2 0 15,4-2 0-15,0 0 0 16,-2 1 0-16,-3 3 0 16,-8-2 0-16,-1 3 0 15,0-1 7-15,-1-4-7 16,3 0 4-16,2 0-4 16,6 0 0-16,-1 0-5 15,1 0 5-15,-2 0-7 16,2 0 7-16,-3 0 0 15,5 0 0-15,1 0 11 16,5 0-11-16,1 0 3 16,-1 0-1-16,0 0-2 15,-5 4-1-15,-7-1-3 0,-6 2 1 16,-2 1 2-16,4-3 1 16,3-1 1-16,8-2 0 15,3 0 0-15,6 0-1 16,1 0-1-16,-3 0 1 15,1 0-1-15,-8 0 1 16,-1 0 0-16,-5 0 0 16,-1 0 2-16,-3 0-2 15,1 0 2-15,5 0-2 16,0-2-1-16,4-1 1 16,0 0 1-16,0 3-1 15,-7 0 0-15,-3 0 0 0,-5 0 0 16,-4 0 1-1,0 0-1-15,-2 0 0 0,-1 0 0 16,9 0 0-16,-1-4 0 16,6-2 1-16,2 3-2 15,2 1 2-15,-2 0-1 16,-1 2 0-16,-5 0 0 16,-2 0 0-16,-4 0 0 15,3 0 0-15,4 0 0 16,5 2 0-16,3-2 0 15,5 0-1-15,2 0 1 16,0 0 0-16,-3 0 0 16,-1 0 0-16,-2 0 1 15,-4 0 2-15,3 0-2 16,2 0 2-16,0 0-3 0,6-2 0 16,-1-3-1-16,0 3 0 15,-3 1-1-15,-8 1 2 16,-2 0 0-16,-6 0 0 15,-1 0 0-15,0 0 2 16,2 0 0-16,-1 0-2 16,2 0 0-16,1 0 0 15,2-3 0-15,-2 0-1 16,-1 1 1-16,-2 0 0 16,2 0 0-16,4 2 4 0,2 0 6 15,7 0-8 1,5 0-2-16,6-4 0 0,6 0-2 15,5-4-1-15,4 2 3 16,2-1 0-16,-2 2 0 16,-5 1 0-16,-3 4 2 15,-5-2 1-15,-2 2-3 16,0 0 0-16,4 0 0 16,-5 0-6-16,0 0-2 15,-5 0 3-15,-5 0 4 16,-3 0 0-16,-1 0 1 15,-2 0 2-15,3 0 2 16,1 0 1-16,3 0-3 16,1 0-2-16,5-4 0 15,2 1 0-15,0-2 1 0,0-1-2 16,0 4 2-16,0-4-1 16,-2 4 1-16,0 0 0 15,1 0 1-15,0 2-2 16,2 0 0-16,2 0 0 15,2 0 0-15,-3 0-2 16,-1 0 2-16,-4 0 0 16,0 0-1-16,1 0 1 15,2 0 1-15,0 0 1 16,1 2-1-16,-1-2-1 16,3 0 0-16,0 0 0 15,2 0 0-15,-1 0 0 0,-2-2 1 16,-6 1-1-1,-2 0 0-15,-4-1 0 0,-5 2 1 16,-2-2-1-16,-1 2 0 16,0 0 0-16,3 0 0 15,2 0 0-15,1 0 0 16,-1 0 0-16,-3 0 0 16,-3 0 0-16,-2 0 0 15,-1 5-1-15,-2-2 1 16,3 1 0-16,4-2 0 15,3 2-1-15,7-2 1 16,1-2 0-16,3 0 0 16,2 0 0-16,0 2 0 15,1-2 1-15,0 0 0 16,6 0 0-16,0 0 2 0,4 0-3 16,2 0 1-16,4 0-1 15,2 0-1-15,2 2 1 16,0 1 0-16,-5 4-1 15,-2-3 0-15,3 6 1 16,0-2 0-16,2-1 0 16,3 1 1-16,2-1 1 15,5-5-1-15,5 2-1 16,3-1 0-16,2 0 1 16,2 1-1-16,5 2 1 15,-1 1-1-15,-1 1 0 16,2-2 0-16,-2 0-1 0,6-2 0 15,4-1 0-15,3-2 1 16,-2-1 1-16,-1 0-1 16,4 0 2-16,-1 3-1 15,-1 2 0-15,-1 3 0 16,-3 4-1-16,-2 2-1 16,-4 1 1-16,-6-3-2 15,-9-2 0-15,-19-4-11 16,-23-1-36-16,-31-5-92 15,-15 0-383-15</inkml:trace>
  <inkml:trace contextRef="#ctx0" brushRef="#br0" timeOffset="208743.7018">16804 12782 340 0,'6'-8'92'0,"-5"3"-48"16,2 0 25-16,-1 2-46 16,2-2-11-16,1-2-2 15,-1 2 2-15,2-1 8 16,-3 3 10-16,-2-1 2 16,-1 2-4-16,0 2-6 15,0 0 1-15,0 0-1 16,0 0-4-16,0 0-8 15,0 0-3-15,0-2 1 16,0 2-2-16,0 0 0 16,0 0 0-16,0 6 0 0,0 15 6 15,0 13 8 1,-10 5-11-16,-3 11 2 0,-2 9-6 16,-3 12 1-16,0 3-2 15,-2-1 0-15,3-3 0 16,2-14-3-16,5-12 1 15,6-18-2-15,4-11-4 16,0-15-6-16,20-2-9 16,20-23 5-16,17-3 13 15,4 3 2-15,-4 11 8 16,-14 12 10-16,-15 2 5 16,-12 22 1-16,-12 21-6 0,-4 15-5 15,-4 6-8 1,-15-3-6-16,4-7-12 0,2-10-84 15,5-22-267-15</inkml:trace>
  <inkml:trace contextRef="#ctx0" brushRef="#br0" timeOffset="261781.5107">8868 10858 553 0,'-39'8'25'16,"-20"32"35"-16,-31 24-2 16,-29 24-22-16,-38 23-8 15,-29 16 6-15,-26 16-9 16,-15 12 10-16,12-4-22 15,35-21-13-15,56-33-2 0,56-40-7 16,43-27-28-16,25-30-62 16,25-22-124-16</inkml:trace>
  <inkml:trace contextRef="#ctx0" brushRef="#br0" timeOffset="263079.0339">21981 11107 458 0,'10'-8'73'16,"6"-4"-2"-16,-3 2-49 15,4 2-22-15,0-3-3 16,-1 5-4-16,-4-3 7 16,-1-1 7-16,-6 4 25 15,-1 0 28-15,-4 2-5 16,0 3-1-16,0 1-9 15,-4 0-15-15,-27 9-13 16,-36 31 2-16,-43 26 3 16,-57 25-4-16,-46 19-7 0,-20 12-5 15,7 3 4-15,33-6 11 16,55-22-21-16,52-30-2 16,44-34-59-16,33-33-197 15</inkml:trace>
  <inkml:trace contextRef="#ctx0" brushRef="#br0" timeOffset="267368.0995">24331 11147 175 0,'23'-8'63'0,"3"2"41"15,-4-2-3-15,-1 2-49 16,-5 3 14-16,-4 2-7 15,-5 1-24-15,-4 0-9 16,-3 0-5-16,0 1-2 16,-29 25-3-16,-29 16 7 15,-42 24-3-15,-52 21 3 16,-58 19-9-16,-50 22 6 16,-31 16 1-16,3 2-4 15,49-8-17-15,74-26-1 16,75-32-8-16,62-27-37 0,28-31-91 15,6-22-207-15</inkml:trace>
  <inkml:trace contextRef="#ctx0" brushRef="#br0" timeOffset="268348.9637">16148 10950 439 0,'0'-5'181'15,"-8"5"-130"-15,-20 7 21 16,-29 28-30-16,-37 19-2 16,-44 22-15-16,-37 21-9 0,-33 15 1 15,-17 10 8-15,7-1-3 16,33-9-18-16,49-20-4 16,54-19-8-16,46-16-20 15,32-14-51-15,10-14-68 16,42-22-139-16</inkml:trace>
  <inkml:trace contextRef="#ctx0" brushRef="#br0" timeOffset="269080.3741">19588 11153 372 0,'0'-7'207'0,"0"6"-99"15,-6 1 19-15,-27 14-62 0,-34 35-35 16,-41 25 4 0,-39 27-9-16,-31 13-6 0,-14 12 1 15,8 0-8-15,32-13-10 16,48-19-2-16,47-27-20 16,42-28-46-16,15-26-146 15,28-17-375-15</inkml:trace>
  <inkml:trace contextRef="#ctx0" brushRef="#br0" timeOffset="270077.9026">25875 11214 105 0,'8'-6'212'0,"0"2"-137"16,0 3 9-16,-2-2-38 15,0-1-7-15,1 3 13 0,-3-1-1 16,-2 2 1-1,-2 0 12-15,0 0-10 0,-15 8-3 16,-31 29-16-16,-39 26 0 16,-45 31-13-16,-57 27-2 15,-45 30-12-15,-13 14-1 16,26-5-7-16,73-25-4 16,89-44-28-16,57-53-162 15</inkml:trace>
  <inkml:trace contextRef="#ctx0" brushRef="#br0" timeOffset="302200.2205">10557 13952 121 0,'-3'0'12'16,"0"0"112"-16,1 0-40 16,-2 0-8-16,3 0-19 15,-1 0-21-15,2 0 0 16,-1 0-2-16,1 0 11 15,-2 0 11-15,-1-2 7 16,0 2-3-16,-1 0-14 0,1 0-17 16,-2 0-11-1,2 0-6-15,-6 0-6 0,-6 22-2 16,-13 21 1-16,-14 23-5 16,-9 16 0-16,-2 12-2 15,2-1 0-15,17-15-2 16,17-23 0-16,17-30-5 15,21-21-13-15,27-4 8 16,16-26 14-16,14-12 6 16,2 0 6-16,-1 8-2 15,-13 12-7-15,-17 12-3 16,-18 6-9-16,-14 0-48 16,-8 6-85-16,-9 2-173 15</inkml:trace>
  <inkml:trace contextRef="#ctx0" brushRef="#br0" timeOffset="302432.8734">10921 13862 668 0,'-15'0'50'0,"3"0"31"16,-4 18-47-16,-9 26-7 15,-11 24-3-15,-9 18 4 16,-15 20-1-16,-9 17-9 16,-2 8-2-16,5 0-10 15,17-7-6-15,24-19-7 16,17-19-66-16,8-36-180 0</inkml:trace>
  <inkml:trace contextRef="#ctx0" brushRef="#br0" timeOffset="303131.3238">11170 14532 373 0,'-1'0'129'15,"1"-2"-75"-15,0 2 8 16,0 0-29-16,1 0-8 16,14 0 17-16,7 9-9 15,7 10-6-15,1 11 1 16,2 3-5-16,1 5-10 16,0 4-4-16,-3-3-5 15,-2 0-4-15,-2-3 0 16,-7-6-8-16,0-7-43 15,-6-9-58-15,-6-12-73 16,-4-2-215-16</inkml:trace>
  <inkml:trace contextRef="#ctx0" brushRef="#br0" timeOffset="303330.7662">11454 14472 637 0,'-58'40'37'16,"-1"17"23"-16,-2 7-46 15,-1 8-11-15,0 1-3 16,10-6-2-16,15-11-27 16,16-11-62-16,9-23-113 15</inkml:trace>
  <inkml:trace contextRef="#ctx0" brushRef="#br0" timeOffset="303829.5339">11928 13966 465 0,'-4'-1'52'16,"2"1"18"-16,2 0-40 15,0 0-5-15,-1 0 1 16,-2 0 5-16,0 0 9 16,-3 7 15-16,3 18-8 15,-5 8-16-15,2 16-5 16,-4 11-11-16,-6 16-2 16,-3 15 2-16,-4 13-2 15,2 5-5-15,6-12-7 0,6-22 0 16,9-24-1-16,7-26 0 15,22-17-1-15,9-8-1 16,9-8 2-16,-1-6 0 16,-7 14 0-16,-11 0 2 15,-13 36-2-15,-14 23 0 16,-1 8 0-16,-1-2-3 16,1-20-73-16,6-34-236 15</inkml:trace>
  <inkml:trace contextRef="#ctx0" brushRef="#br0" timeOffset="304311.5499">12799 14153 475 0,'-4'-4'173'15,"-2"0"-71"-15,3 4-29 16,3 0-48-16,0 8-12 15,0 20-5-15,0 18 9 16,-3 14-11-16,-11 13-2 16,-5 11-2-16,-3 2-2 15,1 1-3-15,0-3-27 0,2-14-64 16,1-17-87-16,0-25-188 16</inkml:trace>
  <inkml:trace contextRef="#ctx0" brushRef="#br0" timeOffset="304479.0263">12626 14512 342 0,'-3'-7'490'0,"-6"3"-408"16,9 4-29-16,5 2-37 15,20 12-12-15,14 3-4 0,9 1-18 16,9-9-113-16,-1-9-228 15</inkml:trace>
  <inkml:trace contextRef="#ctx0" brushRef="#br0" timeOffset="305177.095">13387 14320 280 0,'-12'-2'150'16,"5"0"-67"-16,5 0 24 15,2 2-62-15,0-1-4 16,0-5-1-16,14-5-3 15,16-6 20-15,14-5-2 16,11 1-20-16,-2 4-5 16,-6 9-10-16,-12 8-15 15,-14 0-4-15,-15 27 1 0,-6 22-2 16,-23 21 0-16,-22 17-1 16,-16 16 0-16,-3 9-1 15,7-6-2-15,20-17 2 16,27-26-1-16,10-30 2 15,44-24 0-15,22-9 1 16,14-9 1-16,1-15 2 16,-7 4-1-16,-13 7-2 15,-12 6 0-15,-13 0-29 16,-8-1-104-16,-12-9-177 16</inkml:trace>
  <inkml:trace contextRef="#ctx0" brushRef="#br0" timeOffset="305608.5695">14206 14195 479 0,'0'-6'123'0,"0"2"-16"16,0 3-36-16,-1-2-24 16,-2 2-14-16,1 1-12 15,1 0-5-15,1 0-7 16,0 15-3-16,0 19 16 0,-2 21-4 16,-8 17-4-16,-8 12-1 15,-3 6-5-15,3-3-2 16,5-17-4-16,11-21-2 15,2-25 0-15,26-24 0 16,20-7-2-16,13-25 2 16,9-2 1-16,-7 12 0 15,-15 16 1-15,-16 6 2 16,-14 25-1-16,-11 15 2 16,-5 14-3-16,-2 5-2 15,-12 0-1-15,5-7-3 16,7-15-39-16,2-14-93 0,0-21-125 15</inkml:trace>
  <inkml:trace contextRef="#ctx0" brushRef="#br0" timeOffset="306008.6614">14733 14238 420 0,'-6'-7'141'16,"3"5"-53"-16,3 2-29 16,0 0-29-16,0 0-7 15,0-2 0-15,0-1 6 16,0-4 8-16,16-3 4 15,14-2-2-15,6 1-8 16,0 0-4-16,-9 5-5 16,-11 6-9-16,-7 0-13 15,-8 14 0-15,-1 20 0 16,0 9 0-16,-16 8 0 16,0-3 0-16,4-11 0 15,12-9 0-15,3-16 0 0,31-12 0 16,11 0 0-16,7-4-15 15,0-11-20-15,1 1-24 16,-4-3-92-16,-9-13-154 16</inkml:trace>
  <inkml:trace contextRef="#ctx0" brushRef="#br0" timeOffset="306655.8304">15688 14813 160 0,'-11'0'38'0,"-2"0"45"16,1-2-10-16,2-1-15 16,2-4-15-16,5 4-2 15,0-2 0-15,2 1 9 0,1 2 8 16,0-5-5-16,0-4 6 16,8-1 2-16,9-2-9 15,8 2-18-15,4 6-12 16,2 6-12-16,3 0-7 15,2 0-3-15,3 11 0 16,0 0-11-16,1-3-51 16,6-3-85-16,-2-5-138 15</inkml:trace>
  <inkml:trace contextRef="#ctx0" brushRef="#br0" timeOffset="306955.2015">16350 14490 629 0,'-36'20'70'0,"20"0"29"16,16-9-75-16,19-7-24 15,28-4-2-15,9 0 2 16,6-4 3-16,-9 2 23 15,-14 2 21-15,-17 13-12 16,-20 27-13-16,-5 13-1 16,-36 15-2-16,-16 5-13 15,-9-8-6-15,2-10 0 16,12-21-5-16,14-18-29 0,14-16-45 16,8 0-73-16,10-24-49 15,4-12-184-15</inkml:trace>
  <inkml:trace contextRef="#ctx0" brushRef="#br0" timeOffset="307171.5857">16453 14416 678 0,'36'-30'90'0,"22"-6"27"0,17-1-63 15,-1 8-28-15,1 11-13 16,-3 10-13-16,-11 8-27 16,-8 0-64-16,-14 11-121 15,-17-1-369-15</inkml:trace>
  <inkml:trace contextRef="#ctx0" brushRef="#br0" timeOffset="307520.5904">17284 14085 136 0,'2'-7'425'0,"-2"2"-305"15,0 5-32-15,0 0-45 16,-3 8-14-16,-6 25 7 15,-9 22-2-15,-5 17-15 16,-7 16-6-16,-2 7-2 16,2-2-5-16,11-18-4 15,16-22-2-15,3-21-1 16,31-22-2-16,17-10-2 16,7 0 5-16,0 0 0 15,-11-2 8-15,-15 2 13 0,-14 17-1 16,-15 24-13-16,-1 14 1 15,-28 7-6-15,-7 0-2 16,5-4-38-16,4-17-120 16,2-23-305-16</inkml:trace>
  <inkml:trace contextRef="#ctx0" brushRef="#br0" timeOffset="308601.3587">10292 15626 345 0,'20'-10'114'15,"13"1"-90"-15,18-3 57 16,13 5-51-16,14-1-19 16,11 3 4-16,11-2 16 15,15-3 8-15,10-2-2 0,8-2-3 16,3-2-11-16,-5 2-9 15,-8 2-7-15,-3 2-5 16,6-2 0-16,7 2 0 16,11-4-1-16,10 2-1 15,3-3 0-15,1 1 0 16,-3 4 3-16,-6 7 8 16,0 3-3-16,2 0-3 15,6 0-4-15,8 0-1 16,7 0-2-16,1 0 0 15,-6 0-1-15,-3 0 3 16,1 0 0-16,-6 0 3 16,-3 0 1-16,0 0 2 0,-4-6-6 15,-2-5 1 1,-1-2-2-16,-13-3 0 0,-9-3 1 16,-7-2 0-16,-17 1 6 15,-8 1 4-15,-17 5 16 16,-22 3-26-16,-9 8-1 15,-7 3-14-15,0 0-6 16,2 0 10-16,-1 5-22 16,-6 0 23-16,-5 3 7 15,-5-1-1-15,1-2 2 16,5-1 2-16,4 0-12 16,0 0-4-16,-7 1-54 15,-5-2-23-15,-5 1-103 16,-3 0 3-16</inkml:trace>
  <inkml:trace contextRef="#ctx0" brushRef="#br0" timeOffset="308642.8139">16465 15314 47 0,'21'9'151'16,"-3"0"-151"-16,-11-4-115 16,-4 0 83-16</inkml:trace>
  <inkml:trace contextRef="#ctx0" brushRef="#br0" timeOffset="309731.9366">13054 16099 70 0,'0'-12'190'16,"4"-3"-173"-16,6 0 39 15,2-1 2-15,-2-1 18 16,-4 1-1-16,-4 0-3 15,1 4-9-15,-3 2-20 16,0 2-3-16,2 2-4 16,-2 2-2-16,0-2 1 15,0 6-4-15,0-2-9 0,0 2-4 16,0 0-4-16,-4 2-9 16,-6 22-3-16,-5 11 1 15,-5 12-3-15,0 5 0 16,8-2 0-16,4-9 0 15,8-13-1-15,2-18-4 16,29-10-5-16,15-13 9 16,14-14 1-16,3 1 8 15,-5 14 6-15,-11 12 2 16,-14 29-3-16,-15 29-6 16,-13 22 1-16,-5 8-4 15,-12-4-3-15,-4-16-1 0,16-20-29 16,0-33-128-16,19-30-440 15</inkml:trace>
  <inkml:trace contextRef="#ctx0" brushRef="#br0" timeOffset="330049.0195">17818 15370 521 0,'14'-6'65'0,"6"-6"6"15,9 4 2-15,2 0-38 16,3 1-19-16,-1 6 8 16,0 1-17-16,-6 0-7 15,0 0-1-15,-7 0-29 0,-4 6-68 16,-6 7-121-16</inkml:trace>
  <inkml:trace contextRef="#ctx0" brushRef="#br0" timeOffset="330315.103">17930 15661 476 0,'20'-14'244'0,"2"5"-162"16,8-2 3-16,-3 3-47 15,0 4-38-15,-2 2-5 16,-1 2-64-16,-2 2-125 16,-8 2-433-16</inkml:trace>
  <inkml:trace contextRef="#ctx0" brushRef="#br0" timeOffset="331662.449">19464 14320 233 0,'0'-13'45'16,"0"-1"21"-16,0-2 0 15,9-1-38-15,1 3 15 16,-4 1 15-16,0 4-13 16,-1 2-5-16,-5 3 1 0,1 0-7 15,-1 2-11 1,0 0-11-16,2 2-2 0,-2-3-5 15,0 1 5-15,1-3 7 16,-1 3-3-16,0 0 3 16,0-2-1-16,0 4-4 15,0-2-1-15,0 2-5 16,0 0-4-16,0 0-2 16,2 0 0-16,1 10 0 15,1 14 1-15,1 10 4 16,-2 15 0-16,-2 16 1 15,-1 12-2-15,0 7-3 16,0-1 0-16,0-13-1 16,0-15-1-16,0-18-2 15,11-22-11-15,11-15-11 0,9-15 6 16,8-23 13-16,4 0 6 16,-4 6 0-16,-3 18 6 15,-6 14 12-15,-8 4 0 16,-5 38-3-16,-10 16 0 15,-7 15-4-15,0 2-10 16,0-6-1-16,0-9-20 16,-3-9-81-16,-1-18-106 15,-7-22-358-15</inkml:trace>
  <inkml:trace contextRef="#ctx0" brushRef="#br0" timeOffset="332077.7889">20820 13789 652 0,'-50'24'35'0,"-16"26"68"16,-6 22-57-16,-5 23-24 15,8 24-6-15,15 17-4 16,22 2 1-16,21-2-7 16,11-16-2-16,21-23-3 15,12-17-1-15,5-16 0 16,-2-10-11-16,0-11-43 16,-6-5-128-16,-9-18-369 0</inkml:trace>
  <inkml:trace contextRef="#ctx0" brushRef="#br0" timeOffset="333241.6388">21286 14034 488 0,'1'-6'64'15,"-1"1"21"-15,0 1-42 0,0 4-25 16,0 0-7-16,0 0-4 16,0 13 0-16,-7 10-1 15,-11 3-3-15,-2 4 2 16,-5 4 0-16,-5 8-4 15,-1 9-1-15,2-1-1 16,14-8-2-16,10-8-8 16,5-16-3-16,17-12 3 15,19-6 11-15,18 0 4 16,12-16 13-16,2-2 18 16,1 4-9-16,-9 3-10 15,-13 8 1-15,-15 3-15 0,-13 0-2 16,-9 8-50-16,-10 10-115 15,0-3-237-15</inkml:trace>
  <inkml:trace contextRef="#ctx0" brushRef="#br0" timeOffset="333540.865">21669 13843 505 0,'0'0'66'0,"0"7"16"0,0 23-31 16,-18 18 2-16,-7 14-13 15,-6 12-9-15,-8 13-9 16,-6 11-4-16,-1 9-3 15,-2 0-11-15,8-6-4 16,10-12-1-16,12-15-24 16,9-13-41-16,9-17-38 15,0-16-50-15,0-18-159 16</inkml:trace>
  <inkml:trace contextRef="#ctx0" brushRef="#br0" timeOffset="333906.8092">21909 14307 245 0,'0'-1'314'0,"0"1"-264"16,0 0 32-16,14 15-41 16,8 10 0-16,11 7-7 15,3 6-9-15,4 7-7 16,-4-1-12-16,-5 1-4 15,-7 0-2-15,-6-1-2 16,-9 4-15-16,-6-4-29 16,-3-8-37-16,0-7-48 15,0-17-110-15</inkml:trace>
  <inkml:trace contextRef="#ctx0" brushRef="#br0" timeOffset="334106.5192">22330 14314 739 0,'-75'50'48'0,"-14"12"44"16,-7 12-50-16,-9 11-32 16,3 3-10-16,14 1-10 15,30-11-70-15,37-22-95 16,21-35-182-16</inkml:trace>
  <inkml:trace contextRef="#ctx0" brushRef="#br0" timeOffset="335203.2374">22997 14219 365 0,'0'-6'205'16,"0"4"-161"-16,0 2 43 0,0 0-73 15,0 13-12-15,0 18 12 16,-2 13 0-16,-1 11-5 16,-7 7-1-16,-2 5-4 15,-4 0-2-15,1 2-2 16,-2-3-5-16,2-5-30 16,2-9-69-16,2-16-68 15,-1-22-154-15</inkml:trace>
  <inkml:trace contextRef="#ctx0" brushRef="#br0" timeOffset="335419.8076">22809 14532 0 0,'3'-5'625'0,"12"-2"-572"16,10-3 33-16,13 0-45 15,6 2-14-15,0 6-8 16,-6 2-19-16,1 6-4 16,-5 17-42-16,-1 3-44 15,-6 6-68-15,-7-7-184 16</inkml:trace>
  <inkml:trace contextRef="#ctx0" brushRef="#br0" timeOffset="335852.0324">23407 14302 536 0,'0'-3'39'0,"0"-2"50"16,12-5-60-16,17-3-20 16,14-5 17-16,13 0-2 0,10-2 11 15,1 2 10-15,-10 6 2 16,-20 12-13-16,-18 0-21 16,-19 24-8-16,0 29 10 15,-35 14-6-15,-16 12-6 16,-12 9-2-16,-1-4-1 15,10-6-1-15,19-12-2 16,18-19 0-16,17-17-6 16,6-13-6-16,31-9 7 15,10-6 8-15,8-2 1 16,2 0 0-16,-5 0 1 16,-6-4-2-16,-11 4-2 0,-12 0-28 15,-9 0-62 1,-4 0-107-16,-5 0-294 0</inkml:trace>
  <inkml:trace contextRef="#ctx0" brushRef="#br0" timeOffset="336334.3698">24317 14008 437 0,'5'0'122'0,"-4"0"-43"15,1 0-24-15,-1 0-39 16,-1 0 3-16,3 0 7 15,0 0 1-15,2 7-5 16,-1 5-2-16,-1 3 5 16,0 7-4-16,-3 9-3 15,0 11-3-15,-7 18-3 16,-13 9 0-16,-4 7-4 16,-1 0-3-16,6-9-1 15,8-16 0-15,8-15-4 0,3-17 0 16,11-19-7-16,19-2-5 15,14-26 0-15,7-6 5 16,0 7 7-16,-7 10 0 16,-12 17 1-16,-17 0-1 15,-14 29 2-15,-1 17 10 16,-21 12-2-16,-10 3-10 16,-2-5-1-16,12-5-71 15,21-26-172-15</inkml:trace>
  <inkml:trace contextRef="#ctx0" brushRef="#br0" timeOffset="336849.54">24959 14364 649 0,'30'-8'67'0,"10"-2"40"16,9 4-35-16,-3 6-48 16,-5 0-21-16,-8 10-3 15,-7 16-38-15,-2 6-85 16,-6-8-133-16</inkml:trace>
  <inkml:trace contextRef="#ctx0" brushRef="#br0" timeOffset="337166.2535">25575 14139 607 0,'-40'24'97'16,"10"2"-52"-16,22-6-16 16,8-3-29-16,35-8-8 15,23-4 8-15,18-4 1 16,8 4 1-16,-9 9 23 16,-17 10 32-16,-27 6-38 15,-21 10 20-15,-10 6 5 16,-27 4-9-16,-19 3-13 15,-15-1-13-15,-3-8-9 16,3-12 0-16,11-14-3 16,13-16-30-16,4-2-47 0,9-15-54 15,5-5-50 1,8-4-117-16</inkml:trace>
  <inkml:trace contextRef="#ctx0" brushRef="#br0" timeOffset="337398.4928">25717 14070 664 0,'22'-7'83'15,"11"-6"8"1,13-3-26-16,12 1-42 0,10-1-3 15,4 3-12-15,-3 7-8 16,-2 6-46-16,-7 0-162 16</inkml:trace>
  <inkml:trace contextRef="#ctx0" brushRef="#br0" timeOffset="337780.7141">26434 13774 654 0,'37'33'39'0,"-4"17"81"15,-8 16-45-15,-21 17-39 0,-16 20-5 16,-48 19-12-16,-29 14-9 15,-22 7-6-15,-11-2-2 16,-1-16-2-16,12-20-24 16,18-30-128-16,18-35-275 15</inkml:trace>
  <inkml:trace contextRef="#ctx0" brushRef="#br0" timeOffset="338894.5576">19282 15364 573 0,'36'0'5'0,"14"0"63"0,21 0-14 16,12 0-33-16,11 0-7 15,12 0 2-15,17 0-7 16,11 0-3-16,8 0 6 16,7 0 7-16,1 3-8 15,-2 3-4-15,-8 1-4 16,-4-3-3-16,-5 0 1 16,-7-4 42-16,0 0-25 15,-2 0-6-15,5 0 3 16,6-2-9-16,6-6-2 15,10 1 0-15,3 3 1 16,9 4-2-16,3 0 0 16,6 0 8-16,6 0 8 0,4 6-9 15,7 2-4-15,3-1-3 16,7 0-3-16,12 1-2 16,2-3 2-16,6 2 0 15,-1 2 1-15,-6 4 3 16,-5 0-2-16,2-2-2 15,-2-6-1-15,-4-5 1 16,-1 0 1-16,-9 0 1 16,-8 0-2-16,-11-2-2 15,-21-3 1-15,-23 0 1 16,-35 1 0-16,-38-2-1 16,-30 4-21-16,-22 0-45 0,-3-1 7 15,-1 0 26 1,-8 1 5-16,-3 2 13 0,3 0-21 15,-5 0-5-15,-2 0-8 16,-2 0-55-16,-7 0-162 16</inkml:trace>
  <inkml:trace contextRef="#ctx0" brushRef="#br0" timeOffset="340240.9804">22697 15757 454 0,'8'-6'70'0,"2"-3"23"16,-3 0-31-16,1 1-30 15,-2 4 6-15,-2 1 0 16,2 1-4-16,-3 1-8 16,-1-1-6-16,-1 2-4 15,-1 0-2-15,0 0-7 0,0 0 1 16,0 0 2-16,0 0-2 15,0 0 0-15,0 0 1 16,0 6-1-16,2 13 1 16,-1 10 3-16,-1 5-6 15,0 12-2-15,0 10-2 16,0 13-2-16,-13 11 2 16,-2 1 1-16,-3-1 3 15,4-7-3-15,4-12-1 16,1-14-1-16,5-17-1 15,2-15-2-15,2-13 2 16,2-2-6-16,26-22-1 0,14-11 4 16,15-2 3-16,-1 8 0 15,-5 9 1-15,-14 15 1 16,-12 3 6-16,-15 31-2 16,-10 21 1-16,-5 12 3 15,-22 5-8-15,-1-4-2 16,4-17-5-16,9-11-46 15,9-15-144-15,3-22-452 16</inkml:trace>
  <inkml:trace contextRef="#ctx0" brushRef="#br0" timeOffset="350117.3232">19197 14200 443 0,'-1'26'107'0,"2"28"-70"16,42 31 56-16,30 24-29 15,24 30-25-15,18 12-19 16,9-1-20-16,1-5-9 15,-1-17-134-15,-12-24-414 16</inkml:trace>
  <inkml:trace contextRef="#ctx0" brushRef="#br0" timeOffset="350782.5666">22552 15776 729 0,'60'94'41'15,"22"40"19"-15,10 25 2 16,2 6-42-16,-3-13-19 16,-3-11-1-16,5-7-52 15,-4-21-145-15</inkml:trace>
  <inkml:trace contextRef="#ctx0" brushRef="#br0" timeOffset="351945.9705">26767 15352 394 0,'9'-2'41'16,"4"-1"55"-16,2 0-53 0,6-1-22 15,1 2 4-15,7 1-14 16,5 1-5-16,5 0-4 16,0 0-1-16,-1 0-1 15,-10 0-1-15,-6 0-2 16,-4 1-24-16,-6 8-51 16,-5 0-88-16,-7 4-175 15</inkml:trace>
  <inkml:trace contextRef="#ctx0" brushRef="#br0" timeOffset="352195.6284">26821 15784 443 0,'16'0'94'16,"13"0"-26"-16,8 0 35 15,0 0-68-15,-1 5-19 16,-6 6-16-16,-4 4-7 16,0 3-62-16,-11-2-173 15</inkml:trace>
  <inkml:trace contextRef="#ctx0" brushRef="#br0" timeOffset="353276.3514">28217 14879 393 0,'0'-8'24'0,"2"1"64"15,11-6-82-15,4 0-1 16,0 3 12-16,-2 0 0 16,-3 3 6-16,-3 4-4 15,-6-1 2-15,0 4 7 16,-1-2-11-16,-2 2-6 16,0 0-4-16,0 0-5 15,0 0 0-15,0 0 0 16,0 0-1-16,0 0-1 15,0 0 0-15,-5 14 6 16,-15 13 5-16,-16 16-7 16,-11 8-1-16,-8 11-3 0,0 2 0 15,8-3 1-15,13-10-1 16,13-13 0-16,18-16-1 16,3-14-4-16,30-8 5 15,21 0 4-15,16-1 1 16,3-10 0-16,0 5 5 15,-13 2-4-15,-13 4-6 16,-13 0-3-16,-9 0-27 16,-4 3-85-16,-6 0-158 15</inkml:trace>
  <inkml:trace contextRef="#ctx0" brushRef="#br0" timeOffset="353608.8135">28804 14558 318 0,'-16'-10'251'15,"-1"10"-229"-15,2 0 59 16,0 10-69-16,1 15-12 15,1 13 0-15,0 12-1 16,-5 12 0-16,-3 11 1 16,-11 9 2-16,-9 10 0 15,-10 9 2-15,-7 7 6 0,-4 6-1 16,3 0-7-16,2-7-2 16,8-15-8-16,12-19-21 15,12-22-41-15,12-20-57 16,13-21-151-16</inkml:trace>
  <inkml:trace contextRef="#ctx0" brushRef="#br0" timeOffset="353958.0002">28862 15088 487 0,'6'0'50'0,"5"21"38"16,9 8-29-16,8 8-31 15,7 6-2-15,5 6-13 16,-3-1-5-16,-1 1-6 16,-6-3 2-16,-8 3-4 0,-8-3-1 15,-4-4-6-15,-6-1-16 16,-4-8-26-16,0-9-30 16,0-12-67-16,0-12-123 15</inkml:trace>
  <inkml:trace contextRef="#ctx0" brushRef="#br0" timeOffset="354157.2878">29314 15177 588 0,'-39'25'78'0,"-13"13"15"16,-8 8-38-16,-9 12-46 15,-8 10-6-15,1 8-2 16,6-1-1-16,16-7-9 16,21-14-46-16,23-14-83 15,10-20-205-15</inkml:trace>
  <inkml:trace contextRef="#ctx0" brushRef="#br0" timeOffset="354706.1715">29643 15160 345 0,'0'-5'262'0,"0"5"-212"16,0 0 40-16,0 0-76 15,0 18-12-15,0 10 5 16,0 6-5-16,0 9-1 16,-5 2-1-16,-6 6 1 0,-4 5-1 15,-1 2 0-15,-3-2-11 16,3-3-33-16,0-7-61 16,1-10-84-16,-4-12-189 15</inkml:trace>
  <inkml:trace contextRef="#ctx0" brushRef="#br0" timeOffset="354921.9111">29505 15402 549 0,'0'0'80'0,"0"0"22"15,24 0-34-15,10 0-37 16,9 0 8-16,3 6-17 16,-2 3-22-16,3-2-2 15,3 1-66-15,0-6-119 16</inkml:trace>
  <inkml:trace contextRef="#ctx0" brushRef="#br0" timeOffset="355620.414">30328 14996 492 0,'3'0'107'16,"9"0"-40"-16,12 0 13 15,10-8-59-15,5 8 8 16,-3 0-6-16,-5 0-15 16,-4 0-3-16,2 4-3 0,-2 4 3 15,-5 0 8-15,-5-2-7 16,-7 5-4-16,-9 5-2 16,-1 9-2-16,-15 10 2 15,-20 8 0-15,-15 10-3 16,-13 5-1-16,-6 5 4 15,0 7-1-15,2-2 2 16,8 1-1-16,17-6 1 16,14-10-1-16,15-9 0 15,13-11 1-15,3-6-1 16,25-10 3-16,15-6 1 16,7-6 8-16,8-5 7 0,-1 0-7 15,-7 0-6 1,-12 0-6-16,-12 0-1 0,-9 0-26 15,-5 0-70-15,-8 0-113 16</inkml:trace>
  <inkml:trace contextRef="#ctx0" brushRef="#br0" timeOffset="356169.3064">30924 15111 516 0,'0'0'42'0,"0"0"53"15,0-2-75-15,0 2-15 16,0 0 0-16,0 0-2 15,0 0-2-15,0 0 6 16,0 10 11-16,0 2 8 16,0 1-5-16,0 0-5 15,-3-1-10-15,0 2 0 16,-2 2-5-16,2 1-1 16,-4 5 1-16,1 4 0 15,-2-1 7-15,-1 8 10 0,-4 3 4 16,-4 2 3-16,-2 8-8 15,-3 4-2-15,1 4-8 16,0-5-2-16,3-3-2 16,8-13-3-16,5-11-1 15,5-9 1-15,3-11-6 16,24-2-6-16,9-14 2 16,13-14 1-16,-1 0-1 15,-5 4 6-15,-7 14 2 16,-13 10 2-16,-9 0 3 15,-9 22 8-15,-5 16 5 16,-3 8 4-16,-14 7-12 16,-1-8-8-16,4-5-2 0,6-7-39 15,3-7-92-15,5-11-148 16</inkml:trace>
  <inkml:trace contextRef="#ctx0" brushRef="#br0" timeOffset="358364.2768">31220 15459 81 0,'-4'-1'187'16,"4"-1"-110"-1,0 0 1-15,0-2-42 0,0-2 6 16,1-1-1-16,5 2-9 15,-3-1-1-15,2 4 10 16,-4 2-9-16,1 0-2 16,3 0-5-16,3-2-5 15,6 2-3-15,2 0 1 16,1 0 3-16,2 0-4 16,-2 0-4-16,0 0-3 15,0 4-9-15,-2 0-1 16,-5-2-6-16,-2-2-40 15,2 0-88-15,-1 0-256 16</inkml:trace>
  <inkml:trace contextRef="#ctx0" brushRef="#br0" timeOffset="358829.6127">31596 15262 364 0,'-12'0'117'0,"1"2"-56"15,1 7 1 1,4 4-52-16,2-1 0 0,0-1 3 15,2 0-4-15,1-2 8 16,1-1 10-16,0 0 4 16,1-1 0-16,15 3 0 15,4 2 2-15,-1 2 2 16,-1 0-2-16,-4 6 2 16,-7 6-1-16,-5 7-16 15,-2 5-3-15,-2 4-2 16,-14 1-8-16,-5-1-2 15,0-5-3-15,0-5 0 16,3-7 0-16,3-10-4 0,-2-3-9 16,0-6-9-1,-4-6-15-15,0 0-16 0,2-6-21 16,1-6-8-16,6-6-1 16,5-1-64-16,7-10-151 15</inkml:trace>
  <inkml:trace contextRef="#ctx0" brushRef="#br0" timeOffset="359128.503">31631 15293 231 0,'0'-4'306'0,"0"-1"-196"16,16-1 14-16,14-1-73 16,8 1 1-16,9 0-9 15,5-2-8-15,-1 2-10 16,-9 1-5-16,-9 2-16 15,-13 1-4-15,-6 2-30 16,-7 0-104-16,-4-2-263 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1T17:33:54.2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17258 1505 332 0,'0'-1'44'0,"0"1"-4"15,0 0-15-15,0 0-10 16,0 0-5-16,0 0 11 16,19 0 12-16,19-3 3 15,17 3 0-15,8-3-7 16,-9 1-6-16,9 0-11 0,-3-3-7 16,0-3-5-16,0 3 0 15,-3 0-14-15,-5-1-39 16,-17 6-76-16,-5-4-126 15</inkml:trace>
  <inkml:trace contextRef="#ctx0" brushRef="#br0" timeOffset="353.6672">17291 1918 411 0,'11'7'66'15,"35"4"3"-15,20-4 1 16,-1-4-37-16,0-3-20 16,1 0-13-16,-12 0-11 0,-2-9-49 15,0-13-113-15</inkml:trace>
  <inkml:trace contextRef="#ctx0" brushRef="#br0" timeOffset="1237.3337">18875 1577 165 0,'0'0'106'16,"0"0"-72"-16,0 0 16 15,5 0-9-15,23 0-5 16,13 0 2-16,-3 0 13 16,8 0 0-16,6-4 14 15,-6 1-21-15,6 1-13 16,-14 2-20-16,3 0-7 16,0 0-4-16,8-6-7 15,-2-1-33-15,13-5-83 16,-14-6-170-16</inkml:trace>
  <inkml:trace contextRef="#ctx0" brushRef="#br0" timeOffset="1785.7147">20197 1170 165 0,'-10'0'226'0,"-10"0"-213"15,7 0 40-15,-1 5-3 16,-5 6-23-16,11 2-17 16,-17-6 12-16,6 8 4 15,-3 3-12-15,9-3-7 16,-6 5-3-16,8-2-2 16,11-3 0-16,0 3 4 15,0 1 3-15,0 2 2 16,30 3 9-16,5 5 2 15,9-1 7-15,-11 9-5 0,-1 0 8 16,-10 5-2 0,-8 2-11-16,-14 1 2 0,0 6-4 15,0-1-9-15,-36-3-4 16,-21 1-3-16,-3-10 0 16,-11-3-1-16,-2-14-2 15,-4-10-6-15,4-9-9 16,13-2-6-16,2 0-13 15,17 0-8-15,22-11-4 16,14-10-28-16,5-3-60 16,0-9-96-16</inkml:trace>
  <inkml:trace contextRef="#ctx0" brushRef="#br0" timeOffset="2189.5537">20187 1221 156 0,'0'-6'61'0,"0"4"-6"15,0-3-14-15,0 5 7 16,-9-2-17-16,-2-1 6 16,11 3-12-16,0-3-12 15,0 2 10-15,0 1-4 16,0-3 5-16,47 0-7 15,18-3 9-15,20 5 16 16,5 1-15-16,-3-4-6 16,3 4-8-16,-6-7-13 15,-4-4-7-15,-1 6-49 16,-6-9-131-16</inkml:trace>
  <inkml:trace contextRef="#ctx0" brushRef="#br0" timeOffset="2730.1776">21463 951 262 0,'0'0'82'0,"0"0"-67"15,0 0 26-15,0 0 12 16,0 11-19-16,21 5 5 15,23-1 5-15,11 8-1 16,7 2-14-16,-2 5-7 16,-5 0-8-16,-9-1-10 15,-2 0-2-15,-12-1-2 16,1 0-3-16,-14-5-11 16,-5-9-28-16,-6-7-57 15,3-7-77-15,-3 0-158 16</inkml:trace>
  <inkml:trace contextRef="#ctx0" brushRef="#br0" timeOffset="3023.9535">22098 927 57 0,'0'-7'181'0,"0"7"-121"16,0 0-11-16,0-2-3 0,0 2-1 15,0 0 2 1,0 0 13-16,0 0-5 0,-11 0-18 16,-8 7-19-16,-22 23 2 15,-24 16 12-15,-28 17-13 16,-24 9-10-16,-20 2-9 15,17-4-5-15,30-13-56 16,36-27-152-16</inkml:trace>
  <inkml:trace contextRef="#ctx0" brushRef="#br0" timeOffset="3825.5837">22349 1808 370 0,'24'0'32'0,"42"0"61"16,16 0-35-16,21 0 7 15,-5-7-19-15,-8 2-6 16,-16 0-13-16,-9 4-24 16,-5-5-3-16,-16 0-6 15,8-1-24-15,-11-2-38 16,5 2-77-16,-8-4-123 16</inkml:trace>
  <inkml:trace contextRef="#ctx0" brushRef="#br0" timeOffset="4133.6207">22976 1575 312 0,'0'13'34'0,"0"4"24"16,-6 5 3-16,1 6-19 15,0 6-7-15,-9 6 0 0,-8 9 6 16,-5 9-5-16,-3-1-8 16,3 0-15-16,2-2-12 15,-2-9-1-15,8-5-7 16,0-6-15-16,16-11-50 15,3-13-104-15</inkml:trace>
  <inkml:trace contextRef="#ctx0" brushRef="#br0" timeOffset="4695.5046">23895 1399 9 0,'0'0'125'0,"0"0"-86"0,0 0 44 15,0 0 11 1,0 0-14-16,5 0-12 0,36-4 10 16,25-11-12-16,24-4-33 15,16 0 13-15,6 2 3 16,-9-1 1-16,-24 7-12 15,-32 11-17-15,-23 0-14 16,-24 0 0-16,0 29-2 16,0 13 3-16,-33 14 0 15,-51 15-3-15,-1-3-3 16,6-7-1-16,33-21-1 16,46-14-1-16,0-13-4 15,35-6 3-15,47 1 2 16,11 2 8-16,-19 9 8 15,-31 20 5-15,-43 30-2 0,-38 20 0 16,-126 18-4 0,-59-5-8-16,-6-14-7 0,33-32 0 15,46-44-13-15,65-12-57 16,39-55-188-16</inkml:trace>
  <inkml:trace contextRef="#ctx0" brushRef="#br0" timeOffset="16857.0452">24083 2858 290 0,'-16'-1'13'0,"7"1"49"16,9 0-16-16,-8-2-23 16,8 2-9-16,0 0 4 15,0 0 12-15,0 0 4 16,0-4 2-16,-5 4-3 0,-1 0-5 15,6 0-10-15,0 0-3 16,0 0-2-16,-8 0-5 16,3 0-3-16,5 0 2 15,-6 0 0-15,6 0 3 16,0 0 1-16,0 0-2 16,0 0-1-16,0 0-3 15,0 0-4-15,-3 0-1 16,3 14 3-16,0 10 0 15,0 3-1-15,0 6 1 16,0 5 1-16,0 13-1 16,9 5 2-16,4 12 6 0,-7 7 3 15,16 3-2-15,8 4-6 16,5-4 0-16,17-9-3 16,5-9-2-16,3-11 0 15,-3-10 0-15,9-13 0 16,2-11 1-16,-3-3 0 15,1-7 2-15,-9 2-1 16,-2-1-1-16,2 3-1 16,3 2-1-16,-8 4 0 15,8 0 1-15,10 4-1 16,-4-2 1-16,5 3 0 16,-3 1-1-16,-3-3 0 15,-5 9 0-15,-2 1 1 0,-12 9-1 16,-19 6 3-1,-2 2-1-15,-17 1-1 0,-3 0-1 16,6-1 0-16,-11-4 0 16,0 0 0-16,0-7 0 15,0-4-2-15,0-11-4 16,0-4-3-16,0-7-11 16,0-8-26-16,0 0-10 15,0 0-14-15,9-30-152 16</inkml:trace>
  <inkml:trace contextRef="#ctx0" brushRef="#br0" timeOffset="17261.796">25675 4034 152 0,'-11'-4'142'0,"11"4"-82"0,0-1 5 15,0 1-27-15,0 0 4 16,0-2-10-16,0 2 1 16,0-4 2-16,0 4-14 15,0 0-10-15,0 0-9 16,-13 0 3-16,13 0-3 16,0 0-2-16,-6 0 0 15,4 0 1-15,-18 0-1 16,10 0-5-16,-4 4-54 15,14 3-82-15,0-5-87 16</inkml:trace>
  <inkml:trace contextRef="#ctx0" brushRef="#br0" timeOffset="17741.6618">25675 4034 94 0,'101'26'208'16,"-101"-26"-147"-16,0 0 6 15,0 0-20-15,0 0-6 16,0-4-11-16,0-1-13 16,0-2-4-16,0 5 10 15,0-2 3-15,0 4-2 0,0 0-3 16,0 0-3-16,0 0-8 15,0 0-4-15,0 14-3 16,-8 16 11-16,-25 9 0 16,-13 7-3-16,-20 5-8 15,4 3-2-15,-12-2 1 16,22-10-1-16,14-10-1 16,16-10 0-16,11-11-1 15,11-8-1-15,0-3 1 16,0 0 1-16,0 0 2 15,0 0 4-15,0 0 1 16,0 0 2-16,-8 0 3 0,-5-5 2 16,-7-13-12-1,-7-4-1-15,0-3 0 0,-11 0-1 16,0 3 0-16,-14 7-3 16,-3 2-3-16,-2 6-28 15,5 7-20-15,6 0-79 16,13 0-277-16</inkml:trace>
  <inkml:trace contextRef="#ctx0" brushRef="#br0" timeOffset="20333.2166">24105 5330 274 0,'-22'-4'85'16,"16"4"-58"-16,6-2 9 16,0 0-10-16,0 2-4 15,0-4 4-15,0 4 19 16,0-1-3-16,0 1-5 16,0 0-11-16,-5 0-7 15,5 0-6-15,0 0-6 0,0 0-3 16,0 23 5-1,14 6 1-15,24 7-8 0,14 10 7 16,-6 1-2-16,0 5-6 16,-8-3-1-16,-10 5 0 15,-9-4-3-15,-6-5-14 16,-13-14-38-16,0-11-62 16,14-20-70-16</inkml:trace>
  <inkml:trace contextRef="#ctx0" brushRef="#br0" timeOffset="20603.2801">24942 5317 337 0,'0'0'171'15,"0"0"-150"-15,0 14 24 16,-19 27 10-16,-28 10-24 15,-29 14-17-15,-25 19 20 16,-30 18-6-16,-19 11-2 16,-8 13-13-16,3-7-9 15,29-13-4-15,23-20-1 16,43-22-6-16,21-22-21 16,31-24-21-16,8-18-39 15,47 0-61-15,32-33-87 16</inkml:trace>
  <inkml:trace contextRef="#ctx0" brushRef="#br0" timeOffset="20894.9512">25174 5855 305 0,'13'0'129'0,"39"0"-99"16,24 0 59-16,12-7-35 16,15-5-14-16,-10-1-15 15,-17 4-10-15,-21 2-11 16,-17 6-4-16,-16 1-15 15,-11 0-34-15,10 0-54 16,-10 0-81-16</inkml:trace>
  <inkml:trace contextRef="#ctx0" brushRef="#br0" timeOffset="21113.744">25403 6045 534 0,'32'5'21'0,"47"2"91"16,6-3-84-16,-20-4-25 16,-5 3-3-16,-22-3-26 15,1 0-35-15,7 0-51 16,0 0-117-16</inkml:trace>
  <inkml:trace contextRef="#ctx0" brushRef="#br0" timeOffset="21601.1911">26646 5570 274 0,'-14'0'125'0,"3"4"-90"15,11-4 34-15,0 0-29 16,11 0-4-16,55 0 36 16,26-17-2-16,26-2-6 15,-7 5-5-15,-23 8-4 16,-26 6-21-16,-34 0-19 16,-28 34-11-16,0 22 2 15,-79 14-3-15,-20 8-2 16,9-8 0-16,30-23-1 15,33-20 0-15,27-16-2 16,0-6-1-16,55 0 3 16,2 7 1-16,-16 18 2 0,-41 19 2 15,-19 28 4-15,-120 15-2 16,-58 2-5-16,-7-15-2 16,16-35-14-16,68-36-89 15,49-25-203-15</inkml:trace>
  <inkml:trace contextRef="#ctx0" brushRef="#br0" timeOffset="96358.2051">20426 7793 440 0,'0'-6'55'16,"0"2"23"-16,0 4-2 15,0-4-26-15,0 1-4 16,0-3-13-16,0 2 0 15,-16 3-7-15,-17 1-10 16,-21 20-8-16,-36 49-6 0,-30 38-2 16,8 24 0-16,22 13 0 15,38-4 0-15,52-17-1 16,0-15-1-16,66-24-19 16,10-19-22-16,3-20-16 15,-11-12-33-15,-5-20-101 16</inkml:trace>
  <inkml:trace contextRef="#ctx0" brushRef="#br0" timeOffset="96778.6121">21065 8296 558 0,'46'0'57'15,"19"-6"-31"-15,25-1 29 16,3 1-41-16,-14 1-14 15,-22-2-3-15,-10 4-44 16,-9 3-51-16,-11-3-129 16</inkml:trace>
  <inkml:trace contextRef="#ctx0" brushRef="#br0" timeOffset="97484.9069">22474 7888 250 0,'-49'42'225'16,"-8"16"-215"-16,16 14 47 15,-8 4-26-15,22-1-14 16,7 1-13-16,12-7-3 15,8-9 3-15,0-21-1 16,19-11 0-16,22-20-3 16,11-8 9-16,0-8 14 15,-6-27 4-15,6-15-11 16,3-6-11-16,2-5-3 16,3-2 0-16,5-3-2 15,-7 4 0-15,10 5 0 0,-3 10 1 16,-2 5-1-16,5 13 0 15,-3 11 0-15,1 7 3 16,5 11 2-16,2 0 1 16,-2 6 7-16,-11 17-7 15,-13 6-5-15,-17 1-1 16,-9 2 2-16,-15 0 0 16,-6-2 3-16,0-1 0 15,0-1 2-15,-14-4-3 16,-29-2 0-16,-17-10-2 15,-11-10-1-15,-8-2-1 16,-9-7-1-16,-2-26-4 16,-8-9-4-16,6 0 3 0,13 3 3 15,19 8-2-15,2 4 1 16,20 3-4-16,5 8-14 16,6 7-23-16,13 6-12 15,6 3-18-15,-3 0-86 16</inkml:trace>
  <inkml:trace contextRef="#ctx0" brushRef="#br0" timeOffset="97738.104">24026 8299 673 0,'-99'77'25'16,"7"10"32"-16,-12-6-49 15,11-11-8-15,3-23-78 16,17-39-231-16</inkml:trace>
  <inkml:trace contextRef="#ctx0" brushRef="#br0" timeOffset="98548.4986">25272 7722 285 0,'-8'0'134'16,"2"0"-95"-16,1-2 18 16,5-3-5-16,0-2 6 15,32-6-3-15,39-3 2 16,22-1-9-16,-9 4-8 16,-13 5 0-16,-11 8-12 0,-27 0-15 15,-14 5 0-15,-19 28-5 16,0 13 0-16,-46 12-1 15,-31-3-5-15,4-7-2 16,21-15 0-16,33-16-3 16,19-17-13-16,30 0 0 15,57-21-7-15,22-11 22 16,11 11 1-16,-22 13 2 16,-32 8 10-16,-20 8 0 15,-46 42 4-15,-13 22-1 16,-91 12-5-16,-46 15-5 15,-8-23-5-15,19-23-3 0,35-32-26 16,36-21-40 0,30-13-54-16,38-26-61 0,0-7-112 15</inkml:trace>
  <inkml:trace contextRef="#ctx0" brushRef="#br0" timeOffset="98802.4524">26253 7276 238 0,'47'0'448'15,"24"43"-441"-15,13 30 77 0,-24 26-33 16,-38 25 12-16,-22 31-22 15,-101 25-8-15,-76 13-15 16,-44-2-9-16,-16-30-9 16,29-48-8-16,56-45-63 15,67-68-138-15</inkml:trace>
  <inkml:trace contextRef="#ctx0" brushRef="#br0" timeOffset="103850.8182">16465 8154 407 0,'0'0'37'0,"0"0"-8"15,0 6-10-15,-14 19 4 16,6 9 2-16,-11 12 4 16,0 8 4-16,-14 8-4 15,-5 8-5-15,-3 7-6 16,-16 2-12-16,-3 3-5 15,13-5-1-15,-4-13-2 16,18-24-2-16,11-29-4 16,3-11 4-16,13-31 3 15,6-32-14-15,0-23-1 16,25-16 9-16,30-6 6 0,4-10 1 16,26 4 0-16,5-2 2 15,11 6 4-15,8 5-3 16,3 8 7-16,0 21 5 15,-1 16 8-15,-26 15 0 16,-20 22-1-16,-18 15-10 16,-28 8-7-16,-19 17-1 15,0 38 17-15,-19 30-6 16,-74 22-6-16,-24 20-7 16,-22 8-2-16,-3-11 0 0,16-16-1 15,28-24-3 1,33-24-6-16,40-26-10 0,25-11-3 15,6-10 16-15,73-3 5 16,19 2 1-16,6-3 1 16,-6-1 1-16,-14 11 4 15,-10 1 6-15,-30 2-9 16,-23 2-2-16,-15-3-14 16,-6-1-70-16,0-3-78 15,-6-4-176-15</inkml:trace>
  <inkml:trace contextRef="#ctx0" brushRef="#br0" timeOffset="104276.7665">17400 8362 288 0,'0'-4'186'16,"0"2"-181"-16,0 2 25 15,0-2-13-15,0 2-7 16,-19 0 11-16,-14 0 9 16,-5 0 0-16,-14 19-1 15,6 12-4-15,-9 11-6 0,3 7-1 16,6-5-10-16,13-4-4 15,20-15-4-15,7-14-1 16,6-11-9-16,0-2-15 16,52-33 19-16,14-5 1 15,-15 1 1-15,-4 15 4 16,-20 12 2-16,-19 12-1 16,-8 0-1-16,0 14 1 15,0 18 6-15,0 5-3 16,-22-4-4-16,3-4-7 15,6-8-43-15,2-7-31 16,11-3-74-16,0-6-119 16</inkml:trace>
  <inkml:trace contextRef="#ctx0" brushRef="#br0" timeOffset="104562.9539">17577 8475 99 0,'0'-3'305'0,"0"3"-275"16,8 0 26-16,-8 19-15 15,0-1-23-15,0-6-13 16,0-4-4-16,19-8-1 16,14 0 1-16,27-20 0 15,16-10 8-15,4 2 15 16,-20 7 8-16,-3 11 9 0,-35 10-11 15,-22 0-21-15,0 28 11 16,-14 11-8-16,-41 6-12 16,6-5-19-16,22-13-52 15,22-11-61-15,5-9-115 16</inkml:trace>
  <inkml:trace contextRef="#ctx0" brushRef="#br0" timeOffset="104952.2117">18534 8342 66 0,'-24'-3'388'0,"-17"3"-379"16,3 0 30-16,5 2-27 16,-13 15 5-16,-1 2 2 15,9 8 5-15,3-8 12 16,10-7-14-16,20-8-20 15,5-4-2-15,0 0-1 16,19-27 1-16,19 3 4 16,0 6 10-16,-16 10 17 15,-3 8 4-15,-5 0-8 16,5 33 2-16,-11 20-3 16,-8 16-10-16,0 15-10 15,-47 6-2-15,-18-1-2 0,-22-2 3 16,-6-13 2-1,-16-12-2-15,16-19-5 0,22-23 0 16,-2-20-10-16,15 0-17 16,18-34-11-16,12-2-4 15,23-3-17-15,5 5-9 16,0-1-19-16,54 12-71 16</inkml:trace>
  <inkml:trace contextRef="#ctx0" brushRef="#br0" timeOffset="105424.4696">18534 8543 386 0,'0'3'31'15,"22"1"61"-15,30-4-50 16,0 0-13-16,13-21-3 0,-5-6 4 15,-16 2 12-15,-12 3-1 16,-18 7-15-16,-14 5-7 16,0 6-7-16,0 4-1 15,-46 0-4-15,-25 14-7 16,-14 18 0-16,-2 10-1 16,22 4 0-16,13-5-1 15,19-4-1-15,28-9-3 16,5-5 2-16,0-8 2 15,46-11-4-15,19 0-9 16,6-4-12-16,-5 0-16 16,5-8-25-16,-17-5-56 15,3-9-85-15</inkml:trace>
  <inkml:trace contextRef="#ctx0" brushRef="#br0" timeOffset="105801.1075">19221 8033 315 0,'0'0'251'0,"0"5"-225"16,0 8-11-16,0-3-15 16,0 8-42-16,0-7-103 15,0 6-107-15</inkml:trace>
  <inkml:trace contextRef="#ctx0" brushRef="#br0" timeOffset="106055.2224">19273 8470 261 0,'-44'22'476'16,"-7"11"-476"-16,29-14-43 15,16-19-225-15</inkml:trace>
  <inkml:trace contextRef="#ctx0" brushRef="#br0" timeOffset="162284.1371">18234 6037 214 0,'0'0'133'0,"0"0"-103"16,0 0-8-16,0 0 37 15,0 0-1-15,0 0-13 16,0 0 12-16,0 0-4 16,33 0-15-16,13 0 7 15,20 0-18-15,-1-2-12 16,-8-6-13-16,-2 3-2 15,2 3-4-15,-16-2-34 16,3 4-39-16,-22 0-64 16,-22 0-155-16</inkml:trace>
  <inkml:trace contextRef="#ctx0" brushRef="#br0" timeOffset="162479.9443">18300 6383 507 0,'57'0'35'0,"17"0"64"16,5 0-73-16,-28 0-26 16,-18-3-2-16,0-2-52 15,-9-6-68-15,-2-4-231 0</inkml:trace>
  <inkml:trace contextRef="#ctx0" brushRef="#br0" timeOffset="163049.8851">19314 5913 284 0,'-19'0'38'16,"19"-5"32"-16,0 1-6 16,0 4-6-16,0 0-21 15,0 0-10-15,0 0-4 16,0-4-7-16,0-3 9 16,0-3 18-16,38-2 8 0,14-6-8 15,22 1-6 1,-1-3-2-16,9 3-5 0,-22 4-4 15,-14 9-7-15,-27 4-8 16,-19 0-6-16,0 4-3 16,0 28 0-16,-19 21 5 15,-38 4-3-15,-3-4-4 16,27-12 0-16,20-17 0 16,13-11 0-16,13-5-2 15,39-3 2-15,8 4 0 16,-8 17 3-16,-44 20 9 15,-8 32 1-15,-112 23-2 16,-59 11-3-16,-31-13-8 16,22-31-1-16,57-50-43 0,44-40-154 15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1T17:37:33.5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8075 5039 299 0,'14'-12'23'15,"-1"2"51"-15,-5 8-10 16,3-3-27-16,-11 5 1 15,0 0-3-15,0 0-5 16,0 17-9-16,-30 19-2 16,-19 17-10-16,-22 18-6 15,-21 16-2-15,-18 18-1 16,-9 7-1-16,15 0 0 16,25-8-3-16,41-17-2 15,38-26-2-15,0-22 2 16,65-17 3-16,31-16 3 15,-1-5 5-15,0 4-2 0,-16-5-3 16,-24 5 0 0,-25-3-13-16,-16 0-73 0,5-2-95 15</inkml:trace>
  <inkml:trace contextRef="#ctx0" brushRef="#br0" timeOffset="442.4279">8331 5769 320 0,'38'0'18'16,"11"-3"35"-16,28-4 5 15,10-5-19-15,8-6 4 16,-2-8-6-16,0-6-5 16,-9 4 0-16,-10-10-1 15,-9 3-15-15,-13-1-8 16,-14 0-1-16,-24 7-4 16,0 1 3-16,-14 6 3 15,0 7 2-15,-38 11 3 16,-42 4-5-16,-31 22-8 15,-9 26-1-15,-17 10 0 16,20 6 0-16,19 0-2 0,19-1-4 16,41-3 1-16,24-3 2 15,14-7 1-15,14-14-4 16,51-6-8-16,20-10-11 16,5-12-8-16,2-8-11 15,1 0-39-15,-14-6-34 16,-3-16-74-16</inkml:trace>
  <inkml:trace contextRef="#ctx0" brushRef="#br0" timeOffset="862.7078">10529 4893 305 0,'30'-27'25'15,"-22"11"-6"-15,3-5 23 16,-11 3-3-16,0 0-12 16,0 1-7-16,0 2 16 15,-30 3-8-15,8 1-1 16,-11 7-3-16,-13 4-8 15,-6 0-12-15,-5 22-2 0,-3 15 2 16,0 6-1-16,16 8-1 16,-2 11 2-16,24 11 1 15,3 3 4-15,8 13 5 16,3 3 1-16,8-2-5 16,-14-1-1-16,3-7-5 15,-2-9-4-15,-9-8 0 16,-2-9-4-16,4-13-8 15,7-14-18-15,-1-12-29 16,-10-7-48-16,15-7-35 16,-23-3-175-16</inkml:trace>
  <inkml:trace contextRef="#ctx0" brushRef="#br0" timeOffset="1049.8315">9798 5516 136 0,'79'-18'299'0,"8"5"-258"16,25 4 54-16,-3 2-60 15,-16 1-24-15,-22 1-11 16,-25 0-5-16,-8 3-12 16,-10-1-39-16,4 3-80 15,1 0-122-15</inkml:trace>
  <inkml:trace contextRef="#ctx0" brushRef="#br0" timeOffset="1281.9969">11230 4966 361 0,'0'0'76'15,"0"0"-72"-15,0 22 20 16,0 13 21-16,0 16-21 15,0 7 4-15,-17 14 7 16,-35 14-13-16,-13 0-4 16,-6-2-12-16,6-6-6 15,-1-11-14-15,6-13-36 16,14-12-31-16,16-17-41 0,14-15-69 16</inkml:trace>
  <inkml:trace contextRef="#ctx0" brushRef="#br0" timeOffset="1462.1377">10807 5423 123 0,'49'-13'346'16,"3"1"-323"-16,27 3 57 16,11-4-52-16,-3-2-15 15,-2 1-9-15,-20-3-4 16,-8 4-19-16,-16 1-56 15,-3 7-63-15,3 5-145 16</inkml:trace>
  <inkml:trace contextRef="#ctx0" brushRef="#br0" timeOffset="1860.4033">11870 4970 339 0,'-32'0'5'0,"13"3"30"16,10 4-7-16,9-7-14 15,0 0-9-15,14 0 28 16,38-7 26-16,13-8-2 16,20 2 1-16,-17 4-6 0,3 9 0 15,-25 0-13-15,-8 16-3 16,-29 25-7-16,-9 17-2 15,-47 20-14-15,-32 3-7 16,-5-8-5-16,24-19-1 16,32-27-3-16,28-15-4 15,0-12-3-15,68 0 5 16,25 0 5-16,5 0 0 16,6 3 0-16,-28 35 1 15,-43 15 0-15,-33 25 4 16,-65 14 3-16,-72 4-6 15,-26-9-2-15,5-23-10 16,27-29-54-16,46-29-84 0,28-12-199 16</inkml:trace>
  <inkml:trace contextRef="#ctx0" brushRef="#br0" timeOffset="2670.9092">8778 7305 376 0,'0'0'13'0,"0"0"47"16,0 0-25-16,0 7-20 15,0 29 31-15,0 21 10 16,0 18-33-16,0 7-4 16,-2 2-1-16,2-18-9 15,0-16-9-15,49-22 1 16,30-25 3-16,11-3 15 15,22-43 8-15,13-28-9 16,-8-1-8-16,-19-7 1 0,-32 7-2 16,-42 14-6-16,-15 8-2 15,-9 17-1-15,0 14-9 16,0 7-39-16,0 12-48 16,0 0-84-16,0 7-212 15</inkml:trace>
  <inkml:trace contextRef="#ctx0" brushRef="#br0" timeOffset="2916.6694">10128 7289 501 0,'0'9'38'16,"0"33"-16"-16,0 13 19 15,0 9-18-15,0 1-8 16,0 2-4-16,0 5 2 16,0 2-9-16,-5 5-4 15,-23 6 0-15,-7-2-5 16,5-16-22-16,3-22-51 16,8-23-83-16,10-22-5 15</inkml:trace>
  <inkml:trace contextRef="#ctx0" brushRef="#br0" timeOffset="3167.8336">10349 7305 474 0,'98'-59'52'0,"3"14"23"16,27 12-18-16,-16 21-12 15,-25 12 0-15,-30 8-19 16,-35 42-8-16,-22 25 9 15,-46 19-13-15,-66 5-11 16,-24 0-2-16,-9-17-1 16,6-16 0-16,36-30-1 15,15-16-8-15,36-18-15 0,28-2-22 16,24-15-31 0,5-16-66-16,74-10-96 0</inkml:trace>
  <inkml:trace contextRef="#ctx0" brushRef="#br0" timeOffset="3575.8868">11772 6995 465 0,'-52'29'12'0,"20"1"24"16,32-6-19-16,0-12-11 15,24-12 11-15,50 0 34 16,10 0 2-16,1 0 8 15,-6 5-15-15,-27 30-1 16,-25 17-7-16,-27 21-6 16,-19 14-10-16,-74 12-13 15,-38-6-6-15,6-16-3 16,16-17 0-16,16-24-6 0,22-28-21 16,11-8-13-16,19-12-2 15,17-27-25-15,24-10-22 16,0 1-43-16,33-9-74 15</inkml:trace>
  <inkml:trace contextRef="#ctx0" brushRef="#br0" timeOffset="3786.0274">11889 6886 308 0,'60'-9'286'0,"39"4"-244"16,40-3 44 0,30-5-56-16,0-3-15 0,-6-11-8 15,-18 1-7-15,-25-8-5 16,-25-2-13-16,-13 7-58 16,-6-4-137-16</inkml:trace>
  <inkml:trace contextRef="#ctx0" brushRef="#br0" timeOffset="6390.7945">21157 2807 420 0,'0'0'64'15,"6"0"-23"-15,-1 0 7 16,3 0-23-16,-2 3-6 16,7 19 12-16,-7 8 0 15,7 9 3-15,-13 15-9 16,0 13-8-16,0 13-7 15,-38 12-4-15,-22 10-5 16,9-1-1-16,-1-3-6 0,5-19-22 16,9-21-27-16,25-24-22 15,4-19-59-15,9-15-105 16</inkml:trace>
  <inkml:trace contextRef="#ctx0" brushRef="#br0" timeOffset="6681.9899">21798 2857 477 0,'0'0'0'0,"0"15"31"16,14 13-4-16,5 0 2 15,0 5-7-15,-6 3 7 16,-7 9-3-16,-6 11 5 16,0 8-17-16,0 11-10 15,-33 1-4-15,3-4-8 16,8-9-22-16,-2-20-27 16,-3-15-24-16,7-19-30 15,7-2-18-15,-20-7-135 16</inkml:trace>
  <inkml:trace contextRef="#ctx0" brushRef="#br0" timeOffset="6900.1346">21307 3278 499 0,'71'-25'36'0,"22"-1"37"15,19 1-12-15,5 7-29 16,-24 1-17-16,-23 5-13 16,-18-2-2-16,-19 7-5 15,0-1-11-15,8 7-43 16,5 1-81-16,-2 0-80 16</inkml:trace>
  <inkml:trace contextRef="#ctx0" brushRef="#br0" timeOffset="7162.3073">22886 2896 501 0,'0'0'48'15,"0"0"-38"-15,11 17 15 16,-11 11 1-16,0 7-19 15,0 10 3-15,0 10 13 16,-30 7-5-16,-6 18-2 0,-7 5-3 16,-4 9-13-1,1 0-2-15,8-4-18 0,5-10-38 16,11-19-60-16,11-19-46 16,6-27-26-16</inkml:trace>
  <inkml:trace contextRef="#ctx0" brushRef="#br0" timeOffset="7604.7908">22815 2971 388 0,'19'-16'4'16,"27"-1"31"-16,6-3 17 15,19-2-8-15,22-3 5 16,5-3 6-16,14 6-3 16,5 3-7-16,-13 6-6 15,-25 10-5-15,-14 3-18 16,-24 0-4-16,-22 16 2 16,-19 17 5-16,0 13-2 15,-65 14-9-15,-42 1-6 16,-21 2-2-16,0-3-3 15,5-10-8-15,25-7-5 16,27-9-2-16,36-19-2 16,19-4-2-16,16-6 0 0,0-5 10 15,16 7 0-15,38 1 12 16,25 5 5-16,6 9 4 16,-9 9 5-16,-16 5 7 15,-5 9-8-15,-31-3-8 16,-10-1-5-16,0-3-5 15,-14-2-28-15,0-12-24 16,0-3-54-16,0-5-103 16</inkml:trace>
  <inkml:trace contextRef="#ctx0" brushRef="#br0" timeOffset="7994.6182">24178 2984 513 0,'0'0'27'0,"0"0"34"16,0 0-31-16,0 13 2 15,0 18-8-15,0 14-1 16,0 7 3-16,6 17-1 0,-1 13-11 16,9 0 5-16,-14-3-6 15,8-18-5-15,8-18-5 16,-7-21 0-16,23-22-2 16,42-14 6-16,35-59 20 15,35-32-23-15,6-22-4 16,-16 6 2-16,-25 20 0 15,-22 22-1-15,-21 22-1 16,-28 10-4-16,-11 12-40 16,6 9-65-16,-3 8-119 15</inkml:trace>
  <inkml:trace contextRef="#ctx0" brushRef="#br0" timeOffset="25850.1898">10142 10412 199 0,'5'-26'257'0,"-5"10"-249"15,0 6 24-15,0-1 18 16,0 4-18-16,0 2 3 16,0 5 13-16,-46 0-13 15,-52 33-22-15,-33 44 4 16,-33 33-5-16,1 38-1 16,4 34-5-16,42 14-2 15,52-5-2-15,57-15-2 0,8-37 0 16,87-40-12-16,16-29-28 15,28-39-29-15,0-26-51 16,0-6-74-16</inkml:trace>
  <inkml:trace contextRef="#ctx0" brushRef="#br0" timeOffset="26323.6545">10769 10740 364 0,'0'-10'25'0,"0"2"42"15,0 4-18-15,0-4-4 16,0 5-10-16,8 3-10 16,22 0 2-16,-8 11 3 15,-11 30 9-15,-11 24 0 16,0 21-15-16,-52 16-15 16,-24 3-7-16,2-9-2 15,3-14-15-15,11-21-69 16,35-22-73-16,25-22-169 15</inkml:trace>
  <inkml:trace contextRef="#ctx0" brushRef="#br0" timeOffset="26570.055">11281 11425 489 0,'0'39'36'0,"-13"16"37"16,-66 15-24-16,-25 5-29 16,-13-2-19-16,5-7-1 15,14-24-28-15,30-20-47 16,43-22-68-16,25-16-180 0</inkml:trace>
  <inkml:trace contextRef="#ctx0" brushRef="#br0" timeOffset="26967.7838">12165 10921 45 0,'-25'0'392'0,"-16"0"-336"16,-10 26 6-16,-9 23-32 15,-6 20-7-15,1 7 0 16,18 8 4-16,34-4 0 15,13-11-12-15,27-25-7 16,66-22-6-16,29-22-1 16,31-6 4-16,22-43-1 15,-17-20 0-15,-25-6 4 16,-48-3 9-16,-52 12 0 16,-33 8-4-16,-79 8-8 15,-66 13-5-15,-27 8-4 16,22 9-22-16,41 9-38 0,55 7-25 15,35 3-96-15,19-4-231 16</inkml:trace>
  <inkml:trace contextRef="#ctx0" brushRef="#br0" timeOffset="27199.9985">13149 10533 61 0,'0'-5'534'0,"0"8"-529"16,33 39 13-16,13 21 24 0,6 28 1 15,-27 21-4 1,-25 24 2-16,-28 15 3 0,-89 14-5 16,-38-12-19-16,-28-20-20 15,6-33 0-15,32-37-55 16,47-45-115-16,57-31-287 15</inkml:trace>
  <inkml:trace contextRef="#ctx0" brushRef="#br0" timeOffset="29329.6439">14256 11124 261 0,'0'0'24'16,"0"0"19"-16,0 0-4 15,-8 0-10-15,8 0 11 16,0 0 5-16,0 0-12 15,0 0-5-15,0 0 2 16,0 0 6-16,0 0 2 16,0 0-13-16,0 0-7 15,0 0-1-15,0 0-1 0,0 0 0 16,0 0-1-16,0 0-8 16,-6 0-3-16,1 0-2 15,2 0-1-15,3 0-1 16,-5 2 2-16,5 2-1 15,0-1 4-15,-6 1 3 16,6-2-1-16,0-2-2 16,0 2-1-16,0-2-1 15,0 0-1-15,0 0 0 16,0 0 0-16,0 0 0 16,0 0 1-16,0 0-1 15,0 0 0-15,0 0 1 16,0 0 0-16,0 0 0 0,0 0 0 15,39-4 2-15,26-14-1 16,28 1 4-16,24 1-1 16,14 3 6-16,5 8 2 15,-2 2-3-15,-12 3 1 16,-34 0-8-16,-23 0-4 16,-27 0-1-16,-13 0-5 15,-22 0-17-15,-3 0-29 16,0 0-41-16,0-4-79 15,13-10-156-15</inkml:trace>
  <inkml:trace contextRef="#ctx0" brushRef="#br0" timeOffset="30259.8019">15358 10737 23 0,'0'0'204'16,"-8"-2"-182"-16,8-3 33 15,0 4-9-15,0 1-3 16,0-2-1-16,-6-2 2 16,1 4-7-16,-4 0 8 15,4 0-12-15,2 0-9 16,-2 0-2-16,-1 0-5 0,6 0 1 15,-8 0 2-15,8 0-2 16,0-1-5-16,0 1-3 16,0 0-2-16,0 0-4 15,0 0 5-15,0 0 1 16,0 0-2-16,0 0 0 16,0 0 4-16,0 0-2 15,0 0-3-15,0 0-3 16,0 0-1-16,0 0-2 15,0 0 0-15,0 0-1 16,19 15 2-16,17 11 8 16,15-2-4-16,7 2-1 0,7 2-2 15,-5-5 3-15,0-5 2 16,-8-3-5-16,-19-2-1 16,-1-2-1-16,-23-7 0 15,-9 3-1-15,0 0 0 16,-9 11 1-16,-56 12 1 15,-41 15-2-15,-17 7-1 16,-13 5-2-16,24-4-2 16,25-11-12-16,27-12-45 15,30-19-87-15,21-11-299 16</inkml:trace>
  <inkml:trace contextRef="#ctx0" brushRef="#br0" timeOffset="34611.7903">17776 10158 405 0,'6'-5'50'0,"-6"5"-16"15,5-2 15-15,1 2-18 0,-4 0-6 16,-2 0-8 0,0 0-3-16,0 0 2 0,0 7-6 15,-27 33 0-15,-47 27-2 16,-24 24 1-16,-5 27 2 16,-1 14-4-16,30 10 9 15,28-8-2-15,35-6-11 16,11-21-3-16,25-23 0 15,29-25-5-15,9-21-5 16,-11-20-23-16,-11-18-51 16,5-8-94-16</inkml:trace>
  <inkml:trace contextRef="#ctx0" brushRef="#br0" timeOffset="35024.3408">18136 10722 349 0,'0'0'115'0,"0"0"-77"16,46 0 21-16,20 0-8 15,18 0-3-15,1 0-2 16,-6 0-30-16,-27 0-14 16,-25 0-2-16,-16 0-2 15,-11 0-8-15,8 0-35 16,6-9-82-16,19-2-143 16</inkml:trace>
  <inkml:trace contextRef="#ctx0" brushRef="#br0" timeOffset="36698.1431">19131 10412 30 0,'0'0'75'15,"0"0"-72"-15,0 0 9 16,0 0 0-16,0 0 2 15,0 0 5-15,0 0 14 16,0 0 27-16,0 0 4 0,0 0-22 16,0 0-18-16,0 0-5 15,0 0-6-15,0 0 2 16,0 0 7-16,0 0 4 16,0 0 0-16,0 0 7 15,0 0-4-15,0 0-6 16,0 0-6-16,0 0-3 15,0 0 1-15,6 0-5 16,13 0 0-16,14 0 3 16,40 0 20-16,17-6-1 15,22-7-4-15,0 1 3 16,-20 8 0-16,-18 1-8 16,-30 3-15-16,-17 0-6 0,-27 15 4 15,0 22 4-15,-41 19-2 16,-63 13-5-16,-21 10-3 15,-11 9 0-15,10-4-1 16,28-7 0-16,38-13 1 16,41-15-1-16,19-11-2 15,38-15-2-15,49-8 2 16,17-10 3-16,13-2 0 16,-16-3 0-16,-30 0-9 15,-11 0-24-15,-22 0-33 16,-10 0-51-16,-4 0-145 15</inkml:trace>
  <inkml:trace contextRef="#ctx0" brushRef="#br0" timeOffset="36913.2842">20377 11042 681 0,'-35'49'15'0,"-28"21"30"16,-19 10-27-16,-29 2-18 15,-7-7 0-15,9-17-17 16,17-23-26-16,21-18-18 0,35-11-32 16,36-6-108-1</inkml:trace>
  <inkml:trace contextRef="#ctx0" brushRef="#br0" timeOffset="37537.6828">21397 10474 13 0,'0'-11'513'15,"-19"11"-484"-15,-19 6 23 16,-8 24-28-16,-6 10 3 16,-14 10-17-16,6 11-5 15,14 7 8-15,0 6-1 16,27-1 4-16,19-13-3 16,0-15-7-16,73-19-3 15,36-18 5-15,30-8 2 16,17-12 2-16,-4-28-7 15,-15-9 7-15,-20-3 8 0,-38 0-7 16,-46-2-4 0,-33-4-4-16,-19 1-5 0,-74 0-2 15,-16 8-13-15,8 10-17 16,30 11-19-16,33 12-32 16,38 3-106-16</inkml:trace>
  <inkml:trace contextRef="#ctx0" brushRef="#br0" timeOffset="37777.8421">22439 10010 652 0,'22'23'29'16,"10"34"-24"-16,6 24 16 15,-10 21 2-15,-15 22 1 16,-13 18 5-16,-54 9 11 16,-69 3-5-16,-41-9-16 15,-15-15-19-15,9-31-3 16,40-35-65-16,23-55-138 16</inkml:trace>
  <inkml:trace contextRef="#ctx0" brushRef="#br0" timeOffset="44183.6165">23303 11001 299 0,'-11'0'5'0,"6"0"14"16,5 2 17-16,0-1-12 15,0-1-5-15,0 4 20 16,0-4 5-16,0 0-8 16,0 0-16-16,0 0-4 15,0 0-7-15,0 0-2 16,0 0 9-16,0 2-1 16,11 3 0-16,10-2 2 15,18-2-5-15,7 3 1 16,25-4 1-16,22 0 11 0,10 0-8 15,28 0-2 1,33 0 4-16,2-4 3 0,8 0 2 16,-29 4-11-16,-39 0-11 15,-29 0-2-15,-42 0-1 16,-16 0 0-16,-19 0-6 16,0 0-27-16,0 0-52 15,0 0-49-15,-8-5-162 16</inkml:trace>
  <inkml:trace contextRef="#ctx0" brushRef="#br0" timeOffset="44709.7397">24786 10632 139 0,'-19'-2'207'0,"11"2"-182"15,8-2 29-15,0 2-22 16,0-2 0-16,0-2-1 15,0 3 1-15,-11 1 7 0,8 0-3 16,-2 0-11-16,0 0-7 16,5 7-10-16,0 0-4 15,0 2 4-15,0-1 4 16,0-2 3-16,0 2-3 16,13-4 5-16,17 3 6 15,6 3-4-15,2-3-5 16,0 4-3-16,3 2-1 15,-3-2-3-15,0 5 1 16,-11 2 1-16,1-1-2 16,-4 2-2-16,-5 0 1 15,-5 7 4-15,-14 9 6 0,0 9 1 16,-25 15-4 0,-73 13-4-16,-46 15-7 15,-28 1-1-15,-2-12-1 0,40-13-1 16,38-26-32-16,69-35-91 15,27-10-165-15</inkml:trace>
  <inkml:trace contextRef="#ctx0" brushRef="#br0" timeOffset="45533.6194">27336 10265 447 0,'0'-10'93'16,"0"10"-32"-16,-19 0 5 16,-28 10-47-16,-26 32-10 15,-20 21 7-15,-24 24 3 16,-9 21 3-16,4 24 0 15,4 15-8-15,39 5-3 16,52-7-6-16,27-24-5 16,8-23-1-16,49-30-2 15,3-22-5-15,-8-14-14 16,8-13-59-16,-3-19-59 16,3 0-219-16</inkml:trace>
  <inkml:trace contextRef="#ctx0" brushRef="#br0" timeOffset="46561.302">27472 10858 173 0,'-5'0'174'0,"5"0"-146"15,0 0 26-15,0 3 15 16,11 7-19-16,24-2-6 16,9-5 3-16,16 7-4 15,0-8-6-15,5 1-18 16,-8 0-13-16,-16 0-6 0,-3-2-3 16,-10-1-11-16,-1 0-51 15,-8 0-68-15,5 0-113 16</inkml:trace>
  <inkml:trace contextRef="#ctx0" brushRef="#br0" timeOffset="46995.5876">28503 10578 224 0,'0'0'91'15,"0"0"-62"-15,0 0 23 16,5 0-14-16,42 0 26 16,4 0-4-16,15 0-1 15,13-3 1-15,-3 1-19 16,-8 2-8-16,-21 0-13 15,-15 0-10-15,-18 0 4 16,-8 22 1-16,-6 15-2 16,-9 13 3-16,-70 13-9 15,-19 2-5-15,-25 13-1 0,-2 0-1 16,27-5 0 0,32-12 0-16,47-17-3 0,19-19-6 15,28-12 7-15,62-12 1 16,21-1 1-16,7 0 0 15,-7-5-6-15,-23-3-25 16,-23 4-22-16,-21 1-26 16,-6 3-69-16,-11 0-115 15</inkml:trace>
  <inkml:trace contextRef="#ctx0" brushRef="#br0" timeOffset="47199.7234">29694 11166 33 0,'-32'23'632'0,"-9"22"-611"15,-17 9 41-15,-7-2-49 16,-20 6-13-16,-7-9-2 16,4-2-3-16,7-9-8 15,26-16-16-15,22-8-25 16,33-14-48-16,0 0-141 15</inkml:trace>
  <inkml:trace contextRef="#ctx0" brushRef="#br0" timeOffset="47595.9862">30433 10788 514 0,'-90'21'51'16,"11"11"20"-16,19-6-33 15,30-6-29-15,22-13-9 16,8-5-3-16,33-2 3 15,57 0 29-15,16 0 21 0,0 0 3 16,-21 0-15-16,-28 20-5 16,-35 21-5-16,-22 17-6 15,-60 18-3-15,-65 7-12 16,-31-4-6-16,-7-16-1 16,23-22-3-16,34-22-14 15,24-19-17-15,36 0-20 16,27-36-21-16,19-19-24 15,38-12-26-15,60-4-87 16,33-7-104-16</inkml:trace>
  <inkml:trace contextRef="#ctx0" brushRef="#br0" timeOffset="47860.1614">30586 10619 338 0,'0'0'157'16,"0"0"-117"-16,33 0 9 16,37-4 17-16,29-5 5 15,26-5-32-15,11 0-3 16,3-1-11-16,-21 0-14 0,-15 3-11 15,-43 4-6 1,-19-5-43-16,-8 5-66 0,-3 0-84 16</inkml:trace>
  <inkml:trace contextRef="#ctx0" brushRef="#br0" timeOffset="48091.8444">31712 10171 602 0,'38'48'152'0,"17"35"-147"16,16 29 53-16,-39 25-17 0,-32 25 5 16,-65 19-16-16,-99 9-2 15,-46-12-11-15,-38-15-16 16,-3-39-1-16,30-44-19 15,44-44-102-15,60-36-182 16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1T17:39:43.3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10815 3627 291 0,'-8'0'85'15,"-3"0"-42"-15,11 0 11 16,0 0-25-16,0 0 4 16,0 0-2-16,0 0 4 15,0 0 1-15,-8 0-12 16,8 5-5-16,0 16 5 0,-14 21 13 15,3 13-19 1,-2 21-6-16,-15 13 0 0,-2 17-1 16,-16 7-3-16,-8 7 1 15,-4-6-2-15,6-13-7 16,25-23-1-16,19-18-13 16,8-22-30-16,0-22-31 15,0-10-47-15,22-6-63 16,16 0-83-16</inkml:trace>
  <inkml:trace contextRef="#ctx0" brushRef="#br0" timeOffset="405.2691">11568 4216 411 0,'-30'0'56'16,"-6"0"8"-16,-16 10-34 15,-18 21-11-15,-4 9-4 16,-11 6 1-16,15 12 10 15,10-1-10-15,27-5-1 0,25-7-6 16,8-18-6-16,2-16 2 16,69-11 3-16,22-7 3 15,19-32 4-15,-9-10 3 16,-18-3-9-16,-33 4 5 16,-31 8 2-16,-21 14-8 15,-13 5 0-15,-53 14-8 16,-13 7-10-16,19 0-26 15,17 0-17-15,43 3-50 16,0 2-141-16</inkml:trace>
  <inkml:trace contextRef="#ctx0" brushRef="#br0" timeOffset="975.6505">12612 4272 171 0,'0'-4'184'16,"0"2"-140"-16,0 2 22 15,-19-2-19-15,-3-1-6 16,-24 3 1-16,-20 0 0 15,-13 0-11-15,-16 21-8 16,8 8-4-16,2 14-7 0,-2 6 3 16,16 8 2-16,19-7-3 15,19-10-9-15,25-15-5 16,8-14-2-16,0-6-1 16,0-5 3-16,22 0 3 15,16-6 14-15,14-22 4 16,0-6-4-16,-11-2 1 15,-9 0 1-15,-10 5 1 16,3 14 1-16,-20 9-10 16,-5 8-6-16,0 0 0 15,0 0-5-15,0 13 0 16,0 30 1-16,0 18 12 16,0 20-4-16,-46 24-3 0,-25 12 3 15,-22 15-3 1,-16 7 2-16,-11-3-4 0,11-14-2 15,8-24-2-15,11-29 0 16,6-30 0-16,-9-25-1 16,14-14-2-16,8-2-9 15,11-33-18-15,36-10-16 16,24-8-19-16,0-7-27 16,70-4-53-16,34-4-92 15</inkml:trace>
  <inkml:trace contextRef="#ctx0" brushRef="#br0" timeOffset="1606.0646">12814 4632 270 0,'0'-4'63'0,"0"3"-32"16,0-2-2-16,0 0 7 16,-6 2 4-16,6-3 5 15,0 4-4-15,-2 0 6 16,-4 0-17-16,1 0-12 16,-14 0-2-16,19 0-1 15,-9 0 3-15,9 0 3 16,0 0-5-16,0 0 14 0,0 0-11 15,39-9 0 1,7 1 6-16,-5 0 4 0,5 7-7 16,-19 1-4-16,-7 0-11 15,-10 0-4-15,-10 21 5 16,0 14 1-16,-10 5-2 16,-37 2-5-16,-5-7 0 15,20-14-2-15,18-12-1 16,14-9-2-16,0 0-2 15,14 0-1-15,29-9 6 16,9 9 1-16,-16 0 1 16,-17 3 3-16,-19 39 0 15,-28 18 1-15,-78 13 1 16,-25-4-7-16,-5-15-9 16,10-30-59-16,50-24-88 0,30-33-195 15</inkml:trace>
  <inkml:trace contextRef="#ctx0" brushRef="#br0" timeOffset="2295.5214">14485 3643 76 0,'0'-9'324'16,"0"1"-271"-16,0 6 46 15,0 2-32-15,-13-4-10 16,7 4-15-16,-8 0-4 0,-18 0-11 16,-15 19-14-16,-18 20-2 15,-20 25 9-15,-7 26-9 16,-6 25 6-16,5 20-1 16,22 12 0-16,25-5-2 15,27-15-9-15,19-22-5 16,8-24-3-16,49-22-7 15,-5-18-11-15,13-18-31 16,1-19-53-16,13-4-64 16,-14-35-191-16</inkml:trace>
  <inkml:trace contextRef="#ctx0" brushRef="#br0" timeOffset="3067.5351">15437 3822 479 0,'-36'0'34'15,"-21"2"39"-15,-11 21-50 16,-22 1-3-16,-8 10-7 15,-6-2 1-15,6 2 9 16,16 1-1-16,19-3 5 16,28-5-12-16,16-4-12 15,19-3 0-15,0-3 9 16,0 3 2-16,35-2 0 16,31-1 4-16,10-2 0 15,3 3 3-15,0-2 3 0,-5 5-5 16,-3 1-5-16,-11 6-1 15,-8-4-4-15,-6 10-4 16,-13-2 0-16,-3 3-1 16,-17 2-3-16,-10-5 0 15,-3 3-1-15,0 3 1 16,0-2-1-16,-27-2 1 16,-25-4-1-16,-8 0 0 15,0-8 0-15,-16-5 0 16,16-4-2-16,8-13-3 15,0 0-1-15,25 0 0 16,0 0-1-16,2-23-4 0,25-11-9 16,0-6 5-16,0-14 5 15,63-10 2-15,16-5 2 16,13-6 4-16,15-4-1 16,-9 1 3-16,-3 8 0 15,-26 9 7-15,-18 11-2 16,-12 9-3-16,-12 3 1 15,-8 7-3-15,-14-3 0 16,-5 5-9-16,0 5-7 16,0 4-28-16,0 7-53 15,9 9-68-15,4 0-96 16</inkml:trace>
  <inkml:trace contextRef="#ctx0" brushRef="#br0" timeOffset="3381.7466">16227 3800 453 0,'-5'21'44'15,"-3"11"23"-15,-3 8 7 0,-8 16-29 16,-8 8-7-16,-6 10 6 16,-13 6-6-16,7 3-16 15,-2-3-12-15,3-7-7 16,6-4-3-16,-1-3-3 16,6-6-9-16,7-16-22 15,20-18-34-15,0-15-28 16,0-11-56-16,0-3-87 15</inkml:trace>
  <inkml:trace contextRef="#ctx0" brushRef="#br0" timeOffset="4139.2454">16732 3718 243 0,'0'0'62'0,"0"3"17"16,0 2-3-16,0 0-13 16,0 0-11-16,8-1 2 15,22-4-17-15,-3 2-2 16,14-2-5-16,-3 0-10 16,-10 0-15-16,-9 0-2 15,-11 0-3-15,3 0-11 16,2 0-37-16,-7 0-90 15,16 0-146-15</inkml:trace>
  <inkml:trace contextRef="#ctx0" brushRef="#br0" timeOffset="4371.3997">17304 3587 394 0,'17'0'43'16,"-1"0"56"-16,-5 2-41 16,-11 18-9-16,0 10-9 15,0 9-3-15,-14 9-16 16,-24-2-13-16,0 0-8 16,11-11-8-16,8-11-31 15,19-8-39-15,0-8-81 16,0-8-232-16</inkml:trace>
  <inkml:trace contextRef="#ctx0" brushRef="#br0" timeOffset="4747.6504">17913 3204 380 0,'0'0'98'16,"0"0"-48"-16,0 3 8 0,0 29 19 15,0 18-40-15,0 19 0 16,27 22 13-16,11 30 1 16,-13 35 8-16,-25 30-12 15,0 23-8-15,-99 11-10 16,-56-6-18-16,-30-20-11 16,-4-20 0-16,26-46 0 15,37-40-11-15,36-67-125 16,63-52-318-16</inkml:trace>
  <inkml:trace contextRef="#ctx0" brushRef="#br0" timeOffset="18147.8333">19268 4251 188 0,'0'0'197'16,"8"0"-191"-16,11 0 15 16,8 0 3-16,6 0 0 15,5 0 11-15,3 0-1 16,3 0-7-16,-6 0-7 16,3 0 0-16,-9 0-7 15,1 0-12-15,-14 0-1 16,14 0-18-16,-11 0-20 15,-11 6-48-15,-11 3-67 16</inkml:trace>
  <inkml:trace contextRef="#ctx0" brushRef="#br0" timeOffset="18378.9882">19322 4541 477 0,'38'0'18'0,"20"0"78"16,2 0-41-16,-14-3-34 16,-8-3-19-16,-19 6-2 15,-16 0-7-15,2 0-15 16,1 0-56-16,7 0-120 0</inkml:trace>
  <inkml:trace contextRef="#ctx0" brushRef="#br0" timeOffset="18837.1725">20696 4358 417 0,'0'0'30'15,"0"0"15"-15,0 0-2 16,14 0 7-16,46 0 10 15,11 0-3-15,35-3 2 0,-8-11-11 16,-13 5-21-16,-20-3-13 16,-18 4-14-16,-15 0 0 15,1-1-13-15,0-10-30 16,-9 7-75-16,-2-1-124 16</inkml:trace>
  <inkml:trace contextRef="#ctx0" brushRef="#br0" timeOffset="19301.2131">22180 3944 524 0,'0'0'32'16,"0"0"31"-16,0 0-35 15,0 0-7-15,0 5 2 16,0 22 7-16,0 15 2 0,-55 15-10 15,-18 13-9-15,-23 11-5 16,-10 4-6-16,8-1-1 16,13-19-1-16,44-19-11 15,30-28-14-15,11-18 1 16,52 0 15-16,46-26 9 16,33-10 14-16,0 7 4 15,-11 7-2-15,-11 9 7 16,-30 5-7-16,-19 5-14 15,-22-3-2-15,-19-4-9 16,3-7-23-16,-11-7-35 16,-11-4-72-16,0-6-89 15</inkml:trace>
  <inkml:trace contextRef="#ctx0" brushRef="#br0" timeOffset="19535.1979">22812 3807 463 0,'0'0'138'0,"0"0"-100"15,0 15-2-15,-5 28 13 16,-14 22 5-16,-9 28-14 16,-37 23 2-16,-20 24-6 15,-26 14-3-15,-20 6-13 16,-6-9-11-16,7-10-9 15,23-26-1-15,28-30-29 0,46-41-101 16,33-44-175-16</inkml:trace>
  <inkml:trace contextRef="#ctx0" brushRef="#br0" timeOffset="23597.0077">11189 7399 37 0,'0'-11'140'0,"0"-1"-123"15,0 8 43-15,0-3 11 16,0 2-13-16,0-2-3 16,0 2 6-16,0 3-11 15,0-2 2-15,0 2-4 16,0 2-3-16,0-3 4 15,-6 3-7-15,-2 0-9 16,-11 0-12-16,-33 0-4 16,-13 25-9-16,-20 12-7 0,6-2-1 15,27-10 0-15,25-4 0 16,27-10-1-16,0 0-5 16,60-3-3-16,16 2 9 15,12-3 2-15,-17 5 1 16,-20 11 2-16,-37 11 0 15,-14 20 4-15,-52 14-6 16,-60 7-2-16,-32-9-1 16,-1-19-7-16,28-23-28 15,33-24-18-15,32 0-3 16,35-8 8-16,17-22-21 16,22 0-63-16,71-1-68 0</inkml:trace>
  <inkml:trace contextRef="#ctx0" brushRef="#br0" timeOffset="23846.107">11647 7392 303 0,'8'0'147'0,"-8"0"-95"15,5 0 17-15,9 20-13 16,-9 9-23-16,-5 3-20 0,0 5-5 16,0 2-3-1,-32 1-5-15,7-3-1 0,6-5-17 16,-8-11-50-16,13-5-41 16,1-13-105-16</inkml:trace>
  <inkml:trace contextRef="#ctx0" brushRef="#br0" timeOffset="24010.2142">11731 7156 541 0,'-11'-3'81'15,"11"3"-81"-15,0 0-3 0,0 0-26 16,0 11-60-16,0 7-78 15</inkml:trace>
  <inkml:trace contextRef="#ctx0" brushRef="#br0" timeOffset="24317.8857">11996 7419 453 0,'-14'14'46'0,"14"8"1"16,0-1 1-16,0 7-17 0,0-8-20 15,0-5-10-15,0-8-1 16,0-7 3-16,38 0 15 16,28-25 7-16,7 1-1 15,-2 7-2-15,-5 13 12 16,-20 4-4-16,-13 12-11 15,-28 24-11-15,-5 9-3 16,0 5-5-16,-24-7-9 16,2-14-41-16,11-13-40 15,11-16-73-15,0 0-187 16</inkml:trace>
  <inkml:trace contextRef="#ctx0" brushRef="#br0" timeOffset="24603.8177">13359 7296 419 0,'0'-3'13'16,"0"3"18"-16,0 0 7 15,0-2-1-15,-3 2-1 16,-21 0 8-16,-3 12-6 15,-12 19-22-15,-15 7-2 16,-9 9 0-16,9 10-3 0,-4 2 2 16,17 4 5-16,17-5-13 15,24-7-5-15,0-8-15 16,24-14-10-16,36-8-49 16,14-8-73-16,2-13-42 15</inkml:trace>
  <inkml:trace contextRef="#ctx0" brushRef="#br0" timeOffset="24925.3382">13542 7601 341 0,'0'-3'98'0,"0"3"-21"0,38-7-10 16,33-7-16-16,11-14-21 15,16-10-7-15,-8 0 7 16,-17-2 10-16,-21 6-4 16,-33 16-20-16,-13 7-6 15,-6 9 13-15,-38 2 0 16,-61 0-18-16,-31 30-4 16,-1 18-1-16,19 8 1 15,27 4-1-15,39-7 1 16,27-5-1-16,19-3-2 15,0-9-2-15,65-4-13 16,39-13-8-16,16 0-24 16,24-13-62-16,-2-6-260 0</inkml:trace>
  <inkml:trace contextRef="#ctx0" brushRef="#br0" timeOffset="26283.7779">16088 6901 313 0,'-24'0'17'15,"18"0"39"-15,6 0-16 16,0 0-2-16,0 0 16 16,0 0 2-16,0 0-11 15,0 0-7-15,6-6-12 16,40-10 4-16,20-3 3 15,13-2-10-15,24-6 9 16,9-1-4-16,0 5 2 0,-22 10-1 16,-30 9-7-1,-22 4-13-15,-16 5-3 0,-22 33 0 16,0 14-1-16,-41 12-1 16,-49 10-4-16,-8 2 2 15,5-14-2-15,41-24 0 16,33-15-2-16,19-17-3 15,25-6-4-15,54 0 8 16,27 2 1-16,3 11 3 16,-16 16 0-16,-28 21 4 15,-46 16-2-15,-19 30 4 16,-59 16 2-16,-97 14-2 16,-40-7-6-16,-9-17-3 15,23-33-1-15,37-37-2 0,28-32-17 16,24 0-22-16,17-39-32 15,27-8-43-15,38 1-37 16,11 0-272-16</inkml:trace>
  <inkml:trace contextRef="#ctx0" brushRef="#br0" timeOffset="27213.5732">17433 6455 267 0,'0'0'125'15,"0"-1"-77"-15,13 1-8 16,-5-2-15-16,3 2 4 15,-8 0 1-15,-3 0 1 16,0 0-5-16,0 0 0 16,0 0-11-16,0 3 1 15,0 19 8-15,-22 1-19 16,-10 5-3-16,-12 2-2 16,8-3-1-16,6-6 1 15,17-7-2-15,13-6 2 16,0-8-4-16,24 0-4 15,61 0 8-15,21 0 4 0,6-7 0 16,-19 4 0 0,-17 3-2-16,-30 0-2 0,-21 0-1 15,-11 0-12-15,-1 0-42 16,-5-3-76-16,-8-1-62 16</inkml:trace>
  <inkml:trace contextRef="#ctx0" brushRef="#br0" timeOffset="27483.4081">18068 6348 223 0,'-11'-7'168'0,"3"7"-130"16,8 0-10-16,-6 0-4 15,1 0 4-15,5 0 15 16,-14 18 23-16,-5 20 7 16,-8 17-25-16,-14 9-9 15,-11 12-7-15,-5 4-17 16,-8-3-13-16,10-7-2 16,28-12-8-16,27-14-67 15,0-24-141-15</inkml:trace>
  <inkml:trace contextRef="#ctx0" brushRef="#br0" timeOffset="28023.3362">18548 7138 372 0,'-6'0'60'0,"6"0"10"15,0 0 7-15,11 0-15 16,44 0-32-16,16-6 3 16,-6-1-2-16,1-1-2 15,-15 4-27-15,-10 0-2 16,-3 4-6-16,-10 0-33 15,-9 0-68-15,-19 0-201 16</inkml:trace>
  <inkml:trace contextRef="#ctx0" brushRef="#br0" timeOffset="28217.4641">18469 7499 533 0,'27'0'139'0,"38"0"-101"16,20 0 28-16,-11 3-49 15,-23 5-17-15,-18-1-20 16,-14-3-40-16,14-4-33 16,-6 0-126-16</inkml:trace>
  <inkml:trace contextRef="#ctx0" brushRef="#br0" timeOffset="28884.917">20219 6962 498 0,'-52'-4'16'15,"-2"4"1"-15,-22 0 21 16,-4 0 5-16,-7 0-24 15,11 0 5-15,2 15-10 16,14 5-2-16,14-2 0 16,16 9-2-16,8-4 3 15,17 3 1-15,5 0 4 16,0-1 1-16,0-3-3 16,19 2 6-16,35-4-2 15,31 2-8-15,5-1 9 16,8 5 9-16,-14 2 1 15,-15 1-9-15,-12 6-5 16,-22 6-4-16,-5 2-9 16,-11 5-4-16,-16-2 1 0,-3 0-2 15,0 1 1-15,-54-4-6 16,-23 0 4-16,-15 0-2 16,4-7 2-16,4-6 1 15,13-10-2-15,16-17-5 16,6-3 0-16,27-9 5 15,17-35-4-15,5-13-5 16,19-16 5-16,66-14 6 16,13-8-1-16,22-6 2 15,16-3 3-15,-10 17 1 16,-1 15 2-16,-30 25 2 16,-35 16-8-16,-21 16 0 0,-23 7-8 15,-5 4-39-15,-3 1-84 16,-8 3-87-16,5 0-209 15</inkml:trace>
  <inkml:trace contextRef="#ctx0" brushRef="#br0" timeOffset="29109.019">20985 6854 432 0,'9'0'220'16,"-9"29"-165"-16,0 41 38 16,0 31-42-16,-14 21-20 15,-60 15-14-15,-18 5-9 16,2-16-8-16,5-12 0 16,25-15-39-16,36-36-103 15,24-50-294-15</inkml:trace>
  <inkml:trace contextRef="#ctx0" brushRef="#br0" timeOffset="45953.3035">6104 9397 256 0,'-28'2'71'0,"9"-2"-25"16,19 0-10-16,0 0-9 15,0 0-7-15,41 0-12 16,49 0 11-16,27-12 15 16,17-5 4-16,30 9-16 15,5 0-2-15,35-5-4 16,17-5-4-16,22 0-3 15,13-7-1-15,19-3 1 0,9 1-2 16,16-1-1 0,13 3-2-16,23-1-3 0,10 8 7 15,41 3 6-15,25 3-12 16,27 1-1-16,22 4 0 16,21-3 0-16,50-5 0 15,38-3-1-15,41-5 0 16,43-2 0-16,14-3-2 15,22 2 2-15,11 4 1 16,27-6-1-16,38 3 0 16,14-3-1-16,18 0 1 15,26 4 0-15,21 0 2 0,28 1-2 16,18 0-2-16,20 6 2 16,5-1 1-16,11-1-1 15,8-2 0-15,14 5-1 16,-16 1 1-16,10-1 2 15,-18 4-2-15,-28-3-1 16,-11 1 1-16,-27-7 1 16,-22-3-1-16,-19-6-4 15,-63-1-27 1,-62-1-76-16,-107 3-72 0</inkml:trace>
  <inkml:trace contextRef="#ctx0" brushRef="#br0" timeOffset="50796.8897">6968 10354 270 0,'27'-7'93'15,"-8"-3"-59"-15,0 0 44 16,0-1-15-16,-5 0-6 15,-6 3-11-15,6 0-9 16,-14 6-6-16,0 2-5 16,0 0-2-16,0 0-6 15,0 0-1-15,0 23-6 16,-27 21 5-16,-20 21 1 0,-24 15-9 16,-8 13-2-16,-19 9-3 15,5 10-2-15,-5-1-1 16,8-5 0-16,25-12-4 15,24-21-21-15,27-19-46 16,14-29-29-16,8-20-54 16,50-5-76-16</inkml:trace>
  <inkml:trace contextRef="#ctx0" brushRef="#br0" timeOffset="51149.4833">7519 10875 253 0,'0'0'195'16,"-6"0"-185"-16,-21 12 10 16,-25 18 11-16,-8 9 21 15,-3 8-2-15,17 3-9 16,5-6-12-16,28-2-10 15,13-18-10-15,13-17-2 16,66-7 3-16,25-15 9 16,13-31-3-16,-11-2-6 15,-26 2-1-15,-29 13 12 0,-43 11-3 16,-8 8-4 0,-35 11 6-16,-69 3-20 0,-7 0-3 15,-7 0-14-15,39 7-17 16,28 3-33-16,37-2-23 15,14-3-83-15,52-5-153 16</inkml:trace>
  <inkml:trace contextRef="#ctx0" brushRef="#br0" timeOffset="51628.802">8784 10851 410 0,'-6'0'15'16,"-2"0"38"-16,-16 0-17 15,-23 0 2-15,-18 5-13 16,-14 27 15-16,-8 15 12 16,2 10-13-16,20-4-19 15,21-12-13-15,30-15-7 16,14-19-2-16,0-7-2 15,25 0 4-15,21-11 7 16,14-21 6-16,6-5-2 16,-6-1-5-16,-14 5 1 15,-13 4 7-15,-9 6 6 16,-10 7 2-16,-9 12-1 0,-5 4-4 16,0 0-11-16,0 0-5 15,0 36 0-15,8 12 10 16,-2 22-5-16,-6 17-1 15,-6 15 4-15,-73 15 1 16,-27 6 2-16,-36-1-4 16,-10-7-4-16,7-21-4 15,14-19-1-15,14-28-1 16,13-32-6-16,12-15-7 16,13 0-17-16,13-24-9 15,33-13-17-15,33-4-15 16,0-6-54-16,66-9-99 15</inkml:trace>
  <inkml:trace contextRef="#ctx0" brushRef="#br0" timeOffset="53669.153">10581 10141 477 0,'0'0'36'16,"0"0"19"-16,0 0-38 0,-33 0-7 16,-3 22 3-16,-26 18 0 15,-12 15 7-15,-10 17 4 16,5 19 5-16,8 14-4 16,24 5-3-16,20 5-3 15,19-8-9-15,8-15-7 16,8-19-3-16,47-23-7 15,15-14-11-15,7-15-9 16,-9-21-32-16,3 0-48 16,-19-16-87-16</inkml:trace>
  <inkml:trace contextRef="#ctx0" brushRef="#br0" timeOffset="53903.3094">11333 10416 605 0,'14'25'13'0,"-14"31"38"16,0 10-31-16,0 11-8 15,-52 5-11-15,-3-5-1 16,-2-11-4-16,16-3-5 0,14-11-27 15,8-17-80-15,19-27-161 16</inkml:trace>
  <inkml:trace contextRef="#ctx0" brushRef="#br0" timeOffset="54143.4446">11712 10173 545 0,'33'0'25'16,"19"0"34"-16,8 16-24 15,-8 26 5-15,-12 19 1 0,-21 25 6 16,-19 29-5 0,-32 22-8-16,-72 9-10 0,-21-1-14 15,-6-12-10-15,0-26-9 16,19-32-52-16,47-51-104 15,46-37-185-15</inkml:trace>
  <inkml:trace contextRef="#ctx0" brushRef="#br0" timeOffset="54516.9751">12604 10684 682 0,'33'0'88'16,"32"13"24"-1,19 4-65-15,-10-4-36 0,-3-3-11 16,-6-10-7-16,-5 0-68 15,25-37-106-15</inkml:trace>
  <inkml:trace contextRef="#ctx0" brushRef="#br0" timeOffset="55176.5766">14932 10102 369 0,'17'-13'60'0,"-4"5"22"16,1 2-25-16,-6 5-8 16,3 1-8-16,3 0 4 15,-6 0-4-15,-3 15 4 16,-5 28 7-16,0 21-20 16,-19 21-7-16,-41 12-10 15,-13 15-8-15,-12-1-5 16,1-2-2-16,-1-13-2 15,14-10-7-15,19-21-33 16,25-18-24-16,27-21-38 16,0-21-43-16,52-5-64 15</inkml:trace>
  <inkml:trace contextRef="#ctx0" brushRef="#br0" timeOffset="55490.4368">15639 10573 302 0,'-22'0'161'0,"-11"25"-148"16,-11 13 18-16,17 13 15 15,0-1-10-15,21-7-6 16,6-10-5-16,0-10-4 0,60-15 7 15,30-8 0-15,17-15-5 16,4-26-7-16,-18-2 11 16,-30 3-3-16,-44 5-7 15,-19 9-5-15,-49 10 4 16,-38 3-16-16,-3 6-9 16,16 0-36-16,36 4-25 15,38-5-70-15,11-9-247 16</inkml:trace>
  <inkml:trace contextRef="#ctx0" brushRef="#br0" timeOffset="56016.787">17040 10501 309 0,'-19'0'149'16,"-14"6"-130"-16,-13 11-8 16,-1-2 8-16,-12 3 7 15,-12 11 11-15,0 0 20 16,5 8-7-16,6 5-3 16,22-6-19-16,24-8-26 15,14-13-2-15,0-8-5 16,0-7 1-16,33 0 4 15,19-11 21-15,13-16 1 0,1-2-5 16,-6-2-2-16,-16-1 4 16,-4 1 3-16,-21-4 0 15,-5 6 4-15,-8 13-6 16,-6 8-1-16,0 5-6 16,0 3-9-16,0 0-4 15,0 25 0-15,0 23 0 16,0 23 3-16,0 10 3 15,-30 19 1-15,-17 13 0 16,-13 11 0-16,-19 7 1 16,-19-7-3-16,-14-13-4 15,0-25-1-15,-5-27 0 16,0-27-1-16,13-28-6 0,6-4-1 16,16-35-12-16,20-19-14 15,34-16-18-15,28-5-24 16,33-5-18-16,65 4-50 15,33-1-160-15</inkml:trace>
  <inkml:trace contextRef="#ctx0" brushRef="#br0" timeOffset="56527.1286">17675 10737 68 0,'-11'-7'331'16,"-2"7"-322"-16,13-1 10 15,0-1-2-15,0-3 8 16,0 3 34-16,0 2-4 15,-8 0-7-15,2 0-22 16,1 0-4-16,5 0-3 16,0 0 0-16,0 0 19 15,0 0 4-15,32 0-17 16,7-2 12-16,-1 2-11 16,-11 0-11-16,-19 0-8 0,-8 12 5 15,0 21 0-15,-46 1-6 16,-3 3-2-16,0-10-4 15,27-9 0-15,22-15-2 16,0-3-2-16,14 0 3 16,51-7 1-16,14-7 5 15,-5 6 0-15,-12 8 0 16,-29 0 5-16,-33 28 1 16,0 23 0-16,-76 6-5 15,-44 7-5-15,-6-17-1 0,9-28-18 16,41-19-35-1,21-10-43-15,44-30-63 0,11-3-85 16</inkml:trace>
  <inkml:trace contextRef="#ctx0" brushRef="#br0" timeOffset="56789.2989">19164 10153 128 0,'-98'38'499'0,"-28"29"-437"0,-10 28 27 16,-14 21-9-16,6 15-19 15,37-4-37-15,42-8-12 16,51-19-12-16,14-31-1 15,66-22-20-15,45-19-42 16,20-21-48-16,14-7-120 16</inkml:trace>
  <inkml:trace contextRef="#ctx0" brushRef="#br0" timeOffset="57479.2326">20187 10181 353 0,'-33'2'205'16,"0"4"-187"-16,-8-1 4 0,-2-3-10 15,-7 3 2-15,-7 2 14 16,-3 9 9-16,3 1 5 15,5 12-2-15,19-7-9 16,1 4-21-16,15-7-9 16,-2 0 1-16,8 6 0 15,3-2 1-15,8 1 4 16,0 3 7-16,27-6 1 16,25 0-7-16,0-8 0 15,16 1-1-15,9-2-3 16,-12 3 8-16,0 5 1 0,-18 7 3 15,-9 7-1-15,-24 11-3 16,-14 7-5-16,0 0-6 16,-66 3 0-16,-27-3-2 15,-10-7 1-15,-9-12-2 16,22-14 2-16,11-15-2 16,19-4-1-16,22-7-1 15,19-28-1-15,19-12-3 16,0-17-1-16,76-13 7 15,22-10 2-15,17-10 0 16,13 6 1-16,-8 9 0 16,-8 14 2-16,-22 23 1 15,-36 21-4-15,-29 11 0 16,-20 13-7-16,-5 0-39 0,0 0-75 16,-5 8-81-16,5 19-128 15</inkml:trace>
  <inkml:trace contextRef="#ctx0" brushRef="#br0" timeOffset="57718.6892">20743 10171 534 0,'8'0'112'0,"3"0"-49"16,-3 32-13-16,-8 15 5 0,0 21-20 15,0 13 0-15,-27 10-12 16,-20 3-3-16,-10-2-6 16,11-10-14-16,-1-13-2 15,15-17-19-15,13-27-33 16,19-25-57-16,0-10-33 16,13-48-68-16</inkml:trace>
  <inkml:trace contextRef="#ctx0" brushRef="#br0" timeOffset="57907.4475">21307 9729 342 0,'33'12'330'16,"-14"64"-270"-16,8 39 14 0,-27 28-22 15,-27 22 3-15,-77 9-16 16,-40-4-15-16,-20-17-23 15,-21-23-1-15,2-29-58 16,39-54-162-16</inkml:trace>
  <inkml:trace contextRef="#ctx0" brushRef="#br0" timeOffset="90664.4149">11581 13677 36 0,'-5'0'261'0,"-9"0"-220"16,14 0-2-16,-5 0-12 16,5 0 3-16,0 0 1 15,-8 0 14-15,8 0-2 16,0 0 0-16,-6 0-9 15,6 0-14-15,0 0-5 16,0 0-5-16,0 0-2 16,-5 0 9-16,5 0 0 15,0 0 1-15,0 0 2 16,0 0-4-16,0 0 2 16,38 0 12-16,22 0 16 15,5 0-20-15,1 0-4 0,-1 0-14 16,-8 11-7-16,-5 2-1 15,8 0-9-15,-13 0-48 16,-1-10-109-16,-27-3-342 16</inkml:trace>
  <inkml:trace contextRef="#ctx0" brushRef="#br0" timeOffset="91910.9914">13962 13014 564 0,'0'-5'15'16,"0"5"22"-16,0 2-11 15,0 33-5-15,0 17 9 16,-41 17-19-16,-25 16 0 16,-13 6-3-16,-11 9-4 15,17-8-3-15,29-15 0 16,36-25-1-16,8-28-1 16,98-24-1-16,33 0 0 15,32-29 2-15,-4-7 4 16,-29 3-4-16,-31 8 0 15,-48 4-2-15,-18-1-30 16,-11 0-83-16,-17-10-194 0</inkml:trace>
  <inkml:trace contextRef="#ctx0" brushRef="#br0" timeOffset="92083.1056">14818 12974 616 0,'-44'48'46'15,"3"43"14"-15,-24 41 11 16,5 27-32-16,-25 22-13 16,1 12-15-16,-9 5-6 15,9-11-5-15,26-28-5 16,37-35-77-16,21-56-175 0</inkml:trace>
  <inkml:trace contextRef="#ctx0" brushRef="#br0" timeOffset="96481.0073">16339 13707 478 0,'-5'7'29'15,"5"3"-23"-15,0-2 30 16,43 4 7-16,12-11-3 16,21-1 5-16,12 0 7 15,2 0-6-15,2-4-19 16,-2-7-25-16,-16 5-2 16,-14-4-30-16,-22-1-77 15,-19 7-97-15</inkml:trace>
  <inkml:trace contextRef="#ctx0" brushRef="#br0" timeOffset="96676.1904">16620 14148 647 0,'0'0'32'0,"79"0"43"15,28 0-24-15,-4 0-44 16,-10-14-7-16,-17-1-55 0,-8-6-103 16,-10-5-177-1</inkml:trace>
  <inkml:trace contextRef="#ctx0" brushRef="#br0" timeOffset="97020.4186">18791 13684 191 0,'0'0'334'0,"0"4"-309"16,0 7 19-16,19 0 12 16,13 1-24-16,15-4-7 15,13-8-6-15,16 0 10 16,-2 0 5-16,5 0-12 16,-8 0-14-16,-6 0-7 15,-19 0-1-15,1 0-5 16,-15 0-14-16,-4 0-44 15,-4 0-46-15,1 0-95 16</inkml:trace>
  <inkml:trace contextRef="#ctx0" brushRef="#br0" timeOffset="97462.3721">20219 13221 478 0,'0'-7'75'16,"6"0"-17"-16,-1 6-22 16,-5 1-9-16,0 0-1 15,0 11-6-15,-11 31-1 16,-41 23 11-16,-27 12-17 16,6 5-6-16,-12-7-6 15,33-10 1-15,33-24-2 16,19-21-5-16,19-20-7 15,60 0 7-15,33-20 5 16,19-6 5-16,-8 2-3 16,-6 11-1-16,-16 2-1 15,-25 6-1-15,-21 0-27 0,-12-10-49 16,-15-7-37-16,-1-13-59 16</inkml:trace>
  <inkml:trace contextRef="#ctx0" brushRef="#br0" timeOffset="97650.513">21130 13011 370 0,'0'3'199'0,"-19"49"-104"16,-33 35 4-16,-22 30-24 16,-24 28-31-16,-19 18-23 15,-8 4-8-15,-6-3-9 16,24-18-4-16,31-24-6 0,35-32-56 15,41-35-111-15,0-50-175 16</inkml:trace>
  <inkml:trace contextRef="#ctx0" brushRef="#br0" timeOffset="116193.8816">9596 13810 121 0,'19'-24'34'15,"3"-1"-8"-15,3 2-13 16,-6 2-11-16,-6 3 6 16,-13 6 25-16,0-2 15 15,0 5 19-15,0-2-14 16,0 0-27-16,0-1-10 15,0-4-13-15,0-4-1 0,0 0-1 16,0 2-1-16,0-2 3 16,9 9 24-16,-4 4 24 15,1 2-16-15,-6 0-8 16,0 3-6-16,0 2 0 16,0 0-4-16,0 0 0 15,0 0-4-15,-33 2 3 16,-19 38-4-16,-27 24-11 15,-19 25 0-15,13 27 1 16,14 24 1-16,36 12 5 16,35-2 7-16,8-17 2 15,90-31-6-15,52-45-6 0,47-45-2 16,32-27 12-16,21-67 0 16,4-38-4-16,-25-22-4 15,-57-1-1-15,-79 17-1 16,-80 30 2-16,-59 39-4 15,-150 36 3-15,-102 21-6 16,-40 10 0-16,11 18-1 16,95-17-10-16,134-11-37 15,98-30-71-15,112-58-318 16</inkml:trace>
  <inkml:trace contextRef="#ctx0" brushRef="#br0" timeOffset="118136.168">15633 1465 216 0,'0'0'27'0,"16"0"21"15,1 0 3-15,2 0-22 16,0 0-3-16,-5-6-2 16,-1 1-7-16,6-1-11 15,9-4-2-15,-9 3-4 16,-6 1-10-16,12 6-49 15,-1 0-212-15</inkml:trace>
  <inkml:trace contextRef="#ctx0" brushRef="#br0" timeOffset="118608.4812">15606 1769 155 0,'0'0'216'0,"0"0"-182"16,27 0 64-16,6 0-12 16,13 0-29-16,6-2-26 15,-8-1-6-15,-4-1-12 16,7-4-9-16,-1-5-4 16,-8-1-15-16,6 3-69 15,-9-1-157-15</inkml:trace>
  <inkml:trace contextRef="#ctx0" brushRef="#br0" timeOffset="119065.7852">15652 1466 152 0,'0'-7'150'0,"0"2"-107"16,0 5 12-16,0-2-6 16,0 2 0-16,0 0-2 15,0-6 7-15,0 1-13 16,6-3-12-16,35 0 9 15,5 2-3-15,6 5-6 16,-9-6-13-16,4 5-14 16,-1-3-2-16,6-3-30 15,21-5-82-15,-7-2-257 0</inkml:trace>
  <inkml:trace contextRef="#ctx0" brushRef="#br0" timeOffset="119987.7733">17138 1380 238 0,'22'-7'89'16,"3"1"-47"-16,-6-1 19 15,-6 0-39-15,-5 4 4 0,-2-3 12 16,-1 4 12-16,1-2 2 15,-6 3-7-15,0 1 0 16,0-1 1-16,0 1-8 16,-19 0-11-16,-11 0-9 15,-3 0-7-15,-13 0-9 16,-28 0-2-16,-24 15 0 16,-8 23 2-16,-17 11-2 15,19 7 0-15,17 1-1 16,30-3 1-16,16-8 0 15,30-8-1-15,11-6 0 16,0-11 0-16,30-14 0 16,38-7 1-16,22 0 5 15,14-32-1-15,7-17-1 0,4-9 4 16,-17 3 0-16,-13 4-1 16,-39 13-3-16,-21 10 1 15,-20 15 3-15,-5 7 0 16,0 6-2-16,0 0-5 15,-30 33-3-15,-5 11 3 16,15 7 0-16,20-3 0 16,0-9 0-16,14-10 0 15,52-7 2-15,18-10 2 16,14-11 1-16,3-1-4 16,8 0-1-16,3-13-33 15,-14-13-109-15,-38-3-274 0</inkml:trace>
  <inkml:trace contextRef="#ctx0" brushRef="#br0" timeOffset="127070.4341">20094 1468 523 0,'-14'0'11'0,"14"0"17"15,0 0 7-15,0 0-24 16,0 0-2-16,0 0 4 15,0 0 11-15,0 0-4 16,0 5 1-16,0 0-2 16,14 4-2-16,5-2 3 15,8 0-2-15,0 4-4 16,17 2 0-16,11 1-3 16,21-2 2-16,11-5 2 15,36-7 4-15,27 0-1 0,16 0-3 16,-10 0-3-16,-17-4-8 15,-28-3-3-15,-34 3 0 16,-17 1-1-16,-14 3-6 16,-19 0-25-16,-8 0-55 15,-8 0-43-15,-11 14-79 16</inkml:trace>
  <inkml:trace contextRef="#ctx0" brushRef="#br0" timeOffset="127716.5335">21667 1257 413 0,'0'0'8'0,"0"0"28"15,0 0-7-15,0 0-11 16,0 0 11-16,0 0 5 0,0 0 5 15,0 0-6-15,0-3-2 16,0 3 3-16,0 0-6 16,0 0-10-16,0 0-4 15,0 0-4-15,0 0-4 16,0 0-2-16,0 0 0 16,0 0 0-16,0 0 2 15,0 0 5-15,0-2 5 16,0 2 3-16,11 0-1 15,-3 0-3-15,11 0-4 0,9 0-2 16,10 0 0 0,8 0 6-16,14 0-4 0,-3 2-4 15,-10 3 2-15,-15 2 0 16,1-4-5-16,-11 2 1 16,-11 1-1-16,2 4-1 15,-4 2 0-15,4 8 0 16,-13 9-2-16,0 16 0 15,-2 13 0-15,-75 15 0 16,-29 16 1-16,-33 6-2 16,-11-3 2-16,13-6-1 15,26-28-1-15,40-20-17 16,44-29-52-16,27-15-94 16,84-71-388-16</inkml:trace>
  <inkml:trace contextRef="#ctx0" brushRef="#br0" timeOffset="129079.9706">24759 1344 292 0,'-11'0'73'0,"3"2"-55"15,3 2 18-15,2-4-16 16,-8 1-2-16,3 1 18 0,-6 6-16 16,-5-2 1-16,8-5-1 15,3 4 0-15,2-5 0 16,6 0-1-16,0 0 14 16,0 0 3-16,14 0-6 15,30-13-10-15,21-11 7 16,22-5 19-16,17 4 2 15,2 2-3-15,-10 9-12 16,-36 8-15-16,-14 6-12 16,-19 0-3-16,-8 6-1 15,-19 29-1-15,0 21 2 16,-5 12-1-16,-60 11-1 16,-9-7 1-16,17-17-2 0,21-25 0 15,25-19 0 1,11-11-5-16,0 0 0 0,33 0-2 15,38 0 7-15,3-4 1 16,-4 4 3-16,-18 0 0 16,-19 9 1-16,-19 32 2 15,-14 22 0-15,0 13 0 16,-74 17-3-16,-35 8-2 16,-25 0-1-16,-7-7-1 15,10-15 0-15,13-23 0 16,18-25-1-16,10-13-2 15,2-16 1-15,17-2-2 16,6 0-4-16,13 0-5 16,6-15-12-16,13-6-27 0,6-9-41 15,27-5-39-15,0-4-99 16,33-7-154-16</inkml:trace>
  <inkml:trace contextRef="#ctx0" brushRef="#br0" timeOffset="129958.4718">26632 927 95 0,'0'0'312'16,"-5"0"-261"-16,-1 0 21 16,1 0-19-16,2 0-15 15,-2 0-7-15,-1 0-1 16,4 0-4-16,-4 0-8 15,-8 0 5-15,4 0 1 16,-18 0-17-16,1-2 2 16,-17 2 4-16,3 0-7 15,-10 0-1-15,-4 7-2 16,-2 12-1-16,-3 5-1 0,-6 2 0 16,9 3-1-16,5 0 1 15,12 4 0-15,7-7-1 16,19 0 1-16,14-6 1 15,0-2 0-15,0-4-1 16,41-4 1-16,11-8 0 16,13-2 6-16,1 0 1 15,5-12 0-15,2-10-1 16,-15-7 0-16,1 0-4 16,-7-4-2-16,-19 9 1 15,-6 4-2-15,-19 8-1 16,-8 9 2-16,0 1 4 15,0 2 4-15,0 0 0 0,0 0-2 16,0 0-4 0,0 0-3-16,0 0-1 0,-2 0 0 15,2 0 0-15,-6 0 0 16,-2 0 0-16,-11 0 1 16,0 12 0-16,0 8 0 15,11-3 0-15,2 4 0 16,1 1 1-16,5-3 0 15,0 7-1-15,0-5-1 16,11 2 1-16,16-4-1 16,6-2 0-16,8-2-1 15,-3-2-1-15,3-11-16 0,16-2-53 16,0 0-131 0</inkml:trace>
  <inkml:trace contextRef="#ctx0" brushRef="#br0" timeOffset="130872.0753">26889 1878 145 0,'0'-6'299'0,"0"6"-283"15,0-1 17-15,8 1-2 16,30-3 33-16,14-5-10 16,2-3-3-16,9-5-10 15,2 1-4-15,-10 3-10 16,-11 5-22-16,-9 1-5 16,-8 4-2-16,-2 2-27 15,-1 0-34-15,-10 0-58 16,-11 17-103-16</inkml:trace>
  <inkml:trace contextRef="#ctx0" brushRef="#br0" timeOffset="131082.607">26995 2128 607 0,'0'6'14'0,"46"-1"42"16,6 0-23-16,0-5-20 16,0 0-10-16,-6 0-3 15,6-8-7-15,2-12-28 16,12-4-99-16,-3-6-233 16</inkml:trace>
  <inkml:trace contextRef="#ctx0" brushRef="#br0" timeOffset="131449.8466">29203 1065 481 0,'0'0'42'0,"0"0"22"16,0 0-34-16,0 0-20 16,0 0 2-16,14 5 11 15,-3 17 8-15,-6 9-2 16,-5 10-3-16,0 8-3 15,0 7-12-15,-16 2-8 16,-11 4-1-16,-11 3-2 16,2-1-11-16,6 0-24 15,-2-6-41-15,-1-12-99 16,0 0-174-16</inkml:trace>
  <inkml:trace contextRef="#ctx0" brushRef="#br0" timeOffset="131659.9919">28355 1946 229 0,'3'-16'362'0,"74"-1"-323"16,43-11 45-16,35-3-42 16,41-7-1-16,14-1-5 15,0 4-15-15,-14 4-13 16,-37 9-8-16,-34 6-12 15,-27 6-27-15,-5 3-59 16,-11 7-64-16,-14 3-72 0</inkml:trace>
  <inkml:trace contextRef="#ctx0" brushRef="#br0" timeOffset="132388.377">29152 2152 446 0,'-14'0'82'0,"-8"0"-27"16,-16 0-8-16,-27 5-33 15,-14 12-1-15,-25 11 8 0,-2 2 0 16,7 9-9-16,15-6-3 16,18-1-6-16,28-8 0 15,25-4-3-15,13-6 0 16,0-3 0-16,0-5 1 16,11 6 14-16,35-2 14 15,6 4 11-15,8-1-11 16,5 2 1-16,-13 4-1 15,8 0-12-15,-22 7-8 16,-11-3-3-16,-8 7-5 16,-5 4-1-16,-14 2 0 15,0 5-1-15,0-1 1 0,-19-1-1 16,-22-3 0 0,3-11-3-16,-8-4-4 0,-1-8-3 15,4-11-3-15,2-2-3 16,8 0 10-16,28-14 3 15,5-16 1-15,0-10 0 16,5-12 0-16,60-3 3 16,6-7 0-16,22-2 0 15,0 0 1-15,-9 6 3 16,-10 9 4-16,-17 12-5 16,-24 10-3-16,-14 12-3 15,-16 7-13-15,2 6-58 16,1 2-59-16,7 0-58 15,12 8-81-15</inkml:trace>
  <inkml:trace contextRef="#ctx0" brushRef="#br0" timeOffset="132574.5048">29642 2162 595 0,'14'0'30'16,"2"36"51"-16,-13 17-24 15,-3 11-28-15,0 12 4 16,0 8-2-16,-22 2-22 16,-24-6-9-16,8-8 0 15,5-16-27-15,28-7-60 16,5-35-116-16</inkml:trace>
  <inkml:trace contextRef="#ctx0" brushRef="#br0" timeOffset="167020.0128">8975 11194 218 0,'0'0'40'0,"0"0"-33"16,-9 0 9-16,9 0-10 15,0 0-3-15,0 0 10 16,0 0 17-16,0 0 38 16,0 0-10-16,0 0-17 15,0 0-10-15,0-4-10 16,0-3 5-16,28-7 2 15,18 0-5-15,6-4 0 16,13-2-4-16,1 0 3 16,-6 6 1-16,-3 0-9 0,-16 7 1 15,-22 6-9 1,-11 1-3-16,-2 0 4 0,-6 4 4 16,0 21 2-16,0 4 1 15,-19 13-5-15,-22 1-2 16,-11 0-6-16,25-2-1 15,13-11 0-15,9-8-1 16,5-12-1-16,5-4-3 16,36-6 5-16,16 0 1 15,-2 0 2-15,-12 0 5 16,-7 20-1-16,-31 22 11 16,-5 18 14-16,-60 12 2 15,-57 15-17-15,-19-4-11 16,-9-26-3-16,20-34-3 15,35-23-45-15,41-77-172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1T17:44:17.7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8195 5230 455 0,'0'0'54'15,"0"0"-28"-15,0 0 14 16,0 0-21-16,0 0-17 16,0 0-2-16,0-3 6 15,0 1 24-15,11-6 8 16,24-1-6-16,50-7 7 15,27 2 0-15,32-1 7 16,-13 5-9-16,-14 8-8 0,-32 2-6 16,-34 0-7-1,-23 16-5-15,-15 19-3 0,-13 17-3 16,-27 24 0-16,-90 25-2 16,-66 20-2-16,-40 21 0 15,7 1 0-15,36-3-1 16,49-19-2-16,69-30 1 15,43-22-5-15,19-23-1 16,30-12-5-16,49-13 5 16,13 0 7-16,-2-4 0 15,3-3 2-15,-14 2 2 16,-5-2-3-16,-12-1-1 16,-7-4-3-16,-3-5-43 15,-20-4-124-15,9-21-186 16</inkml:trace>
  <inkml:trace contextRef="#ctx0" brushRef="#br0" timeOffset="563.8706">9924 4829 410 0,'-66'37'10'0,"9"7"40"15,10 1 1-15,20 0-19 16,14-8-8-16,13-5 8 16,0-10 7-16,46-15-9 15,47-7-9-15,10-10 1 16,9-29 9-16,-14-4-4 16,-24-1-7-16,-36 5-4 15,-38 9 3-15,-5 2 6 16,-69 11-4-16,-19 4-17 15,-10 7-4-15,32 6-1 16,16 0-6-16,55-1-42 16,19-24-74-16,93-20-190 15</inkml:trace>
  <inkml:trace contextRef="#ctx0" brushRef="#br0" timeOffset="1185.5112">11491 5632 408 0,'0'0'224'16,"0"-1"-193"-16,39-3 10 16,26-2-8-16,0-1 9 15,1 1-22-15,-14-3 1 0,-6 2-3 16,-13 2-8-16,5 0-10 15,-11 3-4-15,-8-1-26 16,0 3-78-16,-11 0-61 16,-8 15-114-16</inkml:trace>
  <inkml:trace contextRef="#ctx0" brushRef="#br0" timeOffset="1357.9419">11470 5922 647 0,'32'18'60'0,"42"0"14"15,5-11-33-15,-3-7-33 16,3 0-8-16,-5-25-101 16,24-28-158-16</inkml:trace>
  <inkml:trace contextRef="#ctx0" brushRef="#br0" timeOffset="1987.9123">13714 5686 125 0,'0'0'355'15,"10"0"-324"-15,37 0 30 0,5 6 18 16,13 16-10-16,0 6-29 15,1 9-5-15,8 7-7 16,-23 4-9-16,-4 3-10 16,-9 1-7-16,-11 1-2 15,-2 0-3-15,2-7-9 16,-13-8-16-16,-4-13-51 16,-1-17-42-16,-9-8-77 15</inkml:trace>
  <inkml:trace contextRef="#ctx0" brushRef="#br0" timeOffset="2235.2993">14602 5582 535 0,'-43'23'61'0,"-12"20"-37"16,-29 6 11-16,-23 15-8 15,-29 15-10-15,-36 11-12 16,-10 7 0-16,-1 0 1 16,30-12-4-16,25-14-2 15,46-17-1-15,39-16-13 16,37-18-20-16,6-17-44 16,57-3-57-16,42-26-138 0</inkml:trace>
  <inkml:trace contextRef="#ctx0" brushRef="#br0" timeOffset="2511.495">15194 5627 446 0,'0'32'70'16,"0"3"-25"-16,-8 7-9 0,-11 6-10 15,-8 1-15-15,-1 8 1 16,-2 5-4-16,-11 0-8 16,3 4 0-16,-8-8-9 15,0 0-28-15,-1-14-62 16,14-15-97-16</inkml:trace>
  <inkml:trace contextRef="#ctx0" brushRef="#br0" timeOffset="2729.6397">14886 6022 473 0,'98'-16'35'0,"11"-2"64"16,3-5-65-16,-14-2-12 15,-24 4-22-15,5 2-6 16,-22 6-15-16,9 9-53 16,-6-2-86-16</inkml:trace>
  <inkml:trace contextRef="#ctx0" brushRef="#br0" timeOffset="3029.8395">15958 5747 578 0,'-52'47'36'0,"27"-11"0"16,25-3-13-16,14-13-15 15,65-10-5-15,19-3 10 16,-8-1 14-16,3 4 13 16,-36 9 4-16,-30 13-12 15,-27 13-8-15,-32 15-8 16,-61 6-5-16,-30-1-5 16,-8-6-5-16,19-17-1 15,9-19-7-15,35-23-31 16,16 0-50-16,25-19-27 0,27-23-83 15,0-6-134-15</inkml:trace>
  <inkml:trace contextRef="#ctx0" brushRef="#br0" timeOffset="3222.5993">16568 5590 767 0,'131'0'17'16,"27"-5"78"-16,-13-6-73 16,-9-13-22-16,-16-10 0 0,-22-1-43 15,-2-5-70-15,-28-1-54 16,8 7-342-16</inkml:trace>
  <inkml:trace contextRef="#ctx0" brushRef="#br0" timeOffset="4294.2081">8705 9193 619 0,'8'0'33'0,"11"0"-22"15,0 9 29-15,6 34 6 16,-17 22-7-16,-8 22-12 16,-6 19-4-16,-59 18-1 15,-14 9-9-15,-6 1-5 16,4-6-8-16,4-18-4 15,17-16-46-15,27-31-103 16,28-36-196-16</inkml:trace>
  <inkml:trace contextRef="#ctx0" brushRef="#br0" timeOffset="4833.6503">10823 9583 503 0,'52'0'26'0,"41"0"85"15,16-5-72-15,-11-3-6 16,-5-2-24-16,-33-2-9 16,-36-3-3-16,-5 0-28 15,-19 2-71-15,0 1-182 16</inkml:trace>
  <inkml:trace contextRef="#ctx0" brushRef="#br0" timeOffset="4989.7534">11118 9809 737 0,'13'15'55'0,"39"6"-22"16,27-3-33-16,6-14 0 16,13-4-106-16,-5-51-376 15</inkml:trace>
  <inkml:trace contextRef="#ctx0" brushRef="#br0" timeOffset="5644.215">13673 8979 460 0,'19'0'99'16,"13"0"-69"-16,28 2 18 16,25 27 16-16,8 17-20 15,-3 16-8-15,-17 13-9 16,-15 7-15-16,-18 2-7 16,-7-2-5-16,-14-5-6 15,-5-6-29-15,-9-8-48 16,1-11-59-16,-6-27-188 15</inkml:trace>
  <inkml:trace contextRef="#ctx0" brushRef="#br0" timeOffset="5853.3537">14752 8951 460 0,'-65'13'202'0,"-20"38"-201"16,-13 12 7-16,-8 25-6 16,-17 11 0-16,-8 0-2 15,14-6-8-15,19-11-38 16,19-20-61-16,33-8-6 16,46-28-100-16</inkml:trace>
  <inkml:trace contextRef="#ctx0" brushRef="#br0" timeOffset="6137.73">15508 8931 341 0,'0'31'197'0,"-14"16"-161"0,-19 11 33 16,-8 15-34-1,-2 4-22-15,-9 3-11 0,-3-1 0 16,-2-6-2-16,3-7-4 16,7-9-17-16,15-17-40 15,2-10-59-15,21-15-25 16,9-15-119-16</inkml:trace>
  <inkml:trace contextRef="#ctx0" brushRef="#br0" timeOffset="6333.8585">15082 9394 638 0,'30'0'24'0,"30"-5"40"15,14-1-29-15,10-3-27 16,-13-11-8-16,-5-6-12 16,-12-4-32-16,-2 1-13 15,24 0-82-15,12 4-213 16</inkml:trace>
  <inkml:trace contextRef="#ctx0" brushRef="#br0" timeOffset="6610.0412">16058 9056 455 0,'-35'19'149'0,"16"-1"-104"16,19-8-29-16,35 0 5 16,50-8 28-16,13 1 8 15,0 4-9-15,-19 6-9 16,-32 10-4-16,-23 26-14 15,-24 14-2-15,-5 16-10 16,-93 3-5-16,-20-6-3 16,-13-11-1-16,17-20-4 15,24-21-25-15,24-19-24 16,15-5-17-16,18-35-40 16,11-14-51-16,22-13-53 15</inkml:trace>
  <inkml:trace contextRef="#ctx0" brushRef="#br0" timeOffset="6783.1584">16386 8892 617 0,'90'-12'85'16,"21"-1"31"-16,42 3-53 16,2-2-31-16,-2-5-27 15,-16-10-5-15,-12-3-25 16,-21 0-36-16,7-3-61 15,-40-4-215-15</inkml:trace>
  <inkml:trace contextRef="#ctx0" brushRef="#br0" timeOffset="7969.6087">14709 12281 548 0,'0'0'75'16,"0"0"-59"-16,38 24 10 15,14 13 15-15,19 7-21 16,8 7 3-16,0-2 8 15,5 1-1-15,-10 1-11 16,-14-1-13-16,-14-1-6 16,-13-2-2-16,-19 0-18 15,-14-5-49-15,0-6-33 0,0-5-92 16,-28-16-196-16</inkml:trace>
  <inkml:trace contextRef="#ctx0" brushRef="#br0" timeOffset="8215.7731">15339 12305 627 0,'-36'0'44'0,"-7"0"-18"0,-23 22-5 16,-35 20-15-1,-35 10 4-15,-22 5 0 16,-17 15 10-16,-2 1 1 0,24-3-16 16,22-12-5-16,47-11-22 15,32-16-67-15,19-4-55 16,25-14-96-16</inkml:trace>
  <inkml:trace contextRef="#ctx0" brushRef="#br0" timeOffset="8741.9405">12658 12554 166 0,'0'-4'234'0,"0"-2"-195"15,0-2 8-15,39 1-13 16,12-6 32-16,9-2-12 16,11-1-3-16,-11 0-11 15,-3 2-17-15,-10 4-23 0,-14-1-4 16,-6 4-25-16,-8 1-51 16,-11 6-80-16,-3 0-180 15</inkml:trace>
  <inkml:trace contextRef="#ctx0" brushRef="#br0" timeOffset="8943.9198">12650 12839 533 0,'38'0'116'0,"30"0"-56"15,28-2 10 1,-9-6-52-16,-21 1-18 0,-15-5-17 16,-12 2-63-16,-20-9-98 15</inkml:trace>
  <inkml:trace contextRef="#ctx0" brushRef="#br0" timeOffset="9709.776">9223 12693 586 0,'13'-6'78'15,"15"5"-33"-15,29-4 12 16,22 3-17-16,6-4-17 15,-1 5-5-15,1-7-7 0,-17 3-9 16,-11 1-2-16,-16 0-2 16,-8 4-19-16,-9 0-50 15,-2 0-86-15,3 0-205 16</inkml:trace>
  <inkml:trace contextRef="#ctx0" brushRef="#br0" timeOffset="10062.1943">10586 12414 553 0,'0'0'16'0,"0"7"17"16,-8 17 5-16,-22 8-18 16,-16 5-14-16,-6 5 3 15,-3 6 2-15,-2-3 0 16,22-13 0-16,24-10-11 16,11-15-1-16,5-7 1 15,55 0 8-15,16 0 14 16,12-10-2-16,-9-4-13 15,-3 1-7-15,-30 4 0 0,-10-4-13 16,-6-8-31-16,-22 3-86 16,6-10-102-16</inkml:trace>
  <inkml:trace contextRef="#ctx0" brushRef="#br0" timeOffset="10234.3089">11131 12247 492 0,'0'15'168'0,"0"39"-104"16,-27 28 17-16,-19 21-18 16,-14 23-16-16,-17 5-16 15,-4 11-16-15,-4-4-14 0,9-14-1 16,24-17-11-16,36-26-78 16,16-35-162-16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1T17:45:30.2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9185 5148 365 0,'-9'10'14'15,"9"3"19"-15,0-2 24 16,0 2-19-16,0-4-12 0,9 1 7 16,29-10 7-16,14 0 2 15,27 0-8-15,19-29 2 16,19-8 1-16,8-10 0 15,-5-3-4-15,-10-4-4 16,-26-1-9-16,-16 0-5 16,-24 3-1-16,-17 4-3 15,-8 4-7-15,-19 4-3 16,0 5-1-16,0 9 2 16,-13 5-2-16,-45 10 0 15,-34 11-1-15,-20 0-2 16,-25 35 1-16,-21 26-1 15,-5 20 1-15,5 14 0 0,21 11 2 16,12 4-2-16,54 2-2 16,25-4 2-16,40-4 1 15,6-22 0-15,57-17 1 16,69-21-1-16,43-23 1 16,27-12 0-16,14-9 4 15,-27 0-2-15,-36 0-1 16,-30 0-1-16,-27-9-11 15,-5-5-65-15,-17-9-65 16,-30-10-207-16</inkml:trace>
  <inkml:trace contextRef="#ctx0" brushRef="#br0" timeOffset="720.5752">10973 3926 134 0,'-5'0'117'16,"-3"0"-71"-16,2 0 25 16,6-3-12-16,-3-1 0 0,3-1-8 15,0-4-9-15,0-4-14 16,17-8 5-16,35-1-1 15,13-3 3-15,6-1 3 16,3 6 2-16,-25 5-6 16,-28 7-14-16,-15 8-11 15,-6 0-6-15,0 13 0 16,-6 33 1-16,-45 17-3 16,-15 4 2-16,1-8-3 15,18-19 0-15,34-18 0 16,13-12-2-16,0-10-3 15,27 0-1-15,36 0 6 0,5-4 0 16,3 4 1-16,-19 0 0 16,-31 21 3-16,-21 32 0 15,-32 15 2-15,-66 11-2 16,-47-5-4-16,14-16 0 16,17-27-23-16,24-26-43 15,32-5-45-15,56-20-71 16,2-25-158-16</inkml:trace>
  <inkml:trace contextRef="#ctx0" brushRef="#br0" timeOffset="1386.0635">11960 4743 99 0,'-5'0'234'0,"5"0"-195"16,0-2 7-16,0 2-15 15,0-5-12-15,13-5 10 16,26-5 25-16,21-4-3 16,24-2-4-16,9-5-3 15,10 1-3-15,-10 3-15 16,-22 2-22-16,-16 11-3 15,-17 3-1-15,3 3-16 0,-17 3-58 16,-16 0-93 0,-8 9-188-16</inkml:trace>
  <inkml:trace contextRef="#ctx0" brushRef="#br0" timeOffset="1595.6632">12075 4955 242 0,'43'0'326'0,"12"0"-297"16,24 0 67-16,-8 0-76 16,-11 0-20-16,5 0-2 0,-2 0-16 15,11-6-41-15,5-3-24 16,13-2-99-16</inkml:trace>
  <inkml:trace contextRef="#ctx0" brushRef="#br0" timeOffset="1925.9761">13654 4487 384 0,'0'3'94'16,"0"13"-75"-16,46 10 46 16,30 9-14-16,17 3-10 15,5 9-11-15,8 7 5 16,-2 1-2-16,-25 7-10 15,-8 2-13-15,-11 1-7 16,-8-2-2-16,-14-4-1 16,-3-8-2-16,-10-2-11 15,-6-21-28-15,0-13-44 16,-11-15-86-16,-2-22-172 0</inkml:trace>
  <inkml:trace contextRef="#ctx0" brushRef="#br0" timeOffset="2182.2423">14485 4494 526 0,'-73'30'73'15,"-17"19"-63"-15,-3 10 41 16,-38 9-20-16,-19 11-15 15,-22 6-7-15,-2-2-2 0,16-1 0 16,38-10-4 0,30-10-3-16,43-15-6 0,28-18-14 15,19-15-33-15,0-14-45 16,52-16-48-16,33-34-111 16</inkml:trace>
  <inkml:trace contextRef="#ctx0" brushRef="#br0" timeOffset="2646.026">14831 4095 311 0,'0'0'59'0,"0"0"-8"16,0 0 8-16,0 0 9 15,0 0-24-15,20 0 3 16,7 0-5-16,0 0-1 0,6 0-6 16,-9 0 0-16,-2 0-11 15,-11 0-8-15,-11 0-11 16,0 22-1-16,0 17 6 16,-11 9-1-16,-30 2-2 15,14 0-4-15,8-7-2 16,19-14 0-16,0-10-1 15,41-13 1-15,38-6-1 16,16 0 0-16,6-14-22 16,3-22-113-16,-12-18-214 15</inkml:trace>
  <inkml:trace contextRef="#ctx0" brushRef="#br0" timeOffset="45016.144">9269 8951 186 0,'0'4'89'15,"0"-2"-54"-15,0-2 20 16,0 0 0-16,0 0-10 16,0 2-25-16,0 3-2 15,19 1 9-15,-5-2-2 0,10-3 9 16,-2 5-6-16,-3-2 1 15,14-3-4-15,13-1 3 16,25 0 4-16,22-1-2 16,19-27-4-16,10-13 2 15,9-5 1-15,-11-7-1 16,-11 1-9-16,-21 0-4 16,-23 5-7-16,-19 3-4 15,-27 6-1-15,-19 5 0 16,0 3-1-16,-27 14 2 15,-65 10-2-15,-45 6-2 16,-26 22 1-16,-42 41-1 16,-10 18 0-16,5 10 0 15,41 3-3-15,32 2-1 16,58 9 0-16,47-2 1 0,32 3 1 16,57-12 1-16,82-21 0 15,44-25 1-15,32-20 1 16,22-18 1-16,-13-10-2 15,-28-3 0-15,-32-23-2 16,-53-12-40-16,-15-6-76 16,-50-17-108-16</inkml:trace>
  <inkml:trace contextRef="#ctx0" brushRef="#br0" timeOffset="45954.0772">10755 7684 133 0,'-11'0'98'0,"11"0"-53"15,0 0-6-15,0 0 5 16,-2 0-9-16,2 0 0 15,0 0 0-15,-11 0 0 16,11 0-11-16,0 0-1 16,0 0 5-16,0 0 3 15,0 0-4-15,0-5-5 16,0 4 3-16,0-1-7 0,0-10-5 16,38-2 3-16,14-5 6 15,-6-1 1-15,0 5-2 16,-8 8-1-16,-24 2-9 15,-11 5-7-15,-3 0-3 16,0 0-1-16,0 0 1 16,0 20 3-16,0 2-1 15,-3 1 1-15,-8-8-4 16,11-1 0-16,0-13-3 16,0 4 1-16,11-5-1 0,35 0 3 15,14 0 3 1,-8 0 0-16,-14 0 0 0,-16 0 2 15,-22 19-2-15,0 21 8 16,-46 17-1-16,-39 5-9 16,-2-2-1-16,-3-16-3 15,25-14-18-15,18-16-19 16,26-7-10-16,10-7 4 16,11 0-4-16,0 0-63 15,27 0-101-15</inkml:trace>
  <inkml:trace contextRef="#ctx0" brushRef="#br0" timeOffset="46343.7924">11745 7425 304 0,'0'0'38'0,"0"-3"12"15,0 3 3-15,0 0 2 0,0 0-9 16,0 0-4-1,0 0-7-15,0 5-9 0,-25 27 2 16,-16 15 12-16,-10 21-16 16,-20 12-14-16,-16 9 1 15,-3 6-1-15,10-3-5 16,15-12-5-16,32-22-9 16,14-23-22-16,19-19-22 15,0-16-43-15,47-5-16 16,10-30-90-16</inkml:trace>
  <inkml:trace contextRef="#ctx0" brushRef="#br0" timeOffset="46733.5874">11739 7813 183 0,'-8'0'99'0,"8"0"-62"16,0 0-6-16,0 0 18 16,0 0-7-16,0 0 14 15,0 0 18-15,22 0-18 0,3 0-18 16,-4 0-5-16,12 0-3 15,-3-4 2-15,-8 2-4 16,-3 2-6-16,-13 0-11 16,2 0-3-16,-3 16 0 15,-5 20 5-15,0 17-2 16,-19 10-5-16,-14 0-2 16,20-9-3-16,13-16-1 15,0-19-1-15,65-16-6 16,41-3-20-16,31-27-68 15,7-30-204-15</inkml:trace>
  <inkml:trace contextRef="#ctx0" brushRef="#br0" timeOffset="48001.9492">12966 8749 82 0,'-2'-6'160'15,"2"4"-110"-15,0 2-17 16,-6 0-5-16,1 0 12 15,2 0 10-15,-8 0 12 16,11-4-3-16,0 3-18 16,0 1-15-16,0 0-3 15,0-2-7-15,0 2-8 16,38-5 4-16,17 2 18 16,16-8-9-16,5 2-10 15,-8-3-9-15,-2 1-2 0,-20 4-3 16,-8-3-16-16,-5-2-32 15,-6 1-43-15,-27 6-76 16,0 5-170-16</inkml:trace>
  <inkml:trace contextRef="#ctx0" brushRef="#br0" timeOffset="48228.2918">13024 8996 133 0,'24'0'342'15,"12"0"-300"-15,15 0 62 0,7 0-62 16,-4 0-10-16,-7-2-24 16,-15 0-5-16,-7-4-3 15,2 1 0-15,11-2-28 16,3-3-56-16,6 3-145 15</inkml:trace>
  <inkml:trace contextRef="#ctx0" brushRef="#br0" timeOffset="48768.0797">14545 8514 325 0,'0'0'144'16,"0"0"-122"-16,0 0 9 15,0 0 3-15,0 0-1 16,0 0 1-16,0 0 11 16,38 11-7-16,9 8-6 15,24 9-1-15,2 8-5 16,12 15-5-16,-1 3-5 16,1 6-7-16,-12 1-2 15,-2-7-6-15,-11 2-1 0,-13-4 0 16,-4-4-4-16,-15-6-11 15,-1-13-28-15,-14-13-37 16,-2-16-9-16,-11 0-70 16,0-41-177-16</inkml:trace>
  <inkml:trace contextRef="#ctx0" brushRef="#br0" timeOffset="48978.5771">15423 8430 54 0,'0'0'492'15,"-19"0"-433"-15,-27 22 13 0,-28 33-1 16,-38 24-10-16,-46 24-21 16,-38 9-8-16,-11 11-20 15,16-8-12-15,33-21-16 16,73-33-93-16,39-45-219 15</inkml:trace>
  <inkml:trace contextRef="#ctx0" brushRef="#br0" timeOffset="52622.2923">8522 8241 75 0,'-8'0'195'0,"-3"0"-167"16,11 0 8-16,0 0 1 15,0 0-1-15,0 0-11 16,0 0 3-16,0 0 4 15,0 0 1-15,0 0-4 16,0 0 7-16,0 0-7 16,-8 0-9-16,8 0-6 15,0 7-4-15,0 26 23 16,0 9-13-16,8 11-8 16,6 10-3-16,-4 3-4 15,-7 1-2-15,3-5-3 16,-1-11-3-16,9-16-21 0,-1-18-42 15,6-17-116-15,9-24-288 16</inkml:trace>
  <inkml:trace contextRef="#ctx0" brushRef="#br0" timeOffset="52973.9918">8089 8546 222 0,'0'4'46'0,"0"2"24"15,51 2 26-15,17-3-7 16,9-2-10-16,10-3-18 16,3 0-28-16,-11 0-16 15,-5-5-17-15,-12-19-6 0,-15-7-49 16,5-9-130-16</inkml:trace>
  <inkml:trace contextRef="#ctx0" brushRef="#br0" timeOffset="53386.0749">8410 9313 596 0,'14'0'137'0,"30"4"-119"15,15 14 25-15,1-1-43 16,20-17-47-16,-15-35-219 16</inkml:trace>
  <inkml:trace contextRef="#ctx0" brushRef="#br0" timeOffset="56194.2771">8091 9305 12 0,'0'0'238'0,"0"0"-231"16,0-4 7-16,0 1-8 15,0 3 23-15,0 0-4 16,0 0 8-16,0 0 13 16,0-1-7-16,0 1-9 15,0-3-7-15,0 3-9 16,0 0-9-16,0 0-1 16,19 0 14-16,-8 0-2 15,-3 0-6-15,11 0 1 16,1 0 4-16,7 0 8 15,16 0 4-15,4 0-6 0,18 0-3 16,-10 0 0-16,8 0-5 16,-9 0 2-16,-21 0 5 15,-6 0-5-15,-8 0-11 16,-8 0 0-16,3 0 0 16,-12 0-2-16,9 3 0 15,-3-2-2-15,-8-1 0 16,0 0-1-16,0 0 1 15,0 0-1-15,0 0-3 16,0 0-3-16,-40 0 1 16,-7 3-7-16,1 6 11 15,-11-6-3-15,-3 12-7 0,-17 5 8 16,9 0-3-16,3 3 0 16,18-3 4-16,17-8-6 15,17-4-10-15,13-4 11 16,0-4 8-16,0 0 0 15,32 0 0-15,34 0 8 16,5 0 9-16,21-1-4 16,-12-6-3-16,-23 6-1 15,-5 1-5-15,-25 0-4 16,-14 0-14-16,-4 0-25 16,-9 0-91-16,0-3-287 15</inkml:trace>
  <inkml:trace contextRef="#ctx0" brushRef="#br0" timeOffset="56898.0929">8208 9389 3 0,'0'0'181'0,"0"0"-131"16,0 0 43-16,0 0-47 16,0 0-10-16,0 0-6 15,0 0-14-15,0 0-2 0,0 0 6 16,0 0 1-16,0 0 2 16,14 0 16-16,19 0 4 15,16 0-19-15,5 0-5 16,6 0 2-16,-8 0-4 15,0 0-3-15,-19 0-10 16,-6 0-4-16,-13 8-11 16,-3 5-25-16,-11-12-107 15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1T17:48:17.7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7669 3886 368 0,'0'0'160'16,"0"0"-158"-16,0 11 32 15,-25 14-3-15,3 2-11 16,6 5-11-16,0 5-4 16,-9 16 10-16,-2 8 4 15,-11 17 1-15,-14 16-4 16,-22 13-2-16,-10 9-6 16,-15 3-5-16,1-7-3 15,14-15 0-15,10-16-18 16,17-20-41-16,11-13-62 15,26-24-103-15</inkml:trace>
  <inkml:trace contextRef="#ctx0" brushRef="#br0" timeOffset="381.0258">7933 4611 69 0,'-35'0'418'16,"-28"9"-416"-16,-3 25 33 15,1 12 7-15,0 7-18 16,18 0-14-16,20-9-3 15,27-17-5-15,0-17-1 16,74-10 13-16,24-12 16 16,14-31-12-16,-3-5 5 15,-22 5 18-15,-41 9-2 16,-40 17-3-16,-6 3-10 16,-47 9-4-16,-59 2-19 15,-3 3-3-15,11 0-24 16,38 0-30-16,46-7-26 15,14 0-30-15,66-8-125 0</inkml:trace>
  <inkml:trace contextRef="#ctx0" brushRef="#br0" timeOffset="861.4738">9100 4550 396 0,'0'-3'27'0,"0"3"17"15,0-2 18-15,0 2 6 0,-22 0-31 16,-30 0-18 0,-18 24 15-16,-9 20-3 0,-6 6-3 15,17 1-2-15,30-9-11 16,19-14-15-16,19-16 0 15,0-12-7-15,57 0 7 16,11-24 1-16,8-17 2 16,-8 0 0-16,-10-3 5 15,-12 8 4-15,-19 4 1 16,-10 17-2-16,-15 4 6 16,-2 11 0-16,0 0-9 15,0 0-6-15,0 33-1 16,0 19 8-16,0 25 4 15,-40 16-1-15,-26 16 2 16,-32 27 1-16,-38 14 1 0,-28 7-2 16,-32-3-8-16,5-24-3 15,5-29-3-15,23-31-1 16,32-36-5-16,22-34-19 16,30-19-26-16,38-51-34 15,27-18-31-15,14-14-57 16,68-21-235-16</inkml:trace>
  <inkml:trace contextRef="#ctx0" brushRef="#br0" timeOffset="1153.6999">10823 3755 170 0,'0'-2'439'0,"-2"2"-412"16,-61 53 7-16,-19 31 3 15,-35 39-7-15,-14 34-2 16,-24 31 10-16,-4 17 1 15,20-12-7-15,49-26-32 16,63-44-5-16,27-46-112 16,98-47-154-16</inkml:trace>
  <inkml:trace contextRef="#ctx0" brushRef="#br0" timeOffset="1925.6694">11328 4308 311 0,'0'0'72'0,"0"0"-29"16,0 0 11-16,0 0 0 15,0 0-21-15,11 0 4 16,16 4 10-16,0 16-13 16,6 6-7-16,5 6-6 15,0 9 2-15,-2 5-4 16,2 6-6-16,-11 5-4 15,-2-1-7-15,-6-1-2 0,-11-9-5 16,6-9-25 0,-14-14-25-16,0-11-53 0,0-12-73 15,0-9-132-15</inkml:trace>
  <inkml:trace contextRef="#ctx0" brushRef="#br0" timeOffset="2151.2395">11909 4257 339 0,'0'0'158'0,"-6"0"-122"16,-35 29 18-16,-22 15-3 16,-16 9-24-16,-27 10-9 0,-6 3-7 15,3-2-8-15,3-3-3 16,32-8-7-16,17-17-28 15,24-9-23-15,14-8-34 16,19-15-50-16,14-4-134 16</inkml:trace>
  <inkml:trace contextRef="#ctx0" brushRef="#br0" timeOffset="2451.1449">12547 4145 411 0,'0'0'67'0,"0"28"-9"16,0 15 6-16,-22 5-22 15,-16 5-26-15,-9 6-3 16,1 2 3-16,-20 5-5 16,6-2-11-16,3 1 0 15,5-7-14-15,11-10-26 16,9-13-53-16,-1-15-81 0,28-20-57 16</inkml:trace>
  <inkml:trace contextRef="#ctx0" brushRef="#br0" timeOffset="2653.744">12034 4541 508 0,'14'-1'30'16,"32"-1"49"-16,11-2-28 15,3 2-18-15,6-3-24 16,-6-2-9-16,2-1 0 15,-2-5-6-15,0 1-30 0,11 2-47 16,-5 5-98 0,-1 3-147-16</inkml:trace>
  <inkml:trace contextRef="#ctx0" brushRef="#br0" timeOffset="2991.3959">13018 4324 291 0,'0'0'88'15,"11"-4"-36"-15,30-5 16 16,19-2-6-16,11-3-21 16,-6 4 10-16,-5 6 5 0,-13 0-19 15,-23 4-17-15,-10 0-11 16,-14 34 8-16,-14 15 4 15,-57 16-8-15,-27 11-11 16,-3 8 0-16,11-1-2 16,19-16 0-16,44-17-7 15,27-20-11-15,11-21-2 16,57-5 2-16,17-4 6 16,7-4 4-16,7-18-16 15,-20-6-8-15,5-3-26 16,-13-5-53-16,-5-5-183 15</inkml:trace>
  <inkml:trace contextRef="#ctx0" brushRef="#br0" timeOffset="3252.8864">13733 4143 373 0,'5'9'47'16,"28"26"59"-16,0 15-45 15,-33 13 0-15,0 13-15 16,-20 13-1-16,-59 11-12 0,-19 2-22 16,-14-4-10-16,-5-5-1 15,16-16-21-15,3-12-39 16,14-19-36-16,7-7-63 15,12-28-138-15</inkml:trace>
  <inkml:trace contextRef="#ctx0" brushRef="#br0" timeOffset="3793.9521">11058 4237 215 0,'8'0'18'0,"-8"0"40"16,0 10-9-16,0 9 7 16,0 10 3-16,-16 6-2 15,-36 11-8-15,-5 18 1 16,-17 16-11-16,-5 20-6 15,-6 14 6-15,9 7-4 16,35-5-18-16,36-13-17 0,5-19-5 16,90-21-61-16,60-47-109 15</inkml:trace>
  <inkml:trace contextRef="#ctx0" brushRef="#br0" timeOffset="4551.0005">14654 4174 432 0,'-5'0'35'16,"-28"0"59"-16,-19 25-36 16,-21 23-11-16,-20 13 1 15,-24 24-13-15,5 16-6 16,14 10-13-16,13-2-13 15,61-16-3-15,24-18-2 16,0-21-19-16,51-19-22 0,39-18-22 16,11-12-39-16,17-5-57 15,-28-27-220-15</inkml:trace>
  <inkml:trace contextRef="#ctx0" brushRef="#br0" timeOffset="5015.589">14984 4347 57 0,'-8'-4'280'15,"8"0"-244"-15,0-2 11 16,0 3-44-16,0-7 10 15,0 7 7-15,0-2 26 0,0 5 10 16,0 0-14 0,0 0-15-16,0 0-8 0,0 18 3 15,27 16 19-15,11 7-17 16,1 12 3-16,-4 5-6 16,-2 1-4-16,-3-6-13 15,-3-2-4-15,-8-9-4 16,-11-5-31-16,-2-15-44 15,-1-18-50-15,-2-4-42 16,2-23-121-16</inkml:trace>
  <inkml:trace contextRef="#ctx0" brushRef="#br0" timeOffset="5195.8885">15502 4341 295 0,'-60'27'313'0,"-13"18"-288"15,-12 11 36-15,-19 9-47 16,-7 4-12-16,4-5-2 16,23-7-1-16,27-13-14 15,29-15-32-15,28-13-38 16,0-16-81-16,71 0-80 16</inkml:trace>
  <inkml:trace contextRef="#ctx0" brushRef="#br0" timeOffset="5435.5211">15808 4487 386 0,'0'5'36'16,"0"-5"45"-16,40 0-12 15,18 0-21-15,15 0-18 16,6-8-9-16,-8-7-7 16,-11-3-13-16,0 0-1 15,-8 3-28-15,-8 8-69 16,2 4-149-16</inkml:trace>
  <inkml:trace contextRef="#ctx0" brushRef="#br0" timeOffset="5670.2385">16961 4203 483 0,'0'29'32'16,"0"7"51"-16,0 13-29 15,0 2-19-15,-19 6-10 16,-14 5-4-16,-8-2-11 15,3-8-10-15,5-9-1 0,14-9-20 16,11-10-23 0,8-10-57-16,0-14-103 0,46 0-143 15</inkml:trace>
  <inkml:trace contextRef="#ctx0" brushRef="#br0" timeOffset="5939.1893">17296 3994 481 0,'0'0'18'16,"0"0"23"-16,33 0 6 16,32 1 14-16,15 27-16 15,-1 13-3-15,-14 18 11 16,-21 22-1-16,-44 22-9 15,-11 14-13-15,-90 4-18 16,-16-7-9-16,-6-10-3 16,17-26-7-16,27-26-41 15,40-33-56-15,39-19-51 16,0-25-140-16</inkml:trace>
  <inkml:trace contextRef="#ctx0" brushRef="#br0" timeOffset="6313.6344">18030 3653 407 0,'0'0'107'16,"41"16"-71"-16,30 22 55 15,21 19-31-15,4 19 1 16,-9 19 5-16,-41 26-5 15,-46 26-11-15,-65 21-20 16,-112 11-12-16,-55-8-11 16,-16-17-6-16,32-29-1 15,66-44-24-15,85-53-72 16,65-36-143-16</inkml:trace>
  <inkml:trace contextRef="#ctx0" brushRef="#br0" timeOffset="6831.015">19150 4383 333 0,'0'0'203'0,"0"0"-184"15,0 0 21 1,6 0-25-16,54 0 24 0,19 0 11 16,5-12-17-16,-4 2-11 15,-23 0-20-15,-22 6-2 16,-10-4-20-16,-12 6-60 16,-4 2-123-16</inkml:trace>
  <inkml:trace contextRef="#ctx0" brushRef="#br0" timeOffset="6981.4698">19208 4591 486 0,'27'0'135'0,"33"2"-93"0,14-2-26 16,21 0-15-1,-2-15-1-15,-9-11-41 0,17-10-162 16</inkml:trace>
  <inkml:trace contextRef="#ctx0" brushRef="#br0" timeOffset="7243.6187">21045 3879 102 0,'-32'43'457'16,"-1"23"-442"-16,-19 11 41 0,-16 14-6 15,-17 4-26-15,-13 5-6 16,-13 0 2-16,7-1-11 16,11-4-9-16,14-14-7 15,22-17-28-15,38-18-44 16,19-16-51-16,0-17-116 15</inkml:trace>
  <inkml:trace contextRef="#ctx0" brushRef="#br0" timeOffset="7551.4844">21144 4487 367 0,'-55'23'130'0,"-2"12"-104"16,10 6 29-16,1 7-20 16,13-6-16-16,33-4 5 15,0-14-9-15,22-13-6 16,63-11 12-16,32-6 1 16,19-30-6-16,17-10-1 15,-11-4 7-15,-36 6 11 16,-40 6-9-16,-47 12-10 15,-19 3 0-15,-79 12-12 16,-33 7-2-16,-11 4-21 0,25 0-38 16,32 4-49-16,45 4-79 15,21-5-168-15</inkml:trace>
  <inkml:trace contextRef="#ctx0" brushRef="#br0" timeOffset="8113.9931">22493 4361 207 0,'0'0'158'15,"0"0"-100"-15,0 0-4 16,-32 7-2-16,-1 8-13 15,-8 5-11-15,3 2-4 16,0 4-2-16,5-1-2 16,11-2-2-16,-3-5 0 15,17-6 0-15,8-7-11 16,0-5 0-16,0 0 6 16,0 0-1-16,0 0 6 15,0 0 8-15,19-2-15 16,33-20-2-16,3-5-2 15,-9 2 5-15,0 0-1 16,-13 5-6-16,-14 12-1 16,-5 4 1-16,-14 4 3 0,0 0-4 15,0 0 1-15,0 0-2 16,0 19 1-16,0 12 8 16,0 8-6-16,0 9 1 15,0 7-1-15,0 6-4 16,-8 4 2-16,-20 3-1 15,-18 4 5-15,-19 9 4 16,-17 2-5-16,-16 3 1 16,-14-5-4-16,-22-10-3 15,-10-14-1-15,2-23 0 16,22-22-1-16,16-12-7 0,25-30-19 16,14-30-25-16,38-13-19 15,27-5-47-15,32 6-89 16,80 1-270-16</inkml:trace>
  <inkml:trace contextRef="#ctx0" brushRef="#br0" timeOffset="8459.7064">23998 3763 302 0,'0'20'185'15,"0"21"-107"-15,-11 21 21 16,-16 15-35-16,-11 18-21 16,-27 3-5-16,-4 3-10 15,-7-4-14-15,-8-11-14 16,10-9 0-16,8-12-29 0,20-15-69 16,22-25-69-16</inkml:trace>
  <inkml:trace contextRef="#ctx0" brushRef="#br0" timeOffset="9125.5649">24912 4071 379 0,'0'0'150'16,"0"0"-79"-16,0-4-11 15,-17 2-33-15,-32 1-20 16,-19 1 3-16,-3 0 12 16,-21 0-9-16,-7 16 3 0,-10 12 4 15,8 1 3-15,6 7-6 16,27-5-4-16,30-3-7 15,5-3-4-15,28-8-1 16,5-5-1-16,5 4 1 16,55-6 10-16,19 8 6 15,16-1-2-15,-2 2 3 16,-3 5 4-16,-16 6-2 16,-14 5-4-16,-14 2-4 15,-27 9-4-15,-5 1-6 16,-14 7-1-16,0-2 0 15,-55 1-1-15,-35-4-2 16,-16-10-3-16,8-12 1 0,13-20 1 16,20-7-3-16,40-38-1 15,25-47-7-15,17-24 7 16,89-15 1-16,25 3 3 16,0 11 1-16,-6 18 2 15,-35 20-1-15,-35 15 1 16,-12 10-3-16,-15 7-89 15,-20-16-177-15</inkml:trace>
  <inkml:trace contextRef="#ctx0" brushRef="#br0" timeOffset="25433.3276">24726 13530 447 0,'0'-10'50'0,"14"8"-3"16,5-3-16-16,-19 5-12 15,0-3-1-15,0 3 10 16,0 0 2-16,0 0-4 16,0 0-5-16,0 12-9 15,0 24 13-15,-33 22-14 16,-24 18-2-16,-17 14-1 15,-29 15-1-15,10 5-3 16,0-9-4-16,14-14-1 16,14-19-23-16,27-23-37 0,19-18-42 15,11-18-64-15,8-9-152 16</inkml:trace>
  <inkml:trace contextRef="#ctx0" brushRef="#br0" timeOffset="25809.4081">25094 14074 387 0,'0'-2'48'15,"0"2"2"-15,-8 0-23 16,-24 17-21-16,-12 15 0 16,11 6 16-16,6 1 17 15,19-8-7-15,8-1-6 16,0-12-11-16,54-16-2 16,17-2 0-16,22-12-3 15,11-22 2-15,-20-1 3 16,-19 3 17-16,-37 8-9 15,-28 7-10-15,0 5-4 16,-33 1-9-16,-32 3-1 0,-9 4-24 16,11 4-21-16,31 0-32 15,18 0-77-15,14 0-139 16</inkml:trace>
  <inkml:trace contextRef="#ctx0" brushRef="#br0" timeOffset="26349.2079">26324 13965 105 0,'0'0'255'0,"0"0"-178"15,0 0-12-15,0 0-39 16,-19 0-16-16,-14 2 5 16,1 7 3-16,-7 6 5 15,-1 5 3-15,1 6-2 16,1 2-4-16,11 1-9 16,13-6-1-16,3-5-6 15,11-7-4-15,0-4 0 16,0-7 0-16,11 0 4 15,36 0 7-15,-1-2 4 0,6-19-2 16,-14 3 1-16,-16 0 1 16,2 3 9-16,-5 5-2 15,-10 2-10-15,-4 8 0 16,3 0-6-16,3 0-4 16,3 11-1-16,-1 22 3 15,-4 18-3-15,-9 11 0 16,0 12 6-16,-47 9 3 15,-26 3 6-15,-17 4 6 16,-17-4-10-16,-4-12-5 16,7-13-6-16,0-19-1 15,12-23 0-15,13-16-11 16,8-3-17-16,19-30-5 16,35-24-35-16,17-10-33 0,14-9-51 15,65-1-104-15</inkml:trace>
  <inkml:trace contextRef="#ctx0" brushRef="#br0" timeOffset="26649.3912">27336 13640 48 0,'5'0'58'16,"-5"0"-8"-16,8 0-8 15,-8 0-13-15,0 0-29 16,0 0-35-16,0 0-95 16</inkml:trace>
  <inkml:trace contextRef="#ctx0" brushRef="#br0" timeOffset="26912.2984">27336 13640 207 0</inkml:trace>
  <inkml:trace contextRef="#ctx0" brushRef="#br0" timeOffset="27061.4538">27336 13640 207 0,'65'-130'225'0,"-65"130"-187"0,-19 0-13 0,-14 23-5 16,-16 2 15-16,-8 11-5 15,-3 8-3-15,-5 2-9 16,-1 8-12-16,9 8 5 15,-3 13 7-15,14 1 1 16,-6 10 1-16,14-6-7 16,24-7-13-16,14-8 0 15,0-13-18-15,24-10-51 16,23-10-126-16</inkml:trace>
  <inkml:trace contextRef="#ctx0" brushRef="#br0" timeOffset="27969.4863">27584 13957 108 0,'0'0'187'0,"0"0"-143"15,0 0 6-15,0 0-3 16,0 0 6-16,-8 0 2 15,-3-3-5-15,-3 0-20 0,-5 3-17 16,-14 0-6-16,1 0 2 16,-7 0 0-16,7 11-4 15,-9 1-3-15,0 9 2 16,-5 2 7-16,-6 5 3 16,14 5 2-16,-1 7 0 15,4-3-7-15,16 2-6 16,8-6-1-16,11-6-1 15,0-7-1-15,5-13 0 16,42-7 1-16,13 0 3 16,16-18 0-16,-2-18 1 15,2-9-4-15,-8-3 1 0,-16 7-2 16,-8 6 1 0,-23 8-1-16,-7 9 1 0,-8 8-1 15,-6 7 1-15,0 3 1 16,0 0 2-16,-28 3-3 15,-10 25-1-15,0 7 1 16,3 7 1-16,5 2 0 16,8-4-1-16,22-8-1 15,0-7 0-15,2-16-4 16,50-4-8-16,14-5-20 16,-1 0-22-16,6-5-88 15,-11-13-172-15</inkml:trace>
  <inkml:trace contextRef="#ctx0" brushRef="#br0" timeOffset="28599.5956">28298 13644 292 0,'-5'0'137'16,"-9"0"-103"-16,6 0 3 15,-3 5 18-15,-3 7-8 16,1 8-7-16,-6 6-10 16,0 8-8-16,-9 7 1 15,1 12-2-15,0 5-6 16,-6 6 2-16,-5 0-7 16,0 2-2-16,-3-5-6 15,11-5-2-15,3-10 0 16,8-17-2-16,19-10-5 15,-9-15-4-15,9-4 4 0,0 0-10 16,0-27-10-16,14-13 20 16,19 0 4-16,8 1 3 15,-3 8 0-15,8 0 1 16,-8 6 3-16,3 8 3 16,-8 3 4-16,0 10 6 15,-14 4-3-15,5 0-4 16,9 0-3-16,-19 21 0 15,-6 14 9-15,-8 9 2 16,0 5-1-16,-41 1 5 16,-25-1-9-16,-4-4-9 15,-4-8-4-15,3-12-1 16,19-15-14-16,11-10-36 16,22-6-43-16,19-23-58 0,0-10-64 15,14-9-129-15</inkml:trace>
  <inkml:trace contextRef="#ctx0" brushRef="#br0" timeOffset="28891.4645">28751 13601 63 0,'0'-4'402'0,"5"4"-353"15,14 0 22-15,9 7-38 16,-9 13-11-16,-11 9 0 0,-3 6 15 16,1 21 7-16,-6 10-6 15,0 17 2-15,0 11-11 16,-44 6-2-16,-21-2-13 16,-3-6-6-16,-17-9-7 15,9-18-1-15,10-21-3 16,20-24-24-16,10-20-39 15,17-5-36-15,19-33-63 16,0-12-95-16</inkml:trace>
  <inkml:trace contextRef="#ctx0" brushRef="#br0" timeOffset="29221.2615">29261 13935 301 0,'0'0'86'0,"0"0"0"15,0 3-22-15,0-2-16 0,0-1 1 16,32 0-12-16,15 0-7 16,-1 0 1-16,6-9-1 15,-11 1-13-15,2 1-14 16,-21 7-3-16,-3 0-12 16,-13 0-60-16,-6 0-96 15,0 12-176-15</inkml:trace>
  <inkml:trace contextRef="#ctx0" brushRef="#br0" timeOffset="29371.3989">29116 14177 285 0,'0'0'270'0,"0"0"-176"16,66 0-45-16,13 0-35 15,0-7-11-15,-6-4-3 16,4 0-53-16,-42 0-123 15</inkml:trace>
  <inkml:trace contextRef="#ctx0" brushRef="#br0" timeOffset="29933.0558">25716 15117 426 0,'0'-7'81'15,"0"3"-18"-15,0 4-25 16,0 0-22-16,0 5 6 16,0 25 11-16,-19 14-1 15,-27 11-15-15,-12 4 3 16,-7 7-12-16,5-2-5 15,5-5-3-15,4-6 0 0,7-7-7 16,11-2-12-16,6-10-24 16,22-9-15-16,5-12-58 15,0-5-41-15,11-8-77 16</inkml:trace>
  <inkml:trace contextRef="#ctx0" brushRef="#br0" timeOffset="30225.2863">25847 15455 333 0,'-14'0'90'16,"-5"17"-39"0,6 12-21-16,7 0-4 0,6 3-8 15,0-7-1-15,0-2 13 16,0-5-2-16,60-11 12 15,11-7-8-15,14 0-4 16,-12-14 0-16,-7-13-7 16,-34 2-8-16,-26-6-9 15,-6 1 0-15,-6 1-4 16,-40 1-12-16,5 10-15 16,17 5-21-16,15 6-27 15,9 1-58-15,0-1-84 16</inkml:trace>
  <inkml:trace contextRef="#ctx0" brushRef="#br0" timeOffset="30729.4139">26711 15320 182 0,'-32'10'105'0,"13"7"-87"15,-20 3 1-15,-2 4 12 16,-2 7 35-16,-12 4 1 16,9 2-4-16,8 3-8 15,11-5-16-15,16-10-17 16,11-13-20-16,0-12-1 0,11 0-1 16,35-12 4-16,6-20-2 15,8-9 0-15,-9-1-1 16,1-1 6-16,-11 4 13 15,-16 9 1-15,-12 7 7 16,-10 12-5-16,-3 4-8 16,0 2-2-16,0 5-3 15,0 0-1-15,0 9-6 16,0 23-2-16,0 10 2 16,0 5 3-16,0 6 3 15,-3 5-1-15,-21 1 1 16,-14 10 0-16,2 2 2 15,-16 5-4-15,-5-4 0 0,-11-8-2 16,-3-18-2 0,-3-11-3-16,-2-16 0 0,2-19-3 15,-2 0-9-15,16-31-14 16,14-18-16-16,19 0-15 16,27-5-10-16,0 8 1 15,40 6-46-15,31-3-96 16</inkml:trace>
  <inkml:trace contextRef="#ctx0" brushRef="#br0" timeOffset="31274.6121">27448 15387 208 0,'0'-2'119'15,"0"-4"-42"-15,0 6-25 16,0-1-4-16,0-2-8 16,0 0-8-16,0-2 1 15,-20 5-8-15,4 0-13 16,-8 0-8-16,-15 0 1 15,-7 5 2-15,-9 20-3 16,-10 3 3-16,0 6 5 0,-1 8 2 16,9 0 0-16,11 2-1 15,13-7-8-15,14-9 1 16,11-8-1-16,8-12-5 16,0-8 0-16,35 0 0 15,17-10 2-15,24-25-1 16,-8-5-1-16,-5 1 1 15,-8 2-1-15,-17 4 0 16,-11 8 0-16,-13 12 0 16,-9 7 1-16,-5 6-1 0,0 0 0 15,0 23 0-15,-14 13 0 16,-5 4 0-16,-2 2 1 16,21-8 0-16,0 0 0 15,0-10-1-15,16-6 0 16,28-11-3-16,10-7-17 15,9 0-27-15,-9-5-32 16,-2-15-77-16,-19-10-74 16</inkml:trace>
  <inkml:trace contextRef="#ctx0" brushRef="#br0" timeOffset="31591.2686">28017 15200 344 0,'0'0'99'0,"0"0"-27"15,0 0-28-15,0 14-23 16,0 7-9-16,0 6 23 15,0 10 9-15,0 8-7 16,0 2-4-16,-13 6-8 16,-6-3-14-16,-3-1-8 15,8-5-3-15,3-3-3 16,-2-13-21-16,13-9-44 16,-6-12-25-16,-7-7-40 0,4 0-76 15</inkml:trace>
  <inkml:trace contextRef="#ctx0" brushRef="#br0" timeOffset="31741.2225">27807 15534 348 0,'0'-8'149'0,"14"-4"-46"16,24 2-29-16,22 0-13 16,6-5-26-16,18 2-17 15,-5 2-17-15,6 0-1 16,-14 4-69-16,2-8-143 15</inkml:trace>
  <inkml:trace contextRef="#ctx0" brushRef="#br0" timeOffset="32295.2617">29149 14943 13 0,'-33'0'396'0,"-5"14"-327"0,5 24 9 15,-18 8-33-15,4 7 4 16,-18 14-25-16,-9 7 5 16,-10 8-6-16,-6 1-2 15,2-5-4-15,17-18-10 16,6-4-7-16,19-15-2 15,13-11-16-15,19-7-29 16,14-16-33-16,0-7-27 16,0 0-31-16,41 0-17 15,16-17 37-15</inkml:trace>
  <inkml:trace contextRef="#ctx0" brushRef="#br0" timeOffset="32551.3802">28822 15508 294 0,'-25'0'187'16,"-2"11"-122"-16,19 17 0 16,-3 0-13-16,11 3-34 15,0-6-13-15,0-8 2 16,19-9 7-16,38-8 5 16,11 0 14-16,9-18 0 15,-9-11 0-15,-11 3-12 16,-38 5-7-16,-19 6-8 15,0 4-5-15,-19-2-1 16,-46 4-8-16,5-1-21 0,22 0-29 16,13-1-30-16,25 1-60 15,0-6-134-15</inkml:trace>
  <inkml:trace contextRef="#ctx0" brushRef="#br0" timeOffset="33053.5163">29621 15326 241 0,'0'0'113'16,"0"0"-90"-16,0-5-11 0,-6 5-10 16,-7 0 14-16,-20 0 40 15,-5 0 7-15,-17 23-4 16,-8 12-1-16,9 6-23 15,-3-2-10-15,16 1-7 16,13-13-12-16,12-4-5 16,16-10-1-16,0-11-2 15,0-2-3-15,6 0 5 16,32-15-1-16,3-15 2 16,5-3 0-16,-2-5 3 15,2-6 4-15,-8 2 15 16,-2 13 3-16,-12 9 8 15,-10 12-11-15,-6 8-11 0,-3 0-9 16,1 9-2 0,-6 27 1-16,0 14 8 0,0 7-2 15,0 7 7-15,-47 5-4 16,-18 9-2-16,-14 3 7 16,-6-1-9-16,-7-5-4 15,-12-6-1-15,11-16-1 16,3-14-1-16,11-20-5 15,14-19-10-15,13-3-26 16,11-45-22-16,28-12-17 16,13-4 9-16,0 3-7 15,27 9-12-15,33 2-73 16</inkml:trace>
  <inkml:trace contextRef="#ctx0" brushRef="#br0" timeOffset="33541.1502">30185 14868 281 0,'0'-1'148'0,"0"-2"-112"15,0 3 2-15,0 0 11 16,0 0-12-16,0 0-9 0,0 0 7 16,0 0-2-16,0 0-7 15,0 16-9-15,0 7-4 16,0 7-2-16,-19 14 2 16,-14 13 14-16,1 10-6 15,-1 10-8-15,-8 3 3 16,-3-3 1-16,3-5-6 15,14-14-9-15,8-19-2 16,19-17 0-16,0-19-2 16,0-3-2-16,55-25 0 15,10-20 4-15,20-7 0 16,-6 7 0-16,-9 13 1 0,-15 15 1 16,-22 14 2-16,-9 3 2 15,-10 10 0-15,-14 25 9 16,0 11 4-16,-46 4-1 15,-34-2-13-15,-18-9-4 16,-5-21-1-16,-4-18-19 16,23-7-98-16,32-59-241 15</inkml:trace>
  <inkml:trace contextRef="#ctx0" brushRef="#br0" timeOffset="51685.2729">7066 4060 308 0,'33'-14'39'16,"13"14"25"-16,25 0 47 15,44 34-47-15,40 49-2 16,55 46 8-16,65 48-10 16,28 30-19-16,5 36-22 15,-60 12-18-15,-57-18-1 16</inkml:trace>
  <inkml:trace contextRef="#ctx0" brushRef="#br0" timeOffset="56140.9775">20508 4043 270 0,'0'0'261'16,"38"32"-255"-16,126 60 66 15,84 48 12-15,88 43-33 16,18 18-5-16,-21 6-29 15,-53-14-17-15,-70-26-63 16,-65-49-198-16</inkml:trace>
  <inkml:trace contextRef="#ctx0" brushRef="#br0" timeOffset="60815.0809">6294 7126 429 0,'0'0'34'16,"0"0"-16"-16,0 12 5 16,19 11 31-16,20 6-5 15,15 5-5-15,12 10-12 16,5 13 13-16,16 6-14 0,-11 8-11 15,3 5-3 1,-19 8-13-16,-22 0-3 0,-10 0-1 16,-17-9 0-16,-11-15-22 15,8-23-37-15,-8-21-47 16,0-16-79-16</inkml:trace>
  <inkml:trace contextRef="#ctx0" brushRef="#br0" timeOffset="61085.1038">7121 7144 432 0,'0'-4'72'0,"0"4"-45"16,-28 21-10-16,-13 25 22 15,-40 15 3-15,-31 11-17 16,-22 10 0-16,-16 7-9 16,14-2-11-16,10-13-3 15,28-9-2-15,33-24 0 16,46-25-16-16,19-16-39 16,19-18-51-16,93-40-72 15</inkml:trace>
  <inkml:trace contextRef="#ctx0" brushRef="#br0" timeOffset="61535.1738">7663 6718 209 0,'-13'0'69'16,"-15"9"-35"-16,4-1 17 15,5-4-13-15,5 0 6 16,0-4-2-16,9 0-6 15,5 0 0-15,0 0 1 16,0 0-6-16,52 0-4 16,13-14 5-16,14 3 3 15,-8 5 6-15,-5 6 2 16,-31 0-10-16,-19 24-12 16,-16 32-14-16,-32 24 4 15,-64 21-3-15,-10 6-7 16,8-11-1-16,38-18 0 15,49-34-5-15,11-27-32 0,84-17-33 16,53-22-23-16,29-33-44 16,22-1-130-16</inkml:trace>
  <inkml:trace contextRef="#ctx0" brushRef="#br0" timeOffset="63665.1207">8743 7614 216 0,'-11'-3'119'15,"11"0"-89"-15,0-1 17 0,0-8 0 16,11 1-2 0,43-3 16-16,31-10-4 0,27 2-6 15,5-2-7-15,3 2-9 16,-11 6-17-16,-24 2-11 15,-20 3-7-15,-24 4 0 16,-3-8-15-16,3 1-40 16,-3 6-57-16,-11 8-99 15</inkml:trace>
  <inkml:trace contextRef="#ctx0" brushRef="#br0" timeOffset="63964.9933">9735 7289 418 0,'11'0'47'15,"3"0"-47"-15,19 0 31 16,5 9 9-16,16 8-7 15,12 5 3-15,18 9 6 16,1 5-8-16,-6 1-9 16,-19 10-7-16,-16-2-13 15,-17-1-5-15,-19 3 0 0,3-7-12 16,-8-1-30-16,8-10-38 16,-3-9-78-16,-3-17-154 15</inkml:trace>
  <inkml:trace contextRef="#ctx0" brushRef="#br0" timeOffset="64174.9933">10643 7139 548 0,'-84'14'20'16,"-9"37"10"-16,-21 12 21 0,-17 10-36 15,-14 1-12-15,-18 0-1 16,29-12-2-16,22-11-9 16,55-16-53-16,43-17-79 15,14-16-113-15</inkml:trace>
  <inkml:trace contextRef="#ctx0" brushRef="#br0" timeOffset="64535.1284">11491 7199 452 0,'66'-9'44'0,"18"5"2"16,20-6-5-1,8 6-32-15,-28-1-6 0,-18-2-3 16,-20-2-50-16,-19 4-90 16,-27-2-102-16</inkml:trace>
  <inkml:trace contextRef="#ctx0" brushRef="#br0" timeOffset="64797.0259">11759 6970 483 0,'-20'25'25'16,"7"12"2"-16,-6 18 48 15,-9 18-35-15,-10 5-19 16,-8 3-3-16,-11-1-9 15,10-9-7-15,6-14-2 16,17-10-1-16,10-13-19 16,14-15-51-16,0-19-75 15,33 0-74-15</inkml:trace>
  <inkml:trace contextRef="#ctx0" brushRef="#br0" timeOffset="65210.988">12337 6964 332 0,'0'0'103'15,"19"-11"-71"-15,52 1 3 16,21-5 25-16,31-5-12 16,2-1-6-16,-5 6 5 15,-30 3 0-15,-24 12-8 0,-33 0-23 16,-33 23-13-16,-11 27 10 16,-82 26-5-16,-38 12-7 15,-13 12 0-15,4-1-1 16,31-12-4-16,60-18-5 15,30-24 1-15,19-15 0 16,47-14-1-16,40-9-2 16,30-7 1-16,8 0-1 15,-2 0-3-15,-16-4-1 16,2-8-20-16,-36-1-56 16,-13 3-75-16,-27-2-176 15</inkml:trace>
  <inkml:trace contextRef="#ctx0" brushRef="#br0" timeOffset="65487.0737">13449 7093 256 0,'27'-3'219'0,"17"3"-204"16,5 0 54-16,8 9-14 16,17 17-5-16,-3 0-21 0,0 9-2 15,-6 0-15 1,-10 5-8-16,-17-5-3 0,-5-4-1 16,-14-3-6-16,-11 0-28 15,3-7-20-15,-9-7-65 16,-2-14-120-16</inkml:trace>
  <inkml:trace contextRef="#ctx0" brushRef="#br0" timeOffset="65669.9306">14169 6951 564 0,'-117'51'31'16,"-14"19"49"-16,-38 18-29 0,-3 3-18 15,3-2-27-15,30-7-6 16,35-16-13-16,52-19-56 16,39-13-62-16,13-22-95 15</inkml:trace>
  <inkml:trace contextRef="#ctx0" brushRef="#br0" timeOffset="66012.7655">14831 7132 538 0,'39'12'40'0,"15"5"63"15,17 6-74-15,-6-6-20 0,-10-9-7 16,8-8-2-16,-3 0-37 15,-6-2-68-15,-7-33-186 16</inkml:trace>
  <inkml:trace contextRef="#ctx0" brushRef="#br0" timeOffset="66462.9725">15742 6806 353 0,'0'0'230'0,"8"0"-219"16,71-2 50-16,6-12-14 16,13-4 8-16,0 3-4 15,-5 2-9-15,-28 8-9 16,-13 5-7-16,-38 0-15 16,-14 33-9-16,0 19 2 0,-79 15-2 15,-33 16-1 1,8 3-1-16,12-2-1 0,32-9 1 15,41-21 0-15,19-14 1 16,0-16-1-16,46-2 0 16,33-13 1-16,25-2 0 15,7 1-1-15,1 1 0 16,-8-3-2-16,2-5-40 16,6-1-95-16,-3-62-297 15</inkml:trace>
  <inkml:trace contextRef="#ctx0" brushRef="#br0" timeOffset="67340.7786">17596 7047 339 0,'33'-12'47'0,"19"1"45"16,8 4-24-16,27 1-5 16,-2 4-15-16,-1-5-23 15,-5 5-11-15,-19-3-11 0,-16 3-3 16,-12-5-8-16,4 1-37 16,-6 3-57-16,-3 0-70 15</inkml:trace>
  <inkml:trace contextRef="#ctx0" brushRef="#br0" timeOffset="67551.0636">18003 7201 585 0,'54'0'9'0,"31"0"62"15,7-2-55-15,-2 0-11 16,-16-6-5-16,-9-6-2 16,-13-1-58-16,0-6-84 15,-6-3-218-15</inkml:trace>
  <inkml:trace contextRef="#ctx0" brushRef="#br0" timeOffset="67843.1295">19459 6591 102 0,'0'0'394'0,"0"0"-390"16,0 24 9-16,0 14 46 15,-9 12-16-15,-29 8-7 16,-14 12 4-16,-5 12-8 16,-17 14-6-16,9 4-1 15,-9 5-10-15,17-4-15 16,16-6 0-16,17-16-33 16,24-11-57-16,0-21-85 15,0-27-143-15</inkml:trace>
  <inkml:trace contextRef="#ctx0" brushRef="#br0" timeOffset="68375.0416">20626 6703 89 0,'-20'-18'296'16,"-20"10"-289"-16,-12 3 31 16,-27 5-22-16,-25 0 0 15,-16 11-1-15,-11 13 8 0,8 5 13 16,25 1-2-16,25 0 4 16,35 0-7-16,24-5-12 15,14 1 3-15,0-8 1 16,5 6 0-16,50-2 6 15,21 3 8-15,3 4-4 16,-5 3-3-16,-3 5-4 16,-17 12-4-16,-15 6-5 15,-20 13-6-15,-19 8-3 16,0 0-3-16,-47-1-1 16,-18-5-4-16,-6-12 0 15,16-10 0-15,-2-15-1 0,24-12 0 16,6-16-5-16,3-5 2 15,15-20 1-15,9-31-6 16,6-21-4-16,73-28-7 16,41-13-1-16,35-5 12 15,9 1 8-15,8 12 1 16,-28 11-1-16,-32 17 1 16,-33 15-1-16,-41 13 1 15,-19 14-3-15,-19 11-44 16,0 8-44-16,-5 6-72 15,-36-4-287-15</inkml:trace>
  <inkml:trace contextRef="#ctx0" brushRef="#br0" timeOffset="70414.9438">6379 9513 373 0,'0'-3'31'15,"0"3"23"-15,0 0-17 16,0 0 2-16,0 0 3 16,0 0-3-16,0 0-7 15,0 0-4-15,0 0-4 0,0 11 1 16,14 25 15-16,32 16-14 16,14 16-3-16,5 12-4 15,-7 6-9-15,-7 3-4 16,-10 1-3-16,-8-8-2 15,-8-13-1-15,-4-11 0 16,-10-16-19-16,3-10-44 16,0-12-47-16,5-20-94 15</inkml:trace>
  <inkml:trace contextRef="#ctx0" brushRef="#br0" timeOffset="70722.3295">7238 9589 337 0,'0'0'142'16,"-22"0"-86"-16,-30 8 7 15,-19 24-31-15,-27 18 2 16,-27 12-3-16,-17 14-10 16,-16 12-2-16,8-4-6 0,5-7-11 15,28-19-2 1,43-22-4-16,42-20-22 0,32-16-17 16,0 0-28-16,79-25-54 15,11-22-138-15</inkml:trace>
  <inkml:trace contextRef="#ctx0" brushRef="#br0" timeOffset="71262.9231">7650 9159 112 0,'-11'0'177'16,"2"0"-144"-16,1 0 17 15,3 1-12-15,5-1-10 0,0 1 12 16,0-1-8-16,0 0 0 16,0 0 6-16,0 0 4 15,22 0 4-15,10 5-15 16,7-5-7-16,1 0 10 15,4 0-7-15,-6 0-4 16,-16 4-1-16,-8 2-14 16,-3 2-1-16,-11 18 0 15,0 13-3-15,-25 13 6 16,-16 9-4-16,-3-5-4 16,23-11-2-16,21-8 0 15,0-16 0-15,46-14 0 0,39-7-6 16,21-7-26-1,6-21-50-15,-3-5-101 0,-17 0-217 16</inkml:trace>
  <inkml:trace contextRef="#ctx0" brushRef="#br0" timeOffset="73572.9744">8784 9831 47 0,'-6'0'39'0,"6"0"2"16,-8 0 2-16,3 0-6 15,-9 0 16-15,14 0 10 16,0 0-15-16,-5 0-6 16,5 0 3-16,0 0 1 15,0 0 11-15,24 0-11 0,47 0 11 16,30 0-21-16,30-8 6 15,19-6-1-15,-6 4-12 16,-13-5-14-16,-52 7-12 16,-32 1-3-16,-36 3-1 15,-9-1-19-15,4-1-44 16,-6-4-68-16,0 3-117 16</inkml:trace>
  <inkml:trace contextRef="#ctx0" brushRef="#br0" timeOffset="73856.7196">9340 9510 368 0,'8'-3'80'16,"-8"3"-59"-16,0 0 6 15,6 3 1-15,-6 20 9 16,0 7 12-16,0 11 14 16,-25 17-21-16,-21 10-14 15,-14 10 1-15,-6 0-23 16,9-10-3-16,16-12-3 16,22-14-2-16,19-13-35 15,0-6-36-15,33-15-89 0,32-8-172 16</inkml:trace>
  <inkml:trace contextRef="#ctx0" brushRef="#br0" timeOffset="74180.8635">10166 9507 429 0,'0'0'39'0,"8"13"14"16,11 18 33-16,20 10-46 15,-1 1-9-15,11 3-3 16,14-1-1-16,2 2-5 15,-10-6-13-15,-9-3-7 16,6-5-2-16,-9-8-2 16,-7-3-33-16,7-7-38 15,-21-5-61-15,-3-9-124 16</inkml:trace>
  <inkml:trace contextRef="#ctx0" brushRef="#br0" timeOffset="74390.8529">10834 9481 584 0,'-57'0'26'16,"-17"24"16"-16,-24 21-4 16,-25 14-7-16,-29 4-14 15,7 4-9-15,-5 0-7 16,19-10-1-16,39-10-4 15,34-20-54-15,53-10-92 16,5-17-81-16</inkml:trace>
  <inkml:trace contextRef="#ctx0" brushRef="#br0" timeOffset="77832.7779">11491 9715 143 0,'0'-8'55'16,"0"2"5"-16,0 5 16 15,0-6-13-15,0 7-11 16,0-6-12-16,0-4-6 16,0-1 4-16,0 2 5 15,19 4-4-15,1 2-7 16,7 3-3-16,5 0-6 15,15 0-2-15,16 0-2 16,10 0 9-16,20 0-1 16,10 0-15-16,-4 0-7 0,-15 0-3 15,-24 0-2-15,-13-7-16 16,-1-8-50-16,-13-3-70 16,-3-5-192-16</inkml:trace>
  <inkml:trace contextRef="#ctx0" brushRef="#br0" timeOffset="78266.8677">12716 9320 371 0,'5'-3'81'16,"3"-1"-53"-16,-2 3 4 15,-1-5 17-15,11 1-10 16,34-5-3-16,18-5 10 16,30-1-5-16,6-3 0 15,-12 8 13-15,-21 4-14 16,-25 7-18-16,-18 0-11 15,-28 14-9-15,0 31 0 16,-47 21 6-16,-40 20-4 0,-36 11-2 16,-2 6-2-16,0 2 0 15,26-8-1-15,34-18 1 16,35-20-2-16,30-20-1 16,19-21-4-16,71-7 2 15,30-11 1-15,16 0-2 16,3 0-13-16,-21-16-12 15,-20-6-28-15,-14-2-42 16,-13-13-108-16</inkml:trace>
  <inkml:trace contextRef="#ctx0" brushRef="#br0" timeOffset="78618.9031">14229 9498 485 0,'-52'0'8'0,"6"23"3"16,8 23 22-16,-3 5 7 16,2 3-11-16,12 3 9 15,27-8-6-15,0-10-1 16,27-13-17-16,85-23 10 15,38-3-3-15,41-23-8 16,0-24-4-16,-17-7 3 16,-43-6 3-16,-52 6 0 0,-60 3 4 15,-19 4 0-15,-46 12-16 16,-63 6-3-16,-22 6-2 16,6 14-6-16,32 5-9 15,30 4-26-15,55 0-50 16,8 0-40-16,0 0-64 15</inkml:trace>
  <inkml:trace contextRef="#ctx0" brushRef="#br0" timeOffset="78957.1538">15671 9397 360 0,'14'0'116'0,"19"0"-48"16,18 0-6-16,9 0-24 0,6 0 2 16,-3-6-22-16,-9 4-11 15,-16-4-7-15,-10-1-1 16,-1-1-28-16,-8 4-63 16,-14 2-102-16</inkml:trace>
  <inkml:trace contextRef="#ctx0" brushRef="#br0" timeOffset="79218.2362">15778 9636 347 0,'0'3'136'16,"0"0"-67"-16,24 4 3 16,14-4-22-16,14 0-11 15,8-3-25-15,11 0-10 16,3 0-4-16,13 0-10 16,16-13-47-16,1-2-90 15,8-3-133-15</inkml:trace>
  <inkml:trace contextRef="#ctx0" brushRef="#br0" timeOffset="79607.9211">17337 9170 402 0,'-54'12'45'0,"-6"21"16"16,-11 6 9-16,5 8-14 15,-13 6 0-15,14 7-8 16,8 7-11-16,21-6-9 16,25-3-3-16,11-16 1 15,30-12-9-15,63-10-5 0,38-20 0 16,35 0-3-16,30-35-3 15,14-25 4-15,-13-16 1 16,-28-4 4-16,-38 1-4 16,-52 3-5-16,-52 5 1 15,-27 3-4-15,-74 7-1 16,-70 14-2-16,-12 18-2 16,4 22-2-16,40 7-11 15,47 0-52-15,26 0-127 16,39-1-322-16</inkml:trace>
  <inkml:trace contextRef="#ctx0" brushRef="#br0" timeOffset="95676.4951">6084 11061 528 0,'-84'47'94'16,"-22"35"-87"-16,-17 33 35 15,-11 36-9-15,6 26-11 16,41 19-12-16,30 5-9 16,57-12-1-16,0-25-19 0,109-46-58 15,49-42-204 1</inkml:trace>
  <inkml:trace contextRef="#ctx0" brushRef="#br0" timeOffset="96382.4548">11161 10900 60 0,'14'0'452'16,"32"0"-420"-16,20 21 57 15,27 31-29-15,-3 28-18 16,-25 26-1-16,-43 23-10 16,-22 26-10-16,-55 8-5 15,-73-2-5-15,-30-12-11 16,0-35-4-16,19-41-52 15,30-47-81-15,49-26-121 16</inkml:trace>
  <inkml:trace contextRef="#ctx0" brushRef="#br0" timeOffset="96666.5181">12920 10913 522 0,'-49'0'82'0,"-16"44"-28"15,-31 34 2-15,-35 34-16 16,0 32 1-16,6 16-3 15,13 12-9-15,52-10-21 16,41-26-8-16,19-32-15 16,120-46-103-16,76-53-210 15</inkml:trace>
  <inkml:trace contextRef="#ctx0" brushRef="#br0" timeOffset="97506.6602">17204 10428 496 0,'27'0'15'0,"38"19"35"16,20 24 25-16,2 20-38 15,-5 19 0-15,-47 18-6 16,-35 21 0-16,-19 24-3 16,-101 15-8-16,-43 7-10 15,-28-9-8-15,-6-25-2 16,34-35-29-16,18-30-63 15,47-43-58-15,46-25-135 16</inkml:trace>
  <inkml:trace contextRef="#ctx0" brushRef="#br0" timeOffset="97860.532">18267 10966 434 0,'65'0'31'15,"34"0"52"-15,4 0-40 16,-5 0-26-16,-5-10-5 16,-33 0-12-16,-22-4-25 15,-24-1-13-15,-14 7-39 16,0 8-68-16</inkml:trace>
  <inkml:trace contextRef="#ctx0" brushRef="#br0" timeOffset="98024.5022">18352 11225 421 0,'5'0'199'0,"55"0"-120"16,19 0 3-16,11 0-67 15,-3 0-15-15,-16 0-31 16,0-20-72-16,-6-19-130 16</inkml:trace>
  <inkml:trace contextRef="#ctx0" brushRef="#br0" timeOffset="98444.5603">19758 10897 384 0,'-79'42'161'16,"-2"20"-93"-1,12 10-5-15,18 14-24 0,23-1-17 16,28-13-13-16,0-20-5 16,66-25 7-16,48-27 9 15,50 0 15-15,57-55-12 16,21-25 0-16,-13-6-1 15,-57 2 8-15,-74 13-1 16,-87 20-11-16,-35 11-7 16,-113 9-8-16,-43 9-3 15,-21 5-17-15,32 5-49 16,49-21-122-16,73-17-371 16</inkml:trace>
  <inkml:trace contextRef="#ctx0" brushRef="#br0" timeOffset="99360.0478">6065 11499 353 0,'-8'-2'101'16,"8"2"-52"-16,-5 0-21 15,5 0-9-15,0 0 0 0,0 0 18 16,0 0 4-16,0 17 3 15,38 19 10-15,14 11-21 16,2 14-6-16,12 8-3 16,-15 7-2-16,-10 6 0 15,-11-6-11-15,-21 0-6 16,-9-8-5-16,0-13 0 16,0-13-16-16,0-20-38 15,0-14-41-15,0-8-44 16,0 0-102-16</inkml:trace>
  <inkml:trace contextRef="#ctx0" brushRef="#br0" timeOffset="99562.6165">6758 11619 281 0,'0'0'348'0,"-52"1"-291"16,-19 40-5-16,-41 15-9 15,-32 16-9-15,-6 14-22 16,-27 6-5-16,8-4-7 16,35-18-7-16,30-20-38 15,53-26-62-15,42-18-69 16,9-6-106-16</inkml:trace>
  <inkml:trace contextRef="#ctx0" brushRef="#br0" timeOffset="99892.3061">7336 11602 423 0,'0'0'67'16,"0"0"-7"0,0 0-4-16,0 0-9 0,0 11-13 15,0 17 1-15,-25 8 8 16,4 10-13-16,-12 16 0 16,-13 5-3-16,-1 0-11 15,4-5-13-15,2-10-3 16,13-14-12-16,9-14-17 15,8-16-51-15,-2-8-64 16,5 0-81-16</inkml:trace>
  <inkml:trace contextRef="#ctx0" brushRef="#br0" timeOffset="100056.3814">7014 11879 522 0,'14'0'162'0,"13"0"-59"15,25 0-16-15,0 0-22 16,13 0-35-16,1 6-27 16,-1-6-3-16,-5 0-20 15,0-18-50-15,5-27-135 16</inkml:trace>
  <inkml:trace contextRef="#ctx0" brushRef="#br0" timeOffset="100544.494">9130 11497 605 0,'-52'17'51'15,"-13"23"29"-15,-6 7-13 16,11-6-38-16,27-10-29 16,14-16-5-16,19-9 0 15,0-6 5-15,38 0 24 16,17 6 29-16,2 7-19 16,-16 11-10-16,-30 20-4 15,-11 21-5-15,-57 12 0 16,-61 11-10-16,-29-16-3 15,-3-18-2-15,19-31-13 16,41-23-26-16,25-23-44 0,46-34-66 16,19-8-23-16,43-5-95 15</inkml:trace>
  <inkml:trace contextRef="#ctx0" brushRef="#br0" timeOffset="100724.7528">9204 11385 407 0,'0'0'361'0,"38"0"-281"15,27 0-1-15,33 10-42 16,1-6-27-16,7-4-10 16,-8-17-8-16,6-32-58 15,8-31-136-15,13-18-457 0</inkml:trace>
  <inkml:trace contextRef="#ctx0" brushRef="#br0" timeOffset="101496.4617">13365 11201 316 0,'-14'-11'60'15,"14"10"20"-15,0-5-31 16,0 6-10-16,0 0-15 15,0-1 8-15,0 1 16 16,0 0 1-16,0 0 3 16,14 12-21-16,43 30 16 15,16 17-2-15,6 10-25 16,-19 11-1-16,-10 1-4 16,-15-9-11-16,-16-5-4 15,-5-21-4-15,-1-11-23 0,-13-15-51 16,11-8-57-16,-11-12-106 15</inkml:trace>
  <inkml:trace contextRef="#ctx0" brushRef="#br0" timeOffset="101670.7075">14065 11163 622 0,'-65'0'127'16,"-20"42"-51"-16,-46 35-22 15,-51 17-25-15,-9 9-23 16,-5-5-6-16,43-25-23 16,55-17-56-16,54-22-47 0,44-24-94 15</inkml:trace>
  <inkml:trace contextRef="#ctx0" brushRef="#br0" timeOffset="101983.5962">14322 11440 616 0,'24'0'80'0,"82"0"-7"16,25 0-23-16,-8 0-31 16,-25 0-19-16,-24-4-4 15,-33-14-34-15,-11-5-47 16,-3-9-151-16</inkml:trace>
  <inkml:trace contextRef="#ctx0" brushRef="#br0" timeOffset="102366.4769">15584 11030 352 0,'-30'24'155'0,"-11"12"-109"16,-3 0 2-16,-5 4-18 15,-2-1-17-15,12 2-7 16,12-11 2-16,27-7 1 16,0-11-7-16,33-12 1 15,51 0 9-15,17-20 1 16,3-9-3-16,-11 6 2 16,-14 5 8-16,-28 2-17 15,-7 0-3-15,-22-10-40 16,-8 2-91-16,-9-18-166 15</inkml:trace>
  <inkml:trace contextRef="#ctx0" brushRef="#br0" timeOffset="102494.507">16203 10834 516 0,'0'30'131'16,"0"45"-5"-16,-66 48-50 16,-40 33-28-16,-30 24-10 15,-17 2-19-15,9-22-19 16,26-39-12-16,42-59-157 15</inkml:trace>
  <inkml:trace contextRef="#ctx0" brushRef="#br0" timeOffset="104727.8373">6313 13518 498 0,'-8'0'81'16,"8"0"-54"-16,0 0-1 15,8 9-7-15,44 21 31 0,14 14-16 16,2 8-2-16,3 13-3 16,-19 5-11-16,-12 3-9 15,-20 5-7-15,-15-3-2 16,-5-6-3-16,0-10-16 16,-5-11-30-16,-23-10-39 15,4-13-82-15,-3-25-198 16</inkml:trace>
  <inkml:trace contextRef="#ctx0" brushRef="#br0" timeOffset="104930.4695">6930 13518 718 0,'-66'0'23'16,"-13"47"15"-16,-24 28-20 15,-42 20-15-15,1 16-3 16,-6-6-17-16,19-8-34 16,38-20-34-16,52-27-48 15,41-18-29-15,0-19-172 16</inkml:trace>
  <inkml:trace contextRef="#ctx0" brushRef="#br0" timeOffset="105192.2861">7494 13661 497 0,'30'9'20'15,"25"-2"58"-15,10 3-24 16,-8-3-19-16,3-2-18 16,-27-1-17-16,-25-4-1 15,3 0-13-15,-11 0-16 0,0-2-91 16,0-7-258-16</inkml:trace>
  <inkml:trace contextRef="#ctx0" brushRef="#br0" timeOffset="105357.7895">7565 13869 617 0,'41'6'61'0,"24"1"30"16,6 4-53-16,-11-4-38 15,6-2-7-15,-28-5-84 16,-5 0-121-16</inkml:trace>
  <inkml:trace contextRef="#ctx0" brushRef="#br0" timeOffset="106130.4222">8536 13587 475 0,'0'0'78'0,"0"6"-1"15,0 2-24-15,46 0 25 16,19-1-36-16,1 1-11 16,-14-1-7-16,-14 2-17 15,-11-5-7-15,-2-2-3 16,-3-2-15-16,16 0-61 15,3-20-87-15,24-5-183 0</inkml:trace>
  <inkml:trace contextRef="#ctx0" brushRef="#br0" timeOffset="106460.2922">9624 13240 623 0,'-74'35'43'16,"17"6"-11"-16,21 0-3 15,25-10-8-15,11-5-21 16,0-18 0-16,44-2 0 0,30-6 12 16,16 1 20-16,-9 7 11 15,-10 11-3-15,-24 12-9 16,-34 18-1-16,-13 19-9 15,-60 15-8-15,-65 1-9 16,-25-8-2-16,14-18-2 16,24-28-6-16,33-27-24 15,32-3-28-15,28-45-46 16,19-17-14-16,28-8-27 16,56-3-36-16,20 1-134 15</inkml:trace>
  <inkml:trace contextRef="#ctx0" brushRef="#br0" timeOffset="106640.8198">9924 13113 790 0,'79'0'37'0,"32"0"46"15,39 0-66-15,0 0-12 16,-5 0-5-16,-14-30-17 15,-11-7-89-15,-22-15-81 16,-19-16-372-16</inkml:trace>
  <inkml:trace contextRef="#ctx0" brushRef="#br0" timeOffset="107406.4557">13651 13558 363 0,'-11'-4'36'0,"11"-6"41"0,0 9-25 16,0-1 0-16,0 2-13 15,0 0-1-15,19 0 7 16,46 0 13-16,15 25-2 16,23 13-16-16,3 7-13 15,-7 9-7-15,-15 8-10 16,-13-3-6-16,-11-1-4 15,-19-8-6-15,-22-14-22 16,-8-13-49-16,-11-8-54 16,0-15-76-16</inkml:trace>
  <inkml:trace contextRef="#ctx0" brushRef="#br0" timeOffset="107600.3148">14493 13444 247 0,'-73'0'436'16,"-20"42"-384"-16,-24 26 42 16,-22 8-47-16,-17 16-39 15,-2-8-8-15,22-10-8 16,29-16-30-16,37-23-45 16,51-18-15-16,19-10-11 15,32-7-35-15,53 0-69 0</inkml:trace>
  <inkml:trace contextRef="#ctx0" brushRef="#br0" timeOffset="107817.7924">14949 13602 392 0,'65'-5'208'0,"17"2"-158"16,27-1 23-16,-11 1-65 16,-24 1-8-16,-28-5-22 15,-21-5-43-15,-25 4-33 16,0 8-30-16,-19 0-173 0</inkml:trace>
  <inkml:trace contextRef="#ctx0" brushRef="#br0" timeOffset="107990.6056">14949 13602 207 0,'111'166'249'15,"-64"-166"-135"-15,24 0-2 16,16 0-51-16,17 0-23 16,-4-4-18-16,-15-16-20 15,-22 0-8-15,-28-3-86 16,-2-1-106-16,-14-2-252 0</inkml:trace>
  <inkml:trace contextRef="#ctx0" brushRef="#br0" timeOffset="108282.5313">16653 13232 683 0,'-71'58'24'0,"-14"16"-5"15,-21 2-17-15,2-2-2 0,20-14-8 16,29-15-6-16,44-15-6 16,11-18 2-16,52-12 13 15,60 0 5-15,30-8 23 16,-9-10-1-16,-15-1-3 15,-28 4-7-15,-17-4-12 16,-15-5-21-16,-23 1-54 16,-10-14-145-16</inkml:trace>
  <inkml:trace contextRef="#ctx0" brushRef="#br0" timeOffset="108440.5517">17362 13116 576 0,'-58'79'146'0,"-23"42"-68"0,-37 28-13 16,-32 17-20-16,-27 6-31 16,8-13-14-16,17-25-6 15,34-24-49-15,53-44-154 16,51-46-428-16</inkml:trace>
  <inkml:trace contextRef="#ctx0" brushRef="#br0" timeOffset="141920.1782">7224 14430 70 0,'341'-128'534'15,"79"-14"-517"-15,65-12 26 16,58-1-7-16,8-2-25 15,-47 7-11-15,-70 14-5 16,-102 20-17-16,-108 22-24 16,-80 19-30-16,-78 21-38 0,-25 7-63 15</inkml:trace>
  <inkml:trace contextRef="#ctx0" brushRef="#br0" timeOffset="142220.0958">7671 13076 500 0,'0'0'33'15,"98"25"-1"-15,80 35 77 16,89 24-41-16,60 21-11 16,55 20-12-16,2 9-14 15,-16 9-10-15,-59-2-15 16,-61-15-6-16,-66-10-18 16,-29-18-61-16,-30-24-104 15,-25-31-382-15</inkml:trace>
  <inkml:trace contextRef="#ctx0" brushRef="#br0" timeOffset="143089.3788">13103 12861 310 0,'0'-2'62'0,"0"2"-59"15,13 0 22-15,20 5 21 16,5 27-17-16,3 20 4 15,11 22 10-15,-6 22 0 16,1 26-10-16,-4 23-11 0,-21 27-7 16,-16 12-11-1,-6 10-4-15,0-12 0 0,-22-29-2 16,-3-38-22-16,20-44-43 16,5-42-53-16,0-29-85 15</inkml:trace>
  <inkml:trace contextRef="#ctx0" brushRef="#br0" timeOffset="143853.9659">13127 12948 106 0,'0'0'221'16,"0"3"-209"-16,14 5 20 16,65-6 17-16,46-2 8 0,64 0-12 15,53 0 6-15,61-15-3 16,62-13-5-16,44-3-6 16,55-9-4-16,48-7-8 15,31-2-11-15,8-2-10 16,-41 6-4-16,-82 11-2 15,-77 12 2-15,-86 7-3 16,-50 10 3-16,-46 5 0 16,-16 0 0-16,-17 0 1 15,-18 3 1-15,-26 7-1 16,-18-1 2-16,-22-6-2 16,-22 1-1-16,-17-4 0 15,-10 0 1-15,-3 0-1 0,0 0 2 16,0 0-1-16,0 0 3 15,0 0 1-15,0 0-3 16,0 0-1-16,0 0 0 16,0 0-1-16,0 0 1 15,0 0 3-15,0 6 3 16,0 7-3-16,-8 12-4 16,-25 21 2-16,-8 23-1 15,3 31-1-15,-5 42 0 16,7 36 1-16,-10 33-1 15,8 22 2-15,5-4 4 16,19-15-3-16,9-29 1 0,5-29 2 16,0-35-3-16,0-23-2 15,0-26 1-15,0-19-2 16,0-24 0-16,0-14-2 16,0-15-11-16,0 0-47 15,-33-44-84-15,-46-31-206 16</inkml:trace>
  <inkml:trace contextRef="#ctx0" brushRef="#br0" timeOffset="144529.3917">13305 14602 159 0,'0'0'157'15,"-6"0"-147"-15,6 0 9 16,0 0 6-16,0 0-8 16,6 0 23-16,54 0 23 15,51 0 8-15,67 0-1 16,102-1-16-16,113-17-5 16,133-10 9-16,142-7-3 15,93-7-16-15,43-3-12 16,-48 5-22-16,-110 9-5 15,-166 13 0-15,-172 14-5 16,-125 4-52-16,-104 6-95 0,-79 12-163 16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1T17:51:37.7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3876 5352 385 0,'8'-8'68'0,"-8"4"-58"16,0 1 51-16,0-3-7 16,0 6-3-16,0 0-14 15,-14 0-3-15,-32 0-6 16,-19 16-20-16,-28 25-5 0,-13 22 1 15,-17 24-2-15,6 28-1 16,32 16 1-16,31 4-1 16,40-8 1-16,14-17-2 15,27-26 0-15,44-23-4 16,16-28-13-16,12-26-17 16,18-7-21-16,-5-23-64 15,-1-10-94-15</inkml:trace>
  <inkml:trace contextRef="#ctx0" brushRef="#br0" timeOffset="286.0295">4759 5930 408 0,'-38'25'29'0,"19"8"-18"16,11-12 15-16,8 2 9 15,27-13-16-15,66-10 11 16,30 0 6-16,7-28-1 16,-4-12-9-16,-28-1-9 15,-43 2-4-15,-45 8 2 16,-10 4 4-16,-51 5-5 16,-56 7-12-16,-5 7-2 15,9 8-6-15,24 0-11 16,46 0-29-16,28 0-46 15,5 0-53-15,19 3-99 0</inkml:trace>
  <inkml:trace contextRef="#ctx0" brushRef="#br0" timeOffset="856.06">6052 5643 389 0,'-6'0'46'0,"6"0"-25"0,0 0 4 16,0 0-4-16,0 0 3 15,0 0 0-15,0 0 15 16,-8 0-1-16,0 0-8 16,2 0-1-16,1 0-1 15,0 0-11-15,5 0-2 16,-3 0-9-16,-3 12-5 15,1 19 14-15,-17 12 1 16,-2 12-7-16,-17 4-5 16,-17 9 2-16,4-7-3 15,2-9-1-15,14-15-1 16,24-18-1-16,14-19-2 16,0 0 0-16,52-34 0 15,33-20 1-15,13-3 1 16,-6 8 0-16,-12 11 1 0,-20 19 2 15,-33 8-2 1,-16 9 0-16,-11 2-1 0,0 0 4 16,0 13-1-16,0-2 4 15,0 0-7-15,0-11 0 16,8 0 0-16,30 0 0 16,19-15 4-16,-2 0 3 15,10 12-3-15,-13 3 6 16,-25 19-5-16,-21 30 2 15,-6 12-1-15,0 4 1 16,-14-10-5-16,9-15-2 16,5-23-30-16,5-17-55 0,42-17-3 15,32-37-10-15,13-7-46 16,6 4-25-16,1 12 27 16</inkml:trace>
  <inkml:trace contextRef="#ctx0" brushRef="#br0" timeOffset="1388.1051">7336 5614 275 0,'0'-4'19'0,"0"-3"19"15,0 3 3-15,0 1 5 0,0-3 0 16,0 3 7-16,0 3 2 15,0-2-5-15,0 2-18 16,0 0-15-16,0 0-8 16,0 0 0-16,0 0-1 15,0 0-5-15,0 20 0 16,-14 13 19-16,-18 14-6 16,-15 10-1-16,-5 2-3 15,-8 3-3-15,17-12-7 16,7-12-1-16,17-20-1 15,19-13-4-15,0-5 0 16,19-15-6-16,50-25 10 0,15-10 0 16,1 2 0-1,-12 14 1-15,-21 16 5 0,-27 10-2 16,-17 8-1-16,-8 0-3 16,0 5 4-16,0 23 4 15,-6 8 7-15,-16-1-7 16,3-10-5-16,19-11-3 15,0-12-1-15,0-2-4 16,39 0 5-16,7-6 1 16,0 4 2-16,1 2-2 15,-23 21 1-15,-21 27 0 16,-3 12-1-16,-3 0-1 0,-35-9-5 16,13-12-26-1,25-27-53-15,0-12-80 16,25-12-72-16</inkml:trace>
  <inkml:trace contextRef="#ctx0" brushRef="#br0" timeOffset="1884.107">8228 5729 409 0,'-41'19'32'16,"-3"17"-5"-16,3 10 29 15,3 7-3-15,5 1-24 16,11 4 2-16,17-11-8 16,5-14-16-16,0-6-5 0,38-19-1 15,3-8 10-15,-3 0 4 16,3 0-2-16,-16-8 5 16,-4-7 0-16,-15-4 0 15,-6 2-6-15,0-5 0 16,0-2-9-16,0-9-3 15,0-4-3-15,0-4-14 16,0 0-19-16,19-5 5 16,33 8 8-16,13 5 5 15,3 11 17-15,-2 9 1 16,-14 12 4-16,-20 1 4 16,-4 7 2-16,-23 30 4 15,-5 13 15-15,0 9-2 16,0-1-11-16,-5-14-4 15,5-14-5-15,0-23-6 0,43-7-1 16,45-25 15-16,34-20 3 16,-10 3 2-16,-6 15 2 15,-35 22-4-15,-19 5-8 16,-33 38-6-16,-19 23 0 16,-13 12-4-16,-45-4-3 15,12-20-73-15,38-45-178 16</inkml:trace>
  <inkml:trace contextRef="#ctx0" brushRef="#br0" timeOffset="2933.8102">10902 5662 163 0,'39'-30'51'15,"4"3"53"-15,-2-1-31 16,0 7-19-16,-16 3 21 16,-12 7-19-16,-13 8-8 15,0 3-5-15,0 0-9 16,-19 3-15-16,-46 33-6 16,-23 18-4-16,-15 18 4 0,-4 11-2 15,12 6-3 1,35-13-2-16,33-18-4 15,27-29-2-15,0-29 0 0,87-10 0 16,49-61 3-16,52-32 2 16,17-30-2-16,10-12-3 15,-24-6 0-15,-33 12 1 16,-35 25 0-16,-44 30 1 16,-13 26-1-16,-39 23-1 15,-16 20 1-15,-11 15-1 16,-11 0 0-16,-68 44 4 15,-33 31-4-15,-11 25 3 16,3 20 1-16,22 9-1 16,19-1-2-16,35-21-1 0,36-26 0 15,8-24 0-15,60-28 0 16,52-29 0-16,24-6 3 16,23-42 0-16,-10-12-2 15,-31-6 4-15,-20 9-1 16,-33 6-1-16,-37 12-2 15,-28 15 1-15,-19 24-2 16,-80 10 0-16,-26 45 0 16,0 15 0-16,21 4 0 15,38 1 0-15,34-14-1 16,32-11-3-16,0-22-2 16,52-23-3-16,32-5 5 15,28-15 4-15,8-18 0 0,8-2-1 16,-16 7-6-16,-11 10 1 15,-25 3 1-15,-16 12-33 16,-19 3-44-16,-11 0-131 16</inkml:trace>
  <inkml:trace contextRef="#ctx0" brushRef="#br0" timeOffset="3359.8706">12697 5712 202 0,'-22'-4'194'0,"11"3"-135"16,11 1-4-16,0 0-28 16,0 0-2-16,0 1 7 15,-6 25 22-15,-21 11-23 16,-19 8-1-16,-1 8-4 16,4-11-2-16,21-16-12 15,22-12-8-15,14-14-4 16,84-23 3-16,33-22 4 15,24-2-3-15,-21 10-4 0,-36 24 8 16,-33 13 2-16,-46 16-7 16,-19 43 0-16,-38 13-3 15,-49 4-4-15,11-18-41 16,40-22-49-16,36-18-91 16,0-18-191-16</inkml:trace>
  <inkml:trace contextRef="#ctx0" brushRef="#br0" timeOffset="3591.8647">13940 5364 499 0,'0'-5'153'16,"0"5"-142"-16,0 0-11 15,0 0-34-15,0 0-50 16,0 0-111-16</inkml:trace>
  <inkml:trace contextRef="#ctx0" brushRef="#br0" timeOffset="3736.0017">13929 5656 404 0,'0'6'104'16,"0"1"-88"-16,0 2 9 15,0-9-22-15,0 0-3 16,24 0-68-16,9-7-66 16,14-15-200-16</inkml:trace>
  <inkml:trace contextRef="#ctx0" brushRef="#br0" timeOffset="4095.8916">15579 4901 419 0,'-66'0'31'0,"-13"30"-4"16,-16 19 5-16,-12 12 9 16,-13 23 13-16,-8 21 4 15,14 12-13-15,18 5-9 16,42-19-16-16,54-27-17 16,0-32-3-16,73-29 1 15,39-15 0-15,5-10 7 16,9-31-1-16,-23-1-1 15,-32 0 1-15,-49 10 1 0,-22 10-1 16,-60 9-2-16,-44 12-5 16,-2 1-8-16,16 0-18 15,38 1-62-15,31 12-102 16,21-7-154-16</inkml:trace>
  <inkml:trace contextRef="#ctx0" brushRef="#br0" timeOffset="4425.9254">15788 5217 318 0,'0'0'142'16,"0"0"-69"-16,0 0-18 15,22 15 1-15,16 18-21 16,14 9-13-16,8 3 3 16,11 1-9-16,-5 2-5 0,-6-6-5 15,-3-3-6 1,-11-9-7-16,-5-2-14 0,-8-8-32 15,0-5-45-15,-14-4-52 16,0-11-197-16</inkml:trace>
  <inkml:trace contextRef="#ctx0" brushRef="#br0" timeOffset="4590.1397">16312 5291 619 0,'-98'53'44'0,"0"25"43"16,-33 9-28-16,-6 0-31 0,20-12-28 15,25-14-33-15,26-43-209 16</inkml:trace>
  <inkml:trace contextRef="#ctx0" brushRef="#br0" timeOffset="8119.9999">21831 2162 208 0,'0'0'56'16,"0"11"-32"-16,0 4 33 16,19 3-9-16,-6 1-16 0,-7-1-7 15,2-4 10-15,-8 2-18 16,0-5-17-16,0-6-6 16,0-1-50-16,0-4-52 15</inkml:trace>
  <inkml:trace contextRef="#ctx0" brushRef="#br0" timeOffset="8585.1138">22139 2020 162 0,'0'-5'211'0,"0"5"-199"15,0-3 13-15,0 2-6 16,0 1 1-16,0-6 17 0,5-1 19 16,42-3-1-16,18-2 1 15,20-6-14 1,-6 6-6-16,-25 3 0 0,-21 8-20 16,-22 1-11-16,-11 0-4 15,0 30 2-15,-66 32 9 16,-32 14-4-16,0 4-6 15,19-13-1-15,35-16-1 16,44-17-8-16,11-23-26 16,76-11-16-16,23-5-6 15,7-18-53-15,-5-3-155 16</inkml:trace>
  <inkml:trace contextRef="#ctx0" brushRef="#br0" timeOffset="9126.1969">22092 3847 636 0,'0'0'0'16,"0"0"-3"-16,0 0-1 16,0 0-31-16,0 0-90 15,0 0-73-15</inkml:trace>
  <inkml:trace contextRef="#ctx0" brushRef="#br0" timeOffset="9537.7657">22261 3612 217 0,'0'0'212'0,"0"0"-194"0,17 0 27 15,46-1 19-15,24-13 4 16,3-2-17-16,-11 5 6 16,-25 10-8-16,-21 1-20 15,-22 5-17-15,-11 33 4 16,-5 28 6-16,-61 20-11 16,-7 12-7-16,7-6-4 15,33-17-3-15,33-25-11 16,28-31-39-16,70-19-57 15,60-3-52-15,19-46-251 16</inkml:trace>
  <inkml:trace contextRef="#ctx0" brushRef="#br0" timeOffset="11525.7968">24642 2000 28 0,'-19'-10'482'16,"11"8"-476"-16,8-1 61 16,0 3-25-16,0 0-7 15,0 0-14-15,0 0-9 0,0 0 1 16,0 0-6-16,0 0-6 16,0 0-1-16,8 0-1 15,16 0-14-15,9 0-46 16,-11 0-97-16,8 0-126 15</inkml:trace>
  <inkml:trace contextRef="#ctx0" brushRef="#br0" timeOffset="12117.8841">25645 1588 383 0,'0'0'3'0,"0"0"10"16,0 0-3-16,0 0 0 16,-2 0 0-16,-9 0 11 0,11 0 24 15,0 0-4-15,0 0-10 16,-9 0-7-16,9 0-6 16,-10 0-2-16,1 0 1 15,-2 0-6-15,-2 3-1 16,-1-1-5-16,1 0-3 15,13 2-1-15,-20 3 0 16,1 6 1-16,-13 8 1 16,-20 12 4-16,-8 11 0 15,-6 12-3-15,6 14-1 16,3 2-2-16,11 5 1 16,19-4 1-16,13-11-3 15,14-16 3-15,0-17 0 0,41-15 2 16,35-14 6-16,22 0-1 15,-5-25 1-15,-19-9-4 16,-31 0-5-16,-43 8-1 16,0 6 2-16,-84 12-3 15,-34 8-5-15,-12 0-15 16,4 18-17-16,47 7-36 16,33-3-109-16,35-6-198 15</inkml:trace>
  <inkml:trace contextRef="#ctx0" brushRef="#br0" timeOffset="12687.9221">24576 3868 624 0,'0'0'1'15,"6"0"-2"-15,7 0-5 16,-13 1-45-16,20 7-114 16,-12-8-237-16</inkml:trace>
  <inkml:trace contextRef="#ctx0" brushRef="#br0" timeOffset="13137.914">25323 3518 101 0,'-38'0'320'0,"-8"23"-297"0,-9 17 38 16,-15 11-24-16,-1 9-14 16,-3 9-10-16,3 10 5 15,17 4 3-15,10-3 2 16,30-12-1-16,14-22-12 15,28-24-9-15,62-18 4 16,21-4 2-16,15-18 1 16,-23-12-2-16,-29 2 9 15,-36 5 12-15,-38 8-8 16,-24 7 3-16,-88 5-22 16,-14 3-5-16,1 0-16 15,32 0-39-15,63 0-97 16,30-19-358-16</inkml:trace>
  <inkml:trace contextRef="#ctx0" brushRef="#br0" timeOffset="14324.2233">27985 2127 413 0,'0'0'109'15,"0"0"-86"-15,0 0 38 0,0 0-21 16,0 0-24-1,0 0-15-15,0 0-1 0,0 0 0 16,0 0-8-16,0-4-22 16,0 4-66-16,0-4-101 15</inkml:trace>
  <inkml:trace contextRef="#ctx0" brushRef="#br0" timeOffset="14869.9094">28546 2030 318 0,'-5'0'14'15,"5"0"14"-15,0 0 3 16,0 0-9-16,0-2 3 16,0 2 20-16,0 0-2 15,0 0-13-15,0 0-2 16,0 0-10-16,27 18 13 15,11 8-11-15,1 1-10 16,7 8-7-16,-5-2-1 16,-3 6-2-16,-11-5 0 0,-2 1-1 15,-12-6-9-15,1-6-18 16,5-8-29-16,0-10-35 16,-5-5-43-16,19 0-83 15</inkml:trace>
  <inkml:trace contextRef="#ctx0" brushRef="#br0" timeOffset="15080.1427">29111 1976 282 0,'-14'0'115'0,"-5"0"-68"0,-8 1 20 16,-30 29-29-16,-17 9-3 15,-24 9-3-15,-14 8-5 16,-5-4-19-16,13-3-8 16,20-7-14-16,29-11-99 15,44-19-164-15</inkml:trace>
  <inkml:trace contextRef="#ctx0" brushRef="#br0" timeOffset="16107.6083">27873 3722 243 0,'0'-1'309'0,"0"1"-251"15,0 0 30-15,0 0-36 16,0 0-33-16,0 0-15 16,0 0-4-16,0 0-2 15,0 0-9-15,0-7-21 16,5-7-24-16,28 2-65 16,13 5-120-16</inkml:trace>
  <inkml:trace contextRef="#ctx0" brushRef="#br0" timeOffset="16437.8375">28377 3599 361 0,'0'0'17'15,"0"0"15"-15,28 0 15 16,10 13-1-16,19 7-15 16,-2 1 7-16,-4 7-12 15,1-2-14-15,-14 3-8 16,-10-4-4-16,-1-8-4 15,-8-3-12-15,0 0-26 16,-19-7-18-16,8 2-33 16,-8-2-121-16</inkml:trace>
  <inkml:trace contextRef="#ctx0" brushRef="#br0" timeOffset="16632.0866">28901 3495 146 0,'-71'32'422'0,"-16"15"-403"16,-11 13 60-16,-20 6-33 16,-13 2-36-16,14-7-10 15,14-4-47-15,29-28-142 16</inkml:trace>
  <inkml:trace contextRef="#ctx0" brushRef="#br0" timeOffset="20521.0959">11025 7627 235 0,'14'-6'106'15,"-14"4"-34"-15,13-9-23 0,20 1-22 16,0-4-1 0,10-3 9-16,-2 0-7 0,6 6 13 15,-17 5 0-15,-22 1-11 16,-8 5-5-16,0 0-11 15,0 0-7-15,0 0 0 16,0 29 2-16,-19 15 5 16,-19 19 10-16,-28 17-17 15,-7 12-4-15,-7 1-2 16,1 0-1-16,3-5-3 16,-11-15-19-16,16-24-21 15,33-22-27-15,30-27-26 16,8 0-12-16,13-27-144 15</inkml:trace>
  <inkml:trace contextRef="#ctx0" brushRef="#br0" timeOffset="20873.5118">11655 7772 289 0,'0'0'74'16,"0"13"-45"-16,-8 25 35 15,-36 10-12-15,-2 9-27 16,10-1-8-16,12-7 4 0,24-9 0 16,0-11-5-16,33-21 6 15,46-8 4-15,19-13 0 16,19-35-10-16,8-15-6 15,-26 5 3-15,-34 1 2 16,-46 17 8-16,-19 10-17 16,-52 14-4-16,-54 9-2 15,-17 7-2-15,-8 0-2 16,25 0-25-16,41 0-28 16,37 0-33-16,23 0-58 15,5 0-178-15</inkml:trace>
  <inkml:trace contextRef="#ctx0" brushRef="#br0" timeOffset="21705.1153">10611 8659 70 0,'-19'-5'100'15,"-6"0"-42"-15,6-1-4 16,-3 5-17-16,-2-5-4 15,-4 0 12-15,1 5 13 16,-6 1-6-16,3 0-4 16,9 0-9-16,7 0-17 15,3 0-11-15,3 0-4 16,8 5 4-16,0 10 8 16,0 5 4-16,41 0 16 15,70-1-2-15,83-1-3 16,81-8-6-16,74-1-9 15,30-9-3-15,-10 0-4 0,-50 0-10 16,-82 0-2-16,-87 11-16 16,-71-8-45-16,-38 2-47 15,-28-5-93-15</inkml:trace>
  <inkml:trace contextRef="#ctx0" brushRef="#br0" timeOffset="22329.5692">10919 9232 404 0,'0'-2'60'0,"0"2"-19"16,0 0 2-16,0 0-18 15,0 0-9-15,-11 0 2 16,-30 0-5-16,-3 0 5 16,-10 0 12-16,-12 28-13 15,-10 11-3-15,8 10 0 16,-9 9-11-16,23 9-3 15,2 4 1-15,14 7 0 16,30-5 0-16,8-6 0 16,19-14 0-16,60-20 1 15,27-20-1-15,25-13 1 16,14-8-2-16,-23-35 1 0,-29-2-1 16,-41 0 1-16,-44 6 0 15,-8 7-1-15,-60 7 0 16,-38 12-1-16,-33 13-1 15,-5 0-3-15,16 0-12 16,30 16-23-16,35-7-28 16,31-1-35-16,16-1-37 15,8 4-77-15</inkml:trace>
  <inkml:trace contextRef="#ctx0" brushRef="#br0" timeOffset="22703.9856">11366 9394 325 0,'0'0'52'15,"0"0"0"-15,0 0-22 0,27 0 22 16,25 12 13-16,13 13-21 16,1 4-3-16,-1 11-13 15,1 2 11-15,-1 2-24 16,-13-1-13-16,-14 0-1 15,-11 0-1-15,1-9 0 16,-23-2-9-16,3-11-26 16,-2-7-44-16,-6-13-58 15,0-1-98-15</inkml:trace>
  <inkml:trace contextRef="#ctx0" brushRef="#br0" timeOffset="22922.0552">12026 9441 473 0,'-58'0'35'16,"-26"22"43"-16,-3 18-35 16,-22 8-10-16,-17 9-12 15,-10 5-11-15,-11-3-1 16,19-7-9-16,48-17-6 15,48-15-50-15,32-18-76 16,13-2-186-16</inkml:trace>
  <inkml:trace contextRef="#ctx0" brushRef="#br0" timeOffset="24721.7453">13678 8729 87 0,'0'-3'76'16,"0"3"-43"-16,0 0-18 16,0 0-4-16,0 0 7 15,0-4 6-15,0 4 14 16,0-2-2-16,0 0 3 16,0-1-4-16,0 1-7 15,0 2-10-15,0 0-7 16,0 0 0-16,0 0-1 15,0 0 0-15,0 0 0 0,0 0-3 16,0 0-1-16,0 0 1 16,0 0 0-16,0-1-2 15,0 1-3-15,0 0 0 16,0 0-2-16,0 0 2 16,0 0-1-16,0 0 1 15,0 0 5-15,0 0 4 16,0 0-1-16,0 0-3 15,0 0-5-15,0 0 1 16,0 0 0-16,0 0-1 16,0 0 0-16,0 0-2 0,0 0 0 15,0 0 0 1,0 0 1-16,0-4-1 0,0 4 2 16,0 0 1-16,0 0 1 15,0 0-1-15,0 0 0 16,0 0 0-16,0 0-3 15,0 0 1-15,0 0-1 16,0 0 3-16,0 0-3 16,0 0 2-16,0 0 0 15,0 0 3-15,0 0 1 16,0 0 0-16,0 0 1 16,0 0 0-16,0-2 3 15,6 0-2-15,48-3 1 16,20 2 18-16,21 1-17 15,11 2-6-15,-16 0 2 0,-2 0-1 16,-37 0-4-16,-18 0-1 16,-33 5-6-16,0 2-17 15,0-5-45-15,-19-2-84 16,-8 0-145-16</inkml:trace>
  <inkml:trace contextRef="#ctx0" brushRef="#br0" timeOffset="25119.6707">13948 8578 189 0,'0'0'114'15,"0"0"-67"-15,0-3-5 16,0 0-5-16,0 0-8 15,0 1-1-15,0 2 6 16,0 0-5-16,0 8 6 0,14 21 5 16,-14 14-9-16,0 9-14 15,0 2-4-15,-41-2-9 16,3-10-4-16,5-11-21 16,14-17-75-16,0-14-113 15</inkml:trace>
  <inkml:trace contextRef="#ctx0" brushRef="#br0" timeOffset="26213.0881">15598 7778 120 0,'0'-6'155'16,"0"6"-107"-16,0 0-14 16,0 0 3-16,-6 0-5 15,1 0-18-15,2 0 6 0,-8 4 11 16,11-2-15 0,-5-2-2-16,2 0 8 0,-3 1-9 15,1 5-7-15,-9 2 5 16,14-6 0-16,-8 3-3 15,8-4-3-15,0-1 4 16,0 4 5-16,-11-2 0 16,-2 0-6-16,7 3-2 15,-2 1 0-15,0-3-5 16,2-3 1-16,1 1 6 16,5-1 4-16,0 0 2 15,0 0 1-15,0 0-8 16,0 0-2-16,0 0 0 15,0 0 0-15,0 4 0 16,-6-2-4-16,-2-2 0 0,8 1 0 16,-5-1 0-16,5 0 1 15,0 0 5-15,0 0 8 16,0 0 2-16,0 0-5 16,0 0-3-16,0 0-7 15,0 0 0-15,-8 6-2 16,-3-5 0-16,8-1 0 15,3 0 0-15,0 0 0 16,0 0 0-16,0 0 2 16,0 0-1-16,60 0 7 0,30 0 7 15,11-2 1 1,8-6-12-16,-11 3 1 0,-30 5 3 16,-16 0 3-16,-33 8-9 15,-19 31-1-15,-27 10 0 16,-52 7-1-16,-38 9-1 15,5-8 1-15,22-15-1 16,35-16-6-16,36-19 5 16,19-7 1-16,0 0 0 15,27 0-1-15,31-1 2 16,-4 1 0-16,-2 0 0 16,-33 9 1-16,-19 29 0 15,0 16 2-15,-71 9 0 16,-35 7-1-16,-25-5-2 15,8-21 0-15,17-20-6 0,21-19-29 16,25-5-15-16,14-15-12 16,41-16-9-16,5 2-26 15,21 5-63-15,42 0-107 16</inkml:trace>
  <inkml:trace contextRef="#ctx0" brushRef="#br0" timeOffset="26693.5396">16890 7762 325 0,'0'0'16'0,"-14"0"3"15,6 0 17-15,-11 0 6 16,-5 0-18-16,-4 0 21 16,-10 10 0-16,5 5-8 15,-13 5-10-15,0 3 2 16,-12 9-10-16,-10 11-1 15,-16 9 2-15,5 8-7 16,-6 5-6-16,28 2 6 0,11-5 4 16,26-7-1-16,20-15-13 15,58-19-1-15,67-14 4 16,20-7 4-16,-1-7-1 16,-21-19-6-16,-39-1 4 15,-37 5-2-15,-42 0-2 16,-5 3-1-16,-90 8-2 15,-54 1-10-15,-25 10-17 16,24 0-15-16,28 0-44 16,51 0-78-16,47 0-126 15</inkml:trace>
  <inkml:trace contextRef="#ctx0" brushRef="#br0" timeOffset="27225.7714">14916 8771 357 0,'0'0'140'0,"0"0"-86"16,0 0-16-16,0 0-16 16,22 0 5-16,57 7 17 15,63-7 9-15,57 0-10 16,60 0-3-16,38-14 0 15,30-13-19-15,0 3-3 16,-46-4-5-16,-44 8-9 16,-73 2-4-16,-52 9-3 15,-60 5-33-15,-25-4-58 16,-16 4-70-16,-11-10-185 16</inkml:trace>
  <inkml:trace contextRef="#ctx0" brushRef="#br0" timeOffset="28193.9022">15129 9237 39 0,'-3'-1'192'15,"3"-5"-162"-15,0 6 21 16,0 0-17-16,0-2 5 16,0-3-4-16,0 5 4 15,0-4-9-15,0 4-6 16,0 0 2-16,0 0-9 15,0-2-6-15,0 2-2 0,0 0 0 16,0-2-4-16,0 2 1 16,0 0-2-16,0 0 7 15,0 0-1-15,0-3 3 16,0 3 3-16,0-2-8 16,0-3 2-16,0 2 0 15,3-2-3-15,8 2 3 16,-11-1 2-16,8 3-5 15,-8 1-5-15,0 0-1 16,0 0 1-16,0 0-1 16,0 0-1-16,11-7 2 15,2 2 2-15,6-6 0 0,3-1 0 16,16 4-3 0,-10-5 3-16,4 5 1 0,-13 1 0 15,-5 2 2-15,11 2-2 16,-17-2 7-16,5 1 8 15,-2-4-2-15,-3 4-3 16,-2-2-2-16,-1 1 2 16,-5 5-6-16,0 0 1 15,0 0-6-15,-5 0 0 16,-41 23-1-16,-31 12-1 16,-2 13-2-16,6 15 0 15,-7 12 1-15,23 14-1 16,5 3 0-16,17 6 0 15,16-4 1-15,19-15-1 0,0-20 0 16,68-26 0-16,47-25 3 16,29-8-3-16,1-23 1 15,-6-27 2-15,-28-7-3 16,-45 1 0-16,-39 10-2 16,-27 5 2-16,-35 12-6 15,-63 12-1-15,-33 17-1 16,5 0 5-16,9 28 2 15,13 9-19-15,33-5-43 16,36-7-16-16,24-9 0 16,11-1-36-16,57-5-67 15</inkml:trace>
  <inkml:trace contextRef="#ctx0" brushRef="#br0" timeOffset="28599.686">16078 9450 231 0,'0'-1'172'16,"0"1"-106"-16,0-3 4 16,0 0-15-16,13 3-19 15,20 0 8-15,27 13 9 16,11 19-16-16,0 6-7 15,8-1-10-15,-19 1-9 16,5-3-9-16,-19-6-2 16,-13-2-2-16,-8-4-8 15,-12-8-29-15,-13 2-40 0,0-7-47 16,0-10-88-16</inkml:trace>
  <inkml:trace contextRef="#ctx0" brushRef="#br0" timeOffset="28786.3684">16634 9457 496 0,'-52'9'78'0,"-27"28"21"16,-38 15-16-16,-28 15-26 16,-18 12-16-16,-9 7-19 15,8-6-16-15,28-15-6 0,51-24-30 16,66-41-126-16,25-23-230 15</inkml:trace>
  <inkml:trace contextRef="#ctx0" brushRef="#br0" timeOffset="30075.6364">18024 8556 184 0,'6'-13'64'0,"2"8"0"15,-3-4 1-15,20 1-12 16,-6-1-10-16,3-1 0 16,11 3 9-16,13-1-2 15,11 4-4-15,3-2-11 16,6 4-17-16,-6-1-8 15,-22 3-8-15,-11 0-2 16,-13 0-2-16,-3 0-7 16,-11 0-29-16,0 11-51 15,0-3-118-15</inkml:trace>
  <inkml:trace contextRef="#ctx0" brushRef="#br0" timeOffset="30271.7498">18087 8773 168 0,'46'0'430'0,"33"0"-418"16,6 0 58-16,-3 0-65 15,-25 0-5-15,-24 0-47 0,-6-9-88 16,6-10-153-1</inkml:trace>
  <inkml:trace contextRef="#ctx0" brushRef="#br0" timeOffset="31365.7376">19464 7838 155 0,'-25'0'140'0,"4"0"-125"16,-4 0 7-16,17 0-8 15,2 0 1-15,6 0 20 16,0 0 13-16,0 0 11 16,0 0-10-16,0 0-13 15,20 0-7-15,31 0 4 16,15-2 2-16,7-11-14 15,12-1 1-15,-6 5 5 16,-19-1-4-16,-14 10-4 16,-27 0-12-16,-13 0-4 15,-6 4-2-15,0 25 4 16,0 7 0-16,-46 4-1 0,-6 5-3 16,5-5-2-16,4-2 1 15,10-7 0-15,11-2 0 16,11-1 0-16,11-8 0 15,0-1 0-15,11-3 0 16,44 2 0-16,-3-6 0 16,5 2 0-16,-3-5 0 15,-7-2 0-15,-17-2-9 16,-9-3-28-16,9-2-46 16,-2 0-85-16,18-14-162 15</inkml:trace>
  <inkml:trace contextRef="#ctx0" brushRef="#br0" timeOffset="31867.5177">20546 7744 73 0,'-8'0'272'0,"8"0"-263"16,0 0 20-1,0 0 19-15,36 0 4 0,29-7 1 16,-2 0 11-16,2-1-12 16,-24 6-5-16,-14 2-10 15,-21 0-14-15,-6 10-20 16,0 15 0-16,-19 7 8 15,-47 5-3-15,1 1-4 16,13-12-2-16,30-9-2 16,17-13 0-16,5-4-1 15,14 0 0-15,46 0 1 16,21-10 0-16,1 8 1 16,-16 2 0-16,-28 0 11 15,-25 25 4-15,-13 17 5 0,-8 11-2 16,-68 5-8-16,-39 3-5 15,-2-17-6-15,5-13-1 16,28-16-6-16,13-11-11 16,19-4-1-16,11 0 0 15,8 0-22-15,20-12-12 16,13-4-18-16,0-1-65 16,54-7-52-16,25 6-115 15</inkml:trace>
  <inkml:trace contextRef="#ctx0" brushRef="#br0" timeOffset="32161.9374">21176 7801 350 0,'0'0'88'0,"0"0"-43"16,11 15 23-16,16 10-21 16,12 4-18-16,26-2-1 15,9 0 0-15,-3 1 2 16,8-5-5-16,-19 2-9 16,-17 0-10-16,-15 1-5 0,-7-4-1 15,-21 1-6 1,0-7-18-16,0-6-43 0,0-10-57 15,-8 0-88-15</inkml:trace>
  <inkml:trace contextRef="#ctx0" brushRef="#br0" timeOffset="32363.4446">21803 7870 403 0,'-13'0'37'0,"-39"1"-1"15,-13 22 4-15,-25 11 15 16,-3 2-26-16,-11 9-7 16,-16 6 4-16,3 1-16 15,0 1-7-15,19-11-3 0,32-13-19 16,31-6-47-16,10-10-84 16,25-4-186-16</inkml:trace>
  <inkml:trace contextRef="#ctx0" brushRef="#br0" timeOffset="32821.4102">19510 8642 190 0,'-13'-6'149'16,"13"4"-70"-16,0-3-14 16,0 1-20-16,8-1 4 0,49-1 4 15,22 0 1 1,38 5-8-16,50-9-3 0,67-3 2 16,47-4-15-16,14-6 1 15,-17 0-4-15,-25-1-9 16,-56 6-9-16,-34 2-7 15,-37 9-2-15,-39 6-6 16,-22 1-27-16,-16 0-66 16,-27 0-54-16,-3 0-126 15</inkml:trace>
  <inkml:trace contextRef="#ctx0" brushRef="#br0" timeOffset="33487.1771">20266 8881 104 0,'24'-3'260'0,"-24"3"-225"16,0 0 16-16,0 0-6 15,0 0-6-15,0 0-8 0,0 0-1 16,0 0-1-1,0 0-1-15,0 0-8 0,-46 25 7 16,-11 10-4-16,-17 15-7 16,8 16-5-16,6 8-3 15,3 10 4-15,19 1 3 16,5-6-4-16,25-9-7 16,8-18-1-16,0-17-2 15,52-17 2-15,32-12 1 16,31-6-1-16,27-18-1 15,-9-25-1-15,-29-3 0 16,-47 7 0-16,-54 2-1 16,-3 9-3-16,-98 9-8 15,-33 9-9-15,-14 10-8 16,1 0-9-16,32 0-14 0,41 10-56 16,36-3-123-16</inkml:trace>
  <inkml:trace contextRef="#ctx0" brushRef="#br0" timeOffset="33893.8815">20814 9147 79 0,'0'0'398'0,"8"0"-376"16,57 13 64-16,6 9-26 16,3-2-16-16,-3 3-19 15,-11 1-7-15,-9 7-1 0,-10 1-11 16,-16 0-6-16,-11 0-2 16,-1-2-17-16,-13-5-42 15,0-6-35-15,0-6-62 16,0-13-188-16</inkml:trace>
  <inkml:trace contextRef="#ctx0" brushRef="#br0" timeOffset="34177.5919">21340 9113 391 0,'0'0'125'15,"-19"33"-37"-15,-28 21 22 16,-32 21-41-16,-32 12-27 15,-7 4-34-15,-13-5-8 16,-2-21-63-16,43-30-195 16</inkml:trace>
  <inkml:trace contextRef="#ctx0" brushRef="#br0" timeOffset="49483.4891">11426 11387 271 0,'0'-12'255'0,"5"1"-236"16,4 11 30-16,-9-1-25 16,0-2 4-16,0 0 4 15,0 2 4-15,0 1-2 0,0 0-5 16,0 0-3-16,0 0-10 16,0 0-6-16,0 14-3 15,0 21 4-15,-28 23 0 16,-18 18-7-16,-33 21-1 15,-6 19-2-15,-2 14 0 16,-3-7-1-16,30-10 0 16,3-26-3-16,24-15-9 15,0-22-21-15,20-16-26 16,7-17-36-16,6-17-44 16,11 0-98-16</inkml:trace>
  <inkml:trace contextRef="#ctx0" brushRef="#br0" timeOffset="49881.3813">12263 11723 179 0,'0'-3'221'16,"0"0"-196"-16,0 3 2 16,-14 0-4-16,-43 15 4 0,-3 12-1 15,-19 14 16 1,14 10 4-16,7 8 5 0,12 12-15 16,24-2-3-16,17-9-13 15,5-18-17-15,32-18 0 16,67-24-2-16,26 0 6 15,25-35 2-15,0-18-6 16,-19-7-2-16,-38-1 4 16,-42 10 5-16,-42 3 2 15,-9 11-9-15,-39 9-1 16,-34 12-2-16,-6 14-16 16,13 2-22-16,20 0-50 15,13 15-74-15,33 0-164 16</inkml:trace>
  <inkml:trace contextRef="#ctx0" brushRef="#br0" timeOffset="50195.2534">13294 11947 243 0,'0'0'202'16,"19"-2"-149"-16,52-1 8 15,13 0-12-15,17-4-16 16,-16 4-12-16,-15-3-3 15,-23 6-16-15,-14 0-2 16,-33 0-10-16,8 0-33 16,-8 0-89-16,11 0-93 15</inkml:trace>
  <inkml:trace contextRef="#ctx0" brushRef="#br0" timeOffset="50459.3764">13634 11752 181 0,'-8'-2'190'16,"8"2"-132"-16,0 0 9 15,0 5-4-15,0 21-1 16,-5 15-20-16,-28 12 4 15,-13 11-5-15,-9 0-18 16,3-7-18-16,9-7-5 16,21-16-6-16,11-12-47 15,11-13-64-15,0-9-125 16</inkml:trace>
  <inkml:trace contextRef="#ctx0" brushRef="#br0" timeOffset="50999.3629">14406 11650 386 0,'-27'11'36'15,"8"1"34"-15,13-2-42 16,6-8 0-16,0-2 14 16,0 0 17-16,44 0 3 15,10 0-7-15,17 0-8 16,14 0-19-16,-6 0-6 15,-5 0-5-15,-17 0-9 16,-16 0-3-16,-22 8 2 16,-19 22 2-16,0 14-6 15,-25 11 0-15,-35-3-3 0,19-12 0 16,22-15 0-16,19-17 0 16,0-4-2-16,19-1 2 15,33-2 2-15,8 16 3 16,-8 12 1-16,-30 15 7 15,-22 18-1-15,-41 7-2 16,-71 6-3-16,-32-8-6 16,7-14-1-16,12-25-4 15,21-21-27-15,33-7-20 16,25-21-18-16,19-14 0 16,27 1-14-16,0 2-65 15,52 2-108-15</inkml:trace>
  <inkml:trace contextRef="#ctx0" brushRef="#br0" timeOffset="51463.4182">15794 11594 410 0,'0'-14'59'0,"0"11"3"16,0-9-29-16,0 1-5 0,0-1-3 16,0-1 19-16,0 9 5 15,0 4 2-15,0 0-10 16,-57 14-18-16,-14 27-9 15,-16 27 11-15,-6 16-6 16,-3 13 2-16,9 11 0 16,30-8-6-16,24-12-5 15,33-21-7-15,0-24-3 16,52-16 1-16,41-20 0 16,16-7 2-16,3-3-2 15,-14-28 0-15,-25-2-1 16,-26 0 2-16,-36 5-2 15,-11-1 1-15,-44 5 0 0,-54 2-1 16,0 4-2-16,10 6-1 16,23 6-20-16,19 6-53 15,7-5-63-15,39-15-210 16</inkml:trace>
  <inkml:trace contextRef="#ctx0" brushRef="#br0" timeOffset="52363.4679">16699 11723 284 0,'0'-3'180'15,"19"-1"-129"-15,41 1 18 16,6 0-19-16,-1 3-16 16,-5 0-24-16,-8-2-10 15,-14 2-7-15,-11 0-10 0,-8 0-8 16,1 0-30-16,-1 0-65 16,8 0-191-16</inkml:trace>
  <inkml:trace contextRef="#ctx0" brushRef="#br0" timeOffset="52535.2121">16836 11888 521 0,'0'4'88'16,"32"2"9"-16,55 2-49 15,-2-5-27-15,19-3-21 16,-23 0-8-16,-10 0-62 0,0-11-60 15,16-8-93-15</inkml:trace>
  <inkml:trace contextRef="#ctx0" brushRef="#br0" timeOffset="53008.9634">17951 11490 380 0,'8'-12'86'15,"49"-2"-1"-15,14 1-21 16,22-4-7-16,24 4-19 16,-5-1 13-16,-11 5-4 15,-17 6-16-15,-32 3-16 16,-25 0-8-16,-21 25-3 16,-6 19 4-16,-28 11 1 15,-56 12-7-15,-22 11-1 16,-12 0-1-16,20 2-2 15,22-8 2-15,40-15 0 0,36-22-2 16,0-16-2-16,74-13 0 16,49-6 3-16,10 0 0 15,-2 0 1-15,-14-10 0 16,-5 1 0-16,-27 0-6 16,-14 1-44-16,-25 0-56 15,-5-5-62-15,5-7-273 16</inkml:trace>
  <inkml:trace contextRef="#ctx0" brushRef="#br0" timeOffset="53495.126">19486 11478 320 0,'-19'0'82'0,"11"0"-5"15,-1 0-32-15,9 0-5 16,0-4-4-16,9-7 16 16,37-5-5-16,19 2-3 15,20-1 6-15,-12 2-6 16,-15 13 6-16,-17 0-27 0,-17 0-11 15,-24 22-1-15,0 14-1 16,-38 5-4-16,-22 3-5 16,14-13 0-16,18-15-1 15,23-9-1-15,5-7-5 16,5 0 2-16,55-1 3 16,14-11 1-16,2 3 0 15,-8 9 1-15,-24 9 2 16,-30 31 0-16,-14 19 3 15,-58 12 1-15,-48 9-2 16,-19-5-5-16,-12-14-1 16,26-23-5-16,12-23-23 0,34-15-8 15,32-3-14-15,28-26-19 16,5-6-19-16,24 0-40 16,36 1-50-16,25 1-128 15</inkml:trace>
  <inkml:trace contextRef="#ctx0" brushRef="#br0" timeOffset="53795.3416">20364 11543 1 0,'0'-1'485'0,"0"1"-425"16,11 0 19-16,24 22-24 15,17 0-23-15,19 3-1 16,0 1 6-16,-17 8-1 16,12 1-14-16,-15-1-9 15,-12 3-10-15,-4-7-3 16,-10-3-4-16,2-2-21 15,-22-10-50-15,4-10-57 16,4-5-87-16</inkml:trace>
  <inkml:trace contextRef="#ctx0" brushRef="#br0" timeOffset="53961.6124">20887 11606 555 0,'-73'36'103'0,"-36"21"-5"16,-36 14-29-16,-8 4-41 16,3-10-28-16,14-8-22 15,38-21-110-15,43-34-217 16</inkml:trace>
  <inkml:trace contextRef="#ctx0" brushRef="#br0" timeOffset="55745.3211">13678 13449 189 0,'36'-21'102'15,"-12"8"-26"-15,3 2 0 16,-8 3-15-16,1 0-3 0,-1 2-5 15,0-2-2-15,-11 3-14 16,-3 3-10-16,3 2-1 16,-8 0-11-16,0 0-3 15,0 2 0-15,0 22 1 16,-19 20 4-16,-41 14-12 16,-24 9-3-16,-14 6-1 15,-9 6-1-15,15-7 0 16,34-14 0-16,26-20-3 15,32-20-5-15,13-18-11 16,83 0 0-16,29-13 13 16,14-13 2-16,-2 9 3 0,-20 1-2 15,-24 9 3 1,-28 7-2-16,-24 0-35 0,-22 0-60 16,-19 0-63-16,11-5-107 15</inkml:trace>
  <inkml:trace contextRef="#ctx0" brushRef="#br0" timeOffset="56061.1581">14300 13490 181 0,'0'-18'147'15,"0"10"-54"-15,0 8-13 16,0-3-33-16,8-1 1 15,-3 4-8-15,4 0-10 16,-9 7 7-16,0 24 4 16,0 17-9-16,-22 11-6 15,-41 16-6-15,-16 12-10 16,-19 10-3-16,-14 9 2 16,6-1-3-16,10-14-6 15,34-13-1-15,18-17-11 16,30-20-24-16,14-20-23 15,0-21-18-15,28 0-30 16,32-24-15-16,16-18-42 16,11-3-96-16</inkml:trace>
  <inkml:trace contextRef="#ctx0" brushRef="#br0" timeOffset="56516.9985">15232 13338 363 0,'6'-3'96'0,"-6"3"-31"0,0 0-31 16,0 0-12-16,0 0 4 15,0 0 6-15,0-3-2 16,0 3 3-16,0 0-6 16,-11 0-9-16,-30 25-5 15,-16 6 1-15,-12 9 0 16,-7 7-3-16,3 13 4 16,-7 9-1-16,1 11-3 15,14 7 5-15,27-7-1 16,24-15 0-16,14-13-8 15,0-22-5-15,66-14 1 16,18-16 2-16,1 0 1 16,-12-10-4-16,-21-14-1 0,-38 1 2 15,-14-2 1 1,-14-2-4-16,-57 4-2 0,-8 9-9 16,14 6-9-16,32 8-17 15,19 0-48-15,14 0-61 16,0 0-116-16</inkml:trace>
  <inkml:trace contextRef="#ctx0" brushRef="#br0" timeOffset="57103.2843">16012 13664 203 0,'-8'0'122'0,"8"-3"-16"16,0 1-44-16,0 0-17 15,0-4 5-15,0 1-1 0,8 1-3 16,30 2-5-16,22 2 8 15,19-2-16-15,6-1-14 16,8-2-2-16,-14-1-13 16,-22 1-4-16,-19 5-7 15,-16 0-21-15,-17 0-57 16,9 5-65-16,-14 9-125 16</inkml:trace>
  <inkml:trace contextRef="#ctx0" brushRef="#br0" timeOffset="57298.975">15993 13967 601 0,'52'0'74'0,"27"0"17"15,11 0-45-15,-3 0-21 16,-21 0-18-16,-20 0-7 15,-22 0-29-15,-18 0-53 16,2-2-102-16</inkml:trace>
  <inkml:trace contextRef="#ctx0" brushRef="#br0" timeOffset="58025.4125">17296 13500 432 0,'0'-2'17'0,"0"2"-1"16,6 0 18-16,26 0 39 15,23-3-13-15,21-2-2 16,9 1 3-16,16-4-3 16,8 2-16-16,-8 5-12 15,-3 1-10-15,-19 0-12 16,-22 0-7-16,-10 1 1 16,-15 22 0-16,-32 9-1 15,0 11 2-15,-52 17 1 16,-59 13-4-16,-34 12 0 15,-13 14 0-15,16-3 0 16,30-12 0-16,44-21 0 16,38-21-1-16,30-16-5 0,0-13-2 15,44-8 4-15,43-5 4 16,30 0-1-16,9-4-4 16,-9-10-9-16,-13 1-11 15,-25 3-25-15,-22 3-46 16,-22-2-85-16,-2-9-313 15</inkml:trace>
  <inkml:trace contextRef="#ctx0" brushRef="#br0" timeOffset="58565.3054">18673 13487 264 0,'-27'0'144'16,"22"-1"-95"-16,5 1 5 15,0-7-26-15,0 3-5 16,0-3 6-16,13-4 19 16,39-2-1-16,13 2-5 15,20-7 1-15,-1 1-10 0,-18 7 9 16,-14 10-11-16,-25 0-21 16,-27 26-5-16,0 21 5 15,-60 10-6-15,-11-1-3 16,-3 1-1-16,17-9-2 15,30-13-6-15,27-17-7 16,0-9 6-16,46-6 6 16,33-3 3-16,-8 1 1 15,-5 10-1-15,-34 13 3 16,-23 19 1-16,-9 14 6 16,-60 10 5-16,-52 5-3 15,-19-10-11-15,8-13-1 0,11-19-5 16,20-20-26-16,26-10-30 15,28 0-10-15,25-33-11 16,13 1-31-16,13-6-43 16,58 1-130-16</inkml:trace>
  <inkml:trace contextRef="#ctx0" brushRef="#br0" timeOffset="58895.3259">19562 13556 310 0,'0'0'143'16,"0"14"-101"-16,14 3 34 15,24 0-18-15,8 3-4 16,1 2-1-16,7 9-4 16,9 2 5-16,-17 10-21 15,6 0-16-15,-17-1-13 16,-5-7-2-16,-2-11-2 16,-20-9-4-16,11-5-16 15,-14-5-31-15,-5 0-25 16,0-5-41-16,0 0-118 0</inkml:trace>
  <inkml:trace contextRef="#ctx0" brushRef="#br0" timeOffset="59061.3101">20277 13500 528 0,'-58'10'130'15,"-26"37"-43"-15,-28 20-6 16,-19 16-30-16,-8 1-20 15,0 3-31-15,16-11-4 16,17-16-70-16,24-19-79 16,47-29-234-16</inkml:trace>
  <inkml:trace contextRef="#ctx0" brushRef="#br0" timeOffset="61073.0749">18022 15517 186 0,'-6'-16'375'0,"6"16"-358"15,0 0 7-15,0 16-6 16,0 3 10-16,0 7-14 16,8-5-6-16,11 2 18 15,6 2 4-15,-6 0-7 16,3 7-3-16,11 12-7 16,-6 8 1-16,6 10-3 15,-1 7-5-15,1 5-2 16,-3-5-4-16,3-6 0 0,-11-3 0 15,10-5-2-15,-7-7-15 16,-3-17-35-16,-9-10-55 16,-7-16-70-16,-6-5-57 15</inkml:trace>
  <inkml:trace contextRef="#ctx0" brushRef="#br0" timeOffset="61365.3148">18632 15656 432 0,'-5'-13'106'0,"5"13"-64"16,0 0-2-16,-19 0-23 15,-41 20 0-15,-25 20-4 16,-32 21 17-16,-8 14 19 16,-20 12-20-16,9 5-16 15,10-5-12-15,23-13-1 16,29-14-18-16,33-19-52 16,22-11-39-16,8-18-95 15</inkml:trace>
  <inkml:trace contextRef="#ctx0" brushRef="#br0" timeOffset="61785.3374">17029 15907 359 0,'0'-6'126'16,"0"-1"-58"-16,25 2-3 15,16-1-21-15,21-6-9 16,4 1-2-16,-6-5-7 16,-9 1-14-16,-10 6-9 15,-2-2-3-15,-20 9-5 16,-11-3-18-16,3 5-37 0,-11 0-73 15,0 0-149 1</inkml:trace>
  <inkml:trace contextRef="#ctx0" brushRef="#br0" timeOffset="61980.7857">16961 16120 618 0,'60'-6'28'16,"11"4"52"-16,-3-4-62 15,-16 5-18-15,-22 1-34 16,-22 0-57-16,0-7-81 0,-8 0-193 16</inkml:trace>
  <inkml:trace contextRef="#ctx0" brushRef="#br0" timeOffset="62535.2137">15712 15789 41 0,'-8'0'296'0,"8"0"-256"0,0 0 18 16,0-5-16-16,0-3 14 16,0 5-5-16,0-2-12 15,38-2 20-15,14 3-7 16,22-8-8-16,29-8-2 15,23-9 1-15,18 5-6 16,-27 4-4-16,-38 9-11 16,-51 11-18-16,-28 16-4 15,-28 52 3-15,-70 32 2 16,-27 26-5-16,-11 7 0 16,43-7-1-16,55-26 1 15,38-26-1-15,125-40 0 16,104-34-11-16,57-3-15 0,22-40-40 15,-18-19-139 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1T17:55:24.6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19614 1535 463 0,'-16'0'27'16,"13"0"39"-16,-11 0-10 16,-16 12-36-16,-11 22-6 15,-5 12-5-15,13 9 7 16,14 5 2-16,19-9-3 15,0-8-6-15,33-17-1 16,32-16 1-16,20-10 10 0,16-10 1 16,-3-27 7-1,-3-8-8-15,-27 4-2 0,-29 9-8 16,-39 7-2-16,0 2-2 16,-71 9-4-16,-14 2-1 15,3-2-6-15,20 5-10 16,26 5-12-16,31 3-30 15,5-1-40-15,8 2-66 16,49-10-213-16</inkml:trace>
  <inkml:trace contextRef="#ctx0" brushRef="#br0" timeOffset="441.9625">20560 1591 411 0,'-65'43'18'0,"-23"21"30"16,-2 11 24-16,20-1-38 15,29-14-25-15,41-20-7 16,0-22-2-16,0-18 0 15,71-22 23-15,21-43 24 16,45-20-28-16,-4-15-8 16,3-2-1-16,-13 5 8 15,-36 7-5-15,-27 16 0 16,-40 22-5-16,-20 24 0 0,0 16-6 16,-52 12 0-16,-8 0 2 15,8 29-4-15,-8 11 0 16,14 10-1-16,7 4 1 15,20 11 0-15,6 6 2 16,13-1 0-16,0-1 1 16,11-11 0-16,38-9-3 15,22-9-4-15,2-8-34 16,12-14-35-16,-9-18-27 16,-8 0-27-16,-2-15-79 0</inkml:trace>
  <inkml:trace contextRef="#ctx0" brushRef="#br0" timeOffset="982.4897">22060 1390 198 0,'0'12'260'0,"-14"7"-240"0,-19 1 59 16,1 0-42-16,4-10-26 16,4-3-9-16,-3-2 2 15,-6 1 14-15,0 3 0 16,0 5-1-16,-10 9-3 15,-4 10 1-15,1 9 0 16,-6 7-2-16,6 9-2 16,13-2-2-16,20-8-4 15,13-19-3-15,0-17-2 16,0-12 0-16,27-2 13 16,49-44 8-16,31-22-7 15,29-22-11-15,22-15-1 0,-8-21-1 16,-6-7 1-16,-24 5-1 15,-10 11-1-15,-51 21 0 16,-20 33 1-16,-39 29-1 16,0 25 0-16,-25 9 0 15,-8 27-1-15,12 31 1 16,-9 26 1-16,-19 38 5 16,-17 8 8-16,3-1-2 15,31-12-11-15,32-31-1 16,0-25-46-16,57-23-94 15,27-28-130-15</inkml:trace>
  <inkml:trace contextRef="#ctx0" brushRef="#br0" timeOffset="1417.8897">23857 1001 237 0,'5'-23'176'16,"-5"0"-125"-16,0-2 26 0,0-4-32 15,0 0-20-15,-5-3-6 16,-36 3 0-16,-6 7 6 16,9 6 4-16,-14 12-10 15,6 4-11-15,8 0-5 16,-9 16-2-16,7 23 1 16,-7 11 5-16,-5 17 7 15,9 11 1-15,-4 21-7 16,15 7 6-16,4 8-4 15,1-6-4-15,14-15-3 16,13-16-3-16,0-13 0 16,0-15-9-16,0-11-38 15,0-15-35-15,8-14-48 0,-8-9-123 16</inkml:trace>
  <inkml:trace contextRef="#ctx0" brushRef="#br0" timeOffset="1598.092">23096 1586 514 0,'33'-4'61'0,"13"4"35"16,19 0-46-16,34-5-27 16,-15 1-8-16,1-7-15 15,-25 4-8-15,-3-1-36 0,-11 4-78 16,-24 4-95-16</inkml:trace>
  <inkml:trace contextRef="#ctx0" brushRef="#br0" timeOffset="1898.0326">23777 1512 113 0,'0'0'384'15,"0"0"-337"-15,0 15 36 16,-8 12-23-16,-11 10-21 16,6 2-16-16,-6 1-4 15,13-8-14-15,-2-9-4 16,8-16-1-16,0-7 1 0,0 0-1 16,27-12 0-16,39-17 1 15,-1 11-1-15,-5 8-1 16,-30 10 0-16,-30 7-2 15,0 27 0-15,-38 4 2 16,19 0-6-16,5-5-44 16,14-15-87-16,0-16-98 15</inkml:trace>
  <inkml:trace contextRef="#ctx0" brushRef="#br0" timeOffset="2114.0571">24260 1651 466 0,'0'-2'36'16,"0"2"53"-16,0-8-23 16,0-6-21-16,16-1-21 15,42-6 4-15,2 5 6 16,-3 6-2-16,-11 4-13 16,-8 6-6-16,-21 0-12 15,-6 27-1-15,-6 3-2 16,-2 3-16-16,8-2-58 15,11-4-86-15,-11-5-136 16</inkml:trace>
  <inkml:trace contextRef="#ctx0" brushRef="#br0" timeOffset="2332.3099">25054 1531 500 0,'-44'34'28'0,"-2"13"53"16,13-3-38-16,25-2-25 16,8-11-11-16,0-11-6 15,0-9-1-15,41-9-1 16,10-2 1-16,-10 0-4 16,17 0-11-16,-12 0-21 15,-2 0-78-15,-23-13-134 0</inkml:trace>
  <inkml:trace contextRef="#ctx0" brushRef="#br0" timeOffset="2571.3315">25861 978 216 0,'0'0'171'0,"0"22"-108"16,0 17 36-16,-28 16-35 16,-10 21-16-16,-8 11-5 0,5 7-13 15,-8 1-18 1,8-8-12-16,14-3-8 0,2-4-54 16,6-10-61-16,0-13-86 15</inkml:trace>
  <inkml:trace contextRef="#ctx0" brushRef="#br0" timeOffset="2759.7618">25514 1498 585 0,'0'0'66'0,"0"0"27"0,0 0-43 16,19 0-38-16,28 0-10 15,16 0-2-15,2-2-27 16,9 2-84-16,-1 0-148 16</inkml:trace>
  <inkml:trace contextRef="#ctx0" brushRef="#br0" timeOffset="2948.8789">26188 1565 523 0,'-19'23'51'15,"0"8"5"-15,19 1-19 0,0 2-33 16,0 1-4-16,0-3-41 16,-9 0-60-16,-4-3-93 15</inkml:trace>
  <inkml:trace contextRef="#ctx0" brushRef="#br0" timeOffset="3104.4685">26371 1145 209 0,'0'-27'422'15,"0"17"-371"-15,-6 8-32 0,6-5-19 16,0-6-61-16,14 2-179 15</inkml:trace>
  <inkml:trace contextRef="#ctx0" brushRef="#br0" timeOffset="4019.9761">26766 1625 339 0,'-52'0'58'16,"-2"0"18"-16,-4 9-13 16,6 12-30-16,12 4-12 15,-7 6 5-15,9 10 1 16,3 0-6-16,16-3-8 16,8-9-1-16,11-9-6 15,0-15 5-15,30-5 3 16,30 0 2-16,19-31 3 15,0-9-9-15,-8-1-3 16,-25 7 2-16,-27 6 0 16,-19 6-4-16,0 10-3 15,0 3-2-15,0 4 2 0,0 1-2 16,0 1 0-16,0 3 0 16,0-1-2-16,0 1 1 15,0 0-8-15,0 0-1 16,0 0 2-16,0 0-1 15,0 0 2-15,0 0 4 16,0 0 0-16,0 0 0 16,0 0 3-16,0 0 0 15,0 0 0-15,0 0 0 16,0 0 2-16,0-4 4 16,0 0-1-16,8 2 2 15,-2-2 4-15,-6 4-2 0,0 0 3 16,0 0-3-16,0 0 0 15,0 0 5-15,5 22 5 16,-5 6 0-16,0 6-3 16,0-4 1-16,0-8-8 15,0-19-5-15,17-3-3 16,59-20-1-16,36-29 5 16,19-3-2-16,-14 10 2 15,-25 24 6-15,-51 18 5 16,-30 11-8-16,-11 34-4 15,0 17 0-15,-43 5-3 16,2-4-1-16,16-21-41 16,17-35-137-16,8-12-362 15</inkml:trace>
  <inkml:trace contextRef="#ctx0" brushRef="#br0" timeOffset="6732.3325">17165 6315 561 0,'0'-3'49'0,"0"3"9"16,-5 0-11-16,-11 0-26 0,-3 5-5 15,-20 18-7 1,-7 6 4-16,-11 21-7 0,-3 18-3 16,0 16 1-16,22 15-2 15,10 4 1-15,23 3-1 16,5-11-1-16,0-16-1 16,46-23-3-16,11-16-1 15,3-21 3-15,-2-15-16 16,-9-4-45-16,3-5-62 15,-20-29-154-15</inkml:trace>
  <inkml:trace contextRef="#ctx0" brushRef="#br0" timeOffset="7400.0526">17632 6535 397 0,'0'0'44'0,"0"0"6"0,0 0-3 16,0 0-7-1,5 0 2-15,47-7 22 0,22-3 11 16,10 1-15-16,9-1-10 15,-11 2-14-15,-28 8-11 16,-16 0-13-16,-19 0-8 16,-19 15-2-16,0 25 3 15,0 18 0-15,-76 15-2 16,-11 11-3-16,-3 2 1 16,16-7-1-16,31-19-1 15,43-19-2-15,0-18-9 16,30-19-5-16,43-4 12 0,20 0 5 15,-3-15-2 1,3-7-17-16,-23-2-42 0,-10 5-40 16,-13 11-75-16,-14 6-175 15</inkml:trace>
  <inkml:trace contextRef="#ctx0" brushRef="#br0" timeOffset="7625.8039">18823 6948 634 0,'0'19'20'0,"-19"19"33"16,-27 7-4-16,-25 7-27 0,-16 10-15 15,-3-5 2-15,11-10-9 16,32-17 0-16,20-16-14 15,27-14-58-15,0 0-71 16,74-36-202-16</inkml:trace>
  <inkml:trace contextRef="#ctx0" brushRef="#br0" timeOffset="7955.2378">19303 6690 534 0,'0'0'68'16,"38"0"28"-16,28-5-17 15,-6-10-27-15,2 0-33 16,-15 2-15-16,-9 3-4 0,3-1-2 16,0 5-35-16,11 2-83 15,5-1-134-15</inkml:trace>
  <inkml:trace contextRef="#ctx0" brushRef="#br0" timeOffset="8293.9886">20443 6446 349 0,'-101'46'245'16,"6"5"-227"-16,35-16 20 15,40-9-30-15,20-23-8 16,20-3 0-16,70 0 27 16,8-3 37-16,3-1 1 15,-17 4-26-15,-32 4-3 16,-25 30-11-16,-27 13-6 15,0 12-10-15,-60 3-5 16,-33-8-4-16,-5-11-6 16,14-20-32-16,10-21-42 15,22-2-29-15,20-5-9 0,26-24-76 16</inkml:trace>
  <inkml:trace contextRef="#ctx0" brushRef="#br0" timeOffset="8563.2468">20364 6406 517 0,'0'-8'79'0,"46"5"3"0,39-8-9 16,13 2-6-16,19-10-24 16,8 3-15-16,-2-7-21 15,-3-1-7-15,-3 0-19 16,6-7-48-16,-17 6-70 16,-16 0-165-16</inkml:trace>
  <inkml:trace contextRef="#ctx0" brushRef="#br0" timeOffset="8779.8489">21653 5945 647 0,'47'43'27'0,"24"22"38"16,-30 25 12-16,-41 28-21 15,-33 16-18-15,-112 14-23 16,-37 5-8-16,-15-20-7 16,20-21-8-16,57-53-113 15,49-59-312-15</inkml:trace>
  <inkml:trace contextRef="#ctx0" brushRef="#br0" timeOffset="22877.7888">19118 10318 322 0,'19'-26'63'0,"-6"7"-36"16,-7 4 60-16,8 3-43 15,-1 1-16-15,-7 7 2 0,2 4-12 16,-8 0 3-16,0 0-6 16,0 0 4-16,0 0 1 15,0 0-2-15,-8 34 2 16,-50 26 0-16,-29 29 6 15,-44 33-11-15,-19 24-5 16,-19 23-2-16,-3 22-4 16,3 3-2-16,11-9-1 15,33-12-1-15,13-27 0 16,22-27-1-16,11-23 0 16,14-26 0-16,18-22 0 15,4-18-5-15,15-11-4 16,-4-9-20-16,-1-1-31 0,6-9-23 15,7 0-31 1,20 0-30-16,0 0-63 0</inkml:trace>
  <inkml:trace contextRef="#ctx0" brushRef="#br0" timeOffset="23665.6414">17689 11700 7 0,'-14'-12'353'0,"3"9"-312"16,-2 1 39-16,13 2-46 16,0-3-12-16,0 1-9 15,0 1-6-15,0 1 3 16,0 0 12-16,0-4 11 16,0 4-2-16,-8 0-6 15,-11 0-10-15,-9 0-9 16,9 0 2-16,-5 0-2 15,15 0-2-15,4 0 0 16,0 0-1-16,5 0-1 16,0 0-1-16,0 0 2 15,0 0-1-15,0-2-2 0,0-1 1 16,0-4 3-16,0-6 5 16,0-6-5-16,0-4-2 15,0-3-1-15,0 10 2 16,0 2 7-16,0 12 6 15,0 2 0-15,0 0-12 16,0 0-2-16,0 0-2 16,0 6 0-16,-28 37 3 15,-18 25 4-15,-11 26-2 16,2 18-3-16,9 18 2 16,13 1 3-16,14-7-1 15,19-24-4-15,8-35-2 16,68-43-1-16,55-22-3 0,41-52 4 15,44-28 0-15,-1-4 1 16,-16 12-1-16,-54 24 1 16,-47 21-1-16,-55 22-15 15,-40 5-104-15,-3 0-216 16</inkml:trace>
  <inkml:trace contextRef="#ctx0" brushRef="#br0" timeOffset="24707.4395">10414 11304 523 0,'-5'0'41'0,"5"0"-32"0,0 0 30 15,24 0-22-15,50 0 8 16,32 26 22-16,25 8-27 16,11 20 0-16,11 12-5 15,-3 14 14-15,-6 14-17 16,-18 13-3-16,-9 7 1 15,-24-1-1-15,-3 2-5 16,2-11 1-16,-2-15-3 16,-5-13-1-16,7-20 0 15,-7-19-1-15,-11-20-1 16,-9-11-2-16,-27-6-8 16,-11-9-29-16,-13-29-39 15,-3-11-61-15,-3-7-150 0</inkml:trace>
  <inkml:trace contextRef="#ctx0" brushRef="#br0" timeOffset="25075.5897">12159 11898 404 0,'-8'0'88'0,"3"0"-71"0,5 0 18 16,0 0-25-1,0 0 4-15,-6 0-5 0,-2 0 13 16,8 0 0-16,-11 0 5 16,11 0-10-16,0 0-9 15,11 21-4-15,60 14 15 16,22 12 0-16,5 7-4 15,-5 9-6-15,-3 1 11 16,-17 1-3-16,-16-1 7 16,-16 1 1-16,-33-4-1 15,-8 3-1-15,-27-11-11 16,-79-8-8-16,-30-23-1 16,-23-22-3-16,9-20-60 15,20-54-163-15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1T17:58:09.2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1392 4586 130 0,'0'-4'269'15,"8"4"-239"-15,-8-4 24 16,0 4-27-16,0-2 5 16,0 2-8-16,0 0-5 15,0-1 11-15,0 1 1 16,0 0-8-16,0 0-7 16,0 0-8-16,0 0-4 15,0 0-2-15,11 0-1 16,11 15-1-16,11 22 9 15,-1 20 8-15,-2 8-1 0,-8 14-1 16,-8 3-4 0,10-5-5-16,-10-13-3 0,-6-19-3 15,-2-18 0-15,7-14 0 16,-2-11 1-16,-3-2 0 16,11-15 10-16,22-29 8 15,11-13-16-15,8-3-2 16,-3 6 0-16,-16 4-1 15,-3 7 0-15,-10 7 0 16,-17 1 0-16,2 10-10 16,-7-2-37-16,-6 16-42 15,0 6-43-15,8 5-62 16,5 3-88-16</inkml:trace>
  <inkml:trace contextRef="#ctx0" brushRef="#br0" timeOffset="457.908">2428 4634 416 0,'5'0'70'0,"1"0"-42"16,2 0 14-16,0 3-9 16,3 19-3-16,-11 11 1 15,0 18-5-15,0 12-7 16,-33 6-4-16,-10 3-7 15,-6-9-6-15,11-12-2 16,5-19 0-16,27-16-6 0,-2-16 3 16,8-18 1-16,0-36-4 15,60-21-13-15,14-12 17 16,16-4 1-16,3 4 1 16,-3 1 0-16,-11 16 0 15,-9 16 1-15,-15 15 1 16,-28 15 1-16,-2 8 3 15,-17 9 3-15,-8 4 1 16,0 3-7-16,0 0-3 16,5 26 1-16,1 15 15 15,-6 17 3-15,0 12-7 16,0 8-4-16,0 4 1 16,-11-3-5-16,-11-6-3 15,-2-8-1-15,2-12-1 16,-8 3-9-16,-3-10-14 0,6-8-27 15,8-14-44-15,-14-16-45 16,11-8-41-16</inkml:trace>
  <inkml:trace contextRef="#ctx0" brushRef="#br0" timeOffset="706.1436">2583 4797 434 0,'9'0'10'15,"4"0"31"-15,12 0-13 16,8 0 20-16,13 0-15 16,6-4 0-16,-11 1-5 15,-3-3-21-15,-6-2-7 16,-10-3 0-16,8 2-17 15,-16 2-52-15,0 7-84 16,-1-5-132-16</inkml:trace>
  <inkml:trace contextRef="#ctx0" brushRef="#br0" timeOffset="946.1766">3358 4550 132 0,'19'0'299'16,"-19"0"-274"-16,8 0 50 16,-8 0-37-16,0 0-13 15,0 2-25-15,0-2-2 16,0 0-21-16,0 3-21 15,0 5-82-15,0 7-196 16</inkml:trace>
  <inkml:trace contextRef="#ctx0" brushRef="#br0" timeOffset="1109.9538">3442 4796 523 0,'0'0'39'0,"0"0"18"15,0 0-40-15,0 0-14 16,0 0-3-16,0 0-12 16,-5 0-41-16,5 1-78 15,0 2-261-15</inkml:trace>
  <inkml:trace contextRef="#ctx0" brushRef="#br0" timeOffset="1425.4656">3819 4499 371 0,'5'0'48'0,"1"0"-7"15,2 18 19-15,11 10-7 0,0 0-16 16,5 6-7 0,12 8-3-16,-3 0-1 0,18 1-6 15,-4 3-15-15,-1 2-5 16,6-1 0-16,-19 1-1 16,-14-1-12-16,-6-8-22 15,-13-14-42-15,0-8-76 16,0-16-74-16</inkml:trace>
  <inkml:trace contextRef="#ctx0" brushRef="#br0" timeOffset="1657.7001">4492 4512 441 0,'-27'0'46'15,"-17"17"-20"-15,-21 21 15 16,-22 8-1-16,-25 9-20 16,-6 5-7-16,1 2-3 15,14-4-7-15,21-8-3 16,19-12-8-16,30-10-33 16,25-11-46-16,8-14-65 15,0-3-151-15</inkml:trace>
  <inkml:trace contextRef="#ctx0" brushRef="#br0" timeOffset="1958.4083">4506 4731 189 0,'0'0'182'16,"13"0"-145"-16,26 0 50 16,7 0-32-16,6 0-27 0,-6 0-15 15,-13 0-8 1,-14 0-5-16,-6-5 0 0,-7 0-10 15,-6 3-33-15,0 2-91 16,0 0-213-16</inkml:trace>
  <inkml:trace contextRef="#ctx0" brushRef="#br0" timeOffset="2138.1476">4506 4731 306 0,'131'113'245'0,"-131"-109"-230"16,51 0 42 0,1 2-23-16,-11-6-28 0,11 0-6 15,-14 0-13-15,-5 0-30 16,13 0-50-16,-8 0-61 16</inkml:trace>
  <inkml:trace contextRef="#ctx0" brushRef="#br0" timeOffset="2377.8676">5673 4393 407 0,'0'27'96'0,"0"22"-13"16,-8 11-3-16,-12 14-17 15,-12 7-16-15,-20 7-13 16,-8-10-16-16,0-12-13 16,8-11-5-16,19-17-11 15,14-10-46-15,14-13-65 16,5-9-183-16</inkml:trace>
  <inkml:trace contextRef="#ctx0" brushRef="#br0" timeOffset="3141.7532">1267 6124 276 0,'21'-10'74'0,"4"3"-7"0,-3 2 2 16,-17 1-18-1,3 4-4-15,-8 0-13 0,0 11-2 16,0 23 8-16,0 12-17 15,0 10-13-15,0 7-4 16,-16 1-3-16,-22 5-3 16,0-1 0-16,10-8-2 15,9-11-15-15,11-17-35 16,8-18-41-16,0-14-66 16,0-7-38-16</inkml:trace>
  <inkml:trace contextRef="#ctx0" brushRef="#br0" timeOffset="3390.4159">1937 6027 360 0,'0'0'149'15,"0"11"-133"-15,0 26 51 16,0 14-28-16,0 12-18 15,-19 10-12-15,-22 5-6 16,0 1 1-16,-10-6-1 16,7-7-3-16,11-10-10 15,-8-17-21-15,22-15-22 16,0-11-17-16,0-7-60 16,3-6-62-16</inkml:trace>
  <inkml:trace contextRef="#ctx0" brushRef="#br0" timeOffset="3585.6389">1373 6511 399 0,'5'-2'169'16,"50"2"-120"-16,21 0 32 15,17-3-34-15,0 3-30 16,-14-2-17-16,-28-5-7 15,-4 1-37-15,-9-3-31 0,0 2-52 16,9-1-157 0</inkml:trace>
  <inkml:trace contextRef="#ctx0" brushRef="#br0" timeOffset="4049.5686">2551 6194 478 0,'0'0'26'0,"0"7"26"16,0 25 8-16,0 10-29 15,0 13-13-15,-38 7-3 16,-20 8-2-16,-2 1-4 16,-5-6-2-16,10-13-7 15,17-17-1-15,19-24-10 0,14-11 1 16,5-24 9-1,0-28-35-15,51-10 22 0,20-5 12 16,8-5 2-16,0 2-1 16,-5-4 1-16,-3 5 0 15,-14 8 0-15,-2 11 3 16,-17 14-2-16,-19 14 4 16,-5 14 3-16,-6 8 2 15,-8 0-5-15,0 0-3 16,0 16 9-16,0 13 19 15,0 11-21-15,0 10-4 16,0 10 4-16,0 4 13 0,0 10-5 16,0-3-6-16,-27-4-5 15,13-6-5-15,0-11-1 16,1-8-10-16,13-5-16 16,-6-5-26-16,6-6-19 15,-5-5-47-15,5-3-55 16,-14-4-132-16</inkml:trace>
  <inkml:trace contextRef="#ctx0" brushRef="#br0" timeOffset="4290.0472">2447 6527 216 0,'0'0'48'16,"38"0"56"-16,17-6-23 15,2-2-27-15,3 4-15 16,-14-5-22-16,-7 6-17 16,-12-2-2-16,-3 4-27 15,-10 1-73-15,8 0-125 16</inkml:trace>
  <inkml:trace contextRef="#ctx0" brushRef="#br0" timeOffset="4529.9601">3301 6201 389 0,'0'0'111'15,"0"0"-41"-15,0 0-27 16,0 8-43-16,0-4-4 0,0 1-46 16,0 8-30-1,-9 10-91-15</inkml:trace>
  <inkml:trace contextRef="#ctx0" brushRef="#br0" timeOffset="4680.3162">3385 6535 572 0,'0'8'46'15,"0"-3"-41"-15,0-3-5 16,0-2-97-16,-8 0-233 0</inkml:trace>
  <inkml:trace contextRef="#ctx0" brushRef="#br0" timeOffset="5827.7923">3914 5972 168 0,'-5'-3'104'0,"5"3"-9"15,0 0-19-15,0-2-3 16,0 2-12-16,0 0-22 16,0 0-8-16,0 0-6 15,0 13-14-15,5 19 23 16,30 13-1-16,-10 5-19 16,2 2-2-16,-8 0-7 15,0-8-5-15,9-4 0 16,-9-8-11-16,-6-6-29 15,12-10-38-15,-11-1-59 16,13-12-144-16</inkml:trace>
  <inkml:trace contextRef="#ctx0" brushRef="#br0" timeOffset="6051.8486">4530 6022 627 0,'-32'28'20'0,"-1"17"17"16,-5 11 3-16,-14 6-18 15,-22 13-18-15,3 1-3 16,-21 4-1-16,7-8 0 16,6-7-4-16,14-17-16 15,32-10-32-15,14-17-16 0,19-11-40 16,0-10-97-16</inkml:trace>
  <inkml:trace contextRef="#ctx0" brushRef="#br0" timeOffset="6300.7501">4585 6372 438 0,'30'0'41'0,"11"0"63"16,-14 0-63-16,3 0-38 16,-8 0-3-16,-9 0-6 15,-2 0-20-15,-3 0-57 16,-2 0-110-16</inkml:trace>
  <inkml:trace contextRef="#ctx0" brushRef="#br0" timeOffset="6480.1938">4669 6621 488 0,'0'0'130'0,"0"4"-114"15,33-4 13-15,0 0-19 16,10 0-10-16,-7-11-30 16,-3-5-51-16,5 6-95 15</inkml:trace>
  <inkml:trace contextRef="#ctx0" brushRef="#br0" timeOffset="6981.812">5212 6189 332 0,'-14'8'22'16,"9"-4"31"-16,5-2-30 15,0-2 0-15,0 0 12 16,0 0-5-16,0 0 6 16,0 0 0-16,33 0 4 15,18 0-12-15,15-6-4 0,2-5 8 16,3-1 5-16,-6 4-1 15,-18 8-6-15,-9 0-13 16,-19 0-4-16,-14 31 3 16,-5 15 1-16,0 14-9 15,-62 9-5-15,-23 11-2 16,-2 3-1-16,2 2 0 16,25-7 0-16,28-19 0 15,26-23 0-15,6-17 0 16,57-19 0-16,42 0 1 15,15-20 2-15,14-14-1 16,-27 3-2-16,-5 0-7 0,-28 5-42 16,8-9-91-16,-21-4-298 15</inkml:trace>
  <inkml:trace contextRef="#ctx0" brushRef="#br0" timeOffset="8146.0251">1373 8365 0 0,'0'-4'514'0,"5"4"-476"15,-2 0 6-15,2 0-24 16,9 1 1-16,5 20-5 15,14 4 1-15,0 6 2 0,-1 5-4 16,1 1-6-16,5 2-5 16,-5 0-4-16,-6-7 0 15,-8 0-6-15,-11-3-24 16,-2 0-41-16,-1-7-64 16,-5-5-96-16</inkml:trace>
  <inkml:trace contextRef="#ctx0" brushRef="#br0" timeOffset="8391.5172">1918 8428 5 0,'-3'-8'506'0,"-16"8"-489"15,0 0 35-15,-19 19-34 0,-8 5 1 16,-6 15-5-16,-22 9-9 15,1 6-3-15,-12 3-1 16,-5 0-1-16,19-10 0 16,17-5-2-16,16-8-8 15,10-12-15-15,15-11-32 16,13-4-49-16,0-1-57 16,22-6-113-16</inkml:trace>
  <inkml:trace contextRef="#ctx0" brushRef="#br0" timeOffset="8677.4402">2243 8517 409 0,'41'0'87'0,"-3"-3"7"16,8 1-28-16,-5-1-44 16,-11-1-9-16,-8 4-13 0,-14-3-2 15,-8 3-19 1,0 0-52-16,0 0-103 0</inkml:trace>
  <inkml:trace contextRef="#ctx0" brushRef="#br0" timeOffset="8896.5855">2821 8479 647 0,'8'13'25'0,"3"7"-17"16,-11 7 9 0,0 6-7-16,0-1-10 0,0-2-10 15,-11-3-27-15,-25-5-8 16,4-1-28-16,7 1-82 16,-2-14-175-16</inkml:trace>
  <inkml:trace contextRef="#ctx0" brushRef="#br0" timeOffset="9068.6428">2821 8247 58 0,'0'-7'557'0,"0"7"-557"15,0 0-2-15,0 0-14 16,0 0-63-16,8 0-87 15,3 7-43-15</inkml:trace>
  <inkml:trace contextRef="#ctx0" brushRef="#br0" timeOffset="9322.5172">2821 8247 323 0,'308'179'120'0,"-308"-175"-49"16,8 5-20-16,11-2-3 15,-8 3-28-15,16 2-6 16,0-5 1-16,-7 1-4 0,7-6-4 16,6-2-3-16,-14 0 3 15,13 0 1-15,-7 2-1 16,2 8 2-16,-8 2-4 16,-5 8 1-16,-6 1-4 15,-8-4-2-15,0-2-7 16,0-7-32-16,0-8-30 15,0 0-45-15,0 0-83 16</inkml:trace>
  <inkml:trace contextRef="#ctx0" brushRef="#br0" timeOffset="9622.2118">3816 7909 331 0,'0'0'85'0,"0"0"-64"16,0 13 35-16,0 15-7 16,0 6-18-16,0 10 1 15,0 10 1-15,0 11-10 16,0 11-5-16,-25 5 0 15,-2 0-9-15,0-3-9 0,2-9-2 16,6-11-7-16,0-18-18 16,3-13-18-16,10-18-34 15,1-9-57-15,-1 0-62 16</inkml:trace>
  <inkml:trace contextRef="#ctx0" brushRef="#br0" timeOffset="9825.3457">3693 8252 467 0,'44'-12'58'16,"10"-9"26"-16,4-2-25 16,2 7-19-16,-9 1-29 15,-23 7-10-15,-9 3-1 0,-6 5-4 16,-13 0-21-16,11 0-35 15,-3 0-67-15,20 0-93 16</inkml:trace>
  <inkml:trace contextRef="#ctx0" brushRef="#br0" timeOffset="10088.6367">4394 8000 64 0,'0'0'431'0,"0"0"-389"16,0 6-8-16,0 13-26 15,0 1-8-15,0-4-51 16,-8 8-91-16,-3 9-148 16</inkml:trace>
  <inkml:trace contextRef="#ctx0" brushRef="#br0" timeOffset="10229.7299">4427 8487 475 0,'0'15'119'0,"0"-5"-51"16,-14-1-68-16,9-5-1 16,2-4-117-16,-8 0-293 15</inkml:trace>
  <inkml:trace contextRef="#ctx0" brushRef="#br0" timeOffset="19821.6462">5231 7790 165 0,'0'-3'170'0,"0"3"-137"16,0-2 2-16,0 0 3 16,3-2 18-16,-3 3 2 15,0-1-5-15,0 2 2 16,0 0-17-16,0 0-13 15,0 0 2-15,0 0-5 16,0 7-1-16,-14 33-13 0,-27 20-4 16,-5 27-2-16,8 11-1 15,0 12-1-15,10-1 0 16,15-4 0-16,13-18-3 16,0-15-4-16,0-19-12 15,13-21-13-15,20-14-14 16,0-13-17-16,-14-5-37 15,19 0-63-15,-5-12-165 16</inkml:trace>
  <inkml:trace contextRef="#ctx0" brushRef="#br0" timeOffset="20121.5378">5534 8254 387 0,'0'-2'79'0,"0"2"-36"16,19-4 7-16,22 3 13 15,5-3-17-15,-2 2-33 0,-23 2-10 16,4-1-3 0,-6 1 0-16,-11-7-5 0,11 4-34 15,-5-4-102-15,0-5-241 16</inkml:trace>
  <inkml:trace contextRef="#ctx0" brushRef="#br0" timeOffset="20601.3988">6065 7974 87 0,'0'0'255'0,"0"0"-237"15,0 0 26-15,0 0-5 16,0 0 9-16,0 0-1 16,0 0 5-16,0 0 2 15,19 0 0-15,9 0-11 16,-9 0-18-16,0 0-11 16,5 0-5-16,-10 17-1 15,-6 7 5-15,-8 10-3 16,0 2-4-16,0-2-3 15,-19-6-3-15,16-14-4 16,3-8-7-16,0-6 1 0,9 0 0 16,48 0 10-16,8 0 2 15,-10 0 7-15,-9 13 4 16,-13 16 4-16,-19 16 10 16,-14 13-5-16,0 6-13 15,-69 4-5-15,-7-13-4 16,-17-11-5-16,9-15-17 15,5-15-21-15,27-9-15 16,19-5-17-16,20 0-18 16,13 0-53-16,0 0-61 15</inkml:trace>
  <inkml:trace contextRef="#ctx0" brushRef="#br0" timeOffset="20811.5496">6529 8479 571 0,'0'23'29'0,"0"3"39"15,-19 6-24-15,-19 1-32 16,-9 0-10-16,-5 2-2 16,1-5 0-16,4-8-8 15,20-6-19-15,8-11-26 16,19-3-47-16,0-2-79 15,19 0-109-15</inkml:trace>
  <inkml:trace contextRef="#ctx0" brushRef="#br0" timeOffset="21133.1013">6976 8185 168 0,'-33'15'191'16,"-13"17"-154"-16,8 8 26 15,-3 7-11-15,8-1-22 0,20-6-16 16,13-5 9-16,0-14 5 16,0-12-4-16,60-9 13 15,24 0 12-15,22-22-20 16,12-18-8-16,-20 2-5 15,-33 3 2-15,-27 6-10 16,-38 6-5-16,0 5 4 16,-38-4-7-16,-46 4-8 15,5 0-37-15,0 1-37 16,32 10-34-16,28-2-64 16</inkml:trace>
  <inkml:trace contextRef="#ctx0" brushRef="#br0" timeOffset="21343.6835">7658 7871 669 0,'5'53'34'0,"9"14"39"16,-1 17-34-16,-7 12-17 15,-6 2-11-15,-6 9-7 16,-54-11-2-16,-30-12-2 15,-2-15-3-15,-1-29-21 16,3-16-59-16,3-24-103 16,2-4-353-16</inkml:trace>
  <inkml:trace contextRef="#ctx0" brushRef="#br0" timeOffset="22297.8551">1643 9381 56 0,'0'-11'282'0,"0"9"-259"15,0 1 15-15,0-4-11 16,0-1 3-16,0 4 17 16,0-4 9-16,0 6-15 15,0 0-10-15,0 0-10 16,0 0-4-16,0 14 3 15,0 15 10-15,0 15-11 16,0 14-6-16,0 12 1 16,0 6-3-16,-22 7-5 15,-11 3-4-15,1-12-2 16,7-13 0-16,17-26-2 0,8-18-2 16,0-17-4-16,13-8 0 15,53-29 3-15,18-3 5 16,4 5 2-16,-23 12-2 15,-13 14 0-15,-19 9 1 16,-14 0-1-16,-6 32 0 16,-13 18 12-16,0 9-5 15,-8 3-5-15,-22-6-1 16,8-14-1-16,3-15-5 16,19-9-9-16,0-11-19 15,0-7-47-15,19 0-60 16,41 0-50-16</inkml:trace>
  <inkml:trace contextRef="#ctx0" brushRef="#br0" timeOffset="22581.3986">2264 10015 504 0,'0'5'22'16,"0"-3"6"-16,33 0 15 15,11-2-9-15,5 0-17 16,-11 0-4-16,-5 0 9 16,-20 0 3-16,-7 0-7 15,-6 0-9-15,0 0 1 0,0 0-2 16,0 0-2 0,-11-2 9-16,-19-3-15 0,0 3-2 15,8-3-5-15,11 2-14 16,3 3-20-16,8-4-22 15,0-3-27-15,0-2-73 16,0-9-67-16</inkml:trace>
  <inkml:trace contextRef="#ctx0" brushRef="#br0" timeOffset="23121.4956">2984 9414 95 0,'8'-3'260'16,"-8"3"-219"-16,0 0 23 16,0 0-19-16,0 0-10 15,11 3 9-15,-11 29 8 16,0 13-17-16,0 12-6 15,0 13-2-15,-11 7-8 16,-24 12-3-16,-3 1-7 16,0-10-5-16,16-8-4 15,3-17-2-15,19-17-15 16,0-10 0-16,0-12-2 0,0-3-1 16,19-6 4-16,14-4 9 15,7-3 7-15,12 0 0 16,-5 0 2-16,18-13 4 15,-5-16 6-15,19-11-2 16,-3-14-1-16,-10-1 5 16,-12 5 9-16,-21 18-6 15,-22 17-9-15,-11 9 15 16,0 6 8-16,-38 0-18 16,-33 33-13-16,-16 11-1 15,8 11-1-15,13-7 1 16,34-10-7-16,18-12-13 15,14-9-9-15,0-4 3 0,8-6 13 16,52-4-4-16,16-3-16 16,3 0-10-16,-5-5-33 15,-3-8-51-15,-19 2-64 16</inkml:trace>
  <inkml:trace contextRef="#ctx0" brushRef="#br0" timeOffset="23511.7027">4080 9542 231 0,'6'-3'293'0,"-6"3"-232"0,0 0-19 16,0 0-30-16,0 0-12 15,0 0-30-15,0 2-44 16,0 7-61-16,0 16-96 16</inkml:trace>
  <inkml:trace contextRef="#ctx0" brushRef="#br0" timeOffset="23670.07">4258 9886 676 0,'0'2'23'16,"0"2"-18"-16,0-2-5 15,0 6-99-15,0-8-149 16</inkml:trace>
  <inkml:trace contextRef="#ctx0" brushRef="#br0" timeOffset="25282.0861">4847 9485 322 0,'0'-1'65'0,"0"-2"-11"0,0 0-2 16,0 0-12-16,0 3-6 15,0 0-9-15,0 0 4 16,19 0 0-16,19 9 17 15,22 20-11-15,-8 9-14 16,-1 19-2-16,-4 5-1 16,-20 5-12-16,0-2-5 15,-2 0-1-15,-6-2-9 16,-5-11-19-16,-9-14-25 16,-5-16-38-16,0-14-50 15,0-8-56-15</inkml:trace>
  <inkml:trace contextRef="#ctx0" brushRef="#br0" timeOffset="25491.4253">5365 9418 561 0,'-28'0'49'15,"-10"31"-39"-15,-3 13 12 16,-16 13-16-16,2 7-6 15,4 10-4-15,-15 1-11 16,14-2 0-16,12-9-4 16,20-12-43-16,7-15-42 15,13-13-35-15,0-15-128 0</inkml:trace>
  <inkml:trace contextRef="#ctx0" brushRef="#br0" timeOffset="25731.9039">5572 9679 448 0,'46'-7'41'0,"14"-8"53"16,11 0-41-16,-5-2-41 15,-20 4-12-15,-19 5-3 0,-13 1-9 16,-14 7-13-16,0 0-25 16,0 0-79-16,0 7-75 15</inkml:trace>
  <inkml:trace contextRef="#ctx0" brushRef="#br0" timeOffset="25919.5151">5572 9679 535 0,'210'150'104'0,"-169"-162"-70"16,16-3 12-16,-16 7-45 0,-8-2-1 16,-20 4-36-16,-2 4-40 15,-11 2-76-15,8 0-179 16</inkml:trace>
  <inkml:trace contextRef="#ctx0" brushRef="#br0" timeOffset="26181.8638">6485 9625 377 0,'19'0'34'0,"20"0"33"16,12-16 14-16,-4 1-31 16,-6-1-15-16,-17 1-27 15,-5 2-8-15,-5 4-6 16,-6 3-45-16,3 6-133 15</inkml:trace>
  <inkml:trace contextRef="#ctx0" brushRef="#br0" timeOffset="26495.0983">7121 9370 496 0,'-47'41'78'0,"1"-2"-69"16,27-5-9-16,19-13 0 16,0-8-10-16,19-11 10 15,41-2 0-15,3 1 57 16,-3 9 20-16,-14 1-8 16,-8 14-16-16,-24 8-18 15,-14 11-13-15,0 12-7 0,-52-2-12 16,-19-7-3-1,-16-15-5-15,21-13-18 0,4-16-14 16,21-3-18-16,22-9-16 16,19-20-4-16,0-10-9 15,0-2-38-15,19-4-72 16</inkml:trace>
  <inkml:trace contextRef="#ctx0" brushRef="#br0" timeOffset="26901.7862">7112 9310 270 0,'0'0'36'16,"0"0"-4"-16,0 0-24 16,0-4-8-16,0 4-5 15,0 0-17-15,0 0 15 16,0 0 7-16,0 0 12 16,0 0 12-16,0 0 22 15,0 0-5-15,0 0-3 16,0 0-7-16,0 0 3 0,0 0-11 15,0 6 17-15,19 2 3 16,41-1 6-16,25-7 9 16,32 0-8-16,22-10-1 15,-2-21-19-15,-12 5-24 16,-40 2-6-16,-45-2-16 16,-20 9-75-16,-20-4-177 15</inkml:trace>
  <inkml:trace contextRef="#ctx0" brushRef="#br0" timeOffset="30343.1242">2134 10917 456 0,'0'0'64'15,"0"-1"-56"-15,0 1 20 16,0 0-1-16,5 0 5 16,41 23 5-16,-7 4-7 15,1 3-4-15,-1 12-14 16,-7 6-4-16,-4 5-8 15,-23 2 0-15,-5 2-16 16,0-4-35-16,0-5-39 16,-27-10-89-16</inkml:trace>
  <inkml:trace contextRef="#ctx0" brushRef="#br0" timeOffset="30561.5258">2665 11023 338 0,'0'0'348'16,"-27"12"-345"-16,-19 36 22 15,-6 22 6-15,-19 16-19 16,-3 20-12-16,-18 9 0 16,-7-3-1-16,1-11-7 15,19-19-20-15,27-28-43 16,20-22-29-16,13-20-45 15,19-12-80-15</inkml:trace>
  <inkml:trace contextRef="#ctx0" brushRef="#br0" timeOffset="30787.5992">2695 11434 561 0,'14'0'30'16,"27"-6"0"-16,16-12 10 15,17-7-2-15,2-8-21 0,-16 7-17 16,-27-2 0 0,-14 7-23-16,-11 6-43 0,-8 9-60 15,0 6-189-15</inkml:trace>
  <inkml:trace contextRef="#ctx0" brushRef="#br0" timeOffset="31042.0413">3377 11234 477 0,'8'0'30'0,"11"7"33"0,-5 11-8 16,-3 6-29-16,-11 6-13 15,0 9-6-15,0 7-7 16,-33-1-2-16,-5-4-14 16,11-6-25-16,7-11-36 15,-10-2-57-15,22-15-144 16</inkml:trace>
  <inkml:trace contextRef="#ctx0" brushRef="#br0" timeOffset="31213.6518">3494 11038 612 0,'0'0'49'0,"0"0"-49"15,0-3-3-15,0 3-40 16,0 0-94-16,0 0-76 16</inkml:trace>
  <inkml:trace contextRef="#ctx0" brushRef="#br0" timeOffset="31477.1701">3674 11299 342 0,'6'0'121'0,"7"0"-66"16,31 0 4-16,-3 0-17 15,19 0-8-15,-8 0-13 16,-20 0 1-16,-13 0-6 16,0 0-8-16,-10 24 5 15,-4 9 0-15,0 1-11 16,-5 1-2-16,0-4-12 15,0-16-14-15,3-2-17 16,3-11-24-16,-1-2-26 16,9 0-33-16,10 0-110 15</inkml:trace>
  <inkml:trace contextRef="#ctx0" brushRef="#br0" timeOffset="31747.3753">4530 10867 388 0,'8'0'38'16,"-2"0"2"-16,8 7 20 16,-1 16 2-16,-7 13-36 15,-6 10-4-15,0 5-3 16,0 9-6-16,0 5-8 15,-19 4-4-15,-9-1-1 16,4-3-1-16,2-12-8 0,3-7-24 16,0-21-21-16,5-7-23 15,3-5-52-15,-16-6-134 16</inkml:trace>
  <inkml:trace contextRef="#ctx0" brushRef="#br0" timeOffset="31963.9773">4288 11205 369 0,'8'-15'136'0,"44"-1"-84"0,13-5 15 16,14-2-22-16,0 5-16 15,-22 3-13-15,-16 4-16 16,-22 8 0-16,-5-1-10 15,-3 4-20-15,11 0-27 16,-3 0-72-16,8 5-91 16</inkml:trace>
  <inkml:trace contextRef="#ctx0" brushRef="#br0" timeOffset="32302.2419">5239 10856 528 0,'0'0'111'16,"0"0"-59"-16,0 0-41 16,0 0-11-16,0 0-37 15,0 0-39-15,0 0-87 16,-8 0-131-16</inkml:trace>
  <inkml:trace contextRef="#ctx0" brushRef="#br0" timeOffset="32459.9081">5201 11239 610 0,'-8'5'63'16,"8"-3"7"-16,0-2-64 15,0 0-6-15,-8 0-51 16,8-7-108-16,0-11-140 0</inkml:trace>
  <inkml:trace contextRef="#ctx0" brushRef="#br0" timeOffset="33907.9623">6093 10748 306 0,'0'0'79'15,"0"-3"-12"-15,0 3-8 16,0 0-11-16,0-3 5 16,0 3-9-16,0 0-5 15,0 0-7-15,0 0 0 0,0 0-8 16,0 0-8-16,-9 0-12 16,-23 0-3-16,4 0-1 15,1 17 1-15,-3 11-1 16,-5 9 1-16,-3 13 2 15,5 9-1-15,6 12 1 16,-3 8-1-16,8 4 1 16,-3-2 0-16,6-8 0 15,6-17-3-15,13-14-3 16,0-20-7-16,0-12-32 16,0-10-63-16,13 0-75 15,25-3-178-15</inkml:trace>
  <inkml:trace contextRef="#ctx0" brushRef="#br0" timeOffset="34229.1611">6286 11008 283 0,'0'0'329'0,"-30"4"-327"16,3 23 13-16,-6 10-3 15,11 6-1-15,-2 4-8 16,16 5 3-16,-3-4 10 16,11-6 5-16,0-17 0 15,52-20-11-15,13-5 0 16,28-15 16-16,10-32-9 0,9-8-12 16,-19 0 0-16,-22 8 4 15,-33 12 0-15,-30 8-6 16,-8 9-3-16,-33 4 0 15,-40 7-10-15,-4 4-19 16,12 3-24-16,16 0-28 16,19 0-64-16,22 0-132 15</inkml:trace>
  <inkml:trace contextRef="#ctx0" brushRef="#br0" timeOffset="34431.1115">6845 11213 327 0,'6'28'95'16,"-6"1"-20"-16,0 9 14 15,0 1-36-15,0 4-24 16,-19 3-16-16,-28 4-1 16,-10-10-8-16,11-8-4 15,5-13-16-15,16-16-34 16,12-3-37-16,13-3-77 15</inkml:trace>
  <inkml:trace contextRef="#ctx0" brushRef="#br0" timeOffset="34709.1606">7322 11061 371 0,'0'8'147'16,"0"2"-91"-16,0-5-3 16,9-3-14-16,29-2-10 15,13 0 2-15,-4-2-5 16,10-13-18-16,-11 3-8 0,-5 0-4 15,-2-1-35 1,-4 4-77-16,-10 4-120 0</inkml:trace>
  <inkml:trace contextRef="#ctx0" brushRef="#br0" timeOffset="35083.6701">8386 10729 95 0,'5'0'318'0,"-5"0"-300"15,0 6 25 1,-5 12-8-16,-31 9-6 0,-2 3-11 16,-14 13 13-16,0 8 20 15,-2 13-11-15,10 3-4 16,3 0 0-16,28-6-12 15,13-8-13-15,0-13-6 16,27-19-1-16,44-16 1 16,13-5 3-16,9-20 1 15,-6-13-5-15,-2-2-2 16,-39 7 1-16,-27 6-3 16,-19 9 1-16,0 3-1 15,-46 6-4-15,-47 1-9 16,3 3-3-16,6 0-13 0,24 0-32 15,27 0-51-15,19 0-56 16,14-10-116-16</inkml:trace>
  <inkml:trace contextRef="#ctx0" brushRef="#br0" timeOffset="35345.6316">9144 10592 440 0,'41'58'100'0,"-3"14"-20"15,-19 12-4-15,-19 7-13 16,0 13-13-16,-38-1-19 15,-60 5-21-15,-14-15-10 16,-8-16-19-16,-3-26-93 16,19-44-230-16</inkml:trace>
  <inkml:trace contextRef="#ctx0" brushRef="#br0" timeOffset="68782.7862">9937 4576 99 0,'-13'-3'26'0,"2"-3"8"15,8 2-3-15,-3-2-23 16,1 1 51-16,2 0-15 16,-2 5 0-16,-1 0-14 15,6 0 13-15,-8 0-9 16,8-2-2-16,0-2-4 16,0 4 1-16,0 0 3 15,0 0 1-15,0 0-8 0,0 0-4 16,0 0-7-16,0 22 1 15,33 8 26-15,8 11-19 16,2 4-6-16,-2 4-6 16,-8 2-4-16,5-4-5 15,-11-2-1-15,-5-8 0 16,8-9-7-16,-8 0-18 16,3-5-38-16,-17-8-78 15,3-11-149-15</inkml:trace>
  <inkml:trace contextRef="#ctx0" brushRef="#br0" timeOffset="69037.383">10894 4520 444 0,'0'7'14'0,"0"33"26"16,-38 20 23-16,-22 24-3 16,-38 18-32-16,-33 27-9 15,-22 17 4-15,-21 11-4 16,21-4-15-16,28-17-4 16,29-27-25-16,42-28-34 15,43-26-60-15,11-40-75 16</inkml:trace>
  <inkml:trace contextRef="#ctx0" brushRef="#br0" timeOffset="69427.5024">10758 5052 346 0,'0'11'83'16,"0"0"-43"-16,0 0 15 15,30-8-12-15,30 0-8 16,11-3-4-16,2 0 0 16,-7-3-17-16,-20-6-10 15,-8-1-4-15,-10 4-9 0,-9 6-47 16,-6 0-112-16</inkml:trace>
  <inkml:trace contextRef="#ctx0" brushRef="#br0" timeOffset="69623.5792">10867 5504 598 0,'0'12'22'16,"8"0"30"-16,36 5-26 0,-3-5-26 16,-9-7-2-16,15-4-48 15,-1-1-119-15,-8-11-285 16</inkml:trace>
  <inkml:trace contextRef="#ctx0" brushRef="#br0" timeOffset="70411.4555">12645 5324 271 0,'0'0'5'0,"0"0"41"16,0 0-3-16,11 0 14 16,8 0 13-16,8 0 3 15,6 0 0-15,18 0-24 16,29 0-5-16,12 0-7 16,20 0-7-16,33-6-5 15,32-5 1-15,30-6-3 0,30-6-2 16,39-5-1-16,10-7-5 15,22 5-2-15,3-8 0 16,-3 4 0-16,0 3-5 16,19-1-4-16,25-5 1 15,30-1-1-15,43 1-4 16,6 4 10-16,-11 11 4 16,-25 14-9-16,-49 8 1 15,-70 0-6-15,-61 0 0 16,-84 7 0-16,-71-6 0 15,-33 2 0-15,-21-3 0 16,-1 0 0-16,-5 0 0 0,0 0 0 16,0 0 0-16,0 0 0 15,0 0 0-15,0 0 0 16,0 0-7-16,3 0-9 16,-3 0-16-16,0-4-74 15,-8-38-195-15</inkml:trace>
  <inkml:trace contextRef="#ctx0" brushRef="#br0" timeOffset="74465.3413">13397 5811 427 0,'0'0'51'0,"0"0"22"16,0-4-26-16,0 4-9 15,0-1-8-15,0 1 7 16,-5-4 10-16,5 4-5 16,-8 0-12-16,2 0-12 15,1 0-6-15,-3 0-6 16,-12 0 1-16,-12 19 1 15,-20 15-4-15,-8 11-2 16,0 10-1-16,-11 6-1 16,6 12 0-16,-1 5 0 15,12 10 0-15,10-2 0 0,22 5 0 16,11-5-1 0,11-4 0-16,0-10-3 0,14-8 3 15,30-8-1-15,-12-13-2 16,9-8 0-16,-3-11-9 15,3-10-11-15,-8-3-40 16,11-11-48-16,-23 0-138 16</inkml:trace>
  <inkml:trace contextRef="#ctx0" brushRef="#br0" timeOffset="74852.8362">13509 6250 251 0,'-5'0'252'0,"5"0"-221"16,0 0 7-16,0 0-2 16,0 0-7-16,0 11-9 15,19 8 17-15,19 5-2 16,0 10 8-16,3 3-9 0,3 7-9 16,-4 0-4-16,-7 6-10 15,-6 0-5-15,6-6-6 16,-8-9 0-16,2-10-6 15,0-9-19-15,-8-14-28 16,0-2-21-16,-5-2-32 16,5-28-44-16,0-12-160 15</inkml:trace>
  <inkml:trace contextRef="#ctx0" brushRef="#br0" timeOffset="75125.3972">14150 6177 265 0,'-19'0'243'0,"0"0"-183"15,-9 0-11-15,-4 19-21 16,-20 9 1-16,-8 9-6 16,-17 6-2-16,-21 12 7 15,0 3-4-15,0 0-10 16,5-6-10-16,28-8-3 15,10-9-1-15,23-6 0 16,7-9-2-16,25-8-13 16,0-7-16-16,0-5-23 0,57 0-31 15,12-22-44 1,10-14-142-16</inkml:trace>
  <inkml:trace contextRef="#ctx0" brushRef="#br0" timeOffset="75370.8925">14163 6341 291 0,'6'5'168'0,"35"-5"-125"15,11 0 43-15,27 0-20 16,-8 0-7-16,8-16-13 15,-14 4-8-15,-10 5-15 0,-17 0-9 16,0 0-14-16,-11 3 0 16,0-1-21-16,-16-3-56 15,3 5-61-15,-14 3-116 16</inkml:trace>
  <inkml:trace contextRef="#ctx0" brushRef="#br0" timeOffset="75640.4634">15050 6003 448 0,'0'0'31'15,"0"9"-8"-15,0 11 32 16,0 12 1-16,0 6-28 15,0 11 9-15,0 11 7 16,-20 4-5-16,-7 1-8 16,0-4-20-16,13-7-11 15,3-5-7-15,11-13-26 16,0-9-41-16,0-19-73 16,25-8-151-16</inkml:trace>
  <inkml:trace contextRef="#ctx0" brushRef="#br0" timeOffset="75889.0997">15369 5764 586 0,'0'0'21'0,"0"2"4"16,19 26 14-16,16 18 8 15,-2 22 5-15,-20 33 9 16,-13 33-3-16,0 24-10 16,-79 10-18-16,-32-8-19 0,-1-20-11 15,14-36-3 1,24-36-34-16,36-56-135 0,32-32-365 16</inkml:trace>
  <inkml:trace contextRef="#ctx0" brushRef="#br0" timeOffset="81534.9086">13373 3963 66 0,'11'-3'156'0,"-3"0"-80"16,3-3 5-1,2 2-21-15,-7 1-8 0,-6 3-5 16,0 0-6-16,0 0 1 15,0-2-7-15,0 2-1 16,0 0-5-16,0 0-9 16,0 0 2-16,0 0 1 15,0 0-4-15,-6 0-4 16,-18 0-2-16,-9 21 1 16,-13 19-4-16,-20 15-7 15,-13 12-2-15,-5 11-1 16,16 5 0-16,-9 7 0 15,31 4-1-15,8-4-2 16,16-5 1-16,22-11 0 16,0-17 0-16,0-10-1 0,33-15 1 15,7-8 2-15,12-5-2 16,-14-5 0-16,3-3-13 16,-13-3-44-16,-9 1-43 15,0-9-102-15</inkml:trace>
  <inkml:trace contextRef="#ctx0" brushRef="#br0" timeOffset="81984.769">13384 4390 427 0,'-6'-1'40'16,"6"1"24"-16,0 0-30 0,0 0-9 16,0 0-13-16,14 0 7 15,16 9 28-15,5 18-9 16,3 6-14-16,9 7 2 16,-4-4-6-16,-2 6-4 15,11 2-9-15,-6-3-1 16,1-2-5-16,-6 2-1 15,-9-10 0-15,-7-7-4 16,-6-5-14-16,-5-8-33 16,-9-8-39-16,-5-3-68 15,0 0-138-15</inkml:trace>
  <inkml:trace contextRef="#ctx0" brushRef="#br0" timeOffset="82254.8286">13883 4387 449 0,'-20'0'32'0,"-20"24"24"15,1 11 4-15,-12 6-16 16,-28 10-19-16,-14 9-10 15,0 3 0-15,-2 2-5 0,21-7-5 16,22-14-5 0,25-14-3-16,19-16-19 0,8-9-16 15,0-5-40-15,0 0-43 16,46-18-83-16</inkml:trace>
  <inkml:trace contextRef="#ctx0" brushRef="#br0" timeOffset="82538.8224">14308 4229 431 0,'0'0'18'0,"0"10"20"15,0 17 27-15,0 11-32 16,-14 5 4-16,-13 13-10 16,-3 3-1-16,-3 3-6 15,6 0-3-15,-6-3-12 16,20-12-5-16,-1-8-5 16,9-17-23-16,5-14-22 15,0-8-69-15,0 0-91 16</inkml:trace>
  <inkml:trace contextRef="#ctx0" brushRef="#br0" timeOffset="82779.4068">13934 4591 422 0,'0'0'46'0,"33"-1"17"16,33-13 0-16,-1 3-13 16,6-2-16-16,-11 1-4 15,-14 1-23-15,1 2-6 16,-9 1-1-16,3 2-8 0,-3-2-45 16,-5 4-114-16,-1 4-135 15</inkml:trace>
  <inkml:trace contextRef="#ctx0" brushRef="#br0" timeOffset="83206.5915">14616 4355 384 0,'-5'3'18'0,"5"3"26"15,0-6 6-15,0 0-4 16,0 0 0-16,5 0-11 16,28 0 11-16,13 0 16 0,11-9-5 15,-16 1-17-15,-3 8-10 16,-18 0-17-16,-12 4-3 16,-8 26 0-16,0 5-3 15,-6 7-3-15,-29-6-1 16,16-10-3-16,13-14-2 15,6-12-6-15,0 0-1 16,25 0 6-16,35-9 3 16,-14-4 3-16,6 9 2 15,-25 4 5-15,-13 14 2 0,-14 29 0 16,0 14-1 0,-60 9-6-16,-19-3-5 0,-6-15-1 15,25-13-14-15,8-19-24 16,20-16-18-16,7 0-9 15,25-6-21-15,0-17-45 16,25-12-85-16</inkml:trace>
  <inkml:trace contextRef="#ctx0" brushRef="#br0" timeOffset="83484.8288">15330 4034 444 0,'39'0'68'16,"7"4"25"-16,0 32-22 15,-13 20-11-15,-25 22-1 16,-8 16 0-16,-8 20-11 15,-71 8-24-15,-19-6-16 16,-6-17-8-16,6-26-3 16,13-33-54-16,31-40-110 15,16-16-225-15</inkml:trace>
  <inkml:trace contextRef="#ctx0" brushRef="#br0" timeOffset="90883.1529">16694 3923 349 0,'0'-1'54'0,"0"-2"22"16,0 3-24-16,0 0-9 0,-8 0-3 15,-6 0-4-15,-5 0 1 16,8 0-4-16,-16 4-6 16,-6 30-13-16,-19 12-6 15,-13 18 0-15,5 19-5 16,-11 11-2-16,16 9 0 15,17 1 0-15,24-10-1 16,14-12-1-16,0-19-2 16,22-15-4-16,22-18-6 15,-11-11-17-15,18-10-31 16,-4-9-59-16,-6 0-104 16</inkml:trace>
  <inkml:trace contextRef="#ctx0" brushRef="#br0" timeOffset="91212.7798">16961 4213 376 0,'0'8'49'16,"0"8"-19"-16,0 1 37 15,22 8-19-15,16 0-18 16,3 4-3-16,2 2 1 16,-4 0-13-16,2 3-7 15,-9-5-7-15,1-7-1 16,-14-4-1-16,8-10-14 15,-8-4-36-15,-10-4-60 16,4 0-21-16,-2-7-225 16</inkml:trace>
  <inkml:trace contextRef="#ctx0" brushRef="#br0" timeOffset="91436.7729">17506 4226 388 0,'-13'0'81'15,"-1"0"-1"-15,0 0-29 16,-18 0-13-16,-15 7-26 16,-24 24-10-16,-21 13 2 15,-6 16 2-15,-6 3 0 16,11-2 0-16,22-8-6 16,11-13 0-16,33-15-8 15,8-14-11-15,19-5-15 16,0-6-42-16,33 0-44 15,21-3-5-15</inkml:trace>
  <inkml:trace contextRef="#ctx0" brushRef="#br0" timeOffset="91701.0574">17814 4187 381 0,'19'-9'15'0,"1"4"34"16,-12 5 6-16,-8 0-15 15,0 0-11-15,0 8 14 16,0 27 16-16,0 6-22 16,-14 6-19-16,-8-4-15 15,3 0-3-15,-5-8-1 0,5-5-5 16,5-5-13-16,6-7-34 15,8-6-67-15,0-5-80 16</inkml:trace>
  <inkml:trace contextRef="#ctx0" brushRef="#br0" timeOffset="91924.6925">17564 4413 459 0,'0'0'89'0,"0"0"-30"0,40-8-12 16,7-4-15-1,10-3-11-15,-16 5-15 0,-3 3-5 16,-11 4-1-16,6 3-2 16,5 0-16-16,9-3-22 15,-1 2-62-15,14-6-27 16,11-3-61-16</inkml:trace>
  <inkml:trace contextRef="#ctx0" brushRef="#br0" timeOffset="92241.2705">18515 4058 353 0,'-79'37'59'0,"0"11"-24"0,8-2 5 15,17-9-16-15,24-12-13 16,16-10 8-16,14-7-1 16,0-6 8-16,24 1 20 15,17 0 8-15,6 1-1 16,-9 7-12-16,-11 4-7 16,-13 16-19-16,-14 13 2 15,0 3-4-15,-41 9-8 16,-30-5-5-16,-8-6-1 15,0-15-9-15,13-12-23 0,15-15-7 16,18-3-3 0,25-13-24-16,8-21-62 0,8-6-46 15,49-11-128-15</inkml:trace>
  <inkml:trace contextRef="#ctx0" brushRef="#br0" timeOffset="92486.78">18324 4046 367 0,'28'0'41'15,"32"0"75"-15,10-4-39 0,1-4-23 16,-3 3-20-16,-2 3-4 15,-14-2-17-15,-6 4-13 16,-2 0-2-16,-12 0-19 16,9 0-36-16,-3 0-65 15,-5 0-73-15</inkml:trace>
  <inkml:trace contextRef="#ctx0" brushRef="#br0" timeOffset="92696.7528">19058 3821 425 0,'0'1'42'16,"0"26"7"-16,13 10 12 15,15 7 4-15,-9 14-20 16,-19 18 3-16,0 18 1 16,-47 12-7-16,-37 8-26 15,-33-2-16-15,-14-9-1 16,5-15-21-16,14-25-53 15,9-11-54-15,24-29-139 16</inkml:trace>
  <inkml:trace contextRef="#ctx0" brushRef="#br0" timeOffset="93230.8387">16740 5585 419 0,'-41'0'116'0,"3"25"-92"16,-14 14 38-16,-2 15-20 0,-12 20-16 16,-5 12-4-1,0 10-1-15,17 4-6 0,21-6-14 16,33-16-1-16,0-14-3 15,41-18-13-15,35-12-2 16,12-11-8-16,-4-6-7 16,1-5-58-16,-6-7-102 15</inkml:trace>
  <inkml:trace contextRef="#ctx0" brushRef="#br0" timeOffset="93566.8481">17105 5739 365 0,'0'0'79'16,"0"0"-55"-16,9 0 5 16,29 3 27-16,3 14-17 15,16 6 9-15,-16 9-8 16,2 9-3-16,-7 10-10 16,-12 1-12-16,-4 2-14 0,-12-5-1 15,3-1-18-15,-3-8-25 16,3-8-35-16,-11-7-48 15,2-15-128-15</inkml:trace>
  <inkml:trace contextRef="#ctx0" brushRef="#br0" timeOffset="93771.4015">17776 5787 337 0,'-46'0'217'15,"-14"12"-197"-15,-6 25 18 0,-13 10-18 16,-5 10-14 0,-9 3-5-16,14 1-1 0,3-5 0 15,27-7-3-15,19-14-19 16,21-12-40-16,9-9-72 16,0-14-86-16</inkml:trace>
  <inkml:trace contextRef="#ctx0" brushRef="#br0" timeOffset="94017.0397">18024 5734 24 0,'0'0'385'16,"0"13"-306"-16,0 19 21 15,0 12-31-15,-13 10-27 16,-20 9-20-16,6 0-11 16,-1-5-9-16,-2-5-2 15,3-8-5-15,8-10-21 16,11-5-44-16,-3-9-75 16,8-12-125-16</inkml:trace>
  <inkml:trace contextRef="#ctx0" brushRef="#br0" timeOffset="94212.957">17806 6051 550 0,'0'0'88'16,"8"-6"-24"-16,50-10-15 15,10-4-16-15,3 3-23 16,-11-1-10-16,-9 3-19 15,-4 8-30-15,-4 2-44 16,4 5-88-16,-6 0-137 16</inkml:trace>
  <inkml:trace contextRef="#ctx0" brushRef="#br0" timeOffset="94491.1837">18477 5724 434 0,'-33'26'101'0,"11"6"-88"16,22-12 14-16,0-6-10 15,28-7-4-15,18-1 22 16,6-5 22-16,-6 6 16 16,-8 9-21-16,-19 11-18 15,-19 15-8-15,0 17-4 16,-19 13-9-16,-38 1-9 15,-17-10-4-15,4-12-5 0,4-19-26 16,25-19-22 0,-5-13-24-16,16 0-18 0,22-24-64 15,8-19-141-15</inkml:trace>
  <inkml:trace contextRef="#ctx0" brushRef="#br0" timeOffset="94752.6976">18501 5610 350 0,'0'0'77'0,"0"0"-8"16,47-2 9-16,13-7-12 15,11 7-35-15,-11-3-9 16,5 5-11-16,-8 0-8 16,-10 0-3-16,-1 0-18 15,-8 5-49-15,3 1-95 16,-8-6-212-16</inkml:trace>
  <inkml:trace contextRef="#ctx0" brushRef="#br0" timeOffset="94984.7962">19262 5222 237 0,'38'3'238'0,"9"37"-162"15,-1 21 26-15,0 24-34 16,-35 28 7-16,-11 18-20 15,-24 20-15-15,-69 2-20 16,-38-3-20-16,-5-24 0 16,-3-27-34-16,35-38-114 15,6-52-268-15</inkml:trace>
  <inkml:trace contextRef="#ctx0" brushRef="#br0" timeOffset="141948.4005">11778 4286 339 0,'0'0'25'15,"0"0"-14"1,0 0-1-16,0 0 1 0,0 0 4 15,0 0 11-15,0 0 13 16,0 0-3-16,0 0-10 16,0 0 1-16,0 0 0 15,0 0-4-15,0 0 4 16,0 0-5-16,0 6 1 16,41-1 12-16,5-5-1 15,11 0 2-15,9 0-2 16,-1 0 2-16,-13 0-6 15,-17 0-10-15,-24 7-8 0,3 14-5 16,-14 20 2 0,-14 18 2-16,-62 22-3 0,-31 16-7 15,1-8-1-15,30-9 0 16,49-26-1-16,27-22-1 16,27-18-13-16,71-14-2 15,25 0 6-15,10 0-8 16,-10 0-43-16,-25 0-55 15,-19 0-59-15,-38 17-176 16</inkml:trace>
  <inkml:trace contextRef="#ctx0" brushRef="#br0" timeOffset="142690.101">11688 5379 191 0,'0'-3'42'15,"0"2"0"-15,0-2-5 16,0-3 14-16,5 1-10 16,14 1 2-16,8-1-1 0,1 3 3 15,4 2 1-15,12 0-6 16,30 0-4-16,16 2 4 16,16 12-14-16,19 2 7 15,17-7-21-15,3-4-12 16,5-3-31-16,-11-2-111 15,-22-3-416-15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1T18:04:05.3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5575 6269 342 0,'-17'0'21'16,"12"0"8"-16,5 0 5 16,0 0 4-16,0 0 1 15,0 0-3-15,0-3 14 16,-6 3 3-16,6 0-22 0,0 0-8 15,-5 0-6 1,5 0-12-16,0 0-2 0,0 0 0 16,0 0 1-16,24 22 7 15,36 13 15-15,17 8-10 16,5 18 3-16,13 9-4 16,-8 8-3-16,-8 8-8 15,-8 1-3-15,-11 0-1 16,-16-6 0-16,10-6 0 15,-16-6-14-15,1-11-41 16,-18-8-36-16,-15-9-52 16,-6-29-125-16</inkml:trace>
  <inkml:trace contextRef="#ctx0" brushRef="#br0" timeOffset="283.7018">6641 6288 434 0,'0'0'102'15,"-38"13"-98"-15,-22 32 34 16,-25 13 7-16,-32 15-14 15,-28 11-16-15,-18 5-11 0,-4 4 1 16,17-5-2 0,28-16-3-16,34-11-2 0,42-25-22 15,27-16-40-15,19-13-49 16,46-7-101-16</inkml:trace>
  <inkml:trace contextRef="#ctx0" brushRef="#br0" timeOffset="734.3939">7197 6561 320 0,'-6'2'67'16,"1"2"-58"-16,5 0 24 15,0 0 15-15,0-1-1 16,5 0 5-16,28 1 5 16,0 7-7-16,19-3-7 15,2-1-15-15,9-3-20 16,11-4-6-16,5 0-2 15,5-1-11-15,3-30-71 16,-2-17-196-16</inkml:trace>
  <inkml:trace contextRef="#ctx0" brushRef="#br0" timeOffset="1500.0026">8849 6131 386 0,'-38'0'7'15,"30"0"27"-15,2 0-11 0,6 0-8 16,0 0 1-16,0 0 21 15,0 0 18-15,0 0-1 16,0 0-9-16,20-5-4 16,45-11 9-16,28-2-14 15,-9 0-10-15,-5 5 1 16,-32 9-3-16,-23 4-14 16,-24 0-8-16,0 38 2 15,-5 12 9-15,-47 18-1 16,-8-6-8-16,8-10-1 15,14-20-3-15,30-15-2 16,8-10 1-16,19-7-1 0,41 1 2 16,5 7 0-16,1 11-1 15,-14 18 2-15,-33 21 2 16,-19 27 8-16,-52 16 4 16,-74 11-6-16,-35 0-6 15,1-18-2-15,-1-26-1 16,30-31-2-16,25-27-25 15,26-10-21-15,34-32-26 16,41-18-53-16,5-5-45 16,84-7-129-16</inkml:trace>
  <inkml:trace contextRef="#ctx0" brushRef="#br0" timeOffset="1772.0564">10676 5771 589 0,'-161'82'15'15,"3"37"67"-15,-14 30-12 16,-5 20-11-16,27 11-23 15,38 5-15-15,50-18-12 16,53-33-8-16,15-36-1 16,92-35-10-16,36-29-31 0,21-21-37 15,9-13-104-15</inkml:trace>
  <inkml:trace contextRef="#ctx0" brushRef="#br0" timeOffset="2984.3999">11039 6181 151 0,'-19'0'153'16,"0"0"-103"-16,16 0 33 15,-3 0-27-15,6 0-10 16,0 0-7-16,0 0 5 16,0 0-5-16,0-4-11 15,47-9-3-15,32-6 14 16,19-5-3-16,0 1-7 16,-8 5 5-16,-22 5-9 15,-30 5-11-15,-24 8-5 16,-14 0-8-16,0 25-1 15,-14 33 4-15,-65 21 3 16,-32 17-6-16,-26 11 0 0,4 7 0 16,2-7-2-16,35-16 1 15,42-19-5-15,40-23-7 16,14-20 1-16,33-9 5 16,46-10 1-16,22-5 4 15,8-5-1-15,-3 0 1 16,-2 0-8-16,-17 0-19 15,-16-5-39-15,-14-10-58 16,-21-3-138-16</inkml:trace>
  <inkml:trace contextRef="#ctx0" brushRef="#br0" timeOffset="3330.4953">11739 6531 260 0,'0'7'190'0,"20"5"-145"16,59 9 51-16,5-1-44 16,14 3-2-16,3-2-21 15,-11 5-7-15,3-4-15 16,-17 0-6-16,-8 0-1 16,-21 0 0-16,-4-5-14 15,-15 1-40-15,-4-6-58 16,-2-9-99-16</inkml:trace>
  <inkml:trace contextRef="#ctx0" brushRef="#br0" timeOffset="3554.6439">12407 6432 515 0,'-103'37'46'15,"10"21"4"-15,-13 7-3 16,-11 13-15-16,-6 3-14 16,3 3-15-16,11-13-2 15,30-11-1-15,32-16-1 16,28-19-25-16,19-10-45 16,6-15-12-16,65 0-87 15</inkml:trace>
  <inkml:trace contextRef="#ctx0" brushRef="#br0" timeOffset="3815.99">13239 6235 268 0,'0'12'129'0,"0"21"-99"16,0 5 40-16,0 13-16 16,0 10-20-16,0 6-5 15,-33 3 4-15,-5-2-13 16,0-3-17-16,11-8-3 16,8-10-19-16,11-8-44 0,-17-12-85 15,6-20-193 1</inkml:trace>
  <inkml:trace contextRef="#ctx0" brushRef="#br0" timeOffset="3995.8174">12841 6611 354 0,'57'-15'215'15,"17"2"-163"-15,38 4 10 16,-1-4-38-16,7-2-1 15,-9-7-19-15,-22 2-4 0,-8-2-23 16,-8 3-55 0,-16 4-118-16</inkml:trace>
  <inkml:trace contextRef="#ctx0" brushRef="#br0" timeOffset="4440.4451">13986 6235 310 0,'-11'0'119'16,"-2"0"-103"-16,13 0 13 16,0 0-2-16,0 0-8 15,0 0 26-15,51 0 21 0,15-10-2 16,-1-4-5-16,-13 6-1 15,-14 8-14-15,-16 0-15 16,-3 6-11-16,-19 28-6 16,0 16-2-16,-27 6 1 15,-30 1-8-15,10-11-2 16,20-16-1-16,22-20 0 16,5-3 0-16,19-7-1 15,41 0 0-15,5 0 1 16,1 0 0-16,-9 7 0 15,-16 25 1-15,-36 21 1 16,-5 17 3-16,-24 5 0 0,-64 5 1 16,-10-10-6-16,0-18 0 15,27-20-6-15,11-21-20 16,22-11-26-16,19-14-27 16,19-30-54-16,0-15-81 15,65-6-165-15</inkml:trace>
  <inkml:trace contextRef="#ctx0" brushRef="#br0" timeOffset="4702.0521">14976 5764 141 0,'19'0'433'0,"27"20"-428"15,28 19 29-15,2 7 16 16,-2 6 6-16,-17 16 8 16,-21 24-9-16,-36 21 2 15,-14 18-13-15,-84 14-14 16,-41 5-9-16,-25-9-17 16,9-23-4-16,35-35-3 15,49-43-30-15,38-40-94 16,33-32-200-16</inkml:trace>
  <inkml:trace contextRef="#ctx0" brushRef="#br0" timeOffset="5549.7898">15914 6311 190 0,'0'0'174'16,"0"0"-161"-16,0 0 47 15,46 0 2-15,25 0-23 0,35 0-6 16,-2-10 14 0,-6-1-4-16,-24 3-19 0,-30 6-16 15,-12 2-8-15,-13 0 0 16,3 0-12-16,3 0-52 16,-12 0-130-16</inkml:trace>
  <inkml:trace contextRef="#ctx0" brushRef="#br0" timeOffset="5760.4108">16129 6535 512 0,'28'3'49'0,"64"-1"19"16,26 1-19-16,-15-3-28 15,-10 0-13-15,-22 0-8 16,-11 0 0-16,-3-5-16 16,8-6-54-16,9-7-126 15</inkml:trace>
  <inkml:trace contextRef="#ctx0" brushRef="#br0" timeOffset="6005.582">17760 5908 452 0,'16'20'105'16,"3"32"-51"-16,19 27 16 15,-24 21-13-15,-14 16-11 16,0 13-9-16,-19 7-11 15,-33-6-20-15,17-16-6 16,16-15-7-16,19-15-67 16,0-21-104-16,19-26-279 15</inkml:trace>
  <inkml:trace contextRef="#ctx0" brushRef="#br0" timeOffset="30339.3663">9138 5744 208 0,'79'-44'10'0,"6"-8"27"15,40-14 52-15,36-5-46 16,25-4 2-16,2-2 3 15,-3 13 6-15,-16 12-9 16,-16 17-7-16,-22 24-5 16,-19 11-10-16,-28 13-10 15,-5 30-4-15,-13 9 0 16,-6 2 6-16,-3-1-10 16,-11-2-5-16,-8-10 0 15,-19-11-8-15,-10-8-18 0,-9-16-52 16,0-6-67-1,0-5-149-15</inkml:trace>
  <inkml:trace contextRef="#ctx0" brushRef="#br0" timeOffset="30865.8479">9427 5580 243 0,'19'0'1'0,"52"-23"57"0,55-21 5 15,56-28-25-15,61-25 19 16,41-17 1-16,43 0 3 16,14 8 1-16,-14 27-17 15,-19 23-12-15,-14 17-11 16,-26 23-4-16,-26 16-13 16,-37 0-5-16,-36 39-4 15,-44 25-1-15,-21 28-2 16,-17 14-2-16,-16 5-17 15,3-9-31-15,-12-24-15 0,-2-16-44 16,-8-31-124 0</inkml:trace>
  <inkml:trace contextRef="#ctx0" brushRef="#br0" timeOffset="32216.1177">5141 8699 357 0,'-8'-5'74'16,"8"5"-49"-16,0 0 33 0,0 0-39 15,0 0 3-15,0-3 3 16,8 3 6-16,30 0 6 15,22 0-2-15,14 5-7 16,16 21-9-16,8 11-3 16,6 14-7-16,-4 4-2 15,-10 7-1-15,-16 5-4 16,-11 1-2-16,-17 1 0 16,-5-6-6-16,-14-3-15 15,-16-9-22-15,-3-12-11 16,-8-9-17-16,0-17-52 15,0-13-150-15</inkml:trace>
  <inkml:trace contextRef="#ctx0" brushRef="#br0" timeOffset="32441.2674">6057 8538 444 0,'-43'0'44'0,"-23"8"-4"16,-35 36 30-16,-49 25-26 15,-27 17-10-15,-25 24-12 16,-2 14 0-16,13 2-14 0,27-12-8 16,55-23-8-1,55-34-75-15,54-37-115 0</inkml:trace>
  <inkml:trace contextRef="#ctx0" brushRef="#br0" timeOffset="33184.0534">7126 8970 242 0,'-5'0'93'15,"5"0"-52"-15,0 0 9 16,0 0-10-16,0 0-7 15,19 0 8-15,0 3 11 16,19-1-19-16,3 2-2 16,24-2-1-16,6-2 0 15,22 0-10-15,-14 0-14 16,-8 0-6-16,-11 0-6 0,-14 0-37 16,-2 0-105-1,2-19-298-15</inkml:trace>
  <inkml:trace contextRef="#ctx0" brushRef="#br0" timeOffset="34015.3609">8882 8348 403 0,'0'0'61'0,"0"0"-8"16,0 0-8-16,0-2-5 15,0-2-5-15,0 3 0 16,0 1 1-16,0 0-12 15,0 0-4-15,0 0-6 0,-8 0-6 16,-22 0-6-16,-3 10-1 16,-19 9 0-16,-2 11 0 15,-4 5-1-15,-15 7 2 16,2 10 0-16,-14 9 0 16,17 10 5-16,-8 11 2 15,8 5 0-15,10-1-2 16,20-3-3-16,30-11-2 15,8-15-2-15,8-15 2 16,58-18 0-16,13-16 6 16,38-8-1-16,6-18 3 15,10-20-6-15,-10-15-2 16,-33 4 1-16,-22 1-2 16,-41 7 0-16,-27 6-1 15,0 7-1-15,-68 14-6 0,-49 14-8 16,-22 0 5-16,-5 25 6 15,15 13 1-15,28 0-7 16,50-14-36-16,18-4-27 16,33-11 2-16,0-9-45 15,60 0-144-15</inkml:trace>
  <inkml:trace contextRef="#ctx0" brushRef="#br0" timeOffset="34473.5018">9400 8708 373 0,'0'0'46'0,"0"0"20"16,0 0-27-16,0 0-5 15,0 0-3-15,8 0 4 16,30 7 2-16,9 15 2 16,18 6-3-16,6 6-13 15,3 4-2-15,-3 3-1 16,-14-3-13-16,-3 5-7 16,-7-3-1-16,-15-2-2 15,7-4-7-15,-20-4-24 16,2-10-29-16,-4-13-35 15,-9-7-53-15,0-3-84 0</inkml:trace>
  <inkml:trace contextRef="#ctx0" brushRef="#br0" timeOffset="34683.2235">10155 8657 475 0,'-46'26'50'16,"-22"20"17"-16,-30 12-10 16,-20 10-17-16,-26 11-6 15,-6 8 2-15,14-3-25 16,24-13-11-16,46-22-9 0,34-25-44 16,23-15-68-16,9-9-85 15</inkml:trace>
  <inkml:trace contextRef="#ctx0" brushRef="#br0" timeOffset="35507.9475">11249 8850 399 0,'57'-15'55'0,"17"4"61"0,16 3-34 15,-3-7-23-15,-3 4-13 16,-5 4-16-16,-32 2-24 15,-23 0-4-15,-5 3-2 16,-5-4-8-16,13 5-42 16,11-10-92-16,28-1-196 15</inkml:trace>
  <inkml:trace contextRef="#ctx0" brushRef="#br0" timeOffset="36169.3837">13613 8370 526 0,'21'-1'16'16,"-21"-6"30"-16,0 1-28 16,-13-2-10-16,-39 1 1 0,-22 5 17 15,-5 2 0-15,-24 0-4 16,2 31-4-16,3 9-11 15,0 6 3-15,2 10 0 16,28 7 0-16,-8 5 8 16,35-3-6-16,22-8-11 15,19-17-1-15,0-17-7 16,60-21-3-16,30-2 10 16,16-25 7-16,17-24-4 15,10-8 0-15,-10-6 7 16,-17 5 2-16,-8 1-5 15,-32 8-2-15,-20 10 1 0,-13 10-2 16,-19 6 0-16,-4 12-1 16,-10 6 4-16,0 5 14 15,0 0-5-15,0 0-8 16,0 0-4-16,0 23 1 16,-5 17 1-16,-28 17 8 15,6 13-6-15,-19 17-3 16,-20 12 2-16,-5 10-2 15,-8 5 3-15,8-7-6 16,6-10-2-16,24-16-3 16,8-17-7-16,14-15-13 15,19-22-20-15,0-17-39 0,0-10-51 16,0 0-64 0,47-18-244-16</inkml:trace>
  <inkml:trace contextRef="#ctx0" brushRef="#br0" timeOffset="36656.0181">14709 8665 460 0,'0'0'64'15,"0"0"-16"-15,24 0-9 16,28 0 20-16,22-6-16 15,10-6-11-15,14-5-3 16,-10 1-8-16,-4-1-15 16,-5-2-6-16,-27 1-16 15,-8 2-50-15,-23 7-54 16,-7 6-153-16</inkml:trace>
  <inkml:trace contextRef="#ctx0" brushRef="#br0" timeOffset="36903.4812">14804 8979 549 0,'60'0'41'0,"-5"0"34"15,2 0-61-15,-5 0-6 16,2 0-2-16,4-5-6 16,-7-2 0-16,1-1-19 15,8 0-49-15,-5 1-73 0,10-3-139 16</inkml:trace>
  <inkml:trace contextRef="#ctx0" brushRef="#br0" timeOffset="37157.6497">16476 8341 111 0,'-19'47'487'16,"5"28"-434"-16,-16 22 34 15,-16 15-30-15,-1 6-16 16,-5 3-17-16,6-7-17 0,0-3-7 16,18-15-1-16,9-11-13 15,14-15-45-15,5-19-72 16,0-18-158-16</inkml:trace>
  <inkml:trace contextRef="#ctx0" brushRef="#br0" timeOffset="42887.514">6338 10748 114 0,'-5'0'342'15,"5"0"-340"-15,0 0 17 16,0 5 26-16,40 5-3 16,26-10 6-16,18 0 2 15,28 0-4-15,11 0 3 16,2-10-8-16,-7-3-21 15,-26-4-15-15,-26 1-5 16,-14-1-8-16,-20-3-41 16,-18 5-44-16,5 4-102 15,-19 7-214-15</inkml:trace>
  <inkml:trace contextRef="#ctx0" brushRef="#br0" timeOffset="43301.5211">8023 10370 417 0,'0'0'47'0,"0"0"-26"16,0 19-3-16,-27 8 7 15,-22 6 0-15,8 0 9 16,3-1-5-16,10-4-6 0,20-7-4 16,8-6-8-16,3-4 1 15,60-5 14-15,10 0 10 16,6 2 0-16,-8 4-8 16,-5 3-13-16,-25 11 3 15,-31 14-4-15,-10 11-7 16,-43 13 2-16,-63 1-5 15,-17 5-3-15,-3-7-1 16,1-16-1-16,16-14-2 16,16-20-9-16,14-13-9 0,14 0-17 15,18-22-20 1,34-10-11-16,13-4-56 0,0-2-36 16,41-7-127-16</inkml:trace>
  <inkml:trace contextRef="#ctx0" brushRef="#br0" timeOffset="43577.1938">8091 10377 352 0,'63'-13'91'16,"11"3"-32"-16,37 1 17 15,12-2-24-15,2 2-11 16,-7 0-18-16,-26 0-19 16,-26 4-4-16,-20 2-17 15,-8 1-24-15,-10 2-71 16,-9 0-111-16</inkml:trace>
  <inkml:trace contextRef="#ctx0" brushRef="#br0" timeOffset="43915.7564">9054 10600 429 0,'0'13'18'16,"0"6"60"-16,30 8-15 15,24 6-4-15,12 4-20 16,-6 3 2-16,11 4 2 0,-6 4-14 15,-13 1-16 1,-6 4-10-16,-13 2-3 0,0-5-6 16,-14-1-11-16,-6-3-15 15,1-10-22-15,-9-19-35 16,-5-12-69-16,9-5-44 16</inkml:trace>
  <inkml:trace contextRef="#ctx0" brushRef="#br0" timeOffset="44133.2872">9904 10635 332 0,'-38'0'196'16,"-30"23"-182"-16,-16 21 30 15,-20 13 1-15,-35 5-19 16,-3 11-5-16,3 1-12 15,16-4-9-15,31-13 0 16,32-15-10-16,35-18-34 16,25-11-65-16,6-13-112 15</inkml:trace>
  <inkml:trace contextRef="#ctx0" brushRef="#br0" timeOffset="44441.4553">10529 10677 557 0,'19'0'15'16,"25"7"44"-16,16 1-17 15,10 0-6-15,-4-3-18 0,2-5-6 16,-16 0-7-16,0 0-5 16,-11 0-9-16,8 0-39 15,-3-13-128-15</inkml:trace>
  <inkml:trace contextRef="#ctx0" brushRef="#br0" timeOffset="45003.225">12440 10312 298 0,'19'-7'124'0,"-19"1"-81"16,0 2 6-16,0-2 6 16,0 0-12-16,-27 0-8 15,-30 2-26-15,-33 4 5 16,3 0 11-16,-6 14-8 15,-5 31-3-15,0 12 3 16,13 9-5-16,6 7-3 16,27-3-4-16,14-2-4 0,24-12-1 15,9-15 0 1,5-16-1-16,5-8-1 0,47-16 1 16,22-1 1-16,16-9 4 15,2-25-3-15,7-11 3 16,-7-3-4-16,-21-1 5 15,-19 1 5-15,-19 6 6 16,5 3-1-16,-16 8-5 16,-3 11 5-16,5 7 1 15,-24 9 4-15,0 4-10 16,0 0-7-16,-5 28-1 16,-33 26 1-16,-14 18 2 15,-14 12 3-15,-2 7 4 16,-16 5-6-16,18-6-2 15,6-6-4-15,17-16-7 0,10-15-30 16,25-19-69-16,8-30-52 16,0-9-335-16</inkml:trace>
  <inkml:trace contextRef="#ctx0" brushRef="#br0" timeOffset="45527.3584">13411 10580 411 0,'0'0'140'0,"24"0"-111"15,45 0 9-15,29 0-9 16,5 0-16-16,-4-7-4 16,-20-5-7-16,-28-1-2 15,-18 7-15-15,-14-3-52 16,-11 7-126-16</inkml:trace>
  <inkml:trace contextRef="#ctx0" brushRef="#br0" timeOffset="45701.301">13561 10740 546 0,'8'9'66'0,"49"5"20"16,17-5-67-16,16-9-6 16,8 0-10-16,-5-3-3 15,-3-24-39-15,-3-2-82 16,-8-2-119-16</inkml:trace>
  <inkml:trace contextRef="#ctx0" brushRef="#br0" timeOffset="45909.6131">14916 10325 574 0,'0'52'91'15,"0"23"-42"-15,-11 21 4 16,-24 8-3-16,-14 7-35 16,-1-9-9-16,-12-4-6 15,7-7-9-15,12-8-36 0,29-21-90 16,14-30-226-16</inkml:trace>
  <inkml:trace contextRef="#ctx0" brushRef="#br0" timeOffset="48519.2437">7579 12932 234 0,'38'0'314'0,"14"0"-312"16,21 0 33-16,20 0-7 15,-3 0-14-15,-6 0-5 16,-4 0-8-16,-21-6 0 0,-1-3-1 16,-23-4-9-16,-10 5-58 15,7-3-138-15</inkml:trace>
  <inkml:trace contextRef="#ctx0" brushRef="#br0" timeOffset="48901.8991">8966 12673 541 0,'0'-1'54'15,"0"1"-17"-15,0 0-20 0,0 0-11 16,-10 18 3-16,-31 15 2 15,3 3 10-15,5-2 2 16,19-7-8-16,14-10-11 16,0-9-4-16,44-6 7 15,16 1 7-15,0-1 9 16,-8 7-5-16,-14 12-6 16,-25 14 6-16,-13 16-1 15,-24 19-8-15,-69 8-7 16,-13-2-2-16,-9-12 0 15,3-19-6-15,12-19-7 16,21-21-7-16,13-5-12 0,22-5-5 16,25-30-19-16,19-10-44 15,0-10-42-15,52-2-112 16</inkml:trace>
  <inkml:trace contextRef="#ctx0" brushRef="#br0" timeOffset="49155.723">8980 12651 304 0,'14'-21'48'0,"32"5"36"0,0-1-29 15,6 2 2-15,-5 4-7 16,-9-1-8-16,8 5-14 15,6-6-3-15,-6 3-21 16,6 3-4-16,-6-3-4 16,6-1-29-16,14 0-57 15,5-1-75-15,2 11-28 16,-2 1-6-16</inkml:trace>
  <inkml:trace contextRef="#ctx0" brushRef="#br0" timeOffset="49425.8595">10003 12584 453 0,'38'20'31'15,"22"5"63"-15,13 10-49 16,-7 1-13-16,5 7-11 15,-11 2 0-15,-9 4 4 16,-4 3 9-16,-4 3-11 16,-15 4-18-16,-1 1-4 15,-8 0-1-15,0-6-8 16,0-7-26-16,9-9-34 16,-20-18-49-16,8-14-72 15</inkml:trace>
  <inkml:trace contextRef="#ctx0" brushRef="#br0" timeOffset="49650.9666">10856 12606 571 0,'-60'6'17'0,"-14"33"24"16,-10 18-21-16,-33 9-4 15,-9 7-11-15,-29 5-3 16,10-2-1-16,14-4-1 0,33-18-5 16,44-14-25-16,40-23-55 15,14-17-72-15,41 0-114 16</inkml:trace>
  <inkml:trace contextRef="#ctx0" brushRef="#br0" timeOffset="49913.0212">11510 12641 544 0,'47'-3'26'16,"5"3"50"-16,-1 0-66 16,1 0-10-16,-19-1 0 15,-11-6-18-15,-11 4-21 16,-11 3-42-16,0 0-138 16</inkml:trace>
  <inkml:trace contextRef="#ctx0" brushRef="#br0" timeOffset="50093.7277">11366 12893 562 0,'27'0'106'0,"30"0"-22"16,31 0-51-16,-4 0-28 15,1-11-5-15,-14-12-29 16,-11 1-65-16,-3-2-74 15,-11-8-311-15</inkml:trace>
  <inkml:trace contextRef="#ctx0" brushRef="#br0" timeOffset="51301.9119">13149 12455 290 0,'11'-10'96'0,"-11"-1"-29"0,8 4-19 16,-8 1-7-16,11 6 2 15,-11 0-1-15,0-3-3 16,0 3-1-16,0 0 5 16,0 0-6-16,0 0-12 15,0 22-11-15,0 21 19 16,-11 18-15-16,-27 11-6 15,-22 12-3-15,-5 4-3 16,-9 4-6-16,-5-4 0 16,3-2-2-16,21-15-13 15,11-19-25-15,25-22-20 16,19-20-18-16,0-10-31 16,44-15-57-16,30-20-55 0</inkml:trace>
  <inkml:trace contextRef="#ctx0" brushRef="#br0" timeOffset="51631.8608">14098 12437 267 0,'0'0'221'0,"0"0"-163"16,-14 24-25-16,-43 20-7 15,-22 21-20-15,-14 8 13 0,9 12 4 16,27 1 15-16,21-7-3 16,36-26-11-16,14-20-12 15,84-28-9-15,46-5 12 16,34-52 16-16,12-21-2 16,-7-13-17-16,-33 0 3 15,-52 13 11-15,-57 13 2 16,-41 15-14-16,-27 19-8 15,-96 12-6-15,-29 14 0 16,-12 0-22-16,14 0-67 16,44 0-77-16,54 0-336 15</inkml:trace>
  <inkml:trace contextRef="#ctx0" brushRef="#br0" timeOffset="53483.8274">9381 14977 534 0,'-8'0'40'0,"8"0"25"16,0 0-46-16,0 0-4 0,0 13 6 16,41 15 16-16,24 10-12 15,20 12-8-15,13 7 3 16,8 7 2-16,-8 7-10 16,-13 6-7-16,-33 5-5 15,-25 4 0-15,-27 6-14 16,0 3-29-16,-8-10-34 15,-36-14-27-15,3-16-64 16,-5-20-59-16</inkml:trace>
  <inkml:trace contextRef="#ctx0" brushRef="#br0" timeOffset="53745.4059">10213 15146 425 0,'-39'0'88'16,"-15"8"-44"-16,-25 30-2 16,-38 18-16-16,-14 13 3 15,-27 15-7-15,-6 6-4 16,0-3-14-16,28-13-4 15,38-15-3-15,38-21-24 0,35-18-46 16,25-20-88-16,6 0-213 16</inkml:trace>
  <inkml:trace contextRef="#ctx0" brushRef="#br0" timeOffset="54015.3423">10769 15163 412 0,'41'-7'142'0,"-3"-1"-74"16,8 6 3-16,-8 1-54 15,-5 1-15-15,-19 0-2 16,-9 0-1-16,-2 0-7 16,-3 0-27-16,0 0-62 15,0 11-102-15</inkml:trace>
  <inkml:trace contextRef="#ctx0" brushRef="#br0" timeOffset="54194.983">10731 15547 440 0,'27'0'294'0,"30"0"-244"16,17 0 4-16,5 0-54 16,-8-4-3-16,-19-13-61 15,-1-3-52-15,-10-5-61 16</inkml:trace>
  <inkml:trace contextRef="#ctx0" brushRef="#br0" timeOffset="55133.3879">12086 15298 344 0,'0'0'110'0,"0"0"-28"0,27 0-8 15,11 0 12-15,30 1-28 16,17 3-16-16,5-2-18 15,-6-2-11-15,-10 0-13 16,-14 0-2-16,-3 0-30 16,-2 0-64-16,7-12-121 15</inkml:trace>
  <inkml:trace contextRef="#ctx0" brushRef="#br0" timeOffset="55665.4744">13247 15018 348 0,'0'0'68'16,"0"0"-29"-16,0 0-10 0,0 0 28 16,11-9-14-1,25-3 16-15,26-8-1 0,12-3 0 16,5-5-16-16,11 5-10 15,-5 2-1-15,-12 10-11 16,-13 4-8-16,-22 4-2 16,-10 3-3-16,-23 0-4 15,-5 19-1-15,0 27 5 16,-33 20 0-16,-51 18-5 16,-20 21 0-16,-16 7 0 15,11 2 1-15,27-15 2 16,31-25-2-16,31-21 2 0,20-23-1 15,0-18 2 1,74-9 1-16,35-3 6 0,30-8-3 16,19-19-7-16,-16-4-3 15,-16 2-9-15,-20 2-33 16,-11-6-68-16,-21-11-197 16</inkml:trace>
  <inkml:trace contextRef="#ctx0" brushRef="#br0" timeOffset="62447.121">22703 5729 401 0,'0'-3'62'15,"0"3"1"-15,0 0-4 16,0 0-22-16,0 0-12 16,0 0-2-16,0-2 11 15,0 2-2-15,0 0-12 16,0 0-10-16,11 0-5 15,8 0-2-15,17 2 6 16,2 26 13-16,3 9-11 16,11 5-5-16,-6 5-1 15,-8 1-2-15,0-2-2 0,-2-6-1 16,-6-4-2-16,-3-6-17 16,-8-12-34-16,0-6-41 15,-16-1-78-15,2-11-118 16</inkml:trace>
  <inkml:trace contextRef="#ctx0" brushRef="#br0" timeOffset="62717.5204">23628 5689 537 0,'0'0'21'0,"0"0"46"15,0 0-45-15,0 0-16 16,0 11 6-16,0 23 24 16,-22 16-1-16,-30 24-8 15,-33 20-15-15,-13 13-5 16,-14 11-5-16,-18-5-2 16,12-8-1-16,26-16-2 15,26-23-17-15,33-18-39 16,14-25-28-16,19-19-57 15,0-4-59-15</inkml:trace>
  <inkml:trace contextRef="#ctx0" brushRef="#br0" timeOffset="63069.7528">23974 6057 333 0,'-8'4'54'0,"8"2"3"0,0-1-5 15,0-3-2-15,41-2-2 16,10 0 6-16,15 0-17 16,-12 0-7-16,4-2-17 15,-18-6-12-15,4-3-1 16,-11 3-3-16,5 1-20 16,-22 7-41-16,-10 0-82 15,-6 0-20-15,0 23-130 16</inkml:trace>
  <inkml:trace contextRef="#ctx0" brushRef="#br0" timeOffset="63243.8686">24039 6266 522 0,'0'0'61'15,"33"3"0"-15,27-3-14 16,11 3-28-16,-14-3-19 15,-2 0-3-15,-4 0-28 16,-4 0-60-16,10-3-127 16</inkml:trace>
  <inkml:trace contextRef="#ctx0" brushRef="#br0" timeOffset="64135.5037">25449 5714 31 0,'0'0'62'15,"0"0"10"1,-14 0 7-16,6 0-33 0,-3 0-34 15,-8 0-12-15,5 0 0 16,-5 0-1-16,6 0 1 16,5 1 3-16,2-1 15 15,1 4 2-15,5-4 9 16,0 0 8-16,-9 0 2 16,9 0 1-16,-5 3-10 15,2-1-6-15,-8 3-7 16,-2-2 1-16,7-1 3 15,6-2-2-15,-8 0-1 16,8 0 5-16,0 0-1 16,0 0 2-16,0 0 3 15,0 0-1-15,0 0-4 0,0 0 2 16,0 0-8-16,41 0-2 16,24-15 13-16,34-4-1 15,10 2-7-15,-17-2 3 16,-13 11-6-16,-27 7-7 15,-24 1-5-15,-9 0-1 16,-19 9 0-16,0 34 3 16,-47 21 0-16,-43 20-5 15,-35 20 0-15,-20 9-1 16,9-3-2-16,16-7-1 16,41-24 0-16,46-21-2 15,33-25-2-15,28-18-7 0,75-10 6 16,42-5 6-16,21 0 2 15,3-20-1-15,-24 6-4 16,-47 3-29-16,-41-2-59 16,-16 2-55-16,-36-3-172 15</inkml:trace>
  <inkml:trace contextRef="#ctx0" brushRef="#br0" timeOffset="64563.1908">27033 5334 378 0,'-19'0'109'0,"-19"27"-60"16,-22 24 22-16,-33 19-18 15,-19 18-17-15,-19 25 5 16,14 20-5-16,5 14 10 16,42-1-12-16,29-12-22 15,41-23-9-15,0-21-3 16,51-25-3-16,23-16-11 16,11-16-32-16,2-6-61 15,3-16-121-15</inkml:trace>
  <inkml:trace contextRef="#ctx0" brushRef="#br0" timeOffset="65087.1008">27216 6064 470 0,'0'8'25'15,"8"-6"29"-15,44-1-6 16,2-1 6-16,12 0-20 16,-9 0-12-16,3-1-17 15,-16-6-5-15,-12-1-10 16,1 6-38-16,-11-4-162 15</inkml:trace>
  <inkml:trace contextRef="#ctx0" brushRef="#br0" timeOffset="65589.4994">27933 5818 410 0,'0'5'26'0,"0"1"-8"0,0-6 21 16,0 0 26-1,19 0-17-15,33 0 10 0,13 0 1 16,6-3-6-16,8-2-6 16,-5 0-10-16,-9 5-15 15,-18 0-7-15,-15 2-6 16,-21 23-4-16,-11 9-3 15,-5 22 3-15,-69 11-1 16,-2 7-2-16,-11-3-2 16,29-10-2-16,31-13-2 15,27-20-2-15,0-9-6 16,60-12 0-16,33-4 8 16,29-3 4-16,-4 0-6 15,-7 0-13-15,-12-14-20 0,-7-8-38 16,-13-6-32-1,-13-3-125-15</inkml:trace>
  <inkml:trace contextRef="#ctx0" brushRef="#br0" timeOffset="65845.1759">29083 5513 536 0,'0'0'37'0,"14"0"14"16,32 21 21-16,25 14-11 0,-5 9-21 15,-6 26-3-15,-27 24 2 16,-33 27-7-16,0 19-4 16,-85 16-4-16,-40-4-16 15,-17-11-8-15,-3-28-3 16,20-28-49-16,51-56-125 15,61-31-231-15</inkml:trace>
  <inkml:trace contextRef="#ctx0" brushRef="#br0" timeOffset="66604.0467">30362 6061 387 0,'0'0'59'0,"0"0"-57"16,0 0 6-16,0 0 21 0,0 0 12 15,0 0 21 1,33 0 1-16,13 3-16 0,20 0-13 16,13-2-10-16,11-1-17 15,3 0-6-15,-9 0-1 16,-16-4-15-16,-10-10-37 15,-31 2-68-15,-16 1-159 16</inkml:trace>
  <inkml:trace contextRef="#ctx0" brushRef="#br0" timeOffset="66818.9885">30684 5858 598 0,'0'32'18'0,"0"15"34"16,0 19-3-16,-14 3-17 15,1 8-22-15,-12-2-5 16,-2-6-5-16,8-13 0 16,-3-8-19-16,17-18-44 15,5-9-61-15,0-15-77 16</inkml:trace>
  <inkml:trace contextRef="#ctx0" brushRef="#br0" timeOffset="67285.0143">31497 5794 134 0,'0'0'355'0,"0"0"-335"0,0 0 22 16,0 0 14-16,24 0 1 15,36-8 5-15,6-6-3 16,-6 11-7-16,-14 3 0 16,-22 0-17-16,-24 17-17 15,0 30-6-15,-19 14 2 16,-52 10-10-16,-2-4-2 16,21-12-2-16,25-21 0 15,27-17-4-15,0-10-5 16,54-3 8-16,23 0 1 15,-4 9 7-15,-16 10 0 16,-35 23 7-16,-22 20-2 16,-92 9-1-16,-61 4-11 0,-16-13 0 15,11-31-41 1,35-35-130-16,58-29-340 0</inkml:trace>
  <inkml:trace contextRef="#ctx0" brushRef="#br0" timeOffset="72649.4212">22441 8277 325 0,'6'-12'125'16,"8"2"-54"-16,-4 7-21 15,-10 3 1-15,0 0-20 16,0 0 0-16,0 0 1 16,0 0-4-16,0 0-2 15,0 0-6-15,0 0-2 0,0 0-1 16,0 0-6-16,0 0-6 16,20 2-2-16,1 21 3 15,18 17 21-15,1-1-18 16,7 5-2-16,-9 4 0 15,-11-1-3-15,3-3-4 16,-13-1 0-16,-7-5-12 16,-1-9-32-16,-9-7-54 15,0-4-48-15,0-11-95 16</inkml:trace>
  <inkml:trace contextRef="#ctx0" brushRef="#br0" timeOffset="72889.4593">23246 8301 409 0,'0'0'128'0,"0"0"-48"16,0 0-28-16,-6 22-15 16,-35 24 20-16,-24 15-21 15,-25 18-7-15,-30 13-10 16,-24 11-12-16,-12 5-5 15,6-5-2-15,17-9-2 16,34-17-21-16,37-16-30 16,21-19-40-16,33-16-46 15,8-16-62-15</inkml:trace>
  <inkml:trace contextRef="#ctx0" brushRef="#br0" timeOffset="73279.0351">23442 8683 149 0,'0'2'314'0,"0"2"-270"16,0 1 7-16,27-5 11 15,25 2-9-15,5-2-22 16,-2 0-8-16,-3 0-14 16,-6 0-9-16,-27 0-9 15,8-2-39-15,-16 2-74 16,-11 0-116-16</inkml:trace>
  <inkml:trace contextRef="#ctx0" brushRef="#br0" timeOffset="73467.1567">23527 8920 513 0,'0'7'130'0,"8"4"-83"16,44-3-9-16,8 1-29 15,5-9-9-15,-8 0-14 16,17-4-48-16,-3-16-54 15,2-2-127-15</inkml:trace>
  <inkml:trace contextRef="#ctx0" brushRef="#br0" timeOffset="73885.8371">24797 8643 363 0,'0'6'106'16,"0"-1"-44"-16,17 6 24 15,34-7-16-15,15-1-20 16,10 1-13-16,-8-4-13 0,9 0-13 15,-23 0-11-15,-7-5 0 16,-4-16-31-16,4 5-47 16,-1-5-127-16,-5 1-242 15</inkml:trace>
  <inkml:trace contextRef="#ctx0" brushRef="#br0" timeOffset="74193.1533">26215 8266 502 0,'0'0'167'16,"0"3"-151"-16,0 29 21 16,-46 15 20-16,-33 10-47 0,-19 6-9 15,-6 1-1-15,-8 1-2 16,33-12 1-16,25-9-1 15,29-18-9-15,25-20-12 16,41-6 4-16,62-4 19 16,15-22 6-16,13 1 1 15,-20 3 1-15,-26 7-7 16,-20 6-1-16,-24-3-15 16,-16 0-31-16,-3-5-69 15,-22 0-53-15,11-6-136 16</inkml:trace>
  <inkml:trace contextRef="#ctx0" brushRef="#br0" timeOffset="74419.0424">26687 8232 132 0,'5'-2'347'16,"-5"2"-269"-16,0 0-19 16,0 18-9-16,-24 17-2 15,-17 9-12-15,-6 14 2 16,-18 13-1-16,-14 16-6 15,-11 0-10-15,-14 9-6 16,-2-6-5-16,8-3-7 16,5-9-3-16,28-8-8 15,27-11-28-15,18-22-43 16,20-14-31-16,0-17-57 0,20-6-49 16</inkml:trace>
  <inkml:trace contextRef="#ctx0" brushRef="#br0" timeOffset="74703.5072">27183 8416 477 0,'0'0'18'0,"0"12"15"15,0 23 48 1,-30 4-27-16,-16 14-7 0,-1 12-2 16,-7 0-11-16,-9 9-7 15,9-3-9-15,7-9-16 16,9-4-2-16,11-6-11 16,8-14-16-16,5-7-36 15,-5-13-43-15,5-14-75 16,1-4-109-16</inkml:trace>
  <inkml:trace contextRef="#ctx0" brushRef="#br0" timeOffset="74899.5366">26649 8841 575 0,'0'-4'66'15,"57"2"-9"-15,17-5-1 16,24-4-5-16,11-1-15 15,8-3-6-15,3-2-17 16,-16-3-13-16,-17-4-9 16,-8-4-33-16,-22-2-47 15,-11 8-68-15,-21 2-150 16</inkml:trace>
  <inkml:trace contextRef="#ctx0" brushRef="#br0" timeOffset="75349.4823">27832 8475 204 0,'0'0'244'0,"-5"0"-200"16,-1 0 15-16,6 0 0 16,0 0-42-16,0 0-11 15,0 0 3-15,0 0 0 16,0 0 11-16,0 0 21 15,0 0 0-15,0 0-2 16,6 0-4-16,34-12-4 16,12 4 6-16,0 1-6 15,5 3 0-15,-16 4-6 16,-3 0-5-16,-24 0-7 0,-14 11-5 16,0 19-8-16,-14 13 0 15,-43 4 0-15,3-9 0 16,21-9 0-16,27-14 0 15,6-7 0-15,19-8 0 16,47 0 0-16,8 0 0 16,5 0 0-16,-22 11 0 15,-16 21 0-15,-41 24 0 16,0 21 0-16,-120 19 0 16,-44 7 0-16,-24 1 0 15,8-20 0-15,30-32 0 16,27-35 0-16,55-17-39 0,30-52-96 15,38-27-148-15</inkml:trace>
  <inkml:trace contextRef="#ctx0" brushRef="#br0" timeOffset="76584.9354">28743 8759 277 0,'-6'0'15'0,"6"-1"15"15,0-1 26-15,0-1-3 0,0 3 4 16,0 0 7-16,0 0-4 16,0 0-3-16,25 0 2 15,21-2-17-15,14-4-16 16,6 2-11-16,-15-3-12 16,-4-1-3-16,-15 0-4 15,-10 5-27-15,-3 1-47 16,-19 2-89-16,0 0-120 15</inkml:trace>
  <inkml:trace contextRef="#ctx0" brushRef="#br0" timeOffset="76751.419">28849 8944 572 0,'19'2'67'16,"47"3"1"-16,4-1-49 15,4-4-16-15,-9 0-3 16,-5 0-35-16,-2-18-90 16,-6-4-118-16</inkml:trace>
  <inkml:trace contextRef="#ctx0" brushRef="#br0" timeOffset="76991.1046">29773 8756 485 0,'6'0'225'0,"46"0"-191"15,21 0 22-15,6 0-51 16,-13 0-5-16,5 0-11 15,-11-13-47-15,0-10-16 16,5-1-71-16,-13-3-154 16</inkml:trace>
  <inkml:trace contextRef="#ctx0" brushRef="#br0" timeOffset="77162.959">30842 8433 558 0,'-27'72'121'0,"-19"24"-3"16,-25 23-32-16,-22 16-34 16,8 4-40-16,-7-12-12 15,34-18-6-15,31-27-71 16,27-26-91-16,19-33-186 16</inkml:trace>
  <inkml:trace contextRef="#ctx0" brushRef="#br0" timeOffset="80723.5812">18477 10613 319 0,'5'-4'155'0,"9"3"-109"0,5-6 2 16,8 4-22-16,-2 0 9 16,2 0-11-16,-13 3-9 15,-9 3-3-15,-5 32 18 16,0 19 14-16,0 20-23 16,-13 9-13-16,-31 15-2 15,-2 5-3-15,-3-8-3 16,5-28-2-16,25-25-4 15,16-35-2-15,3-13 8 16,0-47 0-16,41-32-2 16,33-21-5-16,16-9 6 15,8-9 1-15,0 0 1 0,8-1 1 16,-8 16-1 0,-21 19 2-16,-4 24 3 0,-34 20-2 15,-12 28-2-15,-14 11-2 16,-13 7 2-16,0 0-2 15,0 10 1-15,0 28 3 16,0 19 16-16,0 19-4 16,0 11-5-16,0 9 1 15,0 11 0-15,0 2 1 16,0 6-6-16,-13-4-7 16,-1-1 0-16,-5-11-9 15,6-17-24-15,-7-20-27 16,7-26-17-16,-12-20-17 15,-2-14-52-15,0-2-158 16</inkml:trace>
  <inkml:trace contextRef="#ctx0" brushRef="#br0" timeOffset="80970.7451">18744 11004 425 0,'6'-9'60'0,"48"1"4"15,17 0-6-15,14 2-19 16,-1 1-16-16,-10 0 6 0,-14 2-20 16,-17 3-9-16,-15 0-5 15,-1 0-17-15,-3 0-34 16,4 0-78-16,-1 0-71 15,-3 0-33-15</inkml:trace>
  <inkml:trace contextRef="#ctx0" brushRef="#br0" timeOffset="81300.9641">19649 10776 423 0,'0'-3'91'0,"0"3"-13"15,0 0-34-15,11 0-19 0,3 0 18 16,0 15-1 0,5 7-12-16,-19 12 0 0,0 3-13 15,0-5-9-15,0 1-8 16,0-16 0-16,0-10-5 16,8-7-2-16,25 0 2 15,24-23 5-15,22-11 2 16,19 8 2-16,0 4 2 15,-19 15 2-15,-13 7 5 16,-34 0-4-16,-23 29-5 16,-9 16 10-16,-41 8-5 15,-17 1-9-15,4-14-28 16,21-15-45-16,33-17-25 16,0-8-35-16,74-3-70 0</inkml:trace>
  <inkml:trace contextRef="#ctx0" brushRef="#br0" timeOffset="81601.1628">21051 10670 594 0,'-104'17'12'15,"17"18"44"-15,11 1-43 16,27-14-9-16,24-10-4 15,25-9 1-15,0-3 3 16,27 0 14-16,25 0 37 0,0 0-1 16,-6 2-29-16,-27 18-12 15,-19 12 0-15,-8 15 5 16,-82 13-11-16,-13-4-7 16,15-14-1-16,23-17-27 15,46-20-36-15,19-5-4 16,13-12-19-16,67-22-64 15,37-3 40-15,27-7-59 16</inkml:trace>
  <inkml:trace contextRef="#ctx0" brushRef="#br0" timeOffset="82200.5602">21667 10730 449 0,'-8'0'15'0,"8"0"30"16,0 0-15-16,0 0-1 16,0 0-8-16,0 0 4 15,0-1 6-15,0-1-6 16,0-2-11-16,0 3-2 16,0 1-4-16,0 0 3 15,0-2 11-15,0 2 8 16,0 0-5-16,0 0-9 15,0-2-6-15,0 2-1 0,0 0-3 16,0 0-4-16,0 0-1 16,0-4 1-16,0 4-1 15,0 0 2-15,0 0 0 16,0 0 1-16,0 0 2 16,0 0 2-16,0 0 1 15,0 0-3-15,0 16 13 16,8 17-1-16,-8 1-11 15,0 3 2-15,6 0-5 16,-1-8-3-16,3-8-1 16,11-10-1-16,3-11-1 15,22 0-1-15,8-4 3 0,7-14 2 16,-12 0 0 0,-20 7-2-16,-16 11-1 0,-11 0 1 15,0 0-1-15,8 16-1 16,11 12 2-16,0-1 1 15,14-6-1-15,19-15 0 16,8-6 0-16,33-19 2 16,-3-24 1-16,-6-3 0 15,-24-1-2-15,-27 6 1 16,-20 7-2-16,-4-2-5 16,-9 5-26-16,0 7-47 15,0 6-38-15,0 10-53 16,19 8-143-16</inkml:trace>
  <inkml:trace contextRef="#ctx0" brushRef="#br0" timeOffset="82606.83">22747 10818 348 0,'0'3'75'0,"0"5"-9"16,0-3 2-16,0-3-25 0,13-2-6 16,26 0 4-16,2 0 16 15,16-12 4-15,-11-10-15 16,-5 0-14-16,-8 1-14 15,-20 4-7-15,-13 2 0 16,0 6-1-16,-8 1-4 16,-44 8-3-16,-5 0-2 15,-22 17-1-15,14 22 0 16,-1 4 0-16,20-1-3 16,13-5-10-16,33-4-25 15,0-11-25-15,0-5-15 16,66-11 2-16,13-6-58 15,5-6-10-15,6-21-23 0,-22 3-9 16</inkml:trace>
  <inkml:trace contextRef="#ctx0" brushRef="#br0" timeOffset="82906.9502">23259 10810 271 0,'0'0'105'15,"0"0"-49"-15,0 0-25 16,0 0 6-16,0 0 15 15,0 0 23-15,0 14-24 16,0 13-10-16,0 3-8 16,0 5-15-16,0-5-9 15,-5-8-3-15,-3-10-3 16,2-5-2-16,6-7-1 16,0 0 4-16,0-30 8 0,19-14 5 15,28-5-14-15,18 2 6 16,-5 6 15-16,-8 14 7 15,0 7-9-15,-14 11-14 16,8 7-8-16,1-2 0 16,-9 0-12-16,8-4-36 15,-19-4-52-15,-2-1-64 16,2-5-269-16</inkml:trace>
  <inkml:trace contextRef="#ctx0" brushRef="#br0" timeOffset="83251.0256">24151 10381 391 0,'0'0'219'0,"0"0"-132"15,0 4-37-15,0 0-28 16,0 0-22-16,0 0-2 15,0-2-18-15,0 5-9 16,0 3-28-16,0 6-51 16,0 9-127-16</inkml:trace>
  <inkml:trace contextRef="#ctx0" brushRef="#br0" timeOffset="83483.431">24178 10817 657 0,'0'22'108'16,"0"10"-14"-16,0 1-94 15,-13-4-1-15,-20-10-105 16,-2-19-135-16</inkml:trace>
  <inkml:trace contextRef="#ctx0" brushRef="#br0" timeOffset="84821.3928">26430 10052 550 0,'0'0'37'16,"0"0"29"-16,0 0-44 15,-5 16-6-15,-49 18 11 16,-4 17 3-16,-26 15-11 15,-4 17-12-15,4 14 4 16,5 11-1-16,13 6-7 0,34-12-3 16,13-7 0-16,19-13 0 15,8-16-1-15,44-14-6 16,13-13-4-16,-8-6-9 16,9-14-19-16,-6-7-48 15,-22-2-71-15,-24-10-221 16</inkml:trace>
  <inkml:trace contextRef="#ctx0" brushRef="#br0" timeOffset="85174.6278">26621 10662 429 0,'0'0'80'0,"0"0"-18"15,11 0-14-15,44-3 16 0,21-1 1 16,-8-1-25 0,-2-1-22-16,-20 5-18 0,-2-2 0 15,-3 3-10-15,5 0-36 16,-2-4-50-16,7 3-99 16,-15-2-101-16</inkml:trace>
  <inkml:trace contextRef="#ctx0" brushRef="#br0" timeOffset="85595.1165">27543 10385 430 0,'0'0'54'15,"0"0"-42"-15,8 0 0 16,38 0 30-16,6 0 35 16,14 0-7-16,7-7 0 15,-2 3-4-15,-5 0-18 16,-20 4-25-16,-13 0-14 16,-6 0-5-16,-8 19-2 15,-19 11 3-15,0 12 1 16,-8 11-2-16,-49 6-4 0,-22 11 0 15,5 1 0 1,17-5-1-16,24-12 1 0,14-21-3 16,19-6-3-16,0-12-2 15,38-8 4-15,22 0 3 16,6-7 0-16,10 0-2 16,-8 0-7-16,-3 0-23 15,1 0-25-15,-14 0-49 16,-6 5-30-16,-8 2-45 15,0 1-74-15</inkml:trace>
  <inkml:trace contextRef="#ctx0" brushRef="#br0" timeOffset="85767.3392">28593 10957 265 0,'0'22'201'0,"-25"7"-113"0,-16 8-4 15,-5 8-36-15,-6 6-28 16,-13 2-12-16,-6-1-5 15,5-7-3-15,15-13 0 16,15-15-8-16,25-16-31 16,11-1-55-16,0-3-61 15,57-30-217-15</inkml:trace>
  <inkml:trace contextRef="#ctx0" brushRef="#br0" timeOffset="86089.0334">29288 10595 68 0,'27'-6'472'0,"11"-3"-385"16,22 0-11-16,6-1-27 15,18-5-9-15,6 0-18 16,-21-1-16-16,-4 4-5 16,-21 6-1-16,-12 1-3 15,-10-2-16-15,8 4-39 0,-14-3-43 16,4-1-63-16,12-7-101 15</inkml:trace>
  <inkml:trace contextRef="#ctx0" brushRef="#br0" timeOffset="86307.1781">30400 10183 468 0,'0'0'85'16,"3"0"-43"-16,16 20 31 0,-8 11-26 15,-3 8-10 1,-8 7-1-16,0 12-8 0,0 1-9 16,0 2-13-16,0-7-6 15,-19-5-5-15,11-5-18 16,3-9-46-16,-1-20-26 16,3-12-69-16,3-3-32 15</inkml:trace>
  <inkml:trace contextRef="#ctx0" brushRef="#br0" timeOffset="86517.5286">30670 10098 467 0,'28'0'198'0,"4"0"-168"15,15 22 24-15,5 18-5 16,-14 19-10-16,-11 17 2 15,-27 21 10-15,0 10-21 16,-65 3-20-16,-34-1-10 16,-7-17-10-16,-11-10-61 15,5-35-148-15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0T17:40:53.1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13665 5511 379 0,'0'0'44'0,"0"0"-24"16,1 0 33-16,2 0-25 16,0 2-3-16,2 0-3 15,-4 2 7-15,1-1 2 16,-1-1 6-16,-1 0-6 16,0-2-6-16,0 0 1 15,0-4 0-15,0-16 7 16,0-11-9-16,2-11-21 0,2-4-3 15,0-9 2-15,-2 3-1 16,-2 2 1-16,0 4-1 16,0 12 1-16,-3 7 1 15,-6 8-2-15,-4 7-1 16,-5 7 1-16,-3 5-1 16,-5 0 0-16,-2 13-1 15,1 13 1-15,-1 8 0 16,1 9 0-16,3 8 1 15,5 9 0-15,3 13 5 16,5 13 0-16,5 11 4 16,0 7-7-16,0 3-1 0,0 2-2 15,-1-4 0-15,-2-8 0 16,-2-17-12-16,2-18-28 16,5-20-29-16,2-18-29 15,-5-14-59-15,-2-10-73 16</inkml:trace>
  <inkml:trace contextRef="#ctx0" brushRef="#br0" timeOffset="249.7026">13292 5837 629 0,'27'-7'17'0,"14"7"63"0,13 0-19 16,-3 0-42-16,-7 11-16 16,-11-2-3-16,-6-2-3 15,-6 3-9-15,3-1-21 16,0 4-17-16,3 1-42 16,5 2-50-16,4-1-33 15,5-5 22-15,3-10 16 16</inkml:trace>
  <inkml:trace contextRef="#ctx0" brushRef="#br0" timeOffset="482.4983">14119 5724 525 0,'0'-1'51'0,"-13"1"43"16,-7 5-53-16,-10 19-36 15,-8 10 6-15,-7 12 11 16,-1 11 0-16,0 10-5 15,3 6-3-15,9 2-6 16,10-7-8-16,13-6 0 16,11-10 0-16,0-8-10 15,9-10-9-15,9-8-7 16,3-7-22-16,0-5-45 16,-2-8-53-16,-5-6-156 15</inkml:trace>
  <inkml:trace contextRef="#ctx0" brushRef="#br0" timeOffset="740.498">14115 5967 558 0,'18'0'50'0,"3"2"-3"15,9 16 19-15,1 6-46 16,2 6 0-16,-3 0-8 16,-2-1-5-16,-7 3-5 0,-2-4-2 15,-5 0 0-15,-4-3-5 16,-2-4-26-16,-7-9-45 16,2-8-58-16,-3-4-30 15,0-4-4-15</inkml:trace>
  <inkml:trace contextRef="#ctx0" brushRef="#br0" timeOffset="931.3164">14456 5963 591 0,'-36'6'22'16,"-9"24"36"-16,-3 11 5 0,-3 8-44 15,-1 8-12 1,2 5-6-16,6-5-1 15,3-5 0-15,15-8-22 0,11-12-43 16,12-6-58-16,3-12-35 16,16-13-101-16</inkml:trace>
  <inkml:trace contextRef="#ctx0" brushRef="#br0" timeOffset="1263.8986">14770 5850 490 0,'2'0'105'0,"-2"2"-101"16,1 17 54-16,-1 13-17 15,0 9-18-15,0 6-2 16,-8 8-10-16,-9 3-5 16,-5 2-6-16,-4-3 0 15,4 0-10-15,1-5-61 16,-1-9-93-16,3-13-116 0</inkml:trace>
  <inkml:trace contextRef="#ctx0" brushRef="#br0" timeOffset="1463.3808">14581 6204 438 0,'7'-10'243'0,"-2"8"-217"15,5-4 44-15,13 6-43 16,5 0-16-16,3 0-9 16,-1 0-2-16,1 0-6 0,-1 0-32 15,-2 0-45-15,1 0-24 16,-5-2-101-16</inkml:trace>
  <inkml:trace contextRef="#ctx0" brushRef="#br0" timeOffset="1795.9948">15088 5893 439 0,'0'0'216'16,"0"0"-200"-16,0 5 30 15,0 17-33-15,-5 9 21 16,-9 11-22-16,-4 2 7 15,-5 6-5-15,1-2 0 0,4-3 0 16,3-7-11-16,9-10-2 16,6-10-1-16,2-17-1 15,23-1 1-15,11-11 1 16,6-6 2-16,-4 8-1 16,-8 9 5-16,-12 0 3 15,-9 26-7-15,-9 12-2 16,0 4 1-16,-7 2-2 15,-5-3-9-15,3-15-49 16,3-10-70-16,6-16-97 16</inkml:trace>
  <inkml:trace contextRef="#ctx0" brushRef="#br0" timeOffset="2046.04">15467 5504 683 0,'0'0'41'0,"3"22"-35"16,15 21-6-16,-1 18 5 16,-4 19 16-16,-10 18 11 0,-3 19 21 15,-18 13-6 1,-22 9-2-16,-22 3-17 0,-9-11-16 15,-4-16-12-15,11-25-4 16,21-34-80-16,25-49-181 16</inkml:trace>
  <inkml:trace contextRef="#ctx0" brushRef="#br0" timeOffset="2627.2576">15934 5903 177 0,'0'0'184'15,"0"-2"-146"-15,0 1 11 16,0-4 4-16,0 2 19 15,7-2-3-15,1 3-18 16,2 0-13-16,4 2 0 0,4-4-13 16,10 3-6-1,3-4 0-15,5 1-3 0,-3-1-8 16,-4 4-8-16,-6 1 0 16,-5 0-20-16,-4 0-60 15,-7 0-79-15,-7 0-207 16</inkml:trace>
  <inkml:trace contextRef="#ctx0" brushRef="#br0" timeOffset="2810.6361">16002 6174 680 0,'0'12'112'0,"5"-2"-84"0,20 2 32 15,11-4-52-15,8-8-8 16,5 0-2-16,-4-15-125 16,2-18-140-16</inkml:trace>
  <inkml:trace contextRef="#ctx0" brushRef="#br0" timeOffset="3608.1526">17395 5296 28 0,'0'-11'302'0,"0"7"-294"0,0-1 37 16,3 1 1-16,-2 2-16 16,-1-2 4-16,0 3 21 15,0-1-18-15,0 1 0 16,0-1-1-16,0 2-11 15,0-2-2-15,0 0 0 16,11 0-2-16,12-2 14 16,12-1-3-16,11-4-5 15,8 1 2-15,3-1 0 16,-4 6-5-16,-16 3-6 16,-13 0-11-16,-16 12-7 15,-8 12 0-15,-5 11 1 16,-29 13 1-16,-21 17-2 0,-12 16 1 15,-2 7-1-15,11-2 0 16,17-15 0-16,22-18 0 16,19-15 0-16,8-12-3 15,28-5 1-15,13-4 0 16,9 2-5-16,3-4-28 16,-3-1-79-16,2-14-141 15</inkml:trace>
  <inkml:trace contextRef="#ctx0" brushRef="#br0" timeOffset="4222.6088">18719 5042 435 0,'-14'-4'46'16,"-1"1"30"-16,-9 3-13 16,-12 4-26-16,-12 18 5 15,-4 14-5-15,-3 13-19 16,3 11-8-16,5 15-3 15,9 9 5-15,12 7-11 16,8 4 0-16,14-2-1 16,4-3-1-16,3-7-17 15,17-8-11-15,6-14-48 16,-2-15-83-16,0-26-123 16</inkml:trace>
  <inkml:trace contextRef="#ctx0" brushRef="#br0" timeOffset="4588.9986">18851 5397 48 0,'1'-4'426'16,"1"4"-379"-16,4 0 37 16,7 5-26-16,5 12-19 15,6 7-6-15,6 2-3 16,1 9-10-16,0 5-1 15,-1 2-9-15,-3 2-7 16,-5-2-3-16,-6-2 0 16,-5 2-11-16,-5-8-34 15,-1-10-36-15,-5-11-56 16,0-13-130-16</inkml:trace>
  <inkml:trace contextRef="#ctx0" brushRef="#br0" timeOffset="4821.9003">19166 5425 555 0,'-22'0'19'16,"-1"2"70"-16,-7 18-56 15,-6 6-22-15,-7 8-6 16,-5 6-2-16,-3 2-3 15,3-1 0-15,9-6 0 16,12-8-39-16,13-5-49 0,11-8-19 16,3-10-62-1,8-4-102-15</inkml:trace>
  <inkml:trace contextRef="#ctx0" brushRef="#br0" timeOffset="5121.2635">19321 5475 285 0,'16'0'144'16,"2"0"-62"-16,16 0 16 16,8 0-63-16,9 0 14 15,3 0-22-15,-4-2-16 16,-8 0-11-16,-10 2-13 16,-12 0-45-16,-9-4-80 15,-8-2-193-15</inkml:trace>
  <inkml:trace contextRef="#ctx0" brushRef="#br0" timeOffset="5420.4667">19577 5350 400 0,'-4'0'11'0,"1"0"22"15,2 4 0-15,-1 11 15 16,2 3 10-16,-3 7-4 16,-3 12-11-16,-5 7-1 0,-3 4-17 15,-3 2-13 1,1-3-7-16,1 1-5 0,5-4-9 15,5-8-63-15,2-8-81 16,3-19-112-16</inkml:trace>
  <inkml:trace contextRef="#ctx0" brushRef="#br0" timeOffset="5870.1304">19955 5204 229 0,'0'0'217'15,"0"0"-195"-15,0 0 36 16,0 10-13-16,-5 6-6 16,-5 6 7-16,-4 5-3 15,-3 9-3-15,-4 6-6 16,-3 10-5-16,0-2-15 16,6-2-10-16,9-14-4 15,9-13 0-15,2-15-1 0,29-6-1 16,11-8 2-16,4-12 0 15,2 2 1-15,-8 9 3 16,-10 9 15-16,-9 2 5 16,-14 25-15-16,-7 11 0 15,0 8 4-15,-9 2-10 16,-10-1-3-16,4-3-26 16,3-11-62-16,7-12-54 15,4-20-75-15</inkml:trace>
  <inkml:trace contextRef="#ctx0" brushRef="#br0" timeOffset="6135.3944">20425 5020 608 0,'7'0'11'0,"7"11"50"16,-1 19-22-16,-1 16 5 16,-12 10 7-16,0 16-3 15,-27 14-3-15,-22 13-9 16,-15 10-11-16,-9 5-13 16,0-7-12-16,12-18-2 0,23-22-52 15,26-42-140-15,14-29-408 16</inkml:trace>
  <inkml:trace contextRef="#ctx0" brushRef="#br0" timeOffset="6934.3916">20911 5481 156 0,'-3'-2'38'0,"0"-1"40"16,-1 3-20-16,-2-1 0 16,3-3-9-16,0 0-13 15,1 1 20-15,2-2 13 16,-1 0-4-16,1 2-16 16,0-1-2-16,11 4-1 0,21-2 7 15,13 2-15 1,5 0-10-16,1 0-10 0,-6 0-11 15,-12 4-7-15,-6 16-3 16,-2 0-29-16,-2-2-52 16,-1-6-72-16,-5-9-127 15</inkml:trace>
  <inkml:trace contextRef="#ctx0" brushRef="#br0" timeOffset="7299.3134">21532 5299 477 0,'-31'11'118'0,"-4"7"-109"15,8 2 55-15,9-1-56 16,11-3-7-16,7-4-2 15,7-4-15-15,23-4 16 16,9 2 8-16,7 4 32 16,0 6 23-16,-8 8 1 15,-14 10-18-15,-24 9-8 16,-7 6-11-16,-37 6-7 16,-20 0-7-16,-8-4-10 15,-1-7-2-15,14-13-1 0,17-19-10 16,12-12-33-16,15-9-35 15,9-25-53-15,6-6-72 16,10-4-203-16</inkml:trace>
  <inkml:trace contextRef="#ctx0" brushRef="#br0" timeOffset="7497.9746">21532 5279 675 0,'33'0'68'0,"17"0"8"15,30 0-18-15,16 0-54 16,7-9-2-16,-3-5-2 16,-13-4-17-16,-18-1-67 15,-20-3-66-15,-12-3-152 16</inkml:trace>
  <inkml:trace contextRef="#ctx0" brushRef="#br0" timeOffset="8630.018">17456 6196 327 0,'-3'-2'18'0,"3"2"49"16,0-2-39-16,3-4-20 16,16 0 14-16,7-2 28 0,7 2-5 15,6 2-9-15,9 0-7 16,12 1-6-16,6 3-7 16,7 0-4-16,0 0 0 15,3 0-4-15,3 7 11 16,6-1-2-16,0 2-2 15,2-4-2-15,7 2-6 16,9-4-3-16,6-2 0 16,4 0-1-16,-1 0-1 15,-8 2 0-15,-7 2-2 16,-4 3 1-16,-5 0 0 16,-3-2-1-16,1 0 1 0,1-2 1 15,1-1-2-15,5-1 0 16,-2-1 7-16,1 0 3 15,-1 0-4-15,-3 0-4 16,0 0-2-16,0 0 1 16,1 0-1-16,-3 0 0 15,-1 0 1-15,0 0-1 16,7 0 3-16,5 0 1 16,10-4 6-16,6-8-1 15,4 2-5-15,6 0 1 16,0 4-1-16,-3 1 0 15,-7 5-2-15,-4 0-2 16,0 0 4-16,0 17 8 0,6 7 1 16,0 6-1-1,-2 3-4-15,-9 0-2 0,-21-3-5 16,-27-10-1-16,-30-11-8 16,-25-7-86-16,-14-2-74 15,-35-17-422-15</inkml:trace>
  <inkml:trace contextRef="#ctx0" brushRef="#br0" timeOffset="9244.509">18346 6708 381 0,'-7'-5'58'16,"4"0"61"-16,3 0-52 0,0 2-35 15,0 3-6-15,12 0 8 16,3 0-6-16,4 11 8 15,6 14-5-15,5 12 1 16,0 5-8-16,1 0-5 16,-1 1-14-16,-4 2-4 15,-4 0 2-15,-4 4-3 16,-6 1-9-16,0-5-45 16,-2-10-52-16,-5-15-56 15,-5-20-114-15</inkml:trace>
  <inkml:trace contextRef="#ctx0" brushRef="#br0" timeOffset="9478.4665">18769 6688 607 0,'-23'0'25'16,"-11"0"42"-16,-3 24-21 15,-10 12-40-15,-9 10-4 16,-4 7-1-16,-3 7-1 16,4-4 0-16,7-4 0 15,8-5-16-15,11-8-31 16,11-9-13-16,12-15-26 16,10-12-24-16,1-3-81 15</inkml:trace>
  <inkml:trace contextRef="#ctx0" brushRef="#br0" timeOffset="9792.9352">18936 6726 507 0,'0'0'23'16,"0"4"44"-16,0 16-32 0,0 6-22 15,0 6-2-15,0 3 8 16,0 2-1-16,0 4 2 16,-6-2-3-16,-4 2-12 15,-1 1-5-15,3 2-9 16,4-3-45-16,-2-7-61 15,2-12-64-15,-7-13-126 16</inkml:trace>
  <inkml:trace contextRef="#ctx0" brushRef="#br0" timeOffset="9992.783">18833 6965 625 0,'22'-8'28'0,"14"-3"81"16,13 1-69-16,0 5-17 15,-4 5-23-15,-7 0 0 16,-8 0-38-16,-5 0-35 16,-11 0-57-16,-6 2-100 15</inkml:trace>
  <inkml:trace contextRef="#ctx0" brushRef="#br0" timeOffset="10407.9581">19419 6643 331 0,'1'-5'92'0,"2"1"-31"16,1 1-11-16,-3 0-33 16,1-1 10-16,-1 3 5 15,-1-1-17-15,2 2 11 16,-2 0 7-16,0 0 3 16,0 0-4-16,0 8 1 15,0 13 2-15,0 8-3 0,-3 12-13 16,-8 7-4-16,-2 9-2 15,-1 1-6-15,1-5-4 16,5-7-3-16,8-15 0 16,0-13 0-16,29-16-4 15,11-2 4-15,9-4 1 16,-2-8-1-16,-7 11 4 16,-15 1 10-16,-10 15-7 15,-15 21-6-15,0 12 1 16,-15 7-2-16,-1 0-16 15,0-14-120-15,8-27-237 16</inkml:trace>
  <inkml:trace contextRef="#ctx0" brushRef="#br0" timeOffset="11056.8577">20066 6895 402 0,'0'0'61'16,"11"-1"19"-16,16-7-24 16,13 2-31-16,12-4 9 15,10-1-2-15,3 4 5 0,-2 2 9 16,-13 5-30-16,-14 0-16 15,-14 5-6-15,-6 6-48 16,-13-2-87-16,-3-9-232 16</inkml:trace>
  <inkml:trace contextRef="#ctx0" brushRef="#br0" timeOffset="11339.1832">20387 6682 557 0,'-4'16'57'15,"-14"12"57"-15,-3 16-42 16,-4 11-28-16,-1 5-16 16,3 1-20-16,4-8-7 15,9-7-1-15,10-5-56 16,0-16-117-16,21-18-263 16</inkml:trace>
  <inkml:trace contextRef="#ctx0" brushRef="#br0" timeOffset="11638.6727">20993 6551 609 0,'-9'18'117'0,"2"15"-1"0,4 25-34 16,-2 26-39-16,-5 19-12 16,-10 15-14-16,3 6-16 15,5-15-1-15,4-15-44 16,8-32-177-16</inkml:trace>
  <inkml:trace contextRef="#ctx0" brushRef="#br0" timeOffset="16161.052">23069 6276 320 0,'0'0'85'15,"0"0"-55"-15,0 0 11 0,0 0-31 16,0 0 17-16,0 0-2 15,0 0-6-15,0 0 8 16,0 0-6-16,0 0 3 16,0 0 3-16,0-2 0 15,0 2-1-15,0 0-5 16,3 0 9-16,16 0 5 16,11 0-9-16,5 0 0 15,7 0-9-15,-2 0-9 16,-15 0-8-16,-8 2-3 15,-8 8-44-15,-4 0-79 16,-5 2-157-16</inkml:trace>
  <inkml:trace contextRef="#ctx0" brushRef="#br0" timeOffset="16494.1973">23075 6620 481 0,'6'0'84'16,"2"-2"33"-16,9 2-30 15,4 0-43-15,1 0-1 16,-1 0-20-16,0 14-21 16,1 4-2-16,-1 3-2 15,-1 0-70-15,-10-12-136 16</inkml:trace>
  <inkml:trace contextRef="#ctx0" brushRef="#br0" timeOffset="17673.8174">24759 5504 332 0,'-2'0'21'16,"2"0"43"-16,0 0-27 16,0 0-21-1,-1 0 17-15,-1 0-2 0,1 0-9 16,-1 0-3-16,2 0 5 16,0 0 0-16,0-2 0 15,0 0 5-15,17-1 14 16,13-1-7-16,7-4-8 15,3 2 0-15,2 0-3 16,-3 4-2-16,-1 2-2 16,-2 0-10-16,-3 0-5 15,-6 0-2-15,-6 7-2 16,-6 0-1-16,-5 3-1 0,-5 2 0 16,-4 0 3-1,-1 9 2-15,-6 5 3 0,-22 7-2 16,-12 8-4-16,-14 5-1 15,-10 6-1-15,-8 9-1 16,2 4 0-16,5-2 0 16,12-1-5-16,15-10-6 15,13-11 2-15,12-12 3 16,10-7 3-16,3-5 3 16,19-2 0-16,23-4 1 15,18-3 0-15,7 0 3 16,0-2-2-16,-8 4-1 15,-12 0-1-15,-9 2-13 0,-7 0-70 16,-9-2-45-16,-7-5-130 16</inkml:trace>
  <inkml:trace contextRef="#ctx0" brushRef="#br0" timeOffset="18122.9589">25493 5890 284 0,'-3'-1'176'0,"0"-1"-92"16,-1 2 3-16,2 0-56 16,2 0-3-16,0 0-8 15,0 0-3-15,0 0 1 16,3 8 10-16,15 8-2 15,7 4-8-15,5 5-2 0,6 6-1 16,3 3-5-16,-3 0-3 16,-1-1-4-16,-5 1-1 15,-3-1-2-15,-5-2-2 16,-4-5-24-16,-4-6-44 16,-7-10-25-16,-1-10-45 15,-6 0-100-15</inkml:trace>
  <inkml:trace contextRef="#ctx0" brushRef="#br0" timeOffset="18372.2493">25932 5859 337 0,'-11'-3'216'15,"-2"1"-146"-15,-2 2 14 16,-9 0-68-16,-7 11 10 16,-15 13-4-16,-12 7 4 15,-10 12-4-15,-8 5-7 16,-3 3 1-16,10-4-15 16,17-4-1-16,21-11-69 15,13-12-104-15,16-18-225 16</inkml:trace>
  <inkml:trace contextRef="#ctx0" brushRef="#br0" timeOffset="18954.3898">26549 5670 312 0,'0'-2'203'15,"0"2"-150"-15,0 0 10 16,-1 0-54-16,-4 9-1 16,-2 10 15-16,-2 5 0 15,-2 6-2-15,1 6-1 16,-6 8 4-16,0 2-6 15,0 3-3-15,4-1-9 16,-1-2-5-16,2-2-1 16,4-1-3-16,0-7-34 15,5-6-38-15,1-8-72 16,-4-14-126-16</inkml:trace>
  <inkml:trace contextRef="#ctx0" brushRef="#br0" timeOffset="19220.3114">26327 6000 526 0,'0'0'22'0,"0"0"80"16,22 0-71-16,11 0 8 15,4 0-12-15,1 0-13 16,1 0-8-16,-2 0-5 0,-5 0-1 16,-6 4 0-16,-4-1-17 15,-4 3-45-15,-9-4-73 16,-1-2-169-16</inkml:trace>
  <inkml:trace contextRef="#ctx0" brushRef="#br0" timeOffset="19702.6184">26880 5750 283 0,'0'0'19'16,"0"0"80"-16,6 0-48 15,12 0-2-15,9 0 16 16,10-7-11-16,10 0-2 16,5-1 3-16,3-2 1 15,-4 4-5-15,-8 2-9 16,-13 4-21-16,-18 0-6 15,-11 4-5-15,-1 12-8 0,-4 4-1 16,-20 8 2-16,-10 10-2 16,-13 4-1-16,-8 7 0 15,-1 2-1-15,2 0 1 16,10-3-1-16,10-7 0 16,12-5 1-16,11-6-1 15,8-6 0-15,3-2 1 16,15-6 1-16,20-2 2 15,11-2 0-15,5-2 1 16,2 0-4-16,-8-2-1 16,-8-2-5-16,-7-6-40 15,-7 0-69-15,-1-5-93 16</inkml:trace>
  <inkml:trace contextRef="#ctx0" brushRef="#br0" timeOffset="20400.8754">27658 5670 268 0,'0'-2'47'15,"0"0"43"-15,0 1-48 16,0 1 7-16,0 0-11 16,0 0-11-16,0 0-8 15,-2 0-4-15,1-2 1 16,1 2 5-16,-2 0 9 15,1 0-6-15,1 0-2 16,-2 0-9-16,2-1-7 16,0-1 0-16,0 0 2 15,-1 1 2-15,-1-1 3 16,2-1 1-16,-1 3 1 16,-1-2-5-16,1 2 4 0,1-2-4 15,-2 2-3-15,2 0-4 16,0 0-1-16,0 0-1 15,0 0 1-15,0 0 3 16,0 0 1-16,0 0-1 16,0 2-2-16,0 16 14 15,0 6 2-15,-4 8-9 16,-2 8-1-16,-2 4 2 16,-4 9 0-16,-2 3 0 15,0 2-6-15,-2-6-4 16,5-12 1-16,5-9-2 15,5-16 0-15,1-8 0 0,13-7-9 16,20-9-3-16,9-11 0 16,2-2 2-16,-3 6 4 15,-8 12 6-15,-11 4 0 16,-10 11 0-16,-9 17 0 16,-3 8 1-16,-7 8-1 15,-12 1 0-15,2-1-9 16,5-7-87-16,0-15-108 15</inkml:trace>
  <inkml:trace contextRef="#ctx0" brushRef="#br0" timeOffset="20916.2533">28240 5934 565 0,'7'0'40'0,"1"7"101"16,18-1-88-16,10 3-21 0,3 2-5 15,-3-1-22-15,-3 2-5 16,-4 1-8-16,0-4-71 15,-6-9-82-15,0 0-381 16</inkml:trace>
  <inkml:trace contextRef="#ctx0" brushRef="#br0" timeOffset="21381.8315">28967 5701 81 0,'-17'3'356'0,"-4"6"-298"15,1 2 31-15,0 5-52 16,4 2-11-16,5 3-16 16,11-1-1-16,1 0 1 15,31-4-5-15,11 2 13 0,5-1 1 16,5 0 22-16,-6 4 0 15,-4 0 7-15,-15 8-7 16,-16 2-4-16,-12 9-10 16,-25 2-6-16,-29 3-7 15,-14-3-8-15,-9-6-5 16,10-10-1-16,13-16-7 16,17-10-24-16,18-7-49 15,10-28-75-15,4-9-54 16,5-4-237-16</inkml:trace>
  <inkml:trace contextRef="#ctx0" brushRef="#br0" timeOffset="21681.1083">29071 5663 444 0,'-2'-3'41'0,"2"1"73"16,0-1-58-16,11 3 3 0,22-1-2 15,12-1-18 1,12-2-15-16,10 2-6 0,2-3-3 15,-2 4-10-15,-10 1-5 16,-10 0-21-16,-9 0-96 16,-7-8-163-16</inkml:trace>
  <inkml:trace contextRef="#ctx0" brushRef="#br0" timeOffset="23144.1564">24759 6487 5 0,'-2'0'55'15,"2"-2"12"-15,-1 2 0 16,-1 0-26-16,1 0 18 15,1 0-12-15,-2-2-25 16,2 0 26-16,-1-1 6 16,-1 0-6-16,2 1-18 15,-1 2-12-15,1 0 0 16,0 0-5-16,0 0-7 16,0 0-2-16,13 0 9 15,14 0 20-15,4 0-5 16,10 0-2-16,2-2 0 15,2-4 5-15,2 2-7 0,0 1 1 16,2 3-8-16,0 0-9 16,7 0-4-16,5 0 1 15,3 0 0-15,2 0-1 16,-2 7 4-16,-2 1 0 16,-2-1 12-16,1 2-8 15,-6 1-9-15,-4-4-2 16,-5-2-1-16,-1-2 0 15,-3-2 0-15,0 0 0 16,2 2 0-16,4 0 0 16,7 2-1-16,4 2 1 15,-1 0 0-15,-5 1 0 16,-5-1 0-16,-5-1 0 0,-10-1 0 16,-3 1 1-1,0 2-1-15,3-1 0 0,9 0 0 16,8 4 0-16,7-2 1 15,4-1-1-15,-1 0 0 16,-3-3 0-16,-1 3 0 16,-2-4 1-16,-2 3-1 15,-1-1 0-15,0-2 1 16,-2 0-1-16,2 0-2 16,2-1 1-16,4-1 1 15,2 3 0-15,-2-4 0 16,-3 0 0-16,-2 0 0 15,-1 0 0-15,-2 0 0 16,-3 0 1-16,-1 0-1 0,3 0 0 16,1 0 1-16,8-2-1 15,3 0 0-15,-1 1 0 16,-1-1 1-16,0-1-1 16,4 0 1-16,2 0 0 15,6 1-1-15,3 2-1 16,-1 0 0-16,4 0 1 15,6 0-1-15,9 0 1 16,9 2 0-16,10 4 5 16,9 0 3-16,2 2 3 15,-2-2-5-15,-6 2-3 16,-15 0-1-16,-16-3-2 16,-21 1 0-16,-23 1 0 0,-25 3-1 15,-13 1-12-15,0 0-51 16,-21-7-64-16,-15-4-104 15</inkml:trace>
  <inkml:trace contextRef="#ctx0" brushRef="#br0" timeOffset="23843.5913">25966 7116 92 0,'-5'-7'25'0,"2"-4"-8"16,0-1-12-16,-1 1 5 15,-2 1 31-15,3 2 20 16,0 2 16-16,2 0-13 0,-1 0-7 15,2 0-11 1,0-2 9-16,0 0-11 0,0 0-9 16,0-2 5-16,0 2 3 15,0 0 2-15,0 4-7 16,5 0-8-16,5 4-8 16,2 0-11-16,6 0-1 15,4 18 2-15,8 8-1 16,5 8-4-16,1 8-1 15,-1 5 0-15,-1-1-2 16,-1 2-2-16,-5-1-2 16,-5 0-1-16,-5-2-13 15,-4-3-35-15,-3-6-44 16,-3-12-22-16,-7-14-80 16,-1-10-207-16</inkml:trace>
  <inkml:trace contextRef="#ctx0" brushRef="#br0" timeOffset="24100.3265">26440 7091 287 0,'0'-2'282'16,"-22"2"-232"-16,-7 0 35 15,-3 6-66-15,-13 15 0 0,-6 8-5 16,-10 10-11-16,-12 7 0 16,0 5 2-16,6 0-4 15,16-8-1-15,18-9-34 16,17-13-55-16,8-12-67 16,8-9-66-16</inkml:trace>
  <inkml:trace contextRef="#ctx0" brushRef="#br0" timeOffset="24457.9903">26831 7019 355 0,'0'4'98'16,"0"4"-16"-16,0-1-18 16,0 8-32-16,0 3-2 15,-3 7-7-15,-3 10-7 16,-3 4 0-16,-6 5-2 0,0 3-3 15,-4-2-10 1,-3-1-1-16,2-4-1 0,-1-5-16 16,1-8-27-16,3-10-35 15,1-11-49-15,1-6-87 16</inkml:trace>
  <inkml:trace contextRef="#ctx0" brushRef="#br0" timeOffset="24657.1334">26642 7244 523 0,'12'-7'100'16,"3"4"10"-16,14-5-41 16,18 5-35-16,8-2 3 0,2 4-24 15,-7 1-13-15,-17 0-5 16,-9 8-42-16,-8 1-54 15,-7-1-34-15,-1-6-121 16</inkml:trace>
  <inkml:trace contextRef="#ctx0" brushRef="#br0" timeOffset="25155.9567">27265 6983 384 0,'0'-1'23'15,"0"1"35"-15,0 0-35 16,0 0 3-16,0 0 6 15,0 0-5-15,0 0 2 16,0 3 7-16,0 1 2 16,0 2-11-16,0 6-9 15,0 4 3-15,0 6 2 16,-4 6 4-16,-4 5-5 0,-2 7 1 16,-3 7-2-1,-6 2-6-15,-1-1-3 0,0-2-6 16,4-8-6-16,3-10 1 15,8-11-1-15,5-11-3 16,6-6-12-16,24 0-9 16,8-11 6-16,3 2 16 15,-7 5 2-15,-9 4 5 16,-12 0 6-16,-7 12-4 16,-6 11 1-16,0 8 4 15,-11 1-9-15,-7 2-3 16,6-2-21-16,6-4-80 0,5-12-96 15,1-16-197 1</inkml:trace>
  <inkml:trace contextRef="#ctx0" brushRef="#br0" timeOffset="25488.2218">27866 7016 328 0,'0'0'141'0,"0"0"-71"15,0 0-23-15,0 11-17 16,0 7-5-16,0 4-12 15,0 11 9-15,-6 5 4 16,-7 10 2-16,-5 5 2 16,-3 2-9-16,-1-1-5 15,2 0-10-15,0-5-5 16,4-7-1-16,2-8-24 16,6-6-46-16,5-12-42 15,-4-14-89-15</inkml:trace>
  <inkml:trace contextRef="#ctx0" brushRef="#br0" timeOffset="25754.5148">27720 7324 459 0,'27'0'119'16,"3"0"-16"-16,14-5-40 15,3 2-37-15,-2-1 12 16,-7 2-26-16,-9 2-11 0,-11 0-1 16,-3 0-16-16,-5 0-36 15,-4 0-63-15,-4 0-91 16</inkml:trace>
  <inkml:trace contextRef="#ctx0" brushRef="#br0" timeOffset="26036.8998">28401 7027 310 0,'1'0'200'15,"-1"4"-116"-15,0 14 1 16,0 13-44-16,0 15-6 16,-9 9-8-16,-7 14 3 15,-4 6-3-15,-5 2 8 16,-3 0-23-16,1-3-12 15,7-5-34-15,-5-18-133 16,3-22-355-16</inkml:trace>
  <inkml:trace contextRef="#ctx0" brushRef="#br0" timeOffset="65524.743">6979 8306 396 0,'-11'4'12'15,"1"0"19"-15,3 1 9 16,-5 0-18-16,0 3-7 16,-3 1 19-16,2-2 16 15,2 4-2-15,1-7-12 16,6 1-2-16,0-3-8 15,4-2-10-15,0 0-4 16,2 0 6-16,26 0 9 0,16 0 25 16,21-16-19-16,14-4-8 15,3 4-1-15,-5 3-10 16,-16 8-8-16,-17 5-3 16,-14 2 1-16,-13 22-4 15,-14 17 1-15,-3 21-1 16,-36 24 2-16,-24 16-2 15,-12 8 1-15,-1-5-2 16,12-19-2-16,21-20-4 16,22-23 1-16,18-17-1 15,7-12-3-15,29-6 5 16,18-5 2-16,10-3 2 0,8 0-2 16,-3 0-2-16,-8 1-19 15,-11 2-30-15,-11-3-54 16,-10 0-53-16,-12 0-134 15</inkml:trace>
  <inkml:trace contextRef="#ctx0" brushRef="#br0" timeOffset="65840.5919">7739 8613 501 0,'0'0'50'0,"8"0"-29"16,6 14 39-16,7 1-13 15,6 4-10-15,5 2-2 16,4 2 1-16,3 3-13 15,-1 3-11-15,-5 3-8 16,-7 0-4-16,-6 0-5 16,-8 0-10-16,-2-3-24 15,-3-9-34-15,-4-6-62 16,2-14-123-16</inkml:trace>
  <inkml:trace contextRef="#ctx0" brushRef="#br0" timeOffset="66056.7488">8128 8537 459 0,'-39'8'137'16,"-5"23"-122"-16,-3 12 29 15,-6 6-24-15,1 2-15 16,-1 0-5-16,4-2 0 15,7-5 0-15,9-9-13 16,15-8-33-16,14-7-55 0,4-15-87 16</inkml:trace>
  <inkml:trace contextRef="#ctx0" brushRef="#br0" timeOffset="66422.3682">8498 8383 371 0,'0'-2'59'0,"0"2"-25"16,0 0-31-16,3 0 7 15,-1 0 33-15,-2 4 12 16,0 8 8-16,0 12-8 16,0 10-16-16,0 10-10 15,-3 6-9-15,-8 4-8 16,-4-1-7-16,3-1-5 15,1-2-1-15,1-4-29 0,6-4-44 16,1-7-49 0,0-13-100-16</inkml:trace>
  <inkml:trace contextRef="#ctx0" brushRef="#br0" timeOffset="66655.38">8302 8686 554 0,'2'-3'44'16,"22"0"20"-16,10-1-20 16,4 1-26-16,0-1-3 0,1-1-15 15,0 1-2-15,-2-3-16 16,-1 3-36-16,-6-1-98 15,-2-1-196-15</inkml:trace>
  <inkml:trace contextRef="#ctx0" brushRef="#br0" timeOffset="67071.0242">8832 8481 393 0,'0'0'87'16,"3"0"-59"-16,15 0 18 16,6 0 22-16,5-12-15 15,3 0 4-15,4 0 5 16,1 0-12-16,-5 6-8 15,-11 4-15-15,-8 2-20 16,-9 0-3-16,-4 20-2 16,0 14 2-16,-22 12-3 0,-12 15-1 15,-8 4 0 1,-1 4-1-16,5-3 1 0,10-11 0 16,13-14 0-16,12-15 0 15,3-9-2-15,14-7-2 16,15-3 4-16,10-2-4 15,6-2 3-15,3-3-7 16,5 0-24-16,-2 0-50 16,-4-17-52-16,-10-8-241 15</inkml:trace>
  <inkml:trace contextRef="#ctx0" brushRef="#br0" timeOffset="67619.3273">9523 8184 361 0,'0'-3'119'16,"-1"2"-68"-16,1 1-24 16,0 0-2-16,-2 0-1 15,1-2 10-15,1 2-3 0,-2 0-7 16,2 0-1 0,0 0 10-16,0 0 12 0,0 0-22 15,0 0-7-15,0 10 4 16,0-3-3-16,0 6-7 15,3-1 7-15,2 6-4 16,-2 4-1-16,-2 2-4 16,-1 11-1-16,0 11 4 15,0 5-2-15,-7 9-1 16,-10 4-4-16,-1-1-3 16,2-4 0-16,4-10 1 15,4-14-2-15,7-17-1 16,1-12 0-16,8-6 0 15,18-4-2-15,6-14 3 0,0 0-1 16,-2 5-1-16,-4 10 2 16,-8 3 0-16,-5 12-1 15,-7 17 0-15,-6 8 1 16,0 5 0-16,0-6-36 16,5-14-112-16,14-22-232 15</inkml:trace>
  <inkml:trace contextRef="#ctx0" brushRef="#br0" timeOffset="68068.3928">10096 8589 378 0,'-5'-2'231'15,"4"2"-166"-15,1 0 4 16,1 0 7-16,19 0-7 15,8 2-55-15,7 6-10 16,5-3-2-16,6-5-2 16,5 0-10-16,4-4-90 15,-3-29-219-15</inkml:trace>
  <inkml:trace contextRef="#ctx0" brushRef="#br0" timeOffset="68600.604">10836 8184 541 0,'-34'10'98'0,"1"15"-50"16,3 6 14-16,6-3-33 16,8-4-29-16,13-8 0 15,3-10 0-15,12-6 3 16,17 0 39-16,9 0 13 0,4 0-13 16,-1 8-21-16,-11 12-4 15,-13 15-6-15,-17 13 0 16,-5 12 2-16,-34 6-3 15,-14 0-6-15,-7-10-2 16,5-11-2-16,11-17-4 16,13-14-23-16,6-14-18 15,9-6-27-15,7-22-61 16,9-11-70-16,0-7-240 16</inkml:trace>
  <inkml:trace contextRef="#ctx0" brushRef="#br0" timeOffset="68799.8652">10754 8129 748 0,'8'0'49'0,"33"0"20"15,17 4-42-15,14 2-25 16,7-5-2-16,0-1 0 15,-3 0-12-15,-7-14-24 16,0-3-59-16,-5-11-124 16</inkml:trace>
  <inkml:trace contextRef="#ctx0" brushRef="#br0" timeOffset="69781.4375">7393 9511 371 0,'29'-10'32'15,"6"2"-16"-15,14-1 39 16,10-4-28-16,9 1-8 16,4-4-3-16,6 1 3 15,6 4 11-15,9-1 14 16,5 3-6-16,0 3-21 15,-2 1-8-15,-1-3-3 16,6-1 3-16,3-5-2 16,0-2 0-16,3 1 2 15,-2-2 4-15,0 3 5 16,0 0 3-16,3 4-3 16,2 0-2-16,5 0-10 0,7-5-3 15,5 0 4-15,3-1 0 16,2 0-2-16,-1 1-4 15,-3 2 0-15,-4-1 0 16,-2 1 0-16,0 1 0 16,-5-1-1-16,-4 0 3 15,-7-4 3-15,-10-2 1 16,-11 2 1-16,-12 4 5 16,-22 1-4-16,-18 8-2 15,-14 2-7-15,-9 2-5 16,-1 0-31-16,-3 3-73 15,-6 8-71-15,0-7-128 0</inkml:trace>
  <inkml:trace contextRef="#ctx0" brushRef="#br0" timeOffset="70562.2384">7743 9939 172 0,'0'-5'404'16,"-1"3"-372"-16,1 0 17 16,4-1-27-16,5 1 1 15,6 2 10-15,4 0 0 16,2 22 1-16,3 9 10 16,3 10-17-16,-2 3-8 15,-1 6-4-15,-3 2-8 16,-6-1-5-16,-1 1-2 15,-4-2 0-15,-3-7-11 0,0-6-36 16,-3-13-49-16,2-14-36 16,-6-10-138-16</inkml:trace>
  <inkml:trace contextRef="#ctx0" brushRef="#br0" timeOffset="70779.6846">8122 9850 653 0,'-31'0'22'0,"2"28"31"15,-5 16-34-15,-9 15-7 16,-5 9-12-16,-4 5 1 0,0 3 0 16,4-6-1-16,6-8 0 15,15-16-4-15,12-14-22 16,15-17-28-16,5-15-37 15,31-6-22-15,11-26-84 16</inkml:trace>
  <inkml:trace contextRef="#ctx0" brushRef="#br0" timeOffset="71044.6912">8568 9766 437 0,'0'0'51'0,"0"0"-10"15,0 6 0-15,0 10 13 16,0 4-10-16,0 10 4 16,0 8-3-16,0 5-8 15,0 3-14-15,0 1-9 16,-7 0-12-16,-2-4-2 15,0-1-12-15,3-6-40 16,-3-7-55-16,-3-14-114 16</inkml:trace>
  <inkml:trace contextRef="#ctx0" brushRef="#br0" timeOffset="71244.0996">8409 10015 579 0,'3'-8'156'0,"20"4"-108"16,15 4 20-16,2 0-49 15,2 0-10-15,-6 0-9 16,-2 0-9-16,-1 0-38 16,-2-2-44-16,2-7-37 15,-2 0-122-15</inkml:trace>
  <inkml:trace contextRef="#ctx0" brushRef="#br0" timeOffset="71859.6295">9067 9671 173 0,'0'0'58'16,"0"-2"12"-16,0 2 0 15,0-1-10-15,0 1-7 16,0-2-6-16,-3 2 5 15,1-2-17-15,1 1-12 16,-1 1 0-16,1 0-10 16,-1 0-4-16,2 0 3 15,0-1 3-15,0 1 2 16,-1-2 6-16,-1 0-10 16,1 2-2-16,-1 0 5 15,2 0-3-15,0 0-1 16,-1 0-3-16,-1 0-2 0,-2 6-2 15,-2 19 12-15,-2 14 11 16,-2 9-14-16,-5 11-1 16,-5 9 0-16,-3 5-5 15,0 0 1-15,7-13-7 16,7-14-2-16,9-22 0 16,7-19-7-16,26-7-1 15,12-29 8-15,12-11-1 16,2 2 1-16,-5 10 0 15,-9 14 1-15,-14 16 1 16,-10 0-2-16,-13 28 1 16,-8 12 0-16,-10 6-1 15,-12 2 0-15,1-7-26 16,8-7-51-16,5-8-45 16,4-11-70-16,4-10-157 0</inkml:trace>
  <inkml:trace contextRef="#ctx0" brushRef="#br0" timeOffset="72175.2941">9677 9626 492 0,'0'0'96'15,"-2"3"-64"-15,-1 21 13 16,-1 9 2-16,-2 11-14 16,-3 10-1-16,-1 7-7 15,-1 6-7-15,-2 0-7 16,4-2-11-16,0-4-4 15,0-4-28-15,3-10-52 16,-5-6-57-16,5-19-114 16</inkml:trace>
  <inkml:trace contextRef="#ctx0" brushRef="#br0" timeOffset="72358.2144">9516 9989 661 0,'12'-6'76'16,"18"1"10"-16,16 2-51 16,6-1-21-16,2-2-3 15,-1-3-11-15,-4 0-1 16,-7-4-31-16,-4 1-64 16,-8-4-61-16,-7 4-164 15</inkml:trace>
  <inkml:trace contextRef="#ctx0" brushRef="#br0" timeOffset="72574.1912">10285 9563 427 0,'5'0'272'0,"1"0"-226"16,6 28 35-16,-6 23-26 15,-6 25-12-15,-3 14-14 16,-24 12-8-16,-6 2-14 16,-1-9-7-16,1-5-21 15,9-19-114-15,11-29-240 16</inkml:trace>
  <inkml:trace contextRef="#ctx0" brushRef="#br0" timeOffset="74054.1554">12065 9097 458 0,'-6'0'34'0,"5"0"13"15,1 0 13-15,0-2-8 16,0-2-9-16,6-2 5 16,16 0 11-16,17 3-12 15,15 3-17-15,16 0 6 16,8 0-11-16,-1 7-14 15,-7 3-10-15,-10 3-1 16,-14 1-45-16,-12-7-129 16,-20-7-298-16</inkml:trace>
  <inkml:trace contextRef="#ctx0" brushRef="#br0" timeOffset="75451.2821">13293 8356 190 0,'-7'-6'269'0,"2"4"-241"16,5 2 25-16,0-2-28 0,7-5 4 16,13 0 22-16,10-7-1 15,7-2-11-15,14-3 2 16,9-1 1-16,4 3-3 15,-5 5-13-15,-14 6-9 16,-16 6-11-16,-16 0-4 16,-13 28 1-16,-5 18 2 15,-32 17-3-15,-15 15-1 16,-16 8 0-16,0-2-1 16,12-7-2-16,18-19-2 15,28-16-1-15,10-14 1 16,22-10 0-16,20-6 2 15,15-6 1-15,5-4 0 0,6-2 1 16,-3 0-3 0,-4 0-19-16,-5 0-60 0,-10-10-80 15,-11-12-271-15</inkml:trace>
  <inkml:trace contextRef="#ctx0" brushRef="#br0" timeOffset="75833.2313">14171 8419 224 0,'0'-3'321'0,"-3"3"-268"16,3 0 15-16,0 0-32 16,6 10 7-16,10 5-13 15,8 6 0-15,1 2-3 16,11 3-4-16,3 3-5 15,0 0-7-15,-1 0-7 16,-3 0-3-16,-4-3-1 0,-6-1-6 16,-2-1-12-16,-3-6-45 15,-4-5-64-15,-2-13-100 16</inkml:trace>
  <inkml:trace contextRef="#ctx0" brushRef="#br0" timeOffset="76032.5956">14591 8350 600 0,'-53'15'57'0,"-9"24"3"0,-8 14-4 16,-10 8-27-16,0 5-24 15,3-3-5-15,14-8-3 16,14-13-30-16,24-12-48 15,16-12-72-15,10-18-94 16</inkml:trace>
  <inkml:trace contextRef="#ctx0" brushRef="#br0" timeOffset="76348.565">14927 8447 150 0,'23'-6'473'16,"13"2"-409"-16,19 0 36 16,6 1-73-16,-2 3-8 15,-1 0-10-15,-7 0-9 0,-9 0-42 16,-11 0-98 0,-10-3-331-16</inkml:trace>
  <inkml:trace contextRef="#ctx0" brushRef="#br0" timeOffset="76963.7447">15807 8264 308 0,'-26'0'171'15,"-6"0"-109"-15,1 14 20 16,1 6-33-16,6 1-10 16,12-2-11-16,12-1-22 15,5-4-6-15,23-2 8 16,13 2 20-16,4 0 18 16,0 8 4-16,-11 8-11 15,-17 9-12-15,-17 13-4 16,-14 8-4-16,-35 0-7 15,-18 0-7-15,-8-9-2 0,2-11-3 16,14-16-11 0,15-16-26-16,15-8-45 0,8-10-65 15,12-17-83-15,9-10-239 16</inkml:trace>
  <inkml:trace contextRef="#ctx0" brushRef="#br0" timeOffset="77213.5204">15649 8280 668 0,'8'2'30'16,"36"4"38"-16,25-4-12 15,20-2-26-15,18 0-13 16,10 0-7-16,1 0-7 16,-15-4-3-16,-19-4-9 15,-22 2-63-15,-19 0-83 16,-17-4-233-16</inkml:trace>
  <inkml:trace contextRef="#ctx0" brushRef="#br0" timeOffset="77894.8225">13371 9210 525 0,'49'-8'52'16,"32"-3"48"-16,43 2-18 15,41-2-28-15,40 1-1 16,41 5-4-16,40 5-15 16,24 0-11-16,5 12-19 15,-21 8 1-15,-50-3-1 0,-55-3-4 16,-52-7-2-16,-41-7 0 16,-28 0-8-16,-17-4-23 15,-17-8-47-15,-16-6-91 16,-18-3-281-16</inkml:trace>
  <inkml:trace contextRef="#ctx0" brushRef="#br0" timeOffset="78729.518">13978 9699 600 0,'-2'-5'34'0,"2"5"32"0,0 0-36 15,17 0 5-15,5 3 4 16,4 19-8-16,0 11 6 15,-6 9-2-15,-4 9-12 16,-7 4-12-16,-4-1-4 16,-5 0-7-16,0-4 0 15,0-3-4-15,0-5-19 16,0-9-35-16,0-11-58 16,0-15-63-16,-2-7-102 15</inkml:trace>
  <inkml:trace contextRef="#ctx0" brushRef="#br0" timeOffset="78925.5647">14294 9738 542 0,'0'-8'162'16,"-18"8"-73"-16,-6 0-23 16,-13 27-55-16,-15 14-11 15,-9 9 0-15,-8 7-1 16,5-1-6-16,9-3-18 15,16-6-25-15,20-9-44 16,14-8-47-16,5-8-74 16</inkml:trace>
  <inkml:trace contextRef="#ctx0" brushRef="#br0" timeOffset="79258.1219">14654 9591 169 0,'-12'9'399'16,"-1"15"-344"0,2 12 20-16,-2 6-35 0,-1 10-25 15,-4 0 0-15,-1 4-2 16,-2-1-10-16,-1-3-3 16,0-6 0-16,5-3-31 15,-2-10-64-15,-3-11-45 16,0-16-120-16</inkml:trace>
  <inkml:trace contextRef="#ctx0" brushRef="#br0" timeOffset="79441.2461">14390 9928 541 0,'22'-5'78'0,"16"4"21"15,14 1-38-15,7 0-18 16,1 0-9-16,0 0-14 15,-8 0-20-15,-4 0 0 16,-8 0-42-16,-4-5-80 16,-2-15-87-16</inkml:trace>
  <inkml:trace contextRef="#ctx0" brushRef="#br0" timeOffset="79657.2044">15239 9501 486 0,'-2'0'287'0,"-4"24"-261"16,1 28 49-16,-3 15-50 16,-7 13-16-16,-7 2-8 15,-4 6-1-15,-2-9-2 16,1-5-27-16,0-6-80 15,5-12-98-15</inkml:trace>
  <inkml:trace contextRef="#ctx0" brushRef="#br0" timeOffset="81203.8003">7225 10723 311 0,'-1'0'11'0,"1"0"-1"15,0 0 0-15,4 0 7 16,13-2 41-16,8-3 4 15,7-2-21-15,5 2-2 16,9 0-6-16,8 0-6 16,3 2-4-16,5 1-8 15,4 1-3-15,2 1-4 16,4 0 5-16,5 0 9 16,7-1 5-16,4 1 4 15,8 0-7-15,6 0-5 16,9-1-3-16,10-3-13 15,6-1 0-15,4-1-2 0,-7 0 0 16,-5 3-1-16,-7-1 0 16,-9 1 2-16,1 1-1 15,-4 0 0-15,1-2-1 16,1 4 0-16,0-4-1 16,-1-1 1-16,2-2 0 15,-3 0 4-15,-6 0-1 16,-4-1-3-16,-4-1 2 15,-5 2-2-15,1-2 0 16,1-2 1-16,4 3 0 16,6-2-1-16,2 4 0 15,5-4 0-15,0 0-1 0,6-4 1 16,4-1 1 0,2 0 0-16,-1 0-1 0,0 3 2 15,-3 1-2-15,-1 3 2 16,2 3-2-16,3 1 0 15,1 2 0-15,1 1-1 16,1-1 0-16,1 0 1 16,3 2 0-16,4 0 2 15,-1 0 2-15,0 0-2 16,4 5 1-16,4-1-2 16,4-2 0-16,9-2-1 15,6 0 0-15,3 0 0 16,3 0 0-16,-8 3 1 15,-5 4 0-15,-2-1 1 16,-6 0 0-16,5 1-1 0,1-1-1 16,3-2-1-16,8 0 1 15,5-1 0-15,-2-2 1 16,-5 4 0-16,-10 2 1 16,-10 3 0-16,-6 0-1 15,-6-2-1-15,-14 0-1 16,-14 0 0-16,-20-1 1 15,-23-4-6-15,-19-3-14 16,-13 0 1-16,-7 0 14 16,-7-1-7-16,0-8-26 15,-6 7-47-15,-18 0-87 16,-16-2-177-16</inkml:trace>
  <inkml:trace contextRef="#ctx0" brushRef="#br0" timeOffset="82417.0661">11739 11031 63 0,'0'-4'136'0,"0"1"-53"15,0 0-33-15,0 3-29 16,0 0-13-16,0 0-8 16,0-4 0-16,0-3 4 15,0-3 17-15,0-2 0 16,3-1 6-16,0 1-7 16,-2 3 10-16,-1 2 3 15,0 4 11-15,0 3-3 16,0-1-16-16,0-1-1 15,0 0-4-15,0-1-10 0,0-1-4 16,0-1 3 0,0 1 22-16,0 3 5 0,-1 0-2 15,-1 1-8-15,1 0-8 16,1 0-3-16,0 0-6 16,0 2-7-16,0 20-2 15,0 13 8-15,-3 12 8 16,-3 11-7-16,-2 3-1 15,-2 4 3-15,1-3-2 16,3-7-6-16,6-17-2 16,0-16-1-16,12-16-1 15,22-6-2-15,20-20 3 0,13-6 2 16,1 8 6 0,-9 16 15-16,-15 2-6 0,-18 36-8 15,-16 17-4-15,-10 10-2 16,0 6-3-16,0-5-9 15,0-32-125-15,8-32-607 16</inkml:trace>
  <inkml:trace contextRef="#ctx0" brushRef="#br0" timeOffset="116517.4889">11554 11848 19 0,'-5'-2'385'16,"1"2"-368"-16,1 0 27 15,3 0-12-15,-2-2 0 16,1 0 3-16,1-1 9 15,0 0 2-15,-2 1 3 16,2 0-7-16,0 0-7 16,0-3-10-16,18-4-11 15,27-7 16-15,25-6 2 16,26-2 0-16,11 3-5 16,-6 3-15-16,-13 9-12 15,-22 7-3-15,-17 2-44 16,-16 2-111-16,-21 7-261 0</inkml:trace>
  <inkml:trace contextRef="#ctx0" brushRef="#br0" timeOffset="116817.3755">11947 12013 753 0,'-10'35'70'0,"-6"30"-4"16,4 31-17-16,-2 20-27 16,1 7-22-16,7-17-23 15,6-40-176-15</inkml:trace>
  <inkml:trace contextRef="#ctx0" brushRef="#br0" timeOffset="147592.9199">6905 7981 585 0,'-27'8'30'15,"-12"44"-18"-15,-10 33 31 16,-7 39-23-16,0 44-4 15,11 36-2-15,17 26 8 16,22 27 4-16,6 6-16 16,43-13-8-16,24-26-2 15,20-48-6-15,13-51-19 0,9-44-29 16,6-35-36-16,-2-22-114 16</inkml:trace>
  <inkml:trace contextRef="#ctx0" brushRef="#br0" timeOffset="148556.7607">11494 8096 438 0,'0'-3'76'15,"3"3"-66"-15,22 2 51 16,13 28 7-16,9 26-9 16,-2 33-27-16,-12 44 3 15,-20 39-4-15,-13 37-6 0,-47 41-4 16,-25 30-15-16,-22 17-5 15,-12-8-1-15,2-42-4 16,5-59-33-16,11-59-81 16,12-64-128-16</inkml:trace>
  <inkml:trace contextRef="#ctx0" brushRef="#br0" timeOffset="149936.7237">4637 8882 123 0,'-7'0'321'0,"5"0"-309"16,2-1 78-16,0-1-39 15,0 0-29-15,0 2 5 0,9 0 1 16,7 0 12-16,10 2 26 16,5 17-26-16,0 8-14 15,1 5-1-15,-5 7-11 16,-8 4-8-16,-3 1-6 15,-5 0 0-15,-4 0-9 16,-2-4-27-16,-2-3-48 16,-2-8-62-16,-1-18-202 15</inkml:trace>
  <inkml:trace contextRef="#ctx0" brushRef="#br0" timeOffset="150136.127">4894 8850 612 0,'-30'34'17'0,"-3"11"14"16,-3 11 0-16,-2 8-22 16,-3 2-9-16,2-6-2 15,6-3-21-15,10-12-44 16,7-8-38-16,12-15-72 15</inkml:trace>
  <inkml:trace contextRef="#ctx0" brushRef="#br0" timeOffset="150418.8743">5124 8756 528 0,'0'18'73'0,"0"8"-42"16,0 8 18-16,0 6-30 0,0 3-15 15,-2-1-4 1,-7 2-5-16,-2 0-23 0,0 2-23 15,-1-4-57-15,1-8-126 16</inkml:trace>
  <inkml:trace contextRef="#ctx0" brushRef="#br0" timeOffset="150601.7681">5007 8991 660 0,'16'-6'19'0,"13"0"41"16,5 0-17-16,1-3-22 15,-1-2-21-15,-6-3-9 0,-1-4-62 16,-2 3-48-16,-1-1-109 16</inkml:trace>
  <inkml:trace contextRef="#ctx0" brushRef="#br0" timeOffset="150784.8035">5572 8593 648 0,'-10'43'41'0,"1"19"9"15,0 12 6-15,0 10-39 0,-6-1-17 16,0-4-4-16,-3-2-48 15,2-3-67-15,-3-9-163 16</inkml:trace>
  <inkml:trace contextRef="#ctx0" brushRef="#br0" timeOffset="151034.5909">4552 9832 589 0,'3'0'53'15,"36"0"-34"1,25-20 28-16,27-8 4 0,21-12-13 16,18-8-3-16,8-8 6 15,0-2-15-15,-9 1-16 16,-17 8-10-16,-27 13-39 15,-25 14-70-15,-26 12-60 16,-17 10-255-16</inkml:trace>
  <inkml:trace contextRef="#ctx0" brushRef="#br0" timeOffset="151300.3518">5280 9976 646 0,'0'47'157'0,"0"29"-91"16,0 19-11-16,-19 10-43 15,-11 1-12-15,-2-9-25 16,9-20-91-16,9-25-214 16</inkml:trace>
  <inkml:trace contextRef="#ctx0" brushRef="#br0" timeOffset="152480.5125">16797 8260 355 0,'26'46'207'16,"9"29"-158"-16,0 21 53 15,-17 27-63-15,-16 27-10 16,-13 18-18-16,-41 20-8 16,-20 10-2-16,-16 3-1 0,-7 0-3 15,-5-17-30 1,2-13-53-16,4-18-80 0,7-17-171 16</inkml:trace>
  <inkml:trace contextRef="#ctx0" brushRef="#br0" timeOffset="153345.0901">13247 8069 367 0,'0'-2'56'0,"0"2"-48"15,0 0 16 1,0 0-17-16,0 0-3 0,0 0 7 16,0 9 14-16,-3 19 29 15,-12 19-4-15,-10 34 6 16,-11 47-22-16,-13 45-1 15,0 47-1-15,8 40 7 16,19 15-19-16,22 0-17 16,28-26-3-16,38-46-9 15,19-42-50-15,19-51-84 16,1-44-182-16</inkml:trace>
  <inkml:trace contextRef="#ctx0" brushRef="#br0" timeOffset="154824.9008">4461 8763 499 0,'-13'0'69'0,"-5"29"-57"16,-6 20 22-16,-2 17-24 15,5 18-4-15,10 7-6 16,11 4-1-16,1 2-4 16,30-10-15-16,12-13-71 15,12-22-107-15</inkml:trace>
  <inkml:trace contextRef="#ctx0" brushRef="#br0" timeOffset="155240.6234">5748 8474 564 0,'0'117'59'15,"-3"28"-4"-15,-32 11-3 16,-13-1-37-16,-13-5-15 16,-3-15-58-16,4-28-132 15</inkml:trace>
  <inkml:trace contextRef="#ctx0" brushRef="#br0" timeOffset="156088.5513">1785 8843 456 0,'0'0'58'0,"0"0"17"16,0 0-15-16,-2 3-16 15,-9 19-16-15,-2 14 0 0,-4 19-4 16,0 17-13-16,3 12-8 15,7 17-2-15,7 6-1 16,3 0-4-16,25-4-9 16,7-14-21-16,3-17-19 15,0-14-26-15,0-22-47 16,-3-23-149-16</inkml:trace>
  <inkml:trace contextRef="#ctx0" brushRef="#br0" timeOffset="156405.0178">2114 9093 147 0,'4'0'408'15,"6"7"-405"-15,6 12 71 16,6 6-37-16,5 6-15 16,-1 4-5-16,-3 7-7 0,-4 6-4 15,-5 6-6 1,-3 0 0-16,0 0-10 0,-5-9-39 15,-2-10-52-15,-3-18-103 16</inkml:trace>
  <inkml:trace contextRef="#ctx0" brushRef="#br0" timeOffset="156637.2725">2341 9069 61 0,'-18'7'544'16,"0"24"-544"-16,-2 9 25 0,0 7-4 15,-6 7-15-15,3 8-6 16,-4 0-6-16,3 0-8 16,6-10-29-16,8-7-40 15,4-5-59-15,6-12-120 16</inkml:trace>
  <inkml:trace contextRef="#ctx0" brushRef="#br0" timeOffset="156903.1543">2481 9171 429 0,'0'29'41'0,"0"7"18"16,0 2-33-16,0 4-26 15,0-2-1-15,0 0-24 16,0-1-39-16,-11-1-31 15,-2-10-110-15</inkml:trace>
  <inkml:trace contextRef="#ctx0" brushRef="#br0" timeOffset="157102.6961">2417 9338 569 0,'33'-14'18'0,"5"-2"64"16,4 2-55-16,-9 4-23 15,-9 2-4-15,-8 2-46 16,-7-1-60-16,-1 4-100 16</inkml:trace>
  <inkml:trace contextRef="#ctx0" brushRef="#br0" timeOffset="157484.6502">2750 8998 294 0,'0'0'151'16,"0"0"-134"-16,0 9 33 16,1 5-18-16,1 5 0 15,2 6 4-15,-3 7-1 0,-1 6-3 16,0 9 1-16,0 4-11 16,0 2-6-16,0-7-12 15,-1-15-4-15,1-18-7 16,0-13-7-16,11-10 11 15,12-15 3-15,7 0 5 16,3 6 1-16,-5 14 12 16,-5 5 3-16,-8 12 1 15,-11 19-6-15,-4 11-5 16,0-1-11-16,-10 0-26 16,-4-9-44-16,5-10-29 15,3-8-101-15</inkml:trace>
  <inkml:trace contextRef="#ctx0" brushRef="#br0" timeOffset="159081.3577">3493 9051 491 0,'-5'53'101'16,"-4"7"-29"-16,0 6-39 15,-3 0-20-15,3-4-13 16,5-6-2-16,4-9-33 16,0-8-74-16,1-14-64 15,16-19-193-15</inkml:trace>
  <inkml:trace contextRef="#ctx0" brushRef="#br0" timeOffset="159314.2768">3658 8758 489 0,'14'58'110'0,"5"14"-86"15,2 13 42-15,-6 9 6 16,-6 13-24-16,-9 9-13 15,0 2-13-15,-12 1-22 16,-18-6-6-16,-1-18-45 16,-2-18-92-16,0-27-176 15</inkml:trace>
  <inkml:trace contextRef="#ctx0" brushRef="#br0" timeOffset="160012.4634">1756 10220 285 0,'-3'-2'101'0,"2"0"-90"16,1 2 38-16,0-2-15 16,0 2 3-16,0 0 2 15,15 0 5-15,10 0 12 16,11 0-19-16,8 0-8 15,17 0-3-15,30-12 5 16,36-17 5-16,42-15 2 16,37-7 4-16,28-7-7 0,18 2-11 15,2 2-11-15,-17 8-13 16,-40 10-2-16,-48 10-3 16,-50 12-24-16,-38 10-23 15,-25 4-43-15,-15 0-146 16,-15 0-227-16</inkml:trace>
  <inkml:trace contextRef="#ctx0" brushRef="#br0" timeOffset="161574.9468">4009 9861 123 0,'0'0'39'0,"-3"0"16"16,3 0-11-16,-2 0-34 16,1 0 14-16,-1 0-11 15,1 0-12-15,1 0-1 16,-2 0 3-16,2 0 0 15,-1 0-2-15,-1 0-1 16,2 0 8-16,0 0 14 16,0 0 15-16,0 0 3 15,0 0-7-15,0 0-14 16,0 0-9-16,0 0 10 16,0 0-7-16,0 0-1 15,0 0-3-15,0 0-4 0,3-5 16 16,6 1 15-16,2 2-1 15,1-2-3-15,0 1-5 16,1-2-5-16,1 2-8 16,2-2 0-16,-1-1-4 15,1 3-4-15,-2 0-3 16,0-1 0-16,0 2 0 16,2-2-2-16,-1-2 1 15,5 0-1-15,-4-2 0 16,4 0 1-16,-4 0 0 15,0 4 0-15,0 1 1 16,3 1 2-16,1 2 0 0,2-1-2 16,0-1-1-16,-1-3 0 15,0 0-1-15,1-2 2 16,0-1 4-16,2 2-1 16,-1-1-1-16,5 1 1 15,2 1 1-15,0 0 1 16,3-2-1-16,-2 1-2 15,0 1 11-15,-2 1-7 16,-4 0-9-16,-6-1 0 16,-4 1-8-16,-3-3-34 15,-6 3-42-15,-6-9-208 16</inkml:trace>
  <inkml:trace contextRef="#ctx0" brushRef="#br0" timeOffset="167306.3757">3029 9241 231 0,'-5'2'58'0,"2"-2"0"16,3 0-2-16,0 0-40 15,0 1 3-15,0-1 29 16,8 0 8-16,3 0-13 16,6 0 1-16,8-10-2 15,2 0-15-15,5-2-13 16,-1 4-11-16,-3 0-3 15,-4 6 0-15,-10 2-15 16,-8 0-28-16,-6 0-43 16,0 0-69-16,1 0-153 15</inkml:trace>
  <inkml:trace contextRef="#ctx0" brushRef="#br0" timeOffset="167576.9831">3163 9139 260 0,'0'0'163'0,"0"0"-108"0,1 16 40 15,5 12-28-15,-1 15-29 16,-5 8-7-16,0 12-20 16,-5 3-11-16,-7-5 0 15,4-13-45-15,8-36-222 16</inkml:trace>
  <inkml:trace contextRef="#ctx0" brushRef="#br0" timeOffset="169306.1763">17417 9221 350 0,'0'-2'108'0,"0"1"-55"15,0-1-6-15,0 2-29 16,0 0-7-16,0-4 6 15,0 3 17-15,0-2-1 16,0 0-1-16,0 3-9 16,0 0-7-16,0 0-7 15,-13 9 0-15,-3 6-4 16,3-4-1-16,6-5 0 16,7-4-2-16,0-2 0 15,0 0 8-15,15-15 18 16,4 1-9-16,-7 5 8 0,-3 3-7 15,-8 6-10-15,-1 0-10 16,-3 1-2-16,-22 12-83 16,3-13-216-16</inkml:trace>
  <inkml:trace contextRef="#ctx0" brushRef="#br0" timeOffset="171036.5528">18372 8339 422 0,'3'-5'23'16,"-3"5"40"-16,0 0-10 15,3-6-36-15,4 1 4 16,-1-6 13-16,-1 4-3 15,-5 2 0-15,0 2 0 16,-5 3-9-16,-21 8-15 16,-13 30-5-16,-10 23 0 0,-1 17-1 15,4 15 2-15,12 5 2 16,14-1 2 0,11-4-5-16,9-11-2 0,5-15-4 15,13-10-14-15,2-13-23 16,-3-11-28-16,2-11-40 15,2-10-114-15</inkml:trace>
  <inkml:trace contextRef="#ctx0" brushRef="#br0" timeOffset="171320.4923">18543 8571 577 0,'11'0'6'16,"7"4"63"-16,7 12-34 15,9 8-15-15,2 8-7 16,-3 7 0-16,-5 2 0 15,-4 2-5-15,-7 1-7 16,-5-2-1-16,-5-6-14 16,-4-3-44-16,-1-10-51 15,-2-14-60-15,0-9-127 16</inkml:trace>
  <inkml:trace contextRef="#ctx0" brushRef="#br0" timeOffset="171517.4829">18969 8527 493 0,'-15'0'49'15,"-12"22"22"-15,-10 10-2 16,-7 11-35-16,-6 8-14 16,0 5-13-16,4 1-7 15,9-4 0-15,7-2-24 16,8-11-54-16,13-7-50 0,9-14-74 15</inkml:trace>
  <inkml:trace contextRef="#ctx0" brushRef="#br0" timeOffset="171800.5535">19163 8545 579 0,'0'4'34'16,"0"20"2"-16,0 5 8 0,0 4-30 16,0 5-13-16,0 3 0 15,-5 1-1-15,-4 1-1 16,-3-4 1-16,-1-3-12 15,-6-2-37-15,-3-5-33 16,-4-9-74-16,5-12-183 16</inkml:trace>
  <inkml:trace contextRef="#ctx0" brushRef="#br0" timeOffset="171983.3249">18992 8770 250 0,'19'-10'207'0,"4"0"-125"0,6 1 16 16,5-2-57-16,6 1 3 16,5 2-9-16,-6 4-13 15,-5 4-22-15,-9 0 0 16,-12 2-46-16,-6 7-72 16,-1-6-77-16</inkml:trace>
  <inkml:trace contextRef="#ctx0" brushRef="#br0" timeOffset="172332.3988">19559 8383 409 0,'5'-2'171'16,"0"2"-117"-16,-1 1 18 15,-3 21-48-15,-1 12 2 16,0 10-13-16,-1 7-2 16,-17 3-1-16,-6 5 2 15,-1-7-5-15,8-6-6 16,6-12-1-16,11-16-12 16,2-18-5-16,27 0 11 15,15-19 6-15,4-5 2 16,0 5 9-16,-12 11 7 0,-12 8-2 15,-14 0-11-15,-10 24-2 16,0 10-2-16,-15 8-1 16,-10-3-62-16,1-6-85 15,10-10-122-15</inkml:trace>
  <inkml:trace contextRef="#ctx0" brushRef="#br0" timeOffset="172581.8041">20040 8412 499 0,'0'0'92'15,"0"25"-23"-15,-3 11-3 16,-10 11-43-16,-3 2-18 15,-4 6-4-15,-4-4-1 16,-3 0-6-16,-3-2-27 16,-3-6-41-16,4-13-50 15,4-11-86-15,8-19-56 16</inkml:trace>
  <inkml:trace contextRef="#ctx0" brushRef="#br0" timeOffset="172748.1303">19822 8658 169 0,'20'-22'108'0,"3"5"4"16,3 4-28-16,0 7-20 16,4 3 0-16,3 1-3 15,4 2-11-15,2 0-17 16,-3 0-14-16,-7 0-19 16,-10 8-38-16,-9 2-80 15,-1-6-79-15</inkml:trace>
  <inkml:trace contextRef="#ctx0" brushRef="#br0" timeOffset="172948.3873">20405 8334 526 0,'0'33'79'16,"0"12"34"-16,0 12-59 15,-18 5-31-15,-1 2-15 16,-2-5-8-16,-1-3-21 16,-4-6-60-16,3-11-66 15,6-12-118-15</inkml:trace>
  <inkml:trace contextRef="#ctx0" brushRef="#br0" timeOffset="173180.0911">20596 8232 570 0,'27'16'27'16,"-6"26"56"-16,1 18-37 15,-5 17-11-15,-17 14 4 16,-13 11 6-16,-31 4-13 15,-14-4-9-15,-8-4-23 16,-8-19-8-16,10-28-130 16,20-36-304-16</inkml:trace>
  <inkml:trace contextRef="#ctx0" brushRef="#br0" timeOffset="174012.1666">21193 8263 439 0,'0'-7'140'15,"0"7"-59"-15,-17 5-3 16,-9 26-40-16,-10 20 2 16,-6 16-3-16,2 14-23 0,-1 11-11 15,9 0-3-15,11-6-2 16,15-7-12-16,6-9-40 16,12-9-22-16,15-11-16 15,7-17-76-15,7-16-137 16</inkml:trace>
  <inkml:trace contextRef="#ctx0" brushRef="#br0" timeOffset="174311.002">21478 8489 458 0,'10'20'42'16,"13"10"59"-16,4 4-59 15,-3 6-19-15,1 5-2 16,-4 3-7-16,-5-1-5 15,-1-1-7-15,-7-4-2 16,-5-6-18-16,-3-3-53 16,0-13-83-16,0-8-140 15</inkml:trace>
  <inkml:trace contextRef="#ctx0" brushRef="#br0" timeOffset="174493.7418">21678 8555 518 0,'-42'32'72'15,"-10"8"6"-15,-6 8-32 16,0 4-38-16,4-1-7 16,11-3-1-16,7-9-38 15,13-6-99-15,16-6-120 16</inkml:trace>
  <inkml:trace contextRef="#ctx0" brushRef="#br0" timeOffset="174726.647">21929 8507 423 0,'0'11'138'16,"0"18"-63"-16,-2 8-2 16,-8 8-54-16,-5 6-8 0,-2 0-8 15,-5 0-3-15,-2-5-24 16,-3-4-72-16,2-5-130 16</inkml:trace>
  <inkml:trace contextRef="#ctx0" brushRef="#br0" timeOffset="174909.5601">21778 8705 421 0,'21'0'99'16,"2"0"-22"-16,9 0-8 16,8 7-37-16,5 5 2 15,4-3-14-15,-4 0-20 0,-9 2-13 16,-15-4-66-1,-5-7-108-15,-1 0-272 0</inkml:trace>
  <inkml:trace contextRef="#ctx0" brushRef="#br0" timeOffset="175092.3629">22421 8365 444 0,'-11'50'128'16,"0"17"-43"-16,-4 5-6 16,-5 1-63-16,-2-6-15 15,1-9-1-15,-3-10-80 0,2-3-156 16</inkml:trace>
  <inkml:trace contextRef="#ctx0" brushRef="#br0" timeOffset="175308.6655">22627 8321 597 0,'10'55'14'0,"-4"21"71"15,-6 14-48-15,0 6 9 16,-26 7-2-16,-16 1-23 0,-12-4-17 15,-9-10-4-15,-8-12-26 16,-4-20-107-16,7-18-203 16</inkml:trace>
  <inkml:trace contextRef="#ctx0" brushRef="#br0" timeOffset="176289.4713">18387 9272 323 0,'13'-6'26'0,"11"0"62"16,16 0-23-16,16-2-29 15,9 3-9-15,8 2-8 16,-1 3 6-16,4 0-7 16,3 0 0-16,3 0 3 15,0 0-2-15,2 0 5 16,5 0-6-16,5 6-2 16,5-2-2-16,5-4-4 15,1 0-5-15,3 0 0 16,5-7 2-16,3-2 5 0,2 4-6 15,-2 4-2-15,-4 1-1 16,0 0 1-16,1 0-1 16,-1 0 0-16,4 4 1 15,2-2 4-15,2-1 0 16,-6 6 1-16,-1 1-4 16,-6 2 1-16,-4 6-2 15,-6 2 1-15,-5-4-3 16,-1-4 0-16,2-5-1 15,4-5 0-15,1 0-1 16,-3 0 3-16,-8-7 6 16,-5-1 6-16,-3 8-10 0,-2 0-1 15,1 0-3-15,-1 6-1 16,2 8 2-16,-2 3-2 16,1-2 0-16,-5 3 0 15,-10-2 0-15,-16-5-7 16,-17-2-23-16,-22-6-25 15,-8-3-53-15,-20 0-67 16,-19-7-280-16</inkml:trace>
  <inkml:trace contextRef="#ctx0" brushRef="#br0" timeOffset="176904.6409">20398 9642 23 0,'-3'-9'285'0,"3"5"-204"16,0 4 25-16,5-3-30 16,3 3-9-16,0 3-19 15,2 30 3-15,4 19 22 16,-11 22-6-16,-3 16-15 16,-17 3-21-16,-17 3-17 15,-5-3-8-15,0-5-6 16,1-8-17-16,-1-1-86 15,4-14-105-15,9-23-195 16</inkml:trace>
  <inkml:trace contextRef="#ctx0" brushRef="#br0" timeOffset="177919.0027">13371 11740 328 0,'12'-15'148'16,"1"1"-101"-16,2 1 19 16,6-1-37-16,-3 1 10 15,-6 8 5-15,-6-1-1 16,-5 5-19-16,-1 1-9 15,0 0 4-15,-7 10 1 16,-10 12-2-16,-2-2-14 16,4-3-4-16,6-6 0 15,8-8-2-15,1-3-2 16,3-5-6-16,17-14 3 16,6-4 7-16,-1 4 4 15,-11 9 7-15,-7 8 8 0,-7 2-18 16,0 27-1-1,-21 15-1-15,-7-3-95 0,7-22-218 16</inkml:trace>
  <inkml:trace contextRef="#ctx0" brushRef="#br0" timeOffset="178450.9516">14888 10748 594 0,'-51'11'37'15,"-4"34"58"-15,-1 14-71 16,4 12-22-16,8 17-1 15,7 11 0-15,8 8 0 16,9-1-1-16,15-6-2 16,5-8-35-16,28-15-74 0,10-11-47 15,3-10-56-15</inkml:trace>
  <inkml:trace contextRef="#ctx0" brushRef="#br0" timeOffset="178816.7628">15103 11104 383 0,'7'0'221'16,"4"11"-191"-16,7 17 55 15,3 11-41-15,6 8-19 16,-1 3 0-16,-2 1-13 15,-4-5-9-15,-5-3-3 16,-9-4-7-16,-6-4-41 16,0-7-59-16,-5-8-56 15,-6-12-141-15</inkml:trace>
  <inkml:trace contextRef="#ctx0" brushRef="#br0" timeOffset="179000.4662">15376 11087 535 0,'-34'20'59'15,"-13"15"44"-15,-8 5-58 16,0 10-28-16,1 4-14 16,11-6-3-16,10-2 0 15,11-5-29-15,10-10-74 16,6-6-104-16</inkml:trace>
  <inkml:trace contextRef="#ctx0" brushRef="#br0" timeOffset="179248.1666">15756 11025 475 0,'-5'18'109'0,"-3"12"-51"15,-4 13-3-15,-4 6-45 16,-2 2-10-16,-3 1 0 16,-4 0-10-16,-4-6-41 15,-2-2-53-15,0-7-101 16</inkml:trace>
  <inkml:trace contextRef="#ctx0" brushRef="#br0" timeOffset="179415.2858">15610 11260 370 0,'32'-8'90'15,"-3"1"1"-15,3 2-6 16,2 2-42-16,0 3-28 15,-2 0-15-15,-7 0-36 0,-6 9-82 16,-2-1-83-16</inkml:trace>
  <inkml:trace contextRef="#ctx0" brushRef="#br0" timeOffset="179930.415">16179 10922 254 0,'4'-8'276'16,"3"4"-209"-16,-5 4 0 16,1 0-61-16,0 0-5 15,0 0 2-15,0 7 2 16,-1 3 5-16,-1 2-1 15,1 3 14-15,-2-2 3 16,0 3-2-16,0 1-1 16,0 4-8-16,-5 2-2 15,-7 4 1-15,-3 3 1 16,-1 4-3-16,-2 4-1 16,-4 3-4-16,-3 5 1 15,-3 4-1-15,3-2-6 16,3-4-1-16,9-12-1 0,9-12-6 15,4-14-15-15,18-6-13 16,22-28 23-16,10-9 8 16,5-2 4-16,-2 5 0 15,-5 7 3-15,-6 11 1 16,-8 10 4-16,-13 6-4 16,-6 11 0-16,-13 20 7 15,-2 8-2-15,-2 2-7 16,-14 3-2-16,1-1-13 15,-3-9-38-15,4-5-51 16,-2-13-42-16,6-10-90 16</inkml:trace>
  <inkml:trace contextRef="#ctx0" brushRef="#br0" timeOffset="180180.0594">16683 11052 454 0,'0'6'90'0,"0"18"-20"16,0 7-27-16,0 9-22 15,-2 7-6-15,-6 3-10 0,-4 0-2 16,1 0 2-1,-2-4-5-15,1-1 0 0,-6-4-35 16,-3-7-51-16,-1-11-80 16,1-11-161-16</inkml:trace>
  <inkml:trace contextRef="#ctx0" brushRef="#br0" timeOffset="180363.0814">16540 11288 60 0,'20'-17'303'15,"3"6"-207"-15,1 5-11 16,3-2-32-16,6 4-8 0,4-1 4 16,3 0-7-1,-1 5-15-15,-5 0-27 0,-5 0-1 16,-12 5-52-16,-12 3-59 16,-5-7-119-16</inkml:trace>
  <inkml:trace contextRef="#ctx0" brushRef="#br0" timeOffset="180546.4812">17068 10987 479 0,'12'3'39'16,"-5"26"40"-16,-2 10-29 15,-5 12-3-15,0 7-12 16,0 3 1-16,-12-1-16 0,-3-2-15 15,0 1-5-15,-4-4-52 16,-4-6-91-16,5-9-118 16</inkml:trace>
  <inkml:trace contextRef="#ctx0" brushRef="#br0" timeOffset="180811.8858">17330 10732 541 0,'17'13'58'16,"-1"26"14"-16,-4 15-46 15,0 20-4-15,-8 14 14 16,-4 9 7-16,-1 6 3 15,-23-2-4-15,-9-4-18 16,-6-7-24-16,-7-11 0 16,-4-15-90-16,8-29-169 15</inkml:trace>
  <inkml:trace contextRef="#ctx0" brushRef="#br0" timeOffset="181377.2685">17592 10896 137 0,'11'-13'268'15,"-2"4"-188"-15,-4 3 10 16,-2 4-31-16,-3 2-20 0,0 0-16 15,-6 12 4-15,-18 20 9 16,-7 17-8-16,-4 16-14 16,3 12-9-16,3 6-3 15,7 3-1-15,10-2-1 16,9-6-1-16,3-9-15 16,10-17-40-16,17-11-59 15,14-20-105-15</inkml:trace>
  <inkml:trace contextRef="#ctx0" brushRef="#br0" timeOffset="181709.663">17924 11094 399 0,'6'17'117'0,"17"5"-1"16,5 4-37-16,6 4-39 15,8 3-13-15,7 1-9 0,-1 0-13 16,-6-2-5-16,-11 0 0 16,-14-5-18-16,-13-5-51 15,-4-4-61-15,0-9-114 16</inkml:trace>
  <inkml:trace contextRef="#ctx0" brushRef="#br0" timeOffset="181892.6392">18251 11146 340 0,'-25'1'199'0,"-10"25"-126"0,-12 9 8 16,-11 9-56-16,-1 7-7 16,5 0-12-16,8-9-6 15,9 0-11-15,10-12-60 16,12-10-131-16</inkml:trace>
  <inkml:trace contextRef="#ctx0" brushRef="#br0" timeOffset="182108.7349">18512 11073 477 0,'-4'29'108'0,"-6"11"-10"16,-3 7-44-16,-3 6-42 15,-2 0-12-15,-4 0-2 16,-4-3-48-16,-8-2-103 16,-2-6-168-16</inkml:trace>
  <inkml:trace contextRef="#ctx0" brushRef="#br0" timeOffset="182275.0598">18366 11260 492 0,'27'-6'73'16,"-2"4"45"-16,11 1-81 16,8 1-20-16,5 0-11 15,3 0-6-15,-9 0-40 16,-10 0-78-16,-9 0-178 15</inkml:trace>
  <inkml:trace contextRef="#ctx0" brushRef="#br0" timeOffset="182442.2674">18984 10973 90 0,'0'0'462'16,"0"29"-376"-16,0 16-14 15,0 10-61-15,-14 5-8 0,-4 1-1 16,0-6-2-16,-1-5-6 16,-6-10-47-16,0-8-126 15</inkml:trace>
  <inkml:trace contextRef="#ctx0" brushRef="#br0" timeOffset="182657.339">19219 10793 492 0,'2'15'169'0,"5"40"-131"0,0 25 4 16,-7 18-34-16,-8 14 26 16,-37-1-1-16,-13 0-16 15,-13-6-10-15,-4-8-7 16,-5-5-26-16,-2-13-119 15,5-17-211-15</inkml:trace>
  <inkml:trace contextRef="#ctx0" brushRef="#br0" timeOffset="183298.4753">14602 11884 469 0,'10'0'11'0,"36"0"77"16,31 0-23-16,34 0-24 0,39-10-8 15,25-6 2 1,26-3 4-16,19 2 2 15,13 1-10-15,9 2-15 0,2 6-14 16,2 7-2-16,-8 1 1 16,-10 0 2-16,-15 9-3 15,-22 5 0-15,-12-2 0 16,-16-4 10-16,-11-2 3 16,-7-6-5-16,-15 0-3 15,-8 0-4-15,-17-2-1 16,-20-2 0-16,-24 2 0 15,-22 2-21-15,-17 0-26 16,-16 0-46-16,-6 6-61 16,-5 3-190-16</inkml:trace>
  <inkml:trace contextRef="#ctx0" brushRef="#br0" timeOffset="183654.9903">17017 12195 759 0,'1'34'64'0,"-1"42"48"15,-11 23-72-15,-16 7-34 16,-7 1-6-16,-1-5-1 15,2-1-80-15,14-11-284 16</inkml:trace>
  <inkml:trace contextRef="#ctx0" brushRef="#br0" timeOffset="227399.4212">1707 9868 175 0,'-51'18'92'0,"10"1"-28"15,11-10 50-15,15-6-85 16,8-3 31-16,7 0-4 16,0-20-8-16,30-37-1 15,45-42 12-15,62-43 25 16,72-36-12-16,69-22-25 16,50-6-17-16,15 15-15 15,-25 23-14-15,-53 35-1 16,-60 33-66-16,-68 20-164 15</inkml:trace>
  <inkml:trace contextRef="#ctx0" brushRef="#br0" timeOffset="228645.4768">7803 10343 243 0,'-3'-5'42'0,"0"-1"-17"15,0 4 18-15,0-2-7 16,1 2 20-16,2 1-8 15,0-1-15-15,0 1 9 16,0-3-5-16,29-4-20 16,44-14 24-16,70-18 27 15,94-29 2-15,96-30-2 16,109-29-10-16,83-16-8 0,33 9-22 16,-15 19-20-16,-88 23-8 15,-116 25-6-15,-121 24-11 16,-104 8-105-16,-78-1-342 15</inkml:trace>
  <inkml:trace contextRef="#ctx0" brushRef="#br0" timeOffset="230923.7324">7515 14324 139 0,'5'-3'78'0,"1"-4"-19"16,4-1 19-16,0 0-28 16,1-3-1-16,-1 0 10 15,-2 2-10-15,-2 2 9 16,-5 4-10-16,1-1-1 15,-2 4-4-15,0 0-7 16,0 0-13-16,-11 0-6 16,-16 10-11-16,-16 20 6 15,-15 19-12-15,-7 13 1 16,0 15-1-16,8 6 0 16,16 4-1-16,16-3 0 15,20-6-1-15,5-7-9 0,25-15-8 16,17-11 8-16,4-13-3 15,9-6-30-15,5-4-32 16,-9-8-145-16</inkml:trace>
  <inkml:trace contextRef="#ctx0" brushRef="#br0" timeOffset="231256.3554">7836 14372 413 0,'5'-5'159'16,"3"5"-124"-16,7 0 11 15,9 3-18-15,7 15 8 16,5 10-2-16,3 6 2 16,-2 2-8-16,-6 8-11 15,-4 7-9-15,-9 3-8 16,-6 0-4-16,-7 4-15 16,-1-6-47-16,-1-11-32 0,0-14-86 15,2-24-164-15</inkml:trace>
  <inkml:trace contextRef="#ctx0" brushRef="#br0" timeOffset="231472.3663">8304 14269 484 0,'-44'10'163'0,"-6"20"-124"15,-4 15 8-15,-2 13-38 16,-1 8-7-16,2 4-2 16,7-2-2-16,8-5-7 0,7-11-8 15,15-10-20-15,10-16-23 16,8-10-50-16,4-15-97 16</inkml:trace>
  <inkml:trace contextRef="#ctx0" brushRef="#br0" timeOffset="231738.3917">8576 14224 400 0,'0'17'131'16,"-2"19"-53"-16,-8 15-17 16,-5 7-28-16,-6 10-22 15,-3 1-11-15,-1 2 0 16,2 0-17-16,1-7-34 16,3-11-64-16,4-22-152 15</inkml:trace>
  <inkml:trace contextRef="#ctx0" brushRef="#br0" timeOffset="231921.3439">8371 14550 520 0,'2'-2'199'16,"7"2"-142"-16,16 0-13 15,13 0-8-15,11 2-16 16,2 0-20-16,-1 1-2 15,-5-3-47-15,-6 1-73 16,-5 1-73-16,-3-2-193 16</inkml:trace>
  <inkml:trace contextRef="#ctx0" brushRef="#br0" timeOffset="232120.5798">8967 14185 168 0,'-19'26'519'0,"-1"18"-460"16,1 15-2-16,0 13-22 15,-1 10-21-15,-3 0-13 16,2-3-1-16,2-1-15 16,7-14-40-16,5-11-76 15,7-27-142-15</inkml:trace>
  <inkml:trace contextRef="#ctx0" brushRef="#br0" timeOffset="232337.7898">9166 14005 295 0,'5'0'447'0,"2"32"-440"16,7 23 48-16,-4 26-8 15,-10 30-10-15,-3 18-13 16,-37 21-7-16,-17-2-4 16,-13-13-13-16,0-22-1 15,10-31-53-15,17-36-122 16,19-43-255-16</inkml:trace>
  <inkml:trace contextRef="#ctx0" brushRef="#br0" timeOffset="232586.2031">9613 13990 690 0,'-44'54'74'0,"-8"29"17"15,-3 33-22-15,1 25-21 16,6 16-26-16,14-1-19 0,15-19-3 16,19-27-6-16,10-33-21 15,33-28-79-15,19-24-103 16,2-21-308-16</inkml:trace>
  <inkml:trace contextRef="#ctx0" brushRef="#br0" timeOffset="233650.2413">9986 14257 391 0,'0'0'83'15,"0"0"-29"-15,0-2-4 16,0 0-14-16,0 0 0 15,0 2 14-15,0 0-12 16,0 0 12-16,0-4-5 16,6-2-10-16,22-6-1 15,20-1-7-15,14-6-2 16,10 2-5-16,-1 2 1 16,-15 9-1-16,-16 6-12 0,-20 2-8 15,-17 24 0-15,-3 20 0 16,-25 19 0-16,-24 17-2 15,-15 12-3-15,-6 5-8 16,4-3 1-16,16-14 2 16,20-20 5-16,21-19 0 15,9-18-2-15,13-13-4 16,22-5 10-16,8-6 1 16,6-1 2-16,6 0-1 15,-3-3-1-15,-8-2-6 16,-11 4-73-16,-13 1-91 15,-10 0-177-15</inkml:trace>
  <inkml:trace contextRef="#ctx0" brushRef="#br0" timeOffset="233965.9139">10672 14279 529 0,'0'0'122'0,"3"0"-80"15,6 3-20-15,6 17-6 0,10 10 15 16,11 5-12-16,4 4 8 15,5 3 2-15,3 2-8 16,-8 0-13-16,-6 0-8 16,-7-3-5-16,-12-1-29 15,-6-4-33-15,-5-2-42 16,-4-12-72-16,0-18-193 16</inkml:trace>
  <inkml:trace contextRef="#ctx0" brushRef="#br0" timeOffset="234399.6802">11073 14229 109 0,'-13'0'586'0,"-4"0"-534"15,-5 15 23-15,-9 21-42 16,-15 18-20-16,-10 10-13 16,-12 10 0-16,-6 6-16 15,0 1-9-15,7-5 7 16,20-14-31-16,21-17-54 15,23-19-110-15</inkml:trace>
  <inkml:trace contextRef="#ctx0" brushRef="#br0" timeOffset="235163.9264">11490 14265 464 0,'0'-8'178'0,"0"6"-105"16,0 2-12-16,3 0-54 15,1 10-6-15,-1 21 4 16,-3 15 13-16,0 13 5 16,-4 5-5-16,-12 5-6 15,0-1-11-15,0 1-1 16,-2 2-20-16,0-5-46 15,0-9-51-15,-3-16-101 0,2-27-191 16</inkml:trace>
  <inkml:trace contextRef="#ctx0" brushRef="#br0" timeOffset="235346.0525">11366 14496 689 0,'30'-26'54'0,"13"0"28"16,8 6-38-16,-2 8-17 16,-9 8-26-16,-10 4-1 15,-6 2-49-15,-3 20-68 16,-2 3-70-16,-3 4-275 16</inkml:trace>
  <inkml:trace contextRef="#ctx0" brushRef="#br0" timeOffset="235745.3516">11925 14191 618 0,'0'-10'78'0,"2"2"4"16,20-6-54-16,14 0-8 0,8 0 8 16,4 0 9-16,0 2-6 15,-11 4-3-15,-11 6-9 16,-14 2-10-16,-12 13-7 16,-2 23 1-16,-29 20 0 15,-16 17-2-15,-11 16 0 16,0 6-1-16,6-4-2 15,19-10-2-15,21-19-6 16,12-20-5-16,6-13-1 16,21-15 11-16,4-6 5 15,7-5 2-15,1-3-1 16,-2 0-1-16,1 0 0 16,-6-5-25-16,-8-4-64 0,-5-4-93 15,-7-5-247-15</inkml:trace>
  <inkml:trace contextRef="#ctx0" brushRef="#br0" timeOffset="236127.7937">12637 14022 623 0,'0'0'59'16,"0"0"-9"-16,0 12-34 0,0 17 19 15,0 13-16-15,-8 11-5 16,-11 13 9-16,-5 11 4 16,-4 2-1-16,-1 0-12 15,9-11-13-15,10-20-1 16,10-20-11-16,11-22-21 15,31-6 20-15,13-20 12 16,13-13 2-16,1 4 0 16,-9 7 9-16,-17 13 17 15,-16 9-3-15,-15 5-8 16,-12 28-8-16,0 11 3 16,-20 9-12-16,-6 3-5 0,2-1-53 15,6-6-74-15,0-9-106 16</inkml:trace>
  <inkml:trace contextRef="#ctx0" brushRef="#br0" timeOffset="236328.0686">13084 14413 568 0,'23'-11'222'0,"9"2"-165"0,12 2 7 16,3 3-58-16,-2 2-6 15,-4 2-78-15,-7 0-173 16</inkml:trace>
  <inkml:trace contextRef="#ctx0" brushRef="#br0" timeOffset="236859.8864">13929 14086 675 0,'-34'0'69'0,"1"13"14"15,6 9-43-15,13 4-8 16,13 0-30-16,5-4-2 16,38-2-9-16,16-2 9 15,10 4 7-15,-6 5-1 16,-11 4 39-16,-21 6-31 15,-24 9 13-15,-8 6-3 16,-40 8-16-16,-23 2-8 16,-16-1 0-16,5-8 0 15,9-20 0-15,21-15-15 0,14-18-54 16,13-6-63 0,8-18-101-16,11-8-214 0</inkml:trace>
  <inkml:trace contextRef="#ctx0" brushRef="#br0" timeOffset="237075.5093">13887 14067 681 0,'0'-3'159'0,"28"3"-116"15,19 0 7-15,15 0-23 16,10 0-19-16,-5 0-7 0,-10 6-1 16,-12 10-21-16,-13 6-94 15,-9-1-121-15</inkml:trace>
  <inkml:trace contextRef="#ctx0" brushRef="#br0" timeOffset="237308.3711">14658 13663 767 0,'0'41'119'0,"9"31"-50"16,12 29-39-16,-13 23-14 15,-8 22-2-15,-41 13-6 16,-33 3-8-16,-28-1 0 15,-15-19 0-15,-9-21 0 16,14-30 0-16,21-30-52 16,17-36-167-16</inkml:trace>
  <inkml:trace contextRef="#ctx0" brushRef="#br0" timeOffset="243011.342">15313 14437 359 0,'-4'0'77'16,"2"0"-27"-16,1 0-21 15,1 0-24-15,0 0-4 16,0 0 1-16,0-2 4 15,-2 2 13-15,1 0 28 16,-1 0 5-16,2 0 1 16,0-1-1-16,0-1-2 15,6 2-4-15,30 0-20 16,24 0 20-16,26 5-5 0,14-2-17 16,1-1-17-16,-10 0-7 15,-17 11-37-15,-29-2-180 16</inkml:trace>
  <inkml:trace contextRef="#ctx0" brushRef="#br0" timeOffset="253103.3723">14099 9952 192 0,'-18'-3'99'0,"4"3"-43"0,1 0 10 15,4 0 4 1,2 0-29-16,2 0 2 0,5 0 0 15,0 0 10-15,0 0-13 16,23 0 11-16,29 0 29 16,39 0-19-16,42 0-20 15,40-8-9-15,25-5-20 16,10 5-12-16,-16 3-14 16,-37-5-164-16</inkml:trace>
  <inkml:trace contextRef="#ctx0" brushRef="#br0" timeOffset="254034.4548">21118 8774 216 0,'-25'0'34'16,"3"3"0"-16,5 0 21 15,3 0-30-15,1 2 13 16,0-1 15-16,3 0-8 16,1 0-5-16,0 0-2 15,6-4 1-15,3 0-11 0,37 0-3 16,60-4 31-16,72-22 28 16,74-12-18-16,58-3-18 15,25 6-15-15,-19 11-26 16,-72 15-7-16,-88 9-44 15,-98 0-204-15</inkml:trace>
  <inkml:trace contextRef="#ctx0" brushRef="#br0" timeOffset="255630.5031">16833 14020 50 0,'0'-5'471'15,"0"5"-408"-15,0-3 37 16,0 1-50-16,-1 2-19 15,-14 0-13-15,-12 17 6 16,-11 22 1-16,-15 24-2 0,-3 23 0 16,2 20-6-16,5 10-10 15,13-1-4-15,20-9-3 16,16-15 0-16,14-12-1 16,25-17-31-16,9-12-52 15,1-18-84-15,0-21-388 16</inkml:trace>
  <inkml:trace contextRef="#ctx0" brushRef="#br0" timeOffset="256611.7546">17128 14191 431 0,'-3'0'61'16,"3"0"14"-16,3 0-15 15,22-6-39-15,11 2 11 16,7-4 7-16,3-2 6 16,0 5-5-16,-4-2-2 15,-9 7-11-15,-8 0-18 16,-11 8-4-16,-8 18 0 16,-6 15-2-16,-8 9-1 0,-23 9 0 15,-14 8-2-15,-10 5 0 16,-5 1 0-16,5 1-3 15,13-10-5-15,16-16-3 16,15-14 2-16,11-14 8 16,3-9 1-16,27-7 0 15,12-4 8-15,10 0 7 16,0 0-9-16,0 7-6 16,-7 5-8-16,-6 2-66 15,-9-3-122-15</inkml:trace>
  <inkml:trace contextRef="#ctx0" brushRef="#br0" timeOffset="256911.2855">17753 14432 641 0,'12'0'25'15,"13"0"68"-15,6 12-58 16,5 14-17-16,0 11-7 16,-5 4-5-16,-4 8-5 15,-6 1-1-15,-6 2 0 0,-4 0-19 16,-3-7-48-16,-6-10-43 15,-2-12-87-15,0-17-197 16</inkml:trace>
  <inkml:trace contextRef="#ctx0" brushRef="#br0" timeOffset="257109.9533">18117 14434 498 0,'-50'3'67'16,"-2"23"32"-16,-3 7-59 0,-4 13-13 16,-3 6-9-16,1 5-3 15,6-4-10-15,16-4-5 16,14-8-1-16,19-6-45 16,6-10-86-16,13-14-103 15</inkml:trace>
  <inkml:trace contextRef="#ctx0" brushRef="#br0" timeOffset="257359.6208">18358 14544 544 0,'21'-12'123'16,"14"-1"-53"-16,13 1 3 16,5 1-45-16,-1 7-18 15,-8 4-10-15,-11 0-19 16,-8 2-47-16,-11 7-59 16,-7-2-169-16</inkml:trace>
  <inkml:trace contextRef="#ctx0" brushRef="#br0" timeOffset="257642.2344">18943 14235 381 0,'-50'18'237'0,"5"9"-209"15,19 0 5-15,22-4-28 16,7-8-3-16,37-10-1 15,19-5 5-15,5 0 14 16,-3 2 35-16,-15 4 7 16,-18 8-13-16,-19 10-12 15,-9 10-16-15,-26 10-5 16,-23 12-8-16,-10 0-8 16,-4-5 0-16,5-9-32 15,7-19-43-15,11-18-55 0,4-5-38 16,12-28-98-16</inkml:trace>
  <inkml:trace contextRef="#ctx0" brushRef="#br0" timeOffset="257825.2185">18992 14092 633 0,'12'-1'89'16,"14"1"1"-16,13 0-25 15,8 0-36-15,4 1-11 16,0 14-13-16,-2 5-5 0,-7 4-15 16,-6-2-62-16,-11-2-84 15,-19-6-142-15</inkml:trace>
  <inkml:trace contextRef="#ctx0" brushRef="#br0" timeOffset="258024.6455">19674 13810 620 0,'12'44'83'0,"3"26"27"16,-10 23-58-16,-5 23-8 16,-39 16-11-16,-30 7-9 0,-22 4-10 15,-13-11-7-15,5-23-7 16,19-24-18-16,25-41-125 15,27-44-266-15</inkml:trace>
  <inkml:trace contextRef="#ctx0" brushRef="#br0" timeOffset="258457.4416">20298 13962 679 0,'-79'28'87'16,"-9"26"21"-16,0 27-53 15,9 25-21-15,18 13-18 16,34 5-8-16,27-12-5 16,57-17-3-16,38-12-4 15,27-23-15-15,5-13-46 16,-15-20-148-16</inkml:trace>
  <inkml:trace contextRef="#ctx0" brushRef="#br0" timeOffset="259155.2284">20607 14108 589 0,'10'-5'79'0,"11"5"-5"15,11 6 4-15,0 22-47 16,3 19-8-16,-10 9-10 16,-9 10-5-16,-8 6-5 15,-8 2-3-15,0 4 0 0,-5 3-13 16,-9-3-45-16,0-5-72 15,-4-24-92-15</inkml:trace>
  <inkml:trace contextRef="#ctx0" brushRef="#br0" timeOffset="259371.6868">21020 14159 644 0,'-52'4'24'0,"0"22"57"16,-3 16-53-16,-7 14-20 15,-5 7-5-15,0 2-2 16,7-2-1-16,15-4-4 16,14-2-15-16,12-10-53 15,7-8-66-15,5-12-55 16</inkml:trace>
  <inkml:trace contextRef="#ctx0" brushRef="#br0" timeOffset="259687.7999">21390 14156 212 0,'0'0'343'0,"-6"0"-309"16,0 15 23-16,-1 11-37 15,1 12 0-15,-3 7 6 16,-3 7-7-16,-7 4-8 15,-3 0-7-15,-4 7-2 0,-4 3-2 16,-2 0-26 0,0-6-64-16,-1-16-137 0</inkml:trace>
  <inkml:trace contextRef="#ctx0" brushRef="#br0" timeOffset="259870.1643">21260 14452 615 0,'30'-14'60'0,"13"10"46"16,1 4-55-16,-1 0-45 16,-7 10-6-16,-5 14-28 15,-3 4-85-15,-8-4-107 0</inkml:trace>
  <inkml:trace contextRef="#ctx0" brushRef="#br0" timeOffset="260319.1048">21869 14127 334 0,'0'-5'141'0,"0"2"-45"16,0 1-19-16,3 2-44 0,-1 0-3 16,1 0-7-16,0 0-5 15,-3 0-1-15,0 4 1 16,0 8 4-16,0 6 0 16,-9 9-4-16,-7 8-6 15,-3 7-2-15,-6 9-2 16,-2 7 4-16,-1 1-6 15,4-3-3-15,1-3-3 16,10-7 0-16,10-11 0 16,3-12-5-16,3-16-9 15,22-7-5-15,10-14 15 16,11-16 4-16,4 0 0 0,-3 8 0 16,-8 7 2-16,-12 10 5 15,-13 5 7-15,-6 0-4 16,-8 18-9-16,0 15 4 15,-18 10-2-15,-3 5-3 16,-3 2-4-16,5-2-53 16,1-4-75-16,-2-10-129 15</inkml:trace>
  <inkml:trace contextRef="#ctx0" brushRef="#br0" timeOffset="260751.1339">22412 14204 243 0,'0'-2'118'16,"0"0"-15"-16,0 1-25 15,0 1-11-15,1 0-19 16,-1 8-5-16,0 14-7 16,0 14-9-16,0 1-9 15,0 7-7-15,-3 0-7 16,-8 4-4-16,-1 0-2 16,-2 0-33-16,1-2-52 15,-2-7-74-15,-6-11-185 16</inkml:trace>
  <inkml:trace contextRef="#ctx0" brushRef="#br0" timeOffset="260950.8822">22279 14420 422 0,'32'-12'201'15,"8"4"-102"-15,5 0-11 16,1 6-54-16,-6 2-30 16,-9 6-4-16,-2 16-53 15,-10 4-105-15,-11-2-171 16</inkml:trace>
  <inkml:trace contextRef="#ctx0" brushRef="#br0" timeOffset="261167.249">22891 14158 272 0,'-17'37'270'0,"-3"12"-149"15,-1 13-35-15,-2 4-35 16,-1 4-25-16,-1 0-19 15,4 1-7-15,3-3-60 0,2-15-155 16</inkml:trace>
  <inkml:trace contextRef="#ctx0" brushRef="#br0" timeOffset="261449.6992">23225 14019 456 0,'22'0'90'15,"-3"34"4"-15,-5 20-16 0,-14 24-24 16,-1 26 9-16,-40 17-6 15,-18 13-23-15,-19 1-14 16,-16-6-12-16,-6-11-8 16,-4-14-3-16,6-21-70 15,7-33-199-15</inkml:trace>
  <inkml:trace contextRef="#ctx0" brushRef="#br0" timeOffset="264159.7869">7276 15415 57 0,'-3'-5'314'16,"0"1"-285"-16,3 2 9 16,0 1-8-16,0-2-11 15,0-1 8-15,3-2-2 16,12 0-9-16,5-4 7 16,8 2 1-16,5-4-2 15,8 3-2-15,1 1-9 16,2 2-2-16,-1 6-7 15,-3 0-1-15,1 0 0 0,0 0-1 16,3 0 1 0,3 0 0-16,3 0 1 0,2-3 4 15,4-2 7-15,2-2-2 16,2 6 3-16,0 1-12 16,-1 0-1-16,-2 0-1 15,-1 10 0-15,-3 2-1 16,-1 1 1-16,1-1 0 15,3-3 2-15,4-2 4 16,4-4-2-16,3-3-2 16,6 0 3-16,2 0-3 15,1 0 9-15,-4 0-2 0,-5 0 2 16,-6 7-5 0,-7 3-4-16,-6 2-1 15,-4 0-1-15,0-2 1 0,2-5 0 16,2 0-1-16,5-3 0 15,2-2 0-15,-1 0 0 16,-5 2-1-16,-1 2 2 16,0 0-1-16,1 5 0 15,-1-4 3-15,3 2 2 16,1-1-1-16,1-2-2 16,3-4-1-16,3 0 0 15,6 0 0-15,1 0 0 16,-1 0-1-16,-1 0 0 15,-5 0 0-15,-2 5 1 16,0 2-1-16,4-1 1 0,5-4 3 16,5-1 1-16,1-1-3 15,-3 0-2-15,-1 0 1 16,-2 0-1-16,-1 0 0 16,1 0 0-16,0 0 1 15,1 4 0-15,4-2 1 16,4-2 0-16,4 0-2 15,0 0 1-15,-3 0 0 16,-3 0 0-16,-2 0 2 16,0 0-1-16,2 0 2 15,2 0 1-15,4-2-2 16,1-3-2-16,1 0-1 0,4-5 0 16,0 3 0-16,-3-1 0 15,-3-1 1-15,-4 4-1 16,-1-2 0-16,1 1 0 15,3-2 1-15,-1 0 1 16,4-2 0-16,1-2 0 16,0 4-2-16,1-4 0 15,-5 3 0-15,-3-1 0 16,-4 3-1-16,2 1 0 16,0 0 1-16,1 2 1 15,0 1 0-15,2-2 0 16,3 2 0-16,-1-3 0 15,1 3-1-15,-6-2 0 0,0 0 0 16,-6 2 2-16,4-1-1 16,0 2-1-16,2-1 5 15,-1 0 2-15,0 0-5 16,0-1-1-16,5 1 0 16,2-1-1-16,-2 2 0 15,4-1 0-15,1 1 0 16,-3 1 1-16,0 1-1 15,-1 0 0-15,-2 0 0 16,-2 0 2-16,1 0-2 16,0 3 1-16,-1 2 0 15,2 4 1-15,-1-4 1 0,4 1-2 16,4-4 4 0,8 2 1-16,6-1-1 15,3-1-3-15,2 4-1 0,2 0 0 16,-5 4 0-16,-4 0-1 15,1 4 1-15,-1-6 0 16,1 4-1-16,2-5 0 16,2 0 0-16,2-3 0 15,4 2 1-15,4-4 0 16,0 0 0-16,-2 1 1 16,-5 2 1-16,-4-3-1 15,0 0-1-15,0-2 0 16,-1 0 1-16,1 0-2 15,-1 0-1-15,-1-4 0 16,0-4 1-16,0 2 0 0,-2 0 2 16,-2 0-1-16,-1 3 0 15,-4 2-1-15,-1-3 2 16,-2 4 0-16,0 0-2 16,2 0 1-16,-2 0-1 15,-5 0-1-15,-4 2-1 16,-1 10 2-16,2-2 0 15,4 0 0-15,0-2 0 16,4-4 0-16,4-2 0 16,1-2 2-16,-1 0-2 15,-5 0 0-15,1-4 1 16,0-8 2-16,4-4 3 0,2-2-1 16,3-2-2-16,3-1-2 15,6-1 0-15,8 3-1 16,2 4 2-16,-1-1-2 15,1 5 0-15,-4 2 0 16,2 2 1-16,0 3-1 16,0 0 2-16,1-1-2 15,4 3-1-15,2 2 0 16,5 0 0-16,6 0 1 16,-5 0 0-16,-9 0 0 15,-11 0 1-15,-17 0 0 16,-17 2-1-16,-24 8-2 15,-19 0-20-15,-18-3-74 0,-18-7-133 16</inkml:trace>
  <inkml:trace contextRef="#ctx0" brushRef="#br0" timeOffset="270793.6947">11867 16111 305 0,'0'-2'84'0,"0"-2"-21"15,0 1-14-15,0 0-14 16,0-3-6-16,2-2-8 16,3-2 9-16,0-2 1 0,-2 3 1 15,-2 1-2 1,-1 3-4-16,0 2-7 0,0 1 0 15,0 2 0-15,0 0-6 16,0 0-2-16,0 0 0 16,0 0-2-16,0 0-4 15,0 0-1-15,0 0 0 16,0 0 0-16,0 2-3 16,0 23 1-16,-3 17 14 15,-7 16 1-15,-5 14-3 16,-3 13-3-16,2 6-6 15,1-6-4-15,10-18-1 0,5-24 0 16,0-24-2 0,27-19-13-16,12-13 0 0,13-27 14 15,9-6 1-15,2 8 12 16,-3 16 2-16,-8 22-1 16,-12 8-3-16,-12 37-3 15,-17 20 3-15,-11 12-6 16,0 4-3-16,0-6-1 15,0-17-34-15,9-23-89 16,15-31-179-16</inkml:trace>
  <inkml:trace contextRef="#ctx0" brushRef="#br0" timeOffset="271758.1342">13211 15873 531 0,'-19'-4'43'16,"5"1"28"-16,0 3-45 15,5 0-22-15,-5 0-2 0,-7 4-2 16,-7 16 1-16,-11 16 5 15,-6 14 18-15,-3 17 7 16,2 13 5-16,14 10 3 16,15 10-9-16,17-2-8 15,3-7-12-15,25-14-7 16,8-15-2-16,6-10-1 16,4-5-12-16,-1 0-42 15,-5-5-66-15,-16-10-157 16</inkml:trace>
  <inkml:trace contextRef="#ctx0" brushRef="#br0" timeOffset="272123.8288">13404 16163 586 0,'0'-1'71'15,"0"1"-22"-15,4 5-27 16,16 17 7-16,6 6-12 16,3 8-10-16,-1 2 5 15,-3 5-4-15,-4 5-3 16,-1 0-5-16,-8 2 0 16,-5 0-14-16,0 2-36 15,-4-4-45-15,-3-4-77 16</inkml:trace>
  <inkml:trace contextRef="#ctx0" brushRef="#br0" timeOffset="272359.429">13826 16151 459 0,'-46'1'147'0,"-8"21"-101"15,-4 11 2-15,-2 11-32 16,-1 8-13-16,6 6-3 16,8 1 0-16,12-2-2 15,11-10-13-15,7-9-12 16,10-10-26-16,4-8-28 16,3-7-21-16,0-13-56 15,12 0-113-15</inkml:trace>
  <inkml:trace contextRef="#ctx0" brushRef="#br0" timeOffset="272606.0885">13980 16182 466 0,'0'0'72'15,"-8"5"-16"-15,-1 17-10 16,-1 11-15-16,1 9-7 0,-5 10-3 16,2 7-10-16,-4 4-6 15,1 0-4-15,3 0-1 16,0 0-15-16,2-1-81 16,-8-6-130-16</inkml:trace>
  <inkml:trace contextRef="#ctx0" brushRef="#br0" timeOffset="272822.1588">13811 16472 285 0,'7'-9'347'0,"7"-1"-297"15,19-1 16-15,10 2-19 16,5 2-23-16,1 6-22 15,-4 1-2-15,-4 1-3 16,-3 15-30-16,-6-2-44 16,-6-2-42-16,-10-5-84 15</inkml:trace>
  <inkml:trace contextRef="#ctx0" brushRef="#br0" timeOffset="273187.8647">14547 16057 562 0,'-8'3'52'0,"-1"22"18"15,-1 9-31-15,-2 12-3 16,-3 9-10-16,-6 8 0 16,-6 7-9-16,-3 2-11 15,2-7-2-15,7-9-4 16,9-18-2-16,11-18-12 15,1-20-15-15,6 0-5 16,17-25 28-16,9-11 6 16,1-2 2-16,-1 5 4 15,-5 7 9-15,-5 6-2 16,-5 11 1-16,-7 9-6 16,-4 0-5-16,-6 11-2 15,0 17 0-15,0 6 0 0,0 8-1 16,-11 3-2-16,2-1-4 15,3-2-19-15,4-6-28 16,2-10-38-16,0-7-89 16,0-19-162-16</inkml:trace>
  <inkml:trace contextRef="#ctx0" brushRef="#br0" timeOffset="273570.2809">15045 16083 256 0,'0'-4'367'0,"0"4"-317"0,0 4-3 15,3 23-6-15,-2 12-9 16,-1 8-20-16,0 8 2 15,-13 1-7-15,-4 5-4 16,0-4-3-16,3-4-4 16,2-3-44-16,-1-8-73 15,-2-16-146-15</inkml:trace>
  <inkml:trace contextRef="#ctx0" brushRef="#br0" timeOffset="273769.7616">14982 16247 674 0,'7'-8'105'15,"16"2"-28"-15,11 4-34 16,10 2-23-16,5 0-20 16,-1 8 0-16,-2 8-16 15,-6 4-46-15,-9-2-63 16,-15 0-65-16,-9-5-265 15</inkml:trace>
  <inkml:trace contextRef="#ctx0" brushRef="#br0" timeOffset="274102.3563">15571 15940 477 0,'0'6'110'0,"0"28"4"15,0 14-49 1,-14 14-25-16,-5 15-12 0,-6 3-2 16,-2 2-11-16,2-1-11 15,4-8-4-15,8-6 0 16,7-13-41-16,6-18-98 16,0-25-101-16</inkml:trace>
  <inkml:trace contextRef="#ctx0" brushRef="#br0" timeOffset="274318.2253">15823 15787 750 0,'2'24'15'16,"10"35"39"-16,1 24-19 0,-5 21 0 15,-8 10-9-15,-8 6-12 16,-23-3-2-16,-11-6-9 16,-6-9-3-16,-4-14-79 15,0-32-214-15</inkml:trace>
  <inkml:trace contextRef="#ctx0" brushRef="#br0" timeOffset="275000.0754">16443 15930 522 0,'-3'-10'111'0,"-26"10"-61"16,-3 28 15-16,-11 26-34 15,-4 24-10-15,1 16-9 16,9 16-3-16,10 6-8 16,16-4 0-16,11-5-1 15,11-13 0-15,22-18-12 16,10-16-12-16,5-13-25 0,2-23-32 16,-6-14-81-16,-9-10-232 15</inkml:trace>
  <inkml:trace contextRef="#ctx0" brushRef="#br0" timeOffset="275282.4856">16795 16225 535 0,'12'0'104'15,"7"0"-37"-15,17 6 7 16,7 20-37-16,5 12-9 16,0 6-11-16,-6 5-9 15,-9 2-7-15,-8 0-1 16,-9 0-9-16,-8 0-50 15,-8-4-57-15,0-9-101 16</inkml:trace>
  <inkml:trace contextRef="#ctx0" brushRef="#br0" timeOffset="275482.4444">17180 16227 416 0,'-69'13'246'16,"-8"18"-194"-16,2 9 9 16,5 10-48-16,10 5-13 15,15-3 0-15,20-1-19 16,18-7-68-16,7-4-107 16,1-15-189-16</inkml:trace>
  <inkml:trace contextRef="#ctx0" brushRef="#br0" timeOffset="275698.2361">17551 16165 478 0,'-4'4'67'0,"-8"26"29"16,-3 11-51-16,-3 12-16 15,-3 7-14-15,-4 1-12 16,-5 2-3-16,2-2-1 16,1 0-31-16,-3-9-100 15,3-18-220-15</inkml:trace>
  <inkml:trace contextRef="#ctx0" brushRef="#br0" timeOffset="275864.741">17399 16264 599 0,'12'-7'127'0,"12"7"-37"15,13 0-30-15,6 18-44 16,1 10-16-16,-4 3-6 16,-4 3-66-16,-11-5-96 15,-10-7-173-15</inkml:trace>
  <inkml:trace contextRef="#ctx0" brushRef="#br0" timeOffset="276065.5693">17987 15998 498 0,'-14'40'126'16,"1"16"-40"-16,1 10-24 15,0 7-28-15,-1 3-15 16,-2-1-15-16,4-4-4 16,1-3-36-16,-2-9-110 15,5-20-234-15</inkml:trace>
  <inkml:trace contextRef="#ctx0" brushRef="#br0" timeOffset="276281.0622">18267 15917 695 0,'14'43'66'16,"-7"29"26"-16,2 33-29 16,-9 20-31-16,-20 15-18 15,-35 14-10-15,-17-5-4 16,-6-5-17-16,1-27-126 15,9-42-272-15</inkml:trace>
  <inkml:trace contextRef="#ctx0" brushRef="#br0" timeOffset="296133.0153">23699 15057 249 0,'2'-3'142'16,"-2"3"-53"-16,0-2-24 15,0 0-36-15,1 2-16 16,1 0-9-16,-1 0-1 15,1-2 12-15,-1 1 12 16,2 1-7-16,5-4 14 16,5-3-1-16,7-4 4 15,5-4-16-15,2-1-14 16,-3 2-7-16,-6 4-1 16,-2 6-18-16,-5 4-33 15,0 0-46-15,-3 22-97 16</inkml:trace>
  <inkml:trace contextRef="#ctx0" brushRef="#br0" timeOffset="296365.4579">23770 15367 282 0,'6'-7'381'0,"4"1"-330"15,8 0 46-15,4 0-58 16,2 2-39-16,5 4-3 16,1 0-39-16,-2 0-93 15,-7 0-252-15</inkml:trace>
  <inkml:trace contextRef="#ctx0" brushRef="#br0" timeOffset="297662.6961">26654 12739 355 0,'0'-3'80'0,"0"2"-25"15,0-3 9-15,0 0-56 16,0 2 6-16,0-1 15 16,0 0-2-16,-15 1-7 15,-6 2-1-15,-9 0-5 16,-7 0-10-16,-4 7-2 16,-3 5-2-16,3 3 0 15,4 2-2-15,7-3-7 16,9-5-4-16,11-4 8 15,8-5 4-15,2 0 1 16,0 0 0-16,6 0 4 0,5-11 3 16,4 0 14-1,-6 3 7-15,-5 6 1 0,-2 2-10 16,-2 0-14-16,0 19-3 16,0 17 14-16,-8 19-7 15,-16 16-6-15,-8 17-3 16,-4 16 1-16,-2 8-1 15,1 2-1-15,0-5-5 16,7-11-7-16,9-15-13 16,12-23 0-16,9-22 0 15,4-16 3-15,26-17 11 16,11-5 12-16,12-12 10 16,10-10 20-16,4 0-7 15,-6 7 2-15,-13 12-15 16,-9 3-10-16,-15 0-13 0,-5 15-69 15,-4-5-131-15</inkml:trace>
  <inkml:trace contextRef="#ctx0" brushRef="#br0" timeOffset="298027.6992">26866 12959 496 0,'0'0'55'0,"0"0"38"16,0 0-57-16,14 1 2 15,13 16 9-15,7 9-14 16,-1 10-6-16,-1 8-14 16,-6 7-5-16,-4 4-8 15,-5 2-1-15,0-6-25 0,-5-5-42 16,-3-12-45-1,-2-11-88-15,-3-19-207 0</inkml:trace>
  <inkml:trace contextRef="#ctx0" brushRef="#br0" timeOffset="298227.2135">27236 12855 63 0,'-56'23'589'16,"-15"20"-541"-16,-7 15 44 0,-5 18-68 16,1 11-21-16,11 0-3 15,19-6-5-15,21-15-54 16,20-14-86-16,11-19-201 16</inkml:trace>
  <inkml:trace contextRef="#ctx0" brushRef="#br0" timeOffset="298576.8356">27447 13013 377 0,'11'-9'241'15,"8"0"-203"-15,14-5 37 16,7 3-47-16,1 3-28 16,-9 8-2-16,-6 0-39 0,-13 8-75 15,-11 17-115-15</inkml:trace>
  <inkml:trace contextRef="#ctx0" brushRef="#br0" timeOffset="298792.6036">27389 13263 574 0,'0'0'88'0,"29"-5"-4"15,14-11 0-15,9-2-38 0,2-1-38 16,-7 7-8-16,-9 10-78 15,-12 2-113-15,-7 0-424 16</inkml:trace>
  <inkml:trace contextRef="#ctx0" brushRef="#br0" timeOffset="299307.7411">27957 12846 387 0,'0'0'116'0,"2"0"-30"16,22-15-2-1,9-4-27-15,10-5 7 16,8-1-8-16,-2 3-14 0,-4 8-10 15,-11 7-19-15,-12 7-11 16,-11 4-1-16,-11 26 1 16,-2 18 2-16,-30 16-3 15,-19 16 0-15,-6 7-1 16,6 3-1-16,15-11 0 16,16-20-1-16,18-21 1 15,2-16-3-15,27-15-1 16,16-7 4-16,13 0 1 15,3-12 0-15,-1 0-2 16,-8 2-25-16,-6 2-36 16,-6 0-87-16,-7-7-218 0</inkml:trace>
  <inkml:trace contextRef="#ctx0" brushRef="#br0" timeOffset="299989.5586">28545 12426 517 0,'23'-5'60'16,"8"-4"46"-1,12-5-60-15,8 0-16 0,0-2 0 16,0 3-10-16,-11 2-12 16,-13 5 0-16,-10 4-5 15,-10 2-1-15,-4 0-2 16,-3 0 1-16,0 17-1 15,0 8 3-15,-5 7-2 16,-4 6 1-16,-3 9 2 16,6 6 1-16,2 10 0 15,4 6 2-15,0 4-2 16,0 2-4-16,1 5 0 16,5 2-1-16,0-3-1 15,-1-4 1-15,-3-12 0 0,-2-10 1 16,0-8 9-16,0-6 8 15,-11-5 4-15,-10-4-1 16,-6-3-5-16,-10-5-7 16,-10-5-4-16,-12-4-5 15,-5-8 1-15,5-5-1 16,10 0-3-16,15-8-44 16,17-4-68-16,4-3-153 15</inkml:trace>
  <inkml:trace contextRef="#ctx0" brushRef="#br0" timeOffset="306290.4921">25381 14430 42 0,'-3'0'313'0,"0"0"-287"16,3 0 43-16,0 0-43 16,-2 0-24-16,2 0 0 15,-3 0-2-15,-1 0 0 16,-2 0 13-16,0 5 10 16,3-3 11-16,0-1-14 15,3-1-11-15,0 0 0 16,0 0 0-16,0 0 4 15,0 0 4-15,0 0 9 16,0 0 3-16,5 0-8 16,12-10 2-16,10-3 21 0,6-2-1 15,3 1-2-15,1 2-6 16,-8 10-7-16,-9 2-11 16,-10 10-12-16,-10 26-3 15,-2 16 14-15,-25 12-11 16,-7 5-4-16,1-5-1 15,6-12 0-15,14-13-1 16,13-15-8-16,0-10-4 16,24-6 4-16,13-3 9 15,5 1 0-15,-5 7 7 16,-10 9 6-16,-20 15-1 16,-8 18 5-16,-41 13-3 0,-25 12-10 15,-15-9-4-15,-3-14-1 16,9-22-16-16,11-21-35 15,15-14-75-15,15 0-113 16,19-18-276-16</inkml:trace>
  <inkml:trace contextRef="#ctx0" brushRef="#br0" timeOffset="309433.3321">26305 14022 440 0,'0'-12'47'0,"0"2"53"15,0 2-56-15,0 3 0 16,0 5 2-16,-5 0 4 16,-25 23-18-16,-17 33-18 15,-16 39 0-15,-3 38 4 16,8 38-8-16,16 21-5 15,21-6-3-15,21-23-2 16,24-36-5-16,34-33-45 0,10-26-84 16,-3-29-212-1</inkml:trace>
  <inkml:trace contextRef="#ctx0" brushRef="#br0" timeOffset="317446.8645">26476 14408 367 0,'-5'0'43'0,"-2"0"47"15,4 0-32-15,3 0-32 16,0 0-6-16,0 0-10 16,0 0 3-16,0 0 13 15,0 0 7-15,0 0-3 16,0 0-8-16,16-6-6 16,6-6 3-16,9-2 4 15,7 3 0-15,-2 2 5 16,-3 5-6-16,-9 4-9 0,-7 0-6 15,-6 16-3 1,1 8 4-16,-4 2-1 0,-3 4-6 16,-5 3-1-16,0 3-1 15,-11 10-3-15,-23 8-4 16,-8 9-5-16,-4 3-3 16,7-3-2-16,16-13-6 15,17-13-2-15,6-13-1 16,21-12 21-16,16-7 6 15,10-5 7-15,5 0 13 16,-1-1-1-16,-11-5-8 16,-9 2-11-16,-8 4-8 15,-8 0-75-15,-9 0-145 16</inkml:trace>
  <inkml:trace contextRef="#ctx0" brushRef="#br0" timeOffset="317996.6782">27316 14240 476 0,'-1'-2'47'0,"-1"-3"36"16,2 3-32-16,0 2-45 15,0-2 6-15,0 2-8 16,0 0 1-16,-2 2 9 15,-2 18 21-15,-3 9 6 16,-2 7-14-16,-3 6-3 16,-5 6-11-16,-2 10-2 15,-5 6-5-15,0 5-2 16,0-1-2-16,9-9-2 0,5-14 0 16,10-16-3-16,0-18-13 15,10-11-7-15,20-1 8 16,11-23 15-16,5-2 0 15,-3 4 1-15,-7 9 6 16,-11 6 12-16,-10 7-1 16,-5 1-7-16,-7 24 2 15,-3 9 2-15,0 3-11 16,0 1-4-16,0-3-11 16,0-9-42-16,0-2-34 15,0-8-63-15,0-8-106 16</inkml:trace>
  <inkml:trace contextRef="#ctx0" brushRef="#br0" timeOffset="318294.9251">27659 14588 561 0,'8'0'63'0,"8"0"20"16,8 0-31-16,7 0-31 0,0 0-7 15,-2 4-12-15,-8 6-2 16,-3 1-13-16,-8 1-31 15,-2-1-50-15,-3 2-82 16,-3-4-200-16</inkml:trace>
  <inkml:trace contextRef="#ctx0" brushRef="#br0" timeOffset="318544.6596">28107 14336 552 0,'0'0'44'0,"0"0"36"15,0 2-62-15,0 22 6 16,0 12 20-16,0 10-21 16,-9 6-4-16,-9 8-8 15,-4 3-7-15,-2 3-4 16,1-2-3-16,5-4-41 15,5-15-66-15,4-17-72 16,9-24-138-16</inkml:trace>
  <inkml:trace contextRef="#ctx0" brushRef="#br0" timeOffset="318810.9207">28356 14069 630 0,'10'0'23'16,"10"14"62"-16,5 17-17 16,4 14-36-16,-6 22 5 15,-8 16 0-15,-15 18-9 16,-13 14-11-16,-30 4-7 0,-26-1-4 15,-13-7-5 1,-5-16-1-16,10-19-46 0,15-28-113 16,16-31-208-16</inkml:trace>
  <inkml:trace contextRef="#ctx0" brushRef="#br0" timeOffset="320090.8694">28944 14651 169 0,'0'-6'436'0,"0"4"-384"15,0-2 56-15,26 0-75 16,15-2-3-16,11 2 15 16,1 3-27-16,-6 1-14 15,-8 0-4-15,-3 7-23 16,-6 13-108-16,-10 0-225 0</inkml:trace>
  <inkml:trace contextRef="#ctx0" brushRef="#br0" timeOffset="325527.6258">29872 14006 379 0,'-9'0'32'15,"-5"0"44"-15,1 6-46 16,-5 12-27-16,0 8-1 15,-6 10-1-15,-3 16 2 16,-5 19 7-16,-1 15 16 16,4 9 6-16,7 5-2 15,10-2-3-15,10-8-15 16,2-12-3-16,4-9-2 16,9-14-5-16,3-11-2 15,1-11 1-15,1-8 0 16,-5-1-1-16,-3-4-10 0,-8 0-73 15,-2-9-147 1</inkml:trace>
  <inkml:trace contextRef="#ctx0" brushRef="#br0" timeOffset="325926.7707">29954 14595 346 0,'-2'0'179'0,"2"0"-145"16,0 0 47-16,6 0-64 16,15 0 3-16,9-7 7 15,6-3 11-15,-1 1-5 16,1 1-5-16,-6 3-16 15,-6 4-12-15,-6 1-4 0,0 0-51 16,-6 14-89-16,-6 2-185 16</inkml:trace>
  <inkml:trace contextRef="#ctx0" brushRef="#br0" timeOffset="326192.5755">30576 14266 504 0,'0'21'68'15,"0"10"22"-15,-12 9-37 0,0 10-38 16,-2 3-6-16,-5 6-4 15,0 7-5-15,1-1 0 16,0 1-9-16,6-8-36 16,0-15-57-16,3-13-69 15,8-19-147-15</inkml:trace>
  <inkml:trace contextRef="#ctx0" brushRef="#br0" timeOffset="326508.3531">30804 14015 534 0,'0'0'68'15,"3"0"-9"-15,18 22 32 16,7 10-61-16,1 13 9 16,-6 14-2-16,-10 15-10 15,-13 15-1-15,-2 10-5 16,-31 8-9-16,-22 4-5 16,-17 0-5-16,-8-8-2 0,2-14-14 15,14-20-65-15,18-17-74 16,12-28-133-16</inkml:trace>
  <inkml:trace contextRef="#ctx0" brushRef="#br0" timeOffset="327789.2937">31374 13988 490 0,'-19'0'58'0,"-8"0"25"15,-4 22-10-15,-8 21-49 16,-5 29-2-16,0 27-9 16,8 25-2-16,9 14 0 15,16-2 3-15,11-18-10 16,11-20-4-16,23-24-2 0,8-18-11 15,1-10-34 1,-5-6-75-16,-14-14-203 0</inkml:trace>
  <inkml:trace contextRef="#ctx0" brushRef="#br0" timeOffset="335021.2827">31470 14338 346 0,'-5'0'38'15,"2"0"7"-15,3 0-8 16,0 0-37-16,0 0 7 16,0 0 4-16,0 0 7 0,0-2-2 15,0 0 14-15,8-6 5 16,1 2-11-16,4-2-6 16,0-3-4-16,5 3-8 15,2-3 1-15,2 2 7 16,0 3 5-16,0 2 5 15,-2 4-3-15,1 0-3 16,-4 0-2-16,-4 0-5 16,-6 0-6-16,-1 10-5 15,-6 8 1-15,0 12-1 16,-15 9 0-16,-16 7 0 16,-2 0-7-16,-1-2-3 15,10-13 5-15,9-10 3 0,11-8 2 16,4-5-5-1,0-2-3-15,10 0 2 0,11 2 6 16,1 3 6-16,-3 6 2 16,-5 7-1-16,-9 8 1 15,-5 12 5-15,-8 6 1 16,-22 6-10-16,-6-5-3 16,-7-5-1-16,2-10-15 15,5-14-24-15,7-15-51 16,6-7-50-16,2-11-138 15</inkml:trace>
  <inkml:trace contextRef="#ctx0" brushRef="#br0" timeOffset="335470.2023">31865 14530 56 0,'0'0'399'16,"0"0"-347"-16,0 0 38 16,0 0-73-16,0 0-13 15,0 11 1-15,0 3 3 16,6 6 0-16,-3 4-1 15,-2 2-1-15,-1 6-3 16,0-2-2-16,0 7-1 16,-1-3-2-16,-8 1-10 0,2-5-29 15,-2-5-38-15,1-3-62 16,-5-13-167-16</inkml:trace>
  <inkml:trace contextRef="#ctx0" brushRef="#br0" timeOffset="335736.2684">31820 14711 436 0,'8'-4'51'0,"4"-4"42"0,6 0-42 16,1 2-36-16,2 2 10 16,-2 4-7-16,1 0-13 15,-1 0-4-15,1 0-1 16,0 0 0-16,-1 0-14 16,-2 0-50-16,-4 0-113 15</inkml:trace>
  <inkml:trace contextRef="#ctx0" brushRef="#br0" timeOffset="336334.8485">32252 14306 383 0,'0'0'55'16,"0"0"42"-16,0 0-64 0,0 0-25 15,0 0 2 1,0 0-1-16,0 0 1 0,0 0-3 16,0 0 2-16,0 0 1 15,0 0 1-15,0 0 3 16,0 0 0-16,0 7 0 16,0 12 16-16,-4 9-16 15,-3 8-5-15,-4 8 1 16,-2 6-1-16,-2 2 1 15,-1 0 1-15,4-2 1 16,2-9-7-16,3-11-5 16,4-10 0-16,3-8-1 0,0-6-4 15,0-6-2 1,0 0-2-16,7-2 0 0,12-18 5 16,1-2 2-16,-1 6 1 15,0 7 1-15,-5 6 0 16,-3 3 0-16,-2 0 1 15,-3 16 1-15,-3 8-2 16,-1 4 0-16,-2 5-2 16,0-4-7-16,0-2-46 15,0-5-51-15,0-8-147 16</inkml:trace>
  <inkml:trace contextRef="#ctx0" brushRef="#br0" timeOffset="336650.6576">32592 14137 86 0,'4'14'352'16,"8"8"-282"-16,5 12 43 15,3 14-61-15,-1 13-12 0,-8 11-2 16,-11 10-8-16,-4 7 9 16,-33 3-15-16,-12 4-13 15,-7-3-6-15,-1-9-5 16,3-9-16-16,7-15-92 15,6-20-158-15</inkml:trace>
  <inkml:trace contextRef="#ctx0" brushRef="#br0" timeOffset="340658.4973">25150 15439 30 0,'-12'-7'104'16,"1"-1"-97"-16,4-1 54 15,0 2-25-15,4 2 2 16,1 4 10-16,2-3-7 16,0 4-7-16,0-2 1 15,0 1-2-15,0 1-5 0,0-2 1 16,0-1-1-16,0 1-12 16,0-4-9-16,12 4 1 15,1-4-3-15,7 3-2 16,5 1 6-16,5 0 8 15,-2 1 3-15,4 1-2 16,-4 0-6-16,2 0-5 16,0 0-1-16,3 3 1 15,4 1-1-15,3-3-1 16,5-1-1-16,4 0-2 16,2 0 2-16,0 0 1 15,1 2 5-15,-2 2-1 16,-2-2-2-16,1 4 0 0,-2-4-4 15,2 0-3 1,-1-1 1-16,-2-1 0 0,-3 0-1 16,-3 0-1-16,-7 0 1 15,-2 0 1-15,-2 0-1 16,-2 0 0-16,5 0 1 16,4 0 0-16,8 0 1 15,5-5-2-15,3-2 0 16,3 4 0-16,-4 1 0 15,-8 2 0-15,-7 0 0 16,-6 0 0-16,0 0 0 16,1 0 0-16,6 0 0 0,2 0 0 15,6 0 1 1,4 0-1-16,3 0 0 0,1 0-1 16,2 0 0-16,-2 0 0 15,3 0 1-15,1 0-1 16,5-2 2-16,5 1-1 15,2 1 0-15,4-2 0 16,6 2 0-16,4 0 0 16,6-1 0-16,-1 0 0 15,1-2 0-15,1-3 1 16,-2 4-1-16,3-2 1 16,0-2-1-16,1 3-1 15,2-4 1-15,-1 3 0 0,1-1-1 16,-2 2 1-16,-1-1 1 15,0 2 0-15,-1 0-1 16,-4 2 0-16,-7 0 1 16,-1 0-1-16,-6 0 0 15,-1 0 1-15,5 2-1 16,-3 1 0-16,2 2-1 16,-3-4 1-16,1 2 0 15,1-3 0-15,1 0 0 16,1 0 0-16,0 0 0 15,3 0 0-15,2 0 0 16,1 0 0-16,-2 0 1 0,-4 0-1 16,-5 0 0-1,-4 0 2-15,-2-1-2 0,-4 1 0 16,-4-2 0-16,-3 2 0 16,-2 0-2-16,2 0 0 15,1 0 2-15,6 0-1 16,6-3 1-16,0 2 0 15,2-2 1-15,0 1-1 16,0 0 0-16,-3 0 0 16,0 0 0-16,-3-3 1 15,-2 2-1-15,-2 0 0 16,1 0 1-16,-4 1-1 16,1 2 0-16,-4 0 0 15,-1 0 0-15,-5 0 0 16,-10 0-2-16,-10 0 2 0,-5 0 0 15,-4 0 0-15,-2 0 1 16,7 0 0-16,2 0 5 16,8 3 2-16,0 0-7 15,0 2-1-15,0-3 0 16,-2 2-1-16,-5-1-2 16,-7-1-6-16,-9 0 3 15,-3-2 0-15,-7 0-17 16,0 1-46-16,-20 4-53 15,-15-5-189-15</inkml:trace>
  <inkml:trace contextRef="#ctx0" brushRef="#br0" timeOffset="343800.5998">25794 15851 272 0,'0'-11'45'0,"0"2"54"16,2-2-63-16,-1-1-10 15,2 0-7-15,0 3-4 16,-1 0 12-16,1-2 3 16,0 1 5-16,-2 0-1 15,1 0-4-15,-1 0-5 0,-1 2-2 16,0 4-4-16,0 2-2 15,0 0-4-15,0 2-4 16,0 0-3-16,0 0-3 16,0 0 1-16,0 0-1 15,0 0-1-15,0 12-1 16,2 20 6-16,-2 13 6 16,1 17-8-16,-1 15 2 15,0 14-5-15,0 5-1 16,-10-4 0-16,2-12-1 15,4-22 0-15,4-22-1 16,0-17-1-16,0-18-9 16,19-1-10-16,10-24 12 0,5-15 2 15,3 3 6 1,-3 9 1-16,-10 10 0 0,-4 10 1 16,-7 7 1-16,-3 7 2 15,-7 29 8-15,-3 8 5 16,0 12-13-16,-3 0-4 15,-4-1-8-15,-2-1-35 16,3-9-55-16,-3-9-75 16,-3-13-195-16</inkml:trace>
  <inkml:trace contextRef="#ctx0" brushRef="#br0" timeOffset="344149.2359">26549 15787 459 0,'-15'0'116'0,"-10"9"-51"16,-4 23 21-1,-5 20-57-15,-2 21 0 0,2 19-5 16,10 14-3-16,12 4-14 16,12-5-7-16,20-11 0 15,22-14-25-15,11-7-66 16,-1-2-60-16,-10-11-176 15</inkml:trace>
  <inkml:trace contextRef="#ctx0" brushRef="#br0" timeOffset="347374.7544">26968 16034 75 0,'-3'-6'176'0,"-1"2"-140"15,3 3 23-15,1-1-42 16,-2 0 6-16,1 2 4 15,1-2 4-15,-2 2 6 16,2-1-1-16,0-1 4 16,0 2-5-16,0-2-9 15,0 2-4-15,0 0-5 0,0-2-1 16,0-4 4-16,13-8 4 16,8-1-14-16,12-6 13 15,4-1 9-15,-2 7-2 16,-9 4-4-16,-12 7-12 15,-9 4-8-15,-5 0-6 16,0 24 0-16,-9 14 9 16,-11 10-3-16,-1-1-5 15,-1-9-1-15,7-11-5 16,8-13-6-16,7-7-9 16,0-7 2-16,11 0-1 15,10 0 19-15,6 0 7 0,0 0 10 16,-5 12-5-16,-8 10-4 15,-10 10-1-15,-4 14 11 16,-9 6-7-16,-22 3-7 16,-6-8-2-16,-5-8-2 15,3-11-15-15,-1-10-27 16,-2-14-22-16,0-4-18 16,0-1-25-16,8-10-34 15,12 1-71-15</inkml:trace>
  <inkml:trace contextRef="#ctx0" brushRef="#br0" timeOffset="347657.319">27489 15976 569 0,'0'0'32'0,"-6"16"39"16,0 11-48-16,2 10-20 16,-1 3-3-16,2 2 0 0,-1 4-1 15,-5 1-7 1,-2-2-10-16,-2-1-16 0,-6-10-41 15,-4-4-71-15,1-12-134 16</inkml:trace>
  <inkml:trace contextRef="#ctx0" brushRef="#br0" timeOffset="347906.7985">27307 16195 542 0,'6'-6'44'15,"8"-4"47"-15,9-2-71 0,12 0-14 16,2 3 8-16,0 3-8 16,-4 6-6-16,-6 0-3 15,-8 3-18-15,-1 14-31 16,-6 0-34-16,-6 2-67 15,-4-2-135-15</inkml:trace>
  <inkml:trace contextRef="#ctx0" brushRef="#br0" timeOffset="348272.4755">27777 15918 427 0,'2'0'73'16,"-1"0"5"-16,2 0-38 15,-1 2-36-15,-1 17 20 16,-1 12 12-16,0 11-5 16,-6 9-8-16,-9 4 0 15,-1 1-7-15,-2-5-3 16,7-10-8-16,8-16-5 15,3-10-1-15,3-12-13 16,26-3-13-16,8-12 20 16,8-8 7-16,-6 7 1 0,-11 4 3 15,-10 9 3-15,-6 0 4 16,-9 11 6-16,-3 14 10 16,0 6-15-16,-8 3-12 15,-5 2-19-15,1-2-58 16,-1-5-67-16,1-12-140 15</inkml:trace>
  <inkml:trace contextRef="#ctx0" brushRef="#br0" timeOffset="348538.6363">28184 15771 457 0,'14'11'137'15,"-2"18"-85"-15,5 16 43 16,-3 19-54-16,-11 14 8 16,-3 14-4-16,-14 9-16 15,-20 1-10-15,-9-3-13 16,0-13-6-16,3-14-1 15,7-18-29-15,9-13-89 16,1-27-113-16</inkml:trace>
  <inkml:trace contextRef="#ctx0" brushRef="#br0" timeOffset="349386.5752">28899 15683 425 0,'0'-11'91'16,"0"6"20"-16,0-1-28 15,0 6-46-15,-4 0-4 16,-15 8-11-16,-7 28-11 16,-14 23 9-16,-1 22 1 15,4 14-1-15,4 11 3 0,9-3-8 16,14-5-10-16,8-12-5 16,2-13 0-16,15-7-15 15,12-8-49-15,1-6-50 16,-5-11-113-16</inkml:trace>
  <inkml:trace contextRef="#ctx0" brushRef="#br0" timeOffset="350799.4961">29081 15970 231 0,'-18'0'283'0,"6"0"-271"16,11 0 57-16,1 0-69 15,8 0-1-15,14-6 1 16,9-8 8-16,9-4 28 16,2-2 15-16,3 0-2 15,-5 4 8-15,-9 6-5 16,-14 5-18-16,-11 5-15 16,-6 0-12-16,0 27 0 0,-11 15 3 15,-12 11-7 1,1 0-3-16,2-7-1 0,10-9-14 15,10-11-12-15,3-11 3 16,26-8 2-16,8-7 19 16,2 0 3-16,-5 2 7 15,-10 5 13-15,-12 6 7 16,-12 13-1-16,-6 14 5 16,-31 10-10-16,-15 5-14 15,-6-4-6-15,2-9-1 16,7-12-4-16,12-13-24 15,7-15-35-15,8-2-48 16,8-5-67-16,12-15-190 16</inkml:trace>
  <inkml:trace contextRef="#ctx0" brushRef="#br0" timeOffset="351066.3406">29769 15740 612 0,'18'53'60'0,"-4"16"77"16,-11 15-63-16,-4 9-33 15,-40 9-2-15,-21 2-19 16,-12-5-11-16,-5-10-9 16,11-16-2-16,17-17-79 15,18-31-199-15</inkml:trace>
  <inkml:trace contextRef="#ctx0" brushRef="#br0" timeOffset="383404.4316">24201 8069 262 0,'0'-10'127'15,"0"4"-122"-15,0 2 14 16,0 2-1-16,0 2-18 16,0 0-1-16,0 0 0 15,0 0 1-15,0 0 3 16,1 0 17-16,-1 0 17 15,2 0-5-15,-2 0 8 0,0 0-7 16,0 0-10-16,0 0-7 16,0 0-6-16,0 0-6 15,0 0 1-15,0 22 4 16,-5 7 3-16,-6 12-4 16,0 6-5-16,0 5-1 15,0 8-1-15,0 12-1 16,-1 7 0-16,-4 11 0 15,-3 6 0-15,-1 5 2 16,-5 11-1-16,-2 2-1 16,-4 6 0-16,-4 8 0 15,-1 3 0-15,3 4 3 16,2 4 1-16,1-4 6 0,2-1 1 16,1-1-3-1,0-4 0-15,4-9-4 0,1 2-3 16,2 1-1-16,-1-3 0 15,4 1 0-15,-2-1 0 16,4-5 0-16,-1-8 0 16,2-6 2-16,-1-6-2 15,2-5 2-15,-2-2-1 16,0-3-1-16,-1 0-1 16,-1 5 1-16,-2 6-1 15,-2 3 1-15,1 1 0 16,3-8 0-16,5-10 0 15,4-15 0-15,5-11 0 16,3-12 0-16,0-10 0 0,-1-6-4 16,-1-6 2-16,1 0 0 15,-1-7 2-15,1 1-1 16,1-4 1-16,-2-2 0 16,2-6-1-16,-1-1-4 15,1 0-2-15,0-3 3 16,-2 2 2-16,2 0 2 15,0-2 0-15,0 1 2 16,0-1-1-16,0 0 3 16,0 2 2-16,0-2-1 15,0 1 5-15,0-1-1 16,0 0 1-16,2 0 5 16,8-1-6-16,8-12 1 0,4-1-7 15,10-2 1-15,7-4-1 16,4-1 8-16,8-3 4 15,2-2-1-15,2 3-1 16,1 3-8-16,2 1-3 16,5 5 2-16,5 1 4 15,7 2 0-15,4 0 0 16,5 4 2-16,7-5 2 16,6 5-2-16,7-1-3 15,3 0-2-15,10 2-5 16,2 1-2-16,5 2 2 15,6 1 0-15,4 2 0 0,-3 0 0 16,4 0 2-16,-2 0 0 16,-3 0 5-16,0 0 1 15,3 0-4-15,-3 0-3 16,1-6 0-16,-4-1 2 16,-5-4-2-16,-11 5-1 15,-5 1 2-15,-3 0-2 16,-5-1 0-16,-1 4 0 15,-7-3-1-15,-2 1 1 16,0-3-1-16,0 1 1 16,3-4 0-16,0 2 0 15,0 1 0-15,0-2 1 16,-2-1-1-16,-2 2 2 0,-4-2-1 16,-1 2 3-1,3 0-2-15,3-4-1 0,5 2-1 16,2-2 0-16,5 3 0 15,5 3 2-15,7-1 1 16,1 4 0-16,2-1-3 16,0-3 0-16,-2 1 1 15,-1 0 0-15,2 0-1 16,-3-1 0-16,-2 3-1 16,2 2 1-16,-2-1 0 15,4 1 0-15,2 1 1 16,-1-2 0-16,0-1-1 15,-2-1 0-15,-4 3 1 16,2-5 2-16,-4 6-3 0,-2-1 0 16,2-2 0-16,-6 0-2 15,5 0 1-15,-2-1 1 16,-6 2 1-16,-2 1 1 16,-4 0-2-16,-4 2 1 15,-9 0-1-15,-6 0 2 16,-4 0-2-16,-6 0 0 15,-9 0 0-15,-10 0 0 16,-16 0-2-16,-7-6-2 16,-11-1-2-16,-3-2-8 15,0 2-20-15,-6 3-6 16,0 0 22-16,0 4-13 16,0 0 0-16,0 0-2 0,0 0-14 15,0-5 5-15,0-6 2 16,-15-4-62-16,-11-15-167 15</inkml:trace>
  <inkml:trace contextRef="#ctx0" brushRef="#br0" timeOffset="385515.4971">24195 8198 380 0,'-3'4'0'16,"0"-3"0"-16,3-1 1 15,0 0-1-15,0 0 6 16,0 0 8-16,0 0-6 16,0 0 20-16,0 0 16 15,0-1-11-15,0-4 6 16,3-2-17-16,-3-5-13 15,1-7-2-15,2-7-2 0,0-5-2 16,2-2 2-16,-1 2-2 16,2 4 4-16,0 5 8 15,0 2 6-15,-1 2-3 16,-2 4-2-16,-3 1-7 16,1 4-7-16,1 1 2 15,-2 3-3-15,0 2 0 16,1 1-1-16,1 1 0 15,1 1 1-15,3-2 3 16,5-2 1-16,6 1 2 16,8-1 3-16,8-2-2 15,9 1 2-15,1 1 3 16,8 2-5-16,-2-1 0 0,0 0 1 16,1 0 1-1,-1 0-6-15,0-1-3 0,2 1 0 16,-2 2-1-16,0 1 1 15,-3 0-1-15,-4 0 0 16,3 0 0-16,-2 0 0 16,6 0 1-16,4 0 0 15,8 0 8-15,4 4 9 16,0 4-6-16,-4 2 2 16,-7 4-4-16,-1-2-5 15,-1-1 0-15,2-3-2 16,2-2 0-16,3-1-1 0,5-2-1 15,5 1-1 1,-1 2 0-16,7 0 0 0,3 2 1 16,1 0-1-16,3 0 3 15,-3-6 4-15,-6 2 1 16,-3-3-2-16,-6-1-3 16,-4 0-1-16,-3 0-1 15,-4 0 0-15,1 0 0 16,0 0-1-16,6 0 0 15,8 0 0-15,4-1 1 16,-1-1 5-16,0 0 2 16,-2 2-5-16,3 0-1 15,2 0 0-15,3 0-2 16,-1 0 1-16,3 0-1 16,3-2 2-16,2-5-1 0,2-4 3 15,-1 2-2-15,-3 0 0 16,-4 2 1-16,-2 4-1 15,-4 0-2-15,-5 1-2 16,-3 2 1-16,-1 0 1 16,2 0 0-16,7 0-1 15,2 0 1-15,5 0 2 16,1-1 0-16,-3 1-2 16,-5 0 0-16,-2 0 1 15,-3 0-1-15,-2 0 0 16,-2 3 1-16,-2 2-1 15,-4-1 2-15,7-1-2 0,0-2 0 16,5 3-1-16,4-2 1 16,6 1-1-16,9-2 0 15,11 1 0-15,8 3 1 16,10-1 0-16,-3 3 0 16,-3 1 2-16,-5-2-2 15,-6 3 0-15,-3-2 2 16,-5 0-1-16,-2-2-1 15,-5-2 0-15,-9-2-2 16,1-1 0-16,0 0 2 16,5 0-1-16,6 0 1 15,4 0 1-15,4 0-1 16,-2 0 1-16,-3 2-1 0,-5 4 1 16,-7 2 0-1,-1-4-1-15,-6 2 1 0,-7-4-1 16,-4-2-1-16,-2 0 1 15,2 0 0-15,0-6-2 16,12 2 1-16,-2-1 1 16,3 0 0-16,2 3 0 15,-4 2 0-15,-2 0 1 16,-1 0-1-16,-7 0 0 16,-1 0 0-16,-8 0 1 15,-2-2 0-15,-2 0-1 16,-10 0 0-16,-8 2 0 0,-11-1 0 15,-9 1 1 1,-5 0-1-16,-4 0 1 0,3 0 5 16,-2 0-2-16,3-1-4 15,-4 1-3-15,0 0-3 16,0 0 3-16,1 0 0 16,-2 0 3-16,2 0-1 15,-1 0-16-15,-2 0-57 16,0-8-79-16,0-10-182 15</inkml:trace>
  <inkml:trace contextRef="#ctx0" brushRef="#br0" timeOffset="389271.7641">24598 8128 50 0,'0'0'7'0,"0"0"-7"16,0 0 18-16,0-2 43 0,1 1-44 16,2 0 15-1,-1 1-7-15,-1 0-20 0,1 0-5 16,-2 0-23-16,0 1-20 15,0 10-48-15</inkml:trace>
  <inkml:trace contextRef="#ctx0" brushRef="#br0">24598 8128 171 0,'43'9'79'0,"-40"-13"-21"16,0-1-7-16,2-1-35 15,0-1 2-15,0 1 19 16,1-1 7-16,1 0 2 16,1 1-7-16,1-1-4 15,-3 5-10-15,-2-2-2 16,-2 3-7-16,-2 1-3 15,0 0 3-15,0 0 9 16,0-2-5-16,0 2-3 16,0 0-1-16,0-2 2 15,0 2 2-15,0 0-8 16</inkml:trace>
  <inkml:trace contextRef="#ctx0" brushRef="#br0" timeOffset="390520.1246">25003 8270 88 0,'0'-4'122'15,"0"-1"-49"-15,0 2 11 16,0-1-17-16,0 3 6 16,0 1-12-16,2-1-17 15,1-1-24-15,-1-2-10 16,-2 4-1-16,0 0 15 15,0-2 3-15,0 2-2 16,0 0 0-16,0 0-7 16,0 0-1-16,0 0-8 15,0 0-7-15,0 9 0 16,0 16 18-16,-11 11-5 16,-7 11 2-16,-4 10-5 0,-2 7-7 15,-2-1 1-15,7-6-4 16,9-18-2-16,10-14-2 15,1-20-6-15,30-5-6 16,14-5 6-16,9-15 8 16,1-1-1-16,-10 9 2 15,-9 6 2-15,-15 6 7 16,-14 6-1-16,-7 28-2 16,-15 10 12-16,-19 9-11 15,-2-1-8-15,11-5-28 16,14-8-106-16,11-18-205 15</inkml:trace>
  <inkml:trace contextRef="#ctx0" brushRef="#br0" timeOffset="391567.7183">25588 8586 489 0,'-1'0'39'16,"1"0"33"-16,0 0-52 15,0 0-20-15,10 0 17 0,16 1 6 16,13 1 8-16,8-2 5 15,3 2 5-15,-4-2-11 16,-12 4-30-16,-12 4-3 16,-8 2-60-16,-13 2-138 15</inkml:trace>
  <inkml:trace contextRef="#ctx0" brushRef="#br0" timeOffset="392847.0764">24654 8164 144 0,'3'-5'161'16,"-3"2"-124"-16,0 0 22 0,2-2-56 16,1-1 2-16,-2 0-2 15,4-2 11-15,-2 0 14 16,0-1 10-16,-2 1 0 16,1 0 1-16,-2 4-4 15,0 2-12-15,0 0-7 16,0 2-5-16,0-1 1 15,0 1-2-15,0 0 3 16,0 0-1-16,0 0-3 16,0 0-3-16,-6 0 4 15,-11 1-8-15,-7 15-1 16,-4 6-1-16,-5 4 0 0,-4 6 0 16,-5 4 0-16,-1 1 0 15,0 4 0-15,3 5 0 16,4 5-1-16,1 9 1 15,4 6 0-15,6 5 0 16,7-1 0-16,9-3 0 16,9-9 0-16,0-14 0 15,19-12 2-15,15-15 1 16,8-11 10-16,10-6 0 16,-4-11-2-16,-3-15-5 15,-9-8-1-15,-12 0-2 16,-12-2-3-16,-8 3 1 15,-4 4 1-15,-4 5-2 0,-17 8 0 16,-13 9-4-16,-4 7 0 16,4 0-8-16,1 0-12 15,11 9-10-15,7 3-50 16,3 1-72-16,10-7-136 16</inkml:trace>
  <inkml:trace contextRef="#ctx0" brushRef="#br0" timeOffset="393778.6574">26124 8297 251 0,'-7'-1'75'0,"7"-1"-56"16,0 2 44-16,0 0-42 15,0 0 10-15,0 0 11 16,0-2 7-16,0 2-6 15,0-2 11-15,0 2-8 0,0 0-8 16,3-7-5-16,17-1-18 16,10-4 5-16,9-1 10 15,-2 2-1-15,-5 4 1 16,-13 3-2-16,-13 3-19 16,-6 1-7-16,0 5 5 15,-12 16-5-15,-12 12-1 16,-4 7 1-16,6-6-2 15,8 0 0-15,14-7-3 16,3-1-3-16,27-4 2 16,7 5 4-16,9 4 0 15,-4 9 5-15,-10 6 24 0,-25 12-9 16,-21 9 7-16,-51 1-17 16,-31-4-5-16,-11-11-5 15,12-25 0-15,20-25-5 16,27-6-59-16,23-36-137 15,20-13-389-15</inkml:trace>
  <inkml:trace contextRef="#ctx0" brushRef="#br0" timeOffset="405916.1719">26794 8587 282 0,'0'0'125'15,"0"0"-85"-15,0 0 15 16,0 0-46-16,3-4 0 16,10-2 11-16,2 0 2 15,7 2 7-15,4-1-8 16,4 0 6-16,2 1-4 0,1-2 5 16,-1 4-3-16,-6 2-10 15,-4 0-10-15,-3 0-5 16,-6 0-1-16,-1 0-13 15,-9 0-45-15,-3 8-87 16,0-4-194-16</inkml:trace>
  <inkml:trace contextRef="#ctx0" brushRef="#br0" timeOffset="406215.4317">27074 8392 452 0,'0'0'38'0,"0"0"59"15,0 0-61-15,-3 13-29 16,-4 14 7-16,-8 8 10 15,-5 9-7-15,-5 7-2 0,-6 0-5 16,-1 0-9 0,4-5-1-16,6-8-2 15,8-8-24-15,4-11-57 0,10-17-95 16,0-2-197-16</inkml:trace>
  <inkml:trace contextRef="#ctx0" brushRef="#br0" timeOffset="406780.6746">27471 8268 328 0,'0'0'82'0,"0"0"-12"15,0 0-12-15,0 0-52 16,-1 0 4-16,-1 0 3 16,1 0-3-16,1 0 12 15,0 0 10-15,0 0 2 16,3 0-6-16,22 0-2 15,9 0 10-15,4-2 15 16,-7 2-15-16,-9 0-7 16,-14 6-8-16,-8 12-10 0,0 15-3 15,-17 4 1 1,-13 6-3-16,-2-3-3 0,6-10-2 16,12-12-1-16,12-6-4 15,2-11-8-15,24-1-10 16,10 0 16-16,8 0 6 15,-2 1 2-15,-10 9 2 16,-13 10 11-16,-17 10 3 16,-16 11-1-16,-34 6 7 15,-20 2-7-15,-9-9-14 16,4-12-3-16,14-15 0 16,16-13-19-16,14-1-34 15,11-18-32-15,12-2-16 16,8 5 2-16,5 1 1 0,27 1-70 15,10 0-69-15</inkml:trace>
  <inkml:trace contextRef="#ctx0" brushRef="#br0" timeOffset="407229.9234">28084 8326 359 0,'0'0'78'16,"2"0"28"-16,-1-2-53 16,-1 2 1-16,0-1-9 15,0 1-10-15,0 0-10 0,0 0-9 16,0 0-7-16,0 9-1 15,0 18-3-15,-1 8 11 16,-14 8 2-16,0 2-13 16,-3 2 1-16,2-1-5 15,-2-4-1-15,4-3-2 16,1-4-23-16,3-9-64 16,0-10-54-16,3-13-154 15</inkml:trace>
  <inkml:trace contextRef="#ctx0" brushRef="#br0" timeOffset="407529.6907">27908 8515 459 0,'0'-2'27'0,"12"2"49"15,5 0-46-15,5 0-1 16,5-2 15-16,6 2-5 16,1 0-4-16,2 0-7 15,1 0-17-15,-2 2-11 16,0 8-9-16,-11 0-50 0,-3-1-83 15,-7-7-175-15</inkml:trace>
  <inkml:trace contextRef="#ctx0" brushRef="#br0" timeOffset="408160.8862">28562 8102 162 0,'0'0'146'15,"0"-2"-75"-15,0 2 18 16,0-2-50-16,0 2-5 16,0 0-13-16,0 0-3 15,0 0 1-15,0 0-3 0,0 0 3 16,0-2 1-16,0 2 5 15,0 0 0-15,0 0-12 16,0 0-9-16,0 11-2 16,-1 8 6-16,-7 4 6 15,-3 9 5-15,-3 4 1 16,-3 7 5-16,-1 5-5 16,2 0-5-16,1-1-5 15,4-9-6-15,7-6-4 16,2-12 1-16,2-6-1 15,0-8 0-15,11-6 0 16,11 0 0-16,6-2-1 16,5-13 1-16,-3 4 0 15,-6 3 0-15,-6 7 0 16,-7 1-2-16,-4 0 2 0,-4 19 2 16,-3 6-2-16,0 6 0 15,-3 4 4-15,-12-2-2 16,-2-3-2-16,1-1-1 15,3-5-23-15,-1-10-87 16,7-10-153-16</inkml:trace>
  <inkml:trace contextRef="#ctx0" brushRef="#br0" timeOffset="409706.7624">24262 9097 281 0,'-5'0'1'0,"5"0"9"16,0 0 8-16,0 0-18 15,5 0 0-15,6 0 21 16,-2 0 16-16,1 0 16 16,-1 0-1-16,1 0 3 15,7 0-13-15,6 0-15 16,10 0-3-16,9 0-3 16,7 0-10-16,1-2 4 15,0-2-2-15,-1-3 6 16,-2 6 2-16,2 1-3 0,-4 0-5 15,4 0-6-15,0 0 1 16,4 0-6-16,2 0-1 16,1 0 1-16,2 0-2 15,-1 0 2-15,-1 0 6 16,-1 0 6-16,-3 1-2 16,-3 2 2-16,0-3-6 15,-4 2-4-15,-2-2-3 16,-2 0 0-16,-2 4-1 15,5-4 0-15,4 0 0 16,3 0 2-16,2 0 7 16,0 0-4-16,0 0-3 15,1 0-1-15,-2 0-1 0,-2 0-1 16,0 0 1-16,1-2 0 16,3-4 4-16,2 5 2 15,3 1 4-15,-1-1-2 16,-2 1-4-16,-3 0 1 15,-3 0-4-15,-8 0 2 16,0 8 0-16,-6-2 1 16,0 1 2-16,1-5-2 15,6 1 0-15,3-1-3 16,6-2 1-16,4 0-1 16,-5 0-1-16,-1 4 1 15,-6-4 0-15,0 4-1 0,-3 1 3 16,-1-2 1-16,3-1-2 15,2 2-1-15,6-2 1 16,4-2-1-16,-1 0-1 16,-2 3 0-16,-5-3 1 15,-3 0 0-15,0 0 1 16,0 0 2-16,5 0-1 16,0 0-1-16,8 0-1 15,1 0-1-15,-1-3 0 16,-5 1 3-16,0-2 0 15,-3 1 2-15,1-1-2 16,3-1-3-16,3-1 1 16,-1 1-1-16,-4-3 0 15,-5 3 0-15,-6-1-1 16,-4 3 1-16,-2 3 0 0,2 0 0 16,-5 0 1-16,-4 0 0 15,-1 0 1-15,-7 3 1 16,-2 5-2-16,-4 1-1 15,-3-2 1-15,-2-1-1 16,-3-1 0-16,-5-1 0 16,0-3-1-16,0 3-16 15,-10-2-38-15,-6-2-59 16,3-11-95-16</inkml:trace>
  <inkml:trace contextRef="#ctx0" brushRef="#br0" timeOffset="419882.1999">25309 9394 3 0,'2'-6'8'0,"5"2"-1"16,4-1-1-16,2-2 26 16,-2 0 45-16,2-1 1 15,-2 1 23-15,-2 0-25 16,-1 2-9-16,0 1-18 16,-2-2-18-16,-2 6-10 15,1-2-1-15,-2 0 3 0,1 2 1 16,-2-1 4-16,-1 1-4 15,-1 0-1-15,0 0 1 16,0 0 0-16,0 0-4 16,0 0 3-16,0 0-2 15,0-2 1-15,0 2 0 16,0 0-6-16,0 0-2 16,-12 0 2-16,-9 0-9 15,-10 0-7-15,-12 2 0 16,-5 15-2-16,-4 5-2 15,0 8 1-15,2 5-2 16,7 0 3-16,9 4-1 0,6 1 2 16,11-4 1-16,5-4-1 15,11-4 0-15,1-5 1 16,0-3 0-16,14-6 1 16,9-2-1-16,7-10 0 15,3-2 1-15,5 0 3 16,-2-6-4-16,-1-14 2 15,-1-4-2-15,-3-1 3 16,-2 1-1-16,-6 4-2 16,-6 2 2-16,-1 2-1 15,-4 3 1-15,-3 2 1 16,-5 5-1-16,-2 3 0 16,-2 1-1-16,0 2 0 15,0 0-1-15,0 0 0 16,0 0 0-16,0 5-1 0,-6 19 1 15,-10 10 0-15,-7 14 1 16,-3 14 1-16,-7 11 1 16,-5 7 9-16,-1 2-5 15,4-5-2-15,6-9-5 16,9-14-1-16,7-12-5 16,5-9-26-16,3-9-52 15,4-8-69-15,1-16-136 16</inkml:trace>
  <inkml:trace contextRef="#ctx0" brushRef="#br0" timeOffset="421046.173">25778 9390 220 0,'0'-5'189'0,"0"3"-125"16,0 2 19-16,0 0-62 0,0 0-8 15,0 0-3-15,0-2 1 16,0 0 9-16,0 2 10 16,0 0 2-16,0 0-5 15,0 0-5-15,0 0-2 16,0 0-2-16,0 0-2 15,0 0-5-15,0 0-1 16,0 0-4-16,0 0 0 16,-3 9 3-16,-5 10 11 15,-2 11-10-15,0 6 0 16,-3 10-1-16,-3 8 1 0,-5 11-1 16,0 5 1-1,-4 2-2-15,0 0-6 0,4-10-1 16,6-13-1-16,7-19 0 15,7-14-3-15,1-16-9 16,16-4-11-16,22-26 19 16,12-10 3-16,7 2 1 15,-2 2 0-15,-8 10 1 16,-8 11 10-16,-13 9 3 16,-8 6-3-16,-10 14-5 15,-8 28 6-15,0 13 1 16,-23 7-10-16,-2 2-3 15,2-11-53-15,16-21-137 16,7-27-389-16</inkml:trace>
  <inkml:trace contextRef="#ctx0" brushRef="#br0" timeOffset="425020.2655">26419 9711 391 0,'-1'0'13'15,"-1"0"53"-15,2 0-46 16,0-2-19-16,0 2-1 15,0-1 8-15,3 1 31 16,3-1 13-16,3 1-5 16,3 0-7-16,2-1-3 0,10 1-13 15,5 0-2-15,7 0-4 16,3 0-8-16,-2 0-6 16,-8 0-2-16,-5 0-2 15,-10 0-7-15,-6 2-27 16,-5 8-61-16,-3 1-67 15,0-2-140-15</inkml:trace>
  <inkml:trace contextRef="#ctx0" brushRef="#br0" timeOffset="425319.496">26619 9547 264 0,'-1'-14'147'15,"1"3"-66"-15,-2 4 15 16,2 4-61-16,0 3-7 16,0 0-12-16,0 0-11 15,0 15-2-15,0 17 29 16,-4 13-8-16,-8 9-10 15,-7 9-2-15,-4 1-6 16,1-1-5-16,4-10-1 0,9-11-15 16,7-12-53-16,2-14-43 15,2-16-98-15</inkml:trace>
  <inkml:trace contextRef="#ctx0" brushRef="#br0" timeOffset="425950.8198">27013 9549 228 0,'-6'0'143'15,"3"0"-106"-15,3 0 48 16,0 0-68-16,0 0 2 15,0 0 7-15,0 0 8 16,0 0 8-16,0 0 1 16,0-2-1-16,0-3-5 0,8-3-6 15,14-1-5-15,8-3 4 16,0 4-4-16,-5 3-5 16,-8 3-3-16,-10 2-11 15,-7 14-5-15,0 19 6 16,-15 15 4-16,-15 5-7 15,-1-3-5-15,6-10-1 16,9-14-5-16,9-12-17 16,7-11-8-16,9-3 7 15,15 0 24-15,8 0 0 16,-4-5 15-16,-7 3 1 16,-11 2 5-16,-7 0-3 15,-3 32-8-15,-16 12 9 0,-22 13-8 16,-15-3-9-16,-6-10-2 15,7-16-14-15,6-15-26 16,10-13-14-16,8 0-31 16,5-8-9-16,16-6 0 15,7 3-43-15,3 0-28 16</inkml:trace>
  <inkml:trace contextRef="#ctx0" brushRef="#br0" timeOffset="426499.4766">27555 9408 319 0,'0'-7'164'16,"-2"2"-123"-16,2 1 11 15,0-1-49-15,0 3 7 16,0 0 0-16,0 0 8 16,0 2 13-16,0 0 2 0,0-2 2 15,0 2-8 1,0 0-5-16,0 0-8 0,0 0-4 15,0 0-2-15,0 15 0 16,-1 11 26-16,-8 10-11 16,-3 11-1-16,-9 7-2 15,-6 11-5-15,-1 4-6 16,2-5-4-16,6-9-5 16,10-15 0-16,9-18-6 15,1-11-12-15,20-11-6 16,17-11 16-16,12-13 5 15,0 0 2-15,-8 6 1 0,-13 10 2 16,-9 8 6 0,-10 0 4-16,-9 25-4 0,0 13 4 15,-13 9-1-15,-11 1-11 16,0-3-1-16,3-9-37 16,6-10-61-16,5-11-59 15,7-13-138-15</inkml:trace>
  <inkml:trace contextRef="#ctx0" brushRef="#br0" timeOffset="427048.1301">27821 9585 204 0,'0'0'70'16,"0"0"24"-16,0 0-37 0,0 0-26 16,0 0 16-16,0 0-21 15,0 0-7-15,0 0 9 16,0 0 2-16,0 0-9 16,0 0-10-16,0 0-5 15,0 0 2-15,0-2 7 16,0 2 9-16,0-1 2 15,0-3 3-15,8-1 0 16,15-3 0-16,10-1 1 16,4 2-4-16,-6 3-5 15,-8 3 1-15,-10 1-11 16,-9 0-1-16,-4 15-2 16,0 15 3-16,-16 10 3 0,0 2-11 15,5-6-2 1,11-11-1-16,14-14-7 0,39-11-15 15,22 0-46-15,11 0-75 16,-7-11-153-16</inkml:trace>
  <inkml:trace contextRef="#ctx0" brushRef="#br0" timeOffset="443524.9807">29175 9045 87 0,'-15'0'36'15,"0"0"-33"-15,5 0 28 16,4 0-6-16,4 0-25 16,2 0 0-16,0 0 0 15,0 0 13-15,0 0 14 16,0 0 34-16,0-3 31 16,0 1-31-16,0-1-11 15,0 3-8-15,0-2-1 16,0 1 5-16,0 0-7 0,0-1-11 15,0 0-7-15,0 2 0 16,0-2-6-16,2 2 0 16,7 0 5-16,7 0 10 15,2-2-3-15,7 2-3 16,8-4-7-16,5 3-5 16,3-1-5-16,-5 1-5 15,-5 1-2-15,-10 0 0 16,-6 0-39-16,-4 10-70 15,-11 8-80-15,0 1-259 16</inkml:trace>
  <inkml:trace contextRef="#ctx0" brushRef="#br0" timeOffset="443773.981">29249 9358 418 0,'22'-10'222'16,"5"0"-148"-16,5 2 39 15,1 6-77-15,-1 2-34 0,-4 0-2 16,-1 13-7-1,-4 8-85-15,-10-7-115 0</inkml:trace>
  <inkml:trace contextRef="#ctx0" brushRef="#br0" timeOffset="449195.4058">30163 8312 277 0,'0'-7'34'0,"0"2"47"16,0 2-34-16,0 2-8 16,0-3 12-16,0 2-15 15,0 2-3-15,0-2 0 16,0 2-6-16,0-2 0 15,0 2-5-15,0 0-9 16,0 0-5-16,0 0-1 16,0 0-1-16,0 0 2 15,0 0 2-15,0-2 3 16,0 1 7-16,8 0-1 16,24-3-5-16,16 1 0 15,18-4 5-15,11-3-11 16,5-6-2-16,-6 1 0 15,-10-2 3-15,-11 4 1 0,-16 5-3 16,-17 3-7-16,-13 2 0 16,-9 3 0-16,0 0 0 15,-10 14-1-15,-25 23 0 16,-12 15 1-16,-10 12 0 16,1 3-1-16,0 3 1 15,1-1-1-15,3-1 1 16,5-7 0-16,11-8 1 15,11-9-1-15,12-10-1 16,8-10-6-16,5-6-28 16,0-11-39-16,5-2-43 15,5-5-94-15</inkml:trace>
  <inkml:trace contextRef="#ctx0" brushRef="#br0" timeOffset="449826.1331">30947 8283 310 0,'0'-3'98'0,"0"1"-36"16,-1-2-10-16,1 2-40 15,0-2 5-15,0-1-12 16,0 2-3-16,0-3 4 15,0 4 17-15,0-2 20 16,0 2-4-16,0 2-8 16,0 0-4-16,0-2-8 0,0 0-4 15,0 1 0-15,0-1 3 16,0 2-6-16,0 0-3 16,0 0-1-16,0 0-1 15,0 0 0-15,0 0-3 16,-5 3-3-16,-3 19 3 15,-4 11 8-15,-8 16-2 16,-4 9-1-16,-7 7-1 16,-5-1-2-16,7-6 3 15,7-14-4-15,12-15-5 16,10-13 0-16,19-14 0 16,27-2-8-16,12-13-4 15,3-5 5-15,-6 8 3 16,-18 10 3-16,-16 0 1 15,-20 23 0-15,-4 19 3 0,-29 13 7 16,-9 7-7-16,3 0-3 16,12-5-57-16,16-18-175 15</inkml:trace>
  <inkml:trace contextRef="#ctx0" brushRef="#br0" timeOffset="450575.0975">29754 9232 327 0,'-21'-5'93'15,"5"2"-68"-15,6 0 66 16,6 1-49-16,4 1-7 16,12 1 13-16,42 0-10 15,46 0 18-15,55 0 7 16,47 0-9-16,33 0-2 15,1 0-17-15,-23 4-16 0,-46 15-15 16,-50 6-4-16,-41 5-23 16,-29 2-66-16,-20-14-118 15</inkml:trace>
  <inkml:trace contextRef="#ctx0" brushRef="#br0" timeOffset="454365.3339">29849 9542 165 0,'2'-3'37'16,"1"1"35"-16,0-1-23 15,4 2-9-15,-1-5-7 16,2 2-6-16,2-2 2 0,2 0 4 15,-1 0 7-15,0-1 1 16,-2 0 2-16,0 3-13 16,-2 3-11-16,-3-1-3 15,-3 1-7-15,-1-1-1 16,0 2 3-16,0-2 2 16,0 2-1-16,0-1 0 15,0 1 0-15,0-2 1 16,0-1 7-16,0-3 5 15,-10 0-7-15,-10 1-12 16,-14 3-5-16,-9 2-1 16,-8 0-2-16,-1 16 0 0,3 5 0 15,2 5 2-15,4 2 0 16,9 0 0-16,7 4 0 16,12 0 0-16,10-1 0 15,5-2 0-15,11-7-2 16,17-6 1-16,11-10-1 15,10-6 1-15,8-5 1 16,4-22 3-16,0-4-3 16,-7 0 1-16,-9 1 0 15,-12 4-1-15,-14 6 1 16,-7 8 0-16,-9 6 0 16,-3 2 1-16,0 4 1 15,0 0-2-15,-1 0-1 16,-17 12 0-16,-6 14 0 15,-6 11 0-15,-6 8 0 0,-1 10 0 16,-3 3 0-16,-1 5 1 16,0 0-1-16,6-2 0 15,8-5 0-15,8-4-7 16,6-5-49-16,4-8-31 16,1-9-34-16,2-17-133 15</inkml:trace>
  <inkml:trace contextRef="#ctx0" brushRef="#br0" timeOffset="455080.2643">30185 9565 242 0,'0'-6'121'0,"0"0"-57"16,2 2-3-16,1-3-37 15,1 2 1-15,0 1-6 16,2-2-1-16,-3 2-2 15,-1 1 10-15,-2 2 7 16,0-1-3-16,0 2-2 16,0 0-8-16,0 0-8 0,0 0-5 15,0 14-1-15,-6 8 10 16,-4 10-3-16,-1 5 2 16,-4 9-7-16,-7 5 1 15,-7 7 0-15,-5 5-3 16,-2-2-1-16,3-5-3 15,9-10-2-15,10-16 0 16,11-12-10-16,3-13-20 16,3-5-10-16,19-5 14 15,8-15 21-15,4-6 1 16,2-1 1-16,-4 3 2 16,-3 5 1-16,0 4 1 15,-7 5 2-15,-5 6 0 0,-6 3 0 16,-8 1-3-1,-3 7 0-15,0 20 1 0,-9 10 2 16,-12 6-3-16,-1 1-1 16,-2 0-22-16,5-5-64 15,-1-6-55-15,4-6-132 16</inkml:trace>
  <inkml:trace contextRef="#ctx0" brushRef="#br0" timeOffset="455462.6695">30540 9633 443 0,'0'-2'35'15,"0"2"38"-15,0 0-59 16,0 0-10-16,0 0 4 16,0 9 9-16,0 6 16 15,0 8-5-15,0 6-5 0,0 5-8 16,-10 5-10-16,-4 2-3 15,-3 3-1-15,-2-1-1 16,2-1 0-16,0-2-10 16,1-3-34-16,2-11-29 15,1-6-28-15,1-8-75 16</inkml:trace>
  <inkml:trace contextRef="#ctx0" brushRef="#br0" timeOffset="455695.3521">30360 9894 251 0,'0'-8'208'0,"7"0"-125"15,14 0-2-15,9 0-48 16,9-2-12-16,10 3 1 15,3 0-7-15,3 1-8 16,-6 4-7-16,-5 2-4 16,-13 0-48-16,-12 0-87 15,-10 0-142-15</inkml:trace>
  <inkml:trace contextRef="#ctx0" brushRef="#br0" timeOffset="456177.5584">30806 9651 207 0,'-6'0'204'15,"3"0"-170"-15,3 0 56 16,0 0-61-16,15-9-10 0,10-4-10 16,5-3 11-1,3 0 12-15,-2 4 11 0,-2 2 12 16,-9 4-7-16,-9 6-22 16,-8 0-14-16,-3 0-8 15,-3 24 0-15,-18 12 4 16,-9 6-1-16,0 0-5 15,5-5-2-15,12-11-1 16,11-10-12-16,2-7-8 16,9-4 8-16,12 1 11 15,4 2 2-15,-3 4 3 16,-5 6 11-16,-8 8 4 16,-9 10 2-16,-10 11 7 15,-28 6-2-15,-15 2-17 0,-9-5-8 16,5-12 0-16,10-14-27 15,12-15-52-15,10-9-63 16,8-6-105-16</inkml:trace>
  <inkml:trace contextRef="#ctx0" brushRef="#br0" timeOffset="456709.2702">31319 9450 99 0,'-5'-3'302'15,"1"-1"-290"-15,2 4 32 16,2 0-42-16,0 0 1 16,0 0 16-16,0-1 11 15,-1 1 1-15,-2-2-1 16,2 2 3-16,-4 0-1 16,1 0-1-16,-1 0 1 15,2 10-11-15,2 5-4 16,-3 3-1-16,0 4 4 15,-3 6 2-15,-1 6-3 0,-2 6 0 16,-5 8 1-16,1 3-6 16,0-2-5-16,2-2-4 15,4-6-4-15,5-8-1 16,3-9 0-16,0-7-8 16,12-7-5-16,10-7 3 15,1-3 9-15,1 0 1 16,-8 4 1-16,-5 1 5 15,-7 6 4-15,-4 6 2 16,0 9 1-16,0 6 4 0,-13 6-11 16,-2-1-6-1,3-4-6-15,7-6-53 0,4-10-81 16,1-15-92-16</inkml:trace>
  <inkml:trace contextRef="#ctx0" brushRef="#br0" timeOffset="457241.7012">31535 9640 66 0,'-1'-3'176'0,"-1"-1"-73"16,0 2-7-16,1 2-32 16,1-2-10-16,0 2-8 0,0-3-7 15,11 1-11-15,6 0-4 16,5 2-7-16,-2-2 1 16,1 2 7-16,-6 0 0 15,-7 0 6-15,-4 0-14 16,-4 9-8-16,0 13 3 15,-16 12 7-15,-6 3-7 16,-3 1-6-16,4-6-2 16,15-10-3-16,6-8-1 15,17-4 0-15,28-8-5 16,10-2-21-16,12 0-46 16,-16-2-84-16,-11-10-273 15</inkml:trace>
  <inkml:trace contextRef="#ctx0" brushRef="#br0" timeOffset="468730.1847">27756 10441 93 0,'0'-4'45'15,"0"1"27"-15,0 1 2 16,0 0-12-16,0 2-5 15,0-2-10-15,0 1-19 0,0 1-14 16,0-4 1-16,0 0-5 16,0-1 3-16,0 1 9 15,0 2 5-15,0 2-1 16,0 0-15-16,0 0-6 16,0 0 1-16,0 0-4 15,0 0-1-15,0 0 1 16,0 0 0-16,5 0 9 15,6 0 5-15,8 0 5 16,7-1-1-16,10-5-2 16,6-1-4-16,3-1 1 15,-1-4 4-15,-2 3-4 16,0 0 4-16,-6 3-6 0,-12 2-3 16,-5 2-8-1,-10 2-2-15,-4 0 0 0,-1 0 0 16,-4 8 0-16,0 14 0 15,-6 7 1-15,-17 12-1 16,-12 4 1-16,-4 9-1 16,-3 0 1-16,-4 2-1 15,7 0 0-15,6 0 0 16,10-5-1-16,10-1-38 16,4-2-80-16,-2-14-132 15</inkml:trace>
  <inkml:trace contextRef="#ctx0" brushRef="#br0" timeOffset="469112.7225">27213 11171 363 0,'-3'0'116'0,"3"0"-93"16,3 0 60-16,33 0-39 15,33 0 11-15,39-4 13 16,46-12-14-16,28-2 1 16,23 1-10-16,-1 6-16 15,-24 8-9-15,-32 3-15 16,-40 11-5-16,-40 14-30 16,-29 4-69-16,-27 8-69 15,-12-6-182-15</inkml:trace>
  <inkml:trace contextRef="#ctx0" brushRef="#br0" timeOffset="471207.8314">27350 11402 158 0,'0'-2'89'0,"0"-2"-35"15,0 0 2-15,0 0-41 16,0-1 0-16,8 2 3 15,-1-1 4-15,-1 3-3 0,0 0-1 16,0-1-1-16,0 0 1 16,0 2 5-16,-2 0 8 15,1-2 2-15,0 2 2 16,-1-2 0-16,2 2-5 16,1 0 5-16,-1-2-4 15,-1 1-11-15,1-3-2 16,-2 3-3-16,1-3-4 15,-3 2-2-15,-1 0-3 16,-1-2 4-16,0 0 2 16,0-2-3-16,-8-4-3 15,-17 4-6-15,-12 4 0 16,-14 2 0-16,-7 12-4 0,-4 12 1 16,4 2 1-16,9 4 2 15,9-2 1-15,8 0-1 16,9-1 0-16,11-5-1 15,5-6 0-15,7 0-3 16,0-5-3-16,14-2 1 16,14-7 6-16,10-2 0 15,8 0 4-15,0-4-2 16,0-9-2-16,-7-2 0 16,-4-1 0-16,-5 0 1 15,-5 1-1-15,-4 0 0 16,-2 3 0-16,-4 1 1 15,-6 3-1-15,-3 5 0 16,-4 0 1-16,-2 3 0 0,0 0 0 16,0 0-1-16,0 0 0 15,0 0 0-15,-5 12 0 16,-11 10 0-16,-7 7 0 16,-4 5 0-16,-3 6 0 15,-4 10 1-15,0 6-1 16,1 0 2-16,6-1-1 15,6-8 1-15,8-5-2 16,0-9-2-16,5-2-10 16,2-9-29-16,4-6-43 15,1-3-68-15,-5-10-197 16</inkml:trace>
  <inkml:trace contextRef="#ctx0" brushRef="#br0" timeOffset="471772.7912">27609 11593 410 0,'0'-4'80'16,"0"0"-17"-16,0-1-29 15,0-1-34-15,4-1 1 16,2 0-1-16,-2 0 2 16,-2 5 13-16,-1 0 13 15,1 0-6-15,-2 2-7 16,0-1-6-16,0 1-6 0,0 0-1 16,0 0-2-16,0 0 1 15,0 0-1-15,0 0 4 16,0 0 4-16,0 6 4 15,-8 7-2-15,1 2-5 16,-2 4-2-16,-3 5-2 16,0 4 0-16,-4 3-1 15,-2 5 1-15,0-2 0 16,2 2-1-16,5-7 0 16,2 0 0-16,4-7-8 15,0-2-19-15,2-2-27 16,3-5-59-16,-2-2-66 15</inkml:trace>
  <inkml:trace contextRef="#ctx0" brushRef="#br0" timeOffset="472155.5091">27493 11708 320 0,'-1'-4'72'0,"1"1"28"16,0-2-37-16,0-2-24 16,11-1-8-16,6 0-3 15,4-1-7-15,3 0-2 16,0 1-5-16,0 5-2 16,-3 3-8-16,0 0-4 15,-1 0-1-15,0 3-17 16,-1 12-39-16,-7 1-72 15,-1-5-158-15</inkml:trace>
  <inkml:trace contextRef="#ctx0" brushRef="#br0" timeOffset="472853.6098">28059 11408 247 0,'-3'-2'112'0,"0"2"-75"16,3-1 10-16,0 1-42 15,0 0-3-15,0 0 18 16,0-2 9-16,-2 1 9 15,2-3 12-15,0 0 4 16,0-2-14-16,14-2-5 0,14-2-15 16,7-2 8-16,6-2-7 15,-2 9 7-15,-6 0-4 16,-9 5-12-16,-11 0-5 16,-6 0-3-16,-7 0-3 15,0 16-1-15,-7 8 1 16,-12 5 0-16,-7 0-1 15,4-4 0-15,5-7-2 16,7-6 0-16,9-9-1 16,1 0-1-16,0-3 2 15,0 1 1-15,15 4 1 16,0 3 1-16,-3 2 4 0,-7 6 0 16,-5 6 0-16,-3 8 5 15,-23 6 7-15,-9 3-6 16,-8-1-9-16,1-3-1 15,5-7-1-15,7-9-4 16,5-10-18-16,4-9-26 16,3 0-14-16,0-11-2 15,8-5-4-15,3 2-13 16,7 3 1-16,0 2-60 16,13-4-117-16</inkml:trace>
  <inkml:trace contextRef="#ctx0" brushRef="#br0" timeOffset="473435.7668">28492 11325 202 0,'-2'-2'170'15,"1"-1"-80"-15,1 1-34 16,0 2-35-16,0 0-5 15,0 0 0-15,0 0-2 16,0 0-3-16,0 0 2 16,-2 0 3-16,2 0 2 15,-1 0 1-15,1 4 9 16,-3 6-7-16,0 2-6 16,-3 5-2-16,-5 8 1 15,-1 5 9-15,-2 6 0 16,-3 5-4-16,-1 1 1 0,-1 3-4 15,2-2-8 1,5 0-4-16,4-6-4 0,8-7 0 16,0-12-1-16,4-13-5 15,18-5-3-15,11-8 8 16,7-14 1-16,2 4 0 16,-1 1 0-16,-4 10 1 15,-10 7 2-15,-8 0 6 16,-10 5 2-16,-6 23 1 15,-3 9 2-15,-3 7-7 16,-10 2-7-16,-1-2-15 16,4-11-116-16,7-22-266 15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1T18:06:30.9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4997 4698 339 0,'19'-19'38'15,"0"-1"-4"-15,3 3 39 16,-12 2-35-16,-10 8 7 15,0 3-3-15,0 4-10 16,0 0-8-16,0 0-5 16,0 0 3-16,0 0-6 0,0 0-3 15,0 0-3 1,0 0-1-16,-19 0 5 0,-27 4-3 16,-30 22 0-16,-25 18-8 15,-22 15-2-15,-21 15 1 16,-20 18 0-16,0 22 1 15,14 24 0-15,19 19 2 16,31 14-1-16,29 5 1 16,43-18-3-16,28-28-1 15,9-32-1-15,70-36 0 16,38-30 0-16,27-32 2 16,26-8-2-16,12-46 2 15,-24-19-2-15,-38 0 0 16,-62 5-2-16,-45 16-1 0,-13 11 1 15,-112 13-8-15,-27 10-19 16,-16 11-14-16,24 7-4 16,33 0-32-16,52 0-48 15,32 7-102-15</inkml:trace>
  <inkml:trace contextRef="#ctx0" brushRef="#br0" timeOffset="368.2442">5487 5344 283 0,'0'0'147'0,"8"0"-133"16,39 0 52-16,-4 3-7 16,17 11-15-16,0 8-9 15,6 6-8-15,-1 7-4 0,1 7-4 16,-9 4-5-1,-11 7-7-15,-5-6-7 0,-11 2-1 16,-13-13-10-16,2-5-32 16,-19-9-50-16,0-12-90 15</inkml:trace>
  <inkml:trace contextRef="#ctx0" brushRef="#br0" timeOffset="578.384">6150 5217 599 0,'-85'33'24'0,"-13"25"7"16,-27 22 11-16,-25 6-18 16,-8 3-8-16,0-4-14 15,27-18-2-15,38-13-22 16,41-22-61-16,52-19-77 15,41-13-181-15</inkml:trace>
  <inkml:trace contextRef="#ctx0" brushRef="#br0" timeOffset="892.5923">6911 5391 331 0,'0'4'255'16,"19"5"-212"-16,38 6 30 16,22-8-46-16,0-2-14 15,6-5-13-15,-6 0-23 0,13-26-89 16,-7-10-223-16</inkml:trace>
  <inkml:trace contextRef="#ctx0" brushRef="#br0" timeOffset="1485.9854">8241 4993 389 0,'0'-12'43'16,"63"2"4"-16,16-3 38 15,27-5-28-15,12-3-3 16,-12 3 0-16,-22 10-3 15,-24 4-19-15,-35 4-16 16,-17 4-6-16,-8 34 3 16,-35 28 0-16,-69 23-3 15,-32 17-7-15,-9 13-2 16,25-7 0-16,36-15-1 16,56-25 0-16,28-19-1 15,22-20 0-15,76-11 1 16,12-15 1-16,9-6-1 0,4-1 0 15,-8 0-6-15,-6-1-27 16,-3-14-59-16,11-6-93 16,-32-1-316-16</inkml:trace>
  <inkml:trace contextRef="#ctx0" brushRef="#br0" timeOffset="1728.146">10120 4639 629 0,'-117'82'13'16,"5"26"54"-16,-11 29-4 16,-8 20-14-16,19 10-17 15,25-6-8-15,35-20-8 16,47-30-11-16,5-27-5 15,65-26-7-15,53-20-36 16,51-31-89-16,11-7-197 16</inkml:trace>
  <inkml:trace contextRef="#ctx0" brushRef="#br0" timeOffset="3232.5732">10744 4984 212 0,'0'0'33'0,"0"0"21"15,0-3-3-15,-2 2-8 16,-9-2-7-16,11 3-5 16,-9 0 14-16,9 0-11 15,-10 0-4-15,-4 0 2 16,6 0-9-16,-3 0-1 16,3 0-1-16,8 0 2 0,0 0 1 15,0 0-2 1,0 0 1-16,0 0-5 0,0-6 5 15,5-1-1-15,31-5-2 16,15-9 6-16,20 2-1 16,8 0 1-16,-5 5-5 15,-11 7-2-15,-28 6-8 16,-24 1-6-16,-11 0-4 16,0 1 0-16,0 28-1 15,-57 12 2-15,-9 5-1 16,-5-7-1-16,25-14 0 15,30-11-3-15,16-11 1 16,0-3-1-16,8 0 0 16,46 0-1-16,17 0 4 15,6 0 3-15,-12 5 0 0,-29 30 1 16,-31 16 0-16,-5 26 1 16,-60 8-1-16,-63 3-1 15,-27-13-3-15,3-20 0 16,5-23-5-16,36-22-14 15,27-10-24-15,35 0-27 16,44-26-42-16,6-3-79 16,78 3-192-16</inkml:trace>
  <inkml:trace contextRef="#ctx0" brushRef="#br0" timeOffset="3517.7066">11510 5027 464 0,'20'0'88'0,"12"0"-24"15,20 0 1-15,8 12-11 16,19 12-14-16,6 11 2 15,-6 6-9-15,0 7-13 16,-17 4-10-16,-2-1-8 16,-13-7-2-16,-14-3-8 15,-14-16-24-15,-17-3-45 16,-2-8-33-16,0-14-102 0</inkml:trace>
  <inkml:trace contextRef="#ctx0" brushRef="#br0" timeOffset="3703.8305">12304 4945 625 0,'-87'49'26'16,"-17"18"51"-16,-2 16-27 16,-25 5-27-16,0 2-23 15,22-14-1-15,22-11-15 16,21-19-37-16,42-15-34 0,24-15-91 15,11-16-272-15</inkml:trace>
  <inkml:trace contextRef="#ctx0" brushRef="#br0" timeOffset="3945.9902">13005 4841 317 0,'13'0'190'0,"-7"9"-145"15,-1 30 40-15,-5 17-35 0,0 8-11 16,-13 12-10-16,-31-1-13 16,3 1-12-16,3-9-4 15,5-11-11-15,-8-4-35 16,-2-12-72-16,15-15-132 15</inkml:trace>
  <inkml:trace contextRef="#ctx0" brushRef="#br0" timeOffset="4140.119">12650 5163 381 0,'0'-3'268'16,"38"1"-220"-1,28 2 27-15,21-2-34 0,3-6-19 16,-3-2-16-16,-10-5-6 16,-12 1-6-16,-10 1-34 15,-12 5-69-15,-7 5-109 16,-4-6-241-16</inkml:trace>
  <inkml:trace contextRef="#ctx0" brushRef="#br0" timeOffset="4364.2625">13823 4796 533 0,'0'0'41'16,"0"11"6"-1,-52 30 3-15,-19 9-14 0,-8 7-27 16,-8 10-9-16,10-10-2 16,36-13-4-16,28-22-5 15,13-22-8-15,60 0 4 16,51-24 15-16,15-9 0 15,-22 3 1-15,-1 9 1 16,-29 0-2-16,-9 2-6 16,-8 2-77-16,-10-5-110 15</inkml:trace>
  <inkml:trace contextRef="#ctx0" brushRef="#br0" timeOffset="4560.4877">14406 4599 483 0,'0'47'65'0,"-8"14"20"16,-22 16-19-16,-11 11-14 15,-19 10-16-15,-3 8-2 16,-10 0-10-16,7-5-23 16,1-18-1-16,13-20-38 15,11-26-77-15,36-25-82 16,5-12-115-16</inkml:trace>
  <inkml:trace contextRef="#ctx0" brushRef="#br0" timeOffset="4761.9309">14812 4368 589 0,'0'65'74'16,"19"25"6"-16,-5 24-20 15,-14 25-5-15,0 20-6 16,-71 24-10-16,-46 2-11 16,-22-14-10-16,0-24-18 15,2-32-1-15,45-35-54 16,40-53-159-16</inkml:trace>
  <inkml:trace contextRef="#ctx0" brushRef="#br0" timeOffset="5384.7727">15205 5136 429 0,'0'0'191'16,"0"0"-159"-16,41 0 31 15,24-4-19-15,20-10-22 0,5-6-7 16,-8 1-12 0,-6-2-3-16,-16-3-11 0,0 6-40 15,-14 2-95-15,-27 3-276 16</inkml:trace>
  <inkml:trace contextRef="#ctx0" brushRef="#br0" timeOffset="5579.6337">15369 5330 462 0,'0'0'189'0,"35"0"-170"15,30 0 15-15,6-12-23 0,-5-3-11 16,-6-9-6-16,3 6-43 15,2 0-114-15</inkml:trace>
  <inkml:trace contextRef="#ctx0" brushRef="#br0" timeOffset="5918.4757">16653 4826 440 0,'-33'15'179'0,"14"8"-148"16,14-5 12-16,5-2-10 16,0-6-23-16,32-3 4 15,26 1 13-15,7 4 18 16,9 5-5-16,-9 12 3 15,-24 17-6-15,-11 15-6 16,-30 18-7-16,-30 8-7 16,-63 0-8-16,-19-9-9 15,-13-16 0-15,13-25-3 16,9-28-20-16,18-9-23 16,25-39-51-16,41-32-89 15,19-20-121-15</inkml:trace>
  <inkml:trace contextRef="#ctx0" brushRef="#br0" timeOffset="6104.1811">16988 4593 514 0,'74'5'293'15,"21"2"-209"-15,52 1-3 16,17-5-60-16,-8-3-9 15,-17-3-11-15,-28-25-1 16,-15-12-16-16,-28 1-48 16,-3-14-160-16</inkml:trace>
  <inkml:trace contextRef="#ctx0" brushRef="#br0" timeOffset="10434.1155">9157 4532 139 0,'0'0'153'0,"-5"0"-151"15,5 0 27-15,0 0 7 16,0 0-17-16,0 0-10 0,0 0 5 16,0 0 19-16,0-8 9 15,38-18-22-15,36-17-8 16,48-9 17-16,42-4-9 15,46-6 17-15,41 2-11 16,24 9 12-16,6 11-6 16,-33 23 1-16,-57 17-7 15,-60 4-14-15,-66 38-9 16,-51 11-3-16,-14 5-1 16,-22 1-6-16,-41-2-35 15,-2-7-57-15,5-10-64 16,22-21-165-16</inkml:trace>
  <inkml:trace contextRef="#ctx0" brushRef="#br0" timeOffset="10958.2125">9545 4413 240 0,'0'0'34'15,"65"0"30"-15,71-32 20 16,80-24-13-16,81-19-3 16,71-16 0-16,57-4-13 15,20 2-10-15,-1 19-11 16,-38 21-13-16,-65 31-7 16,-90 22-14-16,-95 4-1 15,-83 49-11-15,-48 19-12 16,-25 15-8-16,-14 12-34 15,-51-3-102-15,-6-12-280 16</inkml:trace>
  <inkml:trace contextRef="#ctx0" brushRef="#br0" timeOffset="11964.2003">4356 7289 446 0,'0'-6'45'0,"0"4"13"16,0 2-5-16,-8 0-6 16,-25 0-24-16,-19 3-9 0,-19 32-6 15,-27 18-4-15,-14 16 6 16,-2 18 5-16,-14 28-4 16,8 21 14-16,11 19 4 15,27 7-10-15,38-10-1 16,36-27-9-16,8-35-9 15,52-32-1-15,40-33 0 16,15-25 1-16,5-3 0 16,5-43 2-16,5-12 1 15,-23-5-2-15,-39 4 0 16,-33 4-1-16,-27 11 0 16,-38 6-2-16,-55 12-3 15,-19 17-6-15,-5 7-2 16,24 2-15-16,22 0-26 15,39 0-31-15,32 0-94 0,0 0-259 16</inkml:trace>
  <inkml:trace contextRef="#ctx0" brushRef="#br0" timeOffset="12324.4329">4806 7820 354 0,'0'0'58'0,"0"0"-20"15,8 4 46-15,44 10-27 16,-1 7-7-16,15 6-14 16,-12 9-10-16,9 6-2 15,-8 8 1-15,-12 4-9 16,-2 4-11-16,-14 5-3 16,6 0-2-16,-8-3-1 15,-6-3-14-15,-6-6-31 16,-4-8-54-16,-9-7-78 0,0-23-207 15</inkml:trace>
  <inkml:trace contextRef="#ctx0" brushRef="#br0" timeOffset="12548.1154">5585 7831 397 0,'-24'0'126'0,"-31"14"-87"16,-29 27 9-16,-33 25 5 0,-36 17-8 15,-16 14-12 1,-27 3-13-16,13-9-17 0,30-14-3 16,44-22-38-16,57-31-126 15,52-24-296-15</inkml:trace>
  <inkml:trace contextRef="#ctx0" brushRef="#br0" timeOffset="15795.6144">6943 7859 165 0,'-8'0'147'16,"3"0"-133"-16,5 0 30 15,0 0-4-15,0 0-3 16,0 0 3-16,0 0 15 15,19 0 3-15,33 0 8 0,13 0-13 16,14-5-17-16,0-3-12 16,0-1 0-16,-8 2-10 15,-5 1-10-15,-20 2-4 16,-19 0-3-16,0 1-21 16,3-10-54-16,6-2-99 15,8-13-223-15</inkml:trace>
  <inkml:trace contextRef="#ctx0" brushRef="#br0" timeOffset="16246.391">8732 7126 282 0,'11'-1'175'0,"-11"1"-128"16,0 0 24-16,0 0-32 15,-11 0-6-15,-16 0-14 16,-20 0-9-16,-10 21-6 16,-17 19 2-16,-15 18 6 15,-10 13 3-15,-2 12 2 16,11 10 1-16,20 8-4 0,23 5 2 15,20-9 4-15,27-9-4 16,0-14-8-16,46-25 0 16,33-17 0-16,20-21 2 15,12-11-2-15,-2 0-1 16,-16-28-4-16,-22-9-1 16,-36-3 0-16,-29-3-2 15,-6 4 1-15,-46 0-1 16,-58 9-6-16,-8 3-1 15,6 9 5-15,16 5-16 16,38 7-17-16,30-1-23 16,22 5-46-16,0 2-78 0,74 0-150 15</inkml:trace>
  <inkml:trace contextRef="#ctx0" brushRef="#br0" timeOffset="16568.1322">9217 7564 409 0,'0'0'55'0,"0"0"-9"15,0 0-15-15,14 20 45 0,38 4-33 16,5 7-2-16,17 6-5 16,5 7-3-16,-3 8-7 15,-8 4-8-15,-11 2-9 16,-24 1-7-16,-6 5-2 16,-7-12-3-16,-7 1-16 15,-7-15-30-15,-1-16-27 16,-2-13-63-16,10-9-117 15</inkml:trace>
  <inkml:trace contextRef="#ctx0" brushRef="#br0" timeOffset="16777.9952">10076 7564 64 0,'-73'27'431'15,"-6"21"-403"-15,-31 4 43 16,-10 9-23-16,-10 10-22 16,-1-6-10-16,19-3-16 15,22-16-5-15,30-14-12 16,33-11-38-16,27-12-85 16,8-9-186-16</inkml:trace>
  <inkml:trace contextRef="#ctx0" brushRef="#br0" timeOffset="17236.1239">10643 7793 502 0,'0'0'51'0,"0"2"33"15,9 16-6-15,31-1-6 16,18-2-31-16,13-6-19 0,2-1-14 15,-2-8-8-15,-5 0-4 16,-1 0-39-16,-5-11-102 16,-22-17-343-16</inkml:trace>
  <inkml:trace contextRef="#ctx0" brushRef="#br0" timeOffset="18397.7916">12500 7395 324 0,'0'-11'205'0,"0"10"-181"16,0-1 35-16,0 2-41 16,0 0-9-16,-52 0-6 15,-21 7-1-15,-39 19 8 16,-5 5 16-16,5 0 5 16,14 3-3-16,19-3-3 15,19-1-8-15,16-3-9 16,17-4-2-16,13-1-2 15,14-1 1-15,0 2 5 16,0 5 8-16,19-2 0 16,28-1 1-16,26 2 0 15,17 0 0-15,-3-1 0 0,6 2-4 16,3-1-7-16,-9 1-3 16,-11 0-1-16,-16 3-4 15,-27 9 0-15,-28 5 1 16,-5 4-1-16,-46 3 1 15,-49-1-1-15,-12-7 0 16,9-9-1-16,14-16 0 16,10-11-2-16,22-8-1 15,14-4 0-15,16-24-7 16,17-19-1-16,5-15-1 16,27-14-6-16,57-10 12 15,34-8 7-15,26-3 1 0,25 3 1 16,-11 9 1-16,-13 8 1 15,-41 13 3-15,-31 14-5 16,-32 16-1-16,-30 7-1 16,-11 11-2-16,0 7-22 15,0 3-40-15,0 6-61 16,0 0-79-16,0 0-164 16</inkml:trace>
  <inkml:trace contextRef="#ctx0" brushRef="#br0" timeOffset="18728.0434">13444 7626 470 0,'0'0'82'16,"13"0"-24"-16,39-5-11 16,24-5 20-16,17-3-30 15,5 0-1-15,-5 2-8 0,-28 1-12 16,-13 1-15-16,-11 0-1 15,-16 2-17-15,-12 2-55 16,-7 4-81-16,-4 1-124 16</inkml:trace>
  <inkml:trace contextRef="#ctx0" brushRef="#br0" timeOffset="18908.4099">13594 7877 516 0,'0'3'63'0,"40"0"21"16,31-3-43-16,8 0-10 15,20-19-20-15,-15-9-11 0,-5-7-3 16,-13 12-37-16,-1-3-118 16,-5 3-307-16</inkml:trace>
  <inkml:trace contextRef="#ctx0" brushRef="#br0" timeOffset="19216.5049">14621 7577 376 0,'-76'31'285'0,"35"7"-277"0,28-12-5 16,13-11-3-16,13-9 1 15,53-6 16-15,32 0 29 16,8 0 5-16,6 0-6 16,-22 14-12-16,-16 8-2 15,-36 15-2-15,-33 17-14 16,-5 9-6-16,-52 6-5 16,-51 1-3-16,-14-7-1 15,2-18-2-15,-2-14-12 16,19-18-21-16,13-13-20 15,20-7-28-15,26-34-15 16,37-10-105-16</inkml:trace>
  <inkml:trace contextRef="#ctx0" brushRef="#br0" timeOffset="19401.5697">15022 7342 576 0,'118'-8'197'16,"7"4"-123"-16,39-1-22 16,-20-2-48-16,-32-15-4 15,-19-7-10-15,-12-7-27 16,-26 6-34-16,-22 13-57 16,-28 1-245-16</inkml:trace>
  <inkml:trace contextRef="#ctx0" brushRef="#br0" timeOffset="25434.322">3213 8906 417 0,'0'-18'8'16,"19"-18"37"-16,126-30 14 15,111-29 13-15,145-24-3 16,123-14-12-16,103-7-18 16,22 1-13-16,-71 12-23 15,-120 16-3-15,-131 19-78 16,-142 10-210-16</inkml:trace>
  <inkml:trace contextRef="#ctx0" brushRef="#br0" timeOffset="25839.4115">6785 8525 557 0,'107'-86'225'0,"122"-30"-218"16,125-18 76-16,110-17-44 15,26-5-22-15,-10 4-14 16,-60 6-3-16,-101 3-9 0,-90 14-58 15,-65-7-95-15,-50 7-236 16</inkml:trace>
  <inkml:trace contextRef="#ctx0" brushRef="#br0" timeOffset="26835.7353">9152 10568 221 0,'-8'0'245'15,"8"0"-207"-15,0 0 19 16,0-5-17-16,0-7-1 16,27-6-5-16,25-1-4 0,8-3-1 15,16-1 2-15,11 3-10 16,-2-1 3-16,8 5-10 16,-9-3-12-16,-13 0-1 15,3 1-1-15,-17 2-9 16,-11-1-44-16,-8 4-59 15,-10 5-95-15,10 8-124 16</inkml:trace>
  <inkml:trace contextRef="#ctx0" brushRef="#br0" timeOffset="27517.5898">11309 9913 238 0,'19'-5'205'15,"-19"5"-201"-15,0 0 12 16,0 0 4-16,0-3 36 16,-33 0 9-16,0-5-35 15,-16 6-14-15,-3 2 10 16,-5 0-7-16,-22 0-6 15,-5 10-10-15,-1 18 0 16,17 7-1-16,2 3-1 0,20-2 0 16,22-1-2-16,10 2 2 15,14-4 1-15,0 2 4 16,0-10 2-16,0 5 11 16,14-12 0-16,24 3-3 15,3-5 5-15,35 0-4 16,3-3-7-16,0-1-5 15,6-2 2-15,-12 3-5 16,-21 4 0-16,-6-1-2 16,-18 10 2-16,-15 3 4 15,-13 8 0-15,0 6 0 16,0 7-1-16,-27 0-4 16,-25 1-1-16,-8 0 0 15,-24 2 0-15,-1-5 0 0,-8-8 0 16,6-8-4-16,25-15-2 15,15-9 2-15,28-8-2 16,11 0 1-16,8-8 5 16,0-30-16-16,0-13 0 15,52-20 12-15,21-10 3 16,12-7 1-16,8-4 1 16,5 4-1-16,-6 9 1 15,-21 6 0-15,-5 12-1 16,-28 8 0-16,-16 13 0 15,-22 6-1-15,0 7-4 16,0 5-10-16,0 3-8 16,-28 10-7-16,-4 2-3 0,-6 7-5 15,10 0-28-15,1 0-77 16,16 4-134-16</inkml:trace>
  <inkml:trace contextRef="#ctx0" brushRef="#br0" timeOffset="27861.4723">11889 10284 467 0,'6'0'31'15,"40"0"73"-15,9 0-55 16,-12 0-33-16,4 0-14 15,-15 0-1-15,1 0-1 16,-14 0-5-16,3 0-20 16,5 0-56-16,6-1-99 15</inkml:trace>
  <inkml:trace contextRef="#ctx0" brushRef="#br0" timeOffset="28102.1909">12020 10474 311 0,'0'2'178'16,"28"0"-94"-16,4-2-6 15,1 4-40-15,0-4-11 0,-9 0-23 16,-7 0-4-16,15 0-8 15,12 0-18-15,8-11-59 16,27-8-103-16,5-7-214 16</inkml:trace>
  <inkml:trace contextRef="#ctx0" brushRef="#br0" timeOffset="28508.0687">13076 10166 445 0,'-28'25'34'16,"12"-4"9"-16,8-2-22 15,8-4-7-15,0-9 0 16,0 0 20-16,52-2 17 16,13 3 3-16,6 5-2 15,-6-1-3-15,-10 9-5 16,-17 5-6-16,-16 8-15 16,-22 13-6-16,0 9-7 0,-14 2-5 15,-40-1-2-15,-23-10-2 16,12-14-1-16,-1-12-1 15,6-12-9-15,9-8-7 16,10 0-12-16,8-24-21 16,22-14-34-16,11-1-29 15,0-7-73-15,33-4-130 16</inkml:trace>
  <inkml:trace contextRef="#ctx0" brushRef="#br0" timeOffset="28724.2108">13411 10039 331 0,'57'-13'311'16,"17"7"-243"-16,43-1 40 15,36-2-34-15,2 0-22 16,3-2-36-16,-16 0-14 15,-22-4-2-15,-22 2-12 16,-32 3-63-16,-20-10-139 16</inkml:trace>
  <inkml:trace contextRef="#ctx0" brushRef="#br0" timeOffset="41226.2234">8304 13887 291 0,'8'-14'146'0,"6"10"-139"16,10-4 27-16,-5 7-5 15,-10 1-10-15,-9 0 13 16,0 0 9-16,-6 6 1 16,-27 24-11-16,-21 17-7 15,-12 16-5-15,-24 20-6 16,-8 13-6-16,-3 11-1 16,-2 4-5-16,10-7 0 15,17-23 0-15,35-29-1 0,22-34 0 16,19-18 0-16,0-28 1 15,13-42-1-15,61-18-3 16,24-15 0-16,19-3 3 16,14 6 0-16,6 2 2 15,13 6-2-15,-6 19 1 16,-24 17 3-16,-35 21-1 16,-47 19-1-16,-33 16-2 15,-5 3-1-15,0 48 1 16,-63 29 0-16,-16 27 0 15,0 18 1-15,14 1-1 16,38-10 3-16,27-19 5 16,0-29 1-16,65-39 0 15,41-29-7-15,36-29 4 16,22-46 5-16,2-27-5 0,-2-17-5 16,-33 0 0-16,-20 2 0 15,-32 8-1-15,-40 12 0 16,-34 14-1-16,-5 17-14 15,0 17-21-15,14 20-52 16,13 13-78-16,17 16-148 16</inkml:trace>
  <inkml:trace contextRef="#ctx0" brushRef="#br0" timeOffset="41548.2034">9913 14255 348 0,'0'40'77'15,"0"5"-27"-15,0-10-10 16,24-9-15-16,42-16-12 15,13-10 8-15,-6 0 19 16,-7-30 3-16,-23-5 4 16,-37 3-15-16,-6 5-8 15,-52 3-12-15,-52 7-10 0,-2-1-2 16,22 6-3-16,37 0-11 16,42 3-37-16,5 2-83 15,65-6-139-15</inkml:trace>
  <inkml:trace contextRef="#ctx0" brushRef="#br0" timeOffset="41998.2904">12094 13557 469 0,'-66'0'40'16,"-13"0"9"-16,-19 15-16 16,-14 17 3-16,-5 4 3 15,-8-3-5-15,32-5-11 16,36-11-16-16,38-5-4 15,19-12 1-15,0 0 8 16,65 0 14-16,20 2 14 16,5 22-19-16,-3 11 1 0,-35 25-2 15,-28 14 1 1,-24 19-2-16,-71 10-7 0,-65 5-3 16,-41-3-4-16,-14-17-3 15,14-32-1-15,32-26-1 16,33-30-10-16,42 0-11 15,31-39-4-15,39-11-21 16,33 0-24-16,79 1-5 16,38 8-58-16,0 8-51 15,5 7-128-15</inkml:trace>
  <inkml:trace contextRef="#ctx0" brushRef="#br0" timeOffset="42276.094">12048 14119 445 0,'-41'34'19'15,"2"8"13"-15,12 4 5 16,22-2 5-16,5-7-13 16,0-13-16-16,46-20 3 15,39-4 4-15,18-12 8 16,9-27-3-16,-19-1-4 15,-20 1 17-15,-43 4-20 16,-30 6 3-16,-38 8-11 16,-60 7-10-16,5-2-10 15,3 5-24-15,44 0-28 0,46-3-44 16,0-1-83-16,19-7-183 16</inkml:trace>
  <inkml:trace contextRef="#ctx0" brushRef="#br0" timeOffset="42545.4485">13523 13328 153 0,'11'-4'295'0,"-11"4"-269"0,0 0-5 16,0 17 6-1,0 13 10-15,0 20-1 0,-44 15-4 16,-30 14 6-16,-16 26 11 16,-16 5-8-16,2 7-18 15,12 0-19-15,7-12-4 16,31-17-15-16,24-16-58 16,27-24-56-16,3-20-69 15,8-28-32-15</inkml:trace>
  <inkml:trace contextRef="#ctx0" brushRef="#br0" timeOffset="42837.3837">13468 13960 159 0,'0'0'284'0,"-33"31"-277"16,-5 12 21-16,0 4 22 15,5 2-21-15,1-4-8 16,18-9 9-16,14-18-23 16,0-12-6-16,19-6 0 15,52-2 4-15,8-24 2 16,0 4-5-16,-19 9 4 16,-27 13 6-16,-14 0-10 15,-19 26-1-15,-6 17 3 16,-43 6 1-16,-2-10-5 0,21-11-11 15,21-16-96-15,9-12-132 16</inkml:trace>
  <inkml:trace contextRef="#ctx0" brushRef="#br0" timeOffset="43099.4936">14624 13282 234 0,'6'0'198'15,"-6"3"-175"-15,0 18 14 0,0 19-8 16,0 10 1-16,0 15-1 16,-22 17 12-16,-30 15 1 15,-19 8-12-15,-2 8-11 16,-7-3-16-16,4-6-3 15,16-17-30-15,22-17-61 16,11-20-38-16,-1-19-56 16</inkml:trace>
  <inkml:trace contextRef="#ctx0" brushRef="#br0" timeOffset="43287.6499">14052 13916 504 0,'51'-16'92'0,"29"3"-9"16,26 1-58-16,-3 10-12 15,-10-5-8-15,-27-1-5 16,-9 6-14-16,-16-3-36 16,-3 5-69-16,-11 0-87 15</inkml:trace>
  <inkml:trace contextRef="#ctx0" brushRef="#br0" timeOffset="43445.7864">14886 13998 439 0,'-55'57'86'16,"4"5"1"-16,23-2-60 15,-2-4-27-15,14-12-26 16,11-11-119-16,-9-18-151 15</inkml:trace>
  <inkml:trace contextRef="#ctx0" brushRef="#br0" timeOffset="43588.0519">14897 13604 556 0,'-27'0'20'15,"16"0"-20"-15,11 0-171 16</inkml:trace>
  <inkml:trace contextRef="#ctx0" brushRef="#br0" timeOffset="44389.701">15540 14034 288 0,'0'-2'153'0,"0"2"-101"15,-19 0-14-15,0 0-17 0,-8 0-14 16,-11 2 7-16,-9 8 12 16,-4 1 7-16,-4 8 9 15,-2 11-15-15,2 3 3 16,9 5-6-16,21 3-10 16,20-7-3-16,5-7-9 15,0-9-2-15,52-11 1 16,5-7 0-16,17 0 4 15,-3-4 0-15,-6-19 5 16,-11-4-3-16,-10-3-2 16,-6-5-3-16,-10-6 1 15,10-3-2-15,-11-6 0 0,-5 0-1 16,11 6 0-16,-9 5 0 16,3 11 2-16,1 10 0 15,-9 9 8-15,-6 7 3 16,-2 0 0-16,3 2-6 15,10 0-4-15,-7 2-3 16,2 20 0-16,-14 10 2 16,-5 13 0-16,0 7 3 15,-19 4 4-15,-14-9 2 16,20-13-7-16,13-14-3 16,0-20-1-16,41 0 0 15,35-29 1-15,30-14 1 16,-7 1-2-16,-7 11 0 0,-15 21 1 15,-17 10 0-15,-41 10 4 16,-19 38 4-16,0 17 8 16,-38 8-10-16,-17 2-7 15,22-11-9-15,9-31-103 16,24-33-242-16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1T18:08:16.3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5389 5582 473 0,'-24'5'14'0,"15"4"-10"16,9 0 19-16,0 0 19 15,0-2-18-15,0 3 3 16,0 7 16-16,0 6-3 15,20 20-10-15,15 14 1 16,17 15-4-16,5 15-8 16,-5 10-10-16,8 5-4 15,-6 2-4-15,-2-5-1 16,0-7 0-16,-8-12-3 16,-12-13-17-16,-10-20-43 15,3-20-42-15,-17-27-78 16,3-3-172-16</inkml:trace>
  <inkml:trace contextRef="#ctx0" brushRef="#br0" timeOffset="239.8178">6472 5742 387 0,'-3'0'114'0,"-46"24"-95"16,-17 33 38-16,-48 24-4 16,-50 15-18-16,-51 13-17 15,-14 7-5-15,0-3-7 0,24-14-6 16,55-23-3 0,60-20-36-16,44-27-57 0,46-21-34 15,14-8-121-15</inkml:trace>
  <inkml:trace contextRef="#ctx0" brushRef="#br0" timeOffset="561.8337">6859 5959 427 0,'71'-4'33'0,"-6"1"47"15,-13 3-33-15,-11 0-40 16,-22 0-7-16,-5 0-14 16,5 0-24-16,-14 0-54 15,-5 0-183-15</inkml:trace>
  <inkml:trace contextRef="#ctx0" brushRef="#br0" timeOffset="725.9422">6720 6231 508 0,'0'7'126'15,"32"5"-107"-15,61-4 8 16,11-8-21-16,8 0-6 16,-9-8-53-16,4-21-148 15</inkml:trace>
  <inkml:trace contextRef="#ctx0" brushRef="#br0" timeOffset="1222.2117">8064 5632 367 0,'0'0'62'15,"0"0"0"-15,19 0 13 16,41 0-10-16,16 0-24 0,9 0-3 16,-6 0-16-16,0 0-19 15,-11 0-3-15,3 0-1 16,-5-7-27-16,10-5-65 16,-27 2-157-16</inkml:trace>
  <inkml:trace contextRef="#ctx0" brushRef="#br0" timeOffset="1843.6237">9400 5116 183 0,'0'-2'144'0,"0"-3"-92"15,0 2-1-15,0-1 6 16,0 4-23-16,0 0-7 0,0 0-5 15,0-1 2-15,0 1 0 16,-5 0-1-16,5 0-9 16,0 0 3-16,0 5 8 15,0 21-14-15,0 5-2 16,0 10 4-16,-14 13 0 16,-13 5-6-16,-12 12-3 15,-7-6-2-15,0-2-2 16,-1-15 0-16,23-15-1 15,10-16-3-15,14-14-3 16,0-3-2-16,33-4 0 16,32-27 9-16,14-9-2 15,20 2 2-15,-1 0 2 16,0 6-2-16,-5 9 4 16,-17 8 8-16,-24 10 3 0,-25 5 1 15,-8 0-2-15,-19 21-5 16,0 20 1-16,-57 4 3 15,-36 9-3-15,-24 7-5 16,-14-3-3-16,0-5-1 16,6-11-1-16,27-14 0 15,19-20-12-15,27-8-40 16,19 0-17-16,33 0-46 16,0-18-141-16</inkml:trace>
  <inkml:trace contextRef="#ctx0" brushRef="#br0" timeOffset="2174.4301">8195 6102 509 0,'0'7'35'16,"46"1"-2"-16,85-6 38 0,65-2-18 16,66-10-3-16,14-24 4 15,4 5-10-15,-56 3-15 16,-47 9-16-16,-54 6-13 15,-30 4-5-15,-28 2-31 16,-10-1-64-16,-4 1-80 16,-40 5-195-16</inkml:trace>
  <inkml:trace contextRef="#ctx0" brushRef="#br0" timeOffset="2781.8325">7947 6448 225 0,'-8'0'70'0,"2"0"-18"16,6 0-31-16,0 4-6 15,0-4-1-15,0 0 21 16,0 0 17-16,0 0 1 16,0 0-4-16,0 0 3 15,11 2-16-15,35-2-6 16,20 0-2-16,18 0-1 16,14 0-4-16,3 0 3 15,-2 0 1-15,-23 0-4 16,-35 0-18-16,-28 1 0 15,-13 28 3-15,-27 14-3 0,-76 18 1 16,-28 12-4-16,0 1 0 16,16-8-2-16,39-10-2 15,35-12 0-15,30-19-5 16,11-10-5-16,25-13-4 16,48-2 3-16,36 0 11 15,-2-8 1-15,4-4 0 16,-7 2-6-16,-6 5-25 15,-19-5-38-15,-5 6-36 16,-28-3-109-16</inkml:trace>
  <inkml:trace contextRef="#ctx0" brushRef="#br0" timeOffset="3254.1465">9517 6642 139 0,'0'-2'181'0,"0"2"-112"15,0-2-4-15,-5-1 1 16,-3 3-15-16,-6 0-11 0,-11 0-2 15,-2 0-22-15,-11 0-6 16,-14 0 1-16,-8 0-2 16,-11 18 7-16,-2 8-4 15,7 4 8-15,1 9-3 16,18 0-3-16,15-4 0 16,13-3-1-16,19-9-5 15,0-9 0-15,27-10 2 16,44-4-2-16,27 0-1 15,14-25 1-15,-14-9-2 16,-19 10 2-16,-33 8-1 16,-27 12 0-16,-19 4-5 15,0 9-2-15,-8 29 0 0,-11 6 0 16,14 1 1 0,5-17-1-16,13-17-11 0,72-11-32 15,21 0-34-15,36-26-63 16,-17-20-228-16</inkml:trace>
  <inkml:trace contextRef="#ctx0" brushRef="#br0" timeOffset="4985.566">11240 5873 128 0,'-19'-2'126'16,"11"2"-67"-16,-3-2-4 16,3 2-13-16,3 0 3 15,5-4-3-15,-6 4 0 16,6 0-11-16,-8-2-3 15,8 0 7-15,0-1 2 0,0 0-7 16,0 1-2-16,19 0-11 16,17-4 5-16,2 6-9 15,-6 0-10-15,-12 0-3 16,7 0-1-16,-3 0-10 16,-2 0-32-16,-3 10-61 15,-5-2-117-15</inkml:trace>
  <inkml:trace contextRef="#ctx0" brushRef="#br0" timeOffset="5233.4665">11104 6188 392 0,'11'6'122'0,"11"1"-50"15,30 5-9-15,-1 0-47 16,4-4-12-16,-17-6-4 16,14 1-24-16,-6-3-85 15,-7 0-258-15</inkml:trace>
  <inkml:trace contextRef="#ctx0" brushRef="#br0" timeOffset="5983.9637">12822 5324 373 0,'-3'-2'61'15,"3"2"-5"-15,0 0-9 16,3 0 21-16,54 0-21 16,17 0 4-16,-3-4-6 15,-19 4-15-15,-12 0-20 16,-15 0-10-16,-6 0-4 16,8 0-30-16,6 0-75 15,-6 0-179-15</inkml:trace>
  <inkml:trace contextRef="#ctx0" brushRef="#br0" timeOffset="6456.2769">13659 5160 190 0,'19'-9'197'16,"8"3"-141"-16,25 0 18 0,8-1-29 15,0 4 14-15,-3-3-9 16,-5 6-8-16,-11 0-13 15,-16 0-5-15,-6 0-6 16,-19 15-7-16,0 21-3 16,0 7 0-16,-52 7-3 15,-19 5-3-15,-14-1-2 16,-2-4 0-16,11-2 0 16,27-11 0-16,19-8-1 15,30-7-5-15,0-12-7 0,30-2 7 16,43-6 4-1,20-2 2-15,5 0 3 0,0 0 1 16,-13 0 3-16,-25 0-6 16,-8 0-1-16,-20 0-8 15,-12 0-54-15,12 0-63 16,-4-8-200-16</inkml:trace>
  <inkml:trace contextRef="#ctx0" brushRef="#br0" timeOffset="6807.511">15030 5283 429 0,'-79'34'31'0,"6"8"31"15,-6 3-20-15,13-1-14 16,28-4 3-16,24-4 4 16,14-8-17-16,6-8-3 15,87-7 9-15,32-13-2 16,30 0-3-16,9-23-6 16,-11-21 2-16,-22 0 6 15,-33-1 0-15,-55 5-6 16,-40 3-5-16,-3 3-3 0,-84 4-7 15,-28 0-7-15,-8 4-11 16,27 11-19-16,28 6-45 16,35 9-54-16,22 0-92 15</inkml:trace>
  <inkml:trace contextRef="#ctx0" brushRef="#br0" timeOffset="7235.7935">13084 6024 412 0,'-14'3'19'15,"14"-1"13"-15,0 1 12 16,33 0 8-16,46-3 6 15,38 0 1-15,52 0-4 0,41 0-4 16,41-11-2-16,35-1-7 16,11 0-15-16,-5 0-12 15,-8-2-6-15,-22 3-9 16,-33 0 0-16,-30 4-16 16,-44-5-67-16,-24 2-73 15,-38-2-142-15</inkml:trace>
  <inkml:trace contextRef="#ctx0" brushRef="#br0" timeOffset="8345.6675">12939 6575 188 0,'-8'-1'10'0,"8"1"3"15,0 0 36-15,0-3 3 16,0 3 3-16,0 0 0 0,0 0-2 16,0 0-3-16,0 0-8 15,0 0-4-15,0 0-5 16,35 0-4-16,17 0 0 15,14-4 9-15,10-5-3 16,-8 4-2-16,-2 2-6 16,-15 3-11-16,-18 0-6 15,-14 0-4-15,-5 3-1 16,-14 22-3-16,0 11 3 16,-60 7-1-16,-25 9-3 15,-13 4 0-15,14-5-1 16,24-7 0-16,22-10 0 0,18-5 0 15,20-9 0 1,0-5-2-16,58-6 1 0,21-2 0 16,5-7 1-16,6 0 0 15,-8 0 0-15,-3 0-11 16,3 0-39-16,-14-8-64 16,-5-15-101-16</inkml:trace>
  <inkml:trace contextRef="#ctx0" brushRef="#br0" timeOffset="8653.8707">14635 6448 457 0,'-60'7'26'0,"-11"22"30"16,-13 3-6-16,5 5-22 16,-14 8-1-16,8 10 13 15,1-1-7-15,18 4-4 16,28-11-7-16,30-10-12 16,8-6-10-16,19-10-2 15,66-6-4-15,13-5-5 16,8-8-7-16,-2-2-22 15,-6 0-30-15,-30 0-98 0,-16 0-247 16</inkml:trace>
  <inkml:trace contextRef="#ctx0" brushRef="#br0" timeOffset="9074.1502">14845 6606 270 0,'-5'0'148'0,"5"0"-122"0,0 0 46 16,30 0 18-16,30-2-25 15,-6-4-18-15,3 0 6 16,-16 6-9-16,-16 0-17 16,-12 0-10-16,-7 8-12 15,-6 12-2-15,0 5 1 16,-25 2-2-16,-26 6-2 16,4-9 0-16,9-2 0 15,22-4 0-15,16-5-3 16,0-5-6-16,2-2-1 0,61-1-2 15,11-5 0-15,5 0-7 16,11 0 1-16,-8 0-7 16,-6-9-7-16,-5-11-25 15,-17 2-68-15,-26-3-156 16</inkml:trace>
  <inkml:trace contextRef="#ctx0" brushRef="#br0" timeOffset="9276.2968">15745 6354 529 0,'19'0'107'0,"11"0"-82"16,5 22 9-16,4 19 32 16,-20 17-12-16,-19 17 5 0,0 17-14 15,-85 9-21-15,-21-3-10 16,-22-11-14-16,16-24-4 15,25-24-62-15,29-39-172 16</inkml:trace>
  <inkml:trace contextRef="#ctx0" brushRef="#br0" timeOffset="16759.8842">16876 5756 439 0,'28'0'151'0,"10"0"-147"16,8 0 34-16,-5 0-29 16,8-2-6-16,-8-5-3 15,-8 2-4-15,5-1-26 16,8-1-71-16,1 0-183 15</inkml:trace>
  <inkml:trace contextRef="#ctx0" brushRef="#br0" timeOffset="16954.0117">17171 5985 602 0,'0'10'18'16,"22"1"48"-16,27-1-39 16,-3-2-14-16,-10-8-13 15,2 0-20-15,3-4-46 16,21-28-156-16</inkml:trace>
  <inkml:trace contextRef="#ctx0" brushRef="#br0" timeOffset="17360.1489">18469 5405 337 0,'0'0'183'15,"0"-1"-142"-15,0 1 22 16,0-4-19-16,41-1-13 16,16-7 0-16,3 1 8 15,0-2-8-15,-3 1-19 16,-5 2-12-16,-6 3-7 16,1-5-43-16,-1 1-130 15,-8-5-229-15</inkml:trace>
  <inkml:trace contextRef="#ctx0" brushRef="#br0" timeOffset="17772.3066">19273 5153 377 0,'0'0'112'16,"0"0"-58"-16,3 0-3 16,35 0-13-16,14-2-6 15,8-10 2-15,5 5 9 16,1-4 4-16,-9 6-2 16,-22 5-11-16,-16 0-10 0,-13 0-12 15,-6 0-10-15,0 22-2 16,-25 19 3-16,-40 16-3 15,-9 3 0-15,-5 3-2 16,14-10 2-16,27-7-3 16,10-13-2-16,28-15 0 15,0-7 1-15,0-3 2 16,14 2 2-16,24-3 0 16,3-2 2-16,11-5-2 15,-6 0-3-15,1 0-17 16,4-8-39-16,-10-14-57 15,17-3-87-15,-7 0-166 0</inkml:trace>
  <inkml:trace contextRef="#ctx0" brushRef="#br0" timeOffset="18057.6532">20178 5265 136 0,'-11'0'348'0,"-8"26"-332"15,17 5 39-15,-4 0 4 16,6-1-28-16,0-3-22 16,19-11 12-16,41-8 15 15,30-8 2-15,17 0-13 16,18-23 2-16,6-16-10 16,-28-9 0-16,-23 7 3 15,-48 5 4-15,-21 4-11 0,-11 4-4 16,-57 4-9-16,-33-3-2 15,-22 9-8-15,14 9-11 16,11 2-38-16,8 7-35 16,13 0-14-16,9 0-103 15</inkml:trace>
  <inkml:trace contextRef="#ctx0" brushRef="#br0" timeOffset="18364.1733">19033 5969 386 0,'0'12'125'15,"25"-1"-63"-15,67-8 22 16,31-3-27-16,24 0-14 16,28-28-4-16,2-6-1 15,0-1-5-15,-5 2-9 16,-27 11-20-16,-28 2-4 16,-24 3-31-16,-31 5-74 0,4 4-99 15,-31-1-270-15</inkml:trace>
  <inkml:trace contextRef="#ctx0" brushRef="#br0" timeOffset="18830.1047">19655 6188 416 0,'0'0'79'0,"0"0"-29"16,0 0-1-16,0 0-13 16,0 18-6-16,0 7-6 15,-6 13 7-15,-35 10-5 16,-16 7-10-16,3 0-3 0,-4-7-10 16,31-17-3-1,27-13-3-15,0-14-10 0,38-4 3 16,41 0 10-16,14-19 0 15,-8 1 3-15,-20 2 2 16,-10 3-5-16,-4 3-5 16,-12-2-26-16,-18-4-39 15,-2 3-66-15,-8 0-80 16,-2-1-42-16</inkml:trace>
  <inkml:trace contextRef="#ctx0" brushRef="#br0" timeOffset="18994.2131">20102 6218 432 0,'0'0'107'16,"0"0"-19"-16,0 22-33 0,0 15 11 16,-16 18-9-16,-28 8-14 15,-11 12-10-15,-15 5-7 16,-9-5-9-16,8-4-17 16,19-19-3-16,11-16-26 15,22-16-71-15,19-20-123 16</inkml:trace>
  <inkml:trace contextRef="#ctx0" brushRef="#br0" timeOffset="19459.5363">21463 5945 372 0,'0'0'111'16,"0"2"-39"-16,0 3 2 15,40 1-13-15,18-1-13 16,2-3-13-16,-14-2-18 16,0 0-17-16,-7 0-1 15,-1 0-14-15,-16-6-51 16,-3-6-105-16,-14 5-168 16</inkml:trace>
  <inkml:trace contextRef="#ctx0" brushRef="#br0" timeOffset="19617.3676">21626 6084 682 0,'0'11'75'16,"0"-3"-38"-16,33 3-28 16,21-11-9-16,4 0-22 15,7 0-85-15,3-22-186 16</inkml:trace>
  <inkml:trace contextRef="#ctx0" brushRef="#br0" timeOffset="19932.1452">22433 6046 612 0,'0'4'41'0,"52"-3"34"0,14-1-30 15,7 0-13-15,-2-6-23 16,3-17-9-16,-17-4-18 16,-3 4-77-16,-2 2-140 15</inkml:trace>
  <inkml:trace contextRef="#ctx0" brushRef="#br0" timeOffset="20253.7312">23339 5726 541 0,'-47'28'77'16,"1"12"-41"-16,13 2 21 16,14-9-20-16,19-15-28 15,0-7-5-15,46-9 14 16,20-2 16-16,13 0 1 15,-22 8 8-15,-2 6-9 16,-17 16-7-16,-25 16-6 16,-13 9-4-16,-8 11-3 15,-71-4-7-15,-16-5-5 16,-12-15-2-16,4-18-6 16,24-20-11-16,19-4-11 15,27-33-33-15,19-18-56 0,14-7-35 16,0-1-92-16</inkml:trace>
  <inkml:trace contextRef="#ctx0" brushRef="#br0" timeOffset="20449.9212">23606 5662 697 0,'73'-13'56'0,"17"-5"25"15,17-8-38 1,-4 1 5-16,4-3-30 0,-15 3-13 16,-2-4-5-16,-19 9-19 15,-3-2-85-15,-24-5-272 16</inkml:trace>
  <inkml:trace contextRef="#ctx0" brushRef="#br0" timeOffset="23809.3564">4290 8959 248 0,'-2'0'84'0,"2"0"-52"16,0 0 23-16,0 0-5 16,0 0 9-16,0 0-8 15,0 0 0-15,0 0-6 0,0 0-4 16,0 0-3-1,0 0-14-15,0 0-5 0,0 0-5 16,0 0-2-16,0 0-2 16,0 0-2-16,0 0-3 15,0 0-1-15,0 0 0 16,0 0 2-16,0 26-3 16,21 12 9-16,18 17-3 15,7 11-8-15,0 2-1 16,-2 6-1-16,-3-4-1 15,-8-6-6-15,-14-9-8 16,8-9-23-16,-8-7-23 0,-5-13-21 16,-14-12-61-1,0-14-102-15</inkml:trace>
  <inkml:trace contextRef="#ctx0" brushRef="#br0" timeOffset="24095.2056">5234 9010 368 0,'0'0'227'16,"-8"8"-210"-16,-17 28 13 15,-10 13 4-15,-9 14-9 0,-41 12-6 16,-2 19 0-16,-38 21 15 15,-25 13-1-15,-6 9-12 16,-2-1-18-16,27-7-3 16,14-19-5-16,24-19-9 15,33-24-22-15,22-28-25 16,25-24-34-16,13-15-99 16,0 0-98-16</inkml:trace>
  <inkml:trace contextRef="#ctx0" brushRef="#br0" timeOffset="24477.99">5468 9410 375 0,'0'0'52'15,"0"0"-11"-15,0 0-11 0,6-4 8 16,40 2 13-16,9-3 1 16,21-5-8-16,-8 0-12 15,-2-1-1-15,-9-1-22 16,-25-3-9-16,7 1-20 16,-18 0-46-16,-7 11-125 15</inkml:trace>
  <inkml:trace contextRef="#ctx0" brushRef="#br0" timeOffset="24747.5754">5468 9751 443 0,'19'0'108'0,"33"3"-18"16,14-3-40-16,7 0-28 16,-13 0-18-16,3-15-4 15,-14-6-32-15,-5-2-92 16,-17-2-262-16</inkml:trace>
  <inkml:trace contextRef="#ctx0" brushRef="#br0" timeOffset="25919.024">6995 9101 417 0,'0'-3'40'16,"0"3"10"-16,0-2-19 16,0-1 2-16,27-4-5 15,12-6-3-15,21-4 23 16,24-2 3-16,14-8-8 16,0 5 2-16,1 8-14 15,-20 2-5-15,-19 7-6 0,-30 5-7 16,-22 0-8-16,-8 22-1 15,0 30 3-15,-38 27-4 16,-61 26-3-16,-21 11 0 16,-21 10-5-16,7-5-6 15,22-15-2-15,50-19 1 16,48-25-1-16,14-20 3 16,44-19 3-16,48-13 2 15,31-10 5-15,-3 0 1 16,-3 0 1-16,-13-6 0 15,-22-5-2-15,-31-5 0 16,-12-1-24-16,-18-5-80 16,-4-5-106-16</inkml:trace>
  <inkml:trace contextRef="#ctx0" brushRef="#br0" timeOffset="26257.645">8975 8734 499 0,'-93'44'37'0,"-5"13"37"15,-9 17-31-15,-21 16-13 16,3 16-6-16,21 17-1 16,22-3 7-16,39-2-13 15,35-21-7-15,8-21-10 16,32-15 0-16,42-20-2 16,11-8 2-16,7-12-3 15,12-8-24-15,-1-13-46 16,-15 0-42-16,-23 0-163 15</inkml:trace>
  <inkml:trace contextRef="#ctx0" brushRef="#br0" timeOffset="26685.7396">8934 9334 480 0,'0'0'45'0,"41"0"7"15,30-11 3-15,2 0-7 16,12-3-5-16,-28 2-10 15,-11 1-25-15,-5 5-7 16,-22-1-1-16,0-1-10 16,14 3-56-16,5-3-123 0,17-1-224 15</inkml:trace>
  <inkml:trace contextRef="#ctx0" brushRef="#br0" timeOffset="27007.3655">10011 9051 511 0,'-68'35'41'16,"2"3"9"-16,28-3-25 16,19-14-14-16,19-8-11 0,5-13 1 15,61 0 10-15,18 0 29 16,23-3 12-16,-15 2-1 15,-2 1-11-15,-38 8-6 16,-30 32-9-16,-22 17-7 16,0 13-12-16,-74 1-4 15,-35-3-1-15,3-16-1 16,8-18-7-16,13-19-28 16,25-15-17-16,14 0-11 15,32-25 0-15,14-15-26 16,0-8-77-16,33-5-50 15</inkml:trace>
  <inkml:trace contextRef="#ctx0" brushRef="#br0" timeOffset="27225.1327">10043 8916 125 0,'11'0'349'0,"49"-10"-284"16,19-2 20-16,14-2-41 16,-3-1-14-16,0 2-21 15,-8 2-9-15,-11 4 0 16,-11-3-27-16,-8 8-67 0,-6-3-107 16,-2-5-184-16</inkml:trace>
  <inkml:trace contextRef="#ctx0" brushRef="#br0" timeOffset="27471.7191">11096 8455 152 0,'22'0'373'16,"8"8"-353"-16,16 26 33 15,0 7-8-15,1 11-8 16,-25 8-10-16,-17 16 14 15,-5 15 8-15,-14 16-11 16,-56 15-7-16,-29 8-12 16,-12-1-13-16,-15-14-6 0,20-20-3 15,2-24-11-15,25-23-35 16,22-27-56-16,21-21-28 16,26 0-71-16</inkml:trace>
  <inkml:trace contextRef="#ctx0" brushRef="#br0" timeOffset="28065.5314">11557 8517 210 0,'0'0'89'16,"0"0"-24"-16,0 0-12 15,0 0-2-15,11 0 4 16,-3 0-13-16,5 0-6 15,1 0-5-15,11-3-13 16,7 1-5-16,1-3 4 16,0 0 9-16,0 2 2 15,-14 3 8-15,-11 0-17 16,-8 0-4-16,0 0-4 16,0 0 2-16,0 22-1 15,-8 8-5-15,-25 5-4 0,8 5 0 16,-2 0-2-16,13-5 1 15,14-7 4-15,0-6-3 16,0-15-3-16,22-1-2 16,22-6-17-16,2 0-74 15,-13-28-173-15</inkml:trace>
  <inkml:trace contextRef="#ctx0" brushRef="#br0" timeOffset="29403.3784">12058 9269 462 0,'47'-2'23'16,"46"-5"53"-16,32-8-20 16,11 0-13-16,-5-3-7 15,-14 6-21-15,-29 2-15 16,-23 2 0-16,-19 2-18 15,1-2-22-15,5 0-65 16,-14 1-89-16</inkml:trace>
  <inkml:trace contextRef="#ctx0" brushRef="#br0" timeOffset="29712.5092">12729 9039 408 0,'0'12'67'0,"0"12"3"16,0 11-3-16,0 9-28 15,0 9-20-15,0 5-6 16,0-3 2-16,-19-7-2 16,-3-2-11-16,9-14-2 15,7-10-20-15,6-9-43 16,0-13-105-16,52 0-220 16</inkml:trace>
  <inkml:trace contextRef="#ctx0" brushRef="#br0" timeOffset="30385.6214">13812 8837 309 0,'0'0'55'0,"0"0"-15"15,0 0 14-15,0-2 1 16,0 2-24-16,0-1-7 0,0 1 6 15,0 0-5 1,0 0-3-16,0-4-3 0,0 4 3 16,24 0 1-16,23-2 0 15,10-4 10-15,16 1-2 16,7 4-9-16,-15-3 1 16,0 4-2-16,-13 0-10 15,-19 0-2-15,-9 8-2 16,-15 13-3-16,-9 1-1 15,0 11 0-15,-39 15-1 16,-40 10-1-16,-13 7 0 16,7 12 0-16,14-9-1 15,25-11-1-15,32-14 0 16,14-11-3-16,0-12-3 0,47-5 2 16,10-5 3-1,17-8-3-15,-9-2-12 0,11 0-31 16,12-17-64-16,-23-9-109 15</inkml:trace>
  <inkml:trace contextRef="#ctx0" brushRef="#br0" timeOffset="30745.8607">15088 8834 306 0,'-38'0'189'0,"-3"23"-158"15,-19 20 19-15,-3 7 1 16,17 8-24-16,10 1 2 16,17-1 6-16,19-3 3 15,0-16-5-15,36-13-19 16,67-22-6-16,23-4 4 15,29-13-1-15,-2-33-4 16,-9 0 6-16,-29-5 0 16,-47 12 0-16,-41 8-2 15,-27 7-1-15,-27 0-9 0,-60 6-1 16,-25-2-11-16,3 6-16 16,16-3-34-16,47 5-45 15,32 4-55-15,14-11-230 16</inkml:trace>
  <inkml:trace contextRef="#ctx0" brushRef="#br0" timeOffset="31015.0384">16489 8455 377 0,'-57'8'59'0,"-30"26"23"0,-9 19 0 16,-10 17-11-16,8 16-6 15,0 13 6-15,19 11-24 16,27-2-23-16,44-10-11 16,8-17-13-16,54-18-5 15,36-16-9-15,22-15-13 16,8-9-20-16,3-14-68 15,-6-9-172-15</inkml:trace>
  <inkml:trace contextRef="#ctx0" brushRef="#br0" timeOffset="31683.4828">16484 8975 455 0,'0'0'74'16,"0"-1"-12"-16,13 1-22 15,31-1 22-15,21 1-12 16,4-3-16-16,7-3-17 15,-11 1-10-15,-5 1-7 16,-8-7-2-16,3-2-33 0,10 2-50 16,6-6-120-16,0-5-255 15</inkml:trace>
  <inkml:trace contextRef="#ctx0" brushRef="#br0" timeOffset="31961.6669">17422 8715 475 0,'-36'22'109'0,"20"-1"-96"16,16-6-1-16,19-10 3 0,60-5 8 16,17 0 11-16,10 0 21 15,-13 0 7-15,-23 12-13 16,-37 15-13-16,-33 19-13 15,-8 14-13-15,-90 9-7 16,-30 0-3-16,2-12-2 16,14-21-17-16,28-22-33 15,24-14-37-15,14 0-14 16,27-28-29-16,19-7-113 16</inkml:trace>
  <inkml:trace contextRef="#ctx0" brushRef="#br0" timeOffset="32171.8066">17520 8699 416 0,'14'-8'155'16,"48"2"-109"-16,25-1 5 15,17 1-5-15,13 0-4 16,-5 1-16-16,-6 1-11 15,-21-3-15-15,-6 7-8 16,-27-1-29-16,-11 1-43 16,-11 0-153-16</inkml:trace>
  <inkml:trace contextRef="#ctx0" brushRef="#br0" timeOffset="32395.9557">18889 8189 485 0,'32'51'100'15,"7"18"-14"-15,-12 17-25 16,-27 18-5-16,0 12-12 16,-79 12-9-16,-44 7-4 15,-41 2-13-15,-13-14-17 16,5-25-1-16,33-36-21 0,28-38-75 15,48-24-128 1</inkml:trace>
  <inkml:trace contextRef="#ctx0" brushRef="#br0" timeOffset="33071.4044">19524 8758 487 0,'71'0'69'15,"13"0"16"-15,23-2-56 16,-4-3-21-16,-15-1-8 16,-18-3-1-16,-23-5-27 15,-9 5-37-15,-22-5-94 16</inkml:trace>
  <inkml:trace contextRef="#ctx0" brushRef="#br0" timeOffset="33311.562">19930 8582 445 0,'0'26'123'0,"0"13"-58"15,0 13-7-15,-8 0-17 16,-22 2-24-16,-3-2-13 15,-13-6-4-15,0-3-3 16,7-4-9-16,7-9-14 16,18-8-47-16,11-5-89 15,3 2-113-15</inkml:trace>
  <inkml:trace contextRef="#ctx0" brushRef="#br0" timeOffset="33685.811">20898 8517 430 0,'-30'29'84'0,"-24"15"-28"16,-17 0-15-16,-3 7-16 15,-2-2-20-15,5-5-3 16,25-10-2-16,24-11 0 16,22-13 0-16,13-10 0 15,72 0 23-15,21-2 5 16,11-19-7-16,-5 6-10 15,-14 2-5-15,-13-1-4 16,-20 0-2-16,-5 1-25 16,-27-4-47-16,-8-6-105 15,-17-1-184-15</inkml:trace>
  <inkml:trace contextRef="#ctx0" brushRef="#br0" timeOffset="33895.9504">21438 8388 474 0,'-19'24'59'16,"-3"16"24"-16,-11 13-23 15,9 9-18-15,-22 13-14 16,-6 5 3-16,-14 8-4 16,-7-2-12-16,2 3-12 15,-3-12-3-15,22-6-18 16,14-15-36-16,11-30-15 0,27-11-51 15,0-15-123 1</inkml:trace>
  <inkml:trace contextRef="#ctx0" brushRef="#br0" timeOffset="34293.2126">22294 8274 31 0,'3'-8'299'0,"-3"8"-233"16,0-1-14-16,0 1-23 0,0 0-4 16,0 0 2-16,0 0 12 15,-19 4-1-15,-17 17-14 16,-7 6-7-16,-9 10 1 15,-3 9 6-15,-5 15 0 16,-16 13 12-16,8 11 2 16,11-1-7-16,10-5-12 15,34-17-3-15,13-15-9 16,41-19-7-16,49-17 1 16,21-11 7-16,-4 0 1 15,-23-11 1-15,-27-9 8 16,-43 1-4-16,-14 5-7 15,-63-1-7-15,-51 4 0 0,-28 0-25 16,17 5-43-16,35-8-111 16</inkml:trace>
  <inkml:trace contextRef="#ctx0" brushRef="#br0" timeOffset="38972.0624">7426 10861 127 0,'-6'0'251'15,"1"0"-186"-15,-3 0-8 0,8 0-21 16,0 0-19-16,0 0-3 16,0-3 18-16,0 3 6 15,0 0-7-15,0 0-2 16,0 0 0-16,0 0-3 15,0-5-4-15,52-2 0 16,16-5 12-16,27-1 6 16,6-2-13-16,-22 4-9 15,-13 4 0-15,-23 7-7 16,-24 0-3-16,-19 7-3 16,0 27-2-16,-11 18 0 15,-62 19-2-15,-36 16-1 0,-22 11-5 16,19-6-7-1,19-13-3-15,55-23-1 0,38-21 0 16,0-13-6-16,57-15-6 16,28-7 14-16,16 0 5 15,3-3 7-15,-12-17-22 16,-15-6-51-16,-23 7-45 16,-21-8-107-16</inkml:trace>
  <inkml:trace contextRef="#ctx0" brushRef="#br0" timeOffset="39285.9589">9185 10526 287 0,'0'-2'340'16,"0"2"-335"-16,-33 4 11 16,-27 25-11-16,-19 12-4 15,-19 8 0-15,-6 14 5 16,-8 8 7-16,-5 12 13 16,3 3 2-16,24 2-7 15,32-14-16-15,42-9-5 16,16-18-10-16,3-12-15 0,48-17-5 15,9-7-38-15,6-11-70 16,-1 0-211-16</inkml:trace>
  <inkml:trace contextRef="#ctx0" brushRef="#br0" timeOffset="40073.5411">9125 10830 182 0,'0'0'22'0,"0"0"23"15,0 0 12-15,0 0-4 16,0 0-13-16,0 0 8 15,0 0 9-15,0 0-6 16,0 0-18-16,0 0-13 16,0 0 2-16,0 0-4 15,0 0-10-15,0 0 5 16,0 0 11-16,0 0-6 16,0 0-2-16,0 0-1 15,0 0 3-15,0 0-5 0,0 0-3 16,0 0 5-16,0 0 0 15,0 0-1-15,0-1 4 16,0-1 0-16,0 2-8 16,0 0-5-16,0 0 2 15,0 0-3-15,0 0-1 16,0 0 0-16,0 0-2 16,0 0-1-16,0 0 0 15,0 0 1-15,0 0 0 16,0 0-1-16,0 0 0 15,0 0 1-15,-14 3 3 16,0 8-4-16,1-6 1 16,7-5-1-16,6 0 0 15,0 0 0-15,0 0 2 16,0 0 4-16,0 0 0 0,0 0 1 16,0 0-1-16,22 0-4 15,35 0 5-15,36 0 5 16,11-12-5-16,-1 5-3 15,-10 4 4-15,-19 3 0 16,-31 0-3-16,-16 6-4 16,-27 22 0-16,0 10-1 15,-19 12 0-15,-65 7-3 16,-22 2-8-16,7 0-2 16,9-3 3-16,36-15-1 15,21-13-3-15,28-14 1 16,5-5-1-16,0-9-5 0,60 0 11 15,24 0 8-15,14-9 1 16,6-4-1-16,-11 5 0 16,-22-2-11-16,-6-6-53 15,-19 0-47-15,1-7-101 16</inkml:trace>
  <inkml:trace contextRef="#ctx0" brushRef="#br0" timeOffset="40403.9077">10338 10737 565 0,'-46'21'8'0,"5"2"-4"15,8 2 2-15,14-4 5 16,19-9 0-16,0-7 3 15,14-5 13-15,43 0 12 16,11 0 7-16,-3 0 6 16,1 9-10-16,-14 9-8 15,-14 11-7-15,-30 14-6 16,-8 10-8-16,-19 5-8 16,-55 0-5-16,-5-9-6 15,-5-13-12-15,24-25-18 0,8-11-26 16,19 0-22-1,14-31-13-15,19-9-67 0,0-7-69 16</inkml:trace>
  <inkml:trace contextRef="#ctx0" brushRef="#br0" timeOffset="40627.5069">10409 10635 377 0,'0'0'139'16,"0"0"-117"-16,33 0 16 16,27 0 42-16,16-3-34 0,3-1 3 15,-5-2 6 1,10 3-23-16,-10-3-19 0,-3 1-13 16,-25-5-10-16,0-2-46 15,-13-6-64-15,-14 5-105 16,0-3-82-16</inkml:trace>
  <inkml:trace contextRef="#ctx0" brushRef="#br0" timeOffset="40837.8163">11497 10198 599 0,'33'5'73'0,"13"33"-19"16,6 18-3-16,-11 15-1 0,-11 16-15 15,-30 21 1-15,0 11-7 16,-71 9-6-16,-33-3-10 16,-27-10-12-16,6-21-1 15,8-25-10-15,24-29-41 16,41-40-100-16,33-19-188 16</inkml:trace>
  <inkml:trace contextRef="#ctx0" brushRef="#br0" timeOffset="41347.5844">12328 10813 298 0,'0'0'140'15,"19"0"-69"-15,50 0 25 16,15 0-35-16,20 0-19 16,8 0 12-16,-9 0-26 0,-10 0-22 15,-19 0-6 1,-12-7-23-16,-15-12-44 0,-12-4-84 16,-16-6-197-16</inkml:trace>
  <inkml:trace contextRef="#ctx0" brushRef="#br0" timeOffset="41543.7255">12885 10600 529 0,'-6'44'143'0,"6"19"-65"15,-5 10-11-15,-9-2-26 16,-5-1-31-16,-14-11-10 0,11-16-9 15,3-19-30-15,19-17-49 16,0-7-67-16,19-15-251 16</inkml:trace>
  <inkml:trace contextRef="#ctx0" brushRef="#br0" timeOffset="41918.0321">13588 10539 379 0,'0'0'65'15,"14"0"9"-15,43 0 15 16,17 0-22-16,10-6-18 15,1-1 7-15,-20 2 3 16,-27 5-9-16,-24 0-25 16,-14 12-18-16,-6 30 5 15,-73 18-8-15,-13 10-3 16,2-3-1-16,30-9-2 16,35-7 0-16,25-19-1 15,19-12 0-15,66-14 0 0,13-6 0 16,14 0 1-1,0-11-8-15,-9-14-17 0,3-7-29 16,-2-3-80-16,-6-6-143 16</inkml:trace>
  <inkml:trace contextRef="#ctx0" brushRef="#br0" timeOffset="42225.1205">14878 10501 444 0,'-33'32'42'16,"0"10"31"-16,9 9 7 0,10 0-23 16,14-8-11-16,0-10-5 15,14-10-11-15,57-16-17 16,27-7 2-16,27-3 4 15,20-42-3-15,-3-8 7 16,-36-1 2-16,-41 6-7 16,-46 14-6-16,-19 6-12 15,-57 9 0-15,-57 10-13 16,-36 3-7-16,5 6-47 16,47 0-93-16,54-21-167 15</inkml:trace>
  <inkml:trace contextRef="#ctx0" brushRef="#br0" timeOffset="42877.5531">16489 10428 170 0,'19'-9'316'16,"-16"4"-251"-16,-3 3 20 15,0 2-34-15,0 0-6 16,-35 7-4-16,-36 31-5 16,-14 23-9-16,-21 19-8 15,10 6-8-15,28 2-10 16,16-4-1-16,39-15-1 0,13-9-9 16,0-19-21-16,46-6-19 15,33-20-21-15,14-7-65 16,-9-8-105-16</inkml:trace>
  <inkml:trace contextRef="#ctx0" brushRef="#br0" timeOffset="43147.1678">16857 10658 394 0,'0'0'240'16,"11"0"-199"-16,71 0 19 16,8 0-20-16,14-11-23 15,-6-6-17-15,-16-4-7 16,8 7-16-16,-25 3-18 15,-5 2-83-15,-22 9-114 16</inkml:trace>
  <inkml:trace contextRef="#ctx0" brushRef="#br0" timeOffset="43485.2484">17793 10424 484 0,'-30'25'41'0,"16"0"30"16,14-7-34-16,0-7-31 16,46-4-1-16,17-3 15 15,5-4 20-15,9 4 25 0,-9 9-4 16,-17 9-18-1,-31 14-6-15,-20 10-15 0,-9 11-10 16,-86 9-6-16,-20-3-6 16,-21-10-1-16,19-17-7 15,13-13-7-15,36-21-26 16,22-2-8-16,16-14-28 16,30-20-31-16,0-7-88 15,24-3-163-15</inkml:trace>
  <inkml:trace contextRef="#ctx0" brushRef="#br0" timeOffset="43711.4">17787 10349 589 0,'19'0'42'0,"60"0"20"15,28-2-6-15,15-3-20 16,17-3-13-16,3-3-11 16,-22-2-10-16,-14 2-2 15,-21 1-37-15,-28-2-39 16,-10 5-63-16,-20-5-157 16</inkml:trace>
  <inkml:trace contextRef="#ctx0" brushRef="#br0" timeOffset="43935.5482">19047 10010 622 0,'30'65'75'0,"5"33"38"16,-24 18-40-16,-11 21-15 15,-52 5-23-15,-65 4-13 16,-41-14-11-16,-17-21-11 16,4-26-7-16,40-37-45 15,46-48-174-15</inkml:trace>
  <inkml:trace contextRef="#ctx0" brushRef="#br0" timeOffset="44581.6492">19598 10485 634 0,'43'0'52'15,"23"7"37"-15,13-2-50 16,5-1-32-16,-18 1-7 16,-6-5-8-16,-14 0-31 15,-2 0-29-15,-17 0-88 16,0 0-269-16</inkml:trace>
  <inkml:trace contextRef="#ctx0" brushRef="#br0" timeOffset="44842.8216">20067 10370 556 0,'-44'44'87'15,"-2"11"-10"-15,-6 7-12 16,-3 5-32-16,-10-3-30 16,18-4-3-16,9-9 0 15,14-11-6-15,10-7-13 16,14-14-32-16,0-5-49 16,6-14-110-16</inkml:trace>
  <inkml:trace contextRef="#ctx0" brushRef="#br0" timeOffset="45391.3388">20835 10270 418 0,'0'0'106'16,"0"0"-46"-16,0 0-44 15,0 0 0-15,0 0-7 16,0 0 7-16,0 0-2 16,0 0 7-16,0 0 0 15,-32 11-7-15,-4 10-2 16,-7 4-1-16,10-3 0 0,11-1-7 15,11-6-2-15,11-7 1 16,0 1 4-16,0-1 12 16,11-4 16-16,44 1-1 15,10-3-7-15,14 1-2 16,0-3-11-16,-8 0-5 16,-5 0-9-16,-6 0-2 15,-9-3-13-15,1-19-33 16,-5-3-66-16,-1-4-73 15,-8-6-209-15</inkml:trace>
  <inkml:trace contextRef="#ctx0" brushRef="#br0" timeOffset="45607.4825">21705 9987 439 0,'-19'5'184'16,"-14"36"-121"-16,1 16 1 15,-9 13-18-15,-11 11-28 16,-5 12 2-16,-17 1 6 16,-2 6-9-16,2-6-6 15,3-11-11-15,25-16-12 16,8-18-24-16,30-21-41 16,8-21-42-16,0-7-59 15,60-17-27-15</inkml:trace>
  <inkml:trace contextRef="#ctx0" brushRef="#br0" timeOffset="45945.3958">22605 9943 379 0,'-19'0'116'16,"3"3"-96"-16,-14 12 0 15,2 6-2-15,-10 4-5 16,-11 10 19-16,-14 18 17 16,-5 10-1-16,-3 19 0 0,6 10 1 15,13 0-13 1,14-9-16-16,38-17-7 0,0-18-10 16,46-26-3-16,52-18 1 15,31-4 7-15,4-25 2 16,-16-22 0-16,-27 0 11 15,-38 1-1-15,-44 9-7 16,-8 2-7-16,-73 6-6 16,-44 11-4-16,-1 0-15 15,6 7-55-15,22-4-113 16</inkml:trace>
  <inkml:trace contextRef="#ctx0" brushRef="#br0" timeOffset="51263.7173">23521 10323 332 0,'0'0'199'0,"6"0"-182"15,45 0 45-15,23 0-25 16,5-7-19-16,0-4-5 16,-13 1 3-16,-20-1-14 0,-2 0-2 15,-12-2-3 1,1-6-27-16,-14 9-74 0,-11 3-145 15</inkml:trace>
  <inkml:trace contextRef="#ctx0" brushRef="#br0" timeOffset="51449.1728">23731 10515 711 0,'19'3'13'0,"33"0"40"16,8 0-47-16,-8-3-6 15,8 0-63-15,-3 0-103 0,-2-6-207 16</inkml:trace>
  <inkml:trace contextRef="#ctx0" brushRef="#br0" timeOffset="51817.4821">24923 10360 386 0,'0'0'175'0,"0"0"-120"15,19 0 0-15,46 0-16 16,14 0 6-16,14 0-8 15,-3-13-4-15,-3-2-9 16,-8 1-7-16,-8-5-16 0,-11-3-1 16,-13-3-37-16,-9 7-86 15,0-4-129-15</inkml:trace>
  <inkml:trace contextRef="#ctx0" brushRef="#br0" timeOffset="52109.0637">26319 9938 311 0,'0'0'415'16,"-6"12"-410"-16,-21 22 24 15,-17 13-12-15,-2 3-17 16,0-6-11-16,-14-3 0 0,13-6 6 15,28-10 5-15,11-11-1 16,8-8-3-16,41-6 1 16,52 0 3-16,24-15 14 15,-5-5-7-15,-20 3-5 16,-13 4-1-16,-16 0-1 16,-16-2-17-16,-15 0-65 15,-10-11-127-15</inkml:trace>
  <inkml:trace contextRef="#ctx0" brushRef="#br0" timeOffset="52266.9522">26987 9813 673 0,'-63'75'70'16,"-5"24"25"-16,-17 16-34 15,-7 2-42-15,-17-2-19 16,16-13-5-16,6-17-54 15,29-28-176-15</inkml:trace>
  <inkml:trace contextRef="#ctx0" brushRef="#br0" timeOffset="55229.7571">10349 12825 328 0,'0'-3'74'0,"0"1"-12"0,0-1-28 16,0-1-4-16,0-7-9 15,3 2 14-15,8-3 15 16,-6 8-3-16,-5 1-5 16,0 3-8-16,0 0-13 15,8 14-12-15,11 20 6 16,-5 11 0-16,-1 6-9 16,1-3-4-16,5-11 0 15,8-10-1-15,6-24-1 16,19-3 0-16,19-39 2 15,13-30 0-15,9-11-2 16,-19 2-2-16,-22 11 2 0,-9 18-1 16,-29 17 1-16,-6 10-8 15,-3 9-28-15,-5 11-41 16,0 2-34-16,0 0-29 16,0 10-43-16,0 19 49 15</inkml:trace>
  <inkml:trace contextRef="#ctx0" brushRef="#br0" timeOffset="55447.2362">11058 12802 241 0,'13'7'118'16,"7"-3"-23"-16,7-4-32 15,16 0-14-15,26-4 3 16,15-32-5-16,14-11-5 16,-13-3 8-16,-14 9-10 0,-30 7-15 15,-28 17-20-15,-13 10-3 16,0 7 2-16,-41 2-3 15,-38 35-2-15,-11 13-4 16,6 7 2-16,10 0-12 16,33-8-44-16,11-4-36 15,11-2-37-15,19-18-80 16</inkml:trace>
  <inkml:trace contextRef="#ctx0" brushRef="#br0" timeOffset="55641.7131">11712 12856 508 0,'19'-13'91'0,"22"-13"-38"15,25-5-41-15,18-4 0 16,9-3-5-16,-9 11-5 16,-24 7 0-16,-16 13 0 15,-3 7-2-15,-3 0-14 16,8 0-29-16,1 13-129 15,5-6-184-15</inkml:trace>
  <inkml:trace contextRef="#ctx0" brushRef="#br0" timeOffset="55859.4129">13016 12050 450 0,'0'10'75'15,"0"33"-21"-15,8 12-17 16,-3 11-5-16,-5 13-18 16,0 4-1-16,0 8 3 15,-24-4-11-15,-17-6-5 16,-3-7-12-16,9-16-34 16,2-15-64-16,-5-18-54 15,10-18-132-15</inkml:trace>
  <inkml:trace contextRef="#ctx0" brushRef="#br0" timeOffset="56017.5166">12735 12584 493 0,'41'-14'143'16,"24"-4"-85"-16,25 1-14 16,16-4-7-16,-8 1-27 15,-5 1-10-15,-8 1-26 16,-25 4-39-16,-8 5-76 15,-20 9-118-15</inkml:trace>
  <inkml:trace contextRef="#ctx0" brushRef="#br0" timeOffset="56309.031">13569 12501 411 0,'25'0'130'15,"40"0"-57"-15,28-16-34 16,24-12 4-16,0-8-4 15,-10 1 11-15,-37 10-12 16,-29 6-16-16,-30 9-14 16,-11-1-5-16,0 8-3 15,-52 3 0-15,-38 0-6 16,-16 20 2-16,-11 18 2 16,19 4 0-16,13 3-3 15,25-7-9-15,27-7-9 16,20-9 5-16,13-5 4 15,0-6-2-15,27-3-5 0,39-5-9 16,4-3-27-16,10 0-42 16,-1 0-20-16,-14-3-83 15</inkml:trace>
  <inkml:trace contextRef="#ctx0" brushRef="#br0" timeOffset="56511.1654">14346 12287 488 0,'33'5'66'16,"8"24"11"-16,24 6-39 15,1 5 9-15,4 1-11 16,4 0 0-16,-3 5-15 16,-6-6-17-16,-10-11-4 15,-11-6-15-15,-12-12-47 0,-10-11-38 16,3 0-80-16,-6-28-67 15</inkml:trace>
  <inkml:trace contextRef="#ctx0" brushRef="#br0" timeOffset="56677.2965">15115 12281 306 0,'-74'35'267'16,"-18"18"-192"-16,-17 12-2 15,-11 9-27-15,-3 2-33 16,3-5-8-16,22-10-3 15,21-11-2-15,31-23-17 16,38-15-37-16,8-12-68 0,14 0-97 16,65-34-134-16</inkml:trace>
  <inkml:trace contextRef="#ctx0" brushRef="#br0" timeOffset="56977.91">15469 12187 599 0,'0'12'128'15,"6"0"-48"-15,-6 1-80 16,0-5-6-16,0-5-97 16,0 2-83-16,0 2-181 15</inkml:trace>
  <inkml:trace contextRef="#ctx0" brushRef="#br0" timeOffset="57103.7738">15469 12467 341 0,'0'0'352'0,"0"2"-261"16,0-2-54-16,-2 0-37 16,2 0-119-16,0-37-255 15</inkml:trace>
  <inkml:trace contextRef="#ctx0" brushRef="#br0" timeOffset="57913.262">16751 12083 396 0,'-38'0'257'0,"0"8"-239"15,5 26 23-15,-8 10-25 16,-11 14-9-16,0 7-5 16,-2 16 6-16,-3 12 4 15,5 5 9-15,19 2-12 16,25-12-9-16,8-11-21 15,14-17-41-15,46-11-50 16,-9-15-72-16,15-19-213 16</inkml:trace>
  <inkml:trace contextRef="#ctx0" brushRef="#br0" timeOffset="58169.3451">17176 12466 457 0,'47'-11'173'15,"13"-1"-131"-15,13 3 18 16,4 5-49-16,-12-1-11 0,1 5-5 15,-1-4-7 1,0 4-30-16,1 0-68 0,-12 0-118 16</inkml:trace>
  <inkml:trace contextRef="#ctx0" brushRef="#br0" timeOffset="58446.8644">18346 12224 331 0,'-60'23'309'16,"14"4"-273"-16,27-3-15 15,19-6-21-15,0-8-11 16,51-10 11-16,20 0 10 16,8 1 41-16,-8 6 19 0,-8 5-19 15,-25 13-8-15,-19 7-19 16,-19 10-15-16,-5 5-5 15,-55-3-4-15,-19-9-9 16,8-14-20-16,3-16-37 16,-3-5-30-16,14-15 9 15,10-13-73-15,14-4-81 16</inkml:trace>
  <inkml:trace contextRef="#ctx0" brushRef="#br0" timeOffset="58632.9874">18253 12164 427 0,'52'-4'230'15,"38"-7"-183"-15,36-6 9 16,18-3-36-16,-5-9-12 16,-22 8-7-16,-24 2-1 15,-30 6-4-15,-17 7-14 16,-13 6-72-16,-6 0-133 15</inkml:trace>
  <inkml:trace contextRef="#ctx0" brushRef="#br0" timeOffset="58843.8843">19287 12448 490 0,'0'29'210'15,"0"16"-151"-15,-11 10 2 16,-25 3-43-16,-7-3-18 16,-17 0-1-16,-11-10-3 15,-3-10-9-15,9-8-17 16,18-15-34-16,9-7-64 16,38-5-151-16</inkml:trace>
  <inkml:trace contextRef="#ctx0" brushRef="#br0" timeOffset="59113.5759">19957 12232 127 0,'30'0'632'16,"20"0"-569"-16,26 8-9 15,30-3-38-15,-2-5-16 16,-11 0-12-16,-3 0-22 16,-30-11-52-16,-9-2-1 0,-23 4-53 15,-15 8-92-15</inkml:trace>
  <inkml:trace contextRef="#ctx0" brushRef="#br0" timeOffset="59369.6408">21018 12028 748 0,'0'8'57'15,"0"32"-14"-15,-33 18-14 16,-5 5-19-16,-22-2-10 15,8-3 0-15,12-13-9 0,20-20-6 16,20-12-17-16,28-13-15 16,56-1 39-16,28-26 8 15,0-2 0-15,-22 5 5 16,-17 6 4-16,-7 5-9 16,-9-11-2-16,-16 1-59 15,-8-6-80-15,-9-6-105 16</inkml:trace>
  <inkml:trace contextRef="#ctx0" brushRef="#br0" timeOffset="59541.7964">21673 11851 290 0,'0'0'308'16,"-6"35"-227"-16,-16 24-30 0,-8 9-17 16,-2 7-26-1,-1 3 0-15,-8 1 23 0,8-6-3 16,-5-6-11-16,16-9-17 15,-2-9-15-15,10-14-60 16,-5-15-107-16,19-20-224 16</inkml:trace>
  <inkml:trace contextRef="#ctx0" brushRef="#br0" timeOffset="59737.1543">22125 11615 75 0,'6'35'648'0,"-6"45"-581"16,0 29 1-16,0 24-28 15,-30 2-9-15,-58-1-19 16,-21-11-10-16,-5-15-2 16,-9-19-36-16,11-21-109 15,9-46-270-15</inkml:trace>
  <inkml:trace contextRef="#ctx0" brushRef="#br0" timeOffset="63271.757">10886 14607 162 0,'-11'-2'17'16,"3"2"-17"-16,-3 0-23 15,3 0-39-15,-6 0-32 0</inkml:trace>
  <inkml:trace contextRef="#ctx0" brushRef="#br0" timeOffset="63524.6959">10886 14607 83 0,'-76'-8'53'15,"76"-6"-11"-15,-3 5 22 16,-8-1 9-16,11-1-3 16,-8 4-17-16,8 2-3 15,0-2-8-15,0 0 6 16,0-2 1-16,0 3-9 15,0 0-3-15,0-4-10 16,27 6-6-16,14 4 2 16,11 0-2-16,13 8-10 15,1 31 14-15,10 13 2 16,-16 8-17-16,-14 6-2 0,-13 1 1 16,-8-8-6-16,-17-1-3 15,-8-7-3-15,0-15-27 16,0-3-38-16,0-15-47 15,0-18-81-15,0 0-220 16</inkml:trace>
  <inkml:trace contextRef="#ctx0" brushRef="#br0" timeOffset="63765.1891">11786 14585 403 0,'-27'0'242'15,"7"27"-233"-15,-7 28 59 16,-6 13-34-16,-10 16-23 16,-31 20-9-16,-38 27-1 15,-24 21 0-15,-22 9-1 16,-6-2-1-16,28-20-1 16,24-18-10-16,33-24-21 15,19-25-32-15,22-21 3 16,19-16-22-16,5-29-59 15,14-6-85-15</inkml:trace>
  <inkml:trace contextRef="#ctx0" brushRef="#br0" timeOffset="64132.6904">11759 15360 244 0,'0'0'174'0,"0"-9"-132"0,0 1 43 16,8-14-20-16,44 0-25 16,13-9-3-16,33-7 15 15,-5 7-10-15,-3 2-10 16,-17 13-22-16,-15 3-10 16,-20 11-12-16,-5 2-19 15,-6 0-46-15,-8 0-57 16,-16 17-89-16,-3 8-24 15</inkml:trace>
  <inkml:trace contextRef="#ctx0" brushRef="#br0" timeOffset="64410.7572">11851 15621 460 0,'25'-18'113'16,"21"5"-3"-16,20 1-19 15,13-1-25-15,0 7-24 16,-8-4-29-16,-3 4-13 0,-6-1-9 15,-15 5-35 1,-14 2-77-16,7-8-164 0</inkml:trace>
  <inkml:trace contextRef="#ctx0" brushRef="#br0" timeOffset="65835.3725">13844 14849 301 0,'0'-10'98'0,"0"7"-54"16,-2 3 0-16,-4 0-24 15,1 0-5-15,-3 0-3 16,8 8-1-16,0-8 18 16,0 0 6-16,0 0 3 15,46-5 8-15,33-20 0 16,25-6 0-16,13-2-11 15,-5 0 1-15,-14 10-6 16,-25 11-11-16,-21 12-10 16,-24 0-6-16,-15 7 0 15,-13 39-2-15,0 21 2 0,-79 24-3 16,-46 21 0-16,-33 14 0 16,-12 11-2-16,12-1-2 15,41-21-2-15,46-28-6 16,63-37-8-16,8-26-1 15,85-16 0-15,48-8 18 16,23 0 3-16,7-8 2 16,-32 0-2-16,-33 8 0 15,-30 0-5-15,-29 0-81 16,-26 0-75-16,-2 0-177 16</inkml:trace>
  <inkml:trace contextRef="#ctx0" brushRef="#br0" timeOffset="66254.8767">16227 14267 449 0,'0'0'136'16,"0"0"-90"-16,-38 15-14 15,-35 28-15-15,-20 18 1 16,-24 29 5-16,-1 22-3 16,-4 28 11-16,21 21 1 15,25 10-7-15,48-5-2 16,28-13-16-16,0-28-6 16,71-30-1-16,-5-19-8 15,21-16-17-15,-3-11-47 16,-5-4-86-16,1-22-194 15</inkml:trace>
  <inkml:trace contextRef="#ctx0" brushRef="#br0" timeOffset="67223.0738">16563 14732 364 0,'0'-8'136'0,"0"8"-67"16,0 0-7-16,0 0-33 15,0 0-6-15,0 0-5 16,19 11 16-16,41 21 8 15,11 11-22-15,22 3 1 16,-4 7-7-16,-1-1-6 16,-9 5-8-16,-16 1 0 15,-12-7-3-15,-10-2-9 0,-16-5-29 16,-9-3-26-16,-5-11-42 16,-3-16-110-16</inkml:trace>
  <inkml:trace contextRef="#ctx0" brushRef="#br0" timeOffset="67508.9233">17146 14732 469 0,'-51'18'20'0,"-23"15"45"16,-24 16-21-16,-28 8-21 16,1 14-1-16,-25 13-1 15,-5 6 8-15,10-4-15 16,28-8-12-16,35-21-2 16,33-11-9-16,22-13-24 15,13-10-26-15,14-14-46 16,0-6-63-16,52-3-40 15</inkml:trace>
  <inkml:trace contextRef="#ctx0" brushRef="#br0" timeOffset="67875.4591">17662 14788 237 0,'-19'10'116'16,"13"2"-73"-1,6-3-1-15,0-3 7 0,0-3-6 16,46-3 6-16,20 0 14 16,13 0-10-16,6-3-14 15,18 0-8-15,-5 2-18 16,-10 1-13-16,-4 0-2 16,-32 0-13-16,-25 0-24 15,-21 0-43-15,-6 0-63 16,0 0-143-16</inkml:trace>
  <inkml:trace contextRef="#ctx0" brushRef="#br0" timeOffset="68153.4805">18103 14699 270 0,'0'-7'218'0,"0"4"-183"16,0 3 3-16,0 0-29 16,0 0 1-16,0 26 20 15,0 3 9-15,0 13 5 16,-27 8-5-16,-19 7-14 16,-6 4-10-16,11 0-11 15,-3 0-4-15,9-9-7 16,10-4-24-16,20-10-51 15,5-19-41-15,0-17-69 16,65-2-116-16</inkml:trace>
  <inkml:trace contextRef="#ctx0" brushRef="#br0" timeOffset="68461.4832">18739 14620 143 0,'-74'10'426'0,"9"13"-398"16,13 6 9-16,19-5-30 15,33-8-7-15,0-9-10 0,60-7 10 16,30 0 11-16,16 0 45 16,-16 0 5-16,-11 3-7 15,-32 26-14-15,-28 20-11 16,-19 12-7-16,-6 11-12 15,-73 0-7-15,-5-4-3 16,-3-17-2-16,16-16-8 16,5-15-20-16,14-20-18 15,12 0-3-15,7-30-28 16,14-18-57-16,19-9-53 16</inkml:trace>
  <inkml:trace contextRef="#ctx0" brushRef="#br0" timeOffset="68663.5552">18641 14580 363 0,'57'-17'274'0,"55"9"-205"16,5-6 14-16,22-5-44 15,-16-1-8-15,-9 2-26 16,-24 0-5-16,-24 2-23 15,-28 4-22-15,-16 1-25 16,-17-5-73-16,3 4-131 16</inkml:trace>
  <inkml:trace contextRef="#ctx0" brushRef="#br0" timeOffset="68903.1409">19739 14077 637 0,'55'44'66'16,"10"20"8"-16,-7 10-45 16,-18 17 5-16,-15 20-7 15,-25 11 2-15,0 10-6 16,-46 7-7-16,-31 2-5 16,-24-9-7-16,-2-11-3 15,10-25-1-15,9-26-8 16,18-25-30-16,9-23-52 0,24-22-16 15,6 0-35 1,27-22-165-16</inkml:trace>
  <inkml:trace contextRef="#ctx0" brushRef="#br0" timeOffset="69459.592">20454 14151 328 0,'0'-3'135'16,"0"3"-42"-16,0-2-32 16,0 2-11-16,0 0-11 15,0 0-16-15,0 0-8 0,0 0-2 16,0 2 3-1,0 1-5-15,0-3 2 0,0 0 0 16,0 0 4-16,22 0 7 16,10 0-1-16,6 0-4 15,-5 0-1-15,8 0 2 16,-3 0 0-16,-5 0-4 16,11 0-4-16,-23 2-6 15,-2 11-1-15,-10 9-3 16,-9 13-2-16,0 12 1 15,-14 10-1-15,-21-5 1 16,-4-6 0-16,29-12-1 16,10-17-1-16,29-14-7 15,51-3-21-15,12 0-36 0,6-29-72 16,14-13-193-16</inkml:trace>
  <inkml:trace contextRef="#ctx0" brushRef="#br0" timeOffset="70214.8395">21550 15214 397 0,'11'-15'110'15,"30"5"-25"-15,24-3-35 16,20-4 5-16,32-3-13 15,0 0 6-15,-2 2-4 16,-20 5-15-16,-27 9-25 16,-24 4-4-16,-9 0-3 15,-10 4-23-15,-6 18-44 0,8-1-52 16,-8-4-67-16,9-6-87 16</inkml:trace>
  <inkml:trace contextRef="#ctx0" brushRef="#br0" timeOffset="70509.579">23148 14802 561 0,'-33'20'105'16,"-5"19"-53"-16,2 4-18 0,-13 7-29 15,17-2-5-15,4-3 0 16,9-5-1-16,19-8 2 16,0-10 1-16,85-11 8 15,40-11 11-15,11 0 5 16,9-6-15-16,-22-1-7 16,-36 2-4-16,-30 5-17 15,-30 0-47-15,-13 0-45 16,-14 0-51-16,0 0-125 15</inkml:trace>
  <inkml:trace contextRef="#ctx0" brushRef="#br0" timeOffset="70695.0787">24097 14548 573 0,'0'12'89'0,"-14"48"0"16,3 24-24-16,-11 31-25 15,-8 26-13-15,-11 23-4 16,-16 15-4-16,-22-1-5 16,-14-11-14-16,14-16-3 15,14-26-100-15,18-48-240 16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1T18:11:46.1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16653 2857 5 0,'-25'7'290'0,"3"-1"-263"15,12 1 6-15,10-3 13 16,0-4-11-16,0 0-7 15,0 0 9-15,0 0-10 16,5 0-5-16,14 0-1 16,8 0-4-16,1 0 0 0,10 0 1 15,8 0 1 1,6 0-3-16,13 0-4 0,1 0-9 16,5-11-3-16,-6-2-6 15,-5-1-27-15,-8 6-47 16,-11 8-42-16,-22 0-90 15</inkml:trace>
  <inkml:trace contextRef="#ctx0" brushRef="#br0" timeOffset="315.9437">16797 3186 496 0,'39'0'12'16,"20"0"74"-16,15 0-49 16,-3 0-30-16,3 0-7 15,-3 0-2-15,21-16-81 0,-13-17-276 16</inkml:trace>
  <inkml:trace contextRef="#ctx0" brushRef="#br0" timeOffset="5074.0223">20178 1570 207 0,'0'-15'87'16,"0"3"-43"-16,19-6 6 15,9-6-17-15,4 1-8 16,7 0 8-16,-18 4 4 16,12 4-9-16,-19 5 0 0,-3 3 1 15,-9 5-3-15,-2 2-2 16,0 0-5-16,0-3-3 15,0 3-1-15,0 0 4 16,0-3 4-16,0 2-5 16,-2 1-8-16,-9 0-2 15,8 0 0-15,-8 0 2 16,3 0-1-16,-11 0-2 16,-19 0 1-16,-22 24-4 15,-25 22-4-15,-13 13 0 16,-14 12 0-16,0 14 0 15,14 12 0-15,0 11 0 16,14 6 0-16,24-1 0 0,16-12 0 16,36-18 0-16,8-30 0 15,0-20 0-15,60-24-2 16,16-9 2-16,25-9 2 16,8-34 1-16,-3-7 0 15,-16-14 0-15,-21 1 0 16,-31 0-2-16,-19 6-1 15,-19 14 1-15,0 14-1 16,-47 17 0-16,-18 12-8 16,5 0-20-16,-3 22-22 0,22 5-13 15,28-4-47 1,13-3-40-16,0-3-57 0</inkml:trace>
  <inkml:trace contextRef="#ctx0" brushRef="#br0" timeOffset="5485.8938">20939 1828 269 0,'-24'0'75'15,"-9"19"-55"-15,-8 10 27 16,-5 10-10-16,-14 9-5 15,-17 7 3-15,6 7 4 16,17-3 1-16,27-10-13 16,16-6-21-16,11-19-2 15,19-6 1-15,46-11 0 16,6-3 4-16,-6-4-6 16,4 0-3-16,-12-4-14 0,8-10-47 15,-18-9-78-15,-15-11-208 16</inkml:trace>
  <inkml:trace contextRef="#ctx0" brushRef="#br0" timeOffset="5899.846">21438 1380 198 0,'-8'0'262'16,"-11"0"-239"-16,5 5 14 16,-5 19 9-16,-8 3-18 15,-6-4-13-15,9-4-7 16,4-3 2-16,12-12-7 0,8-1-2 16,0-3 1-16,0 0 3 15,0 0 6-15,14 0 2 16,0 0-9-16,-14 0-4 15,0 0-8-15,13 0-50 16,1 0-148-16</inkml:trace>
  <inkml:trace contextRef="#ctx0" brushRef="#br0" timeOffset="6319.7612">22196 1639 368 0,'0'0'32'0,"0"6"-1"16,0 12 17-16,-11 4-14 15,-8 2-10-15,-8 6 4 16,0 4 1-16,-6 6-12 15,6 1-1-15,2 1-9 16,-2-2-5-16,2 0-2 16,12-9-5-16,4-2-18 15,-2-3-27-15,3-7-61 16,-3-6-118-16</inkml:trace>
  <inkml:trace contextRef="#ctx0" brushRef="#br0" timeOffset="6544.0425">21667 1959 272 0,'0'-9'141'16,"57"-4"-90"-16,42-2 31 15,12-3-26-15,7-6-12 16,-26 4-22-16,-13 1-17 15,-27 6-4-15,0 3-1 16,-11 5-6-16,11-5-39 16,-14 6-82-16,-5 4-134 15</inkml:trace>
  <inkml:trace contextRef="#ctx0" brushRef="#br0" timeOffset="6985.8396">22597 1639 323 0,'-6'0'17'15,"6"0"4"-15,0 0-3 16,0 0 46-16,25-9 5 15,16-2-2-15,5-3 5 16,6 0-25-16,0 4 2 0,-11 4-6 16,-22 6-18-16,-6 0-9 15,-7 0-6-15,-6 23-4 16,0 20 3-16,-33 13 2 16,-19 2-3-16,1-12-5 15,23-11-3-15,20-15 0 16,8-14 0-16,8-3-2 15,50-3 2-15,10 0 0 16,-3 0 3-16,-8 13 7 16,-35 20 5-16,-22 15 0 15,-3 18-1-15,-89 11-5 16,-36 0-5-16,-6-16-3 16,11-23-1-16,36-27-22 0,24-11-50 15,44-16-88-15,19-29-162 16</inkml:trace>
  <inkml:trace contextRef="#ctx0" brushRef="#br0" timeOffset="7795.6101">19235 2934 258 0,'-14'0'9'16,"14"0"12"-16,0 0 29 16,41 0 11-16,49 0 8 15,36 0-3-15,64 0-15 16,67-8 6-16,84-7-8 16,84-5-2-16,79-7 13 0,42-5-19 15,7-3-14-15,-46 0-8 16,-81 3-15-16,-99 1-4 15,-84 9-4-15,-88 7-16 16,-49 8-24-16,-40 7-38 16,-28 0-81-16,-38 26-235 15</inkml:trace>
  <inkml:trace contextRef="#ctx0" brushRef="#br0" timeOffset="10767.2974">19859 3440 165 0,'-8'-6'40'16,"-3"2"11"-16,9 2-9 16,2 0-9-16,0-1-15 15,0 3 1-15,0 0 13 16,0 0 7-16,0-4-3 15,0 4 1-15,0-1-1 16,0-6-4-16,21-1 6 0,23-5-1 16,10-4-7-16,4-2 0 15,13 6 4-15,-3 1 0 16,-3 6-5-16,-18 6-13 16,-15 0-4-16,-13 0-3 15,-13 21-4-15,-6 20 1 16,0 22 5-16,-79 16-3 15,-33 18-6-15,-33 10-1 16,-4 6-1-16,7 0-1 16,30-10 1-16,44-13-3 15,30-24-1-15,38-22-4 16,0-18 1-16,65-15 1 16,33-11 3-16,22 0 3 15,22-5 0-15,2-13 0 0,-24 1 0 16,-21-3-8-16,-23-4-53 15,-16-4-56-15,-19-1-147 16</inkml:trace>
  <inkml:trace contextRef="#ctx0" brushRef="#br0" timeOffset="11157.9608">21065 3753 277 0,'-20'0'209'15,"-12"8"-177"-15,13 9 2 16,-9 5-3-16,-18 2-15 16,8 5-5-16,-11 4 0 15,-9 10 9-15,7 6 1 16,4 2-5-16,20-1 1 16,22-12-3-16,5-7-5 0,5-6 4 15,50-13 0 1,10-5-1-16,6-4-3 0,13-3-9 15,-10 0-4-15,-3-17-41 16,-11-11-56-16,-27-7-144 16</inkml:trace>
  <inkml:trace contextRef="#ctx0" brushRef="#br0" timeOffset="11637.8427">21092 3556 434 0,'-8'0'39'0,"8"0"4"16,0 0-21-16,0 0-4 16,-6 0-1-16,-2 0 15 15,8 0-13-15,-5 0-6 0,5 0-7 16,0 0-1-16,0 0-2 15,0 0 3-15,0 0 12 16,0-2 8-16,0-5-12 16,5 0-3-16,-5 7 0 15,0 0 0-15,0 0-9 16,0 0-2-16,0 14 1 16,0-2-1-16,0-8 0 15,0-4-24-15,0 0 1 16,0-7-5-16,0-4-29 15,19 6-32-15,3 5-117 16</inkml:trace>
  <inkml:trace contextRef="#ctx0" brushRef="#br0" timeOffset="12371.8517">21962 3703 411 0,'-9'0'103'16,"9"0"-76"-16,0 0-12 16,0 0 16-16,0 0 5 15,0 0-2-15,0 0-5 16,-5 0 0-16,-9 2-9 0,-5 11 1 16,-19 5 5-1,0 3-13-15,2-3-8 0,4-7-4 16,21-5 0-16,11-6-1 15,0 0 1-15,5 0 1 16,42-17 3-16,10-8-2 16,3 6-2-16,-27 6 7 15,-14 10 17-15,-19 3-6 16,0 0-10-16,0 7-4 16,-28 16-2-16,-10-4-3 15,11-5-5-15,21-14-59 16,6 0-77-16,60-38-212 15</inkml:trace>
  <inkml:trace contextRef="#ctx0" brushRef="#br0" timeOffset="13078.139">23540 3211 467 0,'-32'0'36'0,"7"0"-2"15,3 0-12-15,-16 0 5 16,0 0 5-16,-17 0-6 16,-5 0-5-16,-16 0 0 15,-9 13-6-15,-7 15-2 16,-1 9 4-16,3 10-1 15,11 9-4-15,8 6-1 16,25-4-1-16,24-7 0 16,22-17-7-16,0-11-3 0,22-11 0 15,43-12 2-15,31 0 6 16,10-13-3-16,0-27-3 16,12-6 0-16,-7-5 0 15,-26-3-1-15,-6 3-1 16,-33 7 1-16,-13 11-1 15,-19 7 2-15,-3 12-1 16,-11 7 1-16,0 6 3 16,0 1 6-16,0 0-1 15,0 0-5-15,0 1-2 16,-25 27 0-16,-16 16 2 16,-5 16 3-16,-20 15 1 15,-5 14 0-15,-13 5 3 0,-9 8-1 16,9 0-3-16,10-10-3 15,17-10-5-15,21-21 0 16,20-18-1-16,16-20-6 16,0-12-11-16,0-11-28 15,11 0-20-15,30 0-31 16,11-14-59-16,5-14-155 16</inkml:trace>
  <inkml:trace contextRef="#ctx0" brushRef="#br0" timeOffset="13459.8517">23652 3750 302 0,'0'0'172'16,"-5"0"-131"-16,-23 7 8 15,4 11 12-15,-12-1-31 16,6 5-16-16,-2 4-8 16,-9 5 0-16,3 6 10 0,-9 9 7 15,1-1 3 1,13-1-5-16,20-8 1 0,13-7-10 15,0-12-3-15,27-8-4 16,38-9 2-16,1 0-2 16,5 0-3-16,-6-4-2 15,0-9-4-15,-10-4-24 16,-17-3-51-16,0-4-82 16,-38-9-276-16</inkml:trace>
  <inkml:trace contextRef="#ctx0" brushRef="#br0" timeOffset="13910.1554">23895 3368 294 0,'-8'0'135'15,"-3"0"-83"-15,2 0 13 16,-4 0 8-16,-6 7-35 16,0 6-5-16,0-1-3 15,5-1-6-15,8-3-12 16,6-4-3-16,0-1-4 16,0-3 2-16,0 2 12 15,0 0 3-15,0 2-7 16,0 3-8-16,0 1-2 15,0 5-5-15,0 1-1 16,0-3-43-16,0-11-91 0,0 0-310 16</inkml:trace>
  <inkml:trace contextRef="#ctx0" brushRef="#br0" timeOffset="18607.871">24964 2657 126 0,'-9'0'127'0,"4"0"-111"15,5 0 3-15,0 0 8 0,0 0-3 16,0 0 6-16,0 0 31 15,0 0-8-15,8-2-2 16,22-4-8-16,-3 4-9 16,1 1-12-16,4 1-9 15,7-2-8-15,-12 2-4 16,16 0-1-16,-7 0 0 16,8 0-7-16,-4 0-58 15,-12 0-89-15,-12 0-233 16</inkml:trace>
  <inkml:trace contextRef="#ctx0" brushRef="#br0" timeOffset="18823.6397">25119 2901 432 0,'41'-5'51'0,"-3"5"-50"15,17-3-1-15,-4 1-19 16,7-6-39-16,-4 2-121 16</inkml:trace>
  <inkml:trace contextRef="#ctx0" brushRef="#br0" timeOffset="19486.0055">27289 1616 198 0,'0'-6'179'15,"0"6"-160"-15,0 0 19 16,0 0-17-16,0 0 5 16,-5 0 3-16,-9 0 1 15,6 0-1-15,-3 0-4 0,-5 0-3 16,-22 7 4-16,0 10-8 15,-14 8-3-15,-3 1-4 16,-10 3 0-16,-1 6 2 16,-13 6-1-16,8 5 1 15,-2 9-1-15,2 12 1 16,5 5 2-16,20 2-10 16,19-11-3-16,21-10-1 15,6-20 0-15,22-15-1 16,54-18 4-16,23 0 5 15,12-22-5-15,-4-14 1 16,-28-3-3-16,-14 6 0 0,-35 7 0 16,-27 3 0-16,-3 8 0 15,-52 7-1-15,-35 8-1 16,-11 0-11-16,19 0-11 16,21 11-40-16,37-3-40 15,21 3-48-15,0-4-31 16</inkml:trace>
  <inkml:trace contextRef="#ctx0" brushRef="#br0" timeOffset="19838.2545">27524 1985 345 0,'0'0'24'0,"0"0"-22"15,0 0 21-15,-11 13 8 16,-16 4 0-16,-6 6 10 16,-13 8-1-16,-6 9-10 15,-3 2-6-15,-7 9-2 16,10 0-10-16,19-3 1 15,11-10-5-15,22-9-7 0,0-8-1 16,19-8 0 0,36-8 0-16,8-5 3 0,-3 0-1 15,-6 0-2-15,-8-5-15 16,4-14-56-16,-15-3-64 16,-5-3-194-16</inkml:trace>
  <inkml:trace contextRef="#ctx0" brushRef="#br0" timeOffset="20159.6467">27807 1685 331 0,'0'0'88'0,"0"0"-53"15,-5 0 19-15,-3 12-17 16,0 5-21-16,-3 1 0 15,-3-4-10-15,14 0-6 16,0-5-5-16,0-1-42 0,0-5-92 16</inkml:trace>
  <inkml:trace contextRef="#ctx0" brushRef="#br0" timeOffset="20497.7356">28606 1659 256 0,'0'0'114'16,"-13"0"-83"-16,-6 23 38 0,0 2-22 15,-9 0-23-15,9-1-8 16,0 4-1-16,0 4 7 16,-8 6 3-16,-1 4-2 15,-10 3-10-15,0 2-8 16,-8 0-4-16,13-2-1 16,0-6-4-16,12-13-17 15,15-7-43-15,6-12-35 16,0-7-52-16,0 0-171 15</inkml:trace>
  <inkml:trace contextRef="#ctx0" brushRef="#br0" timeOffset="20691.9614">28186 1972 310 0,'0'-6'116'16,"28"5"-74"-16,37-5 20 15,11-1-17-15,-2 1 2 16,0-3-14-16,-9 4-23 16,-13 2-10-16,-6-6-1 15,6 4-25-15,0 1-76 16,0-3-104-16</inkml:trace>
  <inkml:trace contextRef="#ctx0" brushRef="#br0" timeOffset="21141.8389">29413 1649 272 0,'-21'0'23'16,"7"6"20"-16,-2 2 7 15,7-3-26-15,9-3-9 16,0-2 6-16,0 0 24 0,14 0 23 16,32 0-6-16,20 0-16 15,5 0-13-15,-6 0 13 16,-13 0 0-16,-19 0-21 16,-20 0-17-16,-13 0-4 15,0 23-1-15,0 13 1 16,-41 2 2-16,-8-6-3 15,28-6-3-15,15-10 0 16,6-7 0-16,14-5-1 16,48-4 1-16,7 0 0 15,7 6 1-15,-27 12 2 16,-19 15 3-16,-30 19 4 16,-11 20 3-16,-95 8-6 0,-39 1-6 15,-10-10-1-15,24-19-15 16,33-18-37-16,24-26-40 15,28-8-31-15,2 0-101 16</inkml:trace>
  <inkml:trace contextRef="#ctx0" brushRef="#br0" timeOffset="21673.5986">26305 2943 253 0,'14'0'58'0,"18"-2"27"15,34-1-14-15,13-1-16 16,52-12 3-16,41-1 13 16,62-7-12-16,47-2 13 15,22 7-8-15,13 5-15 16,-16-2-19-16,-11-2-16 15,-36-1-10-15,-34-4-4 16,-31 1 0-16,-17-1-11 0,-21 1-51 16,-19 2-78-16,-43 3-159 15</inkml:trace>
  <inkml:trace contextRef="#ctx0" brushRef="#br0" timeOffset="24253.5252">27150 3298 429 0,'0'-2'39'0,"0"0"11"16,0 2-4-16,0 0-16 0,0 0-13 15,0 0-1 1,0 0 2-16,0 0-2 0,0 0-5 15,0 24 8-15,0 18 2 16,-19 16 3-16,-8 8-1 16,-11 9-9-16,-9 3-6 15,4-5 0-15,-4-4-3 16,15-4-4-16,-4-9-1 16,17-14 0-16,14-13-3 15,5-12-13-15,0-10-33 16,0-7-42-16,5 0-43 15,22 0-93-15</inkml:trace>
  <inkml:trace contextRef="#ctx0" brushRef="#br0" timeOffset="24967.7696">27952 3344 139 0,'0'-8'216'16,"0"3"-168"-1,-14 5 6-15,-18 0-11 0,-7 0-33 16,-15 0 11-16,2 0 15 15,-2 10 3-15,-4 9-11 16,6 3-14-16,12 7-2 16,-4-3-3-16,11 4-5 15,6 0-2-15,0-3 1 16,13 1 1-16,9-3 0 16,5-5 3-16,0-5 1 15,0 0 0-15,8-1 4 16,25 1 8-16,5-1-1 15,0 1-3-15,3 0 0 16,5 3-4-16,-13-3-6 0,0 2-2 16,-1-3-1-16,1 5 0 15,-14-2-1-15,-11 1 2 16,-2 4 0-16,-6 3-1 16,0 2 0-16,0 4 0 15,-33 5 0-15,-2-1 0 16,-15-2-2-16,4-4-1 15,-6-3 0-15,6-6 0 16,-6-7 0-16,11-3 0 16,9-7 0-16,4-3 0 15,17 0 0-15,11-5-1 16,0-28-4-16,0-14-8 16,47-15 6-16,24-11 4 0,13-3 2 15,6-1 1 1,3-2 0-16,5 5 0 0,-19 5 0 15,-14 11 0-15,-24 15 1 16,-22 11 0-16,-13 9-1 16,-6 10 1-16,0-1-1 15,0 5-2-15,-33 6-8 16,20 3-28-16,2 0-38 16,11 0-88-16,0 7-141 15</inkml:trace>
  <inkml:trace contextRef="#ctx0" brushRef="#br0" timeOffset="25417.6825">28639 3554 401 0,'0'0'40'0,"-5"9"3"16,-4-2 18-16,-4 2-22 15,-1 1-14-15,-10 3 7 16,-9 9-2-16,-19 7-3 16,0 6-1-16,-2 5-1 15,10 0-8-15,9-1-5 16,24-2 2-16,11-4-6 16,0-5-5-16,0-7 0 15,52-8 3-15,18-3 1 16,-4-5-1-16,-6 0-5 0,-8-1-1 15,-20-2-4 1,-18-2-36-16,0 0-51 0,-14-2-86 16,0-19-244-16</inkml:trace>
  <inkml:trace contextRef="#ctx0" brushRef="#br0" timeOffset="25843.7363">28789 3262 162 0,'-14'-2'272'16,"9"2"-251"-16,5 0 27 16,0-1-5-16,-14 1 7 15,1-2-5-15,7 2-11 16,-13 0-11-16,5 0-2 15,-5 2 11-15,6 13-15 0,5-8-15 16,2 1-2 0,6-8 0-16,0 0-1 0,0 0-3 15,8 0-13-15,17 0-14 16,2-11-5-16,-2 0-24 16,-6 6-63-16,16 2-159 15</inkml:trace>
  <inkml:trace contextRef="#ctx0" brushRef="#br0" timeOffset="26339.7302">29105 3138 283 0,'0'0'58'0,"0"0"2"15,0 0 7-15,19-1-2 16,14-7-4-16,5 2-2 0,3-1-12 16,6 3-11-16,-9 0-2 15,-6 1-14-15,-12 3-2 16,-12 0-10-16,-3 0-6 16,-5 0-1-16,0 4 1 15,0 21 2-15,-19 8-1 16,-27 2-1-16,5 0 0 15,11-6-2-15,13-6 0 16,17-9 0-16,0-4-1 16,17-8 1-16,46-2 0 15,16 0 0-15,8 0 0 16,3-4-13-16,-6-11-42 16,-5 0-67-16,-13-9-231 0</inkml:trace>
  <inkml:trace contextRef="#ctx0" brushRef="#br0" timeOffset="27903.5001">9196 8820 417 0,'-11'0'42'15,"11"0"0"-15,0 0-7 16,19 0-7-16,19-8 12 16,16 3-5-16,-2-1-3 15,0 4 0-15,-6 2-7 16,-2 0-22-16,-17 0-3 15,-13-4-11-15,5-5-24 16,-11-1-65-16,3-7-168 16</inkml:trace>
  <inkml:trace contextRef="#ctx0" brushRef="#br0" timeOffset="28121.4553">9359 9078 353 0,'0'2'206'16,"27"7"-199"-16,44-2 35 16,8-2-28-16,0-3-14 15,-13-2-5-15,-20 0-37 16,-19 0-31-16,-7 0-62 15</inkml:trace>
  <inkml:trace contextRef="#ctx0" brushRef="#br0" timeOffset="28909.6407">11339 8941 101 0,'-11'0'328'0,"11"0"-325"16,0 0 11-16,11 0 2 16,43 0 40-16,23 0-13 15,10-7-10-15,11-4-3 16,14-6 0-16,5 3-1 15,6 0 1-15,21-5 1 16,1 3-2-16,7-3-2 16,-7 2-7-16,16-3-8 15,5-3-5-15,9-4 0 16,24-2-2-16,11-1-5 16,10-1 1-16,9-3-1 0,28-7 0 15,18 4 1-15,14 4 4 16,11 14 22-16,-16 6-11 15,-3 6-10-15,-25 5-2 16,-14-3-4-16,-12 4 1 16,-29-2 1-16,-37 2-2 15,-47-2-1-15,-43 3 0 16,-36 0 1-16,-24 0 0 16,-14 0 0-16,0 0 0 15,5 0 0-15,-2 0 0 16,8 0 0-16,-9 3-6 15,4-2-15-15,-6-1-18 16,0 4-29-16,-22 8-24 0,-35-12-150 16</inkml:trace>
  <inkml:trace contextRef="#ctx0" brushRef="#br0" timeOffset="29651.7482">12473 9932 54 0,'-25'0'420'0,"9"0"-381"16,16 0 27-16,0 0-8 15,0 0-9-15,16 0 0 16,50-9 6-16,32-4-7 16,19-5-7-16,6 1-12 15,-22 1-23-15,-11 3-6 16,-30 3-5-16,-3-5-18 15,-24 0-40-15,-6-5-45 16,0 5-55-16,20 7-114 0</inkml:trace>
  <inkml:trace contextRef="#ctx0" brushRef="#br0" timeOffset="29995.8454">14000 9420 231 0,'0'0'242'0,"0"0"-222"15,0 0 29-15,0 3 6 16,0 15-13-16,0 1-19 15,-14 12-2-15,3 6 2 16,-16 7-7-16,8 13 17 16,-14 7-7-16,0 14 0 15,-13 6-6-15,-6-1-6 16,1 1-6-16,-4-11-7 16,22-15-1-16,20-17-13 15,13-17-36-15,0-23-44 16,21-1-68-16,50-36-131 15</inkml:trace>
  <inkml:trace contextRef="#ctx0" brushRef="#br0" timeOffset="30594.9681">15050 9346 403 0,'-36'0'67'0,"-2"0"-41"0,-6 0-23 16,-2 0 1-1,-9 0-3-15,-5 0 2 16,-2 16 6-16,2 3 28 16,13 4-3-16,9 4-6 0,11-1-16 15,8-2 4-15,5-2 4 16,14-7-2-16,0-5 0 15,0 1-5-15,33-2 2 16,19 0 17-16,8 4 9 16,0-4-1-16,5 4 2 15,-8 3-14-15,-2 3-7 16,-9 9-2-16,-2-2-9 16,-6 9-5-16,-11 3-3 15,-27 2-2-15,0 4 0 16,0 6 0-16,0 0 0 15,-27 7-1-15,-22-6 1 16,8-2 0-16,-5-8 0 0,-1-11-2 16,1-10-2-16,8-10-4 15,0-10-2-15,5 0 2 16,11 0 3-16,9-23-4 16,13-14-2-16,0-12-3 15,35-14 5-15,30-9 8 16,12-10-12-16,21-4 2 15,-5-11-2-15,5-1 11 16,-14 7 2-16,-15 7 2 16,-26 22 4-16,-35 11-2 15,-8 17-3-15,-8 12 0 16,-52 13-1-16,-16 9-10 0,5 0-30 16,5 1-58-16,20 7-122 15</inkml:trace>
  <inkml:trace contextRef="#ctx0" brushRef="#br0" timeOffset="32691.8793">12721 7303 280 0,'-14'0'58'16,"4"-7"-41"-16,10 2 12 15,0 3 5-15,0-3 6 16,0 4 0-16,0-1-9 15,0-2-1-15,0 3 8 16,0-4-8-16,0-1-6 16,43-13 6-16,31-3 4 15,10-5-6-15,4 5 5 16,-18 7 6-16,-10 6-5 16,-16 9-15-16,-17 0-9 15,-21 21-7-15,-6 24 4 16,-25 14 2-16,-48 5-5 15,-6 2-3-15,-6-13-1 0,33-19 0 16,28-10 0-16,24-17-4 16,0-7-1-16,24 0-2 15,28 0 7-15,3 3 1 16,2 13 3-16,-16 18 2 16,-30 15-1-16,-11 20 4 15,-11 19 2-15,-77 6-1 16,-34-3-6-16,-9-15-3 15,0-24-1-15,14-23-1 16,16-24-17-16,22-5-19 16,27-8-6-16,52-24-18 15,0-2-33-15,60 0-73 16,44-2-118-16</inkml:trace>
  <inkml:trace contextRef="#ctx0" brushRef="#br0" timeOffset="33043.6751">14191 7184 403 0,'0'0'84'0,"0"0"-67"15,5 10 35-15,-5 15-7 16,0 7-19-16,0 8 11 16,0 11-3-16,0 13-2 15,-33 6 1-15,1 4-18 16,-6 0-10-16,5-5-4 15,6-3-1-15,7-9-14 16,20-9-41-16,0-18-33 16,0-15-81-16,0-15-121 15</inkml:trace>
  <inkml:trace contextRef="#ctx0" brushRef="#br0" timeOffset="33252.9386">13842 7627 35 0,'0'-6'513'16,"8"0"-491"-16,57 2 59 16,6-3-57-16,3-5-6 15,-3-2-18-15,-6-7-4 16,-5-2-56-16,-3-7-110 15,-10 1-142-15</inkml:trace>
  <inkml:trace contextRef="#ctx0" brushRef="#br0" timeOffset="34049.4004">15666 6873 423 0,'0'-8'75'0,"0"3"-11"15,0 4-13-15,0 1-10 16,0-2-4-16,-8-1-1 0,-6 0 4 16,3-1-9-16,-3 4-6 15,-18 0-3-15,-23 18-8 16,-29 30-8-16,-20 20 5 15,-13 29 1-15,2 15-8 16,12 16-3-16,24 3 3 16,27-23-2-16,33-22-2 15,19-31 0-15,19-31-2 16,54-17 0-16,26-7 2 16,-1-22 0-16,0-21 0 15,-27 0 2-15,-38 3-1 16,-33 5 0-16,0 6 1 15,-74 5-2-15,-22 16-6 0,9 5-8 16,16 3-17 0,44 0-62-16,27 0-109 0,0 0-258 15</inkml:trace>
  <inkml:trace contextRef="#ctx0" brushRef="#br0" timeOffset="34505.5384">16116 7360 447 0,'-25'12'67'15,"-2"15"15"-15,-11 12-20 16,-14 5-31-16,-8 13-9 0,5 8 1 16,-2 2 6-16,19-8-8 15,19-6-2-15,19-16-12 16,5-19-4-16,55-11-2 16,-2-7 0-16,15 0-1 15,-16-14-10-15,3-10-32 16,-2-7-31-16,-17-4-81 15,-3 1-214-15</inkml:trace>
  <inkml:trace contextRef="#ctx0" brushRef="#br0" timeOffset="34919.3691">16301 6933 480 0,'-27'0'168'16,"2"0"-117"-16,12 15 18 15,-15 10-21-15,9 1-38 16,6-14-8-16,-1 0-1 15,14-11-1-15,0-1 0 16,0 0-12-16,8 0-79 16,25 0-73-16,-14 0-83 15</inkml:trace>
  <inkml:trace contextRef="#ctx0" brushRef="#br0" timeOffset="47103.5208">17683 8420 528 0,'-2'0'29'15,"2"0"-8"-15,0 0 16 16,0 0 9-16,22 0-20 16,24 0-5-16,11 0-2 15,-5 0-5-15,-6-3-3 16,-5 3-8-16,3 0-3 16,-17 0-13-16,-5 0-44 0,-17 0-103 15,-5 0-207-15</inkml:trace>
  <inkml:trace contextRef="#ctx0" brushRef="#br0" timeOffset="47277.2667">17585 8720 379 0,'0'2'322'16,"0"5"-316"-16,58 7 20 15,2-4-24-15,0 1-2 0,-9-9-69 16,1-2-224-16</inkml:trace>
  <inkml:trace contextRef="#ctx0" brushRef="#br0" timeOffset="48409.511">20958 7319 275 0,'-11'0'71'0,"11"0"-17"16,0-1-27-16,0 1 2 16,0 0 1-16,0 0-5 15,0 0 6-15,0-3 3 16,0 3 3-16,6-3 10 15,40-6-1-15,14-3-16 16,11-3-2-16,-6 4-3 16,1-3-3-16,-9 9-8 15,-16 3-7-15,-22 2 0 16,8 0-1-16,-21 2-1 16,-6 28 0-16,0 9-2 15,-33 11-2-15,-46 3-1 0,8-8 1 16,11-9-1-16,22-11-1 15,30-15-2-15,8-10-2 16,0 0 1-16,60-6-3 16,32-18 7-16,12 5 6 15,-19 9 0-15,-25 10 8 16,-33 5-2-16,-27 36 1 16,0 23-2-16,-79 14-3 15,-47 3-6-15,-5-1-2 16,-5-18-7-16,5-19-37 15,19-27-34-15,14-16-10 16,0 0 0-16,38-5-70 0,8-1-121 16</inkml:trace>
  <inkml:trace contextRef="#ctx0" brushRef="#br0" timeOffset="48663.2746">19922 8385 431 0,'101'-15'69'16,"54"-4"38"-16,44-7-29 0,22-5-22 15,-11-1-13-15,-33 3-19 16,-32 10-17-16,-28 9-7 15,-19 6 0-15,-13-1-16 16,-1 5-36-16,-5 0-59 16,-5 0-112-16</inkml:trace>
  <inkml:trace contextRef="#ctx0" brushRef="#br0" timeOffset="49077.8284">20154 8903 254 0,'0'0'206'16,"43"0"-145"-16,26 0 38 15,-4 0-52-15,6 0-30 16,-11 0-11-16,-27 0-6 16,-14 0 0-16,5 0 0 15,-16 0-3-15,6 0-34 16,5-3-102-16,0-9-115 16</inkml:trace>
  <inkml:trace contextRef="#ctx0" brushRef="#br0" timeOffset="49377.4622">20958 8699 463 0,'0'0'57'0,"0"0"-31"16,0 0 17-16,0 13-23 15,0-3-9-15,0 11 14 16,0 2-2-16,0 10-1 16,0 5 3-16,-5 5 4 15,-14 7-7-15,-9 6-9 16,4 4-3-16,-9-3-10 16,17-1-4-16,-3-13-9 0,13-9-22 15,6-18-28-15,0-6-47 16,6-10-50-16,29 0-58 15</inkml:trace>
  <inkml:trace contextRef="#ctx0" brushRef="#br0" timeOffset="50051.5162">21858 8671 70 0,'-19'-2'334'16,"-17"2"-273"-16,-15 0-25 16,4 0-12-16,-10 9-5 15,2 2-5-15,12-4 4 16,16 1-8-16,-1-4-9 15,17 3 2-15,11 4 6 16,0-1 4-16,0 3-4 16,0-3 10-16,0 4 4 15,0-4 8-15,11 2-2 16,17-2-1-16,10-3-11 16,8 1-5-16,-5-4-2 15,-3 7-1-15,0-1-2 0,-10 4-1 16,-9 7 0-16,3 2 1 15,-12 4 0-15,-1 2-1 16,-9 4-2-16,0 0-2 16,0 4 0-16,0 6 0 15,-28 1 0-15,-18 7 4 16,-14-4 1-16,8-3-3 16,0-12-1-16,20-9-2 15,13-15 0-15,19-8-1 16,-9 0 0-16,9 0 0 15,0-8 0-15,0-25-3 0,0-11 0 16,47-13 2-16,18-9 1 16,9-7-6-16,10-1-3 15,9 2 6-15,-8 2 3 16,-15 12 1-16,-23 10 0 16,-25 9 2-16,-22 10-2 15,0 11 4-15,-14 7-5 16,-51 7 0-16,-15 4 0 15,7 0 0-15,10 0-6 16,28 0-7-16,29 0-37 16,6 0-39-16,0 0-39 15,0-7-186-15</inkml:trace>
  <inkml:trace contextRef="#ctx0" brushRef="#br0" timeOffset="51491.3456">22714 8290 89 0,'-11'0'142'16,"3"-2"-125"-16,8 2 13 16,0 0 7-16,0 0-11 15,0 0 12-15,0 0 10 16,0 0-8-16,0 0 1 15,0 0 4-15,0 0-19 0,0 0-9 16,27 0 8-16,11 0 10 16,22 0-13-16,25 0 2 15,21 0 4-15,-2-7-14 16,-14-5-9-16,-16 2-5 16,-34 3-4-16,-20 2-17 15,-15 5-27-15,3 0-60 16,-8 0-74-16</inkml:trace>
  <inkml:trace contextRef="#ctx0" brushRef="#br0" timeOffset="51813.3852">23058 8075 128 0,'-3'0'268'0,"-3"5"-217"15,6 11 15-15,0 6-8 16,0 9-14-16,0 10-1 15,0 16-3-15,-8 5-7 0,-22-1-13 16,3 2-12-16,8-9-8 16,5-16-9-16,14-8-47 15,0-21-84-15,0-9-173 16</inkml:trace>
  <inkml:trace contextRef="#ctx0" brushRef="#br0" timeOffset="52527.223">25768 7039 323 0,'-6'-1'97'0,"6"-2"-87"16,0 0 3-16,0-2 19 16,0 2 9-16,0-1 16 15,0 1 6-15,0 1-18 16,0-2-11-16,-5 3-8 15,5 0-12-15,0 1-1 16,-8-4 8-16,2 1-3 16,6 3-7-16,-8 0 0 15,-3 0-1-15,-16 0 0 16,-19 0-1-16,-14 21-6 16,-19 10 1-16,-11 18-2 0,0 15 0 15,-3 9 0-15,6 14-2 16,2 0 3-16,33-2 3 15,44-17-2-15,8-24-3 16,8-16 1-16,63-21 3 16,3-7 3-16,24-3-4 15,-5-21 1-15,-17 1 0 16,-35 5 2-16,-27 7-4 16,-14 1-2-16,-28 8 4 15,-43-4-5-15,-8 3-12 16,19 3-6-16,20 0-17 15,20-3-36-15,15-1-29 0,5-2-53 16,14 0-135-16</inkml:trace>
  <inkml:trace contextRef="#ctx0" brushRef="#br0" timeOffset="52953.4196">24353 8143 256 0,'0'0'227'0,"19"0"-187"16,79 0 35-16,47 0-25 0,32 0-3 15,27-21-4-15,17 1-8 16,-11-2 4-16,-24 3-19 16,-31 11-20-16,-30 4-6 15,-40-1-26-15,-25 5-68 16,-14-4-83-16,-46-1-261 16</inkml:trace>
  <inkml:trace contextRef="#ctx0" brushRef="#br0" timeOffset="53463.2615">24124 8737 316 0,'0'0'104'0,"0"0"-6"15,38 0-7-15,22 0-28 16,19 0-29-16,-8-3-6 16,-11-2-15-16,-14 2-13 15,-21-1-1-15,7 2-6 16,-10 0-23-16,6-3-55 16,2-2-73-16,-3 2-71 15</inkml:trace>
  <inkml:trace contextRef="#ctx0" brushRef="#br0" timeOffset="53732.8837">25043 8512 326 0,'-3'0'279'15,"-3"0"-264"-15,6 0-3 16,0 9 12-16,0 9-11 15,-19 7-4-15,0 10 20 16,-13 9 0-16,-9 12 3 0,-3 4-6 16,-2 1-11-16,-1-1-9 15,9-3-5-15,16-6-1 16,9 1-11-16,13-12-19 16,0-10-43-16,0-15-53 15,35-15-51-15,28 0-82 16</inkml:trace>
  <inkml:trace contextRef="#ctx0" brushRef="#br0" timeOffset="54311.3521">25730 8572 312 0,'-47'0'110'15,"-4"0"-72"-15,12 0-10 16,7 6-16-16,-9 0-11 16,8 1 0-16,-5 3 0 15,16 2 13-15,-2 0 15 16,4 1 5-16,12 3-6 16,3-1-4-16,-1-1 1 15,6 2 1-15,0-2 5 16,0 2 6-16,44-2-5 15,8-4-2-15,2-4-12 0,4 1 4 16,-12 3-8-16,6 1-8 16,-11 7-3-16,-9 1 1 15,-13 4-2-15,-5 8 1 16,-14 2 4-16,0 7 6 16,0 1-5-16,-33-1-6 15,-13-1-2-15,0-9 0 16,-6-6-2-16,6-9-3 15,13-6 0-15,8-9 0 16,9 0 4-16,5-9-1 16,11-30-4-16,0-13-10 15,27-12 4-15,44-5 7 16,8 0 1-16,6 0 1 0,-1-1 3 16,-5 9 0-1,-19 7 2-15,-27 16-1 0,-22 12 2 16,-11 11 1-16,0 10-2 15,-65 5-2-15,-6 0-6 16,-8 0-8-16,21 12-24 16,31-8-34-16,13 0 1 15,14-4-50-15,0 0-83 16</inkml:trace>
  <inkml:trace contextRef="#ctx0" brushRef="#br0" timeOffset="54813.2115">27014 8090 450 0,'0'0'83'0,"-5"0"-37"16,-4 0-5-16,-4 0 1 16,2 0-13-16,3 2-5 15,-3 9-12-15,3 5-6 16,-6 4 3-16,-5 8-1 16,0 5-3-16,-9 7 8 15,9 1 14-15,6 1-8 16,7-7-2-16,6-5-10 15,0-8-7-15,11-9-2 0,25-3-5 16,10-8-5-16,-2-2-4 16,2 0-9-16,0 0-30 15,-18 0-32-15,-4-9-115 16</inkml:trace>
  <inkml:trace contextRef="#ctx0" brushRef="#br0" timeOffset="55195.3264">27139 7707 381 0,'-13'-4'73'0,"7"4"-17"15,6 0 1-15,-8-3 8 16,3 3-15-16,-3 0 4 15,-6 0-5-15,-5 0-14 16,-6 18 6-16,3 5-20 0,9-9-21 16,7-4-1-16,6-10-10 15,0 0-41-15,33-3-73 16,19-37-328-16</inkml:trace>
  <inkml:trace contextRef="#ctx0" brushRef="#br0" timeOffset="55983.6195">17433 11323 282 0,'-11'-3'136'0,"11"3"-94"15,0-2 5-15,0 0 10 0,32-3 11 16,20-2-4-16,8-6 7 16,17-2-17-16,-4-2-10 15,4 2-27-15,-12 5-15 16,-19 1-2-16,-10 5-7 16,-6 1-20-16,-11 1-49 15,-3 2-74-15,-16 0-90 16</inkml:trace>
  <inkml:trace contextRef="#ctx0" brushRef="#br0" timeOffset="56193.3424">17664 11572 683 0,'30'-7'24'0,"25"6"58"16,10-2-82-16,-18 0-10 15,-4 3-61-15,-7-4-52 16,2-7-127-16</inkml:trace>
  <inkml:trace contextRef="#ctx0" brushRef="#br0" timeOffset="59185.4244">19538 11073 298 0,'-9'-1'169'0,"-1"1"-111"16,10 0 7-16,0-4-15 15,0-3-8-15,38-4 14 16,8 0-4-16,14 2-10 15,-3 2-18-15,-19 3-5 16,-2 4-19-16,-12 0 0 16,-4 0-24-16,12 0-66 15,-10-1-91-15,-3-5-168 16</inkml:trace>
  <inkml:trace contextRef="#ctx0" brushRef="#br0" timeOffset="59673.3827">20677 10676 513 0,'0'0'32'16,"0"0"3"-16,0 0-4 16,0 0 7-16,0 0 3 15,0 24 6-15,0 16-11 16,0 7-3-16,0 7-12 0,-19 2-15 15,0-3-6 1,-3-7-12-16,-8 0-40 0,-5-2-43 16,-11 7-70-16,-20-5-219 15</inkml:trace>
  <inkml:trace contextRef="#ctx0" brushRef="#br0" timeOffset="59875.2652">19818 11615 604 0,'0'0'128'15,"33"0"-76"-15,73 0-11 16,31-13-19-16,21-9-11 0,-8-2-7 16,-19 4-4-16,-33 3-14 15,-14 1-32-15,-10 3-61 16,5 2-72-16,-22 3-172 15</inkml:trace>
  <inkml:trace contextRef="#ctx0" brushRef="#br0" timeOffset="60355.5265">20467 11882 387 0,'-13'0'157'0,"2"0"-118"16,8 0-14-16,-11 0-8 16,-24 0-1-16,-19 24 4 15,-8 14 10-15,-14 14 22 0,5 12-8 16,14 13-12 0,8 7-4-16,19 4-12 0,14-11-6 15,19-8-3-15,0-19-1 16,41-20-4-16,44-15-2 15,27-15 4-15,5 0 2 16,-11-26-1-16,-21-6 2 16,-53 3 2-16,-32-4 0 15,-13 9-1-15,-72 3-1 16,-21 12-7-16,-3 9-2 16,27 0-10-16,19 0-26 15,47 0-85-15,16 0-125 16</inkml:trace>
  <inkml:trace contextRef="#ctx0" brushRef="#br0" timeOffset="62679.4155">22079 11444 43 0,'0'0'312'0,"0"0"-284"16,0 0-6-16,0 0 2 15,0 0-7-15,0 0-3 16,0 0 6-16,0 0 22 16,0 0 4-16,0 0-5 15,0 0-11-15,0 0-11 16,0 0-3-16,0 0-4 16,0 0-2-16,0 0 0 0,0 0 8 15,8 0 13-15,44 0-2 16,32 0 17-16,23 0-18 15,-9 0-13-15,-14 0-5 16,-24 0-10-16,-22 0-7 16,1 0-49-16,-31 0-113 15,-8 0-309-15</inkml:trace>
  <inkml:trace contextRef="#ctx0" brushRef="#br0" timeOffset="67230.9709">23908 10797 33 0,'0'-5'306'16,"0"1"-244"-16,0 3 12 16,0-5-14-16,0-2-12 0,0 4-4 15,0-1-4-15,0 4-1 16,0 1-6-16,0 0-3 15,0 0-11-15,0 17-4 16,0 16 20-16,0 15-12 16,0 4-13-16,0 8-5 15,0 5-3-15,-13-1-2 16,-15 0-4-16,15-6-21 16,-6-8-47-16,8-6-40 15,-11-5-86-15,-3-1-175 16</inkml:trace>
  <inkml:trace contextRef="#ctx0" brushRef="#br0" timeOffset="67501.3356">23385 11683 331 0,'19'-5'118'16,"19"-5"-86"-16,36-3 45 15,16-5-18-15,16 0-16 16,11-7-4-16,14-1-5 0,-8 1-8 16,-11 8-18-16,-20 5-8 15,-13 1-15-15,-21 5-38 16,-9 6-75-16,-25 0-88 15</inkml:trace>
  <inkml:trace contextRef="#ctx0" brushRef="#br0" timeOffset="68079.148">23638 11926 298 0,'-10'0'115'16,"7"0"-66"-16,3 0-7 15,0 0-16-15,0 0 0 16,0 0 10-16,0 0-1 16,0 0-5-16,0 0 6 15,0 0 3-15,3-5 5 16,35-13-5-16,14 1-14 16,-1-1-1-16,9 2-3 0,-13 3-6 15,-23 5-4-15,-10 5 2 16,-14 3-5-16,0 0-5 15,0 0-3-15,0 28 0 16,-27 13 1-16,-17 4-1 16,3-6-1-16,16-15-2 15,25-8-3-15,0-12-1 16,0-4-8-16,58 0 8 16,2 0 7-16,11 0 6 15,-17 3 1-15,-16 22 2 16,-24 12 2-16,-14 14 3 15,-14 13 3-15,-57 5-13 16,-21-8-4-16,7-17-1 0,6-15-13 16,19-23-24-1,3-6-24-15,11-35-26 0,26-9-14 16,20-2-88-16,0-2-120 16</inkml:trace>
  <inkml:trace contextRef="#ctx0" brushRef="#br0" timeOffset="68581.2506">25441 11333 348 0,'-6'0'114'16,"6"0"-72"-16,0-3-2 0,-5 1 3 15,-3 2-1-15,2-2-4 16,-2 2 2-16,-11 0-8 16,0 24-3-16,-8 13 2 15,-12 9-8-15,-1 7-5 16,1 0-4-16,20 2 7 15,17-13-9-15,2-7-8 16,0-13 0-16,49-7-1 16,16-10-3-16,6-2-2 15,8-3-15-15,-3 0-25 16,-16-8-28-16,-5-12-67 16,-17-3-189-16</inkml:trace>
  <inkml:trace contextRef="#ctx0" brushRef="#br0" timeOffset="68971.0901">25604 10849 33 0,'-24'0'676'0,"-3"0"-615"16,18 18 25-16,-10 11-53 0,8-8-33 16,11-10-96-1,-13-11-223-15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1T18:14:18.7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19039 5833 344 0,'-14'-3'48'0,"14"3"30"16,0 0-12-16,0 0-24 15,0 0-8-15,0 0-17 16,0 0-4-16,0 0 2 16,22 0 13-16,21 13 1 15,17 13-8-15,6 9 7 16,5 16-2-16,-3 14-11 0,-11 10-2 15,-19 7 0 1,-2-1-4-16,-17 2-7 0,-5-5-2 16,-9-9-4-16,-5-17-23 15,0-11-67-15,0-18-61 16,0-23-155-16</inkml:trace>
  <inkml:trace contextRef="#ctx0" brushRef="#br0" timeOffset="307.6502">20080 5750 544 0,'-13'0'27'0,"-39"14"25"16,-27 24-4-16,-25 23-17 15,-32 13 0-15,-17 11-4 16,-21 10-10-16,-6 1-10 16,5-6-4-16,22-18-3 15,42-17-18-15,34-22-24 0,25-21-20 16,44-12-52-16,8-16-44 15</inkml:trace>
  <inkml:trace contextRef="#ctx0" brushRef="#br0" timeOffset="778.8396">20541 5434 370 0,'-8'-3'38'0,"2"3"-20"16,6 0 12-16,0-2 3 16,0-1 1-16,0-6 19 15,39 2 16-15,15-3-25 16,3 5-2-16,-10-1-5 16,-4 0-6-16,-15 5-5 15,-20 1-10-15,-8 0-4 16,0 0 0-16,-33 40 0 0,-46 20 6 15,-25 20-10 1,3-4-6-16,31-11-1 0,37-18-1 16,33-11-2-16,33-21-5 15,65-15 1-15,33 0 1 16,13 0-14-16,6-19-37 16,-5 1-45-16,-15 1-75 15,-18 2-160-15</inkml:trace>
  <inkml:trace contextRef="#ctx0" brushRef="#br0" timeOffset="1139.5936">21438 5913 378 0,'0'0'100'16,"0"0"-85"-16,0 0 27 15,46 0 20-15,12 0-6 0,7 0-7 16,-5 0-15 0,-14 0-14-16,-7 0-17 0,-7 0-3 15,1 0 0-15,0 0-15 16,5 0-53-16,3 0-97 16,-14 0-151-16</inkml:trace>
  <inkml:trace contextRef="#ctx0" brushRef="#br0" timeOffset="1343.4554">21386 6151 427 0,'0'2'111'0,"71"1"-29"16,33 1 2-16,21 0-49 15,1-4-25-15,-15 0-10 16,-21 0-21-16,3 0-59 16,-8-13-92-16</inkml:trace>
  <inkml:trace contextRef="#ctx0" brushRef="#br0" timeOffset="3134.9009">23069 5880 409 0,'-11'0'77'15,"8"0"-18"-15,-3 0 7 16,6 0-10-16,0 0-14 15,9 0-4-15,48 0 13 16,3 0-9-16,11 0-14 16,-11 0-12-16,-14 6-13 15,-8-2-3-15,3 0-5 16,-3-4-38-16,14 0-121 0,-14-1-235 16</inkml:trace>
  <inkml:trace contextRef="#ctx0" brushRef="#br0" timeOffset="3743.6501">24852 5625 303 0,'0'-8'315'16,"0"8"-303"-16,0 0 26 15,0 0-9-15,0 0 4 16,-8-4-12-16,-3 1 26 16,-8-8 1-16,-9 2-18 15,-23-7-19-15,-15 4 3 0,-21 6-7 16,-22 6-3-16,-11 0-1 16,-6 36-3-16,4 20 1 15,10 11-1-15,14 12-1 16,32 0 1-16,34-12 0 15,23-19-1-15,9-22 0 16,55-20-3-16,62-6 4 16,28-31 1-16,26-23 2 15,4-8 0-15,-22 5 1 16,-31 10 5-16,-43 14 2 16,-32 19-3-16,-36 6-6 15,-11 8 0-15,0 40 0 16,-71 39 1-16,-33 40 3 0,-35 24-4 15,-19 5-1 1,-22 1-1-16,27-14 0 0,17-27-1 16,57-23-25-16,33-23-63 15,46-32-117-15,0-30-438 16</inkml:trace>
  <inkml:trace contextRef="#ctx0" brushRef="#br0" timeOffset="9569.3172">18155 8676 278 0,'0'-17'199'0,"0"5"-174"15,0 7 51-15,0-1-32 16,0 6-14-16,0 0-16 16,0 0-10-16,0-2 7 15,0 2 3-15,0 0-3 16,0 0-2-16,0 0-5 15,0 0-2-15,0 0-1 16,0 0 3-16,0 8 17 16,27 26 17-16,23 16-8 15,-4 14-5-15,14 16-7 0,-3 7-12 16,-8 2-3-16,0 3-2 16,-13-7-1-16,-4-7 0 15,1-11-3-15,-14-12-11 16,0-15-20-16,-5-15-38 15,-14-8-28-15,0-15-96 16</inkml:trace>
  <inkml:trace contextRef="#ctx0" brushRef="#br0" timeOffset="9959.4876">18883 8859 468 0,'0'-4'87'0,"0"-1"-62"16,-8 5 24-16,-6 0-17 0,-18 0-2 15,-39 9-2 1,-55 35-17-16,-37 26 5 0,-28 13 9 16,-11 20-8-16,19-2-15 15,20-9-2-15,43-21-1 16,35-23-23-16,47-21-27 15,38-18-14-15,0-9-38 16,33 0-50-16,43-7-240 16</inkml:trace>
  <inkml:trace contextRef="#ctx0" brushRef="#br0" timeOffset="10395.4998">19478 8824 282 0,'0'0'136'0,"0"0"-109"15,0 0 23-15,0 10-20 16,0-3-1-16,0 2-8 15,13-2 3-15,15-1 4 16,15-4 3-16,-7-2 2 16,-4 0-16-16,6 0-13 15,-10 0-3-15,4-8-1 16,-2-6-14-16,-2 5-44 16,-20-1-60-16,-8 10-55 15</inkml:trace>
  <inkml:trace contextRef="#ctx0" brushRef="#br0" timeOffset="10619.3069">19333 9128 543 0,'0'0'12'0,"36"0"54"15,7-3-21-15,-16 2-29 16,-7 1-14-16,-1 0-2 16,-6 0-4-16,6 0-10 0,14-3-40 15,13-3-104 1,6-6-138-16</inkml:trace>
  <inkml:trace contextRef="#ctx0" brushRef="#br0" timeOffset="11805.3376">21817 8915 305 0,'0'-6'96'0,"0"0"-76"16,0 6 28-16,0-3-7 15,0-3-10-15,0 4-14 16,0 2 9-16,0 0-6 16,0 0-2-16,0 0 6 0,0 24 5 15,14 11-15 1,5 10-4-16,0 10-2 0,-6 9-3 16,1 5-2-16,5-1 3 15,0-10-1-15,9-14-5 16,-9-17 1-16,-6-9-1 15,6-13 1-15,-19-5-1 16,9 0 1-16,1 2-1 16,-1-2 0-16,2 0 0 15,5 0 1-15,-5-17-1 16,8-24-1-16,-11-18-2 16,6-13-4-16,-3-14 5 0,-9-1 2 15,9 2 0-15,-8 12 1 16,8 7-1-16,-11 10 0 15,0 5-1-15,0 9 0 16,0 7-4-16,0 0 2 16,0 6 2-16,0-4 1 15,0 6 0-15,0 2 0 16,0 6 0-16,0 2 0 16,0 6 0-16,0 4 0 15,0 4 0-15,0 1-1 16,0 2-3-16,8 0 1 15,25 0 3-15,10 0 1 16,17 0-1-16,33 0 1 16,19-2 1-16,38-12 2 15,19-3-1-15,22-5 1 0,5 0 4 16,-13 2-1-16,-25 2-3 16,-27 6-4-16,-33-1-4 15,-5 6-17-15,-9-2-44 16,-18 6-75-16,-6 3-66 15</inkml:trace>
  <inkml:trace contextRef="#ctx0" brushRef="#br0" timeOffset="12246.7498">22690 8927 388 0,'-6'-4'55'16,"6"1"0"-16,0 3-19 15,0 0-15-15,0-4-8 16,0-1 18-16,38 0 15 15,39-5 3-15,-9 6-13 16,11 0-7-16,-27 3-12 16,-6 1-17-16,-13 0-3 15,-3-1-32-15,-8-5-70 16,-9-9-147-16</inkml:trace>
  <inkml:trace contextRef="#ctx0" brushRef="#br0" timeOffset="13005.4423">23900 8773 133 0,'0'0'143'16,"0"0"-118"-16,0 0 21 15,0 0 1-15,0 0-5 16,0 0-10-16,0 0 14 16,0 0 1-16,0 0-6 15,0 0-3-15,0 0-7 16,-19-8-9-16,0-1-14 16,-8-4 3-16,2 6 12 15,-16 5-12-15,-5 2 2 0,-17 0-4 16,-10 7-5-16,7 23-2 15,-13 4 2-15,22 6 0 16,-3 1 1-16,14-3-4 16,13-5 3-16,19-5-4 15,14-5 0-15,0-13 0 16,27-5 2-16,39-5 5 16,18 0 1-16,9-6-2 15,0-19-4-15,2-5 0 16,-16-2-2-16,6 2 0 15,-25 2 0-15,0 6 0 16,-22 7-1-16,-19 4 1 16,-11 7 0-16,-8 4 2 15,0-3 1-15,0 3 1 16,0 0 5-16,0 0 1 0,0 0 0 16,0 0-1-16,0 0-5 15,0 0-3-15,0 11 0 16,-22 28-1-16,-29 25 8 15,-15 26 10-15,-5 20 0 16,-13 11-1-16,-1-3-5 16,3-10-6-16,20-29-6 15,21-27-7-15,27-19-26 16,14-18-65-16,0-15-124 16</inkml:trace>
  <inkml:trace contextRef="#ctx0" brushRef="#br0" timeOffset="17151.6844">21089 8456 446 0,'0'-1'64'15,"0"-3"-7"-15,0 4-15 0,0 0-27 16,0 0-8-16,0 0 1 16,0 0 8-16,0 0 1 15,0 0-4-15,0 0-1 16,0 0 0-16,0 10-2 15,0 24 20-15,0 15-17 16,0 14-7-16,0 12-3 16,-30 1-1-16,3 3-2 15,-6-7 0-15,0-8-5 16,14-20-14-16,11-17-27 16,3-20-41-16,5-7-69 15,0-19-167-15</inkml:trace>
  <inkml:trace contextRef="#ctx0" brushRef="#br0" timeOffset="17407.1544">20784 8720 403 0,'24'-8'14'0,"9"-3"58"16,24 6-12-16,-8-2-9 0,9 7 1 15,-4 0-17 1,-2 0-15-16,-9 0-20 0,-2 0 0 16,-8 0-14-16,-8 0-42 15,-17 2-144-15</inkml:trace>
  <inkml:trace contextRef="#ctx0" brushRef="#br0" timeOffset="17639.2128">20495 9491 565 0,'57'0'143'15,"17"0"-95"-15,43 2 23 16,-19 5-71-16,19-7-93 16,-16-27-309-16</inkml:trace>
  <inkml:trace contextRef="#ctx0" brushRef="#br0" timeOffset="35903.0912">17585 12440 412 0,'11'-19'55'16,"11"12"27"-16,11-4-12 0,5 4-31 15,-5 4-3-15,8 3-2 16,2 0-7-16,-7 13 0 15,7 26 8-15,4 14-12 16,-1 10-8-16,-8 13-5 16,-11 6-5-16,1 1-5 15,-23 4 0-15,6-2-3 16,-11 0-17-16,0-14-38 16,0-17-41-16,0-17-46 15,0-28-99-15</inkml:trace>
  <inkml:trace contextRef="#ctx0" brushRef="#br0" timeOffset="36128.9715">18352 12539 464 0,'-6'-3'172'0,"-27"3"-141"16,-8 0 10-16,-29 37-19 15,-45 20-2-15,-35 19-3 16,-27 8 0-16,-6 8-13 16,-5 0-4-16,30-7-11 15,41-17-46-15,43-18-66 16,55-28-72-16,19-22-204 16</inkml:trace>
  <inkml:trace contextRef="#ctx0" brushRef="#br0" timeOffset="36459.1755">18698 12710 339 0,'13'0'158'0,"26"0"-111"16,34-4 52-16,-2-7-49 15,3 3-22-15,-17 0-13 16,-24 2-14-16,-14 6-1 15,-19 0-14-15,0 0-46 16,0 0-95-16,-25 17-214 16</inkml:trace>
  <inkml:trace contextRef="#ctx0" brushRef="#br0" timeOffset="36617.1442">18651 12948 617 0,'47'-4'52'16,"32"0"27"-16,24 4-50 16,-15-2-29-16,-4-3-20 15,-13 5-89-15,-11-4-105 16</inkml:trace>
  <inkml:trace contextRef="#ctx0" brushRef="#br0" timeOffset="36983.372">20645 12248 452 0,'-14'0'118'15,"-5"3"-98"-15,11 25 3 0,-3 7 20 16,-3 7-26-16,-10 5-6 15,-9 3 5-15,-13 5 0 16,-4 1-13-16,-7-4-3 16,5-2-29-16,1 0-65 15,-1-2-91-15</inkml:trace>
  <inkml:trace contextRef="#ctx0" brushRef="#br0" timeOffset="37186.9686">19889 12687 606 0,'0'-14'73'0,"60"5"-22"16,28 0-17-16,10 5-28 15,5-2-6-15,1-1-17 16,-6-2-40-16,-16 1-66 15,-25 3-87-15</inkml:trace>
  <inkml:trace contextRef="#ctx0" brushRef="#br0" timeOffset="37522.9267">19726 13177 444 0,'0'0'186'16,"0"0"-129"0,46 0 1-16,66 0 1 0,27-14-42 15,25-11-11-15,-9 0-6 16,-11 3-6-16,-10 0-50 16,-11 0-42-16,-25-3-126 15</inkml:trace>
  <inkml:trace contextRef="#ctx0" brushRef="#br0" timeOffset="38123.0844">21542 12587 173 0,'-19'-3'247'16,"10"-2"-183"-16,4 3-5 15,5 2-10-15,0-4 1 16,0 2-10-16,14-5 9 16,43-1 3-16,22-1-3 15,0 5-10-15,-5-3-5 16,-17 7-12-16,-24 0-10 15,-20 3-5-15,-13 29 0 16,-27 13 3-16,-55 8-2 16,3-3-6-16,19-13-2 15,33-19-2-15,27-12-6 16,0-6-5-16,73 0 4 16,26-7 9-16,4 0 3 0,-24 7 3 15,-27 7 2 1,-52 45 3-16,-11 27 4 0,-109 31 0 15,-68 6-10-15,-16-9-4 16,21-23-1-16,52-34-15 16,52-30-25-16,33-20-38 15,40-20-40-15,6-23-63 16,52-8-59-16</inkml:trace>
  <inkml:trace contextRef="#ctx0" brushRef="#br0" timeOffset="38499.3801">22441 12910 149 0,'0'0'273'0,"-2"0"-188"16,-42 0-28-16,-2 34-6 15,-14 9-10-15,13 8 0 0,1 2 25 16,16-6-13-16,30-10-25 15,0-10-14-15,33-5-11 16,32-6-2-16,12-4-1 16,-12-1-4-16,-10 1-29 15,-12-5-45-15,-16-4-45 16,-7-3-176-16</inkml:trace>
  <inkml:trace contextRef="#ctx0" brushRef="#br0" timeOffset="38657.0748">22649 12543 803 0,'0'-4'192'16,"-25"4"-192"-16,11 0-14 15,9-17-261-15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1T18:16:01.9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11549 5372 265 0,'0'-6'10'16,"0"1"24"-16,0 3-20 16,0-4-14-16,0 6-11 15,0 0-30-15,0 0 1 16,19 0-19-16</inkml:trace>
  <inkml:trace contextRef="#ctx0" brushRef="#br0" timeOffset="893.9964">17553 4297 317 0,'-9'-2'29'15,"4"2"33"-15,5 0-12 0,0 0 3 16,0-3 2-16,0-3 9 15,0 2-20-15,46-2-9 16,20-4 3-16,13 4-13 16,-14-4-13-16,1-1-9 15,-1 4-3-15,1 1-11 16,-1-3-32-16,0 2-70 16,-18 1-147-16</inkml:trace>
  <inkml:trace contextRef="#ctx0" brushRef="#br0" timeOffset="1216.2203">18371 4110 185 0,'27'0'258'16,"6"3"-234"-16,37 16 79 16,4 5-58-16,-3 0-15 15,0 6-14-15,-17-1-10 16,-15 6-5-16,-7 2 1 0,-4-1-2 15,-9 0-2-15,0-6-26 16,-6-6-70-16,1-10-67 16</inkml:trace>
  <inkml:trace contextRef="#ctx0" brushRef="#br0" timeOffset="1418.1743">19156 4000 364 0,'-90'38'191'15,"-27"19"-185"-15,-17 15 65 0,-30 8-37 16,-5 5-22-16,17-12-12 16,29-13-17-16,52-19-50 15,57-27-89-15,25-14-178 16</inkml:trace>
  <inkml:trace contextRef="#ctx0" brushRef="#br0" timeOffset="1906.1101">20860 4320 211 0,'8'0'361'0,"30"0"-356"15,41 0 61-15,6 0-35 16,-6 0-15-16,6 0-16 16,-12 0-13-16,-2-2-43 15,14-9-126-15</inkml:trace>
  <inkml:trace contextRef="#ctx0" brushRef="#br0" timeOffset="2304.1843">21803 4042 181 0,'-5'0'340'16,"5"16"-327"-16,0 6 57 16,41 6-14-16,16 1-27 15,9 1-14-15,-1 2 5 16,0-2-2-16,-13 1-13 16,3-5-5-16,-12-1-5 15,-7-3-19-15,-12 3-36 0,-15-5-80 16,-9-11-97-16</inkml:trace>
  <inkml:trace contextRef="#ctx0" brushRef="#br0" timeOffset="2490.3366">22425 4034 588 0,'-147'64'21'16,"-25"23"56"-16,-38 10-16 16,-8-3-32-16,22-15-29 15,40-11-50-15,64-41-172 16</inkml:trace>
  <inkml:trace contextRef="#ctx0" brushRef="#br0" timeOffset="3766.1415">4192 6484 136 0,'-16'-7'302'15,"-14"0"-277"-15,30 6 41 16,0 1-19-16,0 0-5 16,-8-2-19-16,8 2-1 15,0 0-1-15,-6 0 1 16,6 0-5-16,0 8-5 16,0 28 1-16,33 16 22 15,32 17-14-15,-7 11-8 16,2 7 1-16,13 5-5 0,-2-6-3 15,-5-10-5-15,-6-20-1 16,-17-25-1-16,-21-18 1 16,-3-13 0-16,0-23 1 15,14-43 4-15,0-25-5 16,-1-25-3-16,-24-19-5 16,-8-13 6-16,0-7-3 15,-8 5 2-15,-30 19-1 16,-8 20 2-16,-6 24 2 15,6 18-3-15,-1 19 2 16,15 13 1-16,-7 12-1 16,18 10 1-16,7 5 0 15,14 8 0-15,0 2 0 0,41 0-6 16,62 0 6-16,61 0 1 16,60 2 3-16,70-2 6 15,80 0 2-15,73-20 0 16,76-30 2-16,39-15 1 15,35-7-2-15,-38-9-1 16,-76 17-7-16,-107 19-5 16,-128 19-2-16,-92 23 2 15,-64 3-1-15,-40 9-9 16,-25 24-26-16,-27 8-64 16,0-3-97-16</inkml:trace>
  <inkml:trace contextRef="#ctx0" brushRef="#br0" timeOffset="4576.156">5585 6269 338 0,'-32'-3'146'0,"13"-1"-106"15,19 4 30-15,0 0-17 16,0 0-20-16,5 0 2 16,50 7 25-16,7 19-18 15,7 4-17-15,1 7 1 16,-4 7-11-16,-14 5-7 16,-11 5-6-16,-9-5-2 15,-13 0 0-15,0-3-9 0,-10-9-22 16,4-2-45-16,-13-11-33 15,0-8-68-15,0-16-143 16</inkml:trace>
  <inkml:trace contextRef="#ctx0" brushRef="#br0" timeOffset="4815.96">6188 6290 387 0,'-46'0'108'0,"-31"22"-78"15,-10 19 44 1,-17 7-24-16,-13 10-18 0,5 10-18 16,1-4-10-16,7-6-1 15,30-9-3-15,42-18-6 16,26-11-33-16,6-11-76 15,25-9-104-15</inkml:trace>
  <inkml:trace contextRef="#ctx0" brushRef="#br0" timeOffset="5168.0637">6957 6238 107 0,'0'0'323'15,"0"2"-268"-15,0 20 37 16,0 13-1-16,-14 16-49 16,-18 5-13-16,-9 9-1 15,-11-1-11-15,6-5-9 0,2-6-8 16,11-8-4-16,11-13-16 16,9-6-31-16,2-16-53 15,-3-7-65-15,1-3-132 16</inkml:trace>
  <inkml:trace contextRef="#ctx0" brushRef="#br0" timeOffset="5400.3795">6646 6521 423 0,'14'-12'35'0,"13"3"78"16,14 6-51-16,3-2-19 16,7 1-15-16,4 4-19 15,2-4-2-15,9 2-6 16,-1-2-1-16,9 1-24 16,-17-3-75-16,-5-4-159 15</inkml:trace>
  <inkml:trace contextRef="#ctx0" brushRef="#br0" timeOffset="5775.8178">7737 6216 171 0,'-36'19'267'0,"6"0"-246"15,22-7 59-15,8-3-30 16,0-7-21-16,41-2 16 16,22 0-2-16,5 3 16 0,-3 5-5 15,-18 5-15 1,-9 11-6-16,-27 13-11 0,-11 7-3 15,0 9-2-15,-38 1-9 16,-28-4-7-16,-5-9-1 16,0-10 0-16,3-16-9 15,16-10-16-15,6-5-24 16,8-2-13-16,19-23-49 16,16-7-88-16,3-8-134 15</inkml:trace>
  <inkml:trace contextRef="#ctx0" brushRef="#br0" timeOffset="6029.8111">7794 6092 436 0,'8'-3'142'0,"11"1"-40"16,19 2-12-16,22 0-35 15,17 0-24-15,10-3-20 16,17 0-7-16,-6-3-4 16,8 3-30-16,-8-18-134 15,-5-14-388-15</inkml:trace>
  <inkml:trace contextRef="#ctx0" brushRef="#br0" timeOffset="6877.8934">10867 6006 447 0,'0'0'19'0,"22"3"64"15,30 0-20-15,8-3-29 16,5 2-7-16,-13-2-14 16,-6 6-10-16,-8-4-3 15,-5 3-15-15,-14 3-57 16,-11-5-170-16</inkml:trace>
  <inkml:trace contextRef="#ctx0" brushRef="#br0" timeOffset="7096.2085">10886 6369 639 0,'55'0'42'16,"43"0"64"-16,5 0-85 15,-15-15-21-15,2-7-3 16,-6-2-58-16,-5-7-86 16,-19-3-311-16</inkml:trace>
  <inkml:trace contextRef="#ctx0" brushRef="#br0" timeOffset="8122.0849">12901 5974 360 0,'0'-2'126'0,"0"2"-76"15,0-3 24-15,0 1-11 16,52 2-21-16,19-2 8 15,8 0-1-15,13 2-21 0,-2 0-6 16,-16-4-16 0,2 3-6-16,3-5-9 15,1-1-27-15,-7-3-85 0,-2-3-140 16</inkml:trace>
  <inkml:trace contextRef="#ctx0" brushRef="#br0" timeOffset="8497.85">14060 5631 396 0,'0'0'111'0,"0"0"-81"16,13 7 42-16,31 14-23 16,16 5-23-16,5 3 1 15,6 5 7-15,3 5 2 16,2 7-1-16,-16-2-11 15,0 7-11-15,-19-5-12 16,-16 0-1-16,-6-2-5 16,-11-5-11-16,-3-4-33 0,-5-7-35 15,0-17-63-15,0-11-172 16</inkml:trace>
  <inkml:trace contextRef="#ctx0" brushRef="#br0" timeOffset="8730.2594">14878 5614 287 0,'0'0'236'16,"-57"7"-213"-16,2 34 51 0,-35 11-10 15,-27 16-14 1,-11 8-24-16,-22 9-4 0,13-4-14 15,26-10-8-15,26-15-1 16,47-19-15-16,35-12-44 16,3-13-57-16,14-12-95 15</inkml:trace>
  <inkml:trace contextRef="#ctx0" brushRef="#br0" timeOffset="9269.5195">15532 5509 285 0,'0'-4'103'16,"0"4"-54"-16,0-1-11 15,0-2 7-15,0 3-20 16,0-3-1-16,0 3 7 16,0 0-1-16,0 0 0 15,-11 0-5-15,3 0-10 16,-3 22 15-16,3 15 0 15,-11 11-10-15,0 6-4 16,-8 13-3-16,2 1-3 0,-2 7-4 16,0-9-5-16,7-9-1 15,12-4-11-15,8-11-41 16,0-8-38-16,0-13-85 16,0-21-167-16</inkml:trace>
  <inkml:trace contextRef="#ctx0" brushRef="#br0" timeOffset="9510.0976">15227 5818 445 0,'19'-4'66'0,"11"1"37"15,19 3-33-15,14 0 3 16,10 0-26-16,6 0-28 16,14 0-11-16,-3-4-8 15,-5-1 0-15,-17-3-36 16,-16-2-72-16,-28-3-140 16</inkml:trace>
  <inkml:trace contextRef="#ctx0" brushRef="#br0" timeOffset="9796.4461">16465 5357 464 0,'0'26'103'15,"0"25"15"-15,-14 24-21 16,-5 13-21-16,-8 15-41 16,-11 4-6-16,16 2-27 15,3-13-2-15,19-19-47 0,0-45-176 16</inkml:trace>
  <inkml:trace contextRef="#ctx0" brushRef="#br0" timeOffset="26243.9408">4059 5511 319 0,'-104'88'125'0,"-13"52"-123"15,19 51 53-15,-9 43 11 16,15 32-13-16,26 9-8 16,66-7-26-16,36-34-19 15,127-53-4-15,63-76-127 16</inkml:trace>
  <inkml:trace contextRef="#ctx0" brushRef="#br0" timeOffset="27130.0152">10166 4905 412 0,'0'0'6'16,"0"18"17"-16,74 29 58 0,2 28-24 15,3 25-15 1,-41 27-11-16,-38 24-4 0,-30 29-13 16,-103 18-8-16,-50 7-4 15,-27-5-2-15,17-31-52 16,34-53-184-16</inkml:trace>
  <inkml:trace contextRef="#ctx0" brushRef="#br0" timeOffset="27795.9428">10744 4749 145 0,'19'-6'188'0,"-8"1"-171"16,11 3 50-16,3 2-27 15,-6 0 7-15,2 0-6 16,4 0-15-16,-17 0-10 15,0 0 4-15,-8 13-10 16,0 14 9-16,-8 16 0 16,-52 13-9-16,-16 16-6 15,2 4 1-15,14 2 2 16,36-8 5-16,24-20-9 16,0-13-3-16,60-23 0 15,11-10-10-15,21-4-54 16,-7 0-148-16</inkml:trace>
  <inkml:trace contextRef="#ctx0" brushRef="#br0" timeOffset="28801.8627">4977 9073 331 0,'0'-2'136'16,"6"2"-75"-16,21 0 5 16,25 0-16-16,8 2-18 15,3 21-15-15,-9 19-8 16,-7 17-3-16,-23 24-3 16,-16 13-3-16,-8 6 0 0,0 3-13 15,0-7-31-15,-13-5-67 16,4-16-86-16</inkml:trace>
  <inkml:trace contextRef="#ctx0" brushRef="#br0" timeOffset="29071.7612">5542 9176 160 0,'-49'0'362'16,"-14"6"-360"-16,11 40 30 15,-21 10 6-15,-20 19-14 16,-24 4-12-16,-9 11-5 16,4 0-6-16,-4-8-1 15,23-8-11-15,23-12-19 16,20-16-33-16,22-7-40 15,38-17-29-15,0-11-128 16</inkml:trace>
  <inkml:trace contextRef="#ctx0" brushRef="#br0" timeOffset="29379.9786">6131 9051 367 0,'0'0'65'0,"0"3"-41"15,0 23 53-15,0 15-16 16,0 10-19-16,-19 9-9 0,-14 9 0 15,-16 9-9-15,-3-1-12 16,-13-2-8-16,7-9-4 16,-2-8-5-16,14-12-25 15,8-8-46-15,11-14-82 16,8-18-172-16</inkml:trace>
  <inkml:trace contextRef="#ctx0" brushRef="#br0" timeOffset="29565.7159">5463 9601 529 0,'38'-26'44'16,"55"-1"39"0,29 0-50-16,12 4-18 0,-17-4-7 15,-19-1-8-15,-13 3-8 16,-20 6-34-16,-5 1-97 15,-8 5-200-15</inkml:trace>
  <inkml:trace contextRef="#ctx0" brushRef="#br0" timeOffset="29881.6671">7055 9140 369 0,'-54'32'116'15,"-17"11"-102"-15,38-4 22 16,19-7-25-16,14-21-11 16,14-11 0-16,60 0 11 15,10-11 68-15,1 1-9 16,-28 10-17-16,-24 10-7 15,-33 43-19-15,0 22-4 16,-90 18-12-16,-49 4-10 16,2-9-1-16,6-23-6 15,33-27-45-15,33-27-43 16,32-11-32-16,33-28-109 0</inkml:trace>
  <inkml:trace contextRef="#ctx0" brushRef="#br0" timeOffset="30075.9466">7159 9009 407 0,'46'-13'265'0,"25"5"-223"15,54 5 40-15,14-3-67 16,3 1-11-16,-30-5-4 0,-38 1-37 15,-28-2-52-15,-13-3-50 16</inkml:trace>
  <inkml:trace contextRef="#ctx0" brushRef="#br0" timeOffset="31030.1951">9067 9108 361 0,'0'-7'48'0,"33"-4"32"16,33-1 0-16,10 0-28 15,11 2-15-15,-16 0-18 16,-19 4-16-16,-14 6-3 16,-16 0-14-16,-3 0-58 0,-14 0-117 15</inkml:trace>
  <inkml:trace contextRef="#ctx0" brushRef="#br0" timeOffset="31235.206">9283 9431 596 0,'90'0'23'0,"41"0"76"16,2 0-81-16,-29-4-18 16,-33-3-40-16,-44-14-183 15</inkml:trace>
  <inkml:trace contextRef="#ctx0" brushRef="#br0" timeOffset="32079.9994">13495 5215 303 0,'-92'17'151'16,"-31"46"-120"-16,-16 33 53 16,-6 37-17-16,1 29-36 15,21 27-25-15,50 4-4 16,54-11-1-16,24-23-1 15,129-30-27-15,76-38-125 16,51-30-333-16</inkml:trace>
  <inkml:trace contextRef="#ctx0" brushRef="#br0" timeOffset="32701.655">16746 5096 445 0,'0'13'5'16,"13"36"91"-16,72 29-10 16,21 20-32-16,-8 26-20 15,-41 23-9-15,-57 25-10 0,-38 6-10 16,-98-2-5-1,-44-25-1-15,-16-27-55 0,8-46-176 16</inkml:trace>
  <inkml:trace contextRef="#ctx0" brushRef="#br0" timeOffset="33400.2161">17356 5052 269 0,'-8'0'29'0,"-3"0"11"16,8 0-5 0,3 0 2-16,0 0-4 0,0 0 1 15,0 0 20-15,0-3 7 16,47-5-6-16,18 1-13 15,9 4-5-15,2 1-4 16,-10 2 0-16,-20 0-19 16,-24 22-7-16,-22 20-2 15,0 21-3-15,-27 6-1 16,-14-4-1-16,30-21-14 16,24-19-71-16,105-25-144 15</inkml:trace>
  <inkml:trace contextRef="#ctx0" brushRef="#br0" timeOffset="34773.4711">17866 5272 124 0,'0'0'34'0,"-5"0"-15"16,2 0 6-16,-2 0-6 16,-1 0-15-16,-2 4 5 15,-3 3 15-15,-11-2-15 16,9-2-6-16,-7 2 1 15,-4 6-3-15,16-4 1 16,-11 1-2-16,5 0 1 16,0-1-1-16,1 0-1 15,2-1-12-15,5 1-13 16,6-5 19-16,-2 0 7 0,-9 3 11 16,11-2 12-16,-14 3 9 15,6-5 10-15,8-1 2 16,0 0-1-16,0 0-11 15,0 0-3-15,0 0-8 16,0 0 19-16,35 3 4 16,23-3-13-16,13 0-4 15,-6 0-11-15,-19 0-14 16,-10 0-2-16,-6 0-26 16,-11 0-76-16,-16 0-211 15</inkml:trace>
  <inkml:trace contextRef="#ctx0" brushRef="#br0" timeOffset="38087.7892">11431 8887 459 0,'-13'-1'24'0,"7"-4"32"15,6 5-20-15,0 0-3 16,0-1-3-16,0 1-2 15,0 0 3-15,0 0-5 16,0 0 1-16,0 0-3 16,0 0-3-16,0 23 9 0,58 12-7 15,2 15-13 1,-1 11-2-16,7 3-6 0,-14 3 0 16,0-7-2-16,-1-6 0 15,-18-9 0-15,0-5-1 16,-14-5-7-16,-5 1-12 15,-1-1-36-15,-13 6-59 16,0-7-85-16,-13-8-183 16</inkml:trace>
  <inkml:trace contextRef="#ctx0" brushRef="#br0" timeOffset="38403.7537">12053 8927 479 0,'-5'-3'33'15,"-15"3"25"-15,-7 0-3 16,-25 3-14-16,-13 25-22 15,-9 11 8-15,-16 16 7 16,-16 17-4-16,-17 12-13 0,6 2-11 16,22-7-6-1,18-15 0-15,31-20-9 0,27-17-19 16,19-11-23-16,0-16-22 16,46 0-73-16,39-33-12 15</inkml:trace>
  <inkml:trace contextRef="#ctx0" brushRef="#br0" timeOffset="39034.1019">12697 8472 441 0,'-9'-4'70'16,"9"-1"-26"-16,0 5-5 15,0 0-4-15,0-2-12 16,0 2-8-16,0 0-2 15,0 0 14-15,0 0-6 16,0 2-2-16,0-2-1 16,0 5 2-16,0-5 1 0,0 0-2 15,0 0-7-15,0 2-2 16,0 3-3-16,0 3 0 16,0 0 3-16,0-4-4 15,19 3-5-15,-10-2 0 16,-1-3-1-16,3 3 0 15,-11-2 0-15,5 1 0 16,-5 3 0-16,0 0 1 16,0 4-1-16,0 7 1 15,0 2 1-15,0 0 0 16,0 1-1-16,0-8 0 16,0-1-1-16,0-3 0 15,0-7 0-15,0 2 0 16,0-4 0-16,0 0 0 15,0 0 0-15,0 0 0 0,0 0 0 16,0 0 0-16,0 0 0 16,0 0 0-16,0 0 0 15,0 0-2-15,0 0 1 16,0 0-1-16,0 0-18 16,3-4-65-16,8-19-125 15,-11-14-263-15</inkml:trace>
  <inkml:trace contextRef="#ctx0" brushRef="#br0" timeOffset="39655.8136">12296 8535 288 0,'-11'0'67'0,"11"0"-38"16,0 3 4-16,0-2 2 0,-3-1-9 15,-2 0 10-15,5 0 5 16,-9 0 1-16,9 0-7 16,0 0-1-16,0 0-6 15,9 0 8-15,29 0-6 16,22-14-10-16,13-4 0 16,17-2-4-16,-16 3-5 15,-11 3-3-15,-28 9-2 16,-10 0 0-16,-12 3 1 15,-5-2-1-15,12 3-3 16,-10 1-1-16,-10 0 0 16,14 0 0-16,-8 0 0 0,-6 12-2 15,0 9 1 1,0 9 1-16,-30 6-1 0,-11-5 0 16,8-3-1-16,8-3 0 15,6-13 0-15,19-3 0 16,0-5 0-16,0-4-1 15,17 0 1-15,48 0 1 16,28 0 8-16,-6-13 6 16,11 1-2-16,-21 3-2 15,-12 0-8-15,-19 2-3 16,-13 0 0-16,8-4-7 16,-8 1-38-16,-1-4-107 15,-7-16-240-15</inkml:trace>
  <inkml:trace contextRef="#ctx0" brushRef="#br0" timeOffset="45601.8654">13967 9202 369 0,'0'0'70'0,"0"0"-62"15,8-5 22-15,17-2 2 16,21-6 7-16,6 4-16 16,19-5 6-16,8 7-2 15,5 0-5-15,4 3-1 16,-4 4-9-16,-29 0-9 15,-6 0-3-15,-27 0-2 16,-3 4-15-16,-19 10-36 0,0 4-57 16,0 0-164-1</inkml:trace>
  <inkml:trace contextRef="#ctx0" brushRef="#br0" timeOffset="46133.6961">15246 8817 335 0,'0'-1'86'0,"0"1"-48"16,-3 0 7-16,-8 0-19 16,3 0-3-16,-3 1 2 15,11 2 7-15,-8-3 2 16,8 0 0-16,0 0 4 16,0 0-1-16,41 0 8 15,30-15-3-15,16-4-11 16,3-1-4-16,-5 7-5 15,-20 5-9-15,-24 6-6 16,-22 2-4-16,-5 6 0 16,-14 28-2-16,0 20 2 15,-41 18-2-15,-44 7-1 0,-21 16 0 16,-11 4 0 0,-9 3-1-16,23-5 1 0,23-10-1 15,37-22-5-15,40-19-2 16,3-16-2-16,16-17-2 15,61-8 5-15,21-5 5 16,19 0 2-16,-10-2 0 16,-4-9 0-16,-10 5-3 15,-14-1-40-15,-14 0-50 16,-24-1-62-16,-3-6-164 16</inkml:trace>
  <inkml:trace contextRef="#ctx0" brushRef="#br0" timeOffset="46471.8671">16465 9078 427 0,'-14'-3'126'0,"9"3"-100"16,5 0 3-16,0 0 4 15,24 8 11-15,22 7-17 16,6 2-3-16,22 8-1 0,-3 3 11 16,8 1-9-16,-3 4-16 15,-2-9-6-15,5 2-3 16,-22-8 1-16,3-3-1 15,-13-1-4-15,-9-7-17 16,-11-7-59-16,-19 0-50 16,3-11-70-16</inkml:trace>
  <inkml:trace contextRef="#ctx0" brushRef="#br0" timeOffset="46659.5048">17321 8870 597 0,'-79'0'34'0,"-6"36"42"16,-18 22-8-16,-20 15-20 15,-11 8-25-15,-10 8-15 16,7-2-7-16,26-13-1 16,26-19-25-16,47-25-101 15,38-30-149-15</inkml:trace>
  <inkml:trace contextRef="#ctx0" brushRef="#br0" timeOffset="48143.9321">18398 8764 409 0,'0'-8'78'16,"0"3"-28"-16,0 3 0 16,0 2-16-16,0 0-9 15,0 0-7-15,0 0 4 16,5 16 13-16,4 18 13 15,-4 14-22-15,-5 11-14 0,0 10-4 16,0 12-4 0,-22 1-3-16,-8 5-1 0,3-6-1 15,8-11-16-15,5-20-49 16,9-19-29-16,-9-20-79 16,-5-11-127-16</inkml:trace>
  <inkml:trace contextRef="#ctx0" brushRef="#br0" timeOffset="48347.5401">18136 9096 510 0,'0'-6'85'16,"44"2"-27"-16,43-2 10 15,36 1-25-15,-3-4-12 16,-3-1-19-16,-24 3-12 15,-22-3-6-15,-20-4-32 16,-13 6-44-16,-16-6-107 16,-22-1-232-16</inkml:trace>
  <inkml:trace contextRef="#ctx0" brushRef="#br0" timeOffset="48541.7348">19352 8691 761 0,'0'45'9'15,"0"29"60"-15,0 19-30 16,0 14-26-16,-11 11-13 16,-27-6-3-16,8-13-47 15,-3-7-68-15,28-27-102 16</inkml:trace>
  <inkml:trace contextRef="#ctx0" brushRef="#br0" timeOffset="61783.4789">3530 11333 457 0,'-9'0'32'16,"9"0"28"-16,0 0-29 15,0 0 3-15,47-3-7 16,5 1 16-16,13 2 4 16,9 0-5-16,-9 0-10 15,-13 0-24-15,-6 0-8 16,-19 7-7-16,-7-1-26 16,4 3-44-16,3 1-108 15,-8 0-142-15</inkml:trace>
  <inkml:trace contextRef="#ctx0" brushRef="#br0" timeOffset="62059.4864">4413 11095 250 0,'46'-12'288'0,"1"12"-273"16,18 0 49-16,1 0-30 16,-23 17-8-16,6 13 5 15,-11 3-7-15,-5 9-13 16,-8 6-8-16,-12-2-3 16,-4 0-3-16,-4 1-13 15,9-6-26-15,-9-11-39 0,-2-12-56 16,8-15-49-16,8-3-72 15</inkml:trace>
  <inkml:trace contextRef="#ctx0" brushRef="#br0" timeOffset="62225.5041">5155 11057 457 0,'-79'0'155'0,"-20"45"-100"16,-31 22-1-16,-29 24-18 15,-23 12-14-15,-15 1-14 16,20-15-8-16,46-22-12 16,63-25-62-16,57-39-142 0</inkml:trace>
  <inkml:trace contextRef="#ctx0" brushRef="#br0" timeOffset="62697.2746">6373 11012 250 0,'0'-2'231'15,"0"2"-171"-15,0 0 0 0,20 0-8 16,26 0-4-16,11 0-14 16,3 0-19-16,0 0-8 15,-16 0-4-15,2 8-3 16,-5-3-10-16,-3-5-30 15,3 0-73-15,11 0-116 16</inkml:trace>
  <inkml:trace contextRef="#ctx0" brushRef="#br0" timeOffset="63019.581">7303 10759 464 0,'-24'0'88'16,"-6"4"-79"-16,0 13 5 15,8-2 12-15,22-5-19 16,0-9-6-16,14-1 5 16,51 0 33-16,14 0 19 15,6 0-10-15,-6 0-10 16,-28 0-3-16,-18 33-1 15,-33 9-3-15,0 20-14 16,-63 13-7-16,-43 7-9 16,-19-8-1-16,2-17-6 0,30-22-23 15,28-31-27-15,19-4-36 16,26-39-28-16,20-14-87 16,0-6-107-16</inkml:trace>
  <inkml:trace contextRef="#ctx0" brushRef="#br0" timeOffset="63185.583">7382 10613 579 0,'19'-5'173'16,"28"3"-96"-16,37 2-11 16,28-6-15-16,5-4-42 0,1-7-9 15,-12-10-13-15,-16-13-26 16,22-11-50-16,8-18-149 15</inkml:trace>
  <inkml:trace contextRef="#ctx0" brushRef="#br0" timeOffset="64091.9927">14624 11095 354 0,'-8'0'33'0,"8"-4"30"15,0 3-20-15,0-3-8 16,0 2 4-16,0 2 26 16,19-1-12-16,41-6-12 0,16 3 25 15,6-3-33 1,-5 3-31-16,-23 0-2 0,-10 1-5 15,-12 2-20-15,1-5-54 16,0 4-69-16,13-1-131 16</inkml:trace>
  <inkml:trace contextRef="#ctx0" brushRef="#br0" timeOffset="64383.6429">15761 10817 470 0,'8'0'69'0,"11"0"-17"15,9 4 1-15,15 19-21 16,4 4-1-16,7 5 10 15,-2 4-14-15,0-2-12 16,2 3-11-16,-10-2-4 16,2-4-5-16,-13 2-17 15,-14-5-24-15,-5-4-36 16,-6-7-55-16,3-13-66 16</inkml:trace>
  <inkml:trace contextRef="#ctx0" brushRef="#br0" timeOffset="64549.6287">16522 10799 677 0,'-117'18'27'16,"-20"39"54"-16,-34 15-47 16,-20 8-18-16,8 6-16 15,28-15-10-15,56-18-80 16,67-30-137-16</inkml:trace>
  <inkml:trace contextRef="#ctx0" brushRef="#br0" timeOffset="65185.2708">18095 10882 237 0,'-8'0'45'16,"-3"0"4"-16,11 0 7 16,0 0 12-16,0 0 12 15,14 0-6-15,32-1-11 16,11-1-7-16,17-3-29 16,-9 2-11-16,1-3-16 15,-14 5-12-15,-1-5-28 0,4 1-34 16,2 3-95-16,-5 0-93 15</inkml:trace>
  <inkml:trace contextRef="#ctx0" brushRef="#br0" timeOffset="65493.6638">19044 10622 440 0,'-52'13'26'16,"9"10"22"-16,15-2-8 15,28-6-27-15,0-4-13 16,0-3 0-16,52-3 24 0,0-1 35 16,8 4 11-16,-8 11-3 15,-25 5-20-15,-27 13-8 16,0 17-16-16,-60 5-12 15,-52 7-7-15,-10-5-4 16,2-14-6-16,24-18-27 16,36-22-42-16,27-7-32 15,33-21-40-15,0-26-167 16</inkml:trace>
  <inkml:trace contextRef="#ctx0" brushRef="#br0" timeOffset="65672.9121">19047 10557 717 0,'24'0'63'16,"61"0"-31"-16,35 0-13 16,16 0-13-16,-5-9-6 15,-6-21-73-15,1-10-69 16,-14-14-101-16</inkml:trace>
  <inkml:trace contextRef="#ctx0" brushRef="#br0" timeOffset="66707.2366">4498 10075 235 0,'-71'0'19'16,"5"14"11"-16,33-6 49 0,25-8-24 15,8 0-11 1,74-37 8-16,109-45-10 0,114-38-8 16,142-26 19-16,114-23-21 15,53 0 7-15,-4 7-8 16,-86 23-17-16,-129 28-14 15,-142 30-65-15,-109 24-99 16,-103 16-183-16</inkml:trace>
  <inkml:trace contextRef="#ctx0" brushRef="#br0" timeOffset="67089.3219">4067 11584 495 0,'0'-5'145'16,"144"-38"-119"-16,118-33 42 15,150-39 2-15,133-31-22 16,71-11-20-16,-27 7-21 15,-103 16-7-15,-148 19-61 16,-128 3-143-16,-118 2-312 16</inkml:trace>
  <inkml:trace contextRef="#ctx0" brushRef="#br0" timeOffset="68087.7252">6188 13681 412 0,'0'-2'91'15,"0"2"-22"-15,-11 0-9 16,-8 0-36-16,-22 0-10 16,-19 22-7-16,-19 21 9 15,-16 16 10-15,-6 20 0 16,-3 19-7-16,11 9-5 15,36 1 5-15,30-4-3 16,27-17-3-16,60-23-5 0,65-25-4 16,50-37 0-16,40-8 6 15,14-54 1-15,-16-27-2 16,-44-10-4-16,-57-7 7 16,-79 11-2-16,-33 14-6 15,-66 18 1-15,-70 17-5 16,-22 28-1-16,-6 16-18 15,33 0-34-15,52 3-56 16,57 6-83-16,22-9-333 16</inkml:trace>
  <inkml:trace contextRef="#ctx0" brushRef="#br0" timeOffset="68671.8254">8293 13904 337 0,'0'0'92'0,"0"0"-36"16,0 0-11-16,11 0-17 16,35 0 26-16,14 0-9 15,6 0-18-15,-6 0-10 16,-14 0-5-16,-21 0-12 16,-12 0-1-16,-5 0-15 15,-2 0-26-15,-1 0-74 16,-5 1-69-16</inkml:trace>
  <inkml:trace contextRef="#ctx0" brushRef="#br0" timeOffset="68837.4168">8350 14160 36 0,'0'0'638'0,"19"0"-597"16,50 0 29-16,20 0-51 15,-9 0-19-15,-20 0-33 16,5 0-73-16,-8-9-152 16</inkml:trace>
  <inkml:trace contextRef="#ctx0" brushRef="#br0" timeOffset="69511.1823">10022 13786 389 0,'0'-6'139'16,"0"6"-97"-16,0 0-15 16,46 0-4-16,9 0 24 15,7 13-12-15,12 11 4 16,-3 15-1-16,2 5-7 0,-7 10-16 15,-6 3-7 1,-3 4-6-16,-16-6-2 0,3 1-2 16,-17-10-11-16,-3-5-26 15,-15-9-29-15,-9-9-33 16,0-8-63-16,0-15-140 16</inkml:trace>
  <inkml:trace contextRef="#ctx0" brushRef="#br0" timeOffset="69759.7894">10921 13738 511 0,'-46'0'19'0,"-8"7"52"15,-17 26-45-15,-19 6-7 16,-11 13-1-16,-30 18 9 15,-27 10-1-15,-6 6-6 16,1-1-8-16,21-11-8 16,35-16-4-16,28-16-6 15,33-14-15-15,22-13-38 16,10-11-64-16,14-4-77 16</inkml:trace>
  <inkml:trace contextRef="#ctx0" brushRef="#br0" timeOffset="70247.2614">11235 13230 228 0,'-5'7'88'15,"5"-2"-55"-15,0 0 17 16,0-5-1-16,0 0 6 15,0 0 3-15,24 0-1 16,9 0-6-16,13 0-13 16,14-2-6-16,-8-3 5 15,-6-1-9-15,-16 6-12 16,-21 0 2-16,-9 0 0 16,0 18-8-16,0 23 1 15,-39 16-1-15,-12 12-6 16,-15-2-4-16,20-5 0 0,18-16 0 15,28-10 0-15,0-15-2 16,20-8 0-16,45-11-5 16,0-2-2-16,20 0-27 15,2-20-81-15,-2-17-182 16</inkml:trace>
  <inkml:trace contextRef="#ctx0" brushRef="#br0" timeOffset="70965.2582">12034 14090 201 0,'0'0'185'0,"0"0"-118"16,0 0 0-16,0 0-21 16,33-1 22-16,21-1 7 15,42-8-10-15,21-6-19 16,-3 3-18-16,-5 2-25 0,-21-1-3 15,-12 5-25 1,-21 0-27-16,21 5-71 0,-16-3-186 16</inkml:trace>
  <inkml:trace contextRef="#ctx0" brushRef="#br0" timeOffset="71559.4518">13569 13503 304 0,'-8'0'89'0,"8"0"-23"16,0 0-10-16,0 0-10 15,24-3-6-15,17-4 12 16,19-8-3-16,19-6-7 15,25 4 10-15,-6-1-8 0,-13 7-6 16,-25 11-9-16,-22 0-12 16,-30 8-9-16,-8 29-3 15,-14 15-1-15,-59 10-4 16,-17-1 1-16,5-5-1 16,31-19-2-16,35-17-5 15,19-12-14-15,19-8-7 16,54 0 20-16,17 0 8 15,-2-7 2-15,-4 7 6 16,-38 0 5-16,-21 26 7 16,-25 27-7-16,-14 23 1 15,-89 11-9-15,-34 0-4 0,-21-10-1 16,0-17-5-16,27-23-13 16,41-21-19-16,36-16-14 15,29 0-26-15,25-1-24 16,0-14-75-16,60-5-123 15</inkml:trace>
  <inkml:trace contextRef="#ctx0" brushRef="#br0" timeOffset="72121.2042">14545 13764 151 0,'-3'0'229'0,"-2"0"-187"0,5 0-21 16,0 0-14-16,0 0 22 16,0 0 30-16,0 0 11 15,0 0-12-15,0 0-14 16,0 0-13-16,0 0-11 15,0 0-8-15,0 0-2 16,0 0 6-16,0 0-2 16,0 0-2-16,0 0 2 15,0 0-3-15,19 0-5 16,14 11 15-16,19 10 6 16,16 6-10-16,3 8-4 15,8 4 2-15,0 3-6 16,-3 3-7-16,-8-3-2 15,-10 1 0-15,-18-7 0 0,-15-4-6 16,-17-1-17-16,-8-6-30 16,0-7-44-16,0-17-52 15,-19-1-57-15,5-12-138 16</inkml:trace>
  <inkml:trace contextRef="#ctx0" brushRef="#br0" timeOffset="72317.3749">15396 13699 661 0,'-57'0'40'0,"-22"36"18"16,-33 28-36 0,-27 17 4-16,-19 7-18 0,-6 11-4 15,14-15-4-15,38-17-3 16,55-22-35-16,49-26-90 15,8-19-126-15</inkml:trace>
  <inkml:trace contextRef="#ctx0" brushRef="#br0" timeOffset="73110.7243">15974 13732 182 0,'0'0'196'16,"0"-2"-118"-16,0 2 0 16,0 0-13-16,0 0 2 15,30 0-5-15,24 0 22 16,17 0-44-16,3 0-21 15,5 11-10-15,-3-7-9 16,-10-1-3-16,-14-3-20 16,-6 0-50-16,-5 0-95 15,2-10-230-15</inkml:trace>
  <inkml:trace contextRef="#ctx0" brushRef="#br0" timeOffset="73635.4494">17367 13336 140 0,'0'-8'300'16,"0"4"-290"-16,0-4 15 15,3-2 7-15,8 3 27 16,-11 5 6-16,0 2-7 16,0 0-12-16,0 0-10 15,0 4-20-15,-14 27-7 16,-19 13 1-16,-18 8-7 16,-20 13-2-16,-8 8 0 15,5 1 1-15,22-15-2 16,47-20-2-16,5-21-8 0,71-18-11 15,60-15 21-15,13-23 0 16,1-1 0-16,-20 6 2 16,-32 6-1-16,-22 8-1 15,-20 0-6-15,-12 1-56 16,-7 0-96-16,-4-6-201 16</inkml:trace>
  <inkml:trace contextRef="#ctx0" brushRef="#br0" timeOffset="73853.4373">18232 13101 480 0,'0'0'116'0,"0"26"-58"15,-11 34 31-15,-8 23-25 16,-33 23-26-16,-27 18-7 15,-22 14-21-15,-16-5-8 16,13-7-2-16,19-12-29 16,39-36-150-16,38-42-426 15</inkml:trace>
  <inkml:trace contextRef="#ctx0" brushRef="#br0" timeOffset="83130.9949">9629 14990 332 0,'0'-6'130'16,"0"-1"-38"-16,0 7-8 16,0 0-41-16,0 0-6 15,-19 0-2-15,-22 7-7 16,-30 34 0-16,-27 28-5 15,-27 29-4-15,7 24-10 16,20 23-2-16,27 6-3 0,39 0-4 16,32-15-1-16,57-30-13 15,82-34-55 1,76-41-77-16,28-31-231 0</inkml:trace>
  <inkml:trace contextRef="#ctx0" brushRef="#br0" timeOffset="83731.2012">13422 14867 268 0,'0'0'305'16,"0"0"-263"-16,27 6 26 16,33 30-3-16,0 9-13 15,-8 16-10-15,-22 20-3 0,-30 22-9 16,-30 18-11-16,-68 3-13 15,-28-6-6-15,-5-23-9 16,14-25-37-16,30-33-55 16,41-28-43-16,46-13-137 15</inkml:trace>
  <inkml:trace contextRef="#ctx0" brushRef="#br0" timeOffset="84053.5874">14412 14836 503 0,'-110'53'145'15,"-23"30"-83"-15,-3 32 9 16,5 24-16-16,19 7-14 16,66-12-11-16,46-23-28 15,46-33-2-15,104-35-39 16,54-36-85-16,20-7-91 0</inkml:trace>
  <inkml:trace contextRef="#ctx0" brushRef="#br0" timeOffset="84721.5139">17937 14502 570 0,'0'0'74'0,"52"0"-21"16,16 6 9-16,11 34-2 15,-13 17-15-15,-47 22-2 16,-19 31-13-16,-47 22-2 15,-97 21-12-15,-39-5-16 16,-13-25-4-16,19-40-62 16,59-61-161-16</inkml:trace>
  <inkml:trace contextRef="#ctx0" brushRef="#br0" timeOffset="85807.2445">9635 15297 175 0,'19'-12'27'15,"2"1"15"-15,-12-7 4 16,10 8 23-16,-14-1 10 16,-5 6 1-16,0 5-1 15,0 0-32-15,0 0-21 16,0 0 1-16,0 0-9 15,0 0-7-15,6 0 2 16,21 0 5-16,11 28 27 16,22 13-3-16,-3 20-13 15,-2 12 0-15,-12 6-13 0,-7-1-10 16,-12 0-6-16,-10-11-3 16,-14-13-9-16,0-12-23 15,0-12-35-15,0-13-37 16,0-12-72-16,0-5-216 15</inkml:trace>
  <inkml:trace contextRef="#ctx0" brushRef="#br0" timeOffset="85994.9205">10232 15233 544 0,'0'0'187'0,"-33"31"-155"15,-46 38 5-15,-47 32-11 16,-48 19-17-16,-17-2-9 16,14-14-2-16,46-20-32 15,71-43-100-15,60-41-207 16</inkml:trace>
  <inkml:trace contextRef="#ctx0" brushRef="#br0" timeOffset="86880.9794">10796 15549 76 0,'0'-8'17'0,"0"3"28"16,-8 3-11-16,8-3 22 16,0 5 6-16,0-3 3 15,0 3-11-15,0 0 0 16,0 0-6-16,0 0-21 16,0 0-9-16,0 0 6 15,0 0 3-15,0-3 7 16,33-1 7-16,13-1 9 15,19 5-14-15,-5 0-12 16,6 0-12-16,-1 0-10 0,-5 0-2 16,-3 0 0-16,-10 0-8 15,-6 0-28-15,-17 0-59 16,-2 0-123-16</inkml:trace>
  <inkml:trace contextRef="#ctx0" brushRef="#br0" timeOffset="87203.4213">11851 15192 501 0,'0'1'37'0,"-19"23"-16"15,-22 17-4-15,-11 6-13 16,-8-2-4-16,3-4 0 16,16-5 5-16,22-14 0 15,19-6-1-15,0-15-4 16,47-1 24-16,32 0 6 16,11-15-8-16,8 0 2 15,-6 6-2-15,-26 2-4 16,-14 3-17-16,-25 2-1 15,-22-3-26-15,-2 3-61 0,-3-11-103 16</inkml:trace>
  <inkml:trace contextRef="#ctx0" brushRef="#br0" timeOffset="87391.3317">12560 15079 503 0,'0'0'127'15,"0"15"-71"-15,-3 36 9 16,-43 16-6-16,-17 19-32 16,-10 13-6-16,-17 5-9 15,-3-10-12-15,19-7-5 16,14-20-27-16,36-17-106 16,24-29-141-16</inkml:trace>
  <inkml:trace contextRef="#ctx0" brushRef="#br0" timeOffset="88283.2663">14886 14972 139 0,'0'-5'257'0,"0"3"-198"16,0-2-18-16,0 0-29 15,0 1-10-15,0 3 0 16,0-4 8-16,0 2 9 15,0 0 15-15,0 2 22 16,0-3-10-16,0 3-15 16,0-3-8-16,0 3-1 15,0 0-4-15,0 0-8 16,0 0-7-16,0 0 0 16,0 0-2-16,0 0 3 15,0 0 3-15,0 0 3 0,11 0 3 16,30 14 0-16,16 20 23 15,8 12-18-15,15 8-5 16,4 4-2-16,-5 5 0 16,-24-4-3-16,-4-6-6 15,-4-2-2-15,-23-10-3 16,-2-17-14-16,-11-2-34 16,-11-12-44-16,8-7-55 15,-8-3-114-15</inkml:trace>
  <inkml:trace contextRef="#ctx0" brushRef="#br0" timeOffset="88471.0397">15494 14977 648 0,'-65'11'73'15,"-25"33"-20"-15,-11 20-11 16,-22 14-28-16,-8 6-14 15,17-7-12-15,15-12-28 16,37-21-58-16,34-15-59 16,28-16-121-16</inkml:trace>
  <inkml:trace contextRef="#ctx0" brushRef="#br0" timeOffset="88777.441">16050 14893 427 0,'0'0'84'0,"-11"0"-29"15,3 19 3-15,0 12-5 16,-3 10-24-16,-8 13 1 16,-8 9-2-16,-6 10-19 0,-5-1-9 15,5-4-6-15,0-7-17 16,6-14-28-16,3-10-44 16,-4-10-69-16,7-12-123 15</inkml:trace>
  <inkml:trace contextRef="#ctx0" brushRef="#br0" timeOffset="88957.2118">15704 15246 443 0,'33'-3'169'16,"18"0"-79"-16,23 2-19 15,11 1-27-15,7-6-14 0,6-5-29 16,-13 3-1-16,-6-7-31 15,-13 1-67-15,4-1-64 16,-4 4-185-16</inkml:trace>
  <inkml:trace contextRef="#ctx0" brushRef="#br0" timeOffset="89122.964">17026 14825 518 0,'3'19'150'15,"-3"39"-23"-15,0 24-51 16,-16 18-45-16,-28 11-23 0,-2 1-8 16,-1-10-6-16,15-10-61 15,13-28-124-15,10-42-376 16</inkml:trace>
  <inkml:trace contextRef="#ctx0" brushRef="#br0" timeOffset="99570.9908">7947 15773 111 0,'0'0'207'0,"0"0"-162"16,0 0 13-16,11-12 0 15,40 0-4-15,9-5-9 16,14-5 1-16,5 2-4 16,-3 5-13-16,-16 3-12 15,-13 5-17-15,-14 3 0 16,-23 4-25-16,-10 0-53 15,0 0-79-15,0 7-97 16</inkml:trace>
  <inkml:trace contextRef="#ctx0" brushRef="#br0" timeOffset="99742.3009">8045 16140 430 0,'0'0'199'16,"38"0"-174"-16,33 0 14 16,-3-6-39-16,-5-1-9 15,2 5-111-15,-13-9-203 16</inkml:trace>
  <inkml:trace contextRef="#ctx0" brushRef="#br0" timeOffset="100389.0102">6583 15703 436 0,'-13'0'43'15,"-1"0"22"1,-5 0-38-16,-19 22-8 0,-17 17 13 16,-5 17 13-16,-2 7-4 15,7 14 4-15,17 5-3 16,38-4-22-16,0-15-8 16,76-18-5-16,50-30 3 15,46-15 15-15,37-37-2 16,7-35-11-16,-33-13 0 15,-58 2 4-15,-68 6 4 16,-57 17-7-16,-43 15-8 16,-102 13-5-16,-46 12 0 0,-5 11-9 15,27 7-12 1,57-4-32-16,93-6-70 0,38-13-139 16</inkml:trace>
  <inkml:trace contextRef="#ctx0" brushRef="#br0" timeOffset="101117.17">10403 16966 369 0,'6'-4'173'15,"7"4"-111"-15,20 0-17 16,19 0 4-16,8 22-11 16,11 5-7-16,-17 15 8 15,-4 12-11-15,-18 16-6 16,-10 4 0-16,-11 3-12 15,-11 3-9-15,0-5-1 16,0 0-8-16,0-11-25 16,-11-18-35-16,-11-12-59 0,11-33-99 15,3-1-201 1</inkml:trace>
  <inkml:trace contextRef="#ctx0" brushRef="#br0" timeOffset="101311.0196">11161 16994 605 0,'-38'0'108'0,"-33"22"-73"15,-8 32 6-15,-33 18-33 16,-7 21-8-16,-23 2 0 16,3 1-4-16,27-15-15 15,33-16-31-15,30-20-20 0,41-12-43 16,8-15-44-16,0-5-107 15</inkml:trace>
  <inkml:trace contextRef="#ctx0" brushRef="#br0" timeOffset="102128.9044">13356 16760 591 0,'0'0'31'15,"0"19"-2"-15,-5 24 15 16,-47 17-32-16,-19 9-10 16,-16 14 0-16,-3-1-2 15,16-13 0-15,36-18 1 16,38-25-1-16,33-26-3 15,71 0 0-15,40-34 3 0,20-8 1 16,-1 3 2-16,-24 8 1 16,-27 3-4-16,-41 4-3 15,-25 2-30-15,-27 6-72 16,0-11-100-16</inkml:trace>
  <inkml:trace contextRef="#ctx0" brushRef="#br0" timeOffset="102292.7902">14332 16687 575 0,'0'43'90'0,"-57"26"0"15,-8 23-25-15,-28 22-26 0,-11 19-5 16,-21 5-17-16,13-8-17 16,22-22-9-16,38-15-66 15,52-32-130-15,0-37-415 16</inkml:trace>
  <inkml:trace contextRef="#ctx0" brushRef="#br0" timeOffset="102923.0665">16176 16869 545 0,'0'0'77'0,"0"0"-20"0,8 26-10 16,35 5 16-16,12 13-21 16,10 6-12-16,-7 11-2 15,2 8-2-15,-17 2-13 16,-21-6-11-16,3-6-2 16,-12-10-8-16,1-13-41 15,-9-14-52-15,4-16-56 16,4-6-80-16</inkml:trace>
  <inkml:trace contextRef="#ctx0" brushRef="#br0" timeOffset="103113.0256">16816 16867 719 0,'-144'62'59'0,"2"20"13"16,-11 14-56-16,12 14-13 15,2-4-3-15,13-14-10 16,42-19-30-16,32-25-27 16,46-17-33-16,6-14-56 15,39-17-82-15</inkml:trace>
  <inkml:trace contextRef="#ctx0" brushRef="#br0" timeOffset="103359.1265">17422 16924 509 0,'62'0'61'0,"31"0"23"16,11-6-57-16,-17-4-9 15,-13-1-18-15,-31 3-2 16,-15 3-18-16,-15 3-16 16,-13 2-47-16,0 0-72 0,-46 7-121 15</inkml:trace>
  <inkml:trace contextRef="#ctx0" brushRef="#br0" timeOffset="103516.9491">17422 16924 229 0,'117'168'330'16,"-71"-168"-237"-16,44 0-10 16,3 0-41-16,11 0-3 15,-6-1-30-15,-30-13-9 16,-3 6-33-16,-26 0-74 16,-1-4-126-16</inkml:trace>
  <inkml:trace contextRef="#ctx0" brushRef="#br0" timeOffset="103727.643">18575 16941 660 0,'25'6'31'16,"26"2"17"-16,4-1-32 15,-3-1-16-15,-6 3-8 16,0-8-35-16,-7-1-31 0,-15 0-34 16,17-5-64-1</inkml:trace>
  <inkml:trace contextRef="#ctx0" brushRef="#br0" timeOffset="103907.0934">19641 16553 536 0,'0'60'180'16,"-46"26"-83"-16,-17 14-12 16,-5 19-29-16,-3 5-36 15,0 2-19-15,6-13-1 16,18-15-13-16,26-27-42 16,15-16-79-16,6-24-77 15,0-31-245-15</inkml:trace>
  <inkml:trace contextRef="#ctx0" brushRef="#br0" timeOffset="109424.995">11614 17281 389 0,'0'0'131'0,"0"-2"-54"15,0-1-19-15,0 1-35 16,0-6 1-16,0 0 11 16,27-4-2-16,11 1 12 0,3 3-8 15,-2 2-13 1,-7 2-17-16,1 4-7 0,0 0 0 16,-6 0-17-16,-16 0-39 15,-3 0-38-15,-2 0-42 16,-6 0-90-16</inkml:trace>
  <inkml:trace contextRef="#ctx0" brushRef="#br0" timeOffset="109643.2991">11679 17652 629 0,'0'0'67'16,"14"5"0"-16,-6-5-29 15,11 2-29-15,-19 0-9 16,6-2-21-16,7 0-61 16,7 0-101-16</inkml:trace>
  <inkml:trace contextRef="#ctx0" brushRef="#br0" timeOffset="111914.9211">11731 17718 125 0,'0'-2'66'16,"0"2"11"-16,0 0-35 16,0 0 2-16,0 0-7 15,0 0-8-15,0 0 1 16,0 0 19-16,0 0 2 16,0 0-15-16,0 0-3 0,0 0-7 15,0 0-5 1,0 0-7-16,0 0 2 0,0 0 4 15,0 0-4-15,8-2-1 16,12 2 3-16,12-4 15 16,1 3-12-16,8-2-5 15,3-1-2-15,7-10-5 16,-4 0-8-16,-1-7-1 16,-13-1-4-16,-6-2-25 15,-22-3-94-15,-5-1-272 16</inkml:trace>
  <inkml:trace contextRef="#ctx0" brushRef="#br0" timeOffset="114342.789">25623 1634 473 0,'0'-4'25'0,"0"4"34"16,0 0-1-16,0 0-20 15,-32 0-14-15,-58 15-10 16,-41 33-9-16,-19 32 3 16,5 23 3-16,25 6-10 15,41 3 0-15,47-15-2 16,32-18-4-16,8-25-8 15,71-27-10-15,46-27-13 16,23 0-16-16,12-37-50 16,-4-9-91-16</inkml:trace>
  <inkml:trace contextRef="#ctx0" brushRef="#br0" timeOffset="114718.9556">26403 1633 292 0,'14'-16'199'16,"5"11"-188"-16,8-1 58 16,-13 5-46-16,-3 1-8 15,-3 0 8-15,-8 0 0 16,0 28 5-16,0 19 2 15,-19 17-12-15,-41 16-2 0,-11 2-10 16,6-11-2-16,24-18-2 16,27-26-2-16,14-27-3 15,65 0 3-15,61-39 0 16,18-3 0-16,6 9 3 16,-30 19 0-16,-35 14 9 15,-44 0 4-15,-30 21-9 16,-11 23-4-16,0 6 1 15,-58 0-4-15,9-16-26 16,25-11-70-16,18-12-50 16,6-11-84-16</inkml:trace>
  <inkml:trace contextRef="#ctx0" brushRef="#br0" timeOffset="115056.9064">27368 1990 453 0,'0'0'14'0,"0"0"41"16,33 0 11-16,19-5-31 15,-11-4-15-15,-3-4-6 16,-24 4-4-16,-9 5 1 0,-5 4 6 15,0 0 7-15,0 0 3 16,-19 0-6-16,-46 33-15 16,-23 14-5-16,-7 7 2 15,16 1 0-15,27-6-2 16,30-6-1-16,22-11-3 16,0-15-8-16,74-13-14 15,21-4-24-15,17-13-35 16,8-15-59-16,5-2-80 15</inkml:trace>
  <inkml:trace contextRef="#ctx0" brushRef="#br0" timeOffset="115289.1136">28219 1976 195 0,'-71'0'315'16,"6"16"-307"-16,-1 15 69 15,1 3-36-15,10 3-24 16,17 0-8-16,6-2 0 16,26-7-8-16,6-13-1 15,30-11-1-15,52-4 1 16,13 0 0-16,6-19-16 16,3-9-38-16,-25 3-17 15,0-1-59-15,-22-8-225 16</inkml:trace>
  <inkml:trace contextRef="#ctx0" brushRef="#br0" timeOffset="115580.9706">28822 1418 208 0,'0'0'169'0,"0"0"-159"16,0 0 30-16,0 5 18 16,0 18-15-16,0 9-4 15,0 6 2-15,0 5-5 0,0 14-7 16,0 4 1-16,-33 11-1 16,-13 10-4-16,-12 2-14 15,-2-1-9-15,-5-12-2 16,19-13-8-16,21-23-52 15,17-18-57-15,8-17-92 16,33-8-80-16</inkml:trace>
  <inkml:trace contextRef="#ctx0" brushRef="#br0" timeOffset="115821.0099">29250 1767 404 0,'-36'4'36'0,"-29"31"41"16,-20 13-17-16,-7 5-37 16,-12-1-16-16,25-4-5 15,27-9-1-15,39-11-1 16,13-14-3-16,51-8 2 16,56-6 1-16,10 0 1 15,8-6-1-15,-13-1-1 16,-22 0-4-16,-11 5-34 15,-8 2-104-15,-30 0-165 16</inkml:trace>
  <inkml:trace contextRef="#ctx0" brushRef="#br0" timeOffset="116166.975">25007 2707 400 0,'-38'7'38'0,"38"7"27"15,0-3 1-15,85 10-8 0,78-3 6 16,88-5-9-16,103-9-12 16,91-4 5-16,65-30-12 15,49-22-4-15,11-6-12 16,-47 0-13-16,-70 6-7 16,-99 12-18-16,-100 10-45 15,-69 12-81-15,-73 8-164 16</inkml:trace>
  <inkml:trace contextRef="#ctx0" brushRef="#br0" timeOffset="116652.8767">30245 1717 269 0,'0'4'364'0,"0"8"-361"16,0-3-6-16,0-2 0 16,0-1-88-16,0 3-85 15</inkml:trace>
  <inkml:trace contextRef="#ctx0" brushRef="#br0" timeOffset="116788.98">30305 2077 485 0,'0'25'17'0,"-8"0"91"16,-11-2-72-16,5-11-36 15,9-12-134-15,5-3-283 16</inkml:trace>
  <inkml:trace contextRef="#ctx0" brushRef="#br0" timeOffset="118310.6999">23619 4218 123 0,'-5'0'3'0,"5"0"3"16,0 0 32-16,0-2 16 15,0-10 5-15,0 4 5 16,0 4 1-16,0 4 1 16,0 0-32-16,0 0-17 15,0 0 4-15,0 0 4 0,0-3-9 16,0 3 4-16,0 0-1 16,0 0-3-16,0 0 2 15,0 0 0-15,0 0 0 16,0 0-4-16,0 0-4 15,0 0-1-15,0 0-4 16,0 0 0-16,0 0-3 16,0 0-2-16,0 0 1 15,0 0 0-15,0 0 2 16,0 10 2-16,5 9 3 16,9 13 3-16,5 4 3 15,8 3-3-15,-2 4-1 16,8 2-6-16,-1 0 3 0,15-4-1 15,-1-2-2-15,0-12-1 16,-7-7-2-16,1-14 1 16,-7-6-2-16,5 0 3 15,9-22-1-15,-9-23-1 16,14-14-1-16,-3-8 0 16,-6-13 0-16,-15-1 0 15,-1-6 0-15,3 1 0 16,-16 3 0-16,-6 7-3 15,-3 7 3-15,-5 16-3 16,0 8 3-16,-5 10-1 16,-17 10 0-16,-8 0 1 0,16 9 0 15,-8-1-1-15,17 6 0 16,5 6 2-16,0 0-2 16,0 3 0-16,0 2-3 15,46-6 2-15,47-1 2 16,43-7 0-16,55-4 0 15,76-14 0-15,69-6 1 16,62-14 2-16,41-5 3 16,-6 5 0-16,-51-2 0 15,-49 18-4-15,-63 7-2 16,-55 11 0-16,-51 13-2 16,-39 5-5-16,-27 0-5 15,-32 5-4-15,-34 10-24 0,-7 2-48 16,-25-2-81-1,0-4-261-15</inkml:trace>
  <inkml:trace contextRef="#ctx0" brushRef="#br0" timeOffset="119330.755">24800 4051 316 0,'25'-8'73'0,"-17"3"-14"16,5 1 9-16,-7 0-34 15,-1 4-14-15,-5-1 6 16,0 1-5-16,0 0 2 16,0 0-9-16,0 0-4 15,0 13-2-15,0 10 4 16,-5 7-6-16,-33 7-3 15,-9 5-3-15,6-3 1 16,3-5-2-16,19-13 1 16,19-4-9-16,0-13-1 0,19-4-1 15,60 0 11-15,30-13 2 16,-8-6-2-16,-3 1 2 16,-13 5 0-16,-25 5-2 15,-11 6-1-15,-27 2-1 16,-9 0-19-16,-2 0-51 15,-11 0-48-15,0 0-36 16,0 0-64-16</inkml:trace>
  <inkml:trace contextRef="#ctx0" brushRef="#br0" timeOffset="119587.1444">25375 3981 207 0,'0'-5'147'0,"0"5"-102"15,0 0 10-15,0 0-22 16,0 0-21-16,0 0 9 16,0 12 35-16,0 16-16 15,-13 8-7-15,-17 10-8 16,-11 6-5-16,-6 8-6 16,-10 4-5-16,-3 3-3 15,8-3-2-15,6-7-4 16,24-9-1-16,11-11-15 15,11-11-42-15,0-14-32 16,0-12-70-16,52 0-137 16</inkml:trace>
  <inkml:trace contextRef="#ctx0" brushRef="#br0" timeOffset="119946.7572">25959 3973 350 0,'0'0'62'16,"0"0"4"-1,0 0-22-15,0 0-8 0,0 19 0 16,0 2-10-16,0 8 3 16,0 3-5-16,0 4 0 15,-19 4-8-15,-9 5-1 16,9-3-2-16,0 0-3 16,0-4-9-16,6-4-1 15,-7-7-2-15,7-10-11 16,-1-4-33-16,14-8-54 15,0-5-62-15,0 0-69 16</inkml:trace>
  <inkml:trace contextRef="#ctx0" brushRef="#br0" timeOffset="120170.5596">25651 4274 385 0,'0'0'37'0,"0"-8"-25"16,65-4 29-16,14-3 21 15,14-3-25-15,5 5 0 16,-8 0-3-16,-5 3-25 16,-17 3-9-16,-3 2-9 15,-8-3-39-15,-5 6-94 16,-5 2-128-16</inkml:trace>
  <inkml:trace contextRef="#ctx0" brushRef="#br0" timeOffset="120568.5237">26987 3869 175 0,'-30'0'184'16,"-3"10"-156"-16,-2 3 23 0,7 3-33 15,-2 2-4-15,3 0 20 16,8 1 17-16,11-1-12 16,8-4-10-16,0 2 2 15,0 0 2-15,22-5 8 16,16 3-14-16,-6 1-8 15,1 5-5-15,-6 1-1 16,-13 5 0-16,-3 10-5 16,-11 2-3-16,0 1-1 15,0-4-2-15,-33-9-2 16,-10-4-1-16,-12-11-5 16,9-11-8-16,-6 0-24 15,6-8-15-15,7-21-21 0,20-7-25 16,11 5-20-1,8 2-18-15,0-1-146 0</inkml:trace>
  <inkml:trace contextRef="#ctx0" brushRef="#br0" timeOffset="120762.7578">26758 3890 311 0,'51'-11'149'0,"18"7"-52"16,29-6-11-16,11 2-46 16,11-7-1-16,-3-1-19 15,-19 3-20-15,-13-2-10 0,-25 3-27 16,-3 9-45-16,-22 3-138 16</inkml:trace>
  <inkml:trace contextRef="#ctx0" brushRef="#br0" timeOffset="121746.7895">28835 3733 222 0,'0'0'125'15,"0"0"-97"-15,0 0 16 16,0 0-4-16,0 0-1 16,0 0-19-16,0 0 2 15,0 0-3-15,0 0-10 16,0 0-1-16,0 0 5 16,0 15 17-16,-5 9-9 15,2 10-3-15,-8 2 1 16,3 12-1-16,-11-1-9 0,0 3 0 15,0-7-9-15,5-6 0 16,9-6-4-16,-3-12-16 16,2-6-18-16,-8-6-29 15,14-7-63-15,0 0-90 16</inkml:trace>
  <inkml:trace contextRef="#ctx0" brushRef="#br0" timeOffset="121962.8424">28612 3957 5 0,'0'-10'485'16,"0"5"-436"-16,41-2 18 16,24-2-9-16,6-3-36 15,0-1-5-15,-8-2-10 16,-1 4-7-16,-15 4-1 15,-1 1-13-15,0 4-37 16,-13 2-62-16,5 0-99 16</inkml:trace>
  <inkml:trace contextRef="#ctx0" brushRef="#br0" timeOffset="122270.7105">29779 3556 77 0,'8'-15'391'0,"-8"15"-348"15,0 0 4-15,0 0-22 16,0 22-8-16,-27 17-6 16,-28 8-1-16,-16 11-1 15,-5 3-3-15,27-7 6 16,5-8 3-16,39-17-13 15,5-18-1-15,38-11 0 16,52 0-1-16,11-7 2 16,2-17-1-16,-10 2-1 15,-8-4 0-15,-39 4 0 0,-2 5-6 16,-17-5-42-16,-8 7-75 16,8-2-98-16</inkml:trace>
  <inkml:trace contextRef="#ctx0" brushRef="#br0" timeOffset="122496.744">30362 3434 204 0,'0'0'237'0,"0"0"-201"16,0 0 0-16,0 18 23 16,0 14-23-16,-13 11-1 15,-1 14 0-15,-11 15 4 16,-15 12-3-16,-7 11-2 0,-18-4-16 15,2-1-10-15,-2-14-8 16,18-10-2-16,15-16-10 16,12-16-36-16,20-16-27 15,0-12-53-15,11-6-105 16</inkml:trace>
  <inkml:trace contextRef="#ctx0" brushRef="#br0" timeOffset="122848.854">30815 3745 315 0,'19'-5'171'0,"0"5"-86"0,14 0-4 15,13-2-50-15,14-3-15 16,-16 3-13-1,-3-7-3-15,-14 5-4 0,-8 1-23 16,-8 2-46-16,-3 1-84 16,-8 0-157-16</inkml:trace>
  <inkml:trace contextRef="#ctx0" brushRef="#br0" timeOffset="123021.2215">30815 3745 346 0,'60'170'99'16,"-22"-166"6"-16,28-4-39 15,13 0-32-15,-14-5-23 0,0-12-11 16,-7-1-20-16,-12 4-71 16,0 4-107-16</inkml:trace>
  <inkml:trace contextRef="#ctx0" brushRef="#br0" timeOffset="123276.641">32045 3325 546 0,'2'46'48'15,"-2"15"45"-15,0 12-28 16,0 1-32-16,0 3-15 16,-2 0 4-16,-17-3-10 15,-6-4-11-15,17-10-1 16,-11-5-12-16,5-11-53 16,3-13-88-16,3-10-226 15</inkml:trace>
  <inkml:trace contextRef="#ctx0" brushRef="#br0" timeOffset="127864.7458">24767 6107 285 0,'-8'-5'122'16,"8"1"-76"-16,0 4 17 15,0-3-26-15,0 3-12 0,0 0-2 16,0 0 14-16,0-3 0 16,0 3 2-16,0 0 0 15,0 0-9-15,0 0-7 16,0 0-10-16,0 3-7 15,0 31-5-15,0 11 12 16,0 12-4-16,8 5-6 16,11-6 0-16,0-8-3 15,1-13 1-15,-12-15-1 16,5-18 1-16,12-2-2 16,16-24 1-16,16-31 0 15,17-25 0-15,-9-12-2 0,-13-13 0 16,-8-4-2-16,-23 3-3 15,-2 9 1-15,-10 18 2 16,-9 21 0-16,0 19 3 16,0 11 1-16,0 15 0 15,0 6 0-15,0 2 0 16,0 4 0-16,0-3-2 16,0 0 2-16,16-6-4 15,52-1 3-15,44-7 1 16,43-3 0-16,42-4 1 15,34 2 0-15,-4-5 4 16,-17 11-3-16,-52 1-2 16,-52 13-12-16,-49 3-66 0,-24 0-90 15,-33 0-244-15</inkml:trace>
  <inkml:trace contextRef="#ctx0" brushRef="#br0" timeOffset="128450.8449">26351 5877 551 0,'0'-2'43'16,"0"-2"17"-16,9-2-24 16,-4-1-18-16,-5-6-12 15,6 1 3-15,-6 0 17 16,0-2 8-16,0 8 0 15,0 4-9-15,-58 2-13 16,-15 0-12-16,-26 22 1 16,-18 20-1-16,11 14 0 15,10 6 0-15,31 2 0 0,24-6 0 16,33-8 0-16,8-15 0 16,8-20-1-16,71-15 1 15,19-2 0-15,25-40 0 16,11-10 0-16,-3-5 0 15,-20 2 0-15,-15 12 0 16,-34 14 0-16,-23 17 0 16,-26 12 1-16,-13 0-2 15,0 22 0-15,0 25 1 16,-2 15 2-16,-28 6 3 16,-6 4-1-16,-2-4-3 15,5-10 0-15,6-12-2 0,21-11-1 16,6-18-31-16,0-12-65 15,39-5-70-15,34-14-191 16</inkml:trace>
  <inkml:trace contextRef="#ctx0" brushRef="#br0" timeOffset="128878.7128">27859 5590 405 0,'0'0'136'0,"0"0"-88"16,0 0-4-16,0 0-14 0,0-3 1 15,0 3-5-15,0 0-2 16,0 34 5-16,0 16 13 15,0 13-25-15,-27 4-11 16,-3 1-6-16,3-7 0 16,5-3-10-16,-3-14-37 15,6-12-54-15,17-9-57 16,-9-15-116-16</inkml:trace>
  <inkml:trace contextRef="#ctx0" brushRef="#br0" timeOffset="129050.7918">27608 5904 525 0,'9'-10'208'0,"31"6"-157"16,37-6 10-16,16-5-34 16,-9 1-27-16,-5-7-3 15,0-2-52-15,-8 3-41 16,16 2-108-16</inkml:trace>
  <inkml:trace contextRef="#ctx0" brushRef="#br0" timeOffset="129402.922">29045 5513 503 0,'-32'15'6'16,"-1"20"31"-16,6 5-7 15,-17 2-19-15,-5 2-9 16,5 6-2-16,-2-2 2 15,19-5 2-15,21-10 3 16,6-16-1-16,33-17 2 16,46 0 10-16,25-19 9 0,-3-9-7 15,-6 2-7-15,-16 6-10 16,-14 5-3-16,-10 2-30 16,-11 1-93-16,-12-3-178 15</inkml:trace>
  <inkml:trace contextRef="#ctx0" brushRef="#br0" timeOffset="129628.7001">29675 5388 22 0,'0'-5'575'0,"0"5"-543"0,0 17 17 15,0 24 9-15,-19 10-27 16,-14 14-5-16,-13 16 4 15,-6 7-1-15,-16 12-17 16,-3-4-7-16,-2-2-5 16,10-8-4-16,14-21-25 15,11-8-58-15,24-19-51 16,14-23-116-16</inkml:trace>
  <inkml:trace contextRef="#ctx0" brushRef="#br0" timeOffset="129972.7144">30120 5748 552 0,'13'-1'43'15,"47"-4"26"-15,17-3-27 0,-4-2-27 16,6-2-3-16,-21 1-12 15,-4-1-1-15,-24 1-17 16,-8 11-56-16,-17 0-91 16,-5 0-286-16</inkml:trace>
  <inkml:trace contextRef="#ctx0" brushRef="#br0" timeOffset="130160.5372">30021 6035 480 0,'20'0'145'0,"67"0"-97"15,16-13 6-15,1-3-36 16,-17 2-18-16,-21 3-3 16,-14 4-25-16,-6 5-47 15,-8-3-107-15</inkml:trace>
  <inkml:trace contextRef="#ctx0" brushRef="#br0" timeOffset="130400.3499">31390 5396 128 0,'8'0'573'0,"3"4"-564"15,3 32 37-15,0 16 9 16,-9 12-39-16,-5 11-4 16,0 10 10-16,-5 2-7 15,-28 0-14-15,0-4-1 16,0-6-13-16,9-6-55 16,2-6-86-16,-2-9-179 15</inkml:trace>
  <inkml:trace contextRef="#ctx0" brushRef="#br0" timeOffset="131172.4824">25683 7678 76 0,'-5'-10'365'0,"5"5"-306"16,0-8 9-16,60-10-31 16,24-12 5-16,34-2 10 15,7-5-4-15,17 9-11 16,-17 2-5-16,-32 16-7 15,-30 15-8-15,-36 0-12 16,-19 39 1-16,-8 12 10 16,-27 9-9-16,-33 2-4 15,-11-8-2-15,19-17-1 16,11-15-1-16,28-15-2 16,13-7-1-16,0 0-1 0,73-9 3 15,12-7 2-15,8 5 0 16,-23 11 2-16,-23 0 1 15,-34 32 2-15,-13 22 13 16,-8 22-8-16,-76 2-8 16,-28 1-2-16,8-18 0 15,6-24-6-15,33-23-11 16,18-14-9-16,20 0-15 16,27-23-14-16,0-13-22 15,66-8-27-15,40 7-55 16,-2-3-107-16</inkml:trace>
  <inkml:trace contextRef="#ctx0" brushRef="#br0" timeOffset="131450.5654">27597 7327 425 0,'0'0'79'0,"0"0"-7"16,0 0-27-16,0 24-13 16,0 15 12-16,0 12-14 15,0 10 8-15,0 6-7 16,0 0-6-16,-13-5-16 16,-1-5-9-16,3-7-1 15,9-14-5-15,-4-11-14 0,-2-9-37 16,-3-15-29-16,3-1-31 15,-3 0-6-15,-3-9-132 16</inkml:trace>
  <inkml:trace contextRef="#ctx0" brushRef="#br0" timeOffset="131630.8775">27379 7752 413 0,'0'-11'205'0,"14"-12"-124"16,46-8 0-16,30-2-36 15,3-6-34-15,-1 2 1 16,1 2-12-16,5-2-4 16,-13 7-26-16,-1 0-47 0,-18 9-52 15,-6 6-72-15,-8 9 22 16,-1 6-6-16</inkml:trace>
  <inkml:trace contextRef="#ctx0" brushRef="#br0" timeOffset="131884.5056">28784 7168 583 0,'0'0'47'0,"0"4"7"16,0 28-12-16,-9 18-19 16,-34 11-22-16,-12 8-1 0,-10 3 0 15,8-4-1 1,10-18-2-16,34-16-2 0,13-18-6 15,0-16 1-15,65 0 10 16,20-13 2-16,-6-9-2 16,5-5 0-16,-16 4 0 15,-10-3-4-15,-4 1-57 16,-10 1-61-16,2 1-104 16</inkml:trace>
  <inkml:trace contextRef="#ctx0" brushRef="#br0" timeOffset="132080.7064">29378 7064 422 0,'0'0'121'0,"0"29"-78"0,0 18 32 16,-25 24-26-16,-2 14-17 16,-11 11-2-16,-14 9 4 15,-8-4-17-15,0-8-13 16,-2-8-4-16,15-20-10 15,28-14-61-15,16-24-86 16,3-27-220-16</inkml:trace>
  <inkml:trace contextRef="#ctx0" brushRef="#br0" timeOffset="132538.7083">29937 7441 86 0,'0'-8'456'0,"0"8"-406"16,0-8 9-16,46-5-23 15,20 0-7-15,-1 2-18 16,-5-1-11-16,-8 8 0 16,-19 2-6-16,-14 0-30 0,0-1-62 15,-6 3-109 1</inkml:trace>
  <inkml:trace contextRef="#ctx0" brushRef="#br0" timeOffset="132740.5561">29896 7621 290 0,'0'0'304'0,"65"-6"-254"15,23-5 37-15,4-9-54 16,-2-7-31-16,-11 3-2 0,-8-3-28 16,-11 6-45-1,-21 3-69-15,15 3-200 0</inkml:trace>
  <inkml:trace contextRef="#ctx0" brushRef="#br0" timeOffset="132980.5472">31104 6991 429 0,'0'39'154'15,"0"18"-64"-15,0 20-14 0,0 18-31 16,-41 6-14-16,-5 6-6 15,-1-10-16-15,-2-11-9 16,14-11-7-16,10-15-49 16,17-14-97-16,8-20-219 15</inkml:trace>
  <inkml:trace contextRef="#ctx0" brushRef="#br0" timeOffset="134030.9282">27570 9118 447 0,'0'0'68'0,"-5"0"-22"0,5 0-16 16,0 0-10-16,24 0 0 16,50 0 17-16,24-8 1 15,38-1-1-15,17-6 7 16,16 0-5-16,-5-2-4 16,-20 7-14-16,-32 3-12 15,-41 2-7-15,-25 5-2 16,-18 0 2-16,-23 22-4 15,-5 29 2-15,-19 20 0 16,-55 15 0-16,-16 11 0 16,-13 0 0-16,-4-3-1 15,4-12 0-15,16-14-4 16,16-17-14-16,24-18-33 16,28-15-40-16,19-7-42 0,0-11-110 15</inkml:trace>
  <inkml:trace contextRef="#ctx0" brushRef="#br0" timeOffset="134261.9733">29040 9348 515 0,'24'-7'107'0,"42"-3"-61"16,18-4-4-16,28-6-15 0,5-2-14 16,-16-6-12-1,-11 0-1-15,-30 6-14 0,-22 2-40 16,-10 9-78-16,-28 11-127 16</inkml:trace>
  <inkml:trace contextRef="#ctx0" brushRef="#br0" timeOffset="134428.4687">29283 9515 492 0,'0'0'148'0,"43"0"-51"16,44 0-49-16,12 0-28 16,4-15-14-16,4-12-6 15,-23-8-17-15,6-4-75 0,-16 8-67 16,-14 2-147-16</inkml:trace>
  <inkml:trace contextRef="#ctx0" brushRef="#br0" timeOffset="134644.7348">30638 8852 400 0,'-14'34'233'15,"-10"26"-168"-15,-4 22 13 16,-4 15-25-16,-7 3-21 0,-15 2-11 16,-3-11-12-16,2-11-9 15,11-13-4-15,12-12-31 16,13-13-68-16,19-16-32 16,0 2-101-16</inkml:trace>
  <inkml:trace contextRef="#ctx0" brushRef="#br0" timeOffset="136444.5121">14177 16569 509 0,'14'-8'77'15,"-14"8"-16"-15,-66 0 6 16,-73 46-49-16,-63 28 5 16,-62 27 7-16,-50 32 2 15,-37 22-4-15,-26 25-4 16,-15 20-14-16,13 7-10 16,32-10-1-16,45-16-2 15,54-35-14-15,51-37-46 16,66-38-38-16,44-31-37 15,22-33-47-15,38-7-162 16</inkml:trace>
  <inkml:trace contextRef="#ctx0" brushRef="#br0" timeOffset="136646.5767">10679 17163 535 0,'0'-10'131'15,"0"10"-56"-15,131 32-2 16,79 41 16-16,84 31-29 16,71 30-33-16,42 16-15 15,-26 7-6-15,-42-11-6 16,-83-13-3-16,-57-29-33 0,-25-27-149 16,-48-48-311-1</inkml:trace>
  <inkml:trace contextRef="#ctx0" brushRef="#br0" timeOffset="139676.3897">22586 11018 132 0,'0'-22'8'16,"38"5"1"-16,0-6 1 15,3 0-9-15,3-1-1 16,8-3 2-16,-17 9 14 0,9 3 30 15,-22 5 7-15,-9 5-7 16,-7 1-15-16,-1 3-9 16,3-1-1-16,3-1 5 15,11-4 6-15,16-1 1 16,47-4-1-16,48 2 3 16,77 3 0-16,96 7-7 15,119 0 7-15,115 0-4 16,120 15 2-16,73-1-15 15,41-5-4-15,20 3-4 0,18-8 6 16,-4-4-8 0,4 0-8-16,-35 0-2 0,-30-21-1 15,-32-4-4-15,-26 1-3 16,-26 0 8-16,-55 4-4 16,-90 2 6-16,-133 8-1 15,-167 2-5-15,-134 8-82 16,-84-5-151-16</inkml:trace>
  <inkml:trace contextRef="#ctx0" brushRef="#br0" timeOffset="141617.5353">23718 11548 99 0,'-6'0'64'0,"6"0"43"16,0 0-31-16,0 0-17 15,0 0 2-15,0 0-9 16,0 0-9-16,0 0-7 15,0 0-3-15,0 0-12 16,0 0-8-16,0 0-2 16,0 0 4-16,0 6-4 15,0 19 2-15,11 11 18 16,11 14-13-16,-9 5-7 16,-2 10-2-16,3-4 0 15,5-6-9-15,-5-11 0 0,5-15 0 16,0-13 0-1,-6-14 0-15,15-2 0 0,-1-3 0 16,11-35 0-16,0-12-2 16,3-10-4-16,-22-7 2 15,6-1 2-15,-22-2 0 16,-3 2 2-16,0 8-1 16,0 8 0-16,0 6 1 15,-28 6 0-15,9 5 0 16,0 8-1-16,6 2 1 15,-1 4 0-15,0 6 0 16,1 4 0-16,13 0 1 0,0 4-1 16,0-7 0-1,13-3 0-15,53-7 0 0,51-2 0 16,41 3 2-16,47-5 4 16,48 3 2-16,55-4 5 15,41-2 2-15,17-2 5 16,-17 4-6-16,-55 11-8 15,-89 6-5-15,-64 3-1 16,-62 6-4-16,-32 3-11 16,-28 0-18-16,-11 0-33 15,3 3-60-15,-11 13-117 16</inkml:trace>
  <inkml:trace contextRef="#ctx0" brushRef="#br0" timeOffset="144768.5775">24506 11558 92 0,'-14'-4'197'0,"11"4"-151"15,3-4 41-15,0 2-18 16,0-4-23-16,0-4-10 16,0 4-9-16,0 1 2 15,0 5-6-15,0 0 1 16,0 0-5-16,0 0 7 16,0 0-3-16,0 0-5 15,0 0 0-15,0 0-1 0,0 0-8 16,0 0-4-1,0 0 6-15,8 0-5 0,-2 0-4 16,-3 0-1-16,-3 0 2 16,0 0-2-16,0 0-1 15,0 0 0-15,0 0 0 16,0 0 1-16,0 0-1 16,0 0 0-16,0 0 0 15,0 0 1-15,0 0-1 16,0 0 3-16,0 0 1 15,0 0 1-15,0 0-1 16,0 0-3-16,0 0 1 0,0 0-2 16,0 0 2-1,0 0-1-15,0 0 3 0,0 0 0 16,0 0 0-16,0 0 0 16,0 0 3-16,0 0-3 15,0 0 1-15,0 0-3 16,0 0 2-16,0 0 1 15,0 0-2-15,0 0 1 16,0 0-3-16,0 0 1 16,0 0-2-16,0 0 2 15,0 0-2-15,0 0 1 16,0 0-1-16,0 0 0 16,0 0 1-16,0 0-1 15,0 0 0-15,0 0 0 16,10 0 0-16,9 0 0 0,22 0 1 15,30-9 9-15,22-4 6 16,11 4-8-16,-25 0-6 16,-14 7-1-16,-38 2-1 15,-2 0-6-15,-17 0-29 16,-8 2-58-16,0 16-53 16,0 4-110-16</inkml:trace>
  <inkml:trace contextRef="#ctx0" brushRef="#br0" timeOffset="145218.4012">25375 11292 151 0,'0'-4'280'0,"8"1"-204"16,-8 1-26-16,0 1-27 15,6-4-9-15,-6 4-4 16,0 1 11-16,0 0 14 16,0-2-4-16,0 2 0 15,0 0-9-15,0 0-6 16,0 9-7-16,0 24 4 16,0 14 12-16,0 11-7 15,-6 11-11-15,-26 2-2 16,4 1-2-16,1-5-3 15,3-2-2-15,-4-10-30 16,1-12-47-16,14-14-53 0,13-20-139 16</inkml:trace>
  <inkml:trace contextRef="#ctx0" brushRef="#br0" timeOffset="145556.9654">26150 11405 333 0,'0'-6'226'0,"0"6"-171"15,0 0-21-15,0 0-20 16,0 26 13-16,0 9-5 16,-33 8-2-16,0 4-5 15,-19 5-5-15,6 1-5 16,0-8-4-16,18-5-1 16,4-10-6-16,16-7-23 15,-3-13-34-15,3-8-26 16,8-2-51-16,0 0-26 15</inkml:trace>
  <inkml:trace contextRef="#ctx0" brushRef="#br0" timeOffset="145766.5766">25814 11671 405 0,'0'-3'100'16,"0"-4"-34"-16,33-4-21 15,38-3-1-15,8-2-6 16,0 2-4-16,-5 3-11 16,-17 5-23-16,-11-3-1 15,-5 8-12-15,-3 1-39 16,-5 0-51-16,0 0-71 16,-6 0-40-16</inkml:trace>
  <inkml:trace contextRef="#ctx0" brushRef="#br0" timeOffset="146058.2761">26714 11410 384 0,'-54'0'200'0,"-12"11"-163"16,22 15 5-16,23-2-34 15,7-5-8-15,14-6 0 16,0-8 0-16,22 2 3 15,21 4 25-15,4 2 19 16,-1 6-2-16,-19 7-17 0,-13 5-5 16,-14 12-13-1,0 5-4-15,-3 4-4 0,-48-7-2 16,-1-9-3-16,-6-12-7 16,4-8-20-16,8-10-18 15,-1-6-31-15,15 0-20 16,12 0-56-16,20-22-121 15</inkml:trace>
  <inkml:trace contextRef="#ctx0" brushRef="#br0" timeOffset="146260.4338">26621 11398 423 0,'85'-16'125'16,"13"-2"-51"-16,27 1-12 16,-2 3-32-16,-6 1-24 15,-24 6-6-15,-25 2-31 16,-16 5-50-16,-19 0-105 16</inkml:trace>
  <inkml:trace contextRef="#ctx0" brushRef="#br0" timeOffset="146822.5336">28233 11713 125 0,'-19'3'187'0,"11"-3"-121"16,8 1 23-1,0-1-26-15,0 3 1 0,27 0 5 16,33 1-11-16,24-4-23 16,1 0-9-16,-6 3-6 15,-14-3-16-15,-7 2-4 16,-18-2-5-16,-1 0-27 15,7 0-73-15,6 0-118 16</inkml:trace>
  <inkml:trace contextRef="#ctx0" brushRef="#br0" timeOffset="147056.5306">29413 11479 402 0,'0'0'183'16,"0"0"-130"-16,0 27 31 16,0 16-32-16,0 14-31 15,0 14 2-15,-40 4-7 16,-18 7-13-16,4-6-3 16,2-5 0-16,11-15-11 15,16-10-50-15,17-11-31 16,8-16-79-16,0-15-195 15</inkml:trace>
  <inkml:trace contextRef="#ctx0" brushRef="#br0" timeOffset="147392.6829">30409 11716 459 0,'19'0'119'0,"13"-3"-63"16,28-4 7-16,20-5-32 16,9 1-22-16,-1-1-9 15,-12 2 0-15,-16 2-8 16,-33 5-27-16,-2 3-57 16,-20 0-109-16</inkml:trace>
  <inkml:trace contextRef="#ctx0" brushRef="#br0" timeOffset="147579.6565">30548 11897 455 0,'0'0'284'0,"0"0"-274"15,65 0 1-15,20 0 7 16,-1-5-18-16,-13-8-12 15,-3 5-74-15,-5 5-61 16,-3-2-165-16</inkml:trace>
  <inkml:trace contextRef="#ctx0" brushRef="#br0" timeOffset="147806.5976">31897 11447 552 0,'0'4'149'0,"0"39"-98"15,0 17 39-15,0 12-51 16,-21 3-20-16,-12-2-19 16,14-8-4-16,11-12-31 15,8-11-52-15,0-9-25 16,0-8-70-16,0-6-178 15</inkml:trace>
  <inkml:trace contextRef="#ctx0" brushRef="#br0" timeOffset="149260.5428">24339 13277 513 0,'-5'0'67'15,"5"0"-16"-15,0 0-33 16,0 11-14-16,0 10 12 0,5 11-7 16,28 10 4-16,-6 8 7 15,6 12-5-15,-14 9 4 16,8 7-8-16,1-4-8 16,1-6-1-16,-7-10-2 15,3-22 0-15,-3-16 0 16,-11-16-2-16,10-4 2 15,12-43 0-15,5-15 0 16,0-21-5-16,-16-15-11 16,-3-14 1-16,-19-10 8 15,0-9 4-15,0 11 3 16,0 18-1-16,0 29 1 0,0 26 1 16,0 18-1-1,0 9 0-15,28 6 0 16,21-3-2-16,19-5 2 0,49-4 1 15,47-3 3-15,46-4 1 16,38-5 7-16,14 3 2 16,-20 3-8-16,-45 7-6 15,-53 8-7-15,-46 7-29 16,-32 6-66-16,-47 0-179 16</inkml:trace>
  <inkml:trace contextRef="#ctx0" brushRef="#br0" timeOffset="149740.5131">25487 13275 267 0,'0'-16'294'0,"14"9"-241"16,-1 2 2-16,1 0-30 16,2 5-13-16,-7 0-6 15,-1 3 6-15,-8 29 12 16,0 18-2-16,-36 8-12 16,-21 8-2-16,16-7-7 15,17-13-1-15,24-15 0 16,0-17-2-16,79-14-1 15,32-4 3-15,26-28 0 16,-6 0 0-16,-20-1-11 0,-26 8-35 16,-25 6-37-1,-16 6-78-15,-17-2-169 0</inkml:trace>
  <inkml:trace contextRef="#ctx0" brushRef="#br0" timeOffset="149942.4833">26207 13199 517 0,'-19'0'60'16,"5"8"-16"-16,9 15-7 15,5 6 2-15,0 9 0 16,0 11 2-16,-14 11 2 16,-10 13-15-16,-12 5-16 15,-2-5-10-15,5-4-2 16,6-9-22-16,22-10-77 0,5-13-86 15,5-23-251-15</inkml:trace>
  <inkml:trace contextRef="#ctx0" brushRef="#br0" timeOffset="150468.8876">27448 13593 568 0,'0'0'125'0,"0"0"-58"15,24 0-39-15,36-6-7 16,19-1 7-16,-13 1-27 15,-1 4-1-15,-13 2-17 16,-6 0-32-16,6 0-72 0,0 0-134 16</inkml:trace>
  <inkml:trace contextRef="#ctx0" brushRef="#br0" timeOffset="150692.3984">28789 13063 363 0,'0'0'271'0,"0"45"-231"16,0 18 24-16,0 16-23 16,-14 6-19-16,-24 2-1 15,-19 4-12-15,2-10-9 0,-10-5-2 16,27-14-38-16,24-3-84 15,14-19-120-15</inkml:trace>
  <inkml:trace contextRef="#ctx0" brushRef="#br0" timeOffset="151172.3869">29866 13369 511 0,'63'-2'131'0,"21"-4"-79"16,31-1-5-16,2-1-33 16,-19-3-14-16,-19-4-4 15,-21-1-39-15,-12 4-69 16,-19 2-113-16</inkml:trace>
  <inkml:trace contextRef="#ctx0" brushRef="#br0" timeOffset="151352.4435">30021 13550 716 0,'28'0'81'0,"70"0"-49"15,46-17-8-15,12-10-15 16,2-11-9-16,-14-3-28 16,-18-1-84-16,-17 3-117 15</inkml:trace>
  <inkml:trace contextRef="#ctx0" brushRef="#br0" timeOffset="151557.1276">31674 12964 825 0,'-27'60'39'16,"-6"14"-10"-16,-5 20 6 16,-3 6-25-16,3-7-10 15,-3-13-11-15,11-12-72 16,27-8-80-16,3-13-176 15</inkml:trace>
  <inkml:trace contextRef="#ctx0" brushRef="#br0" timeOffset="152890.6569">25212 15079 247 0,'-6'-3'149'0,"4"-1"-140"15,2 4 20-15,0-3-7 16,0 3 3-16,0 0 10 16,0-2 15-16,0 2-3 15,0 0-12-15,0 0-5 16,0 0-2-16,0-3 0 15,13 1-6-15,47-6 1 16,19-5 15-16,19-3-10 0,1 0-10 16,-7 7 1-16,-13 4-3 15,-13 5-3-15,-14 0-3 16,-33 0-3-16,-6 28-3 16,-13 21 2-16,-19 20-4 15,-68 12-1-15,-11 10-1 16,8-10-3-16,22-14 3 15,43-11-2-15,25-19-5 16,0-11 2-16,57-5-3 16,31-13 3-16,18-8 3 15,11 0-1-15,-13 0-25 16,-20-10-43-16,1-6-67 16,-25-5-137-16</inkml:trace>
  <inkml:trace contextRef="#ctx0" brushRef="#br0" timeOffset="153108.5027">26632 15333 576 0,'55'-3'93'16,"35"-7"-63"-16,30-7 26 15,5-3-43-15,-8 1-12 16,-18 6-1-16,-23 1-35 16,-22 0-30-16,-2 5-79 0,-11-4-193 15</inkml:trace>
  <inkml:trace contextRef="#ctx0" brushRef="#br0" timeOffset="153332.4871">28391 14836 123 0,'19'0'583'16,"-5"0"-560"-16,-3 39 43 0,-11 19-39 15,0 11-20-15,0 5-7 16,-39 4-1-16,-7-5-11 15,-6-3-37-15,14-16-37 16,16-14-140-16</inkml:trace>
  <inkml:trace contextRef="#ctx0" brushRef="#br0" timeOffset="153858.5235">29569 15009 364 0,'0'-9'316'0,"0"6"-277"16,38-4-5-16,27-3-2 15,23-5-14-15,10-4-17 16,-5-1-1-16,-17 3-1 16,-22 4-24-16,-21 3-66 0,-14 6-84 15</inkml:trace>
  <inkml:trace contextRef="#ctx0" brushRef="#br0" timeOffset="154022.5293">29852 15135 577 0,'44'0'147'0,"11"0"-73"15,24-4-40-15,24-14-32 16,1-4-2-16,-6 0-83 16,-5-6-122-16,-14-6-229 0</inkml:trace>
  <inkml:trace contextRef="#ctx0" brushRef="#br0" timeOffset="154210.4535">31115 14711 748 0,'-38'53'70'15,"-1"15"-12"-15,12 9-34 16,-5 6-23-16,4 1-1 15,9-12-22-15,19-5-69 16,0-14-46-16,0-8-134 0</inkml:trace>
  <inkml:trace contextRef="#ctx0" brushRef="#br0" timeOffset="154788.3283">27300 16588 363 0,'8'-4'251'15,"-8"4"-187"-15,6 4-13 16,-3 35-2-16,8 15-5 16,-9 15-21-16,-2 12-9 15,0 3-10-15,-22-3-4 16,-16-7-3-16,16-14-35 16,9-12-47-16,13-16-29 0,0-14-65 15,41-18-74-15</inkml:trace>
  <inkml:trace contextRef="#ctx0" brushRef="#br0" timeOffset="154990.276">28056 16854 507 0,'57'-14'140'0,"11"-9"-108"15,22 1 0-15,16 0-32 16,-21 4-3-16,-25 6-18 0,-14 2-15 16,-27 7-1-1,0 3-42-15,-19 0-111 0</inkml:trace>
  <inkml:trace contextRef="#ctx0" brushRef="#br0" timeOffset="155170.2711">28317 17038 518 0,'0'0'287'15,"0"0"-208"-15,52 0-23 16,33-10-39-16,2-5-17 16,-16 1-10-16,-17-4-57 15,4-1-43-15,15-2-47 0,6-5-168 16</inkml:trace>
  <inkml:trace contextRef="#ctx0" brushRef="#br0" timeOffset="155492.5791">29653 16418 24 0,'0'-5'456'16,"3"5"-401"-16,-3 0-41 0,6 0-2 15,-6 0 16-15,5 0-10 16,0 0 19-16,-5 0 27 16,3 5-2-16,-3 19-6 15,0 15 3-15,0 19-16 16,-3 15-17-16,-46 8-12 15,-5 8-8-15,2-2-3 16,0-8-3-16,11-11-2 16,11-20-41-16,17-13-77 15,13-16-47-15,0-19-85 16</inkml:trace>
  <inkml:trace contextRef="#ctx0" brushRef="#br0" timeOffset="155920.8236">30008 16803 355 0,'0'-7'105'16,"0"6"-34"-16,0-3-24 15,0 2-19-15,0 2-25 16,5-2-2-16,-5 2 0 0,0-1 9 16,0-3 29-1,0 1 1-15,3-3-4 0,2-2-7 16,1 3-1-16,-3 3-4 16,-3-1-2-16,5 3-2 15,1 0 0-15,-6 0 4 16,8 0-1-16,-8 0 1 15,0 0-4-15,0 27-8 16,0 13 9-16,19 3-3 16,14-13-16-16,37-25-2 15,56-16 0-15,57-68 0 16,40-44 0-16,6-25 0 0,-5-3 0 16,-42 20-3-1,-51 29-36-15,-46 36-44 0,-33 26-133 16</inkml:trace>
  <inkml:trace contextRef="#ctx0" brushRef="#br0" timeOffset="158880.4181">15797 16438 260 0,'13'-16'167'0,"-7"9"-145"16,-6 1 22-16,0 3-13 16,0-2 7-16,0 5 4 15,0 0-4-15,0 0-6 16,0 0-12-16,0 0-4 16,5 14-7-16,-5 33 4 15,0 28 14-15,0 30-10 16,0 24 2-16,-43 33-10 15,-12 35-1-15,-19 23-3 16,-7 10-3-16,12-13-2 16,7-32-2-16,26-45-14 15,4-49-48-15,7-54-22 0,-2-37-28 16,13-16-52-16</inkml:trace>
  <inkml:trace contextRef="#ctx0" brushRef="#br0" timeOffset="159706.4306">15745 16391 212 0,'-3'2'86'0,"-8"14"-58"15,11 0-4-15,0-5-6 16,0-10-3-16,0-1-2 16,11 0 27-16,44 0 38 15,29 0-19-15,47 0-23 16,52-10-6-16,46-9-11 15,46-10-7-15,47-4-2 16,51-14 17-16,47-3 4 16,33-2-5-16,5 4-13 0,-19 4-8 15,-46 6-4 1,-44 4 0-16,-68 6-1 0,-39 4 0 16,-51 5 0-16,-30 3 0 15,-22 1 8-15,0 3 6 16,-3 0-8-16,9-1-6 15,-14 0 0-15,-22 0 0 16,-30 6-3-16,-33 2 1 16,-18 5 2-16,-9 0-2 15,-19 15 2-15,0 23 0 16,0 4 0-16,8 5-1 16,3-4 1-16,2-7 0 15,-4 1 1-15,-9-2-1 0,0 7 3 16,0 8 3-16,-9 13-1 15,-34 11-2-15,7 7-2 16,-2 9 1-16,11 5-2 16,-6-3 0-16,9 4 0 15,-9 5 0-15,-3 15 0 16,-7 5 0-16,-4 8 1 16,1 2 1-16,0-3 4 15,-12-7-3-15,7-10 2 16,-4-10-1-16,-2-18-3 15,-3-14 0-15,3-18-1 16,-9-11 1-16,-21-11 1 16,-19-11-1-16,-50-9-1 15,-48-9-1-15,-36 0 1 0,-44-9-1 16,-43-11 1-16,-47 7 0 16,-59 7 8-16,-52 6 0 15,-17 15-2-15,-5 31-3 16,16 7-3-16,60-9-5 15,44-12-53-15,60-30-129 16,65-10-318-16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1T18:19:45.5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16470 5230 507 0,'-5'0'28'0,"5"0"7"15,19 0 25-15,27 0-28 0,0 0-25 16,12 0-4 0,2 0-1-16,-8 0-2 0,8 0-6 15,-9 0-21-15,15 0-79 16,-6 0-114-16</inkml:trace>
  <inkml:trace contextRef="#ctx0" brushRef="#br0" timeOffset="463.3069">17422 4894 360 0,'0'-1'78'0,"0"-3"-36"16,0 4 2-16,0-2-7 16,0-3-9-16,38-2 12 15,19 3 0-15,3-3-5 16,-5 1 9-16,2 6-7 16,-24 0-11-16,-6 0-12 15,-8 0-1-15,-19 17 2 16,0 13-7-16,0 7 1 15,-27 2-6-15,-11-5-3 16,24-12 0-16,14-13-3 0,0-9-4 16,8 0-11-16,44 0 18 15,5 0 0-15,-16 12 7 16,-16 21 2-16,-25 24 0 16,0 22 7-16,-66 16 1 15,-46 2-12-15,-5-12-5 16,8-19-3-16,27-26-29 15,20-18-31-15,26-20-19 16,6-2 6-16,22-2-58 16,8-22-66-16</inkml:trace>
  <inkml:trace contextRef="#ctx0" brushRef="#br0" timeOffset="757.9322">18103 5202 427 0,'0'0'77'0,"0"0"-25"16,39 20 15-16,21 5-23 15,5 7-13-15,-2 6-10 0,2 2 2 16,-16 3-9-16,0-1-8 16,-8 1-6-16,-8-4-1 15,0-11-17-15,-1-3-30 16,-10-10-53-16,3-15-91 16</inkml:trace>
  <inkml:trace contextRef="#ctx0" brushRef="#br0" timeOffset="951.7325">18665 5091 444 0,'-90'41'206'0,"-16"24"-190"0,2 12 37 15,-13 6-18-15,2 0-30 16,6-12-5-16,30-12-18 15,38-16-40-15,41-18-72 16,0-25-119-16</inkml:trace>
  <inkml:trace contextRef="#ctx0" brushRef="#br0" timeOffset="1423.7955">18940 4819 181 0,'-13'0'207'0,"7"0"-188"0,6 0 0 16,0 0 11-16,0 0 21 15,0 0 18-15,39 0 1 16,15 0-25-16,3 1 11 15,3 5-5-15,-2 0-12 16,-26 10-8-16,-4 7-12 16,-20 6-4-16,-8 13-2 15,0 10-4-15,-36 6-7 16,-15-1 1-16,18-6-3 16,19-19 0-16,14-14-8 15,27-18-40-15,72-8-36 16,45-41-43-16,6-18-240 15</inkml:trace>
  <inkml:trace contextRef="#ctx0" brushRef="#br0" timeOffset="2198.2139">19761 5283 392 0,'0'5'21'16,"0"-3"34"-16,52-1 32 16,13-1-26-16,6 0-9 15,3 0-10-15,-11 5-26 16,-9-1-16-16,-7-1 0 15,13-3-18-15,5 0-59 0,11-13-149 16</inkml:trace>
  <inkml:trace contextRef="#ctx0" brushRef="#br0" timeOffset="2721.8049">20658 4905 190 0,'-13'0'194'0,"7"0"-179"16,6 0 20-16,0 0 18 16,0 0-1-16,19 0-5 15,28-7 12-15,15-2-3 16,6 2 3-16,3 0-7 15,-5 3-15-15,-14-1-20 16,-25 5-10-16,-13 0-4 0,-14 6 0 16,0 27 2-16,-6 14 0 15,-59 16-3-15,-23 8-2 16,15 1 0-16,2-5-2 16,24-16-2-16,23-9-4 15,24-16-10-15,0-11-10 16,60-10-2-16,30-5 17 15,22 0-2-15,-6-5-2 16,-8-4-13-16,-2-1-26 16,-23 7-53-16,-21 3-140 15</inkml:trace>
  <inkml:trace contextRef="#ctx0" brushRef="#br0" timeOffset="3193.9488">21733 4908 58 0,'-14'-8'346'16,"8"6"-328"-16,6 2 8 15,0-4 6-15,0 3 16 16,0 1-7-16,0 0 9 16,0 0-1-16,0 5 4 15,0 20-2-15,39 14-20 0,15 5-9 16,9 6 0 0,2 3-10-16,-5 5-10 0,6-4-2 15,-20-1-1-15,-5-5-11 16,-8-11-25-16,-9-5-56 15,-24-13-60-15,0-19-125 16</inkml:trace>
  <inkml:trace contextRef="#ctx0" brushRef="#br0" timeOffset="3441.7257">22231 4889 515 0,'-40'0'39'16,"-12"40"34"-16,-27 15 13 16,-28 24-4-16,-29 16-27 15,-14 5-27-15,-3-5-25 16,31-19-3-16,48-24-23 15,41-29-121-15,33-23-181 16</inkml:trace>
  <inkml:trace contextRef="#ctx0" brushRef="#br0" timeOffset="4679.9756">22932 5106 540 0,'47'0'2'0,"29"0"13"0,8 0-15 15,-4 0-3-15,-1 0-33 16,-11 3-62-16,-16-3-106 15</inkml:trace>
  <inkml:trace contextRef="#ctx0" brushRef="#br0" timeOffset="4972.0845">23148 5049 170 0,'0'3'331'16,"0"16"-311"-16,0 6 48 15,0 11-18-15,0 7-31 16,0 12-7-16,0 5-7 15,-14 0-5-15,-5-6-1 16,0-10-27-16,11-7-64 16,-3-13-60-16,11-22-250 15</inkml:trace>
  <inkml:trace contextRef="#ctx0" brushRef="#br0" timeOffset="5340.0452">23704 4885 198 0,'0'0'261'16,"0"0"-204"-16,0 0 7 16,46 0 1-16,39 0-7 15,-6-8-5-15,0 2 17 16,-27 6-15-16,-14 0-21 16,-38 22-20-16,0 37 4 15,-52 26-5-15,-27 22-9 16,3-1-4-16,35-16 1 15,41-30-1-15,52-34-5 16,111-26-33-16,63-51-36 16,47-45-124-16</inkml:trace>
  <inkml:trace contextRef="#ctx0" brushRef="#br0" timeOffset="7855.7383">6897 5692 397 0,'0'-3'52'0,"0"3"0"16,0-3 0-16,0 3 10 0,0-3-29 16,14 3-10-16,5-5 4 15,19 5-10-15,8 0 6 16,6 0 7-16,3 0-16 15,2 0-9-15,3 0-4 16,5-9-1-16,-7-4-10 16,-4-11-22-16,-2 0-58 15,-19-7-131-15</inkml:trace>
  <inkml:trace contextRef="#ctx0" brushRef="#br0" timeOffset="8321.665">7813 5167 455 0,'0'0'56'0,"0"0"-29"16,0 0-6-16,0-4 3 15,0 1-13-15,0 1 11 16,27-5 22-16,20 4-7 16,-9 0 2-16,-16 3 2 15,2 0-13-15,-18 13-13 0,-6 24-2 16,0 13 4 0,-47 12-9-16,-24-3-6 0,14-8-1 15,22-17-1-15,24-19-3 16,11-12-7-16,5-3-4 15,55 0 13-15,25 0 1 16,5-9 2-16,-11 9 3 16,-25 3 5-16,-21 38 0 15,-27 18 2-15,-6 21 9 16,-71 11-10-16,-41 1-9 16,-5-10-2-16,5-23-6 15,27-23-17-15,17-27-21 0,16-9-5 16,28-9-9-1,24-29-15-15,0 3-81 0,38-5-50 16</inkml:trace>
  <inkml:trace contextRef="#ctx0" brushRef="#br0" timeOffset="8613.6977">8318 5344 407 0,'2'0'28'0,"17"0"47"0,14 0 9 16,13 15-24-16,12 8-18 15,7 6-2-15,1 2-8 16,-6 9-4-16,-14 5-11 15,0 0-11-15,-21 3-6 16,-6-9-3-16,-5-4-12 16,-6-5-29-16,-3-10-36 15,6-5-54-15,-11-15-128 16</inkml:trace>
  <inkml:trace contextRef="#ctx0" brushRef="#br0" timeOffset="8809.8499">9002 5261 559 0,'-46'11'60'0,"-1"34"-6"16,-21 17 10-16,-22 10-21 16,-14-3-34-16,-7 3-9 15,4-9-7-15,17-17-34 16,25-11-39-16,24-10-38 15,41-22-58-15</inkml:trace>
  <inkml:trace contextRef="#ctx0" brushRef="#br0" timeOffset="9259.5453">9236 4988 223 0,'-5'0'115'0,"5"0"-92"15,0 0-6-15,0 0 14 16,0 0-2-16,0 0 17 16,0 0 1-16,0 0-6 15,11 0 10-15,22 0-7 16,-6 5-12-16,0-5-1 16,11 1-2-16,-10 2-10 15,4 2 3-15,-7 8 1 16,-12 3-13-16,-13 14-2 15,0 15 9-15,-27 12-9 16,-25 10-5-16,14-6-1 16,11-2 0-16,21-21-1 0,6-16-1 15,33-20-11 1,57-2-37-16,22-17-49 0,-8-41-171 16</inkml:trace>
  <inkml:trace contextRef="#ctx0" brushRef="#br0" timeOffset="10459.9101">10534 5478 379 0,'60'0'87'15,"22"0"-9"-15,5 0-14 16,-8 0-41-16,-27 0-23 15,-27 4 0-15,-12 2-45 16,-13 4-77-16,0-7-91 16</inkml:trace>
  <inkml:trace contextRef="#ctx0" brushRef="#br0" timeOffset="10879.6776">11142 5158 396 0,'0'0'39'0,"0"-5"-14"15,28-3 26-15,32 1-7 16,5-8 13-16,11 1 0 16,3-2 0-16,-8 8-6 15,-16 2-10-15,-28 6-23 16,-16 0-10-16,-11 2-4 0,0 38 1 16,-33 24 2-16,-51 23-3 15,-20 16-4-15,-2-2 0 16,21-7 0-16,47-21-1 15,30-19-1-15,8-17-9 16,38-21-7-16,47-7-1 16,2-9 2-16,6 0-8 15,5-17-20-15,-19-1-18 16,-22 1-71-16,-24-4-201 16</inkml:trace>
  <inkml:trace contextRef="#ctx0" brushRef="#br0" timeOffset="11185.4934">11922 5276 446 0,'0'0'7'0,"0"7"44"16,0 17 13-16,27-5-14 15,12 8-3-15,12 8-3 0,4 0-11 16,2 12-6-16,-10 1-9 16,-7 4-17-16,-20-1-1 15,-15-3-17-15,-5-5-31 16,0-11-53-16,0-22-85 15,0-10-237-15</inkml:trace>
  <inkml:trace contextRef="#ctx0" brushRef="#br0" timeOffset="11357.2192">12427 5283 518 0,'-93'35'79'16,"-22"23"14"-1,1 14-15-15,-3 7-36 0,-6-7-40 16,17-7-2-16,35-21-15 16,43-13-68-16,28-28-130 15</inkml:trace>
  <inkml:trace contextRef="#ctx0" brushRef="#br0" timeOffset="12349.725">13534 5195 146 0,'0'-5'58'0,"0"5"16"16,2-5-3-16,31-1-10 15,19 2 8-15,19 0-11 16,2 0-11-16,4 4-10 15,-23 0-19-15,-16 0-18 16,-10 0-10-16,-9 0-30 16,-14 0-57-16,-5 0-174 15</inkml:trace>
  <inkml:trace contextRef="#ctx0" brushRef="#br0" timeOffset="12595.8587">13863 4970 404 0,'-8'14'51'0,"-5"29"28"15,-6 15-23-15,-14 10-29 16,-13 6-19-16,-6 2-1 15,0-13-7-15,11-10-5 16,16-14-17-16,20-12-41 16,5-8-52-16,0-18-124 15</inkml:trace>
  <inkml:trace contextRef="#ctx0" brushRef="#br0" timeOffset="13015.882">14248 5022 227 0,'-6'0'142'0,"6"0"-118"15,0 0-7-15,6 0 31 16,40-5 5-16,14 3-10 16,6-4 11-16,5-1 1 15,-3 5-1-15,-6 2 6 16,-15 0-16-16,-34 17-17 15,-13 29-10-15,0 23 3 16,-70 20-6-16,-18 7-10 16,17-3-3-16,25-15-1 15,46-21 0-15,0-22-1 16,87-25-23-16,61-10-59 0,23-34-80 16,-21-37-345-16</inkml:trace>
  <inkml:trace contextRef="#ctx0" brushRef="#br0" timeOffset="14567.9727">7592 6638 157 0,'14'0'85'0,"2"0"-78"16,12 0 34-16,32 0 1 15,51 0 2-15,72 0-3 16,87-13 1-16,103-8 4 15,99-8-12-15,93 2-3 0,89-5 0 16,74 0-16-16,82-6-13 16,114-7-1-16,126-2 7 15,130-4 3-15,116-9-6 16,72-6-5-16,28-9-3 16,52-5-4-16,-24 5 7 15,-42 11 3-15,-38 10-3 16,-111 9 0-16,-121 11-12 15,-160 16-51-15,-175-2-149 16</inkml:trace>
  <inkml:trace contextRef="#ctx0" brushRef="#br0" timeOffset="16531.7069">7257 7846 227 0,'0'-10'140'0,"0"4"-88"16,0 0 2-16,0 2-22 15,0-3-3-15,0-1 3 16,0 3 11-16,22-2-2 0,10-1-11 15,20-1-2 1,14-2 8-16,18 1-6 16,14-4-4-16,20-2-1 0,-1 1 4 15,-5 5-2-15,-25 8-10 16,-30 2-7-16,-30 0-1 16,-16 17-4-16,-11 27-1 15,-57 27 0-15,-68 18-2 16,-39 17-2-16,-24 12 0 15,8-7-1-15,25-9 0 16,43-19 0-16,65-20 0 16,47-19-1-16,14-12-10 15,76-17-7-15,16-9-2 16,14-6-3-16,-11 0-4 16,-16 0-16-16,-33-8-28 0,-16-4-66 15,-36-3-168-15</inkml:trace>
  <inkml:trace contextRef="#ctx0" brushRef="#br0" timeOffset="16899.5318">8187 8014 443 0,'0'17'24'0,"0"3"68"16,27 2-15-16,33 7-31 15,16-5-12-15,-8 4-19 16,17 6-2-16,-14-4-5 16,2-1-1-16,-7-2-4 15,-3 0-3-15,-22-3 0 16,-9-1-14-16,-13-6-15 0,-13-1-28 16,-6-5-57-1,0-11-117-15</inkml:trace>
  <inkml:trace contextRef="#ctx0" brushRef="#br0" timeOffset="17139.9662">8961 7906 376 0,'-65'0'161'16,"-14"24"-132"-16,5 21 36 15,-35 11-18-15,-3 9-15 16,-19 6-16-16,0 3-7 0,14-9-7 16,38-13-2-16,24-15-4 15,31-16-19-15,24-17-18 16,0-4-29-16,14-3-64 16,56-26-77-16</inkml:trace>
  <inkml:trace contextRef="#ctx0" brushRef="#br0" timeOffset="17665.611">9204 7506 289 0,'0'0'55'0,"-8"0"-18"0,2 0 0 16,6 0 14-16,-5 0-24 16,5 0-3-16,0 0 10 15,0 0 7-15,11 0 9 16,35 0-5-16,8-4-8 16,-2 4-7-16,-5 0-5 15,-9 0-4-15,-6 0-10 16,-12 0-2-16,-7 18-5 15,-13 5 2-15,0 12 1 16,-13 11 1-16,-39 8-3 16,0 3-2-16,11-5-1 15,30-11-2-15,11-21 0 16,25-11 0-16,67-9-4 0,20-3-2 16,11-20-17-1,-17 5-59-15,-27-1-57 0,-32 4-185 16</inkml:trace>
  <inkml:trace contextRef="#ctx0" brushRef="#br0" timeOffset="19814.0456">10395 8136 399 0,'74'-4'36'16,"35"-6"67"-16,16 0-39 16,6 1-32-16,-33 3-9 0,-29 6-16 15,-31 0-7-15,-38 0-18 16,0 0-39-16,0 6-34 15,-19 13-116-15</inkml:trace>
  <inkml:trace contextRef="#ctx0" brushRef="#br0" timeOffset="20097.8507">10796 7919 441 0,'-8'0'24'0,"8"0"0"0,0 0-8 16,0 9 27-16,0 8-14 16,0 13 17-16,8 4-15 15,-8 6-11-15,0 1-1 16,0 5-10-16,0 1-9 15,-22-4 0-15,-21 5-5 16,2 1-10-16,3-2-16 16,5-1-70-16,0-10-110 15</inkml:trace>
  <inkml:trace contextRef="#ctx0" brushRef="#br0" timeOffset="20638.0894">11739 7449 67 0,'20'-19'318'15,"-1"8"-304"-15,0 4 16 16,-11 1 3-16,-8 5-7 16,0 0 9-16,0 1-1 0,0 0-2 15,0 1-1-15,0 16-7 16,0 2-10-16,-8 7-1 16,-17 0 0-16,-8 8-4 15,-7 3 0-15,-4 6 1 16,-8 6-4-16,6 5 5 15,10 12 5-15,-2 3-6 16,14 5-4-16,10 3-1 16,14-12 1-16,0-8 1 15,0-15-4-15,46-14 3 16,20-9 2-16,13-8 3 16,5-11-6-16,20 0-4 0,-11-14 0 15,-9-12 2-15,-18-7-2 16,-20-2 0-16,-27 4 0 15,-19 1-1-15,-19 2-2 16,-60 7-5-16,-25 9-7 16,12 2 0-16,7 10-1 15,31 0-27-15,10 0-29 16,25 0-42-16,19 6-37 16,0 6-134-16</inkml:trace>
  <inkml:trace contextRef="#ctx0" brushRef="#br0" timeOffset="20989.7297">12495 7831 335 0,'-8'0'75'15,"2"0"-42"-15,6 0 5 16,0 0-3-16,0 6 17 16,33 8 12-16,19 5-17 15,5 8 1-15,17 4-9 0,-4 5-16 16,4-2-13-16,-9-1-9 15,1-6-1-15,-6 3-4 16,3-4-2-16,-17 5-6 16,0-2-16-16,-18-3-32 15,-15-8-36-15,-7-11-81 16</inkml:trace>
  <inkml:trace contextRef="#ctx0" brushRef="#br0" timeOffset="21207.9979">13258 7750 297 0,'-63'0'177'16,"-16"28"-126"-16,0 17 18 15,-19 9-16-15,-19 5-23 16,-3 5 1-16,-11 2-25 15,19-14-6-15,28-13-28 16,32-13-88-16,52-26-192 16</inkml:trace>
  <inkml:trace contextRef="#ctx0" brushRef="#br0" timeOffset="21927.6862">13724 7880 349 0,'-5'0'96'16,"5"0"-64"-16,0 0 7 0,46 0 35 15,31 0-3-15,29 2-24 16,6-2-11-16,5 0-13 16,-27 1-13-16,-16-1-10 15,-23 3-5-15,-18-3-38 16,0 0-59-16,-14 0-168 15</inkml:trace>
  <inkml:trace contextRef="#ctx0" brushRef="#br0" timeOffset="22685.6725">15513 7419 393 0,'-27'0'32'0,"-3"-5"-13"16,-6 5-4-1,-7-2-4-15,-9 0 3 0,-8 2 0 16,-14 0 18-16,3 4 12 16,1 20-7-16,-4 1-29 15,17 1-7-15,-3 2 0 16,13-4-1-16,23 6 2 15,10-3 6-15,14 1 13 16,0 0 3-16,0-4-9 16,38-2 1-16,28 0 5 15,5-1 2-15,8 1 3 16,8 0 2-16,-8 5-7 0,3 0 0 16,-19 2-7-1,-6-2-7-15,-19 0-3 0,-5 1-3 16,-20 6-1-16,-4-3 0 15,-9 8 1-15,0 1-1 16,0 2 0-16,-14-2 0 16,-27-4 1-16,-5-3-1 15,-6-8 0-15,8-7-1 16,-2-2 1-16,13-5 0 16,6-9 0-16,0-2 0 15,16 0 0-15,3-18 0 16,8-29-6-16,0-12-9 15,32-14-1-15,34-4 6 16,7-2 9-16,12-4 1 16,-1 5 0-16,-10 8 0 0,-11 6 1 15,-28 14 1-15,-16 13 1 16,-19 10 2-16,0 9 3 16,0 7-5-16,0 3-3 15,-19-2-2-15,0-1-15 16,3 0-28-16,5 3-57 15,11-5-127-15</inkml:trace>
  <inkml:trace contextRef="#ctx0" brushRef="#br0" timeOffset="24032.0224">17092 7308 370 0,'0'0'39'16,"0"0"14"-16,0 0-11 16,0 0 7-16,0 0-14 15,0 0 1-15,0 0 12 16,0 0-20-16,0 0-5 0,0 0 1 15,0 0-6-15,0 0-3 16,0 15 6-16,-6 10-1 16,-40 10 0-16,-19 15-10 15,-20 5-5-15,-13 6-3 16,-8 4-2-16,7-1 0 16,20-5 0-16,22-11 0 15,30-19-5-15,21-12-2 16,6-10-6-16,28-7 5 15,56 0 8-15,14 0 3 16,0 0 5-16,6 13 7 16,-11 7-7-16,-9 6 0 15,-18 5-7-15,-20-7-1 16,-19 5-8-16,-8-7-25 16,1-8-31-16,-12-3-28 0,22-11-83 15,5 0-182-15</inkml:trace>
  <inkml:trace contextRef="#ctx0" brushRef="#br0" timeOffset="24527.7875">19039 6964 493 0,'-52'9'10'0,"5"4"41"16,1 6-9-16,-6 3-21 15,-19 8 3-15,-8 10 7 16,-19 16 0-16,5 17 3 0,1 14-9 16,26 6-6-16,23 3 2 15,29-14-4-15,14-17-6 16,44-27-4-16,62-25 3 15,44-13 3-15,41-28-3 16,19-30-6-16,-14-17 0 16,-38-8 3-16,-54 11 11 15,-63 11 3-15,-41 14-11 16,-66 15-3-16,-59 9-7 16,-20 9-10-16,20 4-42 15,27-19-130-15</inkml:trace>
  <inkml:trace contextRef="#ctx0" brushRef="#br0" timeOffset="33187.9491">5757 9677 155 0,'-8'0'164'16,"8"-5"-120"-16,0 5-4 15,0 0-17-15,0 0-5 16,0 0 8-16,0-2 18 16,0 2 1-16,0-4-2 15,0 4-1-15,0-1-11 16,0 1-2-16,0 0-4 16,0-3-4-16,0 3-3 15,0-2-4-15,0 2 0 0,0 0-4 16,0 0-2-1,0 0-3-15,0-3-1 0,19 1 0 16,8-4 3-16,28-1 4 16,16-3 6-16,22-2 1 15,-3 0-2-15,-11 1-4 16,-14 3-4-16,-8 5-3 16,-29 3-1-16,-15 0-3 15,-7 0-1-15,-6 0 0 16,0 22 0-16,-39 25 0 15,-53 20 0-15,-31 17 0 16,-16 12 1-16,3 5-2 16,38-7 2-16,24-8-2 15,47-19 1-15,27-18-2 0,0-18-3 16,62-19 1-16,28-9 3 16,-5-3 1-16,-12 0 0 15,-29 0 0-15,-36 0-9 16,-8 0-49-16,0 4-71 15,0 0-76-15</inkml:trace>
  <inkml:trace contextRef="#ctx0" brushRef="#br0" timeOffset="33637.6118">7341 9306 368 0,'0'-5'140'0,"9"5"-64"0,-9 0-6 16,0 0-21-16,0 0 0 15,0 0-3-15,-28 12-9 16,-37 34 0-16,-33 22-17 15,-20 26-5-15,-12 34-9 16,18 18-5-16,27 17 0 16,44-6 0-16,41-12 1 15,28-28-2-15,75-27-4 16,36-31-30-16,17-20-89 16,2-18-184-16</inkml:trace>
  <inkml:trace contextRef="#ctx0" brushRef="#br0" timeOffset="37327.2849">7879 9747 202 0,'0'-3'46'15,"0"3"19"-15,0-3-10 16,0-1-10-16,0-3-6 16,0 3-14-16,0 0 0 15,0 0 9-15,0 4-2 16,0-2 0-16,0 2-8 15,0 0-5-15,0 0-7 16,0 0-2-16,0 0-1 16,21 0 1-16,12 18 23 15,11 7-14-15,10 10-5 16,6 4 1-16,6 3-2 0,5 4 1 16,-1-2-10-16,-10-2-3 15,-13-3-1-15,-4-4-3 16,-21-6-18-16,-8-7-35 15,-14-7-29-15,0-9-40 16,0-6-55-16</inkml:trace>
  <inkml:trace contextRef="#ctx0" brushRef="#br0" timeOffset="37632.9701">8438 9688 308 0,'0'-11'52'16,"0"6"17"-16,0 3-10 15,0 2-9-15,0 0-13 16,-36 2-10-16,-27 38-2 15,-21 17-9-15,-14 12-5 16,-9 6 1-16,4 1-8 16,15-12-3-16,12-10-1 15,30-20-4-15,13-22-24 0,25-12-37 16,8 0-26-16,5-34-105 16</inkml:trace>
  <inkml:trace contextRef="#ctx0" brushRef="#br0" timeOffset="38189.7211">9176 9247 102 0,'0'-2'101'16,"0"2"-60"-16,0-4-16 15,-5 4 9-15,5 0 15 16,-5 0 1-16,5 0 7 16,0 0-11-16,0 0-10 0,0 0-5 15,0-1-6 1,0-2-6-16,0 2 11 0,0-7 2 16,24-3 6-16,22 1-7 15,1 0-1-15,5 2-4 16,-20 3-2-16,-4 3-7 15,-18 2-10-15,-10 0-3 16,0 0-1-16,0 30-3 16,-24 12 5-16,-28 14-3 15,6-2-1-15,5-4 0 16,22-8-1-16,19-14-2 16,0-9-2-16,38-9-2 15,22-8 1-15,5-2-9 0,14 0-24 16,-13 0-56-1,-1 0-51-15,-5 0-127 0</inkml:trace>
  <inkml:trace contextRef="#ctx0" brushRef="#br0" timeOffset="38713.4889">9975 9657 42 0,'0'0'329'0,"0"0"-291"15,0 0 31-15,33 0-25 16,27 0 19-16,25-5-24 16,26-5-1-16,9-3 9 15,8 2-6-15,-21 2-23 16,-28 1-18-16,-33 7-1 15,-21 1-15-15,-17-3-31 16,-8 0-49-16,0 3-78 16,0 0-175-16</inkml:trace>
  <inkml:trace contextRef="#ctx0" brushRef="#br0" timeOffset="39036.6855">10493 9404 227 0,'0'-2'76'16,"0"2"-11"-16,0 0-10 0,0 0-4 15,0 4 5-15,0 24 3 16,0 9-11-16,0 10-18 16,-19 10-1-16,-13 2-11 15,-1 2-12-15,-13 1-4 16,-1-6-2-16,9-6 0 16,0-8-13-16,16-4-23 15,8-14-76-15,14-13-110 16</inkml:trace>
  <inkml:trace contextRef="#ctx0" brushRef="#br0" timeOffset="39741.3757">11314 9301 393 0,'0'0'15'15,"0"0"2"-15,0 0-6 16,0 0 17-16,0 0 3 16,19-3 17-16,28-11 14 0,18-5-14 15,20-1-1 1,-1 3-8-16,14 1 4 0,-24 11-6 16,-17 5-4-16,-24 0-17 15,-25 25-7-15,-8 16 0 16,0 8-2-16,-60 8 0 15,-5-2-6-15,-1-11-1 16,28-17 0-16,19-14 0 16,19-10 0-16,0-3-6 15,63 0 6-15,10 0 1 16,6 0-1-16,-8 12 1 16,-5 6 1-16,-39 17 3 15,-22 15 11-15,-5 18 1 16,-71 4-10-16,-35-2-5 15,-11-11-2-15,5-26-8 0,22-13-14 16,16-20-20-16,36-4-18 16,19-27-25-16,19-11-10 15,11 6-51-15,49 4-22 16</inkml:trace>
  <inkml:trace contextRef="#ctx0" brushRef="#br0" timeOffset="40109.5338">12361 9450 429 0,'0'0'50'16,"0"0"12"-16,0 0-17 15,0 0 1-15,19 0-20 16,33 10 34-16,8 11-13 16,19 5-3-16,0 2-8 15,-5 4-15-15,-12 5-8 16,-7 1-10-16,-17 4-3 0,-11-4 0 15,-2-1-1-15,-17 3-7 16,-8-6-23-16,0-9-50 16,-8-13-38-16,-25-12-73 15,9-4-211-15</inkml:trace>
  <inkml:trace contextRef="#ctx0" brushRef="#br0" timeOffset="40297.5591">13016 9397 525 0,'0'0'84'0,"-39"14"-42"15,-26 25 19 1,-33 18-17-16,-28 8-19 0,-24 12-6 16,-13 0-19-16,18-2 0 15,28-21-35-15,52-21-66 16,45-33-180-16</inkml:trace>
  <inkml:trace contextRef="#ctx0" brushRef="#br0" timeOffset="41167.4989">13651 9560 86 0,'-11'-3'164'16,"11"3"-79"-16,0 0-43 15,0-2-22-15,0-2 30 16,0 3 24-16,33-1 7 16,18-3-12-16,29 4-2 15,4 1-18-15,3 0-17 16,-10 0-12-16,-17 0-20 16,-22 0 0-16,-11 0-19 15,-8 0-35-15,0 0-59 16,8-1-180-16</inkml:trace>
  <inkml:trace contextRef="#ctx0" brushRef="#br0" timeOffset="41519.8307">14916 9236 480 0,'0'0'28'15,"0"1"-5"-15,0 20 11 0,-11 3 7 16,-16 6-30-16,-20 6 13 16,-4 10 1-16,-9 3 0 15,8-1 0-15,5-8-14 16,34-16-10-16,13-9-1 15,0-10 0-15,79-5 4 16,22 0 15-16,27 0-8 16,-3-5-6-16,-7-2-4 15,-34 1-1-15,-24 4-4 16,-41-2-17-16,-19-4-40 16,0 6-17-16,0-11-119 15</inkml:trace>
  <inkml:trace contextRef="#ctx0" brushRef="#br0" timeOffset="41751.5591">15456 9160 416 0,'5'0'88'16,"-5"0"-6"-16,6 0-37 16,-4 0-6-16,4 16-9 15,-1 25 31-15,-5 17-20 16,0 13-16-16,-13 14-3 15,-45 2-4-15,-12-1-9 16,1-3-7-16,4-7-2 16,8-8 0-16,24-8-17 0,14-14-36 15,16-14-58-15,3-19-82 16,3-13-146-16</inkml:trace>
  <inkml:trace contextRef="#ctx0" brushRef="#br0" timeOffset="42067.5758">15958 8887 487 0,'0'0'63'0,"0"22"17"16,13 19-25-16,39 11-18 16,22 8-2-16,5 18 18 15,5 14-15-15,-37 15-1 16,-47 10-7-16,0 13-7 16,-85 7-10-16,-40-8-13 15,-6-12-2-15,13-25-11 16,31-33-39-16,25-35-32 15,34-24-42-15,28-25-68 16</inkml:trace>
  <inkml:trace contextRef="#ctx0" brushRef="#br0" timeOffset="42569.509">17348 9075 284 0,'0'0'145'0,"0"0"-117"16,0 0 17-16,8 0 14 16,-8 8-20-16,0 5-3 15,0 9-6-15,-27 7 3 16,-33 17-2-16,-38 10-2 15,-19 8-11-15,-28 6-3 16,-5-3-6-16,33-12-5 16,38-18-4-16,46-16 0 0,33-17-5 15,33-4 2 1,57 0 3-16,35 0 6 0,1 5 5 16,-17 9 3-16,-27 1 6 15,-17 9-8-15,-21-5-12 16,-25-1-2-16,-17-8-50 15,-2-5-87-15,11-5-142 16</inkml:trace>
  <inkml:trace contextRef="#ctx0" brushRef="#br0" timeOffset="43003.7007">18600 8878 222 0,'-25'0'303'16,"-21"2"-269"-16,-20 29 24 16,-18 15-9-16,-9 7-20 15,9 15 4-15,15 8 2 0,12 10-2 16,30-9 2-16,27-11-3 16,19-18-15-16,87-26-6 15,50-18 11-15,29-4-1 16,31-34-11-16,-12-27 3 15,-21-15 0-15,-52-3 2 16,-52 8-2-16,-79 10-9 16,-33 14-4-16,-106 11-1 15,-30 8-15-15,11 10-23 16,49 2-86-16,68-11-165 16</inkml:trace>
  <inkml:trace contextRef="#ctx0" brushRef="#br0" timeOffset="47843.2941">6641 9410 429 0,'0'0'46'15,"0"16"-1"-15,-52 43 62 16,-79 45-23-16,-87 56-17 15,-101 49-18-15,-82 31-34 16,-33 9-15-16,36-52-64 16,90-78-280-16</inkml:trace>
  <inkml:trace contextRef="#ctx0" brushRef="#br0" timeOffset="64599.4082">7309 11039 667 0,'-104'51'20'0,"-27"46"19"16,-27 36 9-16,0 26-28 15,16 20-15-15,44-3-5 16,65-14-9-16,33-26-27 16,66-33-51-16,70-46-135 15</inkml:trace>
  <inkml:trace contextRef="#ctx0" brushRef="#br0" timeOffset="65302.8916">10848 11108 463 0,'0'0'99'0,"46"0"-69"0,25 22 51 16,14 26-28-16,-17 27-7 15,-25 22-1-15,-43 21-12 16,0 16-2-16,-76 14-14 16,-49-10-13-16,-20-15-4 15,6-43-32-15,22-42-63 16,40-38-49-16,45-19-183 15</inkml:trace>
  <inkml:trace contextRef="#ctx0" brushRef="#br0" timeOffset="65641.5521">11909 11199 629 0,'-71'78'22'16,"-8"30"53"-16,-1 15-14 15,10 19-26-15,23-3-30 0,47-14-5 16,0-26-2-16,107-32-51 16,62-47-128-16</inkml:trace>
  <inkml:trace contextRef="#ctx0" brushRef="#br0" timeOffset="66271.3109">15540 10772 545 0,'52'4'136'0,"60"25"-118"15,19 10 63-15,0 9-33 16,-47 17-1-16,-46 23-15 16,-38 33-7-16,-76 29-9 15,-96 5-11-15,-43-3-5 16,-20-25-21-16,23-36-71 16,29-47-104-16,66-44-352 15</inkml:trace>
  <inkml:trace contextRef="#ctx0" brushRef="#br0" timeOffset="67088.4488">7290 11556 316 0,'21'21'306'16,"18"17"-287"-16,12 18 39 16,7 10-25-16,-12 12-1 15,-11 4-18-15,-10-1-2 16,0-6-3-16,-17-9-9 15,-3-13-1-15,3-15-34 16,-8-20-66-16,0-18-91 0,0-16-178 16</inkml:trace>
  <inkml:trace contextRef="#ctx0" brushRef="#br0" timeOffset="67304.8866">7690 11577 496 0,'-21'9'160'0,"-26"35"-133"15,-10 19 29-15,-36 11-7 16,-18 11-27-16,-20 2-15 16,-6-2-4-16,31-18-3 15,21-14-8-15,42-25-31 0,35-16-64 16,8-12-110-16,84-36-211 15</inkml:trace>
  <inkml:trace contextRef="#ctx0" brushRef="#br0" timeOffset="67621.0991">8495 11418 497 0,'-11'25'45'0,"11"10"24"15,-14 2-15-15,12 6-11 16,-15 7-7-16,-16 7-3 15,-2 10-1-15,-28 6-16 16,-2 1-13-16,5-2-3 16,5-10-11-16,4-13-42 15,7-14-60-15,-2-20-95 16,24-15-231-16</inkml:trace>
  <inkml:trace contextRef="#ctx0" brushRef="#br0" timeOffset="67793.2108">8050 11785 444 0,'52'-11'193'15,"8"7"-135"-15,19-1 4 16,11 3-24-16,-16-3-19 16,-11 2-19-16,-28 0-7 15,-11 1-36-15,-15-1-49 16,2 3-106-16</inkml:trace>
  <inkml:trace contextRef="#ctx0" brushRef="#br0" timeOffset="68063.2949">9084 11444 622 0,'0'0'65'16,"0"37"-21"-16,-6 14 14 15,-46 9-37-15,-13-2-17 16,-6 8-4-16,6-8-2 16,16-4-6-16,24-19-14 15,25-19-12-15,19-16-21 16,55-5 34-16,24-28 21 16,0 1 0-16,-13 0 7 15,-1 0 9-15,-10 0-16 0,-9-8-11 16,-8-3-57-16,-16 5-135 15,-2-5-184-15</inkml:trace>
  <inkml:trace contextRef="#ctx0" brushRef="#br0" timeOffset="68213.3727">9714 11285 559 0,'-20'67'110'15,"-50"28"-14"-15,-18 16-13 16,-10 19-16-16,-11 4-32 15,-3-2-28-15,6-13-7 16,21-28-3-16,25-23-83 16,36-44-169-16</inkml:trace>
  <inkml:trace contextRef="#ctx0" brushRef="#br0" timeOffset="68954.3832">12547 11260 380 0,'19'0'212'0,"19"9"-174"16,0 27 35-16,17 11-35 16,-9 8-12-16,-3 6-3 15,-10 5-6-15,-19-5-12 16,-14-1-4-16,0-14-1 15,0-7-21-15,0-12-40 16,0-7-33-16,0-20-146 16</inkml:trace>
  <inkml:trace contextRef="#ctx0" brushRef="#br0" timeOffset="69135.3628">13095 11256 706 0,'-66'42'57'16,"-32"23"5"-16,0 15-35 16,-28 3-26-16,-2-8-1 15,30-11-21-15,30-19-48 16,30-13-47-16,38-16-93 16,57-16-194-16</inkml:trace>
  <inkml:trace contextRef="#ctx0" brushRef="#br0" timeOffset="69323.1473">13700 11456 673 0,'84'0'21'15,"15"-5"44"-15,12 5-49 16,-12-4-16-16,-15-9-3 15,-32-1-25-15,-19-3-49 16,-1-4-91-16</inkml:trace>
  <inkml:trace contextRef="#ctx0" brushRef="#br0" timeOffset="69487.14">14916 11047 86 0,'0'29'630'15,"0"39"-550"-15,-5 29 20 16,-42 18-54-16,-24 3-35 16,0-12-11-16,6-21-19 15,32-27-119-15,25-34-253 16</inkml:trace>
  <inkml:trace contextRef="#ctx0" brushRef="#br0" timeOffset="70437.2422">17225 10809 577 0,'0'0'44'16,"0"0"-12"-16,0 4-15 16,-8 22 16-16,-38 6-9 15,-20 7-6-15,-18 8-2 16,-42 14-2-16,-18 5-5 15,-11 11-8-15,24-9-1 16,38-9-1-16,41-17-7 16,39-9-5-16,13-11 2 15,65-4 11-15,52-7 5 16,22 0 12-16,3 4 4 0,-22 5 11 16,-27 6-6-16,-36 7-14 15,-19-3-12-15,-21 0-4 16,-17-12-39-16,0-4-81 15,0-14-165-15</inkml:trace>
  <inkml:trace contextRef="#ctx0" brushRef="#br0" timeOffset="70744.9031">18542 10817 693 0,'-92'64'13'15,"-20"23"42"-15,8 17-19 16,20 13-5-16,43-11-3 16,41-22-14-16,27-35-13 15,104-44 0-15,65-24 0 16,39-57 9-16,16-23 4 15,-44-1 11-15,-68 18 2 16,-79 17 6-16,-60 19-5 16,-55 13-15-16,-56 2-13 15,-12 2-15-15,11-14-85 16,41-19-273-16</inkml:trace>
  <inkml:trace contextRef="#ctx0" brushRef="#br0" timeOffset="73349.3532">6728 13155 499 0,'0'-2'30'16,"0"-2"19"-16,0 4-4 15,0-3-4-15,0 3-3 16,0 0-11-16,0 0-4 16,0 0-1-16,5 0-3 0,-5 0-1 15,14 0-8-15,19 13-2 16,10 20 18-16,17 15-9 16,6 9-8-16,-1 10 2 15,-13 9 1-15,-6 4-8 16,-13 2-2-16,-6-3-2 15,-8-7-6-15,-5-11-18 16,-3-19-46-16,-11-20-54 16,0-15-55-16,0-7-126 15</inkml:trace>
  <inkml:trace contextRef="#ctx0" brushRef="#br0" timeOffset="73572.4897">7442 13256 365 0,'-16'0'241'15,"-17"6"-216"-15,-19 29 20 16,-32 17-7-16,-33 14-8 16,-22 14-9-16,-11 5-9 15,-14 1-9-15,20-14-3 16,40-17-16-16,38-20-28 15,34-19-24-15,32-16-31 16,19 0-82-16</inkml:trace>
  <inkml:trace contextRef="#ctx0" brushRef="#br0" timeOffset="73889.0894">7715 13437 86 0,'0'0'409'0,"0"0"-389"15,19 0 40-15,30 0 9 16,17 0-37-16,-1 0-11 16,-2 0-11-16,-17 0-10 15,-8 0 0-15,-16-1-12 16,-3 1-32-16,-11 0-104 16,3 0-104-16</inkml:trace>
  <inkml:trace contextRef="#ctx0" brushRef="#br0" timeOffset="74107.0912">7898 13642 554 0,'27'0'18'15,"6"0"46"-15,5-2-60 16,-11 2-4-16,-5-2-26 16,-3-1-18-16,6-1-63 15,15-3-75-15</inkml:trace>
  <inkml:trace contextRef="#ctx0" brushRef="#br0" timeOffset="74519.5477">9111 13132 86 0,'0'-2'448'16,"0"2"-413"-16,0 0 15 15,0 8-22-15,0 21-5 0,0 11-9 16,-52 9 4-16,-19 16 2 16,-21 5-8-16,13-8-5 15,13-9-5-15,39-23-2 16,27-12-7-16,0-18-5 15,87 0 12-15,17-18 3 16,13-8-2-16,3 2 2 16,-11 3 3-16,-22 5 5 15,-10 3-11-15,-17-2 0 16,-28-2-24-16,-4 1-46 16,-4-5-103-16,-10-3-219 0</inkml:trace>
  <inkml:trace contextRef="#ctx0" brushRef="#br0" timeOffset="74729.1609">9853 13043 413 0,'-14'7'200'16,"0"36"-140"-16,-5 23 10 15,-13 15-11-15,-15 11-25 16,-5 5-2-16,-32 9-5 15,5 1-5-15,-14-1-10 16,3-3-12-16,11-19-2 16,25-21-55-16,15-24-96 0,34-39-165 15</inkml:trace>
  <inkml:trace contextRef="#ctx0" brushRef="#br0" timeOffset="75912.8831">8228 13175 244 0,'0'-4'137'0,"0"4"-65"16,0-1-22-16,24-2-3 16,31-1 41-16,21 3-28 15,9-2 3-15,7 3 3 0,-5 0-21 16,-2 0-36-16,-25 0-9 16,-22 0-5-16,-5 0-30 15,0 0-99-15,-25-11-369 16</inkml:trace>
  <inkml:trace contextRef="#ctx0" brushRef="#br0" timeOffset="76631.0761">12113 12861 354 0,'0'-5'240'0,"0"5"-215"16,0 0 13-16,19 0-12 15,41 16 17-15,30 7-6 0,22 3 12 16,5 12 0-16,9 1-14 15,-15 17-7-15,-4 1-21 16,-31 9-7-16,-21-3 0 16,-17-10-7-16,-19-3-14 15,-19-10-32-15,0-9-44 16,0-8-69-16,-19-16-120 16</inkml:trace>
  <inkml:trace contextRef="#ctx0" brushRef="#br0" timeOffset="76833.0495">13179 12800 608 0,'-63'0'128'0,"-5"37"-92"16,-41 22 15-16,-22 21-33 15,-19 15-17-15,-13 1-1 16,5 0-5-16,13-13-15 15,47-15-35-15,43-21-24 16,42-15-61-16,13-22-106 16</inkml:trace>
  <inkml:trace contextRef="#ctx0" brushRef="#br0" timeOffset="77116.8112">13765 12976 512 0,'52'0'56'0,"19"0"37"15,8 0-68-15,-5 0-18 0,-12 0-2 16,-15 0-3-16,-20 0-2 16,-21 0-5-16,-6 0-29 15,8 0-91-15,-8 0-230 16</inkml:trace>
  <inkml:trace contextRef="#ctx0" brushRef="#br0" timeOffset="77291.0613">13757 13240 514 0,'8'0'260'16,"63"0"-251"-16,22 0 23 16,11 0-32-16,-34-6-4 15,-10-7-46-15,-19-1-80 0,3-3-113 16</inkml:trace>
  <inkml:trace contextRef="#ctx0" brushRef="#br0" timeOffset="77695.4553">15112 12764 540 0,'0'0'174'16,"0"9"-107"-16,14 31 20 16,-11 19-20-16,-3 20-35 0,0 17-14 15,-49 12-11-15,-22 0-7 16,5-14-2-16,20-18-31 15,19-14-75-15,27-16-165 16</inkml:trace>
  <inkml:trace contextRef="#ctx0" brushRef="#br0" timeOffset="87717.072">22458 8021 22 0,'22'0'85'15,"-3"0"-23"-15,-6 0-23 0,1 0 7 16,0 0-2-16,-3 0-12 16,-3 0-2-16,16 0-2 15,-10 0 2-15,5 0 2 16,-11 0-7-16,3 0-2 16,-11 0-8-16,0 0 3 15,0 0-1-15,0 14 2 16,-44 17 10-16,-43 13-10 15,-49 18-15-15,-41 18-3 16,-52 14 0-16,-28 16 0 16,-4 9-1-16,26-9 0 15,39-8-4-15,51-22-8 16,52-23 4-16,61-19 2 16,32-15 0-16,38-12 6 0,87-5 6 15,39 0 8-15,21 3 2 16,12 5-5-16,-34 13-6 15,-40 8-5-15,-49 10-7 16,-47-1-29-16,-27 6-76 16,0-9-94-16</inkml:trace>
  <inkml:trace contextRef="#ctx0" brushRef="#br0" timeOffset="89331.2572">21503 8852 140 0,'0'0'28'0,"0"0"15"15,20-5-13-15,7 3 3 16,6-2 8-16,10-2-11 15,-2 6-4-15,11 0 8 16,13-1 5-16,20-3-5 0,21-4-8 16,20 2-4-16,4-3-6 15,15 1-7-15,10 4-5 16,9 3 5-16,19 1 10 16,-12 0-1-16,7 0-5 15,-9 1 9-15,-17 14-6 16,12-1-2-16,-9-1-4 15,17-3-3-15,25-2-3 16,7-6 0-16,11 0-2 16,6-2-2-16,-22 0 2 15,-2 0 5-15,-1 0 1 0,-13 0-3 16,8 0-4 0,-9-7 0-16,-10 0-1 0,-3-1 0 15,0 1 0-15,-3-6 0 16,3 3 1-16,-10 2 1 15,-18 4 0-15,-10 3 3 16,-24-3-2-16,-9 4-1 16,-6 0-1-16,-12 0-1 15,12 0 2-15,6 0-1 16,6 0 1-16,13 0-1 16,9 0 2-16,15 0-1 15,-1 0 1-15,4 0-1 16,-13 0 2-16,-6 0-1 15,-13 0-3-15,-8 0 3 0,-12-3-3 16,-2-1 1 0,-2-1 1-16,7-2 0 0,6-5 2 15,11 2 0-15,-3-2-1 16,-3 1-1-16,-13 0 0 16,-11 2-1-16,-28-1-1 15,6 8 1-15,-3-3-2 16,-10 1 2-16,18 2-1 15,-13-3 0-15,3 3 0 16,-4-2 0-16,-12 3 1 16,-12 1-1-16,6 0 0 15,-9 0 2-15,3 0 2 16,1 0-2-16,4 0 0 16,7 0-2-16,-1 0 0 15,-3 0 1-15,-5 0 0 0,-8 0 0 16,-17 0 3-16,-5 0 2 15,6 0-1-15,2 0-2 16,-2 0-3-16,15 0 1 16,-2 0-1-16,1 0 0 15,-1 0 0-15,-11 0 0 16,-8 0 0-16,0 0 0 16,0 0 0-16,0 0-1 15,0 0 1-15,0 0 1 16,0-5-1-16,5-4 0 15,1-1-5-15,-6-8 4 16,8 3 1-16,-8 5-1 0,0-3 0 16,0 6-1-16,0 1-4 15,0-3 0-15,0 2 1 16,0 0 2-16,-8-4 3 16,-11-1 0-16,5-3 1 15,-11-3-1-15,-2-2 2 16,8 2-2-16,-19-3 0 15,5 4 0-15,-8 4 0 16,3 1 0-16,5 2 0 16,-8 3-2-16,22 2 1 15,0 2 1-15,19 0 1 16,-8 3-1-16,8 0 0 16,0 0 0-16,0 0 3 0,0 0-2 15,0 0-1-15,8 0-1 16,30 7 1-16,28 14 2 15,8 1 1-15,2 4 0 16,3-4 1-16,-5 2 3 16,-9 1-3-16,-8 2-1 15,-10-2-3-15,-20-1 0 16,-16 5 1-16,-11-2 0 16,0 7 2-16,-66 3 6 15,-32 7 0-15,-24-1-7 16,-4 2-2-16,-5-5-5 15,14-5-18-15,30-11-38 0,2-13-83 16,39-11-274-16</inkml:trace>
  <inkml:trace contextRef="#ctx0" brushRef="#br0" timeOffset="92021.0554">24544 8751 191 0,'0'-2'93'15,"0"2"-50"-15,0-4-11 16,0 2 3-16,0 2 14 16,0-2-12-16,0 2-4 15,0 0-2-15,0 0 5 0,0 0-2 16,0 0-19-1,0 0-7-15,0 0-3 0,0 0 9 16,0 0 1-16,0 24 0 16,-14 12 20-16,-13 10-27 15,2 1-4-15,-2 0-4 16,-11-2-5-16,5-8-30 16,0-2-71-16,12-4-118 15</inkml:trace>
  <inkml:trace contextRef="#ctx0" brushRef="#br0" timeOffset="92516.9436">23205 9846 275 0,'0'0'72'15,"0"0"-52"-15,0 0 9 16,0 0-13-16,0 0 4 16,0 0 4-16,0 0 10 15,0 5 0-15,0 2-10 16,0 1 2-16,0 0-8 15,27-1 3-15,20-2 0 16,18-3 8-16,28-2-8 16,-1 0-1-16,-7 0-10 0,-14 0-9 15,-33 0-1-15,-11-6-14 16,-13 2-37 0,-9 0-84-16,-5-3-220 0</inkml:trace>
  <inkml:trace contextRef="#ctx0" brushRef="#br0" timeOffset="93010.5956">24195 9608 231 0,'0'0'198'0,"0"0"-184"16,0 0 16-16,0 0 5 15,0 0-10-15,0 4-7 16,0 4 0-16,0 1 4 0,0 9 1 16,0 1-3-16,-25 8 7 15,-21 10-9 1,-6 9-11-16,-3 2 1 0,4-2-2 16,26-11-5-16,17-12-1 15,8-8-1-15,8-13-3 16,49-2 4-16,36 0 5 15,19-2 0-15,-19-9-2 16,-17 7 1-16,-16 4 0 16,-33 0-4-16,-8 0-1 15,-19 0-11-15,0 0-37 16,0 0-51-16,0-3-38 16,0-1-120-16</inkml:trace>
  <inkml:trace contextRef="#ctx0" brushRef="#br0" timeOffset="93228.8749">24699 9688 344 0,'0'-1'97'16,"0"1"-7"-16,3 0-19 16,-3 0-22-16,0 1-20 15,0 33 12-15,0 20 26 16,-33 21-30-16,-32 19 2 15,-36 13-11-15,-22 7-6 16,-8-11-17-16,25-18-5 16,30-25-9-16,48-29-76 15,28-31-173-15</inkml:trace>
  <inkml:trace contextRef="#ctx0" brushRef="#br0" timeOffset="94420.8554">28462 8704 345 0,'0'-3'31'0,"0"1"11"15,0 2-19-15,0 0 3 16,0 0-6-16,0 0-4 16,0 0 10-16,0 0 9 15,0 0-3-15,0 0-8 16,0 0-10-16,0-3-6 15,0 3-1-15,0 0 2 16,0 0 4-16,0 0-5 16,0 0 3-16,0 0 7 15,0 0 5-15,0 19 17 0,-14 15-2 16,-10 4-10-16,-9 5-4 16,-13 1-19-16,-6-2-5 15,11-7-36-15,8-11-96 16,14-13-187-16</inkml:trace>
  <inkml:trace contextRef="#ctx0" brushRef="#br0" timeOffset="95029.0726">28107 9744 198 0,'6'-5'293'16,"-6"5"-235"-1,0 0-2-15,0 0-21 0,3 0-8 16,-3 0-9-16,0 20 9 16,0 20 9-16,0 16-8 15,0 19 3-15,0 12-12 16,-3 7-12-16,-41-4-7 16,-8-7-7-16,-2-20-110 15,-3-33-474-15</inkml:trace>
  <inkml:trace contextRef="#ctx0" brushRef="#br0" timeOffset="130630.0411">23876 11611 367 0,'0'0'116'15,"0"0"-90"-15,0 0 16 16,0 0-17-16,0-3-3 0,38-4 0 16,22 0 4-16,5 2 1 15,9 0-3-15,16 0-5 16,3 3-3-16,2-3 0 15,-2-3 2-15,-20 0-16 16,-15 2-2-16,-26 4-7 16,-18 2-17-16,-6 0-20 15,-8 0-15-15,0 0-37 16,-33 2-56-16,-18 4-84 16</inkml:trace>
  <inkml:trace contextRef="#ctx0" brushRef="#br0" timeOffset="130878.6245">24124 11688 45 0,'-11'-3'430'16,"11"3"-405"-16,11 0 13 15,16 21 3-15,0 5-3 16,-2 16-16-16,-25 15-11 15,0 13 4-15,0 4 0 16,-52 6-6-16,-2-6-9 16,7-8-2-16,4-13-12 15,15-12-36-15,9-16-35 16,19-15-41-16,0-10-107 16</inkml:trace>
  <inkml:trace contextRef="#ctx0" brushRef="#br0" timeOffset="131268.4787">24623 12059 418 0,'38'-14'36'0,"22"-6"40"0,11-2-12 16,0-6-20-1,-11-2-3-15,-14-1-1 0,-8 3-3 16,-21 5-9-16,-7 5-2 16,-10 7-9-16,0 8-2 15,-27 3-6-15,-49 0-9 16,-22 20 1-16,-9 14-1 15,15 7 1-15,15 7-1 16,17-1 0-16,22-2-4 16,30-8-14-16,8-14-15 15,0-8-29-15,79-15-22 16,19 0-20-16,9-16 1 0,15-21-44 16,-21-3-65-16</inkml:trace>
  <inkml:trace contextRef="#ctx0" brushRef="#br0" timeOffset="131522.4743">25304 11828 253 0,'-13'0'86'0,"-20"17"-25"15,-5 9 3-15,16 0 6 16,11-9-35-16,11-10-25 16,0-7 24-16,52 0 5 15,13-2 11-15,1-7 5 16,-14 8-2-16,-20 1-9 15,-26 0-16-15,-6 35-7 0,-6 11-9 16,-59 7-7 0,-1-6-5-16,1-11 0 0,13-14-12 15,20-12-32-15,10-10-6 16,11 0-29-16,11-17-33 16,0-9-49-16,0-9-80 15</inkml:trace>
  <inkml:trace contextRef="#ctx0" brushRef="#br0" timeOffset="131784.602">25869 11503 445 0,'0'-6'84'16,"0"3"-36"-16,0 3-8 15,11 0-18-15,8 12 10 16,-6 21-18-16,-13 12-8 16,0 7 6-16,0 6 12 15,-5 6-12-15,-22 0-6 16,2 0-6-16,-16 1-8 16,9-8-34-16,-1-6-70 15,0-19-108-15,14-18-143 16</inkml:trace>
  <inkml:trace contextRef="#ctx0" brushRef="#br0" timeOffset="131942.498">25604 11800 123 0,'0'-20'546'15,"71"17"-497"-15,11 3 7 16,-30-3-55-16,-14 3-1 15,-5 0-89-15,-6 0-193 16</inkml:trace>
  <inkml:trace contextRef="#ctx0" brushRef="#br0" timeOffset="132812.5132">26649 11554 400 0,'0'-4'91'0,"30"4"-68"16,-9 0 33-16,4 11-32 16,16 17-14-16,-3 6 1 15,0 4 4-15,9 1 6 16,-7 6-2-16,-1-3-13 0,-7-1-6 16,-10-6 0-16,-3 0-8 15,-8 1-18-15,-11-3-28 16,0-4-34-16,0-7-66 15,0-10-99-15</inkml:trace>
  <inkml:trace contextRef="#ctx0" brushRef="#br0" timeOffset="133044.4733">27205 11580 503 0,'0'-1'71'0,"-22"1"-20"0,-35 23-10 15,-17 17-29-15,-24 18-7 16,-6 7-5-16,6 4-1 16,14 0-14-16,16-10-25 15,29-16-67-15,28-18-65 16,11-19-103-16</inkml:trace>
  <inkml:trace contextRef="#ctx0" brushRef="#br0" timeOffset="133382.5571">27478 11727 437 0,'0'0'71'0,"8"-4"0"0,30 4-20 16,3-3-16-16,11-4-24 16,-12 2-11-16,-1-2-3 15,-12 7-14-15,-8 0-32 16,0 0-65-16,-5 0-119 16</inkml:trace>
  <inkml:trace contextRef="#ctx0" brushRef="#br0" timeOffset="133600.322">27543 11903 45 0,'0'-17'530'0,"16"16"-500"16,36 1 25-16,-14 0-37 15,3-3-18-15,-8 3-12 16,5 0-27-16,-13 0-40 16,-4-3-40-16,12-2-89 15</inkml:trace>
  <inkml:trace contextRef="#ctx0" brushRef="#br0" timeOffset="133930.6207">28462 11464 364 0,'-38'4'61'0,"-17"40"1"16,-2 5 0-16,11 9-13 15,13 0-1-15,19-8-5 16,14-7-8-16,19-15-2 16,79-23-9-16,28-5 14 15,37-38-5-15,1-26-5 16,-19 0-3-16,-47-1-3 16,-52 18 5-16,-46 3-14 0,-38 14-8 15,-60 13-5-15,-17 8-20 16,6 5-79-16,49-22-218 15</inkml:trace>
  <inkml:trace contextRef="#ctx0" brushRef="#br0" timeOffset="148638.2777">23737 13440 94 0,'-14'0'248'15,"-5"0"-193"-15,5 0 3 16,3-3-21-16,3-5-8 0,-3 6 6 16,3-3 4-16,3 4 4 15,5 1-5-15,0 0-2 16,0 0-6-16,0 0-8 15,24 0-7-15,42 8 16 16,32 7-14-16,8-3-11 16,11-3-3-16,-5-2-3 15,5-4 0-15,-18 1-14 16,-12 0-78-16,-22-4-80 16,-27 0-203-16</inkml:trace>
  <inkml:trace contextRef="#ctx0" brushRef="#br0" timeOffset="149312.3598">25842 13069 453 0,'0'-10'83'16,"0"5"-21"-16,0-3-5 16,0 2-27-16,0-2-7 15,0-2-5-15,-20-3-5 16,-20 2 3-16,-26 7 8 15,-18 4-10-15,-20 0-12 16,-11 2 9-16,6 32-9 16,3 5-1-16,27 8-1 15,22-2 0-15,29-8 0 16,28-8 0-16,0-2 0 16,22-11-2-16,49 4 2 15,14-6 8-15,7-2 2 16,-7 7 1-16,-6 0 6 15,-3 3 0-15,-29 10 2 16,-6 3-12-16,-14 8-2 0,-16 4-1 16,-11 7-3-16,0 8 0 15,-47 3-1-15,-15-4 0 16,-17 2 0-16,5-14-4 16,9-14-1-16,18-10 3 15,23-12-3-15,16-11 0 16,8-2-2-16,0-24 6 15,0-32-12-15,51-17 4 16,31-12 5-16,16-8 4 16,20-2 3-16,4 8 1 15,-10 5 9-15,-6 7-4 16,-27 20-6-16,-27 16-3 0,-14 16 1 16,-24 11-1-16,0 12-5 15,-14 0-34-15,19 0-50 16,0 0-43-16,0 21-92 15,0 7-161-15</inkml:trace>
  <inkml:trace contextRef="#ctx0" brushRef="#br0" timeOffset="149672.6354">26889 13175 492 0,'0'-4'60'0,"0"4"4"15,0 0-39-15,0 0-2 16,-20 6-12-16,-37 26 3 16,-11 15 4-16,-27 13-5 15,-20 7-6-15,6 6-1 16,16-7 13-16,20-6-7 15,43-12-9-15,22-17-3 16,8-8-1-16,8-12-1 16,57-3 2-16,12-1 6 15,10 1 7-15,-11 4 7 0,-16 3 4 16,-14 11-11-16,-7-1-13 16,-12-5-3-16,-8-4-51 15,0-9-42-15,-19-7-79 16,19-1-211-16</inkml:trace>
  <inkml:trace contextRef="#ctx0" brushRef="#br0" timeOffset="149980.091">27690 13159 513 0,'-65'47'57'0,"-9"17"19"0,3 23-27 16,6 7-2-16,18-2-14 15,20-9 4-15,27-14-11 16,8-29-10-16,77-27-9 16,38-13 2-16,29-39 6 15,-2-35 0-15,-5-13-2 16,-28 0 8-16,-57 14 12 15,-55 13-15-15,-15 20-5 16,-102 6-13-16,-19 12-6 16,19 7-16-16,25 4-82 15,49-15-167-15</inkml:trace>
  <inkml:trace contextRef="#ctx0" brushRef="#br0" timeOffset="157437.9105">26076 8327 389 0,'0'-2'42'16,"8"-3"-5"-16,3 2-7 16,-3-5-4-16,6 0-7 15,-3 1 9-15,-8 0 20 16,-3 3-13-16,0 4-5 15,0 0 2-15,0 0-1 16,0 0-1-16,0 0-4 16,0 0-6-16,0 0-4 15,0 0-4-15,0 0-3 16,0 29-3-16,19 5 27 16,38-10-10-16,49-24-1 15,58-22-2-15,84-72-4 0,49-50-16 16,22-30-20-16,-38-7-172 15,-82 4-455-15</inkml:trace>
  <inkml:trace contextRef="#ctx0" brushRef="#br0" timeOffset="158914.1324">22799 8304 354 0,'0'0'177'0,"0"0"-167"16,0 0 32-16,0 0-8 15,16 9 11-15,36 9-12 16,13 7-7-16,14 4 6 16,6 6-13-16,-1 6 4 0,-5-3-15 15,-27 6-6 1,-11-3-2-16,-22 4-1 16,-5-3-13-16,-14-7-38 0,0-12-39 15,0-16-94-15,0-7-159 16</inkml:trace>
  <inkml:trace contextRef="#ctx0" brushRef="#br0" timeOffset="159086.23">23418 8233 618 0,'-159'68'57'16,"-18"31"-9"-16,-8 22 25 15,-28 7-62-15,33-11-11 0,44-20-9 16,62-37-79-16,74-52-155 16</inkml:trace>
  <inkml:trace contextRef="#ctx0" brushRef="#br0" timeOffset="159814.3136">29149 7854 474 0,'-25'0'125'16,"25"0"-116"-16,0 0 29 16,0 0-3-16,28 0 2 15,43 17 1-15,27 13-5 16,24 7-4-16,-2 11-10 16,3 1-8-16,-22 6-11 15,-17 2 0-15,-24 0-17 16,-21-6-30-16,-12 0-42 0,-16-16-45 15,-11-15-163-15</inkml:trace>
  <inkml:trace contextRef="#ctx0" brushRef="#br0" timeOffset="159972.1993">29970 7741 445 0,'-183'64'380'0,"-27"37"-363"16,6 26 27-16,-1-3-44 16,36-9-17-16,57-45-180 0</inkml:trace>
  <inkml:trace contextRef="#ctx0" brushRef="#br0" timeOffset="170476.1513">17152 14861 203 0,'5'-28'313'15,"3"1"-294"-15,20 0 36 16,4 0 0-16,-7 4-11 15,-17 5-7-15,3 6 13 16,-11 5-3-16,0 4-6 16,0 3-5-16,0 0-11 15,-57 12-15-15,-50 46-3 16,-48 39-5-16,-36 42 0 16,8 25-2-16,39 14 1 15,51 2 2-15,61-15 0 0,32-22-3 16,13-32 0-16,66-32-3 15,11-27 1-15,3-17-8 16,-3-12-17-16,-11-16-48 16,-14-7-59-16,-5 0-88 15</inkml:trace>
  <inkml:trace contextRef="#ctx0" brushRef="#br0" timeOffset="170879.7909">17381 15457 518 0,'0'0'40'0,"0"0"-9"15,0 0 5-15,41 0 30 16,16-2-13-16,17-9-3 15,10 3-14-15,9 1 0 16,2-2-9-16,-16 2-15 16,-13-5-10-16,-12 1-2 15,-2 0-14-15,-6-3-32 16,-18-1-79-16,-9 8-113 16</inkml:trace>
  <inkml:trace contextRef="#ctx0" brushRef="#br0" timeOffset="171269.2283">18608 14992 453 0,'0'-2'83'0,"0"2"-21"16,0 0-23-16,0 0-13 15,0 0-16-15,0 17-1 0,-22 29 7 16,-30 12-2-16,-13 9-6 16,13-2 2-1,14-10-1-15,11-18 1 0,27-17-7 16,0-13-2-16,13-7 3 15,58 0 21-15,27-2 16 16,0-17-28-16,9-2-4 16,-23 8 0-16,-18 9-3 15,-15 0-6-15,-4 3-6 16,-28 0-27-16,0-15-59 16,-5-3-51-16,-6-10-158 15</inkml:trace>
  <inkml:trace contextRef="#ctx0" brushRef="#br0" timeOffset="171479.9076">19221 14902 600 0,'-5'8'55'0,"-9"36"8"16,-10 21 1-16,-12 17-8 15,-2 12-20-15,-14 14-9 16,-13 3-6-16,-9-4-11 15,11-12-6-15,9-15-4 16,16-8-9-16,24-23-41 16,14-20-68-16,0-14-30 15,27-15-90-15</inkml:trace>
  <inkml:trace contextRef="#ctx0" brushRef="#br0" timeOffset="171697.9974">19464 15612 606 0,'0'45'77'16,"-33"13"-1"-16,-24 13-22 16,-22 7-17-16,-8-1-20 15,-9-7-17-15,9-16-4 16,35-21-10-16,33-19-28 15,19-14-57-15,0-24-78 0,66-45-290 16</inkml:trace>
  <inkml:trace contextRef="#ctx0" brushRef="#br0" timeOffset="171959.9909">20252 14950 574 0,'0'27'89'16,"-8"30"-11"-16,-17 19-17 16,-7 18-5-16,-9 9-21 15,-3 4-10-15,3-4-15 0,14-17-10 16,8-9-4-16,19-19-17 15,0-20-48-15,0-22-51 16,0-16-33-16,22-18-68 16</inkml:trace>
  <inkml:trace contextRef="#ctx0" brushRef="#br0" timeOffset="172178.2026">20781 14616 440 0,'22'0'305'0,"30"36"-279"15,27 36 28-15,-8 29-10 16,-25 31 9-16,-38 28-13 16,-8 21-10-16,-87 9-3 15,-52-3-23-15,-36-21-4 16,-7-26-17-16,18-69-145 15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1T18:24:56.6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2035 4405 223 0,'6'0'166'16,"-6"0"-126"-16,0 0 46 16,0 0-37-16,0 0-6 15,0 0-9-15,0 0-10 16,0 0-7-16,-6 0-6 0,-7 20-8 16,-14 17 3-1,-1 18 4-15,-24 18-5 0,-18 8-3 16,-10 11 0-16,-4-5-1 15,13-14-1-15,17-26 0 16,26-20 0-16,28-21 0 16,0-6 0-16,0 0 0 15,36-32 0-15,21-16 1 16,3 0 0-16,5-1 2 16,1 7 2-16,-14 7 6 15,-6 7-3-15,-19 13-4 16,-21 9-3-16,-6 6-1 15,0 15-5-15,0 35-1 0,-6 17 6 16,6 1 2 0,0-16-2-16,0-23 0 0,38-26-6 15,69-7-5-15,15-60 11 16,28-23 3-16,3-18 1 16,-22-3 6-16,-33 9 4 15,-27 16-5-15,-30 20-3 16,-30 16-5-16,-11 15-1 15,0 12-9-15,0 9-29 16,0 11-41-16,-30 0-82 16,8 24-133-16</inkml:trace>
  <inkml:trace contextRef="#ctx0" brushRef="#br0" timeOffset="517.9048">2973 4686 308 0,'0'-2'103'0,"0"2"-51"15,0 0 8-15,0 0-26 16,0 0-8-16,-2 0-9 16,-4 0-4-16,-7 6-3 15,-1 15 6-15,-5 6-1 16,5 8 1-16,-10 5-2 15,15 2-2-15,-1 1-2 16,7-10-3-16,3-6-3 16,0-8-4-16,0-19 0 15,22 0 0-15,35-19 2 16,8-20 5-16,1-3-4 0,-6 9-1 16,-33 17 4-16,-8 11 2 15,-19 5-4-15,0 0-4 16,0 32 0-16,0 14 11 15,0 5-9-15,-19-3-2 16,0-14-9-16,16-12-41 16,-2-12-37-16,5-7-67 15,0-3-94-15</inkml:trace>
  <inkml:trace contextRef="#ctx0" brushRef="#br0" timeOffset="1056.7442">3560 4807 231 0,'0'0'138'0,"0"0"-123"16,0 0 12-16,0 0 17 15,0 0-19-15,0 0-4 16,0 0 22-16,0 0 3 15,0 0-11-15,0 0-10 16,0 0-6-16,0 0-3 16,0 0-5-16,0 0-7 15,0 12 5-15,-11 4 1 16,3 7-1-16,-3 4-1 16,2 0 1-16,-4 1-5 0,2 2-2 15,3-3 0-15,2-7-1 16,6 0-1-16,0-11 0 15,0-9-2-15,0 0-1 16,28-5 3-16,23-21 3 16,7-5 1-16,-18 9 0 15,-7 7 5-15,-14 10-2 16,-11 5 0-16,-2 0-5 16,-6 0-2-16,0 20 13 15,0 5-8-15,0-6-3 16,0-2-1-16,5-9-1 15,17-5 0-15,16-3 0 16,9 0 1-16,10 0 2 0,-11 3-2 16,-13 6-1-16,-14 11 0 15,-11 7-1-15,-8 5 1 16,0-1-17-16,0-8-57 16,0-5-57-16,-19-7-90 15</inkml:trace>
  <inkml:trace contextRef="#ctx0" brushRef="#br0" timeOffset="1394.7766">4334 5132 378 0,'41'-14'39'15,"16"-3"55"-15,-11 1-33 16,1-6-16-16,-14 4-11 16,-20-4-14-16,-13 8 6 15,0-1-2-15,0 5 4 16,-13 6 1-16,-26 4-5 16,-21 0-20-16,-5 4-4 15,-14 29 0-15,22 11 0 16,2 1 0-16,31 0-1 15,21-9 0-15,3-6-15 16,3-11-35-16,54-18-17 0,27-1-29 16,17 0-25-16,3-12-60 15,-14 1 27-15</inkml:trace>
  <inkml:trace contextRef="#ctx0" brushRef="#br0" timeOffset="1582.5907">4814 5215 245 0,'0'10'132'0,"-8"-3"-36"15,8-7-29-15,0 0-11 16,0-28 18-16,21-16-15 16,45-7-22-16,10 5-7 15,3 6-12-15,-5 10-13 16,-3 3-2-16,-14 8-3 16,3 3-2-16,-5 4-17 0,2 9-36 15,-5 3-36-15,2 0-74 16,3 7-88-16</inkml:trace>
  <inkml:trace contextRef="#ctx0" brushRef="#br0" timeOffset="1868.5728">5913 4923 353 0,'-39'0'96'16,"7"0"-50"-16,-25 0-4 15,-3 8 4-15,-6 19-20 16,12-1-10-16,7 0 2 15,17-2-7-15,11-7 5 16,16-7-8-16,3-5-5 0,0-5-2 16,22 0 3-16,35-14 8 15,3-4-10-15,6 11-1 16,-20 3-1-16,-8 4 0 16,-18 16 0-16,-12 21 0 15,-8 10 5-15,0 1-1 16,0-11-4-16,0-18-4 15,0-19-36-15,0 0-37 16,19-37-72-16,22-14-135 16</inkml:trace>
  <inkml:trace contextRef="#ctx0" brushRef="#br0" timeOffset="2122.5164">6453 4390 270 0,'5'18'108'15,"6"15"-8"-15,-8 16-25 16,-3 8-13-16,0 12-22 16,-3 7-12-16,-27 5-7 15,-16-2-12-15,18-2-7 16,4-4-2-16,10-14-6 15,0-6-18-15,9-22-21 0,-9-13-74 16,6-7-61 0,-3-11-150-16</inkml:trace>
  <inkml:trace contextRef="#ctx0" brushRef="#br0" timeOffset="2302.5494">6131 4866 399 0,'0'-11'134'16,"19"-3"-68"-16,60-8-5 16,19-7-25-16,0 2-9 15,0 2-19-15,-13 6-8 16,-6 7-11-16,-8 8-34 16,-6 4-84-16,-18 3-119 0</inkml:trace>
  <inkml:trace contextRef="#ctx0" brushRef="#br0" timeOffset="2588.4526">6962 4813 216 0,'-32'19'243'16,"-1"8"-206"-16,14 1 39 15,11-3-16-15,8-1-32 16,0-2-6-16,19-10 2 15,41-12-9-15,5 0 12 0,14-4 9 16,-8-20-12-16,-5-2-6 16,-20 4-3-16,-19 3-3 15,-27 2-3-15,0 3 3 16,-13-1-4-16,-39 6-8 16,5 2-3-16,7 0-18 15,15 4-28-15,11 0-41 16,14 3-44-16,0 0-106 15</inkml:trace>
  <inkml:trace contextRef="#ctx0" brushRef="#br0" timeOffset="2841.8849">7448 4958 291 0,'-14'19'162'0,"-5"1"-102"16,5-8 2-16,14-5-35 15,0-7-22-15,0 0-3 16,0-19 20-16,41-20 10 16,17-9-10-16,-1 4 19 15,8 7 10-15,9 11-9 16,-9 7-7-16,-13 3-7 16,-11 11-7-16,-16 5-19 15,2 0-2-15,-8 0-10 16,-5-2-44-16,-14 2-79 0,0 0-173 15</inkml:trace>
  <inkml:trace contextRef="#ctx0" brushRef="#br0" timeOffset="3128.9226">8484 4433 3 0,'0'1'566'0,"0"5"-487"16,0 2 7-16,0-1-48 15,0-2-38-15,0 4-8 16,0-1-52-16,0 7-74 16,0 9-175-16</inkml:trace>
  <inkml:trace contextRef="#ctx0" brushRef="#br0" timeOffset="3262.8469">8484 4826 577 0,'-33'18'126'0,"6"3"-3"16,21-4-122-16,6-6-1 16,-8-11-148-16,8-22-480 15</inkml:trace>
  <inkml:trace contextRef="#ctx0" brushRef="#br0" timeOffset="6890.572">1877 6255 402 0,'-13'0'48'16,"13"0"15"-16,0 0-9 15,0 0-2-15,0 0-14 16,27 3-8-16,25 5 15 16,19 11-16-16,8 13-16 15,-14 7-2-15,9 9-3 16,-14 3-5-16,-3 5-3 15,-16 2 0-15,-11-6 0 16,-3 4-14-16,0-8-35 16,-8-15-36-16,-13-11-84 15,-6-22-127-15</inkml:trace>
  <inkml:trace contextRef="#ctx0" brushRef="#br0" timeOffset="7154.3963">2513 6340 429 0,'0'-2'50'16,"0"2"24"-16,0 0-25 16,-20 0-21-16,-26 8-5 15,-33 26-3-15,-25 16-4 16,-21 12-1-16,0 13-8 15,-4-7-5-15,18-3-2 0,18-14 0 16,28-10-2 0,37-17-14-16,15-11-21 0,13-13-60 15,41-7-48-15,38-42-93 16</inkml:trace>
  <inkml:trace contextRef="#ctx0" brushRef="#br0" timeOffset="7656.3805">2886 5958 145 0,'0'0'156'0,"-11"0"-125"16,8 0 28-16,3 0-24 16,-5 0-21-16,5 0-6 15,0 0 21-15,-5 0 20 16,5 0-4-16,0 0-11 15,0 0-7-15,0 0 1 16,0-3-11-16,0 0-1 0,32-2 6 16,31-5 4-16,2 1-1 15,-18 2-1-15,-12 2-4 16,-18 5-12-16,-17 0-5 16,0 12 1-16,0 29 1 15,-52 19 0-15,-14 6-5 16,1-2 0-16,19-17-1 15,35-13-7-15,11-13-11 16,32-16-15-16,58-5 0 16,30 0 4-16,25-23-12 15,-14 5-41-15,-28 9-79 16,-29 4-90-16</inkml:trace>
  <inkml:trace contextRef="#ctx0" brushRef="#br0" timeOffset="8000.9178">3521 6430 365 0,'39'0'64'0,"29"0"29"15,30 0-40-15,14 0-19 16,-17 0-21-16,-8 0-10 15,-13 0-3-15,-17 0-7 16,3 0-26-16,-8 0-72 16,-14 0-84-16</inkml:trace>
  <inkml:trace contextRef="#ctx0" brushRef="#br0" timeOffset="8330.712">3966 6297 125 0,'-25'-2'160'15,"20"0"-84"-15,2 2 3 16,3-3-26-16,0 3-9 15,0 0-14-15,0 0-1 16,0 0-8-16,0 22 2 0,-11 15 14 16,3 11-12-16,-11 7 0 15,-6 4-5-15,4-3-13 16,-4-5-7-16,11-7 0 16,6-8-11-16,8-14-32 15,0-13-61-15,22-9-85 16,30-7-81-16</inkml:trace>
  <inkml:trace contextRef="#ctx0" brushRef="#br0" timeOffset="8675.9185">4702 6179 363 0,'-74'0'45'15,"4"22"-18"-15,-4 8 12 16,11-3-13-16,17-5-9 16,13-7 4-16,33-9-10 15,0-6-10-15,33 0 26 16,65 0 46-16,6-8-15 16,2 5-4-16,-30 3-16 15,-29 5-12-15,-34 30-2 16,-13 11-9-16,-13 15-5 15,-64 1-5-15,-29-3-4 0,2-11-1 16,-2-14 0-16,41-17-13 16,26-13-18-16,26-4-4 15,5 0-18-15,8-12-17 16,0-22-31-16,40-3-39 16,26-8-34-16</inkml:trace>
  <inkml:trace contextRef="#ctx0" brushRef="#br0" timeOffset="8922.5566">4787 6089 308 0,'0'-8'78'0,"13"2"-20"15,39 3 35-15,8-2-21 16,-3 2-31-16,3 3-19 16,-3 0-18-16,-10-3-4 15,13-1 0-15,-8-3-22 16,2-1-46-16,12 1-50 16,-20-1-65-16</inkml:trace>
  <inkml:trace contextRef="#ctx0" brushRef="#br0" timeOffset="9252.5557">5495 6149 186 0,'0'10'290'15,"0"8"-274"-15,6 6 61 16,46 6-15-16,0 1-19 16,8 8-15-16,-9 0-8 15,-10 1-8-15,-8 2-2 16,-14-5-6-16,8-5-3 0,-8-2-1 15,0-5-4-15,1-8-25 16,-1-9-50-16,2-5-75 16,-10-3-65-16</inkml:trace>
  <inkml:trace contextRef="#ctx0" brushRef="#br0" timeOffset="9440.5103">5986 6188 489 0,'-84'21'34'0,"-9"24"50"16,-11 5-24-16,4 10-38 15,-4 0-18-15,25-6-4 16,22-11-4-16,24-14-30 16,33-8-54-16,0-14-68 15,33-7-194-15</inkml:trace>
  <inkml:trace contextRef="#ctx0" brushRef="#br0" timeOffset="9666.5868">6458 6293 466 0,'41'0'47'16,"43"0"51"-16,1 0-61 16,-1 0-13-16,-10 0-19 15,-11 0-5-15,-17-8-9 16,-5-2-50-16,-16-3-119 16</inkml:trace>
  <inkml:trace contextRef="#ctx0" brushRef="#br0" timeOffset="10092.3627">7230 5980 294 0,'0'0'131'16,"0"0"-86"-16,54 0 35 15,3 0-31-15,3-3-3 16,-21 0-6-16,-12 3 2 16,0 0-12-16,-21 6-11 15,-6 20-3-15,0 13-4 16,-14-4-6-16,-19-6-5 16,20-9 0-16,7-12-1 0,6-8-2 15,0 0 0 1,52 0 0-16,13-16 2 0,-5 9 1 15,-21 7 0-15,-7 0 10 16,-18 23 7-16,-14 21 4 16,0 13-3-16,-74 8-6 15,-21-6-12-15,-3-6-1 16,10-20-5-16,23-12-17 16,27-12-13-16,24-5-2 15,9-4-5-15,5 2-14 16,0 1-29-16,19-3-61 15,22 0-95-15</inkml:trace>
  <inkml:trace contextRef="#ctx0" brushRef="#br0" timeOffset="10498.2776">8405 5766 56 0,'-3'0'297'0,"-41"0"-258"16,25 3 6-16,-22 19 8 16,3 8-21-16,0 4-3 15,3 5 6-15,-4 10 4 0,-7 8 1 16,13 7-1-16,9 3-8 15,21-4-3-15,3-12-11 16,3-11-7-16,62-10-5 16,20-18-1-16,13-9 4 15,6-3 2-15,-12 0 0 16,-18-19-3-16,-25-2 4 16,-33 0-5-16,-16-1-3 15,0 6 1-15,-79 1-4 16,-13 2-6-16,4 7-8 15,12 6-8-15,30-3-56 16,27-2-35-16,19-3-72 0,0-9-212 16</inkml:trace>
  <inkml:trace contextRef="#ctx0" brushRef="#br0" timeOffset="10782.436">9130 5871 361 0,'0'0'115'16,"8"0"-30"-16,44 0-32 0,19-13-10 15,3-5-7-15,-1 1-9 16,-2 1-6-16,-25 8-15 16,-21 3-6-16,-6 5-15 15,-11 0-44-15,-8 7-92 16,0 21-99-16</inkml:trace>
  <inkml:trace contextRef="#ctx0" brushRef="#br0" timeOffset="10956.5775">9236 6102 340 0,'0'0'216'15,"25"0"-119"-15,43 0-40 16,8-4-6-16,-10 1-23 16,8 0-28-16,-17-2-6 15,-5-1-45-15,-12-1-80 16,7-8-159-16</inkml:trace>
  <inkml:trace contextRef="#ctx0" brushRef="#br0" timeOffset="11300.5646">10469 5747 363 0,'-41'44'94'16,"-5"16"13"-16,13 10-23 15,0-2-41-15,28-4-10 16,5-8-3-16,5-16-8 16,61-15-1-16,21-17 0 15,36-8 6-15,7-10-4 16,15-41-9-16,-6-13-5 0,-27-8 10 15,-47 3-2-15,-32 6-7 16,-33 4-6-16,-33 9-2 16,-65 3-2-16,-14 5-7 15,6 12-10-15,16 8-21 16,16 6-54-16,9 1-63 16,8 0-201-16</inkml:trace>
  <inkml:trace contextRef="#ctx0" brushRef="#br0" timeOffset="12118.777">1896 7305 518 0,'-117'41'23'16,"19"17"58"-16,5 14-35 16,-10 16-13-16,18 16-11 15,17 21 7-15,11 4-14 16,38-2-2-16,19-22-13 15,46-23-10-15,63-28-67 16,55-25-68-16,21-28-152 16</inkml:trace>
  <inkml:trace contextRef="#ctx0" brushRef="#br0" timeOffset="12671.5696">4478 7246 330 0,'47'0'83'0,"13"0"20"16,16 22-24-16,3 13-13 15,-13 21-15-15,-25 18 4 16,-36 21 3-16,-5 27-7 16,-46 13-16-16,-53 2-28 15,-12-15-7-15,7-27-7 16,39-34-77-16,32-54-97 16,33-25-273-16</inkml:trace>
  <inkml:trace contextRef="#ctx0" brushRef="#br0" timeOffset="13182.4899">5408 7372 436 0,'-52'0'60'0,"-5"33"11"16,-16 14 13 0,-12 21-22-16,1 19-7 0,-4 21-10 15,23 13-17-15,35-5-22 16,30-19-6-16,90-34-19 16,79-36-131-16,54-27-258 15</inkml:trace>
  <inkml:trace contextRef="#ctx0" brushRef="#br0" timeOffset="13760.1743">8061 6906 521 0,'22'0'58'0,"35"15"45"0,11 30-32 15,-10 19-14 1,-20 23-13-16,-38 29-7 0,0 19-11 15,-96 8-10-15,-15-5-12 16,4-25-4-16,23-29-30 16,32-36-118-16,44-48-146 15</inkml:trace>
  <inkml:trace contextRef="#ctx0" brushRef="#br0" timeOffset="14262.1162">8923 7240 285 0,'0'0'87'0,"0"0"-3"15,0 0 11-15,38 0-5 16,8 0-44-16,6-2 3 15,8-3-9-15,-3-2-28 16,-2 2-11-16,-11-5-1 0,-4 0-28 16,-7 3-60-16,-14-1-142 15</inkml:trace>
  <inkml:trace contextRef="#ctx0" brushRef="#br0" timeOffset="14502.3501">8890 7546 386 0,'6'0'154'15,"21"0"-24"1,25 4-73-16,-1-4-39 0,7 0-18 15,10 0-2-15,22-16-29 16,16-12-43-16,11-5-100 16,1-7-186-16</inkml:trace>
  <inkml:trace contextRef="#ctx0" brushRef="#br0" timeOffset="14938.523">10270 7043 257 0,'-57'21'139'0,"-3"14"-38"15,2 10-1-15,-2 12-29 16,14 9-30-16,21-3-5 16,23-9-4-16,2-11-4 15,32-18-11-15,75-25 0 0,24 0 6 16,32-38-5-16,1-25 6 15,-1-17 0-15,-29-2-1 16,-30 6-4-16,-53 6-6 16,-42 8-6-16,-28 14-5 15,-96 2-2-15,-49 23-2 16,-10 10-10-16,21 13-20 16,44 0-93-16,55 0-64 15,54-25-437-15</inkml:trace>
  <inkml:trace contextRef="#ctx0" brushRef="#br0" timeOffset="15934.5251">1853 7744 299 0,'-3'-1'71'15,"3"1"-10"-15,0 0-33 16,0 0 0-16,0 0 18 16,0 0 9-16,0-2-11 15,0-4-7-15,0 1-3 16,0 5-8-16,0 0-3 15,14 0-10-15,13 7-2 16,6 28 3-16,13 16 2 16,-2 9-2-16,7 9-8 15,-15-7-5-15,2-8-1 16,3-12-12-16,-17-13-47 16,4-8-33-16,-23-14-73 0,-5-7-133 15</inkml:trace>
  <inkml:trace contextRef="#ctx0" brushRef="#br0" timeOffset="16152.5706">2218 7750 191 0,'-52'0'323'15,"-21"15"-273"-15,-25 33 26 0,-20 16-20 16,-26 9-9 0,5 2-34-16,16-10-13 0,44-16-38 15,46-28-107-15,33-21-234 16</inkml:trace>
  <inkml:trace contextRef="#ctx0" brushRef="#br0" timeOffset="17008.6507">5346 7633 308 0,'-9'-2'46'16,"9"2"5"0,-5 0-15-16,2 0-2 0,-2-4 5 15,5 4 6-15,0 0-4 16,0 0-8-16,0 16 24 16,32 13-9-16,23 6-15 15,10 1-3-15,6 4-11 16,8 0-12-16,-8-6-7 15,0-8 0-15,-16-4-12 16,-12-10-35-16,-7-5-66 16,-36-2-92-16,0-4-238 15</inkml:trace>
  <inkml:trace contextRef="#ctx0" brushRef="#br0" timeOffset="17218.5852">5776 7631 500 0,'-84'19'64'16,"-14"34"23"-16,-28 27-15 15,-18 11-3-15,13 5-65 16,33 0-4-16,19-44-126 15,60-51-431-15</inkml:trace>
  <inkml:trace contextRef="#ctx0" brushRef="#br0" timeOffset="21414.2897">2592 8040 202 0,'-19'0'279'16,"13"0"-272"-16,6 0 3 15,0 0-1-15,30 0 25 16,22-2 12-16,-6-5-24 15,9-2-14-15,-3 2-3 16,13 2 17-16,6 4-12 16,-6-2-9-16,1 3-1 15,-25 0-12-15,-3 0-36 16,-19 0-42-16,-11 0-118 16</inkml:trace>
  <inkml:trace contextRef="#ctx0" brushRef="#br0" timeOffset="21728.3884">2802 7883 192 0,'0'-3'149'16,"0"3"-103"-16,-6 0 12 16,3 0-20-16,3 0-14 15,0 0-8-15,0 0 3 0,-5 25 29 16,0 14-2-16,2 13-10 16,-16 10-15-16,8-1-14 15,-3-2-5-15,14-12-2 16,0-13-9-16,0-16-43 15,0-12-96-15,0-6-167 16</inkml:trace>
  <inkml:trace contextRef="#ctx0" brushRef="#br0" timeOffset="22410.3001">3993 7555 303 0,'0'0'37'15,"0"0"24"-15,0-5 0 16,0 5-22-16,0-1 1 15,0 1 8-15,0-3-7 16,0 3-10-16,0-5-3 16,-14-1-6-16,-10 5-2 15,-9 1-16-15,-19 0-3 16,-8 0 1-16,-10 12-1 16,-4 19-1-16,0 0 2 0,12 10-1 15,15 1 0 1,15-1 1-16,12 3-1 0,18-13 2 15,2-7-3-15,0-14 1 16,35-10 1-16,31 0 6 16,13-25-1-16,5-12-2 15,1-5-2-15,-14 3-2 16,-20 5 2-16,-18 13-1 16,-17 5 2-16,-10 13 7 15,-6 0-5-15,0 3-4 16,0 0 0-16,0 29 6 15,0 19 11-15,0 11-5 16,0 14-6-16,-22 3-4 16,-8-1-3-16,22-12-1 15,8-22-5-15,0-16-51 0,60-25-106 16,33-13-280-16</inkml:trace>
  <inkml:trace contextRef="#ctx0" brushRef="#br0" timeOffset="23056.5113">6275 7646 205 0,'-13'0'152'15,"7"-3"-102"-15,6 3-7 16,0 0 4-16,0-2 26 15,49 0 6-15,6-1-24 16,24-6 0-16,11 6-9 16,-3-2-19-16,-21-3-22 15,-23 5-5-15,-10-1-2 16,-6-8-15-16,-8 1-70 16,0-1-90-16,-16 0-154 15</inkml:trace>
  <inkml:trace contextRef="#ctx0" brushRef="#br0" timeOffset="23476.5002">7205 7255 86 0,'0'0'331'16,"0"0"-299"-16,0 0 3 15,-8 6-9-15,-3 16 9 0,-11 8-8 16,-2 8-7-16,-23 6-5 15,9 7-3-15,-8 2 9 16,-6-3-9-16,11-7-8 16,22-11-3-16,14-15-1 15,5-15-4-15,38-2 3 16,41-2 1-16,5-20 6 16,14 1-2-16,-13 7-2 15,-20 1 0-15,-18 4-2 16,-15 2-6-16,-12-9-34 15,-12 4-65-15,-8-4-94 16</inkml:trace>
  <inkml:trace contextRef="#ctx0" brushRef="#br0" timeOffset="23655.6873">7592 7199 375 0,'-8'0'91'16,"-11"12"-41"-16,0 32 31 15,-3 20 1-15,-16 22-34 16,-8 15-5-16,-25 12-4 16,-8 0-25-16,5 0-14 15,3-20-2-15,19-10-55 16,25-38-143-16</inkml:trace>
  <inkml:trace contextRef="#ctx0" brushRef="#br0" timeOffset="25066.5905">1877 9128 146 0,'-5'-3'226'0,"-3"3"-171"16,8 0-20-16,0 0-5 15,0 0 20-15,0 0 2 16,13 3-7-16,15 16-19 15,4 10-5-15,6 2-6 16,1 14 5-16,1 13-7 16,-1 8-4-16,-7 8-5 0,1 7-3 15,-6 0-1-15,-8-1 0 16,1-7-7-16,-12-7-22 16,3-22-29-16,-3-17-53 15,-3-27-52-15</inkml:trace>
  <inkml:trace contextRef="#ctx0" brushRef="#br0" timeOffset="25320.1251">2526 9200 379 0,'-19'0'80'0,"-8"2"-62"15,-6 32 9-15,-13 12 22 16,-25 7-7-16,-27 14-14 16,-22 6-2-16,-8 3-8 15,2 2-10-15,23-7-5 16,23-17-3-16,34-14-5 16,27-13-18-16,19-19-44 15,11-8-70-15,63-13-74 16</inkml:trace>
  <inkml:trace contextRef="#ctx0" brushRef="#br0" timeOffset="25584.7349">2728 9420 240 0,'14'0'130'0,"5"0"-68"15,13 0 17-15,15 0-44 16,5 0 6-16,-6-6-16 16,-11 3-21-16,-5-2-4 15,-11 3-15-15,-5-3-29 0,-11 5-45 16,8 0-148-16</inkml:trace>
  <inkml:trace contextRef="#ctx0" brushRef="#br0" timeOffset="25777.7078">2829 9679 570 0,'63'0'20'16,"29"0"59"-16,1-2-64 16,-22-9-15-16,-19 0-3 0,-11-5-27 15,-17 4-60 1,-8 3-79-16</inkml:trace>
  <inkml:trace contextRef="#ctx0" brushRef="#br0" timeOffset="26124.3499">3666 9485 265 0,'0'0'162'0,"0"0"-149"16,0 0 40-16,46 0 9 15,20 0-16-15,-20 0-10 16,0 0-2-16,-13 0-20 15,-3-4-14-15,-8-4-1 16,5 3-33-16,11-6-95 16,-5 3-197-16</inkml:trace>
  <inkml:trace contextRef="#ctx0" brushRef="#br0" timeOffset="26828.3122">5395 9138 417 0,'0'-5'68'16,"0"3"-20"-16,0-5-41 15,0 1 11-15,0-2 10 16,0 3 5-16,-11-2 2 16,-17 2-7-16,1 1-9 0,-16 4-8 15,-17 0-2-15,-11 0 1 16,-8 21-3-16,-9 15-4 16,-2 8-2-16,11 2 1 15,0 2 2-15,33-1 1 16,13-4-1-16,33-6-1 15,0-10-2-15,0-8 0 16,33-10-1-16,21-9 4 16,12 0 10-16,18-16 6 15,6-16-11-15,-2-5-5 16,-12-3-3-16,-8 0 0 16,-22 8 0-16,-16 4-1 0,-13 10 3 15,-17 7-1 1,0 1 4-16,0 10 2 0,0 0-3 15,0 0 0-15,0 0-3 16,-3 28-1-16,-30 17 4 16,-10 14 3-16,2 6-1 15,-6 7-1-15,1 0 4 16,3 3 6-16,2-9-14 16,16-9-2-16,17-7-4 15,2-17-34-15,6-6-72 16,0-20-104-16</inkml:trace>
  <inkml:trace contextRef="#ctx0" brushRef="#br0" timeOffset="27540.3469">1564 10950 346 0,'0'-3'100'16,"0"3"-42"-16,0 0-13 16,11 0 11-16,24 10-15 0,3 13 0 15,-5 9 0 1,0 9-10-16,-1 3-12 0,-4 6-3 15,-9-3-5-15,8 0-8 16,3-11-2-16,-3-5-1 16,-8-11-10-16,0-10-27 15,3-10-38-15,-11 0-38 16,8 0-50-16,-11-12-188 16</inkml:trace>
  <inkml:trace contextRef="#ctx0" brushRef="#br0" timeOffset="27774.6435">2245 10809 429 0,'-21'0'49'0,"-18"20"-23"15,-26 16 10-15,-20 12-9 16,-21 7 0-16,-11 12-2 15,-6 2-1-15,17 4-14 16,21-9-9-16,31-17-1 16,29-12-18-16,25-20-42 15,11-13-60-15,68-2-116 16</inkml:trace>
  <inkml:trace contextRef="#ctx0" brushRef="#br0" timeOffset="28088.4062">2802 10960 456 0,'46'-10'20'0,"19"-1"78"16,6 0-45-16,-16 6-37 16,-6 3-11-16,-16-2-5 15,-6 4-4-15,-8-1-26 16,8 1-60-16,-21 0-89 15</inkml:trace>
  <inkml:trace contextRef="#ctx0" brushRef="#br0" timeOffset="28298.1966">3036 11100 531 0,'33'-9'40'0,"13"2"56"16,6-1-57-16,-6 4-27 15,-8-3-12-15,-16-1-17 16,6 1-31-16,-9-4-51 16,5 4-103-16</inkml:trace>
  <inkml:trace contextRef="#ctx0" brushRef="#br0" timeOffset="28666.4321">4157 10694 242 0,'0'0'227'0,"-11"0"-196"16,-16 24 22-16,-6 7 0 15,-5 7-32-15,-17 4-12 16,3 4-5-16,-13 4 14 16,5 0 7-16,22-7-5 15,24-16-10-15,14-15-10 0,38-12 1 16,50-7 2-16,29-28 15 15,22 0 1-15,-16 2 3 16,2 9-6-16,-27 5-14 16,-13 7-2-16,-25-6-11 15,-17-3-55-15,-21-3-55 16,-22 0-82-16,5 0-157 16</inkml:trace>
  <inkml:trace contextRef="#ctx0" brushRef="#br0" timeOffset="28830.3672">4931 10565 155 0,'-5'0'368'16,"-36"13"-301"-16,8 31 20 15,-13 21-2-15,-12 14-24 16,4 11-28-16,-3 4-13 16,5 1-9-16,11-9-11 15,16-9-11-15,25-11-69 16,0-24-121-16</inkml:trace>
  <inkml:trace contextRef="#ctx0" brushRef="#br0" timeOffset="31944.5317">3358 12483 399 0,'-11'-5'76'16,"11"5"-53"-16,0 0-7 16,0 0-13-16,0 0 9 15,0 0 13-15,0 0 32 16,0 7-7-16,0 22-16 15,0 11-2-15,0 10-8 16,-14 12-12-16,-8 2-5 16,-10 4-3-16,4-2-3 15,-2-9 0-15,11-12-1 16,11-15-11-16,0-25-28 16,8-5-32-16,0-20-44 15,0-29-33-15,0-3-136 0</inkml:trace>
  <inkml:trace contextRef="#ctx0" brushRef="#br0" timeOffset="32213.7907">3279 12463 192 0,'0'-18'235'16,"22"-2"-171"-16,21 1 19 16,9-1-14-16,8 7-19 15,14 4-11-15,-4 9 0 16,-4 0-8-16,-20 27-19 15,-5 12-5-15,-16 14-2 16,-25 7 1-16,0 5-2 16,-41 11 1-16,-55-4 2 15,-15-3-2-15,-15-12-3 16,14-14-2-16,20-20 0 0,29-7-1 16,36-12-13-16,21-4-18 15,6 0-24-15,17-22-36 16,56-6-101-16,14 3-85 15</inkml:trace>
  <inkml:trace contextRef="#ctx0" brushRef="#br0" timeOffset="32604.3116">4031 12793 56 0,'-11'0'253'15,"11"0"-235"-15,0 0 14 16,28 0 18-16,29-12 40 16,22-11-25-16,14-7 0 15,5-5-20-15,0 1-1 16,-22 4 5-16,-29 7-11 15,-34 9-21-15,-13 4-11 16,-5 7-1-16,-61 3 16 16,-32 3-6-16,-22 31-14 15,3 14-1-15,19 7-2 0,27-3 1 16,25-9 0 0,24-10-6-16,22-11-19 0,0-9-12 15,27-13-9-15,58 0-20 16,13-8-5-16,8-14-46 15,-2-5-49-15,2-3-25 16</inkml:trace>
  <inkml:trace contextRef="#ctx0" brushRef="#br0" timeOffset="32904.3784">4997 12584 378 0,'0'0'59'0,"0"0"-19"15,0 0-12-15,0 3 28 16,0 14-10-16,0 9-14 16,-14 8-2-16,0-3 0 15,-5-5-3-15,6-14-14 16,13-10-10-16,0-2-3 16,51-19-1-16,47-24 1 15,17 5 4-15,8 4 15 16,-25 23 13-16,-19 11-3 15,-33 0-3-15,-21 33-14 16,-25 16-6-16,0-2-4 16,-11-8-2-16,-11-11-21 15,3-26-77-15,19-2-82 16,0-32-207-16</inkml:trace>
  <inkml:trace contextRef="#ctx0" brushRef="#br0" timeOffset="34846.5156">6112 12524 290 0,'0'-2'120'15,"0"2"-9"-15,0 0-41 16,-22 0-24-16,-16 10-23 16,5 17-7-16,-8 11 1 15,3 0-4-15,11 0 1 16,27-5-6-16,0-6-2 15,0-9-3-15,46-13-2 16,14-5 0-16,0 0 2 16,3-21 8-16,-28-4 12 15,-10-1-4-15,-17 1-7 0,-8 1 0 16,0 1-5 0,-41 1-5-16,3 3-2 0,5 7-3 15,19 7-21-15,9 1-36 16,5-2-21-16,5 1-61 15,42 2-77-15</inkml:trace>
  <inkml:trace contextRef="#ctx0" brushRef="#br0" timeOffset="35626.1107">6660 12539 166 0,'0'0'217'15,"0"-3"-142"-15,0 3-10 0,0 0-2 16,0 0-13-16,0 0-25 16,-6-1-6-16,1 1-1 15,2 0-4-15,3 0 1 16,-5 0-1-16,5 0-7 16,0 0-3-16,-6-3-1 15,6 3 6-15,0 0 2 16,0 0 2-16,0-3-3 15,0 3-5-15,0 0 2 16,-5 0-2-16,-3 0 1 16,8 0-4-16,0 0 0 0,0 0-1 15,-6 0 1 1,6 3-2-16,-8 15 1 0,3 5 0 16,-9 5 4-16,0-6-3 15,1-2-2-15,2-4 1 16,3-9-1-16,8 0 0 15,0-4 0-15,0-3 0 16,0 0-1-16,0 0 1 16,0 0-1-16,0 0-1 15,19-3 1-15,22-18 0 16,2-2 1-16,-2-7 0 16,5 4 0-16,-13 7 0 15,-6 4 0-15,-16 5 0 16,3 5 0-16,-9 5 0 0,-2 0 1 15,-3 0-1-15,6 0 0 16,-1 0 1-16,3 0-1 16,-8 0 0-16,0 0 2 15,0 8-2-15,0 14 1 16,0 1 0-16,0-3 0 16,0-9-1-16,0-5-1 15,0-6 0-15,0 0-3 16,25 0 4-16,27-17-1 15,8-7 1-15,-9 7 0 16,9 4 0-16,-13 2 3 16,-23 6-1-16,-10 2-1 15,-6 3-1-15,-3 0 1 0,1 0 0 16,-6 5 0 0,0 18 0-16,0 4 2 0,0 2-3 15,0 1 0-15,0-8 0 16,0-6-4-16,0-6-12 15,0-6-25-15,0-1-33 16,0-1-39-16,0-2-62 16,8 0-127-16</inkml:trace>
  <inkml:trace contextRef="#ctx0" brushRef="#br0" timeOffset="35814.3361">7671 12457 554 0,'0'0'103'0,"0"0"-57"16,0 0-34-16,0 18-8 15,0 5 3-15,0-1-7 16,-8-6-19-16,-5 0-31 16,7-4-56-16,-16-3-29 15,6-3-106-15</inkml:trace>
  <inkml:trace contextRef="#ctx0" brushRef="#br0" timeOffset="35980.2595">7802 12164 258 0,'0'-3'295'15,"0"3"-265"-15,0 0-30 16,0 0-14-16,11 0-64 15,-3 14-78-15,-2 21-71 16</inkml:trace>
  <inkml:trace contextRef="#ctx0" brushRef="#br0" timeOffset="36256.2595">7892 12450 397 0,'0'3'48'0,"0"1"4"16,0 0 1-16,19-4-12 16,9 0-5-16,10 0-11 15,16-4-8-15,-10-5 7 16,2-2 4-16,-10 6 7 16,-17 5-14-16,0 0-3 15,-8 11-10-15,-11 15-2 16,0 6-5-16,0-4-1 15,0-3 0-15,-11-8-34 16,11-9-49-16,0-3-38 16,0-5-33-16,0 3-62 15</inkml:trace>
  <inkml:trace contextRef="#ctx0" brushRef="#br0" timeOffset="36610.2876">8718 12403 244 0,'-5'-4'239'0,"5"4"-196"15,-14 0 2-15,9 0-3 16,-22 0-11-16,-12 0 1 16,-15 19-7-16,-6 13-17 15,-6 3-6-15,20-4 1 0,22-3-2 16,15-13-1-1,9-8 0-15,0-7-2 0,0 0-11 16,41 0 3-16,17-19 10 16,1 1 3-16,-4 5-1 15,-9 11 7-15,-7 2 2 16,-12 0 3-16,-11 15-5 16,-13 12-3-16,-3 4-4 15,0-12-2-15,0-6 0 16,0-13-23-16,19 0-28 15,14-18-32-15,-1-24-36 16,26-8-149-16</inkml:trace>
  <inkml:trace contextRef="#ctx0" brushRef="#br0" timeOffset="36880.2007">9400 11824 198 0,'0'0'186'0,"8"0"-135"16,3 0-20-16,-3 15 5 15,11 17 5-15,-19 16-4 16,0 14 3-16,0 16 11 16,-21 7-10-16,-18 6-12 0,-18 6-8 15,3-8-6-15,2-5-11 16,14-12-4-16,10-14-8 15,9-24-26-15,11-19-43 16,8-15-27-16,0 0-7 16,0-15-69-16</inkml:trace>
  <inkml:trace contextRef="#ctx0" brushRef="#br0" timeOffset="37300.5038">9130 12334 312 0,'14'-16'95'15,"38"3"-48"-15,-6 0-22 0,-5 2-5 16,2 4 17-16,-10 2-15 16,3 5-16-16,-4 0-6 15,-2 0-5-15,3 0-8 16,-11 1-19-16,-3 8-12 15,-5-4 3-15,-9 3 19 16,-5 0 16-16,0 8 5 16,0 3 1-16,-5 7 25 15,-23 6 12-15,15 0-2 16,13-2-4-16,0-2-10 16,0-10 0-16,0-10-2 15,27-5 2-15,11-3 8 0,8 0 15 16,1-11-1-1,-15-12-15-15,-12 11-13 0,-20-4-1 16,0 0-3-16,0 3-5 16,0-9-6-16,-30 6-11 15,21-3-35-15,9 5-18 16,0 4-44-16,0 4-67 16,6 4-97-16</inkml:trace>
  <inkml:trace contextRef="#ctx0" brushRef="#br0" timeOffset="37516.0744">9866 12408 284 0,'0'19'124'16,"0"-9"-57"-16,0-2-14 15,0-8-25-15,0 0-4 16,0 0 7-16,0 0-4 0,0-15-7 16,33-7 13-16,19 0-8 15,8 5-8-15,11 1 14 16,-14 5-14-16,-3 4 3 15,-15 7-11-15,-1 0-6 16,-11 0-3-16,-8 0-18 16,3 0-49-16,-11 0-53 15,3-9-113-15</inkml:trace>
  <inkml:trace contextRef="#ctx0" brushRef="#br0" timeOffset="37810.1234">10861 11967 373 0,'0'0'138'16,"0"7"-48"-16,0 5-41 15,0-1-23-15,0 0-26 0,0-6-10 16,0 3-29-16,0 1-39 16,0 11-12-16,6 10-52 15</inkml:trace>
  <inkml:trace contextRef="#ctx0" brushRef="#br0" timeOffset="37960.2249">10894 12363 19 0,'-8'8'524'16,"8"6"-410"-16,0 0-28 15,0 1-86-15,0-15-26 0,-11 0-155 16,-3-41-311-1</inkml:trace>
  <inkml:trace contextRef="#ctx0" brushRef="#br0" timeOffset="40070.1077">3134 13904 166 0,'-13'-4'318'16,"-4"4"-306"-16,17 0-5 16,0 0-6-16,0 4-1 0,0-1 1 15,0 5 10-15,0 2 25 16,0 8 13-16,19 6 7 15,14 7-15-15,5 12-6 16,14 5-6-16,3 4-11 16,10 0-6-16,-2 1-10 15,-3-7-2-15,-8-4 0 16,-12-1-5-16,-1-9-13 16,-7-3-25-16,-10-6-40 15,-11-6-70-15,-11-17-160 16</inkml:trace>
  <inkml:trace contextRef="#ctx0" brushRef="#br0" timeOffset="40288.1149">3660 13997 439 0,'-51'0'152'0,"-9"29"-122"16,-6 28 14-16,-32 13-22 15,-14 10-16-15,-5 1-6 16,-3-3 1-16,16-7-1 16,20-17 0-16,32-11-12 15,36-20-18-15,16-13-69 16,16-10-82-16,63-17-129 16</inkml:trace>
  <inkml:trace contextRef="#ctx0" brushRef="#br0" timeOffset="40512.5127">4015 14211 335 0,'38'0'135'15,"28"0"-59"-15,32 0 14 16,5-5-60-16,-2 3-2 15,-30-2-18-15,-14 4-10 16,-29 0-1-16,-1 0-16 0,-3 0-48 16,-2 0-94-16,11 0-157 15</inkml:trace>
  <inkml:trace contextRef="#ctx0" brushRef="#br0" timeOffset="40970.02">5193 13868 120 0,'-14'0'327'0,"1"-2"-284"15,13 2-12-15,0 0-11 16,0 0 3-16,0-5 7 15,27 2 41-15,11-2-10 16,8 5-11-16,-5 0-11 16,-16 0-20-16,-12 13-13 15,-13 21 0-15,0 13 0 16,-43 10-2-16,-20-2-2 16,6-12-2-16,30-20 0 15,21-11-4-15,6-8-1 16,19-4-5-16,47 0 10 15,13 0 0-15,-8 0 1 0,-17 0 9 16,-21 7 2-16,-28 22 0 16,-5 23 1-16,-38 11 1 15,-55 5-10-15,-5-3-4 16,0-21-3-16,14-15-14 16,29-15-6-16,17-14-17 15,24 0-17-15,14-18-19 16,19-10-58-16,55-2-35 15,10-5-94-15</inkml:trace>
  <inkml:trace contextRef="#ctx0" brushRef="#br0" timeOffset="41232.4938">6104 14014 456 0,'13'-3'55'0,"34"-2"32"16,10-3-23-16,16 0-28 15,6-8-14-15,-21 4-9 16,-12 1-13-16,-13 3-1 15,-14 4-19-15,-5 3-74 16,-14 1-139-16</inkml:trace>
  <inkml:trace contextRef="#ctx0" brushRef="#br0" timeOffset="41434.11">6240 14216 620 0,'0'-10'56'16,"41"8"21"-16,24-2-48 15,-5 4-16-15,-8 0-13 16,-14 0-11-16,3 0-30 16,5 0-38-16,1-7-88 0,5-5-198 15</inkml:trace>
  <inkml:trace contextRef="#ctx0" brushRef="#br0" timeOffset="41736.1718">7322 13868 485 0,'-84'54'69'0,"24"8"2"15,22 8-38-15,24-7-19 0,14-14-2 16,0-11 10-16,71-22-9 16,43-13-6-16,23-3 22 15,13-25 10-15,-11-20-14 16,-27-3-4-16,-36 8 12 16,-43 9-10-16,-33 11-5 15,-39 3-11-15,-67 4-7 16,-36 3-12-16,-2 1-17 15,24-2-38-15,44 0-55 16,24-7-71-16</inkml:trace>
  <inkml:trace contextRef="#ctx0" brushRef="#br0" timeOffset="42432.1055">4001 15523 224 0,'-27'-17'175'16,"13"6"-134"-16,9 2 18 16,5 2-9-16,0 1 5 15,0 5-10-15,0 1 8 0,38 0-10 16,17 22-1-1,16 14-3-15,-6 9-15 0,0 11-11 16,-13-1-5-16,-5 0-5 16,-9-4-3-16,-3-12-1 15,-5-9-10-15,-8-8-23 16,-3-7-47-16,-13-6-32 16,-6-7-40-16,0-2-53 15</inkml:trace>
  <inkml:trace contextRef="#ctx0" brushRef="#br0" timeOffset="42628.1594">4735 15401 643 0,'-98'0'79'16,"-20"35"-37"-16,-7 23-5 0,-20 19-23 15,9 8-11-15,5 0-3 16,25-1-2-16,40-12-17 15,34-25-23-15,32-15-26 16,0-17-58-16,38-15-70 16,46 0-132-16</inkml:trace>
  <inkml:trace contextRef="#ctx0" brushRef="#br0" timeOffset="42920.0302">5029 15601 559 0,'0'0'55'16,"52"-2"-2"-16,41-19-11 16,19-3-25-16,-14-1-16 15,-22 8-1-15,-30 4-19 0,-13 8-21 16,-33 2-85-16,0 3-177 16</inkml:trace>
  <inkml:trace contextRef="#ctx0" brushRef="#br0" timeOffset="43084.2354">5201 15776 781 0,'38'-22'44'0,"47"6"2"15,13 5-46-15,-19 1-10 16,-5 3-89-16,-23-3-107 15</inkml:trace>
  <inkml:trace contextRef="#ctx0" brushRef="#br0" timeOffset="44224.1506">6603 15328 184 0,'0'-2'40'15,"0"-4"-4"-15,0 3 6 0,0 0-4 16,0 2-2-16,0 1-1 16,0 0 0-16,0-3-5 15,0 0-5-15,-9 1-5 16,4 2 1-16,-1 0 7 16,6-2 3-16,0 2 0 15,0-4-10-15,0 3-10 16,0 0-6-16,0-3-2 15,0 2 1-15,0-1 3 16,0 0 5-16,0-1 7 16,0-9-3-16,39-2 1 15,21-8 0-15,10-3 3 0,15 0 4 16,0 2 3-16,-12 9 0 16,-16 10-3-16,-16 5-8 15,-22 0-10-15,-10 27-2 16,-9 21 1-16,-9 17-2 15,-42 2 1-15,-9-7-3 16,27-10-1-16,22-15-1 16,11-9-1-16,0-12 2 15,25 3 0-15,7 2 0 16,1 6 2-16,-33 16 1 16,0 17 8-16,-76 8 3 15,-50 2-11-15,-24-17-3 16,11-24-2-16,8-27-33 0,28-12-102 15,29-43-160 1</inkml:trace>
  <inkml:trace contextRef="#ctx0" brushRef="#br0" timeOffset="46971.9447">16287 6383 340 0,'14'0'44'16,"5"0"27"-1,-13 0 5-15,7-3-33 0,-13 3 1 16,0 0-9-16,0 0-15 16,0 0-3-16,0 0-9 15,0 0-4-15,0 0 1 16,0 0 0-16,0 0-2 16,0 0 2-16,0 0 2 15,-13 0 2-15,-20 21 0 16,-38 30 7-16,-46 24-3 15,-30 18-13-15,-42 14 1 16,4 7-1-16,-9 3 1 0,31-5 1 16,43-21-1-16,54-21-1 15,42-25 0-15,24-18-1 16,43-11 1-16,56-5 1 16,26-4-1-16,0 2 1 15,-13-2-1-15,-16 2-5 16,-36 1-39-16,-25 2-62 15,-18-12-126-15</inkml:trace>
  <inkml:trace contextRef="#ctx0" brushRef="#br0" timeOffset="47534.3366">15434 7133 70 0,'0'-15'13'0,"0"4"3"16,0-1 60-16,0-1-34 15,0 3-25-15,0-2 0 16,0 2-6-16,0-1-11 16,0-1 0-16,3 8-2 15,-3-2 2-15,5 4 5 0,-5 2 7 16,0 0-7-1,0 0-4-15,0 0-1 0,0 0 1 16,0 0 5-16,0 5-2 16,0-1-3-16,14 2-1 15,-3 2-20-15,2-7-38 16,6 3-70-16</inkml:trace>
  <inkml:trace contextRef="#ctx0" brushRef="#br0" timeOffset="47654.8425">15434 7133 255 0</inkml:trace>
  <inkml:trace contextRef="#ctx0" brushRef="#br0" timeOffset="48546.1322">15434 7133 255 0,'65'96'10'0,"-65"-96"-7"0,0 0 13 15,0 0 15-15,0 0 0 16,0 0 4-16,9-3 5 15,23-9-9-15,12-1 7 16,5 2-12-16,17 0-6 16,13 0-2-16,11-1 0 15,8 2 2-15,14-3 4 16,13 2 0-16,11-2 1 16,14-1-6-16,22-3 0 0,-3-1-1 15,3 1-1 1,11-6-8-16,2 2-7 0,3-1-1 15,3 1 2-15,-14 6-3 16,0-3 4-16,-13 3 0 16,13 2 0-16,11-2 3 15,22 5-1-15,19-3-5 16,14-1 7-16,5 10 16 16,-5 4-24-16,-11 0 1 15,-17 0 0-15,-5 4 1 16,-22 10-2-16,-16-6-2 15,-9-3 2-15,1-5 0 16,5 0 0-16,16-5 0 16,-2-9 0-16,13 2 1 0,-18 2 0 15,-7 5 1-15,-15 0 2 16,-17 2-4-16,-3 1 2 16,1 0-2-16,-12-4 2 15,14 1-2-15,6-3 0 16,13 2 3-16,5-4-3 15,12 2 1-15,-3-3-1 16,10 2 3-16,20 3 3 16,-11-2 4-16,-8 2-4 15,-17 4-2-15,-22 0-3 16,-2-3 0-16,-3-6 0 16,19 2 0-16,25-6 0 15,13 2-1-15,14-2 3 0,6 3 0 16,-6-4 2-1,0 7-2-15,-6 0 2 0,3-2 1 16,9-1-3-16,-17-1-3 16,11-1 0-16,19-7 1 15,14-3 0-15,37-1 3 16,1 1 0-16,-11 3 1 16,-22 7-1-16,-30-1 0 15,-24 4-3-15,-33 3 0 16,-33 2-1-16,-35 3 1 15,-52 1 0-15,-22 2-1 16,-19 0 0-16,0 0 1 0,0 0-1 16,0 0 0-1,0 0 1-15,0 0-1 0,0 0 0 16,0 0 0-16,0 0 0 16,0 0 0-16,0 0-1 15,0 0-1-15,0 0 2 16,0 0 0-16,0 0 0 15,0 0-1-15,11 0 1 16,-11 0-4-16,2 0 1 16,4 0-4-16,-1 0-10 15,1 0-4-15,-4 0-17 16,4 0-27-16,-6-4-86 16,0-15-151-16</inkml:trace>
  <inkml:trace contextRef="#ctx0" brushRef="#br0" timeOffset="49034.1063">29918 6247 145 0,'0'0'18'0,"0"0"3"16,0 0 23-16,0 0 17 15,0 0-22-15,0 0-2 16,0 0-6-16,0 0-15 16,0 0 15-16,0 0-1 15,0 0-18-15,-3 0-10 0,-8 0 0 16,11 3-1-1,-8 1-1-15,8-4-21 0,0 0-32 16,0 0-2-16,19 0-22 16,-3-7 20-16,-5-2 46 15,-11 2 9-15,0 0-34 16,-13 1-52-16</inkml:trace>
  <inkml:trace contextRef="#ctx0" brushRef="#br0" timeOffset="49184.4328">29918 6247 25 0</inkml:trace>
  <inkml:trace contextRef="#ctx0" brushRef="#br0" timeOffset="50038.1366">29918 6247 25 0,'-14'-128'258'0,"14"128"-251"0,0 0 5 15,0 0 19-15,0 0-7 16,0 0-18-16,0 0 9 16,0 0 10-16,0 0 11 15,0-2 16-15,0 2-8 16,-8 0-11-16,8 0-4 16,-11 0-5-16,3 0 0 15,-3 0-7-15,11 0-8 16,-3 0-6-16,3 0-2 0,0 0 0 15,0 0 1-15,0 0 7 16,0 0 15-16,-5 0 7 16,5 0-5-16,-6 0-10 15,4 0-2-15,2 0-6 16,0 0-2-16,0 0 0 16,0 0-2-16,0-3-3 15,0 3 1-15,0-4 0 16,0 1-1-16,8-1 0 15,0-1 5-15,-8 2 11 0,0 0-5 16,0 3-1-16,0 0-3 16,0 0-4-16,0 0-4 15,0 0 1-15,0 0 0 16,0 0-1-16,0 0 2 16,5 0-2-16,-5 0 0 15,0 0 0-15,0 0 0 16,0 0 0-16,0 0 0 15,0 0 0-15,0 0 1 16,0 0-1-16,0 0 1 16,0 0-1-16,0 0 0 15,0 0 0-15,0 0 2 16,0 0-2-16,0 0 0 16,0 0 0-16,0 0 0 15,0 0 0-15,0 0 0 0,0 0-2 16,0 0 2-16,0 0 2 15,0 0-2-15,0 0 0 16,0 0 0-16,0 0 0 16,0 0 0-16,0 0 0 15,0 0 0-15,0 0 0 16,0 0 0-16,0 0 0 16,0 0 0-16,0 0 0 15,25 11 0-15,2 7 0 16,11 6 0-16,9-2 3 15,5 5 1-15,2-3 1 16,-2 1-2-16,13-2-1 0,1-4-1 16,-1-1-1-1,-18-9 1-15,-9-4 0 0,-25-4 0 16,-4-1-1-16,-9 0 1 16,0 0-1-16,0 0 1 15,0 0 0-15,0 0-1 16,0 0 0-16,-9 9 1 15,-51 12 3-15,-43 11-1 16,-36 12-1-16,-25 10 2 16,-13 11-2-16,-17 6-2 15,31-6 0-15,37-8-11 16,28-21-76-16,44-36-174 16</inkml:trace>
  <inkml:trace contextRef="#ctx0" brushRef="#br0" timeOffset="54246.0018">18750 6670 89 0,'0'-3'128'15,"0"0"-107"-15,0 0 33 16,8-5 4-16,-8 4-1 15,5-3 5-15,-5 5 2 16,0 0-9-16,0 2-20 16,0 0-16-16,0 0-13 15,0 0 2-15,8-3 7 16,-8 3 0-16,0 0-6 16,0 0-4-16,0 7-3 15,0 28 12-15,0 8 3 0,-27 9-7 16,0 5-6-1,2 0-4-15,-7 2-4 0,13-4-58 16,-9-1-112-16,1-6-227 16</inkml:trace>
  <inkml:trace contextRef="#ctx0" brushRef="#br0" timeOffset="56032.103">17550 8009 334 0,'-6'0'43'0,"6"0"-8"16,0 0-7-16,0 0 9 15,33 0 22-15,19 0-8 16,2 0 3-16,4 0-1 15,7 0-1-15,-10-9-21 16,-3 5-16-16,-6-1-13 16,-2 2-2-16,-9 3-6 15,3 0-32-15,-11 0-55 16,3 0-132-16</inkml:trace>
  <inkml:trace contextRef="#ctx0" brushRef="#br0" timeOffset="56683.6656">18960 7828 413 0,'0'0'17'0,"0"0"27"16,0 0-2-16,0 0-1 15,0-8-2-15,0 2-4 16,-11-1-11-16,-3 1-11 15,-19 5 4-15,6-5-1 16,-19 6-4-16,-12 0-9 16,-7 0-2-16,-9 26 0 15,9 5-1-15,-1 6 1 16,15 9-1-16,4 1 3 16,23 0 1-16,10-7-2 15,14-1-1-15,0-14 1 0,6-10 0 16,40-10 2-16,6-5 9 15,27 0 2-15,0-9-9 16,5-22-2-16,1-1-3 16,-20-4 0-16,-5 1 0 15,-21 1 1-15,-20 11 1 16,-6 7 2-16,-13 9 1 16,0 7 0-16,0 0 3 15,0 0-2-15,0 0-3 16,0 0-1-16,0 9 2 15,-5 28-4-15,-28 23 3 16,-8 17 4-16,-11 11 9 0,1 2 1 16,-1 1-3-1,5-9-11-15,15-7-4 0,4-22-3 16,23-19-24-16,5-21-66 16,0-13-85-16,33-41-374 15</inkml:trace>
  <inkml:trace contextRef="#ctx0" brushRef="#br0" timeOffset="57727.889">23156 6735 244 0,'-14'-2'62'16,"14"2"9"-16,-3 0-21 0,3-4-14 16,0 4-9-1,-5 0 4-15,0 0 10 0,5 0-5 16,-14 10 8-16,6 20-2 16,-22 5-8-16,2 2-17 15,-10 5-15-15,3-2-2 16,5-1-2-16,3-10-37 15,8-3-84-15,-1 3-132 16</inkml:trace>
  <inkml:trace contextRef="#ctx0" brushRef="#br0" timeOffset="58327.9848">22662 7569 241 0,'-5'0'27'0,"5"0"8"15,0 0 21-15,0 0-5 16,0 0 2-16,0-2 10 15,0 2-4-15,0-3-17 16,33 1 4-16,18-3-3 16,7-3-11-16,-9 2 3 15,-11 2 3-15,-19 4-13 16,-11 0-15-16,-8 0-2 16,0 25-2-16,-16 15 5 15,-33 10-6-15,0-4-5 0,5-5 0 16,36-12-4-1,8-12-8-15,0-10-2 0,41-1 12 16,24 3 2-16,1 6 4 16,-9 15 1-16,-30 13 5 15,-27 12 4-15,0 15 6 16,-79 4-2-16,-30-9-12 16,-3-12-6-16,11-26-2 15,30-27-36-15,20-5-88 16,29-43-84-16</inkml:trace>
  <inkml:trace contextRef="#ctx0" brushRef="#br0" timeOffset="60151.8767">26889 6427 359 0,'0'0'73'16,"0"3"-7"-16,0 13-6 0,0 7-14 15,0 7-35-15,0 4-8 16,-33 4-2-16,-11 6 0 16,3-2-1-16,3 4-11 15,-8-5-65-15,5 2-155 16</inkml:trace>
  <inkml:trace contextRef="#ctx0" brushRef="#br0" timeOffset="60706.1298">26332 7201 515 0,'0'-4'46'0,"0"1"12"16,0-1-31-16,0 4-19 15,0 0-4-15,-8 11 0 16,-16 24 10-16,-17 10-7 15,-11 8 0-15,-5-3-4 16,-9 4-3-16,25-12 0 0,22-9 0 16,19-12-3-1,19-14-2-15,69-7 2 0,40 0 3 16,24-2 2-16,-15-13-2 16,-17 1-5-16,-25 1-22 15,-27 1-39-15,-21 0-47 16,-15-5-139-16</inkml:trace>
  <inkml:trace contextRef="#ctx0" brushRef="#br0" timeOffset="60894.0382">26976 7289 539 0,'-41'24'53'16,"-5"33"51"-16,-12 14-20 0,-7 21-46 15,5-1-23-15,-6 5-10 16,6-2-5-16,14-9-3 16,8-14-20-16,19-13-94 15,13-30-169-15</inkml:trace>
  <inkml:trace contextRef="#ctx0" brushRef="#br0" timeOffset="62994.1046">18706 490 231 0,'0'-2'85'16,"0"-1"-62"-16,0 3 22 16,0 0 0-16,0 0-4 15,0 0 3-15,0 0-1 16,0 0-8-16,0 0-10 15,0 0 0-15,0 0-5 16,-8 0-7-16,8 0-3 16,-6 0-2-16,-13 0-4 0,-27 25 0 15,-25 19-1-15,-8 24-1 16,0 12-1-16,5 9 1 16,22-1 0-16,20-1 0 15,24-9-2-15,8-14 0 16,0-16-3-16,35-11-9 15,3-20-21-15,9-5-52 16,-9-10-37-16,-25-2-237 16</inkml:trace>
  <inkml:trace contextRef="#ctx0" brushRef="#br0" timeOffset="64494.014">18960 684 35 0,'-6'0'252'16,"-8"0"-240"-16,14 0-2 15,0 0 7-15,-5 0 11 16,5 0 4-16,0 0 4 16,0 1 7-16,0 11-3 0,0 4 5 15,0 6 5-15,25 10-16 16,2-1-3-16,0 9-11 16,-8 1-8-16,0 7-2 15,-5 3-4-15,-14-2-2 16,11-1-4-16,-3-7 0 15,-8-5-10-15,14-2-37 16,-9-5-75-16,-5-9-155 16</inkml:trace>
  <inkml:trace contextRef="#ctx0" brushRef="#br0" timeOffset="64936.0116">19131 914 238 0,'0'-2'46'16,"0"-1"42"-16,0 3-29 16,0-2 0-16,0 2-18 15,0-2-13-15,0 2 2 0,0 0-1 16,0 0-10-16,0 0-5 16,0 0 3-16,-13 0-4 15,7 0-4-15,-2 0-5 16,3 0-4-16,-9 9 0 15,-5 20 1-15,-3 0 1 16,-2 3-2-16,-4 0 1 16,-4 2-1-16,-7-3-2 15,12-2-4-15,3-3-4 16,10-8-3-16,8-10-17 16,6-8-35-16,0 0-26 15,0 0-41-15</inkml:trace>
  <inkml:trace contextRef="#ctx0" brushRef="#br0" timeOffset="65431.646">18823 1133 202 0,'19'-12'36'16,"14"-3"68"-16,0-4-39 15,8 2-38-15,2-12 2 16,-2-3-1-16,-3-2-4 16,1 0-16-16,1 2 4 15,-7 6 1-15,0 3 6 16,0 1-6-16,5-3-7 0,-3-5-4 15,3-3-1-15,1 6-1 16,-4 3 0-16,-10 5 0 16,-6 8 0-16,-11 4 0 15,-8 7 0-15,0 0-20 16,0 0-28-16,0 0-41 16,0 7-12-16,-8 12-214 15</inkml:trace>
  <inkml:trace contextRef="#ctx0" brushRef="#br0" timeOffset="65792.1044">19805 675 234 0,'-11'0'33'16,"3"0"8"-16,8 0 8 16,-11 5-7-16,11 14-10 15,-8 5 4-15,-1 11 5 0,-15 5 4 16,-3 2-14-1,-1 6-3-15,-2 1 0 0,3-1-10 16,0-3-13-16,8 0-3 16,5-9-2-16,3-6-4 15,11-9-25-15,0-9-33 16,0-8-58-16,0-4-103 16</inkml:trace>
  <inkml:trace contextRef="#ctx0" brushRef="#br0" timeOffset="66031.7903">19478 966 190 0,'0'-4'193'16,"0"-1"-156"-16,32-1 29 15,20-2-18-15,8 0 2 16,0-2-4-16,-3-1-16 15,-2 2-7-15,-17 4-9 16,0 2-12-16,-5 3-2 16,0 0-10-16,18 0-32 15,4 0-67-15,-3 0-38 16,0 0-93-16</inkml:trace>
  <inkml:trace contextRef="#ctx0" brushRef="#br0" timeOffset="66615.9063">20522 804 140 0,'0'-2'162'0,"0"2"-120"15,0 0 33-15,-14 0-26 0,-13 0-14 16,0 0-10 0,-17 0-2-16,3 0 0 15,-5 11-7-15,0 5-4 0,-1 9 5 16,-5-1 2-16,9-1 1 16,10 8-4-16,-2-5 0 15,15-2-7-15,15-2-1 16,5-7-6-16,0-4 1 15,0 0-3-15,14-11 2 16,24 0 0-16,14 0 4 16,8 0-2-16,0-14-3 15,-14-9 0-15,3 1 0 16,-14 2 0-16,-2 1-1 16,-8 3 1-16,-17 7 1 15,6-2 0-15,-14 5 4 0,0 5 2 16,0 1 7-16,0 0-4 15,0 0-6-15,0 0-1 16,0 0-3-16,0 0-1 16,0 0 0-16,0 20 4 15,0 7 7-15,0 11-5 16,-9 1 1-16,-15 2-1 16,7 10-3-16,-15-4-2 15,2 5-1-15,8-6-1 16,-3-5-7-16,20-11-29 15,5-20-36-15,0-10-33 16,5 0-75-16,42-33-220 16</inkml:trace>
  <inkml:trace contextRef="#ctx0" brushRef="#br0" timeOffset="66909.9896">20868 612 432 0,'0'0'20'0,"0"0"18"16,0 18 41-16,14 11-12 15,10 9-23-15,9 8-2 16,-6 15 2-16,-21 6-1 0,-6 11-15 15,-14 12-7-15,-57 7-6 16,-13-1-11-16,-9-3-4 16,22-23-8-16,30-24-49 15,22-19-45-15,19-22-47 16,25-5-150-16</inkml:trace>
  <inkml:trace contextRef="#ctx0" brushRef="#br0" timeOffset="67463.7644">22139 480 56 0,'0'-5'274'16,"0"5"-236"-16,0 0 31 16,0 0-17-16,0 0-17 15,-6 0 2-15,-13 0 1 16,-16 0-6-16,-22 13-20 15,-12 14-7-15,-21 10 7 16,-2 9 2-16,7 15 8 16,-8 3-2-16,23 9-6 15,18 2-2-15,19-3 0 0,14-8-7 16,19-6-4-16,0-7-1 16,19-11-1-16,27-10-11 15,6-8-15-15,-8-6-31 16,-17-1-55-16,6-9-113 15</inkml:trace>
  <inkml:trace contextRef="#ctx0" brushRef="#br0" timeOffset="67815.6253">21942 820 238 0,'0'15'72'16,"0"4"47"-16,6-2-34 15,21 2-24-15,11 0-2 16,1 4-15-16,1 3-18 16,-7 5-12-16,-11-1-5 0,8 2-3 15,-8 0-6-15,-9-1 0 16,6 0-15-16,-19-6-23 16,0-4-53-16,0-6-78 15,0-15-251-15</inkml:trace>
  <inkml:trace contextRef="#ctx0" brushRef="#br0" timeOffset="68055.1814">22395 862 285 0,'-46'0'141'16,"-14"10"-102"-1,-6 18 48-15,-24 4-29 0,3 6-32 16,-3 1-13-16,11-4-5 16,14-4-3-16,32-5-5 15,19-6-4-15,14-3-15 16,0-3-29-16,25-7-35 16,35-4-41-16,19-3-119 15</inkml:trace>
  <inkml:trace contextRef="#ctx0" brushRef="#br0" timeOffset="68371.6654">22676 932 152 0,'0'9'143'15,"0"-7"-90"-15,0 4 25 16,5-4 0-16,28 2-9 16,22-4-9-16,7 0-19 15,-7 0-17-15,10 0-3 16,-27 0-8-16,-5 0-13 0,-11 0-2 15,-8 0-24-15,5 0-44 16,-8 0-108-16,8 0-195 16</inkml:trace>
  <inkml:trace contextRef="#ctx0" brushRef="#br0" timeOffset="69203.7087">24077 592 487 0,'0'67'37'0,"0"28"90"15,-10 15-52-15,-45 22-19 16,-16 16-23-16,-27 0-7 16,-8-7-17-16,2-16-9 15,-2-27-8-15,2-21-66 16,0-37-198-16</inkml:trace>
  <inkml:trace contextRef="#ctx0" brushRef="#br0" timeOffset="78855.5058">23529 671 179 0,'0'0'54'0,"0"0"-47"16,0 0 17-16,0 0-10 15,0 0-8-15,0 0 29 16,6 0 9-16,-6 0-21 16,0 0-8-16,0 0 7 15,0 0-13-15,0 0-1 16,0 0 0-16,0 0-6 16,0 0 1-16,0 0 1 15,0 0 9-15,0 0 8 16,0 0 0-16,0 0 2 15,0 0 1-15,0 0 7 0,0 0-3 16,0 0-6-16,0 0-7 16,0 0-5-16,0-2-5 15,0 0 1-15,0-1 0 16,0 3-1-16,0 0-2 16,0 0 2-16,0 0-2 15,-19 0-1-15,-14 20-1 16,-19 12-1-16,-2 8 0 15,-4 6 0-15,9 2-1 16,6 2 1-16,15-7 0 16,4-4 0-16,24-17-1 15,0-14-4-15,46-8 1 16,36 0 4-16,11-8 1 0,-1-4 1 16,-12 2-2-16,-34 10 0 15,-13 0 0-15,-20 0-3 16,-7 0-20-16,-6 0-58 15,0 0-88-15,0 5-140 16</inkml:trace>
  <inkml:trace contextRef="#ctx0" brushRef="#br0" timeOffset="79221.6768">23685 632 179 0,'13'-8'29'16,"7"6"32"-16,-7-1-13 15,6 3 5-15,-11 0 14 0,3 5 3 16,-11 30-5 0,0 22-14-16,0 18-10 0,0 19-18 15,-38 10-6-15,-22 13-14 16,-5 5-3-16,7-4-25 15,18-18-170-15</inkml:trace>
  <inkml:trace contextRef="#ctx0" brushRef="#br0" timeOffset="127895.1021">17040 6188 96 0,'0'-2'257'16,"0"2"-240"-16,0 0 5 16,0 0-4-16,0 0 4 15,0 0 3-15,0 0 8 16,0 0 1-16,0-4 3 0,0 4-2 16,0 0-10-16,0 0-1 15,0 0-8-15,0 0-8 16,0 0-2-16,0 0 1 15,-11 0-2-15,8 0-2 16,-2 6 0-16,-14 17 1 16,0 11 8-16,-14 9-4 15,-8 7-4-15,-11 4 1 16,-8 2-2-16,-5 5 0 16,13-7-1-16,6-10-2 15,-1-6 0-15,15-16 0 16,13-10 0-16,5-3 0 15,14-7 0-15,0-2 0 0,0 0 2 16,0 0 1-16,0-13 1 16,8-9 0-16,17-1-4 15,-4 2 0-15,-1-2 0 16,4-2 0-16,-2 0 0 16,8-7 0-16,3 1 0 15,8-3 0-15,-9 4 0 16,-4 8 0-16,-18 8 1 15,10 5-1-15,-18 7 0 16,-2 0 0-16,0 2 0 16,0 0-1-16,0 0-1 15,0 0 0-15,0 4 0 0,0 14 2 16,0 7 0 0,0-1 0-16,0 5 0 0,0-3 1 15,0 2-1-15,0-4 0 16,0 5 0-16,6-7 0 15,7-2 0-15,-2-11 0 16,-3-4 0-16,1-2 1 16,1-3 0-16,18 0 0 15,18-28 4-15,11-11 1 16,12-11-6-16,12-9 1 16,1-6 1-16,-3-4-1 15,-2 9-1-15,-26 3 3 16,-10 9 0-16,-16 12-2 0,-12 11 2 15,-7 13-3 1,-3 4-1-16,-3 4-13 0,0 3-29 16,0-2-72-16,0 3-47 15,0 0-107-15</inkml:trace>
  <inkml:trace contextRef="#ctx0" brushRef="#br0" timeOffset="128389.1176">17741 6389 251 0,'-11'0'51'15,"3"0"-21"-15,-6 3 1 0,-11 9 5 16,-7 8-6-16,5 2-7 16,-12 14 6-16,7 3 2 15,13 1 0-15,19-3-4 16,0-10-3-16,30-14 0 16,68-13 4-16,13-13-2 15,20-31 0-15,-11-13 2 16,-30 0-5-16,-43 9 3 15,-47 12-4-15,-11 15-4 16,-96 8-15-16,-10 10-3 16,5 3-39-16,58-16-65 15,54-21-195-15</inkml:trace>
  <inkml:trace contextRef="#ctx0" brushRef="#br0" timeOffset="151389.8139">19538 5947 341 0,'0'-2'43'0,"0"-3"-31"15,0 2 21-15,0 3-12 16,0-4 22-16,0 1 3 0,0 1 3 16,0-3-12-16,0 5-12 15,0 0-9-15,0 0-4 16,0 0-4-16,0 0-3 16,13 7-3-16,17 21 9 15,11 9 11-15,-3 5-13 16,-2 2 2-16,2 1-5 15,-11 1-6-15,-2-9-1 16,-6-6-7-16,0-2-14 16,-5-10-27-16,-12-3-52 15,9-2-91-15</inkml:trace>
  <inkml:trace contextRef="#ctx0" brushRef="#br0" timeOffset="151653.0611">20454 5771 476 0,'0'0'28'0,"0"0"21"15,-14 16-23-15,-38 27 7 16,-27 21 12-16,-30 22-17 15,-30 14-5-15,-5 8-14 16,13-1 0-16,13-13-9 16,31-13-4-16,25-20-28 0,34-18-52 15,23-17-56-15,5-22-112 16</inkml:trace>
  <inkml:trace contextRef="#ctx0" brushRef="#br0" timeOffset="152170.7349">20459 6280 220 0,'-5'0'115'0,"5"5"-79"15,0-2 15-15,0-3-9 16,0 0-1-16,0 0 9 15,22 0 9-15,40-3-3 16,12-16-16-16,10-7-7 16,-5-1 0-16,1-5-10 15,-10 2-8-15,-10-2-4 0,-13 2-4 16,-28 9 0-16,-11 10 1 16,-8 7 1-16,-27 4 0 15,-77 11-9-15,-35 32 0 16,-19 14 3-16,3 5-1 15,10 7-2-15,47-8-1 16,32-8-1-16,34-8 0 16,32-12-5-16,0-7-13 15,84-8-8-15,39-9-18 16,21-9-36-16,20 0-58 16,0 0-71-16</inkml:trace>
  <inkml:trace contextRef="#ctx0" brushRef="#br0" timeOffset="152538.9515">22166 6061 392 0,'-35'0'74'0,"-9"0"-16"15,-21 7-21-15,-23 17 1 16,-15 1-4-16,-15 9-1 16,-21 9 23-16,17 1 6 15,34 0-17-15,50-9-32 16,38-11-13-16,19-9 0 15,60-2 14-15,6-2 18 16,-14 4 13-16,-44 14-17 16,-27 24-17-16,-112 16 0 15,-70 10-11-15,-34-1-2 16,39-45-108-16,90-33-331 16</inkml:trace>
  <inkml:trace contextRef="#ctx0" brushRef="#br0" timeOffset="179856.6568">24170 5794 255 0,'-19'20'84'0,"0"-1"-56"16,19-4 34-16,-8-2-34 0,8-9-12 15,0 2-1-15,0-6 4 16,0 0-2-16,0 0-2 15,0 0 5-15,0 2 1 16,-14 2-5-16,1 6-3 16,2-3 8-16,-3 3 3 15,0-3-8-15,1 3-4 16,-1 2 1-16,0 2 0 16,-10 13-2-16,-9 11-3 15,-13 9 3-15,8 15 7 0,-22 6-5 16,13 9-4-16,1-2-5 15,2 1-3-15,12-15-1 16,-1-8 0-16,6-21 0 16,13-14-1-16,9-11 1 15,5-7 0-15,0 0 1 16,0-19 1-16,0-29-2 16,19-18-2-16,32-9 2 15,4-8 1-15,10 2 0 16,-7 2 1-16,2 9-1 15,-9 12 0-15,-18 16 3 16,-6 12 1-16,-16 12-1 16,8 7 3-16,-16 7-1 15,3 0-4-15,-6 4-2 16,0 0 0-16,0 0-2 0,0 30 1 16,5 17 1-16,3 14 0 15,-2 10 0-15,-1-3 1 16,3-10 0-16,17-13-1 15,2-21-1-15,6-11 1 16,2-13 0-16,17 0 0 16,14-27 7-16,-4-25 4 15,4-9-6-15,-12-6-1 16,-16-1 1-16,3-7-2 16,-3-2-2-16,-10 1-1 15,-1 6-2-15,-8 12-7 16,0 10-17-16,-5 6-33 0,-1 9-39 15,7 12-121-15,-7 12-181 16</inkml:trace>
  <inkml:trace contextRef="#ctx0" brushRef="#br0" timeOffset="180322.5437">25062 5988 352 0,'-8'0'88'0,"-3"0"-64"16,-3 10 3-16,-5 14-13 15,-3 7 15-15,11 11 2 16,3 1 15-16,8-2-5 15,0-9-9-15,8-12-7 0,39-18-7 16,15-2 10-16,4-9 25 16,-12-29-6-16,-16-5-9 15,-38 3-9-15,0 4-11 16,-65 4-8-16,-28 2-10 16,-5-3-6-16,33-4-33 15,27-12-109-15,38-19-281 16</inkml:trace>
  <inkml:trace contextRef="#ctx0" brushRef="#br0" timeOffset="189560.5366">27709 5431 203 0,'0'-9'21'15,"0"-2"59"-15,0-2-25 16,0 3-2-16,0-3-15 16,0 4 13-16,0 2 2 15,0 5-8-15,0 2 7 16,0 0-21-16,0 0-13 16,0 0-2-16,0 0-3 15,0-4-3-15,0 4 2 16,0 0-2-16,0 0-1 15,6 0-6-15,13 22 6 16,16 14 1-16,-5 16-6 16,-8 5 1-16,-3 5-3 15,0 1-1-15,-11-1-2 16,12-5-4-16,-1-15-19 16,-6-11-43-16,-7-15-45 0,7-16-87 15</inkml:trace>
  <inkml:trace contextRef="#ctx0" brushRef="#br0" timeOffset="189866.238">28625 5283 371 0,'14'-14'32'0,"-8"10"52"16,-6 4-35-16,0 0-18 15,0 0 1-15,-25 25-9 16,-27 26 44-16,-21 19-34 16,-31 20-9-16,-27 17-6 15,-13 14-5-15,-6 8-7 16,24-2-6-16,28-10-3 15,33-22-33-15,32-26-39 16,14-24-54-16,19-38-123 16</inkml:trace>
  <inkml:trace contextRef="#ctx0" brushRef="#br0" timeOffset="190391.7411">28391 5995 165 0,'0'0'117'0,"0"0"-73"16,0 0 8-16,24 0 6 15,15 0-8-15,-12-10 8 16,6-6 5-16,-6-1-8 15,11-5-17-15,-11-2-10 16,6-2-5-16,-6-3-9 16,3-1-1-16,-8 3-3 15,-16 4-3-15,-6 11 4 16,0 7 8-16,-20 5-8 16,-45 0-2-16,-28 37-6 0,-10 20-2 15,5 16-1-15,5 6 0 16,22-5-2-16,38-5-10 15,33-15-17-15,0-18-26 16,52-15-10-16,33-21-6 16,7 0-33-16,6-14-82 15,1-15-122-15</inkml:trace>
  <inkml:trace contextRef="#ctx0" brushRef="#br0" timeOffset="190691.5825">29555 5714 284 0,'-24'0'105'0,"-4"0"-62"15,-15 0 10-15,-23 15-18 16,-7 0 17-16,2 5 3 15,11 0 4-15,19-10-13 16,35 3-37-16,6-6-7 16,25-5-2-16,35 8 21 15,-5 9 33-15,-23 22-4 16,-32 25-23-16,-41 24-3 0,-70 11-21 16,-20-4-3-16,19-40-64 15,46-57-250-15</inkml:trace>
  <inkml:trace contextRef="#ctx0" brushRef="#br0" timeOffset="203052.6132">18390 9449 301 0,'-25'0'91'16,"12"-3"-73"-16,13-2 10 16,0-2 7-16,0-9 12 15,0 2 2-15,5 1-3 16,-5 3-24-16,0 5 9 16,0-1-3-16,-38 4-12 0,-9 2-4 15,-4 0 3 1,-9 0-5-16,2-1-5 0,-2-2 0 15,-5 3-4-15,10 0 3 16,-21 0-1-16,-3 6 0 16,-6 11 2-16,12-5-1 15,21-5-2-15,33-3 0 16,19-4 4-16,5 0-5 16,47 0 1-16,-16 0 0 15,-17 0 2-15,-19 0 5 16,0 0 2-16,0 0-6 15,0 4-3-15,0 25 1 0,0 12 7 16,0 10-2-16,0 15-2 16,0 20-2-16,-27 13-2 15,-12 15-1-15,-15 12-1 16,-12 11 0-16,-13 5 0 16,-11 2 0-16,-16-7 0 15,2-18-1-15,20-25-2 16,32-28-1-16,30-22-9 15,22-21-11-15,0-16-16 16,52-7 12-16,27 0 17 16,19 0 11-16,36-18 4 15,8 1-2-15,-9 16-2 16,-24 1 0-16,-43 0-8 0,-47 7-58 16,-19 6-118-16</inkml:trace>
  <inkml:trace contextRef="#ctx0" brushRef="#br0" timeOffset="204012.5484">17970 10270 369 0,'0'0'42'0,"0"0"11"16,35 0-8-16,17 0 17 16,-6 0-17-16,-7 0-9 15,-7-8 1-15,-4 4 5 16,10-4-21-16,8-1-14 15,20 6-7-15,18-1 0 16,-10 1-9-16,-28 3-25 0,-27 0-55 16,-19 0-107-16,0 0-186 15</inkml:trace>
  <inkml:trace contextRef="#ctx0" brushRef="#br0" timeOffset="204701.5532">19431 9867 289 0,'3'-8'166'0,"13"4"-128"16,-7 1 19-16,-9-3-16 16,0-2-10-16,-28-6-17 15,-10 6-1-15,-8-2 11 16,2-1-3-16,17 7 0 15,8 4-7-15,2 0-4 0,6 0-7 16,-8 0-3 0,-2 11 1-16,-26 23 0 0,-10 11 2 15,-3 11 6-15,-11 11 0 16,19-3-2-16,30-7-2 16,17-9-3-16,5-17-1 15,0-9 0-15,27-17 0 16,20-5 10-16,10-15 4 15,22-20-6-15,19-10-6 16,-8-4-2-16,-22-5-1 16,-30 10 2-16,-10 7 0 15,-15 6-2-15,-2 10 0 16,-3 7 1-16,-8 3 2 16,0 11-3-16,0 0 2 15,0 0-1-15,0 3 4 0,0 21 0 16,0 17 2-16,0 15 8 15,-5 11-5-15,-22 11 1 16,-20 5 0-16,1 6-5 16,-19-3 1-16,5-4-5 15,2-11-2-15,4-4-1 16,-3-13 0-16,16-23-23 16,16-11-50-16,25-18-40 15,0-2-26-15,38-7-31 16,22-18-55-16</inkml:trace>
  <inkml:trace contextRef="#ctx0" brushRef="#br0" timeOffset="204912.227">19655 10528 449 0,'0'8'102'0,"13"17"-1"15,-2 12-39-15,-11 15-17 16,0 8-19-16,-76 6-7 16,-30 4-13-16,-22-12-6 15,27-15-2-15,35-15-44 16,47-23-83-16,19-10-176 16</inkml:trace>
  <inkml:trace contextRef="#ctx0" brushRef="#br0" timeOffset="205858.3755">20522 9776 264 0,'-8'0'44'0,"8"0"-10"0,0 0 20 16,0 2-9-16,0 1-8 15,-6 0-3-15,6-1-7 16,0-2-2-16,0 0 9 16,0 0 1-16,0 0-1 15,0 0 0-15,0 0-6 16,0-8 0-16,0-1 0 15,30-11 1-15,30 0-5 16,44-9-9-16,16 1 5 16,5 11 4-16,-35 6-6 15,-35 11-3-15,-31 0-9 16,-24 28 2-16,0 23 5 16,-46 17-8-16,-52 8-3 0,-14 7-1 15,-5-16-1-15,13-23-1 16,44-22-5-16,60-22-4 15,0 0-6-15,79-15 1 16,14-3 15-16,11 7 1 16,-12 11 1-16,-7 3 6 15,-47 44 3-15,-38 27 2 16,-5 18-1-16,-94 7-6 16,-34 2-3-16,-31-14-2 15,-10-21-1-15,29-34-5 16,47-32-24-16,52-12-38 15,46-41-74-15,0-7-61 0,51 2-267 16</inkml:trace>
  <inkml:trace contextRef="#ctx0" brushRef="#br0" timeOffset="206946.3439">21392 9344 94 0,'-14'4'261'15,"14"2"-222"-15,0 2 34 16,0-2-22-16,0 2-30 16,0-1-14-16,0-7 8 15,0 4 18-15,0-4-3 16,0 0 7-16,0 0-5 16,0 0-6-16,0 0-3 15,0 2-6-15,0 3 2 0,0 0 0 16,14 6-5-16,5 5 5 15,22 7 1-15,16 6-2 16,8 21 1-16,-13 22 0 16,-25 29-1-16,-27 31 2 15,-38 27-3-15,-74 15-7 16,-51-6-5-16,-28-9-2 16,-11-24-3-16,44-45-4 15,46-45-64-15,39-45-203 16</inkml:trace>
  <inkml:trace contextRef="#ctx0" brushRef="#br0" timeOffset="209584.5162">22559 9618 476 0,'-8'0'62'15,"-17"0"-11"-15,17 0-18 16,8 0-13-16,0 0 0 0,-6 0 4 16,-2 0 7-1,-3 0-7-15,-8 24-10 0,-3 21 15 16,3 17-5-16,6 13-6 16,7 18-6-16,6 5 2 15,0-9-5-15,11-14-4 16,38-28-2-16,28-27-1 15,21-20 1-15,13-34 9 16,15-42-2-16,-1-27-2 16,-27-9-3-16,-21 0 5 15,-31 19 6-15,-32 24-1 16,-14 22-5-16,-14 17-3 16,-43 17-7-16,-3 13 0 0,22 0-13 15,5 0-48-15,33 0-104 16,0 0-243-16</inkml:trace>
  <inkml:trace contextRef="#ctx0" brushRef="#br0" timeOffset="210828.3446">24745 9327 159 0,'0'-14'298'0,"0"7"-243"16,0-1 13-16,0 8-33 15,0-1-6-15,-13-2 10 16,-6 3 1-16,-14-3-8 16,-11 3-25-16,-16 0-2 0,-10 0-3 15,-4 0 0-15,-19 0-2 16,3 14 2-16,3 3-2 16,16-4 0-16,19 4-1 15,30-7 1-15,12-8 0 16,10-2-2-16,0 0-1 15,0 0 3-15,0 0 0 16,0 0 7-16,19 0 17 16,-6 12 3-16,-7 18-7 15,-6 17 1-15,0 20 2 16,-19 22-9-16,-47 20-11 16,-32 19 0-16,-6 18-3 0,-2 9 0 15,22-10 0-15,13-18 0 16,30-31-1-16,35-31-8 15,6-30-22-15,11-28-7 16,68-7 13-16,14-9 22 16,38-15 3-16,0-2 2 15,0 14 5-15,-14 9 7 16,-33 3-9-16,-37 0-3 16,-15 0-2-16,-18 7-3 15,-6-5-36-15,6-2-76 16,-3 0-69-16</inkml:trace>
  <inkml:trace contextRef="#ctx0" brushRef="#br0" timeOffset="211286.313">25184 9557 371 0,'0'0'190'15,"0"3"-181"-15,0 16 16 16,0 10 2-16,0-5-19 16,-24 1 0-16,-9 6 10 15,-19 10 4-15,-13 11-1 16,-3 5-10-16,11-3-6 16,24-8-3-16,25-11-2 15,8-16-1-15,27-15-3 16,52-4 4-16,27-4 3 15,12-19 3-15,-7 6 2 16,-26 2 0-16,-14 8-2 16,-25 2-6-16,-13 3-2 0,-9 0-39 15,-15-11-37-15,10-4-75 16,-11-8-151-16</inkml:trace>
  <inkml:trace contextRef="#ctx0" brushRef="#br0" timeOffset="211526.5413">25842 9481 244 0,'-20'0'297'16,"-1"10"-283"-16,15 27 58 16,-7 18-27-16,7 9-24 0,-32 11 7 15,-11 16 8-15,-27 11 5 16,-12 12-5-16,-15 1-17 15,4-4-17-15,7-17-2 16,40-22-1-16,25-22-24 16,16-24-51-16,11-22-29 15,11-4-74-15,43-4-120 16</inkml:trace>
  <inkml:trace contextRef="#ctx0" brushRef="#br0" timeOffset="211758.1197">26038 10211 396 0,'0'23'220'16,"-22"16"-192"-16,-16 7 32 15,-22 16-27-15,-16 2-21 16,-28 1-11-16,-2 0 2 15,18-10-3-15,23-13-1 16,35-20-1-16,30-19-47 16,0-3-60-16,52-31-95 15</inkml:trace>
  <inkml:trace contextRef="#ctx0" brushRef="#br0" timeOffset="212373.5692">26916 9692 156 0,'-14'0'288'0,"-19"9"-235"15,-5 19-1-15,3 8-7 16,-3 12-22-16,-9 13-2 16,-4 8 11-16,7 5 1 0,8-1-7 15,17-5-8-15,19-18-12 16,0-20-6-16,0-20 1 16,39-10 0-16,21-13 17 15,13-31-3-15,6-22-6 16,6-2-2-16,-14-7-1 15,-11 3-1-15,0 7-1 16,-3 6-2-16,3 10-2 16,-14 4 0-16,11 10 1 15,3 5-1-15,-13 11-1 16,-1 5 1-16,-8 14 1 16,-5 0 3-16,5 6-2 0,3 16 7 15,-3 3 10-15,-5 0-14 16,0 7 7-16,-14-6-7 15,0 3-2-15,-19-2 1 16,0 3 2-16,0 0 0 16,-38 6-3-16,-20-3 1 15,-23-3-2-15,-9-6-2 16,-8-4-1-16,-6-10 1 16,6-10-2-16,19 0-5 15,13-21-9-15,25-12-1 16,9-4 3-16,13 3-4 15,19-2-15-15,0 4-23 16,38 2-20-16,27-2-92 0,14-5-118 16</inkml:trace>
  <inkml:trace contextRef="#ctx0" brushRef="#br0" timeOffset="212718.2061">28186 8934 467 0,'47'39'40'0,"18"27"66"15,-8 31-19-15,-35 40 18 16,-22 28-25-16,-79 31-23 16,-79 16-15-16,-38 2-21 15,-6-19-15-15,25-34-6 16,27-44-39-16,57-70-159 15,41-62-527-15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1T18:29:55.8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3581 5174 271 0,'6'-11'46'0,"-1"6"23"15,-2 3 8-15,2-1-26 16,-5 3-37-16,0-2 0 16,9-1 5-16,-9 3-1 15,11 0-1-15,-11 0-3 0,8 0 1 16,3-3 3-1,2 3-3-15,15 0 2 0,12 0-2 16,4 0 1-16,8 0 12 16,-11 0-15-16,-8 0-5 15,-1 0-6-15,-13 0-2 16,-11 0-3-16,9 0-14 16,-1 0-45-16,3 0-55 15,0 0-68-15,20-1-118 16</inkml:trace>
  <inkml:trace contextRef="#ctx0" brushRef="#br0" timeOffset="442.2068">4637 4973 345 0,'5'-2'49'16,"-5"2"31"-16,0 0-11 16,0 0-24-16,0 0-14 0,0 0-1 15,0 0-6 1,-27 0-8-16,-30 16-11 0,5 6-4 15,0-2-1-15,30 0 0 16,17-3 0-16,5 2 0 16,13-6 0-16,58 7 6 15,14 0 2-15,-12 13 4 16,-21 6 4-16,-44 20 1 16,-8 12 5-16,-27 6 1 15,-57-2-8-15,-4-10-9 16,-10-14-6-16,22-19-1 15,10-19-1-15,25-13-13 16,-5-5-27-16,19-33-22 16,-3-10-23-16,16 4-62 0,14 0-89 15</inkml:trace>
  <inkml:trace contextRef="#ctx0" brushRef="#br0" timeOffset="756.1609">4650 4971 380 0,'0'0'59'0,"6"0"-31"16,59-1 34-16,20-14 0 15,32-9-15-15,-11 3-16 16,-2 0-4-16,-39 9-14 16,-18 6-11-16,-15-1-2 15,-18 1-10-15,0 3-49 16,-1 3-128-16</inkml:trace>
  <inkml:trace contextRef="#ctx0" brushRef="#br0" timeOffset="1214.228">5482 5153 79 0,'0'0'406'15,"-6"0"-399"-15,-15 7 46 16,-12 15-10-16,-5 11-20 16,-9 10-12-16,1 7 4 15,-6 14 6-15,6 4 6 16,19-4-5-16,21-11-9 15,6-11-6-15,19-16-2 16,52-17-1-16,16-9-2 16,6 0 1-16,-17 0-3 0,-7 0-7 15,-18-7-32-15,-18 1-56 16,-8 2-102-16</inkml:trace>
  <inkml:trace contextRef="#ctx0" brushRef="#br0" timeOffset="1770.0948">5645 4829 227 0,'0'-1'114'0,"-5"-4"-85"0,5 1 30 16,0-2-5-16,0-1-15 16,0 1-17-16,0 2 21 15,0 4 0-15,0 0-5 16,0 0-8-16,0 0-13 15,0 0-6-15,0 0-5 16,0 0 1-16,-16 4 1 16,-3 9 2-16,-1 0-3 15,1-7 2-15,19-3-4 16,0-3-3-16,0 0 0 16,0 0 0-16,0 0-1 15,0 0-1-15,0 0 0 0,0 0-6 16,0 7-20-16,0-7-100 15</inkml:trace>
  <inkml:trace contextRef="#ctx0" brushRef="#br0" timeOffset="19817.8922">8988 5163 188 0,'-13'-3'59'16,"4"1"-17"-16,4 2 21 15,0-5-12-15,-9 0-1 0,6-4-5 16,2 6 3-16,6-1-9 15,0 4-12-15,0 0 0 16,0 0-8-16,0 0-7 16,0 0-6-16,0 0 4 15,0 0 10-15,-5 0 0 16,5 0-1-16,0 0-3 16,0 0-5-16,33 26 0 15,24 13 15-15,8 11-14 16,-5 8-7-16,-8 1-4 15,-6-1-1-15,-7-6 0 16,1-8-13-16,-7-5-35 16,-8-11-47-16,-3-5-85 0,2-17-167 15</inkml:trace>
  <inkml:trace contextRef="#ctx0" brushRef="#br0" timeOffset="20093.9518">9964 5136 377 0,'6'-4'82'16,"-6"4"-43"-16,0 0 32 0,0 12-28 15,-27 34 3-15,-50 31 2 16,-56 28-21-16,-36 18-7 15,-28 22-3-15,-4 14 1 16,10-3-7-16,13-9-11 16,34-25-1-16,51-38-26 15,50-38-36-15,43-25-32 16,19-21-88-16,84-27-176 16</inkml:trace>
  <inkml:trace contextRef="#ctx0" brushRef="#br0" timeOffset="20530.0082">10147 5662 379 0,'-8'0'29'0,"8"0"15"16,0 0 1-16,0 0-22 16,0 0 1-16,0 0 8 15,35 0 19-15,31 0-2 16,5-3-8-16,13-7-10 16,3-1-17-16,-10 0-13 15,-23 4-1-15,-7 0-7 16,-23 4-35-16,-10 3-62 15,-14 0-87-15,0 28-145 16</inkml:trace>
  <inkml:trace contextRef="#ctx0" brushRef="#br0" timeOffset="20731.8801">10155 6005 521 0,'0'1'84'0,"30"2"-22"16,44 0 21-16,5-1-38 15,11-2-29-15,-16 0-14 16,-17 0-2-16,-5 0-24 16,-6 0-63-16,-19-25-205 15</inkml:trace>
  <inkml:trace contextRef="#ctx0" brushRef="#br0" timeOffset="21804.044">12203 5662 396 0,'0'-3'49'15,"0"3"13"-15,0-3-17 16,0 2-21-16,0-5-5 16,0 5 6-16,0-2 15 15,0 1-3-15,-11-3-8 16,-16-1-13-16,-20 1 2 0,-4 5-8 15,-20 0-5-15,-16 18-5 16,-3 22 2-16,-9 11 1 16,7 15-2-16,7 9 1 15,20 6 3-15,18-2 0 16,28-13-3-16,19-13-2 16,0-21 0-16,33-23 0 15,46-9 1-15,33-30 5 16,11-30-1-16,27-20-3 15,-1-4 1-15,-15 10 2 16,-22 12 1-16,-41 27 2 16,-33 19-1-16,-30 10 4 15,-8 6-5-15,-27 27-1 0,-52 26 3 16,-17 21-7-16,28 2 2 16,30-10-3-16,38-9-2 15,0-15 1-15,74-15-1 16,48-20 2-16,17-7 0 15,6-2-5-15,5-30-28 16,-19-3-46-16,-9-3-40 16,-23 1-192-16</inkml:trace>
  <inkml:trace contextRef="#ctx0" brushRef="#br0" timeOffset="22171.7324">14013 5081 508 0,'-163'86'149'0,"-20"38"-83"0,11 36 31 16,36 23-44-16,49 4-28 15,62-16-15-15,25-26-5 16,118-39-4-16,40-37-1 15,43-33-5-15,9-30-29 16,19-6-63-16,0 0-155 16</inkml:trace>
  <inkml:trace contextRef="#ctx0" brushRef="#br0" timeOffset="23255.7648">14657 5621 425 0,'-8'0'16'16,"8"0"65"-16,0-4-23 16,0 4-19-16,0 0-11 0,0-3-1 15,0 3 1-15,0 0-9 16,0 0-6-16,0 0-1 15,5 24 20-15,28 12-6 16,21 14-13-16,-2 12 3 16,6 7-5-16,2 6-5 15,-6 1-6-15,-2 2 0 16,-9-3 0-16,-15-8-5 16,-9-5-17-16,-11-18-53 15,-3-17-28-15,-5-14-66 16,0-13-136-16</inkml:trace>
  <inkml:trace contextRef="#ctx0" brushRef="#br0" timeOffset="23511.8202">15303 5669 118 0,'0'-5'417'0,"0"5"-390"16,0 0 43-16,-46 2-30 16,-31 29 0-16,-23 20-9 15,-48 17-4-15,-10 14-8 16,-5 8-10-16,24-6-7 0,27-14-2 16,52-18-7-1,22-22-35-15,38-23-29 0,5-7-59 16,101-18-37-16</inkml:trace>
  <inkml:trace contextRef="#ctx0" brushRef="#br0" timeOffset="23902.3151">15540 5887 147 0,'0'3'242'15,"0"5"-193"-15,39 0 43 16,31-3-22-16,18-5-22 16,15 0-25-16,-2-3-10 0,-16-12-7 15,-20-1-6-15,-19 4-3 16,-21-2-15-16,-11 3-59 15,13 4-136-15</inkml:trace>
  <inkml:trace contextRef="#ctx0" brushRef="#br0" timeOffset="24186.0803">15933 5715 393 0,'0'0'67'0,"0"0"-7"16,-5 17 0-16,-9 15 16 15,-5 11-33-15,-14 15-5 16,-8 10-9-16,-11 4-10 15,1-5-8-15,4-8-11 16,15-11-9-16,18-18-35 16,14-13-61-16,8-17-121 15</inkml:trace>
  <inkml:trace contextRef="#ctx0" brushRef="#br0" timeOffset="24537.9583">16868 5645 41 0,'-84'24'402'15,"13"8"-401"-15,19-4 0 16,25-13-2-16,27-5-5 15,0-10 6-15,38 0 8 0,41 0 53 16,19 0 22 0,-16 0-12-16,-17 10-15 0,-21 25-11 15,-44 14 2-15,0 16-15 16,-46 14-11-16,-72 3-8 16,-18-7-13-16,-8-15-2 15,13-22-12-15,33-16-20 16,24-22-23-16,30 0-10 15,36-36-39-15,8-11-77 16,66-10-171-16</inkml:trace>
  <inkml:trace contextRef="#ctx0" brushRef="#br0" timeOffset="24777.8759">16857 5620 450 0,'74'-17'60'16,"43"-14"45"-16,47-1-48 16,5-4-17-16,0-2-10 15,-25 6-25-15,-32 2-5 16,-38 8-11-16,-17 9-19 15,-16 13-90-15,-14 0-174 16</inkml:trace>
  <inkml:trace contextRef="#ctx0" brushRef="#br0" timeOffset="25213.7717">17773 5865 483 0,'0'0'58'0,"0"0"-7"16,-10 15-18-16,-45 26 2 16,-10 7-13-16,-1 12-3 15,1 3-4-15,18-6-4 16,28-9 4-16,19-12-4 15,6-15-8-15,67-14 5 16,26-7 3-16,7 0-7 16,6-11-4-16,-22-13-5 0,-25-5-23 15,-24-2-35-15,-36 3-91 16,-5-3-226-16</inkml:trace>
  <inkml:trace contextRef="#ctx0" brushRef="#br0" timeOffset="25543.8438">17992 5634 299 0,'5'-2'163'16,"-5"2"-111"-16,0 0-5 15,0 8 30-15,-8 14-37 16,-30 1-10-16,0 0-19 15,10-2-11-15,15-8-24 16,13-11-95-16,13-2-259 0</inkml:trace>
  <inkml:trace contextRef="#ctx0" brushRef="#br0" timeOffset="25895.7952">18750 5258 383 0,'0'32'145'0,"0"15"-89"16,54 12 14-16,3 11-12 15,-5 16-18-15,-25 26 8 16,-27 23 3-16,-19 17-4 16,-73 4-21-16,-26-16-23 15,-7-28-3-15,16-38-36 16,27-38-77-16,44-36-82 15,38-39-384-15</inkml:trace>
  <inkml:trace contextRef="#ctx0" brushRef="#br0" timeOffset="26195.8363">19775 5144 523 0,'-93'92'124'16,"-27"31"-61"-16,-8 36 17 15,8 20-23-15,3 4-30 16,38-10-22-16,46-29-5 16,33-40-20-16,65-49-92 15,80-39-199-15</inkml:trace>
  <inkml:trace contextRef="#ctx0" brushRef="#br0" timeOffset="26924.1043">19892 5582 470 0,'0'0'46'0,"0"0"11"15,0 14-8-15,11 15 11 16,24 10-18-16,23 9-4 16,13 4-6-16,-3 5-8 0,11 2-4 15,-3-2-12-15,-16-5-8 16,-14-4-2-16,1-5-20 15,-14-14-37-15,-14-7-47 16,0-11-97-16,-19-11-233 16</inkml:trace>
  <inkml:trace contextRef="#ctx0" brushRef="#br0" timeOffset="27126.1368">20762 5643 511 0,'-60'0'131'0,"-30"23"-98"16,-27 26 13-16,-28 18-18 15,-18 6-17-15,-9 7-9 16,16-6-2-16,31-11-5 16,46-25-19-16,46-14-53 15,33-21-70-15,19-3-133 16</inkml:trace>
  <inkml:trace contextRef="#ctx0" brushRef="#br0" timeOffset="27477.7002">21130 5799 436 0,'0'0'116'0,"0"0"-59"16,0 3 3-16,46 1 4 0,20-4-44 16,13 0 2-16,16 0-14 15,3-12-8-15,-5-11-4 16,5-1-26-16,-13 3-90 16,-6-2-215-16</inkml:trace>
  <inkml:trace contextRef="#ctx0" brushRef="#br0" timeOffset="27837.8403">22261 5574 479 0,'-51'31'64'16,"7"2"-16"-16,22-9-22 15,22-3-25-15,0-12 1 16,52-7 0-16,30 1 21 16,13 0 23-16,-16 4 4 15,-19 12 7-15,-32 14-8 16,-28 14-5-16,-28 16-4 15,-59 1-22-15,-41 1-14 0,-3-17-4 16,11-14-6-16,8-22-25 16,36-12-24-16,24-3-42 15,36-33-33-15,16-5-50 16,0-8-123-16</inkml:trace>
  <inkml:trace contextRef="#ctx0" brushRef="#br0" timeOffset="28069.7247">22376 5474 459 0,'82'-14'94'0,"11"2"7"16,24-2-48-16,-5-3-8 15,-6-2-23-15,-3 0-19 16,-15 1-3-16,-12 4-18 16,-16 7-47-16,-14 7-109 15,-26 0-330-15</inkml:trace>
  <inkml:trace contextRef="#ctx0" brushRef="#br0" timeOffset="28460.0881">23279 5742 487 0,'-39'24'61'16,"-26"12"2"0,-3 13-4-16,-22 6-30 0,19-2-12 15,22-3 14-15,19-9-12 16,30-16-12-16,0-5-4 15,79-13-2-15,16-7 0 16,12 0-1-16,-1 0-7 16,-21-7-10-16,-15-1-15 15,-23-4-35-15,-20 4-92 16,-22-9-212-16</inkml:trace>
  <inkml:trace contextRef="#ctx0" brushRef="#br0" timeOffset="28737.7949">23535 5491 617 0,'0'0'78'16,"-6"14"-54"-16,-15 5-24 0,-4-10-8 16,17-9-106-1,8 0-196-15</inkml:trace>
  <inkml:trace contextRef="#ctx0" brushRef="#br0" timeOffset="29089.9148">24274 5114 615 0,'0'61'52'0,"13"25"38"15,20 22-19-15,-27 14-11 16,-6 14-13-16,-58 14-10 16,-45 1-12-16,-23-11-20 15,1-20-5-15,27-33-23 16,32-58-122-16,47-36-451 16</inkml:trace>
  <inkml:trace contextRef="#ctx0" brushRef="#br0" timeOffset="30215.7916">25822 5138 544 0,'0'-6'58'0,"0"6"19"15,-21 0-19-15,-37 4-15 16,-34 35-14-16,-15 25 1 15,-24 27-3-15,-5 21-5 16,19 18-9-16,32-1-6 16,53-7-7-16,32-17-1 15,13-24-15-15,72-22-45 16,27-13-46-16,24-18-73 0</inkml:trace>
  <inkml:trace contextRef="#ctx0" brushRef="#br0" timeOffset="30709.6694">25757 5485 125 0,'11'0'447'0,"16"0"-443"16,20 28 60-16,4 21-11 15,1 3-23-15,8 8-7 16,-8 8-12-16,-14-8-8 16,-5-1-3-16,-11-9-3 15,-17-10-25-15,1-6-51 16,2-7-112-16</inkml:trace>
  <inkml:trace contextRef="#ctx0" brushRef="#br0" timeOffset="30897.6153">26338 5596 551 0,'-109'38'143'16,"-30"20"-72"-16,-19 11 3 15,-17 3-59-15,9-12-15 16,35-20-39-16,54-18-107 15,64-22-146-15</inkml:trace>
  <inkml:trace contextRef="#ctx0" brushRef="#br0" timeOffset="31340.0886">26889 5761 535 0,'35'0'117'16,"9"0"-41"-16,10 11-35 15,9 1-41-15,5-12-34 16,22 0-124-16,-5-25-301 16</inkml:trace>
  <inkml:trace contextRef="#ctx0" brushRef="#br0" timeOffset="31903.9714">27486 5527 373 0,'0'0'85'16,"0"0"-10"-16,0 0-14 15,0 0 1-15,19 0-4 16,22 0 1-16,-3 0-9 0,3 0-14 16,-9 15-12-1,-21 15-4-15,-11 11 1 0,0 5-4 16,-19-2-7-16,-13-5-8 15,12-15-2-15,20-11-3 16,0-13-8-16,66 0 5 16,32 0 6-16,14 0 0 15,-14 0 3-15,-19 8 4 16,-41 38 13-16,-38 19 5 16,-19 14-5-16,-93 8-11 15,-43-8-9-15,2-19-6 16,17-30-32-16,19-28-49 0,43-2-85 15,36-47-203 1</inkml:trace>
  <inkml:trace contextRef="#ctx0" brushRef="#br0" timeOffset="32195.8565">28691 5225 389 0,'0'99'240'0,"0"33"-131"15,-71 32 17-15,-79 15-56 16,-49 2-30-16,-22-19-35 16,11-38-5-16,77-58-66 15,51-66-270-15</inkml:trace>
  <inkml:trace contextRef="#ctx0" brushRef="#br0" timeOffset="79685.4008">8069 7520 379 0,'0'-7'23'0,"0"4"63"15,-5-1-35-15,5 2-12 16,-3-3-16-16,-2 5 7 15,5-2 2-15,0 2-6 16,0-4-6-16,0 4-3 16,0-2-4-16,0 2 5 0,0 0-2 15,0 0-4 1,0 11-7-16,27 22 4 0,30 23 20 16,-2 15-17-16,5 10-4 15,5 13-4-15,12 3-3 16,-6 0-1-16,-9-10 0 15,-10-16-5-15,0-17-18 16,-19-14-28-16,-23-19-44 16,-10-13-35-16,0-8-108 15</inkml:trace>
  <inkml:trace contextRef="#ctx0" brushRef="#br0" timeOffset="79933.2646">9125 7707 518 0,'0'0'72'16,"0"3"-51"-16,0 37 16 16,-28 30 21-16,-48 29-21 15,-36 26-16-15,-38 19-4 16,-35 9-10-16,-3-2-5 15,16-14-2-15,33-17-1 16,54-34-12-16,34-33-53 16,45-26-54-16,6-27-99 0</inkml:trace>
  <inkml:trace contextRef="#ctx0" brushRef="#br0" timeOffset="80301.2818">9354 8167 134 0,'0'0'301'0,"0"0"-288"16,32 0 65-16,34 0-5 15,7 0-23-15,-2-7-18 16,-5-1-6-16,-14 3-21 15,-25 5-5-15,-8 0-6 16,0 0-40-16,-19 0-73 16,0 27-142-16</inkml:trace>
  <inkml:trace contextRef="#ctx0" brushRef="#br0" timeOffset="80489.5621">9452 8507 596 0,'0'0'105'0,"52"0"-80"15,32 0 32-15,3 0-35 16,-8-5-22-16,-2-10-16 16,-9 0-56-16,3-1-61 0,0 0-231 15</inkml:trace>
  <inkml:trace contextRef="#ctx0" brushRef="#br0" timeOffset="81193.4414">11380 8107 36 0,'13'0'360'0,"-2"0"-322"16,-3 0 44-1,-8 0-39-15,0 0-11 0,0 0-1 16,0 0 9-16,0 0 9 15,0 0-5-15,0-4-2 16,-27-2-28-16,-30 6-8 16,-31 0-4-16,-10 21 1 15,-13 26 0-15,-1 13-3 16,8 11 2-16,1 3 4 16,29 4-2-16,3-5-1 15,38-8 1-15,20-13-4 16,13-18 0-16,0-15-2 15,65-19 2-15,33-6 0 16,33-43 2-16,5-20-2 0,-2-11-2 16,-6 3 2-16,-41 9 0 15,-35 20 2-15,-24 16-1 16,-28 17 1-16,0 15 3 16,-14 19 2-16,-46 38-7 15,-6 20 2-15,15 6 1 16,26-10-1-16,25-15-2 15,0-15-1-15,30-22-1 16,55-14-8-16,2-7-29 16,11 0-44-16,6-24-79 15,-17-23-160-15</inkml:trace>
  <inkml:trace contextRef="#ctx0" brushRef="#br0" timeOffset="81553.3862">13239 7149 499 0,'-71'65'165'16,"-27"46"-101"-16,0 34 23 16,5 34-24-16,9 18-15 15,24 6-13-15,41-12-21 16,19-36-11-16,19-36-3 15,68-36-2-15,30-31-19 16,9-23-45-16,29-18-101 16,-16-11-243-16</inkml:trace>
  <inkml:trace contextRef="#ctx0" brushRef="#br0" timeOffset="85291.3505">13744 7794 224 0,'0'-1'208'16,"0"1"-171"-16,0 0 7 15,0 0-17-15,0 0-2 16,0-6 2-16,0 6 13 15,0-2-2-15,0 0-5 16,0 2-6-16,0 0-5 16,21 7-7-16,26 26 26 15,10 14-19-15,3 12-13 16,-3 8-3-16,-10 3-2 16,4 2-2-16,-10-1-1 0,-3-3-1 15,-5-10-5-15,-6-8-14 16,-2-19-31-16,-11-14-28 15,-1-11-48-15,-13-6-55 16,0-9-200-16</inkml:trace>
  <inkml:trace contextRef="#ctx0" brushRef="#br0" timeOffset="85575.1628">14368 7845 306 0,'0'-7'178'16,"0"7"-124"-16,0 0 0 16,-27 7-19-16,-39 25-12 15,-26 19 1-15,-12 9 13 16,-13 13-4-16,-14 9-16 15,5-6-10-15,20-7-6 16,35-22-1-16,38-20-21 16,33-19-29-16,0-8-38 15,90-24-63-15,25-28-119 16</inkml:trace>
  <inkml:trace contextRef="#ctx0" brushRef="#br0" timeOffset="86152.7754">14812 7434 333 0,'0'0'40'0,"0"0"4"15,0 0-15-15,0 0-12 16,0 0 0-16,0 0 11 16,0 0 5-16,0 0-7 15,0 0-7-15,0 0-1 16,0 0 18-16,19 0-3 16,20 0-2-16,-4 0-3 0,3-4-3 15,-5 1-2-15,-14 3-2 16,-5 0-5-16,-6 0-4 15,3 0-4-15,-11 14 0 16,0 12-2-16,0 11-1 16,-19 14-1-16,-39 2 0 15,4 7-3-15,16-10-1 16,24-11 0-16,14-11 2 16,19-13-1-16,74-15 1 15,30 0 1-15,10 0-3 16,-10-10-2-16,-25-4-36 15,-24 0-60-15,-23-7-163 0</inkml:trace>
  <inkml:trace contextRef="#ctx0" brushRef="#br0" timeOffset="98195.1345">15933 8118 215 0,'-8'4'12'15,"-3"0"1"-15,3 2 16 16,2-2-1-16,6-4 2 15,0 0 20-15,0 0 5 16,0 0-12-16,0 0 0 16,0 0-8-16,-5 2-12 15,5-2-2-15,0 0-2 0,0 0-8 16,0 0 1 0,0 0 1-16,0 0 5 0,30 0 10 15,43 0 15-15,58 0-1 16,8 0-9-16,-2 0-5 15,-31 0-14-15,-35 0-10 16,-19 0-4-16,-25 0-6 16,-8 0-40-16,0-13-84 15,-13-9-204-15</inkml:trace>
  <inkml:trace contextRef="#ctx0" brushRef="#br0" timeOffset="98779.1774">17258 7649 18 0,'-8'0'357'16,"8"0"-353"-16,0 0 17 15,0 0 13-15,0 0 20 16,0 0 3-16,0-6 3 15,38-4 0-15,3-2-17 16,19-1 3-16,16-3-2 16,-2 5-14-16,-3 4-8 15,-11 2-2-15,-8 5-6 16,-1 0-1-16,-10 0-5 16,-13 15 0-16,-9 15-1 15,-19 10-1-15,0 9-2 16,-19 14-3-16,-60 12 0 0,-33 12-1 15,-14 2 1-15,-5 4-1 16,20-3-1-16,32-13-3 16,32-15 0-16,34-20-7 15,13-15 2-15,13-15-4 16,53-6 9-16,21-4 1 16,17-2 2-16,2 0 1 15,-2 0 0-15,-17 0-8 16,-11 0-36-16,-21-2-54 15,-4-14-70-15,-12-9-256 16</inkml:trace>
  <inkml:trace contextRef="#ctx0" brushRef="#br0" timeOffset="99207.0414">18861 7715 302 0,'-19'0'179'16,"0"0"-153"-16,-19 0 9 15,-8 7-18-15,-14 15-5 0,-6 4 11 16,14-1-1-16,12 0-6 15,29-9 5-15,11-7-11 16,0-8 0-16,11 4 28 16,49-2 2-16,13 0 10 15,4 4-13-15,-12 11 0 16,-19 15-5-16,-8 9-13 16,-35 16-4-16,-3 17-1 15,-27 6-9-15,-66 2-3 16,-16-6-2-16,-3-15 0 15,14-16-2-15,19-22-11 16,19-19-14-16,14-5-6 16,19-16-16-16,7-31-43 15,20-12-39-15,0-10-37 16,55 1-152-16</inkml:trace>
  <inkml:trace contextRef="#ctx0" brushRef="#br0" timeOffset="99468.9042">18717 7662 421 0,'0'0'76'16,"14"0"-5"-16,40 0 3 0,22 0-23 15,36-12-7-15,25-2 2 16,2-11-17-16,-14 3-7 16,-21 0-10-16,-20-2-12 15,-16 8-7-15,9-5-39 16,-23 12-68-16,-10-3-109 16</inkml:trace>
  <inkml:trace contextRef="#ctx0" brushRef="#br0" timeOffset="99882.5836">19805 7998 511 0,'-19'12'35'0,"-6"22"4"16,-16 10 41-1,-16 13-36-15,-8 7-25 0,-4 4 3 16,18 1 0-16,7-7-7 16,30-15 2-16,14-11-3 15,0-20-12-15,58-6 6 16,15-6 5-16,-2-4-9 16,3 0-4-16,-9 0-11 15,-13-4-30-15,-25-18-58 16,-16-10-108-16</inkml:trace>
  <inkml:trace contextRef="#ctx0" brushRef="#br0" timeOffset="100399.153">20167 7598 134 0,'0'0'341'16,"0"0"-295"-16,0 0 19 15,0 0 4-15,0 0-42 16,0 3-10-16,-13 4 10 15,-1 0-6-15,-5 2-3 16,11-7-4-16,8-2-10 16,0 0-3-16,0 0 4 15,0 0 12-15,0 0 4 0,8 0-9 16,-8 0 8 0,0 0-12-16,0 0-5 0,0 13-3 15,0 11 0-15,-8-3-21 16,-3-10-52-16,11-11-87 15,0 0-207-15</inkml:trace>
  <inkml:trace contextRef="#ctx0" brushRef="#br0" timeOffset="101036.7494">20620 7405 81 0,'-14'1'327'0,"6"5"-322"16,8-6 4-16,0 2 12 15,0-2 19-15,0 0 25 16,0 0 8-16,0 0-17 16,0 0-6-16,22 0-3 15,3 0-7-15,2 0-18 16,-8 0-4-16,5 0-2 0,-2 0-3 15,-8 4 1-15,-3-4-9 16,-6 7-2-16,-5 9-2 16,0 7 0-16,0 17-1 15,0 6 0-15,-43 5 0 16,10-3 0-16,0-10 0 16,25-7 0-16,8-8 0 15,0-7 0-15,0-1-1 16,27-2-3-16,33-5-7 15,6-6-29-15,18-2-67 16,-5-8-146-16</inkml:trace>
  <inkml:trace contextRef="#ctx0" brushRef="#br0" timeOffset="102288.2562">21084 7255 42 0,'0'-17'69'15,"0"0"9"-15,0 3-5 16,0-3-5-16,0 11-19 16,-6-2-7-16,-2 4 1 15,3 4 8-15,5-4-12 16,-6 4-5-16,6 0-7 15,0-1 0-15,0-2 1 16,0-5-5-16,0-2-2 16,19 3-2-16,60 6 12 15,44 1 11-15,41 26-2 16,18 41 5-16,-29 37-9 0,-50 37-10 16,-81 37-7-16,-30 27-7 15,-147 21-2-15,-63 8-1 16,-58-14-7-16,9-25-2 15,49-37-17-15,62-42-64 16,83-73-179-16</inkml:trace>
  <inkml:trace contextRef="#ctx0" brushRef="#br0" timeOffset="103047.0556">23096 7190 328 0,'-19'-6'264'16,"-3"6"-236"-16,8 0 24 16,-29 37-30-16,-12 23 0 15,-29 18-8-15,-6 18 6 16,-3 18 1-16,0 20-8 0,17 14 0 16,10 10 0-16,39-7 5 15,27-21 0-15,0-22-13 16,25-23-5-16,48-25-2 15,17-21-15-15,11-14-49 16,3-18-50-16,-25-7-82 16</inkml:trace>
  <inkml:trace contextRef="#ctx0" brushRef="#br0" timeOffset="103406.8966">23619 7488 416 0,'-13'0'97'0,"13"0"-72"16,0 0 13-16,0 18 31 16,32 9-23-16,23 4-5 0,10 9 1 15,6 10-5-15,0 6-3 16,3 12-10-16,-22 0-20 16,-6 5-4-16,-13-4-2 15,-6-8-13-15,-3-13-37 16,-15-20-26-16,4-21-29 15,-2-7-69-15,3-29-64 16</inkml:trace>
  <inkml:trace contextRef="#ctx0" brushRef="#br0" timeOffset="103587.0764">24424 7473 554 0,'-77'0'80'0,"-10"47"-49"15,-22 14 17-15,-22 20-18 16,-8 14-23-16,-5 7-7 16,13-4-1-16,27-11-13 15,33-17-46-15,44-17-120 16,27-31-177-16</inkml:trace>
  <inkml:trace contextRef="#ctx0" brushRef="#br0" timeOffset="103843.176">24745 7715 492 0,'0'0'119'16,"55"3"-51"-16,40-3-18 16,20 0-30-16,16 0-17 15,-8-3-3-15,-12-12-37 16,-18-1-79-16,-33-5-142 16</inkml:trace>
  <inkml:trace contextRef="#ctx0" brushRef="#br0" timeOffset="104358.9567">25683 7360 111 0,'-5'0'336'16,"2"-1"-297"-16,3-5 4 0,0 1 12 15,3-1 8-15,43-2-19 16,12-3 7-16,21-4-3 15,-8 3 3-15,-6 7-9 16,-19 5-10-16,-13 0-12 16,-25 28-4-16,-8 21-7 15,-27 8-3-15,-44 6-2 16,-3-12-4-16,23-16 0 16,32-17-11-16,19-12-11 15,5-6-1-15,66-2 2 0,22-17 21 16,-1-1 3-16,-26 20 4 15,-20 0 6-15,-32 39 3 16,-14 28 4-16,-41 22-7 16,-63 10-6-16,-35-5-7 15,8-22-1-15,28-21-23 16,24-31-49-16,19-20-48 16,41 0-74-16,19-32-226 15</inkml:trace>
  <inkml:trace contextRef="#ctx0" brushRef="#br0" timeOffset="104606.9752">26777 7093 610 0,'79'33'37'0,"41"45"33"16,-3 30 5-16,-38 25-7 16,-65 30-7-16,-28 19-22 15,-125 9-14-15,-57-12-19 16,-20-30-6-16,31-46-22 16,43-63-135-16,69-44-452 15</inkml:trace>
  <inkml:trace contextRef="#ctx0" brushRef="#br0" timeOffset="107930.2985">7606 10039 299 0,'-22'0'272'15,"3"0"-255"-15,19 3 5 16,0-1-1-16,0-2-8 16,0 0-3-16,0 0 15 15,0 2 4-15,0 12-9 16,5 1 19-16,31 14-9 16,8 8-12-16,-4 5 1 0,4 9-5 15,-11 2-8-15,-6-3-4 16,0-1-2-16,-8-9 0 15,0-9-7-15,1-10-22 16,-1-15-52-16,-11-6-48 16,0-8-89-16</inkml:trace>
  <inkml:trace contextRef="#ctx0" brushRef="#br0" timeOffset="108164.2935">8386 10060 128 0,'-17'-7'485'16,"-13"7"-443"-16,30 0 15 0,-13 15-25 15,-6 27 0-15,-33 21 2 16,-16 19-17-16,-44 16-11 16,-16 6-5-16,8 0-1 15,16-7 0-15,20-13-5 16,35-20-17-16,16-21-32 15,22-21-32-15,11-19-30 16,0-3-74-16</inkml:trace>
  <inkml:trace contextRef="#ctx0" brushRef="#br0" timeOffset="108501">8555 10360 222 0,'-6'0'153'0,"-2"0"-126"15,3 0 11-15,5 8 20 16,0-2 0-16,0-3 5 0,11-2-5 16,38-1-9-1,2 0-13-15,-4 0-19 0,-9 0-12 16,-5 0-5-16,-9 0-8 16,-10 0-29-16,-6 0-32 15,-8 0-63-15,0 15-111 16</inkml:trace>
  <inkml:trace contextRef="#ctx0" brushRef="#br0" timeOffset="108674.9682">8470 10723 204 0,'0'0'390'0,"14"0"-316"16,62 0 31-16,11 0-68 0,-7 0-33 15,-15 0-4-15,-2 0-51 16,-22-23-89-16,-14-22-223 16</inkml:trace>
  <inkml:trace contextRef="#ctx0" brushRef="#br0" timeOffset="109507.0399">10605 10428 480 0,'0'0'16'16,"0"0"57"-16,0 0-47 15,0 0-6-15,0 0 1 16,0-2 3-16,0 2 16 0,0-2-4 16,0-1-3-1,0 3-4-15,0-2-8 0,-5 2-3 16,-14 0 0-16,-14-3-5 16,-3 3-9-16,-21 0-3 15,-14 5-1-15,-8 26 0 16,-13 7 0-16,7 5 0 15,0 13 0-15,20 2 1 16,24 2-1-16,14-3 0 16,21-11 0-16,6-10 1 15,0-18-1-15,52-17 0 16,22-1 6-16,19-21 1 16,24-28-3-16,14-19 0 15,-6-7-3-15,-21 7 0 16,-25 10 1-16,-27 16 0 0,-25 15-2 15,-22 19 3-15,-5 8 1 16,0 0-1-16,-41 41-1 16,-29 12-2-16,10 13 1 15,27 1 1-15,33-13 0 16,0-4 0-16,33-20 1 16,54-13-3-16,30-14 0 15,6-3-17-15,8-12-65 16,-20-37-148-16</inkml:trace>
  <inkml:trace contextRef="#ctx0" brushRef="#br0" timeOffset="110188.3229">12612 9543 454 0,'0'-4'113'16,"0"-2"-72"-16,0 6-3 15,-22 0-10-15,-8 6-17 16,-30 30 5-16,-33 21 29 16,-18 29 1-16,2 32-10 15,8 26 2-15,22 23 1 16,21 5-13-16,18-6-11 0,34-19-6 15,6-34-7-15,38-31-2 16,49-30-13-16,44-21-59 16,14-28-133-16,-9-7-429 15</inkml:trace>
  <inkml:trace contextRef="#ctx0" brushRef="#br0" timeOffset="112476.6967">13340 10046 287 0,'-8'-22'74'15,"8"8"-27"-15,-6-1 2 16,6 2 2-16,0 5-1 16,0 1 4-16,0 5 2 15,-13 2-8-15,13 0-5 16,-8 0-5-16,8 0-14 16,0 0-12-16,0 0-10 15,19 30 0-15,41 14 24 16,32 19-5-16,6 3-8 0,1 4 0 15,-7 4-1-15,-13-5-9 16,-13-3-2-16,-23-10 1 16,-10-6-2-16,0-11-4 15,-6-10-19-15,-8-18-55 16,-11-11-31-16,-8 0 0 16,0-32-99-16</inkml:trace>
  <inkml:trace contextRef="#ctx0" brushRef="#br0" timeOffset="112708.9312">14158 10075 410 0,'-27'-3'141'0,"8"3"-79"16,0 0 1-16,-9 0-22 15,-24 30-10-15,-40 16-7 16,-25 18 3-16,-20 13-6 15,-10 4-9-15,5-2-8 16,25-13-4-16,38-18-2 16,38-22-14-16,41-23-38 15,0-3-42-15,60-35-51 16,52-19-186-16</inkml:trace>
  <inkml:trace contextRef="#ctx0" brushRef="#br0" timeOffset="113205.2019">14630 9551 90 0,'-9'6'193'16,"-4"0"-157"-16,2 1 24 16,-3-2-8-16,6-5-9 15,3 0-3-15,5 0 17 16,0 0 8-16,0 0-20 15,0 0-6-15,5 0 1 16,31 0 17-16,2 0-28 16,-11 0-13-16,-2 3-5 15,-6 2-1-15,-6 1-6 16,1 9-2-16,-9 8 0 16,-5 12-2-16,0 15 1 0,-30 12-1 15,-11 2 1-15,9-8-1 16,24-12-1-16,8-15 1 15,40-22-1-15,45-7-3 16,19 0 3-16,10-9-3 16,9-11-18-16,-17-2-48 15,-27 1-45-15,-32 5-111 16</inkml:trace>
  <inkml:trace contextRef="#ctx0" brushRef="#br0" timeOffset="113646.7645">15532 10186 397 0,'0'0'42'0,"0"3"2"16,0-3 29-16,47 0 2 15,18 0-39-15,3 0-10 16,14 0 0-16,-8 0-7 16,5 0-12-16,-14 0-7 15,1 0-6-15,-20 0-15 16,6 0-39-16,-14-10-58 15,-11-6-70-15</inkml:trace>
  <inkml:trace contextRef="#ctx0" brushRef="#br0" timeOffset="113939.1288">15914 9984 380 0,'-19'19'96'0,"0"7"-14"16,11 6 1-16,-12 9-40 0,-7 4-18 15,0 4-1 1,2 7-2-16,-7 2-5 0,13-4-7 15,5 1-10-15,9-13 0 16,5-10-19-16,0-15-35 16,0-17-77-16,43-7-78 15</inkml:trace>
  <inkml:trace contextRef="#ctx0" brushRef="#br0" timeOffset="114404.9241">16792 9801 235 0,'-14'0'137'0,"14"0"-99"15,0 0 15-15,0 0 22 16,0 0-23-16,28 0-1 16,29 0 3-16,22-10-10 15,8-5 0-15,9 4-6 16,-9 3-9-16,-11 2-5 16,-27 4-6-16,-11 2-4 15,-27 0-8-15,-11 25-3 0,0 22-2 16,-65 14 1-1,-31 11-2-15,4 5 0 0,-1-4-3 16,22-11 3-16,30-16-1 16,17-10 0-16,24-15-3 15,0-9-5-15,38-10 6 16,41-2 3-16,19 0 2 16,6-2-2-16,7-10 0 15,7 1 0-15,-12-6-8 16,-2 2-32-16,-25-10-55 15,-6-10-67-15,-7-7-217 16</inkml:trace>
  <inkml:trace contextRef="#ctx0" brushRef="#br0" timeOffset="114727.405">18267 9644 503 0,'-60'18'52'16,"27"4"-13"-16,20-5-33 16,13-6-6-16,5-8 0 15,61-3 22-15,15 0 16 16,9 0 12-16,-11-3 12 16,-5 3-4-16,-17 0-18 15,-10 27-15-15,-20 18-9 16,-27 12-7-16,0 10-2 0,-74-2-3 15,-29-7-4-15,-4-8-3 16,9-16-14-16,14-13-17 16,24-16-17-16,2-5 4 15,26 0-3-15,-1-22-13 16,33-10-23-16,0-2-47 16,0-2-72-16</inkml:trace>
  <inkml:trace contextRef="#ctx0" brushRef="#br0" timeOffset="115010.7669">18409 9548 196 0,'0'-7'154'0,"0"1"-66"16,22 2-9-16,10-6-2 16,20 4-1-16,14-2-13 15,7 6-15-15,12 2-11 16,-1 0-10-16,-5 0-21 16,-2 0-6-16,-9 5-13 15,-5 3-31-15,-17 2-57 0,-13-10-87 16,-20 0-172-1</inkml:trace>
  <inkml:trace contextRef="#ctx0" brushRef="#br0" timeOffset="115214.7731">19486 9121 586 0,'11'49'122'16,"24"33"-34"-16,9 30-36 15,-25 20 2-15,-19 8-25 16,0 11-6-16,-85-1-7 0,-46-8-12 16,-13-20-4-1,-1-26-4-15,28-30-32 0,27-40-86 16,30-26-181-16</inkml:trace>
  <inkml:trace contextRef="#ctx0" brushRef="#br0" timeOffset="115911.0135">20514 9402 525 0,'-33'0'82'16,"-13"21"-37"-16,-20 29-11 15,-26 25 6-15,-18 13-11 16,4 23-13-16,2 16-5 16,45 6 16-16,20 4-11 15,39-12-14-15,0-30-2 16,77-20-10-16,29-29-32 15,30-21-37-15,-2-20-45 16,8-5-110-16</inkml:trace>
  <inkml:trace contextRef="#ctx0" brushRef="#br0" timeOffset="116240.8946">21182 9652 385 0,'0'0'146'0,"0"14"-103"15,32 20 43-15,48 3-33 16,18 4-13-16,5 5-4 16,4 11-9-16,-23-3-20 15,-5 0-7-15,-13-1 0 16,-15-8-5-16,-10-8-31 16,-11-14-40-16,-13-12-50 15,-6-11-101-15</inkml:trace>
  <inkml:trace contextRef="#ctx0" brushRef="#br0" timeOffset="116425.7758">22022 9679 511 0,'-107'39'106'16,"-15"14"-22"-16,-12 14-28 15,-2 8-36-15,-1-4-19 16,25-5-1-16,20-18-3 15,40-14-19-15,44-18-53 16,8-11-72-16,41-5-99 16</inkml:trace>
  <inkml:trace contextRef="#ctx0" brushRef="#br0" timeOffset="116608.9533">22308 9821 432 0,'54'0'223'16,"36"0"-152"-16,41-8-8 15,8-3-49-15,6-4-14 16,-28-1-4-16,-19-4-40 16,-32-1-40-16,-34-2-131 15</inkml:trace>
  <inkml:trace contextRef="#ctx0" brushRef="#br0" timeOffset="117044.7531">23232 9475 214 0,'0'0'169'0,"0"0"-112"16,0 0 3-16,8 0-9 15,11 0-3-15,14 0 22 16,0 0-12-16,5 0-2 16,-11 3-11-16,-13 15-10 15,-9 6-15-15,-5 7-8 16,0 4-6-16,-32-1-4 0,7-7-2 15,12-12-1-15,13-11-12 16,0-4 1-16,46 0-3 16,25-17 15-16,13 4 2 15,-10 11 6-15,-17 2 6 16,3 28 8-16,-33 28-1 16,-27 25 4-16,0 12-11 15,-68 2-8-15,-22-14-6 16,-2-20-3-16,15-27-29 15,17-29-38-15,8-5-39 16,20-35-57-16,24-17-164 16</inkml:trace>
  <inkml:trace contextRef="#ctx0" brushRef="#br0" timeOffset="117238.6521">24437 9228 751 0,'0'139'101'0,"-30"42"-3"15,-51 15-63-15,-61-8-7 16,-16-13-21-16,-6-34-7 16,20-47-10-16,32-51-56 0,27-50-204 15</inkml:trace>
  <inkml:trace contextRef="#ctx0" brushRef="#br0" timeOffset="130824.7765">7290 12037 290 0,'-19'0'38'16,"19"-1"22"-16,0 1-21 15,0 0-19-15,0 0 1 16,-6 0 7-16,6 0 17 16,-8 0 0-16,8 0-6 15,-8 0-7-15,8 0-9 16,-6 0-4-16,6 0-8 15,0 0-4-15,0 0 4 0,0 0-1 16,0 0-1-16,0 0-2 16,14 0 11-16,13 0 0 15,11 0-7-15,-19 0-7 16,14 12-2-16,8 15-1 16,-3 13-1-16,9 6 1 15,-9 10 0-15,3-3-1 16,-3 3 0-16,3-6-1 15,-9-11-3-15,7-6-6 16,-18-14-15-16,-4-8-15 16,-4-6-13-16,1-5-38 15,-6 0-3-15,3-14-120 0</inkml:trace>
  <inkml:trace contextRef="#ctx0" brushRef="#br0" timeOffset="131124.8425">8339 12028 260 0,'0'-10'143'16,"0"10"-107"-16,0-3 24 15,0 3-16-15,0 0-4 16,0 0-4-16,-19 0 5 0,-16 28-5 15,-28 29 15 1,-30 30-18-16,-24 18-12 0,-16 18-12 16,2 5-7-16,5-5-2 15,28-16-1-15,27-21-4 16,25-24-23-16,32-30-23 16,14-21-10-16,0-11-37 15,8-24-44-15,58-29-284 16</inkml:trace>
  <inkml:trace contextRef="#ctx0" brushRef="#br0" timeOffset="131528.6756">8718 12234 7 0,'-8'0'237'0,"8"0"-144"0,-11 0-23 16,6 0-21-16,-3 0-15 16,2 0 7-16,6 0 4 15,0 0-14-15,6 0 13 16,40 0 1-16,-2 0-23 16,-9 0-10-16,3 0-9 15,-19 0-3-15,3 0-1 16,-3 0-17-16,-5 0-31 15,-1 0-73-15,-2 0-98 16</inkml:trace>
  <inkml:trace contextRef="#ctx0" brushRef="#br0" timeOffset="131770.0534">8776 12501 315 0,'0'4'95'16,"0"-1"-27"-16,21-3 11 16,26 0-18-16,13 0-32 15,-8-7-29-15,-1-8-1 0,-4-2-22 16,-4 1-65-16,-2-3-163 15</inkml:trace>
  <inkml:trace contextRef="#ctx0" brushRef="#br0" timeOffset="132488.7773">10502 12296 114 0,'5'0'324'0,"-5"0"-281"0,0 0 32 15,0 0-44 1,0 0-16-16,0 0 10 0,0 0 12 15,0 0 0-15,0-4-4 16,0 1-4-16,-25 1-3 16,-21 2-12-16,-19 0-11 15,-20 0-2-15,-27 27 0 16,6 7-1-16,-19 14 3 16,21 4 0-16,6 8 1 15,13 2-2-15,25-2 3 16,33-6-1-16,16-10 2 15,11-16-3-15,30-11-1 16,44-17 5-16,24 0 1 16,27-38-1-16,12-18-3 15,-4-11-1-15,-5-1-2 0,-16 7 0 16,-33 12-1-16,-27 18 1 16,-30 14-1-16,-22 16 1 15,0 1 1-15,-19 14 1 16,-44 35-2-16,0 8 0 15,9 8 0-15,24-8 0 16,30-8-1-16,0-9 0 16,19-15 1-16,57-10 0 15,17-12-1-15,19-3-2 16,13 0-19-16,-2-18-46 16,-22-17-33-16,-30-5-74 15,-25-3-279-15</inkml:trace>
  <inkml:trace contextRef="#ctx0" brushRef="#br0" timeOffset="132855.6699">12187 11653 574 0,'-82'40'30'16,"-16"30"45"-16,-6 19-13 15,-2 20-20-15,10 10-4 16,17 11-12-16,33-5-4 16,27-5 0-16,19-16-8 15,24-20-7-15,69-14-7 16,19-17-12-16,19-14-51 16,5-12-74-16,-2-27-159 0</inkml:trace>
  <inkml:trace contextRef="#ctx0" brushRef="#br0" timeOffset="136174.7028">12767 12068 73 0,'0'0'46'0,"0"-2"-33"16,0-2-8-16,0 1-5 15,0-6 0-15,0 2 1 16,0 0 24-16,-11 1 21 16,9 1 30-16,-9 4-7 15,11 1-16-15,-8 0-16 16,8 0-15-16,-6 0 1 16,1 0-7-16,2 0 2 15,3-3 5-15,-5 0 0 16,5 0 5-16,-6 1-4 15,6 0 4-15,-3 2-3 16,-2 0-4-16,0 0-3 16,-4 0-5-16,9 0-2 0,-11 0-3 15,11 0-4 1,0 0-1-16,0 0-2 0,0 0 1 16,0 0 2-16,0 0 1 15,0 0 2-15,0 0-3 16,0-3-1-16,0 3 0 15,0 0-1-15,0 0 0 16,0 0 0-16,0 0-1 16,0 0-1-16,0 3 0 15,20 19 9-15,12 13 1 16,15 4-3-16,10 9 0 16,3 1 1-16,0 3-5 0,5-3-1 15,-7-1-2 1,-4-5 1-16,-5-9-1 0,-8-9-6 15,-3-8-20-15,-11-6-56 16,-7-4-55-16,-12-7-139 16</inkml:trace>
  <inkml:trace contextRef="#ctx0" brushRef="#br0" timeOffset="136564.6481">13299 12018 372 0,'-22'0'75'0,"-8"0"-14"16,-11 18-26-16,-16 17-7 16,-22 9 10-16,-14 13-3 15,-10 12-15-15,-15 8-12 0,18-9-5 16,15-9-3-16,28-14-2 15,30-26-11-15,27-12-16 16,0-7-23-16,60-26-35 16,49-34-85-16,30-14-148 15</inkml:trace>
  <inkml:trace contextRef="#ctx0" brushRef="#br0" timeOffset="137442.8929">13948 11440 43 0,'-8'0'33'15,"-3"0"-17"-15,3 0-16 16,-3 0-4-16,3 0-15 16,-6-4 11-16,14 1 8 15,-5-3 35-15,-1 4 22 16,6-2 0-16,-8 3-3 15,8 1-29-15,-14 0-2 16,3 0 5-16,-2 0-11 0,5-2-9 16,-3 2 3-1,3 0 9-15,8 0 4 0,0 0-1 16,-6-4-7-16,6 4 0 16,0 0 0-16,-8 0 10 15,2 0-2-15,6 0-4 16,-8 0-5-16,8 0 6 15,0 0-6-15,0 0-5 16,0 0-3-16,0-2 3 16,14-7 4-16,32-7 8 15,6 3 6-15,0-5 2 16,-6 0-6-16,-5 8-7 16,-16 2 5-16,-12 4-16 15,-7 4-5-15,-6 0-1 0,0 0-2 16,0 19 2-16,0 20 4 15,-6 1-2-15,-46 9-2 16,-8-8 0-16,14-3 0 16,8-15-2-16,32-8-4 15,6-11-14-15,0-4 10 16,47 0 10-16,18 0 0 16,6-4 11-16,-14 4 5 15,-16 0-4-15,-22 35 2 16,-19 18 4-16,-24 11 0 15,-69 9-13-15,-24-7-5 16,-8-18-1-16,21-25-23 16,17-23-59-16,35-10-32 0,27-30-102 15</inkml:trace>
  <inkml:trace contextRef="#ctx0" brushRef="#br0" timeOffset="140084.4232">14583 12211 90 0,'0'-1'175'16,"0"1"-159"-16,0 0 14 15,0 0-7-15,0 0 3 16,0-5 3-16,0 4 11 15,0 1-7-15,0 0-16 16,0-2 1-16,0 2 2 16,0 0 7-16,0 0-5 15,0 0-8-15,0 0-5 16,0 0-4-16,0 0 0 16,0 0 6-16,0 0 1 0,0 0-2 15,0 0-4-15,41 0 8 16,36 0 27-16,21 0-5 15,14-13-2-15,-6 0-12 16,-16 1-12-16,-25 8-8 16,-32 2-2-16,-25 2-7 15,-8 0-32-15,0 0-72 16,-35 3-185-16</inkml:trace>
  <inkml:trace contextRef="#ctx0" brushRef="#br0" timeOffset="140708.48">15737 11727 262 0,'-8'0'65'16,"-3"0"-20"-16,11 0 13 15,0 0-9-15,0-4 17 16,0-13-32-16,32-9 11 16,26-6-5-16,15-3 0 15,20-1 9-15,-3 2-3 16,-17 12-19-16,-15 13-8 16,-31 9-9-16,-22 0-5 15,-5 27-1-15,-5 28 5 16,-55 16-1-16,-24 11-6 0,-9 2-2 15,22-12 0 1,19-17 0-16,25-23-2 0,27-17-6 16,0-15-13-16,71 0 3 15,21 0 18-15,15-9 1 16,2 3 2-16,-22 6 8 16,-30 18 2-16,-29 34-3 15,-28 20-2-15,-60 13-1 16,-58 7-3-16,-26-8-4 15,-6-14 0-15,30-21-4 16,22-22-9-16,27-19-15 16,30-8-8-16,25-3-9 15,16-25-21-15,16-3-65 0,49-9-84 16</inkml:trace>
  <inkml:trace contextRef="#ctx0" brushRef="#br0" timeOffset="141240.7971">17021 11898 234 0,'0'0'157'0,"0"0"-128"15,-8 0-1-15,2 0 5 16,1 0 1-16,-1 0 7 16,-2 0 0-16,3 0-4 15,2 0-9-15,3 0-7 16,0 0-6-16,-5 0-4 0,5 0-5 16,0 16-1-16,0 9 26 15,46 10-7-15,19 4-4 16,14 7-2-16,25-2-3 15,21-3 5-15,12-1-6 16,7-5-3-16,-5-6-9 16,-21-3-2-16,-28-4-2 15,-22-7-6-15,-22-5-12 16,-16-7-26-16,-14-3-31 16,-16 0-7-16,0-24-45 15,0-7-181-15</inkml:trace>
  <inkml:trace contextRef="#ctx0" brushRef="#br0" timeOffset="141458.8983">18136 11859 478 0,'-65'9'29'0,"-17"29"23"16,-27 14-5-16,-8 14-17 15,-28 5-15-15,-5 6 2 16,-3-1 8-16,23-8-19 16,31-15-6-16,53-23-14 15,27-15-58-15,19-15-84 16,0-16-120-16</inkml:trace>
  <inkml:trace contextRef="#ctx0" brushRef="#br0" timeOffset="142020.7028">18594 11468 138 0,'-8'0'194'16,"3"0"-158"-16,-1 3-7 16,-2 0 5-16,2 2-16 15,1-3-1-15,2 1 5 16,-2-3 10-16,5 0 13 0,0 0 0 16,0 0-6-16,0 0-7 15,46 0 18-15,11 0-9 16,-2 0-13-16,-3 0-3 15,-14 0 1-15,-11 0-6 16,-8 19-7-16,-5 12-5 16,-14 12-2-16,-6 9-1 15,-53 7-3-15,-7 5-1 16,20-9-1-16,18-11 1 16,28-20-1-16,9-14-5 15,89-10-16-15,27-17-1 16,17-23-36-16,-11-3-71 0,-14-5-191 15</inkml:trace>
  <inkml:trace contextRef="#ctx0" brushRef="#br0" timeOffset="143932.6219">19328 12266 168 0,'0'0'182'16,"-6"0"-122"-16,6 0-24 16,0 0-15-16,0 0-2 15,0 0 2-15,6 0 3 16,18-4 0-16,17-4 7 16,0 2 2-16,16 3 4 15,3-1 0-15,-8 4-27 0,5 0-6 16,-21 0-4-1,7 0 0-15,-10 0-8 0,-11 10-22 16,-3 1-45-16,-19-3-66 16,0 3-91-16</inkml:trace>
  <inkml:trace contextRef="#ctx0" brushRef="#br0" timeOffset="144232.6375">19562 12164 320 0,'0'0'65'16,"0"0"-28"-16,0 0-12 15,0 0 12-15,0 0 22 16,0 0-7-16,0 15-5 15,0 16-16-15,0 7-4 16,0 10-4-16,0 2-13 16,-24 0-7-16,5-3-1 15,10-12-2-15,-4-4-6 16,13-13-27-16,0-9-64 16,0-9-61-16,22 0-121 0</inkml:trace>
  <inkml:trace contextRef="#ctx0" brushRef="#br0" timeOffset="144959.8195">20467 11837 224 0,'-8'0'82'0,"8"0"-53"15,0 0-7-15,0 0-8 16,-5 0 11-16,-1 0 9 16,6-3 17-16,-8 0-7 15,3 3-15-15,-1 0-6 16,3 0 0-16,3 0-4 16,-10 0-1-16,10 0 3 15,0-2-5-15,-6 2-5 16,6 0 1-16,0 0-1 15,0-1 0-15,0 1 1 0,0-6 3 16,6-1 4-16,26-1 10 16,6-1-8-16,3-2-11 15,6-5 3-15,5 3 7 16,-1 0-1-16,-4 0-3 16,-4 8-7-16,-26 1-6 15,2 4 0-15,-8 0-1 16,-3 0-1-16,11 0 0 15,-5 7 1-15,-14 21 0 16,0 14-2-16,0 10 0 16,-71 17 0-16,-22 13 0 15,-11 3 1-15,3-1-1 16,25-8 0-16,30-19-7 0,24-16-10 16,11-16 2-16,11-13 3 15,11-12 6-15,49 0 6 16,33 0 7-16,16-7-2 15,2-13-1-15,-4 4-4 16,-14 3 0-16,-23 0-6 16,-4-3-24-16,-6-1-51 15,-8-2-39-15,-6-3-83 16,-2-6-127-16</inkml:trace>
  <inkml:trace contextRef="#ctx0" brushRef="#br0" timeOffset="145432.5625">22242 11619 235 0,'0'0'93'0,"0"0"-58"16,0 0-5 0,0 0 7-16,-32 4-12 0,-12 9-5 15,3 4-8-15,-16 3 2 16,2 6 7-16,4-2 2 16,4 5-9-16,9-4-1 15,24-2 3-15,14-8-7 16,0-2 5-16,6-7 14 15,48 1-1-15,17 3 3 16,3-2 11-16,-9 7 1 16,-2 5 4-16,-17 5-16 15,-18 10-14-15,-20 1-6 16,-8 11 0-16,0-1-4 16,-47-3-3-16,-26-5-2 15,-6-10-1-15,-6-10-2 0,6-17-12 16,22-1-7-16,5 0-17 15,17-27-21-15,35-13-46 16,0-1-40-16,0-7-45 16,46-2-79-16</inkml:trace>
  <inkml:trace contextRef="#ctx0" brushRef="#br0" timeOffset="145724.6442">22264 11564 262 0,'0'-15'203'0,"19"-5"-133"15,52-3 6-15,16-2-24 16,23 0-14-16,-12-3-13 16,-11 12-17-16,-11 7-8 15,-10 5-7-15,-20 4-14 16,-10 0-46-16,-20 8-110 16,-16 13-96-16</inkml:trace>
  <inkml:trace contextRef="#ctx0" brushRef="#br0" timeOffset="146182.403">22831 11837 253 0,'-5'-3'252'16,"-1"3"-220"-16,6 0-13 16,0 0 11-16,11 0 11 15,36 0 5-15,7 11-5 16,6 12 4-16,6 12-4 16,-1 4-13-16,-2 0-10 15,-9 5-13-15,-15 2-4 16,1-5-1-16,-1-1-5 15,-12-8-17-15,-3-11-36 0,-10-9-13 16,-14-12-15-16,0-5-6 16,0-25-81-16</inkml:trace>
  <inkml:trace contextRef="#ctx0" brushRef="#br0" timeOffset="146370.8905">23628 11699 431 0,'-50'9'161'16,"-26"38"-109"-16,-30 20 20 15,-20 14-28-15,-21 8-16 0,-6 2-9 16,17-10-8-16,24-17-11 16,47-18-20-16,32-28-85 15,19-18-185-15</inkml:trace>
  <inkml:trace contextRef="#ctx0" brushRef="#br0" timeOffset="148702.5088">24045 12062 140 0,'0'0'127'0,"-6"0"-69"16,6 0-19-16,-8 0-18 15,3 0-7-15,-4 0-1 16,9 0 0-16,0 0 0 15,0 0 7-15,0 0 13 16,-5 0-6-16,0 0-10 16,-4 0-7-16,9 0 2 15,0 0 6-15,-11 0 8 0,3 0-9 16,8 0-6-16,0 0-2 16,0 0 1-16,0 0-1 15,0-2 8-15,47-8 7 16,51-4 25-16,22-7 0 15,8 2-20-15,-8 4-3 16,-30 6-13-16,-25 9-13 16,-24 0-3-16,-16 0-33 15,-25 0-95-15,0 3-177 16</inkml:trace>
  <inkml:trace contextRef="#ctx0" brushRef="#br0" timeOffset="149256.1517">25244 11580 333 0,'-5'0'74'16,"5"0"-50"-16,0 0-16 15,0 0-3-15,0 0-1 16,0 0 16-16,0 0 21 16,0 0 8-16,5-3 1 15,42-9 2-15,37-5-9 16,23-10-9-16,4-4-1 16,12 1 5-16,-17 3-1 15,-10 6-14-15,-36 12-13 16,-22 5-7-16,-16 4-2 15,-17 6-1-15,-5 36 1 0,0 15 0 16,-51 19-1-16,-20 12 0 16,-3 9 1-16,3 6-1 15,3-4-1-15,3-11 1 16,13-18 0-16,27-26-1 16,20-21-19-16,5-13-38 15,0-10-24-15,32-23-35 16,26-27-162-16</inkml:trace>
  <inkml:trace contextRef="#ctx0" brushRef="#br0" timeOffset="149646.8668">26725 11543 389 0,'0'0'42'0,"0"0"6"16,-33 15-4-16,-13 4-13 16,-11 5-13-16,-3 4 1 0,0-2 11 15,16-1 0 1,17-6-15-16,27-5-4 0,0-10 5 15,38-1 12-15,41 0 14 16,14-3 13-16,-1 12-7 16,-15 11-9-16,-31 13-10 15,-38 21-15-15,-8 8-1 16,-68 9-4-16,-55-4-7 16,6-18-2-16,11-23-15 15,27-29-26-15,32-4-29 16,28-43-45-16,19-10-46 15,9-9-67-15</inkml:trace>
  <inkml:trace contextRef="#ctx0" brushRef="#br0" timeOffset="149992.6606">26799 11534 48 0,'0'0'411'16,"0"0"-321"-16,0-2-8 16,70-11-24-16,29-2 0 15,7-5-17-15,17 4-14 16,-12 4-27-16,1-1-7 16,-8-2-38-16,-6 12-54 15,-38-10-211-15</inkml:trace>
  <inkml:trace contextRef="#ctx0" brushRef="#br0" timeOffset="150420.4815">27742 11194 413 0,'11'18'90'16,"11"16"39"-16,10 15-44 16,-7 30-20-16,-17 18-10 15,-8 29-1-15,-60 29-18 16,-76 16-12-16,-47 6-18 15,-35-8-6-15,-16-20-27 16,10-40-139-16,52-46-415 16</inkml:trace>
  <inkml:trace contextRef="#ctx0" brushRef="#br0" timeOffset="199005.0143">7224 14142 456 0,'0'0'35'16,"0"-1"24"-16,0 1-22 0,0 0-20 15,0 0-2-15,0 0 6 16,0 0 4-16,0 0 1 15,19 1 9-15,17 32-6 16,7 10-9-16,-10 14-6 16,-6 8-5-16,-8 10-8 15,-5 1-1-15,-9-7 0 16,1-6-3-16,2-19-18 16,11-17-25-16,3-20-20 15,16-7-62-15,6-7-32 16,5-28-174-16</inkml:trace>
  <inkml:trace contextRef="#ctx0" brushRef="#br0" timeOffset="199231.9451">8176 14223 136 0,'0'-7'361'0,"-8"7"-301"15,-12 0 27-15,-7 19-65 16,-19 25-4-16,-17 21 2 15,-10 13 2-15,-12 15-2 16,-13 12-9-16,-14 7-8 16,-5 1-3-16,5-4 0 15,19-7-11-15,14-17-22 16,33-27-15-16,35-30-41 0,11-20-47 16,11-8-105-16</inkml:trace>
  <inkml:trace contextRef="#ctx0" brushRef="#br0" timeOffset="199545.9734">8157 14649 429 0,'30'-2'36'0,"16"-5"17"16,19 3 4-16,9-2-11 15,11 0-30-15,-15 5-12 16,-15-2-4-16,2 3 0 15,-10 0-12-15,-6 0-23 16,2 0-37-16,-16 14-87 16</inkml:trace>
  <inkml:trace contextRef="#ctx0" brushRef="#br0" timeOffset="199733.947">8339 14977 488 0,'11'0'38'16,"57"-10"35"-16,31 0-32 15,-1 1-25-15,-14-3-16 16,-7 2-24-16,-23 3-46 16,12 3-67-16,-6 1-220 15</inkml:trace>
  <inkml:trace contextRef="#ctx0" brushRef="#br0" timeOffset="200107.8087">9768 14674 399 0,'0'0'111'15,"0"0"-62"-15,25 0-7 16,35 0 19-16,11 0-20 16,-17 0-6-16,-2-2-10 15,-14 2-19-15,-11 0-6 16,6 0-7-16,5 0-32 16,3 0-65-16,16 0-140 15</inkml:trace>
  <inkml:trace contextRef="#ctx0" brushRef="#br0" timeOffset="200543.0168">10665 14392 348 0,'0'1'65'16,"0"2"-29"-16,0 0 27 15,14-1 9-15,29 0-9 16,9-2-7-16,8 0 5 16,0 0-5-16,6 4-13 0,-15 0-15 15,-4 0-16-15,-9 6-6 16,-11-2-4-16,-8 9 0 15,-19 11-1-15,0 16 1 16,-38 19 0-16,-46 14 0 16,-15 7 0-16,12-2-2 15,22-8 0-15,27-19 0 16,38-17 0-16,0-15-3 16,38-16-1-16,41-7 4 15,14 0 0-15,16 0 0 16,-3-13-1-16,-8-2-16 15,-5 2-36-15,-28-4-62 16,-18 4-53-16,-15 2-179 0</inkml:trace>
  <inkml:trace contextRef="#ctx0" brushRef="#br0" timeOffset="200813.8564">12140 14102 627 0,'-73'61'55'15,"2"26"-6"-15,-16 27-12 0,2 23 7 16,14 7-26-16,19-1-6 15,30-12-3-15,22-16-9 16,20-25-9-16,48-25-34 16,35-19-74-16,15-25-128 15</inkml:trace>
  <inkml:trace contextRef="#ctx0" brushRef="#br0" timeOffset="201487.7897">12743 14463 432 0,'0'0'72'15,"0"0"-14"-15,43 0-12 16,4 0 13-16,7 22-28 15,-2 15 3-15,-5 7 4 16,-9 10-7-16,-11 7-11 16,-2-3-11-16,-6-1-9 15,-11-2-1-15,5-4-8 16,-2-17-35-16,-8-16-45 0,-3-18-37 16,11 0-26-1,8-42-162-15</inkml:trace>
  <inkml:trace contextRef="#ctx0" brushRef="#br0" timeOffset="201691.7865">13514 14357 60 0,'-24'0'570'16,"-36"0"-540"-16,-14 36 14 15,-21 17-33-15,-25 15 0 16,-16 11-7-16,-14 0-2 15,11-1-2-15,27-18-2 16,27-14-10-16,53-23-31 16,26-16-36-16,6-7-30 0,38-11-38 15</inkml:trace>
  <inkml:trace contextRef="#ctx0" brushRef="#br0" timeOffset="202305.5114">13934 13980 182 0,'-5'0'141'16,"-3"0"-67"-16,8-4-28 15,0 4-22-15,0 0-3 16,0 0 4-16,0-2 6 0,0 1 1 16,13-5 3-1,20 1-2-15,5-3 0 0,9 1 7 16,4-1-12-16,-4 8-5 16,-20 0-2-16,-13 0-3 15,-9 0-4-15,-5 12-1 16,0 17 3-16,-19 9-4 15,-27 3-6-15,-14-2-6 16,2-7 1-16,31-14-2 16,22-10-2-16,5-8-3 15,13 0-4-15,58-3 9 16,8-9 1-16,11 5 2 0,-24 7 6 16,-25 0 6-1,-41 29 2-15,0 20-2 0,-39 9-7 16,-53 5-7-16,-15-17-3 15,17-17-43-15,11-18-47 16,52-11-22-16,27 0-49 16,3-20-112-16</inkml:trace>
  <inkml:trace contextRef="#ctx0" brushRef="#br0" timeOffset="202606.1629">14608 14560 589 0,'60'0'66'0,"33"0"32"16,24 0-49-16,-11 0-22 15,-16 0-25-15,-35 0-2 0,-17 0-21 16,-19-2-44-16,8-3-58 16,17-11-118-16</inkml:trace>
  <inkml:trace contextRef="#ctx0" brushRef="#br0" timeOffset="203123.871">15761 14177 198 0,'-16'0'281'0,"16"0"-258"16,0 0 13-16,0 0-6 16,0 0 6-16,52 0 10 15,19-2 33-15,21-10-7 16,6 2-26-16,-8 8 2 15,-24 2-13-15,-25 0-16 16,-28 24-9-16,-13 17-6 16,-8 10-2-16,-57 9-1 15,-14-6-1-15,13-10-2 16,28-23 0-16,24-11-5 0,14-10-6 16,0 0 4-16,60-7 2 15,19-12 7-15,6 8 1 16,-20 11 2-16,-13 6 1 15,-44 42 8-15,-8 30-1 16,-68 14-2-16,-54 4-7 16,-12-10-1-16,3-14-2 15,17-26-6-15,21-24-23 16,14-22-16-16,24-5-14 16,25-36-32-16,30-3 10 15,0 1-92-15,66-8-93 16</inkml:trace>
  <inkml:trace contextRef="#ctx0" brushRef="#br0" timeOffset="203475.8559">16806 14392 497 0,'0'1'32'0,"0"14"25"15,30 7 10-15,19 7-18 16,16 3-5-16,6 2 6 15,13 7-17-15,1-2-1 16,-6 3-14-16,-14-1-14 16,-13-7-4-16,-16-4-3 15,-6-1-11-15,-28-8-27 16,-2-13-51-16,0-1-64 16,0-7-86-16</inkml:trace>
  <inkml:trace contextRef="#ctx0" brushRef="#br0" timeOffset="203677.7985">17446 14403 616 0,'-52'5'53'16,"-13"30"-19"-16,-22 16-9 15,-22 6 8-15,-11 4-26 16,-3 1-5-16,3-4-2 15,16-11-1-15,25-16-22 16,33-16-45-16,35-8-71 16,11-7-90-16</inkml:trace>
  <inkml:trace contextRef="#ctx0" brushRef="#br0" timeOffset="204217.7061">17787 14105 277 0,'0'-1'155'15,"0"1"-71"-15,0 0-34 16,0-2-3-16,0 2-10 16,0-4-9-16,0 4 2 15,0-2 17-15,27 2-4 16,-2 0-14-16,-3-2 2 15,10-2-3-15,-2 4-4 16,-2-1-6-16,-1-1-9 16,11-2 4-16,-11 0 0 15,1 4-2-15,-12 0-6 16,-8 0-2-16,0 0-1 16,-8 0-2-16,0 25 2 0,0 12 0 15,-35 15 0-15,-28 8-1 16,-2-2-1-16,5 0 0 15,22-12 0-15,21-15 0 16,17-14-1-16,0-8-2 16,47-9-1-16,40 0 2 15,11 0-3-15,6-11-21 16,2-1-58-16,-27-12-141 16</inkml:trace>
  <inkml:trace contextRef="#ctx0" brushRef="#br0" timeOffset="204893.9517">19150 14551 182 0,'0'0'308'16,"0"0"-253"-16,14 0-14 16,38-6-12-16,27-7 30 15,5 1-2-15,4 4 14 16,-17 3-24-16,-11 0-29 16,-17 5-18-16,-21 0 0 0,-3 0-22 15,6-1-35-15,-4-9-37 16,9-2-66-16,6-6-79 15</inkml:trace>
  <inkml:trace contextRef="#ctx0" brushRef="#br0" timeOffset="205133.7723">19720 14223 448 0,'0'12'188'0,"-5"16"-164"0,5 8 17 16,0 15-8-16,-19 7-22 15,-22 6-10-15,-6-4 0 16,1-2 2-16,13-8-3 16,14-6-2-16,14-9-20 15,5-4-33-15,0-6-73 16,11-14-95-16</inkml:trace>
  <inkml:trace contextRef="#ctx0" brushRef="#br0" timeOffset="205567.7176">20375 14241 171 0,'0'0'337'16,"0"0"-281"-16,2 0-4 15,64 0-24-15,13-8 27 16,19-5-6-16,-8 4 6 15,-5 2 5-15,-25 3-19 16,-28 4-20-16,-13 0-8 16,-10 20-9-16,-9 19 0 0,0 16-1 15,-60 10-2-15,-14 6 0 16,-2 1 0-16,10-1 0 16,25-17-1-16,30-13 0 15,11-18-4-15,25-12-6 16,65-11 3-16,16 0 5 15,14 0 0-15,-11-12 0 16,-16-6-10-16,-14 0-28 16,-22-7-30-16,-5 4-74 15,-6-12-125-15</inkml:trace>
  <inkml:trace contextRef="#ctx0" brushRef="#br0" timeOffset="205905.8282">21994 14141 543 0,'-65'34'57'0,"13"3"6"15,14-3-44-15,38-10-15 16,0-15-4-16,38-9-3 15,33 0 3-15,3 0 36 16,5 0 29-16,-3 0-9 0,-22 13 0 16,-10 17-16-1,-41 17-15-15,-3 13-13 0,-55 12-7 16,-54 0-4-16,-5-9-1 16,16-18-5-16,19-22-25 15,21-21-37-15,20-2-18 16,24-25-6-16,14-20-24 15,0-8-95-15,47-1-95 16</inkml:trace>
  <inkml:trace contextRef="#ctx0" brushRef="#br0" timeOffset="206115.9411">22087 14117 283 0,'0'0'303'15,"14"0"-260"-15,65 0 10 16,30 0 6-16,30 0-29 16,16-19 2-16,-2-2 6 15,-22-2-17-15,-14 3-21 16,-38 7-9-16,-19 3-14 16,-30 5-46-16,-22 5-53 15,6 0-100-15</inkml:trace>
  <inkml:trace contextRef="#ctx0" brushRef="#br0" timeOffset="206445.2143">22905 14338 509 0,'14'22'110'0,"32"10"-3"16,11 9-45-16,3 5-4 0,-3 5-30 15,-2-1-7-15,-17-2-15 16,-11-6-6-16,1-8-1 15,-4-6-10-15,-10-8-18 16,0-8-25-16,-9-12-52 16,9 0-50-16,5-32-19 15,13-23-70-15</inkml:trace>
  <inkml:trace contextRef="#ctx0" brushRef="#br0" timeOffset="206581.8667">23606 14287 629 0,'-85'46'115'16,"-32"14"-14"-16,-41 23-39 0,-30 7-17 16,-11-7-31-16,30-10-14 15,57-27-88-15,60-35-205 16</inkml:trace>
  <inkml:trace contextRef="#ctx0" brushRef="#br0" timeOffset="207075.5783">24058 14381 469 0,'0'0'117'16,"0"0"-33"-16,0 0-30 15,47 0-23-15,26 0 9 16,17 0-21-16,0 0-16 16,-11 0-3-16,0-2-32 15,-13 2-63-15,-1-4-112 16</inkml:trace>
  <inkml:trace contextRef="#ctx0" brushRef="#br0" timeOffset="207488.1528">25217 14127 484 0,'0'0'59'0,"0"0"-35"0,27 0 0 16,33 0 32-1,33 0-2-15,22-6 17 0,-4-10-5 16,1 1-24-16,-33 8-15 16,-19 5-10-16,-27 2-8 15,-22 0-5-15,-11 21 3 16,0 25 4-16,-38 22-6 15,-41 8-2-15,-14 11-3 16,-22 0 0-16,17-8-9 16,19-9-24-16,14-13-33 15,29-18-36-15,12-15 11 16,24-23-38-16,0-1-45 0,32-12 36 16,53-18 54-1,2-11-48-15</inkml:trace>
  <inkml:trace contextRef="#ctx0" brushRef="#br0" timeOffset="207764.846">26346 14241 657 0,'-74'41'55'16,"-10"-1"21"-16,24 2-50 15,16-14-26-15,44-12-15 16,0-9-24-16,33-7 36 15,51 0 3-15,15 0 48 16,-9 0 1-16,-17 0 3 0,-32 4-18 16,-41 38-5-16,0 17-8 15,-79 14-9-15,-46-4-10 16,-6-9-2-16,13-23-17 16,20-21-39-16,25-16-55 15,35-25-29-15,29-26-74 16,9-8-32-16,36-3 33 15</inkml:trace>
  <inkml:trace contextRef="#ctx0" brushRef="#br0" timeOffset="207990.3616">26240 14170 504 0,'0'7'146'15,"0"1"-130"-15,32-3 12 16,42-2 25-16,16-3-33 16,22 0-6-16,0-21 13 15,-1-3 0-15,-4 3-13 16,-17 6-14-16,-30-3-21 16,-14 3-55-16,-27 1-69 15,0 1-140-15</inkml:trace>
  <inkml:trace contextRef="#ctx0" brushRef="#br0" timeOffset="208193.4604">27341 13831 756 0,'8'25'99'0,"11"35"-54"15,-5 33-7-15,-14 25-10 16,-14 14-4-16,-78 8-5 15,-39 2-8-15,-38-6-8 16,-22-15-3-16,14-23-5 16,38-33-50-16,35-46-152 15,52-27-453-15</inkml:trace>
  <inkml:trace contextRef="#ctx0" brushRef="#br0" timeOffset="209153.3691">11031 16254 387 0,'-6'8'108'0,"6"-1"-66"15,0 0 15-15,52 1 9 16,22-4-20-16,29 0 5 16,17-4-2-16,-3 0-9 15,-5 0-18-15,-36 0-22 16,-16 0-7-16,-27 0-47 15,5-4-110-15,-24-5-182 16</inkml:trace>
  <inkml:trace contextRef="#ctx0" brushRef="#br0" timeOffset="209647.7794">12086 16042 545 0,'0'0'49'0,"0"3"4"16,19-3-36-16,35 0 21 16,25 0-8-16,20 0 8 15,12-15 13-15,1 3-3 16,-14 0-6-16,-16 12-20 16,-27 0-7-16,-17 0-5 15,-5 24-5-15,-25 13-3 16,-8 14-1-16,0 10 0 15,-68 9 0-15,-31 12 0 0,-23 2 0 16,10 1 0-16,14-12-1 16,32-10-2-16,34-17-1 15,18-13 1-15,14-8 0 16,14-10 1-16,65-10-3 16,24-5-3-16,9 0-11 15,-19 0-23-15,-22-15-28 16,-20 8-45-16,-4-6-78 15,-9-8-260-15</inkml:trace>
  <inkml:trace contextRef="#ctx0" brushRef="#br0" timeOffset="210007.7684">13411 16257 462 0,'0'0'75'16,"24"0"-4"-16,17 0-27 0,17 14-7 15,7 8-9 1,3 5 11-16,9 3 0 16,2 8-9-16,-6-1-8 0,-7 0-11 15,-9 1-8-15,-11-3-3 16,-8-5-5-16,-10-7-7 16,-1-6-19-16,-27-9-33 15,0-8-24-15,0 0-72 16,0 0-37-16</inkml:trace>
  <inkml:trace contextRef="#ctx0" brushRef="#br0" timeOffset="210233.7506">14275 16179 516 0,'-46'0'113'16,"-20"22"-59"-16,-13 9-18 15,-19 9 6-15,-19 8-20 16,-19 8-3-16,-9 5-10 16,6-1-6-16,35-11-3 15,36-17-9-15,30-16-40 16,38-16-36-16,0 0-25 16,22-13-48-16,62-24-140 15</inkml:trace>
  <inkml:trace contextRef="#ctx0" brushRef="#br0" timeOffset="210809.881">14608 15735 282 0,'0'0'98'0,"0"0"-76"16,0 0-17-16,0 0 7 15,0-3 24-15,0-2 44 16,0 5-4-16,0 0-27 16,3 0-16-16,7 0-18 15,10 0-7-15,7 0-2 16,11-2 10-16,3-2 8 16,-3 0 11-16,-2 4 4 15,-6 0-9-15,-17 0-9 16,-7 10-7-16,-6 17-5 0,0 5-7 15,-25 2 1 1,-16-8-3-16,8-5 0 0,14-10-2 16,19-6-5-16,0-5 2 15,0 0 1-15,0 0 0 16,33 0 4-16,0 0 2 16,2 0 0-16,-10 24 6 15,-25 13 6-15,0 15 3 16,-38 10 2-16,-55 1-15 15,-19-5-4-15,0-16-4 16,9-24-34-16,15-18-58 16,45 0-67-16,35-42-257 15</inkml:trace>
  <inkml:trace contextRef="#ctx0" brushRef="#br0" timeOffset="212738.0775">15521 16490 394 0,'0'0'51'16,"0"0"11"-16,0 0-24 16,0 0 14-16,0 0-24 15,0 0-20-15,0 0 6 16,11 0 4-16,25-6 23 15,21 2 0-15,17-2-4 16,15 4-13-16,-1 2-15 16,7 0-1-16,-8 6-1 15,-2 10-4-15,-6-1-3 16,0 0-8-16,-22-9-18 0,-16-1-51 16,-16-5-76-16,-12 0-119 15</inkml:trace>
  <inkml:trace contextRef="#ctx0" brushRef="#br0" timeOffset="213053.7729">16031 16357 38 0,'0'-7'372'16,"0"7"-312"-16,0 0-10 15,0 0-27-15,0 0 12 16,0 0 17-16,0 3-7 16,0 23 15-16,0 20-3 15,-5 9-17-15,-23 11-17 16,1 4-16-16,-11-5-7 15,0-10-4-15,11-12-25 16,7-18-54-16,12-7-66 16,8-18-130-16</inkml:trace>
  <inkml:trace contextRef="#ctx0" brushRef="#br0" timeOffset="213509.5161">17506 15984 481 0,'-13'0'72'0,"7"0"-18"16,-7 0-36-16,-9 0-4 15,-16 12-10-15,-6 7 6 16,-11 13 17-16,-10 12 13 16,0 17 2-16,-1 11 0 15,14 11-18-15,11 4-11 16,36-7-2-16,5-13-10 15,0-24-1-15,84-26-2 16,15-17 2-16,26 0 1 16,-2-36 0-16,-22-9 1 15,-36-10 1-15,-46 5 0 16,-19 3 3-16,-41 7-3 0,-43 8-3 16,-6 12-11-1,30 7-47-15,22 12-39 0,29 1-96 16,9 0-251-16</inkml:trace>
  <inkml:trace contextRef="#ctx0" brushRef="#br0" timeOffset="213877.6632">18068 16241 444 0,'0'0'72'0,"0"0"-12"15,0 0-29-15,8 6 36 16,30 19-20-16,17 7-1 16,-3 7-4-16,13 9-15 15,1-1-10-15,-9 9-6 0,-5-6-11 16,-12 0-1 0,-12-8-9-16,-9-8-24 0,-11-8-41 15,-8-11-36-15,5-15-131 16</inkml:trace>
  <inkml:trace contextRef="#ctx0" brushRef="#br0" timeOffset="214095.9729">18785 16226 615 0,'-65'13'49'0,"-23"28"5"15,-15 18-31-15,-31 8-3 0,-13 5-15 16,8-1-1-16,22-8-4 16,38-19-5-16,32-18-25 15,39-17-50-15,8-9-50 16,27-12-45-16,66-29-61 16</inkml:trace>
  <inkml:trace contextRef="#ctx0" brushRef="#br0" timeOffset="214613.5105">19137 15941 223 0,'0'0'162'0,"0"0"-137"15,0 0 6 1,5 3 17-16,23-1-16 0,-9-2 13 16,21 0 23-16,-1 0-6 15,7 0-2-15,6 0-18 16,-19 0-10-16,-12 0-9 16,-10 12-8-16,-11 6-8 15,0 4-3-15,0 10 2 16,-38 8-3-16,-22 4 0 15,3 5-2-15,10-8 2 16,7-4-1-16,34-13-1 16,6-5-1-16,6-15-5 15,62 0 5-15,16-4 0 16,-5 0 0-16,-8 0-9 16,-19 0-20-16,-6 0-60 0,6-13-87 15</inkml:trace>
  <inkml:trace contextRef="#ctx0" brushRef="#br0" timeOffset="215699.5988">17225 16134 93 0,'0'0'40'16,"0"0"-29"-16,0 0 10 15,0 0 5-15,0 0 1 16,0 0 11-16,0 0 8 16,0 0-8-16,0 0-10 0,0-2-3 15,0 2-15-15,0 0-4 16,0 0 7-16,11-3 1 15,3 3-2-15,-14-2-1 16,0 2-4-16,0 0 8 16,0 0 14-16,0 0 2 15,0-2-7-15,8-3-14 16,3-3-8-16,11-6 1 16,8 0-3-16,11-3 0 15,-3-3 0-15,3-1 0 16,-3 1 0-16,0 5 3 15,-5-3 0-15,2 3 3 0,4-2 4 16,7 2-5-16,-8 1-5 16,3-1 1-16,3-1-1 15,5-1 1-15,2 1-1 16,15 0 5-16,-14 6 3 16,8-2 7-16,-9 1-2 15,1 4-8-15,-5 1-2 16,-20 4 0-16,-3 2-3 15,1 0 4-15,-17 0 2 16,-8 0-4-16,0 0-2 16,0 0-8-16,0 0-20 15,-5 0-55-15,-17 0-129 16</inkml:trace>
  <inkml:trace contextRef="#ctx0" brushRef="#br0" timeOffset="217799.6466">19884 16492 476 0,'0'-2'68'0,"0"2"5"16,19-3-27-16,35 3 25 0,23 0-20 15,2 0-11 1,-5 0-23-16,-9 0-9 0,-5 5-8 15,-8 3-3-15,-22 1-35 16,-14 2-71-16,3-5-123 16</inkml:trace>
  <inkml:trace contextRef="#ctx0" brushRef="#br0" timeOffset="218165.8196">21013 16299 515 0,'-60'27'41'16,"22"0"-5"-16,24-2-18 15,14-10-13-15,0-8-4 16,27-1 8-16,25-3 35 15,0 1 18-15,5 5 8 16,-2 6-16-16,-23 13-6 16,-7 12-21-16,-25 8-14 15,0 15-6-15,-33-5-6 16,-38-7 0-16,6-13-1 16,-1-15-1-16,6-14-3 15,9-9-12-15,4 0-6 0,9-6-22 16,11-12-12-16,19-8-25 15,-3-2-20-15,11 7-80 16,0-1-84-16</inkml:trace>
  <inkml:trace contextRef="#ctx0" brushRef="#br0" timeOffset="218661.6237">21032 16249 403 0,'65'-21'127'0,"20"-1"-23"16,27-3-37-16,5 7-23 16,0-1-12-16,-11 7-21 15,-21 5-10-15,-25 3-1 16,-8 4-4-16,-14 0 2 15,8 0-2-15,-5 0-6 16,16 0 0-16,-2 0-3 16,10 0-3-16,-2-11 12 15,-17-1 2-15,-13 5 2 16,-19 7 2-16,-14 0-2 16,0 0 0-16,0 14 0 0,-28 16 9 15,-23 18 4 1,-1 10 6-16,6 5-6 0,13 5 9 15,14-4-1-15,19-16 4 16,0-9 9-16,60-21-11 16,43-18-8-16,17 0-6 15,17-21-4-15,-15-27-4 16,-10-6 1-16,-25-1-1 16,-48 5 1-16,-39 0 6 15,-14 6-8-15,-90 0 0 16,-16 4-14-16,11 15-7 15,22 6-31-15,43 11-59 16,44-2-91-16</inkml:trace>
  <inkml:trace contextRef="#ctx0" brushRef="#br0" timeOffset="219095.5698">23175 16272 450 0,'5'0'76'0,"28"0"2"16,-6 7-15-16,20 6-21 15,5 2-9-15,5 9 22 16,3 9-16-16,0 9-15 15,-8 1-4-15,-14 2-8 16,-11-4-8-16,6-5-4 0,-9-6 0 16,-2-2-8-16,-16-12-15 15,-1-5-34-15,-5-11-50 16,0 0-59-16,0-11-52 16</inkml:trace>
  <inkml:trace contextRef="#ctx0" brushRef="#br0" timeOffset="219253.4828">23914 16296 309 0,'0'0'288'0,"-19"0"-184"15,-41 26-37-15,-44 23-8 16,-40 10-9-16,-20 8-18 16,-19 2-20-16,-2-6-12 0,35-18-32 15,65-30-139 1,64-15-362-16</inkml:trace>
  <inkml:trace contextRef="#ctx0" brushRef="#br0" timeOffset="220131.6533">24745 16326 245 0,'0'0'245'16,"0"0"-183"-16,47 0 2 16,26-4-6-16,31 2-15 15,13-3-9-15,-10 3 4 16,-15-1-9-16,-26 0-26 16,-20 3-3-16,-16-1-14 15,-16-1-41-15,-6 2-52 16,-3-5-125-16</inkml:trace>
  <inkml:trace contextRef="#ctx0" brushRef="#br0" timeOffset="220379.8451">25318 16102 261 0,'-14'0'430'0,"14"12"-398"16,0 14-9-16,-13 10-17 16,-6 14 3-16,-14 3-9 15,-13 4 1-15,-14 1-1 16,2-3 1-16,7-2-1 16,23-6-4-16,9-10-27 15,19-5-47-15,0-12-89 0,0-20-220 16</inkml:trace>
  <inkml:trace contextRef="#ctx0" brushRef="#br0" timeOffset="220633.7626">26286 16030 516 0,'0'0'95'0,"0"0"-50"0,0 24-29 16,-19 17 33-16,-47 11-18 15,-26 7 1-15,-6 7-6 16,-6 1-21-16,11-6-5 16,17-6-7-16,21-10-36 15,17-10-43-15,16-11-68 16,22-7-90-16</inkml:trace>
  <inkml:trace contextRef="#ctx0" brushRef="#br0" timeOffset="220971.0237">26649 16181 580 0,'-55'23'80'16,"9"5"-47"-16,21-6-33 16,25-5-6-16,0-8-19 15,47-5 25-15,23-3 5 16,15 6 49-16,-11 5 15 16,-17 10-13-16,-35 13-13 15,-22 5-11-15,-17 16-17 16,-67 2-10-16,-20-7-5 15,-19-10 0-15,17-19-6 16,22-15-13-16,15-7-36 16,20-20 2-16,22-23-16 0,19-6 19 15,8-1-9-15,0 3-51 16,60 4-14-16,5 0-136 16</inkml:trace>
  <inkml:trace contextRef="#ctx0" brushRef="#br0" timeOffset="221144.5123">26649 16181 339 0</inkml:trace>
  <inkml:trace contextRef="#ctx0" brushRef="#br0" timeOffset="221257.0023">26649 16181 339 0,'305'-75'114'0,"-305"79"-8"0,0 4-46 16,33-5-13-16,21 1-3 15,17-4-2-15,22 0-1 16,-9 0-9-16,-5 0 1 16,1 0-24-16,-29 0-9 15,1 0-20-15,-25 0-65 16,6 0-146-16</inkml:trace>
  <inkml:trace contextRef="#ctx0" brushRef="#br0" timeOffset="221609.6867">28050 16045 357 0,'-27'22'145'16,"-20"13"-75"-16,-4 12-6 15,-15 10-21-15,-7 9-1 16,-4 12 2-16,17-3 2 16,22-6-16-16,38-11-11 0,0-22-13 15,66-15-2 1,45-21 6-16,50 0 14 0,19-36 5 15,8-22-7-15,-24-10 1 16,-39-3-3-16,-59 1-1 16,-66 5-13-16,-19 5-6 15,-107 14 0-15,-18 13-6 16,-1 8-4-16,33 8-33 16,36-2-112-16,35-21-331 15</inkml:trace>
  <inkml:trace contextRef="#ctx0" brushRef="#br0" timeOffset="222711.1666">8214 16042 303 0,'0'-1'255'0,"0"1"-205"16,0 0-18 0,5 0-21-16,28 8 25 0,8 16-4 15,5 8 8-15,-2 10 4 16,-9 8-14-16,9 2-7 15,-22 5-12-15,-11-6-11 16,-3-2-3-16,-8-13-20 16,0-13-34-16,0-8-31 15,0-15-51-15,19 0-73 16,27-25-72-16</inkml:trace>
  <inkml:trace contextRef="#ctx0" brushRef="#br0" timeOffset="222891.421">9059 16083 274 0,'0'0'231'0,"0"1"-132"0,-46 36-22 16,-31 21 2-16,-29 17-7 15,-38 17-23-15,-6 17-31 16,-28 2-11-16,15-2-5 16,37-16-2-16,34-19-8 15,40-21-42-15,38-22-61 16,14-13-23-16,14-18-95 15</inkml:trace>
  <inkml:trace contextRef="#ctx0" brushRef="#br0" timeOffset="223294.962">9340 16322 235 0,'0'0'166'16,"0"0"-89"-16,0 0-4 16,27 0 19-16,14 0-22 15,22 0-13-15,-3 0-26 16,-14 0-18-16,6 0-13 15,-25 0-1-15,-8 0-32 16,-10 0-61-16,-9 0-160 16</inkml:trace>
  <inkml:trace contextRef="#ctx0" brushRef="#br0" timeOffset="223491.5251">9386 16566 638 0,'33'3'101'16,"0"1"-11"-16,13 1-85 16,-13 1-5-16,-6-6-116 15,-16 0-149-15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1T18:35:13.6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13212 5556 289 0,'-6'-6'61'0,"6"1"-23"16,0 2 12-16,0 1 0 0,0-4-12 16,0 5 8-16,0-4 0 15,0 5-7-15,0 0-7 16,-5-1-5-16,5 1-8 15,0 0-6-15,0 0-6 16,0 0-2-16,0 0 3 16,11 0 5-16,38 0 12 15,14 0-11-15,-3 0-8 16,-6 0-4-16,-5 0-2 16,-16 0 0-16,-11 1-12 15,-9 5-52-15,-13 5-50 16,0 6-152-16</inkml:trace>
  <inkml:trace contextRef="#ctx0" brushRef="#br0" timeOffset="253.9293">13043 6102 483 0,'0'0'79'16,"22"5"10"0,16-2-41-16,0 6-35 0,-11-2-13 15,-2-2-27-15,-6-5-80 16,-3 0-224-16</inkml:trace>
  <inkml:trace contextRef="#ctx0" brushRef="#br0" timeOffset="1521.9469">14818 5801 132 0,'-6'0'99'0,"6"0"-61"16,0 0 6-16,-8 0 18 16,8 0-28-16,0 0-16 15,0 0 5-15,0-2 4 16,0 2 1-16,0-5-9 16,8 5 3-16,11-3 4 15,1 3-4-15,-7 0-9 16,9 0 3-16,8 0 4 15,11 0-1-15,19 0-4 16,5 0-5-16,12 0 1 0,2 0 2 16,-6 0-2-16,6 3-2 15,-8 2 1-15,0 2 2 16,16 1 2-16,6-1-4 16,5 2-2-16,20-2-1 15,-1 4-3-15,14-4-3 16,0 1 1-16,5-2 0 15,-11-2-1-15,1-2 0 16,-23 0 2-16,9 1 5 16,0 3-3-16,-8-5-1 0,13 2-2 15,8-3-1-15,14 0 0 16,-2 0 0-16,-4 0 0 16,4-3-1-16,7-9 0 15,-8 6 1-15,3-5 0 16,-2 1 0-16,-12 7 0 15,1 1 0-15,-9 2 0 16,-5 0 1-16,5 0-2 16,-5 0 1-16,10 0 0 15,-2 2-1-15,3 4 0 16,2-6 0-16,-7 0 1 16,-26 0-1-16,-21 0 1 15,-24 0 0-15,-28 0-1 16,-19 0-2-16,0 0-18 15,0 0-58-15,-47 0-111 0</inkml:trace>
  <inkml:trace contextRef="#ctx0" brushRef="#br0" timeOffset="2345.7559">15551 4441 422 0,'-30'0'21'0,"-5"0"28"16,-17 5 11-16,-5 18-10 15,-17 7-9-15,-5 18-11 0,-19 16 1 16,0 17 3 0,0 14-3-16,19 5-13 0,27-7-15 15,38-10-3-15,14-14-16 16,3-14-51-16,62-12-42 16,25-23-122-16</inkml:trace>
  <inkml:trace contextRef="#ctx0" brushRef="#br0" timeOffset="2863.337">17160 4499 385 0,'0'0'88'0,"0"0"-37"15,30 4 23-15,30 17-6 16,11 10-31-16,-6 12-3 16,-18 11 1-16,-34 20-3 15,-13 19-9-15,-32 11-9 16,-67 10-10-16,-12-7-4 0,-7-19-14 16,26-24-86-16,21-36-82 15,52-28-274-15</inkml:trace>
  <inkml:trace contextRef="#ctx0" brushRef="#br0" timeOffset="3215.7664">18193 4541 528 0,'-71'4'29'0,"-21"41"41"16,-15 19-6-16,-10 18-25 16,-8 11-10-16,29 9-6 15,36 6-12-15,55-18-11 16,16-22-28-16,109-20-81 16,57-32-98-16</inkml:trace>
  <inkml:trace contextRef="#ctx0" brushRef="#br0" timeOffset="3703.6678">19903 4557 56 0,'22'0'462'0,"21"12"-400"16,4 18 41-16,-6 16-40 15,-11 9-4-15,-30 21-15 16,0 20-8-16,-85 20-10 16,-38 12-23-16,-16-8-3 15,-5-15-40-15,-1-48-144 16,36-36-420-16</inkml:trace>
  <inkml:trace contextRef="#ctx0" brushRef="#br0" timeOffset="5301.857">15336 4743 195 0,'-14'0'143'0,"9"0"-108"16,5 0 21-16,0-2-17 15,0 2 5-15,0 0-2 16,0 0-8-16,0 0-4 15,0-3-4-15,0 3-4 16,0 0-8-16,0 0-1 16,0 0 1-16,0 5-5 15,0 10-5-15,0 3 2 16,0 2-1-16,0 4 7 16,22 8 2-16,16 5 4 15,5 5 0-15,-2 4-6 16,-8-6-7-16,-6 6-5 15,-16 0 0-15,8-2-10 0,-11-2-22 16,-8-5-54 0,0-4-47-16,0-22-125 0</inkml:trace>
  <inkml:trace contextRef="#ctx0" brushRef="#br0" timeOffset="5549.971">15666 4756 535 0,'-36'16'21'0,"-15"15"18"0,-34 16 21 15,-19 8-25-15,-16 10-15 16,-2 4-14-16,2-2-6 15,24-10-2-15,42-18-19 16,29-16-60-16,25-23-87 16,44 0-146-16</inkml:trace>
  <inkml:trace contextRef="#ctx0" brushRef="#br0" timeOffset="5939.6381">15794 4915 141 0,'0'1'218'0,"-6"6"-192"16,6-7 34-16,0 0 2 15,20 0-13-15,34 0-4 16,12 0 5-16,-1 0-15 15,0 0-6-15,-13 0-18 16,-19 0-11-16,-14 0-12 16,3 0-30-16,-3 0-108 15,5 0-314-15</inkml:trace>
  <inkml:trace contextRef="#ctx0" brushRef="#br0" timeOffset="6545.8689">16522 4684 310 0,'-6'0'77'15,"6"0"-55"-15,0 0-13 16,0 0 4-16,0 0 13 16,0-3 15-16,0 3 7 0,0 0-14 15,0 0 2-15,0 0-2 16,0 0-10-16,0-2 12 15,25-1 10-15,16-2-19 16,-3 1-4-16,14 0-3 16,-19 2-2-16,-12 2-7 15,4 0 1-15,-11 0-1 16,-1 0-1-16,6 6-2 16,-10 6-5-16,-4 6 3 15,-5 4-1-15,0 2-2 16,0 6-1-16,-27-3-1 15,-11-1 0-15,10-11 0 16,23-6 1-16,5-7-2 0,0-2-1 16,0 0-1-16,19 0 2 15,19 6 4-15,-11 1 1 16,-8 10 2-16,-19 11 2 16,0 11 2-16,-57 9-5 15,-49 6-4-15,-17-9-1 16,-2-9-1-16,21-23-4 15,25-13-24-15,33 0-27 16,32-29-31-16,14-2-22 16,41-2-126-16</inkml:trace>
  <inkml:trace contextRef="#ctx0" brushRef="#br0" timeOffset="7123.9047">18272 4811 429 0,'0'-5'111'0,"0"2"-50"16,0 0-26-16,0 0-14 15,0 3 4-15,0 0 3 16,6 0 0-16,2 18 9 16,11 11-13-16,-11 6-9 15,3 2-9-15,-3-1-4 16,-2-1-2-16,-6-5-6 16,5-1-16-16,-5-6-29 15,3-6-20-15,-3-7-71 16,19-10-65-16</inkml:trace>
  <inkml:trace contextRef="#ctx0" brushRef="#br0" timeOffset="7355.9445">18556 4784 479 0,'-41'0'77'15,"3"6"-50"-15,-22 23 26 16,-19 2-19-16,-11 4-17 16,-16 7-10-16,2-3-7 15,6-2 0-15,24-6-3 16,33-9-13-16,22-7-32 0,19-5-42 16,0-5-64-16,41-5-229 15</inkml:trace>
  <inkml:trace contextRef="#ctx0" brushRef="#br0" timeOffset="8285.2689">19276 4768 182 0,'-27'12'175'0,"-12"4"-94"16,18-1-5-16,2-6-37 15,19-1-27-15,0-4-2 16,0-4 20-16,19 3 22 16,27-2 7-16,-5 5-3 15,-3 4-9-15,-11 9-5 16,-16 8-4-16,-11 4-15 16,0 11-14-16,-19 4-7 15,-46 3-2-15,-1-13-1 16,1-9-11-16,5-24-38 15,8-3-36-15,14 0-32 0,30-23-82 16,8-7-249 0</inkml:trace>
  <inkml:trace contextRef="#ctx0" brushRef="#br0" timeOffset="8533.5428">19374 4690 408 0,'44'-6'134'0,"-3"3"-29"0,-3 1-49 15,22-1-15-15,-14 1 10 16,0 2-37-16,-13 0-14 15,-8-3-29-15,-4 3-62 16,-10-12-143-16</inkml:trace>
  <inkml:trace contextRef="#ctx0" brushRef="#br0" timeOffset="17380.1523">15947 4813 260 0,'-6'16'21'0,"-2"7"47"16,3 2-24-16,2 6-21 15,-22 3-9-15,6 5 16 16,0 2-1-16,-8 0-4 16,8-6-5-16,13-1-12 0,4-15-8 15,2-3-31-15,0-16-79 16,0 0-273-16</inkml:trace>
  <inkml:trace contextRef="#ctx0" brushRef="#br0" timeOffset="23791.504">18763 4885 100 0,'-5'0'23'16,"5"-3"46"-16,-8 0-40 15,2 1-1-15,6 0-3 16,0-1-2-16,0 2 18 0,-5-4-8 16,5 3-17-1,-14-3-3-15,9 4 8 0,2 1 2 16,-8 0-3-16,3 0 0 16,-11 0-4-16,5 0 0 15,0 0 2-15,9 0-2 16,-9 0-5-16,14 0-3 15,0 0-3-15,-5 0-1 16,5 0 6-16,0 0 3 16,0 0 4-16,0 0 1 15,0-3-4-15,33 0 6 16,13-1 0-16,-2 4-4 16,2 0-4-16,19 0-4 15,-13 0-1-15,3 0 5 0,-17 0-7 16,-19 0-5-16,-11 0-1 15,-8 0-4-15,0 4-22 16,0-4-81-16,0-29-373 16</inkml:trace>
  <inkml:trace contextRef="#ctx0" brushRef="#br0" timeOffset="28018.0388">15041 6392 234 0,'0'-8'30'16,"0"7"28"-16,0-7-25 15,0-3-5-15,0 1-7 16,0 2-2-16,0 0 7 16,0 2 3-16,0 4 6 15,0 2-2-15,0-3-13 16,0 3-2-16,0 0-2 16,0 0-3-16,0 0 1 15,0 0 4-15,0 0-1 16,0 0-2-16,0 0-2 15,0 0-4-15,9 0-4 16,10 0-1-16,19 5 1 0,14 19 16 16,2 9-11-16,3 8-1 15,-2-1-1-15,-3 6-3 16,-14-1-1-16,3-2-4 16,-11-2 0-16,-14-9-2 15,3-4-10-15,-8-8-53 16,-11-9-55-16,0-4-72 15,0-7-143-15</inkml:trace>
  <inkml:trace contextRef="#ctx0" brushRef="#br0" timeOffset="28292.9138">15532 6384 309 0,'0'-22'95'0,"0"8"-70"15,0 4 30-15,8 10-10 16,-8 0-15-16,0 0-1 16,-8 11-5-16,-55 35 3 15,-48 21 13-15,-23 21-12 16,-30 4-15-16,28-1-12 15,30-20-1-15,40-21-19 0,55-25-39 16,11-25-93 0,90-9-169-16</inkml:trace>
  <inkml:trace contextRef="#ctx0" brushRef="#br0" timeOffset="28661.6889">16885 6114 443 0,'-47'0'32'15,"-40"28"23"-15,-30 24 9 16,-33 20-15-16,-27 16 3 16,7 21-8-16,-1 24 1 15,34 7-3-15,45 4-20 16,59-13-22-16,33-33 0 15,93-35-31-15,68-34-64 16,29-23-43-16,34-6-184 0</inkml:trace>
  <inkml:trace contextRef="#ctx0" brushRef="#br0" timeOffset="29667.7252">16836 6415 231 0,'0'-4'39'16,"0"-1"25"-16,0 5-14 15,0-2-13-15,0 2-13 16,0 0-1-16,0 0 10 15,0 0 9-15,-6 0 2 16,1 0-13-16,5 0-8 16,0 0-7-16,0 0-1 15,0 0-4-15,32 5 8 16,6 23 6-16,9 5-14 16,5 10-2-16,-6 2 3 0,0 3-6 15,-13-1-5-15,-6-4-1 16,3-10-3-16,-13-8-10 15,-6-6-29-15,-3-8-48 16,-8-11-40-16,0 0-48 16</inkml:trace>
  <inkml:trace contextRef="#ctx0" brushRef="#br0" timeOffset="29907.5727">17348 6441 192 0,'-24'-1'253'16,"21"1"-218"-16,-16 0 18 15,-14 1-29-15,-19 27-7 16,-21 9-4-16,-23 10 6 16,-21 11-8-16,-8 8-6 15,-9 1 4-15,11-7-9 16,31-15 0-16,40-15-20 15,33-15-32-15,19-15-59 16,51 0-109-16</inkml:trace>
  <inkml:trace contextRef="#ctx0" brushRef="#br0" timeOffset="30237.6187">17932 6384 295 0,'0'0'58'15,"0"0"1"-15,-19 0-16 16,10 3 0-16,-2 11-4 15,-10 12 7-15,2 2-8 16,-9 16-7-16,-21 5-3 0,3 9-10 16,-9-2-16-16,4-6-2 15,4-11 0-15,20-10-6 16,11-13-15-16,16-8-23 16,-3-8-32-16,3 0-27 15,0 0-65-15</inkml:trace>
  <inkml:trace contextRef="#ctx0" brushRef="#br0" timeOffset="30453.5607">17468 6629 388 0,'0'-14'69'15,"16"-3"-1"-15,34 0-7 16,12-1-16-16,17 5-15 15,-13 3-21-15,-1 3-9 16,-5 2-4-16,-13 5-9 16,-20 0-3-16,3 0-37 15,3 0-64-15,2 0-34 16,14 0-40-16</inkml:trace>
  <inkml:trace contextRef="#ctx0" brushRef="#br0" timeOffset="30753.6982">18313 6409 214 0,'-79'18'171'16,"6"7"-155"-16,7 0 42 16,28-3-39-16,11 0 3 15,27-8-8-15,0 1 6 16,27-9 3-16,52-1 21 15,-13-3 8-15,-9 6-16 16,-19 9-16-16,-30 6-11 16,-8 8 2-16,-5 10 1 15,-63 3-5-15,-22-2-6 16,-9-5-1-16,26-8-6 16,7-13-19-16,23-13-25 0,21-3-14 15,22-3-38-15,0-26-75 16,14-3-31-16</inkml:trace>
  <inkml:trace contextRef="#ctx0" brushRef="#br0" timeOffset="31009.8945">18245 6415 238 0,'0'0'31'0,"8"0"50"0,44-6-14 16,8 1 1-16,25-2 3 15,-1-1-21-15,-5 3-10 16,-5 1-18-16,-11 0-22 16,-17 4-4-16,-19 0-28 15,-8 0-27-15,-5 0-39 16,-9 0-53-16,9 0-93 15</inkml:trace>
  <inkml:trace contextRef="#ctx0" brushRef="#br0" timeOffset="31233.498">18979 6194 212 0,'0'0'232'0,"27"17"-197"16,0 19 62-16,6 14-46 15,-14 15-12-15,-19 13-6 16,0 13 2-16,-19 7-6 16,-47 2-15-16,-21-7-11 15,-3-21-3-15,6-18-4 16,10-28-25-16,22-20-53 16,47-6-19-16,5-35-45 15,24-16-95-15</inkml:trace>
  <inkml:trace contextRef="#ctx0" brushRef="#br0" timeOffset="31481.4783">19739 6186 435 0,'-32'0'42'0,"-15"35"-7"15,-18 16 19-15,-6 17-25 16,-3 9-5-16,9 10 6 16,8 5 5-16,16-9-12 15,30-11-20-15,11-17-3 16,5-18-14-16,55-15-32 0,6-15-29 16,5-7-32-1,13-2-97-15</inkml:trace>
  <inkml:trace contextRef="#ctx0" brushRef="#br0" timeOffset="31781.5021">19968 6409 401 0,'0'24'53'0,"0"12"35"16,28 1-42-16,-1 3-15 16,6-1-3-16,-14-4-21 15,0 0-6-15,-11-2-1 16,3-12-3-16,-3-3-22 15,-8-6-60-15,0-12-86 16,19 0-157-16</inkml:trace>
  <inkml:trace contextRef="#ctx0" brushRef="#br0" timeOffset="31962.0877">20290 6452 432 0,'-60'30'45'0,"-16"9"47"16,-11 9-52-16,-3 1-29 16,-3 0-11-16,14-4-1 15,16-9-16-15,28-15-28 16,24-8-56-16,11-13-106 16</inkml:trace>
  <inkml:trace contextRef="#ctx0" brushRef="#br0" timeOffset="32187.0088">20606 6459 392 0,'0'0'26'15,"11"0"51"-15,44 0-17 16,16 0-27-16,8 0-11 15,-3-15 4-15,-21 3-24 16,-9 4-2-16,-21 1-13 16,-17 5-34-16,5-4-85 15,1 1-149-15</inkml:trace>
  <inkml:trace contextRef="#ctx0" brushRef="#br0" timeOffset="32441.6744">21149 6290 303 0,'-19'0'94'16,"11"11"-7"-16,2 3-48 15,6-4-21-15,6-8 3 16,48-2 19-16,4 3 16 16,-7 5-16-16,-15 10-4 15,-12 10-10-15,-10 10-2 16,-14 7-8-16,0 1-10 0,-19 2-6 15,-27-5-3-15,-1-15-21 16,-5-7-23-16,6-13-30 16,0-8-6-16,13 0-44 15,-5-23-73-15</inkml:trace>
  <inkml:trace contextRef="#ctx0" brushRef="#br0" timeOffset="32672.7854">21122 6258 25 0,'0'-8'360'16,"22"5"-316"-16,29-1 42 16,20-4-33-16,14-1-13 0,2 1-2 15,3 1-5-15,-11 2-21 16,-27 2-12-16,-11 1-2 15,-17-2-20-15,-7 3-29 16,-6-6-29-16,-3-3-36 16,3-10-125-16</inkml:trace>
  <inkml:trace contextRef="#ctx0" brushRef="#br0" timeOffset="32853.731">22013 5943 250 0,'39'0'167'0,"1"0"-84"15,-1 26 3-15,-4 17-33 0,-16 13-7 16,-13 19 16-16,-6 17-13 16,-44 11-10-16,-35 3-16 15,-36-2-22-15,-15-10-1 16,-7-18-32-16,12-28-68 16,46-32-79-16,27-16-318 15</inkml:trace>
  <inkml:trace contextRef="#ctx0" brushRef="#br0" timeOffset="33558.8025">19922 5911 191 0,'27'0'56'0,"11"0"43"15,12-3-13-15,15-1-23 16,30-6 9-16,20 3-8 16,32-3-15-16,20 2-5 15,10-6-7-15,5 4-8 16,9 8-3-16,-3-1-19 15,-2 3-7-15,-17 0-1 0,-19 0-20 16,-25 0-25-16,-27 0-22 16,-24 0-85-16,-9-7-258 15</inkml:trace>
  <inkml:trace contextRef="#ctx0" brushRef="#br0" timeOffset="57265.4984">25888 3462 298 0,'0'0'67'16,"0"0"-39"-16,0 0 15 16,0 0-29-16,0 0 6 15,0 0 18-15,0 0 5 16,0 0-2-16,0 0-6 15,0 0-10-15,0 0 8 16,-8 0-8-16,8 0-7 16,0 0-5-16,0 0-8 15,0 0-1-15,0 0-1 0,0 0 3 16,0 0 2-16,0 0 1 16,0 0 7-16,0 0-1 15,0 0-2-15,0 0-4 16,0 0-5-16,0 0-1 15,0 0-1-15,0 0 1 16,0 0 1-16,0 0-3 16,0 0 0-16,0 11-1 15,0 18 1-15,0 10 7 16,19 11-6-16,0 6 0 16,3 0-1-16,-3 4 1 15,-6-2-2-15,1-10 0 0,5-9 0 16,0-12 0-16,0-15-1 15,3-12 0-15,16 0 0 16,9-28 1-16,10-29 5 16,22-15 1-16,-14-4-2 15,1 10-2-15,-20 12-1 16,-13 14 2-16,-19 14-2 16,-9 16-1-16,-5 4 0 15,0 6-7-15,0 0-30 16,8 0-40-16,-8 0-45 15,11 4-104-15</inkml:trace>
  <inkml:trace contextRef="#ctx0" brushRef="#br0" timeOffset="57880.7268">27093 3250 402 0,'0'0'38'0,"0"0"9"16,0 0 6-16,-5 0-7 15,2 2-7-15,-3 13 4 16,-2 18-12-16,-11 11-4 0,8 12-6 15,-11 9-7-15,-10 11 2 16,2 7-3-16,-3 7-3 16,-13 2-4-16,10-6-4 15,3-18-2-15,14-22-1 16,19-23-1-16,0-23-3 16,0 0-1-16,0-45-6 15,33-20 6-15,13-18 3 16,1 2 3-16,-6-1 1 15,2-2 0-15,-10-3 1 16,8 4 0-16,-3 8-1 16,0 5 0-16,-10 14-1 15,-1 12 3-15,-16 11-2 0,8 18 4 16,-16 5 4-16,-3 6 4 16,0 4 0-16,0 0 0 15,0 0-5-15,0 14-6 16,0 30 8-16,13 15-3 15,4 15-2-15,-15 5 0 16,4 12-2-16,-6-1 0 16,0 3 1-16,0-4-4 15,0-8 0-15,0-7 0 16,8-15-2-16,8-15-9 16,1-17-13-16,7-13-28 15,-10-12-20-15,-9-2-52 0,14-2-30 16,-16-24-137-1</inkml:trace>
  <inkml:trace contextRef="#ctx0" brushRef="#br0" timeOffset="58181.3045">27079 3763 221 0,'-5'-2'217'0,"2"2"-166"16,-2 0 11-16,5 0-37 16,0 0-17-16,0 0 2 15,0-4 32-15,22 2-7 16,16-3-4-16,5-3-11 15,-7 2-16-15,2-4-4 16,-5-1-2-16,5 3-28 16,-11 4-58-16,0 1-105 15</inkml:trace>
  <inkml:trace contextRef="#ctx0" brushRef="#br0" timeOffset="58571.3975">27644 3440 388 0,'0'0'56'0,"0"0"28"15,0 0-27-15,0 0-15 16,0 0-4-16,0 0-8 15,0 0-11-15,0 0-5 16,0 0-11-16,0 0-3 16,0 0-5-16,0 0-32 15,0 0-82-15,33 0-136 16</inkml:trace>
  <inkml:trace contextRef="#ctx0" brushRef="#br0" timeOffset="58811.2145">27709 3731 551 0,'-13'22'28'15,"-6"3"25"-15,10-2-31 16,-2 0-19-16,11-7-3 16,0-9-7-16,0-7-54 0,0 0-124 15</inkml:trace>
  <inkml:trace contextRef="#ctx0" brushRef="#br0" timeOffset="59403.269">28704 3194 510 0,'0'0'14'0,"0"0"26"16,0 0-14-16,28 0 17 16,24 22-7-16,5 8-4 15,8 13-1-15,1 12 6 16,-6 12-11-16,5 2-13 16,-19 0-9-16,12-2-4 15,-17-10-2-15,5-8-6 0,-8-10-20 16,-5-15-32-1,-14-11-43-15,8-13-83 0,-8-13-143 16</inkml:trace>
  <inkml:trace contextRef="#ctx0" brushRef="#br0" timeOffset="59643.3837">29446 3196 578 0,'-41'0'12'16,"-11"13"44"-16,-8 22-27 15,-19 11-19-15,-11 10-5 16,-13 13 2-16,-9 3-6 0,0-3 0 16,11-6-2-16,30-19 1 15,25-15-23-15,41-16-29 16,5-8-37-16,0-5-80 15,46 0-92-15</inkml:trace>
  <inkml:trace contextRef="#ctx0" brushRef="#br0" timeOffset="59957.4685">29760 3329 192 0,'0'0'251'16,"8"0"-214"-16,30 0 45 15,14 0-13-15,8 0-18 0,-8 2-15 16,5-2-19 0,-5 0-9-16,-17 0-8 15,-8 0-17-15,-7 0-43 0,-10 0-127 16,-7 0-223-16</inkml:trace>
  <inkml:trace contextRef="#ctx0" brushRef="#br0" timeOffset="60227.2829">29885 3577 328 0,'0'0'91'0,"0"2"-61"16,44 3 28-16,-3-5-15 16,16 0-14-16,11 0-9 15,-2-5-17-15,10-11-3 16,-8-7-11-16,-3 1-23 16,-2-1-80-16,5 3-138 15</inkml:trace>
  <inkml:trace contextRef="#ctx0" brushRef="#br0" timeOffset="60639.1892">30894 3196 67 0,'-14'0'245'0,"-5"0"-209"15,-8 18 33-15,8 10 0 16,-19 8-26-16,2 9-5 16,4 9 6-16,-1 9-6 15,22 2-7-15,3-4-2 16,8-8 0-16,8-15-1 0,49-10-11 15,28-18 7-15,21-10-3 16,11 0 4-16,14-39-6 16,-19-13 7-16,-25-11 1 15,-21 4-11-15,-42 7-4 16,-24 3-8-16,-5 4-4 16,-74 7 0-16,-22 11-8 15,-16 13-11-15,7 7-6 16,18-1-44-16,13 5-71 15,27-15-180-15</inkml:trace>
  <inkml:trace contextRef="#ctx0" brushRef="#br0" timeOffset="62019.0217">28088 4585 105 0,'0'-7'203'0,"-8"7"-162"16,-3 0 12-16,11 0-18 0,0 0-9 16,0-2 4-16,0 2 16 15,-5 0-7-15,5 0-8 16,0 0-6-16,0 0-2 16,-8 0-6-16,8 0-8 15,0 0 1-15,0 0-4 16,0 0 17-16,0 2 5 15,0 10-9-15,0-3-4 16,13 5-4-16,14 7 0 16,3 8-1-16,17 8-1 15,-1 12-2-15,14-1 0 16,-3 5-4-16,-10-3 0 16,-6-3-3-16,-11 0-1 15,-3-4-6-15,-5-9-8 16,-11-12-26-16,-3-13-40 0,-8-9-51 15,0 0-69-15</inkml:trace>
  <inkml:trace contextRef="#ctx0" brushRef="#br0" timeOffset="62244.9246">28666 4591 541 0,'0'0'37'16,"-13"0"16"-16,-20 30-42 16,-19 17 4-16,-16 13-10 0,-22 12-3 15,-8 5-2-15,-8-2 0 16,13-5-2-16,22-13-11 16,33-18-42-16,19-18-50 15,19-15-43-15,0-6-103 16</inkml:trace>
  <inkml:trace contextRef="#ctx0" brushRef="#br0" timeOffset="62529.4083">29059 4550 141 0,'0'0'286'16,"0"0"-253"-16,0 0 24 15,0 23-1-15,0 7-11 16,0 6-14-16,-19 6-10 16,-8 8 2-16,-1-1-9 15,-4 0-7-15,2-3-7 16,8-9-6-16,-3-4-25 15,-2-7-56-15,8-10-107 16,5-16-172-16</inkml:trace>
  <inkml:trace contextRef="#ctx0" brushRef="#br0" timeOffset="62717.4596">28784 4829 500 0,'32'-10'31'0,"20"-6"75"16,0 0-73-16,0 9-19 15,-20 0-14-15,-4 6-15 16,10 1-53-16,3 0-53 16,11 0-103-16</inkml:trace>
  <inkml:trace contextRef="#ctx0" brushRef="#br0" timeOffset="63016.8593">29457 4591 50 0,'-52'22'474'0,"14"10"-472"15,24-3 18-15,14-3-12 16,0-5-5-16,14-6-1 15,24-7 23-15,3 4 34 16,-8 4-8-16,-3-1 5 16,-14 11-8-16,-16 5-21 0,0 10-11 15,-8 5-4-15,-52 4-7 16,-16-4-5-16,10-10 0 16,12-13-11-16,7-16-30 15,9-7-28-15,14-2-18 16,10-28-55-16,14-9-39 15,0-3-142-15</inkml:trace>
  <inkml:trace contextRef="#ctx0" brushRef="#br0" timeOffset="63205.5608">29460 4610 469 0,'38'-12'21'15,"19"-4"54"-15,22 3-27 0,-8 4-22 16,-3-1-20-16,-8 7-6 16,-8 1 0-16,5 2-6 15,-5 0-45-15,-11 0-72 16,3 0-152-16</inkml:trace>
  <inkml:trace contextRef="#ctx0" brushRef="#br0" timeOffset="63429.158">30199 4674 434 0,'41'0'41'0,"16"-6"57"16,8-1-53-16,-5-2-20 15,-2-1-13-15,-18 0-12 16,-15 5-5-16,-11-2-27 16,-9 3-56-16,-5 4-94 15</inkml:trace>
  <inkml:trace contextRef="#ctx0" brushRef="#br0" timeOffset="63632.8125">30330 4931 478 0,'0'4'116'0,"46"-4"-39"15,19 0-14-15,1 0-38 16,-1 0-18-16,-5-12-7 16,-8 4-7-16,-6-6-24 15,6 0-34-15,8-1-77 16,-3 1-32-16,9 0-167 15</inkml:trace>
  <inkml:trace contextRef="#ctx0" brushRef="#br0" timeOffset="63993.3558">31488 4567 388 0,'-19'0'15'16,"0"0"-7"-16,-8 11 3 15,-6 10 15-15,-10 7 26 16,-6 4 10-16,-3 9-6 16,-6 8-11-16,12 2-8 15,5 4 8-15,17-2-11 0,15-9-7 16,9-8-8-16,9-8-5 15,62-13 5-15,35-15-1 16,25 0 3-16,5-44-2 16,-5-12-4-16,-38 0-2 15,-42 0 1-15,-51 5-5 16,0 9-4-16,-76 6-5 16,-11 3-6-16,2 3-22 15,14 6-59-15,39-6-122 16</inkml:trace>
  <inkml:trace contextRef="#ctx0" brushRef="#br0" timeOffset="71657.0061">29326 5533 114 0,'-13'-9'227'0,"-7"3"-196"15,10 1 31-15,1 5-33 16,-4-4-1-16,13-1-5 16,-11 2 6-16,-3-6 19 15,6 5-1-15,3-2-7 16,-4 6 0-16,4 0-7 15,-3 0-8-15,8 0-11 16,-6 0-6-16,6 0-4 0,0 0-3 16,0 22 3-16,0 12 18 15,22 10-12-15,30 5 1 16,0 3-3-16,8 4-7 16,5-1-1-16,1-4 0 15,-1-6-3-15,-8-12-9 16,-16-4-22-16,-8-12-50 15,-19-6-6-15,-14-2-54 16,0-9-45-16</inkml:trace>
  <inkml:trace contextRef="#ctx0" brushRef="#br0" timeOffset="71919.1685">29708 5501 380 0,'-8'0'156'0,"-11"0"-148"16,-9 26 9-16,-18 9 5 16,-25 8-1-16,-19 14-10 15,-8 10-1-15,-22 11 7 16,8 5-8-16,0-8-7 15,28-13-2-15,32-17-12 16,25-19-57-16,27-15-91 16,0-11-169-16</inkml:trace>
  <inkml:trace contextRef="#ctx0" brushRef="#br0" timeOffset="72265.434">29787 5678 190 0,'0'0'244'15,"5"0"-199"-15,53 0 59 16,-4-4-57-16,3-1-21 16,-5 0-10-16,-16 0-16 15,-12 5 0-15,-10 0-15 16,0 0-24-16,-1 0-55 15,-13 12-100-15</inkml:trace>
  <inkml:trace contextRef="#ctx0" brushRef="#br0" timeOffset="72445.1437">29863 5913 666 0,'8'0'28'16,"39"-2"9"-16,5-3-26 16,-9-1-11-16,4-4-49 15,-12 6-82-15,3-7-148 16</inkml:trace>
  <inkml:trace contextRef="#ctx0" brushRef="#br0" timeOffset="73569.1171">30564 5786 9 0,'0'-2'278'0,"-5"2"-243"0,5 0-15 15,0 0 13-15,0 0 21 16,0 0-3-16,0-2 12 16,5 2-19-16,17-3-4 15,16-5-4-15,8 1-6 16,14-7 3-16,-2 6-5 15,-4-2-17-15,-2 0-8 16,-6 3-3-16,-7 6-3 16,-20 1-26-16,-19 0-49 15,8 0-118-15,3 0-152 16</inkml:trace>
  <inkml:trace contextRef="#ctx0" brushRef="#br0" timeOffset="73921.4789">31287 5557 269 0,'-33'23'37'15,"0"0"-4"-15,11-1 0 16,3-4-2-16,19-6 1 15,0-5-7-15,0-5-1 16,0 0 29-16,33 3 19 0,0 2-3 16,-1 0-4-16,9 5-14 15,-13 5-18-15,-4 8-5 16,-10 8-11-16,-14 11-9 16,0 9-4-16,-38 1-4 15,-31 0-2-15,-7-11-10 16,8-18-24-16,2-17-24 15,15-8-3-15,13 0 2 16,18-15-34-16,20-7-43 16,0-6-110-16</inkml:trace>
  <inkml:trace contextRef="#ctx0" brushRef="#br0" timeOffset="74176.9418">31306 5505 310 0,'19'-14'207'15,"8"4"-125"-15,19-1 15 16,-2 7-16-16,2-2-20 15,1 6-27-15,-1 0-30 16,-5 0-4-16,8 0-16 16,0 0-65-16,-5 0-159 0</inkml:trace>
  <inkml:trace contextRef="#ctx0" brushRef="#br0" timeOffset="79688.8588">11295 806 188 0,'-8'0'32'0,"8"0"-3"16,0 0 4-16,0 0 0 16,0 0 15-16,0 0 8 15,0-2 3-15,0 2 1 16,0-2-18-16,0 2-10 15,0 0-7-15,0 0-7 16,-6 0 0-16,6 0-2 16,0 0 3-16,0 0-1 15,0 0-1-15,0 0-1 16,0 16-1-16,33 8 20 16,5 8-16-16,14 3-2 15,-6 5-4-15,-5 0-9 0,3 1-2 16,-11 4-2-16,-6-6 0 15,0-1-1-15,-13-8-10 16,5-2-20-16,-19-7-42 16,0-8-22-16,0-12-99 15,0-1-217-15</inkml:trace>
  <inkml:trace contextRef="#ctx0" brushRef="#br0" timeOffset="79967.348">11720 842 436 0,'-8'0'19'0,"-3"0"26"15,-11 0-3-15,-2 15-14 16,-17 6-1-16,-11 6 3 15,-13 9-5-15,-6 5-14 16,-8 1-6-16,11 5-1 16,5-2-3-16,17-2-1 15,18-6-3-15,9-11-22 16,19-3-46-16,0-9-48 16,0-7-93-16</inkml:trace>
  <inkml:trace contextRef="#ctx0" brushRef="#br0" timeOffset="80305.1337">11832 949 338 0,'0'0'47'0,"0"0"4"16,0 0 15-16,25 0 2 16,13 0-18-16,3 0-7 15,-3 0-7-15,8 0-14 16,-13 0-9-16,0 0-9 15,-6 0-4-15,-8 0-2 16,-5 0-16-16,-9 0-45 16,17 0-134-16,-22 16-190 15</inkml:trace>
  <inkml:trace contextRef="#ctx0" brushRef="#br0" timeOffset="80567.1915">11903 1186 156 0,'0'-8'211'15,"19"-3"-138"-15,19-4 37 16,9 4-48-16,-1-7-17 15,-5 9-24-15,-14 1-9 16,-2 3-9-16,-1 3-3 0,-7 2-12 16,7 0-24-16,3 0-75 15,12 0-165-15</inkml:trace>
  <inkml:trace contextRef="#ctx0" brushRef="#br0" timeOffset="81009.1607">12841 893 222 0,'0'0'151'0,"-8"0"-107"15,8 0 2-15,-19 0-20 16,5 0-8-16,-10 14-7 16,-4 9 9-16,4 9 1 15,2 2 11-15,-5 6-4 16,2-1 6-16,17 0-12 16,8-5 0-16,0-4-1 15,8-5 6-15,58-13 2 16,4-11 1-16,29-1-9 15,12-10 0-15,9-34 1 16,-2-10-5-16,-12-3-3 16,-30 7-4-16,-43 6-3 0,-33 7 1 15,-5 7-5-15,-69 7-3 16,-19 18 0-16,3 5-6 16,-2 0-4-16,26 5-28 15,23 7-34-15,21-6-12 16,22 2-41-16,0-8-117 15</inkml:trace>
  <inkml:trace contextRef="#ctx0" brushRef="#br0" timeOffset="82127.2027">14139 1288 243 0,'5'0'206'0,"9"0"-144"15,-9 0 13-15,9 0-8 16,5 0-24-16,-11 2-10 0,-8 0-3 16,0 1-7-16,0 2 3 15,0 8-12-15,0 11-8 16,-41 12 3-16,-10 5-5 16,-15-1-4-16,6-13-8 15,22-10-29-15,19-14-60 16,19-3-81-16</inkml:trace>
  <inkml:trace contextRef="#ctx0" brushRef="#br0" timeOffset="82585.104">14886 826 331 0,'0'0'40'16,"0"0"53"-16,0 1-27 0,25 7-23 15,-12-3 6-15,12 4-13 16,2-2 0-16,11 4 1 16,-2 0 3-16,7 4-13 15,-7 1-10-15,7 2-7 16,-10 4-5-16,0 4-2 15,-6 3-3-15,0 3 0 16,-8 3-4-16,-5-3-11 16,-3-9-28-16,-11-13-25 15,0-10-34-15,0 0-9 16,0-15-64-16,8-12-134 16</inkml:trace>
  <inkml:trace contextRef="#ctx0" brushRef="#br0" timeOffset="82855.1762">15448 746 136 0,'-11'-3'245'15,"11"3"-151"-15,-8 0-8 16,-6 0-31-16,-13 0-7 15,-25 26-1-15,-14 11-1 16,-18 14-5-16,-14 10-10 0,5 3-10 16,3-2-15-16,16-12-6 15,36-14-5-15,19-14-17 16,19-12-39-16,0-10-47 16,30 0-79-16,52-10-98 15</inkml:trace>
  <inkml:trace contextRef="#ctx0" brushRef="#br0" timeOffset="83275.1813">15764 850 204 0,'0'0'123'0,"0"0"-34"16,0 0-12-16,0 0-14 16,0 0-15-16,5 0 2 0,23 0 0 15,10 0-5-15,3-8 0 16,-3 4-17-16,6 1-12 16,-9 1-9-16,-5-2-7 15,-14 4-4-15,3 0-12 16,-13 0-36-16,-6 0-47 15,14 0-94-15,-14 0-170 16</inkml:trace>
  <inkml:trace contextRef="#ctx0" brushRef="#br0" timeOffset="83477.21">15764 850 392 0,'104'108'143'16,"-72"-109"-14"-16,9 1-55 15,-11-2-36-15,-8-2-36 16,11-4-2-16,-1 0-25 16,7 3-56-16,1-3-147 15</inkml:trace>
  <inkml:trace contextRef="#ctx0" brushRef="#br0" timeOffset="83867.0783">16582 885 474 0,'0'0'85'0,"0"0"34"16,38 0-36-16,14 0-19 15,8 0-25-15,-8 0-15 16,0 0-13-16,-12 0-11 16,7-13-4-16,-9-2-31 15,8 0-104-15,1 0-181 16</inkml:trace>
  <inkml:trace contextRef="#ctx0" brushRef="#br0" timeOffset="84287.1932">17534 716 381 0,'0'10'77'15,"-3"10"30"-15,-22 7-7 16,-16 13-29-16,-10 4-3 15,7-1-12-15,11-11-31 16,25-9-19-16,8-16-6 16,27-4-4-16,50-3 4 15,10 0 10-15,-11 0 3 16,-2 0 1-16,-36 10 4 16,-16 8 2-16,-22 13-6 15,0 15 0-15,-60 5-10 16,-46-8-4-16,2-7-10 15,0-33-31-15,6-3-52 16,16-21-59-16,31-17-91 0</inkml:trace>
  <inkml:trace contextRef="#ctx0" brushRef="#br0" timeOffset="84578.1511">17520 684 466 0,'0'0'98'0,"0"0"23"0,0 1-30 15,46 2-18-15,39-3-8 16,24 0-22-16,3 0-16 16,-6 0-11-16,-8 0-16 15,-5 0-3-15,10-26-72 16,-32-27-312-16</inkml:trace>
  <inkml:trace contextRef="#ctx0" brushRef="#br0" timeOffset="98086.6448">23933 7950 354 0,'0'-5'80'0,"0"4"-22"16,0 1-8-16,0 0-7 0,0 0-6 15,0 0-7 1,8 0-2-16,11 1 2 0,-5 29 4 15,-9 16-17-15,-5 15-2 16,0 11-10-16,-19 10-5 16,-27 2-6-16,-6-6-13 15,14-13-21-15,11-16-39 16,13-18-57-16,14-31-115 16</inkml:trace>
  <inkml:trace contextRef="#ctx0" brushRef="#br0" timeOffset="98320.6789">24380 7874 89 0,'0'-4'437'16,"0"4"-430"-16,0 16-3 15,0 26 10-15,0 14 26 16,0 13-21-16,-22 14 10 15,-8 4-4-15,3 2-12 16,-6-6-7-16,9-6-6 16,7-11-22-16,-7-20-60 15,10-10-68-15,3-30-147 16</inkml:trace>
  <inkml:trace contextRef="#ctx0" brushRef="#br0" timeOffset="98596.868">23927 8290 228 0,'0'0'102'15,"0"0"-54"-15,33 0 19 16,5 0-11-16,14 0-9 16,11 0-22-16,8-2-13 0,5-3-9 15,3 3-3-15,-5 2-29 16,-3 0-39-16,-3 0-70 16,-5 7-185-16</inkml:trace>
  <inkml:trace contextRef="#ctx0" brushRef="#br0" timeOffset="98800.9213">24912 8312 342 0,'0'13'144'0,"-14"23"-106"15,1-4 14-15,13-9-26 16,0-13-20-16,27-10 6 16,19 0 34-16,11-14-8 0,-18-5-8 15,-18 2-7 1,-21 3-7-16,-8 6 3 0,-52 0-19 15,-16 3-13-15,16 3-14 16,14 2-22-16,32-5-52 16,14-10-149-16</inkml:trace>
  <inkml:trace contextRef="#ctx0" brushRef="#br0" timeOffset="99038.476">25757 7770 479 0,'0'0'16'0,"5"0"-2"16,9 20 45-16,-14 13-21 16,0 8-14-16,0 23 18 15,0 8-12-15,-38 13-9 16,-3 2-3-16,-5-5-15 15,13-11-3-15,19-11-18 16,14-17-76-16,0-16-95 16</inkml:trace>
  <inkml:trace contextRef="#ctx0" brushRef="#br0" timeOffset="99354.9506">25921 8376 317 0,'71'-14'75'0,"13"-7"-19"16,9-7 11-16,-3-4-21 15,-11 3 9-15,-19 2 1 16,-28 6-16-16,-26 6-21 15,-6 6-3-15,-19 7 2 16,-52 2-13-16,-35 5-5 16,-6 35 0-16,-5 11 1 0,13 6 0 15,19 4-1 1,25-9-1-16,28-13-13 0,32-17-49 16,0-13-69-16,65-9-81 15</inkml:trace>
  <inkml:trace contextRef="#ctx0" brushRef="#br0" timeOffset="99602.2582">26548 8277 143 0,'-93'35'368'16,"9"1"-331"-16,32-7 58 0,33-6-67 15,19-13-28 1,0-8 1-16,38-2 9 0,16 0 45 15,-2 8 4-15,-8 11-5 16,-36 12-17-16,-8 16-8 16,-38 14-14-16,-55-9-13 15,-5-10-2-15,5-18-19 16,47-21-45-16,21-3-52 16,25-14-77-16,6-17-241 15</inkml:trace>
  <inkml:trace contextRef="#ctx0" brushRef="#br0" timeOffset="99872.729">27079 8075 429 0,'0'0'155'15,"0"0"-87"-15,0 0-5 16,0 0-29-16,0 4-28 16,0 9-6-16,0 5-25 15,0 2-41-15,0 10-93 0,-8 0-346 16</inkml:trace>
  <inkml:trace contextRef="#ctx0" brushRef="#br0" timeOffset="99998.9658">27052 8423 658 0,'-24'21'68'0,"10"-2"2"15,-13 3-70-15,16-8-53 16,-16-14-203-16</inkml:trace>
  <inkml:trace contextRef="#ctx0" brushRef="#br0" timeOffset="100666.8241">26632 10112 523 0,'0'0'62'15,"14"0"-62"-15,38 0 27 16,8 21 17-16,13 9-7 16,-2 10-7-16,-5 15 11 15,-15 5-5-15,-10 0-11 0,-16 3-21 16,-6-5-4-16,-5-9-18 15,-1-8-43-15,-5-11-42 16,-2-23-69-16,-1-7-179 16</inkml:trace>
  <inkml:trace contextRef="#ctx0" brushRef="#br0" timeOffset="100863.2806">27328 9996 598 0,'-71'26'42'0,"-14"27"-4"16,-13 13 7-16,-8 11-31 15,7-3-10-15,-4-3-4 16,24-18-8-16,24-12-34 16,25-16-24-16,30-15-24 15,0-10-115-15</inkml:trace>
  <inkml:trace contextRef="#ctx0" brushRef="#br0" timeOffset="101282.9877">27663 10151 380 0,'0'2'58'15,"0"-2"-5"-15,0 0-29 0,0 0-15 16,0 0 12 0,0 0 9-16,0 0 9 0,0 0 9 15,0 0-8-15,14 0-15 16,5 0-4-16,8 0-9 16,25 0-8-16,13-6-1 15,6-8-3-15,3 0 0 16,-3-1 0-16,2 0-2 15,-7 0-9-15,-15 2-72 16,-18-2-136-16</inkml:trace>
  <inkml:trace contextRef="#ctx0" brushRef="#br0" timeOffset="101678.836">28803 9852 518 0,'-85'61'57'16,"-8"-5"-5"-16,28-3-7 0,32-14-31 16,28-17-13-16,5-15-1 15,11-7 0-15,43 0 31 16,12 0 15-16,-1 0 7 16,-21 14-10-16,-17 15-20 15,-27 14 9-15,0 15-12 16,-79 3-16-16,-6-3-4 15,-13-18-23-15,25-19-26 16,15-21-23-16,17-2-29 16,25-33-49-16,16-8-75 15</inkml:trace>
  <inkml:trace contextRef="#ctx0" brushRef="#br0" timeOffset="101888.7843">28664 9882 572 0,'0'0'84'16,"60"0"-68"-16,46-8 27 16,17-20-23-16,21-5-18 15,-13-6-2-15,-14 2-42 16,-19 4-32-16,-16 10-60 15,-11 12-254-15</inkml:trace>
  <inkml:trace contextRef="#ctx0" brushRef="#br0" timeOffset="102196.8967">29509 10013 663 0,'0'0'33'0,"35"0"13"15,36 0 0-15,-5-3-27 16,-6-15-19-16,-9 0-1 16,-12 2-30-16,-12-5-26 15,-8 9-87-15,0 10-192 16</inkml:trace>
  <inkml:trace contextRef="#ctx0" brushRef="#br0" timeOffset="102376.8282">29653 10186 747 0,'3'0'41'0,"73"0"-2"16,9 0-25-16,-6-7-14 16,-14-6 0-16,-18 0-31 15,-6-4-50-15,-9 5-35 16,7-1-153-16</inkml:trace>
  <inkml:trace contextRef="#ctx0" brushRef="#br0" timeOffset="102684.0106">30335 9894 458 0,'-25'56'51'0,"-7"11"28"16,13 5-11-16,19-6-23 15,0-13-15-15,11-13-11 16,62-23-8-16,31-17 11 16,27-5 7-16,8-43-7 15,-8-6-1-15,-47 0 6 16,-37 10 7-16,-47 6-12 15,-33 8-10-15,-79 3-12 0,-33 5 0 16,4 2-17 0,26 2-64-16,39 1-87 0,24-5-168 15</inkml:trace>
  <inkml:trace contextRef="#ctx0" brushRef="#br0" timeOffset="103148.742">27139 11648 420 0,'11'-3'170'0,"8"3"-121"15,9 0 10-15,18 20-4 16,0 16-12-16,-7 13-14 16,-12 8-15-16,-3 3-9 15,-15-1-4-15,-9-7-1 16,5-5-14-16,-2-6-33 15,-3-7-61-15,5-15-112 16</inkml:trace>
  <inkml:trace contextRef="#ctx0" brushRef="#br0" timeOffset="103345.1062">27794 11539 746 0,'-87'11'2'16,"-12"36"17"-16,-10 20-16 16,-2 4-3-16,7-1 0 15,6-1-8-15,30-14-20 16,24-12-27-16,22-14-66 16,22-12-82-16</inkml:trace>
  <inkml:trace contextRef="#ctx0" brushRef="#br0" timeOffset="103705.0616">28050 11653 389 0,'38'-11'231'15,"9"-2"-165"-15,32-3 2 16,5 0-46-16,-24 3-22 16,-8 1-2-16,-27 4-26 15,-12 0-29-15,-7 8-32 16,-6 0-152-16</inkml:trace>
  <inkml:trace contextRef="#ctx0" brushRef="#br0" timeOffset="103892.961">28186 11822 514 0,'41'-22'237'0,"11"2"-199"16,19-1 7-16,-6 4-45 15,-18 2-9-15,-9 4-59 16,-5-4-29-16,-6 13-50 15,19-4-204-15</inkml:trace>
  <inkml:trace contextRef="#ctx0" brushRef="#br0" timeOffset="104252.8012">29124 11499 209 0,'-13'22'280'0,"-1"-1"-268"16,14-2 22-16,0-3-1 15,0-4 10-15,0 0 3 16,0 0 16-16,38 4-3 15,3-4-11-15,0 8-16 0,3-1-11 16,-17 7-5-16,-8 5-8 16,-13 12 2-16,-6 6-1 15,-20 1-7-15,-37-6-1 16,-3-13-1-16,0-13-13 16,-2-18-26-16,12 0-36 15,12-30-40-15,14-14-18 16,24-2-80-16</inkml:trace>
  <inkml:trace contextRef="#ctx0" brushRef="#br0" timeOffset="104462.8036">29116 11427 12 0,'0'-15'672'16,"22"6"-609"-16,41-4 18 15,24-7-28-15,30 0-22 16,9-7-12-16,5-4-9 16,-25 8-9-16,-16 1-1 15,-25 16-6-15,-27 6-39 16,-29 0-127-16,-9 5-206 16</inkml:trace>
  <inkml:trace contextRef="#ctx0" brushRef="#br0" timeOffset="143492.285">26234 11330 87 0,'19'-7'120'0,"0"-3"-59"16,9 2-7-16,4-2-11 15,1 3-12-15,-6 1-26 16,-2-7-3-16,8 3 0 16,-6-5 10-16,6 2 17 15,-6 6-1-15,-3-1-5 16,-5 8 3-16,1 0-9 0,-7 0-5 15,1 28 4-15,-1 26 10 16,-13 24 3-16,0 20-6 16,0 22-11-16,-24 13-4 15,-31 8-5-15,-10 2-3 16,5-13 0-16,-5-30-1 16,18-32-11-16,4-37-64 15,15-31-73-15,9-53-126 16</inkml:trace>
  <inkml:trace contextRef="#ctx0" brushRef="#br0" timeOffset="144070.2995">26496 11352 260 0,'41'-11'64'0,"62"0"9"15,53-6 40-15,62-5-44 16,38-10-23-16,44-2-6 16,36-1-12-16,18 8-10 15,6 12-9-15,-27 11-8 16,-36 4-1-16,-49 0-1 16,-38 11-2-16,-33 8 1 15,-35 6 2-15,-28 0 0 0,-24-3 0 16,-24-2 3-1,-1-4 7-15,-24-6 0 0,-3-3-3 16,-5-7-6-16,-6 0 1 16,-8 0 0-16,-5 0-1 15,0 0-1-15,-3 0 0 16,-6 0 0-16,-2 0-1 16,8 0 0-16,2 5 0 15,1 19 1-15,5 11 1 16,-5 12-1-16,-9 7 1 15,-5 16 0-15,0 11 1 16,0 12-1-16,-52 8 0 16,1-1 1-16,-9-8 4 15,8-10 1-15,14-13-2 0,10-16-2 16,-4-11-2-16,12-19-1 16,-12-6 1-16,-42-17 1 15,-49 0 10-15,-73-13-9 16,-82-20-3-16,-79 2 0 15,-63 3 0-15,-33 10 2 16,-5 18 0-16,17 0-2 16,56 8-5-16,72 17-30 15,94-12-90-15,69-13-283 16</inkml:trace>
  <inkml:trace contextRef="#ctx0" brushRef="#br0" timeOffset="149414.3896">23731 588 96 0,'0'0'62'0,"0"0"-61"16,0 0 25-16,0 0 23 15,0 0-7-15,0 0 2 16,0 0 16-16,0 0-14 16,0 0-13-16,0 0 3 15,0 0 2-15,0 0-4 16,0 0 5-16,0 0 0 0,0 0-7 15,0 0-6 1,0-4-7-16,0 4-4 0,0 0-2 16,0 0-8-16,0 0-1 15,0 13-4-15,0 20 0 16,0 14 6-16,0 7-3 16,14 4-2-16,-1-2 0 15,6 0-1-15,1 0-1 16,7 1-2-16,-8-9-14 15,0-11-34-15,0-15-49 16,-5-14-87-16,-1-8-107 16</inkml:trace>
  <inkml:trace contextRef="#ctx0" brushRef="#br0" timeOffset="149684.4476">24459 692 489 0,'0'0'25'0,"-8"0"3"16,-36 24 8-16,-16 14-5 16,-32 17-15-16,-20 8-2 15,-24 14 9-15,-17 10-5 16,-3 15-2-16,-2 4-12 15,14-8-4-15,27-9-1 0,37-15-15 16,23-11-19-16,38-14-55 16,19-15-42-16,0-10-51 15</inkml:trace>
  <inkml:trace contextRef="#ctx0" brushRef="#br0" timeOffset="150028.1473">24268 1141 120 0,'0'0'211'0,"0"0"-178"15,58 0 56-15,15 0-22 16,6-3-12-16,-13-2-14 16,-15 2-17-16,-10 3-11 15,3-1-9-15,-17 1-4 16,-2 0-1-16,2 0-16 0,-8 0-54 15,-5 0-78 1,-9 4-126-16</inkml:trace>
  <inkml:trace contextRef="#ctx0" brushRef="#br0" timeOffset="150246.2513">24386 1411 440 0,'8'-9'37'16,"49"-8"47"-16,17 6-9 15,-4-6-40-15,15 6-19 16,-20 2-10-16,-10-1-6 0,2 8-3 16,-10-3-16-16,7 5-43 15,3 0-112-15,-5 0-195 16</inkml:trace>
  <inkml:trace contextRef="#ctx0" brushRef="#br0" timeOffset="150614.3427">25869 941 344 0,'-68'17'42'0,"5"14"47"16,0 7-31-16,-8 6-4 16,20 14-11-16,4 9-10 15,23 3-3-15,24-11-3 16,0-16-2-16,90-21-7 15,46-22 12-15,44 0-14 16,27-48 3-16,3-20 0 16,-38 0 2-16,-69 10 2 15,-75 13 6-15,-34 13-7 16,-127 2-10-16,-42 5-12 0,-16 9-12 16,28 1-41-16,65-13-95 15,57-24-349-15</inkml:trace>
  <inkml:trace contextRef="#ctx0" brushRef="#br0" timeOffset="196955.9195">20061 16833 133 0,'0'-11'19'0,"0"-4"25"0,0-3-31 15,0 2-5-15,0-2 16 16,0 3 29-16,0 8 8 15,0 2-12-15,0 2 7 16,0 3-7-16,0 0-17 16,0 0-7-16,0 0 5 15,0 0-1-15,0 0-7 16,0 0-12-16,0 0-2 16,0 0-1-16,0 0 2 15,0-2 9-15,25-4 9 16,24 1-6-16,27-4 21 0,3 2-15 15,-5 2-18 1,-22 1-8-16,-6 4-1 0,-13 0 0 16,-14 0-13-16,0 0-25 15,-11 0-50-15,-8 0-76 16,0 0-253-16</inkml:trace>
  <inkml:trace contextRef="#ctx0" brushRef="#br0" timeOffset="197421.8083">20323 16920 348 0,'-11'0'39'16,"11"0"-13"-16,-8 0-14 15,2 0-2-15,-2 0-2 16,3 0 7-16,-1 0 2 15,4 0-2-15,2 0 10 0,0 0 9 16,0 0-6 0,0 0-7-16,0 0-9 0,0 0 0 15,0 0-1-15,0 0-4 16,0 0-4-16,0 0 0 16,0 0 6-16,8 0 10 15,49 0 19-15,8 0-16 16,23-10-2-16,10-11 3 15,0 5-13-15,-19-3-10 16,-8 9-12-16,-14-1-72 16,-49 0-208-16</inkml:trace>
  <inkml:trace contextRef="#ctx0" brushRef="#br0" timeOffset="198021.3412">22212 16433 287 0,'0'-3'214'0,"0"3"-181"15,0 0-9-15,0 0-17 16,0 0-3-16,0 0 12 0,0 0 14 16,-27 0 1-16,-19 0-6 15,-6 14 0-15,-13 16-4 16,-23 20 1-16,-7 22 0 15,21 13 5-15,14 15-1 16,49-2 2-16,11-14-11 16,66-23-8-16,56-36 0 15,42-25 14-15,21-33-6 16,-2-35-7-16,-38-7-3 16,-55-2-5-16,-82 11 1 15,-16 15 1-15,-110 8-1 16,-18 8-3-16,11 3-5 15,54-11-52-15,68-21-166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1T18:39:26.6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5356 8857 6 0,'0'-14'219'16,"39"5"-194"-1,-4-3 48-15,-5 2-16 0,-16 8-14 16,-14-1 24-16,0 1 9 15,0 2-15-15,0 0-17 16,-6 0-7-16,-2 0-8 16,-11 0-7-16,0 0-16 15,-19 25-1-15,-9 8-1 16,9 0-3-16,16-2 0 16,22-3-1-16,0-8 0 15,33 1 0-15,52-2 2 16,2-6 7-16,6 3 6 15,-23 2 3-15,-31 10 6 16,-37 15 6-16,-2 18-3 16,-92 12-11-16,-34 8-12 0,-24-11-4 15,-8-17-1-15,14-24-14 16,21-29-30-16,22 0-9 16,38-32-15-16,36-22-23 15,27 4-50-15,19-4-86 16</inkml:trace>
  <inkml:trace contextRef="#ctx0" brushRef="#br0" timeOffset="291.6159">5640 8676 107 0,'16'-7'256'0,"12"7"-208"16,7 0 15-16,22 0-3 16,22 0-2-16,11 0-6 15,3 0-7-15,0 0-7 16,-14 0-16-16,-27-3-17 15,-20-4-5-15,-13 2-37 16,1 1-86-16,-7 4-152 0</inkml:trace>
  <inkml:trace contextRef="#ctx0" brushRef="#br0" timeOffset="689.535">6308 9054 261 0,'5'-3'197'16,"4"3"-167"-16,7 0 22 15,0 0 2-15,14 11-19 16,6 7-8-16,-3 7 10 16,5 6-3-16,0 3 4 15,8 13-6-15,1 9-6 16,-9-1-14-16,3 6-8 15,-14-7-4-15,-3-6-5 0,-4-6-18 16,1-10-45 0,-10-11-31-16,-11-18-58 0,0-3-96 15</inkml:trace>
  <inkml:trace contextRef="#ctx0" brushRef="#br0" timeOffset="929.819">6911 9067 408 0,'-9'0'161'0,"-15"0"-118"16,-3 4-14-16,-25 26 1 16,-27 13-8-16,-19 7-7 0,-25 10-4 15,-3 3-8-15,15-4-3 16,18-12-3-16,28-10-20 15,26-16-26-15,26-14-32 16,13-7-5-16,24 0-27 16,58-31-204-16</inkml:trace>
  <inkml:trace contextRef="#ctx0" brushRef="#br0" timeOffset="1439.6786">7415 8729 39 0,'0'0'97'0,"0"0"-56"16,0 0 35-16,0 0-4 15,0 0-28-15,0 0-13 16,0-3 16-16,0 3-2 0,0-4 1 16,0 4-12-16,0 0-6 15,0 0-7-15,0-2 1 16,11 2 6-16,5 0 8 15,9-2-20-15,-6 2-1 16,0-5 6-16,0 4-3 16,3 1-1-16,-3 0-5 15,-19 0-7-15,0 0-4 16,0 3 1-16,0 31 6 16,-41 11-1-16,-16 6-1 15,-9 0-3-15,26-1-3 16,20-8 4-16,20-7 1 15,0-7-3-15,60-13-2 16,11-8 0-16,3-7-2 16,-3 0-30-16,13-2-98 0,-24-30-184 15</inkml:trace>
  <inkml:trace contextRef="#ctx0" brushRef="#br0" timeOffset="2504.0637">8176 9241 496 0,'76'0'20'15,"22"0"62"-15,0 0-44 16,-16 0-25-16,-30 0-11 16,-27 4-2-16,-17-2-11 15,-8 9-31-15,0 6-55 16,0-6-77-16</inkml:trace>
  <inkml:trace contextRef="#ctx0" brushRef="#br0" timeOffset="2743.7105">8489 9086 363 0,'-5'0'125'16,"5"19"-95"-16,0 20 27 16,-16 10-23-16,-4 10-18 15,-10 11-3-15,-16 2-1 16,0-6-6-16,5-5-6 0,-6-7-6 16,28-17-37-1,8-15-74-15,11-22-129 0</inkml:trace>
  <inkml:trace contextRef="#ctx0" brushRef="#br0" timeOffset="3125.7745">8966 8964 393 0,'0'0'39'16,"0"0"-19"-16,36 0 20 16,16 0 21-16,19 0-6 0,27-2 10 15,8-14 6-15,-2 7-11 16,-25 6-9-16,-27 3-27 16,-39 0-19-16,-13 23-4 15,-13 19 7-15,-61 20-1 16,-35 21-5-16,-16 9-1 15,7 0 0-15,26-6-1 16,34-16 0-16,31-26-6 16,27-15-6-16,0-11-2 15,60-14-3-15,38-4 12 16,6 0 2-16,8 0-4 16,-14 0-8-16,-19-4-17 0,-33-1-51 15,-13 2-40-15,-14-4-119 16</inkml:trace>
  <inkml:trace contextRef="#ctx0" brushRef="#br0" timeOffset="3403.5753">9970 9110 361 0,'38'0'108'0,"3"3"-20"16,16 20-15-16,3 11-21 15,-8 3-15-15,3 8-2 16,-17 4-7-16,-11 4-11 16,-2 4-9-16,-17-2-8 15,-8-3-1-15,0 0-18 16,0-13-27-16,0-12-42 15,0-19-95-15,0-8-89 16</inkml:trace>
  <inkml:trace contextRef="#ctx0" brushRef="#br0" timeOffset="3591.4869">10660 9098 465 0,'-3'0'72'16,"-30"0"-12"-16,-13 26-30 15,-30 11-2-15,-12 19-14 16,-15 7-7-16,5 1-4 16,5-2-3-16,14-12 0 15,22-8-22-15,29-14-51 16,15-11-52-16,13-12-56 16</inkml:trace>
  <inkml:trace contextRef="#ctx0" brushRef="#br0" timeOffset="8983.5733">11020 9456 315 0,'11'0'152'0,"16"0"-123"0,19-6 23 15,6-1-16 1,-6-1-22-16,6 4-11 0,-6 0 0 16,1 4-1-16,-14 0-1 15,-1 0-1-15,1 8 0 16,-8 7-12-16,-4 1-44 16,-2-7-82-16,6-6-177 15</inkml:trace>
  <inkml:trace contextRef="#ctx0" brushRef="#br0" timeOffset="9259.7624">11949 9075 432 0,'0'0'46'16,"0"8"-6"-16,0 24 11 15,0 23 12-15,-8 16-38 16,-16 16 11-16,-23 8-13 16,15-3-11-16,-9-7-9 15,11-13-3-15,22-15-14 16,8-17-51-16,8-35-141 15</inkml:trace>
  <inkml:trace contextRef="#ctx0" brushRef="#br0" timeOffset="10085.6241">13114 8857 344 0,'0'-16'42'16,"0"9"36"-16,0 1-19 15,0 6-28-15,0 0-10 16,0 0-1-16,0 9-3 16,0 26 21-16,0 16-5 15,0 12-10-15,0 22 0 16,0 20-4-16,0 16-6 15,0 13 3-15,0 10-6 0,-11-7-10 16,3-11-2-16,-3-27-13 16,11-37-28-16,0-35-22 15,0-27-29-15,0-31 34 16,0-43-324-16</inkml:trace>
  <inkml:trace contextRef="#ctx0" brushRef="#br0" timeOffset="10513.6179">13070 8807 255 0,'25'-6'68'0,"-4"6"-7"16,23 0-4-16,8 0-32 16,30 0-4-16,35 0 15 15,33 0 10-15,54 0 8 16,25 0-5-16,44 0-1 16,49 0-14-16,21 0-5 15,50 0-4-15,60 0-8 16,51-25-9-16,71-25-3 0,52-11-2 15,-2-7 1-15,-17-1-1 16,-52 9 1-16,-43 12 0 16,-52 13 2-16,-22 12 1 15,-28 22-7-15,-45 1-1 16,-39 0 0-16,-57 12-2 16,-74-2-3-16,-79-5-5 15,-51-5-18-15,-58 0-18 16,-8 0-33-16,-33-23-163 15</inkml:trace>
  <inkml:trace contextRef="#ctx0" brushRef="#br0" timeOffset="11315.8173">13907 9080 346 0,'8'-2'135'15,"6"2"-85"-15,-9 0 21 16,1 0-20-16,2 25-8 16,-8 10-6-16,0 9-4 15,-19 19-4-15,-33 14-6 16,-21 7-14-16,-12 8 2 15,-13-4-11-15,11-4-1 16,10-13-14-16,17-11-40 16,36-20-38-16,24-23-50 0,11-17-83 15</inkml:trace>
  <inkml:trace contextRef="#ctx0" brushRef="#br0" timeOffset="11637.637">14472 9267 237 0,'-52'31'200'0,"-8"15"-163"16,2 4 22-16,12-3-25 16,13-7-25-16,33-14-9 15,0-5-2-15,11-16 2 16,49-5 11-16,19 0 29 15,11 0 6-15,-2 0 1 0,-18 0-4 16,-23 22-9-16,-34 20-17 16,-13 13-9-16,-24 8-3 15,-50-2-5-15,-24-6 0 16,0-12-6-16,5-19-26 16,9-20-24-16,5-4 4 15,27-4-3-15,14-27-10 16,30-3-55-16,8-8-61 15</inkml:trace>
  <inkml:trace contextRef="#ctx0" brushRef="#br0" timeOffset="11855.4632">14401 9305 367 0,'19'0'17'16,"46"0"67"-16,14 0-34 16,25-14 3-16,13-1-15 15,9-1-16-15,-15 3-6 16,-21 3-16-16,-22 9-22 16,-16 1-58-16,-19 0-121 15</inkml:trace>
  <inkml:trace contextRef="#ctx0" brushRef="#br0" timeOffset="12103.874">15339 9505 594 0,'49'16'33'15,"5"11"53"-15,6 11-55 16,-3 10-25-16,-18 5-4 16,-7-1-2-16,-4 0-7 0,-15-5-19 15,1-3-8 1,-3-5-22-16,-11-10-31 0,0-18-82 16,8-11-197-16</inkml:trace>
  <inkml:trace contextRef="#ctx0" brushRef="#br0" timeOffset="12297.6605">15769 9548 504 0,'-73'35'44'0,"-17"16"2"15,-14 10 3-15,-2 15-30 16,-14-1-17-16,3-4-2 15,18-10-8-15,34-24-23 0,27-21-41 16,30-10-81-16,8-6-77 16</inkml:trace>
  <inkml:trace contextRef="#ctx0" brushRef="#br0" timeOffset="12935.4941">16097 9128 330 0,'-6'0'37'0,"6"0"4"16,0 0-10-16,0 0 4 0,0 0-1 15,0 0-13-15,0 0-8 16,0 0 6-16,14 0 20 16,18-4 17-16,26-5-13 15,15-3-12-15,12-2-7 16,-1 3 0-16,-24 0 13 16,-27 10-8-16,-22 1-13 15,-11 0-10-15,0 23-2 16,-19 13-1-16,-52 15-1 15,-13 1 1-15,-1-7-3 16,25-17-1-16,22-12-5 16,30-13 5-16,8-3-2 0,32-3-2 15,42-17 5-15,2 3 3 16,-10 6 2-16,-39 11 6 16,-21 0 3-16,-6 37-1 15,-25 19 3-15,-68 9-12 16,-24-7-4-16,-8-12 0 15,40-26-16-15,33-20-37 16,33 0-11-16,19-23-49 16,19-9-77-16,71-1-170 15</inkml:trace>
  <inkml:trace contextRef="#ctx0" brushRef="#br0" timeOffset="13330.7689">16988 9322 204 0,'0'0'264'0,"0"0"-219"15,0 19 22-15,0 19-3 16,0 6-27-16,0 8-17 15,-8 8-8-15,-22-1 1 16,-5 2-4-16,-4-8-9 16,7-1-4-16,4-10-13 15,-4-8-34-15,18-12-51 16,3-10-104-16</inkml:trace>
  <inkml:trace contextRef="#ctx0" brushRef="#br0" timeOffset="13543.4756">16694 9679 76 0,'0'-9'483'16,"0"1"-425"-16,52-2 1 16,27-3-2-16,5 1-20 15,3-1-35-15,-10 3-2 16,-6 0-19-16,-11 2-12 15,13-6-30-15,-2 5-65 16,3-3-46-16,-3 2-158 16</inkml:trace>
  <inkml:trace contextRef="#ctx0" brushRef="#br0" timeOffset="13917.5142">18136 9265 93 0,'-14'0'316'15,"-5"0"-286"-15,-13 15 10 16,-1 10-7-16,-8 5-17 16,-5 9 5-16,-1 1 16 15,1 3 2-15,16 5-1 16,8 2 5-16,22-4-8 15,0 0-7-15,8-14-5 0,71-10-7 16,20-11 7-16,23-11-5 16,12 0-9-16,8-31-6 15,-22-16-1-15,-9-9 2 16,-34-7 4-16,-36 1-4 16,-41 0-1-16,-8 5-3 15,-69 5-2-15,-16 10-11 16,-5 12-9-16,14 13-8 15,10 8-31-15,36 9-16 16,3 0-60-16,24 0-159 16</inkml:trace>
  <inkml:trace contextRef="#ctx0" brushRef="#br0" timeOffset="14255.7215">18861 9310 274 0,'22'0'229'15,"3"7"-192"1,27 17 45-16,2 3-34 0,-2 7-15 16,13-1-3-16,-7 3-4 15,-12 0-13-15,6-1-4 16,-17 2-7-16,-5-2-2 16,-8 0-8-16,-11-3-21 15,-11-6-42-15,0-10-68 16,0-9-106-16</inkml:trace>
  <inkml:trace contextRef="#ctx0" brushRef="#br0" timeOffset="14495.4773">19464 9265 184 0,'-33'10'237'0,"-24"25"-189"16,-14 7 22-16,-22 8-12 16,-13 8-19-16,-25 8-5 15,0 2-8-15,14-5-12 16,24-13-10-16,42-18-4 16,37-14-25-16,14-18-30 15,0 0-34-15,46-20-76 16</inkml:trace>
  <inkml:trace contextRef="#ctx0" brushRef="#br0" timeOffset="14929.5482">19682 9015 457 0,'25'-7'88'16,"2"-2"-29"-16,11-4-23 15,8 1-5-15,-5 0 0 16,6 1 6-16,-4 4-5 16,-5 4 1-16,-10 3-12 15,-20 0-11-15,-8 3-3 16,0 27 1-16,-19 14 0 16,-36 11-4-16,4 5-4 15,4 0 1-15,23-8-1 0,15-11 0 16,9-10 0-16,0-14-2 15,22-7 1 1,36-6-1-16,1-4-25 0,7 0-59 16,-1 0-103-16</inkml:trace>
  <inkml:trace contextRef="#ctx0" brushRef="#br0" timeOffset="15529.4059">20350 9528 145 0,'0'0'350'0,"25"0"-327"0,48 0 66 16,25 0-32-16,14 0-19 16,14 0-6-16,-9-2-20 15,-24 2-12-15,-22 0 0 16,-20-5-20-16,-4 5-41 15,-9-1-97-15,-5-9-236 16</inkml:trace>
  <inkml:trace contextRef="#ctx0" brushRef="#br0" timeOffset="15793.6754">20985 9313 446 0,'0'9'51'15,"-13"13"7"-15,7 13 3 16,-13 6-28-16,0 5-20 16,-3 6 2-16,-16 2 2 15,19-4-11-15,-8-2-5 16,19-10-1-16,8-2-10 15,0-6-26-15,0-10-53 16,0-8-56-16,21-12-87 16</inkml:trace>
  <inkml:trace contextRef="#ctx0" brushRef="#br0" timeOffset="16130.0239">21888 9103 43 0,'8'-7'410'0,"-8"7"-327"16,0 0-31-16,0 0-33 16,0 9 1-16,-27 22 2 0,-11 10-6 15,-14 7-3 1,-14 2-2-16,6-2-6 15,14-4-4-15,32-14-1 0,14-13-1 16,0-8-2-16,74-9 3 16,24 0 0-16,14-12 3 15,5-8-2-15,-19 3 0 16,-24 2-1-16,-17 8 0 16,-29-1-10-16,-15-2-26 15,-13-1-62-15,0 1-63 16,0-5-143-16</inkml:trace>
  <inkml:trace contextRef="#ctx0" brushRef="#br0" timeOffset="16369.7734">22521 8886 265 0,'0'0'170'0,"0"0"-127"16,-3 17 8-16,-16 14-7 15,5 14-13-15,-13 8-1 16,-3 16 2-16,-11 12 11 16,-16 12-3-16,-9 0-6 15,-2-1-18-15,3-9-16 16,13-6-5-16,14-13-23 16,10-11-27-16,17-19-32 15,11-14-49-15,0-17-92 0</inkml:trace>
  <inkml:trace contextRef="#ctx0" brushRef="#br0" timeOffset="16625.228">22551 9254 297 0,'32'0'125'0,"1"13"-16"16,13 17-33-16,6 4-25 16,3 5-11-16,10 1-14 0,1-4-11 15,4-4-5 1,-10-5-8-16,-2-1-2 0,-7-7-8 16,-15-4-27-16,-25-5-50 15,8-10-91-15,-16 0-100 16</inkml:trace>
  <inkml:trace contextRef="#ctx0" brushRef="#br0" timeOffset="16819.5944">23208 9190 429 0,'-52'7'78'0,"-16"33"15"15,-22 12-30 1,-11 7-26-16,-8 7-19 0,5 1-1 15,17-7-11-15,11-7-6 16,29-11-18-16,25-12-42 16,22-12-73-16,0-10-33 15,47-8-128-15</inkml:trace>
  <inkml:trace contextRef="#ctx0" brushRef="#br0" timeOffset="17075.5483">23559 9249 241 0,'36'-4'207'0,"21"-1"-110"16,9 2-1-16,13 2-38 15,0-5-7-15,5 1-24 16,-18 3-11-16,-15-2-16 16,-15 4-22-16,-17 0-38 15,0 0-92-15,-5 0-216 16</inkml:trace>
  <inkml:trace contextRef="#ctx0" brushRef="#br0" timeOffset="17389.5056">24544 8962 512 0,'-52'37'59'0,"11"8"-6"16,14-3-9-16,10-7-17 15,17-10-21-15,11-10 0 16,44-4 0-16,21-3 17 15,-2 1 10-15,-9 7 0 16,-8 11 1-16,-10 16 1 16,-34 13 4-16,-13 10-8 0,-13 5-12 15,-72 2-10-15,-7-14-9 16,-7-17 0-16,-4-22-17 16,16-20-33-16,10-5-26 15,31-38-26-15,13-14-8 16,25 0-42-16,8-2-101 15</inkml:trace>
  <inkml:trace contextRef="#ctx0" brushRef="#br0" timeOffset="17586.1737">24661 8916 303 0,'27'-7'302'0,"52"-8"-259"15,25-1 9-15,2-7-23 16,-8-2-6-16,-13 2-9 16,-6 10-3-16,-22 5-11 15,-5 8-34-15,-3 0-77 16,-11 0-352-16</inkml:trace>
  <inkml:trace contextRef="#ctx0" brushRef="#br0" timeOffset="18485.5401">22425 8370 289 0,'22'0'58'15,"16"-1"-20"-15,17-3 9 16,10 0-4-16,25-3-6 16,16 1 0-16,12 0 13 15,12 6-4-15,20 0-10 16,9 0 1-16,18 0-10 16,19 6-2-16,47 0-2 15,32-4-8-15,39-2 4 16,27 0-6-16,8-25-8 15,-9-10-2-15,-21-2 3 16,-43 1 2-16,-66 3 1 16,-66 17-1-16,-65 7-1 15,-40 9-7-15,-39 0-3 0,0 7-5 16,-28 16-23-16,-24-7-81 16,-13-4-35-16,5-12-183 15</inkml:trace>
  <inkml:trace contextRef="#ctx0" brushRef="#br0" timeOffset="42473.4402">14845 7624 120 0,'-5'0'98'16,"-4"0"-55"-16,-1 0-7 15,1 0-9-15,9 0 10 16,0 0 3-16,0 0 13 0,0 0 2 15,0 0-23-15,0 0-12 16,0-9-3-16,6-2 3 16,35-4 7-16,5 0 8 15,11-2-2-15,22-6-6 16,6-1 5-16,2 3-7 16,-8 8 0-16,-13 12-9 15,-34 1-7-15,-18 5-2 16,-14 28 6-16,0 21 3 15,-46 15-4-15,-52 7-3 0,-3 5-7 16,11-15-2 0,16-16 1-16,36-21-1 15,30-17-2-15,8-12 0 0,0 0 2 16,35-6 0-16,31-9 0 16,4 8 0-16,-10 7 0 15,-27 6 1-15,-22 40 1 16,-11 24 3-16,-95 18 9 15,-39 10-7-15,-16-11-6 16,11-23-1-16,16-28-7 16,17-27-26-16,21-9-29 15,15-16-1-15,23-18 8 16,47-3-8-16,0 4-41 16,66-4-145-16</inkml:trace>
  <inkml:trace contextRef="#ctx0" brushRef="#br0" timeOffset="42915.4382">15633 7785 357 0,'0'0'23'15,"0"0"35"-15,0 0-15 16,0 0-7-16,0 0 8 16,0 0 13-16,16 16-20 15,20 13-1-15,10 0-1 16,11 11-6-16,3 5-6 16,20 2-5-16,-10 2-1 15,4 1-14-15,-17-4-3 16,-10-8-1-16,-20-5-10 0,-8-10-47 15,-19-13-44-15,0-10-54 16,0 0-140-16</inkml:trace>
  <inkml:trace contextRef="#ctx0" brushRef="#br0" timeOffset="43117.3484">16214 7793 636 0,'-38'7'27'0,"-33"41"32"15,-41 28-27 1,-33 10-13-16,-18 7-11 0,10-8-8 16,36-19-12-16,38-32-117 15,65-34-367-15</inkml:trace>
  <inkml:trace contextRef="#ctx0" brushRef="#br0" timeOffset="45237.5414">13888 10713 408 0,'8'-3'57'0,"-2"0"-10"15,-6 1-3-15,5-1-6 16,-2 1-8-16,2-4 1 16,-5 4-7-16,6 2-6 15,-6 0 3-15,0 0-2 16,0 0 1-16,0 18-1 15,0 21 7-15,-14 18 0 16,-30 11-13-16,-15 5-3 16,-7 12-7-16,-13 0-3 15,5-5 0-15,3-11-2 16,6-19-14-16,13-16-36 16,28-14-42-16,21-16-42 0,3-4-93 15</inkml:trace>
  <inkml:trace contextRef="#ctx0" brushRef="#br0" timeOffset="45573.1521">14379 10844 475 0,'-19'2'18'0,"-14"17"33"16,8 3-33-16,17-9-9 16,8-3-6-16,0-3 0 15,8-3 8-15,50-2 21 16,7 3 23-16,3 6-3 16,-10 7-10-16,-26 17-1 15,-32 15-3-15,0 17-11 16,-60 11-11-16,-32-5-14 15,-12-10-2-15,6-23-8 16,8-27-15-16,3-13-27 16,10-2-26-16,23-42-19 15,29-3-37-15,25-11-94 16</inkml:trace>
  <inkml:trace contextRef="#ctx0" brushRef="#br0" timeOffset="45783.3755">14294 10773 550 0,'28'3'21'16,"29"8"38"-16,22-6-31 15,-5 0-19-15,-4-5-9 16,-15 0 0-16,-11 0-2 15,-12 0-15-15,6 0-59 16,3 0-137-16</inkml:trace>
  <inkml:trace contextRef="#ctx0" brushRef="#br0" timeOffset="46047.2949">15243 10917 292 0,'22'16'272'15,"16"8"-248"-15,3 6 13 16,5 2-15-16,-7 3 1 16,-7 8 0-16,-7 4 2 0,-12 10 0 15,-4 1 3 1,-4-1-20-16,-5-5-8 0,0-13-5 15,0-10-30-15,0-14-42 16,0-10-54-16,0-5-85 16</inkml:trace>
  <inkml:trace contextRef="#ctx0" brushRef="#br0" timeOffset="46257.2673">15750 10882 555 0,'-13'18'47'16,"-53"25"3"-16,-21 9-11 15,-28 7-17-15,-18 8-17 16,-9-1-5-16,22-12 0 16,22-19-9-16,38-16-30 15,22-16-34-15,38-3-54 16,33-29-211-16</inkml:trace>
  <inkml:trace contextRef="#ctx0" brushRef="#br0" timeOffset="46811.1379">16162 10474 86 0,'0'0'131'16,"0"-3"-66"-16,0 3 14 16,0-2-11-16,0 0-4 15,0-2-20-15,0-2-3 16,8 4-1-16,17-6-10 16,2 2-1-16,6-1 2 15,-1 5 0-15,1-2-7 16,-6 4 1-16,3 0-4 15,-8 0-14-15,-16 17 6 16,-6 12 0-16,0 0-5 16,-6-4-4-16,-16-7-3 15,22-9-1-15,0-9-2 16,41 0 2-16,38 0 1 16,11 0 3-16,-16-2 2 0,-22 2 22 15,-25 2 5-15,-27 32-15 16,-14 7-2-16,-84 5-11 15,-27-12-5-15,-6-22-7 16,19-12-42-16,28-4-58 16,45-35-95-16,39-8-248 15</inkml:trace>
  <inkml:trace contextRef="#ctx0" brushRef="#br0" timeOffset="50291.2109">17204 11038 240 0,'0'0'24'0,"0"-3"20"16,0 3-8-16,0 0-20 15,0 0 7-15,0 0 4 0,0 0 11 16,0 0-6-16,0 0-10 15,0 0-9-15,-11 0-3 16,8 0 11-16,3 0-2 16,0 0-9-16,0 0 6 15,0 0 0-15,14 0-4 16,40 0 15-16,17-3 22 16,22-4-20-16,5 5-8 15,0 2-6-15,-22 0-11 16,-21 0-4-16,-22 0-4 0,-22 0-14 15,-9 0-54 1,9 0-86-16,-11 0-234 0</inkml:trace>
  <inkml:trace contextRef="#ctx0" brushRef="#br0" timeOffset="50591.3736">17708 10763 231 0,'-5'0'162'0,"-1"0"-159"0,3 0 19 15,-8 17 34-15,3 9-16 16,3 9 4-16,-14 12 6 15,-3 12-8-15,-22 13-10 16,3 6-13-16,-5-5-16 16,-6-2-3-16,6-14-7 15,2-10-26-15,9-16-57 16,24-9-76-16,11-22-194 16</inkml:trace>
  <inkml:trace contextRef="#ctx0" brushRef="#br0" timeOffset="51237.8173">18758 10510 117 0,'0'-3'134'0,"0"3"-77"16,5 0 12-16,-5 0-26 16,0 0-4-16,0 0 2 15,0 0-5-15,0 0 2 16,0 0 3-16,0-1-4 16,0 1-4-16,0 0 1 15,0 0-6-15,0 0-11 16,-32 0-14-16,-12 8 0 15,-2 4 1-15,-1 8-2 16,-13 5 1-16,-5 10 5 0,-1 9 5 16,-5 11-2-16,11 6-3 15,-5 12-2-15,13 11 3 16,11 11 5-16,22-1-6 16,19-5-5-16,0-24-3 15,47-23-1-15,23-27 1 16,23-15 0-16,11-3 0 15,-17-34 1-15,-22-5 0 16,-26-5 0-16,-39 1 0 16,0 6 0-16,-47 1-1 15,-45 9-1-15,-12 6-6 16,14 5-18-16,25 12-25 16,32 5-37-16,30 2-52 0,3 0-113 15</inkml:trace>
  <inkml:trace contextRef="#ctx0" brushRef="#br0" timeOffset="51573.2133">18875 10871 389 0,'-5'0'42'0,"5"16"36"16,0 1-26-16,0 4-24 16,32 1-10-16,6 10 15 15,22-3 18-15,-13 5-5 16,5 7-18-16,-1 0-18 15,-12 4-6-15,-7-2-4 16,-13-4-1-16,-2-7-7 16,-12-4-15-16,-5-13-37 15,0-6-48-15,0-9-104 16</inkml:trace>
  <inkml:trace contextRef="#ctx0" brushRef="#br0" timeOffset="51829.1333">19418 10892 42 0,'-39'0'374'0,"7"0"-324"15,-28 21 17-15,-11 12-28 16,-14 13-19-16,-21 12-11 15,-6 6 1-15,3 9 3 16,11-9 1-16,24-10-12 0,17-18-2 16,35-14-27-16,17-11-48 15,5-11-82-15,27 0-99 16</inkml:trace>
  <inkml:trace contextRef="#ctx0" brushRef="#br0" timeOffset="52473.3293">19707 10595 211 0,'0'0'11'16,"0"0"4"-16,0 0 23 15,0 0 13-15,0 0 3 16,0 0-5-16,0 0-5 16,0 0-9-16,0 0 0 15,0 0-16-15,0 0-8 16,0 0 4-16,0 0 4 15,0 0-2-15,0 0-3 16,0 0 3-16,13-3 6 16,6 3 0-16,9-2-5 15,10 1 2-15,-3-2-3 16,9-3-2-16,-6 6 6 0,-11-2-2 16,6 2-8-1,-19 0-2-15,5 0-2 0,-19 8 0 16,0 21 8-16,-14 14-3 15,-38 4-4-15,6 1-6 16,2-4-1-16,36-12-1 16,8-10-1-16,0-12 0 15,8-10-2-15,55 0-2 16,5-15-20-16,11-13-63 16,-2-9-105-16</inkml:trace>
  <inkml:trace contextRef="#ctx0" brushRef="#br0" timeOffset="54251.2617">20691 11039 345 0,'0'0'210'16,"0"0"-204"-16,0 0 8 15,33-1-14-15,18-5 10 16,9-1-3-16,3-3-1 16,-14 5 9-16,9 5 19 0,-12 0-4 15,0 0-14 1,1 2-12-16,-4 11-4 16,-7-3-4-16,-6-6-21 0,-9-1-49 15,4-3-99-15,16 0-169 16</inkml:trace>
  <inkml:trace contextRef="#ctx0" brushRef="#br0" timeOffset="54745.3092">21741 10702 377 0,'0'-5'62'16,"0"0"-6"-16,30 0-23 15,5-3-2-15,17 1-1 16,5 1 6-16,-16-1 14 16,5 6 3-16,-7 1-9 15,-20 0-10-15,-11 0-17 16,-8 9-3-16,0 16 4 15,-8 6-8-15,-52 5-5 16,13-7-3-16,9-4-2 16,11-11 0-16,21-7-1 15,6-7-1-15,0 0 0 16,71 0-1-16,11 0 3 16,16 0 0-16,-8 0 0 0,-35 0 2 15,-12 12 2-15,-29 21 6 16,-14 13 15-16,-41 14-6 15,-54 5-14-15,-17-3-5 16,-5-13 0-16,16-16-4 16,16-22-7-16,20-11-3 15,32 0 1-15,6 0-2 16,16-15-13-16,11-1-20 16,0-5-22-16,19-2-35 15,41 2-90-15,11-4-180 16</inkml:trace>
  <inkml:trace contextRef="#ctx0" brushRef="#br0" timeOffset="55090.2026">22610 10722 438 0,'0'0'74'16,"0"0"-24"-16,0 13-2 16,6 1-15-16,27 1-15 0,8 4 14 15,19 3 8-15,10 2-4 16,-4 3-4-16,8 4-17 15,-23-2-8-15,-4-2-7 16,-17-2-1-16,-11-4-4 16,-11-2-13-16,-8-8-31 15,0-5-32-15,0-6-35 16,0 0-61-16,0-6-169 16</inkml:trace>
  <inkml:trace contextRef="#ctx0" brushRef="#br0" timeOffset="55263.2357">23175 10763 328 0,'0'0'215'0,"0"0"-135"15,-46 0-10-15,-34 25-33 16,-26 14 2-16,-17 8-8 16,-7 11-17-16,-1-5-14 15,19-6-7-15,38-11-54 16,55-25-113-16,19-11-277 15</inkml:trace>
  <inkml:trace contextRef="#ctx0" brushRef="#br0" timeOffset="56313.1544">13929 10412 289 0,'0'-2'72'0,"0"2"-36"16,0 0 26-16,0 0 1 16,-27 9-14-16,-44 24-6 15,-36 18-5-15,-23 26 9 16,-26 22-15-16,3 31-14 15,17 24-15-15,38 16-1 16,65 5-2-16,33-15-1 0,131-22-35 16,104-36-111-16,81-40-207 15</inkml:trace>
  <inkml:trace contextRef="#ctx0" brushRef="#br0" timeOffset="57033.2185">23396 10312 231 0,'0'20'376'0,"22"18"-369"16,21 16 53-16,4 14-18 16,-20 13 1-16,-22 13-15 15,-5 20 0-15,-65 9-2 16,-66 11-9-16,-38-13-17 0,-30-24-3 15,22-27-96 1,2-49-154-16</inkml:trace>
  <inkml:trace contextRef="#ctx0" brushRef="#br0" timeOffset="57903.2282">12192 10946 227 0,'0'0'85'16,"0"0"-47"-16,19 0 13 15,38 0 17-15,25 0-3 16,16-7-23-16,6 3 5 16,0 2-14-16,-20 1-13 15,-24 1-18-15,-19 0-2 16,-22 0-11-16,0 0-31 15,3 0-80-15,8 0-234 16</inkml:trace>
  <inkml:trace contextRef="#ctx0" brushRef="#br0" timeOffset="59119.004">13095 11910 130 0,'32'0'198'0,"9"-1"-194"16,19-5 39-16,25-3-30 16,24-3-5-16,11-3 25 15,5 1 12-15,-2 6-3 0,-6 2-3 16,-11 4-4-16,-16 2-10 16,-10 0-8-16,-7 0-10 15,12 0-2-15,5 4 4 16,16 6 5-16,6-8-3 15,0 4 2-15,-3 2 8 16,-3-1-5-16,-13 1-7 16,-14-4 1-16,5 2-2 15,1-4-4-15,-6-2-1 16,5 0 0-16,1 0 1 16,-1 0 1-16,-2 0 5 15,8 0 0-15,-5 0-2 16,2 0 1-16,-2 0-2 0,-1-2-2 15,9 2-3-15,-9 0-1 16,1 0 1-16,2 0-2 16,3 0 1-16,-5 0 3 15,-1 0-1-15,3 0 2 16,6 0 2-16,-3-4-5 16,-5 1 2-16,7-3 1 15,1-2 0-15,-3 0-2 16,8-3-1-16,0-2-1 15,3-4 0-15,8-2 0 16,-2-3 0-16,-4 4 0 16,-5 5 1-16,-5 3 0 15,-3 2 1-15,-3 6-2 16,6-1-1-16,5-1 1 0,0 4-1 16,-13-7 0-16,-1-1 1 15,-13-1 0-15,3-2 0 16,5 6 2-16,-3 0 1 15,11 0 2-15,17 0-1 16,2 2-2-16,12-1-2 16,-1-4 1-16,3-3-1 15,8-1 1-15,-16 2 1 16,-25 5 6-16,-2 5-1 16,-14 0-1-16,-6 0 0 15,9 0-4-15,5 0-2 16,5 0-1-16,-5 0 0 15,14 0 0-15,-3-2-1 0,3-9 1 16,-9 4 0-16,-5 4 1 16,0 0 0-16,0 3 2 15,11-3 1-15,3-3-3 16,11 3 0-16,2-10-1 16,11-3 0-16,-5-6 0 15,-8 0 0-15,-6 2 0 16,-19 4 1-16,-14 4-1 15,-10 6 1-15,-6 0-1 16,-8 5 0-16,-3-2 0 16,-11 3 0-16,-13 0-2 15,-3 0-9-15,-8 0-12 0,7 0-3 16,-7 0-11-16,-3 0-10 16,0 0-19-16,0 0-38 15,0 0-111-15</inkml:trace>
  <inkml:trace contextRef="#ctx0" brushRef="#br0" timeOffset="60191.3226">14131 9331 51 0,'-14'-9'30'16,"9"-1"13"-16,-4-8-35 15,4 0-6-15,0 2 10 16,5-3 7-16,0 8 0 16,-9-2 19-16,4 8 7 15,-1 0-11-15,4 3-5 16,-4 2 4-16,-7 0-12 15,-6 0-9-15,5 0-9 16,-5 0-2-16,5-5 3 0,14-11 11 16,-5 2-3-16,-1-3 11 15,-2 4-2-15,8 6 39 16,0 5-24-16,0 2-17 16,0 0-11-16,27 30-4 15,72 50 23-15,50 43 34 16,48 46-30-16,18 42-1 15,9 34-14-15,-20 26-9 16,-35 5-7-16,-30-6 0 16,-16-22-11-16,-6-32-67 15,14-46-129-15</inkml:trace>
  <inkml:trace contextRef="#ctx0" brushRef="#br0" timeOffset="65843.2318">17544 12700 243 0,'0'-2'88'15,"-5"-1"-50"-15,5 1 15 16,0 2-18-16,0-3-5 16,0 3-1-16,0-3 6 15,0 3-2-15,0 0-6 16,0-1-5-16,0 1-8 16,0 0-4-16,0 0-1 15,0 0 2-15,5 0-1 16,28 0 7-16,19 1 13 0,16 15-15 15,22-6-5 1,3-2 8-16,5-6-6 0,-27-2-7 16,-17 0-5-16,-21 0-1 15,-14 0-14-15,-5-10-46 16,-1 0-55-16,7-3-144 16</inkml:trace>
  <inkml:trace contextRef="#ctx0" brushRef="#br0" timeOffset="66563.0669">18935 12263 287 0,'5'0'29'15,"9"-7"-13"-15,0 2 21 0,-3-1 14 16,2-4 12-16,1 3-2 16,-6 3-13-16,3-1-11 15,-11-2-15-15,8 6-7 16,-2 0-3-16,-1-4 5 16,-5 4 5-16,0 1 2 15,0 0-8-15,0 0-7 16,0 0 3-16,0 0 7 15,0 0-3-15,0 0-4 16,0 0-9-16,0 0-2 16,0 0 0-16,0 0 2 15,0 0 1-15,-24 7-3 0,-23 17-1 16,-5 11 1 0,-8 11 0-16,-5 7-1 0,8 8 1 15,10 10-1-15,6-2 0 16,11-1 1-16,22-3-1 15,8-9 0-15,0-10 0 16,14-12 0-16,38-12 2 16,19-11 0-16,8-11-1 15,5 0 2-15,3-14 1 16,-21-24 2-16,-20-2-2 16,-27-2-2-16,-19 4-2 15,0 10 0-15,-46 7 0 16,-39 8-4-16,-13 13-6 0,19 0-8 15,0 0-13 1,33 0-20-16,13 0-16 0,19 0-23 16,14 0-57-16,0 0-116 15</inkml:trace>
  <inkml:trace contextRef="#ctx0" brushRef="#br0" timeOffset="66953.0904">19393 12421 264 0,'0'9'186'16,"-14"4"-141"-16,14-1 11 15,0 0-27-15,0 6-8 16,0-2 8-16,33 10 11 16,0 3 2-16,8 5-10 15,2-5-3-15,4-3-10 16,-9 2-12-16,3-3-3 15,0-2-4-15,-11-3 1 0,-14-5-1 16,0 0-5-16,-13-9-10 16,-3-3-38-16,0-3-39 15,0 0-46-15,0 0-108 16</inkml:trace>
  <inkml:trace contextRef="#ctx0" brushRef="#br0" timeOffset="67231.1419">19977 12391 346 0,'0'0'154'16,"-9"0"-120"-16,-10 2-3 15,-8 13-11-15,-11 4 2 16,-14 11-2-16,-8 5 19 15,-16 12-1-15,-22 11 1 16,-3 4-6-16,3-2-22 16,13-8-11-16,20-18-2 15,26-14-9-15,18-16-31 16,2-4-27-16,19 0-26 16,0-12-88-16,0-12-65 15</inkml:trace>
  <inkml:trace contextRef="#ctx0" brushRef="#br0" timeOffset="67771.3289">20140 12088 208 0,'0'0'67'0,"6"0"-9"15,-6 0-2-15,0 0-7 16,0 0-7-16,0 0-1 16,0 0-8-16,0 0-14 15,2 0 6-15,28-5 7 16,3-2 13-16,8 4 4 16,11-4-12-16,-6 1-8 15,-2 1-3-15,2 3-6 16,-10-1-5-16,-4 3-6 0,-7 0-5 15,-17 0 0-15,3 0 3 16,-8 5 0-16,-3 20 3 16,0 5-2-16,0 9-4 15,-3 4 0-15,-27-3-2 16,16-9 0-16,14-5-1 16,0-15-2-16,14-8-2 15,43-3-11-15,3 0-17 16,3-24-52-16,-14 1-32 15,-5-1-94-15</inkml:trace>
  <inkml:trace contextRef="#ctx0" brushRef="#br0" timeOffset="73733.1446">21130 12700 265 0,'0'0'179'0,"0"-2"-165"15,0-1 15-15,0 1-18 16,0-1-2-16,14 0 0 16,5 0 20-16,13-2 3 0,-4-2 7 15,4 1 2 1,7 4-7-16,7 2-7 0,-8 0-12 15,8 0-2-15,1 0-6 16,-4 0-6-16,-7 0-1 16,-12 5-1-16,9 7-2 15,-14-3-1-15,0 1-10 16,-11-2-37-16,-2-6-26 16,2-2-49-16,19 0-187 15</inkml:trace>
  <inkml:trace contextRef="#ctx0" brushRef="#br0" timeOffset="74145.0323">21569 12570 199 0,'-8'-11'263'0,"8"6"-238"0,0 3 26 16,0 0-32-16,0-1-15 15,0 3-1-15,0 0 5 16,0 0 14-16,0 0-4 16,0 0-3-16,0 23 1 15,0 8 8-15,0 6-8 16,0 11-5-16,-19-1-8 16,5-3-2-16,-5 1-1 15,5-11-4-15,-5-8-17 16,6-5-43-16,2-17-61 15,11-4-79-15</inkml:trace>
  <inkml:trace contextRef="#ctx0" brushRef="#br0" timeOffset="74611.017">22120 12316 276 0,'5'-5'65'0,"1"-1"5"0,-4 4-18 15,4 2-15 1,2 0 7-16,11 0-5 0,6 0 2 15,15 0-2-15,18 0-13 16,13 0-2-16,16-3 11 16,6-1-5-16,-9 0-15 15,-18-1 0-15,-9 5 3 16,-16 0-5-16,-17 0-4 16,-5 0-4-16,-10 5-3 15,-9 21 1-15,0 12-1 16,0 4-1-16,-41 13 0 15,-25 4-1-15,-10 8 0 16,-3 3 0-16,0-3 0 16,8-10-2-16,11-10-4 15,13-9-17-15,1-11-5 0,13-9-21 16,14-17-21-16,8-1-30 16,11 0-45-16,11-22-61 15</inkml:trace>
  <inkml:trace contextRef="#ctx0" brushRef="#br0" timeOffset="74977.1111">22834 12448 311 0,'0'0'60'0,"0"0"-6"16,0 0-12-16,6 0-9 15,2 0-9-15,3 0 10 16,16 0 12-16,0 0 6 16,11 0-9-16,9 13-3 15,10 9-15-15,3 4-5 16,11 1 1-16,2 1-6 15,-7 0 2-15,-6-4-12 16,-22-2-5-16,-11-8 0 16,-16-6-12-16,-11-2-21 15,0-6-23-15,0 0-8 16,0 0-19-16,0-15-51 0,0-7-42 16,0-3-40-16</inkml:trace>
  <inkml:trace contextRef="#ctx0" brushRef="#br0" timeOffset="75173.0027">23529 12348 23 0,'0'-6'478'0,"0"6"-410"16,-21 0 5-16,-26 27-31 16,-24 10 1-16,-16 10-18 15,-22 9-9-15,-22 12-9 16,11-4-6-16,3-10-1 0,32-11-1 15,34-22-22-15,23-16-59 16,28-5-35-16,14-38-101 16</inkml:trace>
  <inkml:trace contextRef="#ctx0" brushRef="#br0" timeOffset="75961.1676">24655 10402 75 0,'-5'-5'298'0,"5"5"-275"15,0 0 33-15,0-4-21 16,0 4 8-16,0 0-11 16,0 0-2-16,0 0-2 15,0 9-6-15,0 15 15 16,-3 13-14-16,-8 7-10 16,3 10-2-16,-5 7-1 15,2 7 6-15,-8 1-6 16,2 1-1-16,-2 1-2 0,0-3-3 15,-5-10-4-15,15-11-1 16,1-8-2-16,3-18-6 16,-1-6-13-16,1-8-24 15,-9-7-36-15,6 0-21 16,-11-7-104-16</inkml:trace>
  <inkml:trace contextRef="#ctx0" brushRef="#br0" timeOffset="76274.9417">24189 10909 483 0,'0'0'54'15,"0"0"-19"-15,0 0-5 16,0 0-2-16,0 14-11 15,14 13-3-15,5 10 1 16,0 8-2-16,-11 7-2 16,11 3 1-16,0-16-4 15,9-9-6-15,4-14-2 16,28-16 1-16,6-11-1 16,-1-36 0-16,1-11 0 15,-28 0-7-15,-19 4-20 0,-11 14-28 16,-8 7-36-16,0 13-64 15,11 5-158-15</inkml:trace>
  <inkml:trace contextRef="#ctx0" brushRef="#br0" timeOffset="76724.6391">23941 12340 363 0,'19'0'87'0,"19"0"12"15,22 0-26-15,14-2-17 16,24-9-13-16,0-2-9 16,-2 2-11-16,-31 0-23 15,-19 0 0-15,-24-1-14 16,-8-1-41-16,0 4-60 16,5 7-115-16</inkml:trace>
  <inkml:trace contextRef="#ctx0" brushRef="#br0" timeOffset="77055.0444">24964 12076 104 0,'-20'0'425'16,"-26"29"-409"-16,13 0 30 15,12-3-10-15,10-7-24 16,11-1-11-16,0-5 2 16,24-4 8-16,23-1 28 15,7 0 13-15,3 5-7 16,-5 8-3-16,-19 2-7 16,-28 11-9-16,-5 3-2 15,-30 3-10-15,-35 0-12 0,-22-11-2 16,-3-11-3-16,5-18-30 15,6 0-23-15,14-23-54 16,24-17-26-16,16-2-29 16,25 3-20-16</inkml:trace>
  <inkml:trace contextRef="#ctx0" brushRef="#br0" timeOffset="77204.8108">24955 11990 58 0,'60'-15'499'15,"19"7"-410"-15,31-4 16 16,23-1-50-16,17-6-29 16,8-7-26-16,-13-10-1 0,-23-5-56 15,-18-2-71-15,-30-4-139 16</inkml:trace>
  <inkml:trace contextRef="#ctx0" brushRef="#br0" timeOffset="115844.4503">16437 7945 388 0,'0'0'52'16,"0"0"-26"-16,0 0 1 15,20 0-9-15,12 0 8 16,15-1 12-16,18-9-9 15,0 4-1-15,-5-3 5 0,-8 9-14 16,-5 0-10 0,4 0-9-16,-4 0 0 0,-9 0 0 15,3 11-8-15,-17 9-34 16,-21-2-83-16,-3-11-209 16</inkml:trace>
  <inkml:trace contextRef="#ctx0" brushRef="#br0" timeOffset="116586.4054">18038 7224 117 0,'0'-3'130'15,"0"1"-97"-15,5-3 15 16,9-8 13-16,-3 2 3 15,-3-3-5-15,3 2-6 16,-3 4-19-16,-8 1-12 16,0 4-5-16,0 3-3 15,0 0 7-15,0 0-3 16,0 0 0-16,-5 0-4 0,-28 0-11 16,-2 14-2-16,-9-6 0 15,11 3-1-15,1 4 1 16,-7 5 1-16,4 6 1 15,-9 10 0-15,12 0 1 16,-1 0 1-16,14 0-1 16,11-2 0-16,8-6 1 15,0-1-2-15,0-15-1 16,46-9 1-16,0-3 3 16,12 0-1-16,-18-8 6 15,-1-8-6-15,-20 1-2 16,-11-1 3-16,-8 1-3 15,0 1-2-15,-14-6-1 0,-18 8 0 16,-7 0-6-16,12 5-11 16,8 7-11-16,-3 0-20 15,11 0-33-15,11 0-57 16,0 7-109-16</inkml:trace>
  <inkml:trace contextRef="#ctx0" brushRef="#br0" timeOffset="116998.5426">18815 7189 353 0,'8'-3'35'15,"-8"3"20"-15,0 0-22 0,0 8 9 16,-8 17 8-16,-36 11-14 15,-10 10-17-15,-22 12 4 16,-17 10 4-16,-24 16 0 16,-28 20-9-16,-19 11-10 15,-7 0-4-15,15-3-4 16,36-16-2-16,30-19-37 16,36-18-35-16,29-18-29 15,25-23-45-15,0-12-160 16</inkml:trace>
  <inkml:trace contextRef="#ctx0" brushRef="#br0" timeOffset="117380.7105">18324 8031 326 0,'0'9'55'0,"0"2"11"15,0-6-13-15,0-3-20 16,14-2-5-16,27 0 27 15,-3 2 1-15,6 6-8 0,-17 12 0 16,-14 6-7 0,-13 14-12-16,0 8-6 0,-51 4-11 15,-28 0-5-15,-6-7-7 16,1-13 0-16,4-17-9 16,15-15-41-16,5 0-29 15,8-33-29-15,33-9-49 16,19-12-130-16</inkml:trace>
  <inkml:trace contextRef="#ctx0" brushRef="#br0" timeOffset="117591.2773">18324 8031 355 0</inkml:trace>
  <inkml:trace contextRef="#ctx0" brushRef="#br0" timeOffset="117688.4435">18324 8031 355 0,'107'-91'84'0,"-69"81"11"0,14-3-18 16,8 1-2-16,13-1-2 15,12 3-12-15,-9 5-27 0,-2 5-26 16,-14 0-8-16,-9 0-28 16,-26 0-91-16,2 0-157 15</inkml:trace>
  <inkml:trace contextRef="#ctx0" brushRef="#br0" timeOffset="136518.3418">22120 14543 394 0,'0'0'200'16,"0"0"-182"-16,0 0 16 16,0 0-14-16,5 0-4 0,1 0-5 15,-6 0 2-15,2 0 15 16,-2 0 4-16,0-2-11 15,0 2-9-15,11 0-4 16,3 0-5-16,19 12 0 16,7 15 33-16,4 13-24 15,2 7-6-15,1 15 0 16,-1 5-2-16,-2 5-4 16,-11 0 0-16,-6-5-1 15,-5-7-14-15,-3-16-34 16,5-16-41-16,-2-21-67 15,22-7-123-15</inkml:trace>
  <inkml:trace contextRef="#ctx0" brushRef="#br0" timeOffset="136782.183">23199 14616 474 0,'0'0'180'16,"0"0"-151"-16,-19 29 6 16,-8 22-15-16,-30 25 1 15,-17 16-6-15,-35 18 5 16,-16 22-4-16,-14 8-1 16,2-7-2-16,20-18-10 15,19-26-3-15,32-24-9 0,15-23-26 16,18-21-35-16,25-9-28 15,8-12-83-15,5 0-267 16</inkml:trace>
  <inkml:trace contextRef="#ctx0" brushRef="#br0" timeOffset="137126.3635">23123 15101 479 0,'33'-2'87'16,"19"-3"-40"-16,13-2 2 15,1-1-35-15,-1 5-10 16,-8-1-3-16,-21 1-1 16,-4 3-1-16,-13 0-3 0,1 0-27 15,-20 3-79 1,0 16-157-16</inkml:trace>
  <inkml:trace contextRef="#ctx0" brushRef="#br0" timeOffset="137328.5461">23287 15407 634 0,'0'0'43'15,"43"0"-5"-15,23 0-6 0,-1 0-12 16,9 0-19 0,-14 0-1-16,-3-3-18 0,-11-11-33 15,1 3-76-15,-9-3-181 16</inkml:trace>
  <inkml:trace contextRef="#ctx0" brushRef="#br0" timeOffset="137854.2083">24241 14915 408 0,'-5'0'156'0,"-1"0"-108"15,6 0-14-15,0 0-14 16,0-5-4-16,25-2 19 16,40-3 24-16,6-3-6 15,-3 6-7-15,-2 2-8 16,-23 5-9-16,-7 0-9 0,-12 18-5 15,-24 22-4 1,0 11-2-16,-33 13-7 0,-37-6-1 16,4-12-1-16,25-21-5 15,28-17-6-15,13-8-5 16,0 0 6-16,32-19 4 16,28-1 6-16,14 8 0 15,-3 12 1-15,-14 8 6 16,-30 42 7-16,-21 26-1 15,-6 18-5-15,-85 8-2 16,-37-5-5-16,-23-16-1 16,1-21-5-16,5-25-19 15,21-20-17-15,15-15-31 16,37 0-24-16,25-13-3 16,41-8-48-16,0-2-107 0</inkml:trace>
  <inkml:trace contextRef="#ctx0" brushRef="#br0" timeOffset="138206.3293">24885 15101 172 0,'0'-2'325'15,"0"2"-284"-15,27 0 36 16,30 7-12-16,14 14-17 16,-3 6-8-16,3 12-1 15,3 8-9-15,-4 4-2 16,-4-1-9-16,-6-4-8 15,-8-4-8-15,-9-5-3 16,-21-4 0-16,3-11-11 16,-12-7-30-16,-4-13-29 15,-9-2-41-15,0 0-38 16,0-21-156-16</inkml:trace>
  <inkml:trace contextRef="#ctx0" brushRef="#br0" timeOffset="138393.9682">25861 15032 327 0,'-19'0'296'0,"-28"9"-233"15,-18 34-16-15,-20 14-9 16,-27 11-12-16,-8 8-11 16,-8 4 7-16,3-8 4 15,19-10-26-15,40-25-2 16,28-19-93-16,38-18-114 15,0-25-338-15</inkml:trace>
  <inkml:trace contextRef="#ctx0" brushRef="#br0" timeOffset="138836.3649">26174 15088 602 0,'0'0'110'15,"52"0"-48"-15,35 0 8 0,-2 0-37 16,-12-1-23-16,-15-2-10 16,-17 2-7-16,-11-6-18 15,-3 7-59-15,-5-9-66 16,8-4-204-16</inkml:trace>
  <inkml:trace contextRef="#ctx0" brushRef="#br0" timeOffset="139392.4168">27407 14279 405 0,'0'0'126'16,"0"0"-51"-16,0 0-39 0,0 0-6 15,0 0-11 1,0 13-1-16,-11 5-6 0,-6-1-6 16,-13 6-2-16,-2 12 7 15,-9 7 4-15,3 7 4 16,5 5-6-16,6 4-3 16,18-3-2-16,9-9 2 15,0-11-2-15,0-13-7 16,47-16 0-16,21-6-1 15,3-2 3-15,2-29 6 16,4-6-1-16,-17 0 7 16,-28 4-12-16,-18 6 0 15,-14 8-1-15,-3 11-2 16,-62 3 0-16,-17 5-4 16,0 0 0-16,6 0-6 0,11 5-30 15,13 7-39-15,30 1-33 16,8 3-86-16,14-6-144 15</inkml:trace>
  <inkml:trace contextRef="#ctx0" brushRef="#br0" timeOffset="139692.0116">28129 14246 204 0,'6'0'303'0,"-6"4"-225"15,0 25 3-15,0 19-9 16,-33 14-29-16,-27 12-11 16,-25 21-7-16,-13 12-5 15,-19 7-9-15,11 3-3 16,2-4-8-16,17-5-2 15,10-11-12-15,17-18-25 16,20-22-30-16,20-22-22 16,15-19-46-16,5-10-43 15,0-6-130-15</inkml:trace>
  <inkml:trace contextRef="#ctx0" brushRef="#br0" timeOffset="140022.6111">27985 15041 385 0,'-9'23'106'0,"4"-4"-18"16,5-8-38-16,0-4-28 15,0-2-9-15,14-1 21 16,24-1 20-16,3 3-7 0,-9 10 10 16,-12 18-16-16,-10 11-5 15,-10 11-9-15,0 7-14 16,-24-2-8-16,-28-7-5 16,-2-21-1-16,-4-19-15 15,7-14-19-15,-4 0-21 16,11-36-52-16,17 2-60 15,22-8-87-15</inkml:trace>
  <inkml:trace contextRef="#ctx0" brushRef="#br0" timeOffset="140327.5699">28064 14960 313 0,'0'0'149'15,"0"0"-41"-15,0 0-25 16,5 0-7-16,22 0 3 15,25 0 0-15,19 0-25 0,22 0-18 16,0-10-10-16,2 3-17 16,-21-5-9-16,-9 0-12 15,0-5-73-15,-7-21-284 16</inkml:trace>
  <inkml:trace contextRef="#ctx0" brushRef="#br0" timeOffset="173717.7174">8980 16386 573 0,'-5'-2'90'16,"-9"2"-86"-16,14 0-4 0,0 0-4 16,0 0-17-16,-5 7-24 15,-9 2-28-15,6 0-26 16,2 4-4-16,6 9-151 16</inkml:trace>
  <inkml:trace contextRef="#ctx0" brushRef="#br0" timeOffset="173905.8023">8612 16944 510 0,'0'0'63'16,"0"0"-12"-16,0 0-32 15,16-15-17-15,14 4-2 16,-8 1-18-16,-16 2-48 15,2 3-73-15,3-3-171 16</inkml:trace>
  <inkml:trace contextRef="#ctx0" brushRef="#br0" timeOffset="174303.8425">9885 16391 347 0,'0'0'83'15,"0"0"-24"-15,0 0-18 0,-8 0-9 16,8 0-3-16,0 0-2 16,0 18 3-16,0 17 8 15,0 15-12-15,0 14-9 16,0 5-11-16,0 4-5 15,0 8-1-15,0-2-5 16,-5-3-39-16,5-4-60 16,-6-25-95-16</inkml:trace>
  <inkml:trace contextRef="#ctx0" brushRef="#br0" timeOffset="174609.714">10003 16507 153 0,'0'-37'241'16,"0"4"-219"-16,19 4 54 15,60-1-35-15,13 5-6 16,12 3 5-16,8 6-4 16,-6 5 2-16,-2 8-5 15,-11 3-17-15,-9 5-10 16,-24 30-1-16,-30 12 4 15,-30 17 2-15,0 13 11 16,-65 7-6-16,-53 3-11 16,-18-5-3-16,2-14-1 0,6-21-1 15,27-15-12 1,25-17-27-16,35-11-20 0,22-4-23 16,19 0-69-16,19-12-187 15</inkml:trace>
  <inkml:trace contextRef="#ctx0" brushRef="#br0" timeOffset="175217.7148">11535 16363 311 0,'0'0'118'16,"3"0"-106"-16,2 0 7 16,9 0 12-16,-14 9-6 15,5 12-3-15,-5 11 24 16,0 10 0-16,-32 14-12 15,-34 9-7-15,-5 14-9 16,-22 4-7-16,9-2-4 0,16-12-5 16,16-21-2-1,22-12-2-15,22-21-7 0,8-15 3 16,0-3 3-16,38-34-15 16,30-11 11-16,22-3 3 15,3-2 3-15,-9 4 1 16,-5 3 0-16,-27 15 0 15,-19 10-6-15,-19 13 5 16,-14 8 0-16,0 0-3 16,0 35 4-16,-14 18 0 15,-5 14 3-15,5 0 1 16,14-15-1-16,0-15-2 16,52-19-1-16,13-18 1 15,23-13 5-15,10-36 10 16,5-18 3-16,9-10-8 0,-22-5-3 15,-22 5-2 1,-29 10 5-16,-31 5-8 0,-8 5-1 16,0 5-2-16,0 7-9 15,0 11-19-15,0 15-26 16,0 19-50-16,0 0-137 16</inkml:trace>
  <inkml:trace contextRef="#ctx0" brushRef="#br0" timeOffset="175593.8392">13024 16307 51 0,'0'0'275'0,"0"13"-221"15,0 20 7-15,0 8-22 16,-52 14-3-16,-22 16-8 16,-16 14 7-16,-2 3 6 15,7 5-10-15,31-14-9 0,37-20-20 16,17-20-2-1,44-21-5-15,49-18 1 0,18 0 4 16,12-25 3-16,-3 1 0 16,-11 10-3-16,-30 4 0 15,-13 6-1-15,-26 2-12 16,-15 2-57-16,-22 0-145 16</inkml:trace>
  <inkml:trace contextRef="#ctx0" brushRef="#br0" timeOffset="175877.8678">13095 16631 79 0,'65'-10'378'0,"9"-2"-284"16,32-1 1-16,-8 1-60 16,-8 4-19-16,-19 1-16 15,-30 3-13-15,-8 0-52 16,-22-5-133-16</inkml:trace>
  <inkml:trace contextRef="#ctx0" brushRef="#br0" timeOffset="176117.8079">13397 16183 182 0,'52'-16'486'15,"13"12"-432"1,28 0 24-16,5 4-63 0,-13 0-13 16,-25 0-2-16,-8 0-72 15,-6-19-132-15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0T17:52:46.1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3361 7347 320 0,'0'1'226'15,"0"3"-222"-15,0-4 1 16,10-4 18-16,15-25 15 16,12-16-1-16,11-9-6 0,7-14 11 15,8-11-1-15,1-15-4 16,0-12-7-16,-3-1-12 15,-6 1-8-15,-8 6-5 16,-7 5 0-16,-12 10 5 16,-11 13-6-16,-11 18 2 15,-6 16-2-15,0 18 0 16,0 12 1-16,-14 8-1 16,-27 24-3-16,-24 32-1 15,-22 40 0-15,-21 31-1 16,8 22-2-16,19 11-3 15,36-3 4-15,41-13 1 0,13-25 1 16,39-31 0-16,19-35 0 16,12-33 4-16,13-20 6 15,4-9-1-15,3-22-5 16,-10-7-2-16,-15-1-2 16,-23 3-13-16,-22 1-47 15,-15 1-67-15,-11-3-131 16</inkml:trace>
  <inkml:trace contextRef="#ctx0" brushRef="#br0" timeOffset="315.817">4294 6668 587 0,'13'-8'58'16,"12"2"-48"-16,11-8 59 15,14-3-32-15,2-2-10 0,-3 2-25 16,-12 3-2-16,-13 7-16 16,-12 3-24-16,-9 4-67 15,-3 0-131-15</inkml:trace>
  <inkml:trace contextRef="#ctx0" brushRef="#br0" timeOffset="498.948">4407 6933 810 0,'2'6'42'16,"17"6"-31"-16,11-6 27 16,12-6-38-16,-3 0-3 0,-4-24-100 15,-1-19-123-15</inkml:trace>
  <inkml:trace contextRef="#ctx0" brushRef="#br0" timeOffset="1114.0563">5400 6250 501 0,'-5'9'7'0,"2"2"33"16,3-2 20-16,0-2-20 15,0-7-4-15,9 0 12 16,24-14 12-16,19-18-10 16,18-7-12-16,12-2 1 15,3 5-12-15,-12 11-10 16,-15 17-11-16,-22 8 1 16,-16 16-4-16,-20 32-2 15,-7 25-1-15,-34 27 2 16,-20 21 0-16,-14 5-2 15,-2 5 1-15,8-9-1 0,21-25 1 16,29-25-1-16,19-30-1 16,19-26 1-16,20-13 0 15,11-3-1-15,5-13-3 16,9-15-4-16,13-10-26 16,-1-10-62-16,0-13-142 15</inkml:trace>
  <inkml:trace contextRef="#ctx0" brushRef="#br0" timeOffset="1945.372">6535 6481 383 0,'-8'0'42'0,"-1"0"8"15,1 0-15-15,1 0-4 16,6 0 8-16,1 0 6 15,0 0-5-15,0 0-4 16,0 0-6-16,3 0-6 16,9 0-2-16,-2 8-9 15,-4 20 11-15,-1 17 10 16,-4 8-16-16,-1 13-5 16,0-1-4-16,0-6-6 15,7-19-2-15,3-22-1 16,10-18-1-16,13-31 1 0,11-18 0 15,9-6 1-15,-9 13-1 16,-11 16 3-16,-16 20-2 16,-11 9-1-16,5 34 0 15,4 21 1-15,1 0 0 16,0-3-1-16,1-26 0 16,8-29 0-16,11-25 1 15,15-36 2-15,1-17 4 16,-12 5 2-16,-16 7-3 15,-22 13-3-15,-4 15-1 16,-28 9-2-16,2 3-13 16,16 2-63-16,12-8-112 15,31-7-336-15</inkml:trace>
  <inkml:trace contextRef="#ctx0" brushRef="#br0" timeOffset="2444.1491">7679 6531 747 0,'6'0'31'0,"12"0"27"16,18 0-22-16,11 0-27 16,1-7-9-16,-2-8-33 15,-2-7-109-15,-3-18-217 16</inkml:trace>
  <inkml:trace contextRef="#ctx0" brushRef="#br0" timeOffset="3193.4277">8890 5920 416 0,'-16'0'25'0,"3"0"41"15,4 0-7-15,6 0-39 16,3 0 6-16,0-8 11 15,21-12 22-15,19-13-1 16,20-12 6-16,19-7-12 16,19 3-5-16,-1 12-13 0,-15 16-11 15,-25 21-4 1,-38 11-16-16,-19 43-2 0,-26 29 3 16,-40 34 2-16,-22 26-6 15,-12 14 0-15,16-7-2 16,33-26 1-16,42-38 1 15,32-43-2-15,54-37-1 16,36-9-2-16,25-36-4 16,14-13-15-16,-1-6-53 15,-24 0-51-15,-26-9-172 16</inkml:trace>
  <inkml:trace contextRef="#ctx0" brushRef="#br0" timeOffset="36362.9914">15729 5131 387 0,'0'-2'97'0,"0"0"-29"16,0 2 1-16,0 0-47 15,5 0-11-15,3 21 12 16,-1 15 14-16,-4 12-12 16,-3 12-4-16,0 13-3 15,-18 13-8-15,-12 12-8 16,-4 3-2-16,-4 3-1 16,3-9-22-16,2-19-46 15,9-18-55-15,8-30-90 0</inkml:trace>
  <inkml:trace contextRef="#ctx0" brushRef="#br0" timeOffset="36661.2371">15786 5046 429 0,'36'-41'241'15,"21"3"-240"-15,23 2 71 16,16 3-16-16,8 9-30 0,-5 12 4 16,-16 12-9-1,-22 7-6-15,-26 31-9 0,-32 22-2 16,-20 19 4-16,-48 13 1 16,-38 6-5-16,-24 6-4 15,-12-2 0-15,11-11-4 16,26-25-10-16,33-33-52 15,28-33-60-15,30-32-101 16</inkml:trace>
  <inkml:trace contextRef="#ctx0" brushRef="#br0" timeOffset="37083.462">16628 5391 663 0,'25'-5'39'0,"17"-6"12"16,16-2 26-16,12 1-59 16,2 2-5-16,-11 0-13 15,-16 5-3-15,-18 0-60 16,-15 5-55-16,-11 0-132 16</inkml:trace>
  <inkml:trace contextRef="#ctx0" brushRef="#br0" timeOffset="37277.2478">16658 5706 811 0,'6'0'45'15,"26"0"-32"-15,19-7 39 16,4-7-52-16,2 1-6 15,-5 4-90-15,-6-2-168 16</inkml:trace>
  <inkml:trace contextRef="#ctx0" brushRef="#br0" timeOffset="37975.2391">18608 4939 438 0,'-2'-2'61'16,"2"-1"-10"-16,0 2 35 16,0-3-64-16,2 2 15 15,12-4 2-15,15-2 2 16,16-2 10-16,16-2-11 15,8-5-4-15,0 6-5 16,-9 5-9-16,-12 6-11 16,-17 0-6-16,-13 6 0 15,-18 22-3-15,-2 18 3 16,-41 19 3-16,-22 18-7 16,-23 12-1-16,-8 7 0 0,4 2-1 15,14-11-2-15,23-14-2 16,25-21 2-16,27-20-3 15,6-16-1-15,33-12 6 16,17-6 1-16,16-4 4 16,6 0-1-16,4-8-3 15,-6-2-1-15,-7 3-12 16,-6 2-93-16,-1-7-120 16</inkml:trace>
  <inkml:trace contextRef="#ctx0" brushRef="#br0" timeOffset="38523.1766">19270 5655 429 0,'-5'15'130'15,"5"-9"-128"-15,22-6 80 0,25-8-30 16,23-34-3-16,18-22 3 15,12-20 1-15,2-7-3 16,-7 0-18-16,-16 5-19 16,-11 5-7-16,-16 5-6 15,-7 4 0-15,-9 8 0 16,-7 4-2-16,-11 7 1 16,-6 8 1-16,-6 7 1 15,-6 11-1-15,0 13 0 16,-2 9 0-16,-20 5-2 15,-9 8 0-15,-10 21 2 16,-9 18 0-16,1 9 2 16,2 8-2-16,7 8 1 0,4 2 2 15,10 1 4-15,10-5 6 16,12-10-1-16,4-8-6 16,12-11-4-16,16-8-2 15,12-5 0-15,7-5-9 16,0-7-39-16,1-2-79 15,-3-12-131-15</inkml:trace>
  <inkml:trace contextRef="#ctx0" brushRef="#br0" timeOffset="38972.9892">20945 4927 146 0,'0'-4'491'15,"0"4"-478"-15,4 0 46 16,7 4-18-16,0 14 16 15,-2 10-25-15,-8 12 1 16,-1 11-17-16,-6 7-11 16,-16 4-2-16,-5-5-3 15,2 1-32-15,-5-3-61 16,1 2-64-16,-2-14-122 16</inkml:trace>
  <inkml:trace contextRef="#ctx0" brushRef="#br0" timeOffset="39121.9863">20753 5260 778 0,'24'-2'34'16,"18"2"70"-16,17 0-86 16,8 0-18-16,4 0-9 15,-1 0-90-15,-5-10-216 16</inkml:trace>
  <inkml:trace contextRef="#ctx0" brushRef="#br0" timeOffset="39703.8058">21781 5066 500 0,'13'-11'145'0,"11"-2"-133"15,18 0 67-15,15 1-55 16,13-2 13-16,6 0-2 15,1 3 4-15,-8 2-8 16,-12 5-4-16,-21 4-17 0,-20 0-3 16,-16 26-4-1,-19 18 1-15,-35 18 2 0,-21 16-4 16,-19 17-1-16,-4 10 0 16,8-2-1-16,19-10-3 15,29-21 1-15,30-23 1 16,12-18-5-16,34-16-3 15,24-7 9-15,17-8 0 16,7 0 0-16,-1-4-5 16,-5-14-22-16,-11 0-65 15,-2-12-81-15,-3-8-315 16</inkml:trace>
  <inkml:trace contextRef="#ctx0" brushRef="#br0" timeOffset="40518.3396">22705 5184 364 0,'0'-2'137'0,"3"-3"-69"15,0 2 3-15,-2-1-48 16,2 4 7-16,-3 0-11 16,0 0-13-16,0 0-1 15,0 0 1-15,0 0 9 16,0 10-5-16,0 16 14 15,-3 8-3-15,-4 8-2 16,0 2-2-16,1 3-10 0,6-7-4 16,0-4-3-1,8-14 0-15,17-14-1 0,10-8 1 16,2-4 0-16,-1-20 3 16,-8 2 9-16,-10 6 4 15,-10 9 5-15,-8 7-6 16,0 3-11-16,-8 27-3 15,-5 10-2-15,4 7 1 16,9-10 0-16,7-15-8 16,32-22-12-16,15-5-7 15,13-33 15-15,4-11 12 16,-10-3 2-16,-20 4 21 0,-22 9-3 16,-19 8 3-1,-15 4-23-15,-14 3-14 16,0 2-116-16,20-10-264 0</inkml:trace>
  <inkml:trace contextRef="#ctx0" brushRef="#br0" timeOffset="82400.3054">18263 6924 165 0,'0'-2'127'0,"-2"1"-81"16,1-1 17-16,1 0-30 16,-2 1-11-16,2 1 19 15,-1-2 4-15,-1 2-12 16,1 0-7-16,-1 0 4 0,2 0 3 15,-1 0-2-15,1 0-7 16,0 0-9-16,0-1-4 16,0 1-1-16,0 0 0 15,4-3 3-15,23-2 6 16,14-6 31-16,17 0-5 16,7-2-9-16,-5 6-10 15,-9 5-8-15,-19 2-8 16,-16 8-5-16,-16 26-2 15,-11 23-1-15,-41 22-1 16,-26 27-1-16,-18 13 0 16,2 5-1-16,14-13-3 0,27-21-4 15,30-27-3 1,23-20-8-16,33-20 0 0,24-9 15 16,9-14 4-16,2 0 1 15,-3 0 1-15,-6 0-2 16,-10 0 0-16,-11 0-43 15,-13 0-118-15,-7 0-189 16</inkml:trace>
  <inkml:trace contextRef="#ctx0" brushRef="#br0" timeOffset="82749.5316">19359 6634 616 0,'0'0'73'15,"-13"0"19"-15,-9 12-31 16,-15 23-34-16,-13 28 0 0,-11 34-6 16,-10 27-5-1,-1 29-1-15,6 12-3 0,16-5-7 16,24-17-4-16,26-29-1 16,12-26-2-16,31-22-34 15,11-10-81-15,7-17-99 16</inkml:trace>
  <inkml:trace contextRef="#ctx0" brushRef="#br0" timeOffset="83431.118">19536 7064 289 0,'-11'0'184'0,"0"0"-183"15,4 0 45-15,3 3-37 16,4 1 11-16,0-4 14 16,0 0-1-16,0 0 16 15,0 0-6-15,10 0-10 16,14 0 11-16,16 0 3 15,11 0-7-15,4-4-1 0,-4 2-9 16,-15 2-13-16,-14 0-6 16,-14 17-8-16,-8 21 2 15,-21 20 4-15,-24 18-5 16,-16 16-4-16,-8 1 0 16,5-1 0-16,15-16 0 15,19-17 0-15,24-17 0 16,7-14-2-16,34-8 0 15,14-8-1-15,12-6 1 16,15-6-3-16,11 0-29 16,5-2-77-16,-1-18-161 0</inkml:trace>
  <inkml:trace contextRef="#ctx0" brushRef="#br0" timeOffset="84312.0437">20265 7336 245 0,'-1'-2'38'16,"1"2"12"-16,0-2 11 15,0 2-21-15,0 0 24 16,0 0-8-16,0-2-12 16,0 2-1-16,0 0-7 15,0-2-13-15,0 0-6 16,0 2-6-16,0-1 0 16,0 1 9-16,0 0-2 15,0 0 3-15,0 0-4 0,0 0-6 16,0 13-6-16,0 12-1 15,0 11 11-15,0 8-9 16,0-2-1-16,0-4 0 16,7-8-4-16,9-12-1 15,6-10 1-15,4-8-1 16,7 0 1-16,3-19 1 16,-5-6 0-16,-7-3-1 15,-9 4 0-15,-8 8 2 16,-5 6 5-16,-2 6-1 15,0 4-4-15,0 2-3 16,0 17-1-16,0 3 1 16,5 1-2-16,9-5 0 15,7-8 2-15,11-10 0 0,6 0 1 16,4-16 0-16,-3-13 1 16,-9-2 1-16,-14 1 4 15,-10 2 1-15,-6-4 0 16,0 1-7-16,-9-3-1 15,-3-1-3-15,3 6-15 16,5 5-16-16,2 11-31 16,2 10-44-16,0 3-86 15,5 2-213-15</inkml:trace>
  <inkml:trace contextRef="#ctx0" brushRef="#br0" timeOffset="84644.8803">21051 7171 123 0,'0'0'415'16,"2"3"-376"-16,22 2 46 0,9-3-35 16,13-2-14-16,0 0-8 15,-1 0-14-15,-6 7-14 16,-8 1-14-16,-7 6-64 15,-5-2-122-15</inkml:trace>
  <inkml:trace contextRef="#ctx0" brushRef="#br0" timeOffset="85276.7236">21814 6872 381 0,'-2'-2'30'16,"2"1"69"-16,0 1-66 16,0-2-12-16,0 1 9 15,0 0 8-15,0 1 7 16,6-4-3-16,11 2 1 16,5-3-6-16,8-1-1 15,1 2 1-15,3 1-5 16,-7 3-6-16,-9 0-9 0,-9 6-12 15,-9 19-2-15,-3 11 5 16,-25 14-3-16,-18 11-3 16,-9 11-1-16,3 5-1 15,8-5-2-15,20-10 1 16,21-17-1-16,5-17-4 16,36-9-2-16,19-11 2 15,15-8 2-15,4 0-12 16,-2 0-17-16,-7-7-23 15,-1-11-60-15,0-15-118 16</inkml:trace>
  <inkml:trace contextRef="#ctx0" brushRef="#br0" timeOffset="85575.8866">22455 6364 631 0,'0'0'48'0,"8"0"2"16,19 19-14-16,10 20 9 15,3 16-11-15,-9 25-5 16,-15 30 3-16,-16 24 1 0,-38 30-1 15,-35 9-12-15,-24-6-9 16,-10-15-8-16,8-30-3 16,23-31-39-16,34-41-155 15,33-48-373-15</inkml:trace>
  <inkml:trace contextRef="#ctx0" brushRef="#br0" timeOffset="86672.9687">23260 6660 516 0,'0'-1'35'15,"0"-2"80"-15,0 3-59 16,0 0-32-16,0 0 1 16,1 12-15-16,-1 20 14 15,0 18 7-15,0 12-17 16,0 9-5-16,-11 4-8 0,-5-2-1 15,0 7-2-15,-5-5-41 16,-3-3-49-16,1-9-66 16,0-26-150-16</inkml:trace>
  <inkml:trace contextRef="#ctx0" brushRef="#br0" timeOffset="86890.8897">23067 7016 522 0,'34'-11'232'16,"21"7"-196"-16,22-2 85 15,5 5-99-15,-8 1-18 16,-5 0-4-16,-10 3-89 15,-11 7-160-15</inkml:trace>
  <inkml:trace contextRef="#ctx0" brushRef="#br0" timeOffset="91328.7191">23980 6620 225 0,'-7'-4'312'0,"2"3"-308"16,2 1 62-16,3 0-52 16,0 0-13-16,0 0 7 15,0 0 10-15,16-6 7 16,14 1 11-16,15-6-3 0,13 0-4 15,8 2-3-15,-6 2-3 16,-10 7-1-16,-15 0 3 16,-13 7-9-16,-15 22-4 15,-7 15-1-15,-22 18 2 16,-30 18-8-16,-23 13-5 16,-8 11 0-16,5-2 0 15,17-10 0-15,30-17 0 16,26-23 0-16,13-17 0 15,40-17 0-15,14-9 1 16,10-9 6-16,-4 0 1 16,-7 0-7-16,-7 0-1 0,-1 0-50 15,-1 0-158-15</inkml:trace>
  <inkml:trace contextRef="#ctx0" brushRef="#br0" timeOffset="92226.3095">24826 7057 323 0,'0'-2'82'15,"0"0"-35"-15,0 2 8 16,0 0-46-16,0 0 8 16,0 0 5-16,0 0 2 15,0-2 8-15,0 2 10 16,0-2 0-16,0-2-9 16,0 4-8-16,0 0-10 15,0-2-4-15,0 2-6 16,0-1-1-16,0-3 4 0,0 1 0 15,0-1-1-15,0 4 4 16,0-2 2-16,2 2-1 16,-2 0-5-16,0 0-3 15,0 0-1-15,1 2-1 16,5 20-2-16,3 12 3 16,1 12 2-16,1 3-3 15,1-1-1-15,3-4 0 16,4-8-1-16,5-10 1 15,7-8-1-15,6-7 1 16,1-8-1-16,-1-3 1 16,-10 0-1-16,-9 0 1 0,-11-3 0 15,-5-1 0-15,-2 4-1 16,0 0 1-16,0 0-1 16,6 11 1-16,9 0 1 15,11-9-2-15,19-2 1 16,15-31 0-16,7-18 0 15,-3-12 0-15,-13 3 1 16,-18 5 7-16,-21 9 13 16,-12 17-2-16,-8 8-12 15,-17 7-8-15,4 4-6 16,6-2-30-16,14 2-65 16,1-4-169-16</inkml:trace>
  <inkml:trace contextRef="#ctx0" brushRef="#br0" timeOffset="93423.3057">17444 7336 598 0,'0'0'15'0,"9"0"-6"16,17-8 37-16,9-6-21 15,2 2 1-15,-1 4-7 0,-9 4-13 16,-8 4-6-16,-5 0-7 15,-7 4-37-15,-1 12-71 16,-6 2-243-16</inkml:trace>
  <inkml:trace contextRef="#ctx0" brushRef="#br0" timeOffset="93589.5454">17505 7609 819 0,'22'6'15'15,"10"2"15"1,8-3-30-16,3-4-22 0,-11-1-241 16</inkml:trace>
  <inkml:trace contextRef="#ctx0" brushRef="#br0" timeOffset="95336.3707">15406 7647 439 0,'-6'0'38'0,"4"0"-17"16,2 0 52-16,0 0-50 15,0 0-18-15,0 0 7 16,6 0 10-16,17-3 9 16,11-13 28-16,18-5-6 15,15 0-10-15,5-1-2 0,-5 3-10 16,-15 12 3-16,-20 4-2 15,-16 3-15-15,-12 0-7 16,-4 20-4-16,-6 22-3 16,-32 15 2-16,-22 15-4 15,-14 12-1-15,-8 5-1 16,4 7-6-16,17-5-4 16,19-13 3-16,24-18 5 15,18-21 2-15,11-19-2 16,29-13-10-16,12-7 5 15,12 0 8-15,9-12 3 16,-3-5 0-16,-5 0-1 0,-12 3-2 16,-11 3-1-16,-9-2-6 15,-6-9-73-15,-2-13-126 16,3-11-299-16</inkml:trace>
  <inkml:trace contextRef="#ctx0" brushRef="#br0" timeOffset="95784.5978">16605 7178 14 0,'0'0'517'16,"-6"0"-462"-16,-11 0 20 15,-6 10-43-15,-5 10-13 16,-8 9-3-16,-6 10 5 16,-6 13 3-16,-5 14 2 15,-4 15 2-15,2 15 3 16,8 6 2-16,13-5 0 15,21-13-10-15,13-23-10 0,28-25-9 16,33-27-3 0,26-9-1-16,16-34 0 0,3-17 0 15,-14-3 1-15,-29 5 4 16,-35 9 19-16,-28 8 4 16,-30 10-28-16,-41 10 0 15,-20 12 0-15,-6 0 0 16,22 14 0-16,31-10 0 15,38-4-143-15,20-36-591 16</inkml:trace>
  <inkml:trace contextRef="#ctx0" brushRef="#br0" timeOffset="99692.7239">24909 7019 195 0,'0'0'50'0,"0"0"32"16,0 0-26-16,0 0-35 16,0 0-7-16,0 0-10 15,0 0 3-15,0 0-2 0,0 0-3 16,0-2 6 0,0 2 14-16,0-1 10 0,0 1 5 15,0-1-16-15,0-1-16 16,0 0-5-16,0 0-11 15,-1-2 5-15,1 3 6 16,0 1 1-16,0-2 2 16,0 1-3-16,0 1-2 15,0 0 2-15,0 0-1 16,-3 0 0-16,-2 0 1 16,0 0 0-16,3 0 0 15,1 0 1-15,1 0 0 16,0 0 4-16,0 0 5 15,0 0 4-15,0 0 5 16,-2 0 2-16,-1 3-2 0,-1 2-5 16,-1 5-6-16,2 2-4 15,-1 0-1-15,-1 3 0 16,2 6-2-16,-1 1 1 16,-1 3 0-16,1 3-1 15,1 2 1-15,0 0 0 16,3 0 1-16,0 2 0 15,0-2 0-15,0-2-2 16,0-3 0-16,0-3-1 16,0-1 0-16,7-4 2 15,-1-1-1-15,2-4 0 16,1-2 1-16,-3-2-1 0,1-4-1 16,1-1 0-16,-1 0 0 15,-1-3 0-15,2 0 1 16,-1 0 2-16,3-3-1 15,-2-6 0-15,2-3-1 16,1-4 0-16,-2 2 1 16,-2 2-1-16,-1 0 1 15,0 5 2-15,0 0-1 16,-2 1-2-16,1-1-1 16,0 3 3-16,-1-3-1 15,1 2 3-15,2-3 0 16,-1-2 0-16,0 0 0 15,0 0 0-15,1-4 3 0,4-2-4 16,-2 0-1-16,0 0-3 16,1 2 0-16,-3 4 2 15,-2 5 0-15,0-2 10 16,-2 4 8-16,-2-2-3 16,2 1-6-16,0-1-7 15,0 0-1-15,-2 2-1 16,1-2-1-16,-1 3-1 15,1-3 0-15,1 0 0 16,0 2 0-16,-3 0 0 16,1 1 1-16,-1 2 0 15,0-1 0-15,0 1 1 0,0 0 1 16,0 0-2 0,0 0-1-16,0 0 0 0,0 0 0 15,0 0 0-15,0 0 0 16,0 0 0-16,0 11 1 15,0 4-1-15,-9 4 1 16,-1 6 1-16,3 0-1 16,-1 1 0-16,3 0 0 15,4-4-1-15,1-4 0 16,0-4 0-16,0-5 0 16,0-1 0-16,6-3 0 15,5-1 1-15,0-3 0 16,3 1 1-16,2-2 0 15,1 0-1-15,2 0 0 16,3-7-1-16,2-8 1 0,3-6-1 16,0-1 1-16,-2-2 0 15,-2 1-1-15,-7 4 5 16,-1 1 6-16,-3 4 1 16,0 0-3-16,0-3-7 15,1-4-1-15,2-2 0 16,-3-1-1-16,-1 4 0 15,-3 3 0-15,-2 3 0 16,-2 5-1-16,-3 1-11 16,-1 3-29-16,0 0-39 15,0 1-68-15,0-4-204 16</inkml:trace>
  <inkml:trace contextRef="#ctx0" brushRef="#br0" timeOffset="106691.0471">15124 9003 576 0,'0'0'13'0,"0"0"5"16,0 0 0-16,-3 2-13 15,-3 6 2-15,-4 6 6 16,4-7 12-16,4-2 2 16,2-2-3-16,0-2-4 0,3 1 0 15,24-2 10-15,12 0 6 16,13 0 5-16,6 0-7 15,-4 0 1-15,-14 0-7 16,-13 0-15-16,-18 19-8 16,-9 14-2-16,-11 17 0 15,-33 21-3-15,-22 19 0 16,-13 19-8-16,-2 1-2 16,20-8 3-16,28-20 2 15,33-23 3-15,14-25-3 16,37-17-6-16,16-15 11 15,10-2 5-15,-1-9 1 16,-3-6-3-16,-9 1-3 0,-14 1-5 16,-10 1-47-1,-6-7-103-15,-7-8-145 0</inkml:trace>
  <inkml:trace contextRef="#ctx0" brushRef="#br0" timeOffset="107141.1726">16352 8780 436 0,'0'-3'134'0,"0"1"-61"16,0 2-6-16,-2 0-26 15,-17 0-7-15,-11 9-16 16,-13 17-2-16,-11 9 1 16,-10 12 5-16,-8 16-2 15,-4 15-2-15,6 13-5 16,13 9 8-16,22 0-1 15,18-9-11-15,17-17-5 16,20-26-3-16,32-22-1 16,24-24 0-16,20-3 0 0,8-32 0 15,-7-12-1-15,-24-4 1 16,-27 4 0-16,-37 1 5 16,-18 10 6-16,-46 2-8 15,-24 13-3-15,-13 14-11 16,6 5-16-16,15 5-66 15,33 9-114-15</inkml:trace>
  <inkml:trace contextRef="#ctx0" brushRef="#br0" timeOffset="107822.3298">17050 9117 429 0,'0'0'38'0,"0"0"46"15,16-2-8-15,8-7-25 16,8-2-2-16,0-1-7 15,3 2-12-15,-4 1-14 16,-1 1-14-16,-5 1-2 16,-3 1-15-16,-5 5-56 0,-7 1-64 15,-4 0-133-15</inkml:trace>
  <inkml:trace contextRef="#ctx0" brushRef="#br0" timeOffset="108021.4402">17131 9319 686 0,'0'2'81'0,"7"3"-19"16,22-3 6-16,12 4-36 0,2-5-27 15,2 4-5-15,-12 5-52 16,-3-2-109-16,-12-8-296 15</inkml:trace>
  <inkml:trace contextRef="#ctx0" brushRef="#br0" timeOffset="108869.4941">18404 8722 184 0,'7'-10'422'0,"-4"6"-381"16,0 1 55-16,-2 2-57 15,-1 1-20-15,0 0 8 16,-4 7-19-16,-19 21-5 16,-13 16-1-16,-14 13-2 0,-11 9 1 15,-5 4-1-15,9-6 0 16,20-13-3-16,28-20-11 15,13-18-16-15,47-13 16 16,18 0 14-16,17-20 8 16,7-4 13-16,-5 0-8 15,-12 6-2-15,-16 4-1 16,-17 6-10-16,-12 2-4 16,-10 3-37-16,-10 2-51 15,-3-4-54-15,0-4-66 16</inkml:trace>
  <inkml:trace contextRef="#ctx0" brushRef="#br0" timeOffset="109135.2096">18928 8597 597 0,'-7'0'66'0,"7"0"8"15,-3 0-26-15,-3 16-35 16,-9 18 15-16,-14 17 9 16,-12 19-1-16,-16 12-5 15,-8 13-9-15,-12 9-6 16,-6 11-6-16,7 3-9 0,10-4-1 16,17-10-7-1,21-22-49-15,15-20-83 0,13-28-70 16,8-30-336-16</inkml:trace>
  <inkml:trace contextRef="#ctx0" brushRef="#br0" timeOffset="109983.0866">19011 9124 315 0,'0'-4'134'0,"0"3"-83"16,0-1 4-16,0 0-38 15,0 2 7-15,0 0-5 16,0-2 13-16,0 2 2 16,0-2 2-16,0 2-6 15,0 0-9-15,0 0-10 16,0 0-1-16,0 0 1 15,0 0-3-15,0 0 0 16,0 0-2-16,0 0 1 0,0 0-3 16,0 8 7-1,0 11-1-15,0 4-4 0,0 10 2 16,0 5 1-16,-4 6 5 16,4 4 1-16,0 2-5 15,0 1-2-15,0-6-7 16,0-6 0-16,14-11-1 15,4-8 0-15,6-12-1 16,1-8 1-16,0 0 1 16,-1-14 1-16,-6-10 0 15,-4 0 2-15,-4 4 2 16,-6 2 1-16,-1 9-5 16,0 6-2-16,-3 3-1 15,4 0 0-15,0 4-4 0,9 15 3 16,7 0 2-16,13-8 0 15,14-11 1-15,14 0-1 16,7-27 2-16,-4-10 2 16,-12-7 8-16,-21 0 6 15,-17 0-4-15,-14 2-7 16,-6-2-7-16,-22-5-3 16,-7-2-27-16,5 3-60 15,14-1-133-15</inkml:trace>
  <inkml:trace contextRef="#ctx0" brushRef="#br0" timeOffset="110698.1172">20238 9166 667 0,'21'0'96'0,"12"0"-8"15,10 0-10-15,8 0-53 16,-8 0-12-16,-4 5-13 16,-9 9-28-16,-6 1-72 15,1-8-132-15</inkml:trace>
  <inkml:trace contextRef="#ctx0" brushRef="#br0" timeOffset="111413.3054">21229 8804 344 0,'9'-5'116'16,"3"-4"-43"-16,5-1 3 16,6-2-20-16,1 0 3 15,-6 4 1-15,-8 4-23 16,-7 4-20-16,-3 0 9 15,0 17-6-15,-20 18-15 16,-16 12 1-16,-11 9-6 16,-5 4 0-16,2-4-10 15,14-7-4-15,21-15-6 16,15-13-6-16,31-14 10 16,33-7 16-16,18 0 3 15,12-9 3-15,-7-2-4 0,-7 3-1 16,-19 3-1-16,-17-1-16 15,-16 1-104-15,-12-10-131 16</inkml:trace>
  <inkml:trace contextRef="#ctx0" brushRef="#br0" timeOffset="111612.5192">21854 8647 715 0,'-25'37'59'0,"-2"20"15"16,-9 16-9-16,-7 17-51 0,-7 11-7 15,-8 9-4-15,0 5-3 16,2-4-1-16,12-9-6 16,16-12-50-16,16-24-131 15,12-23-343-15</inkml:trace>
  <inkml:trace contextRef="#ctx0" brushRef="#br0" timeOffset="112112.344">22400 9073 650 0,'52'-11'30'16,"16"-2"101"-16,12 4-76 15,1 2-21-15,-8 5-16 16,-15 2-18-16,-19 0-39 16,-14 0-59-16,-16 6-104 15</inkml:trace>
  <inkml:trace contextRef="#ctx0" brushRef="#br0" timeOffset="112344.6172">22676 8989 739 0,'-23'42'41'0,"-5"18"65"16,-10 12-63-16,-4 9-31 0,1 1-11 15,7-7-1-15,9-11-41 16,12-14-123-16,11-18-135 16</inkml:trace>
  <inkml:trace contextRef="#ctx0" brushRef="#br0" timeOffset="112893.015">23258 8748 573 0,'-3'0'45'0,"3"0"33"16,0 0-38-1,16 0-30-15,16 0 21 0,11-2 13 16,15-8-1-16,8 2 8 16,-3 2-9-16,-14 4-12 15,-18 2-8-15,-24 7-16 16,-7 26-3-16,-26 15 2 15,-28 20-5-15,-18 11 0 16,-14 15 0-16,-7 6 0 16,14-1-3-16,25-15-1 15,32-18 0-15,22-25-4 16,46-21-4-16,18-10 10 0,13-10 0 16,6 0 2-1,1-10-1-15,-7-2 1 0,-2-3-5 16,-7 0-66-16,1-12-154 15</inkml:trace>
  <inkml:trace contextRef="#ctx0" brushRef="#br0" timeOffset="113492.1242">23929 9020 380 0,'-4'-5'176'16,"4"3"-103"-16,0 2-9 16,0-1-49-16,0 1 10 15,0 0 3-15,0 0-6 16,0 0 0-16,0 5-2 16,0 13 13-16,0 12-7 0,0 10-8 15,0 4-1-15,0 9-5 16,0-3-7-16,10-6-2 15,17-8-2-15,11-14-1 16,11-14 0-16,3-8 0 16,-7 0 2-16,-16-5 14 15,-12 0 1-15,-14 5-6 16,-3 2-4-16,0 21-3 16,0 7 0-16,0 6-2 15,0-9-2-15,22-13 0 16,20-14-2-16,15-5-4 15,11-29 1-15,6-13 5 16,-9-5 0-16,-16 3 4 0,-19 6-1 16,-22 7 7-1,-8 6-4-15,0 2-3 0,-11 1-3 16,5 3-5-16,2-1-22 16,4 6-54-16,0 3-138 15,6 1-464-15</inkml:trace>
  <inkml:trace contextRef="#ctx0" brushRef="#br0" timeOffset="116983.0187">14936 11131 554 0,'-2'0'30'16,"2"0"20"-16,0 0-29 0,0 0-21 15,0 7 0-15,0 1 10 16,0-5 18-16,0 1 5 16,0-4 0-16,0 0-2 15,3 2-10-15,6 0-6 16,9 0 9-16,9-1 2 15,12-1-1-15,10 0-1 16,7 0 0-16,-3 0-4 16,-8 0-3-16,-14 0-4 15,-16 4-9-15,-9 7-4 0,-6 12 4 16,-3 13-3 0,-28 12-1-16,-16 12-1 0,-11 4-6 15,-5 4-1-15,10-4 0 16,15-13-4-16,18-13 2 15,20-16 3-15,13-11-4 16,30-7 11-16,19-4 0 16,11 0 15-16,9-2-10 15,-9-5-5-15,-9 1 0 16,-16 2-2-16,-18 3-35 16,-7-3-92-16,-9-9-127 15</inkml:trace>
  <inkml:trace contextRef="#ctx0" brushRef="#br0" timeOffset="117465.2843">16273 10698 429 0,'-5'-4'205'15,"-2"4"-186"-15,-5 0 38 16,-8 5-44-16,-8 16-5 15,-8 7-5-15,-11 10 0 16,-9 12 8-16,-4 14 8 16,1 11 2-16,5 11 10 15,14 4 6-15,8-4-9 16,16-13-10-16,16-17-9 16,5-14-4-16,31-20 0 15,19-16 0-15,12-6-2 16,10-11-2-16,-8-18 0 15,-15-1-1-15,-25 0 4 0,-29 0 3 16,-11 3 1-16,-39 0-8 16,-17 9-13-16,-4 7-11 15,13 4-14-15,20 7-76 16,25-2-99-16</inkml:trace>
  <inkml:trace contextRef="#ctx0" brushRef="#br0" timeOffset="117897.5865">16638 11031 607 0,'0'0'70'0,"0"2"-10"15,10-2 2-15,16 0-22 16,8 0-1-16,3 0-14 16,-4-2-2-16,-3 2-8 15,-9 0-15-15,-3 0-10 16,-6 0-55-16,-2 0-93 15,-7 0-249-15</inkml:trace>
  <inkml:trace contextRef="#ctx0" brushRef="#br0" timeOffset="118196.8087">16670 11310 767 0,'0'8'72'16,"8"0"9"-16,17 0-41 15,9-3-18-15,6-2-4 0,-6-3-10 16,-4 0-8-16,-8 0-3 16,-5 0-43-16,1 0-129 15,-6-5-419-15</inkml:trace>
  <inkml:trace contextRef="#ctx0" brushRef="#br0" timeOffset="121706.2527">18827 10394 181 0,'10'-15'391'0,"-4"4"-369"16,0 6 61-16,0-2-45 15,-4 3-6-15,-2 2 5 16,0 0 6-16,0 2 1 16,0 0-24-16,-14 0-6 15,-14 6 0-15,-18 23-12 0,-13 13-2 16,-14 19 0-1,-4 18 0-15,1 16 1 0,9 17-1 16,13 15 3-16,20 1 0 16,18-8-3-16,16-17 0 15,5-27-1-15,26-21 1 16,17-26 0-16,14-15 6 16,13-14 7-16,5-12-1 15,-11-17-4-15,-20-6 0 16,-26-3-2-16,-23 1-3 15,-7-4 0-15,-39-2-3 16,-20 7 0-16,-7 8-11 16,7 12-4-16,17 12-23 15,22 4-28-15,21 8-59 16,6 16-81-16,30-1-170 0</inkml:trace>
  <inkml:trace contextRef="#ctx0" brushRef="#br0" timeOffset="122470.8153">19174 11104 403 0,'-4'0'82'15,"4"0"-34"-15,0 0 6 16,-1 0-45-16,1 0 8 16,0 0 2-16,0 0 4 15,0 0 7-15,0 0 2 16,0 0-2-16,0 0-3 15,0 0-11-15,0 0 0 16,0 0-1-16,0 0-2 16,0 0 2-16,0 0 1 15,0 0-1-15,0 0 2 0,0 0-5 16,0 0-5 0,0 0-4-16,0 0-2 0,0 0 0 15,0 0 2-15,0 0 1 16,0 0 6-16,0 0 1 15,0 0-5-15,0 0-2 16,0 0-3-16,0 17 0 16,0 15-1-16,0 10 9 15,-2 8-5-15,2 0 3 16,0-1-1-16,0-5-6 16,12-10 0-16,5-9 1 15,3-11-1-15,7-7 0 0,1-7 2 16,5-2-2-1,0-17 0-15,-6-6 0 0,-7-2 0 16,-10 4 0-16,-7 5 0 16,-3 8 0-16,0 10 0 15,0-2 0-15,1 2 0 16,1 0-2-16,2-2 1 16,4 2 0-16,7 0 1 15,10-4 1-15,8-4 5 16,1-6 1-16,-1-2-5 15,-11-3 1-15,-10-3-1 16,-10-6 0-16,-2-6-1 16,-3-8-1-16,-12 2-1 15,4 4-6-15,7 6-9 16,4 7-22-16,0 8-46 0,22 8-67 16,11 5-70-16</inkml:trace>
  <inkml:trace contextRef="#ctx0" brushRef="#br0" timeOffset="123101.6473">20428 11053 769 0,'19'8'31'0,"26"2"62"16,23 4-37-16,10 2-38 15,-8 0-7-15,-11 2-11 16,-20 0-11-16,-16 4-71 16,-11-10-138-16</inkml:trace>
  <inkml:trace contextRef="#ctx0" brushRef="#br0" timeOffset="123450.7159">21348 10800 694 0,'0'0'51'0,"-4"1"-9"15,-18 21-16-15,-13 11-20 16,-8 10-5-16,-6 3-1 16,8-1 0-16,13-6 0 15,23-13-2-15,8-12-2 16,41-10 4-16,26-4 3 0,12 0 11 15,9-13 1-15,-3 2-6 16,-12 1-3-16,-19 2 4 16,-17-2-10-16,-17-2-32 15,-10-3-108-15,-6-9-167 16</inkml:trace>
  <inkml:trace contextRef="#ctx0" brushRef="#br0" timeOffset="123634.5287">21899 10513 648 0,'0'0'128'16,"0"31"-64"-16,-17 27 14 15,-13 27-37-15,-14 20-23 0,-8 15-11 16,-9 11-5 0,-7 1-2-16,-2-6 0 0,1-11-1 15,10-16-16-15,10-13-89 16,16-23-216-16</inkml:trace>
  <inkml:trace contextRef="#ctx0" brushRef="#br0" timeOffset="125280.0252">20146 12576 652 0,'1'0'103'0,"35"0"-97"0,22-2 56 16,15-3-25-16,-3-2-23 15,-10 4-7-15,-15 3-7 16,-18 0-28-16,-8 0-70 15,-16 10-74-15,-3 0-275 16</inkml:trace>
  <inkml:trace contextRef="#ctx0" brushRef="#br0" timeOffset="125495.8611">20492 12346 817 0,'-11'22'22'0,"1"8"38"16,-2 12-39-16,0 13-17 15,-6 2-4-15,0 4-2 16,-4-3-17-16,0-5-45 16,4-9-36-16,1-14-59 15,7-17-235-15</inkml:trace>
  <inkml:trace contextRef="#ctx0" brushRef="#br0" timeOffset="125795.1248">20926 12266 627 0,'-31'36'53'16,"-6"4"-2"-16,-4 8-19 16,2-2-29-16,9-5-3 15,20-11-6-15,10-12-18 16,26-16-17-16,26-2 41 16,15-10 5-16,12-15 18 15,-1 0-5-15,-10 3 1 0,-10 3 1 16,-16 3-13-1,-12 2-7-15,-15-2-53 0,-6 2-82 16,-9-8-167-16</inkml:trace>
  <inkml:trace contextRef="#ctx0" brushRef="#br0" timeOffset="125927.9514">21299 12193 706 0,'0'41'109'0,"0"22"11"16,-24 20-74-16,-15 14-16 15,-11 8-18-15,-13 0-12 16,-1-9 0-16,6-13-13 16,7-13-82-16,12-22-216 15</inkml:trace>
  <inkml:trace contextRef="#ctx0" brushRef="#br0" timeOffset="126692.6584">14506 12744 20 0,'0'0'661'16,"21"0"-642"-16,18 0 57 15,14 0-38-15,7 0-24 16,-2 0-2-16,-7 0-12 16,-12 2-18-16,-12 1-45 15,-11 4-69-15,-11-7-267 16</inkml:trace>
  <inkml:trace contextRef="#ctx0" brushRef="#br0" timeOffset="126892.4934">14936 12530 787 0,'-28'41'53'0,"-2"11"-18"16,0 12 6-16,-1 3-38 0,-2 5-3 15,3-6-14 1,6-8-46-16,9-5-74 0,15-19-131 15</inkml:trace>
  <inkml:trace contextRef="#ctx0" brushRef="#br0" timeOffset="127158.1609">15307 12551 675 0,'-50'52'68'16,"3"1"-61"-16,14-4-7 15,20-8-1-15,13-16-13 0,21-16-10 16,27-9 24-16,11-11 1 16,5-17 15-16,-1 0 12 15,-7-1-8-15,-9 2-7 16,-6 1-8-16,-8-6-5 15,-10-2-59-15,-7-1-78 16,-8-3-167-16</inkml:trace>
  <inkml:trace contextRef="#ctx0" brushRef="#br0" timeOffset="127291.2094">15683 12310 514 0,'0'22'181'16,"0"36"-44"-16,-25 26-37 15,-11 24-52-15,-9 15-20 0,-8 5-20 16,-1 2-8-1,6-10-1-15,12-14-23 0,14-26-147 16,17-39-523-16</inkml:trace>
  <inkml:trace contextRef="#ctx0" brushRef="#br0" timeOffset="127939.8271">20848 10483 678 0,'0'64'18'0,"24"51"53"15,23 61 21-15,11 51-54 16,-8 30-9-16,-20 20-8 15,-27 0-7-15,-9-11-8 16,-22-25-5-16,0-33-1 16,5-28-33-16,13-28-154 15,0-35-420-15</inkml:trace>
  <inkml:trace contextRef="#ctx0" brushRef="#br0" timeOffset="129170.2459">14737 13984 486 0,'193'-20'19'16,"47"4"16"-16,48-4 20 15,54-2-27-15,47-5-26 16,62-8 0-16,54-3 11 16,39 0 36-16,38 8-8 15,1 16-27-15,-1 12-12 16,-17 2-2-16,-17 7-9 0,-17 2-14 15,-32-3-31-15,-30-3-62 16,-59 1-83-16</inkml:trace>
  <inkml:trace contextRef="#ctx0" brushRef="#br0" timeOffset="129868.5649">19282 14346 539 0,'27'-39'31'0,"-14"14"-9"16,-6 14 37-16,-7 7-23 15,0 4 7-15,-19 12-32 16,-17 21 3-16,-14 11 0 16,-13 8-2-16,-15 14 8 0,-14 12-1 15,-12 21-4 1,-4 19 1-16,9 11-3 0,25-2 7 16,34-13 2-16,35-24-14 15,19-28-7-15,41-25-1 16,23-28 0-16,21-12 0 15,14-42 2-15,-5-20-1 16,-20-8 0-16,-34 1-1 16,-39 7 0-16,-23 10-7 15,-47 8-8-15,-21 13-8 16,-6 15-6-16,6 16-8 16,24 3-60-16,20 22-84 15,25 3-197-15</inkml:trace>
  <inkml:trace contextRef="#ctx0" brushRef="#br0" timeOffset="130732.8409">19719 14711 430 0,'-1'-6'58'15,"1"0"-24"-15,0 2-16 16,0 4-14-16,0-1 13 16,0 1 10-16,0 0 12 15,0-1 6-15,0 1 1 16,0 0-10-16,0 0-13 16,-2 0-13-16,2 0-5 15,0 0 0-15,0 0 3 0,0 0 9 16,0 0 7-16,0-2 2 15,0 0-2-15,0 2-5 16,0 0-7-16,0 0-5 16,0 0-4-16,0 0-1 15,0 0-1-15,0 0 0 16,0 0 2-16,0 0 4 16,0-2 1-16,0 2 1 15,0 0-4-15,-1 0-4 16,1 0 1-16,0 0-2 15,0 0-1-15,-3 15 1 16,0 14 0-16,0 16 0 0,0 8 0 16,3 4 2-1,0 1 3-15,0-6-2 0,1-2-2 16,13-11 0-16,5-11-1 16,3-10-1-16,4-13 1 15,5-5 0-15,6-14 1 16,-1-20 0-16,-2-7-1 15,-7-3 0-15,-10 1 0 16,-7 9 0-16,-7 12 0 16,-1 10 0-16,-2 10 0 15,0 2-1-15,0 18-1 16,0 16 0-16,0 5 1 16,13-1 0-16,14-10 0 0,7-9 0 15,12-17 1 1,7-4 0-16,7-32 2 0,-5-18 3 15,-11-11-1-15,-18-4-2 16,-17 1 0-16,-9 1-2 16,-20 4 0-16,-16 5-4 15,-1 9-12-15,4 8-30 16,6 11-42-16,11 8-95 16,1 6-305-16</inkml:trace>
  <inkml:trace contextRef="#ctx0" brushRef="#br0" timeOffset="131447.9797">17485 14771 556 0,'0'0'69'0,"10"0"26"15,15-11-49-15,11-3 4 16,10-1-2-16,0-1-13 0,0 3-14 15,-8 6-17-15,-12 6-4 16,-10 1-17-16,-10 1-38 16,-6 20-61-16,0 8-78 15,-19 2-342-15</inkml:trace>
  <inkml:trace contextRef="#ctx0" brushRef="#br0" timeOffset="131630.9065">17457 15043 807 0,'8'-2'52'16,"26"-12"21"0,18-3-44-16,8-1-29 0,0 6-3 15,-11 8-57-15,-8 4-118 16,-18 0-217-16</inkml:trace>
  <inkml:trace contextRef="#ctx0" brushRef="#br0" timeOffset="132528.9703">15472 14771 272 0,'0'-6'196'15,"0"3"-127"-15,-2 3 7 16,2-2-46-16,0 2-2 16,0-2-1-16,0-3-2 15,0-1 11-15,5-3-1 16,15-6-4-16,13-4 6 15,15-5-4-15,7 1-1 16,-1 5 0-16,-11 6-7 16,-19 9-11-16,-12 3-11 0,-9 11-2 15,-3 23 3-15,-2 14-3 16,-20 14-1-16,-6 2-5 16,-2-9-11-16,10-14-8 15,12-16-17-15,8-13-10 16,8-7 19-16,22-1 32 15,8-3 12-15,2 1 21 16,3 6 0-16,-9 4 1 16,-9 7-10-16,-14 8-1 15,-11 9-9-15,-16 12-6 16,-26 5-7-16,-18-1-1 16,-7-9-2-16,-6-18-14 15,6-13-12-15,8-12-24 0,14 0-20 16,15 0-2-16,12 0 4 15,18-5-39-15,9-7-136 16</inkml:trace>
  <inkml:trace contextRef="#ctx0" brushRef="#br0" timeOffset="132878.3339">16447 14585 624 0,'-39'3'39'16,"-1"18"37"-16,3 14-42 16,3 14-17-16,5 11 1 15,13 15-4-15,16 0 4 16,6-10 5-16,36-16-6 15,20-22-2-15,22-19 5 16,13-8 11-16,13-33-2 16,-1-14-9-16,-18-5-5 15,-31-1-2-15,-43 2-13 16,-33 2 0-16,-49 1 0 16,-28 2 0-16,-12 6 0 15,13 10-4-15,22 13-65 16,36 4-132-16,34-1-327 0</inkml:trace>
  <inkml:trace contextRef="#ctx0" brushRef="#br0" timeOffset="134008.3853">18722 15764 280 0,'-4'-7'142'0,"4"5"-63"15,0-2 31-15,15 0-61 16,28-10 4-16,27-10 23 16,35-11 2-16,29-10-18 15,27-4-20-15,15-3-14 16,11 4-10-16,-7 7-14 16,-19 8-2-16,-29 15-2 15,-38 14-26-15,-33 4-50 0,-28 4-77 16,-24 11-113-16</inkml:trace>
  <inkml:trace contextRef="#ctx0" brushRef="#br0" timeOffset="134423.9578">19533 15811 645 0,'0'-10'16'0,"0"5"16"16,-3 5-2-16,-14 12-25 15,-11 22-4-15,-12 16 0 16,-4 12 0-16,-2 16 6 15,3 9 23-15,8 5-4 16,12-1-8-16,17-15 3 16,6-20 1-16,26-18-9 15,22-20-3-15,19-18 9 16,8 0 5-16,0-32-3 16,-17-6-8-16,-28 0 6 15,-30-2-12-15,-29 7 2 16,-47 5-9-16,-26 9-11 0,-6 10-15 15,11 9-19-15,26 0-47 16,25 0-82-16,23 0-300 16</inkml:trace>
  <inkml:trace contextRef="#ctx0" brushRef="#br0" timeOffset="134806.6563">18875 14474 693 0,'4'92'49'15,"41"39"81"-15,31 42-69 0,19 32-27 16,10 26-15-16,-1 6-15 15,-10-4-4-15,-10-17-16 16,-19-21-52-16,-17-18-99 16,-18-29-135-16</inkml:trace>
  <inkml:trace contextRef="#ctx0" brushRef="#br0" timeOffset="135471.8333">15640 15755 598 0,'27'-26'164'0,"29"-4"-133"15,40-2 62-15,38-2-54 16,28 10-14-16,12 8-13 16,2 8-4-16,-9 6-6 15,-13 1-2-15,-16 1-3 16,-22 0-49-16,-27 3-123 16,-31 14-187-16</inkml:trace>
  <inkml:trace contextRef="#ctx0" brushRef="#br0" timeOffset="135903.808">16336 16149 639 0,'0'0'11'16,"-17"6"19"-16,-18 28 6 16,-14 17-30-16,-12 22-4 15,-7 9 2-15,-1 13-1 16,8 11 16-16,16 7 6 15,24-7 5-15,21-17-2 16,18-27-3-16,36-34-5 16,19-28-5-16,21-26 13 15,13-42 3-15,1-19-13 16,-20-1-3-16,-35 12-3 16,-44 23-3-16,-28 20-7 15,-59 20-2-15,-29 13-10 16,-14 20-16-16,14 11-35 0,32-6-103 15,47-19-231-15</inkml:trace>
  <inkml:trace contextRef="#ctx0" brushRef="#br0" timeOffset="137100.8143">22922 15278 247 0,'0'-14'216'16,"0"3"-141"-16,0 4-6 15,0 3-45-15,0 2 0 16,0 2 0-16,0 0-5 16,0 0-2-16,0 0-1 15,0-2 10-15,0 1 6 16,0-3-3-16,0 0-7 0,0 2-14 15,0 0-1-15,0 1-4 16,0 1 1-16,0 0-2 16,0 0 2-16,0 0 1 15,0-1 3-15,0 1 8 16,0-2-4-16,0 2-4 16,0 0-1-16,0 0-2 15,0 0-4-15,0 0-1 16,0 0 1-16,0 0-1 15,0 0 3-15,0 0-2 16,0 3-1-16,0 19-1 16,12 16 1-16,9 10 3 0,5 12 0 15,3 7-1-15,4 2 2 16,5-3-3-16,3-9 0 16,1-15-1-16,3-16-1 15,-2-16 1-15,0-10 0 16,-1-16 1-16,-11-12-1 15,-14-2 0-15,-8 4 0 16,-9 4 1-16,0 5 0 16,0 7-1-16,0 4 1 15,0 4-1-15,0-2-2 16,4 2-1-16,8-4-2 16,10-8 5-16,11-10 5 15,8-8 9-15,2-4-1 0,-7-1-4 16,-8 6-7-16,-13 3-2 15,-10 1 2-15,-5 0-2 16,0-2-2-16,-11-6-9 16,-3 2-5-16,1 3-17 15,7 10-26-15,6 10-34 16,0 10-38-16,5 5-142 16</inkml:trace>
  <inkml:trace contextRef="#ctx0" brushRef="#br0" timeOffset="137882.1561">24043 15167 643 0,'0'-2'69'0,"7"-3"11"15,28-6-30-15,18-7-24 16,16-4 20-16,0 0-19 16,-5 4-16-16,-12 12-11 15,-18 6-24-15,-15 10-63 16,-19 24-88-16,-13 5-240 15</inkml:trace>
  <inkml:trace contextRef="#ctx0" brushRef="#br0" timeOffset="138048.6575">24287 15295 767 0,'15'0'126'0,"9"-8"-55"16,12-4-12-16,4 4-59 15,2 8 0-15,-2 0-16 16,4 8-84-16,-4 6-202 16</inkml:trace>
  <inkml:trace contextRef="#ctx0" brushRef="#br0" timeOffset="138431.0687">25065 14829 706 0,'-35'36'60'0,"16"-3"-1"16,19-5-26-16,28-2-25 0,30 2 3 15,19 0 14-15,3-2 4 16,-11 6 1-16,-20 5 8 16,-28 9-14-16,-21 14-24 15,-40 6 0-15,-31 3 0 16,-18-9 0-16,-7-12 0 15,6-20 0-15,12-27-3 16,20-8-63-16,13-35-111 16,17-14-151-16</inkml:trace>
  <inkml:trace contextRef="#ctx0" brushRef="#br0" timeOffset="138629.8131">25159 14738 809 0,'43'0'90'0,"31"0"18"16,31-7-92-16,11-11-16 16,-6 0 0-16,-24 2 0 15,-26-4 0-15,-26 8 0 16,-19 9-30-16,-15 3-305 15</inkml:trace>
  <inkml:trace contextRef="#ctx0" brushRef="#br0" timeOffset="141419.7961">23404 15704 247 0,'0'-7'99'0,"0"-1"-48"16,0-2-28-16,0-2-23 0,0 0 1 15,0 2 0-15,0-2 15 16,2 3 31-16,-2 0-1 16,1 1-6-16,-1-2-12 15,2 3-13-15,1-4-9 16,-2 0-5-16,1-3 2 16,-1-1-2-16,-1 1 1 15,3-1-2-15,1 3 2 16,1 2 2-16,-2-2 15 15,0 2-2-15,-2 0-3 16,1 0-7-16,0 3 0 16,-2 0 2-16,0-3 1 0,1-2-2 15,-1-2-6-15,2-2 0 16,-2 0-2-16,1 0 0 16,1 5 0-16,-1 2 1 15,1 1 4-15,-2 3 13 16,0 1 2-16,0 1-5 15,1 1-4-15,-1 0-5 16,0-1-3-16,2 0-2 16,-2 0 0-16,0 1-1 15,0 2 2-15,0 0-2 16,0 0 0-16,0 0 0 16,0 0 0-16,0 0 0 15,0 0 0-15,0 0 2 0,0 0 2 16,0 0-1-1,0 0 2-15,0 0-3 0,0 0-2 16,0 0-1-16,0 0 1 16,0 0 0-16,0 0 0 15,0 0 1-15,0 2 2 16,0 1-3-16,0-1 1 16,0-2-1-16,0 0 0 15,0 0 1-15,0 0-1 16,0 0 1-16,0 0-1 15,0 4 0-15,0 1 0 16,0 4 0-16,0 2 0 0,0 0 0 16,0 1 0-16,0 2 0 15,0-2 0-15,0 0 0 16,0 2 0-16,2 2 0 16,3-4 0-16,-2 0 0 15,0-6-1-15,1-2 1 16,-1-4-1-16,0 0 1 15,0 2 1-15,2 0 1 16,1 3-1-16,1-4-1 16,-2 1 0-16,1-2 0 15,0 0 0-15,1 2-1 16,-1-2 1-16,0 0 1 16,0 0 1-16,-3 0 1 15,0 0-1-15,1 0 0 0,-2 0-1 16,-1 0-1-16,4-2 1 15,-1 2-1-15,2-3-1 16,0-2 1-16,0 1 0 16,0-2 0-16,0 2 1 15,-1-3 0-15,-1 4 1 16,1 1 2-16,-4 0-2 16,2 0-2-16,-2 0 0 15,1 0 0-15,1-2 0 16,-2-1 0-16,2-2 0 15,2-3 0-15,-2 0 0 16,0-4 0-16,0 0-1 16,0 1 1-16,-1-2 1 0,0-2-1 15,-2-3 0-15,0-2 0 16,0-4 0-16,0 0 0 16,-4-2 0-16,-2 0 0 15,2 7 0-15,-1 4 3 16,0 6-3-16,4 2 2 15,-2 3-2-15,1-1-2 16,2 3-15-16,0 4-51 16,0 0-93-16</inkml:trace>
  <inkml:trace contextRef="#ctx0" brushRef="#br0" timeOffset="200796.5253">3312 10027 384 0,'0'9'48'0,"0"2"-26"15,1-3 40-15,15-7-14 16,7-1-10-16,9-5 9 15,8-21 1-15,9-16-6 16,6-14-6-16,1-10-4 16,-3-9-7-16,-5 3-6 15,-9 2-10-15,-9 1-5 16,-4 1-3-16,-2 0 0 16,-6 1 0-16,0 9-1 15,-6 10 0-15,-6 14 1 0,-4 7-1 16,-2 11 1-16,-14 12 1 15,-20 4 0-15,-17 20-2 16,-13 35-1-16,-5 21 1 16,4 23 0-16,10 13 0 15,16 7 0-15,22-1 0 16,17-10 0-16,14-15 0 16,23-20 2-16,13-20 2 15,9-17-2-15,7-17 0 16,4-14-1-16,-2-5-1 15,-5-9-2-15,-8-16-16 16,-10 3-65-16,-3-6-97 16,-11-3-260-16</inkml:trace>
  <inkml:trace contextRef="#ctx0" brushRef="#br0" timeOffset="201045.9978">4373 9491 634 0,'45'-8'5'16,"5"-10"50"-16,6 0-39 0,-16-1-16 15,-9 6-23-15,-10 4-78 16,-10 2-104-16</inkml:trace>
  <inkml:trace contextRef="#ctx0" brushRef="#br0" timeOffset="201195.6122">4459 9768 793 0,'12'18'10'16,"17"-5"-3"-16,5-13-7 15,6 0-10-15,5-27-150 0</inkml:trace>
  <inkml:trace contextRef="#ctx0" brushRef="#br0" timeOffset="201810.426">5262 9037 483 0,'-1'0'31'16,"-1"0"23"-16,2 0-18 0,0 2-18 16,0-1 20-16,15-1 8 15,7 0 9-15,10-6-2 16,8-7-8-16,2 1-5 15,-5 2-14-15,-9 6-17 16,-9 4-3-16,-8 0 2 16,-9 26-6-16,-2 20 8 15,-27 22-3-15,-19 26-6 16,-5 17-1-16,-1 8 0 16,7 0-1-16,13-19 1 15,16-21 0-15,16-22 0 16,9-23 0-16,33-18 0 0,16-15 0 15,11-1 1-15,9-9 0 16,-1-11-1-16,-4 0-8 16,-2-4-81-16,0-13-138 15</inkml:trace>
  <inkml:trace contextRef="#ctx0" brushRef="#br0" timeOffset="202242.7978">6247 8622 618 0,'-43'64'75'0,"-7"32"-46"16,-2 26 36-16,3 23-33 16,6 25-5-16,11 10-11 15,19 0-2-15,13-15-10 16,9-37-4-16,31-39-4 16,12-38-58-16,14-30-49 15,11-21-85-15</inkml:trace>
  <inkml:trace contextRef="#ctx0" brushRef="#br0" timeOffset="203090.7162">7085 8912 330 0,'-13'0'254'0,"-7"14"-230"16,-2 14 59-16,-3 11-44 16,1 7-14-16,1-1-10 15,14-7-9-15,9-11-6 16,5-10 0-16,22-9 8 16,7-4 33-16,0 1 10 15,-4 4-13-15,-9 10-11 16,-16 20-3-16,-5 23-6 15,-40 20-3-15,-22 11-12 16,-11-2-2-16,-3-18-1 16,8-18-1-16,9-28-22 15,16-24-27-15,10-7-33 16,15-32-17-16,18-23-66 0,15-17-242 16</inkml:trace>
  <inkml:trace contextRef="#ctx0" brushRef="#br0" timeOffset="203291.2891">6903 8955 675 0,'0'19'43'0,"24"2"18"16,21-5-3-16,13-10-31 15,15-6-15-15,0-5-8 16,-2-18-4-16,-10-7-3 0,-9-3-39 15,-6-1-78-15,-4 4-86 16,-8 2-183-16</inkml:trace>
  <inkml:trace contextRef="#ctx0" brushRef="#br0" timeOffset="203506.7252">7590 8576 719 0,'28'37'40'0,"6"18"71"16,3 16-57-16,-12 24-21 16,-15 28-7-16,-10 27-6 15,-39 29-3-15,-29 13-14 0,-22-2-3 16,-4-24 0 0,7-41-3-16,22-45-33 0,21-42-59 15,27-38-83-15,17-35-248 16</inkml:trace>
  <inkml:trace contextRef="#ctx0" brushRef="#br0" timeOffset="203855.6415">8092 9205 778 0,'33'3'23'15,"17"-3"15"-15,12 0-22 16,5-8-15-16,-4-12-1 0,-8-4-39 16,-1-8-151-16,-10-9-318 15</inkml:trace>
  <inkml:trace contextRef="#ctx0" brushRef="#br0" timeOffset="204304.4379">8788 8841 673 0,'-2'5'26'0,"2"-5"6"16,2 0 0-16,22 0-16 15,13-12 37-15,15-8-8 16,3-2-1-16,0 5 0 16,-7 5-8-16,-12 7-14 15,-12 5-22-15,-17 20 0 0,-7 30 0 16,-21 29 0 0,-28 23 0-16,-9 16 0 0,-2 13 0 15,20-10 0-15,24-17 0 16,16-32 0-16,44-36 0 15,33-34 0-15,24-16 0 16,11-31-20-16,0-10-100 16,-18-7-121-16,-13-12-311 15</inkml:trace>
  <inkml:trace contextRef="#ctx0" brushRef="#br0" timeOffset="208162.0909">3096 12118 327 0,'-14'15'73'0,"4"1"-42"16,0 2 31-16,7-2-29 15,3-4-8-15,0-4-8 0,4-5 7 16,17-3 9-16,4 0 27 16,10-13-6-16,8-18-5 15,9-20-7-15,11-19-7 16,6-15-9-16,5-15-7 16,-4-7-8-16,-9 5-8 15,-13 7-3-15,-18 11 0 16,-20 19 1-16,-10 18 0 15,-7 17-1-15,-29 22 0 16,-21 10-1-16,-20 46-5 0,-8 30 1 16,4 17 4-1,18 9 0-15,26 5 0 0,24-5 1 16,13-10-2-16,28-13 0 16,21-15 2-16,15-21-1 15,11-18 1-15,7-14 0 16,1-13 0-16,-6-1-4 15,-9-25-47-15,-6-8-88 16,-13-12-155-16</inkml:trace>
  <inkml:trace contextRef="#ctx0" brushRef="#br0" timeOffset="208428.0872">4131 11501 177 0,'0'-7'538'0,"19"6"-529"15,8-2 38-15,8-2-16 16,2-1-20-16,-1-3-8 15,-3-3-3-15,-6 1-12 16,-10-2-56-16,-8 4-73 16,-7 6-262-16</inkml:trace>
  <inkml:trace contextRef="#ctx0" brushRef="#br0" timeOffset="208577.678">4224 11695 604 0,'0'16'199'16,"0"7"-157"-16,24-5-12 16,16-9-30-16,11-9-13 15,8-12-145-15,-4-33-373 16</inkml:trace>
  <inkml:trace contextRef="#ctx0" brushRef="#br0" timeOffset="209109.6996">5510 10983 540 0,'6'-5'48'0,"-6"2"21"16,3 1-17-16,-3 2-24 15,0 0 14-15,0 0 2 16,0 22-9-16,-17 24-1 0,-8 22-8 15,-13 24-15-15,-11 13-8 16,-4 11-3-16,-4-1-1 16,9-7 1-16,12-16-5 15,16-19-20-15,14-21-42 16,6-24-22-16,12-24-5 16,17-4-34-16,9-28-93 15</inkml:trace>
  <inkml:trace contextRef="#ctx0" brushRef="#br0" timeOffset="209459.4033">5986 11127 384 0,'0'0'128'16,"-14"11"-114"-16,-10 18 22 15,-5 12-4-15,-3 8-8 16,1 11 9-16,4 6 18 16,11-1 2-16,11-3-12 15,5-15-10-15,26-17-21 16,24-21-8-16,22-9 3 16,18-33 4-16,12-25-4 0,1-15-4 15,-12-7 0-15,-24 2 9 16,-29 12 7-16,-31 11-2 15,-14 11-7-15,-41 15-8 16,-18 14 0-16,-11 13-17 16,7 2-15-16,14 17-58 15,24 8-64-15,21-1-212 16</inkml:trace>
  <inkml:trace contextRef="#ctx0" brushRef="#br0" timeOffset="209708.1148">6598 11323 332 0,'10'0'409'16,"18"0"-377"-16,14 0 16 16,6 0-40-16,1-9-8 15,-7-7-29-15,-1-8-121 16,-9-10-215-16</inkml:trace>
  <inkml:trace contextRef="#ctx0" brushRef="#br0" timeOffset="210240.05">7429 11124 498 0,'16'-5'89'0,"9"-3"-14"15,11-2-2-15,9-2-37 16,7 2-7-16,0-4 15 16,-4 2-6-16,-12 5-15 0,-14 7-8 15,-14 0-9-15,-8 27-6 16,-17 21 10-16,-23 20 1 15,-14 16-9-15,-6 9-1 16,4 1-1-16,14-8 0 16,20-19 1-16,22-20 2 15,10-18-3-15,39-18 0 16,18-11 0-16,11 0-8 16,4-13-30-16,2-7-47 15,-4-5-68-15,1-10-183 16</inkml:trace>
  <inkml:trace contextRef="#ctx0" brushRef="#br0" timeOffset="210589.4833">8349 11160 657 0,'30'0'97'16,"13"0"-31"-16,17 0-33 15,3-7-33-15,-4-7-2 16,-8 4-81-16,-14-6-167 16</inkml:trace>
  <inkml:trace contextRef="#ctx0" brushRef="#br0" timeOffset="210822.2315">8471 11436 695 0,'23'3'159'16,"9"4"-149"-16,12-3-9 15,2 3-1-15,-6-7-191 16</inkml:trace>
  <inkml:trace contextRef="#ctx0" brushRef="#br0" timeOffset="211553.459">9905 10794 80 0,'0'-8'509'15,"0"8"-479"-15,-19 0 37 16,-10 0-41-16,-10 12-12 16,-8 4-10-16,-3 0 1 15,1 4-3-15,4-2 2 0,7 2 7 16,7-2 13-16,9 1 10 15,9-1 0-15,6 0-5 16,5 1-10-16,2 3-1 16,6-2-3-16,22-1-4 15,10-3 4-15,12-2 2 16,7 0-3-16,0 2 1 16,-2 6-3-16,-3 6-2 15,-3 7-6-15,-8 7-4 16,-8 6 0-16,-11 8 0 15,-16 4 0-15,-6 11 0 16,-24 5 0-16,-24 6 0 16,-13 3 0-16,-7-7 0 0,5-12 0 15,12-18 0-15,11-27 0 16,9-21 0-16,10-43 0 16,12-38-16-16,9-32 0 15,34-20 9-15,30-2 6 16,15 3 0-16,11 15 1 15,-4 17 0-15,-14 18 1 16,-20 18-1-16,-24 19-31 16,-23 7-158-16,-5 0-544 15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1T18:43:41.3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23718 6799 67 0,'13'-3'381'16,"-7"3"-371"-16,21 0 33 15,11 0-8-15,3 0-4 16,3 0 2-16,-4 0-12 0,-7 0-10 15,5 0 10-15,-10 0-16 16,13 0-5-16,-3 0-7 16,0 0-28-16,-5 3-60 15,-6-1-62-15,-3 1-140 16</inkml:trace>
  <inkml:trace contextRef="#ctx0" brushRef="#br0" timeOffset="202.136">23769 7109 413 0,'28'0'46'0,"29"0"53"16,3 6-27-16,5-4-35 15,-18 3-17-15,-15-1-20 16,1 0-2-16,-19-4-31 15,13 0-65-15,6-5-148 16</inkml:trace>
  <inkml:trace contextRef="#ctx0" brushRef="#br0" timeOffset="575.8635">25921 6089 430 0,'0'-2'43'0,"0"-1"13"0,0 3-9 16,0-3 7-16,0 3-29 15,11 0-8-15,2 14 22 16,1 20 11-16,-1 14-12 16,-13 10-10-16,0 10-11 15,0-2-15-15,-5-2-2 16,-17 2-25-16,-2-9-59 15,-17 2-69-15,3-10-157 16</inkml:trace>
  <inkml:trace contextRef="#ctx0" brushRef="#br0" timeOffset="794.1321">24964 7080 691 0,'43'0'2'16,"72"-19"51"-16,59-7 3 15,42-9-22-15,2-1-19 16,-27 5-7-16,-36 8-8 16,-49 7-13-16,-29 5-55 15,-31 7-54-15,-19 4-124 16</inkml:trace>
  <inkml:trace contextRef="#ctx0" brushRef="#br0" timeOffset="1290.0468">25277 7557 353 0,'0'0'73'16,"0"0"-63"-16,0 0 8 16,0 0 26-16,0 0-8 15,0 0 20-15,8 0 8 16,30-7-8-16,14-2-7 16,22 1-1-16,5-8-8 15,6 3 0-15,-20 2-5 16,-19 9-16-16,-21 2-7 15,-17 15 0-15,-8 34-5 16,-46 29 2-16,-66 26-3 0,-5 16-5 16,18-3 1-16,48-25-2 15,51-36 0-15,117-42-4 16,93-20-3-16,71-56-14 16,13-18-49-16,-32 11-89 15,-85 12-138-15</inkml:trace>
  <inkml:trace contextRef="#ctx0" brushRef="#br0" timeOffset="16726.1067">5861 9594 292 0,'0'0'61'0,"0"0"-17"15,0-2 3-15,0 2-2 16,0 0-5-16,0 0-15 15,0 0 0-15,0 0 4 0,0 0-10 16,0 0-1-16,0 0-3 16,0 0-2-16,13 0 9 15,26 0 6-15,26 0-3 16,33-9-3-16,14-7 6 16,13-3-1-16,15-3-4 15,-10 3 4-15,-31 10-9 16,-23 9-6-16,-30 0-5 15,-32 0-3-15,-14 17-2 16,0 23-1-16,-33 19 2 16,-70 22 0-16,-28 25-2 15,-27 10-1-15,13 6-2 16,28-10-2-16,43-17-5 0,50-23 2 16,24-16 0-16,32-11-8 15,61-12 5-15,30-14 6 16,2-6 4-16,-8-5-2 15,-24-3-4-15,-36-3-22 16,-29 0-59-16,-23 0-60 16,-5-2-150-16</inkml:trace>
  <inkml:trace contextRef="#ctx0" brushRef="#br0" timeOffset="17078.006">7467 9913 363 0,'0'0'28'16,"0"0"19"-16,0 0-12 15,0 0 12-15,0 0-5 16,0 0-6-16,19 0 9 16,22 12-11-16,11 9-2 15,8 6 1-15,5 4-8 16,11 4-8-16,-2 5-2 16,-3 5-8-16,-11-3-5 0,-14 0-2 15,6-4-3-15,-6-3-21 16,-18-11-31-16,-9-6-37 15,-19-11-73-15,0-7-154 16</inkml:trace>
  <inkml:trace contextRef="#ctx0" brushRef="#br0" timeOffset="17325.2701">8089 9823 295 0,'-20'0'206'0,"7"0"-142"16,-1 0-13-16,-5 0-17 15,-27 29-12-15,-6 17-4 16,-33 17-8-16,-18 13 0 16,-4 2-5-16,-4 3-5 15,18-12 0-15,8-15-6 16,39-17-19-16,30-19-20 15,16-18-45-15,24-10-55 16</inkml:trace>
  <inkml:trace contextRef="#ctx0" brushRef="#br0" timeOffset="17814.0499">8680 9431 320 0,'-3'0'24'16,"3"0"-11"-16,0 0 9 15,0 0 26-15,0 0-20 16,0 0 14-16,0 0 18 16,17-4 12-16,40-5-22 15,3-5-9-15,19-1-2 16,-13 5-6-16,-20 1-9 15,-16 9-13-15,-16 0-9 16,-14 24-2-16,0 23 7 16,-44 15 6-16,-24 5-9 15,2-1-3-15,23-10-1 16,29-11 0-16,14-17-2 16,19-7-2-16,60-13-4 0,14-8-7 15,2 0-23-15,-2-3-45 16,-14-12-66-16,-8 2-91 15</inkml:trace>
  <inkml:trace contextRef="#ctx0" brushRef="#br0" timeOffset="18143.8117">9490 9980 48 0,'0'4'419'15,"0"7"-386"-15,46-2 62 16,28 0-44-16,19-5-18 16,2-4-2-16,-8 0-15 15,-16 0-14-15,-16 0-2 16,-12 0-21-16,-10 0-68 0,-6-4-117 16</inkml:trace>
  <inkml:trace contextRef="#ctx0" brushRef="#br0" timeOffset="18607.7411">10594 9657 256 0,'0'0'203'16,"0"0"-192"-16,0 0 9 15,49 0 24-15,0 0 7 16,28-2 1-16,10-11 0 15,11 0-7-15,0 2 2 16,1 1-8-16,-10 2-1 16,-20 2-14-16,-18 4-11 0,-18 2-10 15,-22 0-3 1,-11 0 0-16,0 33-2 16,0 14 2-16,-30 28 3 0,-44 19 1 15,-24 15-3-15,-8 9 1 16,-11 0 6-16,13-9-2 15,17-15-6-15,21-16-1 16,15-17-16-16,23-14-57 16,-4-13-59-16,15-28-99 15</inkml:trace>
  <inkml:trace contextRef="#ctx0" brushRef="#br0" timeOffset="29327.1901">12034 9987 469 0,'0'8'77'0,"33"-4"-38"0,13 1 10 16,6 4-25 0,-6-5-5-16,20 1-9 0,-9-3-6 15,-8 0-4-15,8-2 0 16,-10 0-14-16,-15 0-38 15,-7 0-64-15,-12 0-75 16</inkml:trace>
  <inkml:trace contextRef="#ctx0" brushRef="#br0" timeOffset="29523.681">12113 10283 201 0,'0'1'307'16,"0"7"-260"-16,0 2 45 0,0 0-30 16,38 1 0-16,3-4-25 15,5 0-22-15,12-7-15 16,2 0-4-16,11-5-50 16,2-35-149-16</inkml:trace>
  <inkml:trace contextRef="#ctx0" brushRef="#br0" timeOffset="30274.316">13790 9662 371 0,'0'0'55'0,"0"0"-17"0,14-2-7 16,-6-3 15 0,3-1 1-16,16 1 1 0,19-3-9 15,20-1 1-15,24-4 10 16,27-1-5-16,3 0-11 15,-11 6 3-15,-16 5-8 16,-25 3-11-16,-16 0-10 16,-22 11-2-16,-22 25-2 15,-8 14-1-15,-8 22 1 16,-82 15-3-16,-30 10-1 16,-22 4 0-16,-16 3 0 15,27-2-2-15,19-18-2 16,47-14-9-16,40-20-3 15,25-22 1-15,19-10 0 16,66-4 9-16,26-6 6 0,7 3 0 16,7-1 1-16,-21-2-1 15,-12-1 0-15,-21-2-22 16,-5-2-83-16,-31-3-64 16,-10 0-302-16</inkml:trace>
  <inkml:trace contextRef="#ctx0" brushRef="#br0" timeOffset="30625.6381">15172 10066 530 0,'6'0'47'0,"40"0"24"16,6 0-26-16,16 9 0 16,8 6-5-16,3 6 2 15,1 4-4-15,-10 5-3 16,-1 7-11-16,-9 1-14 15,-9 8-8-15,-18-3-2 0,-3-3-4 16,-16-6-9 0,5-6-22-16,-11-13-38 0,-8-13-38 15,0-2-31-15,0-8-131 16</inkml:trace>
  <inkml:trace contextRef="#ctx0" brushRef="#br0" timeOffset="30865.6794">16064 9915 438 0,'-25'0'80'0,"-2"0"-31"16,-25 28 3 0,-13 7 3-16,-22 9-12 0,-17 9-5 15,-13 10-9-15,-14 3-4 16,5 0-9-16,9-11-15 15,33-16-1-15,37-17-9 16,34-11-15-16,13-11-42 16,19 0-54-16,71-29-56 15,11-14-106-15</inkml:trace>
  <inkml:trace contextRef="#ctx0" brushRef="#br0" timeOffset="31383.8229">16503 9478 268 0,'0'0'91'0,"0"0"-62"16,0 0-8-16,0-3 30 0,0-1 1 16,0-1 4-16,5-4 3 15,9 2-10-15,5 6 1 16,3-5-11-16,2 1-10 15,4 1-8-15,4-3-3 16,1 0 2-16,5 1 3 16,-10 3-1-16,-9 3-3 15,-6 0-4-15,-13 0-9 16,0 3-2-16,0 29 1 16,-19 10 1-16,-27 9-1 15,-1-1-3-15,1 0-2 16,13-8 2-16,14-7-1 15,19-12 0-15,0-11-1 0,0-3-1 16,47-6 0-16,4-1 1 16,1 2-5-16,-5-4-13 15,-1 0-36-15,0 0-92 16,-8-6-209-16</inkml:trace>
  <inkml:trace contextRef="#ctx0" brushRef="#br0" timeOffset="32283.9413">16955 10240 377 0,'28'0'83'0,"15"0"-10"15,17-2-15-15,14-1-3 16,24-1-6-16,6-1 3 16,-1 3-4-16,-18-3-18 15,-11 5-19-15,-15 0-11 0,-12 0-3 16,-9 0-24-16,0 0-58 16,-5-3-81-16,2-12-245 15</inkml:trace>
  <inkml:trace contextRef="#ctx0" brushRef="#br0" timeOffset="32597.6567">18804 9687 370 0,'6'0'111'0,"-6"13"-37"16,0 17-2-16,0 16-25 15,0 11-11-15,-25 4-10 16,-21 14 7-16,-14 6-8 16,-6 2-14-16,-5 2-7 15,-2-4-4-15,16-10-3 16,10-7-14-16,12-16-21 15,18-23-18-15,17-18-24 16,0-7-51-16,44-17-12 16,30-23-123-16</inkml:trace>
  <inkml:trace contextRef="#ctx0" brushRef="#br0" timeOffset="32973.226">19491 9778 399 0,'0'-2'67'0,"0"2"-16"16,0 0-16-16,0 0 8 16,-13 23 6-16,-31 16-11 15,-5 14 2-15,-3 10-3 16,0 12-9-16,6 6-9 0,21-5 3 15,12-12 6-15,13-15-12 16,11-21-13 0,68-21-2-16,27-7 5 0,33-27 3 15,11-30-5-15,-5-12-2 16,-4-5 1-16,-42 0 5 16,-34 14 8-16,-57 4-7 15,-8 9-4-15,-65 10-5 16,-33 10-8-16,-1 8-3 15,15 16-2-15,24 0-35 16,22 3-49-16,24 0-70 16,14 0-83-16</inkml:trace>
  <inkml:trace contextRef="#ctx0" brushRef="#br0" timeOffset="33317.667">20350 9930 315 0,'27'0'114'0,"-2"0"10"0,16 0-31 15,2 15-27-15,9 1-16 16,8 10 5-16,0 7-6 16,-3 4-9-16,-5 4-14 15,-16 8-14-15,-6-2-7 16,-3-6-5-16,-5-3 0 16,-3-9-3-16,5-4-8 15,-10-10-18-15,0-10-33 16,-1-5-56-16,-13 0-35 15,14-22-96-15</inkml:trace>
  <inkml:trace contextRef="#ctx0" brushRef="#br0" timeOffset="33505.8538">21332 9881 373 0,'0'0'237'0,"0"0"-170"16,-52 19-16-16,-27 19 23 15,-30 16-23-15,-25 14-4 16,-21 8-17-16,-9 6-22 16,1-11-8-16,29-13-9 15,44-24-59-15,52-18-94 16,38-16-177-16</inkml:trace>
  <inkml:trace contextRef="#ctx0" brushRef="#br0" timeOffset="34473.4603">22147 10037 124 0,'0'0'342'15,"0"0"-303"-15,19 0 14 16,38 0-10-16,-2 0-6 16,16 0 1-16,13 0-2 15,1 0-6-15,-1 0-2 16,-16 0-19-16,-5-4-9 15,-27 4-9-15,-6 0-22 16,-14 0-40-16,-16 0-102 16,0 0-278-16</inkml:trace>
  <inkml:trace contextRef="#ctx0" brushRef="#br0" timeOffset="34751.9531">22540 9831 243 0,'0'0'272'16,"0"0"-238"-16,0 10-4 15,0 23 52-15,-14 8-32 16,0 13 11-16,-13 19-8 15,-11 4-20-15,-3 5-10 0,-3-10-16 16,17-13-7-16,13-14-12 16,14-16-32-16,0-16-57 15,6-13-58-15,43-9-108 16</inkml:trace>
  <inkml:trace contextRef="#ctx0" brushRef="#br0" timeOffset="35231.6234">23385 9707 18 0,'0'-3'409'0,"0"3"-350"15,0 0-21-15,0 0 2 16,0 0 11-16,19 0-1 16,19 0 0-16,8-4 3 15,20-3-2-15,13 1-2 16,11-2-6-16,3 1-11 0,-9 7-6 15,-24 0-8-15,-22 0-10 16,-19 7-5-16,-19 21-2 16,0 16 3-16,-24 18-4 15,-55 17 1-15,-19 18-1 16,0-3 1-16,8-4-1 16,35-22-1-16,30-22 1 15,25-17 0-15,0-18-1 16,71-11 1-16,28 0 0 15,12 0 1-15,1 0-1 16,-14-9-10-16,-5 3-27 16,16-1-83-16,-24-14-142 15</inkml:trace>
  <inkml:trace contextRef="#ctx0" brushRef="#br0" timeOffset="63653.9421">8966 9310 130 0,'-319'104'564'0,"-76"79"-561"15,-88 66 43-15,-100 56-12 16,-80 18-27-16,-10-17-7 16,81-63-48-16,161-111-199 15</inkml:trace>
  <inkml:trace contextRef="#ctx0" brushRef="#br0" timeOffset="64403.0973">17138 9313 517 0,'-131'31'72'16,"-65"56"-40"-16,-74 45 49 16,-82 44-31-16,-68 35-13 15,-19 18-15-15,20-9-8 16,67-33-10-16,120-50-4 16,109-68-120-16,77-66-369 15</inkml:trace>
  <inkml:trace contextRef="#ctx0" brushRef="#br0" timeOffset="65385.2278">10068 12318 375 0,'-27'0'34'0,"8"0"7"16,19 0-12-16,0 0-8 16,0 0 23-16,0 0 9 15,0 0 2-15,0 0-14 16,27 0-8-16,44 0 15 15,22-2-8-15,5-3-31 16,-6 5-7-16,-13 0-2 16,-13 0 0-16,-3 0-6 15,-14 0-24-15,3 0-44 16,-6 0-40-16,3-11-120 0</inkml:trace>
  <inkml:trace contextRef="#ctx0" brushRef="#br0" timeOffset="65873.5027">11380 11937 379 0,'19'-3'29'0,"13"-2"47"15,7-1-7-15,12-1-22 16,-10 1-11-16,0 2-12 16,-8-4 2-16,0 4 2 15,-3-2 1-15,-3 6-3 16,6 0-8-16,-6 0-4 15,-3 0-5-15,4 4-3 16,-4 5-3-16,-2 6-1 16,-3 3 0-16,0-5 0 15,0 7-2-15,-5 2 0 0,-14 7 0 16,0 6 0-16,-19 15 2 16,-41 11 3-16,-25 15-2 15,-7 10-3-15,2 9 2 16,2-2-2-16,17-6 1 15,20-7-1-15,12-13-2 16,7-10-3-16,13-12-8 16,10-15-24-16,9-10-50 15,0-17-65-15,0-3-175 16</inkml:trace>
  <inkml:trace contextRef="#ctx0" brushRef="#br0" timeOffset="66337.3531">12650 12256 397 0,'0'0'51'16,"0"0"-14"-16,66 0 35 16,18 0-12-16,14 0-27 15,9 0 2-15,2-5-1 16,-17-1-16-16,-13 1-18 15,-19-1-6-15,-13 4-42 0,-23 2-93 16,-24 0-202 0</inkml:trace>
  <inkml:trace contextRef="#ctx0" brushRef="#br0" timeOffset="66503.3452">12874 12486 683 0,'0'8'51'0,"38"7"-7"0,55 0-18 16,5-4-26-1,0-10-7-15,0-1-86 0,-19-14-138 16</inkml:trace>
  <inkml:trace contextRef="#ctx0" brushRef="#br0" timeOffset="66825.1377">14341 12241 566 0,'51'0'114'0,"23"0"-55"16,43 0-30-16,-13 0-29 15,-6 0-53-15,-19-6-136 16</inkml:trace>
  <inkml:trace contextRef="#ctx0" brushRef="#br0" timeOffset="67111.6969">15671 11868 434 0,'14'0'145'0,"-14"11"-118"16,0 33 21-16,0 19-3 15,-46 22-25-15,-25 8-8 16,-11 9 2-16,-8 5 0 15,11-5-7-15,8-7-7 0,30-13-4 16,14-11-32-16,21-20-49 16,6-16-66-16,0-34-145 15</inkml:trace>
  <inkml:trace contextRef="#ctx0" brushRef="#br0" timeOffset="67424.7803">16157 12068 542 0,'-60'61'34'0,"8"20"32"16,0 5-23-16,19-3-9 15,31-12-12-15,2-20-11 16,54-23-4-16,50-25 3 15,35-3 11-15,-3-20-4 16,14-31-9-16,-16-14 2 16,-25-5 4-16,-36 2 2 15,-40 5-4-15,-33 9-6 16,-41 4-3-16,-57 18-3 16,-19 10-18-16,13 18-7 15,39 4-57-15,43 0-60 16,22 0-219-16</inkml:trace>
  <inkml:trace contextRef="#ctx0" brushRef="#br0" timeOffset="67905.5989">17362 12195 422 0,'0'0'45'0,"0"0"30"16,38 0 6-16,8 9-26 15,14 11 3-15,0 7-4 0,17 6-19 16,10 1-16-16,-11 1-12 16,-2-3-7-16,-9 1 0 15,-5-3-15-15,3-6-21 16,-17-10-41-16,-18-2-25 16,4-12-83-16,-18-4-104 15</inkml:trace>
  <inkml:trace contextRef="#ctx0" brushRef="#br0" timeOffset="68058.8177">18202 12132 614 0,'-126'52'55'16,"-10"20"36"0,-17 14-29-16,-2 2-49 0,35-10-13 15,30-25-37-15,38-15-101 16,52-25-110-16</inkml:trace>
  <inkml:trace contextRef="#ctx0" brushRef="#br0" timeOffset="68587.3717">19025 12219 320 0,'0'0'213'0,"0"0"-190"16,0 0-3-16,0 26 46 16,0 10-27-16,0 17-4 15,0 11-5-15,0 7-17 16,-19 4-9-16,-8-7-4 15,8-11-31-15,-1-10-39 0,15-12-53 16,-3-19-81-16</inkml:trace>
  <inkml:trace contextRef="#ctx0" brushRef="#br0" timeOffset="68783.469">18777 12520 264 0,'0'0'384'16,"0"0"-339"-16,84 0 3 15,28-4-35-15,19-4-8 0,-6-6-4 16,-2-2-1-16,-30 1-18 16,-14-5-55-16,-14-2-131 15</inkml:trace>
  <inkml:trace contextRef="#ctx0" brushRef="#br0" timeOffset="69181.2057">19903 12105 231 0,'0'0'258'15,"0"0"-235"-15,0 0-11 16,0 0 10-16,33 0 37 16,46-2 5-16,8-13-1 15,22 0 5-15,-11 8-6 16,-19 3-12-16,-27 4-14 15,-33 13-20-15,-19 31-8 16,-33 24 3-16,-76 19-4 16,-21 15-7-16,10-3 0 0,35-8 0 15,52-20 0 1,33-27 0-16,33-25-4 0,87-19-4 16,44-2-2-16,29-36-16 15,-13-3-57-15,-11-8-85 16,-30-13-217-16</inkml:trace>
  <inkml:trace contextRef="#ctx0" brushRef="#br0" timeOffset="74025.3572">10041 14401 282 0,'-11'0'75'15,"3"0"-14"-15,8 0-35 16,0 0-8-16,0 0 10 16,0-2 15-16,0 2-4 15,0 0 5-15,-11-3-5 16,11 3 2-16,-3 0-6 15,3 0-16-15,14-4-10 16,59-3 10-16,45 0 18 16,21-7-23-16,5 0-5 15,-13 4-7-15,-16-5-2 16,-36 0-17-16,-25 3-64 0,-35-1-72 16,-19-5-261-1</inkml:trace>
  <inkml:trace contextRef="#ctx0" brushRef="#br0" timeOffset="74731.2695">12067 14004 437 0,'0'2'56'16,"0"3"2"-16,0-2-18 16,0-3-21-16,0 0-2 15,0 0 5-15,0 0 6 16,-9 0 2-16,-29 0-3 16,-8 0-18-16,-11-5 5 0,-17 5 2 15,-10 0-9-15,-6 29 1 16,-3 20 0-16,0 10-2 15,14 11-2-15,14-1-1 16,32 1 2-16,14-6-3 16,19-10-1-16,0-13 2 15,27-23-2-15,52-14 7 16,6-4 9-16,32-35-5 16,8-20-6-16,-2-10-4 15,2 4 0-15,-40 4-1 16,-6 6 1-16,-33 11 2 15,-7 16 2-15,-7 10-3 0,-18 5-1 16,0 9 4-16,-14 0 1 16,0 0-1-16,0 0-3 15,-25 23-2-15,-16 19 0 16,-11 18 0-16,-13 12 1 16,-3 13 1-16,-9 10 1 15,4 5 1-15,7 2-4 16,23-16-1-16,15-9-1 15,20-25-14-15,8-17-19 16,0-15-27-16,0-17-55 16,22-3-63-16,16-16-119 15</inkml:trace>
  <inkml:trace contextRef="#ctx0" brushRef="#br0" timeOffset="75061.3894">12996 14285 500 0,'28'0'83'16,"24"0"-44"-16,32 0 13 15,22 0-9-15,1 0-38 16,-4 0-5-16,-32 0-2 16,-11 0-5-16,-16 0-7 15,-17 0-21-15,-13 0-55 16,-6 0-79-16,-8 0-187 15</inkml:trace>
  <inkml:trace contextRef="#ctx0" brushRef="#br0" timeOffset="75241.0237">13247 14514 212 0,'0'0'385'16,"25"0"-340"-16,59 0 19 15,17 0-33-15,16 0-14 16,-18 0-17-16,-15-2-7 16,-29-8-25-16,-4 2-41 15,-4-8-88-15</inkml:trace>
  <inkml:trace contextRef="#ctx0" brushRef="#br0" timeOffset="75555.2384">14542 14295 483 0,'0'4'79'15,"55"4"24"-15,16-5-52 16,22-2-23-16,-3-1-18 0,-11 0-10 16,-14 0-10-16,-19-1-17 15,-5-14-46-15,3-5-98 16,-11-5-228-16</inkml:trace>
  <inkml:trace contextRef="#ctx0" brushRef="#br0" timeOffset="75825.5143">15835 13930 264 0,'0'13'222'0,"0"27"-166"0,0 15 9 16,-47 20-30-16,-29 12-19 15,-6 11 6-15,-16-3 5 16,8 1-8-16,17-7-9 16,7-8-10-16,20-8-2 15,27-19-17-15,8-15-14 16,11-19-20-16,0-14-28 15,0-6-40-15,24 0-63 16</inkml:trace>
  <inkml:trace contextRef="#ctx0" brushRef="#br0" timeOffset="76223.4282">16260 14072 163 0,'0'0'242'15,"0"0"-199"-15,-5 7-28 16,-28 19 3-16,-13 10 8 16,7 6 11-16,-20 8 17 15,12 4 4-15,9 5-7 0,11 2-20 16,21-2-2-1,6-10-8-15,0-11-12 0,33-11-5 16,46-17 3-16,25-10 3 16,21 0 1-16,-2-24-4 15,-6-20-3-15,-11-5 0 16,-35-2 3-16,-24 0-2 16,-34 5-2-16,-13 6-2 15,-27 1-1-15,-38 9-5 16,-15 7-4-16,4 11 0 15,30 3-16-15,13 5-42 16,25-4-33-16,8 4-90 16,0-10-256-16</inkml:trace>
  <inkml:trace contextRef="#ctx0" brushRef="#br0" timeOffset="76545.3245">17446 14119 411 0,'0'8'109'0,"28"7"-24"0,10 6-28 15,3 1-11 1,10 4-18-16,7 4 2 0,-9 1 8 16,8 4-6-16,-11 2-10 15,6-2-14-15,-5-6-8 16,-1 1-5-16,-2-7-9 16,-9-5-29-16,-2-3-47 15,-28-8-55-15,-5-7-141 16</inkml:trace>
  <inkml:trace contextRef="#ctx0" brushRef="#br0" timeOffset="76725.322">18278 14090 410 0,'-44'0'219'15,"-24"40"-151"-15,-30 28 6 16,-47 24-7-16,-37 11-20 15,-15 6-19-15,20-9-28 16,46-21-3-16,47-31-92 16,65-45-175-16</inkml:trace>
  <inkml:trace contextRef="#ctx0" brushRef="#br0" timeOffset="78069.3837">16091 16711 508 0,'-19'-12'99'15,"5"4"-63"-15,6 4 10 16,3 4-12-16,-1 0-1 0,-2 0-7 15,8 0 2 1,0 0-7-16,14 0-4 0,59 24 11 16,31 17 9-16,8 11-26 15,-3 6-4-15,-3 0-4 16,-21 3-3-16,-6 0 0 16,-14-4-1-16,-18-1-7 15,-4-13-21-15,-7-9-35 16,-17-16-42-16,-19-13-45 15,0-5-141-15</inkml:trace>
  <inkml:trace contextRef="#ctx0" brushRef="#br0" timeOffset="78263.3861">17048 16558 162 0,'-60'0'533'15,"-33"8"-498"-15,-24 47 10 16,-52 24-16-16,-22 12-10 16,-13 9-19-16,13-6-7 15,36-15-33-15,56-15-38 16,29-28-59-16,48-24-141 16</inkml:trace>
  <inkml:trace contextRef="#ctx0" brushRef="#br0" timeOffset="78759.0828">14379 16804 198 0,'0'-5'355'16,"0"1"-306"-16,41-2 0 0,24-2 2 15,39-2 13 1,2-1-23-16,-8 1-26 0,-21 7-15 16,-23 3 0-16,-21 0-20 15,-6 0-39-15,-8 0-61 16,-8-2-128-16</inkml:trace>
  <inkml:trace contextRef="#ctx0" brushRef="#br0" timeOffset="78975.1741">14485 17150 591 0,'66'0'43'16,"18"0"75"-16,14 0-77 15,-13 0-41-15,-17 0 0 16,-30 0-74-16,-11-5-107 16,-27-22-257-16</inkml:trace>
  <inkml:trace contextRef="#ctx0" brushRef="#br0" timeOffset="80109.2188">11300 15920 354 0,'0'-1'146'0,"-13"-3"-80"0,-20 3-20 16,-5 1-31-1,-22 0 0-15,-19 0-3 0,-11 19 5 16,-3 8 9-16,-5 11-1 16,24-1-1-16,4 1-6 15,18 3-4-15,19-3 0 16,25 1-3-16,8-4-3 16,0-7-4-16,33-13-3 15,35-13-1-15,16-2 2 16,14-13-2-16,11-24-1 15,-10-3 1-15,-26 1 0 16,-13 3 1-16,-22 13 1 16,-19 7 0-16,-10 12 5 15,-9 4 0-15,0 0-1 16,0 0 0-16,0 0 0 0,0 10-1 16,-36 23-2-1,-16 16-1-15,-5 6 0 0,5 4 3 16,1-6-4-16,10 3-1 15,2-9-2-15,26-2-12 16,7-8-36-16,6-5-42 16,0-13-74-16,39-19-198 15</inkml:trace>
  <inkml:trace contextRef="#ctx0" brushRef="#br0" timeOffset="80332.5321">12015 15955 544 0,'-74'56'50'15,"3"21"0"-15,-27 18-9 16,-19 21-7-16,-14 12-4 16,-13 6 0-16,-6 1-9 15,11-12-17-15,27-10-4 16,27-21-16-16,39-17-39 15,21-19-34-15,25-21-21 16,0-23-76-16</inkml:trace>
  <inkml:trace contextRef="#ctx0" brushRef="#br0" timeOffset="80655.3513">12058 16484 217 0,'0'13'176'15,"-10"19"-148"-15,-31 10 16 16,-6 10 19-16,-10 7-13 15,-8 6-5-15,-14 7 5 0,-1 4-7 16,15-5-23-16,0-3-15 16,18-4-5-16,23-15-9 15,10-14-13-15,14-17-10 16,0-18-30-16,19 0-56 16,47-36-34-16,7-10-155 15</inkml:trace>
  <inkml:trace contextRef="#ctx0" brushRef="#br0" timeOffset="80941.682">12566 16607 82 0,'-19'31'219'0,"-17"12"-160"0,-2 9 24 16,-14 4 13-16,6 2-8 15,21-8-20-15,25-11-24 16,0-19-24-16,77-17-11 16,23-3 7-16,31-30 4 15,6-26-10-15,-12-10-2 16,-29 4 5-16,-47 10 18 16,-44 15-6-16,-5 15-3 15,-74 17-18-15,-24 5-4 16,0 0-14-16,14 2-53 0,18-2-136 15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1T18:46:08.5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5771 6780 315 0,'19'-8'81'0,"-5"2"-40"16,-3 5-1-16,-11-3-4 15,8 0 12-15,-8-2 5 16,13 4-3-16,-2 1-5 15,-8-3-8-15,-3 3-2 16,0 1-11-16,0 0-9 16,0 0 1-16,0 6-5 0,-16 38-2 15,-42 27 14-15,-15 23-15 16,-36 22-2-16,-9 21-3 16,-2 11-3-16,3-5 0 15,19-18 0-15,19-22-8 16,27-28-33-16,30-32-35 15,11-20-15-15,11-23-48 16,11 0-68-16</inkml:trace>
  <inkml:trace contextRef="#ctx0" brushRef="#br0" timeOffset="359.2603">6322 7334 377 0,'-41'17'44'16,"-11"22"11"-16,-8 17-5 15,3 8-12-15,21-5 0 16,17-7-13-16,19-17-8 15,8-20 0-15,71-15 12 16,20-3 3-16,12-38 0 0,4-9 4 16,-33-3-10-1,-30 5-1-15,-39 10-8 0,-13 10-5 16,-60 13-6-16,-52 10-6 16,-19 5-4-16,6 0-13 15,30 14-18-15,48-6-28 16,47 2-17-16,6 1-38 15,86-10-91-15</inkml:trace>
  <inkml:trace contextRef="#ctx0" brushRef="#br0" timeOffset="930.4004">7723 7370 370 0,'0'0'35'16,"0"-2"34"-16,-8-4-14 15,-11 3-20-15,-8-8-24 16,-3 5 23-16,-11 6-1 15,-17 0-9-15,-15 20-10 16,-17 30-1-16,-8 13 6 16,-3 8 5-16,16 7 4 0,20-9-8 15,32-18-4-15,33-16-16 16,0-20-3-16,19-15 1 16,47 0 2-16,13-29 7 15,0-11 1-15,-14-6-3 16,1 3 5-16,-20-1 4 15,-19 1 0-15,-10 5 1 16,-17 12-1-16,0 11-4 16,0 9 1-16,0 6-5 15,0 0-6-15,0 33 1 16,0 25-1-16,-17 18 8 0,-32 18-1 16,-22 19-1-16,-13 15 2 15,-14 8 4-15,-14-6-5 16,-5-14-2-16,-1-18-4 15,7-23-1-15,12-24 1 16,-7-24-1-16,2-18-3 16,12-9-2-16,7-7-20 15,33-25-35-15,31-9-30 16,21 0-47-16,27-2-116 16</inkml:trace>
  <inkml:trace contextRef="#ctx0" brushRef="#br0" timeOffset="1350.4422">7887 7940 312 0,'-47'24'101'0,"-10"12"-49"0,-3 8 14 16,-5 0-3-1,13-10-32-15,25-11-15 0,27-11-9 16,0-8 6-16,19 0 30 15,33 2 21-15,-1 3-7 16,-10 11-18-16,-22 12-7 16,-19 13-6-16,-11 13-9 15,-62 7-12-15,-14-4 0 16,-9-17-5-16,9-17-8 16,21-24-29-16,20-3-25 15,27-26-26-15,19-15-12 16,0-4-55-16,46-2-52 15</inkml:trace>
  <inkml:trace contextRef="#ctx0" brushRef="#br0" timeOffset="1554.4118">7630 8006 392 0,'0'8'118'15,"9"-1"-48"-15,48 3 28 16,22-6-20-16,25-4-24 16,2 0-15-16,-2 0-23 15,-6-20-16-15,-33-7-7 0,9-2-61 16,-14-11-138 0</inkml:trace>
  <inkml:trace contextRef="#ctx0" brushRef="#br0" timeOffset="2596.052">9097 7521 256 0,'0'-8'161'0,"0"8"-85"16,0 0-21-16,0 0-32 16,0 0 4-16,0 0-8 15,0 4 27-15,9 22 3 16,4 20-12-16,6 11-3 16,-19 15-10-16,0 15-6 0,0 5-7 15,0-8-5 1,0-20-6-16,14-29 0 0,10-23-1 15,9-12-1-15,27-36 2 16,6-34 0-16,7-24-2 16,-10-15-15-16,-17-10 11 15,-13-10 6-15,-14-2 0 16,3 0 0-16,-3 18-2 16,-5 23-3-16,5 29 5 15,5 16 0-15,3 14-1 16,-7 14-1-16,7 7 0 15,19 2 1-15,20 1 1 16,37-1 2-16,42-3-2 0,46-4 2 16,57-7 7-16,35-1 8 15,17-2 3-15,-5-1-5 16,-25 8-13-16,-55 0-2 16,-38 2-12-16,-40-1-27 15,-39-3-49-15,-30 5-10 16,-19-2-73-16</inkml:trace>
  <inkml:trace contextRef="#ctx0" brushRef="#br0" timeOffset="3158.2303">10493 7470 373 0,'-11'0'47'16,"11"0"-9"-16,0 0-12 16,0 0 4-16,0 0-5 15,0 0 13-15,0 0 31 16,0 15-11-16,39 10-2 16,-1 0-14-16,3 11-10 0,2 7-8 15,-15 6-4-15,-7 6-7 16,-10-1-11-16,-2 5-2 15,-9-2-2-15,0-5-9 16,0-4-27-16,10-19-36 16,-10-13-31-16,9-16-65 15,4-19-134-15</inkml:trace>
  <inkml:trace contextRef="#ctx0" brushRef="#br0" timeOffset="3354.1891">11123 7504 316 0,'-46'0'221'0,"-11"0"-189"16,-22 31 19-1,-14 18-13-15,-13 3-15 0,-23 7-15 16,-2 1-1-16,17-1-5 16,19-7-2-16,29-9-7 15,33-12-19-15,33-12-45 16,0-12-39-16,58-7-59 15</inkml:trace>
  <inkml:trace contextRef="#ctx0" brushRef="#br0" timeOffset="3578.2382">11352 7591 438 0,'60'-10'29'16,"11"-2"63"-16,14-2-47 16,2-2 5-16,-11 1-14 15,-10 1-20-15,-12 1-15 16,-21 4-1-16,5 1-10 16,-19 4-37-16,0 4-101 15,3 0-160-15</inkml:trace>
  <inkml:trace contextRef="#ctx0" brushRef="#br0" timeOffset="3766.2252">12402 7293 500 0,'14'0'58'16,"2"25"11"-16,-8 25 6 15,-8 20-13-15,0 13-14 16,-60 11-11-16,-24 9-19 15,-25-8-18-15,21-11-7 16,23-7-64-16,32-30-108 16,33-35-282-16</inkml:trace>
  <inkml:trace contextRef="#ctx0" brushRef="#br0" timeOffset="4619.9582">14463 7204 317 0,'0'0'99'16,"0"0"-29"-16,0 0-26 15,30 0 3-15,28 0 26 16,15 0-19-16,12 0-9 16,18 0 1-16,-10 0-21 0,-14 0-15 15,-3 0-10-15,-35 0-4 16,-2 0-22-16,-20 0-53 15,2 0-81-15,-15-5-181 16</inkml:trace>
  <inkml:trace contextRef="#ctx0" brushRef="#br0" timeOffset="4830.034">14932 6991 441 0,'0'0'126'0,"0"36"-80"16,0 22 23-16,-13 18-23 15,-42 17-9-15,-24 12-17 16,-19-5-9-16,19-13-11 16,16-19-19-16,50-26-106 15,13-36-278-15</inkml:trace>
  <inkml:trace contextRef="#ctx0" brushRef="#br0" timeOffset="5482.5306">16039 6722 360 0,'19'-4'86'0,"-5"0"-1"16,2 4-28-16,-7 0-9 15,4 0 0-15,-5 0-8 16,-2 21 6-16,-6 10-9 16,0 19-2-16,-27 17-9 15,-44 20-11-15,-22 25-1 16,-11 17-1-16,-21 11-4 16,13-6-7-16,14-18-2 15,24-24-9-15,31-28-36 16,35-26-80-16,8-38-84 15,65-1-223-15</inkml:trace>
  <inkml:trace contextRef="#ctx0" brushRef="#br0" timeOffset="5751.8788">16157 7502 588 0,'-39'44'2'16,"39"-6"8"-16,19-14 2 16,71-18 5-16,36-6 1 15,10-22 8-15,3-21 16 16,-27-7 8-16,-36 6-16 0,-35 7-18 16,-41 9 0-16,0 6 2 15,-87 13-7-15,-22 9-11 16,-3 0 0-16,28 0-33 15,43 0-52-15,41 6-51 16,0-3-79-16</inkml:trace>
  <inkml:trace contextRef="#ctx0" brushRef="#br0" timeOffset="6256.0885">18038 7179 106 0,'0'0'278'0,"0"0"-227"16,0-3-20-16,-8 3 0 16,-11-1 7-16,-3 1-4 15,-22 0 3-15,3 0-3 16,-24 26 11-16,-11 11-10 15,2 2-5-15,0 7-9 16,17-4-13-16,24-8 0 16,20-8-3-16,13-10-5 15,0-12-7-15,5-4 7 16,36 0 11-16,11 0 7 16,8-26-7-16,0-9-2 0,-8-3 6 15,5-3-1-15,-24 7-2 16,-1 14 14-16,-23 15-8 15,-9 5-7-15,0 0-7 16,0 1-2-16,0 35 2 16,0 16 7-16,0 25-5 15,-9 17 0-15,-67 19 2 16,-22 11 4-16,-28 4-2 16,-18-3 1-16,-6-18-8 15,11-20-1-15,8-23-2 16,22-31 0-16,27-24-6 15,3-9-16-15,22-30-26 0,24-27-67 16,33-22-108-16</inkml:trace>
  <inkml:trace contextRef="#ctx0" brushRef="#br0" timeOffset="6848.1738">18412 7691 408 0,'-47'7'141'0,"1"20"-94"16,-1 3 10-16,15-2-29 15,13-6-22-15,19-7-4 16,0-7 2-16,0 0 14 15,51-3 30-15,9 2 10 16,-2 7-21-16,-17 1-10 16,-28 7 1-16,-13 8-9 15,0 5-7-15,-60 4-10 0,-19-7-2 16,-5-11-14 0,18-16-36-16,14-5-24 0,25-1-22 15,19-19-51-15,8-5-45 16,0-2-149-16</inkml:trace>
  <inkml:trace contextRef="#ctx0" brushRef="#br0" timeOffset="7036.0823">18493 7643 640 0,'0'0'27'16,"0"0"5"-16,22 0 22 15,38 3-19-15,16-3-12 0,4 0-8 16,4-19-15-16,3-10-1 16,-2-2-41-16,5-8-88 15,-3-7-325-15</inkml:trace>
  <inkml:trace contextRef="#ctx0" brushRef="#br0" timeOffset="7546.1408">20140 6583 467 0,'-46'0'134'16,"-14"38"-88"-16,-25 26 2 15,-13 17-6-15,-14 17-10 16,3 18-11-16,17 13 16 15,21 6-9-15,35-4-13 16,25-15-15-16,11-18-2 16,19-23-27-16,52-14-35 15,3-14-46-15,10-12-64 16,-10-26-204-16</inkml:trace>
  <inkml:trace contextRef="#ctx0" brushRef="#br0" timeOffset="7830.3739">20617 7043 611 0,'0'3'10'0,"41"23"48"0,6 9-7 16,10-2-11-16,3 3-18 16,5-1 2-16,1-2-6 15,5-6-15-15,-6-7-3 16,-5-3-20-16,-8-6-43 16,-11 4-38-16,-9-14-72 15,1-1-156-15</inkml:trace>
  <inkml:trace contextRef="#ctx0" brushRef="#br0" timeOffset="8001.8683">21561 6903 334 0,'-58'0'324'0,"-21"10"-292"0,-13 33 28 16,-26 16-4-16,-26 13-27 15,2 8-11-15,-11 0-1 16,17-4-17-16,30-16-9 15,49-21-55-15,40-12-83 16,17-24-131-16</inkml:trace>
  <inkml:trace contextRef="#ctx0" brushRef="#br0" timeOffset="8265.9578">22278 6829 253 0,'0'0'254'16,"0"14"-181"-16,-14 29 20 16,-27 6-36-16,-2 15-18 15,-4-6-23-15,12 3-9 16,5-3-7-16,8-8-7 15,11-3-9-15,11-15-29 16,0-12-50-16,0-10-85 16,0-10-139-16</inkml:trace>
  <inkml:trace contextRef="#ctx0" brushRef="#br0" timeOffset="8451.0411">21869 7139 179 0,'0'-6'493'16,"8"5"-437"-16,63-1-10 16,22-3-1-16,24-5-22 15,-5-3-7-15,-6-4-4 16,3-4-12-16,-16-4-9 16,-9-5-53-16,-5 1-88 15,-13 7-154-15</inkml:trace>
  <inkml:trace contextRef="#ctx0" brushRef="#br0" timeOffset="8812.0378">23044 6880 426 0,'0'0'29'0,"0"0"4"16,0 0 25-16,38 0 27 15,19 0-23-15,12 0 1 16,2 0-7-16,2-3-10 16,-2 3-5-16,-19 0-9 15,-19 0-5-15,-6 0-13 16,-27 2-6-16,0 25-7 0,-19 10 0 16,-55 15 0-16,-5 13-1 15,-14 5 0-15,22-10-2 16,20-6 0-16,37-17 1 15,14-10-3-15,8-8 0 16,55 0 2-16,11-3 1 16,10-3 0-16,-10-4-2 15,-3-5-10-15,-1-4-22 16,-10 0-55-16,0-20-99 16,-8-13-304-16</inkml:trace>
  <inkml:trace contextRef="#ctx0" brushRef="#br0" timeOffset="9076.3887">24072 6600 416 0,'14'15'77'16,"43"25"43"-16,3 10-55 15,5 11-10-15,-27 9-9 16,-24 10 1-16,-14 15 6 16,-33 24-8-16,-51 12-11 15,-33 7-16-15,-9-4-12 16,1-17-6-16,8-17-11 16,24-36-44-16,36-32-96 0,37-32-121 15</inkml:trace>
  <inkml:trace contextRef="#ctx0" brushRef="#br0" timeOffset="9569.865">24805 6422 355 0,'-38'15'158'0,"-16"7"-70"16,2-3-6-16,19-5-13 15,9-6-16-15,24-2-40 16,0-6-11-16,0 3 8 0,19-1 15 16,27 5 7-1,11 6-1-15,-5 9-13 0,-25 13 3 16,-18 6 0-16,-9 9-2 15,0 4-10-15,-55-7-5 16,-2-11-4-16,-9-11-2 16,12-15-14-16,2-10-16 15,6-2-23-15,13-31-25 16,6-11-28-16,21-1-26 16,6 6-57-16,0 0-90 15</inkml:trace>
  <inkml:trace contextRef="#ctx0" brushRef="#br0" timeOffset="9742.4607">24805 6422 653 0,'28'-92'76'16,"18"96"14"-16,6 16-14 16,5-2-41-16,9-6-13 15,-6-1-10-15,-14-9-9 16,0-2-3-16,-8 0-15 15,9-13-63-15,-15-23-173 16</inkml:trace>
  <inkml:trace contextRef="#ctx0" brushRef="#br0" timeOffset="13129.9895">24950 7372 183 0,'0'0'281'0,"0"0"-245"16,0 0 25-16,27 0-4 16,50 0 12-16,21-4 3 15,14-5-17-15,-12-2-16 0,-15 0-25 16,-20 1-14-16,-7-2-7 15,-17-2-44-15,5-10-92 16,-16-2-231-16</inkml:trace>
  <inkml:trace contextRef="#ctx0" brushRef="#br0" timeOffset="13640.2861">26510 6667 364 0,'5'-6'212'0,"-5"2"-174"15,0 2 6-15,0 0-19 16,8 2-4-16,-8 0-6 16,0 0 2-16,0 4 10 15,0 35-5-15,0 8-3 16,-41 14-5-16,-30 15-4 16,-27 14-1-16,-27 20-2 15,-1 7-4-15,4 4 0 16,10-9-3-16,19-15-3 15,17-17-18-15,21-25-50 16,17-19-34-16,38-16-70 16,0-20-150-16</inkml:trace>
  <inkml:trace contextRef="#ctx0" brushRef="#br0" timeOffset="14022.1334">26496 7346 18 0,'0'0'394'15,"0"0"-374"-15,-38 13 2 0,-9 12-7 16,-13 9 16-1,9 3 3-15,-1 1 4 0,5 8 21 16,15-4-13-16,13-4-8 16,19-8-10-16,0-11-20 15,51-15-6-15,42-4 6 16,30-1 9-16,2-34-8 16,-7-9 9-16,-34 7 14 15,-32 2-5-15,-44 4-11 16,-8 5 3-16,-46 4-19 15,-44 3-4-15,-8 9-26 16,24 8-33-16,22 2-38 16,33 0-38-16,19 0-77 15</inkml:trace>
  <inkml:trace contextRef="#ctx0" brushRef="#br0" timeOffset="14524.2032">27532 7365 434 0,'-8'0'22'16,"8"0"-8"-16,-19 0 4 16,-8 0 12-16,-23 0-4 0,-18 18 22 15,-8 13 1-15,-11 11-16 16,-3 4-6-16,35-5-1 15,17-6-15-15,24-9-11 16,14-15-4-16,0-5-3 16,0-6 7-16,41 0 8 15,6 0 12-15,4-7 0 16,-7-11 0-16,-11 3 6 16,-6 1 0-16,-2-3-5 15,-17 8-1-15,0 3-1 16,-8 5-7-16,0 1-9 15,0 0-1-15,0 0-2 16,5 21-2-16,-5 20 2 16,0 19 5-16,0 16-1 15,-41 12 4-15,-35 9 0 0,-22 1-2 16,-19 1 0-16,-9-9-2 16,-5-17-4-16,11-19 0 15,11-23-2-15,28-20-9 16,4-11-12-16,12-12 4 15,24-26-24-15,22-4-35 16,19-7 6-16,0 6-19 16,38-3-83-16,49-7-169 15</inkml:trace>
  <inkml:trace contextRef="#ctx0" brushRef="#br0" timeOffset="15012.0671">27630 7720 165 0,'0'-8'192'15,"0"6"-126"1,0 2 21-16,0 0-29 0,0 0-9 16,0 0-18-16,0 0-5 15,0 10 0-15,-5 11-5 16,-36 4-4-16,0 9 4 15,-11-3-5-15,9-3-4 16,15-5-7-16,23-11-5 16,5-7-5-16,0-3 5 15,38-2 3-15,3 5 12 16,-3 1 1-16,-13 4 5 16,-23 6 7-16,-2 10-10 15,0 3-10-15,-35-1-8 16,-17-11-21-16,-8-15-36 0,8-2-26 15,14-9-27-15,30-19-95 16,8-1-52-16,0-1 114 16</inkml:trace>
  <inkml:trace contextRef="#ctx0" brushRef="#br0" timeOffset="15102.7928">27630 7720 153 0</inkml:trace>
  <inkml:trace contextRef="#ctx0" brushRef="#br0" timeOffset="15198.189">27630 7720 153 0,'-8'-42'472'0,"27"42"-431"0,17 0 2 16,7 0-17-16,12 0-5 15,2 0-10-15,3-6-11 0,0 5-6 16,-8-2-8-16,-6-1-44 16,-8 3-150-16</inkml:trace>
  <inkml:trace contextRef="#ctx0" brushRef="#br0" timeOffset="15589.5143">29064 6926 570 0,'33'12'69'15,"13"27"5"-15,20 8-33 16,-1 11 7-16,6-1-25 16,-11 11 1-16,0-7-3 15,-13 5-5-15,-15-5-10 16,-13-7-6-16,-5-4-9 0,-3-15-20 16,-11-12-26-16,0-18-54 15,14-5-69-15,-6-21-161 16</inkml:trace>
  <inkml:trace contextRef="#ctx0" brushRef="#br0" timeOffset="15814.2318">29997 6906 320 0,'-16'-3'358'0,"-34"3"-318"15,-15 20 11 1,-41 24 5-16,-39 19-16 0,-24 14-23 15,-8 5-11-15,-6 0-3 16,31-5-3-16,26-15-4 16,42-16-19-16,37-13-42 15,23-18-32-15,24-15-19 16,0 0-18-16,43-13 42 16,36-11-198-16</inkml:trace>
  <inkml:trace contextRef="#ctx0" brushRef="#br0" timeOffset="16315.9298">30114 6569 318 0,'0'0'121'15,"0"0"-73"-15,0 0 0 16,0 0-13-16,0 0-5 16,19 0 13-16,19 0 13 15,17 0 0-15,-3 0 3 16,0 2-4-16,-12 8-15 15,-23 13-12-15,-17 8-8 16,0 13-11-16,-38 6-3 16,-14-6-6-16,19-5-4 15,19-15-6-15,14-11-18 0,0-11-18 16,60-2-26-16,25 0-50 16,8 0-168-16</inkml:trace>
  <inkml:trace contextRef="#ctx0" brushRef="#br0" timeOffset="50085.7614">6286 10115 363 0,'27'-13'46'0,"-2"1"13"16,-11 5-1-16,-12 7-11 0,-2-2-5 15,0 2-8 1,0 0 1-16,0 0-1 0,0 0-2 15,0 0-14-15,0 0-5 16,-2 16-1-16,-17 20 14 16,-20 20-9-16,-12 10-5 15,-18 6-7-15,-1 3-5 16,-4-3 0-16,11-3-16 16,9-12-34-16,15-13-43 15,1-12-77-15,3-16-83 16</inkml:trace>
  <inkml:trace contextRef="#ctx0" brushRef="#br0" timeOffset="50363.6237">5258 10904 355 0,'0'5'76'0,"0"-5"-34"16,38 1-2-16,22-1 8 15,44 0 7-15,21-13 6 16,28-9 8-16,-11 8-17 0,-36 4-13 16,-27 5-27-1,-27 5-12-15,-19 0-8 0,5-5-16 16,-16-2-45-16,-17 2-52 15,-5 5-109-15</inkml:trace>
  <inkml:trace contextRef="#ctx0" brushRef="#br0" timeOffset="50783.6533">5430 11212 397 0,'0'0'47'16,"0"0"13"-16,0 0-14 15,11 0 19-15,49 0-5 16,33-7-1-16,5 1-1 16,0-3-4-16,-19 9-16 15,-27 0-12-15,-33 0-15 16,-19 0-8-16,0 34 2 16,-46 19 6-16,-58 22 0 0,-27 17-8 15,6 7-3 1,21-9 0-16,69-10-1 0,35-23-5 15,35-27-20-15,88-25-11 16,49-5-3-16,24-35-35 16,-13-12-23-16,-39 9-74 15,-40-5-195-15</inkml:trace>
  <inkml:trace contextRef="#ctx0" brushRef="#br0" timeOffset="51285.6028">8023 10347 400 0,'0'-2'210'16,"0"2"-168"-16,0 0-13 16,0 0-7-16,0 0 4 15,0-3 7-15,0 3 6 16,0 0-14-16,-11 21-13 16,-24 28 28-16,-17 23-14 15,-33 19-10-15,-26 13-8 16,-28 9-4-16,-9-1-2 15,15 2-2-15,29-13-5 16,30-19-16-16,36-21-39 0,38-25-52 16,0-18-19-16,19-18-64 15,47 0-57-15</inkml:trace>
  <inkml:trace contextRef="#ctx0" brushRef="#br0" timeOffset="51661.6991">8140 10896 396 0,'0'0'33'16,"0"0"-5"-16,-38 4-15 0,-14 19 12 15,-8 4 19-15,-5 8 4 16,8 10 1-16,16 1-12 16,8 2-7-16,33-9-12 15,0-12-11-15,19-13-1 16,47-14 4-16,26 0 7 16,6-38-4-16,9-7 5 15,-17-3-4-15,-25 7 2 16,-27 10-4-16,-38 9-1 15,0 6-2-15,-62 5-9 0,-4 9-7 16,20 2-21 0,19 0-30-16,27 0-41 0,0 0-101 15,19 0-132-15</inkml:trace>
  <inkml:trace contextRef="#ctx0" brushRef="#br0" timeOffset="52193.5397">9264 10888 231 0,'0'0'122'15,"0"0"-68"-15,0 0-18 0,-22 0 11 16,-3 0-2-16,-2 0-19 15,3 4 7-15,-12 4-2 16,-2 5-1-16,-14 9-6 16,-8 13 4-16,3 7-6 15,-3 8-2-15,14-3-6 16,21-9-5-16,17-16-9 16,8-14-6-16,8-8 5 15,30 0 1-15,14-22 9 16,-6-7 1-16,1 0 5 15,-9 0 3-15,8-1-3 16,-13 7 1-16,-6 9 1 0,-21 2 5 16,7 10-2-16,-7 2-9 15,7 0-10-15,6 5 0 16,-5 26 0-16,0 11 6 16,-14 17 3-16,0 14 0 15,-8 13-1-15,-50 13 2 16,-26 9-1-16,-36 8-2 15,-30-5-4-15,-22-8-3 16,-2-20-1-16,10-24-3 16,38-25-6-16,34-29-4 15,21-5-21-15,25-26-13 16,26-17-22-16,20-7-38 16,20 2-52-16,64 3-71 0</inkml:trace>
  <inkml:trace contextRef="#ctx0" brushRef="#br0" timeOffset="52583.6848">9643 11399 265 0,'0'0'138'16,"-19"0"-75"-16,-3 0-13 0,-3 0 2 15,6 0-18-15,-3 0-7 16,11 8-5-16,-2 3-3 16,13-4 9-16,0 1 3 15,0 3 5-15,0 1 3 16,19 6-7-16,8-1-5 15,3 6-3-15,-16 5-6 16,-14 2-7-16,0 13-2 16,-33 0-4-16,-24-1-5 15,-17-5-5-15,3-16-12 16,6-14-26-16,19-7-14 16,7-13-18-16,12-16-39 15,22-6-95-15,5 2-102 0</inkml:trace>
  <inkml:trace contextRef="#ctx0" brushRef="#br0" timeOffset="52777.5732">9504 11304 290 0,'0'0'296'15,"27"0"-233"-15,6 0-3 16,27 12-4-16,19-8-17 15,-3-1-6-15,22-3-14 16,-13 0-15-16,-12-3-4 0,1-18-29 16,-17-9-108-16,-19-21-306 15</inkml:trace>
  <inkml:trace contextRef="#ctx0" brushRef="#br0" timeOffset="53453.6736">11249 10110 610 0,'-14'0'42'16,"-32"37"0"-16,-20 19 0 15,-37 22-5-15,-28 11-8 16,-8 17-6-16,0 13-9 16,21 0 5-16,34 6-3 15,38-14-16-15,46-11-4 16,0-19-20-16,46-15-21 16,38-24-28-16,15-15-45 15,7-24-124-15</inkml:trace>
  <inkml:trace contextRef="#ctx0" brushRef="#br0" timeOffset="53827.9237">11576 10543 146 0,'0'0'422'16,"0"0"-381"-16,0 5 4 0,19 20 18 15,22 3-30-15,2 6-4 16,-2 8 7-16,6 1-7 16,-9 0-10-16,0-1-12 15,-11-3-7-15,-13-4-6 16,-9-4-17-16,9-8-34 16,-14-9-48-16,0-14-89 15,0 0-258-15</inkml:trace>
  <inkml:trace contextRef="#ctx0" brushRef="#br0" timeOffset="54007.5561">12132 10557 610 0,'-52'0'42'0,"-13"4"1"16,-14 25-25-16,-19 13 5 15,-14 5-15-15,0 4-8 16,0 2-2-16,22-7-9 15,25-10-25-15,32-5-53 16,33-10-88-16,0-15-163 16</inkml:trace>
  <inkml:trace contextRef="#ctx0" brushRef="#br0" timeOffset="54233.389">12402 10676 483 0,'14'0'42'15,"48"0"27"-15,7 0-29 16,7-4-2-16,17-6-13 16,-23 0-9-16,-1 1-12 15,-26 1-4-15,-10 5-5 16,-14 1-27-16,-5 0-64 15,-1-5-119-15</inkml:trace>
  <inkml:trace contextRef="#ctx0" brushRef="#br0" timeOffset="54443.6894">13365 10389 446 0,'0'8'93'0,"0"29"0"16,0 13-45-16,-33 12-2 16,-5 5-11-16,-9 2-8 15,-5-3-25-15,6-5-2 16,11-9-34-16,5-4-51 16,16-22-88-16,14-22-174 0</inkml:trace>
  <inkml:trace contextRef="#ctx0" brushRef="#br0" timeOffset="54683.4962">13863 10050 654 0,'0'10'17'0,"20"34"9"16,12 18 1-16,-7 20 15 15,-12 17 8-15,-13 25 2 0,-24 11-12 16,-63 8-8-16,-31 4-11 16,-12-11-19-16,23-21-2 15,17-26-23-15,49-40-55 16,25-46-95-16,16-22-238 16</inkml:trace>
  <inkml:trace contextRef="#ctx0" brushRef="#br0" timeOffset="55831.5849">14542 10749 229 0,'3'-1'111'0,"16"1"-60"15,19 0 17-15,9 0 16 16,24 0-12-16,13 0-20 0,17 1 3 16,3 1-12-16,-12-2-14 15,-15 0-24-15,-23 0-5 16,-21 0-5-16,-6 0-25 16,-16 0-39-16,-11-11-100 15,0-6-332-15</inkml:trace>
  <inkml:trace contextRef="#ctx0" brushRef="#br0" timeOffset="56025.7922">15096 10542 518 0,'-16'6'195'16,"-4"36"-167"-16,1 18 27 0,-13 10-35 15,-15 2-16-15,1-6-4 16,0-8-28-16,16-14-61 16,30-15-85-16,0-23-223 15</inkml:trace>
  <inkml:trace contextRef="#ctx0" brushRef="#br0" timeOffset="56761.5164">16549 10501 515 0,'0'-4'60'16,"-8"4"5"-16,8 0-43 16,-5 0 3-16,-1 0 1 15,-2 0 13-15,-25 0 7 16,-19 27-16-16,-27 12-7 15,3 11-8-15,30-5-10 16,32-6-5-16,14-13-1 16,33-1 1-16,32-7 8 15,6-1 14-15,-11 5 2 16,-14 3-6-16,-32 6 0 0,-14 11-6 16,-35 11-5-16,-64-1-4 15,-18-7-3-15,0-15-7 16,13-18-16-16,25-12-31 15,25-16-23-15,29-25-46 16,25-2-46-16,0-2-120 16</inkml:trace>
  <inkml:trace contextRef="#ctx0" brushRef="#br0" timeOffset="56962.8822">16582 10499 533 0,'46'0'164'0,"44"-2"-109"0,49-3 5 15,30-11-49-15,9-8-8 16,-1-9-3-16,-27 0-14 16,-17 0-20-16,-21 7-34 15,-14 9-83-15,-13 4-199 16</inkml:trace>
  <inkml:trace contextRef="#ctx0" brushRef="#br0" timeOffset="57255.6796">18586 10081 468 0,'-19'9'112'0,"-27"30"-84"16,-6 8 17-16,-8 8-15 15,-17 9-6-15,-15 11 12 16,-26 7 6-16,-15 9-7 16,-23 2 0-16,4 6-19 15,5-4-16-15,27 0-6 16,27-8-21-16,30-9-39 15,47-24-33-15,16-15-48 16,0-21-46-16,49-18-83 0</inkml:trace>
  <inkml:trace contextRef="#ctx0" brushRef="#br0" timeOffset="57569.5907">18202 10829 411 0,'-22'24'12'0,"16"4"5"0,6 0 28 16,0-14 12-16,38-4-21 15,47-10 17-15,13 0 1 16,3-20-8-16,3-11-1 15,-25 2-5-15,-27 5-15 16,-33 1-5-16,-19 0-3 16,-25 6-9-16,-54 9-8 15,-11-1-8-15,16 9-14 16,23 0-36-16,29 0-51 16,16 0-63-16,6 9-168 15</inkml:trace>
  <inkml:trace contextRef="#ctx0" brushRef="#br0" timeOffset="58049.4856">19281 10772 419 0,'0'0'40'0,"0"0"-32"15,0 0-2-15,0 0 10 16,-13 0 10-16,-26 0 8 15,-7 1 28-15,-14 25-17 16,-5 5-5-16,13 4-10 16,6-3-9-16,13-6-3 15,19-10-12-15,9-8-6 0,5-8-2 16,0 0 2 0,41 0 27-16,10-8-5 0,1-14-7 15,0 1-1-15,-19 6 8 16,-6 1 7-16,-13 11-11 15,-9 3-3-15,1 0-9 16,2 0-3-16,3 10-2 16,2 20 5-16,-5 13 0 15,-8 18 0-15,0 15-1 16,-40 10 2-16,-39 14 3 16,-25-6 3-16,-8-7-4 15,-11-4-5-15,-7-22-3 16,4-8-1-16,14-21 0 0,6-19-5 15,11-13-5 1,15-5-3-16,34-25-12 0,27-8-22 16,19-2-40-16,14-4-10 15,65-2-14-15,30-1-56 16,22 2-156-16</inkml:trace>
  <inkml:trace contextRef="#ctx0" brushRef="#br0" timeOffset="58403.3234">19679 11030 304 0,'-16'0'133'15,"-6"0"-62"-15,3 12-14 16,-8-1-12-16,13-2-17 15,-5 2 3-15,19-5-14 16,0-1-6-16,0-3 3 16,0 3 9-16,0 4 21 15,36 0 7-15,-6 8-13 16,2 1-13-16,-10 8 2 16,-8 3-8-16,-14 1-7 15,0 3-9-15,-17 3-3 16,-40-4-1-16,-14-6-16 15,-13-14-15-15,16-12-24 0,10 0-7 16,12-18-8 0,27-14-27-16,16-3-61 0,3-2-83 15</inkml:trace>
  <inkml:trace contextRef="#ctx0" brushRef="#br0" timeOffset="58559.5288">19641 10973 410 0,'38'-5'174'0,"11"0"-57"16,17 2-38-16,18 3-1 16,6 0-30-16,-2-3-30 15,-12 2-18-15,-21-5-3 0,-17-5-31 16,-11-3-76 0,-13-15-257-16</inkml:trace>
  <inkml:trace contextRef="#ctx0" brushRef="#br0" timeOffset="59219.4247">21760 10138 430 0,'-33'0'144'15,"0"10"-98"-15,-21 28 1 0,-25 14-3 16,-6 9-16 0,-5 10-3-16,-2 14-10 0,12 3 5 15,20-1-3-15,22-4-10 16,33-15-7-16,5-5-11 16,5-13-23-16,42-16-30 15,18-6-33-15,-8-14-58 16,3-14-83-16</inkml:trace>
  <inkml:trace contextRef="#ctx0" brushRef="#br0" timeOffset="59513.8121">22052 10416 429 0,'27'0'130'16,"-8"0"-82"-16,16 0-3 15,12 8-8-15,4 15-5 16,7 6-1-16,-12 5 4 16,-13 7-2-16,-6 3-12 15,-16 1-12-15,-3 2-9 16,-2-5-5-16,-6-2-18 15,0-3-24-15,0-13-22 16,0-10-33-16,-14-14-34 0,3 0 2 16</inkml:trace>
  <inkml:trace contextRef="#ctx0" brushRef="#br0" timeOffset="59745.7801">22676 10421 104 0,'0'-9'451'16,"0"9"-359"-16,-27 0-50 16,-25 2-31-16,-14 20-2 15,-13 9 9-15,-13 3 10 16,-17 11-10-16,-22 7-7 0,5 5 0 16,9-5-10-16,24-1-1 15,28-12-18-15,32-9-34 16,25-13-33-16,8-12-53 15,41-5-13-15,46-3-100 16</inkml:trace>
  <inkml:trace contextRef="#ctx0" brushRef="#br0" timeOffset="60015.5862">22976 10421 436 0,'0'0'95'15,"0"0"-46"-15,0 26 25 16,0 5-21-16,0 9-18 16,0 5 0-16,-30 0-1 15,-3 2-9-15,6-2-17 16,-6-8-8-16,14-5-7 15,0-2-16-15,3-2-31 16,-3-4-43-16,-6-8-87 16,11-4-93-16</inkml:trace>
  <inkml:trace contextRef="#ctx0" brushRef="#br0" timeOffset="60217.7704">22635 10705 422 0,'3'-3'108'0,"54"-2"-42"15,17 0-19-15,5-3-19 16,-3 0-16-16,-2-2-12 16,-14-4 0-16,-9 5-14 15,-7-2-37-15,-11 5-90 16,8-1-185-16</inkml:trace>
  <inkml:trace contextRef="#ctx0" brushRef="#br0" timeOffset="60547.4431">23423 10484 315 0,'0'-2'225'16,"0"-2"-192"-16,33-3 2 15,19-1 1-15,18 2-14 16,-1 4 23-16,-18 2 9 16,-18 0-5-16,-14 0-24 15,-11 0-16-15,-8 8-5 16,0 19 0-16,-40 9 2 0,-26 13-3 16,-18 6-2-16,4 2 0 15,15-4-1-15,27-12-5 16,24-12-7-16,14-9-12 15,0-6 8-15,47-9 5 16,18-5-8-16,6 0 3 16,8 0-6-16,6-3-9 15,-6-16-44-15,0-3-97 16,-14-10-160-16</inkml:trace>
  <inkml:trace contextRef="#ctx0" brushRef="#br0" timeOffset="60773.6791">24184 10129 589 0,'52'12'35'0,"27"33"-4"16,-3 15-7-16,-16 12 36 15,-27 20 9-15,-33 13-3 16,-25 15-15-16,-87 8-19 15,-32-3-18-15,-9-9-14 16,17-12-2-16,24-25-49 16,41-35-95-16,33-44-179 15</inkml:trace>
  <inkml:trace contextRef="#ctx0" brushRef="#br0" timeOffset="62009.2546">24680 10882 222 0,'0'0'132'16,"0"0"-103"-16,0 0 6 0,0 0 50 16,19 6 6-16,8 0-21 15,14-3-5-15,17 3-17 16,-7 1-15-16,4-1-32 15,2-1-1-15,-21-1-61 16,-6-4-103-16,-17 0-365 16</inkml:trace>
  <inkml:trace contextRef="#ctx0" brushRef="#br0" timeOffset="62677.6008">25422 10692 210 0,'0'-5'219'16,"5"-3"-158"-16,47 1 1 15,13-3 1-15,4-5 2 16,15 4 6-16,-13 3-3 0,-11 2-17 16,-14 5-19-16,-21 1-17 15,-12 0-8-15,-13 15-3 16,0 28 6-16,-79 13-2 16,-38 18-3-16,-8 9-4 15,2 0-1-15,44-5-2 16,46-19-1-16,33-23-3 15,33-18-7-15,84-18 9 16,22 0 4-16,17 0 0 16,2-19-10-16,-33-2-16 15,-21-1-22-15,-25 2-60 16,-22-3-74-16,-10-6-248 0</inkml:trace>
  <inkml:trace contextRef="#ctx0" brushRef="#br0" timeOffset="63015.2389">27153 10389 600 0,'0'0'56'15,"-14"15"-8"-15,-7 20 4 16,-9 10-25-16,-6 10-10 16,-16 6 6-16,-32 15 2 15,-9 6-7-15,-19 4-5 16,3 3-9-16,11 3-4 15,11-5-14-15,21-9-32 16,28-12-49-16,38-18-47 16,0-29-138-16</inkml:trace>
  <inkml:trace contextRef="#ctx0" brushRef="#br0" timeOffset="63329.2866">27257 10950 319 0,'-52'32'190'0,"6"11"-122"16,7 5-21-16,23-4-15 15,16-8-17-15,0-19-6 16,46-9 5-16,33-8 15 15,22 0 7-15,14-25 3 0,-3-16-15 16,-12 2-4-16,-29 5-3 16,-38 5 1-16,-33 6-8 15,0-1-10-15,-54 4-1 16,-28 5-8-16,8 8-18 16,14 3-60-16,22 4-42 15,33 0-153-15</inkml:trace>
  <inkml:trace contextRef="#ctx0" brushRef="#br0" timeOffset="63795.3862">28304 10846 248 0,'-30'10'146'16,"-6"-1"-113"-16,-7 5 7 15,-4-1-6-15,-5 5 10 16,-2 11 19-16,-12 5-1 16,9 3-19-16,16-2-22 15,22-8-21-15,19-13-4 16,0-10 0-16,19-4 4 16,28 0 26-16,-1-4 15 15,6-10-19-15,-6-5-9 16,-8-2 0-16,-16 4 8 15,-3 5-6-15,-5 5 7 0,-14 6-1 16,0 1-9 0,0 0-12-16,0 0 0 0,0 17 0 15,0 24 4-15,0 20 10 16,-14 19 2-16,-46 11-2 16,-24 11-6-16,-14 5 1 15,-22 1-1-15,-22 0-4 16,-3-11-2-16,14-18-2 15,11-21-4-15,22-27-6 16,19-20-11-16,22-11-8 16,19-8-30-16,38-26-23 15,0-7-38-15,52-3-67 16,40-5-160-16</inkml:trace>
  <inkml:trace contextRef="#ctx0" brushRef="#br0" timeOffset="64139.4834">28345 11364 198 0,'-28'0'255'0,"4"12"-208"16,10 2-17-16,9-5-14 0,5-3-8 16,0-6-1-16,30 0 44 15,24 2 11-15,3 5-5 16,-2 6 10-16,-17 7-9 16,-24 7-11-16,-14 11-26 15,-14 6-9-15,-70 2-9 16,-4-6-3-16,-10-11-21 15,22-23-29-15,16-6-39 16,22-9-28-16,10-22-38 16,28 2-140-16</inkml:trace>
  <inkml:trace contextRef="#ctx0" brushRef="#br0" timeOffset="64343.5473">28345 11364 441 0,'169'-125'131'15,"-115"120"-52"-15,23 2-30 16,2-4 0-16,0-1-18 16,0-3-31-16,-8 5-3 15,-11 1-37-15,-14 1-60 16,-8-3-172-16</inkml:trace>
  <inkml:trace contextRef="#ctx0" brushRef="#br0" timeOffset="64649.4563">29577 10684 548 0,'25'0'69'16,"7"23"7"0,15 15-24-16,4 0-5 0,-4 9-8 15,7 5-3-15,-2 5-8 16,-14 0-25-16,0 8-3 15,-18-7-9-15,-4-7-22 16,-5-3-26-16,-11-20-31 16,0-12-35-16,0-16-79 15</inkml:trace>
  <inkml:trace contextRef="#ctx0" brushRef="#br0" timeOffset="64799.3928">30240 10718 114 0,'-74'0'630'0,"-24"30"-549"0,-41 28-5 16,-30 18-31-16,-14 10-45 15,19-7-8-15,39-18-147 16,46-43-358-16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1T18:48:26.1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11001 5734 413 0,'24'-12'41'0,"1"2"39"16,-17 5-18-16,5 1-22 15,-13 2-14-15,0 2-7 16,0 0-1-16,0 0 2 16,0 0 0-16,0 23-9 15,-5 32 10-15,-41 29 0 16,-23 30-9-16,-40 28-1 0,-21 19-3 15,-34 18 0-15,-2 0 1 16,5-13-1-16,41-19-8 16,22-28-8-16,38-22-16 15,27-31-23-15,27-23-18 16,6-26-31-16,20-17-56 16,50-4-79-16</inkml:trace>
  <inkml:trace contextRef="#ctx0" brushRef="#br0" timeOffset="403.614">11309 6649 125 0,'0'-7'288'16,"-14"7"-228"-16,0 0 7 15,-18 0-36-15,-4 13-14 16,-16 17-6-16,6 10 17 16,2 7-3-16,12-3-13 15,24-3-4-15,8-15-4 0,0-11 2 16,65-12 8-16,22-3 10 15,11-18 10-15,6-18-5 16,-19-5-8-16,-25 7 0 16,-41 1-14-16,-19 12 0 15,0-1-1-15,-52 3-6 16,-19 9-10-16,-3 4-18 16,22 0-22-16,20 4-10 15,32 2-40-15,0-3-81 16,60 2-197-16</inkml:trace>
  <inkml:trace contextRef="#ctx0" brushRef="#br0" timeOffset="997.78">12724 6563 354 0,'0'0'56'16,"-22"0"7"-16,-16 0-43 16,-3-2 7-16,-3-1 4 15,-8 3-12-15,-8 0 12 16,-27 9-5-16,-8 28-11 0,-3 12 3 15,16 7 1-15,11-4 0 16,25-7-9-16,18-8-7 16,23-16-3-16,5-12-1 15,0-3 1-15,33-6 0 16,13 0 11-16,6-2 6 16,2-15-5-16,-10-2-2 15,-11-6-2-15,2-1 6 16,9-7 1-16,-6 5-3 15,-5 4-2-15,-6 11-4 16,-8 4-3-16,-11 5 0 16,-2 4-1-16,-1 0 0 0,3 11 0 15,0 24 19-15,-8 20-5 16,0 12-11-16,0 19 0 16,-8 28 0-16,-65 21-2 15,-42 17 7-15,-24 3-1 16,-14 2 2-16,-2-16-3 15,10-23-3-15,23-27-5 16,15-36-1-16,15-38-1 16,2-17-3-16,11-15-17 15,27-38-25-15,30-13-14 16,22-4-22-16,8 1-59 16,63 4-81-16</inkml:trace>
  <inkml:trace contextRef="#ctx0" brushRef="#br0" timeOffset="1589.934">13261 6870 312 0,'0'-10'67'0,"0"9"-8"15,0-1-24-15,0-4 6 16,0 6 4-16,0-2 0 16,0 0 1-16,0 2-6 15,0 0-2-15,-14-4 3 16,1 4-10-16,-15 0-15 0,-18 8-13 15,-11 24-2 1,-22 18 4-16,-6 17 0 0,17 13 2 16,3 7 2-16,26-8 0 15,28-20-4-15,11-24-5 16,30-24-1-16,55-11 1 16,21-28 6-16,12-19-3 15,-12 0-2-15,-41 7 0 16,-46 7 3-16,-19 10 3 15,-38 8 1-15,-49 12-5 16,-22 3-3-16,16 0-1 16,22 7-44-16,44 1-95 0,27-8-182 15</inkml:trace>
  <inkml:trace contextRef="#ctx0" brushRef="#br0" timeOffset="2353.6215">14962 5463 457 0,'0'-5'33'0,"0"5"55"15,-5 0-27-15,-22 0-27 16,-25 30-13-16,-27 22 16 16,-25 22 10-16,-21 38-19 15,-14 27-4-15,-3 28-6 16,11 14-1-16,19-5 4 15,33-17-8-15,52-24-12 16,27-34-1-16,13-28-9 16,67-27-9-16,18-21-24 0,27-15-50 15,-13-7-47 1,-14-3-96-16</inkml:trace>
  <inkml:trace contextRef="#ctx0" brushRef="#br0" timeOffset="3013.5608">15685 5692 258 0,'-14'0'92'15,"9"0"-2"-15,-12 0-18 16,1 0-20-16,-11 0-31 15,-6 0-12-15,-8 0 7 16,8 11-1-16,1 5 0 16,2 1 3-16,16 1 5 15,11-3-7-15,3 0-4 16,0-5-3-16,0 7 2 16,36-5 8-16,-6 1 7 15,5 4-1-15,-5 1-3 16,-13 5-2-16,-12 6-1 0,-5 6-15 15,0 2 0-15,-8-5 2 16,-36-2-6-16,-10-6 0 16,-9-3-6-16,9-13-11 15,7 1-3-15,9-9-6 16,11 0-17-16,16 0-23 16,11-12-44-16,0-14-32 15,24-5-93-15</inkml:trace>
  <inkml:trace contextRef="#ctx0" brushRef="#br0" timeOffset="3277.4719">15644 5701 256 0,'0'0'16'0,"14"0"64"16,27 0-3-16,10 0-1 15,9 0-9-15,6-7-17 16,-9-2-17-16,-5 2-17 16,-6-2-14-16,-13-1-2 15,8 4-13-15,-3 2-49 16,-5 4-131-16</inkml:trace>
  <inkml:trace contextRef="#ctx0" brushRef="#br0" timeOffset="3651.7402">16582 5582 310 0,'-6'0'31'0,"-2"0"19"16,-11 8 32-16,-8 16-45 16,-6 10-9-16,-24 4 1 15,-17 8-10-15,-5 1-14 16,3 0-1-16,30-8-2 15,26-14-2-15,20-11-1 16,0-12-3-16,66-2 4 16,18 0 13-16,15-2 0 15,-20-12 1-15,-8 10 0 16,-20 4-6-16,-4 0-7 16,-28 0-1-16,8 0-10 15,-13-3-27-15,-9 0-68 16,9-4-37-16</inkml:trace>
  <inkml:trace contextRef="#ctx0" brushRef="#br0" timeOffset="3913.4349">16942 5570 283 0,'0'0'61'15,"0"0"-19"-15,-11 0 1 16,8 0 13-16,-2 7 3 16,-14 15 6-16,0 13-16 0,-17 14-13 15,-16 7-11 1,-13 11-12-16,-6 7-2 0,-8 4 0 16,5-1-9-16,3-3-2 15,20-6-26-15,12-7-46 16,18-17-112-16,21-29-283 15</inkml:trace>
  <inkml:trace contextRef="#ctx0" brushRef="#br0" timeOffset="4221.792">17842 5453 364 0,'0'25'116'16,"-74"37"1"-16,-32 23-43 15,-44 29-19-15,-38 22-9 16,-22 24-4-16,-28 6-14 15,-4-3-17-15,26-9-10 16,25-22-1-16,69-28-26 16,48-32-37-16,55-33-34 15,19-31-80-15,27-8-103 0</inkml:trace>
  <inkml:trace contextRef="#ctx0" brushRef="#br0" timeOffset="4897.7105">17806 6269 264 0,'0'0'26'0,"0"0"12"16,0 0 4-16,0 0 8 16,0 0 6-16,0 0 10 0,-13 0-25 15,-17 0-19-15,-22 0 7 16,3 8 0-16,-28 8-12 16,-2 6 1-16,-5 11 1 15,-4 3-8-15,4 4-1 16,19 3 4-16,-1 1-1 15,14-5 0-15,25-1-4 16,16-12-6-16,11-8-3 16,11-10-3-16,54-8 3 15,20 0 1-15,16-19 0 16,8-11 0-16,3-13 1 16,-14 4 0-16,-14-1 0 15,-18 8-1-15,-31 10 1 16,-16 8 1-16,-8 10-1 15,-11 4 0-15,0 0 5 0,0 0 2 16,-38 33-2-16,-19 14 10 16,-11 14 2-16,-17 8 1 15,14 1-7-15,-2-4-13 16,26-13-3-16,9-10-15 16,38-18-32-16,0-19-55 15,19-6-86-15,60-29-63 16</inkml:trace>
  <inkml:trace contextRef="#ctx0" brushRef="#br0" timeOffset="5189.0401">18586 5364 616 0,'0'53'6'0,"27"25"25"16,14 35 19-16,-16 35 26 16,-25 43 5-16,-19 36-22 15,-80 16-21-15,-53-5-10 16,-50-13-16-16,-16-18-12 0,2-39 0 15,39-40-26-15,65-55-94 16,42-66-186-16</inkml:trace>
  <inkml:trace contextRef="#ctx0" brushRef="#br0" timeOffset="10613.9037">10758 9262 466 0,'30'-34'36'0,"11"6"41"16,-14 10-15-16,-8 8-30 16,-8 8 2-16,-8 2-2 15,-3 0-8-15,5 0 8 16,-5 2-2-16,0 23-9 0,0 15-3 16,0 17-1-16,-27 23-3 15,-33 24-6-15,-25 22-4 16,-18 24-1-16,-4 19-2 15,-10 3 0-15,19-12-1 16,14-18-1-16,24-36-7 16,27-31-28-16,22-32-15 15,11-28-22-15,0-15-27 16,30 0-52-16,38-14-88 16</inkml:trace>
  <inkml:trace contextRef="#ctx0" brushRef="#br0" timeOffset="11057.3611">11371 10079 261 0,'-19'0'192'0,"-5"0"-137"16,-4 2-8-16,-18 21-35 16,-14 9 4-16,-3 13 7 15,-2 5 1-15,5 6 7 16,27-3-1-16,20-4 0 15,13-10-16-15,5-10-5 16,50-17 4-16,21-12 1 16,22-2 3-16,8-44-2 15,-2-5 0-15,-17-14 0 16,-21 1 2-16,-28 14-9 16,-38 3-7-16,0 14-1 15,-38 11-5-15,-28 8-15 16,1 14-1-16,13 0-21 15,17 0-15-15,24 0-47 0,11 0-141 16</inkml:trace>
  <inkml:trace contextRef="#ctx0" brushRef="#br0" timeOffset="11679.4955">12544 10037 341 0,'3'0'78'0,"-3"0"-4"15,0-8-19-15,0-4-5 16,0-2-35-16,-20-2 2 15,-12 2 3-15,-15 8 9 16,1 6 5-16,-14 0-17 16,-14 22-14-16,-2 20 3 15,2 10 0-15,4 9 0 16,10-7 2-16,27-11 2 16,19-7-7-16,14-18-3 15,0-8 0-15,0-10 1 16,27 0 5-16,12-3 12 0,12-22-2 15,-4-4-3 1,-12-1 2-16,-10 3 8 0,-6 4-4 16,-11 8-4-16,-8 9 1 15,0 3-5-15,0 3-4 16,0 0-5-16,0 0-2 16,0 16 0-16,0 27 2 15,0 23 3-15,0 12 0 16,0 14 1-16,-22 17-1 15,-27 10 0-15,3 2 2 16,-22 0-3-16,-17-11 0 16,14-8-2-16,-8-10-2 0,6-17 0 15,-4-23 0-15,4-18-1 16,-12-26-2-16,6-8 0 16,3 0-6-16,16-26-6 15,24-7-13-15,25-2-17 16,11-9-15-16,33-11-45 15,60-1-17-15,10-4-75 16</inkml:trace>
  <inkml:trace contextRef="#ctx0" brushRef="#br0" timeOffset="12197.7595">13457 10226 354 0,'0'0'40'0,"0"0"6"16,0 0 3-1,0 0-8-15,-13 0 2 0,-6 0 4 16,-9 0-12-16,15 0-15 16,-12 9-6-16,-2 8 4 15,-11 8-2-15,-9 14 6 16,1 8 0-16,-14 9-2 15,3 10-6-15,10 4-1 16,6 1 3-16,31-15 1 16,10-16-8-16,0-20-9 15,65-20 0-15,25-2 0 16,16-41 2-16,-13-10-1 16,-17 1 2-16,-43 8 1 15,-33 2-1-15,0 12 0 16,-76 6-3-16,-3 11-3 0,5 8-12 15,22 3-18-15,33 2-55 16,19-11-87-16,19-13-236 16</inkml:trace>
  <inkml:trace contextRef="#ctx0" brushRef="#br0" timeOffset="12557.7442">15112 9110 537 0,'-62'21'32'0,"-12"38"29"16,-32 26-1-16,-31 29-3 15,-7 23-1-15,-20 24-19 16,20 15-8-16,26 3-6 16,39-17-6-16,47-29-16 15,32-36-1-15,21-38-17 0,64-24-18 16,19-27-22-1,21-8-20-15,0-3-39 0,-21-23-84 16</inkml:trace>
  <inkml:trace contextRef="#ctx0" brushRef="#br0" timeOffset="13097.512">15887 9194 435 0,'-11'0'98'16,"-6"11"-60"-16,-13 12 2 15,-11-2-17-15,-5 12-15 16,-11 13 17-16,-9 13 11 0,-13 14-1 15,8 18 3-15,-2 15-2 16,7 11-7-16,15 0-3 16,29-12-12-16,16-18-7 15,6-22-6-15,41-27 1 16,36-23-2-16,23-15 2 16,15-10 4-16,-14-37 0 15,-8-10-3-15,-36-1-2 16,-44 3 2-16,-13 9-3 15,-32 10-2-15,-61 14-10 16,-5 15-10-16,5 7-3 16,17 0-16-16,29 7-60 0,28 11-56 15,19-12-104-15</inkml:trace>
  <inkml:trace contextRef="#ctx0" brushRef="#br0" timeOffset="13373.4622">16222 9108 503 0,'0'0'63'15,"27"0"12"-15,25 20-30 16,14 24-15-16,-9 21-5 15,-5 25 19-15,-17 29 6 0,-24 21-1 16,-11 23-9-16,-33 5-13 16,-51-2-11-16,-42-18-13 15,-5-26-3-15,14-39-19 16,14-29-57-16,15-51-109 16,26-14-366-16</inkml:trace>
  <inkml:trace contextRef="#ctx0" brushRef="#br0" timeOffset="15585.49">17697 9548 340 0,'0'0'40'15,"0"0"-8"-15,0 0 0 16,0 0 0-16,33 0 20 0,19 0 25 16,19 0-13-16,8-5-15 15,11 4-5-15,-9 0-13 16,-18 1-17-16,-22 0-11 15,-14-2-3-15,-13-2-8 16,5 4-28-16,-19 0-45 16,0 0-91-16,0 7-123 15</inkml:trace>
  <inkml:trace contextRef="#ctx0" brushRef="#br0" timeOffset="15773.2737">17814 9937 614 0,'60'0'38'15,"36"0"59"-15,5 0-67 16,-17 0-28-16,-18 0-2 16,-20 0-29-16,-13-5-50 15,5-10-50-15,-5-8-245 16</inkml:trace>
  <inkml:trace contextRef="#ctx0" brushRef="#br0" timeOffset="15975.5376">19707 9291 748 0,'0'83'59'0,"0"39"23"15,0 26-47-15,-11 17-15 16,-44 8-15-16,-2-11-5 16,2-22-8-16,23-25-42 15,32-36-108-15,0-43-191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0T17:58:00.0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23304 725 268 0,'8'-11'21'0,"-5"3"111"16,-2 3-78-16,1 3-20 16,-2 1-13-16,0 1-8 0,0 0 0 15,0 0 8-15,0 0 6 16,0 0-4-16,0 0 2 15,0 1-3-15,0 25-12 16,-5 13 21-16,-5 15-3 16,-7 12-16-16,1 10-1 15,-4 9-5-15,0 4-5 16,0 2-1-16,1-9-4 16,5-18-19-16,6-20-33 15,5-28-27-15,3-16-14 16,0-18-44-16,4-30-198 15</inkml:trace>
  <inkml:trace contextRef="#ctx0" brushRef="#br0" timeOffset="215.9227">23410 668 470 0,'30'-14'19'15,"18"-4"100"-15,16 0-61 16,12-4-6-16,3 4-20 16,-12 8-18-16,-12 4-14 15,-16 6-15-15,-14 0-38 16,-15 10-35-16,-10 18-81 0,-3 13-95 16</inkml:trace>
  <inkml:trace contextRef="#ctx0" brushRef="#br0" timeOffset="382.1691">23498 1048 525 0,'24'0'32'16,"10"0"104"-16,11 0-91 15,1 0-13-15,-5 0-32 16,-8 0-26-16,-7 8-64 0,-6 8-64 15,-13-2-238 1</inkml:trace>
  <inkml:trace contextRef="#ctx0" brushRef="#br0" timeOffset="548.4941">23955 1082 616 0,'-5'32'14'0,"-4"11"34"16,3-1-46-16,0 1-2 16,3-2-63-16,-1-9-146 15</inkml:trace>
  <inkml:trace contextRef="#ctx0" brushRef="#br0" timeOffset="703.6392">24047 789 544 0,'6'-4'26'15,"-1"4"-23"-15,4 0-3 16,2 11-50-16,-1 18-72 16,-1 11-139-16</inkml:trace>
  <inkml:trace contextRef="#ctx0" brushRef="#br0" timeOffset="897.082">24234 1097 553 0,'18'-36'24'0,"6"-3"67"16,8 2-48-16,0 10-17 15,-5 11-26-15,-5 11-8 16,-6 5-34-16,2 0-36 15,0 12-101-15,-1 12-190 16</inkml:trace>
  <inkml:trace contextRef="#ctx0" brushRef="#br0" timeOffset="1131.073">24790 873 81 0,'-34'10'427'0,"1"10"-369"15,8-1 22-15,13-2-79 16,12-1-1-16,0-2 0 16,18-1 1-16,2-1 28 15,-3 1 26-15,-8 6-7 16,-9 10-10-16,-9 12-4 16,-27 9-13-16,-10-2-17 15,-3-9-4-15,8-13-36 16,11-18-57-16,14-8-34 15,16-3-121-15</inkml:trace>
  <inkml:trace contextRef="#ctx0" brushRef="#br0" timeOffset="1330.1929">25198 701 450 0,'0'0'169'0,"0"29"-125"16,-5 19-1-16,-7 9-31 16,-6 10 3-16,-4 6-12 15,-5 4-3-15,-2 3-10 16,-8 2-33-16,-3 1-63 16,0-17-141-16</inkml:trace>
  <inkml:trace contextRef="#ctx0" brushRef="#br0" timeOffset="1479.8209">24996 988 567 0,'31'-22'87'16,"10"5"3"-16,14 3-66 16,4 1-24-16,0 4-17 15,3-4-107-15,-8-3-411 16</inkml:trace>
  <inkml:trace contextRef="#ctx0" brushRef="#br0" timeOffset="1878.9039">25709 889 196 0,'5'0'313'15,"-2"0"-245"-15,3 6-4 16,0 14-39-16,4 7-10 16,-2 5-15-16,-1 1 0 15,-1 0-25-15,-6-1-59 16,0-1-63-16,0-10-142 0</inkml:trace>
  <inkml:trace contextRef="#ctx0" brushRef="#br0" timeOffset="2011.6187">25756 955 37 0,'0'-13'509'16,"-6"13"-414"-16,-18 5-19 15,-11 19-65-15,-11 10-9 16,-8 2-2-16,8 1-48 15,18-11-230-15</inkml:trace>
  <inkml:trace contextRef="#ctx0" brushRef="#br0" timeOffset="2527.2065">26554 720 241 0,'1'-8'248'0,"-1"8"-143"15,0 0-34-15,-1 5-37 16,-24 27-20-16,-14 17 9 16,-20 20-10-16,-12 13-9 15,-7 10-3-15,11 1 0 16,21-15-1-16,23-17 0 0,23-23-2 16,18-17-1-16,29-10 3 15,14-11 3-15,6 0 3 16,2 0-4-16,-8-6-2 15,-11 0-22-15,-4-4-117 16,-11-4-290-16</inkml:trace>
  <inkml:trace contextRef="#ctx0" brushRef="#br0" timeOffset="2859.7846">26922 1041 528 0,'-23'17'44'0,"-9"6"30"15,-5 2-66-15,-10 5-7 16,-3 4 1-16,2-3 4 16,6-2 7-16,14-4 4 15,16-11-7-15,12-7-10 16,1-7-8-16,31 0 6 15,10-5-6-15,5-16 2 16,-2-1 6-16,-7 1 4 16,-10 6 16-16,-9 8 22 15,-11 5-10-15,-8 2-17 16,0 9-3-16,-13 19-12 16,-7 7-1-16,2 1-59 0,7-10-94 15,11-12-321-15</inkml:trace>
  <inkml:trace contextRef="#ctx0" brushRef="#br0" timeOffset="3109.2207">27191 1074 638 0,'-29'18'41'0,"-2"14"47"15,3-1-76-15,7-2-3 16,15-9-9-16,6-4-24 15,9-6 9-15,10 2 15 0,-4-4 12 16,-8 4 37-16,-7 7 2 16,0 11-6-16,-23 10-15 15,-24 6-16-15,-11-7-14 16,1-15-8-16,13-18-37 16,16-6-48-16,22-13-66 15,6-13-170-15</inkml:trace>
  <inkml:trace contextRef="#ctx0" brushRef="#br0" timeOffset="3375.1977">27625 708 423 0,'0'0'69'0,"0"0"18"15,0 7-54-15,0 12 10 16,-2 11-8-16,-8 10-2 16,-6 13 3-16,-5 12-7 15,-6 9 2-15,-7 7-8 16,-2 3-20-16,0-5-3 16,2-10-22-16,4-15-38 15,6-17-14-15,6-20-9 16,6-10-38-16,3-7-74 0</inkml:trace>
  <inkml:trace contextRef="#ctx0" brushRef="#br0" timeOffset="3558.1174">27361 1050 479 0,'21'-12'155'15,"7"-2"-33"-15,14 0-82 16,9 0-19-16,-2 3-8 16,-7 4-13-16,-7 2-30 15,-6 5-60-15,-4 0-104 16</inkml:trace>
  <inkml:trace contextRef="#ctx0" brushRef="#br0" timeOffset="3823.1975">27981 847 627 0,'2'0'29'0,"-1"10"-19"16,-1 2-10-16,0 8-154 16</inkml:trace>
  <inkml:trace contextRef="#ctx0" brushRef="#br0" timeOffset="3964.9866">27882 1185 803 0,'-22'23'74'0,"0"-1"-32"16,5-4-42-1,7-18-226-15</inkml:trace>
  <inkml:trace contextRef="#ctx0" brushRef="#br0" timeOffset="5553.1816">24102 2507 375 0,'0'0'13'15,"0"0"58"-15,0 0-29 16,0 0-23-16,0 0 19 16,0 0-6-16,0 0 3 15,6 0 0-15,11 0-15 16,7 0 3-16,6 0 12 0,4-1-3 15,-1 1-12-15,-5 0-15 16,-4 0-5-16,-6 3-15 16,-9 16-51-16,-6-4-98 15,-3-8-141-15</inkml:trace>
  <inkml:trace contextRef="#ctx0" brushRef="#br0" timeOffset="6717.0063">24751 2212 344 0,'0'-2'42'0,"0"2"50"16,0 0-44-16,0-2-32 0,0 2 14 16,0 0-11-1,3-2 6-15,9-1 5 0,8-4 9 16,8-3 6-16,8 0 5 16,3-1-12-16,-5 3-2 15,-9 5-5-15,-8 3-3 16,-13 0-10-16,-4 18-12 15,0 16-3-15,-16 12 1 16,-11 7-1-16,-6-2-2 16,3-5 1-16,12-12-2 15,14-12-3-15,4-7-8 16,13-8-9-16,17 0 5 16,5 1 11-16,0 3 4 15,-6 3 4-15,-12 8 9 0,-15 10 2 16,-2 9 6-16,-37 10-4 15,-22 3 1-15,-13-4-11 16,-2-10-5-16,9-15-2 16,14-19-12-16,15-6-24 15,14-6-32-15,14-13-25 16,8-3-5-16,26 1 5 16,24-2-76-16,17-2-53 15</inkml:trace>
  <inkml:trace contextRef="#ctx0" brushRef="#br0" timeOffset="7116.8227">25672 2331 265 0,'-7'-2'139'0,"-4"0"-52"16,-7 0-40-16,-3 2-41 15,-7 0-2-15,-7 11-4 16,-5 16 6-16,0 9 19 16,-2 9 18-16,5 10-2 15,10 3 9-15,14-2-4 16,13-6 1-16,20-15-20 0,34-16-13 15,22-14-3-15,21-5 8 16,12-19 0-16,-6-16-9 16,-19-3-4-16,-35-4 3 15,-33 4 8-15,-19 4 3 16,-50 0-1-16,-22 3-10 16,-8-1-9-16,12 7-2 15,33-2-40-15,32-6-74 16,16-4-194-16</inkml:trace>
  <inkml:trace contextRef="#ctx0" brushRef="#br0" timeOffset="14065.6412">22285 3774 520 0,'0'-8'13'16,"0"0"85"-16,5-4-65 15,5 0-17-15,2 3 10 16,-2 3-1-16,-4 4 4 16,-2 2-7-16,-1 0-5 15,0 5 0-15,0 20-2 0,-3 13 0 16,0 12-8-1,-6 6-6-15,-13 8-1 0,-1 4 0 16,-1 3 0-16,1-1-17 16,2-4-43-16,5-9-46 15,0-17-29-15,10-19-89 16</inkml:trace>
  <inkml:trace contextRef="#ctx0" brushRef="#br0" timeOffset="14331.9927">22373 3738 511 0,'14'-8'18'16,"6"2"61"-16,13-6-47 15,8 2-2-15,9-4 3 16,3 4-12-16,-1 2-16 16,-3 4-5-16,-9 4-8 15,-7 0-26-15,-8 0-44 16,-9 15-56-16,-8 6-59 16</inkml:trace>
  <inkml:trace contextRef="#ctx0" brushRef="#br0" timeOffset="14531.5108">22482 4003 436 0,'0'0'107'16,"0"0"-50"-16,12 0 12 15,17 0-25-15,6 0 8 16,5 0-22-16,-2 1-30 15,-5 6-5-15,-5 4-43 16,-4 3-56-16,-8 3-95 16</inkml:trace>
  <inkml:trace contextRef="#ctx0" brushRef="#br0" timeOffset="14697.4754">22925 3979 584 0,'0'0'21'0,"0"7"49"16,0 13-47-16,0 10-20 15,0-4-3-15,0 2-24 16,-6 1-91-16,-4-6-75 16</inkml:trace>
  <inkml:trace contextRef="#ctx0" brushRef="#br0" timeOffset="15063.3844">22987 3788 458 0,'7'-1'72'0,"-3"1"-57"15,2 0-15-15,2 18-1 16,-5 12-42-16,-3 7-36 15,0 9-15-15,0 0 3 16,0-9 78-16,0-12 13 16,0-11 27-16,0-7 52 15,3-6-17-15,13-1 9 16,8 0 3-16,6-9-13 0,7-7-16 16,2 0-16-1,0 2 0-15,-4 5 6 0,-13 4 4 16,-9 5-16-16,-10 0-11 15,-3 24 3-15,-5 13-4 16,-20 12-7-16,-5 2-4 16,3-1-28-16,10-10-50 15,17-16-70-15,1-22-194 16</inkml:trace>
  <inkml:trace contextRef="#ctx0" brushRef="#br0" timeOffset="15346.7389">23649 3861 453 0,'-39'36'159'0,"-4"14"-92"15,9 6-5-15,11 0-24 16,16-7-8-16,7-19-30 16,37-22-1-16,24-10-13 15,15-34-15-15,6-14 13 16,-1-13 16-16,-12 1 0 15,-17 4 10-15,-21 13 29 16,-23 11 1-16,-8 10 20 16,-19 9-27-16,-15 10-24 15,-4 5-9-15,2 13-1 16,6 18-9-16,13 4-35 16,16 9-54-16,10-8-85 0,30-7-304 15</inkml:trace>
  <inkml:trace contextRef="#ctx0" brushRef="#br0" timeOffset="15944.665">24922 3766 66 0,'-3'-6'490'0,"3"3"-461"15,1-4 68-15,18 0-72 16,11-6 16-16,12-3 7 16,7 2-11-16,-4 4-2 15,-12 4-1-15,-17 6-12 16,-13 0-19-16,-3 14 1 16,-7 27-2-16,-25 19 3 15,-17 15-2-15,-7 4-2 16,-1-1 1-16,17-11-2 0,17-13 0 15,23-14-1 1,23-15-10-16,32-10-8 0,18-11 7 16,12-4-8-16,3 0-32 15,-6 0-81-15,-18-6-191 16</inkml:trace>
  <inkml:trace contextRef="#ctx0" brushRef="#br0" timeOffset="16958.9649">25894 3796 204 0,'0'-4'281'0,"0"4"-228"16,0 0 27-16,0 0-64 15,0 10 4-15,0 12 11 16,-4 7-12-16,-8 7-2 15,-3 0-6-15,-3-2-6 16,6-9-3-16,4-9-2 16,7-12-1-16,1-4 0 15,4-9 1-15,23-19 1 16,11-6-1-16,5-3 1 16,5 4 1-16,-6 7 1 0,-5 6 4 15,-9 10 12-15,-12 7-1 16,-10 3-9-16,-6 17-5 15,-4 21 2-15,-18 8-3 16,-4 2-3-16,3-6 0 16,9-9-2-16,8-13-16 15,6-9-26-15,0-11-9 16,20 0-27-16,14-6-43 16,4-14-124-16</inkml:trace>
  <inkml:trace contextRef="#ctx0" brushRef="#br0" timeOffset="17275.168">26355 3839 533 0,'-4'21'31'0,"4"1"35"15,0 1-39-15,7-1-10 16,17-8-6-16,7-6-3 15,7-8-3-15,-1 0-1 16,-4-12 0-16,-6-10-2 16,-7-4-1-16,-7 4-1 15,-7 1 1-15,-5 4 1 16,-1 7 3-16,0 6 5 0,0 4 5 16,0 0-15-1,-3 1-3-15,-3 16 3 0,0 5-9 16,1 5-15-16,5 4-48 15,0 3-71-15,0 1-119 16</inkml:trace>
  <inkml:trace contextRef="#ctx0" brushRef="#br0" timeOffset="17723.8337">26779 3823 396 0,'1'0'74'0,"-1"0"43"16,0 0-88-16,0 0-7 15,0 0-8-15,0 0-1 16,0 4 4-16,0 10 2 16,0 4-5-16,-7 0-5 15,-2 4-6-15,0-2-2 16,0-2-1-16,5-2 0 15,4-9-1-15,0-2 0 16,1-5-1-16,22 0 2 16,6-12 5-16,4-4-2 15,-4 4 7-15,-10 5 9 0,-12 5 4 16,-5 2-6 0,-2 0-11-16,0 17 1 0,0 1-1 15,0 2-5-15,0-7-1 16,0-10-1-16,12-3-13 15,19 0 4-15,6-14 10 16,2 1 0-16,-6 8 0 16,-12 5 0-16,-9 0 2 15,-11 10-1-15,-1 14 3 16,-12 10-4-16,-12-3-4 16,1-2-42-16,9-12-105 15,9-15-328-15</inkml:trace>
  <inkml:trace contextRef="#ctx0" brushRef="#br0" timeOffset="18123.0118">27360 3566 28 0,'0'-6'500'15,"0"6"-459"-15,0 0 22 16,0 0-55-16,-7 20 16 16,-2 8-3-16,-5 8-8 15,-3 8-3-15,-7 7-3 16,0 4 1-16,3-1-5 0,7-9-3 16,9-13-5-16,5-17-7 15,11-15-2-15,22 0 14 16,13-17 2-16,4-5 1 15,-3 3 6-15,-9 8 8 16,-6 9 11-16,-11 2-6 16,-9 6-1-16,-11 22 1 15,-1 6 4-15,-21 6-5 16,-15 3-7-16,-8-5-12 16,-1-10-2-16,3-12-19 15,8-15-36-15,9-1-36 16,11-17-52-16,14-10-166 0</inkml:trace>
  <inkml:trace contextRef="#ctx0" brushRef="#br0" timeOffset="18471.9747">27758 3904 318 0,'0'1'87'0,"10"-1"-17"15,17 0-28-15,9 0-10 16,4-14 5-16,-1-6 2 16,-6 0 22-16,-9 0 5 0,-10 8-21 15,-8 5-27-15,-6 4-5 16,0 3 3-16,-30 0-6 15,-16 0-9-15,-10 20-1 16,-1 8 0-16,6 6 0 16,11 2-1-16,8 1-1 15,13-3-3-15,13-4-25 16,6-5-44-16,14-5-29 16,22-7-83-16,8-13-168 15</inkml:trace>
  <inkml:trace contextRef="#ctx0" brushRef="#br0" timeOffset="18671.4021">28095 3837 250 0,'5'-7'173'0,"-5"4"-27"15,0 3-54-15,0 0-40 16,0 4-31-16,0 17-12 16,0 8 4-16,-10 5 7 15,0 2 20-15,-9 2 2 16,-7-1 0-16,-7-1-14 15,-7-4-19-15,-2-9-9 16,2-15-6-16,9-8-51 16,19-23-89-16,12-20-205 15</inkml:trace>
  <inkml:trace contextRef="#ctx0" brushRef="#br0" timeOffset="19735.1188">28074 3967 175 0,'0'0'96'0,"0"0"11"16,0 0-46-16,0 0-25 15,0 0-14-15,0 0-5 16,0 0-3-16,0 0 3 15,0 0 8-15,0 4-7 16,-4 7-4-16,2 2 3 16,-2 3-4-16,-2 2-1 15,-1 1-4-15,1 2 0 16,-1-4-3-16,3-3-2 16,2-4-2-16,2-8 0 15,0 0 0-15,0-2 11 16,0-4 24-16,0-17-17 0,8-9-15 15,10-11 4 1,8-8 2-16,9-1 5 0,5 0-3 16,6 5 1-16,-4 11 0 15,-4 5 9-15,-10 12-6 16,-12 7-13-16,-7 8-3 16,-3 2-9-16,0 0-30 15,1 12-59-15,2 12-48 16,1 10-77-16</inkml:trace>
  <inkml:trace contextRef="#ctx0" brushRef="#br0" timeOffset="20001.5245">28732 3875 229 0,'0'-6'276'0,"-8"6"-195"15,-15 0-20-15,-10 0-43 16,-2 8 16-16,5 6-9 15,11 0-25-15,15-1-1 16,4 0-6-16,3-4 6 16,11 0 1-16,-3-1 14 15,-6 2 20-15,-5 5 7 16,-8 6-12-16,-26 5-9 16,-17 3-14-16,-6-6-6 15,6-10-20-15,11-13-55 0,18 0-42 16,22-19-153-1</inkml:trace>
  <inkml:trace contextRef="#ctx0" brushRef="#br0" timeOffset="20749.7231">23224 4954 475 0,'0'-5'20'15,"0"5"89"-15,0 0-71 16,0 0-25-16,0 2 9 16,0 18 8-16,0 14-1 15,3 8-4-15,-3 8-10 16,0 5-10-16,-5 3-5 16,-14 2 0-16,-8 2-14 15,-2-3-37-15,1-9-53 16,-2-13-79-16,8-22-91 15</inkml:trace>
  <inkml:trace contextRef="#ctx0" brushRef="#br0" timeOffset="20915.9529">23134 5216 486 0,'39'-14'64'0,"7"4"56"16,6-2-44-16,-2 2-34 15,-4 8-16-15,-10 2-26 16,-7 0-13-16,-5 4-55 16,-7 10-70-16,-1-4-119 15</inkml:trace>
  <inkml:trace contextRef="#ctx0" brushRef="#br0" timeOffset="21248.6315">23783 4855 28 0,'0'0'502'0,"0"0"-488"16,0 10 61-16,2 14-28 16,-2 10-17-16,0 7-6 15,-2 8 0-15,-16 2 0 16,-4 3 3-16,3-6-11 0,8-8-15 15,11-12-1 1,0-14-13-16,24-14-7 0,16 0 18 16,8-8 2-16,-3-4 11 15,-12 5 14-15,-13 7 0 16,-11 0-16-16,-9 24-4 16,0 12-2-16,-12 6-3 15,-7 0-21-15,4-2-72 16,6-11-69-16,9-14-172 15</inkml:trace>
  <inkml:trace contextRef="#ctx0" brushRef="#br0" timeOffset="21547.8178">24301 5162 477 0,'-24'0'16'15,"-4"4"63"-15,-2 14-44 16,-3 4-9-16,3 0 1 16,5 0-7-16,4 0-1 15,8-6-9-15,10-3-10 16,3-7-3-16,10-5-4 16,17-1 7-16,0 0 0 15,1 0 8-15,-7 0 3 16,-5 0 9-16,-5 7 1 15,-7 10-9-15,-1 8-8 0,-3 2-4 16,0-4-7-16,0-3-62 16,3-16-109-16,3-4-241 15</inkml:trace>
  <inkml:trace contextRef="#ctx0" brushRef="#br0" timeOffset="21747.284">24593 4929 447 0,'-12'38'52'16,"3"8"43"-16,-1 5-56 0,-2 3-17 16,0 0-14-1,-4 0-8-15,-1-3-22 0,-8 0-86 16,-8-15-110-16</inkml:trace>
  <inkml:trace contextRef="#ctx0" brushRef="#br0" timeOffset="21864.7777">24462 5136 211 0,'51'-24'239'16,"-2"12"-169"-16,2 6 2 15,2 4-59-15,4 2-13 16,-2 0-37-16,-5 0-339 0</inkml:trace>
  <inkml:trace contextRef="#ctx0" brushRef="#br0" timeOffset="22611.6907">25148 5047 58 0,'11'-8'230'15,"-5"4"-151"-15,-3 2 10 16,-2 0-41-16,-1 2 4 15,0 0-7-15,0 0-24 0,0 0-5 16,2 4 6-16,-1 12 3 16,-1 2-2-16,0 7-1 15,-6 5-7-15,-12 6-5 16,0-2-3-16,5-5-6 16,6-11-1-16,7-9-6 15,1-9-5-15,26-4 8 16,9-16 3-16,8-4 1 15,-5 4 0-15,-9 6 4 16,-12 8 11-16,-11 6 0 16,-5 0-11-16,-2 4-4 15,0 16 0-15,0 2 8 0,-3 0-7 16,3-11-2-16,0-7-3 16,15-4 2-1,15 0 1-15,7-13 1 0,0-1 0 16,-6 2-1-16,-9 8-1 15,-9 2 1-15,-7 2-1 16,-6 0-6-16,0 12-15 16,0 4-4-16,-5 1-24 15,-2-4-19-15,1 1-1 16,2-2 23-16,2-2 38 16,1 2 9-16,-1-4 0 15,2-1-16-15,0 2-64 16,0-4-104-16</inkml:trace>
  <inkml:trace contextRef="#ctx0" brushRef="#br0" timeOffset="22945.0704">25764 5172 341 0,'-13'24'72'15,"1"3"23"-15,-3 2-47 0,6 0-7 16,5-9-1 0,4-4-26-16,1-10-14 0,24-6-2 15,8 0 1-15,3-9 1 16,-3-7 2-16,-8 6-1 15,-10 7 10-15,-7 3 14 16,-7 0-5-16,-1 18-13 16,0 5-7-16,0 1-30 15,0-5-78-15,0-12-179 16</inkml:trace>
  <inkml:trace contextRef="#ctx0" brushRef="#br0" timeOffset="23160.0789">26386 4708 485 0,'0'28'46'0,"0"17"54"15,-6 11-73-15,-10 10-6 16,-6 6-4-16,-5 4-7 15,-2 3-7-15,1-3-3 16,4-16-24-16,5-11-117 16,16-22-170-16</inkml:trace>
  <inkml:trace contextRef="#ctx0" brushRef="#br0" timeOffset="23360.0266">26633 4804 453 0,'0'11'83'0,"0"24"8"15,-12 10-58-15,-5 11-15 16,-3 4-10-16,-4 3-7 16,-2 4-1-16,-5 0-3 15,-6-1-54-15,4-12-165 16</inkml:trace>
  <inkml:trace contextRef="#ctx0" brushRef="#br0" timeOffset="23493.3917">26436 5140 377 0,'25'-14'192'0,"1"4"-94"16,2 5-63-16,3 5-28 15,1 0-7-15,-6 0-19 16,-3 0-70-16,-8 11-133 15</inkml:trace>
  <inkml:trace contextRef="#ctx0" brushRef="#br0" timeOffset="23626.8186">26755 5152 229 0,'0'20'289'15,"-3"14"-201"-15,-10 0-62 16,-1 2-26-16,-2-2-60 15,-1-9-188-15</inkml:trace>
  <inkml:trace contextRef="#ctx0" brushRef="#br0" timeOffset="23754.8847">26804 4898 610 0,'0'0'54'15,"0"1"-54"-15,0 3-168 0</inkml:trace>
  <inkml:trace contextRef="#ctx0" brushRef="#br0" timeOffset="24440.7216">27073 5118 389 0,'0'-4'86'0,"0"4"35"0,0 0-76 15,0 0-25-15,0 22-10 16,0 12 20-16,0 10-13 15,-3 4-6-15,-6 4 1 16,-3-1-6-16,-2 7-6 16,0 0-3-16,0-8-23 15,-2-10-51-15,4-18-59 16,1-21-84-16</inkml:trace>
  <inkml:trace contextRef="#ctx0" brushRef="#br0" timeOffset="24673.581">27133 5041 306 0,'34'-32'130'16,"0"7"1"-16,12 3-45 15,5 5-29-15,-5 6 0 16,-8 6-12-16,-19 5-32 16,-19 11-10-16,-3 22 7 15,-34 11-2-15,-14 5-7 16,-10-4-1-16,1-8-7 15,11-11-11-15,15-16-24 16,13-10-20-16,13 0-24 16,8-14-28-16,14-8-41 15,23-2-68-15</inkml:trace>
  <inkml:trace contextRef="#ctx0" brushRef="#br0" timeOffset="24922.9947">27704 4682 340 0,'0'-4'155'15,"0"4"-52"-15,3 0-39 16,-2 0-51-16,-1 10-2 16,0 16 2-16,0 16 16 15,-4 6-6-15,-14 5 2 16,-3 3-11-16,-1 2-10 0,-4 2-4 15,3 3-13-15,0-1-37 16,5-10-34-16,6-15-79 16,2-19-96-16</inkml:trace>
  <inkml:trace contextRef="#ctx0" brushRef="#br0" timeOffset="25222.2883">27628 5083 38 0,'28'-20'171'0,"-6"4"-54"15,-3 7-2-15,-2 6-15 16,3 3-24-16,1 0-15 16,6 6-13-16,4 11-15 15,2 7-12-15,-2-1-9 0,-4 2-12 16,-5-3-7-16,-7-4-19 16,-5-6-27-16,-4-4-35 15,1-8-38-15,-1 0 25 16,5-8 67-16,0-8 34 15,-4 5 51-15,0 6 37 16,-7 5 14-16,0 0-38 16,-10 16-33-16,-16 15-5 15,-13 12-17-15,-9 4-9 16,-3 0 0-16,-1 2-18 16,10-7-76-16,11-18-203 15</inkml:trace>
  <inkml:trace contextRef="#ctx0" brushRef="#br0" timeOffset="25687.7994">28460 4763 153 0,'0'-7'343'16,"0"7"-262"-16,0 0-1 15,0 0-68-15,0 23 9 16,2 13 3-16,-2 11-5 15,0 4-5-15,-3 3-8 0,-12-1-5 16,-4-2-1-16,-4 0-18 16,-3-5-61-16,-3-8-101 15,-1-12-173-15</inkml:trace>
  <inkml:trace contextRef="#ctx0" brushRef="#br0" timeOffset="26020.1467">28235 5020 50 0,'0'-7'424'0,"11"1"-363"0,17-3 2 15,8 2-32-15,8-1 15 16,0 1-3-16,0 6-1 16,-8 1-17-16,-6 0-15 15,-9 4-8-15,-5 15-2 16,-5 5 0-16,-2 5 0 15,-3 5 1-15,1-3 1 16,4-1-2-16,3-6 0 16,8-10 0-16,3-6 0 15,6-8 0-15,-1 0 4 16,-6 0 2-16,-9-12 6 16,-14-8-4-16,-1-6-1 15,-16-4-7-15,-9-6 0 16,1-5 1-16,6-2-1 15,9 4-44-15,5 7-52 0,4 10-65 16,20 2-290-16</inkml:trace>
  <inkml:trace contextRef="#ctx0" brushRef="#br0" timeOffset="26336.0206">29253 4956 258 0,'0'-3'327'0,"1"3"-243"16,20 0-1-16,6 0-72 15,10 0 14-15,5 4-15 16,0 3-10-16,1 2-37 16,-6-4-119-16,-8-5-362 15</inkml:trace>
  <inkml:trace contextRef="#ctx0" brushRef="#br0" timeOffset="26801.6467">29685 4770 487 0,'0'0'39'16,"9"0"64"-16,17-8-75 0,8-6 21 16,12 2-5-16,-1 2 3 15,-6 2 3-15,-15 4-13 16,-14 4-12-16,-10 0-18 15,0 5-2-15,-10 19-4 16,-14 5 1-16,1 2-2 16,7-5-2-16,14-7-16 15,2-5-10-15,21-5 10 16,9 3 16-16,3 0 2 16,-5 5 9-16,-8 6 17 15,-12 11 10-15,-8 8-4 16,-29 10-1-16,-33 5-11 0,-15-3-15 15,-5-10-5-15,12-17-5 16,19-16-28-16,14-11-36 16,17-4-73-16,16-14-49 15,4-4-141-15</inkml:trace>
  <inkml:trace contextRef="#ctx0" brushRef="#br0" timeOffset="27116.842">30300 4837 444 0,'-43'20'73'16,"2"4"29"-16,4 7-51 15,9 4 2-15,14 3-9 16,14 4-19-16,17-8-12 15,38-7-13-15,24-13 0 16,16-12-11-16,2-2 11 16,-6-19 0-16,-20-10 12 15,-21 0 29-15,-26 0 3 16,-24 4 0-16,-32 1-22 16,-37-4-22-16,-27 0-10 15,-14 4-25-15,2 7-76 16,11 5-181-16</inkml:trace>
  <inkml:trace contextRef="#ctx0" brushRef="#br0" timeOffset="27982.2591">22725 6621 317 0,'6'-1'200'16,"-3"-1"-133"-16,-1 0 13 15,-2 1-58-15,0-1 1 16,0 2 0-16,0-2-3 16,0 2 5-16,-9 0 2 15,-18 2-2-15,-10 20-13 16,-12 5 2-16,1 4 0 16,5 4-2-16,11-4-2 15,14-7-10-15,13-6 0 16,5-13-18-16,23-5-21 0,20-14 15 15,11-19 4 1,1-2 8-16,-7 4 12 0,-14 10 4 16,-8 11 19-16,-14 5-1 15,-8 5-8-15,-4 7-9 16,0 21 0-16,-6 10-5 16,-3 6-17-16,0 1-82 15,9-9-111-15</inkml:trace>
  <inkml:trace contextRef="#ctx0" brushRef="#br0" timeOffset="28198.2886">22949 6744 617 0,'0'0'40'0,"0"0"40"16,2 0-67-16,5-2-4 15,11-5-2-15,6-4-2 16,10-5 1-16,1 2 16 15,-1 2 7-15,-4 6 1 16,-10 6-13-16,-9 0-5 16,-11 24-4-16,0 14-1 15,-5 7-7-15,-8-3-16 16,7-6-67-16,6-16-147 16</inkml:trace>
  <inkml:trace contextRef="#ctx0" brushRef="#br0" timeOffset="28480.9218">23388 6671 641 0,'-37'44'55'15,"1"5"29"-15,10-5-62 16,14-9-11-16,12-20-11 16,15-15-1-16,28-15-33 15,14-30-8-15,9-16 17 16,-1-8 21-16,-3-1 4 15,-13 3 21-15,-13 13 43 16,-18 13 9-16,-15 17-17 0,-3 13-23 16,-15 11-15-1,-15 11-14-15,-8 21-4 0,-2 11 0 16,9 3-12-16,13 5-30 16,15 0-41-16,3 0-106 15,24-7-291-15</inkml:trace>
  <inkml:trace contextRef="#ctx0" brushRef="#br0" timeOffset="29212.5789">24875 6587 327 0,'-4'-2'104'16,"-7"2"-18"-16,-2 0-9 15,-6 0-55-15,-10 2 1 16,-1 15 3-16,-1 5-9 15,-2 8-2-15,2 12 4 0,4 4-2 16,6 4-1-16,8-8-8 16,13-12-8-16,0-13-6 15,13-14-6-15,13-3 12 16,12-31 0-16,6-18 0 16,3-9 0-16,-5 0 2 15,-12 8-1-15,-9 9 8 16,-15 11 8-16,-6 10-1 15,0 9 2-15,-3 8-8 16,-14 3-8-16,-2 20 0 16,-2 16-2-16,3 8-1 15,9 7-4-15,8 0-2 0,1 0-14 16,7-5-37-16,15-5-56 16,11-9-102-16</inkml:trace>
  <inkml:trace contextRef="#ctx0" brushRef="#br0" timeOffset="29578.3494">25188 6706 410 0,'-44'44'103'0,"7"4"-16"16,10-1-27-16,15-11-33 0,12-14-13 15,9-15-13 1,28-9-2-16,14-33-6 0,5-21 7 16,4-15 1-16,-2-5 1 15,-4-3 1-15,-12 3 13 16,-11 2 33-16,-14 10-7 16,-9 12-19-16,-6 19-4 15,-2 15-4-15,0 16 7 16,-5 2-12-16,-11 22-10 15,-5 18 0-15,0 12-1 16,0 6-2-16,6 3 2 16,7 0-4-16,8 1-27 0,0-4-54 15,20-4-26-15,6-9-92 16,0-20-122-16</inkml:trace>
  <inkml:trace contextRef="#ctx0" brushRef="#br0" timeOffset="29845.0719">25718 6604 363 0,'0'0'160'16,"-9"14"-52"-16,-19 20-53 16,-2 10-25-16,6 2-11 15,12-10-10-15,12-13-9 16,3-19-7-16,28-13 6 16,14-37 1-16,11-20 10 15,2-9-2-15,-3-5-1 16,-9 2 5-16,-10 2 29 15,-12 7 5-15,-14 11-15 0,-8 18-11 16,-2 18-5-16,-6 18 1 16,-14 4-9-16,-2 34-7 15,-5 20-1-15,4 17-3 16,4 9-6-16,8 6-13 16,11 3-41-16,8-7-104 15,22-8-351-15</inkml:trace>
  <inkml:trace contextRef="#ctx0" brushRef="#br0" timeOffset="30227.2593">26549 6417 522 0,'9'0'69'16,"1"0"23"-16,3 2-53 0,-4 22-14 16,-5 11-3-16,-4 8-7 15,0 7-9-15,-3 3-6 16,-10 1-7-16,-8 3-24 16,-3-4-38-16,-9 2-55 15,-1-13-90-15</inkml:trace>
  <inkml:trace contextRef="#ctx0" brushRef="#br0" timeOffset="30527.1186">26446 6598 357 0,'41'-18'37'16,"5"3"79"-16,5 1-61 15,2-1 7-15,-5 6-16 16,-8 6-22-16,-15 3-24 15,-14 9-1-15,-11 23-11 16,0 14 12-16,-19 11 0 16,1 3 6-16,9-9-3 15,9-11-3-15,15-20 0 16,21-18-6-16,11-4 6 16,1-29 4-16,1-11 9 15,-7-2 9-15,-15 3 8 16,-17 8 8-16,-10 5-9 15,-35 3-29-15,-16 1 0 0,0 4-45 16,14 0-72-16,20-4-283 16</inkml:trace>
  <inkml:trace contextRef="#ctx0" brushRef="#br0" timeOffset="30909.0015">27667 6487 706 0,'33'0'53'0,"16"0"23"16,4 0-45-16,-2 2-26 0,-6 2-5 15,-8 2-35 1,-7-5-133-16,-6-1-318 0</inkml:trace>
  <inkml:trace contextRef="#ctx0" brushRef="#br0" timeOffset="31059.0419">28353 6223 679 0,'-27'82'110'0,"-3"21"19"16,-1 11-94-16,4 6-31 0,3-8-4 15,12-11-46 1,8-27-257-16</inkml:trace>
  <inkml:trace contextRef="#ctx0" brushRef="#br0" timeOffset="44934.6872">22882 7830 503 0,'-2'0'23'16,"2"-2"27"-16,0 0-1 15,0 0-37-15,0-5 11 16,5 2 2-16,1-2 6 16,-3 5-16-16,-1 2-7 15,-2 0-3-15,0 0-5 16,0 0 0-16,0 0-2 16,0 0-1-16,0 3 2 15,0 1-1-15,0-4-4 16,0 0 0-16,0 0 5 15,0 0 1-15,0 0 0 0,1 0-1 16,2 0 0-16,-3 0 1 16,0 0 0-16,0 0 0 15,0 0 2-15,0 0 2 16,0 0 2-16,0 2 3 16,-7 2-4-16,2-1-5 15,2-1-1-15,1-2 0 16,2 0 1-16,0 0 0 15,0 0 0-15,0 0-1 16,0-2-2-16,4-1 0 16,-3 1 3-16,-1 2-1 15,0 0-36-15,0 3-102 0,0 10-292 16</inkml:trace>
  <inkml:trace contextRef="#ctx0" brushRef="#br0" timeOffset="45306.2646">22866 8248 392 0,'-2'-4'110'0,"1"1"-60"16,1 3 12-16,-2 0-55 16,-1 0 4-16,-3 0 1 15,0 0 1-15,0 5-4 16,3-3 2-16,3-2-1 16,0 0-4-16,2-4-2 15,13-13 3-15,1 0 2 16,-6 5 20-16,-3 8 3 15,-7 4 0-15,0 9-9 16,-16 20-10-16,-9 7-10 16,1-4-3-16,15-11-38 0,9-16-99 15,26-7-209-15</inkml:trace>
  <inkml:trace contextRef="#ctx0" brushRef="#br0" timeOffset="46022.7625">23788 7937 531 0,'21'-14'109'16,"11"3"-31"-16,13 0 20 15,3 2-55-15,-4 9-14 16,-11 0-13-16,-10 7-16 15,-8 17-7-15,-6 4-48 16,-6 6-78-16,-3-6-198 16</inkml:trace>
  <inkml:trace contextRef="#ctx0" brushRef="#br0" timeOffset="46919.7083">24535 7746 375 0,'-9'0'19'0,"2"0"87"15,-1 0-62-15,1 0-16 0,-2 0 5 16,3 0-8-16,4 0-13 16,2 0-6-16,0 0 11 15,0 0 15-15,0 0 13 16,-4 0 0-16,-7 12-16 16,-6 8-11-16,-6 4-12 15,5-2-1-15,5-7-4 16,11-4-1-16,2-7-1 15,12-4 1-15,8 0 0 16,2 0 4-16,-4 0 9 0,-8 0 8 16,-4 0-1-1,-6 0-7-15,0 0-2 0,0 0-7 16,0 0-4-16,0 0 0 16,0 0 0-16,0 0-4 15,0 0-11-15,0 0-22 16,0 0 8-16,0 0 21 15,0 0 8-15,0 0 2 16,0-4-2-16,0 1-3 16,0 3-16-16,0-3-36 15,6-3-26-15,6-4 15 16,2-2 25-16,2-2 31 16,-4-2 10-16,-1-2 3 15,0 4 14-15,-3 4 11 16,-4 2-1-16,-1 4-1 0,-1 2-5 15,-2-2-7-15,0 3-2 16,0 0 9-16,0-3 14 16,0-1 6-16,0 2-6 15,0 1-6-15,-6 0-11 16,-6 2-5-16,-7 0-3 16,-8 7-1-16,-9 15-5 15,-11 15 1-15,-6 12 1 16,1 13-2-16,4 20 0 15,9 11 1-15,11 8-2 16,11-2 0-16,16-16-2 16,1-19 1-16,33-24-2 0,19-24 0 15,15-16 1-15,8-22 0 16,-2-22-1-16,-16-5-1 16,-28 1 1-16,-27 4 0 15,-14 7 0-15,-45 8 1 16,-16 14 0-16,-3 13 0 15,13 2-1-15,26 2-3 16,25 7-37-16,15-1-105 16,46-6-119-16</inkml:trace>
  <inkml:trace contextRef="#ctx0" brushRef="#br0" timeOffset="47235.426">25013 8348 715 0,'-51'40'125'0,"-21"20"-76"16,-4 5 6-16,3-1-55 16,13-5-7-16,33-24-114 15,25-28-380-15</inkml:trace>
  <inkml:trace contextRef="#ctx0" brushRef="#br0" timeOffset="47750.8693">25764 8029 585 0,'24'-8'97'16,"19"0"2"-16,17-1-19 16,3 1-56-16,-4 5-7 0,-4 3-17 15,-6 0-50-15,-9 0-109 16,-16 2-232-1</inkml:trace>
  <inkml:trace contextRef="#ctx0" brushRef="#br0" timeOffset="48085.0012">26106 7828 595 0,'0'0'185'16,"-16"15"-119"-16,-10 24 16 15,-9 19-60-15,-7 9-17 16,4 2-5-16,8-5-23 16,13-9-106-16,15-18-137 15</inkml:trace>
  <inkml:trace contextRef="#ctx0" brushRef="#br0" timeOffset="48548.9863">26503 7894 655 0,'-6'18'13'16,"15"-6"26"-16,37-1-22 16,14-1 9-16,1 2 35 15,-12 5-16-15,-16 10 11 16,-25 17-13-16,-12 13 8 15,-45 10-34-15,-28 5-17 0,-17-11 0 16,4-18 0-16,23-23-9 16,24-20-55-16,28-13-76 15,15-27-167-15</inkml:trace>
  <inkml:trace contextRef="#ctx0" brushRef="#br0" timeOffset="48848.7279">26694 7720 591 0,'1'0'158'16,"32"-2"-46"-16,27-4-12 15,34-3-55-15,22-5-28 16,11-2-17-16,-5 5 0 16,-17-3-52-16,-20-3-411 15</inkml:trace>
  <inkml:trace contextRef="#ctx0" brushRef="#br0" timeOffset="51525.0919">26698 7753 87 0,'0'-3'31'15,"0"-1"-3"-15,0 4-28 0,0 0-2 16,0 0-24-16,0 0 9 15,0 0 17-15,0-2 1 16,0 2 23-16,0-2 35 16,0 2-10-16,0 0-19 15,2-2-16-15,1 1 9 16,1-2-5-16,-1-1 9 16,-1 2 0-16,-2 0 7 15,0 2 9-15,0 0-7 16,0 0-7-16,0 0-11 15,0 0-13-15,0-2-3 16,0 2 0-16,0 0 0 16,0-1 4-16,0 1 2 0,0 0 11 15,0 0 9 1,0 0-4-16,0 0-2 0,0 0-11 16,-9-1-1-16,0 1-3 15,0 0-6-15,0 0-1 16,2 0 0-16,-3 0 0 15,3 0 0-15,3 0 1 16,1 0-1-16,1 0 0 16,2 0 1-16,0 0-1 15,0 0 1-15,0 0 1 16,0 0 3-16,0 0 3 16,0 0-2-16,-6 12 5 15,-4 11 13-15,-7 8-7 16,-2 7-7-16,1 2-6 0,-4-3-4 15,5-1-3-15,1-17-74 16,11-19-393-16</inkml:trace>
  <inkml:trace contextRef="#ctx0" brushRef="#br0" timeOffset="95917.3131">5616 3443 495 0,'-12'0'2'15,"4"0"42"-15,4 0-1 16,1 0-15-16,3 0 5 16,0 0 7-16,4-5 4 15,20-12 5-15,15-7 0 16,9 4 1-16,4 3-14 0,-4 9-8 16,-7 8-9-16,-11 0-7 15,-10 23-3-15,-12 21 0 16,-8 19-7-16,-23 19-1 15,-23 8 0-15,-7-3-1 16,4-18 0-16,16-24-4 16,20-23-11-16,10-17 1 15,3-5 1-15,9 0 1 16,13 0 12-16,1 0 2 16,-1 17 4-16,-11 17 7 0,-11 22 1 15,-19 16-4 1,-36 11-4-16,-20 5-3 0,-8-13-3 15,6-22-2-15,12-32-25 16,16-21-47-16,14-35-50 16,16-21-60-16,19-6-190 15</inkml:trace>
  <inkml:trace contextRef="#ctx0" brushRef="#br0" timeOffset="96316.4544">6314 3645 613 0,'0'0'4'0,"3"7"41"16,19 15 19-16,8 6-2 15,6 6-21-15,1 9 2 0,2 5-5 16,-2 6-15-16,-7 0-2 15,-6 0-12-15,-5-4-8 16,-5-6-1-16,-1-7-7 16,-1-5-32-16,-2-11-61 15,-3-10-87-15,-4-11-224 16</inkml:trace>
  <inkml:trace contextRef="#ctx0" brushRef="#br0" timeOffset="96516.5644">6618 3724 796 0,'-62'55'4'16,"-10"9"23"-16,-13 8 16 15,-5 2-15-15,9-4-21 16,15-17-7-16,27-19-9 15,24-20-66-15,15-14-78 16,35-35-223-16</inkml:trace>
  <inkml:trace contextRef="#ctx0" brushRef="#br0" timeOffset="97115.5919">7055 3313 487 0,'-4'0'53'0,"4"0"-29"15,0 0 12-15,0 0 9 16,8 0 3-16,9 0 18 16,10-6-2-16,7 0-10 15,4 0-5-15,-7 5-15 0,-6 1-15 16,-9 0-8-16,-12 16 0 15,-4 21-5-15,-15 23-4 16,-22 15-1-16,-8 9-1 16,8-10 0-16,14-19 0 15,19-22-13-15,4-20-20 16,28-13-6-16,20-11 1 16,16-21-13-16,6-4-47 15,5-4-78-15,-2-2-188 16</inkml:trace>
  <inkml:trace contextRef="#ctx0" brushRef="#br0" timeOffset="97595.9377">7825 3777 304 0,'9'3'367'0,"23"4"-328"15,17-4 88-15,12-1-79 0,3-2-22 16,0 0-21-16,1-4-5 16,2-14-65-16,10-13-109 15,10-13-440-15</inkml:trace>
  <inkml:trace contextRef="#ctx0" brushRef="#br0" timeOffset="98245.1508">9438 3092 594 0,'0'-4'11'16,"0"3"67"-16,0 1-22 16,-6 0-12-16,-9 6-16 15,-10 27-21-15,-16 17 5 16,-9 21-7-16,-7 17 5 16,4 17 0-16,9 13 1 15,14 0 6-15,15-14-13 16,15-24-2-16,0-27-2 0,15-22 0 15,18-22 3-15,13-9 15 16,8-18-6-16,1-20-3 16,-9-6-2-16,-21-2 1 15,-20 4-1-15,-5 2 0 16,-37 3-5-16,-11 5-2 16,-4 6-4-16,7 4-18 15,15 10-27-15,16 8-50 16,8 4-99-16,6 0-221 15</inkml:trace>
  <inkml:trace contextRef="#ctx0" brushRef="#br0" timeOffset="98594.2752">9757 3424 493 0,'9'5'103'0,"15"9"-46"16,7 5 24-1,5 5-23-15,3 3-14 0,0 8-8 16,-3 6-6-16,-5 4-15 16,-6 4-10-16,-4 0-5 15,-3-2 0-15,-6 0-6 16,-2-2-25-16,-1-3-51 16,-6-4-71-16,-3-20-222 15</inkml:trace>
  <inkml:trace contextRef="#ctx0" brushRef="#br0" timeOffset="98777.1427">10118 3421 778 0,'-77'54'52'15,"-10"9"-37"-15,-4 11 41 16,-4 4-41-16,8-3-15 15,23-16-19-15,27-16-91 16,29-31-160-16</inkml:trace>
  <inkml:trace contextRef="#ctx0" brushRef="#br0" timeOffset="99525.4074">10912 3518 570 0,'5'0'37'15,"14"0"46"1,9 0-34-16,8-3-13 0,7-1 1 16,1 2-14-16,-2 0-7 15,-4 2-9-15,-4 0-7 16,1 0-16-16,-5 0-44 15,-5 0-52-15,-11 8-102 16</inkml:trace>
  <inkml:trace contextRef="#ctx0" brushRef="#br0" timeOffset="99791.4299">11184 3358 604 0,'-5'0'9'15,"5"0"20"-15,-3 0-15 16,-4 17 0-16,-5 11 12 16,-3 12 25-16,-6 8 2 15,-1 9-9-15,-4 1-13 16,1-5-17-16,1-7-11 15,6-7-3-15,8-6-4 16,8-6-33-16,2-8-69 16,9-11-72-16,18-8-197 15</inkml:trace>
  <inkml:trace contextRef="#ctx0" brushRef="#br0" timeOffset="100090.6238">11540 3331 594 0,'-50'43'96'16,"17"-2"-69"-16,19-11 4 16,14-8-31-16,11-8-4 15,21-8 4-15,7-2 37 0,1 5 20 16,-5 7-3-16,-14 13-15 15,-14 12-12-15,-7 10-10 16,-37 10-5-16,-15 2-7 16,-13-5-5-16,0-17 0 15,14-16-10-15,15-21-46 16,12-4-28-16,15-28-34 16,9-14-123-16,9-9-236 15</inkml:trace>
  <inkml:trace contextRef="#ctx0" brushRef="#br0" timeOffset="100290.129">11594 3222 847 0,'24'12'13'15,"25"0"80"-15,15-4-72 16,11-8-14-16,2 0-5 15,-3-6-2-15,-6-12-15 16,-1-6-32-16,-1 1-114 16,-2-4-172-16</inkml:trace>
  <inkml:trace contextRef="#ctx0" brushRef="#br0" timeOffset="100672.321">12243 3322 713 0,'12'33'54'16,"12"9"37"-16,5 10-23 15,-2 5-37-15,-6-3-13 16,-1 0-10-16,-4-6-5 15,-3-4-3-15,1-6-1 16,1-5-7-16,1-3-34 16,4-6-58-16,-7-9-85 15,5-15-379-15</inkml:trace>
  <inkml:trace contextRef="#ctx0" brushRef="#br0" timeOffset="100838.8382">12558 3329 36 0,'-106'53'837'0,"-19"24"-832"15,-5 13 37-15,-3 0-40 16,13-13-2-16,39-32-178 16,46-38-544-16</inkml:trace>
  <inkml:trace contextRef="#ctx0" brushRef="#br0" timeOffset="101370.8404">13155 3449 677 0,'14'10'70'0,"24"2"22"0,15 1-3 16,6-4-64-16,5-5-16 16,-3-4-9-16,-7 0-2 15,-4-16-24-15,1-6-57 16,-5-10-124-16,3-2-394 15</inkml:trace>
  <inkml:trace contextRef="#ctx0" brushRef="#br0" timeOffset="101620.3031">14142 3060 711 0,'-4'16'54'0,"1"16"-50"16,-5 14 52-16,-14 10-21 15,-13 11-13-15,-14 11-11 16,-12 10 13-16,-6 3-4 16,-2-1-14-16,7-11-6 15,13-10-11-15,19-14-47 16,21-15-77-16,9-18-96 15</inkml:trace>
  <inkml:trace contextRef="#ctx0" brushRef="#br0" timeOffset="101953.9164">14460 3243 271 0,'-52'51'408'0,"-3"16"-381"16,8 14 72-16,12 0-46 16,18-8-28-16,17-13-19 15,22-24-3-15,44-25 4 16,28-11-1-16,20-41-1 0,14-19-2 15,-9-13 13-15,-18 3 30 16,-29 8-15-16,-34 14-14 16,-31 9-17-16,-17 4 0 15,-44 6 0-15,-24 7 0 16,-14 10 0-16,4 10-50 16,24 2-240-16</inkml:trace>
  <inkml:trace contextRef="#ctx0" brushRef="#br0" timeOffset="103216.3996">15850 3365 535 0,'0'0'175'16,"3"0"-174"-16,24 0 52 0,9 0-40 16,3 0-6-16,0 0-6 15,-1-4-1-15,-5 3-16 16,-2 1-41-16,-9 0-72 16,-6 0-148-16</inkml:trace>
  <inkml:trace contextRef="#ctx0" brushRef="#br0" timeOffset="103416.4586">15880 3622 783 0,'2'0'22'16,"27"0"39"-16,12 0-24 0,4 0-36 15,-1 0-1-15,1 0-24 16,3 0-68-16,0 0-73 16,1-12-240-16</inkml:trace>
  <inkml:trace contextRef="#ctx0" brushRef="#br0" timeOffset="103981.2154">17043 3186 463 0,'-8'0'66'0,"-1"0"-11"15,-3 0-15-15,-3 4-26 16,-7 6 4-16,-5 4 3 16,-6 4 2-16,-7 9-1 15,-1 4 3-15,-5 14 6 16,1 9 2-16,3 14 0 16,4 8 2-16,13-5-7 15,17-9-6-15,8-16-9 16,38-19-9-16,27-25-1 15,32-5 5-15,15-43-4 16,9-20 0-16,-9-12 1 0,-30-6 25 16,-28 5-7-16,-37 8-23 15,-18 9 0-15,-48 12 0 16,-25 16 0-16,-17 20 0 16,-4 14 0-16,10 0-23 15,27 4-138-15,30-4-344 16</inkml:trace>
  <inkml:trace contextRef="#ctx0" brushRef="#br0" timeOffset="129203.5113">5364 3073 234 0,'-5'-8'123'15,"1"0"-95"-15,4 2 42 16,0-2-20-16,-2 2-15 16,1 0 5-16,-4 6 18 15,-2 0-12-15,-4 0-18 16,-9 21-12-16,-13 35-6 15,-14 39 9-15,-11 45-1 16,-8 39-3-16,5 31 2 16,9 25 3-16,22 2-1 0,30-20-16 15,15-34-3-15,48-51-34 16,22-47-85-16,21-45-113 16</inkml:trace>
  <inkml:trace contextRef="#ctx0" brushRef="#br0" timeOffset="129968.2606">10239 2755 598 0,'-3'0'50'0,"3"8"-40"16,15 21 39-16,12 18 22 15,3 23-20-15,-2 30-13 16,-13 25-1-16,-15 33-12 0,-15 25 3 16,-45 16-19-16,-31-1-4 15,-22-4-3-15,-2-24-2 16,18-33-16-16,32-43-95 16,39-65-201-16</inkml:trace>
  <inkml:trace contextRef="#ctx0" brushRef="#br0" timeOffset="130799.5672">11761 2829 199 0,'-2'-2'50'0,"1"0"51"16,-1-1-21-16,-1 0-44 0,0 0-15 16,-2 1 13-16,0 1 6 15,-1-1-7-15,-3 2-2 16,-7 0-2-16,-11 26-7 16,-12 22 4-16,-17 31 7 15,-16 35-11-15,-6 42 8 16,4 39 14-16,12 21 0 15,27 0-28-15,29-15-14 16,16-33-2-16,47-41-12 16,22-37-66-16,22-37-93 15,2-31-267-15</inkml:trace>
  <inkml:trace contextRef="#ctx0" brushRef="#br0" timeOffset="131497.8301">15331 2722 568 0,'35'72'53'15,"10"41"75"-15,-14 34-29 16,-30 33-45-16,-23 28-12 16,-66 14-21-16,-45 5-16 15,-40-1-5-15,-21-16 0 16,-6-20-85-16,21-44-282 15</inkml:trace>
  <inkml:trace contextRef="#ctx0" brushRef="#br0" timeOffset="140159.9984">4088 6000 363 0,'-6'0'15'16,"3"0"57"-16,3 0 7 16,0 0-21-16,0 0-9 15,-1 0-5-15,1-9 2 16,0-2-22-16,0 0 0 15,0 1 10-15,0-4-9 16,16-6-7-16,17-7 4 16,16-6 7-16,8 2-1 0,7 5-1 15,-9 10-8-15,-12 10-9 16,-16 6-5-16,-16 22-4 16,-11 27-1-16,-20 21 3 15,-28 20 1-15,-13 2-4 16,3-15 0-16,14-25-1 15,22-24-4-15,22-22 0 16,8-6-1-16,29-4 3 16,17-10 3-16,-1 4 1 15,-6 10 0-15,-14 8 5 16,-22 34-3-16,-11 22 4 16,-41 19-1-16,-31 7-2 0,-16 0-4 15,2-13 0 1,11-23-13-16,17-30-19 0,13-24-32 15,13-13-44-15,18-24-28 16,14-3-89-16,21 4-204 16</inkml:trace>
  <inkml:trace contextRef="#ctx0" brushRef="#br0" timeOffset="140526.1416">4668 6230 346 0,'-7'-4'225'16,"6"2"-197"-16,1 2 43 16,0 0-30-16,20 4 7 15,9 12 16-15,6 10-17 16,6 5-2-16,3 9-10 16,0 7-15-16,-7 4-12 15,-8 3-4-15,-7-4-4 0,-8-2 0 16,0-1-3-16,-2-4-17 15,1-9-40-15,-2-9-76 16,-3-19-81-16,-3-8-271 16</inkml:trace>
  <inkml:trace contextRef="#ctx0" brushRef="#br0" timeOffset="140708.8884">5076 6213 781 0,'-51'17'63'16,"-12"34"-10"-16,-22 18-6 16,-19 20-18-16,-16 10-10 0,-3 3-17 15,11-7-2-15,29-20-4 16,34-22-36-16,45-35-104 16,25-22-200-16</inkml:trace>
  <inkml:trace contextRef="#ctx0" brushRef="#br0" timeOffset="141223.975">6217 5376 634 0,'0'0'52'16,"-21"2"12"-16,-25 39-12 15,-27 38-9-15,-18 39-5 16,-8 38-12-16,7 31-3 16,23 14 2-16,26-2-12 15,31-18-11-15,17-29-2 16,39-38-2-16,19-37-40 16,15-25-91-16,6-34-96 15</inkml:trace>
  <inkml:trace contextRef="#ctx0" brushRef="#br0" timeOffset="143235.8029">6623 5721 496 0,'-9'-7'28'0,"6"5"42"0,3 2-2 15,0 0-45 1,0 0-7-16,6 0-5 0,17 20 33 15,10 13 10-15,9 18-11 16,2 14-15-16,2 13-3 16,-10 10-15-16,-10 5-6 15,-6-5 0-15,-8-4-4 16,-3-7-2-16,2-10-1 16,0-10-27-16,1-15-58 15,3-17-45-15,-3-20-72 16,1-5-194-16</inkml:trace>
  <inkml:trace contextRef="#ctx0" brushRef="#br0" timeOffset="143468.8293">7090 5871 624 0,'-21'0'23'0,"-3"18"23"15,-7 16-11-15,-11 12-13 16,-11 9-7-16,-6 9-8 16,-7 6 0-16,-1 0 3 15,13-6-10-15,13-12-4 16,17-13-25-16,12-15-37 16,12-16-44-16,8-8-94 15</inkml:trace>
  <inkml:trace contextRef="#ctx0" brushRef="#br0" timeOffset="143752.1855">7471 6035 641 0,'19'0'6'16,"22"0"73"-16,10 1-27 16,9-1-15-16,-2 0-16 15,-6 0-21-15,-13 0-11 16,-6-5-58-16,-6-9-83 15,-7-4-277-15</inkml:trace>
  <inkml:trace contextRef="#ctx0" brushRef="#br0" timeOffset="144200.5113">7958 5742 441 0,'-1'0'74'15,"1"0"-53"-15,8-2 33 16,18-10 21-16,16-10-9 15,11 0 2-15,6-5 0 0,-3 6-17 16,-11 7-18-16,-17 10-12 16,-14 4-13-16,-10 1-5 15,-4 28-1-15,-10 15 4 16,-26 18 1-16,-16 16-5 16,-6 13-1-16,3 3 0 15,16-7-1-15,19-20-3 16,20-23-1-16,15-22-1 15,33-15 2-15,12-7 2 16,11 0-1-16,1-6-1 16,0-4-4-16,2-2-5 15,-2-5-25-15,-2-6-71 16,-9-11-101-16,-15-10-305 16</inkml:trace>
  <inkml:trace contextRef="#ctx0" brushRef="#br0" timeOffset="144466.389">8721 5285 444 0,'-2'0'277'0,"2"18"-275"15,0 26 63-15,13 14 0 16,2 16-23-16,1 18-23 0,-11 16 3 16,-5 21 5-16,-40 18-5 15,-29 7-6-15,-22-1-11 16,-3-16-5-16,8-27-8 16,30-44-86-16,37-56-320 15</inkml:trace>
  <inkml:trace contextRef="#ctx0" brushRef="#br0" timeOffset="147492.4857">9402 5837 319 0,'-4'-3'183'15,"1"1"-157"-15,3 2 43 16,9-2-26-16,24 0-4 0,20-5 19 16,16-2 10-16,8-2-13 15,4 0-20-15,-11 4-10 16,-12 1-20-16,-17 6-5 16,-10 0 0-16,-7 0-32 15,-6 4-64-15,-6 9-74 16,-11-2-228-16</inkml:trace>
  <inkml:trace contextRef="#ctx0" brushRef="#br0" timeOffset="147808.0216">9812 5599 409 0,'-4'-5'88'15,"1"4"-78"-15,3 1 38 16,0 0-9-16,-1 0 8 16,1 0 1-16,-2 11 10 15,-2 9 2-15,-4 14-13 16,-8 16-12-16,-8 16-10 15,-8 9-14-15,-3 3-9 0,2-1-2 16,12-8 0 0,6-9-20-16,14-13-75 0,1-19-81 15,20-26-216-15</inkml:trace>
  <inkml:trace contextRef="#ctx0" brushRef="#br0" timeOffset="148107.5795">10265 5723 475 0,'-47'7'264'16,"-6"28"-260"-16,12 6 13 15,10-4-12-15,19-9-5 0,12-13 0 16,30-12-8-16,21-3 8 15,8 0 10-15,-4-2 28 16,-13 2 11-16,-16 3-16 16,-22 29-10-16,-5 17-5 15,-37 13-3-15,-20 4-7 16,-8-7-7-16,4-15-1 16,11-18-11-16,12-22-46 15,12-4-43-15,17-17-34 16,10-19-128-16</inkml:trace>
  <inkml:trace contextRef="#ctx0" brushRef="#br0" timeOffset="148340.4609">10211 5679 799 0,'6'9'14'0,"39"4"61"16,14-8-33-16,20-5-28 16,9 0-9-16,2-22-4 15,-3-5-1-15,-10-3-42 16,-8 0-56-16,-5 1-95 16,-6 3-347-16</inkml:trace>
  <inkml:trace contextRef="#ctx0" brushRef="#br0" timeOffset="148573.6785">11440 5186 520 0,'-51'14'224'16,"-19"44"-223"-16,-15 27 63 15,-7 35-14-15,2 19-11 0,16 24-3 16,20 6-13 0,20-15-19-16,20-21-4 0,14-34 0 15,33-33-12-15,25-23-71 16,17-19-69-16,3-18-169 16</inkml:trace>
  <inkml:trace contextRef="#ctx0" brushRef="#br0" timeOffset="150235.7169">11692 5636 278 0,'-3'0'48'0,"3"0"-15"15,0 0-9-15,0 0-16 0,-2-1 10 16,2-1 31 0,-2 1 15-16,1-1-6 0,-1 1 0 15,1-1-14-15,1 2-6 16,-2-1-16-16,2 1-11 16,0 0-5-16,0 0-1 15,0 0 2-15,0 0 7 16,0 0 4-16,2 1-4 15,20 20 11-15,12 15-3 16,12 10 11-16,5 8-6 16,-2 3-12-16,-7 3-5 15,-10 0-8-15,-13-2-2 16,-7-4-1-16,-6-3 1 16,0-4-15-16,-5-5-40 15,2-9-62-15,-3-11-67 0,0-20-192 16</inkml:trace>
  <inkml:trace contextRef="#ctx0" brushRef="#br0" timeOffset="150468.6032">12234 5670 450 0,'-36'0'251'15,"-14"22"-238"-15,-12 20 73 16,-11 12-38-16,-9 11-29 0,3 5-13 16,9 0-6-16,16-5 0 15,20-14-18-15,18-14-64 16,16-13-36-16,1-15-47 16,32-9-118-16</inkml:trace>
  <inkml:trace contextRef="#ctx0" brushRef="#br0" timeOffset="150717.9099">12537 5914 530 0,'27'0'122'0,"18"0"-88"16,20-6 78-16,10-4-74 15,-2 2-8-15,-7-3-22 16,-10 3-8-16,-10 1-28 16,-14 0-82-16,-13 0-158 15</inkml:trace>
  <inkml:trace contextRef="#ctx0" brushRef="#br0" timeOffset="151150.1497">13132 5646 592 0,'0'0'23'16,"10"0"30"-16,22-2 29 16,13-13-14-16,10-6-18 15,1-1-6-15,-6 4-5 0,-13 5-15 16,-19 5-7-16,-12 8-6 15,-6 4-8-15,-1 27-1 16,-28 20 1-16,-14 18 1 16,-12 10-3-16,2 5-1 15,10-5 2-15,19-14-2 16,23-19-2-16,4-16-3 16,38-15-3-16,18-8 0 15,8-5-3-15,5-2-9 16,0 0-7-16,-6-11-7 15,-2-14-63-15,-1-13-110 0,-6-12-330 16</inkml:trace>
  <inkml:trace contextRef="#ctx0" brushRef="#br0" timeOffset="151382.9026">13904 5216 815 0,'0'19'10'0,"20"27"-6"15,13 10 43-15,-3 14-6 16,-9 23-18-16,-18 16 1 16,-15 16-2-16,-49 10 0 0,-29-4-7 15,-16-5-15-15,9-24 0 16,23-32-51-16,35-52-214 15</inkml:trace>
  <inkml:trace contextRef="#ctx0" brushRef="#br0" timeOffset="151865.6588">14611 5609 315 0,'-2'-2'275'15,"2"2"-199"-15,17 0 3 16,12 0 3-16,15-3-27 16,8 1-26-16,4 2-23 15,-2 0-6-15,-12 0-26 16,-11 0-106-16,-14 0-149 15</inkml:trace>
  <inkml:trace contextRef="#ctx0" brushRef="#br0" timeOffset="152064.6515">14649 5942 842 0,'0'0'4'0,"23"0"-4"16,32 2 56-16,14-2-44 15,5-2-12-15,-1-18-101 16,0-12-224-16</inkml:trace>
  <inkml:trace contextRef="#ctx0" brushRef="#br0" timeOffset="152547.63">15809 5403 328 0,'-23'0'306'16,"-5"3"-285"-16,-1 16 55 16,-8 1-35-16,-4 6-16 15,-1 3 1-15,-1 4 6 16,5 3-13-16,4 4-12 15,6 1 5-15,8 5 8 16,4 4 1-16,8 5 0 16,8 1-6-16,2 1-3 15,27-8-2-15,23-5 0 16,20-18-6-16,21-16-1 16,11-10 1-16,10-30-3 15,-8-20 2-15,-17-7 3 0,-23 1-6 16,-29 2 0-16,-36 4 0 15,-15-2 0-15,-44-2 0 16,-17 5 0-16,-7 9 0 16,16 4 0-16,29 10-16 15,24-12-166-15</inkml:trace>
  <inkml:trace contextRef="#ctx0" brushRef="#br0" timeOffset="166329.7722">4072 7943 450 0,'13'-12'54'0,"-4"7"-30"16,-5 2 56-16,-4 3-31 0,-3 0 3 16,-31 15 5-1,-24 29-22-15,-24 33-4 0,-15 28 2 16,-5 31-13-16,5 29-5 15,14 12-3-15,25 5-3 16,31-15-5-16,27-29-4 16,21-29-3-16,31-33-30 15,13-28-53-15,4-26-28 16,-2-22-73-16,-8-23-255 16</inkml:trace>
  <inkml:trace contextRef="#ctx0" brushRef="#br0" timeOffset="166662.5943">4192 8455 561 0,'-7'-1'14'15,"7"1"53"-15,0 0-34 16,15 0 5-16,15 8 19 16,11 15-11-16,4 9-2 0,6 12-9 15,-8 12-13-15,-5 10-12 16,-11 4-7-16,-7 0-3 15,-6-6-1-15,-1-8-24 16,-1-8-59-16,-2-12-73 16,-4-23-253-16</inkml:trace>
  <inkml:trace contextRef="#ctx0" brushRef="#br0" timeOffset="166878.699">4633 8460 702 0,'-64'58'16'0,"-14"27"30"16,-18 17 10-16,-16 7-30 16,3-3-19-16,13-15-7 15,30-24-12-15,29-28-61 16,29-29-68-16,17-17-206 15</inkml:trace>
  <inkml:trace contextRef="#ctx0" brushRef="#br0" timeOffset="167177.8824">4926 8680 228 0,'3'0'493'15,"32"0"-483"-15,18 0 53 16,7 0-42-16,1 0-15 0,-4 0-6 16,-5 0-15-16,-4-9-107 15,-11-16-247-15</inkml:trace>
  <inkml:trace contextRef="#ctx0" brushRef="#br0" timeOffset="167776.5859">5831 8435 375 0,'-3'0'122'16,"0"0"-84"-16,1 0 4 15,1 0 2-15,1 0-3 16,0 0-6-16,0 0 4 16,22 0 14-16,20-5 0 15,16-7-9-15,6-1-17 16,-4 5 0-16,-18 8-2 15,-15 0-12-15,-19 22-8 16,-8 18 2-16,-21 12 2 16,-22 13-6-16,-8 8-2 15,4-5-1-15,14-8-2 16,24-14-2-16,10-19-2 16,38-10-6-16,16-14-8 15,8-3-5-15,3 0-4 0,-2-20-5 16,-3-4 1-16,-4-2-51 15,-10-4-98-15,-12-9-313 16</inkml:trace>
  <inkml:trace contextRef="#ctx0" brushRef="#br0" timeOffset="167977.3695">6545 8021 803 0,'11'17'24'0,"14"38"37"16,-5 21-36-16,-13 23-2 0,-7 23 2 15,-39 17-4-15,-25 12-6 16,-24 1-4-16,-12-15-9 16,9-22-2-16,24-33-23 15,35-43-64-15,29-39-225 16</inkml:trace>
  <inkml:trace contextRef="#ctx0" brushRef="#br0" timeOffset="168774.0931">7282 7877 691 0,'-55'92'7'0,"-8"45"75"15,0 40-34-15,7 25-13 16,16-3-10-16,28-13-22 15,12-38-3-15,36-39-45 16,23-44-174-16</inkml:trace>
  <inkml:trace contextRef="#ctx0" brushRef="#br0" timeOffset="172747.4774">7722 8376 452 0,'-6'-6'107'0,"1"6"-75"16,5-3 32-16,0 1-26 15,0-4-4-15,3-7 3 16,22-7 3-16,11-8 8 15,8 0-9-15,1 4-6 16,-6 12-6-16,-15 10-10 16,-11 2-11-16,-13 26-4 15,0 16 3-15,-21 18 5 16,-16 6-8-16,-9 1-2 0,2-11-1 16,13-16 1-16,16-20-2 15,15-14-3-15,6-6 1 16,28-2 0-16,11-6 4 15,6 3 1-15,-8 5 1 16,-11 19 2-16,-18 24 2 16,-14 21-2-16,-29 7 3 15,-30 8-6-15,-11-10-1 16,-3-16-2-16,14-22 0 16,17-23-16-16,15-8-11 15,18-31-40-15,9-13-49 16,22 0-2-16,26 2-79 15,12 2-160-15</inkml:trace>
  <inkml:trace contextRef="#ctx0" brushRef="#br0" timeOffset="173030.7443">8258 8437 599 0,'0'0'50'15,"24"1"14"-15,7 18 12 16,5 5-32-16,6 4-10 16,4 2 0-16,0 4-9 15,-1 6 0-15,-9 3-14 0,-6 3-6 16,-7 0-4-16,-3-2-1 15,-1-6-13-15,-1-8-44 16,-3-13-87-16,0-17-156 16</inkml:trace>
  <inkml:trace contextRef="#ctx0" brushRef="#br0" timeOffset="173180.1081">8749 8377 717 0,'-93'58'98'0,"-11"20"-40"16,-13 14-17-16,0 3-21 0,14-12-20 16,28-23-28-16,44-40-196 15</inkml:trace>
  <inkml:trace contextRef="#ctx0" brushRef="#br0" timeOffset="173728.8651">9437 8462 485 0,'0'-7'147'15,"0"4"-75"-15,24 0-12 16,11 2 3-16,11 0-19 16,11-3-17-16,9-1-15 15,-1-1-4-15,-2 1-7 16,-11 3-1-16,-11-5-27 0,-7 1-75 16,-6-5-84-16,-7-5-211 15</inkml:trace>
  <inkml:trace contextRef="#ctx0" brushRef="#br0" timeOffset="173961.668">9799 8189 744 0,'-10'0'40'0,"4"14"-9"15,-9 19 14-15,-10 21 5 16,-8 12-36-16,-12 10-6 0,-6 3-5 16,3-1-3-16,10-14 0 15,15-12-23-15,13-9-93 16,10-21-74-16,21-18-224 16</inkml:trace>
  <inkml:trace contextRef="#ctx0" brushRef="#br0" timeOffset="174244.1892">10303 8210 759 0,'-47'28'49'0,"-4"18"-15"15,2 6 1-15,11-5-15 16,22-9-20-16,16-16 0 15,28-16-11-15,21-6 4 16,7 0 7-16,-4 0 12 16,-10 5 12-16,-18 18 0 15,-20 18-9-15,-8 12-4 16,-41 9-1-16,-21-3-8 16,-10-5-2-16,6-18-3 15,13-19-30-15,18-17-85 16,17-11-86-16,16-29-204 15</inkml:trace>
  <inkml:trace contextRef="#ctx0" brushRef="#br0" timeOffset="174427.5886">10250 8162 798 0,'0'13'47'0,"19"22"25"15,11 1-42-15,10-2-25 16,5-8-5-16,4-8-15 16,-2-10-55-16,-3-8-110 15,-5-4-213-15</inkml:trace>
  <inkml:trace contextRef="#ctx0" brushRef="#br0" timeOffset="174643.1427">10939 7704 719 0,'-14'57'109'0,"4"32"-17"16,0 28-50-16,-13 12-20 16,-11 21-3-16,-15 7-5 15,-27-5-8-15,-21-1-6 16,-11-17 0-16,-2-24 0 0,25-31 0 15,30-46-50 1,34-39-256-16</inkml:trace>
  <inkml:trace contextRef="#ctx0" brushRef="#br0" timeOffset="175225.1446">11844 8252 290 0,'-4'-2'211'0,"4"-2"-151"16,0 4 6-16,20-5 0 16,17-2 2-16,12 1-21 15,6-5-5-15,3 2-16 16,-5-1-11-16,-4 1-15 0,-6 3-18 16,-7 3-93-1,-12-1-115-15</inkml:trace>
  <inkml:trace contextRef="#ctx0" brushRef="#br0" timeOffset="175408.07">11977 8465 707 0,'6'0'169'16,"32"0"-156"-16,20 0 32 15,9 0-39-15,1 0-6 16,-2-10-67-16,-3-10-144 0,-7-11-187 16</inkml:trace>
  <inkml:trace contextRef="#ctx0" brushRef="#br0" timeOffset="175756.9463">13004 8055 431 0,'-73'58'241'0,"-2"23"-187"16,14 17 37-16,15 2-19 15,26-11-28-15,23-23-23 16,60-36-13-16,47-30-6 16,41-38 1-16,25-38 0 15,-3-17-2-15,-24-7 4 16,-47 10 29-16,-48 16-21 16,-47 13-13-16,-28 9 0 15,-58 11 0-15,-32 12 0 16,-20 18 0-16,11 11 0 15,37 0-47-15,55-18-528 0</inkml:trace>
  <inkml:trace contextRef="#ctx0" brushRef="#br0" timeOffset="188375.5348">4416 10716 89 0,'0'2'0'0</inkml:trace>
  <inkml:trace contextRef="#ctx0" brushRef="#br0" timeOffset="188486.8985">4416 10716 51 0,'-88'-22'0'0</inkml:trace>
  <inkml:trace contextRef="#ctx0" brushRef="#br0" timeOffset="188792.3256">4207 10577 410 0,'-4'-4'69'15,"3"0"3"-15,1 4-17 16,0-2-29-16,0 2 3 16,8 0-6-16,16 0 21 15,15 14 9-15,9 14-9 16,8 10-11-16,6 11 0 16,-3 7-8-16,-4 8-11 15,-11 10-7-15,-10 8-7 16,-9 3 0-16,-8-4 0 15,-7-8-9-15,-5-10-24 16,-2-11-47-16,0-14-54 16,-2-17-74-16,2-21-254 15</inkml:trace>
  <inkml:trace contextRef="#ctx0" brushRef="#br0" timeOffset="189008.449">4819 10677 686 0,'-21'0'83'15,"-13"14"-50"-15,-11 26 9 16,-13 15-28-16,-12 17-8 16,-8 11-3-16,-9 7-3 15,3 0 0-15,13-10-9 16,21-13-56-16,28-12-58 0,22-20-73 15,11-23-202-15</inkml:trace>
  <inkml:trace contextRef="#ctx0" brushRef="#br0" timeOffset="189274.9247">4991 10922 634 0,'3'8'76'16,"23"1"-67"-16,12 2 56 15,9-2-31-15,1-2-19 16,0-7-15-16,-8 0-16 15,-7 0-59-15,-3-8-72 16,-5-9-215-16</inkml:trace>
  <inkml:trace contextRef="#ctx0" brushRef="#br0" timeOffset="189657.3071">5572 10605 668 0,'0'0'45'16,"11"0"-22"-16,20 0 0 16,15-5 7-16,9-10-15 15,5-5 4-15,-3 6 18 16,-9 4 8-16,-17 8-10 15,-16 2-21-15,-15 38 0 16,-15 20 0-16,-34 22-6 16,-18 19-6-16,-8 8-1 15,4-1 0-15,18-10-1 16,26-26 0-16,24-21-1 0,11-24-4 16,34-13-2-16,10-9 3 15,9-3 1-15,-1 0 1 16,-5-4 0-16,-4-6 0 15,-4-2-13-15,-3-7-51 16,0-7-69-16,-3-10-128 16</inkml:trace>
  <inkml:trace contextRef="#ctx0" brushRef="#br0" timeOffset="189911.0708">6369 10728 585 0,'6'-4'150'15,"19"1"-100"-15,11-2 2 16,9 0-33-16,0 2-13 15,-3-4-4-15,-8 2-2 16,-9-2-14-16,-7 2-35 16,-7 1-45-16,-7-1-145 15</inkml:trace>
  <inkml:trace contextRef="#ctx0" brushRef="#br0" timeOffset="190172.1998">6545 10908 377 0,'0'0'335'0,"4"0"-288"16,18 0 22-1,3 2-18-15,0 5-24 0,-1-1-27 16,-3-1-2-16,1-1-29 16,2-4-35-16,5 0-109 15</inkml:trace>
  <inkml:trace contextRef="#ctx0" brushRef="#br0" timeOffset="190604.7804">7473 10427 556 0,'-37'34'165'15,"-5"24"-139"-15,5 10 22 16,2 12-7-16,12 1 4 16,17-11-23-16,6-7-9 0,22-19 5 15,23-19-3 1,16-21 1-16,14-10 3 0,13-32-2 15,3-20-6-15,-8-6 0 16,-16-3-11-16,-22 4 0 16,-22 5 0-16,-23 2 0 15,-3 0 0-15,-38 4 0 16,-17 12 0-16,-14 10 0 16,-1 16 0-16,19 8 0 15,27-3-82-15,27-13-259 16</inkml:trace>
  <inkml:trace contextRef="#ctx0" brushRef="#br0" timeOffset="191519.0216">11603 10405 312 0,'-6'-13'178'0,"2"7"-139"16,4 1 50-16,0 2-44 15,0-1-7-15,0-5-8 16,22-4 1-16,12-4 15 0,14-5 6 15,11 2-10-15,6 4-4 16,-7 9-6-16,-13 7-4 16,-18 6-21-16,-26 30-6 15,-6 17 7-15,-36 19-1 16,-19 10-7-16,-1 1 0 16,9-14-2-16,19-22-7 15,25-20-9-15,8-22-5 16,33-5 5-16,18 0 18 15,12-8 2-15,-2 6 2 16,-12 2 3-16,-18 16 1 16,-20 20 8-16,-11 16 1 0,-44 14-1 15,-27 11-16-15,-20-6 0 16,-7-12 0-16,11-17-5 16,15-26-13-16,18-16-14 15,14-16-10-15,22-20-16 16,18-4-26-16,18 4 6 15,34 2-104-15,16 2-185 16</inkml:trace>
  <inkml:trace contextRef="#ctx0" brushRef="#br0" timeOffset="191801.4824">12398 10459 457 0,'0'-3'168'15,"7"3"-124"-15,19 8 23 16,8 23 14-16,10 11-44 16,6 12 2-16,5 8-5 15,1 5-13-15,-3 0 0 16,-5-2-17-16,-12-3-4 15,-9-6-3-15,-9-5-15 16,-5-9-29-16,-7-10-38 16,-3-16-67-16,0-16-168 0</inkml:trace>
  <inkml:trace contextRef="#ctx0" brushRef="#br0" timeOffset="191951.2611">12963 10546 718 0,'-86'43'110'0,"-20"15"-25"16,-19 8-30-16,-12 3-36 15,10-7-19-15,30-14-5 16,43-8-112-16,45-28-233 16</inkml:trace>
  <inkml:trace contextRef="#ctx0" brushRef="#br0" timeOffset="192433.2216">13515 10434 605 0,'11'-9'55'0,"4"3"31"15,-2 6-36-15,1 0-13 0,-7 22-5 16,-7 15 6-16,0 16-17 15,-16 10-10-15,-12 5-6 16,-1-2-5-16,0-6-4 16,4-2-32-16,1-4-58 15,5-10-82-15,4-16-194 16</inkml:trace>
  <inkml:trace contextRef="#ctx0" brushRef="#br0" timeOffset="192616.1654">13389 10698 669 0,'0'0'124'15,"0"0"-46"-15,10 3-28 16,22 11-11-16,12 0-22 16,1 2-15-16,0-2-2 15,1-3-26-15,-1-2-88 16,7-9-110-16</inkml:trace>
  <inkml:trace contextRef="#ctx0" brushRef="#br0" timeOffset="192898.7936">14138 10376 670 0,'-52'32'100'0,"11"1"6"15,17-2-56-15,20 2-44 16,10-9-6-16,38 0-3 16,13-6 1-16,-3-2 2 15,-8 6 3-15,-19 2 19 16,-19 14 11-16,-8 11-4 16,-39 7-20-16,-24 4-9 15,-14-6 0-15,0-12 0 16,12-18 0-16,19-22-49 15,17-6-61-15,23-36-110 16,6-16-220-16</inkml:trace>
  <inkml:trace contextRef="#ctx0" brushRef="#br0" timeOffset="193048.3993">14293 10282 274 0,'24'-8'519'16,"7"8"-407"-16,14 3-31 15,9 18-44-15,-4 4-37 16,-6 0 0-16,-5-5 0 16,2-3-83-16,7-17-170 15</inkml:trace>
  <inkml:trace contextRef="#ctx0" brushRef="#br0" timeOffset="193613.9864">14933 10447 427 0,'31'-17'156'16,"16"1"-46"-16,22 0 0 15,8 4-53-15,-3 4-25 16,-15 8-24-16,-21 0-8 16,-18 0-46-16,-19 16-64 15,-2 7-68-15,-34 1-237 16</inkml:trace>
  <inkml:trace contextRef="#ctx0" brushRef="#br0" timeOffset="193813.1699">15096 10728 539 0,'23'-4'113'0,"13"-4"10"16,6 3-35-16,0 3-59 16,-8 2-24-16,-4 0-5 15,-2 0-59-15,-3 6-70 16,7-3-107-16</inkml:trace>
  <inkml:trace contextRef="#ctx0" brushRef="#br0" timeOffset="194179.0873">16073 10315 602 0,'-58'39'68'16,"4"21"38"-16,14 17-44 0,17 7-20 16,23-2-31-16,32-16-5 15,48-24-5-15,35-28 4 16,25-14 4-16,15-36-3 16,-7-30 1-16,-24-12 10 15,-38-6 17-15,-42 10 0 16,-41 9-21-16,-21 10-13 15,-52 6 0-15,-23 15 0 16,-8 10 0-16,11 12 0 16,29 12-22-16,40-3-178 15,21-7-473-15</inkml:trace>
  <inkml:trace contextRef="#ctx0" brushRef="#br0" timeOffset="195161.191">4744 12454 554 0,'-3'-13'84'16,"3"6"-50"-16,0 1 12 15,0 6-18-15,8 0-12 16,17 20-6-16,11 16 44 16,7 7-12-16,1 9-13 15,-2 6-8-15,-4 5-8 16,-7 5-10-16,-11 0-1 15,-8 4-2-15,-8 1-3 16,-2-4-18-16,-2-10-55 16,0-14-79-16,7-28-121 0</inkml:trace>
  <inkml:trace contextRef="#ctx0" brushRef="#br0" timeOffset="195376.3677">5219 12487 772 0,'-67'34'55'15,"-13"12"-5"-15,-1 10-22 16,-7 12-22-16,-2 1-6 16,9-1 0-16,16-4-15 15,17-13-45-15,26-9-40 0,17-1-48 16,8-14-131-16</inkml:trace>
  <inkml:trace contextRef="#ctx0" brushRef="#br0" timeOffset="195692.9113">5332 12746 718 0,'2'0'44'15,"28"0"-30"-15,14 0 17 16,13 0-15-16,1-7-10 16,-7 4-6-16,-17 3-19 15,-15 0-97-15,-19-1-152 16</inkml:trace>
  <inkml:trace contextRef="#ctx0" brushRef="#br0" timeOffset="195891.5793">5449 12919 714 0,'0'0'177'0,"26"0"-144"16,18 0 4-16,11-9-31 15,2-2-6-15,-4-2-89 16,-2-9-167-16</inkml:trace>
  <inkml:trace contextRef="#ctx0" brushRef="#br0" timeOffset="196523.5509">6384 12482 528 0,'-16'3'135'0,"-4"8"-104"15,0 3-2 1,-2 3-22-16,3-3-6 0,7-3-1 16,6-6 0-1,6-5 1-15,0 0 24 0,27-8 25 16,16-11 7-16,17-1-15 16,9 0-19-16,-2 4 8 15,-4 9 0-15,-16 7-6 16,-14 0-18-16,-19 17-7 15,-14 20 0-15,-13 15 0 16,-33 12 0-16,-18 10 0 16,-11 5 0-16,8-6 0 15,20-13 0-15,28-16 0 16,19-19 0-16,45-13 0 16,27-10 0-16,16-2 0 15,5-2 0-15,-13-7 0 16,-11 2 0-16,-11 3 0 0,-5-3 0 15,3-18-3-15,1-28-390 16</inkml:trace>
  <inkml:trace contextRef="#ctx0" brushRef="#br0" timeOffset="199449.4839">11824 12164 218 0,'-12'0'85'16,"4"-2"5"-16,2 1-26 15,3-1-19-15,3 0-12 16,0 0-10-16,-1 0 3 16,-1-2 7-16,1 2 21 15,-2-1-2-15,1-1-7 16,2-1-6-16,0-3-9 16,6-4-9-16,24-6-13 15,14-2 6-15,14 2 20 0,-5 7-4 16,-9 8-10-16,-16 3-9 15,-18 22-9-15,-10 28 4 16,-16 16 5-16,-23 9-8 16,-8 1-3-16,5-12 0 15,12-17-6-15,18-20-9 16,12-14 0-16,10-11 3 16,28-2 9-16,9 0 3 15,1 0 3-15,-10 0 3 16,-13 22 8-16,-24 17 1 15,-7 20 7-15,-47 15-10 16,-30 9-9-16,-15-3-3 16,0-8-6-16,10-18-23 0,16-21-23 15,17-23-31-15,14-10-42 16,24-7-49-16,17-23-134 16</inkml:trace>
  <inkml:trace contextRef="#ctx0" brushRef="#br0" timeOffset="199715.9105">12225 12515 623 0,'19'11'104'0,"28"10"-32"16,18 5 14-16,8 6-57 16,-1 7-15-16,-6 0-14 15,-5 2 0-15,-9-4-18 16,-9-4-47-16,-10-7-48 16,-11-10-62-16,-8-11-220 15</inkml:trace>
  <inkml:trace contextRef="#ctx0" brushRef="#br0" timeOffset="199883.0486">12728 12462 634 0,'-122'50'121'0,"-2"11"-64"15,12 5 3-15,16 1-52 16,25-7-8-16,33-10-28 15,32-18-142-15,6-22-274 16</inkml:trace>
  <inkml:trace contextRef="#ctx0" brushRef="#br0" timeOffset="200230.9389">13519 12423 764 0,'29'-2'59'16,"3"0"-53"-16,1 2-6 15,-7 0-116-15,-15 5-266 16</inkml:trace>
  <inkml:trace contextRef="#ctx0" brushRef="#br0" timeOffset="200414.2149">13438 12613 693 0,'-9'4'196'0,"9"2"-172"15,28-2 20-15,24 2-29 16,14-6-15-16,7 0-50 16,-2-13-225-16</inkml:trace>
  <inkml:trace contextRef="#ctx0" brushRef="#br0" timeOffset="200829.5007">14135 12414 623 0,'0'0'198'16,"0"0"-130"-16,7 0-22 16,23 2-40-16,9 1 6 15,5-1-12-15,7-2-2 16,3 0-80-16,7 0-123 16,-4-13-459-16</inkml:trace>
  <inkml:trace contextRef="#ctx0" brushRef="#br0" timeOffset="201129.1022">14933 12043 681 0,'-63'30'67'15,"14"2"4"-15,29-2-64 16,20-8-7-16,33-6-20 15,24-9-5-15,13-1 25 16,10 1 16-16,-3 7 43 16,-13 8 49-16,-24 8-97 15,-35 11 19-15,-16 5-12 16,-44 5-18-16,-19 0 0 16,-16-4 0-16,2-12 0 15,13-13 0-15,17-17-24 0,19-5-72 16,18-24-101-16,20-14-140 15</inkml:trace>
  <inkml:trace contextRef="#ctx0" brushRef="#br0" timeOffset="201279.6143">15173 11832 594 0,'54'-22'173'15,"0"10"-31"-15,4 12-79 16,-3 0-23-16,3 7-29 15,-3 8-11-15,1-1 0 16,-1-2-13-16,-2-5-156 0,-6-7-261 16</inkml:trace>
  <inkml:trace contextRef="#ctx0" brushRef="#br0" timeOffset="201877.2835">12222 13959 100 0,'0'-14'544'0,"6"9"-477"16,18 5 0-16,13 0-16 16,14 10 1-16,4 19-24 15,0 11-6-15,-7 11-3 16,-8 13-9-16,-10 13-7 0,-8 6-2 16,-8 1-1-1,-4-8-9-15,-4-7-26 0,-4-6-57 16,-2-12-67-16,0-21-138 15</inkml:trace>
  <inkml:trace contextRef="#ctx0" brushRef="#br0" timeOffset="202059.8005">12941 13935 775 0,'-68'21'78'0,"-17"21"-43"15,-12 17 21-15,-11 17-43 16,-8 15-13-16,4 3 0 0,19-4-21 16,29-20-55-16,34-20-52 15,30-23-43-15,5-23-215 16</inkml:trace>
  <inkml:trace contextRef="#ctx0" brushRef="#br0" timeOffset="202342.9853">13210 14003 401 0,'0'0'275'16,"15"0"-234"-16,25 0 18 16,14-5-31-16,4-6-21 15,-4 3-7-15,-10 5-10 16,-15 3-49-16,-14 0-51 16,-15 3-126-16</inkml:trace>
  <inkml:trace contextRef="#ctx0" brushRef="#br0" timeOffset="202508.6744">13198 14221 871 0,'0'3'69'0,"12"-3"-31"15,27 2-22-15,11-1-16 16,7-1-4-16,1 0-128 15,-13-8-241-15</inkml:trace>
  <inkml:trace contextRef="#ctx0" brushRef="#br0" timeOffset="203007.8182">14138 13872 437 0,'0'0'158'0,"0"0"-47"16,16-2-30-16,11-6-29 16,12 0-2-16,3 4-20 0,2 4-11 15,0 0-19-15,-3 0-1 16,1 8-43-16,-6 4-79 15,0-10-104-15</inkml:trace>
  <inkml:trace contextRef="#ctx0" brushRef="#br0" timeOffset="203323.7619">14820 13584 490 0,'-30'9'134'16,"5"7"-63"-16,12 0-45 0,12-2-26 15,1-2-14-15,18-4 6 16,10-4 8-16,5-3 16 16,-4 0 43-16,-4 3 16 15,-6 6-11-15,-11 8-20 16,-8 11-19-16,-11 8-5 15,-25 6-12-15,-16 1-6 16,-5-9-2-16,4-10-10 16,9-12-33-16,15-13-44 15,6-3-57-15,16-23-82 16,7-8-254-16</inkml:trace>
  <inkml:trace contextRef="#ctx0" brushRef="#br0" timeOffset="203490.7287">14864 13510 229 0,'5'0'506'15,"11"0"-452"-15,17 0 13 16,16 0-25-16,9 2-26 16,4 0-14-16,-4-1-2 15,-9 2-13-15,-3 0-50 16,-7 1-68-16,-2-4-114 15</inkml:trace>
  <inkml:trace contextRef="#ctx0" brushRef="#br0" timeOffset="203689.4681">15773 13275 557 0,'-22'39'140'0,"-20"21"-36"15,-16 20-50-15,-20 19-18 16,-18 15-9-16,-15 18-9 15,-15 11-15-15,-11 15-3 16,3 5-1-16,11-4-2 16,22-9-29-16,22-25-69 15,22-26-76-15,20-39-258 16</inkml:trace>
  <inkml:trace contextRef="#ctx0" brushRef="#br0" timeOffset="204321.3839">15257 14262 309 0,'-5'0'101'16,"5"0"13"-16,-1 0-46 16,1 0-19-16,0-2-16 15,0-1-1-15,0 1-5 16,0-4-1-16,4-3-8 16,13-4 11-16,6-3-7 15,6 0 8-15,2-1 0 0,-1 4 8 16,-6 4-6-16,-5 4-10 15,-7 5-7-15,-5 0-5 16,-4 0-5-16,-3 12 1 16,0 10-2-16,-3 10-3 15,-14 2-1-15,2 3 0 16,4-7-3-16,11-6-5 16,7-9-10-16,21-5 12 15,5-1 6-15,-5 1 1 16,-6 8 15-16,-14 13 4 15,-8 19-20-15,-39 10 0 16,-31 12 0-16,-18-2 0 0,-5-17 0 16,14-26 0-16,25-25 0 15,23-7-86-15,19-44-414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0T18:04:50.1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10113 2951 183 0,'1'2'279'0,"18"3"-261"16,10 1 90-16,8-1-32 16,0 1-22-16,-1 1-18 15,-7-2-30-15,-6-1-6 0,0 1-15 16,6-5-110-16,7-27-358 15</inkml:trace>
  <inkml:trace contextRef="#ctx0" brushRef="#br0" timeOffset="748.8593">11236 2764 311 0,'0'0'136'0,"0"0"-127"16,16-6 40-16,11-4-12 0,8-2-3 15,6-4 8-15,1 1-3 16,-2 0 7-16,-1 3-6 16,-9 6-20-16,-8 0-15 15,-2 6-4-15,-7 0-1 16,0 0 0-16,-3 15 0 15,-6 12 0-15,-4 9 7 16,0 10 5-16,-20 11-2 16,-12 10-4-16,-11 10-4 15,-4 3-1-15,0-5-1 16,2-7 0-16,6-14-5 16,9-12-19-16,9-16-21 15,9-9-19-15,8-12-22 0,4-5-31 16,4 0-58-16</inkml:trace>
  <inkml:trace contextRef="#ctx0" brushRef="#br0" timeOffset="1030.9906">11849 2907 99 0,'-15'0'480'15,"-13"0"-474"-15,5 17 57 16,6-3-43-16,12-1-20 16,5-7-4-16,22-6 4 0,17 0 3 15,3 0 10-15,-2 0 24 16,-14 0 3-16,-13 10-8 16,-13 31-3-16,-15 16 14 15,-33 15-27-15,-19 8-13 16,-10-3-3-16,6-13-12 15,16-17-31-15,18-21-49 16,12-17-36-16,13-11-109 16</inkml:trace>
  <inkml:trace contextRef="#ctx0" brushRef="#br0" timeOffset="1198.5972">11918 2810 586 0,'20'-3'143'0,"15"3"-142"16,23-7 46-16,17-3-44 15,10-8-3-15,7-7-63 16,8-14-115-16,-4-10-354 16</inkml:trace>
  <inkml:trace contextRef="#ctx0" brushRef="#br0" timeOffset="1945.224">13387 2993 614 0,'20'-6'22'0,"18"-2"-9"16,12-4 28-16,2 3-33 16,-3 2-8-16,-4-1-13 15,-6 3-55-15,-5 2-87 16,1-1-158-16</inkml:trace>
  <inkml:trace contextRef="#ctx0" brushRef="#br0" timeOffset="2327.7997">14045 2659 436 0,'0'0'73'16,"22"0"-61"-16,11-9 59 16,11-6-26-16,8 0-5 15,-3-1 6-15,-7 3-10 16,-9 4-18-16,-8 5-10 16,-5 0-1-16,-4 2-5 15,-9 2-2-15,-7 6-1 0,0 22 1 16,-18 14 13-16,-13 11-3 15,-11 10-5-15,-3 6-1 16,-2 5-4-16,-3 1-2 16,4-5-3-16,7-7-14 15,10-12-37-15,9-15-30 16,11-8-51-16,9-15-88 16</inkml:trace>
  <inkml:trace contextRef="#ctx0" brushRef="#br0" timeOffset="2610.4615">14651 2730 228 0,'-39'0'416'15,"3"25"-412"-15,14-3 46 16,13-4-48-16,9-2-2 15,10-6-9-15,20-2 9 16,3-2 6-16,0 2 23 16,-10 7 4-16,-12 12 0 15,-11 15 0-15,-11 17 1 16,-30 9-26-16,-14 1-8 16,-6-7-9-16,7-21-54 0,8-13-59 15,17-25-101 1</inkml:trace>
  <inkml:trace contextRef="#ctx0" brushRef="#br0" timeOffset="2776.5204">14769 2635 700 0,'65'-7'6'16,"16"2"61"-16,6 2-47 15,-10-1-20-15,-8 3-29 16,-7-6-135-16,-10-11-325 16</inkml:trace>
  <inkml:trace contextRef="#ctx0" brushRef="#br0" timeOffset="3342.1887">12631 1154 465 0,'-57'12'5'16,"-24"30"30"-16,-36 31 24 15,-32 29-53-15,-30 36-6 16,-16 31-4-16,-4 19-32 16,15-6-75-16,31-25-258 0</inkml:trace>
  <inkml:trace contextRef="#ctx0" brushRef="#br0" timeOffset="3674.5237">12358 2531 681 0,'-124'71'2'16,"-37"35"33"-16,-27 41 29 15,-24 32-51-15,-18 24-13 16,1 9-3-16,20-19-18 16,48-34-90-16,51-61-161 15</inkml:trace>
  <inkml:trace contextRef="#ctx0" brushRef="#br0" timeOffset="4139.8561">8623 4515 194 0,'39'10'243'15,"24"7"-237"-15,41-1-4 16,47-8 53-16,65-8-1 16,83-37-1-16,84-31-6 15,93-28-6-15,75-10-5 16,62 1-14-16,37 20-2 16,2 16 7-16,-22 16-2 0,-56 15-12 15,-51 10-11 1,-70 10-2-16,-65 10-4 0,-69 8-30 15,-74 0-132-15,-90 0-345 16</inkml:trace>
  <inkml:trace contextRef="#ctx0" brushRef="#br0" timeOffset="5038.4654">9351 5144 335 0,'-10'-4'43'0,"4"2"41"16,3-2-2-16,2 3-20 16,1-3-16-16,0-5-11 15,6-4-7-15,20-8-16 16,13-5 12-16,15-5 12 15,4 4-4-15,-6 3 7 16,-13 8-6-16,-17 11-12 16,-13 5-11-16,-9 16-7 15,0 24 9-15,-19 21 3 16,-17 11-10-16,-9-2-5 16,4-7 0-16,10-12-7 0,15-16-13 15,15-13-8 1,1-11 8-16,27-8 11 0,12-3 9 15,6 4 1-15,-1 3 2 16,-10 10 1-16,-11 15 10 16,-19 16 3-16,-4 16 4 15,-37 11-8-15,-23 3-10 16,-11-6-3-16,-7-11 0 16,1-19-12-16,6-20-16 15,6-18-12-15,8-4-12 16,12-4 3-16,11-7 13 15,16 2-3-15,17 1-49 0,1 2-91 16,26-4-102 0</inkml:trace>
  <inkml:trace contextRef="#ctx0" brushRef="#br0" timeOffset="5403.864">9853 5371 407 0,'-5'0'15'16,"5"0"55"-16,0 0-20 16,9 0-15-16,17 18 39 15,11 6-21-15,14 12-6 16,10 12-2-16,1 6-8 16,0 6-12-16,-10 3-13 15,-7-1-9-15,-9 1-1 16,-10-5-2-16,-6-4-10 15,-8-9-22-15,-6-16-40 16,-6-7-39-16,0-22-89 0</inkml:trace>
  <inkml:trace contextRef="#ctx0" brushRef="#br0" timeOffset="5653.2208">10341 5361 629 0,'-49'22'39'0,"-16"20"-25"16,-8 16 47-16,-10 12-45 16,-7 10-13-16,4-1-3 0,14-12 0 15,15-12-20 1,21-16-44-16,17-14-31 0,15-14-21 15,4-11-20-15,23-20-144 16</inkml:trace>
  <inkml:trace contextRef="#ctx0" brushRef="#br0" timeOffset="6118.3689">10621 5080 223 0,'0'0'163'0,"0"0"-145"16,0 0 21-16,0 0 2 16,0 0-10-16,6 0-2 15,6 0 19-15,6-5 8 16,7 1-8-16,5-1-2 16,8-1-9-16,5-3 0 15,-2 2-7-15,-3 2-7 0,-13 1 1 16,-11 4-11-16,-11 4-11 15,-3 25 5-15,-18 14 10 16,-20 16-11-16,-6 3-5 16,5-2 0-16,12-10-1 15,18-13 0-15,9-10-6 16,17-13-3-16,22-9 2 16,13-5-3-16,9-2-13 15,6-14-28-15,10-7-69 16,0-11-208-16</inkml:trace>
  <inkml:trace contextRef="#ctx0" brushRef="#br0" timeOffset="6620.4636">11366 5536 352 0,'22'0'189'15,"9"-7"-157"-15,13-2 42 16,3 2-48-16,-5 1-2 16,-6 1-24-16,-11 5 0 15,-5 0-18-15,-8 0-39 16,-6 0-97-16,-6 2-243 15</inkml:trace>
  <inkml:trace contextRef="#ctx0" brushRef="#br0" timeOffset="6800.7044">11476 5781 699 0,'0'7'117'15,"10"6"-114"-15,20 0 33 16,8-4-36-16,5-7-8 16,5-2-110-16,1-17-208 15</inkml:trace>
  <inkml:trace contextRef="#ctx0" brushRef="#br0" timeOffset="7249.3027">12607 5447 651 0,'16'0'51'0,"13"0"46"16,11 0-21-16,9 0-59 16,-2 0-12-16,0 0-5 15,-2-8-39-15,9-8-75 16,5-12-141-16</inkml:trace>
  <inkml:trace contextRef="#ctx0" brushRef="#br0" timeOffset="7930.9767">13583 5064 346 0,'0'-3'57'16,"0"2"-33"-16,0-3 11 16,13 3 0-16,11-3 39 15,12-1-8-15,12-6-10 16,13-4-11-16,10-5-2 15,4-1-1-15,-10 3-7 16,-17 4-19-16,-18 10-10 16,-15 4-4-16,-10 0 0 15,-5 21-1-15,-4 20 12 16,-25 18 5-16,-17 17-13 16,-11 10-2-16,-12 13-3 0,-4 13 0 15,-4 2-2-15,5-5 2 16,8-15-1-16,15-23-2 15,17-25-14-15,16-17-26 16,13-17-32-16,3-12-37 16,28-19-63-16,17-25-183 15</inkml:trace>
  <inkml:trace contextRef="#ctx0" brushRef="#br0" timeOffset="8246.918">14485 5110 575 0,'-65'28'75'16,"-5"11"-52"-16,7 5 42 16,15-2-60-16,24-9-5 15,24-11-14-15,8-12-13 16,37-10 27-16,16 0 4 15,5 2 42-15,-7 7 36 16,-16 8-30-16,-23 13-14 16,-20 13-3-16,-18 17-6 15,-39 9-13-15,-20 5-11 16,-7-8-5-16,5-14-3 16,16-19-19-16,17-22-31 15,9-11-53-15,22-28-67 0,15-22-181 16</inkml:trace>
  <inkml:trace contextRef="#ctx0" brushRef="#br0" timeOffset="8396.5337">14580 5086 642 0,'41'-8'238'15,"16"5"-193"-15,34-1 42 16,21-7-76-16,6-8-11 15,-2-11-9-15,0-8-124 16,-10-18-174-16</inkml:trace>
  <inkml:trace contextRef="#ctx0" brushRef="#br0" timeOffset="13568.398">8887 6596 223 0,'-1'-11'165'16,"1"1"-141"-16,9 0 29 15,34-9-11-15,30-6 13 16,38-9 25-16,40 0-8 15,30 0-7-15,21 3-25 0,-5 4-5 16,-21 8-23 0,-34 5-9-16,-37 8-3 0,-33 1-23 15,-24 5-74-15,-20 0-60 16,-8 0-138-16</inkml:trace>
  <inkml:trace contextRef="#ctx0" brushRef="#br0" timeOffset="14099.3148">9772 6844 315 0,'-9'0'49'15,"-1"0"-25"-15,1 0 34 16,3 3-26-16,1 0-5 15,5-1-6-15,0-2 6 16,0 0 8-16,18-2-12 0,18-14 28 16,15-4 7-16,4 2-16 15,-6 7 0-15,-14 9-7 16,-19 2-22-16,-13 27-12 16,-3 17 9-16,-24 13 5 15,-10 5-10-15,1-2-5 16,11-9-1-16,17-12-4 15,5-10-7-15,34-8 1 16,14-6 11-16,1-3 0 16,-7 0 2-16,-16 8 9 15,-26 14 5-15,-15 12 14 16,-47 12-5-16,-24 1-25 16,-10-17-20-16,11-24-83 0,29-20-125 15</inkml:trace>
  <inkml:trace contextRef="#ctx0" brushRef="#br0" timeOffset="14680.9765">13177 6238 587 0,'-9'4'15'16,"16"-4"19"-16,56 0 17 15,55-14 18-15,52-16-2 16,45-10-13-16,13 2-5 15,-17 3-21-15,-32 12-14 16,-47 7-14-16,-35 5-2 0,-31 2-33 16,-20 2-47-16,-9 3-70 15,-16 4-102-15</inkml:trace>
  <inkml:trace contextRef="#ctx0" brushRef="#br0" timeOffset="15279.5058">13741 6596 352 0,'-8'-9'16'15,"2"2"20"-15,3 0 13 16,-2 3-43-16,0 1 11 16,1 0 6-16,-2 3-5 15,-1-1 1-15,0 1 6 16,-3 0-3-16,-1 0-5 16,2 0 2-16,2 0 9 15,1 0 0-15,0 0-6 16,0 0-1-16,-3 1-2 15,3 2-7-15,2-2 0 0,1 3-2 16,3-4-1 0,0 0 0-16,0 0 1 0,0 0 4 15,3 0 6-15,22 0 2 16,15-6 7-16,12-4 3 16,5 6-7-16,-8 2-2 15,-7 2-6-15,-14 0-8 16,-8 8-6-16,-10 12 1 15,-8 12-3-15,-2 9 1 16,-15 5 0-16,-7 2-2 16,5-9-1-16,11-6-6 15,6-10-6-15,14-6 3 0,18 0 8 16,6 0 2 0,-3 3 1-16,-12 5 3 0,-17 11 9 15,-14 14 2-15,-43 13 1 16,-32 2-13-16,-23-8-3 15,-9-21-10-15,3-30-38 16,11-10-99-16,8-50-188 16</inkml:trace>
  <inkml:trace contextRef="#ctx0" brushRef="#br0" timeOffset="15928.2175">9510 5107 579 0,'-57'59'16'16,"-25"29"25"-16,-21 29 18 15,-21 27-40-15,-14 20-5 16,2 10-8-16,12-12-6 16,33-27-43-16,31-53-268 15</inkml:trace>
  <inkml:trace contextRef="#ctx0" brushRef="#br0" timeOffset="16460.4976">10480 6993 521 0,'0'-18'45'0,"-14"16"51"16,-11 2-48-16,-17 26-38 15,-27 33 5-15,-23 31 4 16,-30 26-10-16,-26 23-8 16,-13 11 0-16,3-8-1 15,23-16-18-15,40-24-54 16,49-32-103-16,32-34-211 16</inkml:trace>
  <inkml:trace contextRef="#ctx0" brushRef="#br0" timeOffset="16842.6901">8713 8426 591 0,'31'1'3'16,"59"-1"-3"-16,66-12 28 15,91-35 24-15,96-24 1 16,85-14 3-16,91-3-2 15,51 5-10-15,42 13-1 16,4 17-18-16,-43 17-17 16,-64 11-4-16,-99 12-4 15,-92 10-3-15,-84 3-1 16,-78 0-19-16,-55 7-90 16,-64-1-130-16</inkml:trace>
  <inkml:trace contextRef="#ctx0" brushRef="#br0" timeOffset="17408.3964">10156 9263 369 0,'-12'-9'80'15,"4"1"-14"-15,7 3 25 0,1-3-35 16,0 1-17 0,12-3-10-16,15 2 3 0,10 8 4 15,11 0 1-15,8 22-3 16,1 24 4-16,0 16-13 16,-8 10-7-16,-3 9-9 15,-10 1-5-15,-9 0-3 16,-6-5-1-16,-6-5-5 15,-3-8-25-15,-2-13-37 16,-7-17-48-16,-3-18-57 16,0-16-153-16</inkml:trace>
  <inkml:trace contextRef="#ctx0" brushRef="#br0" timeOffset="17607.5629">10927 9226 341 0,'-19'-12'419'0,"-25"12"-384"16,-15 27 30-16,-23 29-15 16,-20 23-29-16,-16 18-16 15,-7 13-5-15,3 3-2 16,10-7-1-16,19-16-21 16,32-21-50-16,28-23-32 15,33-24-57-15,11-22-178 16</inkml:trace>
  <inkml:trace contextRef="#ctx0" brushRef="#br0" timeOffset="18139.6066">11090 8884 352 0,'-9'0'17'15,"1"0"40"-15,2 0-15 16,3 0-12-16,2 0 9 16,1 0 9-16,0-3-8 15,0-2 2-15,7-3-7 16,20 0 0-16,13-4 4 15,4 0 2-15,-5 6-5 0,-11 2-5 16,-12 4-12 0,-8 8-6-16,-8 23 1 0,0 14 13 15,-11 9-19-15,-14 2-5 16,0-5-3-16,12-13 0 16,13-12 0-16,14-15-5 15,35-11 1-15,15-2-5 16,11-22-11-16,4-3-32 15,-3-4-72-15,2-10-119 16</inkml:trace>
  <inkml:trace contextRef="#ctx0" brushRef="#br0" timeOffset="18588.1741">11778 9403 609 0,'0'-4'46'16,"13"-1"16"-16,23 1-4 16,13-2-3-16,2 3-24 15,-2 3-15-15,-10 0-16 16,-5 0-4-16,0 0-31 0,1 0-97 16,-5-7-221-16</inkml:trace>
  <inkml:trace contextRef="#ctx0" brushRef="#br0" timeOffset="18821.1514">11952 9713 737 0,'12'0'16'16,"28"0"43"0,18-4-17-16,12-5-27 0,2 2-15 15,-4 0-21-15,-5 3-120 16,-13-9-170-16</inkml:trace>
  <inkml:trace contextRef="#ctx0" brushRef="#br0" timeOffset="19236.9075">13174 9425 596 0,'-3'0'194'0,"3"0"-172"15,18 0 29-15,23 0-22 16,15 3-8-16,12-3-21 16,2 0-3-16,1 0-110 15,-9 0-197-15</inkml:trace>
  <inkml:trace contextRef="#ctx0" brushRef="#br0" timeOffset="19885.1455">14083 9097 375 0,'-14'8'105'0,"-2"2"-52"15,7 2 13-15,1-1-34 16,5-5-19-16,3-1-7 15,0-5-5-15,0 0 0 16,11 0 21-16,12-8 37 16,10-11-2-16,9-1-15 15,1 2-4-15,-4 3 3 0,-9 7-9 16,-12 6-16 0,-9 2-13-16,-9 12-3 0,0 24 5 15,-26 18 5-15,-18 19-8 16,-17 16-2-16,-11 11-3 15,-4 4-2-15,3-4 1 16,16-16-2-16,21-21 3 16,21-23 2-16,15-19 1 15,15-11-3-15,34-10 3 16,25 0 6-16,14-7 2 16,7-10-1-16,-1 0-5 15,-9 5 1-15,-11 4-2 16,-15 0-1-16,-16-2-42 15,-7-4-96-15,-6-10-193 16</inkml:trace>
  <inkml:trace contextRef="#ctx0" brushRef="#br0" timeOffset="20267.411">14963 9122 344 0,'-17'-5'106'0,"-1"3"-80"0,-1 2 23 16,-5 0-31-16,2 0 8 15,-4 9 2-15,7 6-1 16,7-3 3-16,7 3 3 15,5-3 2-15,6 4 5 16,21 4 14-16,8 4-3 16,2 6-2-16,-6 10-10 15,-8 8-8-15,-20 10-8 16,-5 11-9-16,-37 1-14 16,-19 4 0-16,-10-10 0 15,5-14 0-15,12-19 0 16,8-27-38-16,12-8-36 15,11-35-64-15,17-12-81 0,3-11-173 16</inkml:trace>
  <inkml:trace contextRef="#ctx0" brushRef="#br0" timeOffset="20500.39">14884 9069 642 0,'0'0'152'15,"21"0"-113"-15,40-7 36 16,37-8-22-16,38-9-10 16,17-3-24-16,6 0-19 0,-20 6 0 15,-31 1 0-15,-24-1-101 16,-30-16-211-16</inkml:trace>
  <inkml:trace contextRef="#ctx0" brushRef="#br0" timeOffset="26552.3783">10257 12161 486 0,'-9'-2'120'0,"3"2"-118"16,6-2 20-16,0 2-19 15,0 0-3-15,0 0 0 16,0 0 4-16,0-2 13 16,0 2 24-16,0 0 2 15,0 0-11-15,5 2-10 16,13 22 1-16,12 20-8 16,2 15 1-16,11 15-6 15,1 14-3-15,0 4-2 16,-2 4-3-16,-7 1-2 15,-7-6 0-15,-7-9-11 0,-8-5-33 16,-5-13-52-16,-4-12-54 16,-4-26-169-16</inkml:trace>
  <inkml:trace contextRef="#ctx0" brushRef="#br0" timeOffset="26835.1636">10787 12233 652 0,'-9'0'95'0,"-29"15"-68"15,-20 34 18-15,-27 26-30 16,-18 23-7-16,-13 13-2 16,-5 3-6-16,9-4-1 15,21-18-10-15,29-19-45 16,27-28-60-16,23-30-113 16</inkml:trace>
  <inkml:trace contextRef="#ctx0" brushRef="#br0" timeOffset="28796.806">9510 9597 429 0,'-11'0'38'16,"4"14"-21"-16,5 19 23 15,2 14-18-15,0 10-10 16,8 3-2-16,11 2 0 15,2-5 0-15,-3-9-4 16,1-9-1-16,-5-17-4 16,-4-13-1-16,1-9 0 15,1-16 16-15,7-30 1 16,0-23-17-16,-7-21-2 0,-10-16 0 16,-2-17-5-16,-21-8 4 15,-10 1 3-15,1 10 0 16,4 21 1-16,4 18-1 15,7 18 1-15,8 13 1 16,2 10-2-16,5 9 0 16,0 7 1-16,0 2-1 15,18 4 0-15,9-2 0 16,22-2 0-16,33-5 8 16,40-8 13-16,53-20 23 15,59-17 10-15,60-18 3 16,48-15-13-16,7-2-24 15,-25 10-11-15,-62 16-5 0,-84 21-4 16,-77 24-2-16,-66 19-20 16,-35 17-59-16,-48 0-173 15</inkml:trace>
  <inkml:trace contextRef="#ctx0" brushRef="#br0" timeOffset="29810.9724">12759 9685 64 0,'-6'-10'154'16,"-1"3"-145"-16,1 1 69 15,3 0-4-15,0 3-26 16,3 1 6-16,0 2-14 15,0 0-22-15,0 5-8 16,10 24 0-16,17 15 46 16,4 11-34-16,5 4 2 15,-1-1-8-15,-6-6 0 16,-2-12-9-16,-9-13-4 16,-5-16-3-16,-6-11 1 0,-1-6 3 15,-5-36 3-15,-1-27-7 16,0-29-11-16,-17-21-22 15,-15-21-8-15,-11-7 5 16,-5 3 26-16,-3 16 9 16,9 24 1-16,12 25 2 15,14 22 7-15,16 13-3 16,12 6-1-16,33 4-3 16,28-4 5-16,45-4 27 15,53-7 9-15,68-4 12 16,55-5 6-16,35 3-17 15,15 5-10-15,-22 7-14 0,-46 9-12 16,-72 8-7-16,-80 11-1 16,-69 6-29-16,-40 3-77 15,-15-12-124-15</inkml:trace>
  <inkml:trace contextRef="#ctx0" brushRef="#br0" timeOffset="30776.6004">11421 12456 393 0,'0'0'168'15,"0"-8"-128"-15,6 0 8 16,18-6-16-16,10-2 9 16,6 2-3-16,0-2 0 15,-5 4-21-15,-8 5-15 16,-9 4-2-16,-8 3-9 15,-3 0-28-15,-4 10-66 16,-3 18-85-16,0 2-167 16</inkml:trace>
  <inkml:trace contextRef="#ctx0" brushRef="#br0" timeOffset="30991.7794">11496 12715 723 0,'14'-2'55'0,"13"-8"-1"16,7-2-10-16,4 10-40 16,-7 2-4-16,0 0-41 15,1 2-64-15,-8 2-127 16</inkml:trace>
  <inkml:trace contextRef="#ctx0" brushRef="#br0" timeOffset="32637.565">12720 12099 326 0,'0'-4'54'0,"0"-2"10"15,0 2-32-15,2 0-10 16,2-2 19-16,-1 2 0 16,-1 0-3-16,-2-1-3 15,1 2-6-15,-1-3-3 16,2 4-8-16,-2 0-10 15,0 2 1-15,0 0-3 16,0 0-1-16,0 0 1 0,0 0-1 16,0 0-1-16,3 10-3 15,1 13 7-15,1 6 15 16,-1 9-14-16,-4 6-7 16,0 7-2-16,0 5 0 15,0 5 0-15,-3 1-11 16,-4-1-27-16,-2-5-40 15,-2-7-50-15,2-13-70 16</inkml:trace>
  <inkml:trace contextRef="#ctx0" brushRef="#br0" timeOffset="32986.5832">12531 12378 432 0,'1'-10'125'16,"23"0"-78"-16,17-7 22 0,15-4-7 15,7 1-14-15,-4 1-16 16,-6 6-22-16,-18 7-10 16,-15 6-27-16,-8 7-80 15,-12 19-155-15</inkml:trace>
  <inkml:trace contextRef="#ctx0" brushRef="#br0" timeOffset="33385.2946">12620 12828 693 0,'6'0'55'0,"17"0"10"16,11-8-16-16,15-4-15 16,5-2-24-16,0 5-10 15,-8 4-7-15,0 5-41 16,-4 0-95-16,-9 0-178 15</inkml:trace>
  <inkml:trace contextRef="#ctx0" brushRef="#br0" timeOffset="33950.6726">13741 12137 453 0,'-22'0'199'0,"-3"0"-191"15,-3 22 44-15,-3 10-37 16,-4 13-8-16,3 2-5 16,8-3 1-16,16-13-3 15,8-9 0-15,20-12 0 16,20-4 26-16,11-2 25 16,-2 1 7-16,-10 6-8 0,-9 7-21 15,-18 11-5-15,-12 17-4 16,-11 14-5-16,-34 5-11 15,-18 3-4-15,-9-12-2 16,1-16-8-16,6-19-11 16,10-20-22-16,9-1-35 15,10-28-27-15,16-8 0 16,19-7-35-16,2-9-121 16</inkml:trace>
  <inkml:trace contextRef="#ctx0" brushRef="#br0" timeOffset="34183.8276">13671 12133 338 0,'4'0'408'0,"34"-2"-391"16,24-14 85-16,23-2-45 15,6 3-33-15,-1 4-16 16,-12 5-8-16,-10 6-23 16,-16 0-45-16,-6 4-71 15,-11 9-131-15</inkml:trace>
  <inkml:trace contextRef="#ctx0" brushRef="#br0" timeOffset="34583.0089">14470 12504 455 0,'-28'2'206'16,"-8"25"-170"-16,-4 11 27 15,-2 8-28-15,6 1-10 16,10-2 3-16,15-5-8 15,11-11-8-15,20-9 1 16,24-8 10-16,11-4-8 16,5-4-10-16,-5 1-5 15,-4-2 0-15,-14 0-8 16,-14 0-54-16,-11-3-92 16,-12 0-165-16</inkml:trace>
  <inkml:trace contextRef="#ctx0" brushRef="#br0" timeOffset="34982.0732">14593 12147 551 0,'0'0'142'0,"-2"0"-76"15,-13 10-20-15,-1 13-26 16,-2 1-5-16,3-2-5 15,6-6-8-15,6-10-2 16,3-6 0-16,10 0 1 16,16-17 19-16,3-1 27 15,-7 3-16-15,-9 8-4 16,-13 7-6-16,-4 11-9 16,-27 16-12-16,-5-2-48 15,7-25-275-15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0T18:06:58.4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14109 3433 543 0,'-4'0'8'15,"-2"0"28"-15,-2 0 22 16,-5 0-51-16,-1 12-2 15,0 7-2-15,3-1-2 0,7 1 0 16,4-4-1-16,7 0 6 16,25-4 21-16,9-1 17 15,9 0 13-15,-1 4-8 16,-11 8-12-16,-15 12-3 16,-20 12-13-16,-9 15 2 15,-37 15-6-15,-23 6-11 16,-17-2-6-16,-5-9 0 15,7-16-6-15,11-22-25 16,16-23-32-16,9-10-19 16,14-29-16-16,13-12-35 15,18-6-56-15,6-3-153 16</inkml:trace>
  <inkml:trace contextRef="#ctx0" brushRef="#br0" timeOffset="299.7421">14169 3339 564 0,'39'0'51'0,"21"0"57"16,23 0-16-16,13-8-58 15,2-7-7-15,-7-2-23 16,-12-1-4-16,-15 2-45 16,-7 3-74-16,-15 4-128 15</inkml:trace>
  <inkml:trace contextRef="#ctx0" brushRef="#br0" timeOffset="881.3441">14951 3794 438 0,'0'-2'46'15,"0"0"-9"-15,3-3 50 16,-2 2-33-16,-1 0 11 16,0 1-9-16,0 0-5 15,0 2-13-15,-24 2-19 16,-16 26-6-16,-17 16-8 16,-1 12-2-16,9 4 0 15,19-5-2-15,26-13-1 0,8-12-3 16,39-14 3-16,20-14 0 15,9-2 0-15,1-8-3 16,-5-10-19-16,-14 1-30 16,-12 1-49-16,-11-2-77 15,-16-4-235-15</inkml:trace>
  <inkml:trace contextRef="#ctx0" brushRef="#br0" timeOffset="1263.9076">15191 3451 682 0,'0'0'28'15,"0"0"11"-15,-6 9-6 16,-9 6-14-16,-1 1-2 15,8-4 0-15,5-6-17 16,3-6-2-16,3 0 2 16,14-2-2-16,4-5 2 15,-5 5-57-15,-6 1-93 16,-8-3-374-16</inkml:trace>
  <inkml:trace contextRef="#ctx0" brushRef="#br0" timeOffset="1995.9432">15638 3684 678 0,'0'0'17'0,"0"0"25"0,0 14-10 15,0 14-9-15,0 12-5 16,-1 7-11-16,-14 7-6 15,0 4-1-15,-6-1-3 16,-2 3-19-16,0-4-67 16,-1 0-58-16,5-15-107 15</inkml:trace>
  <inkml:trace contextRef="#ctx0" brushRef="#br0" timeOffset="2244.9132">15475 3899 637 0,'28'0'45'0,"15"-6"-5"16,17-4 55-16,4 2-74 15,-3 0-12-15,-10-2-9 16,-10-1-21-16,-9 2-54 16,-5 2-62-16,-11 0-173 15</inkml:trace>
  <inkml:trace contextRef="#ctx0" brushRef="#br0" timeOffset="2677.7237">16192 3602 538 0,'0'-6'60'0,"5"-2"16"0,24-9 5 16,19-6-23-16,24-5 12 15,9-1-15-15,-6 9-11 16,-21 8-12-16,-27 8-23 16,-23 4-9-16,-5 32 0 15,-36 21 0-15,-21 24 0 16,-17 12 0-16,-4 2 0 15,12-7 0-15,26-18 0 16,29-18 0-16,12-18 0 16,41-13 0-16,21-10 0 15,16-2 0-15,6-5 0 16,-6 0 0-16,-9 0 0 16,-8 0 0-16,1 0-54 0,6-25-130 15,11-20-426-15</inkml:trace>
  <inkml:trace contextRef="#ctx0" brushRef="#br0" timeOffset="6850.3887">17666 3686 589 0,'-3'0'42'15,"3"0"-25"-15,0 0 41 16,12 0-56-16,19 0 18 16,17 0 30-16,18-5 2 15,2 4-11-15,0 1-11 16,-10 0-19-16,-12 0-11 15,-6 12-8-15,-9 6-54 16,-5 4-90-16,-11-2-192 16</inkml:trace>
  <inkml:trace contextRef="#ctx0" brushRef="#br0" timeOffset="7299.3027">18469 3431 579 0,'18'0'46'0,"15"-8"23"16,17-6 13-16,17-2-33 15,8 0 4-15,-2 2-7 16,-12 8-12-16,-19 6-15 16,-20 0-10-16,-14 18-5 15,-8 25-3-15,-20 18 8 16,-30 20-6-16,-22 13-3 15,-8 6 1-15,8-6-1 16,20-21 0-16,27-23 0 16,25-18-1-16,14-20-1 15,31-7 1-15,15-5 1 16,9 0 0-16,-1 0 0 0,-6-5-5 16,-6 3-40-1,-2-11-134-15,-5-18-426 0</inkml:trace>
  <inkml:trace contextRef="#ctx0" brushRef="#br0" timeOffset="8983.6278">19592 3654 504 0,'0'-4'113'16,"26"2"-84"-16,21-2 51 16,19-3-44-16,9 2 12 15,2-2-2-15,-13 2-11 16,-19 3-26-16,-15 2-9 0,-12 0-1 15,-9 0-22-15,-3 4-35 16,-3 4-52-16,-3 2-73 16,0-2-173-16</inkml:trace>
  <inkml:trace contextRef="#ctx0" brushRef="#br0" timeOffset="9245.3284">20031 3369 661 0,'-3'0'10'16,"3"0"47"-16,0 14-40 0,-4 21-13 15,-6 14 27-15,-10 17-10 16,-10 7-3-16,-9 4-3 15,-3-3-8-15,2-8-7 16,10-8-7-16,12-12-51 16,12-11-60-16,6-26-130 15</inkml:trace>
  <inkml:trace contextRef="#ctx0" brushRef="#br0" timeOffset="9560.3394">20480 3501 717 0,'-25'25'4'16,"-5"16"54"-16,-5 9-48 15,0 8-7-15,11-3-3 16,16-10 0-16,8-10-8 16,26-12 7-16,11-8 1 15,8-8 11-15,2-3 10 16,2-4-4-16,-8 0-17 0,-10 0-3 16,-13 0-51-1,-7-18-113-15,-11-10-429 0</inkml:trace>
  <inkml:trace contextRef="#ctx0" brushRef="#br0" timeOffset="9726.4748">20825 2936 1023 0,'-51'28'0'15,"3"1"0"1,20-24-75-16,22-17-438 0</inkml:trace>
  <inkml:trace contextRef="#ctx0" brushRef="#br0" timeOffset="21015.9853">15627 5272 544 0,'8'-10'8'0,"-3"5"42"16,-3 2 16-16,-1 3-48 15,-1 0 5-15,0 0 1 16,-3 0 5-16,-13 3-2 16,-1 10 2-16,-10 7-9 15,-10 8-6-15,-11 8-3 16,-14 19-5-16,-15 15-5 15,-9 19-1-15,-2 13 1 16,0 18-1-16,13 7 1 0,16 0 1 16,17-6-2-16,27-21-1 15,15-26 0-15,19-24 0 16,26-22 1-16,18-23 2 16,12-5 4-16,7-32 1 15,-7-13 0-15,-19-4 2 16,-21-1 5-16,-27 6-3 15,-8 6-7-15,-31 3-2 16,-21 10-2-16,-11 12-6 16,-3 13-20-16,10 0-23 15,18 22-30-15,19 5-45 16,19-3-99-16</inkml:trace>
  <inkml:trace contextRef="#ctx0" brushRef="#br0" timeOffset="21381.9011">15986 5953 481 0,'-12'0'190'0,"-9"10"-186"16,-2 24 53-16,-10 13-38 16,-8 15-13-16,2 3-4 15,7 4-2-15,8-6 0 16,18-14 0-16,6-12-2 15,13-12-2-15,20-14 1 16,6-5 3-16,6-6 0 16,-2 0-1-16,-5 0-24 15,-7 0-50-15,-7-14-121 16</inkml:trace>
  <inkml:trace contextRef="#ctx0" brushRef="#br0" timeOffset="21880.6056">16246 5439 615 0,'0'-8'197'15,"0"6"-190"-15,0 2 47 16,0 0-44-16,0 0-9 15,0 0 0-15,0 3 0 16,0 0-1-16,0-3-1 16,0 0 1-16,0 2 1 15,0-2-1-15,0 0 1 16,0 0 3-16,0 0 6 0,0 0 2 16,0 0-4-1,0 0-5-15,0 5-3 0,0 0-2 16,0 1-1-16,0-3-17 15,0-3-26-15,0 1-32 16,0 1-17-16,0 4 1 16,0 7-16-16,0 2 5 15,-8-1-203-15</inkml:trace>
  <inkml:trace contextRef="#ctx0" brushRef="#br0" timeOffset="23177.2134">16268 5427 275 0,'0'-2'49'16,"0"0"24"-16,0 2-31 16,0 0-15-16,0 0 8 15,0 0-1-15,0 0 3 16,0 0 2-16,-1 0-8 16,-5 4-1-16,-6 11-6 15,-5 4-14-15,1 1-8 16,1-4 0-16,6-6-2 15,7-8 0-15,2-2 0 16,2-2 4-16,18-18 12 0,2-2 0 16,-4 4 28-16,-9 10 3 15,-9 8-9-15,0 0-20 16,-19 22-15-16,-10 6-3 16,3 0-4-16,6-10-70 15,20-18-74-15,3-16-247 16</inkml:trace>
  <inkml:trace contextRef="#ctx0" brushRef="#br0" timeOffset="26436.2409">14754 4918 324 0,'0'-27'10'0,"3"1"-2"16,5-2-8-16,3 1 22 16,3 1-8-16,0 2 11 15,0 0 11-15,-1 4 5 16,-4 4 12-16,-3 6-14 16,-4 6-2-16,-2 4-10 15,0 0-14-15,0 11-9 16,0 26-1-16,-2 30 10 0,-4 30 3 15,-1 34-1-15,-3 37-2 16,-6 40-2-16,-7 30-5 16,-10 16-4-16,-3-1-1 15,3-18-1-15,3-29-1 16,8-37-2-16,7-39-10 16,0-38-14-16,5-43-19 15,-5-27-39-15,1-22-44 16,-6-51-97-16</inkml:trace>
  <inkml:trace contextRef="#ctx0" brushRef="#br0" timeOffset="27068.1426">14721 4774 342 0,'-3'-2'0'0,"3"2"11"16,0 0 27-16,17 0-18 15,14 0 18-15,20-4 10 16,20-5-5-16,32-4-4 16,31-7 20-16,35-2-10 15,39 0 0-15,38-5-9 16,24 5-14-16,9 5-23 16,-19 9-1-16,-36 8 2 15,-53 0-2-15,-47 9-2 16,-40 5-2-16,-24 1 1 15,-17-3 0-15,-14 0 0 16,-8 6 0-16,-8 10 1 0,-3 18-1 16,-2 17 1-16,-5 17-3 15,-3 13-1-15,0 14 2 16,-8 14 0-16,1 18 1 16,4 9 1-16,3 4-1 15,0-5-5-15,0-12-6 16,0-16 6-16,0-14 3 15,0-16 3-15,-2-10 5 16,-23-4 8-16,-16 0 9 16,-21 9 3-16,-30 11 8 15,-36 11-6-15,-47 6-11 16,-55 3-4-16,-47-12-3 16,-41-25-4-16,-23-50-4 15,-7-54-1-15,13-76-10 16,38-39-148-16,42-6-328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10T18:08:15.3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15546 743 377 0,'-5'0'64'16,"-2"9"-62"-16,0 8 9 15,-2-1-6-15,3-2-4 16,-1-1-1-16,2-4 0 16,0-1 2-16,4-2-2 15,1-2 0-15,0-4 1 16,0 0 11-16,11-5 33 16,22-20-12-16,23-14-9 0,30-13 10 15,28-6 6-15,20 2-4 16,9 15-1-16,-8 18-6 15,-24 17-14-15,-36 6-14 16,-29 24-1-16,-25 12-16 16,-9 11-9-16,-4 4-23 15,-7-1-50-15,-1-1-86 16</inkml:trace>
  <inkml:trace contextRef="#ctx0" brushRef="#br0" timeOffset="765.5739">15567 756 151 0,'0'-4'78'0,"0"4"-57"16,4-2 38-16,-1 2-29 16,3-3-6-16,5-4 4 15,13-5 3-15,13-10 5 16,15-5 2-16,20-11-3 16,24-9 10-16,33-3 20 0,32-2-16 15,30 7 2-15,18 9-12 16,12 12-14-16,7 17-15 15,6 7-6-15,-4 26-3 16,-19 32 4-16,-38 26-5 16,-44 18 0-16,-44 7-6 15,-33-3-32-15,-27-11-25 16,-21-21-116-16</inkml:trace>
  <inkml:trace contextRef="#ctx0" brushRef="#br0" timeOffset="6451.886">11675 4009 523 0,'-7'0'10'16,"7"0"0"-16,0 0 17 16,17 0-3-16,20-2 22 15,19-2 15-15,12 1-3 16,8 1-15-16,-6 2-13 0,-8 0-7 16,-13 0-15-16,-12 0-8 15,-4 2-5-15,-3-2-57 16,0 0-88-16,-7-4-213 15</inkml:trace>
  <inkml:trace contextRef="#ctx0" brushRef="#br0" timeOffset="6767.7741">12801 3688 538 0,'0'0'11'16,"0"0"5"-16,0 0 18 16,0 0-12-16,0 2 11 15,0 13 12-15,-6 12 6 16,-15 13 3-16,-15 19-20 15,-19 15-7-15,-15 14-10 16,-14 11-6-16,-4 11-6 16,3-3-4-16,17-9-1 15,19-18-20-15,24-28-49 0,17-22-33 16,8-24-42 0,25-6-96-16</inkml:trace>
  <inkml:trace contextRef="#ctx0" brushRef="#br0" timeOffset="7183.4132">13252 3768 440 0,'0'0'13'0,"-9"0"34"16,-20 20 7-16,-14 9-20 15,-14 13-2-15,-6 10 12 16,-2 12-2-16,7 9 4 16,10 6 4-16,17-9-33 15,19-11-11-15,12-23-6 16,26-21 4-16,31-15 4 15,22-31 2-15,21-26-2 16,12-14-5-16,-4-2 0 16,-19-1 11-16,-26 6 7 15,-28 2-9-15,-33 8 1 16,-12 6-10-16,-37 12-3 0,-12 17-6 16,-1 17-13-16,14 6-49 15,16 2-70-15,20 13-88 16</inkml:trace>
  <inkml:trace contextRef="#ctx0" brushRef="#br0" timeOffset="7598.7117">13826 3897 315 0,'-21'0'305'15,"-9"10"-291"-15,-7 24 49 0,-11 11 3 16,-1 6-28 0,10 2-23-16,15-3-5 0,20-8-6 15,4-12-4-15,25-8-1 16,14-11-3-16,9-8 1 15,2-1-10-15,-5-2-31 16,-6 0-48-16,-8 0-95 16</inkml:trace>
  <inkml:trace contextRef="#ctx0" brushRef="#br0" timeOffset="7865.0892">14038 3507 818 0,'-45'21'133'0,"-4"17"-133"16,-2-12-43-16,14-26-267 15</inkml:trace>
  <inkml:trace contextRef="#ctx0" brushRef="#br0" timeOffset="10159.4852">14500 3896 591 0,'0'0'25'0,"12"0"13"16,27-2 17-16,15-5 5 16,13-5-13-16,0 0-14 15,-6 1-13-15,-12 5-15 16,-10 1-5-16,-3 5-38 16,-3 0-108-16,-8 0-227 15</inkml:trace>
  <inkml:trace contextRef="#ctx0" brushRef="#br0" timeOffset="10574.9993">15859 3462 513 0,'0'-2'156'15,"0"2"-145"-15,3 0 62 16,-1 7-42-16,-2 13-11 16,0 9-3-16,-21 14 2 15,-13 12 0-15,-13 14-9 16,-18 11-1-16,-11 8-3 16,-2 2-3-16,5-2-3 15,19-7-5-15,17-13-54 16,20-18-79-16,17-26-72 15,7-24-169-15</inkml:trace>
  <inkml:trace contextRef="#ctx0" brushRef="#br0" timeOffset="10875.0216">16180 3596 170 0,'-22'0'464'0,"-13"26"-460"15,-5 16 13-15,-9 4 5 16,-3 4-19-16,10-6-2 16,15-11-1-16,20-11-1 15,7-16-17-15,37-6 11 16,22-5 7-16,12-14 20 0,5 4-1 15,-5 2 2-15,-11 9 6 16,-11 4-9-16,-11 0-18 16,-13 0-8-16,-7 0-64 15,-9 0-101-15,-6 0-254 16</inkml:trace>
  <inkml:trace contextRef="#ctx0" brushRef="#br0" timeOffset="11057.1334">16632 3453 672 0,'-28'33'23'15,"-8"23"66"-15,-18 17 2 0,-13 14-52 16,-15 7-18-16,-9 6-17 16,-6 0-3-16,5 2-1 15,17-8-13-15,21-10-82 16,29-27-128-16</inkml:trace>
  <inkml:trace contextRef="#ctx0" brushRef="#br0" timeOffset="11723.0083">16808 3894 373 0,'-10'-1'200'0,"-2"1"-184"0,1 1 28 15,-9 16-7-15,-7 7-7 16,-5 5 4-16,-2 3-3 16,1 5-1-16,5 5 1 15,10 0-6-15,14-3-5 16,4-5-2-16,17-10-2 16,15-6-3-16,8-5-2 15,5-8-6-15,0-1-4 16,-1-2-1-16,-5-2-3 15,-6 0-33-15,-11-13-62 16,-7-18-58-16,-6-8-290 16</inkml:trace>
  <inkml:trace contextRef="#ctx0" brushRef="#br0" timeOffset="12187.7621">17040 3574 429 0,'0'0'46'15,"0"0"22"-15,0-1-9 16,-3-1-17-16,1 1 1 16,-1 0 6-16,2 1-9 15,-2 0-19-15,1 0-13 16,-1 0-4-16,0 0-2 15,3 0 0-15,0 0-1 16,0 0 3-16,3 0 9 16,12-10 10-16,0 0-5 15,-6 5 5-15,-6 1 0 16,-3 4-10-16,-9 5-6 0,-18 16-7 16,-1 2-3-16,7-2-58 15,20-21-116-15,11 0-446 16</inkml:trace>
  <inkml:trace contextRef="#ctx0" brushRef="#br0" timeOffset="12802.8724">17479 3313 235 0,'-1'0'172'15,"1"0"-167"-15,0 0 26 16,0 0-12-16,0 0 3 15,0 0 2-15,0 0 5 16,0 0 9-16,0 0 5 16,0 0-13-16,0 0-6 15,11 0 3-15,7 0-2 16,4 0 8-16,0 0 9 16,3 0-5-16,1 0-2 15,-3 0-5-15,-1 0-11 0,-6 0-4 16,-7 0-1-1,-6 0-10-15,-3 0-2 0,0 4 0 16,-11 18-1-16,-15 13 2 16,-10 7-2-16,-1 2 0 15,10-6-1-15,16-8 1 16,11-13-1-16,35-15-3 16,35-2-7-16,17-11-12 15,5-14-49-15,-7 3-101 16,-16-8-170-16</inkml:trace>
  <inkml:trace contextRef="#ctx0" brushRef="#br0" timeOffset="18372.9279">25065 1371 475 0,'0'0'38'0,"0"0"33"15,0 0-11-15,0 0-39 0,0 0 14 16,0 0-4-1,0 0 2-15,0 0 4 0,-3 0-2 16,0-2-1-16,-2 2-9 16,-1 0-11-16,-3 22-10 15,-8 22 1-15,-8 15 1 16,-3 9-5-16,3-2-1 16,7-8 0-16,15-16 0 15,3-11-3-15,27-12-2 16,16-8 1-16,8-7 4 15,4-2 3-15,-10 3-3 16,-8-2 0-16,-14 2-15 16,-10-5-57-16,-1 0-50 15,0-22-206-15</inkml:trace>
  <inkml:trace contextRef="#ctx0" brushRef="#br0" timeOffset="18955.1059">25429 951 99 0,'-7'0'439'15,"2"0"-376"-15,-1 0 20 16,-3 5-67-16,-3 7-8 16,0-2-7-16,3 1 0 0,4-6-1 15,5-3 0-15,0-2 0 16,0 0-1-16,3 0 1 16,8-8 2-16,0-2 3 15,-4 3 3-15,-6 4 12 16,-1 1 11-16,0 2-11 15,0 0-12-15,-1 0-2 16,-5 0-3-16,0 0-2 16,2 3-1-16,2 1-1 15,2-4-3-15,0 0-7 16,0 0 3-16,0 0 8 16,0 0 4-16,0 0 9 15,0 0-1-15,-3 1-7 0,-3 3-5 16,-3 4-14-1,3 0-73-15,2-4-91 0,4-4-318 16</inkml:trace>
  <inkml:trace contextRef="#ctx0" brushRef="#br0" timeOffset="19320.8981">25894 975 277 0,'0'-2'208'0,"-1"0"-127"15,-4 2-27-15,-7 0-36 16,-3 3 0-16,-10 19-6 15,-8 8 5-15,-1 7 6 16,2 4 8-16,10-2 0 16,13-5-9-16,9-7-11 15,17-11-2-15,27-15 1 16,16-1-2-16,9-14 3 16,-7-16-5-16,-14-2-1 15,-24 1 1-15,-24-1 1 16,-9 6-7-16,-30 6-14 0,-5 6-87 15,12-3-229-15</inkml:trace>
  <inkml:trace contextRef="#ctx0" brushRef="#br0" timeOffset="19919.1905">26515 1422 372 0,'12'-7'131'16,"10"1"-20"-16,14-3-28 16,9 2-38-16,-2-1 0 0,-7 2-33 15,-8 6-12-15,-12 0-5 16,-6 0-30-16,-4 0-58 16,-6 6-98-16,-3 4-284 15</inkml:trace>
  <inkml:trace contextRef="#ctx0" brushRef="#br0" timeOffset="20101.9091">26581 1614 700 0,'26'0'24'16,"16"0"117"-16,4 0-113 0,-2 0-28 15,-4 0-18-15,-1 0-77 16,1 0-134-16</inkml:trace>
  <inkml:trace contextRef="#ctx0" brushRef="#br0" timeOffset="22479.513">27694 1108 399 0,'1'-4'69'0,"5"-1"46"16,4-4-60-16,-1 1-13 15,1 0-4-15,-3 4-4 16,-4 0 3-16,-3 4-5 16,0 0 0-16,0 12-7 15,0 31-6-15,0 26 6 16,-21 22-9-16,-17 13-8 15,-12 5-4-15,-8 3-3 16,1 0-1-16,6-3-38 16,8-11-142-16,9-23-234 0</inkml:trace>
  <inkml:trace contextRef="#ctx0" brushRef="#br0" timeOffset="23111.157">25093 2887 504 0,'0'-2'97'16,"0"0"-24"-16,0-1 5 16,0 2-52-16,-3 1 4 15,-10 8-11-15,-8 30 6 16,-11 23-9-16,-9 18-7 16,-1 20-3-16,4 7-5 15,12-5-1-15,14-15 0 16,12-23-4-16,9-24-7 0,20-18-6 15,7-13 7-15,3-7 4 16,-3-1-8-16,-6 0-46 16,-11-7-47-16,-8-11-123 15</inkml:trace>
  <inkml:trace contextRef="#ctx0" brushRef="#br0" timeOffset="23544.7294">25302 2654 247 0,'0'0'237'0,"0"0"-170"16,0 0 3-16,-4 0-40 15,-1 5 6-15,-4 10-11 0,0-1-6 16,0-2-8-16,3-4-8 15,5-4-2-15,1-2-1 16,0-2 0-16,6 0 0 16,10-11 4-16,-4-2 5 15,-3 6 26-15,-8 5 7 16,-1 2-8-16,0 0-27 16,-14 20-7-16,-3 7-19 15,1 0-98-15,8-18-184 16</inkml:trace>
  <inkml:trace contextRef="#ctx0" brushRef="#br0" timeOffset="23809.4483">25861 2594 696 0,'-20'18'32'0,"-6"27"81"16,-17 18-84-16,-14 12-17 15,-4 3-12-15,7 0 0 16,19-11-94-16,19-21-262 0</inkml:trace>
  <inkml:trace contextRef="#ctx0" brushRef="#br0" timeOffset="24275.4802">25967 2945 195 0,'11'-12'393'0,"10"3"-329"16,18-1 46-16,14 0-84 16,4 0 11-16,-5 3-13 15,-12 7-24-15,-10 0-1 16,-12 0-34-16,-9 8-76 16,-9 8-108-16</inkml:trace>
  <inkml:trace contextRef="#ctx0" brushRef="#br0" timeOffset="24441.5565">26058 3226 676 0,'5'0'230'0,"13"6"-215"15,19 3 29-15,14 2-44 16,7-5-92-16,-3-6-261 15</inkml:trace>
  <inkml:trace contextRef="#ctx0" brushRef="#br0" timeOffset="26137.4944">27219 2987 303 0,'0'-1'60'16,"1"1"43"-16,3-4-48 15,0 1-10-15,1-1 8 16,-1 0-15-16,0 2 4 15,-2 0-2-15,-2 0-3 16,0 1-3-16,0-1-12 16,0 2-4-16,0 0-3 15,-10 0-7-15,-10 22-6 16,-5 14-2-16,-5 12 1 16,0 9-1-16,8 4 0 15,10-3 2-15,10-8 0 16,2-8-1-16,17-12 0 0,13-5 1 15,1-7 2-15,0-3-1 16,-4-2-3-16,-6-5-3 16,-8-2-20-16,-5-6-36 15,-1 0-61-15,-4-20-106 16</inkml:trace>
  <inkml:trace contextRef="#ctx0" brushRef="#br0" timeOffset="26566.7449">27490 2679 604 0,'0'-1'82'0,"-3"1"14"0,-4 0-63 16,-2 0-32-16,0 5 0 15,-1 2-1-15,4 1-3 16,6-5-7-16,0-3-9 16,0 0 19-16,0 0 7 15,1 0 21-15,2 0 8 16,-3 0 10-16,0 0-16 16,0 0-12-16,0 0-9 15,-4 0-9-15,1 11 0 16,3 0-37-16,0-11-100 15,0-3-260-15</inkml:trace>
  <inkml:trace contextRef="#ctx0" brushRef="#br0" timeOffset="35315.1672">24620 4712 363 0,'10'-10'58'0,"1"0"52"15,2 1-44 1,-2 1-24-16,-1 1-3 0,-4 2-5 16,-4 2-14-16,-2 1 0 15,0 2 8-15,-5 0 1 16,-14 25-19-16,-16 18 7 15,-12 19-7-15,-8 9-5 16,4 1-1-16,12-6 0 16,23-10 0-16,16-12-4 15,18-17 0-15,23-9 0 16,6-8 3-16,0-7-3 16,-5 0-4-16,-10-3-23 15,-7 0-31-15,-12 0-18 16,-5-10-55-16,-5-12-212 0</inkml:trace>
  <inkml:trace contextRef="#ctx0" brushRef="#br0" timeOffset="35599.0649">24856 4274 449 0,'0'-4'129'15,"0"4"-17"-15,0-2-28 16,0 2-32-16,0 0-9 15,-5 0-30-15,1 13-13 16,-1 7-36-16,5-2-103 16,0-13-211-16</inkml:trace>
  <inkml:trace contextRef="#ctx0" brushRef="#br0" timeOffset="36079.6962">25293 4315 109 0,'0'0'452'15,"0"0"-424"-15,2 0 34 16,12-2-46-16,3-1 19 15,7 0 6-15,1 1 11 16,2-1-1-16,-3 3-6 16,-8 0-7-16,-7 0-20 15,-3 0-10-15,-6 21-3 16,0 11-2-16,-13 14 3 16,-11 4-5-16,3-5 0 15,8-8-1-15,13-14 0 16,10-15-14-16,32-8-30 0,17-3-34 15,15-14-73-15,-3-3-160 16</inkml:trace>
  <inkml:trace contextRef="#ctx0" brushRef="#br0" timeOffset="36762.7428">26218 4823 402 0,'0'-2'57'16,"0"2"18"-16,0-2-60 15,0 1-8-15,7-2 11 16,5 0 16-16,8-1 18 15,5 2 1-15,8 2-4 16,1 0-5-16,-7 0-32 16,-3 0-12-16,-8 2-4 15,-2 8-27-15,-6 0-45 16,-1 2-65-16,-7-2-136 16</inkml:trace>
  <inkml:trace contextRef="#ctx0" brushRef="#br0" timeOffset="36944.502">26278 5083 614 0,'31'2'33'0,"12"1"59"15,7 0-62-15,2 0-30 16,-7 3-82-16,-10-2-136 15</inkml:trace>
  <inkml:trace contextRef="#ctx0" brushRef="#br0" timeOffset="38407.6895">26860 4969 196 0,'0'0'75'0,"13"0"38"16,13 0-37-16,10-2-2 16,6 2-7-16,6 0-27 15,-5 0-21-15,-1 8-19 16,-6 8-14-16,3-1-61 16,-8-8-194-16</inkml:trace>
  <inkml:trace contextRef="#ctx0" brushRef="#br0" timeOffset="38756.4747">27765 4542 663 0,'0'29'36'0,"0"27"93"15,0 21-90-15,-19 13-13 16,-10 7-14-16,-3-5-11 16,0-6-1-16,7-9-24 15,10-7-88-15,5-16-155 16</inkml:trace>
  <inkml:trace contextRef="#ctx0" brushRef="#br0" timeOffset="39970.584">24431 6445 240 0,'8'-9'214'16,"1"2"-157"-16,-2-1 44 16,-3 2-57-16,1 2-3 0,-5 2-11 15,0 2 2 1,0 0-9-16,0 0-3 0,0 0 3 15,-5 0-3-15,-13 14-2 16,-13 21 3-16,-11 16-10 16,-6 11-10-16,4 9 1 15,8 3-1-15,15-2 1 16,18-12-2-16,3-16 0 16,33-17-1-16,16-15 0 15,10-12 1-15,3 0 0 16,-4-4 0-16,-16-10-31 15,-11 8-61-15,-12-7-87 16,-13-8-329-16</inkml:trace>
  <inkml:trace contextRef="#ctx0" brushRef="#br0" timeOffset="40272.713">24702 6069 677 0,'0'0'77'0,"-1"0"32"16,-2 0-67-16,-3 4-35 15,-6 16-5-15,-2 5-2 16,2 1-40-16,5-6-111 16,7-18-209-16</inkml:trace>
  <inkml:trace contextRef="#ctx0" brushRef="#br0" timeOffset="41018.0036">25209 6046 171 0,'-1'-2'264'16,"-3"2"-219"-16,4 0 17 16,-2 0-56-16,2 0-5 15,-3 0 1-15,0 0 4 0,-1 0 23 16,-1 0 16-16,3 0-1 16,2 0-5-16,0 0-3 15,0 0-5-15,13 0-13 16,12 0 13-16,5-7 7 15,1 3-6-15,-7 2-1 16,-11 2-9-16,-8 0-14 16,-5 13-5-16,0 10 1 15,-9 6-1-15,-10 1-3 16,0-6 0-16,6-4-5 0,9-11-17 16,4-6-7-1,13-3 5-15,15 0 17 0,5 0 7 16,-2-5 16-16,-9 4 6 15,-12 1 4-15,-10 4-6 16,0 22-10-16,-29 11 4 16,-17 6-12-16,-6-2-2 15,1-16-31-15,14-13-97 16,18-12-141-16</inkml:trace>
  <inkml:trace contextRef="#ctx0" brushRef="#br0" timeOffset="41366.3816">25720 6453 455 0,'17'-9'232'15,"10"2"-145"-15,11 3 2 16,-1 0-78-16,2 2-11 16,-8 2-28-16,-4 0-103 15,-18 0-152-15</inkml:trace>
  <inkml:trace contextRef="#ctx0" brushRef="#br0" timeOffset="41533.1118">25770 6650 917 0,'12'10'20'0,"23"4"33"16,12-1-53-16,11-6-46 16,2-7-204-16</inkml:trace>
  <inkml:trace contextRef="#ctx0" brushRef="#br0" timeOffset="42481.0786">26808 6511 540 0,'19'0'112'15,"14"-2"0"-15,19-3-22 0,7 0-53 16,-1 3-10-16,-10 2-27 15,-10 0-1-15,-7 8-40 16,-2 9-57-16,-4-1-55 16,-6-7-315-16</inkml:trace>
  <inkml:trace contextRef="#ctx0" brushRef="#br0" timeOffset="42797.0606">27522 6451 706 0,'-16'0'4'15,"-1"18"45"-15,-5 12-46 16,-7 6-3-16,-2 8 0 15,3 3 0-15,10-1 1 16,13-2 13-16,5-8 9 16,24-10-8-16,15-10 1 15,10-7-6-15,3-7-3 16,-2-2-7-16,-7 0-3 16,-9-9-24-16,-7-6-65 15,-12-10-126-15</inkml:trace>
  <inkml:trace contextRef="#ctx0" brushRef="#br0" timeOffset="43030.6009">27779 6015 839 0,'-8'0'30'0,"6"0"71"15,-8 6-81-15,-5 10-15 16,-3 9-5-16,-1 4-35 16,1-13-176-16,7-14-508 15</inkml:trace>
  <inkml:trace contextRef="#ctx0" brushRef="#br0" timeOffset="43827.6884">24539 8084 543 0,'0'-3'137'16,"0"3"-75"-16,0 0 11 15,-6 0-57-15,-10 25 7 16,-11 18-8-16,-7 18-11 16,-3 7-4-16,4 6 2 15,11-3-2-15,15-9-1 0,7-14-1 16,20-14-1-16,13-14 3 16,8-9 3-16,-2-6 2 15,-3-5-5-15,-7 0-6 16,-7 0-43-16,-1-10-69 15,-8-22-157-15</inkml:trace>
  <inkml:trace contextRef="#ctx0" brushRef="#br0" timeOffset="44028.789">24740 7819 830 0,'-5'-3'11'0,"5"1"18"16,0 2-29-16,0 0-74 16,6 0-95-16,7 2-95 15</inkml:trace>
  <inkml:trace contextRef="#ctx0" brushRef="#br0" timeOffset="44343.3647">25208 7748 549 0,'-24'20'36'16,"-4"7"42"-16,2 3-63 15,4 2-15-15,10-7-1 16,9-3-12-16,3-8-27 16,14-9 24-16,17-4 16 0,6-1 22 15,3 0-2 1,-4-1-8-16,-9-6-10 0,-9 4-2 15,-5-1-18-15,-8-3-104 16,-5-5-198-16</inkml:trace>
  <inkml:trace contextRef="#ctx0" brushRef="#br0" timeOffset="44509.3889">25386 7696 548 0,'-27'28'158'15,"-3"16"-62"-15,0 7-32 16,1 10-56-16,-2 7-8 16,6-5-9-16,6 1-68 15,9-11-114-15,6-12-304 0</inkml:trace>
  <inkml:trace contextRef="#ctx0" brushRef="#br0" timeOffset="44875.3769">25797 8005 787 0,'21'-9'10'16,"12"2"64"-16,4 7-74 0,-6 0-13 16,-1 0-49-16,-7 8-88 15,-10 2-225-15</inkml:trace>
  <inkml:trace contextRef="#ctx0" brushRef="#br0" timeOffset="45108.5588">25808 8304 888 0,'1'-2'20'15,"11"2"34"-15,11 0-54 16,2 0-47-16,5 6-121 16,-7-6-263-16</inkml:trace>
  <inkml:trace contextRef="#ctx0" brushRef="#br0" timeOffset="46604.4599">27098 7718 518 0,'0'-4'41'0,"0"2"62"15,0 0-67-15,3 2-23 16,2 0 18-16,1 22-3 16,-2 24 24-16,-4 20-5 0,0 17-15 15,-15 11-17 1,-12 5-7-16,-2-2-8 0,2-8 0 15,7-8-11-15,11-9-61 16,9-26-99-16,12-30-363 16</inkml:trace>
  <inkml:trace contextRef="#ctx0" brushRef="#br0" timeOffset="51043.6715">27515 8136 198 0,'5'-5'214'0,"4"-1"-188"16,8-4 60-16,10-1-65 15,7 0-4-15,11 0-5 16,4 5-7-16,9-1 6 15,9 2 16-15,2-2 3 16,1 3-12-16,5-2-12 16,7-4-3-16,10-6 5 15,10-6-8-15,8-4 0 16,5-2 1-16,-1-1-1 16,0 1 1-16,-10 1 4 15,-10 2 0-15,-13 5-1 0,-8 1-3 16,-10 3 1-16,-12 3 9 15,-7 6-7-15,-9-1-3 16,-6 5 1-16,-6 1-2 16,-7 2-1-16,-3 0 1 15,-3 0-1-15,-1 0 1 16,3 0-1-16,3 0-2 16,5-4 3-16,2-8 0 15,1-5-1-15,3-6 1 16,-3-8-1-16,-1-7 1 15,0-6 0-15,-3-6 1 16,-4-7 2-16,0-6 4 0,-2-10-6 16,2-7 2-16,0-5-1 15,3-2 8-15,-3-4 11 16,3-5-9-16,-1-1 6 16,0 0-1-16,-2 1-1 15,0 5-4-15,-4-3-2 16,-4-5-4-16,0-3 6 15,2-6-8-15,4 0 6 16,4 0-8-16,7 1 7 16,-1 1-5-16,-1-5 2 15,-1-6 1-15,-9-7-5 16,-9-6 7-16,-3-9 0 16,-6-17-4-16,-16-8 0 0,-1-13 3 15,-1-12-6 1,2-2 1-16,-2-2-2 0,1 1 0 15,0 3-1-15,-3 6 0 16,1 2 1-16,-2 11-1 16,-1 16 0-16,2 10 0 15,-2 16 1-15,3 14-1 16,2 7 3-16,8 10-2 16,7 11-1-16,6 14-1 15,2 14 1-15,0 17-1 16,0 16 0-16,2 13 0 15,1 8 0-15,-1 3 1 0,-2-2 0 16,0 1 1 0,2 0 0-16,-1-4-1 0,1-2 0 15,4-4-1-15,0-3 1 16,3-3 1-16,1 0-1 16,-4-2 0-16,0 4 1 15,-3 0 3-15,0 2-3 16,-1 6 2-16,-1-2-2 15,-1 6 0-15,0-1-1 16,0 2 0-16,0 1-1 16,0 0 1-16,0 2-1 15,0 0 2-15,0-2 0 16,0 2 0-16,0 0 3 16,0 0-3-16,0-2 1 15,0-1-1-15,0 1 0 0,0-1-1 16,0 3-1-16,0 0 1 15,0-2 1-15,0 2 0 16,0 0 0-16,0 0 4 16,0 0-3-16,0-1 1 15,-1 1-1-15,-2-2-2 16,-3 1 0-16,0 1 0 16,-4 0 0-16,-3-2 1 15,-2 0-1-15,-9 0 0 16,-10 0 0-16,-18 2 0 15,-15 0 0-15,-20 2-1 16,-14 16 0-16,-10 0 1 0,2-2-1 16,8 0 1-16,17-4 0 15,16-4 1-15,15-1-1 16,19-2 0-16,13-3 0 16,14-2 0-16,5 0 0 15,2 0-1-15,0 0 1 16,0 2-1-16,0-2 1 15,0 0 0-15,0 2 0 16,0-2 0-16,0 2-2 16,0-1-4-16,0 0-3 15,0 5-8-15,0 0-9 16,2 2-11-16,2 1-13 16,4 2-33-16,0 1-35 0,0-5-108 15</inkml:trace>
  <inkml:trace contextRef="#ctx0" brushRef="#br0" timeOffset="51559.0672">28687 1773 363 0,'0'-3'48'0,"4"-2"46"16,9-1-61-16,4-3 15 16,1 2-10-16,2 1-8 15,-4 1-9-15,-4 3 3 0,-6 0 6 16,-6 2 3-16,0 0-3 15,0 0-3-15,-6 0-10 16,-18 26-1-16,-15 17 0 16,-19 9-7-16,-11 10-7 15,4 0 5-15,20-6 2 16,28-5-8-16,25-5-1 16,61-6-5-16,40 0 0 15,30-2-17-15,2-3-90 16,-30-9-229-16</inkml:trace>
  <inkml:trace contextRef="#ctx0" brushRef="#br0" timeOffset="63047.9324">11109 6888 287 0,'-9'-11'307'15,"2"7"-274"-15,7 3 41 16,6-1-41-16,22 1-7 16,8 1 20-16,4 0-12 15,2 0-2-15,-3 0-16 16,-2 3-13-16,-6 8-3 16,-7 0-41-16,2 5-90 15,-9-5-139-15</inkml:trace>
  <inkml:trace contextRef="#ctx0" brushRef="#br0" timeOffset="63314.3384">12001 6563 557 0,'0'0'144'0,"-1"17"-142"16,-17 19 41-16,-1 13 5 15,-6 16-36-15,-12 8-12 16,-7 9 2-16,-12 4-2 16,-3 1 0-16,1-1-5 0,10-5-29 15,9-6-44 1,15-10-25-16,18-19-35 0,6-22-131 15</inkml:trace>
  <inkml:trace contextRef="#ctx0" brushRef="#br0" timeOffset="63695.9016">12419 6712 632 0,'-33'14'2'0,"-13"28"22"0,-11 15 9 16,-6 10-4-16,5 10-8 16,8 3 7-16,18-3-1 15,25-13 4-15,7-15-19 16,36-26-3-16,29-23 1 15,26-14 2-15,18-34-2 16,10-12-6-16,-9-11-3 16,-22-1 0-16,-30 4 11 15,-38 8 9-15,-20 10-9 16,-40 9-8-16,-24 9-4 16,-8 8-15-16,4 8-24 15,14 6-34-15,18 7-41 0,16 3-73 16,15 0-306-16</inkml:trace>
  <inkml:trace contextRef="#ctx0" brushRef="#br0" timeOffset="64028.8408">12973 6866 585 0,'-22'20'28'0,"-6"16"49"15,-7 7-26-15,-3 15-29 16,-2 3-17-16,4 4 1 15,11-2 15-15,16-7-5 16,9-12-8-16,18-13-5 16,22-13-3-16,6-7 0 15,3-3 0-15,-4-7-13 16,-4-1-37-16,-6 0-43 16,-12-7-115-16</inkml:trace>
  <inkml:trace contextRef="#ctx0" brushRef="#br0" timeOffset="64261.6513">13184 6401 591 0,'0'0'247'0,"-9"8"-230"16,-24 19 12-1,1-2-29-15,-3-3-62 0,13-20-192 16</inkml:trace>
  <inkml:trace contextRef="#ctx0" brushRef="#br0" timeOffset="64993.2942">14064 6744 207 0,'-3'-2'168'0,"3"2"-100"16,0-4 29-16,17 3 9 15,14-2-11-15,10-1-21 16,5 4-18-16,-1 0-27 15,-7 0-23-15,-13 0-6 16,-5 16-7-16,-4 4-41 16,3-1-56-16,4 1-106 15,3-4-261-15</inkml:trace>
  <inkml:trace contextRef="#ctx0" brushRef="#br0" timeOffset="65259.4368">15292 6310 703 0,'-4'0'15'0,"-17"32"-7"0,-1 4 20 16,-4 7-17-16,-9 9-3 15,-14 6-2-15,-10 6 8 16,-9 8-2-16,2 3-3 16,11-1-9-16,14-4-1 15,16-5-45-15,13-12-58 16,12-14-86-16</inkml:trace>
  <inkml:trace contextRef="#ctx0" brushRef="#br0" timeOffset="65574.8738">15443 6596 388 0,'-36'30'19'0,"5"1"-19"16,11 0 1-16,12-6-1 15,8-10-8-15,16-11 7 16,23-4 1-16,16-2 53 16,14-10 19-16,8 4-34 0,-8 4-12 15,-13 4 0 1,-20 0-26-16,-16 0-20 0,-10 0-97 15,-7 0-219-15</inkml:trace>
  <inkml:trace contextRef="#ctx0" brushRef="#br0" timeOffset="65807.9119">16024 6328 618 0,'-30'33'24'16,"-2"17"86"-16,-5 12-62 15,-8 14-13-15,-15 17-20 0,-12 9 0 16,-3 2-10-16,8-1-5 16,12-11-4-16,25-12-85 15,16-17-126-15,14-27-204 16</inkml:trace>
  <inkml:trace contextRef="#ctx0" brushRef="#br0" timeOffset="66273.4421">16598 6250 309 0,'3'-7'265'15,"-3"4"-227"-15,0 3 45 16,-5 0-49-16,-9 0 0 16,-14 10-14-16,-15 19-7 15,-9 15 6-15,-6 16 12 16,0 12-6-16,1 15 1 15,6 11-1-15,11 6-9 16,13-1-2-16,18-11-11 16,9-15-1-16,9-13-2 15,20-9-9-15,3-6-37 16,3-10-63-16,-2-8-66 16,-5-13-160-16</inkml:trace>
  <inkml:trace contextRef="#ctx0" brushRef="#br0" timeOffset="66572.7338">16579 6730 575 0,'1'7'64'15,"20"2"8"-15,12 2-13 0,7-2-12 16,5-1-8-16,-3-3-17 16,-2-1-12-16,-9 1-10 15,-4-3-12-15,-2 0-56 16,-4-2-103-16,0 0-244 15</inkml:trace>
  <inkml:trace contextRef="#ctx0" brushRef="#br0" timeOffset="66771.9985">17228 6469 709 0,'-26'48'27'16,"-5"20"73"-16,-6 11-64 16,-1 9-27-16,-1-1-9 15,3-1-1-15,8-7-39 16,6-10-68-16,8-14-109 16</inkml:trace>
  <inkml:trace contextRef="#ctx0" brushRef="#br0" timeOffset="67038.193">17657 6109 715 0,'0'0'77'0,"0"26"-66"15,0 18 28-15,0 15-23 16,-9 17 6-16,-16 17-2 16,-15 16-1-16,-16 20-6 15,-12 5 5-15,-10 3-13 16,2-4-5-16,7-18-6 16,11-13-65-16,11-21-135 0,8-33-323 15</inkml:trace>
  <inkml:trace contextRef="#ctx0" brushRef="#br0" timeOffset="68434.9391">15541 6395 190 0,'0'0'151'15,"0"0"-129"-15,0 0 17 16,0-2-28-16,0 2 5 16,0-1 24-16,0 1 11 15,0 0-3-15,0 0-14 16,0 0-11-16,-1 0-7 15,-1 0-14-15,2 0-1 0,0 0 1 16,0 0 2 0,0 0 2-16,0 0 4 15,0 0 0-15,0 0-1 0,-4 0 2 16,4 0 0-16,-1 0-2 16,1 0-6-16,0 0-1 15,0 0-2-15,0 1 0 16,0 1 0-16,0 0 1 15,0 0-1-15,0 0 0 16,0 0 1-16,-2 2-1 16,-1-2 1-16,-3 3 2 15,2 0-1-15,-1 1 1 16,1 0-1-16,0 2 1 16,-1 4-1-16,-3 0 1 15,-1 5-1-15,-5 5 0 0,-2 1-2 16,-1 3 2-16,-1 0 3 15,0 1-5-15,3-2 0 16,0-2 1-16,6-1-1 16,1-4 0-16,3-2 0 15,2-6-1-15,1-2 1 16,2-4 1-16,0 0-1 16,0-1 0-16,0 0 0 15,0-1 0-15,2 0 0 16,6 2 1-16,3-4-1 15,3 0 1-15,5 0 2 16,3 0 2-16,6-4 0 16,5-5 3-16,8-2 11 0,4 5-5 15,2 1-3-15,-2 5-3 16,-5 0-5-16,-9 0-3 16,-2 13 0-16,-2 1-11 15,0 2-56-15,1-6-123 16</inkml:trace>
  <inkml:trace contextRef="#ctx0" brushRef="#br0" timeOffset="70280.7899">11706 8682 417 0,'0'-13'47'0,"0"0"4"16,0 1 4-16,0 3-23 0,0 1 15 16,1 8-19-16,-1 0 4 15,0 0-4-15,0 0-13 16,0 0-3-16,0 0 4 15,0 0 5-15,0 0-10 16,0 0-4-16,0 0-1 16,0 0-4-16,0 0 1 15,0 0-1-15,0 0 0 16,0 0-1-16,0 0 0 16,0 0-1-16,0 0 0 15,0 0 0-15,0 0 3 16,0 4 7-16,0 3 3 0,9-1 1 15,12 1 1-15,15 2 13 16,13-3-17-16,3-1-2 16,-1 4-4-16,-9-5-3 15,-15 3-2-15,-8-1-3 16,-8 1-37-16,0-1-76 16,-9 0-97-16,-2-5-282 15</inkml:trace>
  <inkml:trace contextRef="#ctx0" brushRef="#br0" timeOffset="70596.0041">12552 8437 405 0,'0'-7'239'0,"0"7"-233"16,0 0 29-16,0 0-24 16,0 0-10-16,0 13 6 15,0 11 25-15,-15 14 20 16,-13 12-24-16,-14 14-14 16,-12 5-3-16,-7 6-2 15,-3 3-8-15,6-1 0 0,13-6-1 16,15-11-18-1,17-11-37-15,11-18-20 0,2-16-31 16,22-15-65-16,16-9-137 16</inkml:trace>
  <inkml:trace contextRef="#ctx0" brushRef="#br0" timeOffset="70945.5031">12976 8517 595 0,'-36'14'35'15,"-9"26"-9"1,-3 6 19-16,3 12-24 0,1 6-5 16,6 1 8-16,13-1 3 15,18-11-4-15,7-13-12 16,20-20-8-16,24-17 5 15,12-3 8-15,13-29-3 16,7-16-6-16,-1-11-1 16,-10-6 2-16,-16 1 13 15,-22 8-9-15,-27 10 0 16,-17 10-6-16,-34 6-6 16,-9 9-2-16,8 8-14 15,14 7-24-15,21 3-56 16,14 0-62-16,3 0-143 0</inkml:trace>
  <inkml:trace contextRef="#ctx0" brushRef="#br0" timeOffset="71278.3599">13617 8654 528 0,'-27'17'37'15,"-7"14"39"-15,-5 6-31 16,2 10-18-16,4-1-2 15,10-1 3-15,13-7-14 16,10-8-9-16,1-8-2 16,22-6-1-16,10-8-2 15,7-1-3-15,0-6 1 16,2-1-18-16,-2 0-35 16,-8-12-66-16,-11-10-158 15</inkml:trace>
  <inkml:trace contextRef="#ctx0" brushRef="#br0" timeOffset="71600.3546">13733 8290 673 0,'-4'0'61'0,"-4"0"-1"16,0 18-9-16,-6 12-5 15,-5 2-32-15,5 3-14 16,4-5-18-16,8-8-132 16,2-17-253-16</inkml:trace>
  <inkml:trace contextRef="#ctx0" brushRef="#br0" timeOffset="72259.0227">14514 8545 375 0,'-6'0'54'0,"3"-5"54"15,3-2-29-15,3-1-37 16,20-4 12-16,13 3 1 15,12 3-3-15,9-1-7 16,6 1-16-16,-4 3-16 16,-11 3-13-16,-15 0-7 15,-11 0-57-15,-10 0-74 16,-7 0-92-16</inkml:trace>
  <inkml:trace contextRef="#ctx0" brushRef="#br0" timeOffset="72558.2394">14863 8244 463 0,'0'-3'42'0,"0"3"48"16,-6 0-28-16,-2 23-9 15,-7 17 10-15,-10 12-27 16,-8 11-12-16,-4 7-16 16,0-2-7-16,7-6-1 15,12-10-45-15,10-11-73 16,8-9-87-16</inkml:trace>
  <inkml:trace contextRef="#ctx0" brushRef="#br0" timeOffset="72873.932">15495 8241 576 0,'0'1'74'16,"-16"27"-35"-16,-5 10 36 15,-3 15-32-15,-10 12-18 0,-13 7-8 16,-11 11-3-1,-6 0 3-15,0-5-12 0,12-8-5 16,16-12-9-16,17-15-66 16,17-14-52-16,2-20-72 15,18-9-250-15</inkml:trace>
  <inkml:trace contextRef="#ctx0" brushRef="#br0" timeOffset="73174.1566">15833 8359 493 0,'-45'38'92'0,"-14"14"-61"15,-6 8 15-15,4-4-37 16,15-8-9-16,17-14 0 15,23-15-22-15,6-17-39 16,32-2 61-16,23-14 7 16,10-4 42-16,6 2-11 15,-9 5 1-15,-10 7 3 16,-8 4-4-16,-3 0-24 16,-3 0-14-16,-8 0-18 15,-7 0-75-15,-9-3-93 16,1-28-253-16</inkml:trace>
  <inkml:trace contextRef="#ctx0" brushRef="#br0" timeOffset="73339.9126">16267 8210 573 0,'-63'64'186'0,"-4"14"-112"15,-3 22 4-15,-6 13-46 16,-5 2-22-16,4-3-9 15,15-14-1-15,10-14-59 16,20-19-175-16</inkml:trace>
  <inkml:trace contextRef="#ctx0" brushRef="#br0" timeOffset="76049.6633">12610 10505 556 0,'0'-13'45'16,"0"4"47"-16,0 1-20 15,0 8-30-15,0-2-5 16,0 1-9-16,0-1-2 15,-6 2-8-15,-6 7-4 16,-13 30-7-16,-20 30-4 16,-18 27-3-16,-16 15 1 15,-1 12-1-15,8-4 0 16,17-14-11-16,24-14-30 16,17-27-40-16,14-23-41 0,0-20-40 15,20-19-112 1</inkml:trace>
  <inkml:trace contextRef="#ctx0" brushRef="#br0" timeOffset="76398.9243">12883 10613 531 0,'-1'0'89'0,"-19"18"-73"16,-2 13 19-16,1 9-27 15,1 8-7-15,-7 2-1 16,-1 0 0-16,4-4 0 16,9-12 0-16,8-10 0 15,7-11-1-15,7-8 1 16,22-5 16-16,14 0 33 15,9 0-3-15,1-2-20 16,-1 2-11-16,-2 0-4 16,-6 7-8-16,-5 5-3 15,-5 4-30-15,-7-5-84 16,-11-5-86-16,-7-6-169 16</inkml:trace>
  <inkml:trace contextRef="#ctx0" brushRef="#br0" timeOffset="76615.0736">13392 10499 561 0,'-29'28'90'16,"-4"18"-15"-16,-4 16 9 15,-3 16-48-15,-9 13-17 16,-13 13-11-16,0 4-3 0,2-3-4 15,8-8-1 1,19-17-19-16,16-20-80 0,13-18-70 16,4-21-124-16</inkml:trace>
  <inkml:trace contextRef="#ctx0" brushRef="#br0" timeOffset="76947.9338">13636 10906 727 0,'8'0'35'0,"23"0"48"16,15 0-28-16,8 0-42 15,6 0-13-15,0 4-26 16,-4 0-126-16,-11-4-203 15</inkml:trace>
  <inkml:trace contextRef="#ctx0" brushRef="#br0" timeOffset="78310.959">14742 10481 401 0,'3'-8'65'16,"3"2"-29"-16,1 0-12 15,4 0-15-15,-5 1 8 16,-3 2 20-16,-2 0 7 16,-1 1-5-16,0 2 4 15,0 0-1-15,-16 19-12 16,-14 23-2-16,-9 20-12 15,-10 20-5-15,-6 13-2 16,1 7-4-16,3 8-5 16,8-9 0-16,9-5 0 15,10-18-27-15,9-19-28 16,8-24-13-16,7-19-6 16,0-16-33-16,0-3-54 0,16-23-31 15,5-6 119-15,6-8 68 16</inkml:trace>
  <inkml:trace contextRef="#ctx0" brushRef="#br0" timeOffset="78659.7735">15281 10461 597 0,'-20'0'15'15,"-4"12"51"-15,-4 18-43 0,-4 16-13 16,-3 12 5 0,-7 10-2-16,5 9 13 0,10 3 13 15,12-6-3-15,13-8-16 16,2-17-10-16,27-19 4 16,15-18 0-16,16-12 1 15,11-19 0-15,6-25-9 16,-3-12-1-16,-10-14 2 15,-19-1 4-15,-16-1-2 16,-21 1-2-16,-6 6-4 16,-28 13-3-16,-13 11 0 15,-1 17-4-15,6 13-4 16,8 8-15-16,10 3-27 16,14 0-52-16,4 13-45 15,7 5-65-15</inkml:trace>
  <inkml:trace contextRef="#ctx0" brushRef="#br0" timeOffset="78959.0619">15868 10774 503 0,'-7'0'135'0,"-18"2"-99"0,-5 26 21 16,-5 12-39-16,0 15-4 15,-4 4 8-15,12 2 7 16,15-7-7-16,12-8-14 16,22-14 1-16,16-12 1 15,6-7-6-15,0-8-3 16,-1 1-1-16,-6-6-22 15,-5 0-56-15,-7 0-41 16,-9-22-161-16</inkml:trace>
  <inkml:trace contextRef="#ctx0" brushRef="#br0" timeOffset="79146.1854">16058 10151 861 0,'-14'-22'77'0,"-5"22"-64"16,19 2-13-16,0 3-58 16,0-5-278-16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39E76-4A05-434D-A976-CAAF7B1A04C8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8551-D5D3-4D3D-A713-1813BFF4A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787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39E76-4A05-434D-A976-CAAF7B1A04C8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8551-D5D3-4D3D-A713-1813BFF4A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16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39E76-4A05-434D-A976-CAAF7B1A04C8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8551-D5D3-4D3D-A713-1813BFF4A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736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39E76-4A05-434D-A976-CAAF7B1A04C8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8551-D5D3-4D3D-A713-1813BFF4A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7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39E76-4A05-434D-A976-CAAF7B1A04C8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8551-D5D3-4D3D-A713-1813BFF4A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2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39E76-4A05-434D-A976-CAAF7B1A04C8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8551-D5D3-4D3D-A713-1813BFF4A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420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39E76-4A05-434D-A976-CAAF7B1A04C8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8551-D5D3-4D3D-A713-1813BFF4A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10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39E76-4A05-434D-A976-CAAF7B1A04C8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8551-D5D3-4D3D-A713-1813BFF4A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070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39E76-4A05-434D-A976-CAAF7B1A04C8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8551-D5D3-4D3D-A713-1813BFF4A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18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39E76-4A05-434D-A976-CAAF7B1A04C8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8551-D5D3-4D3D-A713-1813BFF4A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828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39E76-4A05-434D-A976-CAAF7B1A04C8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8551-D5D3-4D3D-A713-1813BFF4A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250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39E76-4A05-434D-A976-CAAF7B1A04C8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38551-D5D3-4D3D-A713-1813BFF4A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92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5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7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8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customXml" Target="../ink/ink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30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customXml" Target="../ink/ink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customXml" Target="../ink/ink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customXml" Target="../ink/ink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customXml" Target="../ink/ink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customXml" Target="../ink/ink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6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emf"/><Relationship Id="rId5" Type="http://schemas.openxmlformats.org/officeDocument/2006/relationships/customXml" Target="../ink/ink37.xml"/><Relationship Id="rId4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8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ustomXml" Target="../ink/ink39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ustomXml" Target="../ink/ink40.xml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customXml" Target="../ink/ink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ustomXml" Target="../ink/ink42.xml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customXml" Target="../ink/ink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4.xml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customXml" Target="../ink/ink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6.xml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customXml" Target="../ink/ink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ustomXml" Target="../ink/ink48.xml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customXml" Target="../ink/ink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ustomXml" Target="../ink/ink49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ustomXml" Target="../ink/ink50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ustomXml" Target="../ink/ink51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ustomXml" Target="../ink/ink52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MATH 1330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Algebra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12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8324" y="222422"/>
            <a:ext cx="10338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9. Perform the operation: -2i (5 + 7i)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993480" y="136800"/>
              <a:ext cx="6797880" cy="39751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81240" y="122760"/>
                <a:ext cx="6825600" cy="399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8639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88324" y="222422"/>
                <a:ext cx="10338487" cy="8953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10. Perform the operation: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4−2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3+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24" y="222422"/>
                <a:ext cx="10338487" cy="895373"/>
              </a:xfrm>
              <a:prstGeom prst="rect">
                <a:avLst/>
              </a:prstGeom>
              <a:blipFill rotWithShape="0">
                <a:blip r:embed="rId2"/>
                <a:stretch>
                  <a:fillRect l="-1769" b="-12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2687760" y="186480"/>
              <a:ext cx="7485120" cy="31255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78760" y="175680"/>
                <a:ext cx="7505640" cy="314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0672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88324" y="222422"/>
                <a:ext cx="10338487" cy="8757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11.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−10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≤3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24" y="222422"/>
                <a:ext cx="10338487" cy="875753"/>
              </a:xfrm>
              <a:prstGeom prst="rect">
                <a:avLst/>
              </a:prstGeom>
              <a:blipFill rotWithShape="0">
                <a:blip r:embed="rId2"/>
                <a:stretch>
                  <a:fillRect l="-1769" b="-13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935280" y="1058040"/>
              <a:ext cx="8121600" cy="49302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8800" y="1046880"/>
                <a:ext cx="8143200" cy="495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3193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8324" y="222422"/>
            <a:ext cx="10338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12. Solve for x: 3 – 5|x + 2| = 1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569320" y="389160"/>
              <a:ext cx="8775360" cy="62917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59600" y="378000"/>
                <a:ext cx="8793000" cy="631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493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8324" y="222422"/>
            <a:ext cx="10338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13. Solve for x: 4|x + 3| &lt; 12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210400" y="355680"/>
              <a:ext cx="6184440" cy="44852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02120" y="346680"/>
                <a:ext cx="6209280" cy="451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4117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8324" y="222422"/>
            <a:ext cx="10338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14. Solve for x: |2x + 1| ≥ 3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196360" y="1142640"/>
              <a:ext cx="6312960" cy="42102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81240" y="1133640"/>
                <a:ext cx="6345000" cy="422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5241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88324" y="222422"/>
                <a:ext cx="10338487" cy="8837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15. Find the domain: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24" y="222422"/>
                <a:ext cx="10338487" cy="883703"/>
              </a:xfrm>
              <a:prstGeom prst="rect">
                <a:avLst/>
              </a:prstGeom>
              <a:blipFill rotWithShape="0">
                <a:blip r:embed="rId2"/>
                <a:stretch>
                  <a:fillRect l="-1769" b="-13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923840" y="1834560"/>
              <a:ext cx="3039120" cy="24822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09800" y="1824840"/>
                <a:ext cx="3067920" cy="250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416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88324" y="222422"/>
                <a:ext cx="10338487" cy="7242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16. Find the domain: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8−2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24" y="222422"/>
                <a:ext cx="10338487" cy="724237"/>
              </a:xfrm>
              <a:prstGeom prst="rect">
                <a:avLst/>
              </a:prstGeom>
              <a:blipFill rotWithShape="0">
                <a:blip r:embed="rId2"/>
                <a:stretch>
                  <a:fillRect l="-1769" t="-5042" b="-27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932480" y="327240"/>
              <a:ext cx="7911360" cy="56041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20960" y="310680"/>
                <a:ext cx="7928280" cy="562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0558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8324" y="222422"/>
            <a:ext cx="10338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17. Calculate f(-3) if f(x) = -x</a:t>
            </a:r>
            <a:r>
              <a:rPr lang="en-US" sz="3600" baseline="30000" dirty="0" smtClean="0"/>
              <a:t>2</a:t>
            </a:r>
            <a:r>
              <a:rPr lang="en-US" sz="3600" dirty="0" smtClean="0"/>
              <a:t> + 4x – 7 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151000" y="1170000"/>
              <a:ext cx="6435360" cy="31370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44520" y="1156320"/>
                <a:ext cx="6458040" cy="316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1815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88324" y="222422"/>
                <a:ext cx="10338487" cy="18610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18. Calculate f(2) if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&lt;1</m:t>
                            </m:r>
                          </m:e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6    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+2    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&gt;1</m:t>
                            </m:r>
                          </m:e>
                        </m:eqArr>
                      </m:e>
                    </m:d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24" y="222422"/>
                <a:ext cx="10338487" cy="1861022"/>
              </a:xfrm>
              <a:prstGeom prst="rect">
                <a:avLst/>
              </a:prstGeom>
              <a:blipFill rotWithShape="0">
                <a:blip r:embed="rId2"/>
                <a:stretch>
                  <a:fillRect l="-1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3470760" y="1463760"/>
              <a:ext cx="7039080" cy="19098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65360" y="1448280"/>
                <a:ext cx="7052400" cy="193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773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88324" y="222422"/>
                <a:ext cx="10338487" cy="1731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1. Solve for x: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24" y="222422"/>
                <a:ext cx="10338487" cy="1731243"/>
              </a:xfrm>
              <a:prstGeom prst="rect">
                <a:avLst/>
              </a:prstGeom>
              <a:blipFill rotWithShape="0">
                <a:blip r:embed="rId2"/>
                <a:stretch>
                  <a:fillRect l="-1769" t="-5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3177360" y="810720"/>
              <a:ext cx="6548400" cy="52808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68000" y="801000"/>
                <a:ext cx="6566040" cy="530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115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19. Solve for x using substitution:</a:t>
                </a:r>
                <a:br>
                  <a:rPr lang="en-US" dirty="0" smtClean="0"/>
                </a:b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+5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+2=20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 t="-13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579320" y="556560"/>
              <a:ext cx="9700200" cy="55292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66360" y="544680"/>
                <a:ext cx="9730080" cy="555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4449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8324" y="222422"/>
            <a:ext cx="103384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20. What transformations will take the graph of y = x</a:t>
            </a:r>
            <a:r>
              <a:rPr lang="en-US" sz="3600" baseline="30000" dirty="0" smtClean="0"/>
              <a:t>3</a:t>
            </a:r>
            <a:r>
              <a:rPr lang="en-US" sz="3600" dirty="0" smtClean="0"/>
              <a:t> to the graph of f(x) = 5 – (x + 2)</a:t>
            </a:r>
            <a:r>
              <a:rPr lang="en-US" sz="3600" baseline="30000" dirty="0" smtClean="0"/>
              <a:t>3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786320" y="1474200"/>
              <a:ext cx="4818240" cy="29779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71560" y="1460160"/>
                <a:ext cx="4845240" cy="299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494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8324" y="222422"/>
            <a:ext cx="10338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21. Determine the function of the graph: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1175" y="1043266"/>
            <a:ext cx="5419725" cy="39719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175760" y="823680"/>
              <a:ext cx="9558000" cy="50630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61000" y="812520"/>
                <a:ext cx="9588960" cy="508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298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8324" y="222422"/>
            <a:ext cx="103384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22. Find the coordinates of the vertex:</a:t>
            </a:r>
          </a:p>
          <a:p>
            <a:r>
              <a:rPr lang="en-US" sz="3600" dirty="0" smtClean="0"/>
              <a:t>f(x) = x</a:t>
            </a:r>
            <a:r>
              <a:rPr lang="en-US" sz="3600" baseline="30000" dirty="0" smtClean="0"/>
              <a:t>2</a:t>
            </a:r>
            <a:r>
              <a:rPr lang="en-US" sz="3600" dirty="0" smtClean="0"/>
              <a:t> – 8x + 3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769680" y="878760"/>
              <a:ext cx="7032960" cy="28904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8160" y="867240"/>
                <a:ext cx="7061040" cy="291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0991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88324" y="222422"/>
                <a:ext cx="10338487" cy="2475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23. Find the vertex: f(x) = -3x</a:t>
                </a:r>
                <a:r>
                  <a:rPr lang="en-US" sz="3600" baseline="30000" dirty="0" smtClean="0"/>
                  <a:t>2</a:t>
                </a:r>
                <a:r>
                  <a:rPr lang="en-US" sz="3600" dirty="0" smtClean="0"/>
                  <a:t> + 12x – 1</a:t>
                </a:r>
              </a:p>
              <a:p>
                <a:endParaRPr lang="en-US" sz="3600" dirty="0"/>
              </a:p>
              <a:p>
                <a:r>
                  <a:rPr lang="en-US" sz="3600" dirty="0"/>
                  <a:t>Determine the following:</a:t>
                </a:r>
                <a:br>
                  <a:rPr lang="en-US" sz="3600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6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3600" dirty="0" smtClean="0"/>
                  <a:t> </a:t>
                </a:r>
                <a:endParaRPr lang="en-US" sz="3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24" y="222422"/>
                <a:ext cx="10338487" cy="2475421"/>
              </a:xfrm>
              <a:prstGeom prst="rect">
                <a:avLst/>
              </a:prstGeom>
              <a:blipFill rotWithShape="0">
                <a:blip r:embed="rId2"/>
                <a:stretch>
                  <a:fillRect l="-1769" t="-3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372040" y="875880"/>
              <a:ext cx="9000360" cy="53136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61240" y="866520"/>
                <a:ext cx="9026280" cy="533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77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8324" y="222422"/>
            <a:ext cx="103384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24. Given the functions f(x) = 5x – 2 and g(x) = x</a:t>
            </a:r>
            <a:r>
              <a:rPr lang="en-US" sz="3600" baseline="30000" dirty="0" smtClean="0"/>
              <a:t>2</a:t>
            </a:r>
            <a:r>
              <a:rPr lang="en-US" sz="3600" dirty="0" smtClean="0"/>
              <a:t> + 1, determine (f</a:t>
            </a:r>
            <a:r>
              <a:rPr lang="en-US" sz="3600" baseline="12000" dirty="0" smtClean="0"/>
              <a:t>o</a:t>
            </a:r>
            <a:r>
              <a:rPr lang="en-US" sz="3600" dirty="0" smtClean="0"/>
              <a:t>g)(x) and (</a:t>
            </a:r>
            <a:r>
              <a:rPr lang="en-US" sz="3600" dirty="0" err="1" smtClean="0"/>
              <a:t>g</a:t>
            </a:r>
            <a:r>
              <a:rPr lang="en-US" sz="3600" baseline="12000" dirty="0" err="1"/>
              <a:t>o</a:t>
            </a:r>
            <a:r>
              <a:rPr lang="en-US" sz="3600" dirty="0" err="1" smtClean="0"/>
              <a:t>f</a:t>
            </a:r>
            <a:r>
              <a:rPr lang="en-US" sz="3600" dirty="0" smtClean="0"/>
              <a:t>)(x).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72520" y="1652400"/>
              <a:ext cx="11422800" cy="43257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8840" y="1643040"/>
                <a:ext cx="11440440" cy="434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7222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88324" y="222422"/>
                <a:ext cx="10338487" cy="877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25. Find the inverse of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+4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24" y="222422"/>
                <a:ext cx="10338487" cy="877613"/>
              </a:xfrm>
              <a:prstGeom prst="rect">
                <a:avLst/>
              </a:prstGeom>
              <a:blipFill rotWithShape="0">
                <a:blip r:embed="rId2"/>
                <a:stretch>
                  <a:fillRect l="-1769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390240" y="1175760"/>
              <a:ext cx="10562040" cy="49942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2680" y="1167480"/>
                <a:ext cx="10584000" cy="501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864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8897" y="222422"/>
            <a:ext cx="10338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26. Determine the function for the graph:</a:t>
            </a:r>
            <a:endParaRPr lang="en-US" sz="36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6425" y="1125409"/>
            <a:ext cx="3596872" cy="435133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710320" y="819000"/>
              <a:ext cx="5569920" cy="52228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01320" y="808200"/>
                <a:ext cx="5582160" cy="524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3523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38897" y="222422"/>
                <a:ext cx="10338487" cy="1791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27. Find the quotient and remainder: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num>
                        <m:den>
                          <m:sSup>
                            <m:sSup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897" y="222422"/>
                <a:ext cx="10338487" cy="1791581"/>
              </a:xfrm>
              <a:prstGeom prst="rect">
                <a:avLst/>
              </a:prstGeom>
              <a:blipFill rotWithShape="0">
                <a:blip r:embed="rId2"/>
                <a:stretch>
                  <a:fillRect l="-1769" t="-5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560160" y="887040"/>
              <a:ext cx="10841760" cy="52718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8280" y="873360"/>
                <a:ext cx="10866600" cy="529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829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38897" y="222422"/>
                <a:ext cx="10338487" cy="2321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28. Find the quotient and remainder: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  <a:p>
                <a:endParaRPr lang="en-US" sz="3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897" y="222422"/>
                <a:ext cx="10338487" cy="2321213"/>
              </a:xfrm>
              <a:prstGeom prst="rect">
                <a:avLst/>
              </a:prstGeom>
              <a:blipFill rotWithShape="0">
                <a:blip r:embed="rId2"/>
                <a:stretch>
                  <a:fillRect l="-1769" t="-3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892880" y="2309400"/>
              <a:ext cx="9002520" cy="37522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82440" y="2300760"/>
                <a:ext cx="9029520" cy="377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6889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88324" y="222422"/>
                <a:ext cx="10338487" cy="1731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2. Solve for x: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−7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24" y="222422"/>
                <a:ext cx="10338487" cy="1731243"/>
              </a:xfrm>
              <a:prstGeom prst="rect">
                <a:avLst/>
              </a:prstGeom>
              <a:blipFill rotWithShape="0">
                <a:blip r:embed="rId2"/>
                <a:stretch>
                  <a:fillRect l="-1769" t="-5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2284200" y="912600"/>
              <a:ext cx="6659280" cy="57045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71600" y="899280"/>
                <a:ext cx="6678360" cy="572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1908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8897" y="222422"/>
            <a:ext cx="103384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29. Find the zeros of the polynomial by factoring:</a:t>
            </a:r>
          </a:p>
          <a:p>
            <a:r>
              <a:rPr lang="en-US" sz="3600" dirty="0" smtClean="0"/>
              <a:t>f(x) = x</a:t>
            </a:r>
            <a:r>
              <a:rPr lang="en-US" sz="3600" baseline="30000" dirty="0" smtClean="0"/>
              <a:t>3</a:t>
            </a:r>
            <a:r>
              <a:rPr lang="en-US" sz="3600" dirty="0" smtClean="0"/>
              <a:t> + 4x</a:t>
            </a:r>
            <a:r>
              <a:rPr lang="en-US" sz="3600" baseline="30000" dirty="0" smtClean="0"/>
              <a:t>2</a:t>
            </a:r>
            <a:r>
              <a:rPr lang="en-US" sz="3600" dirty="0" smtClean="0"/>
              <a:t> + x – 6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119600" y="832320"/>
              <a:ext cx="4574520" cy="14342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07360" y="820800"/>
                <a:ext cx="4598640" cy="145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7521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38897" y="222422"/>
                <a:ext cx="10338487" cy="24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30. For the graph: f(x) = 3 – 5</a:t>
                </a:r>
                <a:r>
                  <a:rPr lang="en-US" sz="3600" baseline="30000" dirty="0" smtClean="0"/>
                  <a:t>x</a:t>
                </a:r>
              </a:p>
              <a:p>
                <a:r>
                  <a:rPr lang="en-US" sz="3600" dirty="0"/>
                  <a:t>Determine</a:t>
                </a:r>
                <a:r>
                  <a:rPr lang="en-US" sz="3600" dirty="0" smtClean="0"/>
                  <a:t> the asymptote and the range. </a:t>
                </a:r>
              </a:p>
              <a:p>
                <a:r>
                  <a:rPr lang="en-US" sz="3600" dirty="0" smtClean="0"/>
                  <a:t>Determine the following: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6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→−∞</m:t>
                              </m:r>
                            </m:lim>
                          </m:limLow>
                        </m:fName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3600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897" y="222422"/>
                <a:ext cx="10338487" cy="2485104"/>
              </a:xfrm>
              <a:prstGeom prst="rect">
                <a:avLst/>
              </a:prstGeom>
              <a:blipFill rotWithShape="0">
                <a:blip r:embed="rId2"/>
                <a:stretch>
                  <a:fillRect l="-1769" t="-3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759280" y="330480"/>
              <a:ext cx="4032000" cy="29336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47760" y="319320"/>
                <a:ext cx="4059360" cy="295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644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8897" y="222422"/>
            <a:ext cx="103384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31. What is the transformation of the key point (1,0) for the function: log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(x + 3) + 5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674440" y="993600"/>
              <a:ext cx="8812800" cy="32788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62920" y="984600"/>
                <a:ext cx="8839440" cy="329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637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8897" y="222422"/>
            <a:ext cx="10338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32. Simplify: f(x) = log</a:t>
            </a:r>
            <a:r>
              <a:rPr lang="en-US" sz="3600" baseline="-25000" dirty="0" smtClean="0"/>
              <a:t>3</a:t>
            </a:r>
            <a:r>
              <a:rPr lang="en-US" sz="3600" dirty="0" smtClean="0"/>
              <a:t>(</a:t>
            </a:r>
            <a:r>
              <a:rPr lang="en-US" sz="3600" baseline="30000" dirty="0" smtClean="0"/>
              <a:t>1</a:t>
            </a:r>
            <a:r>
              <a:rPr lang="en-US" sz="3600" dirty="0" smtClean="0"/>
              <a:t>/</a:t>
            </a:r>
            <a:r>
              <a:rPr lang="en-US" sz="3600" baseline="-25000" dirty="0"/>
              <a:t>81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180520" y="333000"/>
              <a:ext cx="10935360" cy="49100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71880" y="319320"/>
                <a:ext cx="10951560" cy="493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0286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8897" y="222422"/>
            <a:ext cx="10338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33. Solve for x: log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(x + 5) = 0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825640" y="1712880"/>
              <a:ext cx="3509280" cy="31100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09800" y="1704960"/>
                <a:ext cx="3532680" cy="312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464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8897" y="222422"/>
            <a:ext cx="10338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34. Solve for x: ln(x</a:t>
            </a:r>
            <a:r>
              <a:rPr lang="en-US" sz="3600" baseline="30000" dirty="0" smtClean="0"/>
              <a:t>2</a:t>
            </a:r>
            <a:r>
              <a:rPr lang="en-US" sz="3600" dirty="0" smtClean="0"/>
              <a:t>) = 3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912040" y="1351800"/>
              <a:ext cx="2640600" cy="20732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03040" y="1337400"/>
                <a:ext cx="2659680" cy="210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785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8897" y="222422"/>
            <a:ext cx="10338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35. Solve: log(x+2) + log(x-1) = log 18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931400" y="1315080"/>
              <a:ext cx="9004320" cy="44755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18440" y="1305360"/>
                <a:ext cx="9032400" cy="450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7802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36. Solve the following for x: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140120" y="571680"/>
              <a:ext cx="9340200" cy="53391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27160" y="560160"/>
                <a:ext cx="9359640" cy="536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831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4397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37. The function </a:t>
            </a:r>
            <a:br>
              <a:rPr lang="en-US" dirty="0" smtClean="0"/>
            </a:br>
            <a:r>
              <a:rPr lang="en-US" dirty="0" smtClean="0"/>
              <a:t>f(x)= ax</a:t>
            </a:r>
            <a:r>
              <a:rPr lang="en-US" baseline="30000" dirty="0" smtClean="0"/>
              <a:t>7</a:t>
            </a:r>
            <a:r>
              <a:rPr lang="en-US" dirty="0" smtClean="0"/>
              <a:t> + bx</a:t>
            </a:r>
            <a:r>
              <a:rPr lang="en-US" baseline="30000" dirty="0" smtClean="0"/>
              <a:t>5</a:t>
            </a:r>
            <a:r>
              <a:rPr lang="en-US" dirty="0" smtClean="0"/>
              <a:t> – cx</a:t>
            </a:r>
            <a:r>
              <a:rPr lang="en-US" baseline="30000" dirty="0" smtClean="0"/>
              <a:t>3</a:t>
            </a:r>
            <a:r>
              <a:rPr lang="en-US" dirty="0" smtClean="0"/>
              <a:t> + dx</a:t>
            </a:r>
            <a:br>
              <a:rPr lang="en-US" dirty="0" smtClean="0"/>
            </a:br>
            <a:r>
              <a:rPr lang="en-US" dirty="0" smtClean="0"/>
              <a:t>passes through the point (-2, 5).  What other point must it pass through?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949145"/>
            <a:ext cx="10515600" cy="322781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Which is a possible graph of this function: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174" y="3596845"/>
            <a:ext cx="2288388" cy="27201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73427" y="3764692"/>
            <a:ext cx="205946" cy="181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45435" y="4775692"/>
            <a:ext cx="205946" cy="181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70317" y="5783398"/>
            <a:ext cx="205946" cy="181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1201" y="5830051"/>
            <a:ext cx="205946" cy="181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89291" y="5804428"/>
            <a:ext cx="205946" cy="181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710614" y="3596845"/>
            <a:ext cx="0" cy="2720159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714174" y="5795097"/>
            <a:ext cx="228838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5590" y="3489608"/>
            <a:ext cx="2815073" cy="283514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756763" y="3764692"/>
            <a:ext cx="205946" cy="181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688005" y="4472437"/>
            <a:ext cx="205946" cy="181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676825" y="5321523"/>
            <a:ext cx="205946" cy="181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688005" y="5983675"/>
            <a:ext cx="205946" cy="181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527690" y="5321523"/>
            <a:ext cx="205946" cy="181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4903615" y="3515559"/>
            <a:ext cx="0" cy="2720159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5541" y="3284005"/>
            <a:ext cx="2473196" cy="3156329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8859166" y="4147248"/>
            <a:ext cx="205946" cy="181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828514" y="5230907"/>
            <a:ext cx="205946" cy="181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868497" y="5246875"/>
            <a:ext cx="139206" cy="109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9889903" y="5243311"/>
            <a:ext cx="139206" cy="109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8943477" y="3284005"/>
            <a:ext cx="9331" cy="3156329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" name="Ink 9"/>
              <p14:cNvContentPartPr/>
              <p14:nvPr/>
            </p14:nvContentPartPr>
            <p14:xfrm>
              <a:off x="3747240" y="276840"/>
              <a:ext cx="6102720" cy="426708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36440" y="264240"/>
                <a:ext cx="6129360" cy="429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790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38. Determine the function of the following: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93276" y="1419161"/>
            <a:ext cx="6343135" cy="53017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88909" y="3509319"/>
            <a:ext cx="626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 = 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7685903" y="1613114"/>
            <a:ext cx="626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 = 1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432360" y="1375560"/>
              <a:ext cx="6570000" cy="28918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0840" y="1366920"/>
                <a:ext cx="6595920" cy="290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922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Evaluate the difference quotient for the following function: </a:t>
            </a:r>
            <a:r>
              <a:rPr lang="en-US" i="1" dirty="0" smtClean="0"/>
              <a:t>f(x) = 2x</a:t>
            </a:r>
            <a:r>
              <a:rPr lang="en-US" i="1" baseline="30000" dirty="0" smtClean="0"/>
              <a:t>2</a:t>
            </a:r>
            <a:r>
              <a:rPr lang="en-US" i="1" dirty="0" smtClean="0"/>
              <a:t> – 5x + 3</a:t>
            </a:r>
            <a:endParaRPr 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2712308" cy="884624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2712308" cy="884624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033920" y="899280"/>
              <a:ext cx="10491120" cy="51735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3840" y="895680"/>
                <a:ext cx="10506600" cy="518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044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39. Solve the system: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mr>
                      <m:m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mr>
                    </m:m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654560" y="1735200"/>
              <a:ext cx="9800280" cy="40165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43400" y="1722240"/>
                <a:ext cx="9828000" cy="403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3274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40. Now, solve this system: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=5</m:t>
                          </m:r>
                        </m:e>
                      </m:mr>
                      <m:m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mr>
                    </m:m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156680" y="1375920"/>
              <a:ext cx="5360760" cy="39013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48400" y="1362240"/>
                <a:ext cx="5381280" cy="392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379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41. Rewrite the equation of the parabola in standard form: y = 2x</a:t>
            </a:r>
            <a:r>
              <a:rPr lang="en-US" baseline="30000" dirty="0" smtClean="0"/>
              <a:t>2</a:t>
            </a:r>
            <a:r>
              <a:rPr lang="en-US" dirty="0" smtClean="0"/>
              <a:t> + 20x + 46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407240" y="1836360"/>
              <a:ext cx="8308440" cy="39409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96080" y="1823040"/>
                <a:ext cx="8331480" cy="396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8205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42. Simplify: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−36</m:t>
                            </m:r>
                          </m:e>
                        </m:ra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−4</m:t>
                            </m:r>
                          </m:e>
                        </m:rad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−81</m:t>
                            </m:r>
                          </m:e>
                        </m:rad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 b="-1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3306600" y="496800"/>
              <a:ext cx="7456320" cy="40215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96880" y="487800"/>
                <a:ext cx="7480440" cy="404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282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43. Find all complex solutions to: 3x</a:t>
            </a:r>
            <a:r>
              <a:rPr lang="en-US" baseline="30000" dirty="0" smtClean="0"/>
              <a:t>2 </a:t>
            </a:r>
            <a:r>
              <a:rPr lang="en-US" dirty="0" smtClean="0"/>
              <a:t>= -27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6127560" y="1937520"/>
              <a:ext cx="2823480" cy="28836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19640" y="1923120"/>
                <a:ext cx="2847240" cy="291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625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44. Solve for x: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 b="-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251000" y="510480"/>
              <a:ext cx="11529000" cy="61167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39120" y="502200"/>
                <a:ext cx="11552400" cy="613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7320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45. Solve the inequality:</a:t>
            </a:r>
            <a:br>
              <a:rPr lang="en-US" dirty="0" smtClean="0"/>
            </a:br>
            <a:r>
              <a:rPr lang="en-US" dirty="0" smtClean="0"/>
              <a:t>		5x</a:t>
            </a:r>
            <a:r>
              <a:rPr lang="en-US" baseline="30000" dirty="0" smtClean="0"/>
              <a:t>2 </a:t>
            </a:r>
            <a:r>
              <a:rPr lang="en-US" dirty="0" smtClean="0"/>
              <a:t>+ 8x – 10 &lt; </a:t>
            </a:r>
            <a:r>
              <a:rPr lang="en-US" dirty="0"/>
              <a:t>3</a:t>
            </a:r>
            <a:r>
              <a:rPr lang="en-US" dirty="0" smtClean="0"/>
              <a:t>x</a:t>
            </a:r>
            <a:r>
              <a:rPr lang="en-US" baseline="30000" dirty="0" smtClean="0"/>
              <a:t>2 </a:t>
            </a:r>
            <a:r>
              <a:rPr lang="en-US" dirty="0" smtClean="0"/>
              <a:t>+ 2x – 2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576800" y="1734840"/>
              <a:ext cx="9678960" cy="40730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68520" y="1722240"/>
                <a:ext cx="9700920" cy="409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39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46. Solve the inequality: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−36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 b="-2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452160" y="171000"/>
              <a:ext cx="10517040" cy="55861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8840" y="159840"/>
                <a:ext cx="10545480" cy="560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5016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47. Write the polynomial function with roots of 5i and 3, with a y-intercept of 150.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289160" y="1726560"/>
              <a:ext cx="9039960" cy="43736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83040" y="1713960"/>
                <a:ext cx="9058680" cy="439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223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6233384"/>
              </a:xfrm>
            </p:spPr>
            <p:txBody>
              <a:bodyPr>
                <a:normAutofit fontScale="90000"/>
              </a:bodyPr>
              <a:lstStyle/>
              <a:p>
                <a:pPr/>
                <a:r>
                  <a:rPr lang="en-US" dirty="0" smtClean="0"/>
                  <a:t>48. Find the vertical asymptotes, horizontal asymptotes, and hole of the following:</a:t>
                </a:r>
                <a:br>
                  <a:rPr lang="en-US" dirty="0" smtClean="0"/>
                </a:b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−15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 smtClean="0"/>
                  <a:t>Determine the following:</a:t>
                </a:r>
                <a:br>
                  <a:rPr lang="en-US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6233384"/>
              </a:xfrm>
              <a:blipFill rotWithShape="0">
                <a:blip r:embed="rId2"/>
                <a:stretch>
                  <a:fillRect l="-2087" t="-1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4004280" y="210240"/>
              <a:ext cx="7442640" cy="59277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92760" y="197280"/>
                <a:ext cx="7470360" cy="595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1723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4. Evaluate the difference quotient for the following function for x = 2: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endParaRPr lang="en-US" i="1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087" t="-16590"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2712308" cy="884624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2712308" cy="884624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562680" y="1807200"/>
              <a:ext cx="11390400" cy="43279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1520" y="1796040"/>
                <a:ext cx="11417040" cy="434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5848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6274572"/>
              </a:xfrm>
            </p:spPr>
            <p:txBody>
              <a:bodyPr>
                <a:normAutofit fontScale="90000"/>
              </a:bodyPr>
              <a:lstStyle/>
              <a:p>
                <a:pPr/>
                <a:r>
                  <a:rPr lang="en-US" dirty="0" smtClean="0"/>
                  <a:t>49. Determine the slant asymptote of the following rational function:</a:t>
                </a:r>
                <a:br>
                  <a:rPr lang="en-US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/>
                  <a:t>Determine the following: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/>
                  <a:t/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6274572"/>
              </a:xfrm>
              <a:blipFill rotWithShape="0">
                <a:blip r:embed="rId2"/>
                <a:stretch>
                  <a:fillRect l="-2087" t="-6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692720" y="2572560"/>
              <a:ext cx="8661960" cy="35676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81200" y="2559960"/>
                <a:ext cx="8683560" cy="358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09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4"/>
                <a:ext cx="10515600" cy="2476929"/>
              </a:xfrm>
            </p:spPr>
            <p:txBody>
              <a:bodyPr>
                <a:normAutofit fontScale="90000"/>
              </a:bodyPr>
              <a:lstStyle/>
              <a:p>
                <a:pPr/>
                <a:r>
                  <a:rPr lang="en-US" dirty="0" smtClean="0"/>
                  <a:t>51. Determine the value of x where the function crosses its horizontal asymptote (or indicate that it never crosses its horizontal asymptote).</a:t>
                </a:r>
                <a:br>
                  <a:rPr lang="en-US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−7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4"/>
                <a:ext cx="10515600" cy="2476929"/>
              </a:xfrm>
              <a:blipFill rotWithShape="0">
                <a:blip r:embed="rId2"/>
                <a:stretch>
                  <a:fillRect l="-2087" t="-14286" r="-2493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737720" y="2189160"/>
              <a:ext cx="7864920" cy="40230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28360" y="2177280"/>
                <a:ext cx="7882560" cy="404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014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pPr/>
                <a:r>
                  <a:rPr lang="en-US" dirty="0" smtClean="0"/>
                  <a:t>52. Expand the logarithmic expression:</a:t>
                </a:r>
                <a:br>
                  <a:rPr lang="en-US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rad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sSup>
                                    <m:sSup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+2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5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087" t="-35945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791720" y="2278800"/>
              <a:ext cx="9184320" cy="20419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9840" y="2266200"/>
                <a:ext cx="9204120" cy="207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3069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53. Simplify: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3565440" y="1931040"/>
              <a:ext cx="3529440" cy="21668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53200" y="1919880"/>
                <a:ext cx="3556800" cy="219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785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8324" y="222422"/>
            <a:ext cx="103384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5. The length of a rectangle is 2 inches less than double its width, and its perimeter is 26 inches.  Find the length.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101240" y="1683000"/>
              <a:ext cx="8187840" cy="44352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90800" y="1667520"/>
                <a:ext cx="8214480" cy="446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951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8324" y="222422"/>
            <a:ext cx="10338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6</a:t>
            </a:r>
            <a:r>
              <a:rPr lang="en-US" sz="3600" dirty="0" smtClean="0"/>
              <a:t>. Solve by factoring: 3x</a:t>
            </a:r>
            <a:r>
              <a:rPr lang="en-US" sz="3600" baseline="30000" dirty="0" smtClean="0"/>
              <a:t>2</a:t>
            </a:r>
            <a:r>
              <a:rPr lang="en-US" sz="3600" dirty="0" smtClean="0"/>
              <a:t> – x – 10 = 0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244520" y="202320"/>
              <a:ext cx="9813600" cy="51462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29040" y="189360"/>
                <a:ext cx="9844560" cy="516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904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8324" y="222422"/>
            <a:ext cx="10338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7. Solve for x: 3x</a:t>
            </a:r>
            <a:r>
              <a:rPr lang="en-US" sz="3600" baseline="30000" dirty="0" smtClean="0"/>
              <a:t>2</a:t>
            </a:r>
            <a:r>
              <a:rPr lang="en-US" sz="3600" dirty="0" smtClean="0"/>
              <a:t> + 75 = 0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094200" y="415440"/>
              <a:ext cx="2704680" cy="43092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86640" y="406440"/>
                <a:ext cx="2716200" cy="432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985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8324" y="222422"/>
            <a:ext cx="10338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8. Perform the operation: (5i + 2) – (2 – </a:t>
            </a:r>
            <a:r>
              <a:rPr lang="en-US" sz="3600" dirty="0" err="1" smtClean="0"/>
              <a:t>i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4929480" y="1056960"/>
              <a:ext cx="2567880" cy="15390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19040" y="1040400"/>
                <a:ext cx="2594880" cy="157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5871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662</Words>
  <Application>Microsoft Office PowerPoint</Application>
  <PresentationFormat>Widescreen</PresentationFormat>
  <Paragraphs>70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8" baseType="lpstr">
      <vt:lpstr>Arial</vt:lpstr>
      <vt:lpstr>Calibri</vt:lpstr>
      <vt:lpstr>Calibri Light</vt:lpstr>
      <vt:lpstr>Cambria Math</vt:lpstr>
      <vt:lpstr>Office Theme</vt:lpstr>
      <vt:lpstr>MATH 1330</vt:lpstr>
      <vt:lpstr>PowerPoint Presentation</vt:lpstr>
      <vt:lpstr>PowerPoint Presentation</vt:lpstr>
      <vt:lpstr>3. Evaluate the difference quotient for the following function: f(x) = 2x2 – 5x + 3</vt:lpstr>
      <vt:lpstr>4. Evaluate the difference quotient for the following function for x = 2:  f(x)=  (2x-5)/(x+1)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19. Solve for x using substitution:  2e^2x+5e^x+2=20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36. Solve the following for x: 5/3x+6/x=23/6</vt:lpstr>
      <vt:lpstr>37. The function  f(x)= ax7 + bx5 – cx3 + dx passes through the point (-2, 5).  What other point must it pass through?</vt:lpstr>
      <vt:lpstr>38. Determine the function of the following:</vt:lpstr>
      <vt:lpstr>39. Solve the system: ■8(y=2x+3@x-3y=1)</vt:lpstr>
      <vt:lpstr>40. Now, solve this system: ■8(6x-2y=5@y=3x+4)</vt:lpstr>
      <vt:lpstr>41. Rewrite the equation of the parabola in standard form: y = 2x2 + 20x + 46</vt:lpstr>
      <vt:lpstr>42. Simplify: (√(-36)+3)/(√(-4)∙√(-81))</vt:lpstr>
      <vt:lpstr>43. Find all complex solutions to: 3x2 = -27</vt:lpstr>
      <vt:lpstr>44. Solve for x: √(x+5)+x=1</vt:lpstr>
      <vt:lpstr>45. Solve the inequality:   5x2 + 8x – 10 &lt; 3x2 + 2x – 2 </vt:lpstr>
      <vt:lpstr>46. Solve the inequality: (x^2+5x-36)/(x-3)≥0</vt:lpstr>
      <vt:lpstr>47. Write the polynomial function with roots of 5i and 3, with a y-intercept of 150.</vt:lpstr>
      <vt:lpstr>48. Find the vertical asymptotes, horizontal asymptotes, and hole of the following:  f(x)=(x^2-2x-15)/(x^3-25x)      Determine the following: lim┬(x→∞)⁡〖f(x)〗</vt:lpstr>
      <vt:lpstr>49. Determine the slant asymptote of the following rational function: f(x)=(15x^3+4x-5)/(5x^2+2x-1)      Determine the following: lim┬(x→∞)⁡〖f(x)〗  </vt:lpstr>
      <vt:lpstr>51. Determine the value of x where the function crosses its horizontal asymptote (or indicate that it never crosses its horizontal asymptote). f(x)=(x^2-5x+1)/(2x^2-7)</vt:lpstr>
      <vt:lpstr>52. Expand the logarithmic expression: log_5⁡((√(x-1)∙(x+2)^5)/x^2 )</vt:lpstr>
      <vt:lpstr>53. Simplify: log_6⁡〖(54)-log_6⁡(9) 〗</vt:lpstr>
    </vt:vector>
  </TitlesOfParts>
  <Company>UH Math Dept.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1310</dc:title>
  <dc:creator>Matthew Caputo</dc:creator>
  <cp:lastModifiedBy>Mike</cp:lastModifiedBy>
  <cp:revision>17</cp:revision>
  <dcterms:created xsi:type="dcterms:W3CDTF">2016-11-14T13:09:02Z</dcterms:created>
  <dcterms:modified xsi:type="dcterms:W3CDTF">2017-07-11T18:51:07Z</dcterms:modified>
</cp:coreProperties>
</file>