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9E76-4A05-434D-A976-CAAF7B1A04C8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8551-D5D3-4D3D-A713-1813BFF4A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87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9E76-4A05-434D-A976-CAAF7B1A04C8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8551-D5D3-4D3D-A713-1813BFF4A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1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9E76-4A05-434D-A976-CAAF7B1A04C8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8551-D5D3-4D3D-A713-1813BFF4A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3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9E76-4A05-434D-A976-CAAF7B1A04C8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8551-D5D3-4D3D-A713-1813BFF4A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7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9E76-4A05-434D-A976-CAAF7B1A04C8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8551-D5D3-4D3D-A713-1813BFF4A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2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9E76-4A05-434D-A976-CAAF7B1A04C8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8551-D5D3-4D3D-A713-1813BFF4A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2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9E76-4A05-434D-A976-CAAF7B1A04C8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8551-D5D3-4D3D-A713-1813BFF4A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1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9E76-4A05-434D-A976-CAAF7B1A04C8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8551-D5D3-4D3D-A713-1813BFF4A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7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9E76-4A05-434D-A976-CAAF7B1A04C8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8551-D5D3-4D3D-A713-1813BFF4A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1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9E76-4A05-434D-A976-CAAF7B1A04C8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8551-D5D3-4D3D-A713-1813BFF4A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2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9E76-4A05-434D-A976-CAAF7B1A04C8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8551-D5D3-4D3D-A713-1813BFF4A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5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39E76-4A05-434D-A976-CAAF7B1A04C8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38551-D5D3-4D3D-A713-1813BFF4A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9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</a:t>
            </a:r>
            <a:r>
              <a:rPr lang="en-US" dirty="0" smtClean="0"/>
              <a:t>1330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Algebra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125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8324" y="222422"/>
            <a:ext cx="1033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9. Perform the operation: (5i + 2) – (2 – </a:t>
            </a:r>
            <a:r>
              <a:rPr lang="en-US" sz="3600" dirty="0" err="1" smtClean="0"/>
              <a:t>i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14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8324" y="222422"/>
            <a:ext cx="1033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10. Perform the operation: -2i (5 + 7i)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90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88324" y="222422"/>
                <a:ext cx="10338487" cy="8953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11. Perform the operation: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4−2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3+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24" y="222422"/>
                <a:ext cx="10338487" cy="895373"/>
              </a:xfrm>
              <a:prstGeom prst="rect">
                <a:avLst/>
              </a:prstGeom>
              <a:blipFill rotWithShape="0">
                <a:blip r:embed="rId2"/>
                <a:stretch>
                  <a:fillRect l="-1769" b="-12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29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88324" y="222422"/>
                <a:ext cx="10338487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12. Simplify: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7+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24" y="222422"/>
                <a:ext cx="10338487" cy="883703"/>
              </a:xfrm>
              <a:prstGeom prst="rect">
                <a:avLst/>
              </a:prstGeom>
              <a:blipFill rotWithShape="0">
                <a:blip r:embed="rId2"/>
                <a:stretch>
                  <a:fillRect l="-1769" b="-13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81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88324" y="222422"/>
                <a:ext cx="10338487" cy="875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13.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−10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24" y="222422"/>
                <a:ext cx="10338487" cy="875753"/>
              </a:xfrm>
              <a:prstGeom prst="rect">
                <a:avLst/>
              </a:prstGeom>
              <a:blipFill rotWithShape="0">
                <a:blip r:embed="rId2"/>
                <a:stretch>
                  <a:fillRect l="-1769" b="-13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34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8324" y="222422"/>
            <a:ext cx="1033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14. Solve for x: 3 – 5|x + 2| = 1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34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8324" y="222422"/>
            <a:ext cx="1033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15. Solve for x: 4|x + 3| &lt; 12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75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8324" y="222422"/>
            <a:ext cx="1033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16. Solve for x: |2x + 1| ≥ 3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18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88324" y="222422"/>
                <a:ext cx="10338487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17. Find the domain: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24" y="222422"/>
                <a:ext cx="10338487" cy="883703"/>
              </a:xfrm>
              <a:prstGeom prst="rect">
                <a:avLst/>
              </a:prstGeom>
              <a:blipFill rotWithShape="0">
                <a:blip r:embed="rId2"/>
                <a:stretch>
                  <a:fillRect l="-1769" b="-13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2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88324" y="222422"/>
                <a:ext cx="10338487" cy="724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18. Find the domain: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8−2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24" y="222422"/>
                <a:ext cx="10338487" cy="724237"/>
              </a:xfrm>
              <a:prstGeom prst="rect">
                <a:avLst/>
              </a:prstGeom>
              <a:blipFill rotWithShape="0">
                <a:blip r:embed="rId2"/>
                <a:stretch>
                  <a:fillRect l="-1769" t="-5042" b="-277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83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324" y="222422"/>
            <a:ext cx="10338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1. Find the slope of the line passing through the points (-10,6) and (14, -6).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70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8324" y="222422"/>
            <a:ext cx="1033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19. Calculate f(-3) if f(x) = -x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+ 4x – 7 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52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88324" y="222422"/>
                <a:ext cx="10338487" cy="18610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20. Calculate f(2) if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&lt;1</m:t>
                            </m:r>
                          </m:e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6    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+2    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&gt;1</m:t>
                            </m:r>
                          </m:e>
                        </m:eqArr>
                      </m:e>
                    </m:d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24" y="222422"/>
                <a:ext cx="10338487" cy="1861022"/>
              </a:xfrm>
              <a:prstGeom prst="rect">
                <a:avLst/>
              </a:prstGeom>
              <a:blipFill rotWithShape="0">
                <a:blip r:embed="rId2"/>
                <a:stretch>
                  <a:fillRect l="-1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317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21. Solve for x using substitution:</a:t>
                </a:r>
                <a:br>
                  <a:rPr lang="en-US" dirty="0" smtClean="0"/>
                </a:b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+5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+2=20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 t="-13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983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8324" y="222422"/>
            <a:ext cx="10338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22. What transformations will take the graph of y = x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 to the graph of f(x) = 5 – (x + 2)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406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8324" y="222422"/>
            <a:ext cx="1033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23. Determine the function of the graph: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1175" y="1043266"/>
            <a:ext cx="5419725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9880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8324" y="222422"/>
            <a:ext cx="10338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24. Find the coordinates of the vertex:</a:t>
            </a:r>
          </a:p>
          <a:p>
            <a:r>
              <a:rPr lang="en-US" sz="3600" dirty="0" smtClean="0"/>
              <a:t>f(x) = 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– 8x + 3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19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8324" y="222422"/>
            <a:ext cx="1033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25. Find the vertex: f(x) = -3x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+ 12x – 1 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20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8324" y="222422"/>
            <a:ext cx="10338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26. Given the functions f(x) = 5x – 2 and g(x) = 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+ 1, determine (f</a:t>
            </a:r>
            <a:r>
              <a:rPr lang="en-US" sz="3600" baseline="12000" dirty="0" smtClean="0"/>
              <a:t>o</a:t>
            </a:r>
            <a:r>
              <a:rPr lang="en-US" sz="3600" dirty="0" smtClean="0"/>
              <a:t>g)(x) and (</a:t>
            </a:r>
            <a:r>
              <a:rPr lang="en-US" sz="3600" dirty="0" err="1" smtClean="0"/>
              <a:t>g</a:t>
            </a:r>
            <a:r>
              <a:rPr lang="en-US" sz="3600" baseline="12000" dirty="0" err="1"/>
              <a:t>o</a:t>
            </a:r>
            <a:r>
              <a:rPr lang="en-US" sz="3600" dirty="0" err="1" smtClean="0"/>
              <a:t>f</a:t>
            </a:r>
            <a:r>
              <a:rPr lang="en-US" sz="3600" dirty="0" smtClean="0"/>
              <a:t>)(x).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215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88324" y="222422"/>
                <a:ext cx="10338487" cy="877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27. Find the inverse of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24" y="222422"/>
                <a:ext cx="10338487" cy="877613"/>
              </a:xfrm>
              <a:prstGeom prst="rect">
                <a:avLst/>
              </a:prstGeom>
              <a:blipFill rotWithShape="0">
                <a:blip r:embed="rId2"/>
                <a:stretch>
                  <a:fillRect l="-1769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452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8897" y="222422"/>
            <a:ext cx="1033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28. Determine the function for the graph:</a:t>
            </a:r>
            <a:endParaRPr lang="en-US" sz="36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6425" y="1125409"/>
            <a:ext cx="359687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23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8324" y="222422"/>
            <a:ext cx="1033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2. Find the x- and y-intercepts of 5x – 12y = 30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40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38897" y="222422"/>
                <a:ext cx="10338487" cy="1791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29. Find the quotient and remainder: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  <m:sSup>
                            <m:sSup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897" y="222422"/>
                <a:ext cx="10338487" cy="1791581"/>
              </a:xfrm>
              <a:prstGeom prst="rect">
                <a:avLst/>
              </a:prstGeom>
              <a:blipFill rotWithShape="0">
                <a:blip r:embed="rId2"/>
                <a:stretch>
                  <a:fillRect l="-1769" t="-5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95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38897" y="222422"/>
                <a:ext cx="10338487" cy="2321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30. Find the quotient and remainder: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  <a:p>
                <a:endParaRPr lang="en-US" sz="36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897" y="222422"/>
                <a:ext cx="10338487" cy="2321213"/>
              </a:xfrm>
              <a:prstGeom prst="rect">
                <a:avLst/>
              </a:prstGeom>
              <a:blipFill rotWithShape="0">
                <a:blip r:embed="rId2"/>
                <a:stretch>
                  <a:fillRect l="-1769" t="-3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915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897" y="222422"/>
            <a:ext cx="10338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31. Find the zeros of the polynomial by factoring:</a:t>
            </a:r>
          </a:p>
          <a:p>
            <a:r>
              <a:rPr lang="en-US" sz="3600" dirty="0" smtClean="0"/>
              <a:t>f(x) = x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 + 4x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x – 6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116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8897" y="222422"/>
            <a:ext cx="10338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32. For the graph: f(x) = 3 – 5</a:t>
            </a:r>
            <a:r>
              <a:rPr lang="en-US" sz="3600" baseline="30000" dirty="0" smtClean="0"/>
              <a:t>x</a:t>
            </a:r>
          </a:p>
          <a:p>
            <a:r>
              <a:rPr lang="en-US" sz="3600" dirty="0"/>
              <a:t>Determine</a:t>
            </a:r>
            <a:r>
              <a:rPr lang="en-US" sz="3600" dirty="0" smtClean="0"/>
              <a:t> the asymptote and the range.</a:t>
            </a:r>
            <a:endParaRPr lang="en-US" sz="3600" baseline="30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45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8897" y="222422"/>
            <a:ext cx="10338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33. What is the transformation of the key point (1,0) for the function: log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(x + 3) + 5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726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8897" y="222422"/>
            <a:ext cx="1033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34. Simplify: f(x) = log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(</a:t>
            </a:r>
            <a:r>
              <a:rPr lang="en-US" sz="3600" baseline="30000" dirty="0" smtClean="0"/>
              <a:t>1</a:t>
            </a:r>
            <a:r>
              <a:rPr lang="en-US" sz="3600" dirty="0" smtClean="0"/>
              <a:t>/</a:t>
            </a:r>
            <a:r>
              <a:rPr lang="en-US" sz="3600" baseline="-25000" dirty="0"/>
              <a:t>81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638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8897" y="222422"/>
            <a:ext cx="1033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35. Solve for x: log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(x + 5) = 0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444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8897" y="222422"/>
            <a:ext cx="1033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36. Solve for x: ln(x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) = 3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532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8897" y="222422"/>
            <a:ext cx="1033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37. Solve: log(x+2) + log(x-1) = log 18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289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38. Solve the following for x: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31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88324" y="222422"/>
                <a:ext cx="10338487" cy="1731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3. Solve for x: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24" y="222422"/>
                <a:ext cx="10338487" cy="1731243"/>
              </a:xfrm>
              <a:prstGeom prst="rect">
                <a:avLst/>
              </a:prstGeom>
              <a:blipFill rotWithShape="0">
                <a:blip r:embed="rId2"/>
                <a:stretch>
                  <a:fillRect l="-1769" t="-5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12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439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39. The function </a:t>
            </a:r>
            <a:br>
              <a:rPr lang="en-US" dirty="0" smtClean="0"/>
            </a:br>
            <a:r>
              <a:rPr lang="en-US" dirty="0" smtClean="0"/>
              <a:t>f(x)= </a:t>
            </a:r>
            <a:r>
              <a:rPr lang="en-US" dirty="0" smtClean="0"/>
              <a:t>ax</a:t>
            </a:r>
            <a:r>
              <a:rPr lang="en-US" baseline="30000" dirty="0" smtClean="0"/>
              <a:t>7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dirty="0" smtClean="0"/>
              <a:t>bx</a:t>
            </a:r>
            <a:r>
              <a:rPr lang="en-US" baseline="30000" dirty="0" smtClean="0"/>
              <a:t>5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cx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dirty="0" smtClean="0"/>
              <a:t>dx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passes through the point </a:t>
            </a:r>
            <a:r>
              <a:rPr lang="en-US" dirty="0" smtClean="0"/>
              <a:t>(-2, 5).  </a:t>
            </a:r>
            <a:r>
              <a:rPr lang="en-US" dirty="0" smtClean="0"/>
              <a:t>What other point must it pass through?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49145"/>
            <a:ext cx="10515600" cy="322781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is a possible graph of this function: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174" y="3596845"/>
            <a:ext cx="2288388" cy="27201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73427" y="3764692"/>
            <a:ext cx="205946" cy="181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5435" y="4775692"/>
            <a:ext cx="205946" cy="181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70317" y="5783398"/>
            <a:ext cx="205946" cy="181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1201" y="5830051"/>
            <a:ext cx="205946" cy="181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89291" y="5804428"/>
            <a:ext cx="205946" cy="181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710614" y="3596845"/>
            <a:ext cx="0" cy="272015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14174" y="5795097"/>
            <a:ext cx="228838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5590" y="3489608"/>
            <a:ext cx="2815073" cy="283514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756763" y="3764692"/>
            <a:ext cx="205946" cy="181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688005" y="4472437"/>
            <a:ext cx="205946" cy="181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676825" y="5321523"/>
            <a:ext cx="205946" cy="181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88005" y="5983675"/>
            <a:ext cx="205946" cy="181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527690" y="5321523"/>
            <a:ext cx="205946" cy="181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4903615" y="3515559"/>
            <a:ext cx="0" cy="272015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5541" y="3284005"/>
            <a:ext cx="2473196" cy="3156329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8859166" y="4147248"/>
            <a:ext cx="205946" cy="181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828514" y="5230907"/>
            <a:ext cx="205946" cy="181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868497" y="5246875"/>
            <a:ext cx="139206" cy="1092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889903" y="5243311"/>
            <a:ext cx="139206" cy="1092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8943477" y="3284005"/>
            <a:ext cx="9331" cy="315632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9037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40. Determine </a:t>
            </a:r>
            <a:r>
              <a:rPr lang="en-US" dirty="0" smtClean="0"/>
              <a:t>the function of the following: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93276" y="1419161"/>
            <a:ext cx="6343135" cy="53017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88909" y="3509319"/>
            <a:ext cx="626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7685903" y="1613114"/>
            <a:ext cx="626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2255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41. Solve the system: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mr>
                    </m:m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451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42. Now, solve this system: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=5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mr>
                    </m:m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933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43. Rewrite </a:t>
            </a:r>
            <a:r>
              <a:rPr lang="en-US" dirty="0" smtClean="0"/>
              <a:t>the equation of the parabola in standard form: y = 2x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smtClean="0"/>
              <a:t>20x + 46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549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44. Simplify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36</m:t>
                            </m:r>
                          </m:e>
                        </m:ra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rad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81</m:t>
                            </m:r>
                          </m:e>
                        </m:rad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 b="-1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8269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45. Find </a:t>
            </a:r>
            <a:r>
              <a:rPr lang="en-US" dirty="0" smtClean="0"/>
              <a:t>all complex solutions to: </a:t>
            </a:r>
            <a:r>
              <a:rPr lang="en-US" dirty="0" smtClean="0"/>
              <a:t>3x</a:t>
            </a:r>
            <a:r>
              <a:rPr lang="en-US" baseline="30000" dirty="0" smtClean="0"/>
              <a:t>2 </a:t>
            </a:r>
            <a:r>
              <a:rPr lang="en-US" dirty="0" smtClean="0"/>
              <a:t>= -27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557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46. Solve </a:t>
                </a:r>
                <a:r>
                  <a:rPr lang="en-US" dirty="0" smtClean="0"/>
                  <a:t>for x: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 b="-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066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47. Solve </a:t>
            </a:r>
            <a:r>
              <a:rPr lang="en-US" dirty="0" smtClean="0"/>
              <a:t>the </a:t>
            </a:r>
            <a:r>
              <a:rPr lang="en-US" dirty="0" smtClean="0"/>
              <a:t>inequality:</a:t>
            </a:r>
            <a:br>
              <a:rPr lang="en-US" dirty="0" smtClean="0"/>
            </a:br>
            <a:r>
              <a:rPr lang="en-US" dirty="0" smtClean="0"/>
              <a:t>		5x</a:t>
            </a:r>
            <a:r>
              <a:rPr lang="en-US" baseline="30000" dirty="0" smtClean="0"/>
              <a:t>2 </a:t>
            </a:r>
            <a:r>
              <a:rPr lang="en-US" dirty="0" smtClean="0"/>
              <a:t>+ 8x – 10 &lt; </a:t>
            </a:r>
            <a:r>
              <a:rPr lang="en-US" dirty="0"/>
              <a:t>3</a:t>
            </a:r>
            <a:r>
              <a:rPr lang="en-US" dirty="0" smtClean="0"/>
              <a:t>x</a:t>
            </a:r>
            <a:r>
              <a:rPr lang="en-US" baseline="30000" dirty="0" smtClean="0"/>
              <a:t>2 </a:t>
            </a:r>
            <a:r>
              <a:rPr lang="en-US" dirty="0" smtClean="0"/>
              <a:t>+ </a:t>
            </a:r>
            <a:r>
              <a:rPr lang="en-US" dirty="0" smtClean="0"/>
              <a:t>2x –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67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48. Solve </a:t>
                </a:r>
                <a:r>
                  <a:rPr lang="en-US" dirty="0" smtClean="0"/>
                  <a:t>the inequality: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 b="-2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164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88324" y="222422"/>
                <a:ext cx="10338487" cy="1731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4. Solve for x: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24" y="222422"/>
                <a:ext cx="10338487" cy="1731243"/>
              </a:xfrm>
              <a:prstGeom prst="rect">
                <a:avLst/>
              </a:prstGeom>
              <a:blipFill rotWithShape="0">
                <a:blip r:embed="rId2"/>
                <a:stretch>
                  <a:fillRect l="-1769" t="-5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869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49. Write </a:t>
            </a:r>
            <a:r>
              <a:rPr lang="en-US" dirty="0" smtClean="0"/>
              <a:t>the polynomial function with roots of </a:t>
            </a:r>
            <a:r>
              <a:rPr lang="en-US" dirty="0" smtClean="0"/>
              <a:t>5i </a:t>
            </a:r>
            <a:r>
              <a:rPr lang="en-US" dirty="0" smtClean="0"/>
              <a:t>and </a:t>
            </a:r>
            <a:r>
              <a:rPr lang="en-US" dirty="0" smtClean="0"/>
              <a:t>3, </a:t>
            </a:r>
            <a:r>
              <a:rPr lang="en-US" dirty="0" smtClean="0"/>
              <a:t>with </a:t>
            </a:r>
            <a:r>
              <a:rPr lang="en-US" dirty="0" smtClean="0"/>
              <a:t>a y</a:t>
            </a:r>
            <a:r>
              <a:rPr lang="en-US" dirty="0" smtClean="0"/>
              <a:t>-intercept </a:t>
            </a:r>
            <a:r>
              <a:rPr lang="en-US" dirty="0" smtClean="0"/>
              <a:t>of </a:t>
            </a:r>
            <a:r>
              <a:rPr lang="en-US" dirty="0" smtClean="0"/>
              <a:t>150.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380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1999134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50. Find </a:t>
                </a:r>
                <a:r>
                  <a:rPr lang="en-US" dirty="0" smtClean="0"/>
                  <a:t>the vertical asymptotes, horizontal asymptotes, and hole of the following:</a:t>
                </a:r>
                <a:br>
                  <a:rPr lang="en-US" dirty="0" smtClean="0"/>
                </a:b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−15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1999134"/>
              </a:xfrm>
              <a:blipFill rotWithShape="0">
                <a:blip r:embed="rId2"/>
                <a:stretch>
                  <a:fillRect l="-2087" t="-9756" b="-3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72335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/>
                <a:r>
                  <a:rPr lang="en-US" dirty="0" smtClean="0"/>
                  <a:t>51. Expand the logarithmic expression:</a:t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rad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35945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9250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52. Simplify: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b>
                            </m:sSub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d>
                          </m:e>
                        </m:func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851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8324" y="222422"/>
            <a:ext cx="103384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5. The length of a rectangle is 2 inches less than double its width, and its perimeter is 26 inches.  Find the length.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18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8324" y="222422"/>
            <a:ext cx="10338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6. Three consecutive integers have a sum of 39.  Find the value of the largest of these integers.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99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8324" y="222422"/>
            <a:ext cx="1033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7. Solve by factoring: 3x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– x – 10 = 0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48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8324" y="222422"/>
            <a:ext cx="1033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8. Solve for x: 3x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+ 75 = 0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59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643</Words>
  <Application>Microsoft Office PowerPoint</Application>
  <PresentationFormat>Widescreen</PresentationFormat>
  <Paragraphs>64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Arial</vt:lpstr>
      <vt:lpstr>Calibri</vt:lpstr>
      <vt:lpstr>Calibri Light</vt:lpstr>
      <vt:lpstr>Cambria Math</vt:lpstr>
      <vt:lpstr>Office Theme</vt:lpstr>
      <vt:lpstr>MATH 1330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21. Solve for x using substitution:  2x+5√x+2=20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38. Solve the following for x: 5/3x+6/x=23/6</vt:lpstr>
      <vt:lpstr>39. The function  f(x)= ax7 + bx5 – cx3 + dx passes through the point (-2, 5).  What other point must it pass through?</vt:lpstr>
      <vt:lpstr>40. Determine the function of the following:</vt:lpstr>
      <vt:lpstr>41. Solve the system: ■8(y=2x+3@x-3y=1)</vt:lpstr>
      <vt:lpstr>42. Now, solve this system: ■8(6x-2y=5@y=3x+4)</vt:lpstr>
      <vt:lpstr>43. Rewrite the equation of the parabola in standard form: y = 2x2 + 20x + 46</vt:lpstr>
      <vt:lpstr>44. Simplify: (√(-36)+3)/(√(-4)∙√(-81))</vt:lpstr>
      <vt:lpstr>45. Find all complex solutions to: 3x2 = -27</vt:lpstr>
      <vt:lpstr>46. Solve for x: √(x+5)+x=1</vt:lpstr>
      <vt:lpstr>47. Solve the inequality:   5x2 + 8x – 10 &lt; 3x2 + 2x – 2 </vt:lpstr>
      <vt:lpstr>48. Solve the inequality: (x^2+5x-36)/(x-3)≥0</vt:lpstr>
      <vt:lpstr>49. Write the polynomial function with roots of 5i and 3, with a y-intercept of 150.</vt:lpstr>
      <vt:lpstr>50. Find the vertical asymptotes, horizontal asymptotes, and hole of the following:  f(x)=(x^2-2x-15)/(x^3-25x)</vt:lpstr>
      <vt:lpstr>51. Expand the logarithmic expression: log_5⁡((√(x-1)∙(x+2)^5)/x^2 )</vt:lpstr>
      <vt:lpstr>52. Simplify: log_6⁡〖(54)-log_6⁡(9) 〗</vt:lpstr>
    </vt:vector>
  </TitlesOfParts>
  <Company>UH Math Dept.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1310</dc:title>
  <dc:creator>Matthew Caputo</dc:creator>
  <cp:lastModifiedBy>Matthew Caputo</cp:lastModifiedBy>
  <cp:revision>12</cp:revision>
  <dcterms:created xsi:type="dcterms:W3CDTF">2016-11-14T13:09:02Z</dcterms:created>
  <dcterms:modified xsi:type="dcterms:W3CDTF">2017-01-16T16:10:19Z</dcterms:modified>
</cp:coreProperties>
</file>