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6:41:36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25908 11907 469 0,'0'-10'96'16,"0"3"-87"-16,-8 7-9 16,-33 0 0-16,-33 19 0 15,-24 25 0-15,-6 13-1 16,6-1-4-16,11-6 2 16,32-16-3-16,36-19 1 15,19-15-5-15,44-17 1 16,65-38-5-16,52-16-4 0,19 1 18 15,-6 13 2 1,-40 16 6-16,-52 27 15 0,-55 14-3 16,-27 18-14-16,-38 36 0 15,-49 13 4-15,-12 0-3 16,-1-9 0-16,26-14-4 16,33-23-2-16,41-21-1 15,44-11 4-15,81-38-3 16,39-12-1-16,-1 12 0 15,-29 15 0-15,-44 18 0 16,-66 16-1-16,-24 8-9 16,-24 28 5-16,-50 4 5 15,3 0-6-15,3-4 3 16,16-7-6-16,9-9-21 16,24 0-53-16,13-11-79 0</inkml:trace>
  <inkml:trace contextRef="#ctx0" brushRef="#br0" timeOffset="58861.8366">36 11346 104 0,'-27'-60'29'16,"25"-11"-16"-16,-5-5-13 16,7-6-2-16,0-3-4 15,0-4-20-15,0-4-17 16,0-3-14-16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29:56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3592 5551 170 0,'-26'93'63'0,"14"-11"-20"16,12-24-18-16,7-23-22 15,17-27 21-15,12-8 39 16,7-33 1-16,11-21-22 16,4-23-6-16,2-13-16 15,-6-7-6-15,-8 7 4 16,-12 5-3-16,-10 8-6 16,-9 3-5-16,-3 7-1 15,-2 9-2-15,1 12 5 16,-1 14 10-16,-1 14-5 15,-3 7-6-15,-4 8-3 0,-1 3 3 16,1 0-4-16,-1 6 0 16,1 16 13-16,1 11 19 15,-2 6-16-15,-1 9 2 16,0 7-5-16,0 11 3 16,-1 8 1-16,-8 13-6 15,1 7-8-15,0 2-4 16,1-1 0-16,3-4-4 15,-1-11-29-15,5-18-58 16,0-25-90-16,0-29-141 16</inkml:trace>
  <inkml:trace contextRef="#ctx0" brushRef="#br0" timeOffset="665.4038">3688 5646 14 0,'-5'2'5'0,"-3"-2"-5"15,0 0 5-15,4 0 4 16,-2 0 22-16,1 2-7 15,1 0 26-15,1 0-7 16,0-1-15-16,1-1 8 16,1 0 0-16,-1 0-1 15,-1 0-7-15,3-5-11 16,0-13 14-16,0-9-2 16,13-9 3-16,10-7 7 15,4-4-5-15,4 3 5 16,4 4 4-16,-2 7-3 15,-4 6-20-15,-5 10-14 0,-5 3-5 16,-6 8-1-16,-4 2-3 16,2 4-38-16,3 4-75 15,2 13-46-15,4 8-122 16</inkml:trace>
  <inkml:trace contextRef="#ctx0" brushRef="#br0" timeOffset="931.0762">4191 5425 308 0,'0'38'94'15,"-3"12"-52"-15,3 1-1 0,0-2-15 16,9-12 3-16,19-19-3 16,15-18-5-16,11-6 7 15,9-30 14-15,-3-12-4 16,-11-1-12-16,-16 5-9 15,-18 8-7-15,-11 10-5 16,-4 4 2-16,-25 5-5 16,-13 3-2-16,-5 1-6 15,4 6-17-15,11 5-34 16,10 2-54-16,12 0-83 16</inkml:trace>
  <inkml:trace contextRef="#ctx0" brushRef="#br0" timeOffset="1430.8688">4686 5306 264 0,'0'0'58'15,"5"0"-21"-15,3 0 11 16,-1 0-14-16,-3-2-12 16,1-1 8-16,-1 1-1 0,1 2-5 15,0 0-9-15,1 0 0 16,2 8 16-16,-1 13 0 16,2 8 1-16,-1 7-7 15,1 5-5-15,1-4-14 16,4-4-4-16,-1-13-2 15,9-13 1-15,4-7 1 16,4-11-2-16,-1-18 1 16,0-1 0-16,-8 4-1 15,-5 8 1-15,-7 12-1 16,-4 6 0-16,-2 0 1 16,1 8 0-16,-3 7 9 0,2 0 11 15,0-1-11 1,3-10-8-16,4-4-2 15,4-2 1-15,3-14 0 0,-1-1-1 16,-4 4-7-16,-2 1-13 16,-4 8-27-16,0 4-36 15,-1 0-5-15,3 0-26 16,-1 0-52-16</inkml:trace>
  <inkml:trace contextRef="#ctx0" brushRef="#br0" timeOffset="1678.7704">5192 5348 357 0,'1'0'88'0,"8"0"-17"15,2 0 2-15,1 19-18 0,-6 7 4 16,-2 8-29-16,-2 3-3 16,1-6-17-16,3-11-8 15,5-13-2-15,11-7 0 16,8-15 3-16,8-11-1 15,2-1-1-15,-2 8 9 16,-4 15 14-16,-9 4-3 16,-10 14-13-16,-12 19-7 15,-3 4-1-15,0 3-9 16,-11-10-115-16,9-21-209 16</inkml:trace>
  <inkml:trace contextRef="#ctx0" brushRef="#br0" timeOffset="2261.4487">6141 4979 233 0,'0'0'156'0,"0"0"-107"16,0 0 24-16,7 4-6 0,-4 15-28 15,-1 6-9 1,-2 9 10-16,0 9-18 15,0-1-4-15,-5-4-13 0,5-8-3 16,0-16-2-16,8-10 0 16,19-4 0-16,7-4 2 15,6-10 1-15,-1 2 12 16,-5 12 9-16,-10 0-3 16,-7 16-8-16,-13 16-2 15,-4 2-2-15,0 3-7 16,-12 1-1-16,-4-6-1 15,7-6-10-15,6-9-41 16,3-6-53-16,0-7-42 16,10-4-46-16</inkml:trace>
  <inkml:trace contextRef="#ctx0" brushRef="#br0" timeOffset="2428.3875">6594 5320 386 0,'2'14'110'16,"-2"11"-14"-16,0 3-47 16,0 4-35-16,0-6-14 15,-3 0-5-15,0-6-28 16,-2-2-62-16,-6-3-97 16</inkml:trace>
  <inkml:trace contextRef="#ctx0" brushRef="#br0" timeOffset="2577.463">6626 5172 375 0,'1'3'10'16,"4"12"-10"-16,-1 1-69 15,2 4-208-15</inkml:trace>
  <inkml:trace contextRef="#ctx0" brushRef="#br0" timeOffset="2943.1339">6952 4909 427 0,'0'34'106'0,"-6"20"-64"16,1 7 0-16,0 12-2 15,-2 6-4-15,-3 10-9 16,0 9-14-16,1-2-13 16,6-18 0-16,3-25-22 15,3-37-42-15,20-20 6 16,6-41 8-16,6-19-50 16,1-14-14-16,1-4 54 15,0-1 60-15,2 5 27 0,-5 12 22 16,-1 18 15-1,-8 22 17-15,-9 18-8 0,-9 8-18 16,-7 17-9-16,0 24 7 16,-12 15-29-16,-12 10-17 15,1 8-5-15,1 1-2 16,8 2-1-16,11-1-24 16,3-9-128-16,0-19-169 15</inkml:trace>
  <inkml:trace contextRef="#ctx0" brushRef="#br0" timeOffset="3290.7048">7637 5066 555 0,'0'2'155'16,"0"12"-95"-16,0 0-30 16,-1-5-30-16,-1-4-26 15,2-4-65-15,0-1-57 16,0 0-236-16</inkml:trace>
  <inkml:trace contextRef="#ctx0" brushRef="#br0" timeOffset="3435.4142">7617 5354 520 0,'-20'10'208'0,"-1"1"-157"16,9-2-51-16,6-7-27 16,6-4-216-16</inkml:trace>
  <inkml:trace contextRef="#ctx0" brushRef="#br0" timeOffset="4156.6049">8774 5080 229 0,'12'-11'136'15,"-12"5"-129"-15,0 3 30 16,0 3 24-16,0-2 3 16,0 0-24-16,-3 2 2 15,-9 0 4-15,-9 0-15 16,-12 0-16-16,-8 18 9 16,-12 6-11-16,-3 12-10 15,2 7-3-15,9 6 2 16,12 6 3-16,13-1 0 15,18 2-3-15,2-2-2 16,32-6-3-16,18-12-6 16,11-5-21-16,8-13-65 0,0-7-14 15,-11-9-95-15</inkml:trace>
  <inkml:trace contextRef="#ctx0" brushRef="#br0" timeOffset="4422.9412">8986 5437 440 0,'12'30'102'15,"13"0"-74"-15,20-12 12 16,13-13 10-16,8-5-16 16,2-18 0-16,-3-13 4 0,-10-5-11 15,-18 6-6-15,-19 3-15 16,-18 6-5-1,-7 4 1-15,-35 5-2 0,-15 5-7 16,-4 6-5-16,7 1-19 16,14 0-18-16,16 0-23 15,9 0-59-15,8 0-75 16</inkml:trace>
  <inkml:trace contextRef="#ctx0" brushRef="#br0" timeOffset="4821.6593">9860 4797 209 0,'0'-3'150'0,"0"1"-70"15,0 2-17-15,0 0-13 16,-9 9-8-16,-5 16 1 16,-5 11-19-16,-7 9-5 15,-4 12 1-15,-3 8-9 16,5 8 4-16,7 0-4 0,13-3-9 15,8-14-2-15,6-9 2 16,20-9-2-16,7-7 1 16,-1-7 2-16,3-6-1 15,-2-8-1-15,-8-3-1 16,-7-5-9-16,-5-2-53 16,-8 0-77-16,-5-7-95 15</inkml:trace>
  <inkml:trace contextRef="#ctx0" brushRef="#br0" timeOffset="5055.0997">9701 5056 564 0,'29'-5'59'16,"15"5"16"-16,11 0-32 16,-3 0-31-16,-7 4-12 15,-9-3 0-15,-6 1-21 16,0 3-50-16,-8 0-85 16,-6-4-235-16</inkml:trace>
  <inkml:trace contextRef="#ctx0" brushRef="#br0" timeOffset="5370.3154">10239 5168 371 0,'14'0'193'15,"2"0"-172"-15,10 16 56 0,2 4-25 16,-1 4-27-16,-1 2 5 16,1 2-1-16,-6-2-18 15,-1 3-9-15,-7-4-2 16,-4 0-4-16,2 0-43 15,-4-3-96-15,-1-13-130 16</inkml:trace>
  <inkml:trace contextRef="#ctx0" brushRef="#br0" timeOffset="5519.9618">10402 5270 589 0,'-60'37'104'15,"-4"12"-14"-15,1 8-43 16,10 3-46-16,11-11-1 16,16-13-92-16,13-26-182 15</inkml:trace>
  <inkml:trace contextRef="#ctx0" brushRef="#br0" timeOffset="6351.5657">10432 5276 294 0,'9'-10'69'0,"3"0"7"16,5-3-29-16,3-2-25 16,-4-3-4-16,-1-4-7 15,-3-2-8-15,0 0-3 16,0-2 1-16,-3 6-1 16,-1 4-3-16,-1 6-10 15,-3 3-16-15,1 4-48 16,-1 3-60-16,-2 0-68 15</inkml:trace>
  <inkml:trace contextRef="#ctx0" brushRef="#br0" timeOffset="7236.9761">10660 5080 191 0,'0'-2'111'0,"0"2"-79"15,0-1-7-15,0-1-14 16,0 2 7-16,-3-1 14 16,0 1 8-16,0 0 7 15,-2 0-11-15,-2 0-14 16,-5 0-2-16,-1 3-9 16,-8 12-5-16,-4 5 2 15,-5 9 3-15,-5 4-1 16,-2 7-3-16,-2 2-3 15,-1 0 1-15,4 0-3 16,3-3-1-16,4-5 0 16,5-5-1-16,7-10 0 0,5-7 0 15,6-6 1-15,3-2 0 16,3-4-1-16,0 0 1 16,0 0-1-16,0 0 0 15,0 0-4-15,0 0-5 16,0 0-5-16,0 0-30 15,0-4-72-15,0-6-114 16</inkml:trace>
  <inkml:trace contextRef="#ctx0" brushRef="#br0" timeOffset="7632.6661">10235 5197 31 0,'0'0'230'15,"0"-1"-207"-15,0 1-3 16,0 0 11-16,0 0 20 16,0 0 11-16,9 0-1 15,3 6-11-15,5 10-2 0,8 4 7 16,1 2-4-16,3 3-19 16,-1 2-5-16,0 1-4 15,-1 1-13-15,-3-1-5 16,-4-5-4-16,-4-4-1 15,-6-4-1-15,-2-4-12 16,2 2-52-16,-10-6-114 16,-4-7-374-16</inkml:trace>
  <inkml:trace contextRef="#ctx0" brushRef="#br0" timeOffset="13944.4247">2877 6836 123 0,'0'0'36'0,"0"0"9"16,0 0-7-16,0 0-5 16,0-2-9-16,0 2 3 15,0 0 6-15,0 0-5 16,0 0-10-16,0 0-4 0,0 0 1 15,0 0-3-15,0 0-1 16,-2 0-2-16,2 0 4 16,-1 0 0-16,-1 0-3 15,2 0-2-15,0 0-1 16,0 0 6-16,0 0-2 16,0 0-4-16,0 0-3 15,0 0 1-15,0 0 8 16,0 0-3-16,0 0-3 15,0 0-5-15,-1 0 1 16,1 0 1-16,0 0 0 16,0 0-2-16,0 0 1 0,0 0-2 15,0 0 0-15,0 0 2 16,0 0 2-16,0 0-1 16,0 0-1-16,0 0-2 15,0 0 1-15,0 0 2 16,0 0 0-16,0 0 0 15,0 0-3-15,0 0 0 16,0 0 3-16,0 0-3 16,0 0 0-16,0 0 2 15,0 0-1-15,0 0-1 16,0 0 1-16,0 0-1 16,0 0 1-16,0 0-1 15,0 0 3-15,0 0 0 0,0 0 0 16,0 0 2-1,0 0-2-15,-2-2 1 0,1 0 0 16,1-3-3-16,0 2-2 16,0 2 2-16,0 1-1 15,0-2 2-15,0 0-1 16,0 1-1-16,0 1 0 16,0-2 0-16,0 0 3 15,0 0-2-15,0 0 0 16,0 0 0-16,0-1 1 15,0 0-2-15,0 1 0 16,0 0-1-16,0 2 1 16,0 0-1-16,0 0 1 0,0 0-1 15,0 0 0-15,0 0 0 16,0 0 0-16,0 0 0 16,0 0 0-16,0 0 0 15,0 0 0-15,0 0 0 16,0 0 1-16,0 0-1 15,0 0 1-15,0 0-1 16,0 0 0-16,0-2 0 16,0 0 0-16,0 2 0 15,6 0-1-15,1 0 1 16,0 0-1-16,2 0-24 16,1 2-64-16,0 2-33 15,-4-1-92-15</inkml:trace>
  <inkml:trace contextRef="#ctx0" brushRef="#br0" timeOffset="14398.6782">3045 6878 268 0,'2'10'76'0,"-2"-4"-32"16,0-1-11-16,0-5-10 0,0-2 17 15,0-22 13-15,0-13-29 16,0-5-14-16,-7-4-3 16,-3 6-5-16,-2 3 6 15,-1 8 3-15,-1 8-4 16,1 9 1-16,-3 7 8 15,-3 5 1-15,-3 5-16 16,-3 21-1-16,3 11 0 16,5 13 0-16,4 9 0 15,5 10 1-15,4 10 4 16,4 11 21-16,0 7 5 16,0 5-8-16,0 1-3 15,3-11-11-15,1-9-7 0,-1-12-2 16,-3-12-1-1,0-13-6-15,0-14-13 0,-7-8-26 16,-11-6-41-16,-6-8-59 16,-6-5-225-16</inkml:trace>
  <inkml:trace contextRef="#ctx0" brushRef="#br0" timeOffset="14614.5792">2677 7358 151 0,'20'-19'401'0,"-5"10"-369"15,11 9 8-15,10 0 8 0,6 0-16 16,5-2-20-16,1 2-7 16,0 0-4-16,2 0-1 15,-2 0-1-15,0 0-8 16,0 6-45-16,-5 6-45 15,-1-1-59-15,-3-3-93 16</inkml:trace>
  <inkml:trace contextRef="#ctx0" brushRef="#br0" timeOffset="14880.8129">3634 7051 315 0,'-1'-2'58'15,"-17"2"-2"-15,-3 8-21 16,-1 17 3-16,-8 9-3 16,-1 12-7-16,-1 7 1 15,5 10 4-15,8 5 0 16,7-1-13-16,11-3-7 16,1-4-9-16,1-8-1 15,18-10-3-15,4-9 0 16,4-11 0-16,1-13-4 15,2-9-27-15,-3 0-44 16,-2-9-37-16,-7-13-148 16</inkml:trace>
  <inkml:trace contextRef="#ctx0" brushRef="#br0" timeOffset="15129.9714">3757 7239 407 0,'22'0'49'0,"9"11"25"16,7 9 1-16,2 4-24 16,2-4-23-16,1 2-4 15,-4-4-8-15,-5 0-10 16,-5-2-4-16,-7-1-2 0,-4 1-1 15,-6 1-15-15,-2-2-57 16,-4-8-58-16,-6-7-103 16</inkml:trace>
  <inkml:trace contextRef="#ctx0" brushRef="#br0" timeOffset="15330.9031">4100 7217 338 0,'-27'33'64'0,"-7"11"11"16,-5 10-3-16,-3 7-36 0,-3 1-16 16,7-2-7-1,3-7-9-15,10-4-4 0,9-10-1 16,11-15-6-16,5-16-19 16,13-8-51-16,17-18 15 15,9-19-74-15,1-9-147 16</inkml:trace>
  <inkml:trace contextRef="#ctx0" brushRef="#br0" timeOffset="15612.1653">4282 6971 183 0,'9'-6'209'0,"1"4"-164"16,8 2 5-16,8 0 9 0,5 4-9 15,0 20-13-15,-2 12 6 16,-7 15-4-16,-12 15 0 16,-10 12-16-16,-4 10 2 15,-27 3-12-15,-15-3-8 16,-4-10-5-16,1-11 0 16,9-20-3-16,10-20-8 15,11-23-22-15,8-4-27 16,9-31-35-16,2-11-27 15,17-6-46-15,10 0-59 16</inkml:trace>
  <inkml:trace contextRef="#ctx0" brushRef="#br0" timeOffset="16028.4615">4735 7100 163 0,'0'0'150'15,"0"-2"-104"-15,0 2 2 16,0 0 1-16,0 0 34 16,14 0-14-16,4 0-23 15,1-2-11-15,4 1-22 16,-1 1 0-16,-1 0-9 15,-8 0-4-15,-2 0-2 16,-1 7-20-16,-4 11-39 0,-3 6-40 16,-3 5-126-1</inkml:trace>
  <inkml:trace contextRef="#ctx0" brushRef="#br0" timeOffset="16210.8412">4782 7365 421 0,'0'3'79'15,"3"4"18"-15,15-2-24 16,5-4-31-16,0-1-28 16,-1 0-11-16,1-6-3 15,-3-6-8-15,0 1-60 16,-4-3-121-16</inkml:trace>
  <inkml:trace contextRef="#ctx0" brushRef="#br0" timeOffset="17092.4219">5647 7244 127 0,'9'-4'19'15,"3"0"40"-15,4-4 11 16,1-2-18-16,2-4-2 15,1 0 2-15,2-2-4 16,0-2 1-16,-2 2-6 16,-1 2-18-16,-4 1-6 0,-8 4 2 15,-2 5 0-15,-5 2 2 16,0 0-2-16,-5 2-3 16,-18 0-9-16,-12 12-8 15,-11 13 1-15,-6 13-1 16,-3 9-1-16,3 7 0 15,7 4 1-15,12-3 0 16,10-7-1-16,16-10 1 16,7-15-1-16,7-15 1 15,25-8 1-15,13-13 6 16,10-27-3-16,8-14-2 16,4-7 0-16,-1-5-2 15,-7 6 5-15,-14 9 14 0,-16 18 1 16,-15 15-12-16,-14 13-4 15,0 5 1-15,-15 15-1 16,-12 20-4-16,2 12 1 16,10 5-1-16,12-2 1 15,3-2 1-15,19-6-2 16,20-13 2-16,10-9-2 16,11-8-1-16,3-11-10 15,4-1-58-15,-3-3-124 16</inkml:trace>
  <inkml:trace contextRef="#ctx0" brushRef="#br0" timeOffset="17640.6217">7123 7079 303 0,'0'-4'153'0,"0"4"-106"16,-11 0 3-16,-7 0-16 15,-1 9-17-15,-10 11 6 16,-8 11 16-16,-9 10-8 0,-8 9-7 16,-1 5-3-16,6 2-2 15,11-5-7-15,15-1-9 16,13-9-1-16,10-6-2 16,0-10-1-16,22-4-1 15,12-10-11-15,11-5-6 16,7-6-38-16,7-1-24 15,4-5-13-15,0-17-18 16,4-7-36-16,-4-1 25 16</inkml:trace>
  <inkml:trace contextRef="#ctx0" brushRef="#br0" timeOffset="17889.9716">7364 7392 152 0,'-9'18'269'16,"2"2"-179"-16,7-1-35 15,3-3-14-15,28-10-29 16,16-6 10-16,14-8 6 16,4-19 0-16,5-7 8 15,-9-3-10-15,-16 2-8 16,-16 7 3-16,-19 11-11 16,-10 6-7-16,-24 11-1 15,-24 0-2-15,-11 0-6 16,-4 9-8-16,8 8-14 15,13-3-26-15,15-2-33 16,17-4-19-16,10-3-53 16,0-5-132-16</inkml:trace>
  <inkml:trace contextRef="#ctx0" brushRef="#br0" timeOffset="18316.2606">8059 6670 264 0,'0'0'83'15,"0"0"-22"-15,0 0-9 16,0-2-2-16,0 2-9 16,0 0-14-16,0 2-4 15,0 18 3-15,-1 10 3 16,-14 13-3-16,-3 13-7 16,-4 14-8-16,-4 10-2 15,4 8-7-15,9-3 1 16,7-12-3-16,6-14 0 15,0-19 0-15,18-11 0 16,4-11 2-16,3-7 2 0,-1-4-1 16,0-5 4-16,0-2-7 15,-5 0 0-15,-4 0-4 16,-3 0-37-16,-1 0-45 16,-8 0-60-16,-3-4-309 15</inkml:trace>
  <inkml:trace contextRef="#ctx0" brushRef="#br0" timeOffset="18788.3717">7860 7011 288 0,'7'-4'171'0,"6"4"-75"15,10 0-9-15,5 0-38 16,3 0-30-16,-3 0-12 16,0 2-7-16,2 0-19 15,-7-2-123-15,0 0-216 16</inkml:trace>
  <inkml:trace contextRef="#ctx0" brushRef="#br0" timeOffset="19320.4559">8944 6507 269 0,'0'-8'94'0,"0"4"-58"16,0 3 17-16,-6 1-8 16,-9 3-9-16,-13 22 4 15,-14 16-7-15,-4 19 0 0,-5 23 1 16,5 21-8-16,7 17-7 15,5 12-1-15,13-7-13 16,9-10-4-16,12-17 0 16,0-22-1-16,19-24 0 15,8-15-1-15,2-14-3 16,3-18-1-16,3-6-33 16,-7-14-56-16,-7-26-71 15</inkml:trace>
  <inkml:trace contextRef="#ctx0" brushRef="#br0" timeOffset="19752.3995">9207 6679 45 0,'0'0'238'0,"0"0"-188"16,0-1 1-16,0 1-3 15,0 0-14-15,0 0-15 16,-2 0-8-16,-1 4 15 16,0 10 7-16,3 10-9 15,0 6-3-15,0 10 21 16,0 11-6-16,-3 0-18 16,-2 8-11-16,-3-1-3 15,2 0-4-15,-5 6-3 16,3-5-8-16,5-7-55 15,3-11-37-15,0-18-67 16,0-15-88-16</inkml:trace>
  <inkml:trace contextRef="#ctx0" brushRef="#br0" timeOffset="20018.4261">9178 7179 363 0,'4'-19'107'0,"9"-1"-29"15,14-4-29-15,14-1 0 16,10 3-1-16,6 4-13 16,-5 5 4-16,-8 11-7 15,-16 2-13-15,-9 9-15 16,-16 21 1-16,-3 10-2 0,-21 7-1 16,-22 1-1-1,-17 0-1-15,1-8 0 0,1-8-7 16,11-10-15-16,10-6-18 15,13-7-14-15,11-5-41 16,13-2 1-16,0-2-50 16,20 0-101-16</inkml:trace>
  <inkml:trace contextRef="#ctx0" brushRef="#br0" timeOffset="20318.1692">9698 6944 372 0,'3'0'105'0,"4"7"-64"15,11 15 75-15,13 4-68 16,5 0-28-16,6 2 14 15,6-1-11-15,-3 1-9 16,-5-3-10-16,-8-2-4 16,-10 2 0-16,-6-2-4 15,-9 1-18-15,-5-2-36 16,-2-6-47-16,0-12-54 16,-6-4-253-16</inkml:trace>
  <inkml:trace contextRef="#ctx0" brushRef="#br0" timeOffset="20467.3774">10022 6982 403 0,'-42'27'131'0,"-12"11"-58"16,-7 11-11-16,0 6-38 16,1-2-24-16,12-5-2 15,14-5-36-15,16-16-146 16</inkml:trace>
  <inkml:trace contextRef="#ctx0" brushRef="#br0" timeOffset="21082.4188">10494 6895 309 0,'0'-5'72'15,"-3"4"-24"-15,2 0 18 16,-1 1-16-16,2 0-22 15,0 1-7-15,0 20 12 16,0 12 35-16,6 9-40 16,-3 6 2-16,-1 5-20 15,-2-1-7-15,0 2-3 16,0-2-3-16,-8-2-9 16,-3-8-33-16,1-10-46 0,0-12-39 15,-6-14-192-15</inkml:trace>
  <inkml:trace contextRef="#ctx0" brushRef="#br0" timeOffset="21232.4765">10436 7162 583 0,'9'0'81'0,"3"0"-17"15,15 5-47-15,15-4-17 16,4-1-4-16,2 0-105 15,-5-16-164-15</inkml:trace>
  <inkml:trace contextRef="#ctx0" brushRef="#br0" timeOffset="21780.7296">11333 6960 43 0,'0'-9'346'16,"-19"4"-283"-16,-13 3 6 0,-11 2-10 15,-9 11-23-15,-11 17-8 16,-1 14 6-16,4 12-14 16,12 9-11-16,15 3-5 15,19-2 11-15,14-8-12 16,10-10-1-16,29-15-2 15,13-9 0-15,15-14-10 16,5-8-20-16,6-5-30 16,-6-20-28-16,-12-12-91 15</inkml:trace>
  <inkml:trace contextRef="#ctx0" brushRef="#br0" timeOffset="22063.5072">11424 6522 430 0,'28'20'96'16,"13"11"-13"-16,17 2-22 16,12 6-20-16,-7 6-10 15,-13 15-3-15,-14 11 8 16,-21 10-10-16,-15 12-5 15,-21 12-7-15,-28 3-6 16,-15-2-7-16,-8-10-1 0,3-17-2 16,7-23-14-1,10-22-40-15,16-22-24 0,10-12-32 16,19 0-86-16,7-12-143 16</inkml:trace>
  <inkml:trace contextRef="#ctx0" brushRef="#br0" timeOffset="22396.7586">12207 6778 455 0,'-4'32'110'0,"-7"14"-46"15,2 11-4-15,5 7-21 16,2 4-11-16,-1 2-15 15,2-1-11-15,-4-5-2 16,-2-4-4-16,-4-7-22 16,-2-5-51-16,-2-16-63 0,-3-12-46 15</inkml:trace>
  <inkml:trace contextRef="#ctx0" brushRef="#br0" timeOffset="22546.4705">12010 7230 298 0,'14'-15'214'0,"5"6"-128"16,8 4-3-16,9 0-35 16,8-3-36-16,7-4-12 15,6-5-2-15,-2-4-63 16,-7-6-179-16</inkml:trace>
  <inkml:trace contextRef="#ctx0" brushRef="#br0" timeOffset="23260.4658">13020 7049 262 0,'-22'-22'50'0,"-8"4"16"16,-4 6-3-16,-5 12-35 15,-4 0 18-15,1 30-22 16,-4 21 22-16,1 15 5 16,1 15-10-16,4 8-8 15,8-2-4-15,12-16 7 16,16-22-9-16,4-25-13 16,40-24 1-16,22-3-8 15,21-42-4-15,13-22-2 16,4-20-1-16,2-16-3 15,-8-3 2-15,-17-1 1 16,-18-3 0-16,-28 3 0 16,-22 3 4-16,-9 18 3 0,-11 31 2 15,-5 36-7-15,-3 19 7 16,-7 52-9-16,1 32 3 16,3 30 1-16,11 15 5 15,11 8 16-15,15-11-7 16,11-19-9-16,6-22-9 15,14-19 0-15,11-18-23 16,3-26-153-16,-17-22-374 16</inkml:trace>
  <inkml:trace contextRef="#ctx0" brushRef="#br0" timeOffset="43444.1411">2277 8804 125 0,'-2'0'52'16,"1"0"-8"-16,-1 2-17 16,1-2 10-16,1 2-3 15,0-2-8-15,-1 0 6 16,1 2 2-16,0-2-4 0,0 2-6 16,0-2-2-16,0 0-8 15,0 0 6-15,20 0 18 16,16 0 0-16,13-6-5 15,11-14 2-15,8-2-10 16,-6 2-13-16,-7 3-10 16,-18 6-2-16,-13 5 0 15,-15 6-10-15,-9 0-37 16,0 0-62-16,-7 10-29 16,-20 8-128-16</inkml:trace>
  <inkml:trace contextRef="#ctx0" brushRef="#br0" timeOffset="43661.0909">2520 8756 111 0,'1'0'330'16,"-1"2"-306"-16,0 24 10 16,2 11 18-16,5 7-19 15,-2 6-11-15,-5 4-4 16,0-2 1-16,-2 0-5 15,-8-8-9-15,1-6-5 16,-1-8-2-16,7-8-29 16,3-7-64-16,0-8-17 15,6-7-211-15</inkml:trace>
  <inkml:trace contextRef="#ctx0" brushRef="#br0" timeOffset="43880.2441">2753 8948 9 0,'0'0'7'0,"0"7"-5"15,0 0 9 1,0-2 5-16,0-1-16 0,0-4-21 16</inkml:trace>
  <inkml:trace contextRef="#ctx0" brushRef="#br0" timeOffset="44322.0838">2468 8783 258 0,'0'0'67'16,"0"0"-47"-16,0 0 22 15,0 0 5-15,0 0-16 0,0 0-1 16,0 0 0-16,0 0-18 16,0 0-11-16,0 0 0 15,0 0 0-15,0 0-1 16,0 0-1-16,0 0-12 16,0 0-23-16,2 1-55 15,5 11-64-15</inkml:trace>
  <inkml:trace contextRef="#ctx0" brushRef="#br0" timeOffset="44874.8788">2890 8947 418 0,'0'0'137'16,"0"14"-133"-16,-12 16 2 0,6 2 24 16,5 4-1-16,1-2-17 15,0-3-7-15,0-13 0 16,0-11-2-16,0-7-2 16,10-16 3-16,16-24 3 15,5-8-7-15,4 1-1 16,-2 13-3-16,-12 17 3 15,-1 17-1-15,-11 12-3 16,-3 27 3-16,4 8 2 16,-1-3 2-16,0-14 1 15,4-18 2-15,4-12 6 16,7-22 24-16,2-23 8 0,3-8-21 16,-9 1-10-16,-6 10-9 15,-6 12-3-15,-5 11-1 16,1 10-16-16,0 6-60 15,-2 3-52-15,1 4-70 16</inkml:trace>
  <inkml:trace contextRef="#ctx0" brushRef="#br0" timeOffset="45024.1754">3430 8915 574 0,'2'0'67'0,"2"22"-18"0,6-4-30 16,1 4-19-16,-2-3-2 16,-8-2-87-16,-1 3-100 15</inkml:trace>
  <inkml:trace contextRef="#ctx0" brushRef="#br0" timeOffset="45162.3996">3490 8717 282 0,'0'0'229'16,"-2"2"-211"-16,-7 13-18 15,8 1-9-15,1-2-61 0,10 2-170 16</inkml:trace>
  <inkml:trace contextRef="#ctx0" brushRef="#br0" timeOffset="45406.8592">3829 8818 402 0,'-17'16'54'0,"-4"4"8"16,10 2 20-16,11-2-33 16,0-1-42-16,19-2 4 15,7 2 9-15,1-1 2 16,-4 2 16-16,-11 6 5 0,-11 6-26 15,-1 4-12 1,-28-2-3-16,-7-5-2 0,-3-14-12 16,5-8-49-16,4-7-68 15,9-7-130-15</inkml:trace>
  <inkml:trace contextRef="#ctx0" brushRef="#br0" timeOffset="45689.492">4180 8382 383 0,'2'6'79'16,"1"25"10"-16,0 12-34 15,3 12-9-15,-3 11-11 16,-3 5-6-16,0 3-8 16,0 2-11-16,-8-1-9 15,-1-3-1-15,1-5-13 16,3-7-53-16,1-19-79 16,-2-14-118-16</inkml:trace>
  <inkml:trace contextRef="#ctx0" brushRef="#br0" timeOffset="45872.478">4146 8770 388 0,'18'0'210'0,"1"0"-152"16,8 0 7-16,12 0-35 15,2 0-18-15,-3 0-12 16,-9-4-10-16,-4-4-86 15,-6 3-71-15,-10 0-193 16</inkml:trace>
  <inkml:trace contextRef="#ctx0" brushRef="#br0" timeOffset="46106.1331">4643 8382 144 0,'10'0'324'0,"-10"25"-268"16,0 13-10-16,0 2-21 16,-1 0-16-16,-4-3-9 15,2-6-4-15,0-9-28 16,3-8-43-16,0-14-68 0,0-2-117 15</inkml:trace>
  <inkml:trace contextRef="#ctx0" brushRef="#br0" timeOffset="46204.5945">4774 8467 74 0,'9'0'268'0,"-9"0"-178"16,0 22-4-16,-6 7-28 16,-7 0-42-16,-1-1-16 15,1-1-52-15,-5-10-175 16</inkml:trace>
  <inkml:trace contextRef="#ctx0" brushRef="#br0" timeOffset="46886.6061">1999 8396 295 0,'0'0'54'16,"0"0"1"-16,0 0-18 16,0 0-1-16,0 1-3 15,0 15 18-15,0 6-11 16,0 6-11-16,0 2-13 0,0-3-10 15,0-3-6 1,0-9-2-16,0-5-28 0,0-10-79 16,3 0-132-16</inkml:trace>
  <inkml:trace contextRef="#ctx0" brushRef="#br0" timeOffset="47036.1419">2209 8441 388 0,'-19'35'102'15,"-11"12"-44"-15,-1 1-10 16,7 0-27-16,5-7-18 16,7-10-3-16,7-12-74 15,5-15-216-15</inkml:trace>
  <inkml:trace contextRef="#ctx0" brushRef="#br0" timeOffset="47850.9604">5632 8834 188 0,'21'-4'73'0,"-8"2"-1"16,-3 0-17-16,-7 2-13 16,-3 0-9-16,0-2 17 15,-3-1 12-15,-11 0-19 16,-5-1-24-16,-5 4 4 0,-7 0 3 15,-7 0-13 1,-4 16-8-16,-1 6-2 0,6 8 2 16,7 3 0-16,7 2-5 15,9 0 1-15,9-5 0 16,5-8 0-16,2-10-1 16,23-12 0-16,11-2 2 15,7-28 0-15,8-11 0 16,-4-2-2-16,-6 4 0 15,-13 7 0-15,-13 13-3 16,-9 10 3-16,-6 9 0 16,0 2-1-16,0 25-2 0,-7 9 3 15,1 8 2 1,1 4-2-16,2-6-1 0,3-6-3 16,0-10-57-16,17-12-41 15,6-14-13-15,1 0-17 16,5-26-60-16</inkml:trace>
  <inkml:trace contextRef="#ctx0" brushRef="#br0" timeOffset="48116.8006">6085 8387 162 0,'3'0'211'16,"-3"7"-188"-16,4 18 37 16,5 10-14-16,5 7 8 15,0 13-16-15,-3 5-5 16,-3 4 6-16,-6-1-20 16,-2-1-14-16,0-2-5 15,0-3-6-15,0-3-34 16,-7-10-48-16,-3-12-57 15,-5-17-153-15</inkml:trace>
  <inkml:trace contextRef="#ctx0" brushRef="#br0" timeOffset="48250.0195">6066 8744 453 0,'18'-5'93'0,"2"5"-60"16,17 0 0-16,11 0-33 15,2 5-4-15,-8-5-139 16</inkml:trace>
  <inkml:trace contextRef="#ctx0" brushRef="#br0" timeOffset="49114.4945">6981 8671 381 0,'0'2'58'15,"0"1"-39"-15,0-1-11 16,0 0-6-16,0 0-2 15,0-2 1-15,0 0-1 0,0 0 1 16,0 0 6-16,0 0 17 16,0 0 12-16,0 0-7 15,0 0-8-15,0 0-1 16,0 0-4-16,0 0 1 16,0 0-8-16,0 0-3 15,0-6 8-15,0 1 0 16,0 0 1-16,1 0 0 15,1 2 0-15,-2 3-2 16,0 0-2-16,0 0-4 16,-13 13-3-16,-9 20-3 15,-8 9-1-15,1 11 1 0,5 8 0 16,12 5-1-16,12-5 1 16,0-14 0-16,26-20 1 15,20-23-2-15,16-10 19 16,19-36 5-16,11-22-14 15,5-19-6-15,0-17 0 16,-7-4-4-16,-19 0 0 16,-27 11 5-16,-31 20-3 15,-22 18-1-15,-48 20-1 16,-23 25 0-16,-17 10-2 16,-6 42 2-16,3 16-2 15,16 8-21-15,26-3-52 16,25-12-51-16,25-10-32 0,8-19-247 15</inkml:trace>
  <inkml:trace contextRef="#ctx0" brushRef="#br0" timeOffset="49746.0466">8119 9017 402 0,'-15'-4'219'0,"-4"4"-161"0,-2 20-4 16,-3 0-11 0,-7 16-20-16,-20 8-21 0,-14 5-2 15,-1 1 0-15,8-6-18 16,19-16-12-16,23-14-16 15,16-14-40-15,11 0-45 16,28-24-145-16</inkml:trace>
  <inkml:trace contextRef="#ctx0" brushRef="#br0" timeOffset="50328.31">8899 8625 220 0,'-17'13'272'0,"-27"22"-207"16,-14 18-5-16,-3 5-19 15,3 6-17-15,14-2-4 16,18-7-8-16,20-14 4 15,6-18 2-15,21-18-14 16,22-6 1-16,13-37 13 16,10-18 1-16,4-15-11 15,1-5-4-15,-5-8 5 16,-7 3 13-16,-4 3 17 16,-15 8-18-16,-20 10-7 15,-20 13-9-15,-2 20-5 16,-26 20 0-16,-7 7 0 15,-3 41-2-15,-4 18 1 0,8 16 0 16,13 15 1-16,9-2 0 16,12-5 0-16,4-9 1 15,22-16-2-15,7-7-1 16,7-7-17-16,-2-8-41 16,-2-9-68-16,-6-15-99 15</inkml:trace>
  <inkml:trace contextRef="#ctx0" brushRef="#br0" timeOffset="50644.3843">9408 8706 302 0,'12'5'268'0,"2"3"-191"16,10-3 11-16,13-5-47 15,12 0-23-15,-3 0-15 16,-4-8-3-16,-8 0-3 0,-5 2-37 16,-11 2-49-16,-13 4-110 15</inkml:trace>
  <inkml:trace contextRef="#ctx0" brushRef="#br0" timeOffset="50843.6707">9516 8912 179 0,'17'-14'525'15,"8"0"-465"1,13-3-4-16,22-10-21 0,2 5-22 16,-6 4-13-16,-10 8-17 15,-13 6-101-15,-17 2-119 16</inkml:trace>
  <inkml:trace contextRef="#ctx0" brushRef="#br0" timeOffset="51275.8015">10315 8587 287 0,'-37'62'269'0,"-3"15"-182"16,13 9-3-16,14 1-6 15,13-17-27-15,34-24-29 0,16-21-20 16,10-25 0-16,9-13-2 16,7-37 3-16,5-19 9 15,-4-11 21-15,-17 4-3 16,-26 7-4-16,-30 13-9 15,-17 13-12-15,-42 18-1 16,-26 19-4-16,-17 10-11 16,2 34-29-16,14 2-81 15,18-14-239-15</inkml:trace>
  <inkml:trace contextRef="#ctx0" brushRef="#br0" timeOffset="70097.7362">3128 10591 429 0,'0'-4'48'0,"0"4"-45"16,0-2 10-16,0-2 29 16,0 3-6-16,-1-2-9 15,-9-1 7-15,-5-4-13 16,-11 2-18-16,-5 4 10 15,-6 2-2-15,-6 12 2 16,-1 23-7-16,4 18-3 16,1 10 1-16,8 5-2 15,10 2 0-15,9-3 3 0,12-4-1 16,0-13 3-16,12-15-2 16,15-21 9-16,14-14 6 15,15-22-6-15,8-30-10 16,1-16 0-16,-2-7-2 15,-15 1-1-15,-12 9 2 16,-14 18-3-16,-10 16 0 16,-9 24 0-16,-3 8 0 15,0 41-1-15,0 23 1 16,-3 13 1-16,3 6 0 16,0-11-1-16,12-7 0 15,13-10-1-15,5-16-19 0,8-12-33 16,1-14-98-16,-1-14-176 15</inkml:trace>
  <inkml:trace contextRef="#ctx0" brushRef="#br0" timeOffset="70695.6076">3992 10563 375 0,'9'-8'204'0,"11"0"-189"16,14 0 16-16,8-4 14 15,1 2-26-15,-3 1-17 0,-10 0-2 16,-10 5-7-16,-9 4-27 16,-6 0-63-16,-5 12-84 15</inkml:trace>
  <inkml:trace contextRef="#ctx0" brushRef="#br0" timeOffset="70878.3312">4069 10804 172 0,'4'0'466'15,"5"0"-433"-15,18 0 4 0,8 0-19 16,1 0-12-16,-6-1-6 15,-7-6-28-15,-5 5-108 16,-6 0-102-16</inkml:trace>
  <inkml:trace contextRef="#ctx0" brushRef="#br0" timeOffset="71327.8506">4867 10182 386 0,'0'0'88'16,"0"0"-75"-16,0 0-7 16,0 12 8-16,0 7-3 15,-9 4 1-15,-8 7 6 16,-2 6 10-16,-5 6-5 16,0 4-3-16,4 0-5 0,3-4-7 15,5-3-6 1,8-7-1-16,4-8-1 0,0-13 0 15,23-10 5-15,10-1 27 16,9-4-11-16,7-8-9 16,-1 0-4-16,-2-2 3 15,-5 2-1-15,-4 3-10 16,-12 1-1-16,-2 1-9 16,-7-7-40-16,-6-1-68 15,-2-11-70-15</inkml:trace>
  <inkml:trace contextRef="#ctx0" brushRef="#br0" timeOffset="71494.3235">5190 10133 31 0,'0'0'503'15,"-8"20"-412"-15,-4 26-1 16,-3 17-26-16,-3 12-12 16,-3 16-9-16,-1 10-21 15,-1 8-9-15,2-2-9 16,5-8-4-16,7-7 0 15,6-12-20-15,3-14-92 16,0-25-158-16</inkml:trace>
  <inkml:trace contextRef="#ctx0" brushRef="#br0" timeOffset="73564.0782">26852 9501 45 0,'0'0'80'0,"2"0"-21"16,-1 0-40-16,2 0-17 15,2-1 1-15,-2-4 0 16,-2 1 9-16,1 2 9 16,2-3 4-16,-3 0-5 15,2 2 4-15,-1-2 3 16,-2 3 0-16,0 0-5 15,0 0 0-15,0 2-2 16,0-1-7-16,0 1-4 16,0-2-3-16,0 1-1 15,0 1-3-15,0 0 0 16,0 0 0-16,0-2 2 16,0 0 6-16,0 2 16 15,0-1 5-15,0 1-7 16,0 0-12-16,0 0-6 0,0 0-4 15,0 0-2-15,0 0 0 16,0 0 1-16,0 0-1 16,0 0 0-16,0 0 1 15,0 0-1-15,0 0 0 16,0 0 0-16,0 0-1 16,0 0-30-16,0 0-108 15</inkml:trace>
  <inkml:trace contextRef="#ctx0" brushRef="#br0" timeOffset="76215.5224">26934 9461 127 0,'0'0'135'16,"0"0"-107"-16,0 0-9 15,0 0-16-15,0 0-2 16,0 0 3-16,0 0 2 16,0 0 8-16,0 0 13 15,0 0 10-15,0 0 3 16,0-2-4-16,0 2-10 15,-3-2-5-15,-1 1-6 16,-2-1-5-16,-3-2-8 0,-4 4-1 16,-3-1 0-16,-4-1 1 15,-2 2 1-15,-3-2 3 16,-2 2-1-16,1-2-2 16,-1 1 0-16,3 1 0 15,1 0 4-15,-2 0-4 16,0 0-1-16,-1 0 0 15,3 5-2-15,1-2 2 16,3 1-2-16,4-1 1 16,0 1 0-16,5-3 2 15,1 2 0-15,5-3 1 16,2 2-1-16,1-2-1 16,1 0 1-16,0 0-1 0,0 0 2 15,0 0 3-15,0 0 0 16,0 0 2-16,0 0 1 15,0 0 6-15,10 0-11 16,6 0-3-16,7-5 0 16,3 0-1-16,6 1 0 15,1-2 1-15,-1 2 1 16,-3 0 3-16,-5 0-1 16,-8 4-4-16,-5-1 0 15,-4 1-1-15,-4 0 0 16,-3 0 0-16,0 0 1 15,0 0 1-15,0 0 1 16,-2 0 3-16,-17 0-2 16,-11 1-4-16,-7 6 0 0,-7-4 0 15,-5 2-1-15,0 1-2 16,4-1 0-16,5 1 2 16,5-2 1-16,9-2-2 15,7-2 2-15,8 0 2 16,5 0-2-16,5 0 0 15,1 0 0-15,0-3 0 16,0-6-2-16,7-2 2 16,1 3 2-16,-2 1-1 15,-2 2-1-15,1 3 0 16,-2 1 0-16,1 1 0 16,-3 0 0-16,1 0 0 15,1 0 0-15,-3 0-1 0,0 0 1 16,0 0 0-16,0 0 0 15,0 0 1-15,0 0-1 16,0 0 0-16,0 0 0 16,0 0 0-16,0 0 0 15,1 0 0-15,1 1 0 16,-1 10 0-16,1-1 1 16,0 0-1-16,-1 2 0 15,-1 3 0-15,2 2 0 16,-2 2 0-16,0 3 1 0,0 3-1 15,0-1 1 1,0 5-1-16,0-2 1 0,0-1-1 16,0 1 0-16,-2-1 1 15,-1-4 0-15,1 0 0 16,1-2-1-16,-1 0 0 16,2 0 1-16,-1-2-1 15,-2 2 0-15,0-4 0 16,-1 3 0-16,1-2 0 15,0 0 0-15,0 0 0 16,0 2 0-16,1-1 0 16,1 1 1-16,-2 3-1 15,0-1 0-15,0-1 0 16,0 0 0-16,-3 0 0 16,3-6 1-16,0 3-1 0,3 0 0 15,-2 0 0 1,2-1 0-16,-1-1 0 0,-1 2 0 15,2-3 0-15,-1 2 0 16,-2 0 0-16,1 2 0 16,-1-2 0-16,2 2 0 15,-2-1 0-15,3 3 0 16,0-4 0-16,0 1 0 16,0 3 1-16,-3-4-1 15,3 4 0-15,-1 0 0 16,-1 0 0-16,1 1 0 15,1-3 1-15,-2-2-1 0,2 2 0 16,0-4 0 0,0 0 0-16,0 2 0 0,0-1 0 15,0 3 0-15,0 0 0 16,0 1 0-16,0 0 0 16,0-2 0-16,-1 0 0 15,1 1 1-15,0 0-1 16,0 1 0-16,0 0 1 15,0 1 0-15,0 0-1 16,0 2 0-16,0-2 1 16,0 0 0-16,1 0 1 15,2-3-1-15,0 3-1 16,1-5 1-16,-1 2 0 16,0 0 0-16,0 0 0 15,0 1-1-15,-3-2 0 0,0 1 1 16,2-2-1-16,-2 1 1 15,0-2-1-15,0-2 0 16,0 2 0-16,0-2 0 16,0 1 0-16,0 2 1 15,0 1 0-15,0 1-1 16,0 2 1-16,0 0 0 16,0-2-1-16,-3 0 0 15,1 0 0-15,1-2 0 16,-1-3 0-16,2-2 0 15,-1-3-1-15,1 0 1 16,-2-1 1-16,1 0-1 0,1-1 0 16,-2-2 0-16,2-1 0 15,0-2-1-15,0 2 1 16,0 0 0-16,-1 0 0 16,1 0 0-16,0 0 0 15,-3 2 0-15,3 0 0 16,0-2-1-16,0 0 0 15,-1-2 1-15,1 0 0 16,0 2 0-16,0 0 0 16,-2 1 0-16,-1 2 0 15,-3 3 0-15,0 3-1 16,0 0 1-16,-1-2-2 16,2-2 0-16,2-3 2 0,0-2-1 15,3-2 0 1,0 1 1-16,0-1 0 0,0 0 0 15,0 0 0-15,0 0 0 16,-1 0 0-16,1 0 0 16,0 0 0-16,0 0 0 15,0 0 0-15,0 0 0 16,0 0 1-16,0 0-1 16,0 0 1-16,9 0 0 15,5 0 2-15,5 0-1 16,1-7 1-16,7-4 0 15,3 1 2-15,3-1 1 16,3 3 2-16,0 4 4 16,1-1-5-16,-3 3 2 0,-1 1-7 15,-5 1 2-15,-4 0-4 16,-4 0 0-16,-7 0 0 16,-3 0 1-16,-5 0-1 15,-1 0 0-15,-4 0-1 16,0 0 1-16,0 0 0 15,0 0 0-15,0 0 0 16,-6 0 0-16,-16-2 0 16,-8-2-1-16,-4 2 0 15,-5 2-1-15,2 0 1 16,0 0-1-16,2 2-1 16,7 7 2-16,5 2 0 15,6-2 0-15,7-2 0 0,6-5-1 16,2 0 0-16,2-2 2 15,0 0 0-15,0 0 0 16,16 0 1-16,13 0 4 16,12-3 5-16,9-8 3 15,1 2 10-15,-6 1-6 16,-11 6-14-16,-13 2-3 16,-10 0-2-16,-10 8-16 15,-1 15-48-15,-6-3-117 16</inkml:trace>
  <inkml:trace contextRef="#ctx0" brushRef="#br0" timeOffset="77428.9429">26873 10436 315 0,'0'0'48'0,"0"0"-8"16,0 0-11-16,0 0-23 0,0 0-4 16,3 0 1-16,-2 0-2 15,-1 0 2-15,0 0 3 16,0 0 24-16,0-2 12 16,0 0-1-16,0 0-13 15,0 2-9-15,0-2-5 16,-4 1-3-16,-6-3-8 15,-3 3-3-15,-1 1 0 16,-4 0 0-16,-6 0 0 16,-3 12 0-16,0 6 1 15,-3 3-1-15,5 3 2 16,1 4 0-16,5 2 0 16,5 2-1-16,4-3 1 0,8-1 3 15,2-3 3 1,0-5 3-16,18-7 9 0,10-9-11 15,11-4-4-15,5-18-2 16,2-17-2-16,-3-7-1 16,-6 2 0-16,-11 2 0 15,-8 7 0-15,-11 10 0 16,-5 9 2-16,-2 6 1 16,0 6 5-16,0 0-4 15,-12 9-2-15,-1 14-2 16,0 6-1-16,6 2 1 15,7 1 0-15,0-2 0 16,6-1 1-16,15-6 0 16,3-5-1-16,7-4 0 0,-3-4-1 15,1-3-7-15,-5-1-42 16,-12 1-66-16,-8-4-98 16</inkml:trace>
  <inkml:trace contextRef="#ctx0" brushRef="#br0" timeOffset="77861.6973">27207 10420 278 0,'-3'0'48'0,"3"0"-11"0,0 0 7 16,0 0 23-16,7 0-24 15,9 0 5-15,3 0-2 16,4-6 5-16,3 0-9 16,1 5-13-16,-3 1-19 15,-5 0-10-15,-5 0-1 16,-4 0-8-16,-3 7-31 15,-7 9-80-15,0 6-98 16</inkml:trace>
  <inkml:trace contextRef="#ctx0" brushRef="#br0" timeOffset="78111.0567">27216 10642 425 0,'11'-4'97'0,"14"-3"6"16,12-3-31-16,5 0-32 16,1 3-10-16,-7 0-22 15,-6 7-8-15,-8 0-3 16,-8 0-14-16,-3 0-30 15,-8 7-84-15,-3 5-83 0</inkml:trace>
  <inkml:trace contextRef="#ctx0" brushRef="#br0" timeOffset="78519.7076">27798 10286 430 0,'0'-2'81'0,"0"2"-35"16,0 0-33-16,-10 6-10 15,-2 12 3-15,-8 4 0 16,-1 5-3-16,-4 8 0 16,0 0-2-16,5-1 1 15,11-4-2-15,9-10 0 16,0-9 0-16,14-9 0 16,13-2 1-16,7-2 14 15,4-15 29-15,0 0 2 16,-2 2-24-16,-5 3-9 15,-4 3-10-15,-9 7-3 16,-8 2-8-16,-4 0-42 0,-1 0-59 16,-5 0-43-16,0 0-124 15</inkml:trace>
  <inkml:trace contextRef="#ctx0" brushRef="#br0" timeOffset="78730.0585">28013 10248 241 0,'1'-5'217'15,"-1"2"-90"-15,0 3-55 16,0 8-32-16,0 21-11 16,0 14 7-16,0 11-4 15,0 8-11-15,0 2-1 16,0 1-5-16,0-8-5 16,-3-6-2-16,3-9-5 0,0-9-3 15,0-5 0 1,0-10-7-16,0-4-36 0,0-8-100 15,0-6-160-15</inkml:trace>
  <inkml:trace contextRef="#ctx0" brushRef="#br0" timeOffset="95269.2942">3402 12735 484 0,'-15'0'56'0,"9"4"-55"15,4 15 2-15,2 5 14 16,0 6-1-16,0 8 3 16,8 6 5-16,2 10 2 15,0 6-6-15,-2 8-7 16,0-2-6-16,-1-6-7 15,-1-14 0-15,-2-19-4 16,-1-13-11-16,-3-14-62 16,0-11-25-16,0-19-70 0</inkml:trace>
  <inkml:trace contextRef="#ctx0" brushRef="#br0" timeOffset="95535.1565">3454 12633 326 0,'22'-49'75'0,"10"2"-35"16,8 0 19-16,6 7 14 15,-4 11-27-15,-8 13-8 16,-5 11-18-16,-9 5-7 16,-9 18-4-16,-10 20 11 0,-1 16 5 15,-22 12-13-15,-20 5-9 16,-8-5-3-1,-7-8 0-15,-2-11 0 0,6-15 0 16,7-8-5-16,13-10-12 16,13-6-11-16,10-8-12 15,10 0-55-15,0 0-83 16</inkml:trace>
  <inkml:trace contextRef="#ctx0" brushRef="#br0" timeOffset="95950.9249">3921 12841 397 0,'21'-15'68'16,"7"-6"-26"-16,6-6 23 16,4-2-12-16,-5-3-14 15,-8 4-13-15,-10 4-2 16,-9 8-2-16,-6 7 6 16,0 4 2-16,-26 5 1 15,-11 0-20-15,-9 18-10 16,-2 12 1-16,0 9-2 0,8 8 0 15,9 3 0-15,7 1 0 16,9-7 0-16,9-2-2 16,6-11 0-16,0-10-12 15,19-12-33-15,13-9-25 16,8-10-35-16,8-25-66 16,-2-3-1-16,-1 0-39 15</inkml:trace>
  <inkml:trace contextRef="#ctx0" brushRef="#br0" timeOffset="96133.8474">4150 12858 33 0,'4'12'95'0,"-3"-7"26"16,-1-2-20-16,2-3-22 0,2 0 14 15,7-14 12 1,6-9-33-16,6-7-25 0,2 2-16 16,1-1-8-16,1 2-10 15,2 5-10-15,1 0-3 16,0 4-1-16,1 7-4 15,-2 6-23-15,0 5-65 16,1 0-81-16,-3 8-74 16</inkml:trace>
  <inkml:trace contextRef="#ctx0" brushRef="#br0" timeOffset="96299.8178">4624 12678 214 0,'0'13'194'0,"0"9"-100"0,0 4-20 16,0 4-16-16,0 5-24 15,0-3-18-15,0 2-7 16,0 0-9-16,3-6 0 16,4-8-3-16,0-16-16 15,-2-6-64-15,2-33-35 16,-2-14-110-16</inkml:trace>
  <inkml:trace contextRef="#ctx0" brushRef="#br0" timeOffset="96403.5643">4674 12512 245 0,'0'-9'136'0,"0"7"-48"16,-4 2-1-16,-5 0-57 16,3 5-30-16,3 8-17 15,3 3-87-15,0 4-103 0</inkml:trace>
  <inkml:trace contextRef="#ctx0" brushRef="#br0" timeOffset="96732.4633">4910 12746 256 0,'-23'48'285'0,"7"-1"-203"16,16-6-33-16,0-11-24 15,18-17-22-15,10-13-2 16,10-6 0-16,2-27 1 0,6-13 8 15,-2-9 11-15,-7-3-7 16,-6 7 11-16,-11 10 15 16,-13 11-23-16,-7 10-7 15,-3 8 0-15,-24 1-6 16,-7 1-4-16,0 6 0 16,2 3 0-16,7 1-7 15,7 0-13-15,6 0-31 16,8 0-20-16,4 2-56 15,0 6-135-15</inkml:trace>
  <inkml:trace contextRef="#ctx0" brushRef="#br0" timeOffset="97297.4604">5510 12545 654 0,'-39'68'46'0,"18"6"9"16,10-1-35-16,11-14-7 15,0-18-13-15,19-27 0 16,10-14-13-16,9-33 12 0,6-28 1 16,3-22 1-1,0-16 0-15,0-7-1 0,-3-2 7 16,-5 10 23-16,-10 15 15 16,-13 20-22-16,-13 19-15 15,-3 19-2-15,-15 21-3 16,-12 14 2-16,-2 38-3 15,-1 20-1-15,5 17 0 16,6 7 1-16,10 3-2 16,8-6 0-16,1-12-2 15,18-13-27-15,21-15-106 16,7-19-119-16</inkml:trace>
  <inkml:trace contextRef="#ctx0" brushRef="#br0" timeOffset="97730.0696">6318 12382 277 0,'12'-8'330'0,"6"0"-294"16,15-2 4-16,3 2-16 0,-3 1-24 15,-9 7 0-15,-11 0-39 16,-7 0-156-16,-6 15-148 15</inkml:trace>
  <inkml:trace contextRef="#ctx0" brushRef="#br0" timeOffset="97896.0305">6351 12609 377 0,'0'0'307'0,"0"0"-242"15,20-2-47-15,11-4-4 16,2-2-8-16,-2 4-6 0,-4 2-20 16,-5 2-92-1,-4 0-159-15</inkml:trace>
  <inkml:trace contextRef="#ctx0" brushRef="#br0" timeOffset="98394.9886">6899 12060 469 0,'-22'19'56'0,"0"20"-29"0,-3 12-5 16,-6 11-1-16,1 2-8 15,6-1-5-15,9-9-1 16,8-14-3-16,7-11-2 16,0-18-2-16,22-11 1 15,12 0 14-15,8-11 22 16,7-11-11-16,0-3-12 16,-5-3-3-16,-2-2-3 15,-8 0-7-15,-11-5-1 16,-7-7-7-16,-7-1-42 15,-2-6-70-15,0-1-48 16,3 2-28-16,-3 4 41 16,1 13 154-16,-3 10 174 0,-5 18-40 15,0 3-58-15,0 25 5 16,0 21 63-16,-11 16-57 16,-6 16-24-16,-4 11-26 15,-2 7-10-15,-4 3 5 16,4-5-13-16,1-7-13 15,4-12-6-15,9-12-2 16,6-16-19-16,3-18-98 16,6-22-190-16</inkml:trace>
  <inkml:trace contextRef="#ctx0" brushRef="#br0" timeOffset="99537.3891">7760 12408 448 0,'0'-3'258'0,"0"3"-238"16,0 0-20-16,3 0-5 15,4 0-10-15,3 0-62 16,-1 7-126-16</inkml:trace>
  <inkml:trace contextRef="#ctx0" brushRef="#br0" timeOffset="99711.6897">7789 12665 697 0,'-12'0'114'0,"10"2"-112"15,2 4-2-15,0 2-56 16,5 0-179-16</inkml:trace>
  <inkml:trace contextRef="#ctx0" brushRef="#br0" timeOffset="100789.2583">9903 11798 400 0,'0'-9'91'0,"2"3"-60"16,2-1-15-16,1 3 7 15,-2 1-10-15,-3 1-3 16,0 1 13-16,0 1 9 16,0 3-4-16,0 20 16 0,0 11-4 15,-5 6-28 1,-5 6 0-16,-2 3-3 0,0 6-1 15,-3 4-6-15,2-1-2 16,-2-2 0-16,4-6-2 16,5-8-11-16,3-13-43 15,3-12-53-15,3-17-142 16</inkml:trace>
  <inkml:trace contextRef="#ctx0" brushRef="#br0" timeOffset="101054.9761">10142 11878 322 0,'0'0'180'0,"0"0"-147"15,0 16-12-15,0 11 21 16,3 4-9-16,1 7-17 15,-4 5-5-15,0 5-2 16,0 2-7-16,-7 3-2 16,-5-1 0-16,-2-2-2 15,-3-6-16-15,-2-10-33 16,2-6-64-16,-4-14-48 16</inkml:trace>
  <inkml:trace contextRef="#ctx0" brushRef="#br0" timeOffset="101337.8308">9569 11810 429 0,'0'0'257'16,"23"0"-240"-16,41 0-1 15,31-2 26-15,23-8 4 16,13-2-28-16,1-1-6 16,-11 2 0-16,-20 0 1 0,-19 2-8 15,-25 3-5-15,-23 4-1 16,-17 2-9-16,-12 3-29 16,-5 26-72-16,-14 17-64 15,-24 10-144-15</inkml:trace>
  <inkml:trace contextRef="#ctx0" brushRef="#br0" timeOffset="101620.5322">9331 12828 211 0,'-3'0'466'16,"3"0"-441"-16,29 0-18 16,31-2 23-16,21-13 32 15,17-5-35-15,7-3-11 16,5-4-2-16,-4-1-5 16,-7 4 0-16,-13 0-5 15,-16 6-4-15,-16 10-3 16,-17 4-27-16,-13 4-79 15,-12 7-75-15,-12 12-145 16</inkml:trace>
  <inkml:trace contextRef="#ctx0" brushRef="#br0" timeOffset="102185.8234">9738 13083 224 0,'0'-8'386'0,"-5"6"-318"16,5 2-33-16,-3 8-14 15,2 23-7-15,-5 13 8 16,-4 13-13-16,-1 4 5 16,-2 6-2-16,-2 2-7 15,6 0-4-15,1-6-1 16,4-13-6-16,4-15-15 15,0-20-30-15,0-15 14 16,7-11 23-16,10-28-16 16,2-11 17-16,-1-4 13 0,6 2 1 15,0 10 0-15,6 8 2 16,6 10 5-16,1 9 11 16,6 7 6-16,-1 6 5 15,-3 2 1-15,-9 5 2 16,-13 22 2-16,-14 12 1 15,-3 15 2-15,-31 15-5 16,-20 4-14-16,-13-2-11 16,-3-13-7-16,4-21-1 15,10-19-1-15,11-18-6 16,13-7-39-16,12-29-89 16,17-19-88-16</inkml:trace>
  <inkml:trace contextRef="#ctx0" brushRef="#br0" timeOffset="102755.85">10814 12665 304 0,'-5'0'195'16,"5"0"-129"-16,0-3-10 16,11-3-15-16,17-3 1 15,9-5 11-15,11-1-21 16,1 0-9-16,-4-3-15 15,-6 4-8-15,-11 6 0 16,-12 7-45-16,-10 1-134 16,-6 7-184-16</inkml:trace>
  <inkml:trace contextRef="#ctx0" brushRef="#br0" timeOffset="102934.0798">10976 12796 774 0,'-3'-4'104'0,"3"4"-63"15,11 0-31-15,14-1-10 16,12 0-3-16,4-4-78 16,-7-6-277-16</inkml:trace>
  <inkml:trace contextRef="#ctx0" brushRef="#br0" timeOffset="103465.8182">12330 11925 425 0,'-13'0'194'16,"-3"3"-158"-1,-6 29-21-15,-11 15-7 0,-7 17-4 16,1 10-3-16,11-1 0 15,11-1 8-15,17-20 30 16,0-18-24-16,26-14 1 16,17-20 3-16,9 0 14 15,2-12-2-15,1-9-12 16,-6 0-3-16,-9 1-5 16,-8 3-4-16,-9 2-7 15,-6 5-14-15,-2 2-82 16,-9 0-151-16</inkml:trace>
  <inkml:trace contextRef="#ctx0" brushRef="#br0" timeOffset="103682.1601">12628 11936 518 0,'-19'3'128'0,"5"32"-104"16,2 9-3-16,-4 15 1 15,1 11-2-15,-8 9 10 16,0 9-4-16,-6 0 2 16,1-2-10-16,0-1-15 15,1-9-3-15,9-5-6 16,1-9-55-16,7-8-88 16,1-16-126-16</inkml:trace>
  <inkml:trace contextRef="#ctx0" brushRef="#br0" timeOffset="103898.2063">12019 12912 695 0,'0'0'121'0,"39"-8"-112"16,23-8 5-16,27-8 17 15,9-6-20-15,-3 1-9 16,-12 0-2-16,-21 7-1 0,-20 7-33 16,-17 12-96-16,-22 3-131 15</inkml:trace>
  <inkml:trace contextRef="#ctx0" brushRef="#br0" timeOffset="104097.8077">12330 13134 591 0,'-23'37'283'16,"1"23"-199"-16,-2 17-37 16,3 7-32-16,3-4-12 15,3-5-3-15,11-11-45 0,1-20-176 16</inkml:trace>
  <inkml:trace contextRef="#ctx0" brushRef="#br0" timeOffset="112411.298">9256 14616 188 0,'0'0'159'16,"0"-2"-127"-16,0 2-26 16,0-3 2-16,0 1 4 15,1 0 5-15,1 0-3 16,-2-1 9-16,0 0 10 15,0-1 8-15,0 0-5 16,0 2-11-16,0-1-4 16,0 3 1-16,0 0-4 15,0 0 0-15,0-1-5 16,0 1-1-16,0-2 2 16,0 0-2-16,0 2-2 15,0 0 1-15,0 0-4 0,0 0-3 16,0 0-1-1,0 0-3-15,-7 10 0 0,-10 21 0 16,-8 14 0-16,-5 12 0 16,0 6 0-16,0-2 0 15,8-5-2-15,7-8 1 16,9-14-2-16,6-12-6 16,0-11 4-16,18-9 4 15,13-2 1-15,17 0 3 16,10-15-1-16,11-3 3 15,1-2-1-15,-4 2-1 16,-10 2-3-16,-11 6 0 0,-14 9-2 16,-11 1-17-1,-8 3-61-15,-11 15-82 0,-1-4-95 16</inkml:trace>
  <inkml:trace contextRef="#ctx0" brushRef="#br0" timeOffset="112693.6813">9672 14520 403 0,'-10'-4'142'16,"8"4"-97"-16,2 0-14 15,0 11-27-15,0 20 7 16,-4 13 20-16,-5 12-1 0,-2 11 11 15,-2 7-11-15,-5 8-6 16,-3 1-12-16,-2 0-7 16,3-5-5-16,5-4-1 15,8-11-9-15,5-14-34 16,2-12-50-16,0-18-67 16,11-19-104-16</inkml:trace>
  <inkml:trace contextRef="#ctx0" brushRef="#br0" timeOffset="113243.1917">10065 14575 83 0,'0'-6'308'0,"-3"4"-256"15,3 2-25-15,0 0-24 16,0 0-3-16,0 0 0 16,0 0 2-16,0 0 18 15,-2 0 31-15,2-1-3 16,0 1-17-16,0 0-8 15,0 0-11-15,0 0-7 16,-1 9-3-16,-1 13 4 0,-2 10 3 16,-1 8 5-1,1 15 1-15,-1 9-4 0,-1 8 0 16,3 2-1-16,0 2-7 16,2-5-3-16,1-3 0 15,0-8-4-15,0-12-12 16,0-14-29-16,0-14-56 15,0-15-53-15,0-5-41 16</inkml:trace>
  <inkml:trace contextRef="#ctx0" brushRef="#br0" timeOffset="113525.213">10130 14980 107 0,'0'-6'356'0,"0"-2"-273"16,0 1-21-16,14-6-40 16,11 3 3-16,5 4 7 15,1 2 7-15,1 4 2 16,-5 0-4-16,-7 4-10 16,-8 12-6-16,-7 8 0 15,-5 8-2-15,-8 7-3 16,-23 8-8-16,-12 0-6 15,-7-8-2-15,3-11 0 16,5-14-4-16,9-12-18 16,9-2-60-16,20-7-76 0,4-17-127 15</inkml:trace>
  <inkml:trace contextRef="#ctx0" brushRef="#br0" timeOffset="114106.6427">10763 14890 207 0,'-1'-3'227'16,"-2"2"-168"-16,3-4-24 15,13-3-2-15,14-3 6 16,7-3 7-16,5-2-8 16,0 2-6-16,-1 4-9 15,-5 3-13-15,-10 7-10 16,-7 0-11-16,-8 17-41 0,-8 15-86 15,-14 4-159-15</inkml:trace>
  <inkml:trace contextRef="#ctx0" brushRef="#br0" timeOffset="114272.9009">10823 15063 444 0,'8'-6'290'15,"14"-1"-251"-15,18-2 10 16,12-2-33-16,5 2-16 16,-4 5-13-16,-4 4-109 0,-14 0-151 15</inkml:trace>
  <inkml:trace contextRef="#ctx0" brushRef="#br0" timeOffset="116002.9144">11847 14709 478 0,'0'-5'110'16,"0"5"-47"-16,0 0-34 15,0 0-14-15,0 13-12 16,-4 23 1-16,-5 17 25 16,-1 6-13-16,-2 6-9 15,0-5-2-15,1 0-3 0,1-5-2 16,4-7-2-16,2-8-21 15,4-12-61-15,0-25-108 16</inkml:trace>
  <inkml:trace contextRef="#ctx0" brushRef="#br0" timeOffset="116184.7482">12139 14559 105 0,'-3'0'565'16,"-11"26"-508"-16,7 22-28 16,1 14-23-16,3 16-4 15,-3 5-2-15,0-3 0 0,1-4-5 16,-1-7-33-16,2-6-72 16,-8-16-96-16</inkml:trace>
  <inkml:trace contextRef="#ctx0" brushRef="#br0" timeOffset="116385.2077">11701 14523 662 0,'33'0'87'15,"34"22"-31"-15,26 8 8 16,17-2-23-16,12-6-20 0,-1-10-18 15,-6-5-3-15,-16-4-5 16,-25 5-69-16,-35-2-202 16</inkml:trace>
  <inkml:trace contextRef="#ctx0" brushRef="#br0" timeOffset="117199.1198">9863 16026 558 0,'-15'-7'87'16,"12"5"-61"-1,2 2-13-15,1 7-11 0,0 26-2 16,0 17 1-16,0 14 3 16,3 7 0-16,-3 4 1 15,0 3 5-15,0-1-2 16,0-6-4-16,0-13-3 15,0-20 0-15,0-16-1 16,0-18 0-16,0-4 0 16,0-30 0-16,4-20-3 15,13-12-1-15,8-5 4 16,10 6 0-16,6 6 1 16,-1 15 3-16,1 11 7 15,-8 17 26-15,-6 12-19 16,-8 10-12-16,-10 30-1 0,-9 15 9 15,-6 13 3-15,-27 2-11 16,-13 2-5-16,-10-7 0 16,-3-15-1-16,-5-14 0 15,1-14 0-15,8-10-4 16,10-9-14-16,21-3-25 16,20-3-21-16,11-16-65 15,29-8-145-15</inkml:trace>
  <inkml:trace contextRef="#ctx0" brushRef="#br0" timeOffset="117465.3737">10415 16286 606 0,'0'-6'59'0,"15"-3"-18"15,18-3-18-15,10-2 26 16,9 2-30-16,-2 4-16 16,-4 8-3-16,-9 2-16 15,-16 22-40-15,-15 12-75 0,-7 8-120 16</inkml:trace>
  <inkml:trace contextRef="#ctx0" brushRef="#br0" timeOffset="117615.3193">10494 16526 373 0,'9'-7'350'0,"11"6"-324"15,23-1-2-15,14 2-3 16,2 0-21-16,-2 2-5 15,-11 10-99-15,-14-4-211 16</inkml:trace>
  <inkml:trace contextRef="#ctx0" brushRef="#br0" timeOffset="117915.0289">11463 16048 327 0,'0'0'235'16,"0"26"-187"-16,0 9-16 0,0 7-22 15,0 10 1-15,0 4-8 16,-11 3-2-16,-2 1-1 16,1-4-11-16,3-10-50 15,3-21-177-15</inkml:trace>
  <inkml:trace contextRef="#ctx0" brushRef="#br0" timeOffset="118096.9566">11772 15848 567 0,'0'0'71'15,"0"21"-52"-15,0 18-6 16,0 13-7-16,-5 11-5 16,-6 3 0-16,-3 2-1 15,-3 4-1-15,-5-3-3 16,1 1-42-16,-6-14-131 15</inkml:trace>
  <inkml:trace contextRef="#ctx0" brushRef="#br0" timeOffset="118296.7964">11467 16006 566 0,'16'-9'171'0,"20"9"-124"15,16 0 0-15,11 0-18 16,1 0-26-16,-4 9-3 16,-3 9-13-16,-8 3-62 15,-9 4-108-15,-14-2-200 16</inkml:trace>
  <inkml:trace contextRef="#ctx0" brushRef="#br0" timeOffset="118496.2735">12573 15862 479 0,'-5'0'179'15,"-19"38"-126"-15,-10 20-31 0,-14 18-21 16,-15 13-1-16,-12 11-3 16,-9 8 0-16,-1 3-2 15,0-1 0-15,9-8-6 16,13-14-20-16,14-17-46 15,17-16-57-15,12-27-103 16</inkml:trace>
  <inkml:trace contextRef="#ctx0" brushRef="#br0" timeOffset="118793.4287">12507 16322 500 0,'-36'27'122'0,"2"14"-88"15,-2 5-21-15,2 6-13 16,4 0-11-16,9-7-13 16,15-12-13-16,6-14-15 15,6-19-15-15,22 0 53 16,5-24 14-16,5-5 46 15,2-1 6-15,1 2 16 16,-3 8-29-16,-8 6 9 16,-7 6-15-16,-7 7-31 0,-3 1-2 15,-6 0-34-15,-2 0-80 16,-5 0-121-16</inkml:trace>
  <inkml:trace contextRef="#ctx0" brushRef="#br0" timeOffset="118945.0571">12683 16318 377 0,'0'4'286'16,"0"35"-179"-16,-8 20-29 16,-3 17-43-16,-1 9-22 15,-5 7-12-15,1 0-1 16,1-4-1-16,4-11-7 16,5-15-25-16,5-6-78 15,-2-17-115-15</inkml:trace>
  <inkml:trace contextRef="#ctx0" brushRef="#br0" timeOffset="152264.7511">2772 14787 392 0,'0'0'61'0,"0"0"-55"16,0 0 9-16,0 0 11 16,0 0-9-16,-3 2 0 0,-2 11-5 15,2 8 0-15,-5 7 8 16,2 7-4-16,-2 5-4 16,1 10 1-16,-3 8-7 15,-3 0-1-15,1-3-4 16,-1-13 0-16,6-15 0 15,2-16-1-15,3-11 0 16,2-12 6-16,0-29 20 16,0-16-25-16,17-12 1 15,5-5-2-15,5 1 0 16,3 4 0-16,0 10 0 16,-5 13 4-16,-5 18 0 15,-9 16-3-15,-5 12-1 16,-1 22 0-16,0 31 2 15,4 22 8-15,1 18-4 0,2 7-3 16,6-6 3-16,0-21-1 16,0-25-2-16,2-31-1 15,3-17 0-15,4-35 8 16,4-27 18-16,0-15-10 16,-2-9-1-16,-10-1-11 15,-7 10-3-15,-9 10-3 16,-3 20 1-16,0 12-1 15,-10 19-3-15,2 16-12 16,5 0-36-16,3 21-70 16,0 14-102-16</inkml:trace>
  <inkml:trace contextRef="#ctx0" brushRef="#br0" timeOffset="152530.3837">3553 15021 291 0,'10'20'128'15,"6"-14"-103"-15,11-6-1 16,3-20 19-16,0-21 8 16,-8-6-1-16,-8 3-1 15,-11 8-12-15,-3 12-7 16,-9 13-10-16,-21 10-7 0,-8 1-8 15,-3 1-5-15,3 15 0 16,12-2-7-16,14-1-28 16,10-2-95-16,2-10-95 15</inkml:trace>
  <inkml:trace contextRef="#ctx0" brushRef="#br0" timeOffset="153095.7622">4158 14321 340 0,'-6'29'60'15,"6"17"-29"-15,0 10 23 0,0 9-2 16,0 10-16-16,-6 6 7 16,-3-1-8-16,3-5-20 15,2-19-10-15,2-26-4 16,2-21-1-16,0-10 1 16,0-39 6-16,11-11-2 15,11-13-5-15,6 6 1 16,4 10 3-16,-2 14 4 15,-4 16 17-15,-6 18-2 16,-4 7-16-16,-7 36 2 16,-9 21 7-16,0 14-2 15,-7 9-8-15,-12 1-6 0,5-6 0 16,8-11-1-16,6-18-6 16,0-12-37-16,21-18-53 15,10-16-83-15,3-7 29 16</inkml:trace>
  <inkml:trace contextRef="#ctx0" brushRef="#br0" timeOffset="153345.0616">4537 14958 339 0,'0'25'135'16,"0"2"-83"-16,9-1-6 15,4-5-6-15,5-10-14 16,0-10-8-16,5-1 4 0,-7-3 15 15,-1-15 3 1,-8 0-6-16,-7 2-9 0,0 2-6 16,-1 2-6-16,-20 4-6 15,-3 0-5-15,-3 2-2 16,0-1 0-16,7 0-2 16,6 5-23-16,11 0-41 15,3 2-40-15,8 0-77 16,12 0-46-16</inkml:trace>
  <inkml:trace contextRef="#ctx0" brushRef="#br0" timeOffset="153561.2495">4746 15006 165 0,'4'11'157'0,"-4"-4"-82"16,2-4-15-16,0-3-18 16,-2 0 9-16,3-17 20 15,2-12-24-15,3-6-14 16,4-3-1-16,2 4 1 15,2 5-9-15,1 5-2 16,0 9-17-16,-1 7-4 16,1 8-1-16,-1 0-4 15,3 20-21-15,1 18-57 16,-1 7-81-16,-2 0-150 16</inkml:trace>
  <inkml:trace contextRef="#ctx0" brushRef="#br0" timeOffset="153710.5272">5069 15010 360 0,'0'0'185'15,"0"9"-162"-15,0 11-7 16,5 6-1-16,3 1-8 16,-2 2-7-16,0-4-2 15,1-2-38-15,-6-12-112 16</inkml:trace>
  <inkml:trace contextRef="#ctx0" brushRef="#br0" timeOffset="153838.9903">5040 14727 535 0,'-14'-4'109'16,"14"4"-66"-16,-1 0-43 15,1 0-9-15,0 0-145 16,0 6-153-16</inkml:trace>
  <inkml:trace contextRef="#ctx0" brushRef="#br0" timeOffset="154375.7186">5480 14751 251 0,'-2'-9'288'0,"2"-8"-228"16,6-3-21-16,15-4-3 15,0 2 7-15,-1 7-1 16,-10 6 1-16,-6 5-22 15,-4 4-12-15,0 10 0 16,0 24-3-16,-5 22-2 16,-12 12-2-16,-1 3-1 15,8-7 0-15,5-13 0 16,5-17 1-16,0-12-1 16,9-8 1-16,7-6-1 15,1-3 2-15,4-5-1 16,0 0-2-16,3 0 0 15,1-9-14-15,-1 0-58 0,1 3-70 16,-7-1-104-16</inkml:trace>
  <inkml:trace contextRef="#ctx0" brushRef="#br0" timeOffset="154875.1508">6187 14602 576 0,'-15'0'74'0,"0"20"-54"16,-5 16-6-16,-6 15 24 0,2 7 5 15,0-2-16-15,8-9-12 16,8-14-11-16,7-14-3 16,1-11-1-16,0-4 2 15,1-1 4-15,9 0 4 16,0 1 10-16,-3 4-2 16,-4 6-10-16,-3 8-4 15,0 6-1-15,-22 0-3 16,-8-2-3-16,-1-6-17 15,7-13-56-15,9-5-57 16,12-2-54-16,3-19-145 16</inkml:trace>
  <inkml:trace contextRef="#ctx0" brushRef="#br0" timeOffset="155257.036">6244 14207 247 0,'0'-2'238'0,"0"1"-187"16,0 1-26-16,0 0-8 15,0 12 19-15,4 18 6 16,-1 15-4-16,0 16 9 15,-3 17-9-15,0 8-3 0,0 3-15 16,0-7-13-16,5-12-6 16,5-16-1-16,2-17 0 15,6-17-4-15,1-14-2 16,4-6 0-16,0 0 1 16,-3 0 5-16,-1 0 0 15,-5 16 0-15,-2 14-1 16,-9 13 1-16,-3 4 0 15,0 4-1-15,0-7-33 16,0-6-88-16,0-16-128 16</inkml:trace>
  <inkml:trace contextRef="#ctx0" brushRef="#br0" timeOffset="155423.353">6581 14860 302 0,'0'5'207'0,"0"18"-161"16,0 9 4-16,3 4-34 16,-3 0-7-16,0 0-9 15,0-6-13-15,0-7-48 16,0-10-65-16,-5-13-135 16</inkml:trace>
  <inkml:trace contextRef="#ctx0" brushRef="#br0" timeOffset="155541.6274">6553 14786 337 0,'-5'-4'156'16,"5"4"-105"-16,0 0-51 15,0 0-52-15,1 0-57 16,6 0-142-16</inkml:trace>
  <inkml:trace contextRef="#ctx0" brushRef="#br0" timeOffset="155855.7576">6802 14088 480 0,'-13'-3'117'0,"8"3"-91"15,4 0-20-15,-3 10-6 16,3 9 0-16,1 3 12 15,0 5 29-15,0 9 10 16,1 6-3-16,13 13-13 16,1 13-10-16,2 5-8 15,2 7-12-15,-3 0-1 16,-2 3-4-16,-3 1 0 16,-2 0-3-16,-1-2-3 15,-5-7-24-15,-3-12-43 16,0-18-40-16,0-14-39 15,-12-20-82-15</inkml:trace>
  <inkml:trace contextRef="#ctx0" brushRef="#br0" timeOffset="156021.6811">6772 14834 323 0,'3'-11'322'15,"9"-3"-248"-15,18-1-1 16,3 1-46-16,2 1-15 15,-2 3-12-15,-7 2-4 16,-2 5-34-16,-2 3-57 16,-5 0-58-16,-4 0-113 15</inkml:trace>
  <inkml:trace contextRef="#ctx0" brushRef="#br0" timeOffset="156254.8278">7176 14346 335 0,'0'-3'233'0,"0"3"-199"16,11 7-11-16,1 27 6 16,-2 14-5-16,-2 16-8 15,-4 9-8-15,0 3-1 16,-2 8-5-16,-1 3-2 0,2-3-15 15,0-8-71 1,-3-20-80-16,0-20-95 0</inkml:trace>
  <inkml:trace contextRef="#ctx0" brushRef="#br0" timeOffset="156487.4456">7131 14639 410 0,'-4'-8'281'15,"4"2"-206"1,7-3-20-16,13-2-29 0,2 0-15 16,1 2-11-16,-4 2 0 15,0 2-10-15,-1 2-31 16,2 3-56-16,-4 0-105 15,-4 0-232-15</inkml:trace>
  <inkml:trace contextRef="#ctx0" brushRef="#br0" timeOffset="156853.3063">7504 14398 577 0,'-7'0'223'15,"7"14"-223"-15,0 18-41 16,0 3-148-16,0 2-185 15</inkml:trace>
  <inkml:trace contextRef="#ctx0" brushRef="#br0" timeOffset="156974.7936">7527 14687 622 0,'-9'0'152'0,"7"4"-142"16,1 7-10-16,-1 8-49 0,-7-5-203 15</inkml:trace>
  <inkml:trace contextRef="#ctx0" brushRef="#br0" timeOffset="157817.5883">5653 16093 324 0,'0'-4'192'16,"0"-2"-117"-16,0 2-1 16,0 0-13-16,-3 1-10 15,-1 3 2-15,-1 0-13 16,-2 0 5-16,-10 0-17 16,-15 11-2-16,-20 19-16 15,-16 16-8-15,-2 15-2 16,4 10 2-16,11-1 9 0,15-9-1 15,13-17-5-15,15-14-3 16,12-10 2-16,12-8-3 16,28-6 0-16,19-6-1 15,16 0-2-15,6-2-27 16,6-6-47-16,-12 3-130 16,-23 0-196-16</inkml:trace>
  <inkml:trace contextRef="#ctx0" brushRef="#br0" timeOffset="158183.3417">5926 16104 544 0,'0'0'157'0,"0"-5"-86"16,27-9-16-16,6-3-8 16,5-3-25-16,-2 6-17 15,-4 4-5-15,-6 9-16 16,1 1-72-16,-15 13-163 16</inkml:trace>
  <inkml:trace contextRef="#ctx0" brushRef="#br0" timeOffset="158549.1259">6108 16318 630 0,'0'-2'147'15,"0"2"-106"1,19 0-1-16,13 0-14 0,2 0-19 16,1 0-7-16,-4 0-9 15,2 6-73-15,-11-3-185 16</inkml:trace>
  <inkml:trace contextRef="#ctx0" brushRef="#br0" timeOffset="159164.2928">6711 16014 238 0,'-3'0'140'0,"0"0"-55"15,1-2-36-15,-1 2-6 16,-2 0-20-16,-2 0-3 15,-2 16-10-15,-1 12 1 16,-2 6 15-16,5 14 18 16,7 7 3-16,0 7 5 15,12 0-7-15,13-8-8 0,6-15-18 16,5-23-11-16,6-16-1 16,6-23 6-16,2-40 1 15,-2-24-8-15,-6-14-3 16,-17 6-2-16,-16 20 6 15,-9 23 5-15,-16 20-6 16,-28 17 0-16,-15 15-6 16,-5 0-6-16,5 12-24 15,24 9-65-15,8-12-217 16</inkml:trace>
  <inkml:trace contextRef="#ctx0" brushRef="#br0" timeOffset="176988.474">10847 9894 393 0,'0'0'82'0,"0"4"-73"16,4 3-5-16,3-2 25 15,-2 0 3-15,-4-3-26 16,1-2 0-16,-2 0 31 16,0 0 9-16,0-19-10 15,0-9-23-15,0-12-13 16,-13-4 1-16,-1-7 0 0,-7-6-1 16,-6 3 1-16,5 8-1 15,-1 15 0-15,7 15 0 16,1 16 11-16,-4 11-7 15,-2 34-4-15,-6 26 0 16,-1 19 1-16,8 10-1 16,7 8 3-16,10 3 1 15,3 1 4-15,0-1 0 16,0 0 4-16,1-1-2 16,4-4 3-16,-4-3-8 15,1-11-5-15,-1-14-2 16,1-13-17-16,-2-20-35 0,0-14-72 15,-9-23-72-15</inkml:trace>
  <inkml:trace contextRef="#ctx0" brushRef="#br0" timeOffset="177203.6937">10309 10495 370 0,'29'-14'227'0,"14"5"-200"16,23 4 42-16,11-1-25 15,1 1-25-15,-2-1-18 0,-11 1-1 16,-8-1-14 0,-10 1-38-16,-10 3-88 0,-9 2-120 15</inkml:trace>
  <inkml:trace contextRef="#ctx0" brushRef="#br0" timeOffset="177469.642">11369 10160 204 0,'-32'0'370'0,"-14"2"-350"16,-2 32 1-1,-4 15-5-15,-2 12 3 0,5 11-12 16,7 11 0-16,12 5 0 16,13-1 4-16,11-5 0 15,6-18-10-15,7-14-1 16,20-16 0-16,6-10 0 16,7-9-1-16,5-14-22 15,3-1-48-15,-7-10-126 16</inkml:trace>
  <inkml:trace contextRef="#ctx0" brushRef="#br0" timeOffset="177702.7469">11352 10363 552 0,'11'0'24'0,"20"16"20"16,11 12 9-16,7 7-16 16,2 9-21-16,-3 5-9 15,-5 1-4-15,-6-6-3 16,-7-2-1-16,-8-5-20 16,1 0-57-16,-12-1-109 15,-6-14-167-15</inkml:trace>
  <inkml:trace contextRef="#ctx0" brushRef="#br0" timeOffset="177902.3009">11627 10458 585 0,'-59'67'46'0,"6"17"2"16,-1 9-29-16,5-1-10 15,6 2-9-15,11-9-3 16,17-14-12-16,12-22-61 16,3-29-83-16,21-20-67 15</inkml:trace>
  <inkml:trace contextRef="#ctx0" brushRef="#br0" timeOffset="178151.6631">11844 10308 360 0,'6'0'241'16,"11"20"-226"-16,10 8 41 16,0 6-20-16,-4 8 1 15,-7 17 2-15,-15 17 0 0,-1 15-10 16,-33 11-2-1,-18 4-15-15,-5-7-12 0,1-15 0 16,8-18-20-16,13-24-106 16,10-32-126-16</inkml:trace>
  <inkml:trace contextRef="#ctx0" brushRef="#br0" timeOffset="178583.9028">12286 10357 605 0,'0'-5'80'0,"18"-1"-54"16,18-3 1-16,6 0-1 15,-2-1-19-15,-1 0-7 16,-11 1 0-16,-8 6-8 16,-9 3-38-16,-9 0-92 15,-2 19-158-15</inkml:trace>
  <inkml:trace contextRef="#ctx0" brushRef="#br0" timeOffset="178706.5711">12356 10536 590 0,'0'1'119'0,"0"11"-79"16,21 0-22-16,9 0-18 15,9-6-8-15,-5-6-142 16</inkml:trace>
  <inkml:trace contextRef="#ctx0" brushRef="#br0" timeOffset="179697.5967">13249 9766 315 0,'0'-11'106'0,"0"2"-61"16,6-2 0 0,2 4 8-16,0 0-15 0,-4 4-9 15,-1 1-5-15,-1 0-8 16,-2 2 0-16,0 0 7 15,0 0-2-15,0 0-7 16,0 0-4-16,0 0-3 16,-3 5-3-16,-6 16-1 15,-9 11-2-15,-7 8 0 16,-2 10-1-16,-7 8 0 16,2 3 0-16,10-5-1 15,7-8 1-15,12-12-1 0,3-16-1 16,15-12 0-1,22-8 2-15,12-3 3 0,13-17-2 16,-1-4 3-16,-6 3-1 16,-6 3 2-16,-12 2 4 15,-11 5-9-15,-11 4-2 16,-5 0-21-16,-4 2-82 16,-5-7-161-16</inkml:trace>
  <inkml:trace contextRef="#ctx0" brushRef="#br0" timeOffset="179880.7363">13677 9671 108 0,'0'0'486'0,"0"22"-417"16,0 29 11-16,-6 19-12 0,-7 16-15 16,-4 9-26-16,-8 10-8 15,-4 4-11-15,-1 3-8 16,4 3 0-16,7-8-2 15,11-10-29-15,8-16-108 16,0-31-147-16</inkml:trace>
  <inkml:trace contextRef="#ctx0" brushRef="#br0" timeOffset="180745.3957">14135 10257 458 0,'0'-11'121'0,"0"5"-73"15,0 2-8-15,0 0 8 16,-2 2-6-16,-16 2-9 16,-10 4-20-16,-12 22-9 15,-5 12 1-15,-4 7 5 16,4 6 6-16,6 7-1 16,8 9-9-16,13 3-6 15,9-1 1-15,9-4-1 16,6-16-2-16,25-9-22 0,13-12-65 15,9-16-61-15,5-12-142 16</inkml:trace>
  <inkml:trace contextRef="#ctx0" brushRef="#br0" timeOffset="181027.9922">14373 10551 440 0,'-16'43'88'0,"16"1"-26"16,0-7-25-16,19-13-15 16,13-14-11-16,8-10 15 15,5-3 5-15,-2-28-5 0,-4-8-4 16,-6-3 21 0,-12 1-13-16,-12 10-7 0,-9 6-5 15,-8 6-6-15,-23 5-11 16,-11 6 0-16,-3 8-1 15,6 0-2-15,10 0-8 16,15 8-30-16,10 3-54 16,4 3-56-16,18-1-101 15</inkml:trace>
  <inkml:trace contextRef="#ctx0" brushRef="#br0" timeOffset="181559.95">15080 9979 530 0,'-10'-4'103'0,"10"4"-50"16,0 0-33-16,0 0-15 15,-3 17-3-15,-4 16 30 16,-8 15 1-16,-8 10-28 16,-3 13-3-16,-1 6 0 15,1 5 0-15,10 1-2 16,7-6 0-16,9-14 0 0,2-18 0 15,21-17 0-15,6-10 0 16,2-9-1-16,0-5-2 16,-2-4-1-16,-4 0-3 15,-3 0-16-15,-4 0-33 16,-1-8-45-16,-7 5-45 16,-8-5-113-16</inkml:trace>
  <inkml:trace contextRef="#ctx0" brushRef="#br0" timeOffset="181792.809">14958 10258 663 0,'5'-6'64'15,"29"4"-26"-15,14 0 0 16,0-1-31-16,-1-2-7 16,-5 3-1-16,-6-1-26 15,-3 3-89-15,-8-3-125 16</inkml:trace>
  <inkml:trace contextRef="#ctx0" brushRef="#br0" timeOffset="182292.1973">16225 9471 528 0,'-25'-10'167'0,"-10"10"-135"16,-9 25 13-16,-12 30-16 16,-14 24-7-16,-1 25-16 15,5 20 1-15,11 13 13 16,17-1-7-16,21-12 2 0,17-17-8 15,13-20-7-15,26-13 0 16,11-16-12-16,4-14-45 16,1-10-64-16,-2-12-45 15,-12-11-121-15</inkml:trace>
  <inkml:trace contextRef="#ctx0" brushRef="#br0" timeOffset="182839.9574">16650 9527 533 0,'0'0'73'0,"0"8"-58"16,0 18 16-16,-3 12 12 16,-4 7-22-16,-1 10-8 15,1 3-3-15,-6 3-4 16,0-1-6-16,1-6 0 0,-1-3-7 16,3-14-24-16,3-13-64 15,2-17-49-15,5-7-44 16</inkml:trace>
  <inkml:trace contextRef="#ctx0" brushRef="#br0" timeOffset="183056.0885">16811 9527 345 0,'0'-4'279'0,"0"4"-239"0,0 16-26 15,5 16 25-15,1 6-12 16,0 9-15-16,1 3-8 16,-3 1-4-16,1 0-1 15,-5 3-22-15,0-1-49 16,0-5-113-16,-21-18-115 16</inkml:trace>
  <inkml:trace contextRef="#ctx0" brushRef="#br0" timeOffset="183289.1192">16486 9522 601 0,'22'-15'67'0,"30"6"-18"15,19-2 18-15,14 2-30 16,9 2-16-16,3 3-10 15,-5-1-3-15,-8 4-8 16,-16 1-2-16,-13 0-10 16,-14 10-76-16,-11 16-85 15,-21 4-121-15</inkml:trace>
  <inkml:trace contextRef="#ctx0" brushRef="#br0" timeOffset="183522.6981">16336 10306 392 0,'7'-7'302'0,"44"-6"-288"15,28-8 44-15,18-4-3 16,9-2-35-16,-2 1-14 15,-13-1-5-15,-13 8-1 16,-23 7-8-16,-18 12-72 16,-15 0-132-16,-14 0-289 15</inkml:trace>
  <inkml:trace contextRef="#ctx0" brushRef="#br0" timeOffset="183970.616">16722 10417 357 0,'0'-9'279'0,"0"6"-235"16,0 1-8-16,0 0-8 16,0 2-16-16,0 0-5 15,-6 15-3-15,-15 21 0 16,-9 15-1-16,-9 11-3 15,0 8 1-15,6-4-2 16,13-13 0-16,15-14 1 16,5-18-7-16,27-17 0 15,12-4 4-15,7-12 2 0,3-15 2 16,-4-2-2 0,-3 3 0-16,-6 1-22 0,-8 3-51 15,-10 5-78-15,-12-3-93 16</inkml:trace>
  <inkml:trace contextRef="#ctx0" brushRef="#br0" timeOffset="184120.5348">16889 10477 355 0,'0'0'281'16,"-9"28"-196"-16,1 20-9 16,-1 14-17-16,-7 10-13 15,-2 6-18-15,-1 1-18 0,1 4-10 16,4-10 0-1,3 0-16-15,11-13-109 0,0-18-225 16</inkml:trace>
  <inkml:trace contextRef="#ctx0" brushRef="#br0" timeOffset="184569.3752">17874 10033 607 0,'-3'0'39'16,"3"12"-9"-16,26 20 14 16,15 10-1-16,6 5-16 15,4 1-11-15,-1 2-12 16,-6-4-4-16,-10 3-7 16,-7 0-61-16,-19-12-156 15</inkml:trace>
  <inkml:trace contextRef="#ctx0" brushRef="#br0" timeOffset="184736.6653">18051 10135 646 0,'-82'53'61'0,"4"21"-2"0,-2 8-36 15,-1 8-19-15,2 1-4 16,17-5-8-16,20-6-29 15,19-7-134-15,19-27-164 16</inkml:trace>
  <inkml:trace contextRef="#ctx0" brushRef="#br0" timeOffset="184984.932">18445 9489 447 0,'7'64'271'0,"8"38"-162"16,2 29-22-16,-14 24-55 16,-12 9 2-16,-55 19-11 15,-42 7-9-15,-24-1-10 16,-11-6-4-16,5-28-4 15,23-33-60-15,12-56-189 16</inkml:trace>
  <inkml:trace contextRef="#ctx0" brushRef="#br0" timeOffset="187545.4872">10179 9478 265 0,'0'-2'43'16,"0"2"-29"-1,0 0 9-15,0 0-15 0,-2 5 0 16,0 9 1-16,1 4 0 16,-2 2 5-16,-2 0-2 15,1 0 17-15,-2 6-7 16,-3 2 6-16,1 7-10 16,-4 5 4-16,-2 12-8 15,-2 8-4-15,-1 7-5 16,0 4-2-16,-2 4 0 15,2 2 2-15,-1 1-1 16,2-2-1-16,3 0-1 16,1-2-2-16,0 7 2 15,3-1 2-15,0 2 5 16,2-2-3-16,1-3-2 0,1-2-2 16,0-4-1-16,1-8-1 15,1-7 0-15,3-8 1 16,0-10-1-16,0-8 0 15,1-3 0-15,9 1 0 16,-3-4 2-16,3 3-2 16,1-4 0-16,1-1 0 15,4-1 1-15,1-6-1 16,5-3 0-16,3-2 1 16,5-3 0-16,3-2 1 15,6-3 10-15,2 3 1 16,4 2-1-16,0 1-7 0,-2 6 2 15,-2-2-3-15,-1 0-2 16,-1 0 0-16,4-6-1 16,5-4 1-16,1-2 6 15,3 0-1-15,2-3 2 16,-1-12-4-16,1 3 5 16,6 2 18-16,4 1-16 15,6 0-7-15,3 4 1 16,2-1-3-16,1-1-1 15,-3 1 0-15,0 1-1 16,-1 0 1-16,1 3-2 16,1 2 1-16,0 0 2 15,2 0-2-15,4 0 1 0,4-2 2 16,1-4-1 0,-3 1 1-16,-2-3-1 0,2-1 2 15,1-3-1-15,-1 0 2 16,0 0-2-16,-5 0 0 15,1 2-1-15,-5 0 2 16,-1 2 0-16,-4 4 0 16,-4-1-3-16,-6 2-1 15,-4 1 0-15,-3-1-1 16,-2 1 0-16,-2 2 1 16,-6-1-1-16,-2 1-1 15,-3 0 1-15,0-3 0 0,0 2 2 16,2-3 1-1,10 1 3-15,6 0 3 0,7-2-2 16,4 2-4-16,4 0-3 16,1-4 1-16,5 3 0 15,1-2 0-15,4 1 0 16,1 2 1-16,0 3-1 16,1 0 1-16,-3 0 1 15,6 0-3-15,0 0 1 16,-3 6-1-16,0 2-1 15,-2 0 1-15,-2 0-1 16,3 1 1-16,1-2 0 16,-3 1 1-16,1 2 1 15,3 1 0-15,-1 0 0 16,-2 0-1-16,-1-2-1 0,0-1 2 16,5 2-1-16,-2-4 3 15,1 0-2-15,1 1 0 16,-2-4-2-16,6-3 2 15,6 0 1-15,9 0 2 16,0 0-2-16,3 0 0 16,1 0-1-16,-1 0 1 15,3 0 1-15,0 0-2 16,6 0 0-16,0 0 2 16,5 0-3-16,1 0 0 15,2 0 1-15,0-2-1 16,-4-4 2-16,-12 0-3 0,-16-2 0 15,-21 1 0-15,-22 4-4 16,-20 1-15-16,-13 2-33 16,-10-2-49-16,-5-3-8 15,-8-3-25-15,-23 1-35 16</inkml:trace>
  <inkml:trace contextRef="#ctx0" brushRef="#br0" timeOffset="190205.4361">9972 9430 23 0,'-3'0'135'0,"3"0"-120"16,0 2-7-16,0 1 5 16,0 1 11-16,2-1 27 0,5-2-8 15,2-1-15-15,3 0 1 16,-2 0-2-16,1 0-11 16,1 0-2-16,-2 0-6 15,5 0 8-15,0-6 10 16,1 1-10-16,3 0-1 15,1 1 6-15,7-1-5 16,4 1 11-16,8-3-9 16,3-1-3-16,4-4-7 15,2-3 3-15,3-5 11 16,-1 0-5-16,0 4-4 16,-3 2-7-16,-5 8-2 15,0 0-2-15,-5 0 1 0,1 2 1 16,4-6-2-1,10 3 3-15,6-2 12 0,8-1-3 16,5 0-2-16,4 2 0 16,-1 0 1-16,2 0-3 15,-1 0 4-15,1-3-8 16,-3-2-2-16,-3 1-1 16,-2-3 0-16,0 2-1 15,-1-1 2-15,6-1 11 16,3 1-8-16,4 2-3 15,1-2-4-15,7-2 0 16,3 0 0-16,5-1 0 16,-1 0 0-16,-2 3 0 15,-5-1 3-15,-6 6-1 0,-3 3 0 16,-6 0 0-16,-3 1 3 16,-1 0 2-16,0 1-2 15,1-3-1-15,1 3 0 16,-5-3-3-16,-5 3-1 15,-6-3 0-15,-2 3 0 16,2-1 0-16,0-2 0 16,2 0 1-16,-2 2 0 15,0-3 1-15,3 4 0 16,2-1 2-16,1-1 1 16,2 1-1-16,1-1-3 15,-1-1 1-15,-1 0 0 16,0 1-1-16,-6 4-1 0,4-1 1 15,0 3-1-15,1 0 1 16,4 0-1-16,3 0 2 16,1-2-2-16,3 0 1 15,3 1-1-15,4-1 0 16,1 2 2-16,1 0 0 16,-1 0 1-16,3 0-1 15,0 2 2-15,-1 10-3 16,-4-1 0-16,-1 2-1 15,0-4 3-15,2-2-3 16,0 0 2-16,3 0-2 16,1-3-1-16,4 0 1 15,5-2 0-15,4 3 0 0,2 0 0 16,-2 3 1-16,-2 0 0 16,-3 0-1-16,-3 1 2 15,0-3-1-15,1 1 0 16,4-3 2-16,-1-1-2 15,1-1 0-15,-2 0-1 16,1-2 0-16,2 0 0 16,0 0 1-16,-4 0 0 15,-6 0 0-15,-1 0-1 16,-4 0 1-16,-3 0-1 16,-6 0 1-16,-8 0 0 15,-9 0-1-15,-7 0 0 0,-12 0 2 16,-8 0-2-1,-10 0-1-15,-8 0 1 0,-5 0 0 16,0 0 1-16,-3 0-1 16,0 0 3-16,0 0-2 15,0 0 0-15,0 0-1 16,0 0 0-16,0 0 0 16,0 0 0-16,0 0 0 15,3 0 0-15,-2 0 0 16,8 0-1-16,3 0 1 15,6-2 0-15,4 0 0 16,3-1 0-16,-3 2 0 0,0-1 0 16,-1 1 0-1,-3 1 0-15,1 0 0 16,2 0-1-16,5 4 1 0,4 3 0 16,5-1 0-16,5 0 0 15,2-2 0-15,0 2 1 16,-2-2-1-16,-4 2 0 15,-6 0 0-15,-5 1 0 16,-5-1-1-16,-2 0 1 16,-5-1 0-16,-1 1 0 15,0-1 0-15,3-2 1 16,-2 2-1-16,5 0 0 16,-4-3 1-16,0 2-2 15,-5 0 1-15,-3 3-1 16,2 2 1-16,-2 5 0 0,3 5 0 15,-2 10 0-15,1 10 0 16,-2 8-1-16,4 8 1 16,-2 7 0-16,2 8 0 15,0 11 0-15,-2 1 0 16,-4 5 0-16,-2-1 0 16,-2-2 0-16,0-4 0 15,0-3 0-15,-2-4 0 16,-4 0-2-16,0-2 2 15,2-3 0-15,-3-3 0 16,1 1-1-16,-2 0 1 16,0 2 0-16,-2-3-1 15,3-3 1-15,-1-3-1 0,1-2 1 16,0-1 0-16,2 2 0 16,0-3-1-16,2-2 0 15,0-1 0-15,0-3-1 16,2-3 1-16,-1 0 1 15,-1-4-1-15,1-3 1 16,0-3-1-16,2-2 0 16,0-3 0-16,0-3 0 15,0-3-1-15,0-6-2 16,0-1 2-16,0-6 1 16,0-2-1-16,0-2 1 15,0-2 0-15,0-5 1 0,0 1-1 16,0-2 0-1,0 0 1-15,0 0 0 0,0 0 0 16,-12 0 1-16,-21 0 0 16,-22-2-1-16,-24 2 2 15,-27 0-1-15,-21 0 0 16,-25 8 0-16,-17-3 1 16,-11-5-2-16,-5-6-17 15,18-26-102-15,16-21-266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33:54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5319 5893 117 0,'-3'2'33'0,"1"1"-33"15,2-3-22-15,0 0-14 16</inkml:trace>
  <inkml:trace contextRef="#ctx0" brushRef="#br0" timeOffset="772.5158">5319 5893 52 0,'3'-6'93'0,"-3"6"-60"16,0 0 9-16,1 0 15 16,-1-1-8-16,2 0-3 15,-1 1-14-15,1-2-4 16,-1 2 2-16,1 0 1 15,1-2-6-15,0-1 5 0,4-2-6 16,-1 1 13-16,0-1-5 16,-1 2-7-16,-4 1-5 15,-1 0-5-15,0 2 2 16,0 0 2-16,0-1-2 16,0 1-9-16,0 0-1 15,0 0-1-15,0 0 1 16,0-2 3-16,0 1 2 15,0 1-2-15,0-1-2 16,0 1 2-16,0-3 2 16,-6-3-10-16,-3 2-2 15,-7-1 0-15,-3 3 0 0,-6 2 0 16,-8 0 1-16,-6 0-1 16,-9 13-1-16,-9 9 1 15,0 4 0-15,2 3 0 16,9 4 0-16,10-3 0 15,9-2 0-15,9-1 0 16,8-7 0-16,5-2 0 16,5 0 0-16,0-3 0 15,15 2 1-15,15-3 4 16,9-2 9-16,9-1 7 16,7 1 0-16,-3 3-1 15,-1-1-6-15,-7 3-7 16,-6 6-4-16,-5 3-2 0,-8 5 0 15,-9 5-1-15,-8 5 1 16,-8 8-1-16,-1 5 0 16,-21 5 0-16,-9 1-1 15,-7 0 0-15,-3-6 0 16,-2-4 0-16,-2-11-2 16,5-12 3-16,4-12-1 15,4-15 1-15,7-10-1 16,8-35-1-16,10-15-6 15,7-13 4-15,18-11 1 16,27-6 3-16,16-7 0 16,14-3 1-16,1 6 1 0,-3 9 1 15,-12 11 2 1,-13 17-2-16,-18 15 0 0,-14 14-3 16,-9 12 0-16,-7 5-2 15,0 6-13-15,-3 5-80 16,-4 0-100-16,3 5-159 15</inkml:trace>
  <inkml:trace contextRef="#ctx0" brushRef="#br0" timeOffset="1753.941">5908 6294 104 0,'5'-2'15'0,"5"0"-15"15,2-2 1-15,1 1-1 16,1-2 1-16,-2-1 14 16,-2 2 5-16,-1 0 6 15,-4 0 21-15,-1 1 12 16,-2 2-3-16,-2-3-9 15,0 4-9-15,0-2-3 16,0 2 2-16,0 0-1 16,1-4-2-16,4 0-5 15,1 0 10-15,1 0-4 16,-4 0-11-16,-3 2-4 16,0 0 11-16,0-1 13 15,0 1-12-15,-22 2-8 16,-11 2-20-16,-12 21-4 0,-9 14 0 15,-2 10 1-15,-1 8-1 16,3 7 1-16,11 6-1 16,12 6 0-16,11 4 0 15,14-5 0-15,6-12-1 16,18-15 0-16,18-21 0 16,7-16-4-16,9-9-17 15,3-9-49-15,8-19-52 16,3-8-97-16</inkml:trace>
  <inkml:trace contextRef="#ctx0" brushRef="#br0" timeOffset="2068.82">6318 6533 504 0,'-13'30'84'15,"10"3"-56"-15,3-1-1 16,18-8-8-16,18-9-13 16,16-12-3-16,9-3 5 15,8-25 19-15,-2-11 17 16,-7-4 6-16,-16 4-9 16,-19 3-9-16,-15 6-14 15,-10 7 1-15,-18 4-7 16,-23 8-12-16,-9 8-1 0,-3 0-8 15,7 0-7-15,13 7-33 16,11 0-33-16,13-1-31 16,9-4-61-16,18-2-160 15</inkml:trace>
  <inkml:trace contextRef="#ctx0" brushRef="#br0" timeOffset="2384.6401">7166 6268 237 0,'-20'0'249'0,"-3"11"-232"16,-3 13 28-16,-1 3 12 16,2 4-29-16,4 0 2 15,9 0 10-15,9-7-20 16,3-6-19-16,5-8 1 15,14-5 9-15,7-2 40 16,0 1 3-16,-5 3-7 16,-7 10-9-16,-11 10-21 15,-3 10-4-15,-23 11-7 16,-18-3-6-16,-6-7-2 16,-1-20-27-16,7-18-59 15,12-16-72-15,12-28-124 16</inkml:trace>
  <inkml:trace contextRef="#ctx0" brushRef="#br0" timeOffset="2916.4124">8143 5830 417 0,'-4'0'69'0,"-13"0"-10"16,-8 11-19-16,-5 17-5 0,-9 14-10 15,-4 12 5-15,-2 12 1 16,1 12-5-16,8 12 8 16,10 5-4-16,14 1-8 15,11-8-12-15,1-13-5 16,6-12-4-16,12-12 0 16,-2-10 0-16,2-9-1 15,-1-6 0-15,-1-9 0 16,-6-8-8-16,-5-7-55 15,2-2-103-15,-2-22-178 16</inkml:trace>
  <inkml:trace contextRef="#ctx0" brushRef="#br0" timeOffset="3232.4875">8416 6093 210 0,'0'-4'368'0,"0"4"-348"15,-7 10-8-15,-11 13 5 16,-6 12-6-16,-8 6-10 16,-5 11 0-16,-3 8 0 15,3 5 16-15,5-3 1 16,10-6-5-16,17-14-11 15,5-14-2-15,11-11 0 0,22-9 2 16,4-7 7-16,3-1 3 16,2 0-3-16,0-5-6 15,-6-10-3-15,-5-3-2 16,-9-2-6-16,-16 0-48 16,-6 6-64-16,-4 2-170 15</inkml:trace>
  <inkml:trace contextRef="#ctx0" brushRef="#br0" timeOffset="3432.1722">8201 6393 597 0,'7'0'55'16,"25"0"-29"-16,13 0 28 15,4 0-19-15,2-1-27 16,1-13-7-16,-6-3-1 15,-1-7-9-15,-8-1-61 16,-8-1-77-16,-6 4-59 16</inkml:trace>
  <inkml:trace contextRef="#ctx0" brushRef="#br0" timeOffset="3631.3954">8826 5799 429 0,'11'0'156'16,"-4"26"-124"-16,5 13 40 0,-1 12-14 16,-7 15 1-16,-4 11 1 15,-1 13-8-15,-29 5-19 16,-12 6-16-16,-12-6-12 16,-5-10-5-16,7-14-6 15,11-21-42-15,14-24-79 16,23-26-119-16</inkml:trace>
  <inkml:trace contextRef="#ctx0" brushRef="#br0" timeOffset="4446.2715">9757 5999 269 0,'-9'0'144'16,"-9"0"-78"-16,-2 0-1 15,-9 12-18-15,-5 10-11 0,-2 5-5 16,2 1 10-16,5-2 13 15,12-2-17-15,9-8-22 16,8-4-13-16,0-2 14 16,10 0 24-16,12 2-1 15,3 5-2-15,-4 6-6 16,-8 5-13-16,-8 7-3 16,-5 5-7-16,-15-1 2 15,-15-2-8-15,-6-9-2 16,0-8 0-16,2-14-2 15,7-6-19-15,5-4-10 16,10-16-26-16,10-4-8 16,2 1-39-16,23 3-39 0,14-1-85 15</inkml:trace>
  <inkml:trace contextRef="#ctx0" brushRef="#br0" timeOffset="4679.8816">10020 6140 223 0,'0'4'388'16,"0"12"-370"-16,0 3 18 16,0 3 12-16,0 1-18 15,0 3-24-15,0-2-5 16,0 3-1-16,0-1-3 0,0 3-12 15,-3 4-24-15,-8 0-56 16,2-6-107-16</inkml:trace>
  <inkml:trace contextRef="#ctx0" brushRef="#br0" timeOffset="4843.8969">10100 5885 566 0,'0'-9'112'16,"0"6"-97"-16,0 1-15 15,0 2 0-15,2 0-29 0,6 0-95 16,3 12-32-16,3 16-60 16</inkml:trace>
  <inkml:trace contextRef="#ctx0" brushRef="#br0" timeOffset="5094.7023">10238 6325 287 0,'0'22'149'0,"-2"0"-83"16,1-5 5-16,1-6-21 0,1-8-28 16,23-3-2-1,9-1 24-15,7-17 12 0,3 1-3 16,-5 3-9-16,-7 9 7 15,-7 5-25-15,-12 0-15 16,-6 19-6-16,-6 6-3 16,0 3-2-16,-4-4-11 15,-7-6-79-15,8-6-92 16,3-12-157-16</inkml:trace>
  <inkml:trace contextRef="#ctx0" brushRef="#br0" timeOffset="5394.0195">11091 5806 559 0,'-16'0'68'0,"-2"11"-38"15,-6 22 34-15,-6 12-18 16,-3 13-33-16,1 15 2 16,0 8-4-16,7 6 2 15,8 0 2-15,10-9-11 16,7-8-4-16,0-18-1 16,6-9-1-16,9-10-4 0,1-10-10 15,-1-5-61 1,7-14-101-16,-6-4-260 0</inkml:trace>
  <inkml:trace contextRef="#ctx0" brushRef="#br0" timeOffset="5760.2027">11333 5909 468 0,'9'-9'78'0,"-5"4"-26"16,1 2 10-16,-5 3-23 15,0 0-28-15,-8 19-4 16,-13 19 24-16,-9 12-13 15,-4 13-9-15,0 4-1 16,8-2-3-16,10-7-1 16,13-12-4-16,3-14-2 15,8-10 2-15,16-5 0 16,1-8-1-16,3-4 1 16,0-5-1-16,-5 0 1 15,-2 0-17-15,-9-11-54 0,-2-3-101 16,-10 0-188-16</inkml:trace>
  <inkml:trace contextRef="#ctx0" brushRef="#br0" timeOffset="5959.3383">11149 6199 570 0,'0'0'140'16,"12"0"-124"-16,20 0 6 15,11 0 12-15,3-9-24 16,-1-4-7-16,-6-2-3 16,-8-4-11-16,-7 2-78 0,-2 0-117 15,-10 1-188 1</inkml:trace>
  <inkml:trace contextRef="#ctx0" brushRef="#br0" timeOffset="6142.5174">11613 5721 290 0,'8'24'275'16,"-5"23"-178"-16,1 15 1 15,-4 11-29-15,0 11-16 16,-13 7-2-16,-14 1-24 16,-7 0-15-16,-8-1-12 0,-3-12-1 15,-1-4-22 1,1-11-87-16,9-25-95 0,1-23-203 15</inkml:trace>
  <inkml:trace contextRef="#ctx0" brushRef="#br0" timeOffset="6890.3881">4155 6571 585 0,'34'0'46'16,"28"0"46"-16,24 0-1 16,11-4-52-16,-3-5-37 0,-4-9-2 15,-9-17-80 1,-25-15-274-16</inkml:trace>
  <inkml:trace contextRef="#ctx0" brushRef="#br0" timeOffset="15236.5304">4115 7557 312 0,'21'-4'52'0,"0"0"-51"16,5 0 7-16,7 2 31 15,5-3-2-15,5 2-20 16,6-5-7-16,3-1 5 15,5-4 2-15,1-3-3 16,-1-1-6-16,7 0 6 0,1 3-1 16,3 0-3-16,-3 4-5 15,-2 2-2-15,-3 0 0 16,-7 1-1-16,-3 1 1 16,-6 3-1-16,0-1 0 15,-4 2 0-15,5-2 6 16,1-1 1-16,2 1 14 15,0-3-9-15,1 2-10 16,4-2-4-16,7-1 1 16,6-1 1-16,1-2 0 15,3 0 0-15,1-2 0 16,6-2 0-16,8-3 2 16,7 0-2-16,10-1-1 0,-1 2 0 15,4 2 1 1,-1 4 0-16,-1 2 0 0,1 0 0 15,1 1 0-15,1 1 1 16,3-2 0-16,4-2-2 16,6-3-1-16,5-3 0 15,5-2 0-15,2 2 1 16,-3 4-1-16,-4 2 1 16,-6 4 1-16,-5 0 2 15,-3 0-2-15,-2 3-1 16,5 0-1-16,5-1 0 15,8-2 0-15,8 4 0 0,-3 0 0 16,2-1 0 0,-5 0 1-16,-1-2 2 0,0-2-2 15,1 2 1-15,6-2-1 16,4 0 1-16,8-3 1 16,8-3-2-16,-2-1 0 15,0-4 1-15,-3 0 0 16,1-2 2-16,3 5 5 15,1-2 7-15,-5 2-4 16,-3 3-3-16,-14 2-3 16,-16 5-1-16,-15 4 0 15,-10 2-1-15,-10 0-4 16,-14 0-1-16,-19 0-3 16,-27 0-31-16,-18 6-89 15,-3-6-172-15</inkml:trace>
  <inkml:trace contextRef="#ctx0" brushRef="#br0" timeOffset="19858.9455">4154 8286 125 0,'0'4'0'16,"0"-4"-2"0,0 2-1-16,0-2 3 0,-2 0 3 15,2 0 8-15,0 0 7 16,0 0 15-16,0 0-2 16,0 0-10-16,0 0-7 15,0 0-3-15,0 0 2 16,0 0 7-16,0 0 1 15,2 0 5-15,-2 0 11 16,0 0-8-16,0 0 3 16,0 0 1-16,0 0-6 15,0 0-2-15,0 0 3 16,0 0-6-16,0 5-3 16,-7 6 4-16,0 2-7 0,1-2-9 15,3-2-4-15,3-4 1 16,0-3 0-16,0-2 1 15,33 0 12-15,28-7 24 16,30-22 4-16,11-7-7 16,-4 6-19-16,-26 6-10 15,-32 12-9-15,-22 10-4 16,-18 2-75-16,-2 4-118 16,-23 9-307-16</inkml:trace>
  <inkml:trace contextRef="#ctx0" brushRef="#br0" timeOffset="20590.3185">5348 7933 426 0,'4'-6'49'15,"-1"3"-14"-15,0 0 19 16,-2 1-19-16,-1 2-23 16,0 0-4-16,0 7 6 15,-6 24 11-15,-18 17 6 16,-9 20-25-16,-10 13-3 16,-5 13 0-16,3 6 0 0,7-3 1 15,15-9-2-15,16-18 0 16,7-20-2-16,27-17 0 15,19-15 0-15,8-11 1 16,3-6-1-16,-4-1 1 16,-5 0 0-16,-8-2-1 15,-8-8-3-15,-9 1-9 16,-11 0-67-16,-9-4-107 16</inkml:trace>
  <inkml:trace contextRef="#ctx0" brushRef="#br0" timeOffset="20856.6359">5061 8246 421 0,'19'0'152'0,"15"0"-150"16,17 0 53-16,9 0-4 16,-1 0-39-16,-5 0-11 15,-6 0-1-15,-6 0-9 16,-5 0-55-16,3 0-82 0,1 6-140 16</inkml:trace>
  <inkml:trace contextRef="#ctx0" brushRef="#br0" timeOffset="21339.9568">6088 8156 29 0,'-3'-9'351'0,"-5"6"-322"0,-3 3 7 16,1 0 2 0,-7 0-16-16,-3 7-15 0,-5 14 4 15,-4 5 14-15,-1 8 2 16,0 6-1-16,5 2 2 16,6 4 0-16,5-3-15 15,8-6-10-15,6-8-2 16,0-9-1-16,6-16 1 15,21-4-1-15,10-19 3 16,10-22-2-16,5-5 0 16,-3-5-1-16,-6 5 2 15,-8 10 11-15,-12 10-9 0,-9 14 0 16,-9 6 3-16,-5 6 3 16,0 0-4-16,-1 18-3 15,-15 14 14-15,-5 4-2 16,4 0-12-16,3-5-3 15,3-4-7-15,8-4-21 16,3-6-21-16,0-4-31 16,9-8 4-16,12-5-18 15,3 0-6-15,2-16 34 16,-1-6 12-16,0 2-22 16</inkml:trace>
  <inkml:trace contextRef="#ctx0" brushRef="#br0" timeOffset="21588.0902">6356 8236 313 0,'5'-4'118'16,"-3"2"-34"-16,-1 2-23 0,1 0-10 16,-2 12 1-16,0 12 1 15,0 0-26-15,0-2-21 16,0-6-4-16,3-10-2 16,15-6 1-16,14-6-1 15,11-22 2-15,5-4 7 16,1 3 14-16,-6 15 3 15,-9 14 6-15,-8 2-9 16,-10 27-17-16,-10 11-4 16,-6 7-2-16,0 2 0 15,-11-6-46-15,0-11-144 16,5-20-315-16</inkml:trace>
  <inkml:trace contextRef="#ctx0" brushRef="#br0" timeOffset="22170.0256">7257 7858 19 0,'6'-19'327'16,"0"5"-277"0,1-1-3-16,5-5 7 0,-3 4 11 15,-4 1-31-15,-1 4 12 16,-2 5 1-16,-2 3-7 15,0 3-5-15,-2 0-15 16,-19 7-10-16,-14 23-7 16,-4 13-1-16,0 12 3 15,3 16 2-15,9 11-2 16,11 8 6-16,13-4-7 16,3-11-3-16,15-15-1 15,16-17-1-15,6-17-1 16,7-12-2-16,3-9-10 15,-6-5-47-15,-7 0-42 16,-6-14-84-16</inkml:trace>
  <inkml:trace contextRef="#ctx0" brushRef="#br0" timeOffset="22535.5216">7705 7941 410 0,'0'0'60'0,"0"0"-23"15,-13 2-1-15,-6 17-3 16,-6 6-10-16,-5 11-5 15,-4 6-3-15,1 6-4 16,2 3-4-16,7-5-2 16,13-6-3-16,10-7-2 15,1-8 0-15,25-10 5 16,15-10 16-16,14-3 9 16,6-2-15-16,2 0-4 15,-4-6-7-15,-10-6-4 16,-9-4-2-16,-18 2-18 15,-15 0-60-15,-6 6-82 0,-6 0-116 16</inkml:trace>
  <inkml:trace contextRef="#ctx0" brushRef="#br0" timeOffset="22768.319">7464 8128 205 0,'18'-15'357'16,"15"8"-319"-16,19-1 25 15,12-1-11-15,3 0-22 0,-2-2-14 16,-9-1-12 0,-11 2-4-16,-8-2-2 0,-11-4-24 15,-4 1-61-15,0 0-98 16,-5 0-179-16</inkml:trace>
  <inkml:trace contextRef="#ctx0" brushRef="#br0" timeOffset="22968.3044">8152 7577 523 0,'14'23'73'16,"6"22"34"-16,0 14-46 15,-7 18 20-15,-13 16-13 16,0 12-31-16,-34 7-16 0,-20-1-8 16,-12-8-12-16,2-21-1 15,11-22-19-15,17-33-82 16,24-27-117-16,12-42-388 16</inkml:trace>
  <inkml:trace contextRef="#ctx0" brushRef="#br0" timeOffset="28704.2572">9041 7960 140 0,'3'0'61'16,"2"0"-27"-16,1-5 2 16,3-5 10-16,-2 0-6 15,0 1 2-15,1-2 3 16,-2 3-3-16,2-3-3 15,0 2 2-15,-2-3-6 0,-3 5 0 16,-1 0 1 0,-2 4 0-16,0 3-8 0,0 0 1 15,0 0 2-15,-21 0-7 16,-12 10-18-16,-12 19-6 16,-7 14 1-16,-1 8 0 15,6 7 1-15,10 2-1 16,11 0 1-16,12 3-2 15,11-5-1-15,3-7 1 16,13-5-2-16,15-14-3 16,10-10-18-16,7-11-64 15,10-11-57-15,1-9-128 0</inkml:trace>
  <inkml:trace contextRef="#ctx0" brushRef="#br0" timeOffset="28953.9359">9348 8131 377 0,'-19'28'69'0,"7"5"-26"15,8 3-4-15,4-3-17 16,13-8-16-16,21-7 4 16,11-16 11-16,8-2 13 15,2-10 12-15,-9-16 0 16,-11 0 8-16,-12 1-23 15,-14 1-13-15,-9 4-12 16,-9 1-6-16,-24 5 0 0,-9 5-17 16,-5 9-34-16,6 0-38 15,13 11-50-15,19 3-24 16</inkml:trace>
  <inkml:trace contextRef="#ctx0" brushRef="#br0" timeOffset="34273.5755">10169 7775 466 0,'0'-1'63'0,"0"-1"-18"16,0 0-1-16,0 0-17 16,0 2-8-16,0 0 3 0,0 2 0 15,-9 23-10-15,-7 16-5 16,-4 15-4-16,0 15-2 15,3 7 0-15,4 1-1 16,10-7 0-16,3-18 0 16,12-17 0-16,19-16 0 15,8-15-1-15,4-6 1 16,-3-2 0-16,-1-14 0 16,-15-1-1-16,-6 0-1 15,-12 0-14-15,-6-2-53 16,0 7-71-16,-6-1-31 15</inkml:trace>
  <inkml:trace contextRef="#ctx0" brushRef="#br0" timeOffset="34440.3326">10006 8075 352 0,'-7'-6'216'0,"7"-4"-118"15,7-2-47-15,22-2-29 16,11-6 13-16,12-2 0 15,6-2-21-15,1 2-10 16,-8 1-4-16,-10 7-2 16,-10 8-64-16,-9-4-134 15</inkml:trace>
  <inkml:trace contextRef="#ctx0" brushRef="#br0" timeOffset="34905.7604">11013 7496 295 0,'0'-7'92'15,"0"-2"-15"-15,0-2-20 16,0-1-2-16,3 0-16 15,-1-2 19-15,-2 6-1 16,0 1-10-16,0 7 9 16,-15 7-24-16,-18 35-15 15,-12 28-13-15,-8 28-2 16,5 21 3-16,11 11 3 16,17-1-7-16,20-11-1 0,6-20-1 15,33-28-9-15,13-22-71 16,11-26-99-16,-3-22-186 15</inkml:trace>
  <inkml:trace contextRef="#ctx0" brushRef="#br0" timeOffset="35404.5874">11440 7652 576 0,'0'0'67'0,"0"0"-42"15,-3 0 1-15,-6 14-16 16,-4 9-7-16,-6 12-1 15,-2 3 4-15,-3 12-2 16,3 4 3-16,6 3-5 16,9 2 0-16,6-6-2 15,12-7 0-15,18-12 0 16,8-15 1-16,7-7 1 16,4-12-1-16,-4 0-1 15,-6-2-2-15,-13-11-1 16,-12 2-14-16,-8 4-82 15,-6-4-134-15</inkml:trace>
  <inkml:trace contextRef="#ctx0" brushRef="#br0" timeOffset="35620.6017">11251 7879 620 0,'18'-5'25'0,"30"-3"10"16,17-1 22-16,5-4-19 15,-3 1-11-15,-10-3-8 16,-12 4-18-16,-12 2-1 16,-8 2-25-16,-9 1-72 0,-5 3-74 15,-7 2-173 1</inkml:trace>
  <inkml:trace contextRef="#ctx0" brushRef="#br0" timeOffset="35820.3685">11866 7357 618 0,'16'57'97'16,"-3"32"4"-16,-10 23-45 15,-6 17-24-15,-40 17-15 16,-17 1-13-16,-8-8-4 0,2-17-13 16,8-32-55-1,3-46-172-15</inkml:trace>
  <inkml:trace contextRef="#ctx0" brushRef="#br0" timeOffset="63652.7694">12841 6710 173 0,'-6'-6'230'0,"6"3"-214"15,0 3-15-15,0 0 26 16,0-1 0-16,6-1-6 16,9-2 6-16,8 0 9 15,3-2 6-15,3 1-1 16,2-2-17-16,0 5-14 0,1-1-8 16,-6 0-2-16,-3 3-6 15,-8 0-33-15,-6 3-53 16,-7 16-49-16,-2 3-159 15</inkml:trace>
  <inkml:trace contextRef="#ctx0" brushRef="#br0" timeOffset="63819.5099">12911 6953 672 0,'29'-15'59'0,"1"10"-38"15,10-1 20-15,4-4-37 16,-3 7-4-16,-7 3-85 16,-5 0-119-16</inkml:trace>
  <inkml:trace contextRef="#ctx0" brushRef="#br0" timeOffset="64749.754">15558 5676 136 0,'5'-13'117'0,"-1"2"-82"16,-1 0 16-16,-2 0 6 0,1 0-17 16,-2 0-14-16,0-1 5 15,0 1 1-15,0-1 8 16,0 1 3-16,-7 0-17 15,-4 1-6-15,-4 2-2 16,-6 4-3-16,-6 4 6 16,-2 0-16-16,-4 2-1 15,-3 18 1-15,1 2 1 16,1 5 0-16,4 2-2 16,8-1 0-16,7-1-3 0,9-3-1 15,6-4-1 1,6-2 1-16,21 0 5 0,12-3 8 15,7 4 15-15,6 0 1 16,-1 3 8-16,-3 3-13 16,-9 4-9-16,-13 7-6 15,-11 6-4-15,-15 6-4 16,-7 6 1-16,-24 1-2 16,-13-4 0-16,-5-6-1 15,0-12 0-15,3-14-1 16,4-16-5-16,9-3-3 15,9-37-5-15,15-21-3 16,9-19 9-16,33-11 4 16,20-2 5-16,12 8 2 15,5 7-1-15,-1 17 0 0,-8 16-1 16,-12 16-2-16,-16 16-65 16,-20 10-81-16,5 0-124 15</inkml:trace>
  <inkml:trace contextRef="#ctx0" brushRef="#br0" timeOffset="65315.3665">16622 5794 457 0,'-35'0'54'15,"-8"4"-21"-15,0 17 12 16,-3 2-18-16,1 2-1 15,10 1-6-15,12-4-3 16,14-10-11-16,9-3-4 16,0-8 2-16,18-1 9 15,9 0 14-15,1 0 15 16,-1 0 4-16,-8 2-6 16,-13 15-11-16,-6 12-2 15,-18 8-5-15,-21 4-9 16,-11 0-11-16,-5-9-1 0,5-8-1 15,11-12-6-15,14-8-35 16,16-4-33-16,9 0-38 16,4-16-84-16,29-1-118 15</inkml:trace>
  <inkml:trace contextRef="#ctx0" brushRef="#br0" timeOffset="66113.5108">16869 5845 277 0,'0'-8'163'0,"0"6"-107"16,3 1 18-16,2 1-25 0,-2 0-17 15,1 3 8-15,-2 21 5 16,0 10-11-16,-2 10-10 16,0 2-8-16,0 0-10 15,-7 0-6-15,-2-5-2 16,0-5-20-16,-2-10-44 16,-2-8-52-16,0-18-60 15</inkml:trace>
  <inkml:trace contextRef="#ctx0" brushRef="#br0" timeOffset="66296.0816">17031 5562 645 0,'-8'-11'78'0,"3"11"-71"16,5 0-7-16,0 2-26 15,2 11-66-15,9 7-35 16,2 12-76-16</inkml:trace>
  <inkml:trace contextRef="#ctx0" brushRef="#br0" timeOffset="66545.7382">17214 5873 511 0,'0'12'74'15,"0"1"-4"-15,5-3-25 16,11-7-31-16,15-3 0 16,13-11 13-16,14-13 3 15,3 2 17-15,-5 11-6 16,-12 11-2-16,-19 4-17 16,-16 27-8-16,-9 11-9 15,-12 9-1-15,-18 7-4 16,-2-3 0-16,6-11-35 15,11-14-77-15,7-16-87 16,8-14-170-16</inkml:trace>
  <inkml:trace contextRef="#ctx0" brushRef="#br0" timeOffset="66879.1739">18042 5389 452 0,'3'-6'78'16,"-3"4"-4"-16,0 2-15 16,0 0-24-16,0 5-20 15,-3 22-8-15,-13 21 9 16,-8 17-8-16,-9 16-7 0,-3 8-1 15,5 5 4-15,6-5 0 16,13-15-2-16,12-18-2 16,3-16 0-16,20-16 2 15,4-6 0-15,1-9-2 16,-1-3 0-16,-2-5 0 16,-5-1-3-16,-4 0-37 15,-8 0-76-15,-5-9-83 16</inkml:trace>
  <inkml:trace contextRef="#ctx0" brushRef="#br0" timeOffset="67045.6153">17854 5764 710 0,'0'-2'25'16,"20"2"-3"-16,11 0-9 15,6 0-13-15,0 0-5 16,-4 0-102-16,8 0-171 16</inkml:trace>
  <inkml:trace contextRef="#ctx0" brushRef="#br0" timeOffset="67509.7428">19227 5654 636 0,'-38'0'29'16,"-8"11"30"-16,-6 16-16 16,-2 13-23-16,5 2-13 15,6 7-2-15,13-2-1 16,12 2-4-16,12-3-4 16,6-4-17-16,12 0-33 0,21-6-6 15,10-8-10 1,9-12-64-16,3-16-72 0</inkml:trace>
  <inkml:trace contextRef="#ctx0" brushRef="#br0" timeOffset="67742.6751">19379 5969 145 0,'2'12'314'16,"9"4"-208"-16,7 0-27 15,14-8-20-15,12-8-26 16,10 0-8-16,4-19-1 15,-6-10 4-15,-11 0 8 16,-16 2-4-16,-19 5-17 16,-6 5-2-16,-23 4-4 0,-24 4-8 15,-13 7-1-15,-1 2-16 16,10 0-56-16,16 15-45 16,18-1-74-16,17-5-212 15</inkml:trace>
  <inkml:trace contextRef="#ctx0" brushRef="#br0" timeOffset="67975.6304">19907 5738 573 0,'0'0'129'16,"0"5"-83"-16,-12 22 14 16,-2 9-16-16,3 5-25 15,8-1-7-15,3-4-9 0,0-4-1 16,3-4-2-16,1-4 1 15,-4-4 1-15,-1-1 3 16,-26-3 1-16,-10-2-2 16,-7-5-4-16,0-5-1 15,5-4-24-15,10 0-53 16,10-12-58-16,4-12-61 16</inkml:trace>
  <inkml:trace contextRef="#ctx0" brushRef="#br0" timeOffset="68281.3696">20352 5364 12 0,'1'-5'463'0,"4"5"-396"15,-5 0-24-15,0 6-23 16,-6 16 13-16,-14 10-6 15,-6 8-5-15,-9 14-9 16,-4 10-1-16,0 7 4 16,8 1 5-16,12-6 0 15,14-10-9-15,5-9-4 16,12-9 1-16,12-7-4 16,1-8 2-16,1-5 2 0,-4-6-4 15,-1-2-5 1,-3-7 0-16,-5 0-17 0,-5-3-42 15,-6 0-56-15,-2 0-73 16</inkml:trace>
  <inkml:trace contextRef="#ctx0" brushRef="#br0" timeOffset="68491.2334">20053 5670 411 0,'2'-16'256'0,"28"10"-202"16,10 6-16-16,12 0-15 15,5 0-9-15,2 0-13 0,-3-5-1 16,-10 2-30-16,-5 3-76 16,-8 0-77-16,-4 0-246 15</inkml:trace>
  <inkml:trace contextRef="#ctx0" brushRef="#br0" timeOffset="69255.9062">14891 6660 339 0,'51'5'176'15,"44"9"-130"-15,49 0 36 16,54-11-21-16,50-3-13 16,38 0-18-16,27-3-5 15,21-2-4-15,13 5-2 16,12 0-4-16,10 20-12 15,5 10-1-15,8 4 2 16,-6 2-4-16,-6-7 0 16,-12-11 1-16,-30-15 0 0,-35-3-1 15,-47-8 0-15,-53-8 2 16,-59 1-2-16,-59 2-9 16,-47-3-56-16,-34 5-63 15,-66-2-88-15</inkml:trace>
  <inkml:trace contextRef="#ctx0" brushRef="#br0" timeOffset="73501.1501">15725 7321 462 0,'-31'0'196'0,"-8"18"-191"16,3 15 11-16,17-3 4 16,-4 4-4-16,1 5-7 15,-2 5-4-15,-2 6-1 16,-2 7-3-16,3 3 0 15,7-4-1-15,14-4 0 16,4-12 0-16,10-11 0 16,25-9 1-16,9-7 2 15,8-4 2-15,-2-2-3 16,-4-6-2-16,-12 2 0 0,-10-1 0 16,-10 1-26-1,-7 0-73-15,-7 0-59 0,-4-3-305 16</inkml:trace>
  <inkml:trace contextRef="#ctx0" brushRef="#br0" timeOffset="73728.2747">15227 7703 646 0,'21'-21'73'16,"16"19"-57"-16,23-9 14 0,13 4-11 16,-6 7-10-16,-9 0-8 15,-7 7-1-15,-10 14-10 16,-3 6-71-16,-11 2-92 16,-11-7-158-16</inkml:trace>
  <inkml:trace contextRef="#ctx0" brushRef="#br0" timeOffset="74110.7437">16228 7593 42 0,'-2'-6'446'16,"-17"5"-382"-16,-5 1-21 15,-7 0-8-15,-9 17-11 16,-7 11-8-16,-2 11-4 16,6 5 1-16,10 1-5 15,9-6-2-15,14-3 0 16,10-10-2-16,0-11-4 16,18-10-2-16,13-5-4 15,9-12 6-15,8-22 1 16,0-6-1-16,-1-1 0 15,-11 6 2-15,-10 12 18 0,-14 9 7 16,-8 11-16-16,-4 3 0 16,0 11-6-16,-7 15-1 15,-10 11-4-15,1 3-5 16,7 2-56-16,1-1-117 16,5-11-246-16</inkml:trace>
  <inkml:trace contextRef="#ctx0" brushRef="#br0" timeOffset="74360.1288">16469 7684 584 0,'0'-4'105'0,"-4"4"-47"16,-3 0-16-16,5 0-24 0,2 0-10 16,0 4 4-1,0 1 2-15,12-5-4 0,18 0 6 16,12-7-2-16,5-6-7 15,-2 0 1-15,-12 11 5 16,-12 2 6-16,-15 19-13 16,-6 20-2-16,-8 10 0 15,-15 6-4-15,0-5-2 16,10-6-62-16,8-21-111 16,5-23-154-16</inkml:trace>
  <inkml:trace contextRef="#ctx0" brushRef="#br0" timeOffset="74670.9621">17093 7421 248 0,'0'-24'122'0,"0"6"-75"16,0 2-2-16,0 5-11 15,0 3-13-15,0 3 5 16,0 2 9-16,-1 3 1 15,-5 0-8-15,-2 7-6 16,-7 18 0-16,-1 16 7 16,-5 7 2-16,3 11-5 15,5 4-2-15,5 2-10 16,8-7-6-16,0-7-5 16,3-7-1-16,15-9-2 0,3-10 0 15,0-5 0-15,-3-7 0 16,-3-4-1-16,-3-6-3 15,-2-1-38-15,0-2-40 16,-3 0-43-16,-7 0-179 16</inkml:trace>
  <inkml:trace contextRef="#ctx0" brushRef="#br0" timeOffset="74858.7857">16963 7501 613 0,'0'-5'207'16,"2"5"-168"-16,23 5-16 15,8-3-14-15,3 11-9 16,-3-2 0-16,-2-1-33 16,0-5-130-16,-4-5-200 15</inkml:trace>
  <inkml:trace contextRef="#ctx0" brushRef="#br0" timeOffset="75540.3098">18372 7474 404 0,'0'-11'152'15,"-11"9"-96"-15,-5 2 7 16,-3 0-39-16,-13 4-12 16,-14 14-5-16,-18 8 3 15,-2 7 4-15,5 6 7 16,10 5 5-16,14 3-10 16,14 3-13-16,13 0-1 15,10-3-2-15,4-1 0 16,25-4-7-16,17-4-45 15,17-4-33-15,9-9-83 0,0-8-128 16</inkml:trace>
  <inkml:trace contextRef="#ctx0" brushRef="#br0" timeOffset="75773.5185">18558 7792 303 0,'0'2'167'16,"0"14"-76"-16,0-1-27 15,26-4-11-15,18-9-22 16,10-2-14-16,3-10 7 16,-8-12 5-16,-16-4 6 0,-15 0 3 15,-17 4-5 1,-1 4-12-16,-28 4-11 0,-18 4-9 16,-5 4-1-1,2 6-10-15,13 0-26 0,20 0-64 16,16 2-51-16,0-2-119 15</inkml:trace>
  <inkml:trace contextRef="#ctx0" brushRef="#br0" timeOffset="76272.1904">19324 7375 335 0,'0'-7'129'0,"0"4"-32"15,0 3-25-15,0 0-26 16,-5 0-15-16,-4 23-11 15,-6 14 11-15,-6 17 0 16,-4 12-19-16,1 14-5 16,3 3-2-16,8-1 2 15,10-4-5-15,3-13-2 16,8-14-6-16,17-17-12 16,5-15-39-16,1-18 20 15,0-1 7-15,-2-15-20 16,-7-9-28-16,-12 0-82 15</inkml:trace>
  <inkml:trace contextRef="#ctx0" brushRef="#br0" timeOffset="76488.0309">19149 7560 610 0,'27'-5'108'0,"3"5"-49"15,21 4 3-15,10-1-41 16,5-1-17-16,-7 1-4 0,-5-1-13 16,-8 4-97-1,-22-4-135-15</inkml:trace>
  <inkml:trace contextRef="#ctx0" brushRef="#br0" timeOffset="77402.6054">20040 7350 431 0,'4'-12'114'16,"-1"0"-37"-16,3 3-10 0,-3 4-32 16,-1 1-11-1,-2 4-7-15,0 0-5 0,0 0-6 16,-15 16 0-16,-15 17-1 15,-9 12-4-15,-4 13-1 16,6 7 1-16,8 5 0 16,14-4-1-16,15-12 0 15,0-11 0-15,23-13-1 16,8-10 0-16,4-7 0 16,-4-8 0-16,-3-3-4 15,-6-2 4-15,-4 0-13 16,-4 0-32-16,0 0-50 0,-9 0-62 15,-5 0-225 1</inkml:trace>
  <inkml:trace contextRef="#ctx0" brushRef="#br0" timeOffset="77684.9217">19858 7332 301 0,'42'0'371'15,"10"0"-279"-15,12 7 24 16,11 8-61-16,-4-8-37 15,-18 7-17-15,-10 1-1 16,-11-6-78-16,-19-9-255 16</inkml:trace>
  <inkml:trace contextRef="#ctx0" brushRef="#br0" timeOffset="78667.1951">17381 7305 218 0,'14'5'220'0,"1"23"-182"16,8 11 58-16,0 11-54 16,-10 10-12-16,-13 4-13 15,0 8-4-15,-16 1-5 16,-13 1-4-16,-5-5-4 15,-6-7-1-15,3-12-42 16,-1-17-62-16,-2-16-87 16</inkml:trace>
  <inkml:trace contextRef="#ctx0" brushRef="#br0" timeOffset="79215.1668">16849 7101 301 0,'-10'21'48'0,"-10"9"-16"15,-2 10 12-15,2 8-6 16,-4 12-3-16,3 10 5 15,3 13-7-15,7 9-7 16,11 3-12-16,0-3-8 16,23-10-6-16,16-4-1 15,13-5-26-15,9-5-46 16,1-10-116-16</inkml:trace>
  <inkml:trace contextRef="#ctx0" brushRef="#br0" timeOffset="79979.9133">18448 5755 392 0,'-24'88'65'16,"-7"27"-13"-16,-4 4-19 16,9-10-23-16,-3-11-9 15,3-13-1-15,6-23-17 16,7-18-57-16,5-19-53 16,-1-14-51-16</inkml:trace>
  <inkml:trace contextRef="#ctx0" brushRef="#br0" timeOffset="80595.3017">17829 5306 118 0,'-21'17'100'16,"-3"8"-53"-16,-2 13 4 16,-5 11-12-16,-6 14 13 15,1 10-9-15,5 8 4 16,7 10-15-16,15 7-19 15,9 2-5-15,3-4-5 16,25-7-1-16,10-14-2 16,5-14-1-16,2-15-12 15,-1-12-29-15,-8-13-60 16,-11-18-78-16</inkml:trace>
  <inkml:trace contextRef="#ctx0" brushRef="#br0" timeOffset="81383.0599">18313 5320 228 0,'-1'0'60'16,"-1"0"-4"-16,2 0-29 15,0 5 10-15,0 18 21 16,19 12-7-16,4 16-7 15,1 13 1-15,-1 11-4 16,-7 7-7-16,-11 8-11 16,-5 7-1-16,-14 8-3 0,-20 3 0 15,-11-8-6 1,-5-9-6-16,3-14-4 16,7-17-3-16,8-16 0 0,12-16-6 15,9-14-37-15,7-8-59 16,4-6-65-16</inkml:trace>
  <inkml:trace contextRef="#ctx0" brushRef="#br0" timeOffset="82117.0591">20816 5465 227 0,'1'0'125'16,"1"-1"-68"-16,-1 0-10 16,2 1-3-16,2 0-13 15,-1 0-14-15,3 16 8 16,-2 9 1-16,-2 11-2 15,0 10 3-15,-3 14-3 16,0 12-2-16,-14 9-1 16,-14 10-10-16,-10-1-5 15,-3-5-5-15,4-14-1 16,5-13-1-16,12-17-13 16,8-14-51-16,9-17-24 0,-1-10-52 15,-1-12-178-15</inkml:trace>
  <inkml:trace contextRef="#ctx0" brushRef="#br0" timeOffset="82789.7063">20328 5134 151 0,'-11'0'35'15,"0"0"-9"-15,1 0 13 16,0 4 2-16,-2 2 0 0,0 2-10 15,-3 3 1 1,-1 3-9-16,-5 5-3 0,0 8 7 16,-6 8 10-16,-3 14 2 15,-1 19 3-15,-2 14-7 16,0 14 1-16,-1 11-4 16,4 3-9-16,6-2-14 15,10-9-7-15,14-18-2 16,6-15 0-16,37-16-35 15,18-12-56-15,6-8-54 16,-3-12-194-16</inkml:trace>
  <inkml:trace contextRef="#ctx0" brushRef="#br0" timeOffset="83554.5322">19804 7116 508 0,'-49'40'58'16,"0"21"-17"-16,8 16-7 15,16 9-15-15,12 9-9 16,8 5 3-16,5-3-3 16,0-7-7-16,9-6-2 15,12-11 0-15,0-10-1 16,2-12-1-16,2-13-7 15,2-16-16-15,4-11-35 16,3-8-38-16,5-3-70 16</inkml:trace>
  <inkml:trace contextRef="#ctx0" brushRef="#br0" timeOffset="83870.4466">20464 7152 278 0,'10'34'276'0,"-9"17"-224"0,2 20 43 16,0 4-37-16,-3 5-12 16,-9 10-13-16,-28 5-5 15,-20 7-10-15,-12 2-16 16,-8-3-2-16,4-9 0 16,12-10-24-16,12-22-94 15,14-32-137-15</inkml:trace>
  <inkml:trace contextRef="#ctx0" brushRef="#br0" timeOffset="95127.0377">17712 7188 191 0,'5'-9'241'16,"-5"1"-210"-16,0 5 13 15,-6 1 27-15,-31 2-3 16,-39 0-48-16,-51 26 3 16,-52 19-6-16,-50 28-9 15,-33 19-3-15,-21 15 2 16,0 6-6-16,22-11-1 16,43-14-29-16,62-18-51 15,66-23-26-15,66-27-66 0</inkml:trace>
  <inkml:trace contextRef="#ctx0" brushRef="#br0" timeOffset="95741.5766">20726 7409 284 0,'5'-6'60'0,"-5"5"-26"16,-5 1 31-16,-20 0 14 15,-23 8-24-15,-30 12-3 0,-33 11-4 16,-40 10-10 0,-44 16-5-16,-42 18-9 0,-35 28-1 15,-33 40-9-15,-5 22-14 16,18 9-1-16,42-10-42 16,77-44-99-16,70-54-153 15</inkml:trace>
  <inkml:trace contextRef="#ctx0" brushRef="#br0" timeOffset="97105.0267">21297 6716 426 0,'-7'0'60'16,"7"0"-50"-16,2 6 9 15,23-4 7-15,12-2 8 16,11 0 5-16,7 0-5 16,3-6-13-16,-5 3-8 15,-10 1-13-15,-15 2 0 16,-8 0-34-16,-19 22-113 16,-10 9-181-16</inkml:trace>
  <inkml:trace contextRef="#ctx0" brushRef="#br0" timeOffset="97254.9482">21386 7082 439 0,'38'-7'208'16,"3"7"-184"-16,9 4 47 16,0 8-45-16,-6 6-26 15,-6 10-18-15,-22-1-183 16</inkml:trace>
  <inkml:trace contextRef="#ctx0" brushRef="#br0" timeOffset="98253.4264">23762 6489 258 0,'-4'-11'99'16,"-4"0"-27"0,-1-1-10-16,-8 0-9 0,-10 0-18 15,-12 3-16-15,-15 6-10 16,-8 3-2-16,-10 3 6 16,-1 22 1-16,1 6-8 15,8 8-2-15,16 2-4 16,15-3 1-16,20-3-1 15,13-4 0-15,13-1 13 16,25 0 26-16,8 0 16 16,6 1-8-16,-3 2-8 15,-11 3-13-15,-15 2-8 16,-15 11 2-16,-8 11-10 16,-19 14-5-16,-23 5-2 0,-12-1-2 15,-5-14-1-15,-1-22 0 16,13-24 0-16,12-18-2 15,9-28 0-15,19-32-7 16,7-22-9-16,29-16 5 16,30-6 11-16,22-1 2 15,9 7 0-15,11 12-1 16,-4 14 1-16,-15 20 2 16,-20 21-2-16,-21 17-1 15,-19 12-27-15,-12 2-93 16,-10 9-91-16</inkml:trace>
  <inkml:trace contextRef="#ctx0" brushRef="#br0" timeOffset="98785.061">24307 6886 505 0,'-34'-1'113'16,"-7"8"-88"-16,-3 22-2 16,-4 1-10-16,-1 8-5 15,5-2-2-15,16-1-6 16,16-6 0-16,12-5 0 15,4-4 0-15,19-5 0 0,5-3 1 16,1-1 14 0,-10-1 19-16,-12 1 6 0,-7 1-4 15,-12 7-6-15,-28 2-9 16,-15 1-17-16,-12-3-4 16,1-16 0-16,8-3-5 15,15 0-28-15,16-8-57 16,19 0-29-16,8-3-39 15,17-2-96-15</inkml:trace>
  <inkml:trace contextRef="#ctx0" brushRef="#br0" timeOffset="99066.881">24542 6957 484 0,'0'-4'87'0,"0"4"-17"16,2 0-41-16,1 8-23 16,-3 13-1-16,0 8-2 15,0 9-1-15,0 4-1 16,-5 4-1-16,-9 3 0 15,-3-1 2-15,-4 4-2 16,-2 1-9-16,3-4-40 0,-1-13-61 16,3-17-144-16</inkml:trace>
  <inkml:trace contextRef="#ctx0" brushRef="#br0" timeOffset="99251.763">24605 6754 549 0,'0'-10'23'0,"0"10"-21"16,0 0-2-16,8 6-65 15,-1 10-91-15,3 8-98 16</inkml:trace>
  <inkml:trace contextRef="#ctx0" brushRef="#br0" timeOffset="99499.2936">24754 7038 370 0,'3'4'66'15,"9"-1"19"-15,11-1-22 16,8-2-34-16,8 0 5 15,8-2 6-15,6-10 1 0,-5 6 1 16,-7 3-1 0,-9 3-2-16,-13 1-14 0,-16 27-13 15,-3 10-6-15,-24 11 1 16,-12 6-7-16,-1 0 0 16,4-5-14-16,6-9-65 15,11-7-62-15,4-15-78 16</inkml:trace>
  <inkml:trace contextRef="#ctx0" brushRef="#br0" timeOffset="100114.1728">25818 6565 564 0,'-18'0'69'15,"-3"2"-9"-15,-10 30-49 16,-8 17-8-16,-4 16-3 15,4 16 1-15,8 6-1 16,9 7 0-16,10 0 0 16,10-4 0-16,2-10 0 15,0-11-1-15,14-14-8 16,-3-8-19-16,-3-10-6 16,-4-4-13-16,-4-2-42 15,0-15-144-15</inkml:trace>
  <inkml:trace contextRef="#ctx0" brushRef="#br0" timeOffset="100480.834">26051 6742 345 0,'-22'10'84'0,"-4"24"-27"16,-2 8-8-16,1 8-25 0,-3 8-10 15,5 5-1-15,4-2-7 16,12-5-4-16,9-6-1 15,3-13 0-15,21-8 1 16,4-5 7-16,3-6 7 16,2-2 8-16,-2-3-6 15,-2-4-7-15,-7 0-11 16,-4-4-4-16,-6 1-43 16,-9 1-101-16,-3-3-265 15</inkml:trace>
  <inkml:trace contextRef="#ctx0" brushRef="#br0" timeOffset="100696.3675">25872 7045 499 0,'30'-12'98'16,"12"6"-5"-16,10 2-47 15,0 2-34-15,-4 2-11 16,-5 0-1-16,-6 0-34 16,-9 2-128-16,-7-2-176 15</inkml:trace>
  <inkml:trace contextRef="#ctx0" brushRef="#br0" timeOffset="100912.3885">26373 6648 137 0,'9'0'414'0,"-6"0"-357"15,12 24 37-15,3 12-45 16,-8 8-12-16,-10 14 0 16,0 18-6-16,-26 11-7 15,-22 15-13-15,-15 2-9 16,-3 0-2-16,4-7-11 15,9-22-142-15,21-28-211 0</inkml:trace>
  <inkml:trace contextRef="#ctx0" brushRef="#br0" timeOffset="101809.4642">27015 6913 376 0,'3'-14'79'16,"5"4"1"0,0 2-26-16,-5 0-18 0,-3 5-8 15,0 3-3-15,0 0-1 16,-9 0-6-16,-18 5-7 16,-16 20-5-16,-5 10 1 15,-1 15-2-15,6 10 0 16,10 11 0-16,11 5-4 15,12-7 0-15,10-8-1 16,14-11-9-16,23-9-56 16,11-11-77-16,3-15-44 15</inkml:trace>
  <inkml:trace contextRef="#ctx0" brushRef="#br0" timeOffset="102092.8332">27214 7193 295 0,'-13'25'159'0,"9"3"-99"16,4 0-17-16,23-6 2 16,22-8-15-16,15-10 4 15,11-4-9-15,4-4 5 16,-9-16-8-16,-16 0-3 15,-20 2 1-15,-25 2-12 16,-8 3-3-16,-40 5-2 0,-18 1-3 16,-11 7-11-16,5 0-11 15,15 0-23-15,20 4-51 16,22 4-101-16</inkml:trace>
  <inkml:trace contextRef="#ctx0" brushRef="#br0" timeOffset="102342.1263">27920 7148 487 0,'-13'0'113'0,"7"0"-74"0,4 3-1 16,2 12-29-16,0 5 6 15,11 4 1-15,11 5 9 16,5 0-17-16,-3-1 13 15,-14 0 1-15,-10-4-16 16,-9 7 3-16,-34 3 5 16,-15-1-9-16,-4-5-5 15,7-8-2-15,12-12-26 16,20-5-67-16,11-3-98 16</inkml:trace>
  <inkml:trace contextRef="#ctx0" brushRef="#br0" timeOffset="102724.3829">28721 6511 349 0,'-22'0'138'16,"-9"0"-71"-16,-12 18-13 0,-8 19-16 15,-7 20-4-15,1 18-6 16,5 17-6-16,8 12 0 15,15 3-6-15,15-7-5 16,14-11-6-16,6-9-4 16,21-14-1-16,3-8-2 15,1-9-13-15,-1-10-27 16,0-8-70-16,-9-11-56 16</inkml:trace>
  <inkml:trace contextRef="#ctx0" brushRef="#br0" timeOffset="103189.9583">28999 6861 447 0,'0'-5'93'0,"0"5"-19"16,0 0-46-16,-9 0-16 16,-6 9-4-16,-7 14 2 15,-11 10-4-15,-4 11-2 16,-8 14-2-16,-1 14 0 16,5 6 1-16,13-1-3 15,16-8 1-15,12-13-1 16,16-12-1-16,20-11-1 15,6-10 2-15,3-4-2 0,-6-8 0 16,-5-5-8 0,-4-2-33-16,-11-4-57 0,-13 0-141 15</inkml:trace>
  <inkml:trace contextRef="#ctx0" brushRef="#br0" timeOffset="103406.0728">28815 7152 568 0,'47'-7'64'0,"15"7"18"15,6 0-50-15,-7 0-27 16,-6 11-5-16,-8 3-2 15,-9-2-74-15,-13-4-151 16</inkml:trace>
  <inkml:trace contextRef="#ctx0" brushRef="#br0" timeOffset="103639.0909">29439 6830 525 0,'0'43'70'0,"0"23"45"15,-5 16-58-15,-20 8 4 16,-15 7-13-16,-15 3-31 16,-8-3-14-16,0-5-3 15,7-5-5-15,8-20-111 16,14-25-210-16</inkml:trace>
  <inkml:trace contextRef="#ctx0" brushRef="#br0" timeOffset="132785.0559">20364 9260 510 0,'0'-10'85'16,"-6"10"-61"0,-3 0 9-16,5 0-19 0,3 5-10 15,-3 16-2-15,-4 11 11 16,-7 18 8-16,-15 17-14 15,-17 14-4-15,-16 6-3 16,0 0 0-16,14-10 1 16,21-18-1-16,19-17 0 15,9-12 1-15,9-10-1 16,22-11 3-16,14-4 8 16,12-5 8-16,8 0-6 15,4 0-7-15,-2-3-3 0,-9 1-3 16,-12 2-7-1,-20 3-60-15,-23 11-82 0,-3-7-198 16</inkml:trace>
  <inkml:trace contextRef="#ctx0" brushRef="#br0" timeOffset="133034.452">20813 9248 184 0,'0'0'357'16,"-2"30"-308"-16,-22 20 24 15,-1 16-26-15,-2 9-22 16,0 12-8-16,-2 13 1 0,-10 7-4 16,-9 2-2-16,0-5-6 15,8-13-6-15,10-14-1 16,12-15-25-16,14-18-54 15,4-20-49-15,0-22-77 16</inkml:trace>
  <inkml:trace contextRef="#ctx0" brushRef="#br0" timeOffset="133246.4265">21033 9780 499 0,'2'-15'351'16,"-2"15"-340"-16,3 0-11 15,15 7-48-15,-15 6-159 16</inkml:trace>
  <inkml:trace contextRef="#ctx0" brushRef="#br0" timeOffset="133849.1974">21796 9529 272 0,'-6'-10'292'16,"-4"4"-244"-16,7 0 9 15,3-14-22-15,37-3-23 16,18-7 4-16,14-6 15 16,10 1 12-16,-8 8-11 15,-11 9 0-15,-20 10-10 16,-22 8-8-16,-16 8-11 0,-2 31-1 16,-32 21 6-16,-17 18-1 15,-15 16-4-15,-8 6-2 16,7-1 1-16,17-6 0 15,25-22 3-15,23-18-2 16,9-17-2-16,33-14 0 16,17-12-1-16,5-5 0 15,-2-3-6-15,-8-2-18 16,-15 0-71-16,-11 0-130 16,-6-24-262-16</inkml:trace>
  <inkml:trace contextRef="#ctx0" brushRef="#br0" timeOffset="134198.4365">22900 9523 385 0,'-48'16'248'0,"-7"16"-190"16,7 12-10-16,23-10-38 15,25-3-10-15,1-9-6 0,29-10-14 16,3-7 14-16,3-3 6 16,0-2 19-16,-2 5 42 15,-12 9 5-15,-19 12-27 16,-6 12-9-16,-39 8-4 15,-14 1-21-15,-11-9-5 16,2-9 0-16,12-15-20 16,14-13-71-16,15-1-105 15,17-14-148-15</inkml:trace>
  <inkml:trace contextRef="#ctx0" brushRef="#br0" timeOffset="134414.5285">23231 9644 445 0,'0'0'164'0,"-4"25"-111"16,-7 12 7-16,7 0-40 15,4 5-7-15,-8-3-13 16,-5-1 0-16,-5 1-37 15,-2-5-68-15,0 1-64 16</inkml:trace>
  <inkml:trace contextRef="#ctx0" brushRef="#br0" timeOffset="134580.825">23307 9312 732 0,'0'-6'51'16,"0"6"-51"-16,6 26-61 15,2 8-103-15,-8-1-370 16</inkml:trace>
  <inkml:trace contextRef="#ctx0" brushRef="#br0" timeOffset="134879.8083">23540 9733 125 0,'0'3'234'0,"0"-1"-183"15,0-2-12-15,0 0 7 16,6 0 32-16,12-8-6 15,7-3-11-15,5-1-19 16,4-4 7-16,5 0-6 16,6 9-2-16,-6 7-5 15,-8 0-11-15,-12 20-10 0,-17 11-15 16,-2 7 1-16,-12 4-1 16,-12 2-3-16,-9-1-50 15,2-12-131-15,0-18-181 16</inkml:trace>
  <inkml:trace contextRef="#ctx0" brushRef="#br0" timeOffset="135312.0361">24431 9131 466 0,'0'0'119'0,"-23"18"-54"16,-7 18-8-16,-1 13-13 16,-5 17 2-16,2 11-14 15,3 7-7-15,13 0-13 16,15-9-11-16,3-9-1 15,16-9-6-15,6-12-29 16,-6-5-19-16,-6-6-32 16,-9-10-60-16,-1-12-232 15</inkml:trace>
  <inkml:trace contextRef="#ctx0" brushRef="#br0" timeOffset="135744.5529">24799 9191 562 0,'-13'13'46'15,"-20"29"18"-15,0 6-33 16,0 12-18-16,2 7 9 15,5 1-10-15,12-1-8 16,12-8-4-16,2-16 0 16,15-13-11-16,12-11-6 15,3-12 9-15,1-3 0 16,2-4 2-16,-5 0 4 16,-5-11-32-16,-16 3-58 15,-7 0-67-15</inkml:trace>
  <inkml:trace contextRef="#ctx0" brushRef="#br0" timeOffset="135911.0562">24574 9549 211 0,'12'-4'405'16,"1"4"-351"-16,12 0 37 15,23 0-57-15,15 0-12 16,1 0-14-16,-9 0-8 15,-13 0-35-15,-24 0-161 16,-15-4-316-16</inkml:trace>
  <inkml:trace contextRef="#ctx0" brushRef="#br0" timeOffset="136126.9149">25159 9039 297 0,'4'0'398'0,"-1"14"-349"16,5 35 37-16,-1 17-54 15,-7 20-3-15,-10 14-7 16,-38 2-8-16,-15-1-11 16,-11-3-3-16,5-10-11 15,17-19-109-15,16-33-202 16</inkml:trace>
  <inkml:trace contextRef="#ctx0" brushRef="#br0" timeOffset="136576.3972">25906 9479 521 0,'-30'0'76'0,"-12"2"11"15,-4 20-36-15,5 6-15 0,0 12-2 16,3 15-2-1,0 4 2-15,2 4-20 0,10-5-13 16,16-8-1-16,10 2-13 16,21-1-54-16,17 1-36 15,5-16-86-15,8-20-233 16</inkml:trace>
  <inkml:trace contextRef="#ctx0" brushRef="#br0" timeOffset="136841.9496">26176 9806 346 0,'-6'10'215'0,"0"4"-129"15,6 4-16 1,0-5-51-16,30-6-13 0,24-7-4 16,13 0 0-16,-2-12 0 15,-15-12 31-15,-17 2 23 16,-25 2-10-16,-8 2-14 15,-10 6-14-15,-24 2-12 16,-10 0-5-16,-9 0-1 16,-1 4-2-16,11 6-16 15,13 0-50-15,18 0-63 16,12 0-115-16</inkml:trace>
  <inkml:trace contextRef="#ctx0" brushRef="#br0" timeOffset="137091.3612">26907 9658 338 0,'-33'22'266'16,"9"6"-193"-16,7 8-1 16,8-3-39-16,9-2-30 15,0-1-1-15,9-3-2 16,1-4 0-16,-7-3 1 15,-3 4 16-15,-9 3 25 16,-25 1-12-16,-13-1-24 16,-12-10-6-16,5-9-1 15,14-8-29-15,16-2-60 0,13-21-100 16,10-13-190-16</inkml:trace>
  <inkml:trace contextRef="#ctx0" brushRef="#br0" timeOffset="137456.8276">27587 9146 469 0,'0'-11'116'15,"0"11"-10"-15,-11 0-76 16,-15 18-22-16,-14 17-2 16,-11 11 7-16,-4 17 12 15,-3 12 12-15,10 6-10 16,17 1-11-16,20-2-3 15,11-15-11-15,21-9-2 16,13-12-1-16,5-8-5 0,-1-9-9 16,-7-8-29-1,-9-3-57-15,-13-15-66 0,-7-1-243 16</inkml:trace>
  <inkml:trace contextRef="#ctx0" brushRef="#br0" timeOffset="137776.7537">27959 9357 369 0,'0'0'238'0,"-18"8"-196"15,-7 21 4-15,-1 5-30 16,-1 13-12-16,2 5-1 16,-6 6-2-16,3 1 0 15,8-6 0-15,13-12-1 16,7-11-1-16,6-8-1 16,15-6 2-16,4-8 0 15,5-1 2-15,2-4-1 16,-3-3-1-16,-9 0-1 15,-13 0-67-15,-7 0-119 16</inkml:trace>
  <inkml:trace contextRef="#ctx0" brushRef="#br0" timeOffset="137972.9928">27737 9549 373 0,'15'-4'266'0,"4"4"-195"16,18 0 19-16,21 0-58 16,8 0-10-16,-6 2-15 15,-17-2-7-15,-14 2-8 16,-13 8-86-16,-16-8-111 16,0-2-288-16</inkml:trace>
  <inkml:trace contextRef="#ctx0" brushRef="#br0" timeOffset="138155.1542">28305 9240 608 0,'0'64'106'0,"-1"22"-5"16,-26 15-52-16,-13 7-14 15,-17 9-13-15,-16-3-14 16,-8-10-8-16,-4-9-5 15,9-17-78-15,9-28-166 16</inkml:trace>
  <inkml:trace contextRef="#ctx0" brushRef="#br0" timeOffset="139186.7692">20395 11167 465 0,'10'-18'86'0,"-8"8"-32"15,-1 6 7-15,5 0-16 16,6 4-28-16,-2 11-11 16,-10 20 11-16,-8 16-1 15,-31 12-10-15,-13 14-5 16,-11 3-1-16,5-5 0 16,16-10 1-16,21-16-1 15,21-15 1-15,17-6-1 16,23-16 2-16,17-4 1 0,8-4-1 15,7-7 0-15,-2-12-2 16,-12 3-1-16,-15 3-19 16,-23 6-73-16,-20-6-125 15</inkml:trace>
  <inkml:trace contextRef="#ctx0" brushRef="#br0" timeOffset="139419.0151">20759 11153 475 0,'-5'11'215'0,"-20"25"-144"15,3 14-3-15,10 4-33 16,9 17-17-16,-8 4-7 16,-11 8-2-16,-12 9-5 15,-16 1-3-15,4-3-1 16,6-8-5-16,13-9-57 15,14-18-103-15,4-21-140 16</inkml:trace>
  <inkml:trace contextRef="#ctx0" brushRef="#br0" timeOffset="139832.3149">21226 11527 744 0,'6'-16'195'16,"-6"16"-177"-16,15 0-18 15,-3 6-10-15,-11 8-173 16,-1-4-359-16</inkml:trace>
  <inkml:trace contextRef="#ctx0" brushRef="#br0" timeOffset="140932.0863">22067 11444 422 0,'-13'-3'195'15,"-21"3"-151"-15,-8 11 13 16,-1 5-38-16,-1 9 3 15,-5-1-8-15,6-3 7 16,11-4-10-16,16-1-11 16,16-4 1-16,16 2-1 0,19 2 1 15,7-2 6-15,10 4 18 16,-7 1 11-16,-11 6-4 16,-24 9-3-16,-17 10-3 15,-44 6-4-15,-19 1-13 16,-14-7-9-16,-3-11-1 15,-1-15-13-15,14-18-35 16,21 0-39-16,24-11-74 16,26-15-81-16</inkml:trace>
  <inkml:trace contextRef="#ctx0" brushRef="#br0" timeOffset="141248.643">22461 11410 151 0,'0'-8'445'16,"0"8"-374"-16,-10 3-21 0,10 19-18 16,0 12-4-16,7 9-9 15,-5-2-6-15,-2 3-10 16,-8 2-3-16,-4 1-1 16,5 7-27-16,-3-6-72 15,-10-8-72-15,-1-25-258 16</inkml:trace>
  <inkml:trace contextRef="#ctx0" brushRef="#br0" timeOffset="141436.6331">22521 11208 615 0,'-11'-13'31'16,"-3"13"-31"-16,14 6-22 16,0 16-81-16,4 5-177 15</inkml:trace>
  <inkml:trace contextRef="#ctx0" brushRef="#br0" timeOffset="141813.2284">22739 11432 487 0,'0'0'115'0,"-2"0"-43"15,-7 7-34-15,8 12-3 16,1 8-6-16,4-1-2 16,5 2-8-16,-9-6-6 15,0-11-3-15,0-9-7 16,21-2 0-16,27-25 1 16,23-11-3-16,13 0 3 15,-11 7 24-15,-16 13 18 0,-26 16-2 16,-23 0-15-1,-8 18-13-15,-6 14-16 0,-15 2 0 16,-4 3 0-16,2 3 0 16,10-12-84-16,7-12-270 15</inkml:trace>
  <inkml:trace contextRef="#ctx0" brushRef="#br0" timeOffset="142312.0365">23727 10902 528 0,'-47'23'91'0,"-13"25"-17"16,-8 22-38-16,1 11-5 16,14 11 4-16,25 10 5 15,24 2-4-15,7-7-24 16,33-13-10-16,13-20-2 15,12-16 0-15,6-9-5 16,-7-10-25-16,-15-4-44 16,-28 1-69-16,-17-12-94 0</inkml:trace>
  <inkml:trace contextRef="#ctx0" brushRef="#br0" timeOffset="143010.3481">24077 11278 235 0,'0'-2'281'16,"0"2"-230"-16,-8-2 21 15,6-1-58-15,2 2-9 16,4-3 2-16,8 0 4 15,-6 1 2-15,-4 1 2 16,-2-1 9-16,0 1 5 0,0 2-3 16,0-1-7-1,0 1-9-15,0 0-7 0,0 0-2 16,0 0 0-16,0 0 0 16,0-1-1-16,0 1 2 15,0 0 6-15,0-2 2 16,0 2-1-16,0 0-5 15,0-2-3-15,0 2 0 16,0 0-1-16,0 0 0 16,0-1 1-16,0 0 6 15,0-5 14-15,0-4 3 16,14-7-6-16,21 2-6 16,18-2 5-16,6 7-2 15,-6 6 0-15,-18 4 4 16,-22 0-10-16,-13 21-8 0,-9 19-1 15,-25 15 0-15,-14 14 0 16,-7 2 0-16,3-4 0 16,19-9-2-16,25-11-1 15,8-11-2-15,27-10-3 16,9-12-10-16,3-5-1 16,5-8-10-16,3-1-23 15,-11 0-70-15,-15-8-127 16</inkml:trace>
  <inkml:trace contextRef="#ctx0" brushRef="#br0" timeOffset="143514.6395">24906 11164 204 0,'0'-5'270'16,"0"5"-171"-16,0 0-15 15,-6 0-50-15,-7 12-14 16,-3 12 4-16,-11 9-11 15,-8 9-2-15,-3 3-8 16,8 6-2-16,13 0 2 0,13-2 8 16,4-2-9-1,20-9-1-15,9-10 1 0,10-6 5 16,3-7 2-16,3-4-3 16,-4-1-6-16,-6-5 0 15,-12-5-15-15,-12 3-59 16,-11-3-98-16,-5 0-272 15</inkml:trace>
  <inkml:trace contextRef="#ctx0" brushRef="#br0" timeOffset="143741.6066">24708 11366 441 0,'10'-18'260'0,"6"7"-179"16,24 2-13-16,27-5-40 15,24 10-14-15,-3 2-8 16,-9 2-6-16,-21 0-5 16,-19 6-57-16,-23 8-127 15,-16-6-196-15</inkml:trace>
  <inkml:trace contextRef="#ctx0" brushRef="#br0" timeOffset="143957.2979">25450 10844 327 0,'5'37'374'16,"-5"25"-275"-16,0 26-15 15,-2 12-40-15,-31 4-12 16,-28 9-8-16,-30-1-14 16,-18-7-7-16,-6-3-3 15,19-10-17-15,23-35-114 16,29-47-332-16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37:31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3023 6744 247 0,'-6'0'48'15,"4"2"-38"-15,1-2 17 16,1 0 20-16,-2 0-10 15,1 0-16-15,-2 0-2 16,1 2 4-16,-2-2 7 16,3 0-1-16,-1 0-5 15,1 0 2-15,-1 0-4 0,2 0-3 16,0 0-1-16,0 0-2 16,0 0-1-16,0 0 0 15,0 0-2-15,13-6-1 16,11-8-3-16,12-2 26 15,3 2-9-15,0 3-4 16,-7 5-1-16,-6 4-2 16,-7 2-10-16,-8 2-7 15,-5 20 2-15,-6 9 2 16,0 14 3-16,-17 6-1 16,-11-1-5-16,-1-8-3 15,6-13 0-15,10-15 0 0,9-6-3 16,4-8-1-1,3 0-1-15,18 0 3 0,7 4 1 16,1 4 1-16,-7 9 1 16,-10 12 0-16,-12 7 4 15,-1 13 3-15,-32 6-3 16,-15-3-4-16,-7-7-1 16,-2-10-12-16,7-14-25 15,9-13-34-15,10-8-28 16,13 0-39-16,15-8-63 15,3-13-64-15</inkml:trace>
  <inkml:trace contextRef="#ctx0" brushRef="#br0" timeOffset="365.5465">3612 6785 338 0,'-12'18'89'15,"11"-5"-53"-15,1-7-19 16,22-6 11-16,15 0 3 0,7-6 6 15,2-2 26-15,-9 6-12 16,-9 2-13-16,-12 22-11 16,-13 20 11-16,-3 17 3 15,-30 9-19-15,-14 4-17 16,-9-1-4-16,-4-11-1 16,8-14-7-16,3-18-10 15,8-16-21-15,10-12-32 16,10-10-31-16,12-22-80 15,6-8-153-15</inkml:trace>
  <inkml:trace contextRef="#ctx0" brushRef="#br0" timeOffset="615.249">3746 6690 335 0,'11'0'185'16,"9"0"-157"-16,13 0 54 15,11-6-19-15,6-6-28 16,-2-1-3-16,0 0-10 16,-9 1-12-16,-9 4-9 15,-7 5-1-15,-6 3-5 0,-5 0-35 16,-5 11-86-1,1 12-112-15</inkml:trace>
  <inkml:trace contextRef="#ctx0" brushRef="#br0" timeOffset="914.4797">4376 6825 67 0,'6'0'392'0,"-4"0"-350"16,2 18 45-16,2 4-17 16,-5 3-39-16,-1 6-19 15,0 3-2-15,-1 5 7 16,-14 3 0-16,-2 2-10 15,0 0-7-15,4-9 0 16,2-10-20-16,8-16-43 16,3-9-52-16,3-14-36 15,22-21-203-15</inkml:trace>
  <inkml:trace contextRef="#ctx0" brushRef="#br0" timeOffset="1113.8834">4618 6742 342 0,'1'0'235'16,"-1"10"-204"-16,3 16 15 15,0 8 9-15,-1 4-34 16,-2 4-1-16,0 1-5 16,0-3-15-16,-5 1 0 15,-4-2-10-15,-3-3-29 16,-1-9-50-16,2-7-75 15,3-12-134-15</inkml:trace>
  <inkml:trace contextRef="#ctx0" brushRef="#br0" timeOffset="1380.007">4255 6730 170 0,'8'-2'350'16,"17"2"-308"-16,21 0 50 15,17-2-24-15,8-4-15 16,8-6-7-16,2 2-5 16,1-1-8-16,-7 0-18 15,-8 3-11-15,-21 0-4 0,-13 4-3 16,-11 2-23-16,-13 2-50 15,-3 0-65-15,-6 6-130 16</inkml:trace>
  <inkml:trace contextRef="#ctx0" brushRef="#br0" timeOffset="2227.9937">2824 7776 210 0,'-33'8'101'16,"6"0"-32"-16,10-2-6 16,9-1-16-16,8-3-2 15,3-2-16-15,39 0 1 0,34-7 45 16,48-15-16-1,43-8 6-15,40-4-11 0,30-2-10 16,-2 4-11-16,-16 3-16 16,-31 5-10-16,-45 8-5 15,-37 10-2-15,-37 4-3 16,-32 2-12-16,-19 0-35 16,-18 0-47-16,0 8-26 15,-16 6-49-15,-17-2-229 16</inkml:trace>
  <inkml:trace contextRef="#ctx0" brushRef="#br0" timeOffset="2676.8271">3897 7985 269 0,'-43'0'296'0,"-5"33"-263"0,-6 14 16 15,-4 16-16-15,-3 14-11 16,3 14 0-16,10 9 8 16,11 3-4-16,19-11-1 15,18-22-12-15,10-26-10 16,32-29-2-16,18-15 5 16,14-22 15-16,2-25 5 15,-6-7-9-15,-19 1 7 16,-24 4-9-16,-27 8-6 15,-19 8-5-15,-44 9-4 16,-16 12-1-16,-9 9-9 16,13 3-14-16,23 0-29 0,28 0-67 15,24 0-62-15,27-1-296 16</inkml:trace>
  <inkml:trace contextRef="#ctx0" brushRef="#br0" timeOffset="3707.777">5201 7577 326 0,'-2'-2'155'15,"2"2"-140"-15,0 0 20 0,5-6 7 16,16-3-8-1,8 0 9-15,4-2-6 0,0 0-2 16,2 5 2-16,-6-1-6 16,-3 2-15-16,-10 5-13 15,-4-2-3-15,-9 2-1 16,-3 0-18-16,0 0-64 16,-2 14-86-16,-12 6-114 15</inkml:trace>
  <inkml:trace contextRef="#ctx0" brushRef="#br0" timeOffset="3923.9318">5254 7874 536 0,'20'0'91'15,"12"0"-43"-15,9 0 12 16,1-8-41-16,-5-4-16 16,-4-3-3-16,-5 0-2 15,-5 3-69-15,-8-2-118 16</inkml:trace>
  <inkml:trace contextRef="#ctx0" brushRef="#br0" timeOffset="19053.8637">6899 6848 241 0,'-3'0'82'16,"1"0"-75"-16,2-1 22 15,0-7 20-15,6-3-2 16,13-5-19-16,4-2 32 0,7-6-1 16,3 0-9-1,5 2-8-15,-3 4 1 0,-4 5-5 16,-4 6-8-16,-7 7-12 16,-3 0-9-16,-5 15-1 15,-9 16 5-15,-3 11-4 16,-13 11-1-16,-17 5-3 15,-1 0-3-15,2-12-2 16,13-12-1-16,9-14-1 16,7-18-7-16,8-2 9 15,25 0 0-15,10-9 4 16,5 4 3-16,-5 5 6 16,-11 4 8-16,-19 26-2 15,-13 18-1-15,-19 12-3 16,-32 9-5-16,-18-1-10 0,-4-13-2 15,2-17-9-15,13-16-17 16,14-17-21-16,19-5-29 16,23-7-37-16,7-14-32 15,39-1-34-15,16-4-180 16</inkml:trace>
  <inkml:trace contextRef="#ctx0" brushRef="#br0" timeOffset="19437.138">7747 6726 323 0,'-28'2'85'0,"4"22"-24"15,-1 7-15-15,3 8 3 16,4 5-6-16,3 4-3 16,9-4-8-16,6-3 0 15,5-9-8-15,24-10-5 16,16-11-5-16,10-11 13 16,7 0 1-16,-3-19 0 15,-4-9-3-15,-12-6-2 0,-14-2-11 16,-13 0-4-16,-16 0-1 15,0 5-2-15,-28 3-5 16,-11 8-6-16,-4 7-5 16,6 6-12-16,7 7-20 15,12 0-15-15,8 0-47 16,10 14-91-16,1 6-188 16</inkml:trace>
  <inkml:trace contextRef="#ctx0" brushRef="#br0" timeOffset="19718.898">8316 6914 403 0,'3'0'104'16,"2"0"-63"-16,-1 2 17 15,2 15 18-15,-6 7-42 16,0 6 9-16,0 8-23 16,-7 6-3-16,-7 0-17 15,2 0-3-15,-1-3-22 16,4-5-31-16,4-11-44 16,5-14-57-16,0-11-43 15,18-12 33-15</inkml:trace>
  <inkml:trace contextRef="#ctx0" brushRef="#br0" timeOffset="19901.511">8545 6839 422 0,'0'0'78'16,"5"0"-39"-16,-2 13 19 16,0 15 1-16,0 8-11 15,-3 5-6-15,0 4-17 16,0 2-19-16,0 2-6 15,-7-2-8-15,-5-4-31 16,0-9-62-16,1-12-96 16,-3-16-153-16</inkml:trace>
  <inkml:trace contextRef="#ctx0" brushRef="#br0" timeOffset="20102.2397">8183 6892 272 0,'35'-9'339'16,"18"7"-286"-16,30-4 34 15,18-2-30-15,8-1-26 16,6-4-9-16,-6 0-15 16,-15 2-7-16,-20 0-2 15,-19 4-28-15,-19 5-94 0,-9 2-67 16,-17 0-190-1</inkml:trace>
  <inkml:trace contextRef="#ctx0" brushRef="#br0" timeOffset="20533.3343">7085 7656 257 0,'-12'-8'236'15,"4"4"-165"-15,8 2 3 16,0-1-31-16,14-3-12 16,22-5-6-16,30-5 33 15,34-3-15-15,38-1 2 16,35 2 1-16,18 2-15 16,5 2-11-16,-13 2-9 15,-18-1-9-15,-28 1-2 16,-36-1 0-16,-29 2-3 0,-32 4-10 15,-22 2-23-15,-12 4-46 16,-6 1-66-16,-3 0-49 16,-19 0-289-16</inkml:trace>
  <inkml:trace contextRef="#ctx0" brushRef="#br0" timeOffset="20950.654">8030 7790 465 0,'-32'0'37'0,"1"24"13"16,-4 16 6-16,-6 13-10 15,-1 17-13-15,5 12 17 16,8 3-5-16,13-7-16 16,16-14-6-16,5-20-8 15,32-24-12-15,12-20 0 0,14-2 1 16,7-38 3-16,-2-10 2 15,-11-6 4-15,-20 2 11 16,-26 9-8-16,-14 7-8 16,-42 14-4-16,-16 16-4 15,-10 8-4-15,5 12-4 16,11 20-19-16,14 4-67 16,22-7-63-16,19-13-203 15</inkml:trace>
  <inkml:trace contextRef="#ctx0" brushRef="#br0" timeOffset="21547.8023">9520 7485 470 0,'-3'0'106'0,"0"0"-39"16,3 4-25-16,0 18 8 15,0 7-13-15,0 6-5 16,3 7 0-16,8 2-13 15,0-2-13-15,-3-1-6 16,-5-1-3-16,-3-3-19 16,0-4-42-16,-2-7-41 15,-13-14-92-15,-5-12-172 16</inkml:trace>
  <inkml:trace contextRef="#ctx0" brushRef="#br0" timeOffset="21680.5455">9407 7678 508 0,'21'-6'152'16,"9"1"-119"-16,11 0 9 16,10-3-29-16,4-1-13 15,2-5-5-15,1-8-97 16,-10-8-324-16</inkml:trace>
  <inkml:trace contextRef="#ctx0" brushRef="#br0" timeOffset="22295.6966">11090 6652 69 0,'-15'-2'418'0,"-6"2"-404"15,6 0-11-15,0 10 13 16,-1 1-2-16,2-1-11 16,4 1 9-16,2 0 13 0,7-1 14 15,1 3-12-15,0 1-3 16,18 0 3-16,5 2 18 16,3 2 11-16,-1 4-10 15,-4 4-13-15,-10 7 2 16,-11 8-2-16,-8 4-17 15,-26 5-6-15,-11-2-10 16,-9-3 0-16,1-14-12 16,5-14-38-16,8-17-44 15,10-1-53-15,18-29-75 16</inkml:trace>
  <inkml:trace contextRef="#ctx0" brushRef="#br0" timeOffset="22496.6579">11094 6618 328 0,'5'0'353'0,"6"3"-301"16,16 16 29-16,8-3-48 16,4-2-25-16,1-5-8 15,-2-1-6-15,-3-2-17 16,-7 4-46-16,-5 3-40 15,-1 5-73-15,-4 2-152 16</inkml:trace>
  <inkml:trace contextRef="#ctx0" brushRef="#br0" timeOffset="22695.021">11519 6910 574 0,'-17'41'101'0,"8"13"-17"16,-2 8-29-16,-2-1-25 16,-1-1-30-16,2-9-6 15,0-5-36-15,2-9-50 16,5-12-53-16,5-18-130 0</inkml:trace>
  <inkml:trace contextRef="#ctx0" brushRef="#br0" timeOffset="22862.3833">11715 6936 448 0,'0'2'231'16,"0"25"-180"-16,0 10 6 16,0 6-22-16,-3 3-30 15,-2 3-5-15,-2-1-42 16,-6 0-49-16,-1-3-72 15,-10-10-158-15</inkml:trace>
  <inkml:trace contextRef="#ctx0" brushRef="#br0" timeOffset="23077.4501">11354 6927 700 0,'37'-14'114'15,"26"4"-86"-15,20 2 5 16,8 1-9-16,5-6-11 16,-2 1-11-16,-6-4-2 15,-14 3-4-15,-14 6-23 16,-17 5-79-16,-10 2-86 16,-13 9-103-16</inkml:trace>
  <inkml:trace contextRef="#ctx0" brushRef="#br0" timeOffset="23376.6781">10487 7620 649 0,'15'0'87'0,"52"0"-67"16,40 0 44-1,40-20-5-15,29-7-28 0,12-8-8 16,-5-2-8-16,-22-1-9 16,-27 5-3-16,-33 5-3 15,-33 11 0-15,-22 4-29 16,-22 9-64-16,-18 4-34 15,-6 0-50-15,-10 22-131 16</inkml:trace>
  <inkml:trace contextRef="#ctx0" brushRef="#br0" timeOffset="23775.7582">11242 7768 530 0,'-41'0'95'0,"-2"24"-56"15,-6 18 15-15,-5 21-3 16,4 14-13-16,8 8-6 16,14-2 4-16,18-13-8 0,10-14-12 15,36-24-8-15,24-24-5 16,19-8 0-16,11-36 7 16,-5-17 1-16,-20-5 3 15,-27 4 6-15,-37 6 0 16,-20 12-10-16,-46 10-10 15,-19 16-4-15,-1 10-20 16,16 0-61-16,24 0-204 16</inkml:trace>
  <inkml:trace contextRef="#ctx0" brushRef="#br0" timeOffset="26103.2005">12587 7453 196 0,'0'-1'152'0,"0"0"-143"16,0 1 2-16,0 0-2 15,0 0-5-15,0 0 3 16,0 0 7-16,0 0 0 15,0 0 4-15,0 0 11 16,0 0-2-16,5 0-13 16,6 0 4-16,6-2 21 15,9-2 12-15,5 0-12 16,3 1-4-16,-2 1 8 16,-7 2-20-16,-10 0-22 15,-4 0-1-15,-11 2-21 0,0 12-95 16,-2 3-139-16</inkml:trace>
  <inkml:trace contextRef="#ctx0" brushRef="#br0" timeOffset="26402.6721">12629 7730 418 0,'6'-2'213'15,"9"0"-175"-15,10 1 10 16,5 0-3-16,-1 1-26 15,-4 0-17-15,-4 0-2 16,-7 0-17-16,-6 0-75 16,-6 1-156-16</inkml:trace>
  <inkml:trace contextRef="#ctx0" brushRef="#br0" timeOffset="29612.2217">14302 7131 409 0,'-8'-2'99'0,"2"2"-92"16,-3 0 37-16,-4 0 16 16,-7 5-34-16,-5 12-16 15,-3 8 2-15,-2 7 2 16,6-1 15-16,14 2-8 0,10-5-11 16,0-2-3-16,26-4 11 15,7 0 22-15,2-2-5 16,-4 4 0-16,-9 1-3 15,-13 7-4-15,-9 6-7 16,-16 6-2-16,-26 3-9 16,-19-2-10-16,-11-10-1 15,-8-12-6-15,0-16-11 16,6-7-20-16,12-10-24 16,9-9-9-16,16 2-14 15,16 1-7-15,21-1-30 16,6-7-203-16</inkml:trace>
  <inkml:trace contextRef="#ctx0" brushRef="#br0" timeOffset="29860.6204">14185 7065 588 0,'29'0'32'0,"25"0"22"15,29-1 15-15,13-8-24 16,2-3-23-16,-1-7-12 16,-15-1-8-16,-15-1-2 0,-13 5-9 15,-20 7-54-15,-12 9-83 16,-15 0-193-16</inkml:trace>
  <inkml:trace contextRef="#ctx0" brushRef="#br0" timeOffset="30193.4509">14901 7336 400 0,'0'-2'184'16,"0"2"-147"-16,0 0-2 15,0 20 0-15,0 9 9 16,-7 11-19-16,-9 8 0 15,-3 6 3-15,-6 7-8 16,-5 2-2-16,-2 0-15 16,-1 0-3-16,1-6-6 15,10-14-20-15,9-17-46 16,13-25-34-16,0-4-40 0,25-35-153 16</inkml:trace>
  <inkml:trace contextRef="#ctx0" brushRef="#br0" timeOffset="30409.6219">15160 7339 577 0,'-15'24'81'0,"9"14"-53"15,0 6 12-15,6 4-3 16,-3 4-25-16,1 1-12 15,1-2 0-15,-5 0-11 16,0-3-39-16,-7-6-26 16,1-7-58-16,-5-17-147 0</inkml:trace>
  <inkml:trace contextRef="#ctx0" brushRef="#br0" timeOffset="30609.2347">14788 7363 780 0,'33'0'41'0,"31"0"-20"16,24 0 29-16,18 0-20 16,2 0-23-16,-3-2-6 0,-15-2-1 15,-15-1-8-15,-19 0-82 16,-12-4-133-16</inkml:trace>
  <inkml:trace contextRef="#ctx0" brushRef="#br0" timeOffset="31224.3381">15856 7497 114 0,'14'-10'482'16,"10"3"-453"-16,18 1 3 0,14-1 7 15,9-2-5-15,-1 2-19 16,-8 1-9-16,-11 0-6 16,-14 6-3-16,-16 0-47 15,-6 0-97-15,-9 0-187 16</inkml:trace>
  <inkml:trace contextRef="#ctx0" brushRef="#br0" timeOffset="31423.8692">16121 7312 618 0,'-5'18'141'16,"5"10"-118"-16,0 8 17 15,0 3-20-15,0 0-17 16,0-2-3-16,0-3-31 16,0-2-62-16,-3-1-40 15,3-6-96-15</inkml:trace>
  <inkml:trace contextRef="#ctx0" brushRef="#br0" timeOffset="31806.189">16838 6921 447 0,'-22'14'74'0,"17"2"-43"15,5 0-17-15,8-1 0 16,16 0 25-16,2 1 21 0,6 4-17 16,-6 5 5-1,-3 4-2-15,-10 4-17 0,-13 1-6 16,0 4-6-16,-20 0-6 15,-13-2-10-15,-6-6-1 16,0-7-9-16,1-12-20 16,5-11-25-16,6 0-30 15,9-20-45-15,10-5-108 16</inkml:trace>
  <inkml:trace contextRef="#ctx0" brushRef="#br0" timeOffset="31990.3087">16944 6889 573 0,'21'-3'95'15,"10"3"-29"-15,14 0 1 16,4 0-35-16,2 0-15 16,-3 2-9-16,-2-1-8 15,-9 0-3-15,-4 3-18 16,-9 2-46-16,-9 4-50 15,-2 7-121-15</inkml:trace>
  <inkml:trace contextRef="#ctx0" brushRef="#br0" timeOffset="32188.3852">17380 7113 386 0,'-12'16'218'0,"1"7"-154"15,3 11-3-15,1 2-6 16,3 1-24-16,-1 0-18 16,-1 1-13-16,-2-4 0 15,-1 1-22-15,-1-5-58 16,4-8-52-16,6-16-144 16</inkml:trace>
  <inkml:trace contextRef="#ctx0" brushRef="#br0" timeOffset="32388.4118">17625 7013 521 0,'0'0'147'16,"0"3"-116"-16,0 23 7 16,0 7 9-16,0 12-31 15,-7 5-9-15,0 2-7 16,-5 0-2-16,-3-2-26 15,-6-2-51-15,-5-1-45 16,0-11-100-16</inkml:trace>
  <inkml:trace contextRef="#ctx0" brushRef="#br0" timeOffset="32604.7686">17283 7108 681 0,'22'-12'111'0,"22"5"-74"16,17 0 4-16,13 0-15 15,7-4-13-15,4 0-3 16,-3 3-7-16,-9-1-3 16,-12 4-1-16,-12-1-10 15,-13 6-54-15,-11 0-78 16,-6 6-71-16,-5 8-163 15</inkml:trace>
  <inkml:trace contextRef="#ctx0" brushRef="#br0" timeOffset="33003.073">16708 7601 344 0,'-2'0'122'0,"2"0"-86"16,4 0 31-16,21-1-11 15,21-13 28-15,19-1-12 16,13-1-13-16,9 1-8 16,9 2-14-16,3-1-8 15,5 2-13-15,-4 0-7 16,-12 2-6-16,-14 0-3 16,-21 6-1-16,-15 0-4 15,-14 4-14-15,-9 0-46 16,-11 0-59-16,-2 8-63 15,-2 8-119-15</inkml:trace>
  <inkml:trace contextRef="#ctx0" brushRef="#br0" timeOffset="33520.6241">17239 7784 375 0,'3'-8'117'15,"-1"4"-78"-15,-1 0-12 16,1 2-1-16,-2 0-10 16,0 0 16-16,0 1 8 15,-12 1-3-15,-12 0-22 16,-6 3 3-16,-3 14 5 16,-8 8-4-16,-1 7 3 15,-3 13-3-15,-1 7-4 16,9 6 5-16,4 2-4 15,10-9-11-15,14-6-2 0,9-6-2 16,11-15-1 0,26-11 0-16,15-10 2 0,8-3-1 15,0-16 2-15,-8-8 16 16,-12-3 2-16,-13 3-8 16,-16 2-2-16,-11 3 6 15,-11 3-9-15,-23 0-8 16,-14 7 0-16,0 3-6 15,4 6-7-15,11 0-27 16,11 0-59-16,17 0-76 16,5 0-247-16</inkml:trace>
  <inkml:trace contextRef="#ctx0" brushRef="#br0" timeOffset="42988.5521">18933 7540 341 0,'-2'0'42'16,"1"0"-40"-16,1 0 14 15,0 0 3-15,-2 0 11 16,1-2 23-16,1 2 1 15,-3 0 1-15,3 0-14 16,0 0-5-16,0 0-8 16,0-1-12-16,0 1-5 15,0 0-5-15,0 0-4 16,0 0 0-16,0 0-1 16,19-2 0-16,11 0 2 15,12 0 7-15,6-5 2 0,7 2 3 16,0 1-2-16,-6 2-1 15,-3 2 0-15,-10 0 3 16,-7 0-8-16,-13 0-4 16,-4 0-3-16,-6 0 0 15,-3 2 0-15,-2-1 0 16,-1-1-2-16,0 0-2 16,0 2-9-16,0-2-10 15,0 1-12-15,0 1-12 16,0-2-18-16,0 0-58 15,0 0-129-15</inkml:trace>
  <inkml:trace contextRef="#ctx0" brushRef="#br0" timeOffset="43644.1723">19365 7314 327 0,'-1'0'82'0,"1"0"-73"16,0 0 18-16,0 0-6 15,0 0-12-15,0 0 4 16,0 0 14-16,0 0 9 16,-2 0 1-16,2 0-6 15,0 0-12-15,-1 0-9 16,1 0-4-16,0 0-2 15,0 0-1-15,0 0-1 16,0 0-1-16,0 5 0 16,1 2 0-16,13 3 1 0,8 2 11 15,5 1 14-15,1-2-8 16,2 0-4-16,-2-2-3 16,-2 0 5-16,-4-3-5 15,-2-2-5-15,-7-1-1 16,-4-1-4-16,-1-2 0 15,-4 0 0-15,-2 0 0 16,1 0-1-16,-2 0 0 16,-1 0 0-16,0 1 1 15,0 12 4-15,-9 9 6 16,-15 6 3-16,-7 7-6 16,-2-1-9-16,-1-1 1 15,2-4-1-15,7-3 0 0,6-11-3 16,8-1-6-16,8-8-12 15,3-6-23-15,11 0-48 16,22-14-76-16,13-21-319 16</inkml:trace>
  <inkml:trace contextRef="#ctx0" brushRef="#br0" timeOffset="44210.4721">20698 7196 458 0,'0'0'62'0,"0"0"-33"0,-5 2 18 15,-17 14-19-15,-14 9-20 16,-9 8-4-16,-4 3 1 16,0 3 15-16,9-3 10 15,11-8-11-15,16-8-13 16,11-5-5-16,2-8-1 16,5 0 3-16,13-2 10 15,4-1 24-15,0 1 14 16,-6 3-16-16,-5 1-6 15,-9 11-6-15,-2 4-9 16,-19 12-2-16,-19 2-4 16,-8-3-8-16,-5-12-4 0,-1-10-10 15,5-13-17-15,8 0-20 16,13 0-27-16,14-6 5 16,12-4 7-16,11-6-16 15,24-3-124-15</inkml:trace>
  <inkml:trace contextRef="#ctx0" brushRef="#br0" timeOffset="44558.5755">20968 7281 429 0,'0'0'49'16,"0"0"-10"-16,1 5-30 16,2 12 13-16,0 5 15 15,-1 5-6-15,-2 4 6 16,0 3 3-16,0 4-7 15,0 0-8-15,-3 2-16 16,-3-2-6-16,3-6-3 0,-2-10-10 16,4-11-20-16,-2-11-39 15,3 0-31-15,0-23-66 16</inkml:trace>
  <inkml:trace contextRef="#ctx0" brushRef="#br0" timeOffset="44750.4135">21072 6963 669 0,'0'-2'0'0,"0"2"-4"16,14 0-37-16,-1 0-35 0,3 14-26 15,-2 10-52-15,-3 8-93 16</inkml:trace>
  <inkml:trace contextRef="#ctx0" brushRef="#br0" timeOffset="45190.4454">21299 7206 198 0,'3'0'165'16,"0"0"-126"-16,1 0-5 15,1 0-1-15,0 0 5 16,-4 0 0-16,1 0 2 15,-2 6-13-15,0 12 10 16,0 10 5-16,0 4-19 16,0 3-3-16,0-3-2 15,0-10-5-15,0-11-4 16,3-9-1-16,20-2-6 16,10-11 3-16,10-13 9 15,4-5 10-15,-1 6 8 0,-10 6-7 16,-11 14 10-16,-12 3-10 15,-5 3-6-15,-5 25-8 16,-3 10-6-16,0 5 2 16,0 5-7-16,-1-4 0 15,-4-8-20-15,5-12-75 16,0-20-138-16</inkml:trace>
  <inkml:trace contextRef="#ctx0" brushRef="#br0" timeOffset="45762.4606">22137 6704 456 0,'0'0'27'0,"-3"0"24"16,-8 6-16-16,-7 21 6 16,-11 17 3-16,-2 19-11 0,-3 20 4 15,1 21 3-15,4 19 4 16,13 8-7-16,12-3-13 16,4-14-11-16,16-18-4 15,11-19-9-15,4-18 0 16,3-13 0-16,-4-13-3 15,-6-8-7-15,-6-11-35 16,-9-14-70-16,-9 0-108 16</inkml:trace>
  <inkml:trace contextRef="#ctx0" brushRef="#br0" timeOffset="46318.4419">22333 7321 50 0,'-1'0'270'16,"1"0"-205"-16,0-2 3 15,0 0-19 1,0-1-2-16,9-1 11 0,11 0 9 15,10-2 0-15,8 0-11 16,5-2-14-16,-2 0-10 16,-3 4-12-16,-11 0-12 15,-10 4-8-15,-11 0-2 16,-3 4-26-16,-3 5-122 16,0-9-236-16</inkml:trace>
  <inkml:trace contextRef="#ctx0" brushRef="#br0" timeOffset="47818.3063">23081 6903 190 0,'-8'0'230'15,"4"0"-200"-15,-1 0 4 16,-1 5-20-16,-3 9-7 15,-1 0 3-15,1 3 15 16,1-1 11-16,2 0 7 16,6-2-8-16,0 0-20 15,15-2-9-15,7 2 5 16,1 0 12-16,-2 0 19 0,-2 3-4 16,-10 1-8-16,-4 4 0 15,-5 5-4-15,-2 4-4 16,-14 2-10-16,-5-6-11 15,-1-8-1-15,1-10-6 16,1-9-12-16,2 0-22 16,6-8-31-16,8-14-28 15,4-1-13-15,0-2-14 16,1-1-22-16,13-3-62 16</inkml:trace>
  <inkml:trace contextRef="#ctx0" brushRef="#br0" timeOffset="48066.9141">23134 6825 538 0,'18'-6'35'15,"15"-3"0"-15,7 0 4 16,6 0 16-16,-1-2-10 15,1 2-13-15,-4 3-16 16,-9 4-15-16,-5 2-1 16,-5 0-6-16,-11 8-29 15,-8 16-46-15,-4 8-60 16,0 5-60-16,0-7-131 0</inkml:trace>
  <inkml:trace contextRef="#ctx0" brushRef="#br0" timeOffset="48499.2296">23792 6850 324 0,'0'0'190'0,"0"0"-118"16,0 8-25-16,0 12-17 16,0 9-7-16,-6 5 4 15,-4 7-8-15,-7 2-7 16,4 3-6-16,-2-1-6 0,0-1-1 16,3-1-4-16,0-10-13 15,3-8-24-15,3-16-31 16,6-9-40-16,0 0-26 15,0-18-70-15</inkml:trace>
  <inkml:trace contextRef="#ctx0" brushRef="#br0" timeOffset="48748.8973">23890 6856 416 0,'3'0'127'16,"4"5"-92"-16,0 15-7 0,2 9 0 15,-5 4-9-15,-1 6 0 16,-3 3-4-16,0 5-4 16,-3 2-8-16,-11-1-3 15,-2-2-4-15,0-10-14 16,0-12-30-16,1-12-57 15,1-12-24-15,0 0-24 16</inkml:trace>
  <inkml:trace contextRef="#ctx0" brushRef="#br0" timeOffset="48981.2108">23727 6855 18 0,'22'-10'556'16,"18"1"-510"-16,17-2 18 16,10 2-10-16,6-4-21 15,2 2-14-15,-8 4-5 16,-9 3-12-16,-15 4-2 16,-13 0-2-16,-13 15-26 15,-11 11-55-15,-6 8-39 16,-5 9-64-16,-26 5-100 15</inkml:trace>
  <inkml:trace contextRef="#ctx0" brushRef="#br0" timeOffset="49330.47">22995 7604 208 0,'0'0'162'0,"0"-3"-87"0,15-11-16 16,12-4-14-16,15-4 13 15,21-4-7-15,20-6 5 16,20-2 8-16,15-2-12 15,3 2-13-15,-9 3-9 16,-18 11-15-16,-26 10-13 16,-23 8-2-16,-22 2-5 15,-15 4-15-15,-8 17-38 16,-1 0-76-16,-17 1-49 16,-6 2-108-16</inkml:trace>
  <inkml:trace contextRef="#ctx0" brushRef="#br0" timeOffset="50161.7715">23627 7565 393 0,'0'-5'61'0,"0"4"1"16,0-1-12-16,0 0-12 15,0 0-1-15,0 0-10 16,-8 2-12-16,-8 0-5 0,-8 0 7 16,-12 18-9-1,-4 16 0-15,-5 10-2 0,-1 11 4 16,7 7-2-16,7 4 6 15,13 1 3-15,13-2-2 16,6-12-7-16,12-15-4 16,21-18-4-16,12-18 0 15,8-2-1-15,7-30 2 16,-2-11-1-16,-13-3 2 16,-14 5 9-16,-19 8 15 15,-12 11 8-15,-15 8-8 16,-28 11-11-16,-14 1-15 15,-2 8 0-15,7 7-12 0,19-5-17 16,24-8-45-16,9-2-81 16,19-24-195-16</inkml:trace>
  <inkml:trace contextRef="#ctx0" brushRef="#br0" timeOffset="50777.1457">24337 7425 250 0,'0'0'119'16,"0"0"-54"-16,0 0 5 0,6 2-12 16,19-2-5-1,12 0 33-15,14 0-21 0,10 0-13 16,-1-10-17-16,-7 2-7 15,-12 0-21-15,-14 1-7 16,-8 3-15-16,-7-3-62 16,-6-10-115-16</inkml:trace>
  <inkml:trace contextRef="#ctx0" brushRef="#br0" timeOffset="51708.0008">25248 7108 290 0,'0'-4'75'16,"0"0"-33"-16,0 0-26 15,3 1-10-15,0-1-6 16,-1 4 8-16,-1-3 12 16,1-1 14-16,-1 2 13 15,-1 0-8-15,0 2 1 16,0 0-6-16,0 0-12 0,0 0-9 16,0 0-4-1,0 0-4-15,0 0 4 0,0 0-4 16,-4 1-2-16,-7 13-2 15,-4 6-1-15,2 9 0 16,-3 5 0-16,0 4 0 16,5 0 1-16,6 0 1 15,5-4 4-15,6-6-1 16,23-6-2-16,9-4-1 16,4-3-1-16,3-3 8 15,-4-2 18-15,-11-1 9 16,-13 0-2-16,-12 4-8 15,-5 4-13-15,-13 5-8 16,-23 8 8-16,-11-4-13 16,-6-4-3-16,1-10-19 0,6-12-9 15,7 0-14-15,10-14-33 16,9-8-23-16,16-2-43 16,4-4-16-16,16-2-56 15</inkml:trace>
  <inkml:trace contextRef="#ctx0" brushRef="#br0" timeOffset="51974.0731">25279 7057 429 0,'19'-6'133'16,"19"-2"-79"-16,13-4-5 16,9-2 5-16,4-1-10 15,-1 0-11-15,-8 5-23 16,-9 4-10-16,-15 6-2 16,-20 0-36-16,-7 2-54 15,-4 14-98-15,-15 4-226 16</inkml:trace>
  <inkml:trace contextRef="#ctx0" brushRef="#br0" timeOffset="52273.2976">25696 7237 457 0,'3'0'61'16,"3"11"-2"-16,-2 13-15 15,-2 9-3-15,-2 6-14 16,0 5-10-16,0 3 4 0,-12 1 3 16,-2 0 0-16,1-4-7 15,1-2-16-15,3-8-1 16,3-11-18-16,4-13-40 15,2-10-59-15,6-15-91 16,15-21-184-16</inkml:trace>
  <inkml:trace contextRef="#ctx0" brushRef="#br0" timeOffset="52490.3133">25899 7244 376 0,'-9'26'175'0,"3"6"-130"16,6 5 17-16,0 1-27 0,0-1-10 15,0-2-5-15,6-2-12 16,-2-4-8-16,-1-7-3 16,-1-2-10-16,-2-9-17 15,0-2-34-15,0-3-11 16,-15-4-56-16,-2-2-114 15</inkml:trace>
  <inkml:trace contextRef="#ctx0" brushRef="#br0" timeOffset="52760.599">25621 7262 447 0,'0'-3'95'0,"19"-4"-58"15,22-1 9-15,8-6-32 16,15 1 23-16,-1-3 9 16,-1-3-12-16,1 3-6 15,-10-4-3-15,-10 7-15 16,-12 3-10-16,-11 7 0 15,-13 3-24-15,-3 0-75 16,-4 0-66-16,0 4-194 0</inkml:trace>
  <inkml:trace contextRef="#ctx0" brushRef="#br0" timeOffset="53154.5371">26318 6589 484 0,'19'39'102'16,"10"19"-63"-16,-1 16 29 15,-7 20-25-15,-14 13 6 16,-7 19-2-16,-22 12 0 16,-26 5-5-16,-15 0-13 15,-8-12-12-15,2-14-12 16,8-18-5-16,15-20 0 0,13-21-14 15,14-24-31-15,8-23-53 16,5-11-37-16,3-22-91 16</inkml:trace>
  <inkml:trace contextRef="#ctx0" brushRef="#br0" timeOffset="54584.05">26985 7174 152 0,'0'-3'72'16,"0"3"-8"-16,0-1-11 16,0-1-16-16,0 2-2 15,0-1-8-15,0 1-8 16,0-1 6-16,0 1 7 16,0-2 7-16,0 2 3 0,0 0-9 15,0 0-13 1,0 0-3-16,0 0-7 0,0-2 0 15,10-1 4-15,8-7 3 16,17-4 19-16,14-8 19 16,9-2-20-16,1-3-18 15,-4 3-10-15,-14 7-7 16,-16 5-2-16,-16 12-30 16,-9 0-74-16,-19 20-92 15,-17 11-143-15</inkml:trace>
  <inkml:trace contextRef="#ctx0" brushRef="#br0" timeOffset="54999.9786">27068 7449 372 0,'0'0'83'0,"2"0"-16"15,19 0 0-15,7-2-2 16,9-7-4-16,5-4-6 16,7 1-14-16,-4 0-23 15,-3 1-15-15,-15 4-3 16,-6 4-6-16,-12 3-65 15,-9 0-123-15,-5 1-367 16</inkml:trace>
  <inkml:trace contextRef="#ctx0" brushRef="#br0" timeOffset="82466.4039">20641 8928 373 0,'-15'5'67'16,"5"2"-50"-16,4-5 11 15,4-2 28-15,1 0 2 16,1 0-12-16,0 0-5 0,0 0-5 15,0 0 6-15,0 0-5 16,3 0-8-16,22 3 3 16,14 0 7-16,12 2-6 15,4-3-16-15,0 0-11 16,-7 0-6-16,-8 0 0 16,-10 1-3-16,-9 2-17 15,-4 7-93-15,-4-4-141 16</inkml:trace>
  <inkml:trace contextRef="#ctx0" brushRef="#br0" timeOffset="83148.4384">22145 8856 352 0,'-6'-6'192'0,"-9"4"-125"16,2 2-13-16,-10 0-35 16,-6 4 1-16,-10 14-6 15,-5 8-4-15,0 1-1 16,5-3-1-16,12-7 4 15,13-4-1-15,14-1-3 16,0 0-2-16,20 4 10 16,11 2 20-16,2 1 11 15,-3 2-19-15,-11 4-12 16,-11 4 1-16,-8 11-2 16,-12 7 3-16,-27 3-14 15,-6-4-3-15,-7-12-1 16,0-17-12-16,1-17-30 0,2-1-42 15,6-21-38-15,8 3-2 16,15 6-43-16,13 9 58 16,7-1-97-16</inkml:trace>
  <inkml:trace contextRef="#ctx0" brushRef="#br0" timeOffset="83464.0552">22325 8915 191 0,'3'-8'404'16,"-3"7"-342"-16,0 1-19 15,4 0-40-15,2 11 5 16,-3 14 26-16,1 7-7 16,-4 7-3-16,0 4-3 15,0 3-11-15,-3 1-10 16,-4 3 0-16,0-8-31 16,1-11-57-16,-1-17-37 15,3-14-62-15,-2-16-168 0</inkml:trace>
  <inkml:trace contextRef="#ctx0" brushRef="#br0" timeOffset="83651.94">22464 8666 717 0,'0'-2'28'15,"0"2"-17"-15,6 0-11 16,5 11-33-16,-1 11-57 16,2 8-113-16,-6 6-226 15</inkml:trace>
  <inkml:trace contextRef="#ctx0" brushRef="#br0" timeOffset="83897.7882">22595 8974 367 0,'0'0'171'16,"0"0"-97"-16,9 0-32 16,9 0-14-16,6-5 20 15,9-5-18-15,6-2 0 16,1-5-2-16,2 7 13 16,-3 2-2-16,-10 8-5 15,-9 0-9-15,-8 18-17 16,-12 19 1-16,0 9 7 0,-13 6-12 15,-11 2-4-15,1-4-9 16,4-3-55-16,10-11-119 16,0-18-174-16</inkml:trace>
  <inkml:trace contextRef="#ctx0" brushRef="#br0" timeOffset="84528.3365">23589 8452 411 0,'0'-14'146'15,"0"2"-59"-15,0 1-42 16,0 3 4-16,0 6 3 0,0 2-14 16,-22 16-7-1,-16 26-18-15,-11 22 0 0,-2 22 10 16,2 17 3-16,7 11-8 16,10 9-9-16,6-3-1 15,16-2-2-15,8-17-4 16,2-10-2-16,14-18-1 15,11-16-8-15,0-9-45 16,-2-16-103-16,1-18-118 16</inkml:trace>
  <inkml:trace contextRef="#ctx0" brushRef="#br0" timeOffset="84910.877">23809 8841 469 0,'0'-1'303'16,"7"1"-244"-16,21 0-36 15,10 0-19-15,8 0-4 16,-1 0-5-16,-2 0-98 16,-6 0-163-16</inkml:trace>
  <inkml:trace contextRef="#ctx0" brushRef="#br0" timeOffset="85243.1853">24344 8656 371 0,'-7'0'127'0,"-1"10"-59"16,7-1-20-16,1 2-21 15,0-2-15-15,15 1 7 16,4 1 9-16,2-1 11 16,-5 2 6-16,-2 2 1 0,-8 4 2 15,-6 9-9-15,-6 6-10 16,-20 7-15-16,-8 0-11 16,-3-5-3-16,-2-11-10 15,6-14-40-15,3-10-76 16,12-6-60-16,7-24-165 15</inkml:trace>
  <inkml:trace contextRef="#ctx0" brushRef="#br0" timeOffset="85426.2025">24398 8607 150 0,'13'-1'457'16,"5"1"-382"-16,15 0 27 0,9 0-61 15,0 0-25-15,-2 0-12 16,-6 0-4-16,-4 0-7 16,-8 0-32-16,-8 0-67 15,-5 0-63-15,0 3-187 16</inkml:trace>
  <inkml:trace contextRef="#ctx0" brushRef="#br0" timeOffset="85593.5415">24783 8584 396 0,'0'0'109'16,"0"3"-12"-16,0 17-31 0,0 9-15 15,0 6-7-15,-6 6-6 16,-11 7-20-16,0 4-18 16,1 4-1-16,-1 1-56 15,6-8-105-15,4-17-190 16</inkml:trace>
  <inkml:trace contextRef="#ctx0" brushRef="#br0" timeOffset="85808.6707">25051 8515 419 0,'-4'6'225'0,"-2"22"-169"15,3 9-4-15,-2 6-26 16,-2 4-16-16,-3 4-10 16,-3 2-13-16,-4-1-79 15,0-2-95-15,-4-12-163 16</inkml:trace>
  <inkml:trace contextRef="#ctx0" brushRef="#br0" timeOffset="86007.8801">24841 8441 716 0,'13'-4'90'16,"19"-1"-36"-16,10 2-33 16,7 0-4-16,1 2-13 15,1-3-4-15,3 4 0 16,2 0-9-16,4 0-56 15,1 14-59-15,-6 5-230 16</inkml:trace>
  <inkml:trace contextRef="#ctx0" brushRef="#br0" timeOffset="86656.6066">23953 9153 320 0,'3'-4'277'15,"22"2"-223"-15,26-3 25 16,25-4-12-16,21-2-8 16,18-4-9-16,6 1-15 15,3 0-12-15,-6 0-13 16,-17 0-9-16,-22 2-1 15,-19 4-2-15,-18 4-8 16,-13 4-57-16,-10 0-97 0,-8 0-99 16</inkml:trace>
  <inkml:trace contextRef="#ctx0" brushRef="#br0" timeOffset="87105.5919">24598 9332 515 0,'-29'0'35'0,"-5"9"32"15,-6 16-33-15,-5 12-9 16,-1 7 1-16,4 10 2 16,9 10-3-16,11 2-6 15,14-3-3-15,8-11 1 16,14-18-13-16,24-15-2 15,12-17 2-15,11-4 1 16,3-25 9-16,-7-13 9 16,-14-1 5-16,-22 3 2 0,-19 7-7 15,-5 4-6-15,-36 10-13 16,-12 8-4-16,-9 7-4 16,8 2-22-16,16 2-37 15,17 12-67-15,19-4-130 16</inkml:trace>
  <inkml:trace contextRef="#ctx0" brushRef="#br0" timeOffset="87487.9014">25442 8437 462 0,'11'42'148'0,"10"19"-40"16,1 10-34-16,-6 8-26 16,-10 3 5-16,-6 14-4 15,-24 9-13-15,-26 19-15 0,-21 9-4 16,-15 3-10-16,-6-1-7 16,4-16-4-16,11-18-37 15,13-24-66-15,14-32-127 16,12-27-304-16</inkml:trace>
  <inkml:trace contextRef="#ctx0" brushRef="#br0" timeOffset="99492.1291">25969 9011 3 0,'-2'0'199'15,"1"0"-124"-15,-1 0-57 16,2-2-16-16,0-2-2 16,-1-3-8-16,1 0 8 15,-2 3 1-15,1 1 17 16,1 2 9-16,-2 1 15 0,2-2 0 16,-1 0-1-1,1 2 4-15,0-2 3 0,0 2-2 16,0 0-16-16,0 0-9 15,0 0-4-15,0-1-1 16,0 1 8-16,0 0 0 16,0 0 0-16,4 0-4 15,20 0 8-15,15 0 13 16,12-3-11-16,0-3-3 16,-1 0-10-16,-14 0-14 15,-14 5-3-15,-11 1-4 16,-11 0-47-16,0 11-101 15,-9 11-99-15</inkml:trace>
  <inkml:trace contextRef="#ctx0" brushRef="#br0" timeOffset="99742.302">26000 9326 612 0,'0'0'120'0,"15"2"-93"16,21-2 22 0,13 0-37-16,9-2-12 0,1-10-2 15,-7 8-49-15,-10 2-116 16,-20 2-268-16</inkml:trace>
  <inkml:trace contextRef="#ctx0" brushRef="#br0" timeOffset="100709.815">27161 8953 290 0,'0'-10'166'0,"-3"4"-76"0,3-1-44 15,0 3-15-15,0 1 7 16,0 0-1-16,0 1 3 15,0 1 0-15,-2-1-1 16,-11 2-7-16,-5 2-11 16,-9 16-17-16,-3 6-2 15,1 2 0-15,8-2-1 16,6-2 0-16,9-4 0 16,4-3-1-16,2-1 1 15,6 1 2-15,12 1 13 16,6 2 7-16,-6 2 0 15,-6 2-7-15,-9 6-4 0,-3 9-3 16,-18 11 1-16,-22 2-6 16,-10-3-4-16,-5-11-6 15,3-9-23-15,7-10-27 16,11-6-40-16,7-5-20 16,14-3-8-16,13-3-44 15,0 0-21-15</inkml:trace>
  <inkml:trace contextRef="#ctx0" brushRef="#br0" timeOffset="100988.5936">27476 9027 364 0,'0'-9'296'16,"0"9"-248"-16,0 0-21 15,3 7-24-15,0 17 26 16,-3 11-4-16,0 10-14 16,0 9-11-16,-8-1 0 15,-4 3-10-15,-7 0-31 16,-3-3-66-16,-1-11-118 0</inkml:trace>
  <inkml:trace contextRef="#ctx0" brushRef="#br0" timeOffset="101159.0577">27589 8806 699 0,'-3'0'2'0,"3"0"-2"16,0 20-47-16,0 13-98 15,0 2-154-15</inkml:trace>
  <inkml:trace contextRef="#ctx0" brushRef="#br0" timeOffset="101421.406">27723 9229 562 0,'0'-7'172'0,"12"-1"-88"15,11-4-47-15,11-5-21 16,14-4 10-16,7-1-10 16,0 4-1-16,-1 5 0 15,-10 7 2-15,-12 6-5 16,-14 0-1-16,-11 15-6 15,-7 25-3-15,-10 12-2 0,-18 12 0 16,-5 3-6-16,3-3-63 16,9-10-143-16,3-18-204 15</inkml:trace>
  <inkml:trace contextRef="#ctx0" brushRef="#br0" timeOffset="101936.1695">28747 8559 523 0,'-14'-2'75'0,"1"2"14"0,-3 0-43 16,-2 4-20-16,3 12-9 15,7 5-13-15,8 1-4 16,0 0 1-16,17 0-1 16,7-3 3-16,-2-2 13 15,-4 0 21-15,-5 2 10 16,-11 5-1-16,-2 6-12 15,-23 4-4-15,-17 7-14 16,-9-3-12-16,1-9-4 16,6-8-4-16,11-15-29 15,10-6-70-15,14-14-95 16,7-23-211-16</inkml:trace>
  <inkml:trace contextRef="#ctx0" brushRef="#br0" timeOffset="102119.8348">28799 8529 496 0,'13'0'122'15,"7"0"-38"-15,13 0-5 16,13 0-37-16,3 0-28 16,3 2-9-16,-3 0-5 15,-8 4-2-15,-10 2-27 16,-10 4-71-16,-9 4-74 15,-7-2-259-15</inkml:trace>
  <inkml:trace contextRef="#ctx0" brushRef="#br0" timeOffset="102318.5994">29287 8644 284 0,'0'9'292'0,"-2"9"-205"15,-2 6-29-15,2 7-22 16,-5 3-12-16,1 5-13 16,-4 3-11-16,-7 7-3 15,-2 4-25-15,-7-3-47 16,1-6-65-16,10-20-179 0</inkml:trace>
  <inkml:trace contextRef="#ctx0" brushRef="#br0" timeOffset="102518.037">29530 8602 537 0,'2'0'84'16,"-2"0"-28"-16,3 13-40 15,-2 13-7-15,-1 8 11 16,0 7-9-16,0 6-11 15,-15 6-3-15,-15 5-28 0,-10 7-80 16,-3-6-149-16</inkml:trace>
  <inkml:trace contextRef="#ctx0" brushRef="#br0" timeOffset="102750.5845">29210 8636 726 0,'5'-7'90'15,"28"5"-48"-15,15-3-39 16,22-2-1-16,11 3-2 16,11-1 1-16,8 1-1 0,4 0-1 15,1 4-1-15,-5 0-11 16,-10 0-85-16,-4 7-115 15,-17-1-323-15</inkml:trace>
  <inkml:trace contextRef="#ctx0" brushRef="#br0" timeOffset="103216.1654">28480 9197 48 0,'0'-8'299'0,"13"-1"-183"16,22 0-7-16,23-4-17 15,30-3-7-15,25 1-7 16,23-3-4-16,13 6-23 16,-3 0-26-16,-7 6-14 15,-20 0-5-15,-22 4-6 16,-27-2-2-16,-31 4-11 16,-24 0-63-16,-12 4-114 15,-3 7-184-15</inkml:trace>
  <inkml:trace contextRef="#ctx0" brushRef="#br0" timeOffset="103649.6165">29185 9385 114 0,'-28'0'383'0,"-15"2"-308"16,-2 26 5-16,-9 13-24 15,-2 15-1-15,3 17 2 16,10 8-10-16,17 3-17 16,21-14-21-16,6-16-1 15,39-20-4-15,22-14-3 16,15-18 0-16,7-2 0 16,-6-25 4-16,-19-10 6 15,-29-1 9-15,-30 3 11 16,-39 4 0-16,-49 7-27 15,-23 8-4-15,-3 10 0 0,23 4-22 16,43 0-55-16,39-6-194 16</inkml:trace>
  <inkml:trace contextRef="#ctx0" brushRef="#br0" timeOffset="112211.228">3011 10750 159 0,'-10'0'178'16,"2"-2"-162"-16,2 2-1 15,1-2 9-15,1 1 1 0,-5 1 7 16,2 0-3-16,-1-2-2 16,0 2 1-16,1 0 5 15,6-1 3-15,-2-1-8 16,3-1-2-16,0-8 3 16,10-6 3-16,23-5-23 15,15-5 14-15,8 3 16 16,6 5-14-16,-4 9 4 15,-15 7-7-15,-10 3-4 16,-15 9-14-16,-18 24-3 16,0 12 4-16,-30 12 2 15,-11 7-4-15,-3-8-2 16,8-10 0-16,14-17-1 0,13-17 0 16,9-12 0-1,17 0-1-15,21-3-2 0,8-10 3 16,2 10 0-16,-6 3 1 15,-12 14 0-15,-11 23 2 16,-19 12 1-16,-6 12 4 16,-39 7-4-16,-17-7-4 15,-10-14 0-15,5-16-2 16,12-18-21-16,16-13-40 16,21-3-50-16,18-19-71 15,18-6-33-15</inkml:trace>
  <inkml:trace contextRef="#ctx0" brushRef="#br0" timeOffset="112759.9398">3758 10716 322 0,'0'0'46'15,"0"-1"-26"-15,0-3 0 16,2-1 19-16,7-2-3 15,2-3 5-15,2 1 14 16,0 0-12-16,0 0 2 16,0 2-12-16,-3 5-7 15,-4 2-10-15,0-2-7 16,3 0-4-16,3 0 0 16,1-1 8-16,2 1 7 15,-3 0-7-15,-3 2-2 16,-3 0-1-16,-6 0-5 15,0 11-3-15,-20 18 5 0,-11 11 1 16,-9 8-8-16,-6 4 0 16,1 6 0-16,6 1 1 15,13-6-1-15,16-5 1 16,10-15-1-16,23-11 1 16,19-11 0-16,11-10 0 15,7-1-1-15,-1-3 0 16,0-12-2-16,-11 1-13 15,-9 4-63-15,-12-1-94 16,-15-3-218-16</inkml:trace>
  <inkml:trace contextRef="#ctx0" brushRef="#br0" timeOffset="113009.5183">4406 10778 378 0,'6'0'85'16,"2"4"-39"-16,-3 20 22 16,-5 8-21-16,0 8-29 15,-3 4-8-15,-12 0-9 16,0 3-1-16,2-7-8 0,2-2-25 15,4-13-95 1,7-20-190-16</inkml:trace>
  <inkml:trace contextRef="#ctx0" brushRef="#br0" timeOffset="113192.0851">4646 10579 37 0,'0'0'494'15,"-2"21"-450"-15,2 23-17 16,-1 8 11-16,-2 2-7 16,-4 2-15-16,-1 4-8 15,-2-3-8-15,-5 1-2 16,1-6-30-16,0-16-60 16,-2-18-117-16</inkml:trace>
  <inkml:trace contextRef="#ctx0" brushRef="#br0" timeOffset="113408.065">4276 10706 301 0,'3'-2'344'0,"28"2"-305"16,29 0 26-16,16 0-21 15,8 0-24-15,2 0-8 16,5-6-6-16,-5 1-4 15,-3 3-1-15,-15 2-1 0,-18 0-13 16,-16 10-75-16,-12 7-58 16,-20 7-76-16</inkml:trace>
  <inkml:trace contextRef="#ctx0" brushRef="#br0" timeOffset="113691.2931">3040 11594 377 0,'-44'13'107'16,"26"-4"-73"-16,18-7 5 15,39-2 20-15,46-11 14 0,46-21-1 16,53-10-11-16,39-4-9 15,19-3-15-15,3 5-22 16,-17 4-11-16,-25 4-2 16,-32 11-2-16,-45 10 0 15,-42 13-1-15,-35 2-26 16,-29 12-68-16,-14 10-35 16,-6 10-83-16</inkml:trace>
  <inkml:trace contextRef="#ctx0" brushRef="#br0" timeOffset="114356.0653">3928 11854 151 0,'-19'0'171'0,"-2"0"-140"15,8 0 12-15,1 0-2 16,6 0 0-16,1 0 1 15,4 0 0-15,1-4 23 0,0-10-19 16,20-6-9-16,16-10 3 16,9-4 8-16,6 5-12 15,-2 7-1-15,-12 10 1 16,-10 12-13-16,-16 6-20 16,-11 27-1-16,0 9 3 15,-18 5-2-15,-2-6-3 16,6-13 0-16,9-11-1 15,5-8 0-15,19-9-1 16,16 4 2-16,1 1 1 16,-4 6 1-16,-9 11 1 15,-16 14 14-15,-7 15 5 16,-27 17-6-16,-28 6-13 0,-16-6-3 16,-7-16 0-1,2-27-9-15,10-25-51 0,17-17-112 16,18-38-209-16</inkml:trace>
  <inkml:trace contextRef="#ctx0" brushRef="#br0" timeOffset="114937.9884">5431 11332 119 0,'-3'0'220'15,"0"0"-129"-15,3 0-20 16,0 0-27-16,4-2 10 15,19-6-6-15,11-4 28 0,3 5-31 16,6-1-7-16,-2 1-7 16,-11 5-19-16,-10 0-12 15,-11 2-1-15,-9 0-38 16,0 2-79-16,-7 16-82 16</inkml:trace>
  <inkml:trace contextRef="#ctx0" brushRef="#br0" timeOffset="115137.5776">5523 11538 675 0,'20'-1'88'16,"19"1"8"-1,8 0-63-15,-7 0-21 0,-10 0-12 16,-7 0-12-16,-4 0-84 15,0 0-76-15,-4-8-148 16</inkml:trace>
  <inkml:trace contextRef="#ctx0" brushRef="#br0" timeOffset="120391.1473">6921 10551 302 0,'-16'0'48'15,"5"0"-30"-15,4 2 10 16,0 2-3-16,4-4-3 16,0 0 3-16,1 0 22 15,2 0 6-15,0 0-16 16,6-6-6-16,21-8-10 0,12-4 19 15,7-1-1-15,4 2-6 16,-2 6 5-16,-7 6-3 16,-7 5-7-16,-12 3-19 15,-10 22 1-15,-12 9 4 16,0 14-5-16,-21 6-3 16,-9 1-5-16,-2-3-1 15,6-11 0-15,11-12 0 16,15-19 0-16,5-10-1 15,29-2 0-15,17-14 1 16,3 2 0-16,-2 6 0 16,-12 8 5-16,-19 1-1 15,-20 32 8-15,-8 19-2 0,-44 12-5 16,-17 2-3-16,-13-9-2 16,5-19-1-16,12-16-12 15,15-16-12-15,19-6-27 16,21-2-17-16,9-16-26 15,30-2-22-15,19 3-7 16,16-4-30-16,4 3-65 16</inkml:trace>
  <inkml:trace contextRef="#ctx0" brushRef="#br0" timeOffset="120773.5843">7879 10622 166 0,'0'0'220'0,"-13"0"-163"16,-4 9-36-16,-4 6-7 16,-4 4 10-16,-3 3 10 15,0 6 5-15,2 5 20 16,0 7 3-16,9 2-14 15,9 0-18-15,8-4-7 16,15-9-13-16,22-13 0 16,14-13 5-16,10-3 5 0,5-26-9 15,-4-12 0 1,-11-10 0-16,-13 0 5 0,-16 2 7 16,-22 5-14-16,-5 3-8 15,-37 5 0-15,-13 6-1 16,-4 9-4-16,7 12-9 15,19 6-17-15,15 0-45 16,15 10-49-16,3 2-80 16</inkml:trace>
  <inkml:trace contextRef="#ctx0" brushRef="#br0" timeOffset="121093.5946">8367 10682 235 0,'1'-11'295'15,"-1"6"-206"-15,2 5-48 16,1 0-24-16,-2 14 9 16,-1 14 4-16,0 6-4 15,-3 5-6-15,-10 3-9 0,1 3-7 16,3-3-4-16,0-5-1 16,5-4-26-16,4-13-45 15,0-10-61-15,1-10-69 16</inkml:trace>
  <inkml:trace contextRef="#ctx0" brushRef="#br0" timeOffset="121305.8422">8543 10617 478 0,'0'0'129'0,"6"2"-102"16,1 23 24-1,-1 8-17-15,-4 10-18 0,-2-1-3 16,0 4-8-16,0 0-5 16,-8-4-9-16,2-1-51 15,3-6-73-15,-2-8-55 16</inkml:trace>
  <inkml:trace contextRef="#ctx0" brushRef="#br0" timeOffset="121538.6313">8277 10531 611 0,'11'-12'111'16,"28"12"-84"-16,20 0 17 15,11 0-9-15,6 0-17 16,-2 0-12-16,-4 2 2 15,-14 6-6-15,-11 0-2 16,-12 6-11-16,-3 8-98 16,-11-1-98-16,-7 0-208 15</inkml:trace>
  <inkml:trace contextRef="#ctx0" brushRef="#br0" timeOffset="122020.8351">6899 11381 438 0,'-9'4'104'0,"6"3"-89"16,1 3-7-16,2-2-2 15,0-1-6-15,0-3 2 16,0-4 0-16,12 0 25 16,9 0 28-16,13 0-2 15,21-4-18-15,29-13 5 16,42-8 3-16,37-11-3 16,36-7 2-16,17-1-16 15,1 3 0-15,-18 5-4 0,-27 10-19 16,-36 8-3-16,-42 12 0 15,-30 6-11-15,-31 0-49 16,-11 21-86-16,-20-3-88 16</inkml:trace>
  <inkml:trace contextRef="#ctx0" brushRef="#br0" timeOffset="122735.6756">7701 11660 231 0,'-12'0'34'0,"2"0"-28"16,1 0 3-16,2 0 23 15,-1 0 3-15,1 0 3 16,1 0 17-16,3 0 7 16,0 0-7-16,1 0-10 15,2 0-18-15,0 0-3 16,0 0-9-16,0 0 6 15,0 0 5-15,0-5 2 16,9-5-6-16,18-2-5 16,12-6 16-16,7 0-9 15,1 4 7-15,-9 5-6 0,-12 4-3 16,-13 5-14-16,-12 3-7 16,-1 21 2-16,-13 13 2 15,-17 5-3-15,-1-2-1 16,10-6-1-16,11-10 0 15,10-5-1-15,16-6-3 16,18-2 4-16,5 3 0 16,-2 0 1-16,-13 6 2 15,-13 11 2-15,-11 13 8 16,-33 14-1-16,-29 4-4 16,-16-4-8-16,-4-18-1 15,10-28-29-15,18-12-96 0,20-44-180 16</inkml:trace>
  <inkml:trace contextRef="#ctx0" brushRef="#br0" timeOffset="123467.3079">9318 11317 234 0,'-7'0'97'16,"3"-2"-50"-16,4 1-5 15,0-3-14-15,13-3 14 16,20-4 7-16,12-2 36 16,10 2-15-16,6 2-15 15,0 4 6-15,-9 3-27 16,-10 2-28-16,-13 0-6 16,-13 0-13-16,-3 12-90 15,-13-3-129-15</inkml:trace>
  <inkml:trace contextRef="#ctx0" brushRef="#br0" timeOffset="123699.8637">9660 11095 567 0,'0'14'171'16,"-13"37"-136"-16,-2 12 11 16,-7 4-18-16,-8 6-17 0,-3-4-8 15,5-4-3 1,7-9-14-16,13-4-102 0,8-17-151 16</inkml:trace>
  <inkml:trace contextRef="#ctx0" brushRef="#br0" timeOffset="124364.8474">10690 10416 264 0,'-11'-2'210'0,"-3"2"-177"15,4 0-2-15,4 9-23 16,5 0 1-16,-2-2-2 16,3-4 8-16,0-3 23 15,17 0 27-15,17-1-6 16,15-10 4-16,9 3-32 16,5-4 9-16,-4 7-2 15,-11 1-15-15,-18 4-5 0,-18 0-16 16,-12 21-1-16,-22 20 1 15,-24 18 0-15,-17 14-2 16,-4 7 0-16,4 4-6 16,20-13 0-16,22-13-2 15,21-14 4-15,16-15 1 16,23-9 2-16,9-6 0 16,9-7 0-16,4-4 1 15,1-3-5-15,-5 0-40 16,-3 0-70-16,-18-18-107 15,-16-11-313-15</inkml:trace>
  <inkml:trace contextRef="#ctx0" brushRef="#br0" timeOffset="124589.347">11470 10611 291 0,'3'0'342'0,"-3"4"-303"16,1 25 42-16,-1 7-30 16,0 8-21-16,-11 6-22 15,-12 0-6-15,2 0-2 16,-1-1-6-16,3-7-30 16,8-8-40-16,2-16-62 0,9-16-58 15,0-2-168 1</inkml:trace>
  <inkml:trace contextRef="#ctx0" brushRef="#br0" timeOffset="124780.8199">11670 10599 79 0,'5'-5'351'0,"-5"5"-198"16,4 0-66-16,2 22-28 15,1 11-19-15,-7 9-20 16,0 5 7-16,0 5-18 15,-8 2-9-15,-3-2-9 16,-3-1-38-16,-2-8-69 16,-9-8-51-16</inkml:trace>
  <inkml:trace contextRef="#ctx0" brushRef="#br0" timeOffset="124980.2208">11322 10636 700 0,'23'-11'129'0,"23"11"-76"15,33 0-21-15,16 0-20 16,5 0-8-16,5 0-3 16,-8 0-1-16,-12 0-4 15,-16 0-44-15,-22 0-90 0,-18 0-90 16,-20 0-197-16</inkml:trace>
  <inkml:trace contextRef="#ctx0" brushRef="#br0" timeOffset="125246.3661">10585 11323 605 0,'17'0'90'0,"60"0"-50"15,44-15 5 1,39-9 16-16,22-3-36 0,10-4-4 16,-13-2 1-16,-33 2-7 15,-41 6-13-15,-44 12-2 16,-29 10-28-16,-29 3-110 15,-8-4-214-15</inkml:trace>
  <inkml:trace contextRef="#ctx0" brushRef="#br0" timeOffset="125961.5875">11070 11644 260 0,'-4'-2'100'16,"-1"2"-59"-16,5-2-11 15,0 0-20-15,0 1 3 16,0-3 18-16,0 4 4 16,-1-2 3-16,-1 2 0 15,-1-2-4-15,2 2-2 16,-1-2-12-16,1 0-5 16,1 2-1-16,0-1-4 15,0-5 12-15,1-5 11 0,14-3-3 16,9-7-11-16,8 0 14 15,6-1 0-15,4 3 0 16,1-1-8-16,2 7-3 16,-11 4-3-16,-13 2-6 15,-9 7-7-15,-12 0-5 16,0 14-1-16,-24 16 0 16,-4 10 1-16,3-3-1 15,10-8-1-15,15-3-2 16,7-8-6-16,32-4 3 15,15 3 6-15,5 1 0 16,-5 7 1-16,-14 2 4 16,-20 9 3-16,-20 8-1 0,-39 10 3 15,-37 8-10 1,-21-1 0-16,-10-12 0 0,11-18 0 16,21-25-28-16,25-14-111 15,23-43-255-15</inkml:trace>
  <inkml:trace contextRef="#ctx0" brushRef="#br0" timeOffset="126576.1493">12402 11211 241 0,'0'-2'120'0,"0"-3"-1"16,3-4-10-16,23 0-18 15,4-2-6-15,8 1-9 16,6 2-31-16,0 4-27 16,-5 0-13-16,-7 4-5 15,-15 0-6-15,-6 4-70 16,-11 10-139-16,-22-3-208 16</inkml:trace>
  <inkml:trace contextRef="#ctx0" brushRef="#br0" timeOffset="126725.9938">12589 11376 578 0,'8'0'231'0,"-8"10"-175"0,19 7-8 16,14-1-41-16,4-3-7 15,2 1-24-15,-9-14-217 16</inkml:trace>
  <inkml:trace contextRef="#ctx0" brushRef="#br0" timeOffset="127524.1384">13938 10919 119 0,'15'-31'377'0,"-8"6"-306"15,8 6-18-15,-4 9-5 16,-7 6-3-16,-2 4-24 16,-2 0-7-16,0 6-3 0,0 22 12 15,0 16 26-15,-8 15-20 16,-17 17-11-16,-10 10-5 16,-8 11-2-16,-8 7-5 15,-1 2 1-15,4 4-6 16,8-11-1-16,13-18 0 15,15-27-15-15,12-36-59 16,9-18-58-16,21-39-67 16</inkml:trace>
  <inkml:trace contextRef="#ctx0" brushRef="#br0" timeOffset="127840.0841">14345 10980 457 0,'-41'45'148'0,"3"25"-92"15,10 13-10-15,11 6-8 16,10 0-5-16,7-11 3 16,7-18-21-16,34-27-10 15,20-23 8-15,16-10 11 16,12-35-7-16,-3-19-12 15,-7-13-5-15,-17-6 0 16,-21-4 0-16,-26-1 2 16,-15 2 0-16,-33 9 1 15,-16 12-3-15,-6 22 0 0,4 27 0 16,6 6-9-16,15 25-63 16,12 9-129-16,12-2-218 15</inkml:trace>
  <inkml:trace contextRef="#ctx0" brushRef="#br0" timeOffset="128339.5016">15161 11145 561 0,'0'0'84'16,"0"8"-39"-16,0 20-9 16,-7 9 0-16,-4 7-24 15,-4 0 1-15,0 0-10 16,-1 0-3-16,1-4-5 16,-1 1-17-16,4-5-65 0,-3-14-100 15</inkml:trace>
  <inkml:trace contextRef="#ctx0" brushRef="#br0" timeOffset="128538.3751">15337 11119 450 0,'0'6'170'15,"0"28"-115"-15,0 10-9 16,0 7-10-16,-1 5-10 15,-4 4-8-15,-1 2-9 16,-3-1-7-16,0-1-2 16,-1 3-25-16,-6-3-99 15,-10-16-127-15</inkml:trace>
  <inkml:trace contextRef="#ctx0" brushRef="#br0" timeOffset="128804.074">14927 11089 732 0,'-15'-10'85'15,"15"10"-11"-15,39 0-50 0,34 0-19 16,24 0 8-16,13 0-6 15,-2 4-5-15,-5 2 0 16,-18 0-2-16,-18 6-1 16,-15 0-34-16,-24 2-147 15,-14-9-246-15</inkml:trace>
  <inkml:trace contextRef="#ctx0" brushRef="#br0" timeOffset="129485.728">16086 11300 145 0,'-4'-2'292'0,"-1"-1"-205"16,5-2-1-16,9 3-29 16,23 2-26-16,14 0 17 15,12 0-9-15,11 0-5 16,-1 0-14-16,-2 8-12 16,-14 2-7-16,-16-1-1 15,-14 2-52-15,-22 3-149 0,-24-8-169 16</inkml:trace>
  <inkml:trace contextRef="#ctx0" brushRef="#br0" timeOffset="129669.6835">16238 11139 561 0,'2'0'247'0,"-2"16"-202"15,12 18 3-15,0 11-23 16,-5 9-18-16,-4 4-7 16,-3-1-6-16,3-6-73 0,-3-6-154 15,-10-15-286 1</inkml:trace>
  <inkml:trace contextRef="#ctx0" brushRef="#br0" timeOffset="130350.3542">17087 10686 67 0,'-7'-7'309'0,"-4"3"-258"16,7 4-1-16,2-2-17 15,2 2-13-15,-1-2-4 16,1-2 10-16,0 3 13 15,0-1 23-15,0-5-12 16,6-1-6-16,22-1-12 16,13-4 5-16,14 3-6 15,11 2-6-15,-2-1 2 16,-6 4-2-16,-20 1-6 16,-21 4-14-16,-17 0-4 15,-15 25-1-15,-36 14 1 0,-16 15-1 16,-10 13-2-16,0 3-2 15,16-2 0-15,22-12 2 16,23-13 2-16,16-13-1 16,22-10 1-16,19-8-2 15,11-4 1-15,7-4 1 16,6-4-1-16,-4 2 1 16,-9 2-4-16,-7-2-59 15,-14 2-97-15,-13-4-104 16</inkml:trace>
  <inkml:trace contextRef="#ctx0" brushRef="#br0" timeOffset="130533.2273">17744 10883 524 0,'0'-2'148'0,"0"2"-86"15,3 15-42-15,3 10 7 16,-2 8-12-16,-4 3-4 15,0 7-6-15,-16 3-5 16,-5-1 0-16,-3 2-38 16,-1-4-90-16,-7-13-108 15</inkml:trace>
  <inkml:trace contextRef="#ctx0" brushRef="#br0" timeOffset="130732.764">18018 10781 545 0,'0'0'119'15,"0"17"-79"-15,0 21 6 16,0 11-24-16,0 7-15 16,-1 3-4-16,-10-1-3 15,0 0-28-15,-6-3-140 16,-11-11-211-16</inkml:trace>
  <inkml:trace contextRef="#ctx0" brushRef="#br0" timeOffset="130933.4687">17621 10874 567 0,'46'-24'157'0,"16"12"-92"15,27 6-7-15,10-2-38 16,2 2-6-16,-2 0-3 16,-10 2-8-16,-14 2-3 15,-23 2-3-15,-12 2-47 16,-20 14-176-16,-13 4-283 16</inkml:trace>
  <inkml:trace contextRef="#ctx0" brushRef="#br0" timeOffset="131181.7986">16920 11439 679 0,'4'-5'87'16,"52"3"-52"-16,42-11-10 15,41-3 5-15,25-1-16 16,14-3-7-16,-5 0-2 16,-26 2-1-16,-31 4-3 0,-35 6-1 15,-29 6-13 1,-22 2-126-16,-28 0-217 0</inkml:trace>
  <inkml:trace contextRef="#ctx0" brushRef="#br0" timeOffset="131847.3421">17420 11655 322 0,'-3'0'83'0,"0"0"-39"16,3 0-18-16,0 0-23 15,-1-4 3-15,-1 2 24 16,1-2 24-16,-2 3-14 16,0-3-15-16,0 2-3 15,1-1-7-15,1 1-9 0,-1 0-1 16,1 0 1-16,-1 0 4 16,2 0 4-16,-2 1 5 15,1 0 0-15,1-1 2 16,0 0 3-16,0-1-4 15,1-4 0-15,21-5 2 16,11-2-13-16,6-2 7 16,5 0 3-16,-5 0 7 15,-9 7 1-15,-13 4-4 16,-12 5-11-16,-5 0-8 16,-3 10-1-16,-19 17-1 15,-7 8 0-15,5 3-1 0,6-2-1 16,15 1 0-16,3-5 0 15,13-4-2-15,12-4 1 16,2-6 1-16,-8 0 0 16,-15 0 3-16,-5 4 2 15,-45 4 13-15,-26 3-18 16,-17-5 0-16,2-13 0 16,20-11 0-16,25 0-93 15,21-24-275-15</inkml:trace>
  <inkml:trace contextRef="#ctx0" brushRef="#br0" timeOffset="139428.3215">18821 11529 316 0,'-8'-3'97'15,"4"0"-94"-15,2-1 0 16,2 1-2-16,0 2 1 15,0-1 14-15,0 0 26 16,0 2 19-16,0-1-8 16,0 1-20-16,0 0-17 15,0 0-9-15,0 0-4 16,0 0-2-16,0 0 0 0,0 0 2 16,0 0 4-16,0 0-1 15,23 0 8-15,15 0 25 16,14-6-2-16,10-5-6 15,2-2-6-15,-5 1-5 16,-13 4-10-16,-17 2-10 16,-13 6-2-16,-9 0-25 15,-7 0-96-15,0 7-135 16</inkml:trace>
  <inkml:trace contextRef="#ctx0" brushRef="#br0" timeOffset="139861.3092">19166 11254 249 0,'-5'-4'272'0,"-1"0"-240"16,6 4 11-16,0 0-41 15,0 0-1-15,0 0-1 16,0 0 1-16,0 0 6 16,0 0 18-16,0 0 11 0,0 0-3 15,0 0-2-15,0 0-11 16,3 0-8-16,16 0 3 15,10 0 9-15,3 0-6 16,7 2 1-16,0 4 7 16,-4 2-1-16,-8 4-3 15,-10 4-7-15,-12 8-8 16,-5 10 5-16,-22 12 1 16,-23 7-8-16,-9 2-5 15,-1-5-2-15,14-15-1 16,16-20-20-16,19-14-68 15,6-1-151-15</inkml:trace>
  <inkml:trace contextRef="#ctx0" brushRef="#br0" timeOffset="140326.7606">20464 11218 408 0,'-26'0'233'0,"-14"10"-196"15,-5 21 11-15,-10 13-25 16,0 7 3-16,5 5 12 0,10 2 0 15,21-2-14-15,17-8-19 16,4-7-5-16,29-9 0 16,9-6-3-16,5-8-9 15,-2 1-37-15,-4-4-54 16,-9-2-39-16,-5-4-41 16,-8-9-143-16</inkml:trace>
  <inkml:trace contextRef="#ctx0" brushRef="#br0" timeOffset="140609.037">20665 11454 289 0,'-12'3'202'0,"2"14"-116"16,10 3-45-16,0-3-7 15,11-1 8-15,16-6-1 16,11-10-6-16,10 0-3 15,5-8-7-15,4-19-5 16,-9-3 10-16,-11 2-9 16,-18 5-9-16,-13 7-4 15,-6 3 8-15,-15 4-1 16,-18 4-13-16,-11 3-2 16,-4 2 0-16,7 0-5 15,9 4-22-15,11 11-55 16,18 2-87-16,3-5-69 15</inkml:trace>
  <inkml:trace contextRef="#ctx0" brushRef="#br0" timeOffset="140859.1693">21375 11260 660 0,'-40'8'76'16,"10"19"-19"-16,8 4-24 15,13 1-17-15,9 0 7 16,9 2-9-16,19-4-12 16,0 1 0-16,-10-3 2 15,-15 0 20-15,-7 3 9 16,-35 6-2-16,-19-1-21 0,-6 0-10 16,1-13-7-16,13-16-54 15,25-7-129-15,14-27-362 16</inkml:trace>
  <inkml:trace contextRef="#ctx0" brushRef="#br0" timeOffset="141274.0712">22345 10784 265 0,'-27'-8'376'15,"-8"8"-331"-15,-3 20 25 16,-7 28-39-16,-8 27-1 0,-3 20 5 16,4 22 4-16,9 14 8 15,13 3-22-15,12-3-10 16,18-14-11-16,0-24-2 15,33-16-2-15,10-21-2 16,8-16-13-16,-5-9-74 16,-7-12-151-16</inkml:trace>
  <inkml:trace contextRef="#ctx0" brushRef="#br0" timeOffset="141989.3878">22443 10989 337 0,'-10'0'192'0,"7"0"-146"0,3 0 2 16,3 0-34-16,21 0-5 15,10 0 22-15,9 0 3 16,1 0 7-16,-5 0 10 16,-10 0-3-16,-12 0-20 15,-14 0-19-15,-3 5-6 16,-9 17-1-16,-23 11 4 15,-14 11-3-15,-9 6-3 16,3-2 0-16,4-1 0 16,15-6-2-16,18-8 2 15,15-9-3-15,0-6-3 0,26-6 6 16,15-6-2-16,9-6 2 16,3 0-6-16,-4 0-29 15,-10 0-70-15,-3-6-88 16,-15-4-213-16</inkml:trace>
  <inkml:trace contextRef="#ctx0" brushRef="#br0" timeOffset="142205.2086">23051 11077 385 0,'2'3'126'0,"-2"22"-12"16,0 7-56-16,0 6-31 16,0 2-14-16,-10 2-9 15,-5 2-4-15,0-1-1 16,2 1-16-16,-2-8-50 16,6-12-89-16,9-15-148 15</inkml:trace>
  <inkml:trace contextRef="#ctx0" brushRef="#br0" timeOffset="142404.9904">23276 10988 261 0,'1'0'216'16,"1"7"-179"-16,-1 20 10 15,-1 6-10-15,0 6-2 16,0 4 0-16,0 2-8 15,-9 4-10-15,-5-1-11 16,-3 1-6-16,-7-1-23 16,0-3-85-16,-1-12-119 15</inkml:trace>
  <inkml:trace contextRef="#ctx0" brushRef="#br0" timeOffset="142637.4791">22943 11145 147 0,'0'-10'478'0,"9"6"-420"15,26 2-13-15,18 0-11 16,11-1-6-16,12-2-4 16,1-5-2-16,0-2-10 15,-7-3-6-15,-7 2-6 16,-13 2-2-16,-12 8-15 15,-14 3-83-15,-12 2-64 16,-11 16-96-16</inkml:trace>
  <inkml:trace contextRef="#ctx0" brushRef="#br0" timeOffset="142903.5431">22424 11651 573 0,'-6'0'75'0,"11"2"-19"16,38-2-8-16,28 0 11 16,23 0-15-16,18-15-13 15,9-2-5-15,3-5-7 16,-5-3-10-16,-16-3-7 15,-19 1-2-15,-26 3-9 0,-21 8-60 16,-16 5-85-16,-12 4-86 16</inkml:trace>
  <inkml:trace contextRef="#ctx0" brushRef="#br0" timeOffset="143452.1665">22828 11880 28 0,'-6'-4'359'0,"2"3"-320"16,4 0 5-16,0 1-26 15,0 0-9-15,0 0 18 16,0-2 13-16,0 2 6 16,0-2-1-16,0 0-7 15,0 2-2-15,0-4 4 16,0-4-8-16,0-2-6 0,12-4-12 15,9-1 4-15,5 0 3 16,3 1 5-16,1 4-3 16,-11 4-4-16,-3 6-1 15,-9 0-15-15,-7 8-3 16,0 17 2-16,-8 9-2 16,-14 2 0-16,1-3 1 15,7-5-1-15,7-10-1 16,7-4 1-16,4-5-2 15,19 2 2-15,-1 2 2 16,-1-1-2-16,-6 4 3 16,-14 6 9-16,-1 9 3 15,-35 10-2-15,-15 5-13 16,-5-4-2-16,5-13-36 16,20-20-100-16,16-9-218 0</inkml:trace>
  <inkml:trace contextRef="#ctx0" brushRef="#br0" timeOffset="143967.3152">23704 11589 485 0,'0'0'60'0,"24"0"-29"16,21 0 8-16,14 0 12 15,4 0-24-15,-5 0-4 16,-10 0-11-16,-14 0-12 16,-16 7-8-16,-13 4-80 15,-5 0-140-15</inkml:trace>
  <inkml:trace contextRef="#ctx0" brushRef="#br0" timeOffset="144151.3678">23913 11454 420 0,'0'14'251'15,"0"15"-171"-15,0 9-23 16,0 2-33-16,0 3-17 15,0 3-7-15,0-1-1 16,0-3-21-16,-4-3-64 16,-2-4-50-16,-1-14-123 15</inkml:trace>
  <inkml:trace contextRef="#ctx0" brushRef="#br0" timeOffset="144449.817">24326 11254 285 0,'0'-4'291'15,"0"4"-214"-15,0 2-45 16,0 22-9-16,0 12 14 15,0 10-8-15,-7 6-7 0,-11 8-12 16,-4 3-1-16,-7 5-6 16,-1 4-3-16,3 2-12 15,0-5-39-15,4-13-62 16,12-18-91-16,5-23-234 16</inkml:trace>
  <inkml:trace contextRef="#ctx0" brushRef="#br0" timeOffset="144736.6249">24616 11348 396 0,'-30'32'257'0,"9"12"-193"15,5 6-30-15,8 5-22 16,8-4-6-16,0-6 1 15,8-10 0-15,18-14-5 16,9-16-2-16,5-5 4 16,2-22 0-16,-5-15-1 15,-7-1 3-15,-12 0 9 16,-18 8 3-16,0-1-2 16,-24 6-9-16,-5-1-7 15,4 4 0-15,6 10-9 16,10 7-34-16,7 5-74 0,2 0-134 15</inkml:trace>
  <inkml:trace contextRef="#ctx0" brushRef="#br0" timeOffset="144964.9594">25033 11466 683 0,'0'0'44'16,"0"8"-7"-16,-3 13-33 16,-5 11-3-16,-3 1 0 0,0 1 0 15,0 1-1 1,2 0-5-16,1-6-29 0,2-4-50 16,5-7-61-16,1-17-113 15</inkml:trace>
  <inkml:trace contextRef="#ctx0" brushRef="#br0" timeOffset="145148.1211">25223 11430 207 0,'10'-6'282'0,"-10"6"-149"16,0 0-64-16,0 12-57 16,0 15-1-16,0 7-3 15,-13 0-6-15,-2 6-2 16,0-2 0-16,-4 0-1 15,-2 2-10-15,-5-2-44 0,3-4-71 16,2-13-86-16</inkml:trace>
  <inkml:trace contextRef="#ctx0" brushRef="#br0" timeOffset="145347.6159">24969 11376 573 0,'0'0'117'16,"11"0"-37"-16,17 7-45 16,9 6-10-16,9 5-13 15,2-5-4-15,1-6-6 0,-4 0-2 16,-8-5 0-16,-12-1-14 16,-9-1-85-16,-1 0-73 15,0-3-150-15</inkml:trace>
  <inkml:trace contextRef="#ctx0" brushRef="#br0" timeOffset="145547.5311">25506 10967 538 0,'8'5'126'0,"5"34"-36"15,-1 23-28-15,-3 16-23 16,-9 13 3-16,-16 11-2 0,-26 6-5 15,-18 9-16-15,-11 0-9 16,-9-7-10-16,2-5 0 16,6-21-28-16,15-24-91 15,17-42-205-15</inkml:trace>
  <inkml:trace contextRef="#ctx0" brushRef="#br0" timeOffset="195293.0211">26142 11332 19 0,'-9'0'125'0,"0"0"-125"16,3 0-1-16,5 7-23 15,-1-2-9-15,2-1 13 16,-2 0 20-16,2-2 7 15,-3 0 19-15,0-2 3 16,2 0-4-16,-5 0 7 16,5 0 0-16,-1 0-21 15,2 0-10-15,0 0 1 16,0 0 4-16,0 0 21 16,0 0 27-16,0 0-3 15,0 0-7-15,0 0-12 16,0 0-11-16,0 0-1 15,0 0 1-15,0 0 1 16,0 0 0-16,0 0-4 0,0 0-3 16,0 0-5-16,0 0-6 15,0 0 0-15,0 0 3 16,0 0 9-16,0 0 4 16,10 0-5-16,16 0 4 15,13-2 21-15,10-12-7 16,9-1-4-16,2-2-6 15,-5 2-11-15,-7 4-8 16,-16 5-4-16,-12 4 0 16,-11 2-8-16,-9 7-57 15,-13 22-96-15,-22 3-103 16</inkml:trace>
  <inkml:trace contextRef="#ctx0" brushRef="#br0" timeOffset="195592.9494">26279 11589 693 0,'7'-6'74'0,"15"-2"-14"16,7 0-15-16,4-1-39 16,0 4-6-16,-2 5-11 15,-1 0-94-15,-17 0-173 16</inkml:trace>
  <inkml:trace contextRef="#ctx0" brushRef="#br0" timeOffset="200081.5408">27619 11193 243 0,'0'-7'254'16,"0"2"-211"-16,0 2 5 15,0-4-25-15,-5 3-12 16,-9-1-3-16,-10 5-2 16,-9 0-1-16,-10 2 3 15,-10 21 4-15,-5 10-1 16,-6 9 0-16,4 6-1 0,12 8-3 15,16-1 5-15,17-6-4 16,15-3-1-16,9-5-2 16,25-5 1-16,14 2-6 15,10-5-4-15,6-2-31 16,0-3-57-16,-4-12-99 16,-11-15-186-16</inkml:trace>
  <inkml:trace contextRef="#ctx0" brushRef="#br0" timeOffset="200380.7451">27898 11463 220 0,'-21'20'244'0,"1"6"-211"15,10 3-16-15,10 0-1 16,0-7 4-16,19-4 2 15,13-9 8-15,8-9-3 16,11 0 5-16,11-25 7 16,4-6 3-16,-6 0-11 15,-18 4-10-15,-21 5-10 16,-21 5-7-16,-3 2 6 16,-36 8-7-16,-13 0-3 15,-8 5-8-15,5 2-22 0,13 0-21 16,15 0-16-16,12 0-46 15,14 0-87-15</inkml:trace>
  <inkml:trace contextRef="#ctx0" brushRef="#br0" timeOffset="200630.69">28597 11251 376 0,'-26'-1'189'15,"-6"1"-120"-15,9 4-26 16,9 12-31-16,13 2-12 0,2 2 1 16,33-3 0-16,7 2 2 15,1 0 9-15,-9-2 18 16,-14-1 14-16,-19 7-7 16,-6 6 0-16,-39 11-6 15,-13 3-25-15,-11-5-6 16,2-10-13-16,9-16-31 15,11-12-45-15,11-6-43 16,20-20-143-16</inkml:trace>
  <inkml:trace contextRef="#ctx0" brushRef="#br0" timeOffset="201611.1267">29111 10866 274 0,'-11'0'105'0,"2"0"-35"16,4 0 2-16,3 0-15 15,2 0-6-15,0 0-11 16,0-2 3-16,0 2-1 16,0-4 5-16,9-2-13 15,18-2-9-15,10-2-1 16,5 0 4-16,-5 4-13 16,-10 2-7-16,-11 4-2 15,-8 0-3-15,-7 7-3 16,-1 18 0-16,-7 13 0 0,-20 12-1 15,-7 3-2-15,1-3-12 16,8-6-8-16,10-12-2 16,13-10 10-16,2-8 12 15,6-5 3-15,15-4 1 16,10-3 4-16,5 0 1 16,1 0-6-16,-4 0-1 15,-6 3-18-15,-7-4-81 16,-4 2-34-16,-7-3-87 15</inkml:trace>
  <inkml:trace contextRef="#ctx0" brushRef="#br0" timeOffset="201830.4591">29712 10838 370 0,'3'0'143'15,"-1"2"-98"-15,-1 18 1 16,-1 10-6-16,0 3-11 16,0 7-3-16,0-1-15 15,-4 2-11-15,-3 1 0 16,2-3-7-16,3-4-28 16,2-10-71-16,0-11-77 15,0-14-179-15</inkml:trace>
  <inkml:trace contextRef="#ctx0" brushRef="#br0" timeOffset="202043.3581">29908 10784 445 0,'1'0'121'15,"1"6"-63"-15,2 20-32 16,3 12-7-16,-2 8-6 15,1 2-2-15,-3 3-11 16,-2-1-2-16,-1 0-18 0,0-4-51 16,0-7-73-16,-12-12-117 15</inkml:trace>
  <inkml:trace contextRef="#ctx0" brushRef="#br0" timeOffset="202259.413">29706 10804 595 0,'51'-18'98'0,"28"-4"-7"16,21-4-45-16,13 3-17 15,-8 4-18-15,-10 9-10 16,-17 8-1-16,-22 2-37 0,-14 15-63 15,-18 15-65-15,-21 5-176 16</inkml:trace>
  <inkml:trace contextRef="#ctx0" brushRef="#br0" timeOffset="202542.4626">29193 11363 619 0,'52'-31'118'0,"33"-3"-37"15,36-2-22-15,25 6-26 16,6 9-22-16,-14 10-11 15,-20 11 0-15,-17 0-35 16,-22 14-32-16,-19 12-3 16,-21 2-35-16,-25-4-277 15</inkml:trace>
  <inkml:trace contextRef="#ctx0" brushRef="#br0" timeOffset="203173.8671">29654 11571 162 0,'0'-4'34'16,"-2"-2"-5"-16,-2 5-4 15,-3-1 5-15,-2 1 10 16,1-1 17-16,2 2-3 16,3-2 1-16,3 2-24 15,-2-1-6-15,2 1 2 16,-1-1 11-16,1-3 8 16,0 0-4-16,0-1-7 15,0-2-4-15,11-5-8 16,11 0-6-16,8-2-3 0,5 0 2 15,1 3 3-15,-6 4 3 16,-6 7-3-16,-12 0-10 16,-9 7-4-16,-3 15 3 15,0 7 4-15,-12 3-6 16,-1-6-5-16,8-2-1 16,5-7-2-16,6-2 1 15,17-4 1-15,0 2 0 16,-3 3 3-16,-10 6 16 15,-10 12 9-15,-18 15-4 16,-28 7-10-16,-14 4-14 16,-1-13-1-16,3-16-25 0,6-18-46 15,-2-11-118-15,0-2-198 16</inkml:trace>
  <inkml:trace contextRef="#ctx0" brushRef="#br0" timeOffset="205800.9062">2757 13434 323 0,'0'-2'68'15,"0"0"-39"-15,0 0-17 16,1 2-3-16,2-2 4 16,0-1 17-16,1 0 15 15,-1-1-5-15,0 2-9 16,1-4 0-16,1 2-6 16,-4-1-6-16,1 2-5 0,-2 1-3 15,0 0 3-15,0 2 2 16,0 0 0-16,0 0-3 15,0 0-5-15,0 0-1 16,0 0-1-16,0 2-2 16,0 14 2-16,-2 12-1 15,-13 20-5-15,-10 16-1 16,-7 15-1-16,1 11-5 16,3-5-1-16,11-13 3 15,13-20-3-15,4-16-6 16,19-24 1-16,22-12 11 15,15-10 2-15,13-24 2 0,7-6 2 16,-3 2-2-16,-10 5-2 16,-16 14 0-16,-18 11-17 15,-17 8-103-15,-12 0-132 16</inkml:trace>
  <inkml:trace contextRef="#ctx0" brushRef="#br0" timeOffset="206066.9895">3187 13440 457 0,'-6'0'200'0,"-3"22"-193"16,1 19 0-1,4 10 9-15,-6 10 5 0,-2 9-11 16,-6 1 1-16,-5 6 11 15,-2 4-3-15,-2-5-8 16,3-3-8-16,5-9-3 16,7-10-6-16,3-13-18 15,4-14-39-15,5-16-36 16,0-11-2-16,2-20-67 16</inkml:trace>
  <inkml:trace contextRef="#ctx0" brushRef="#br0" timeOffset="206666.3373">3511 13576 107 0,'-8'7'272'0,"-2"-1"-215"16,5 0-26-16,4-4 2 16,1-2-7-16,0 0 4 15,7-6 12-15,20-15-3 16,10-7 2-16,5 0 5 16,5 2-2-16,-6 12 10 15,-8 12-8-15,-11 2-22 16,-13 27-11-16,-9 17-1 15,-7 13-5-15,-22 7-7 0,-2-2 0 16,1-11-6-16,9-18-3 16,11-15-9-16,10-14 1 15,0-4 9-15,13 0 4 16,16 0 4-16,2-4 5 16,0 4 6-16,-5 0 7 15,-14 29 0-15,-12 16 2 16,-6 17-5-16,-33 6-15 15,-13 0 0-15,-6-12-12 16,3-15-25-16,8-17-32 16,16-16-55-16,11-8-29 15,19 0-40-15,2-16-95 16</inkml:trace>
  <inkml:trace contextRef="#ctx0" brushRef="#br0" timeOffset="206881.7318">4167 13726 377 0,'0'0'208'0,"0"27"-177"16,-7 11 5-16,-3 11 2 16,-4 5-10-16,-1 6-8 15,-6 3-8-15,-1-1-7 16,2-2-5-16,1-4-13 0,7-7-42 15,3-6-65 1,6-10-83-16</inkml:trace>
  <inkml:trace contextRef="#ctx0" brushRef="#br0" timeOffset="207097.4504">4371 13707 372 0,'0'17'268'16,"0"19"-229"-16,-4 10-16 15,-1 5 7-15,-3 7-13 0,-3 1-16 16,-1 2-1 0,-6-3-13-16,3-2-30 0,-3-14-39 15,-2-12-89-15,-2-22-105 16</inkml:trace>
  <inkml:trace contextRef="#ctx0" brushRef="#br0" timeOffset="207297.083">4018 13811 644 0,'21'-4'122'0,"13"-1"-67"16,20-1-2-16,14-3-6 15,10-2-34-15,1-5-9 0,-1-1-4 16,-13 3-7-16,-14 4-45 16,-12 8-70-16,-13 2-64 15,-7 0-242-15</inkml:trace>
  <inkml:trace contextRef="#ctx0" brushRef="#br0" timeOffset="207945.745">2921 14898 504 0,'-3'-2'42'16,"3"1"-17"-16,0-4-8 16,21-4 20-16,33-10 7 0,35-9 28 15,41-12 1-15,42-3-2 16,23-4-17-16,11 4-22 15,-12 7-20-15,-19 10-5 16,-32 7-6-16,-37 9-1 16,-33 7-13-16,-28 3-40 15,-26 0-47-15,-10 6-39 16,-9 10-58-16,-12-2-175 16</inkml:trace>
  <inkml:trace contextRef="#ctx0" brushRef="#br0" timeOffset="208444.4379">3829 14976 391 0,'4'-10'247'15,"2"2"-192"-15,0-2-11 16,0 4 3-16,-5 4-6 16,-1 2-19-16,0 0-5 15,-4 23-6-15,-17 14-3 16,-7 18-7-16,-2 6-1 16,4 0-2-16,8-9-1 15,15-14-4-15,3-12-7 16,27-18-4-16,20-8 13 0,15-8 5 15,11-18 3 1,2-3 0-16,-9 4-2 0,-13 6-1 16,-15 8-1-16,-15 7-31 15,-14 2-76-15,-7 0-43 16,-2-6-91-16</inkml:trace>
  <inkml:trace contextRef="#ctx0" brushRef="#br0" timeOffset="208611.0604">4194 14862 614 0,'0'0'100'16,"0"19"-62"-16,0 22 7 15,0 23 4-15,-3 18-24 0,-14 11-12 16,-3 5-6 0,0-3-7-16,4-7 0 0,7-18-5 15,9-12-48-15,0-24-113 16,10-31-167-16</inkml:trace>
  <inkml:trace contextRef="#ctx0" brushRef="#br0" timeOffset="209658.2878">5241 14559 304 0,'0'-1'160'16,"0"-5"-87"-16,0 1-14 16,20-5-22-16,9-5-1 15,12-2 10-15,6 0-7 16,-3 7-8-16,-5 4-16 15,-5 6-15-15,-9 0-4 16,-5 2-35-16,-8 20-56 16,-12 1-100-16,-2 5-258 15</inkml:trace>
  <inkml:trace contextRef="#ctx0" brushRef="#br0" timeOffset="209840.986">5447 14782 710 0,'5'4'136'15,"11"4"-122"-15,17 2-10 16,13 1 7-16,6 2-11 16,-2-3-14-16,0-2-88 15,-6-8-91-15,-9 0-303 16</inkml:trace>
  <inkml:trace contextRef="#ctx0" brushRef="#br0" timeOffset="210605.8514">7108 13547 380 0,'1'-13'61'0,"5"0"-23"15,0 0-3-15,0 6 25 0,-2 2-23 16,-4 5-10-16,0 5-13 16,-4 28-3-16,-18 17 4 15,-14 15-12-15,-12 7-3 16,-2-1 0-16,8-11 1 15,15-14 0-15,18-20-1 16,9-18-2-16,31-8 2 16,23-11 0-16,16-17 10 15,15-3 20-15,2-1-10 16,-5 8-11-16,-12 3-3 16,-23 10-5-16,-18 6-1 15,-19 5-29-15,-10 0-79 16,0 0-75-16,-22 0-148 0</inkml:trace>
  <inkml:trace contextRef="#ctx0" brushRef="#br0" timeOffset="210872.0536">7509 13438 409 0,'0'-4'161'0,"0"4"-88"16,0 0-58-16,0 14-12 15,0 15 9-15,-9 14 5 16,-6 7-10-16,-6 7 5 16,-1 9 8-16,-7 3 10 0,-2 1-4 15,1 0-13 1,5-6-13-16,7-7-1 16,9-9-9-16,8-10-15 0,1-14-26 15,4-13-22-15,18-11-30 16,10-7-11-16,5-27-70 15</inkml:trace>
  <inkml:trace contextRef="#ctx0" brushRef="#br0" timeOffset="211154.5182">7851 13623 387 0,'-46'46'187'0,"10"11"-125"0,10 2-23 16,19 2-2-16,7-9-17 16,10-13-3-16,23-19-7 15,13-18 5-15,12-4 4 16,10-34 1-16,0-13-3 16,-8-5-12-16,-15-4 2 15,-26 7 6-15,-19 7 9 16,-19 6-3-16,-34 11-19 15,-11 10-1-15,2 12-20 16,8 5-24-16,17 13-25 16,16 11-67-16,16 2-146 15</inkml:trace>
  <inkml:trace contextRef="#ctx0" brushRef="#br0" timeOffset="211387.3527">8534 13678 537 0,'0'0'61'0,"0"7"-51"16,-5 23-3-16,-7 6 8 16,-4 11 21-16,-6 7-8 15,-5 4-1-15,3-2-17 16,2 0-10-16,5-9-4 0,8-5-36 15,8-11-74 1,1-20-100-16</inkml:trace>
  <inkml:trace contextRef="#ctx0" brushRef="#br0" timeOffset="211586.6201">8746 13600 544 0,'-11'45'87'0,"4"12"-58"16,4 6 2-16,3 5 8 0,-1 1-20 15,-2 1-18 1,-4-5-1-16,-5-2-17 0,-4-12-40 16,-3-13-46-16,-4-20-61 15,-5-18-70-15</inkml:trace>
  <inkml:trace contextRef="#ctx0" brushRef="#br0" timeOffset="211803.1574">8376 13649 554 0,'22'-12'114'15,"20"4"-69"-15,22-2 12 16,18-2-2-16,12 2-25 15,6-4-16-15,-3 2-7 0,-7 6-5 16,-19 6-2-16,-18 0-20 16,-19 16-66-16,-13 12-40 15,-14 7-55-15,-7 6-102 16</inkml:trace>
  <inkml:trace contextRef="#ctx0" brushRef="#br0" timeOffset="212085.4637">7142 14758 427 0,'0'2'229'0,"33"-2"-210"16,53-22 24-16,50-22 23 15,46-13-6-15,28-8-18 16,14-6-9-16,-6 2-9 16,-20 5-12-16,-39 10-12 15,-45 17-1-15,-43 13-24 16,-36 14-54-16,-22 10-24 16,-13 0-45-16,-11 22-50 15,-23 12-122-15</inkml:trace>
  <inkml:trace contextRef="#ctx0" brushRef="#br0" timeOffset="212468.1056">8081 14731 434 0,'-13'11'69'0,"-3"2"-48"0,0 11-1 16,-4 6 6-16,-1 9-6 15,-3 6-4-15,1 6 3 16,3-1 4-16,8-7-4 15,8-10 1-15,4-12-9 16,10-15-1-16,26-6 11 16,19-9 22-16,14-16-8 15,5-4-11-15,-2 3-13 16,-14 6-5-16,-14 2-6 16,-16 7-17-16,-13 2-68 15,-6-2-56-15,-8-4-115 16</inkml:trace>
  <inkml:trace contextRef="#ctx0" brushRef="#br0" timeOffset="212634.4649">8406 14675 458 0,'0'0'216'0,"0"29"-136"16,0 20-9-16,-11 22-28 16,-8 13-16-16,-5 4-13 15,-3 6-11-15,4-10-3 16,7-11-8-16,15-9-59 15,1-16-122-15,4-23-310 16</inkml:trace>
  <inkml:trace contextRef="#ctx0" brushRef="#br0" timeOffset="213099.9897">9632 14091 264 0,'-5'0'325'16,"4"0"-263"-16,1 0-30 16,0 20-5-16,6 10 14 15,6 9-22-15,-4 8-5 16,-3 6-8-16,-5 5-6 0,0 2-3 16,-1-1-15-16,-17 0-47 15,-6-8-55-15,-13-11-114 16</inkml:trace>
  <inkml:trace contextRef="#ctx0" brushRef="#br0" timeOffset="213232.9805">9502 14262 453 0,'33'-15'143'16,"12"9"-92"-16,18 3-8 15,14 3-33-15,-1 0-10 16,-3 0-67-16,-17 0-212 15</inkml:trace>
  <inkml:trace contextRef="#ctx0" brushRef="#br0" timeOffset="213897.9457">10772 13649 347 0,'-18'0'190'0,"7"0"-135"16,11 0-6-16,5-4-25 16,22-10-20-16,10 0 5 15,8 2 26-15,1 4 18 16,-4 6 3-16,-6 2-6 16,-14 11-20-16,-13 20-18 15,-9 11-1-15,-18 8-8 16,-15 6-3-16,-1-6 0 15,6-9-8-15,10-16-16 16,15-12-3-16,3-12 11 16,16-1 14-16,17 0 2 0,7-7 5 15,1 1 11 1,-6 6 0-16,-12 0 13 0,-16 16-7 16,-7 18 4-16,-37 12-7 15,-14 5-16-15,-10-3-3 16,0-9-7-16,6-10-22 15,9-14-33-15,14-14-47 16,14-1-48-16,18-8-90 16</inkml:trace>
  <inkml:trace contextRef="#ctx0" brushRef="#br0" timeOffset="214098.2647">11418 13802 460 0,'0'2'182'16,"-3"18"-150"-16,-3 6-8 15,0 9 14-15,-5 4-18 16,-2 1-12-16,-3-1-5 16,-2-3-3-16,1-2-6 15,0 0-31-15,1-4-56 16,2-9-151-16</inkml:trace>
  <inkml:trace contextRef="#ctx0" brushRef="#br0" timeOffset="214296.7644">11643 13702 426 0,'0'0'228'0,"0"13"-180"16,0 21-28-16,0 11 5 15,-4 11-13-15,-16 4-5 16,-5 8-7-16,-6-2-3 16,-2-1-37-16,-3-1-71 15,-3-11-91-15</inkml:trace>
  <inkml:trace contextRef="#ctx0" brushRef="#br0" timeOffset="214513.0072">11295 13787 639 0,'30'-14'125'15,"18"3"-59"-15,22-2-19 16,9 2-21-16,2 0-21 16,-5 1-5-16,-9 6-1 15,-10 4-8-15,-10 0-37 16,-11 18-43-16,-6 13-6 15,-15 3-39-15,-6 8-24 16,-9 5-170-16</inkml:trace>
  <inkml:trace contextRef="#ctx0" brushRef="#br0" timeOffset="214762.5719">10463 14570 565 0,'63'-3'188'0,"35"-14"-143"16,41-13 9-16,31-7-13 15,3-8-24-15,-13 1-15 16,-34 8-2-16,-38 14 0 15,-41 14-23-15,-28 8-65 0,-16 0-68 16,-3 15-71-16</inkml:trace>
  <inkml:trace contextRef="#ctx0" brushRef="#br0" timeOffset="215112.6372">10873 14723 641 0,'-15'22'35'15,"-3"6"-18"-15,1 8-10 16,-1 7-4-16,1 3-3 15,4-4-3-15,4-2 3 16,3-8 0-16,6-5 2 16,0-7 0-16,10-10 6 15,22-7 16-15,14-3 11 16,15-3 0-16,11-16-4 16,-1-3-6-16,-3 2-13 15,-10 0-12-15,-16 8-5 16,-13 2-38-16,-9 3-80 0,-13-8-133 15</inkml:trace>
  <inkml:trace contextRef="#ctx0" brushRef="#br0" timeOffset="215277.8493">11319 14677 453 0,'0'0'322'0,"-5"28"-244"15,-9 20-36-15,-7 19-17 16,-4 11-9-16,-2 7-6 15,-3-2-8-15,3-6-2 16,5-9-9-16,13-10-47 16,6-7-99-16,3-15-143 0</inkml:trace>
  <inkml:trace contextRef="#ctx0" brushRef="#br0" timeOffset="216342.7069">12504 14258 558 0,'34'-23'90'0,"15"1"-12"15,8 0-6-15,0 6-32 16,-8 6-32-16,-13 10-8 16,-14 0-12-16,-11 12-50 15,-11 16-50-15,-15 10-78 16</inkml:trace>
  <inkml:trace contextRef="#ctx0" brushRef="#br0" timeOffset="216508.3315">12597 14444 479 0,'23'-14'324'0,"9"6"-280"15,19-1-12-15,15 4-3 16,5 3-27-16,-7 2-2 15,-6 6-78-15,-12 6-122 16,-10-8-257-16</inkml:trace>
  <inkml:trace contextRef="#ctx0" brushRef="#br0" timeOffset="217073.7033">14075 13693 376 0,'2'-16'226'16,"8"2"-163"-16,6 4-21 16,5 6 10-16,-6 4-9 15,-10 29-31-15,-5 22 13 0,-12 19 7 16,-26 13-16-1,-14 11-10-15,-9 5-2 0,-6 11-2 16,0-1-1-16,5-1-1 16,9-5-2-16,14-20-4 15,12-18-18-15,14-21-40 16,13-25-38-16,0-19-51 16,30-15-62-16</inkml:trace>
  <inkml:trace contextRef="#ctx0" brushRef="#br0" timeOffset="217389.5676">14290 13981 190 0,'-36'27'448'0,"0"17"-413"15,11 15-11-15,12 15 8 16,13 8 7-16,0-3-11 15,28-15-7-15,15-26-13 16,18-23 2-16,12-15 5 16,12-26 1-16,2-27-3 15,-14-15-7-15,-16-7 0 16,-26-1 12-16,-25 11-1 16,-6 2 4-16,-40 7-11 15,-18 3-10-15,-4 9 0 16,4 10-13-16,18 14-14 0,18 16-28 15,15 4-51 1,7 7-93-16,14 15-111 0</inkml:trace>
  <inkml:trace contextRef="#ctx0" brushRef="#br0" timeOffset="217688.8386">15061 14027 233 0,'0'0'283'15,"0"0"-167"-15,0 3-59 16,0 17-24-16,-6 13-1 15,-8 11-10-15,-5 9 14 16,-3 5-18-16,-2-2-7 16,3 0-11-16,0-6-3 15,5-8-28-15,6-12-60 16,2-12-49-16,8-18-75 16</inkml:trace>
  <inkml:trace contextRef="#ctx0" brushRef="#br0" timeOffset="217888.2837">15196 13990 243 0,'8'-6'225'0,"-6"6"-95"15,1 0-71-15,0 17-38 16,-2 12 8-16,-1 12-13 16,0 10-4-16,0 5 1 15,-10 6-2-15,-3-3-1 16,0-4-10-16,0-5-5 15,0-6-43-15,-2-9-64 16,-3-10-98-16</inkml:trace>
  <inkml:trace contextRef="#ctx0" brushRef="#br0" timeOffset="218088.4795">14854 14020 325 0,'18'-10'368'0,"13"5"-302"16,24-3-11-16,17 3-13 15,10-3-13-15,0 2-19 16,-3 0-10-16,-10 6-2 16,-16 0-44-16,-12 0-121 15,-16 0-197-15</inkml:trace>
  <inkml:trace contextRef="#ctx0" brushRef="#br0" timeOffset="218569.9491">15924 14100 574 0,'9'-14'99'0,"31"-2"-48"0,22-1-1 16,22-1 2-16,14 5-28 16,-5 5-9-16,-11 8-15 15,-19 0-13-15,-22 9-86 16,-23 12-81-16,-18-6-203 16</inkml:trace>
  <inkml:trace contextRef="#ctx0" brushRef="#br0" timeOffset="218752.8495">16247 13829 423 0,'-15'0'297'16,"3"21"-249"-16,9 23-21 16,3 14-12-16,0 7-3 15,0 1-12-15,5-2-1 16,-1-4-20-16,2-2-60 15,-1-9-44-15,-2-17-109 16</inkml:trace>
  <inkml:trace contextRef="#ctx0" brushRef="#br0" timeOffset="219268.0337">16745 13532 476 0,'-14'2'85'0,"6"1"-26"16,7 0-37-16,1-3-13 0,0 0-2 15,9 0 10-15,16-6 6 16,8-7 28-16,4 0 6 16,-4 8-10-16,-6 5-3 15,-9 0-21-15,-17 15-17 16,-1 14 2-16,-3 5-1 15,-18 2-6-15,6-4-1 16,5-6-3-16,10-8-3 16,7-7-7-16,21-4 4 15,8-1 8-15,-1 3 1 16,-5-2 3-16,-15 6 4 16,-12 6 10-16,-3 8 10 15,-35 11 0-15,-16 2-15 16,-11-6-12-16,2-10-9 15,11-12-18-15,13-12-37 0,15 0-65 16,15-8-105-16,6-10-174 16</inkml:trace>
  <inkml:trace contextRef="#ctx0" brushRef="#br0" timeOffset="219484.6412">17296 13695 490 0,'4'-10'148'16,"1"4"-72"-16,0 5-41 15,-1 1-23-15,-2 7-1 0,-2 17 19 16,0 10-12-16,-11 3-7 16,-7 2-11-16,3-3 0 15,4-3-32-15,5-5-87 16,1-7-94-16,3-13-177 15</inkml:trace>
  <inkml:trace contextRef="#ctx0" brushRef="#br0" timeOffset="219684.0342">17603 13507 450 0,'0'5'200'0,"0"25"-146"0,0 12-21 15,0 8-18 1,0 5-5-16,-10-1 0 0,-3-3-8 16,-7-1-2-16,-2-2-25 15,-5-5-63-15,-12-8-84 16,-3-15-193-16</inkml:trace>
  <inkml:trace contextRef="#ctx0" brushRef="#br0" timeOffset="219866.7191">17135 13645 578 0,'24'-11'207'15,"20"6"-130"1,27 3-33-16,17 2-20 0,10 0-12 16,1 0-2-16,-7 0-7 15,-11 0-3-15,-19 0-4 16,-18 0-36-16,-14 18-99 15,-16 1-97-15</inkml:trace>
  <inkml:trace contextRef="#ctx0" brushRef="#br0" timeOffset="220149.5247">16595 14370 673 0,'53'-24'78'0,"38"-6"-27"15,35-4-7-15,13-1-14 16,5 4-23-16,-18 6-7 15,-31 7-2-15,-29 14-19 16,-35 4-72-16,-22 0-40 16,-9 11-112-16</inkml:trace>
  <inkml:trace contextRef="#ctx0" brushRef="#br0" timeOffset="220581.5197">17056 14442 405 0,'-19'17'97'16,"-8"9"-44"-16,-6 11-12 15,0 7-12-15,5 1-21 16,7-1-3-16,14-12-3 15,7-12-1-15,20-16 3 16,22-4 14-16,10-6 10 16,5-15 4-16,-9 0-21 0,-5 1 0 15,-12 2 5 1,-10 7-16-16,-9 4 0 0,-9 3-43 16,-3 1-89-16,0-3-170 15</inkml:trace>
  <inkml:trace contextRef="#ctx0" brushRef="#br0" timeOffset="220731.4487">17211 14459 573 0,'3'0'150'0,"-3"0"-61"15,0 29-29-15,0 19-5 16,-3 15-29-16,-16 9-13 16,-2 3-11-16,-2-6-2 15,9-8-8-15,8-11-72 16,6-20-147-16</inkml:trace>
  <inkml:trace contextRef="#ctx0" brushRef="#br0" timeOffset="221230.2422">18118 14180 284 0,'-3'0'231'0,"3"0"-170"0,2-3 4 16,34-1-26-16,20 0-5 15,26-2 19-15,17 6-4 16,6 0-14-16,-4 0-18 16,-14 0-17-16,-19 18-7 15,-20 5-45-15,-20-1-73 16,-18-5-83-16</inkml:trace>
  <inkml:trace contextRef="#ctx0" brushRef="#br0" timeOffset="221579.113">18676 14008 464 0,'0'0'71'0,"0"0"-28"16,6 0-26-16,17 0-1 16,7 0 6-16,5 0 7 15,5 0 6-15,1 0 3 16,-1 2 4-16,0 7-6 15,-8 2-14-15,-7 8-6 0,-15 3-9 16,-10 14 6-16,-10 8 4 16,-38 7-3-16,-20 2-9 15,-16-6-5-15,-2-13-1 16,12-16-8-16,24-10-47 16,20-8-87-16,30-5-72 15</inkml:trace>
  <inkml:trace contextRef="#ctx0" brushRef="#br0" timeOffset="223008.9396">19816 13860 359 0,'21'-28'136'0,"0"0"-57"16,5-2-12-16,-1 7-7 15,-6 10-24-15,-10 6-20 16,-6 7-10-16,-3 9 1 15,-11 28 19-15,-24 21 9 16,-16 15-27-16,-9 13-8 16,5 12-1-16,10-1-1 15,17-7 0-15,19-17 0 16,9-25 0-16,19-20 1 16,26-19 1-16,13-9 1 15,11-2 3-15,3-15-1 16,-6-1-3-16,-14 4-1 0,-17 6-8 15,-17 2-75-15,-15 2-61 16,-3-2-119-16</inkml:trace>
  <inkml:trace contextRef="#ctx0" brushRef="#br0" timeOffset="223225.9454">19537 14030 579 0,'0'-3'88'0,"18"-1"-19"16,32-2-30-16,24-3 20 0,18-1-7 15,5 4-17-15,-1 2-18 16,-11 4-17-16,-12 2-8 16,-10 16-51-16,-10 2-83 15,-15-1-125-15</inkml:trace>
  <inkml:trace contextRef="#ctx0" brushRef="#br0" timeOffset="223557.6581">20637 13987 478 0,'-20'1'90'0,"-4"16"-41"16,2 1-27-16,-2 8-13 15,-4 6-3-15,0 8 11 16,3 4 16-16,2 6 7 0,8-2-7 16,9-9-11-16,6-12-15 15,4-13-7-15,22-14 0 16,5 0 0-16,5-22-1 16,-2-10 0-16,-4 1 1 15,-9 6 0-15,-9 11 2 16,-5 8 7-16,-7 6 8 15,0 0-3-15,0 20-2 16,0 12 0-16,-2 7-12 16,-5 7-11-16,3 5-45 0,2 0-37 15,2-13-136 1,0-16-242-16</inkml:trace>
  <inkml:trace contextRef="#ctx0" brushRef="#br0" timeOffset="223774.416">20847 14229 576 0,'11'-34'117'0,"3"2"-30"16,4 8-39-16,8 2-21 15,2 4-16-15,5 0-7 16,4 1 6-16,5 2 8 16,-6 1 6-16,-4 7 1 15,-8 6-6-15,-9 1-3 16,-6 15-7-16,-9 22 1 0,0 11-5 15,-6 6-5-15,-6-2-12 16,6-6-45-16,5-19-131 16,1-26-249-16</inkml:trace>
  <inkml:trace contextRef="#ctx0" brushRef="#br0" timeOffset="224322.591">22242 13494 456 0,'0'-30'149'0,"-1"18"-121"16,-19 12 4-16,-10 7-20 16,-16 28-8-16,-15 18-1 15,-9 12-1-15,1 16 5 16,6 11 19-16,17 13 25 15,19 10-11-15,20 5-8 16,7-4 0-16,25-12-9 16,19-14-10-16,12-20-6 0,7-17-7 15,1-12-3-15,-7-13-13 16,-14-6-52-16,-15-13-97 16,-17-9-160-16</inkml:trace>
  <inkml:trace contextRef="#ctx0" brushRef="#br0" timeOffset="224921.2633">22412 13634 271 0,'0'0'175'0,"0"0"-91"0,6 0-25 16,21-7-33-16,7-5 10 16,8 0 10-16,1 1 1 15,-9 6 1-15,-7 4-5 16,-12 1-26-16,-12 3-14 15,-3 15 0-15,0 9 1 16,-18 4-4-16,-3-1 0 16,2-6-4-16,12-6-3 15,7-9-3-15,0-6 7 16,16-1 3-16,5 2 2 16,3 1 7-16,-3 4 6 15,-8 7 16-15,-10 3-4 0,-3 9-5 16,-15 8-5-16,-16 2-13 15,-11-2-4-15,2-10-10 16,1-10-21-16,5-8-29 16,4-8-35-16,6 0-52 15,9-2-102-15</inkml:trace>
  <inkml:trace contextRef="#ctx0" brushRef="#br0" timeOffset="225138.3876">22964 13744 340 0,'1'0'221'0,"1"0"-172"0,1 7-46 16,0 11-1-16,-3 5 3 15,0 6 11-15,0 2 2 16,-3 3-7-16,-10 1-9 15,1-2-2-15,1-1-15 16,1-4-72-16,-1-12-163 16</inkml:trace>
  <inkml:trace contextRef="#ctx0" brushRef="#br0" timeOffset="225336.6698">23182 13611 543 0,'0'28'82'0,"0"10"-50"16,0 7-17-16,0 7-3 15,0 0 0-15,0 2-2 16,-6 1-10-16,-6-3-5 16,-3-4-31-16,-1-10-95 15,-5-14-139-15</inkml:trace>
  <inkml:trace contextRef="#ctx0" brushRef="#br0" timeOffset="225553.0361">22868 13700 400 0,'25'-17'302'15,"15"3"-228"-15,21 0-19 16,23 1-20-16,15 4-12 15,4 3-7-15,-1 4-9 16,-13 2-7-16,-18 0-6 16,-15 20-48-16,-18 6-79 15,-19 3-98-15,-19 0-224 16</inkml:trace>
  <inkml:trace contextRef="#ctx0" brushRef="#br0" timeOffset="225802.4788">22387 14159 574 0,'36'-10'201'16,"29"-6"-144"-16,39-5 19 15,29-6-40-15,16-3-20 16,1 0-11-16,-18 5-5 16,-27 9-8-16,-32 6-78 0,-37 6-83 15,-26 0-99 1</inkml:trace>
  <inkml:trace contextRef="#ctx0" brushRef="#br0" timeOffset="226284.6724">22916 14279 447 0,'0'-12'304'0,"0"12"-246"16,-13 12-26-1,-11 27-29-15,-9 15-3 0,-4 9-6 16,4 2-2-16,9-9-9 16,12-10 0-16,12-13 2 15,18-17-1-15,18-10 10 16,12-6 6-16,3-8 2 15,-1-14-2-15,-6-2-1 16,-9 4-14-16,-11 0-66 16,-8 2-72-16,-6-2-136 15</inkml:trace>
  <inkml:trace contextRef="#ctx0" brushRef="#br0" timeOffset="226434.3783">23133 14293 642 0,'-11'33'139'15,"-10"17"-47"-15,1 9-44 16,-3 14-31-16,1 7-14 16,4-3-3-16,7-6-6 15,11-9-62-15,0-22-127 16,2-24-378-16</inkml:trace>
  <inkml:trace contextRef="#ctx0" brushRef="#br0" timeOffset="226866.2616">24065 13945 551 0,'0'0'125'0,"0"27"-59"16,-7 11-29-16,-4 11-19 16,-2 7-8-16,-1 4-5 15,-2 1-5-15,-1-1-3 16,-5-6-27-16,-3-4-70 15,-11-15-111-15</inkml:trace>
  <inkml:trace contextRef="#ctx0" brushRef="#br0" timeOffset="227032.8916">23815 14145 251 0,'43'-11'411'0,"6"6"-351"16,21 5 22-16,8 0-51 15,-7 0-29-15,-11 18-2 16,-12 2-44-16,-19-2-120 16,-13-10-190-16</inkml:trace>
  <inkml:trace contextRef="#ctx0" brushRef="#br0" timeOffset="227216.296">24541 13826 685 0,'0'3'69'16,"-3"28"-21"-16,-9 15-30 16,0 13-12-16,-10 10-4 15,-9 11 0-15,-8 8-2 16,-2 3 0-16,1-2-4 16,6-6-26-16,7-14-70 15,9-14-98-15,6-25-207 16</inkml:trace>
  <inkml:trace contextRef="#ctx0" brushRef="#br0" timeOffset="227498.2151">24701 14086 420 0,'-8'0'194'0,"-10"26"-130"15,2 18-19-15,6 11-30 16,8 7-3-16,2-7 2 15,10-13 7-15,13-12 5 16,8-17-9-16,8-13 2 16,4-3-6-16,3-27 3 15,-8-7 0-15,-17-5-7 16,-17 4 3-16,-4 2 0 16,-34 4-7-16,-11 2-5 0,0 4-4 15,7 2-10 1,12 6-35-16,17 7-50 0,9 3-76 15,0 5-232-15</inkml:trace>
  <inkml:trace contextRef="#ctx0" brushRef="#br0" timeOffset="227714.4587">25153 14127 404 0,'0'4'233'0,"0"23"-180"16,-5 12 0-16,-10 10-22 15,-5 6-8-15,-3-4 0 0,1-3-18 16,4-6-5-16,7-6-24 16,2-7-84-16,5-17-83 15,4-12-166-15</inkml:trace>
  <inkml:trace contextRef="#ctx0" brushRef="#br0" timeOffset="227897.9417">25315 14149 550 0,'6'-4'173'0,"-6"4"-93"16,0 20-64-16,0 19-14 15,0 8-2-15,-4 8 0 0,-11-4 0 16,-6-2-4-16,-1-1-29 15,-7-2-51-15,-3-5-62 16,-7-15-184-16</inkml:trace>
  <inkml:trace contextRef="#ctx0" brushRef="#br0" timeOffset="228064.224">25099 14088 521 0,'9'-7'232'15,"9"7"-137"-15,10 0-52 16,16 8-20-16,6 4-13 16,-3-1-7-16,-4-1-3 0,-15-3-9 15,-11-2-62 1,-7-3-105-16,-9-2-127 0</inkml:trace>
  <inkml:trace contextRef="#ctx0" brushRef="#br0" timeOffset="228280.5027">25524 13565 365 0,'14'0'283'15,"2"35"-190"-15,5 21 24 16,0 19-74-16,-6 13-14 16,-12 7 1-16,-3 3-7 0,-23 11 0 15,-19-1-6 1,-11 5-17-16,-11-3 0 0,-5-10 0 15,-1-7 0-15,7-17 0 16,12-24-17-16,10-26-55 16,10-26-115-16,11-34-237 15</inkml:trace>
  <inkml:trace contextRef="#ctx0" brushRef="#br0" timeOffset="228865.4006">26033 13981 369 0,'2'0'78'0,"-2"0"-1"16,1 0-39-16,-1 0-13 0,6 0 19 15,4 0-1 1,6 0 19-16,6 0-2 0,8 0-20 16,4-2-17-16,2-5-14 15,-1-3-8-15,-11 2-1 16,-9 4-29-16,-13 4-88 15,-4 0-106-15</inkml:trace>
  <inkml:trace contextRef="#ctx0" brushRef="#br0" timeOffset="229044.6536">25988 14251 432 0,'0'0'379'0,"3"0"-287"15,19 0-42-15,16 0-31 16,11 0-19-16,5 0 0 16,-4-2-46-16,-11-4-174 15,-16-6-368-15</inkml:trace>
  <inkml:trace contextRef="#ctx0" brushRef="#br0" timeOffset="234215.2595">27398 13906 185 0,'11'-18'109'15,"2"2"-49"-15,3-4-7 16,-2 6 9-16,-2 4 2 16,-6 3-2-16,-2 4-3 0,-4 1-5 15,0 2-3-15,0 0-12 16,-4 10-14-16,-23 26-13 16,-15 18-2-16,-18 27-10 15,-7 22 0-15,-1 14-1 16,8 2-1-16,20-15 0 15,18-27-1-15,22-27 0 16,11-18-4-16,31-20 2 16,21-12 5-16,14-4 3 15,10-25 0-15,-2-2-2 16,-9 4-1-16,-21 10-2 16,-22 10-28-16,-20 7-93 0,-13 0-85 15,-15 0-254 1</inkml:trace>
  <inkml:trace contextRef="#ctx0" brushRef="#br0" timeOffset="234498.1678">26934 14066 495 0,'14'-17'117'15,"24"-2"-36"-15,25-3-15 0,22 0-7 16,12 0-16-16,0 8-16 16,-4 14-19-16,-14 0-8 15,-14 18-17-15,-8 14-44 16,-11 5-53-16,-9 5-86 15</inkml:trace>
  <inkml:trace contextRef="#ctx0" brushRef="#br0" timeOffset="234947.0362">28065 14145 478 0,'-40'14'79'0,"-2"7"-28"16,6 6-13-16,5 6-14 15,5 4-10-15,4 0 2 16,6-1 4-16,10-8-9 16,6-6-1-16,0-9-5 0,20-11-2 15,13-2-1 1,8-13 0-16,5-22-2 0,-1-8 0 16,-8-1 0-16,-9 5 0 15,-8 9 0-15,-13 14 1 16,-4 6 4-16,-3 9 14 15,0 1 11-15,0 0-13 16,-4 13-15-16,-5 11-2 16,3 6-2-16,4-2-15 15,2 2-31-15,0-3-43 16,2-3-89-16,5-6-126 16</inkml:trace>
  <inkml:trace contextRef="#ctx0" brushRef="#br0" timeOffset="235212.7169">28405 14077 636 0,'0'0'87'0,"0"1"-33"16,0 28-38-16,0 11-9 16,0 8 1-16,-1-2-2 15,1-14-1-15,1-16-5 16,26-16 0-16,15-2 1 15,10-28-1-15,9-5 2 16,2 2-1-16,-12 11 4 16,-13 16 6-16,-15 6 8 0,-14 20-5 15,-9 21 5-15,0 10-18 16,-15-1-1-16,0-5-36 16,6-7-73-16,3-14-81 15,3-17-247-15</inkml:trace>
  <inkml:trace contextRef="#ctx0" brushRef="#br0" timeOffset="235778.2466">29116 13527 508 0,'-3'-2'69'0,"3"0"9"15,0-1-48 1,7-3-20-16,11-3 5 0,7-2 11 16,5 1 22-16,-5 2 3 15,-7 4-12-15,-5 4-16 16,-8 2-16-16,-5 22-4 15,0 8 3-15,-8 7-2 16,-8-5-4-16,7-6-1 16,8-10-2-16,1-4-2 15,7-8 1-15,15-4 4 16,1 4 1-16,-2-1 2 16,-6 4 3-16,-9 7 7 0,-6 8 10 15,-12 11 1 1,-22 8-14-16,-11 0-10 0,-3-9-6 15,9-10-19-15,6-16-33 16,10-8-55-16,4 0-68 16,9-12-180-16</inkml:trace>
  <inkml:trace contextRef="#ctx0" brushRef="#br0" timeOffset="236028.3249">29567 13639 443 0,'0'0'107'0,"0"5"-38"15,0 16-41-15,0 11-1 16,-6 6 2-16,-7 3 4 15,-2-1-6-15,0-1-24 16,5-2-3-16,2-6-29 16,1-4-69-16,1-13-105 15</inkml:trace>
  <inkml:trace contextRef="#ctx0" brushRef="#br0" timeOffset="236227.1652">29748 13575 647 0,'0'0'64'0,"1"20"-30"15,1 14-19-15,-2 10-10 16,0 2-4-16,0 1 0 16,0-3-1-16,-6-2-7 15,-3-4-37-15,-3-7-60 16,-5-9-108-16</inkml:trace>
  <inkml:trace contextRef="#ctx0" brushRef="#br0" timeOffset="236459.9562">29402 13562 429 0,'16'-5'349'15,"16"4"-268"-15,24 1-29 16,25-2-16-16,11 2-17 16,7-4-12-16,-2-1-4 15,-5-1-3-15,-8 1-1 16,-22 5-5-16,-20 0-56 16,-19 13-128-16,-14 2-148 0</inkml:trace>
  <inkml:trace contextRef="#ctx0" brushRef="#br0" timeOffset="236859.0481">28966 14255 516 0,'17'-6'302'0,"27"-12"-258"15,38-8 21-15,42-4-34 16,24 4-14-16,0 0-11 16,-20 8-6-16,-34 4-4 15,-36 9-43-15,-28 5-70 0,-23 2-86 16,-7 15-187-16</inkml:trace>
  <inkml:trace contextRef="#ctx0" brushRef="#br0" timeOffset="237391.0368">29453 14446 138 0,'0'-8'480'0,"0"5"-397"16,0 2-3-16,0 1-51 15,0 0-28-15,-11 18-1 16,-5 9-2-16,-1 8-2 16,3-1 3-16,1-4-2 15,9-9 0-15,4-7-1 16,0-8-1-16,15-6 5 16,13 0 1-16,11-3 1 15,1-6 0-15,-2-1-1 16,-9 7-1-16,-8 3-1 15,-9 0-12-15,-3 0-56 0,-3 11-59 16,-5-5-132 0</inkml:trace>
  <inkml:trace contextRef="#ctx0" brushRef="#br0" timeOffset="237558.1681">29742 14398 679 0,'0'0'154'15,"-16"18"-52"-15,-4 25-47 16,-4 18-24-16,2 13-29 16,1 1-2-16,9-4 0 15,11-10 0-15,1-10-47 16,0-19-177-16</inkml:trace>
  <inkml:trace contextRef="#ctx0" brushRef="#br0" timeOffset="241348.1456">19688 4086 147 0,'-3'-2'61'0,"-2"2"-28"16,4 0 29-16,-1 0 2 15,1 0-10-15,1 0-25 16,0 0-11-16,0 0 6 15,0 0 6-15,0 2 3 0,0 2 6 16,9-2 7-16,15-2-11 16,8 0-4-16,10-2-3 15,4-12-8-15,-4 2-15 16,-12 2-5-16,-12 7-7 16,-12 3-63-16,-6 3-109 15,-16 18-184-15</inkml:trace>
  <inkml:trace contextRef="#ctx0" brushRef="#br0" timeOffset="241647.4723">19754 4427 641 0,'32'-2'71'0,"17"2"-15"16,-1 0 15-16,-6 0-46 0,-17 2-25 15,-13 13-9-15,-4 0-120 16,-8-1-272-16</inkml:trace>
  <inkml:trace contextRef="#ctx0" brushRef="#br0" timeOffset="245005.876">21212 3065 510 0,'0'-3'81'0,"0"0"-10"16,0 0-15-16,0 3-15 15,-14 0-13-15,-8 0-12 16,-10 12-12-16,-7 12-2 16,2 2 1-16,9 0-1 15,9-8-2-15,15-8-1 0,4-4-1 16,4-3 2-16,16 4 0 15,2-1 5-15,2 5 14 16,-6 5 9-16,-9 10 0 16,-9 14-4-16,-16 8 1 15,-29 11-11-15,-13 0-13 16,-2-9-1-16,6-19-12 16,14-21-21-16,10-10-18 15,11-18-21-15,10-11-35 16,9-1-21-16,9 5 30 15,21 8 13-15,9 10-13 16</inkml:trace>
  <inkml:trace contextRef="#ctx0" brushRef="#br0" timeOffset="245272.1998">21533 3103 323 0,'6'-2'197'15,"-4"2"-140"-15,2 0-1 16,-1 0-25-16,-1 19-9 16,-2 11 4-16,0 12-3 0,0 9-14 15,-12-2-7 1,0 0-2-16,0-5-1 0,2-6-20 15,0-12-46-15,6-11-77 16,4-15-108-16</inkml:trace>
  <inkml:trace contextRef="#ctx0" brushRef="#br0" timeOffset="245454.5388">21605 2857 196 0,'0'0'515'0,"0"0"-476"0,0 0-39 15,0 0-3-15,0 10-48 16,4 8-12-16,-1 4-39 16,0 4-56-16,-1 8-83 15</inkml:trace>
  <inkml:trace contextRef="#ctx0" brushRef="#br0" timeOffset="245737.9023">21761 3270 370 0,'0'7'184'0,"0"1"-109"16,0-3-23-16,9 0-21 15,8-5 7-15,8 0-7 16,10-7-4-16,9-13-4 16,4-4 7-16,0 2 0 15,-14 10-2-15,-13 12-10 16,-11 0-13-16,-10 24-3 16,0 19 3-16,-13 5 1 15,-11 1-6-15,2-7-17 16,0-13-82-16,13-12-101 15,1-17-268-15</inkml:trace>
  <inkml:trace contextRef="#ctx0" brushRef="#br0" timeOffset="246086.6523">22585 2393 385 0,'2'-12'286'0,"-2"12"-205"15,-2 2-5 1,-22 31-48-16,-14 24-11 0,-12 24-3 15,-5 19-2-15,4 14-5 16,12 3-4-16,13-4-2 16,15-7-1-16,11-16 0 15,8-16-2-15,18-20-9 16,3-21-42-16,-4-14-48 16,5-18-85-16,-13-1-228 15</inkml:trace>
  <inkml:trace contextRef="#ctx0" brushRef="#br0" timeOffset="246635.342">22948 2540 404 0,'-11'0'119'15,"1"0"-104"-15,5 0-4 16,5 0 5-16,0 0-4 15,0 0 8-15,0 0 7 16,3 0 0-16,14 0 15 0,-1 5-4 16,5 4 5-16,0 4 2 15,-9 2-1-15,-6 9 0 16,-6 8-16-16,-5 8-1 16,-21 5-13-16,-6-2-14 15,-4-9 0-15,0-10-13 16,7-15-42-16,5-9-58 15,6-6-24-15,12-22-109 16</inkml:trace>
  <inkml:trace contextRef="#ctx0" brushRef="#br0" timeOffset="246850.6773">22945 2436 509 0,'19'0'69'16,"12"-1"13"-16,11-7-34 15,7-2-17-15,-1 0-19 16,-6 2-9-16,-11 8-3 16,-11 0-4-16,-13 0-47 15,-3 20-104-15,-4 2-198 16</inkml:trace>
  <inkml:trace contextRef="#ctx0" brushRef="#br0" timeOffset="247034.4165">23348 2502 486 0,'0'22'113'0,"0"11"-17"16,-2 8-49-16,-3 5-23 15,-2 0-23-15,-2 1-1 16,2-3-16-16,-4-4-50 16,-1-10-60-16,9-18-109 15</inkml:trace>
  <inkml:trace contextRef="#ctx0" brushRef="#br0" timeOffset="247233.8189">23539 2469 275 0,'0'4'242'0,"0"24"-183"15,0 5-2-15,0 4-10 16,-2 5-14-16,1 4-20 16,-1 3-12-16,-6 1-1 15,-8-3-34-15,-2-8-95 16,0-14-119-16</inkml:trace>
  <inkml:trace contextRef="#ctx0" brushRef="#br0" timeOffset="247449.6958">23285 2487 718 0,'19'-3'80'15,"26"-4"-17"-15,18 1-36 16,14-2-16-16,1 0-10 16,-1 2-1-16,-5 0 0 15,-12 3-2-15,-15 3-10 16,-11 0-60-16,-16 15-76 16,-7 10-75-16</inkml:trace>
  <inkml:trace contextRef="#ctx0" brushRef="#br0" timeOffset="247852.2578">22743 3021 94 0,'9'-8'445'0,"8"1"-404"16,16-3 21-16,19-2-10 15,13-1-7-15,17 0-1 16,11 4 0-16,7-1-17 16,-3 2 5-16,-9 0-11 15,-14-1-4-15,-14 4-14 16,-9 1-3-16,-14 3-2 16,-11 1-2-16,-12 0-34 15,-8 0-68-15,-6 1-42 0,0 10-81 16,0 2-142-16</inkml:trace>
  <inkml:trace contextRef="#ctx0" brushRef="#br0" timeOffset="248248.0848">23279 3128 485 0,'-32'0'30'0,"-6"20"24"16,-10 13-10-16,-4 11-6 15,1 6-10-15,6 8 9 16,8 3-14-16,12-2-3 15,14-11-3-15,11-13-3 16,0-17-10-16,30-14-3 16,9-4 4-16,10-18 14 15,2-16 8-15,-2-5-2 16,-10 3 7-16,-17 8-3 0,-17 10-3 16,-5 7-9-16,-39 4-13 15,-13 6-4 1,-6 1-21-16,8 1-30 0,17 19-60 15,22-5-113-15</inkml:trace>
  <inkml:trace contextRef="#ctx0" brushRef="#br0" timeOffset="248663.4249">23887 2395 510 0,'11'62'97'0,"13"13"4"16,3 6-29-16,-5 6-16 15,-4 1-10-15,-12 4-7 0,-6 1-11 16,-17 12-8-16,-27 2-12 15,-17 0-4-15,-10-2-4 16,-6-16-2-16,8-19-31 16,11-23-91-16,19-33-120 15</inkml:trace>
  <inkml:trace contextRef="#ctx0" brushRef="#br0" timeOffset="249694.5635">24704 2873 345 0,'0'-1'66'0,"0"0"14"0,0 1-10 16,0 0-13-16,0 0-5 15,-6 0 0-15,-12 0-8 16,-6 10-15-16,-12 10-8 16,-1 4-3-16,0 6 1 15,4 4-9-15,4 5-7 16,10 0 1-16,10 2 0 15,9-3-4-15,0-1-1 16,16-4 1-16,5-6-2 16,6-9-1-16,0-9-15 15,0-5-40-15,1-4-27 16,5-11-28-16,4-9-59 16,9-9-85-16</inkml:trace>
  <inkml:trace contextRef="#ctx0" brushRef="#br0" timeOffset="250010.44">24928 3015 172 0,'-6'9'136'16,"4"2"-45"-16,2-1-31 15,0 1 5-15,13 0-16 16,11-4-6-16,13-3-8 15,8-4 0-15,6 0 6 0,1-10 1 16,-6-7-5 0,-11 1-7-16,-13 5-5 0,-13 3-11 15,-9 3-1-15,0 2 0 16,-19-1-6-16,-18-1-7 16,-7 4-12-16,-2-1-4 15,10 2-4-15,9 0-20 16,12 0-38-16,11 0-33 15,4 0-80-15,16 0-110 16</inkml:trace>
  <inkml:trace contextRef="#ctx0" brushRef="#br0" timeOffset="250260.1717">25615 2875 368 0,'-21'6'92'15,"-4"10"-26"-15,5 0-22 16,3-2-2-16,5-3-5 16,6-2-9-16,6-1-20 15,0 2 0-15,6 0 10 16,4 2 30-16,-1 0 12 16,-3 4-3-16,-6 6-12 15,0 8-15-15,-24 11-14 16,-14 3-13-16,-6-2-3 15,4-17-19-15,5-19-56 16,16-6-83-16,15-23-123 0</inkml:trace>
  <inkml:trace contextRef="#ctx0" brushRef="#br0" timeOffset="250625.6207">26221 2381 541 0,'-49'19'104'16,"-10"32"-10"-16,-6 18-35 16,-2 17-13-16,5 13-16 15,13 10-8-15,15 1-11 16,18-3-9-16,16-6-1 16,0-16-1-16,19-12-3 15,8-22-16-15,1-20-27 16,0-16-37-16,7-9-55 15,-2-6-152-15</inkml:trace>
  <inkml:trace contextRef="#ctx0" brushRef="#br0" timeOffset="251190.6191">26309 2582 168 0,'0'0'276'0,"0"0"-180"15,10 0-3-15,14-3-32 16,9-5-18-16,10 2 7 0,-1-1-4 16,-9 5-4-16,-11 0-4 15,-13 2-20-15,-9 0-12 16,0 10-4-16,-12 20-2 16,-21 14 0-16,-11 8-4 15,-4-3-14-15,8-5-2 16,13-10 5-16,15-8 6 15,12-8 1-15,3-6 1 16,21-4 7-16,9-4 0 16,6-4 0-16,1 0 0 15,-3 0 0-15,-4-10-33 16,-2 0-99-16,1-6-122 16</inkml:trace>
  <inkml:trace contextRef="#ctx0" brushRef="#br0" timeOffset="251390.4695">26866 2630 284 0,'0'0'333'16,"0"8"-273"-16,0 13-10 16,3 8-12-16,-1 5-18 15,-2 3-9-15,0 1-11 16,-2 0 0-16,-12-2-17 15,-4-8-35-15,2-10-33 0,3-14-101 16,8-4-117 0</inkml:trace>
  <inkml:trace contextRef="#ctx0" brushRef="#br0" timeOffset="251589.6596">27000 2458 311 0,'6'0'167'16,"-2"15"-112"-16,5 10 3 16,4 0-7-16,0 2-7 15,3 3-18-15,-4 2-17 0,-1 2-7 16,-4-1-2 0,-7 4-6-16,0-1-39 0,-20 1-110 15,-6-7-155-15</inkml:trace>
  <inkml:trace contextRef="#ctx0" brushRef="#br0" timeOffset="251822.4238">26719 2674 373 0,'23'-8'274'0,"17"5"-228"15,22-8 20-15,16-6-13 16,6-2-18-16,-1-4-9 0,-10 2-21 16,-11 5-5-16,-12 2 0 15,-16 8-4-15,-11 6-38 16,-11 0-99-16,-9 7-88 16,-3 12-233-16</inkml:trace>
  <inkml:trace contextRef="#ctx0" brushRef="#br0" timeOffset="252105.2062">26311 3043 504 0,'0'0'140'15,"16"-6"-86"-15,33-8-26 16,30-7 20-16,26-3 7 16,17-7-19-16,9 1 0 15,-4-2-10-15,-16 0-12 16,-20 6-11-16,-22 2-3 16,-19 9-3-16,-14 5-20 15,-11 7-64-15,-13 3-54 16,-9 0-53-16,-3 17-172 15</inkml:trace>
  <inkml:trace contextRef="#ctx0" brushRef="#br0" timeOffset="252720.4734">26712 3183 144 0,'-8'0'183'15,"5"0"-138"-15,0 0-10 16,0 0-3-16,2 0 4 16,-2 0 0-16,-3 0-5 15,2 0-1-15,-1 0 5 16,-1 0-4-16,3 0-3 16,1 0-7-16,1 0-5 15,1 0-2-15,0 0 7 16,0 0 7-16,0-5 2 15,6-7-5-15,15-8-7 16,7-1 13-16,3-3 5 0,4 7 4 16,-5 3-10-16,-9 8-4 15,-8 4-13-15,-10 2-8 16,-3 6-5-16,-8 24 1 16,-15 11-1-16,-7 1-1 15,5-1-4-15,5-13-9 16,13-10-5-16,7-3-3 15,0-8 5-15,7 2 11 16,13-3 6-16,0 2 0 16,-2 1 2-16,0 4 3 15,-7 1 4-15,-8 8 4 16,-3 8-6-16,-14 4-5 0,-19 2-2 16,-10-4-10-16,0-17-67 15,10-13-120-15,5-4-140 16</inkml:trace>
  <inkml:trace contextRef="#ctx0" brushRef="#br0" timeOffset="253119.3079">27580 2473 498 0,'0'20'56'0,"0"13"22"16,11 11-33-16,5 14 8 16,-1 14-9-16,-11 13 7 15,-4 11-7-15,-28 14 0 0,-25 14-11 16,-21 4-14 0,-14-2-9-16,-3-8-8 0,3-23-2 15,9-21-10-15,8-27-46 16,8-25-76-16,15-22-98 15</inkml:trace>
  <inkml:trace contextRef="#ctx0" brushRef="#br0" timeOffset="254416.263">20874 3732 233 0,'-13'0'43'0,"3"2"0"0,7-2 8 15,3 0-9-15,0 2-23 16,0-2-15-16,0 2-3 15,0-1 2-15,0 1 11 16,0 0 24-16,10-1 10 16,9 2 0-16,11-2-4 15,18 3-11-15,21-4-8 16,17 2 1-16,16-2-8 16,8 3-4-16,4-2 4 15,3-1-3-15,-5 0 1 16,0 0-2-16,-2 0-5 15,-3 0-3-15,-3 0-3 16,-6 0-2-16,-9 0 2 0,-10 2 2 16,0 6 3-16,-2 1 5 15,6 1 4-15,9-3-4 16,9-2-5-16,3-2-4 16,-1-3 0-16,-3 0 0 15,-6 0 4-15,-6 0 0 16,-8 0-8-16,-2 3 0 15,1-3 0-15,3 0 0 16,8 0 0-16,-2 0 1 16,1-1 1-16,1-6 9 15,-4 4-5-15,-5-1 3 16,-1 1-3-16,-5 1-4 0,4 2 1 16,-2 0 1-16,0 0-2 15,-4 0-2-15,-2 5-1 16,7 2 1-16,7 0 0 15,9 2 3-15,11 1 3 16,14-2-2-16,10 4 1 16,9-3 0-16,8 0 1 15,2-1-3-15,0 0-2 16,4 0-1-16,-9 0-1 16,-10-4 0-16,-20 0 1 15,-22-2 0-15,-25-2 0 16,-19 0-3-16,-14 0-10 15,-7 0-16-15,-5 0-13 0,-2 0-13 16,-9 0 1-16,-7 0-24 16,-3 0-36-16,-4-4-39 15,-23 1-120-15</inkml:trace>
  <inkml:trace contextRef="#ctx0" brushRef="#br0" timeOffset="255131.2618">21991 4338 136 0,'0'-9'303'16,"0"4"-239"-16,0 0 5 15,0 1-22-15,0 1-16 16,0-2-13-16,2 2 13 0,-1 1 7 16,-1 1 3-16,0 1-9 15,0 0-19-15,0 14-9 16,-18 20 1-16,-16 18 7 15,-9 16-8-15,-4 9-4 16,4 8 0-16,11 0 0 16,12-9-1-16,19-16 0 15,1-19-3-15,27-17 1 16,16-16 2-16,8-8 1 16,5 0 1-16,-2-13-1 15,-9-4-1-15,-14-2-3 16,-10 0-27-16,-14 2-64 15,-5 2-62-15,-2-2-119 0</inkml:trace>
  <inkml:trace contextRef="#ctx0" brushRef="#br0" timeOffset="255347.5192">21739 4500 178 0,'3'0'399'0,"22"0"-357"16,22 0 71-16,21 0-45 16,8 0-31-16,6 0-16 15,-4 0-18-15,-11 0-3 0,-10 6-1 16,-8 1-10 0,-8-2-64-16,-6-3-49 0,-3 0-56 15,-4 0-75-15</inkml:trace>
  <inkml:trace contextRef="#ctx0" brushRef="#br0" timeOffset="255663.4174">22604 4513 48 0,'14'-4'2'0,"-1"0"-2"15,-4 1 49-15,-4-3 38 16,-2 1 11-16,-2 1-7 16,-1 2-1-16,0 2-20 15,-15 0 1-15,-11 4-23 16,-7 16-4-16,-5 11 0 15,1 13-7-15,0 5-14 16,7 0-4-16,13-7-8 0,11-10-9 16,6-12-2-16,13-14-1 15,16-6 0-15,13-8 1 16,3-20 0-16,-2-6 0 16,-4 5 0-16,-14 7 0 15,-8 9 3-15,-10 9 2 16,-7 4-3-16,0 2-2 15,-1 20 0-15,-15 9 0 16,-3 8-2-16,0 4-39 16,7-6-104-16,7-10-161 15</inkml:trace>
  <inkml:trace contextRef="#ctx0" brushRef="#br0" timeOffset="255929.8706">22845 4697 446 0,'10'-7'75'0,"1"0"-7"16,5-4-41-16,2 2 14 15,-2-4 3-15,2 2 9 16,0-1-7-16,0 1-5 16,-1 0-4-16,0 1-6 15,1 1-9-15,0 1-4 16,0 5-6-16,-1 1 0 15,-4 2-2-15,-4 0-5 0,-5 25 0 16,-4 11-1-16,-3 13-2 16,-17 6-2-16,0-3-1 15,-1-9-28-15,14-17-108 16,4-26-222-16</inkml:trace>
  <inkml:trace contextRef="#ctx0" brushRef="#br0" timeOffset="256394.7031">23704 3883 372 0,'9'-16'98'0,"-7"8"11"0,-2 2-25 16,-2 6-23-16,-29 10-26 15,-17 23-17-15,-7 18-1 16,-2 20 2-16,11 19 14 16,15 14-1-16,11 2-13 15,10-1-15-15,10-13-4 16,0-12 0-16,24-15-5 15,8-17-24-15,7-16-38 16,4-13-55-16,1-18-121 16</inkml:trace>
  <inkml:trace contextRef="#ctx0" brushRef="#br0" timeOffset="256910.4277">24020 4036 529 0,'0'-3'100'0,"3"1"-53"16,23-1-27-16,6-2 21 15,7 0 6-15,-4 2-6 16,-10 3-8-16,-10 0-11 15,-14 2-15-15,-1 21-5 16,-10 10 4-16,-17 4-1 16,3-1-5-16,2-4-2 15,11-10-7-15,11-5-6 0,0-6 4 16,5-3 10 0,10 1 1-16,4 0 4 0,-4 5 4 15,-2 5 9-15,-10 7 10 16,-3 9 1-16,-14 2-10 15,-21 3-10-15,-7-8-8 16,1-10-12-16,4-12-52 16,11-10-81-16,17-2-76 15</inkml:trace>
  <inkml:trace contextRef="#ctx0" brushRef="#br0" timeOffset="257109.5993">24390 4248 537 0,'0'0'71'0,"3"13"11"15,0 9-17-15,-1 11-13 16,-2 3-23-16,0 1-11 16,-3 3-16-16,-8-5-2 15,0-4-23-15,2-8-71 16,1-3-62-16,6-16-160 15</inkml:trace>
  <inkml:trace contextRef="#ctx0" brushRef="#br0" timeOffset="257292.7692">24562 4132 295 0,'1'0'250'0,"1"6"-176"16,-1 18-40-16,-1 14-5 15,0 8-16-15,0 0-6 16,-1 3-5-16,-14-1-2 16,-9-4-21-16,-7 2-91 15,-6-5-158-15</inkml:trace>
  <inkml:trace contextRef="#ctx0" brushRef="#br0" timeOffset="257460.2701">24320 4297 355 0,'30'-21'265'0,"4"5"-150"16,13 2-42-16,8 4-51 15,6-2-11-15,0 0-6 16,-4-3-5-16,-8 1-1 16,-6-1-12-16,-2 3-129 15,-5 0-239-15</inkml:trace>
  <inkml:trace contextRef="#ctx0" brushRef="#br0" timeOffset="257798.0755">23825 4688 502 0,'64'-10'105'16,"24"2"3"-16,20-1-19 15,14 0-37-15,3-5-24 16,-7-4-12-16,-16 2-12 0,-24-4-4 16,-28 7-5-16,-22 4-32 15,-18 7-87-15,-10 0-100 16</inkml:trace>
  <inkml:trace contextRef="#ctx0" brushRef="#br0" timeOffset="258257.0327">24246 4806 534 0,'0'0'129'15,"-2"0"-76"-15,-11 9-22 0,-10 15-22 16,-3 8-8 0,-4 6-1-16,1 4 0 0,7-2 0 15,10-6-2-15,12-10-4 16,13-12-10-16,23-12 1 16,8 0 12-16,3-15 3 15,-2-9 1-15,0-1-1 16,-7 1 1-16,-5 2-1 15,-10 2-17-15,-10 6-98 16,-5 2-124-16</inkml:trace>
  <inkml:trace contextRef="#ctx0" brushRef="#br0" timeOffset="258423.39">24444 4770 445 0,'0'0'175'15,"0"22"-86"-15,-3 14-6 16,-12 12-30-16,2 7-28 15,-1 5-16-15,2 0-6 16,2-3-3-16,4-7-1 16,5-8-15-16,1-10-98 15,0-16-161-15</inkml:trace>
  <inkml:trace contextRef="#ctx0" brushRef="#br0" timeOffset="258672.7167">24984 4170 681 0,'0'46'15'0,"0"20"40"15,0 12 7-15,0 13 3 16,-3 14-22-16,-24 11-18 15,-13 6-10-15,-14-1-8 16,-4-9-7-16,4-12 0 16,4-17-14-16,6-19-82 15,13-18-69-15,-5-23-184 16</inkml:trace>
  <inkml:trace contextRef="#ctx0" brushRef="#br0" timeOffset="259487.4617">23667 3957 210 0,'-3'-2'125'0,"0"2"-88"15,1-2-9-15,2 2 2 16,0-2 0-16,0 2-4 16,-1 0-2-16,-5 0-3 15,-5 18 20-15,-6 11-11 16,-4 10-3-16,-3 18 0 15,-2 21 1-15,1 20-2 16,6 28 5-16,7 18 7 16,7 6-5-16,5 0-4 15,0-15 3-15,6-21-10 16,9-19-11-16,8-19-6 0,0-16-3 16,4-15-2-16,-3-12-2 15,-9-11-9-15,-2-13-78 16,-13-11-209-16</inkml:trace>
  <inkml:trace contextRef="#ctx0" brushRef="#br0" timeOffset="267186.0878">27680 3882 178 0,'3'0'211'0,"-3"0"-146"0,8 0 4 16,5-1 5-16,8-6-35 15,7-2-8-15,4 1 3 16,0 2-9-16,0 1-6 16,-5 0-13-16,-8 3-6 15,-4 2-10-15,-10 0-44 16,-5 2-98-16,-2 12-230 16</inkml:trace>
  <inkml:trace contextRef="#ctx0" brushRef="#br0" timeOffset="267402.0168">27650 4162 715 0,'25'-4'50'0,"11"-4"15"15,11-3-41-15,2 0-23 16,-6 2-1-16,-4 4-46 16,-12 1-117-16,-17 4-252 15</inkml:trace>
  <inkml:trace contextRef="#ctx0" brushRef="#br0" timeOffset="277959.1756">29068 2529 305 0,'0'0'113'16,"0"0"-96"-16,0 0 7 16,0 0-3-16,0 0 15 0,0 0 6 15,0 2-5 1,0-1-3-16,1 5-10 0,1 4-4 15,-1 4-4-15,-1 4-6 16,0 4-5-16,0 2-3 16,0 2-2-16,0-2 1 15,0 1-1-15,0-1 0 16,0-2-1-16,0-1-16 16,3 1-65-16,3 5-89 15,-6 0-129-15</inkml:trace>
  <inkml:trace contextRef="#ctx0" brushRef="#br0" timeOffset="278325.5436">28850 3103 487 0,'-3'0'46'0,"3"0"-2"16,0 0-31-16,0 0-9 16,4 1 10-16,11-1 15 0,9 0 3 15,7 0 7-15,10 0-1 16,6 0-6-16,5-8 2 15,0 0-13-15,-5 2-6 16,-8 3-11-16,-11 2-2 16,-7 1-2-16,-7 0-1 15,-5 0-3-15,-4 8-20 16,-5 9-64-16,0 6-52 16,-8 3-84-16</inkml:trace>
  <inkml:trace contextRef="#ctx0" brushRef="#br0" timeOffset="278790.343">28987 3399 404 0,'-1'0'73'0,"1"0"-13"16,0 0-41-16,0 0 4 16,0 0-2-16,0 0 8 15,3-2 3-15,11-1 7 16,5-2 7-16,4-1-4 16,7-2-1-16,4 2-8 15,2 0-7-15,0 3-8 0,-12 1-4 16,-5 2-4-16,-7 0 2 15,-5 0-6-15,-4 0-2 16,-3 0-4-16,0 17 0 16,-3 11-1-16,-20 11 0 15,-12 3-1-15,-5 5-3 16,0-2 2-16,6-3 1 16,10-7 2-16,9-8 0 15,8-7 0-15,7-6 0 16,0-4 0-16,11-2 1 15,16-4 0-15,7-2-1 16,7-2 0-16,-2 0 0 16,-4 0-3-16,-11 0-39 0,-1 0-90 15,-10-6-127-15</inkml:trace>
  <inkml:trace contextRef="#ctx0" brushRef="#br0" timeOffset="279372.6151">29891 3034 270 0,'-3'0'167'0,"0"4"-114"16,3 0-33-16,0 2-15 16,-1-2 2-16,-5 4 13 15,-3 3 8-15,-3 2 4 16,-3 3 13-16,-1-1-10 15,4-2-5-15,4-4-8 16,5-4-18-16,3-3-1 16,0-2-1-16,0 0 6 15,9 0 9-15,0 0 19 16,-2 0-7-16,-4 0 2 0,-3 0-8 16,0 0-12-1,-5 2-6-15,-10 12-5 0,-6 2-3 16,15-9-104-16,6-7-325 15</inkml:trace>
  <inkml:trace contextRef="#ctx0" brushRef="#br0" timeOffset="287020.7463">30506 2558 90 0,'1'-2'121'16,"-1"0"-51"-16,0 0-20 0,0 2-9 15,0-2-8-15,0 2-1 16,0 0 6-16,0 0-3 16,0-2-1-16,0 0-4 15,0 2 1-15,0-1 1 16,0 1-6-16,0 0-9 15,0 0-6-15,0 0-7 16,0 0-2-16,0 0-1 16,0 0 0-16,0 0 1 15,0 0 3-15,0 0 2 16,0 0 1-16,9 0 5 16,20 0 22-16,17 3 17 0,12-1-5 15,6-2-6-15,-9 0-21 16,-17 0-18-16,-16 0-2 15,-19 0-11-15,-3 10-102 16,-14-6-272-16</inkml:trace>
  <inkml:trace contextRef="#ctx0" brushRef="#br0" timeOffset="288632.6171">31361 2358 41 0,'0'-5'279'0,"0"3"-240"16,0 2-13-16,0-2-8 15,0-2-8-15,0 2 12 16,0-2 0-16,0 1 6 16,0 0 4-16,0 1 7 15,0 0 1-15,0 2-3 16,0 0-13-16,0 0-8 15,0 0-10-15,0 0-4 16,0 0 1-16,0 0-1 16,0 0-1-16,0 16 1 15,0 12 8-15,-3 6 17 16,-3 5-1-16,3 0 3 0,-2 0-5 16,2 1-9-1,0-2-10-15,2-2-5 0,1 0 0 16,-3-4-6-16,0-4-36 15,0-1-96-15,-11-5-115 16</inkml:trace>
  <inkml:trace contextRef="#ctx0" brushRef="#br0" timeOffset="288899.4899">30837 3087 503 0,'30'-13'52'15,"24"-1"53"-15,16-6-47 16,15 1-24-16,6-1-6 16,0 3-6-16,-8 2-12 15,-16 4-7-15,-15 6-2 16,-17 3-1-16,-18 2-5 15,-6 0-19-15,-11 0-59 16,0 2-73-16,0 7-91 16</inkml:trace>
  <inkml:trace contextRef="#ctx0" brushRef="#br0" timeOffset="289448.1622">31064 3325 231 0,'0'0'128'0,"0"-4"-74"0,4-3-8 16,5 0-6-1,-1 1 10-15,0 0-8 0,-3 1-3 16,1 3 6-16,2-3-5 16,-1 2-7-16,8-2-8 15,0 0 1-15,6 3-9 16,3-3-2-16,2 1 0 15,4 2 4-15,-2-1 7 16,-5 3-1-16,-7-2-7 16,-8 2-9-16,-7 0-3 15,-1 0-3-15,0 6-2 16,-3 21-1-16,-22 15 0 0,-14 11 0 16,-8 5-1-1,2-5 1-15,12-10-1 0,14-13 0 16,14-12 0-16,5-7 1 15,21-4 0-15,18-7 0 16,14 0 1-16,4 0-1 16,-7-7 0-16,-11-4 0 15,-11 2-2-15,-12 2-22 16,-12 0-74-16,-2 6-86 16,-4 1-161-16</inkml:trace>
  <inkml:trace contextRef="#ctx0" brushRef="#br0" timeOffset="290445.8072">28467 4061 173 0,'7'0'135'16,"-4"0"-118"-16,4 0 36 15,4 0-11-15,3 0-12 16,8 1-1-16,6 6 10 16,9-3-2-16,6 1 2 15,5-2-3-15,7 0 2 16,7-1 4-16,7 0-8 15,11-1 12-15,14 0-5 16,14 1-8-16,18-2-10 16,23 0 8-16,24 0-17 0,32-2 2 15,25 0-2-15,13 2-9 16,-2 0-3-16,-27 12 1 16,-34 10-3-16,-34 2-1 15,-32-2 0-15,-22 2 1 16,-22-6 0-16,-19-4 0 15,-16-4 0-15,-9-5 0 16,-3-1 0-16,-7-2 0 16,-4-2-1-16,-6 0-1 15,-6 0-3-15,0 0-21 16,-6 0-38-16,-19-2-77 16,-17-15-174-16</inkml:trace>
  <inkml:trace contextRef="#ctx0" brushRef="#br0" timeOffset="302483.2628">30107 4525 555 0,'0'0'66'0,"0"14"11"16,0 16-40-16,3 18 13 15,2 17 11-15,1 9-20 16,0-1 0-16,3-4-22 16,-2-8-11-16,4-3-8 0,2 0 0 15,-2 3-15-15,-1 5-105 16,-7-2-170-16</inkml:trace>
  <inkml:trace contextRef="#ctx0" brushRef="#br0" timeOffset="303497.5133">29588 4768 759 0,'2'0'56'0,"10"4"-13"15,9 1-13-15,11-1-20 16,12-3-10-16,11-1-19 15,-6 0-203-15</inkml:trace>
  <inkml:trace contextRef="#ctx0" brushRef="#br0" timeOffset="313273.594">28782 5978 198 0,'0'0'86'0,"-1"0"-32"15,1 0-12-15,0 0-2 16,0 5-6-16,0 1 13 16,1 4 10-16,16-2-5 15,8 0-9-15,10-2 1 16,12-5-8-16,6-1-5 0,0 0-14 15,-4 0-15-15,-10 0-2 16,-10 0-11-16,-11 4-41 16,-14 13-157-16</inkml:trace>
  <inkml:trace contextRef="#ctx0" brushRef="#br0" timeOffset="313472.9278">28990 6296 702 0,'21'-4'18'16,"16"-2"31"-16,12 3-31 16,-2 3-18-16,-10 0-16 15,-4 3-84-15,-20 11-207 16</inkml:trace>
  <inkml:trace contextRef="#ctx0" brushRef="#br0" timeOffset="317929.1084">29803 5635 238 0,'0'-3'140'15,"0"3"-116"-15,0 0-3 16,0 0-13-16,0 0-3 16,0 16 18-16,1 6 15 15,6 6 6-15,-1 6-5 16,0 4-2-16,2 0-6 15,-2 3-6-15,0-3-14 16,0 0-10-16,-1-4-1 16,1 0-2-16,-3-10-15 0,1-1-64 15,2-12-110 1</inkml:trace>
  <inkml:trace contextRef="#ctx0" brushRef="#br0" timeOffset="318179.5758">30292 5718 272 0,'0'0'208'0,"0"0"-158"16,-5 6-15-16,-3 15-21 0,-1 10 9 15,-7 10 8 1,-2 11-3-16,-8 8-6 0,-3 4-6 15,-3 5-2-15,-2-3-3 16,1-2-9-16,5-4-2 16,-1 2-4-16,3-4-18 15,3-7-81-15,8-13-85 16,6-18-103-16</inkml:trace>
  <inkml:trace contextRef="#ctx0" brushRef="#br0" timeOffset="318544.9029">30494 6085 436 0,'-18'13'67'0,"2"5"-26"16,-4 6-24-16,4 6-10 16,-5 1-4-16,1 3-2 15,4-5-1-15,7-7 1 16,7-7-1-16,2-8 0 16,7-7 0-16,21 0 6 15,9-5 27-15,7-12 18 0,0 3-18 16,-3 4-11-16,-10 2-5 15,-7 4-7-15,-5 4-10 16,-7 0-3-16,0 0-13 16,-2 0-71-16,-1 0-107 15,-7 0-223-15</inkml:trace>
  <inkml:trace contextRef="#ctx0" brushRef="#br0" timeOffset="318743.9335">30804 5963 379 0,'0'0'175'16,"0"0"-99"-16,0 22-33 16,0 17-5-16,-9 14 1 0,0 13-10 15,-4 7 9-15,-2 7-14 16,-3 2-10-16,-6-5-6 16,5-8-6-16,-2-8-2 15,3-9-3-15,8-7-12 16,1-11-48-16,4-6-56 15,-2-15-97-15</inkml:trace>
  <inkml:trace contextRef="#ctx0" brushRef="#br0" timeOffset="319475.2319">29502 5318 199 0,'-6'0'93'0,"1"-1"-65"16,1 1 15-16,4 0-14 16,-1 0-10-16,1 0-1 15,-2 0 5-15,-1 11 0 16,1 8 3-16,-1 5 9 16,2 11-2-16,-1 12-1 15,2 15-4-15,0 20 0 16,5 23-2-16,10 21 2 15,-3 17-3-15,-6 7-11 16,-6-1-7-16,0-8-4 16,0-9-1-16,-6-15-2 0,3-18 0 15,3-17-1-15,0-21 1 16,0-20-4-16,0-15-9 16,0-18-23-16,0-8-36 15,0-22-68-15,0-33-186 16</inkml:trace>
  <inkml:trace contextRef="#ctx0" brushRef="#br0" timeOffset="320223.5127">29476 5335 315 0,'0'0'32'0,"0"5"1"15,15 5 19-15,11 4-8 16,15-2-4-16,10-2 2 16,16-3-6-16,12-2-8 15,17-3 1-15,16 1-8 0,12 1 1 16,15 2 4-16,11 2-4 16,14 6-5-16,3 2-4 15,3 0-3-15,-6 0-5 16,-18-2 1-16,-23-4 4 15,-28 0 2-15,-23-3 0 16,-17-2 8-16,-14-3-14 16,-12 3 0-16,-9 1-1 15,-8-2-4-15,-5 3 0 16,-1 6-1-16,-1 7 0 16,-4 16 0-16,-1 18 0 15,-3 16 0-15,-16 21 0 0,-3 13-1 16,-4 10 1-16,0 1 0 15,-1-6-1-15,5-7 1 16,6-12-1-16,3-10 1 16,4-3-1-16,1-7 1 15,-1-5-2-15,2-6 0 16,2-8-2-16,-1-10 1 16,0-6 1-16,-1-11 0 15,1-10 1-15,1-2 1 16,-4-4 0-16,-7-2 1 15,-15 5 0-15,-26 0 3 16,-29 5-2-16,-34 4 2 16,-44 7 0-16,-36-3 3 0,-26-8 4 15,-6-10 5 1,20-10 12-16,33-36-14 0,43-22-14 16,42-11-21-16,47 2-152 15,27 7-426-15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44:10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4422 7519 423 0,'0'-3'34'16,"0"3"-22"-16,0 0 2 15,0 0 8-15,1 0-7 16,4 8-11-16,0 17 23 16,1 13 22-16,0 11-24 15,2 17 1-15,3 15-5 16,1 26 8-16,1 32-7 15,-1 27-6-15,1 31-1 16,1 18-7-16,2 4-5 0,2 0-3 16,5-9-1-16,0-11 0 15,-1-11-3-15,-5-16-8 16,-3-27-14-16,-5-31 8 16,-8-44-66-16,2-40-44 15,-3-30-89-15</inkml:trace>
  <inkml:trace contextRef="#ctx0" brushRef="#br0" timeOffset="1163.5029">4592 7545 203 0,'0'-2'105'15,"0"1"-87"-15,0 1 26 16,0-2-1-16,0 0-18 0,0-1-16 16,0-3-6-1,0-2 3-15,0-2 11 0,0 2 8 16,0 1 12-16,0-2-11 16,-1-1-9-16,-2 2-3 15,0 2-5-15,0 3 3 16,1 3 8-16,1-2-2 15,-1 2-2-15,2 0-4 16,-1 0-2-16,1 0 1 16,0 0 0-16,-2 0-5 15,2 0 0-15,0 0-3 16,0 0-2-16,0 0 1 0,0 0 0 16,0 0 0-16,0 0 0 15,0 0-1-15,0 11 2 16,0 7 7-16,3 0 0 15,9 6-1-15,7 0 3 16,6 7-3-16,9 2-1 16,6 4 0-16,7 4-1 15,5 6 2-15,6 1 2 16,4 3-2-16,6 0 1 16,2 6 3-16,6 1-1 15,0 6-3-15,1 4-3 16,3 1 0-16,5 6 3 15,4 5 0-15,7 9-6 0,6 8-1 16,6 7 0 0,4 3-2-16,1 0 0 0,2-5 0 15,-3-2 0-15,0 2 0 16,-3-3 2-16,1-4-2 16,-1-4 0-16,-6-12 1 15,-3-7-1-15,-12-4-5 16,-10-8-8-16,-16-3-25 15,-11-6-76-15,-23-10-118 16</inkml:trace>
  <inkml:trace contextRef="#ctx0" brushRef="#br0" timeOffset="2045.0306">4750 10131 168 0,'-7'-2'65'0,"-1"2"-47"15,4 0 0-15,1 0 10 0,0 0 9 16,2 0 9-16,1 0-7 16,0 0-5-16,0 0-6 15,0 0-1-15,0-2-6 16,0-3-5-16,10-2 6 16,11-3 5-16,14-4 0 15,12 0-4-15,16-4-1 16,15-2 6-16,18-2-2 15,13 0-1-15,14-2-2 16,13 5-8-16,8-1-2 16,13 2-5-16,10 1 1 15,1-4-3-15,4 3 7 16,-11 2 2-16,-13-2-3 16,-15 4 0-16,-17 3-5 0,-22 4-3 15,-21 7-4-15,-21 0-1 16,-17 0-3-16,-15 0-4 15,-6 2-23-15,-2 5-80 16,-11-7-158-16</inkml:trace>
  <inkml:trace contextRef="#ctx0" brushRef="#br0" timeOffset="2866.2209">4633 9677 171 0,'0'-2'147'0,"0"2"-139"15,0-2-6-15,7 0 5 16,2-5 12-16,0 1 15 16,3-1 0-16,-2-2-3 15,-1 2-7-15,0-1-6 16,0 3 3-16,2 0 1 16,2 3-5-16,2-4-3 0,4-1 2 15,2-4 5-15,6-2 0 16,1 0-4-16,-1 3-4 15,-3 4 1-15,0 6-5 16,-4 0-4-16,-1 22 3 16,-4 14 13-16,-4 12-4 15,-4 11 1-15,-6 11-3 16,-1 2-12-16,0-5-3 16,0-14 0-16,0-17-16 15,0-19-58-15,0-17-163 16</inkml:trace>
  <inkml:trace contextRef="#ctx0" brushRef="#br0" timeOffset="3674.414">6192 9219 247 0,'-3'-3'171'15,"-5"1"-124"-15,-1 2 16 16,2 0-22-16,-5 0-21 15,-3 0-5-15,0 10 4 16,-6 9 8-16,-1 4-5 16,-1 10-4-16,1 11 0 15,3 7-7-15,7 5-1 16,7 3 14-16,5-4-4 16,0-6-5-16,21-13-1 0,9-14-1 15,10-16-9-15,7-6 6 16,6-26 6-16,2-23-7 15,-5-18-4-15,-7-7-2 16,-15 1 4-16,-17 9 0 16,-11 12-3-16,-16 16 0 15,-27 12-3-15,-10 17-1 16,-4 7-1-16,5 22 0 16,14 17 1-16,15 9 0 15,15 4-1-15,8-4-1 16,14-8-2-16,22-10-1 15,14-13-7-15,8-11-39 16,5-4-55-16,-8-2-74 0</inkml:trace>
  <inkml:trace contextRef="#ctx0" brushRef="#br0" timeOffset="11089.7151">3615 8501 235 0,'-6'-3'321'15,"-1"3"-290"1,7 0 0-16,-2 0-4 0,1 0-7 16,-1 25-14-16,-4 16 5 15,-3 15 8-15,-3 14 15 16,-7 8-1-16,-4 8-5 15,-5 2-12-15,0-5-9 16,2-10-6-16,7-11-1 16,6-15-8-16,8-16-9 15,5-15-29-15,3-16-47 16,28-11-59-16,13-25-57 16</inkml:trace>
  <inkml:trace contextRef="#ctx0" brushRef="#br0" timeOffset="11571.9189">3819 8688 361 0,'-4'0'50'15,"1"0"-23"-15,3 0 4 0,0 0-1 16,0 0-7-16,0-6 8 16,0-5 23-16,7-7-23 15,10-4 4-15,-1 4-1 16,3 2-7-16,-3 3 3 15,-2 5-10-15,-8 5-7 16,-1 3-8-16,-2 0-3 16,-3 16 1-16,0 20 18 15,-2 17-1-15,-20 15-16 16,-8 10-3-16,-2 2-1 16,3-7 0-16,16-11 0 15,13-22 1-15,4-19-1 16,34-17 2-16,17-6 9 0,9-27 18 15,2-7-14-15,-8 0-10 16,-12 8-5-16,-14 8-2 16,-3 6-35-16,-13 1-173 15</inkml:trace>
  <inkml:trace contextRef="#ctx0" brushRef="#br0" timeOffset="12320.1006">5672 10376 281 0,'-15'0'346'0,"-4"0"-329"16,5 10 6-16,-3 12 3 15,-2 7 4-15,3 1-11 16,4-5 13-16,7-6-9 16,5-8-14-16,16-9-5 15,20-2 13-15,16-3 16 16,0-13 14-16,-1 2-13 16,-5 8 0-16,-13 6-14 15,-15 28-4-15,-16 30-4 16,-9 24-12-16,-31 10 0 0,-18-3 0 15,-5-18 0-15,3-29-8 16,2-28-46-16,8-14-76 16,16-24-99-16,16-17-150 15</inkml:trace>
  <inkml:trace contextRef="#ctx0" brushRef="#br0" timeOffset="12619.3195">5759 10250 623 0,'-2'-2'169'16,"2"-6"-115"-16,29-6-16 16,13-5 14-16,11-3-9 15,2 2-27-15,-7 1-10 16,-6 2-5-16,-8 5-1 16,-6 2-12-16,2 3-95 15,-10 0-251-15</inkml:trace>
  <inkml:trace contextRef="#ctx0" brushRef="#br0" timeOffset="13616.672">5757 10250 10 0,'-1'-4'109'16,"1"1"-55"-16,-2-2 6 15,1 2-16-15,-1-2-16 0,-1 4-15 16,0 0 4-16,-1-1-2 16,0 2 3-16,1-2 5 15,1 2 3-15,1-1-7 16,-1 1 0-16,1 0-6 16,-2 0 0-16,1 0-2 15,-3 0-2-15,2 0-5 16,2 0 2-16,-5 0 3 15,5 0-3-15,-2 0-2 16,0 0 5-16,-2 3 14 16,1 5 9-16,-4 6 1 15,0 3-4-15,-3 4-8 0,0 3-5 16,0-2-13-16,2-2-3 16,2-4-7-16,7-5-46 15,0-7-241-15</inkml:trace>
  <inkml:trace contextRef="#ctx0" brushRef="#br0" timeOffset="15629.5662">6176 7545 410 0,'0'-2'124'16,"0"-1"-102"-16,0 1 19 16,0 2-7-16,0 0-11 15,0 0-9-15,0 0-2 16,0 0 7-16,0 0 3 15,0 19-8-15,0 21 39 16,0 15-12-16,0 11-23 16,-7 6-7-16,-6 3-6 15,-2 0-4-15,3-4-1 16,1-9-1-16,7-15-10 16,4-21-35-16,0-26-70 15,9-10-65-15,16-35-134 16</inkml:trace>
  <inkml:trace contextRef="#ctx0" brushRef="#br0" timeOffset="16177.4798">6471 7584 373 0,'-9'2'32'16,"4"1"3"-16,-1-3 16 16,3 6-29-16,-1 0-19 15,-1 0 1-15,1 2 7 16,-2-1 9-16,1-3 4 15,1-2 1-15,3-1 2 16,1-1 6-16,0 0-2 16,0 0-3-16,0 0 4 15,14-12 6-15,15-8-5 16,3-2 3-16,1 4-8 16,-3 4-1-16,-6 6-8 15,-7 6-9-15,-6 2-4 16,-5 7-6-16,-6 20 1 0,0 15 3 15,-11 5 0-15,-6-1-4 16,1-12-2-16,10-12 2 16,6-12-2-16,6-10 0 15,24 0 2-15,5 0 2 16,4 0-2-16,-6 0 9 16,-14 24 16-16,-15 28 0 15,-12 23-14-15,-39 21-11 16,-21 2 0-16,-13-14 0 15,4-31 0-15,5-35-56 16,20-23-133-16,13-46-261 16</inkml:trace>
  <inkml:trace contextRef="#ctx0" brushRef="#br0" timeOffset="25272.0691">12905 3528 413 0,'27'0'125'16,"9"0"-123"-16,13 0 36 16,2 0 6-16,-2 0-32 15,-10-2-12-15,-12 2-18 16,-12 0-70-16,-12 3-120 15</inkml:trace>
  <inkml:trace contextRef="#ctx0" brushRef="#br0" timeOffset="25438.1272">12956 3788 718 0,'18'0'25'15,"25"0"-17"-15,18-8 30 16,5-4-26-16,-3 2-12 16,-8 4-39-16,-12-2-113 15,-11-2-274-15</inkml:trace>
  <inkml:trace contextRef="#ctx0" brushRef="#br0" timeOffset="25920.4075">14831 3397 533 0,'0'-20'84'0,"0"9"-46"15,-5 5 29-15,-9 3-22 16,-10 3-20-16,-12 4-10 16,-7 22-2-16,-5 8-6 15,-1 9-1-15,6 9 6 16,4 6 4-16,8 8-8 16,8 4-2-16,10-1-6 15,11-3 0-15,2-4-1 16,8-9-10-16,19-9-24 15,8-15-40-15,7-18-45 0,7-11-55 16,7-16-93-16</inkml:trace>
  <inkml:trace contextRef="#ctx0" brushRef="#br0" timeOffset="26186.5169">15093 3716 340 0,'0'22'106'15,"-2"6"-32"-15,2 2-2 16,0-7-30-16,21-5-15 16,16-10-1-16,14-8 16 15,6-4 2-15,2-21-3 0,-5-6-8 16,-12-2-2-16,-15 2-6 16,-14 5-15-16,-13 3-1 15,-2 1 1-15,-32 4-8 16,-16 1-2-16,-9 12-9 15,1 3-4-15,16 2-16 16,16 0-25-16,18 0-42 16,8 7-66-16,30-5-132 15</inkml:trace>
  <inkml:trace contextRef="#ctx0" brushRef="#br0" timeOffset="26402.6283">15862 3459 437 0,'-19'16'109'0,"-7"20"-30"16,-3 7-26-16,2 5-27 16,11-6 6-16,10-6 6 15,6-4-4-15,0 2-20 16,7-5-9-16,-2 1-4 16,-5-2-1-16,-3 4 8 15,-24-4 4-15,-6-3-12 16,-3-10-25-16,9-15-78 15,14-2-124-15</inkml:trace>
  <inkml:trace contextRef="#ctx0" brushRef="#br0" timeOffset="27184.109">16741 2949 165 0,'0'-18'189'16,"0"10"-132"-16,-7 8 30 16,-10 1-40-16,-10 30-25 15,-12 22 13-15,-7 23-4 16,-3 21 0-16,0 27 3 16,4 16-1-16,6 7-7 15,11-3-6-15,15-17-10 16,13-23-9-16,3-20-1 15,26-21-6-15,10-21-11 16,3-16-18-16,0-22-22 16,-3-4-44-16,-5-33-93 0</inkml:trace>
  <inkml:trace contextRef="#ctx0" brushRef="#br0" timeOffset="27649.7736">17141 3353 594 0,'-54'43'18'15,"7"14"10"-15,5 13-10 16,9 7-4-16,12-1-1 15,18-5 3-15,3-13-3 0,33-17-10 16,16-20-1-16,14-21 3 16,11-7 6-16,14-36 9 15,2-13 1-15,-4-13 6 16,-17 1 0-16,-21 2-3 16,-29 9-14-16,-19 7-7 15,-22 6-3-15,-35 4 0 16,-22 14-12-16,-9 14-1 15,6 12 2-15,10 0 8 16,21 18-10-16,16 2-19 0,17 2-7 16,15 0 8-1,3 4 19-15,28 2 12 0,20 0 7 16,13 2 4-16,14-4 4 16,1-1 7-16,1-3-4 15,-6-3-3-15,-12-4-6 16,-14-6-9-16,-13-4-13 15,-9-5-85-15,-18-5-202 16</inkml:trace>
  <inkml:trace contextRef="#ctx0" brushRef="#br0" timeOffset="27965.7327">17990 3001 604 0,'3'92'85'0,"-3"27"24"16,0 16-30-16,-36 7-29 16,-28 8-26-16,-18-10-12 0,-12-16-12 15,6-23-5-15,21-27-57 16,29-44-107-16,26-30-194 16</inkml:trace>
  <inkml:trace contextRef="#ctx0" brushRef="#br0" timeOffset="28480.9216">18233 3393 298 0,'0'0'167'0,"9"0"-107"15,16-2 0-15,10-6-1 16,12-1-10-16,7-4-25 16,7-1-7-16,-4 2-7 15,-6 4-10-15,-15 3 0 16,-17 5-34-16,-12 0-105 16,-7 16-156-16</inkml:trace>
  <inkml:trace contextRef="#ctx0" brushRef="#br0" timeOffset="28630.407">18324 3653 681 0,'19'0'67'0,"23"0"10"16,16 0-41-16,4-9-32 15,-6-1-4-15,-6 2-25 16,-12-3-167-16</inkml:trace>
  <inkml:trace contextRef="#ctx0" brushRef="#br0" timeOffset="33285.8949">19995 2650 429 0,'-7'-4'31'0,"5"2"8"0,2 2-2 16,-1 0-25 0,-2 0-6-16,-4 0-2 0,-1 0 4 15,-1 0 3-15,-5 0 14 16,-2 0 0-16,1 0-6 16,-3 2-8-16,0 6-2 15,5 2-2-15,2 0 0 16,6 1 6-16,5 0-7 15,0 1-3-15,11 7 4 16,19-2 8-16,4 3 20 16,4 4 7-16,-5 1-2 15,-13 5-6-15,-15 7-8 0,-5 8-5 16,-28 5-3 0,-19 3-12-16,-14-10-6 0,-3-10-4 15,4-15-14-15,13-17-28 16,11-1-32-16,12-22-29 15,16-6-47-15,8-7-63 16</inkml:trace>
  <inkml:trace contextRef="#ctx0" brushRef="#br0" timeOffset="33551.9569">19850 2568 616 0,'0'-4'27'16,"29"4"-12"-16,32-4 26 16,29 2 12-16,18 1-28 15,12 1 4-15,-4 0-12 16,-13 0-10-16,-18 0-5 15,-16 0-2-15,-17 1-10 16,-15 8-60-16,-13 0-77 16,-17-1-150-16</inkml:trace>
  <inkml:trace contextRef="#ctx0" brushRef="#br0" timeOffset="33869.5786">19342 3650 679 0,'-5'0'37'15,"11"0"-3"-15,48 0-12 0,34-5 7 16,42-10 22-16,26-3-7 16,6 2-18-16,-6 4-14 15,-20 4-8-15,-30 2-4 16,-30 3-1-16,-27 0-9 16,-20 3-47-16,-16 0-67 15,-10 0-77-15,-3 6-176 16</inkml:trace>
  <inkml:trace contextRef="#ctx0" brushRef="#br0" timeOffset="34216.7137">19658 3938 573 0,'0'-3'77'0,"-1"3"-34"16,-4 0 17-16,-7 20-17 15,-12 20-6-15,-12 18-2 16,-10 13-11-16,-8 5-12 0,-3 3-12 16,7-6 0-16,11-12-15 15,14-9-49-15,14-14-54 16,11-21-59-16,12-17-31 16</inkml:trace>
  <inkml:trace contextRef="#ctx0" brushRef="#br0" timeOffset="34765.5435">19881 3982 156 0,'-11'0'249'16,"-1"0"-244"-16,4 0 4 16,4 0-7-16,0 0-2 15,-1 0 1-15,2 0 2 16,-2 0 3-16,1 0 18 16,1 0 20-16,0 0 0 15,0 0-15-15,3 0-2 16,0 0-4-16,0 0 1 15,0 0-3-15,0 0-7 0,0 0 3 16,3 0 1 0,18-6 3-16,15-6 8 0,11-1 11 15,9 0-7-15,-2 2 1 16,-4 7-1-16,-12 4-11 16,-15 0-9-16,-14 0-6 15,-9 17-5-15,-1 16-1 16,-26 11 1-16,-6 8-2 15,2-1-3-15,10-9-5 16,18-9-4-16,3-7-5 16,28-4 11-16,9-5 5 15,2 4 1-15,-9-1 3 0,-16 8 12 16,-14 12 2 0,-39 16 16-16,-39 15-2 0,-25 4-28 15,-4-15-3-15,11-21-23 16,32-39-90-16,26-20-260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46:51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1971 6999 592 0,'-28'0'87'16,"2"0"-86"-16,-5 17 1 16,-4 5 25-16,-9 11-4 15,-5 7-11-15,4 8-5 0,6-1 8 16,14-7-3-16,11-10-7 16,14-10-1-16,0-6-2 15,19-2 3-15,11-2 12 16,-3 1 19-16,0 0-10 15,-3 5-7-15,-12 9-1 16,-12 13-4-16,-6 11 0 16,-30 6-8-16,-14 3-6 15,-12-6 0-15,-1-13-2 16,7-13-2-16,8-12-4 16,18-10-27-16,20-4-26 15,10 0-18-15,20-4-45 0,26-16-48 16,12-8-72-16</inkml:trace>
  <inkml:trace contextRef="#ctx0" brushRef="#br0" timeOffset="266.3395">2338 7140 443 0,'0'19'88'16,"0"10"-39"-16,0 5 17 15,0 2-13-15,-5 4-18 16,-2 0-17-16,-5-3-13 0,1-5-3 16,0-4-2-16,4-3 0 15,2 0-5-15,5-3-23 16,0 0-45-16,0-8-99 15,0-12-99-15</inkml:trace>
  <inkml:trace contextRef="#ctx0" brushRef="#br0" timeOffset="476.1931">2363 6890 497 0,'-10'-1'33'0,"10"1"-9"15,0 0-7-15,0 0-9 16,-3 0-8-16,0 0-28 16,3 8-50-16,0 2-48 15,0-1-121-15</inkml:trace>
  <inkml:trace contextRef="#ctx0" brushRef="#br0" timeOffset="881.7168">2587 7160 416 0,'0'33'69'0,"0"10"-50"15,0-5 32-15,0-2 7 16,0-14-25-16,0-8-22 16,5-13-7-16,8-1 6 15,6-15 30-15,10-14-9 0,7 0-11 16,4 3-3-16,-5 8 21 15,-2 11 0-15,-4 7-22 16,-8 5-6-16,-5 25-3 16,-8 8 3-16,-8 7 0 15,0 2-7-15,0-4-3 16,-5-5 0-16,-1-5-6 16,1-10-16-16,4-6-36 15,1-14-30-15,0-3-24 16,8-20-53-16,2-18-72 15</inkml:trace>
  <inkml:trace contextRef="#ctx0" brushRef="#br0" timeOffset="1142.1128">3042 6873 387 0,'1'0'118'16,"9"0"-75"-16,4 0 38 16,3 0-15-16,-2 0-38 15,0 0-18-15,-5 0-8 16,0 0-2-16,-2 0-2 0,0 0-28 15,0 0-87-15,-8 0-135 16</inkml:trace>
  <inkml:trace contextRef="#ctx0" brushRef="#br0" timeOffset="1330.6153">3352 6682 430 0,'0'22'106'16,"0"16"-30"-16,0 8-8 16,0 5 3-16,0 4-48 15,0-2-23-15,-3-3-1 0,-1-5-31 16,1-7-103-16,-1-9-206 16</inkml:trace>
  <inkml:trace contextRef="#ctx0" brushRef="#br0" timeOffset="1895.4099">3951 7196 405 0,'-8'0'64'15,"8"0"-63"-15,0 0 5 16,0 0 11-16,0 0 13 16,12 0 18-16,12 0 17 15,9-1-16-15,10-2-4 16,5 3-2-16,6-2-2 16,-1 2-25-16,-8 0-11 15,-7-2-4-15,-9 2-1 16,-8-4-3-16,-2-2-17 0,-4-1-59 15,-5-2-82-15,-9-2-151 16</inkml:trace>
  <inkml:trace contextRef="#ctx0" brushRef="#br0" timeOffset="2228.263">4374 7023 363 0,'-4'0'45'16,"4"0"-37"-16,0 0 16 16,1 2 49-16,13-2-25 15,2 0-14-15,8 0 13 16,3 0-9-16,4 0-6 15,0 0 0-15,-3 0 1 16,-6 0 1-16,-6 10-11 16,-11 12-15-16,-5 14 8 15,-6 9-7-15,-24 5-7 16,-5-1-2-16,4-5-13 16,7-15-75-16,10-18-112 15</inkml:trace>
  <inkml:trace contextRef="#ctx0" brushRef="#br0" timeOffset="2726.9791">5371 6473 385 0,'6'-14'199'16,"-6"11"-177"-16,0 3 8 0,-6 25 11 15,-15 27 13 1,-10 28-11-16,-8 31-28 0,-4 28 9 15,1 19-4-15,9 9-6 16,14-14-9-16,16-25-3 16,3-33-2-16,22-37-2 15,14-31-3-15,4-18-5 16,6-9-23-16,2-10-47 16,-10-21-90-16,-13-11-229 15</inkml:trace>
  <inkml:trace contextRef="#ctx0" brushRef="#br0" timeOffset="4888.5407">5814 6467 227 0,'0'-2'112'0,"0"2"-88"15,0-2-9-15,-1-2 6 0,-4 0-10 16,-2 0-1-16,1-2 22 15,-3 4 8-15,-4 0-11 16,-4 0-14-16,-7 0-7 16,-6 2-1-16,-3 0-4 15,-1 0-2-15,0 0 0 16,2 0 0-16,7 0 0 16,3 0 13-16,8 0 2 15,5 0-6-15,2 0 4 16,4 0-3-16,0 0-4 15,3 0-3-15,0 0 3 16,0 0 5-16,0 0 0 16,0 0-5-16,-2 0-1 0,2-1-1 15,-3 1-1 1,3-2 0-16,-3 2-2 0,2 0-1 16,1 0 0-16,-2-1 1 15,2 1 7-15,0 0 1 16,0 0-5-16,-1 0-2 15,-2 0-1-15,3 0-1 16,-2 0 0-16,2 0 0 16,0 0-1-16,0-2 1 15,0 2 0-15,-1 0 2 16,-2-2 1-16,2 2 8 16,-2 0-3-16,0-2-4 0,-2 2-2 15,-2-2-1 1,0 2-1-16,-3 0-1 0,3 0 0 15,4 0 0-15,-2 0 0 16,4 0 0-16,-4 0 0 16,1 0 0-16,0 0 0 15,2 0 0-15,2 0 1 16,0 0-1-16,0 0 0 16,0 0 0-16,-2 0 0 15,1 4-1-15,1 1 1 16,-2 4 1-16,2-3-1 15,-1-2 1-15,-1 2 0 16,-1 0 0-16,3 2 1 16,-3-1-1-16,0 2 0 15,2 2 0-15,-4 0-1 0,1 0 1 16,3 3-1-16,-1 1 0 16,2 0 0-16,0 1 1 15,0 3-1-15,0 0 1 16,0 1-1-16,0 4 1 15,0 0-1-15,0 1 1 16,-1 0 0-16,-1 1 1 16,1-2-2-16,-2-2 1 15,0 0-1-15,1-4 0 16,-1-2 0-16,2-4 1 16,1 2-1-16,-2 2 0 15,0 0 1-15,1 3 1 0,-1-4-1 16,1 4 0-16,-2-2 0 15,0-2-1-15,0 3 1 16,0 0-1-16,0-3 1 16,0 0-1-16,2 1 1 15,-2-1-1-15,1-3 1 16,-1 1-1-16,0 1 1 16,-2 1-1-16,2 4 0 15,-1 2 1-15,0 1-1 16,-1 0 0-16,1 2 0 15,-1-2 1-15,-2 0-1 16,1-2 0-16,0 5 1 16,0-3-1-16,0 1 2 0,-1 2-2 15,2 0 1-15,-1 2 0 16,-1-1-1-16,-2 0 0 16,1 2 1-16,1-5-1 15,-1-1 1-15,0-3 0 16,2-2-1-16,3-5 0 15,0-5 0-15,1-4 0 16,2-3 0-16,0 0 1 16,18-13 8-16,21-10 12 15,14-2-4-15,3 1-8 16,0 6-4-16,-8 4 5 16,-12 9-6-16,-14 2-4 0,-11 3-2 15,-8 0-19 1,-3 0-69-16,0 3-83 0,-15-3-248 15</inkml:trace>
  <inkml:trace contextRef="#ctx0" brushRef="#br0" timeOffset="5260.4429">5865 6870 403 0,'10'0'102'0,"15"0"-79"16,13-3 46-16,2-3-33 15,-2-3-29-15,-5 0-7 0,-10-2-9 16,-5 7-23-16,-13 3-82 15,-5 1-200-15</inkml:trace>
  <inkml:trace contextRef="#ctx0" brushRef="#br0" timeOffset="5470.2546">6345 6618 474 0,'0'2'60'0,"0"24"-30"16,0 9 12-16,0 8-15 15,-4 7-27-15,-11 3-1 16,3 0-11-16,3-4-29 0,4-13-80 16,5-14-45-16</inkml:trace>
  <inkml:trace contextRef="#ctx0" brushRef="#br0" timeOffset="5669.6066">6532 6551 392 0,'0'0'61'16,"0"20"-40"-16,0 13 42 15,0 6-15-15,-6 10-31 16,0 7-1-16,-3 6-7 0,-2 0-9 15,2-1 0-15,-2-12-29 16,3-14-64-16,1-13-51 16,-3-16-79-16</inkml:trace>
  <inkml:trace contextRef="#ctx0" brushRef="#br0" timeOffset="5869.1405">6335 6588 502 0,'6'-4'81'0,"14"4"-44"16,8 0 7-16,7 0-15 15,6 0-11-15,5 0-1 0,3 0-8 16,-1 0-9-16,-3 0 0 16,-3 0-9-16,-1 3-61 15,-16 14-119-15,-10 5-96 16</inkml:trace>
  <inkml:trace contextRef="#ctx0" brushRef="#br0" timeOffset="6118.8244">5958 7343 448 0,'0'7'20'16,"36"-7"27"-16,26-2 63 16,19-21-45-16,14-12-32 15,8-3-2-15,-2-4-11 16,-14 3-5-16,-17 3-15 16,-19 12-1-16,-20 4-28 15,-11 13-82-15,-13 7-118 16</inkml:trace>
  <inkml:trace contextRef="#ctx0" brushRef="#br0" timeOffset="6484.4274">6278 7489 432 0,'-1'0'44'0,"1"0"-29"16,16 0 66-16,14-15-14 16,6-6-27-16,5-1-3 0,0 4 14 15,-8 6 5 1,-11 3-25-16,-10 9-17 0,-12 9-12 15,0 25-1-15,-18 14 0 16,-10 12-1-16,-1 1 1 16,5-7-1-16,12-10-1 15,11-18 0-15,1-10-1 16,15-16-8-16,16 0-8 16,15-18-17-16,5-13-64 15,0-12-59-15,-6-6-110 16</inkml:trace>
  <inkml:trace contextRef="#ctx0" brushRef="#br0" timeOffset="6734.0075">6984 7060 566 0,'4'0'72'0,"-1"29"-13"15,-3 19 31-15,-19 16-16 16,-24 9-49-16,-11-3-25 16,0-7-22-16,12-23-134 15,14-20-232-15</inkml:trace>
  <inkml:trace contextRef="#ctx0" brushRef="#br0" timeOffset="7232.3632">7833 6547 383 0,'1'-4'108'15,"5"4"-68"-15,0 0-3 16,2 10 10-16,-2 12-22 16,-5 9 2-16,-1 5-4 15,0 4 2-15,0 2-12 16,-6 2-12-16,-4-2-1 16,-2-2-7-16,3-4-28 15,3-5-56-15,-2-13-104 16</inkml:trace>
  <inkml:trace contextRef="#ctx0" brushRef="#br0" timeOffset="7450.2007">7971 6543 487 0,'0'0'54'16,"0"8"-23"-16,0 14 44 15,0 11-40-15,0 1-23 16,0 4-11-16,0 2-1 16,0 2-1-16,2 4-10 15,-2 0-24-15,0-6-64 16,-2-8-66-16,-14-15-186 16</inkml:trace>
  <inkml:trace contextRef="#ctx0" brushRef="#br0" timeOffset="7665.0627">7642 6588 485 0,'0'-9'84'0,"30"3"-63"16,17 0 13-16,14-1 21 15,14-2-26-15,12 0 1 16,2-2-16-16,-8 7-11 15,-8 2-3-15,-18 2-10 16,-15 2-51-16,-16 15-99 16,-18 12-62-16</inkml:trace>
  <inkml:trace contextRef="#ctx0" brushRef="#br0" timeOffset="7880.9037">7545 7222 257 0,'0'1'283'0,"30"-1"-269"15,26 0 52-15,21-3-6 16,9-17-17-16,6-6-16 16,-2 0-15-16,-14 2 2 0,-15 6-12 15,-18 7-2 1,-16 5-28-16,-13 6-82 0,-14 0-111 15</inkml:trace>
  <inkml:trace contextRef="#ctx0" brushRef="#br0" timeOffset="8230.1578">7840 7403 127 0,'0'0'439'0,"0"0"-419"16,11 0 4-16,12 0 30 15,4 0-12-15,0-4-22 0,-3-1-1 16,-9 1-5-16,-9 4-4 16,-5 0-6-16,-1 2-4 15,0 23 0-15,-9 10 2 16,-7 4-1-16,3-5-1 15,2-4 0-15,11-10 0 16,0-8 0-16,14-8 0 16,18-4 3-16,12 0 5 15,8-9-8-15,6-9 0 16,-3-6-7-16,-5-5-16 16,-6 0-64-16,-14-6-138 15</inkml:trace>
  <inkml:trace contextRef="#ctx0" brushRef="#br0" timeOffset="8795.6239">8459 6414 378 0,'8'-5'72'0,"19"-1"-19"16,10-4-6-16,6-2-6 15,5-3-10-15,-3-1-2 16,-4 0-6-16,-9 4 3 16,-7 4 0-16,-10 2-6 15,-6 4-3-15,-6 2-14 16,-3 2-2-16,0 24 0 16,0 15 4-16,-3 17-1 15,-3 14-4-15,2 18 2 16,2 15-2-16,2 5 9 0,0 5 17 15,0-5-9-15,0-8-7 16,0-9-3-16,8-11 4 16,2-14 4-16,-3-13-5 15,-2-10 2-15,-4-9-2 16,-1-7 3-16,0-7-2 16,-12-2-6-16,-13-4-1 15,-11-2-3-15,-11-3-1 16,-7-5 0-16,2-6 0 15,2 0-6-15,15-3-21 16,11-17-72-16,12-5-122 16,10-6-239-16</inkml:trace>
  <inkml:trace contextRef="#ctx0" brushRef="#br0" timeOffset="9693.2913">2052 9149 70 0,'2'0'111'15,"-2"0"-88"-15,0 0 30 16,0 0 21-16,0 0 21 16,2 0-4-16,-2-7-7 0,0 3-18 15,0 1-7-15,-18 3-3 16,-10 0-27-16,-10 21-14 16,-5 14-6-16,-2 14-2 15,-1 11-5-15,8 6-2 16,12 2 0-16,14-7 0 15,12-7-2-15,3-12 2 16,24-9-1-16,10-11-3 16,8-17-8-16,1-5-24 15,3 0-53-15,1-16-58 16,-6-8-74-16</inkml:trace>
  <inkml:trace contextRef="#ctx0" brushRef="#br0" timeOffset="9976.1866">2311 9479 435 0,'2'16'85'0,"21"-2"-49"16,13-10 2-16,13-4 12 16,11-16-17-16,4-22 17 15,-6-6-2-15,-11-1-15 16,-16 3-9-16,-16 13-14 15,-15 7-5-15,-13 10 0 16,-28 10-5-16,-14 2-2 0,-6 0 0 16,5 17-6-1,10 0-11-15,16 0-32 0,13-1-39 16,17-3-37-16,0-10-21 16,24-3-151-16</inkml:trace>
  <inkml:trace contextRef="#ctx0" brushRef="#br0" timeOffset="10209.9337">2914 9133 195 0,'-30'11'204'0,"-6"16"-124"16,4 6-22-16,4-1 1 16,6 0-5-16,9-8-10 15,10-4-18-15,3-4-14 16,4-3 15-16,17 2 20 0,0-1 2 15,-5 4-21-15,-5 6-16 16,-10 4-7-16,-1 5-2 16,-15-3-3-16,-16-6 0 15,-5-9-11-15,2-15-30 16,3 0-58-16,14-20-52 16,13-13-65-16</inkml:trace>
  <inkml:trace contextRef="#ctx0" brushRef="#br0" timeOffset="10491.2496">3072 8979 434 0,'15'-2'112'15,"10"-4"-61"-15,8-3-5 16,1-3-22-16,-2-1-15 16,-7 2-9-16,-6 3 0 15,-7 3-18-15,-6 5-66 0,-6-3-149 16</inkml:trace>
  <inkml:trace contextRef="#ctx0" brushRef="#br0" timeOffset="10657.7999">3432 8752 199 0,'0'32'381'0,"-2"16"-299"16,-4 7-34-16,-6 0-21 15,2-6-27-15,2-6-7 16,2-10-102-16,2-7-185 0</inkml:trace>
  <inkml:trace contextRef="#ctx0" brushRef="#br0" timeOffset="11173.1503">3706 9321 535 0,'10'-5'129'0,"17"3"-85"16,12-2 24-16,12 2-22 15,7-4-28-15,6-4-5 16,-2 0-2-16,-9-2-8 15,-10 4-3-15,-12 0-13 16,-8 2-45-16,-4 2-80 16,-13-2-124-16</inkml:trace>
  <inkml:trace contextRef="#ctx0" brushRef="#br0" timeOffset="11472.4987">4215 8998 381 0,'0'0'83'16,"7"8"-39"-16,8-2 14 15,3-5-18-15,4-1-9 16,10 0 6-16,4-1 19 15,-1-6-2-15,-2 3-11 16,-7 4-18-16,-13 4-16 0,-13 24-5 16,-7 10 3-16,-29 13-4 15,-14 5-3-15,-5-2-6 16,8-10-41-16,11-16-84 16,10-24-113-16</inkml:trace>
  <inkml:trace contextRef="#ctx0" brushRef="#br0" timeOffset="12220.5928">5621 8736 380 0,'0'-2'119'16,"0"2"-84"-16,0-1 5 15,0-1 13-15,0-2-7 16,-11-1 2-16,-14 0 4 16,-11 4-49-16,-11 1-2 15,-6 0 0-15,-4 12-1 16,-1 10 0-16,4-2-1 16,12 2 1-16,14-10-1 15,13-4 1-15,8-4 0 0,7-2 0 16,10 1 0-16,18 2 1 15,10 5 9-15,-1 8 8 16,-4 7 6-16,-11 14 3 16,-10 12-6-16,-12 19-2 15,-4 20-10-15,-31 21-4 16,-11 12-5-16,-8 7 1 16,4-8-2-16,11-21 0 15,12-25 0-15,16-25-1 16,11-22-2-16,8-15-1 15,31-10 0-15,17-4 5 16,13 0 0-16,7-14 0 0,-3 3 1 16,-5 2 1-16,-12 3-2 15,-14 6 0-15,-12 0-4 16,-12 0-47-16,-6 0-80 16,-11-8-113-16</inkml:trace>
  <inkml:trace contextRef="#ctx0" brushRef="#br0" timeOffset="12536.2767">6071 9051 609 0,'-54'42'35'0,"9"21"-18"15,12 15 5-15,13 2 3 16,15-11-1-16,5-22-1 16,22-23-14-16,19-24-1 15,15-9 10-15,16-40 19 16,9-19-11-16,-1-10-5 16,-8 3-10-16,-23 13 7 15,-22 16 12-15,-27 14-9 16,-11 12-18-16,-39 3-3 15,-16 6 0-15,-4 7-13 0,9 4-42 16,23 0-85 0,18 0-183-16</inkml:trace>
  <inkml:trace contextRef="#ctx0" brushRef="#br0" timeOffset="12752.6324">6562 9523 513 0,'-36'26'219'0,"3"10"-215"16,3 5 6-16,3 2 23 15,2-1-24-15,10-7-9 0,8-9-33 16,5-13-134-16,2-13-262 15</inkml:trace>
  <inkml:trace contextRef="#ctx0" brushRef="#br0" timeOffset="13317.9576">7206 9067 341 0,'-4'-3'128'16,"1"1"-58"-16,3 1-26 16,0 1 2-16,0 0-10 15,0 0-8-15,0 17 13 16,6 10-9-16,-2 7 1 15,-4 9-21-15,0 5-7 0,0-1-3 16,-1 4-2-16,-8-3-5 16,0-6-31-16,4-3-50 15,-1-20-109-15,2-19-221 16</inkml:trace>
  <inkml:trace contextRef="#ctx0" brushRef="#br0" timeOffset="13502.1977">7327 9097 38 0,'0'-4'607'15,"0"4"-554"-15,6 13-24 16,5 19 20-16,2 8-26 16,-1 6-21-16,1 0-2 15,-4 0-6-15,0-1-39 0,-3-1-42 16,-6-6-71-16,-3-8-77 15</inkml:trace>
  <inkml:trace contextRef="#ctx0" brushRef="#br0" timeOffset="13717.0751">6997 9091 475 0,'20'-18'173'0,"14"4"-149"16,20-2 25-16,13 0-14 0,5 1-13 16,3 1-15-16,-4 1-7 15,-13 9-1-15,-6 2-29 16,-9 2-68-16,-7 0-85 16,-11 0-156-16</inkml:trace>
  <inkml:trace contextRef="#ctx0" brushRef="#br0" timeOffset="14232.167">7658 8688 288 0,'0'-2'108'0,"5"2"-57"16,5-2-21-16,8-2 13 15,3-3 13-15,6-4 1 16,7-2-8-16,-1 2-4 16,1 0-9-16,-4 1-7 15,-9 6-8-15,-3 0-6 16,-8 4-12-16,-1 0-2 15,-3 0 2-15,-3 11-2 16,-1 10 0-16,-2 11 2 16,0 12-1-16,0 9 1 0,0 11-2 15,4 6-1-15,5 5 6 16,4 0 12-16,2-3-10 16,6-10-5-16,0-4-2 15,3-10 0-15,-3-7 0 16,-7-11 4-16,-9-7 7 15,-5-1 1-15,-8 2-3 16,-22 1-8-16,-8 2-1 16,-7-1 0-16,-4-3 0 15,-3-1-1-15,1-2 0 16,2-10-1-16,7-6-10 16,9-4-42-16,10 0-64 15,3-6-85-15,8-8-295 0</inkml:trace>
  <inkml:trace contextRef="#ctx0" brushRef="#br0" timeOffset="15063.4622">2069 11149 251 0,'-6'-10'81'0,"3"-2"3"15,2 1-1-15,1-1-16 16,0 2-15-16,0 5-6 16,0 3-3-16,0 2-13 15,-2 0-12-15,-8 24-8 16,-6 20-1-16,-8 19-2 16,-6 17-5-16,-3 12-1 15,0 12 0-15,9 1-1 0,11-11 0 16,13-18-1-16,0-28-1 15,26-23-3-15,9-21-1 16,5-4 0-16,1-18 0 16,-3-12-9-16,-9 1-23 15,-10 5-66-15,-19 8-95 16</inkml:trace>
  <inkml:trace contextRef="#ctx0" brushRef="#br0" timeOffset="15313.1599">1717 11494 410 0,'31'-20'128'16,"17"-4"-70"-16,23-4 15 15,8 1-25-15,1 6-6 16,-4 3-34-16,-13 10-8 15,-12 8-11-15,-10 0-19 16,-6 8-23-16,-5 11-28 16,-2 1-27-16,-4-3-7 15,-2-5-9-15</inkml:trace>
  <inkml:trace contextRef="#ctx0" brushRef="#br0" timeOffset="15612.3962">2454 11392 150 0,'0'-2'134'0,"-4"2"-29"16,-13 0-30-16,1 4-26 15,-2 10-9-15,0 5 7 16,2 4-1-16,-1 6-9 16,5 2-2-16,8-2-7 15,4-1-7-15,0-10-13 16,7-7-5-16,16-10-1 16,3-1 6-16,9-15 3 15,4-16-6-15,-2-4-2 16,-3-2-3-16,-5 2-4 15,-7 3-4-15,-7 8-4 0,-5 10 0 16,-7 4-8 0,-3 5 5-16,0 4 9 0,0 1-3 15,-14 0 0-15,-1 0-3 16,0 6-3-16,1 5-24 16,5 4-13-16,1 5-54 15,0 0-69-15</inkml:trace>
  <inkml:trace contextRef="#ctx0" brushRef="#br0" timeOffset="16044.6154">2714 11381 409 0,'0'0'109'15,"3"0"-72"-15,5 0-14 16,2 0 15-16,0 7 0 16,-2 7-20-16,0 1-1 15,-3 2-8-15,0 1-3 16,-4-2 3-16,1-1 0 16,-1-4-5-16,-1-6-4 15,2-3 0-15,-1-2 0 16,4 0 1-16,5-6-1 15,5-9 5-15,4-5-3 16,2 1-2-16,3 2 3 0,-2 1 3 16,-2 4 2-16,-8 4 6 15,-3 5-4-15,-5 3-7 16,0 0-3-16,-2 3 0 16,2 12 3-16,0 4-2 15,0 0-1-15,-1-2 0 16,0-7 0-16,0 2-6 15,2-4-24-15,-3-2-36 16,-2-5-91-16,-4-1-111 16</inkml:trace>
  <inkml:trace contextRef="#ctx0" brushRef="#br0" timeOffset="16502.0047">3266 10844 283 0,'0'0'127'0,"0"0"-42"15,7 0 6-15,14 0-24 16,6 0-17-16,1-8-6 16,-1 2-25-16,-6-1-16 15,-4 4-3-15,-8 3-7 0,-3 0-35 16,-5 0-77-16,-1 0-112 15</inkml:trace>
  <inkml:trace contextRef="#ctx0" brushRef="#br0" timeOffset="16676.2425">3587 10694 570 0,'0'2'88'0,"7"28"-3"15,2 11-24-15,-1 4-31 16,-5 3-23-16,-2 0-7 0,-1-6-13 16,3-4-106-16,1-13-183 15</inkml:trace>
  <inkml:trace contextRef="#ctx0" brushRef="#br0" timeOffset="17108.9133">3969 11284 254 0,'-2'-3'288'0,"2"3"-226"15,0-3-36-15,22-4-7 0,17 0 2 16,12-6 13 0,16 0 6-16,14 1 14 0,10-3-12 15,-2 2-18-15,-8 2-24 16,-19-1 0-16,-15 6-19 16,-13 4-32-16,-9 2-69 15,-17-2-124-15</inkml:trace>
  <inkml:trace contextRef="#ctx0" brushRef="#br0" timeOffset="17374.547">4574 10972 275 0,'0'6'283'16,"0"4"-267"-16,6 2 16 15,19-1 19-15,8-3-15 16,5-2-9-16,-1 0 12 16,-3 4 7-16,-10 6-18 15,-13 9-16-15,-11 9-3 16,-12 10 5-16,-26 5-9 16,-11 1-3-16,-3-8-2 15,7-11-8-15,9-9-40 16,11-22-114-16,16-6-231 15</inkml:trace>
  <inkml:trace contextRef="#ctx0" brushRef="#br0" timeOffset="17790.5957">5781 10537 464 0,'-24'21'187'16,"-23"40"-180"-16,-9 26 36 15,-9 22 15-15,-1 20-2 16,7 14-23-16,14 1-11 16,16-9-13-16,22-22-6 15,7-23-3-15,27-22 0 16,15-19-6-16,11-20-8 15,7-15-8-15,4-14-31 0,-7-1-37 16,-18-24-76-16,-19-12-140 16</inkml:trace>
  <inkml:trace contextRef="#ctx0" brushRef="#br0" timeOffset="18106.4592">5926 10914 248 0,'12'0'371'16,"5"0"-346"-16,15 0-3 15,8-6-19-15,-2-2-3 16,-5-4-1-16,-4 7-47 16,-5 2-96-16,-6-3-34 15</inkml:trace>
  <inkml:trace contextRef="#ctx0" brushRef="#br0" timeOffset="18272.5338">6427 10688 469 0,'-1'10'135'16,"-2"16"-77"-16,0 9-18 15,2 2-13-15,-1 3-23 16,1-2-4-16,1 4-7 15,0 1-37-15,0-3-97 16,0-17-126-16</inkml:trace>
  <inkml:trace contextRef="#ctx0" brushRef="#br0" timeOffset="18455.264">6582 10675 237 0,'0'9'351'0,"0"22"-292"16,0 11-43-16,0 4-9 16,0-1 0-16,0 3-7 15,0-1-10-15,0-1-47 16,-6 3-90-16,-17-14-42 16</inkml:trace>
  <inkml:trace contextRef="#ctx0" brushRef="#br0" timeOffset="18655.0435">6341 10720 521 0,'25'-22'106'0,"18"6"-65"16,10-1 1-16,5-1-8 16,4 2-18-16,1 2 0 15,-3 6-15-15,-11 8-1 16,-7 0-39-16,-11 27-58 15,-22 12-89-15,-9 15-109 16</inkml:trace>
  <inkml:trace contextRef="#ctx0" brushRef="#br0" timeOffset="18871.9794">6220 11274 317 0,'0'0'292'15,"12"-10"-250"-15,28-4 14 16,14-5 4-16,14-1-27 16,9-2-7-16,3-3 4 15,-1-2-11-15,-6 1-13 16,-15 9-6-16,-17 10-19 16,-19 7-68-16,-16 4-72 15,-6 16-57-15,-10 11-153 16</inkml:trace>
  <inkml:trace contextRef="#ctx0" brushRef="#br0" timeOffset="19203.5804">6423 11441 222 0,'0'-14'300'0,"0"-1"-217"15,18 1-24-15,9-1-4 16,5-2-13-16,6 1-13 16,-4 0-5-16,-8 5-11 15,-13 8-7-15,-9 3-3 16,-4 10-3-16,-6 23 1 16,-16 12 0-16,-6 8 0 0,2-4-2 15,8-6 0 1,8-7 1-16,10-14 1 0,0-6-1 15,6-8 1-15,18-6-1 16,6-2 3-16,4 0-3 16,2-8 0-16,-2-6-4 15,-3-5-21-15,-1 0-55 16,-6-1-80-16,-2-6-85 16</inkml:trace>
  <inkml:trace contextRef="#ctx0" brushRef="#br0" timeOffset="19386.5707">7048 11211 346 0,'0'0'361'0,"0"0"-306"16,0 23 2-16,0 14-15 16,-12 12-27-16,-10 1-12 15,-4-1-3-15,2-5-5 16,6-6-59-16,4-16-129 15,8-21-186-15</inkml:trace>
  <inkml:trace contextRef="#ctx0" brushRef="#br0" timeOffset="19852.1414">7572 10708 386 0,'1'-6'144'16,"7"6"-90"-16,3 0-15 15,-2 4-6-15,-1 16-10 16,-3 10 0-16,-5 6 3 16,0 6 0-16,0 2-15 0,0 1-7 15,-4 1-4 1,-2-5-10-16,2-7-28 16,4-13-28-16,-2-17-84 0,2-8-39 15</inkml:trace>
  <inkml:trace contextRef="#ctx0" brushRef="#br0" timeOffset="20034.7438">7797 10571 323 0,'2'0'266'0,"4"16"-228"16,7 16 20-16,-1 13-25 15,-5 2-1-15,-3 6-21 16,-4-2-9-16,0 0-2 15,0 2-8-15,-1 0-26 0,-11-1-31 16,-10-5-92 0,-4-14-64-16</inkml:trace>
  <inkml:trace contextRef="#ctx0" brushRef="#br0" timeOffset="20234.3041">7479 10770 534 0,'22'-30'118'16,"19"5"-55"-16,12-2-25 16,13 3-6-16,10-7-8 15,9-2-12-15,-1 2-1 16,-10 6-10-16,-12 10-1 16,-16 15-27-16,-12 6-94 15,-23 26-86-15,-11 14-221 0</inkml:trace>
  <inkml:trace contextRef="#ctx0" brushRef="#br0" timeOffset="20433.9347">7466 11273 569 0,'12'0'118'15,"34"-3"-85"-15,30-11 25 16,21-11-18-16,12-10-19 0,6-4-7 15,-5-3-7 1,-20 4-5-16,-25 10-2 0,-24 12-27 16,-24 14-62-16,-17 2-70 15,-17 24-174-15</inkml:trace>
  <inkml:trace contextRef="#ctx0" brushRef="#br0" timeOffset="20849.8409">7708 11499 363 0,'-11'3'113'0,"5"0"-96"16,3-3-7-16,3 0 3 16,0 0 23-16,20-10 35 15,15-6 3-15,11-9-9 16,5 3-14-16,-8 6-1 16,-14 5-11-16,-14 6-16 15,-11 5-16-15,-4 8-7 16,-12 27-1-16,-17 12 0 15,-10 12-2-15,3 1 0 0,12-7-4 16,16-6-10 0,8-16-4-16,27-17-14 0,15-14-9 15,12-9 18-15,7-27 12 16,3-9-53-16,3-6-76 16,-6-5-11-16,-7-8-83 15</inkml:trace>
  <inkml:trace contextRef="#ctx0" brushRef="#br0" timeOffset="21065.4896">8360 10437 633 0,'37'98'147'0,"11"33"-55"0,4 23-34 16,-13 6-12-16,-26 5-7 15,-19 0-31-15,-48-5-8 16,-28-9 0-16,-12-16 0 16,0-29 0-16,17-40-41 15,16-60-239-15</inkml:trace>
  <inkml:trace contextRef="#ctx0" brushRef="#br0" timeOffset="59206.698">13032 6069 564 0,'2'-3'78'0,"-2"3"-55"16,0 0 13-16,0 0 22 15,-30 0-15-15,-18 16-33 0,-25 15-8 16,-11 16-2-16,-4 13-1 16,9 3 0-16,20-7-4 15,23-10-3-15,25-17 4 16,11-10-4-16,27-9 8 16,23-6 2-16,11-4 8 15,-2 0 11-15,-8 4 11 16,-18 6 0-16,-18 10-15 15,-15 10-10-15,-8 5 1 16,-31 3-8-16,-19-4-6 16,-10-7-33-16,-5-12-32 15,9-8-11-15,16-7-23 16,18 0-44-16,18 0-60 0</inkml:trace>
  <inkml:trace contextRef="#ctx0" brushRef="#br0" timeOffset="59522.5978">13492 6179 480 0,'0'0'180'0,"3"5"-175"15,3 19 20-15,-3 5 2 16,1 6-15-16,-4 5 4 16,0 0-7-16,0 5-9 15,0-3-1-15,-9 0-9 16,-1-6-25-16,-2-9-46 15,-2-13-72-15,-1-14-90 16</inkml:trace>
  <inkml:trace contextRef="#ctx0" brushRef="#br0" timeOffset="59679.7853">13547 5841 726 0,'-19'0'0'0,"8"9"-6"16,11 14-24-16,0 9-88 15,0 5-107-15</inkml:trace>
  <inkml:trace contextRef="#ctx0" brushRef="#br0" timeOffset="59972.0896">13723 6279 647 0,'-6'5'34'16,"6"-1"-32"-16,6 0 6 16,25-4 0-16,11 0 3 15,12-18 8-15,2 0 14 16,-2 4 19-16,-5 10-3 15,-11 4-12-15,-7 12-19 16,-9 21 0-16,-11 6-5 16,-7 8-5-16,-4-1-7 15,0 2-1-15,-1-9-6 0,-8-12-22 16,1-9-46 0,2-14-43-16,1-4-37 15,5-24-143-15</inkml:trace>
  <inkml:trace contextRef="#ctx0" brushRef="#br0" timeOffset="60254.1863">14461 5828 573 0,'0'0'59'0,"15"0"-10"15,14 0 2-15,5 0-16 16,2-9-21-16,-3-2-10 16,-5-3-4-16,-6 6-6 15,-6 1-14-15,-5 5-69 16,-2 2-93-16,-4 0-181 15</inkml:trace>
  <inkml:trace contextRef="#ctx0" brushRef="#br0" timeOffset="60421.2363">14940 5449 632 0,'5'0'54'16,"1"26"-14"-16,0 16 33 15,-6 10-39-15,0 3-30 16,-3 0-4-16,-8-4-42 16,5-2-120-16,-1-11-170 15</inkml:trace>
  <inkml:trace contextRef="#ctx0" brushRef="#br0" timeOffset="61002.357">15443 5680 553 0,'-15'-1'100'16,"-15"6"-80"-16,-10 35 36 15,-14 30-18-15,-10 26-23 0,1 21-9 16,11 12 1-16,14 5-1 16,15-9 1-16,19-11-5 15,4-19-2-15,7-21-4 16,17-20-9-16,4-18-18 16,2-16 7-16,0-20-32 15,1 0-27-15,1-25-98 16,-6-18-237-16</inkml:trace>
  <inkml:trace contextRef="#ctx0" brushRef="#br0" timeOffset="61218.4632">15651 5985 578 0,'0'36'64'0,"0"19"-9"16,0 7-20-16,0 8-12 16,0 1-19-16,-9 2-4 15,-5-6-3-15,1-1-15 16,-1-7-36-16,-1-8-54 16,9-22-85-16</inkml:trace>
  <inkml:trace contextRef="#ctx0" brushRef="#br0" timeOffset="61451.2136">15971 5654 460 0,'8'26'295'0,"5"20"-283"16,10 14 29-16,-4 11-12 15,-9 13-2-15,-10 10-19 16,0 9 2-16,-25 5 0 16,-12-2-9-16,-9-3-1 15,-2-12-23-15,7-16-88 0,4-31-136 16</inkml:trace>
  <inkml:trace contextRef="#ctx0" brushRef="#br0" timeOffset="61900.114">16444 6053 68 0,'5'0'546'0,"8"4"-524"16,11-1 7-16,9-1 15 15,2 1-29-15,-2-1-15 16,-8 4-6-16,-8 1-44 15,-8 4-72-15,-9 7-72 16</inkml:trace>
  <inkml:trace contextRef="#ctx0" brushRef="#br0" timeOffset="62033.8832">16516 6332 485 0,'30'-7'90'15,"10"-2"-70"-15,11-2 25 0,2-2-45 16,-6-3-13-16,-7-3-149 16</inkml:trace>
  <inkml:trace contextRef="#ctx0" brushRef="#br0" timeOffset="62333.281">17451 5502 443 0,'0'27'100'0,"2"17"-12"16,-1 10-20-16,-1 3-26 16,0 2-35-16,0 4-7 15,0-2-16-15,-3-1-60 16,-4-10-85-16,1-20-165 16</inkml:trace>
  <inkml:trace contextRef="#ctx0" brushRef="#br0" timeOffset="62515.0587">17720 5483 444 0,'2'12'241'16,"2"22"-219"-16,2 8 21 15,3 5-15-15,1 1-23 16,4-1-5-16,-5 1-41 15,-5-4-77-15,-4-4-85 16</inkml:trace>
  <inkml:trace contextRef="#ctx0" brushRef="#br0" timeOffset="62748.0685">17316 5529 695 0,'50'-16'88'16,"27"3"-48"-16,24 2 19 15,2 0-31-15,-3 4-18 16,-5 1-6-16,-8 6-4 16,-10 0-7-16,-8 2-40 15,-6 16-64-15,-11 8-53 16,-15 3-154-16</inkml:trace>
  <inkml:trace contextRef="#ctx0" brushRef="#br0" timeOffset="63047.4074">17206 6337 493 0,'41'-15'203'16,"26"-7"-181"-16,32-6 62 0,20-2-31 15,8 0-23-15,-6 2-5 16,-11 4-6-16,-19 7-17 15,-22 9-2-15,-13 8-13 16,-11 0-55-16,-13 8-56 16,-12 7-97-16</inkml:trace>
  <inkml:trace contextRef="#ctx0" brushRef="#br0" timeOffset="63563.7569">17592 6551 96 0,'-2'0'277'15,"1"0"-221"-15,1 0 8 16,0 0 4-16,0-4-23 0,0 1-2 16,3-3 3-16,11-1-20 15,3-2 16-15,4 0 4 16,1 1-8-16,2 0-6 15,5 0-8-15,5 0 4 16,1 0-6-16,-3 4-1 16,-10 2-1-16,-7 2-11 15,-12 0-5-15,-3 20-2 16,-8 17 1-16,-21 12-1 16,-11 16-2-16,-1 5 0 15,7-6-2-15,13-9 2 16,15-16-1-16,6-15 1 15,18-7-1-15,19-13-2 0,15-4-6 16,5 0-3-16,2-11-22 16,-7-1-39-16,-5-6-86 15,-14 0-221-15</inkml:trace>
  <inkml:trace contextRef="#ctx0" brushRef="#br0" timeOffset="64943.4963">12951 8730 270 0,'5'-6'108'16,"-2"-2"-74"-16,0 0 14 15,0-2 12-15,0 3-1 16,-3 0-6-16,0 1-7 16,0 3-9-16,0-1-1 15,0 2 0-15,0 1-8 16,-9 1-9-16,-13 0-6 0,-13 12-12 16,-11 16 1-16,-9 10 0 15,-5 8 2-15,0 10 6 16,8 8 2-16,9 8 1 15,13 3-5-15,17 1-4 16,13-9-3-16,6-13-1 16,31-11-6-16,14-16-23 15,15-13-41-15,6-14-105 16,-3-2-126-16</inkml:trace>
  <inkml:trace contextRef="#ctx0" brushRef="#br0" timeOffset="65208.9255">13268 8953 512 0,'-24'43'110'0,"9"3"-46"16,15-4-24-16,1-9-17 16,31-15-19-16,10-14-2 15,7-4 0-15,2-22 18 16,-2-13 21-16,-13-5 3 15,-16 4-7-15,-18 4-8 16,-5 9-13-16,-36 4-9 16,-10 8-7-16,-6 7-9 15,6 4-18-15,17 0-40 0,19 8-68 16,13 2-113-16,3-6-54 16</inkml:trace>
  <inkml:trace contextRef="#ctx0" brushRef="#br0" timeOffset="65424.8158">13787 8763 573 0,'0'0'131'0,"0"11"-84"15,-7 15-3-15,-5 10-4 16,1 4-22-16,8-6-10 16,3-2-8-16,6-5 0 15,11-5 2-15,-3-6 9 16,-9-3 6-16,-5 1 5 15,-12 1-7-15,-23 1-15 16,-10-3-2-16,-1-9-64 0,5-4-108 16,10-35-340-16</inkml:trace>
  <inkml:trace contextRef="#ctx0" brushRef="#br0" timeOffset="65873.5603">14214 8495 503 0,'0'0'173'16,"19"1"-152"-16,17 1 32 16,9-2-18-16,-3 1-31 15,-5 1-4-15,-9 2-37 16,-4 2-95-16,-6-6-84 15</inkml:trace>
  <inkml:trace contextRef="#ctx0" brushRef="#br0" timeOffset="66040.1012">14676 8246 645 0,'0'38'61'0,"-6"17"-1"16,-1 9-22-16,1 2-17 15,-2-4-21-15,1-6-33 16,6-14-120-16,-1-13-202 16</inkml:trace>
  <inkml:trace contextRef="#ctx0" brushRef="#br0" timeOffset="66306.2279">15218 8197 785 0,'-63'49'29'16,"-5"31"1"-16,-3 26-2 16,5 19-14-16,14 16-12 15,26 9 17-15,26-7 4 16,19-7-15-16,32-19-8 15,12-23 0-15,4-22-14 16,-6-26-58-16,-10-18-14 16,-14-21-86-16,-16-7-257 15</inkml:trace>
  <inkml:trace contextRef="#ctx0" brushRef="#br0" timeOffset="66804.676">15424 8777 600 0,'28'0'87'0,"9"0"-43"15,15 5 28-15,1 7-49 16,-5 6-23-16,-11-2-1 16,-9-1-53-16,-7-6-93 15,-9-9-132-15</inkml:trace>
  <inkml:trace contextRef="#ctx0" brushRef="#br0" timeOffset="67021.3586">16151 8443 661 0,'-5'60'56'0,"-1"13"5"16,0 7-21-16,-2 6-16 15,-2 0-16-15,1-2-8 16,0-5-4-16,0-8-53 15,3-9-78-15,5-25-92 16</inkml:trace>
  <inkml:trace contextRef="#ctx0" brushRef="#br0" timeOffset="67253.728">16465 8290 748 0,'8'36'81'15,"14"20"-52"-15,4 17 14 16,-7 19-11-16,-16 14-2 16,-6 9-6-16,-35-2-11 15,-15-5-12-15,-7-6-1 16,4-8-26-16,11-11-80 15,13-25-141-15</inkml:trace>
  <inkml:trace contextRef="#ctx0" brushRef="#br0" timeOffset="68051.6386">16902 8730 407 0,'9'0'284'16,"15"0"-249"-16,18 0-7 15,13 0-7-15,0-2-9 0,-11 0-12 16,-10 2-14-16,-12 0-61 16,-10 0-108-16,-12 0-238 15</inkml:trace>
  <inkml:trace contextRef="#ctx0" brushRef="#br0" timeOffset="68235.2144">17035 8954 668 0,'0'5'190'15,"6"1"-141"-15,27-4-12 0,13 0-21 16,6-2-16 0,-2 0-10-16,-1-12-125 0,-13-8-242 15</inkml:trace>
  <inkml:trace contextRef="#ctx0" brushRef="#br0" timeOffset="70995.1795">18048 8627 453 0,'-1'-7'132'15,"-4"4"-73"-15,2 3 10 16,3 0-26-16,0 0-18 15,0 0-7-15,3 10 2 16,9 19 19-16,0 12-1 16,-5 8-10-16,-5 5-13 15,-2 5-6-15,0 0-9 16,-9-1 0-16,-6-3-12 16,1-4-45-16,1-6-63 15,4-8-74-15,5-21-202 16</inkml:trace>
  <inkml:trace contextRef="#ctx0" brushRef="#br0" timeOffset="71177.5339">18411 8571 434 0,'-12'35'272'16,"-2"17"-236"-16,5 9 1 15,5 4-16-15,1 3-18 16,3-5-3-16,0-2-8 16,0-6-55-16,-3-4-67 15,-6-9-115-15</inkml:trace>
  <inkml:trace contextRef="#ctx0" brushRef="#br0" timeOffset="71460.3834">17677 8504 529 0,'37'-15'319'0,"30"11"-287"16,42 4 20-16,38 0-18 16,16 0-19-16,6 0-14 15,-2 0-1-15,-21 0 0 0,-28-3-1 16,-37-2-2-1,-34 5-8-15,-26 0-19 16,-16 0-10-16,-5 0 10 0,0 7 12 16,-12 2 14-16,-9 1-10 15,1-2-41-15,-5-4-82 16,-6-4-169-16</inkml:trace>
  <inkml:trace contextRef="#ctx0" brushRef="#br0" timeOffset="81851.4439">12880 10292 513 0,'0'-6'51'15,"0"6"-36"-15,2 0 10 16,-2 0 4-16,0 22-19 16,0 16 34-16,-16 16-16 15,-10 16-23-15,-9 17 1 16,-6 11-5-16,-1 12-1 0,4 1 0 15,12-9 0-15,18-20 0 16,8-23 0-16,20-21 0 16,24-17 0-16,4-13 1 15,4-8-1-15,-7 0-1 16,-11-4-5-16,-11-5-14 16,-11 1-45-16,-9 3-75 15,-3-2-105-15</inkml:trace>
  <inkml:trace contextRef="#ctx0" brushRef="#br0" timeOffset="82067.7293">12513 10816 625 0,'51'-20'37'16,"31"-2"39"-16,12-4-8 15,-2 4-40-15,-11 7-21 16,-17 13-7-16,-10 2-3 16,-11 2-30-16,-10 22-57 15,-6 8-51-15,-8 2-84 16</inkml:trace>
  <inkml:trace contextRef="#ctx0" brushRef="#br0" timeOffset="82367.0134">13357 10880 105 0,'11'-8'122'15,"-8"4"-44"-15,-2 0 13 16,-1 3 1-16,0-2-10 16,-3 3-25-16,-13 0-31 15,-10 10-14-15,-3 19 7 16,-4 9-1-16,1 12 4 16,6-1-1-16,6-2-6 15,13-7-9-15,7-14-3 16,0-10-3-16,22-16 0 15,11 0 2-15,6-30-2 16,1-10 0-16,-1 0 1 16,-8 4-1-16,-11 12 1 15,-10 12 1-15,-6 12 1 16,-4 7 1-16,0 32-2 0,-8 12 4 16,-3 8-6-16,5 0-10 15,6-7-79-15,0-12-168 16</inkml:trace>
  <inkml:trace contextRef="#ctx0" brushRef="#br0" timeOffset="82600.0492">13574 11119 301 0,'10'-26'279'0,"1"-2"-203"16,8 4-24-16,2-1-23 15,2-2-12-15,2 4-9 16,0 1 14-16,5 3 19 0,3 4 1 15,0 5-1-15,-5 10-13 16,-6 0-15-16,-7 17-11 16,-5 18 1-16,-8 8 0 15,-2 6-3-15,-2 2 0 16,-11-3-8-16,4-9-55 16,8-13-117-16,-1-23-123 15</inkml:trace>
  <inkml:trace contextRef="#ctx0" brushRef="#br0" timeOffset="82849.0976">14211 10366 285 0,'13'4'270'0,"2"2"-200"15,11 3-2-15,0 0-43 16,-2 2-21-16,-7 1-4 16,-7 1-29-16,-2 4-74 15,-5-8-115-15</inkml:trace>
  <inkml:trace contextRef="#ctx0" brushRef="#br0" timeOffset="83015.6127">14570 10202 303 0,'0'0'266'16,"0"0"-201"-16,0 28-19 16,-6 18 28-16,-8 16-32 15,-5 8-34-15,2 8-8 16,2-1-2-16,9-5-105 15,-3-14-208-15</inkml:trace>
  <inkml:trace contextRef="#ctx0" brushRef="#br0" timeOffset="83398.079">15264 10007 576 0,'-61'27'42'0,"0"41"9"15,-9 23-13-15,3 24 1 16,10 22-4-16,18 12 30 16,21 5-29-16,18-12-35 15,6-25-1-15,25-22-2 16,8-22-33-16,3-19-74 15,1-12-4-15,-12-18-77 16</inkml:trace>
  <inkml:trace contextRef="#ctx0" brushRef="#br0" timeOffset="83913.2968">15340 10633 600 0,'15'-11'221'0,"11"11"-207"15,12 0 6-15,6 16-16 16,-4 12-4-16,-5 4-99 16,-15-9-275-16</inkml:trace>
  <inkml:trace contextRef="#ctx0" brushRef="#br0" timeOffset="84545.2148">15910 10684 408 0,'-9'0'232'16,"9"7"-226"-16,0 28-4 16,12 10 13-16,11 10 11 15,5-1-11-15,2-6 22 16,1-11-19-16,-1-15-7 16,-2-19-4-16,-1-3 6 15,-5-31-4-15,-5-18-8 0,-4-13-1 16,-8-10-1-16,-5-6-5 15,-5-7-2-15,-20-3 5 16,-5 7-4-16,3 11-1 16,7 19 7-16,10 16 1 15,10 11 1-15,10 5-1 16,26 3-1-16,20-2 1 16,17 1 7-16,16-1 12 15,13-3 16-15,0-1 17 16,-4 4-17-16,-16 7-16 15,-21 6-17-15,-22 5-2 16,-18 8-21-16,-15 21-114 16,-6 8-130-16</inkml:trace>
  <inkml:trace contextRef="#ctx0" brushRef="#br0" timeOffset="84977.747">16473 10611 288 0,'-7'-9'314'0,"7"7"-286"0,0-1-1 15,17-5 3-15,14-2 3 16,9-6 8-16,-2 2-2 16,-7 4 6-16,-11 8-2 15,-9 2-19-15,-11 18-18 16,0 18 6-16,-11 9 1 16,-9 1-7-16,4-8-5 15,10-10-1-15,6-14-1 16,16-11 0-16,11-3 1 15,7 0 0-15,-2 0 1 16,-10 0-1-16,-5 2 3 16,-11 24 9-16,-6 19 9 15,-14 19-3-15,-21 11-13 0,-9-1-5 16,4-10-1-16,7-20-20 16,8-17-79-16,10-27-116 15,9-15-289-15</inkml:trace>
  <inkml:trace contextRef="#ctx0" brushRef="#br0" timeOffset="85226.6991">17319 9876 383 0,'28'34'268'15,"6"25"-180"-15,6 23 10 16,-17 10-59-16,-23 11 25 16,-14 21-35-16,-42 11-19 15,-24 13 9-15,-18 5-8 16,-6-12-7-16,5-15-4 16,20-32-19-16,31-35-99 15,23-45-156-15</inkml:trace>
  <inkml:trace contextRef="#ctx0" brushRef="#br0" timeOffset="85808.9187">17799 10445 320 0,'27'-13'307'16,"3"4"-233"-16,8 3 24 15,1 3-64-15,-7 3-31 16,-10 0-3-16,-10 16-44 16,-12 9-137-16,-8 3-190 15</inkml:trace>
  <inkml:trace contextRef="#ctx0" brushRef="#br0" timeOffset="85959.1291">17818 10696 686 0,'0'0'98'0,"9"8"-36"16,5 11-34-16,10 4-27 15,1 2-1-15,3-9-91 16,-4-16-336-16</inkml:trace>
  <inkml:trace contextRef="#ctx0" brushRef="#br0" timeOffset="89085.1413">18673 10604 441 0,'-12'-2'25'16,"8"-1"10"-16,4-1 40 15,0-4 3-15,19-2-26 0,21-2 5 16,14 0 28 0,10 10-16-16,2 2-20 0,0 0-23 15,-4 0-17-15,-2 0-9 16,-7 8-21-16,-28 2-186 16</inkml:trace>
  <inkml:trace contextRef="#ctx0" brushRef="#br0" timeOffset="92808.2737">19859 10169 536 0,'-6'-3'38'0,"5"2"-17"16,1 1 15-16,0 0-13 16,0 8-15-16,0 15 23 15,0 9-4-15,0 5-6 16,-4 6-7-16,-4 6-8 15,-4 2-5-15,-1 2-1 16,-1-3-3-16,2-6-24 0,-1-10-45 16,4-12-53-16,7-16-51 15,2-6-110-15</inkml:trace>
  <inkml:trace contextRef="#ctx0" brushRef="#br0" timeOffset="93009.3222">20052 10135 435 0,'0'2'64'0,"0"24"-12"16,0 10 1-16,0 10-16 0,0 2-4 16,1 5-7-16,-1 2-22 15,0-4-4-15,0-1-3 16,0-8-13-16,0-7-70 15,-3-14-94-15</inkml:trace>
  <inkml:trace contextRef="#ctx0" brushRef="#br0" timeOffset="93224.2663">19594 10149 678 0,'21'0'52'0,"32"0"-10"16,30 0 6 0,21 6-24-16,12 4-16 0,9-2-2 15,-6-4-6-15,-17-2-3 16,-21 1-22-16,-21-3-101 16,-24 0-160-16</inkml:trace>
  <inkml:trace contextRef="#ctx0" brushRef="#br0" timeOffset="93407.1473">20829 10069 391 0,'-16'36'299'0,"-26"22"-257"16,-10 17 22-16,-14 21-40 0,-15 17-14 15,-11 13-10-15,-8 12 0 16,-7 1-1-16,2-8-10 15,10-8-59-15,14-18-90 16,20-32-226-16</inkml:trace>
  <inkml:trace contextRef="#ctx0" brushRef="#br0" timeOffset="93922.628">20504 10870 140 0,'0'0'118'16,"-3"2"-73"-16,3-2 15 16,0 0-7-16,0 0 1 15,0 0 10-15,0 0-11 16,0 0-13-16,0-2-3 0,0-8-12 16,9-2-6-16,10-6-1 15,4 2 9-15,5 0 9 16,3 2 2-16,2 6-7 15,-4 4 2-15,-4 4 0 16,-8 2-16-16,-9 18-7 16,-6 9 0-16,-2 4-5 15,0 3-2-15,0-3-3 16,0-4-2-16,25-8-7 16,12-6 0-16,4-2 7 15,-8 1 2-15,-13 5 2 16,-20 10 13-16,-25 15 19 15,-50 12-9-15,-27 2-25 0,-6-7 0 16,20-22 0 0,33-29-63-16,32-33-208 0</inkml:trace>
  <inkml:trace contextRef="#ctx0" brushRef="#br0" timeOffset="109734.2155">10108 12747 271 0,'0'-9'287'15,"0"2"-266"-15,0 3 13 16,0 4-17-16,0 0-3 15,5 0-8-15,0 0 6 16,-2 19 25-16,-3 6-5 16,0 6-4-16,0 11-9 15,-7 10-7-15,-8 9-7 16,-4 11-5-16,2 8-1 16,-1 4-14-16,8-6-44 0,7-15-45 15,3-23-89 1</inkml:trace>
  <inkml:trace contextRef="#ctx0" brushRef="#br0" timeOffset="109950.2826">10347 12822 354 0,'0'0'145'0,"0"0"-136"16,4 18-7-16,5 12 30 15,0 6-15-15,-3 6-11 0,-2 6-4 16,-4 4 0 0,0 1-2-16,0-1-1 0,0-3-21 15,-4-10-67-15,-14-11-134 16</inkml:trace>
  <inkml:trace contextRef="#ctx0" brushRef="#br0" timeOffset="110199.7273">9856 12596 578 0,'25'-12'64'0,"27"10"-34"15,35-9 33-15,23 0-5 0,10 5-32 16,2 3-15-16,-3 3-4 15,-10 0-6-15,-16 0-1 16,-16 18-1-16,-24 4-11 16,-16 10-64-16,-16 7-43 15,-20 8-37-15,-4 8-120 16</inkml:trace>
  <inkml:trace contextRef="#ctx0" brushRef="#br0" timeOffset="110432.5811">9538 13707 349 0,'0'0'294'16,"24"0"-258"-16,57-2 20 15,35-24 3-15,30-6-14 16,9-6-29-16,-11 2-7 15,-24 8-9-15,-29 20 0 16,-28 8-8-16,-17 17-91 16,-19 21-97-16,-23 3-181 15</inkml:trace>
  <inkml:trace contextRef="#ctx0" brushRef="#br0" timeOffset="110847.9872">9906 14044 350 0,'-8'0'234'16,"5"0"-220"0,3-5 10-16,20-7 15 0,22-12-16 15,12-5 19-15,4 3 12 16,-3 1 0-16,-13 8-12 16,-15 12-17-16,-15 5-19 15,-12 19-5-15,-9 33 6 16,-22 18-1-16,-10 17-5 15,1 8 1-15,15-12-2 16,13-14 2-16,12-19 1 16,15-20-2-16,22-18-1 15,11-8 1-15,7-4-1 16,2 0-1-16,-5 0-17 16,-3-4-93-16,-9-14-164 0</inkml:trace>
  <inkml:trace contextRef="#ctx0" brushRef="#br0" timeOffset="111280.8663">11284 13733 497 0,'5'0'151'16,"21"0"-89"-16,19 0 10 0,10 0-21 15,6 0-26 1,-4 0-9-16,-3-4-6 0,-14 4-10 15,-16 0 0-15,-11 0-44 16,-12 6-98-16,-1 2-127 16</inkml:trace>
  <inkml:trace contextRef="#ctx0" brushRef="#br0" timeOffset="111447.1995">11576 13505 685 0,'-18'27'119'0,"-3"24"-49"16,9 10-29-16,5-1-13 16,1 9-19-16,1-2-9 0,5-8-6 15,0-8-89-15,5-23-194 16</inkml:trace>
  <inkml:trace contextRef="#ctx0" brushRef="#br0" timeOffset="112643.7962">13095 12926 284 0,'1'-16'95'15,"1"-2"-49"-15,5 4 3 16,5 2-7-16,0 2-5 0,1 2 0 16,0 8 10-16,0 0-4 15,-4 5-13-15,-3 25 4 16,-5 13 5-16,-1 16-7 16,-1 10-21-16,-17 4-8 15,-2 4-3-15,0-4 0 16,5-7-12-16,6-15-56 15,6-17-71-15,3-27-108 16</inkml:trace>
  <inkml:trace contextRef="#ctx0" brushRef="#br0" timeOffset="112827.4892">13426 12778 555 0,'0'0'85'0,"0"14"-46"15,-3 27 15-15,1 12-19 16,-2 20-26-16,-8 13-7 16,0 4-2-16,-4 6 0 15,-2-5-12-15,-1 1-61 16,-8-12-79-16,-9-24-161 16</inkml:trace>
  <inkml:trace contextRef="#ctx0" brushRef="#br0" timeOffset="113009.2803">12910 12903 274 0,'18'-11'410'16,"7"11"-338"-16,30 0 7 16,32 4-34-16,19 6-19 15,7 7-17-15,-1 5-9 16,-9 7-8-16,-13 10-122 15,-25 2-224-15</inkml:trace>
  <inkml:trace contextRef="#ctx0" brushRef="#br0" timeOffset="119759.5573">14329 13657 710 0,'19'14'115'16,"8"10"-105"-16,13 3 31 15,8-11-26-15,3-8-15 16,2-3-14-16,-4 0-85 15,-2 1-110-15</inkml:trace>
  <inkml:trace contextRef="#ctx0" brushRef="#br0" timeOffset="120225.4008">15859 12938 602 0,'0'0'69'0,"0"16"-54"16,0 20 23-16,0 9-24 15,6 7-8-15,-1 5-6 16,-5-4 0-16,0-2-16 16,0-2-46-16,-6 2-43 15,-8 0-95-15</inkml:trace>
  <inkml:trace contextRef="#ctx0" brushRef="#br0" timeOffset="120425.1308">16125 12904 249 0,'7'-1'353'0,"4"2"-342"16,2 27 42-16,2 14-26 15,-4 12-23-15,-4 2-3 16,-6 4-1-16,-1-2-12 16,0-5-47-16,-17 2-58 15,-7-10-111-15</inkml:trace>
  <inkml:trace contextRef="#ctx0" brushRef="#br0" timeOffset="120624.4085">15700 12864 708 0,'62'-20'45'0,"23"10"12"16,26-5-5-16,19 0-18 16,4 2-20-16,-9 5-9 15,-17 7-5-15,-25 1-34 16,-26 14-108-16,-27 17-119 0</inkml:trace>
  <inkml:trace contextRef="#ctx0" brushRef="#br0" timeOffset="120873.8501">15612 13789 704 0,'42'0'40'15,"30"-5"-13"1,39-28 32-16,26-14-35 0,2-1-20 16,-17 7-4-16,-28 15-8 15,-31 15-85-15,-28 11-106 16,-24 0-238-16</inkml:trace>
  <inkml:trace contextRef="#ctx0" brushRef="#br0" timeOffset="121589.3265">15971 13974 134 0,'-10'0'211'16,"7"-2"-185"-16,1 2 4 16,2-2 3-16,0-2-19 15,0 2-6-15,0-3 6 16,0 3 3-16,0 1 11 15,0-1 11-15,0 2-7 16,0-2-3-16,0 2-7 16,0-2-8-16,0 2-5 15,0 0-1-15,0 0 2 16,0 0 2-16,0-2 0 16,0 0 3-16,0 1 0 15,2-4 5-15,4 0 0 16,6-4 3-16,7-7-10 0,17-4 11 15,9-8 3-15,13-4-6 16,6 2-1-16,0 4-2 16,-6 12 3-16,-16 12-8 15,-15 2-8-15,-22 34-3 16,-5 20 2-16,-29 15 0 16,-13 4-3-16,5-8-1 15,10-13 0-15,23-20-1 16,4-11-3-16,29-8 0 15,10-7 4-15,3 2 0 16,-3-2 1-16,-16 10 7 16,-19 17 9-16,-16 15-4 0,-49 14-8 15,-27 3-5-15,-14-14-4 16,1-21-53-16,7-19-120 16,18-11-203-16</inkml:trace>
  <inkml:trace contextRef="#ctx0" brushRef="#br0" timeOffset="124614.7003">12886 13898 486 0,'0'0'102'0,"7"0"-83"15,10 0 15-15,14 0 0 16,17-2 12-16,13-4-1 16,11-4-7-16,7 0-6 15,-3 0-12-15,-6 0-14 16,-9 1-6-16,-12 4-4 16,-11 5-37-16,-13 0-78 0,-17 12-100 15,-8 12-219-15</inkml:trace>
  <inkml:trace contextRef="#ctx0" brushRef="#br0" timeOffset="124797.6828">13178 14100 663 0,'-22'31'120'16,"7"23"-74"-16,2 18-20 15,1 11-11-15,1 5-12 16,7-8-3-16,4-8-17 0,9-16-115 16,9-19-228-16</inkml:trace>
  <inkml:trace contextRef="#ctx0" brushRef="#br0" timeOffset="125878.4018">17274 13512 222 0,'0'0'277'16,"6"0"-239"-16,30-6 22 15,14-2-7-15,7-2-8 16,-5 6-17-16,-6 4-18 16,-11 0-10-16,-8 4 0 15,-12 15-18-15,-4 8-61 16,-11 0-144-16</inkml:trace>
  <inkml:trace contextRef="#ctx0" brushRef="#br0" timeOffset="126127.6168">17320 13850 710 0,'15'-9'68'0,"24"1"5"16,13 1-26-16,7 2-29 15,-2 5-18-15,-6 0-2 0,-5 17-64 16,-18 5-169-16</inkml:trace>
  <inkml:trace contextRef="#ctx0" brushRef="#br0" timeOffset="128006.4947">19261 12625 301 0,'0'0'41'0,"0"0"-19"15,0 0-11-15,0 0-5 16,2 0 1-16,-2 0 13 16,2-2 13-16,1-1-9 15,0 0-4-15,0-1 0 16,-1 2 15-16,-2 0-6 16,0 0-12-16,0 2-6 15,0 0-4-15,0 0-5 0,0 0-1 16,0 0 0-16,0-2 1 15,0 1 10-15,0-5 14 16,0 3-10-16,0-1-11 16,0 0 0-16,0 4-1 15,0 0 0-15,0 0-2 16,0 0-1-16,0 0 0 16,0 0-1-16,0 0 0 15,4-2 0-15,13 1 1 16,10-2 7-16,16-5 17 15,13 0 1-15,10-2-2 16,1 3 3-16,-7 2 2 0,-11 5-4 16,-18 0-16-16,-18 2-8 15,-13 22 0-15,-8 12 1 16,-28 13-1-16,-8 2-1 16,0-7 0-16,7-8-3 15,16-16-4-15,13-11-2 16,8-7 0-16,10-2 4 15,19 0 5-15,6 0 1 16,-4-4 4-16,-9 3 7 16,-8 1 0-16,-14 1-1 15,-6 27 7-15,-36 12 6 16,-19 8-20-16,-15 1-4 16,6-9-5-16,10-12-17 0,23-6-37 15,19-8-48-15,18 0-40 16,6-3-49-16,27-6-93 15</inkml:trace>
  <inkml:trace contextRef="#ctx0" brushRef="#br0" timeOffset="128273.0189">20056 12675 613 0,'0'0'47'16,"0"0"-29"-16,0 22-14 16,0 8 3-16,-3 11-5 15,-7 1-2-15,-5 4-1 16,-2 10-3-16,-2 2-7 15,-2 1-31-15,5-7-81 16,4-21-97-16</inkml:trace>
  <inkml:trace contextRef="#ctx0" brushRef="#br0" timeOffset="128472.115">20292 12654 489 0,'0'0'69'16,"0"3"-38"-16,1 16-24 16,2 11 17-16,-3 6-6 15,0 5-6-15,0 6-8 16,-4 6-4-16,-9 2-6 16,2 3-51-16,-7-11-135 15</inkml:trace>
  <inkml:trace contextRef="#ctx0" brushRef="#br0" timeOffset="128721.5238">19810 12540 561 0,'27'-14'44'16,"33"7"16"-16,26 0 2 15,25 2-18-15,18 5-15 16,3 0-4-16,-1 0-16 16,-13 10-4-16,-20 8-5 15,-20 9-2-15,-22 4-27 16,-18 5-63-16,-19 4-40 16,-19 4-51-16,-3 4-48 0</inkml:trace>
  <inkml:trace contextRef="#ctx0" brushRef="#br0" timeOffset="129020.6705">18861 13392 558 0,'6'0'44'16,"48"-12"20"0,34-8-2-16,34-2-10 0,24 3-13 15,14 0-8-15,10 2 0 16,-3 2-4-16,-18 3-16 16,-23 7-11-16,-34 5 0 15,-29 4-11-15,-26 16-55 16,-20 7-57-16,-13 3-54 15,-4 0-103-15</inkml:trace>
  <inkml:trace contextRef="#ctx0" brushRef="#br0" timeOffset="129536.165">19829 13586 188 0,'-19'-5'225'0,"1"3"-180"15,2 2-7-15,-2 0-31 16,-5 0-6-16,-5 2 4 16,-8 15 6-16,-7 12 14 15,-5 9 4-15,-10 12 6 16,3 9 2-16,4 7-2 15,16 4-1-15,19-4 3 16,16-12-12-16,16-14-9 16,31-18-1-16,14-15 12 15,13-7-3-15,1-20-11 16,-7-14-5-16,-22-5 7 16,-27 1 4-16,-19 4-4 0,-46 4-10 15,-30 8-5-15,-20 5 0 16,2 7-9-16,23 5-29 15,32 5-65-15,39-4-87 16,25-10-367-16</inkml:trace>
  <inkml:trace contextRef="#ctx0" brushRef="#br0" timeOffset="130068.1987">21075 13051 453 0,'-9'0'115'0,"2"6"-77"16,2 21-7-16,4 12-5 15,-3 9-12-15,1 8-8 16,0 8-4-16,-4 3-2 0,1 5 0 16,0 1-1-16,-2-5-19 15,-1-2-89-15,-5-18-136 16</inkml:trace>
  <inkml:trace contextRef="#ctx0" brushRef="#br0" timeOffset="130234.5425">20889 13414 303 0,'3'-16'392'15,"7"8"-311"-15,18 2-15 16,17 0-46-16,18 2-16 16,7 4-4-16,5 0-15 0,-5 3-133 15,-15 8-209 1</inkml:trace>
  <inkml:trace contextRef="#ctx0" brushRef="#br0" timeOffset="130866.8833">22430 12543 328 0,'-24'0'72'0,"-3"0"-37"16,0 9-20-16,-6 10-6 15,-3 6-2-15,-3 6 16 16,1 9 12-16,4 6-1 16,5 5 4-16,12 4 8 15,15-2-13-15,2-6-8 16,26-9-4-16,15-8 22 15,9-11-32-15,5-8-11 16,-3-10 0-16,-12-1 1 0,-15-1-1 16,-20-12 2-16,-7-3 8 15,-32 2-3-15,-18-3-6 16,-5 3-1-16,6 3-1 16,14 2-6-16,16 4-14 15,17 3-38-15,4 2-73 16,13 0-133-16</inkml:trace>
  <inkml:trace contextRef="#ctx0" brushRef="#br0" timeOffset="131148.8735">22763 12800 215 0,'0'-3'232'15,"0"3"-181"-15,0 0-34 16,0 13 5-16,0 10 19 16,-2 10 1-16,-7 7-4 15,-6 8-3-15,2 2-17 16,-2 1-16-16,6 5-2 15,6-3-34-15,3-10-143 0,0-17-202 16</inkml:trace>
  <inkml:trace contextRef="#ctx0" brushRef="#br0" timeOffset="131332.9273">23001 12744 534 0,'0'0'98'0,"5"2"-85"16,1 21-3-16,-2 8 6 16,-4 11-13-16,0 4-2 15,0 6-1-15,-4 4-5 16,-11 2-29-16,-6-5-113 0,-7-16-172 16</inkml:trace>
  <inkml:trace contextRef="#ctx0" brushRef="#br0" timeOffset="131548.4663">22786 12725 650 0,'33'-8'56'0,"25"4"30"15,14 4-49-15,4 0-27 16,-3 0-7-16,-4 0-1 15,-11 0-2-15,-9 4-8 16,-13 18-62-16,-14 10-125 0,-13-5-231 16</inkml:trace>
  <inkml:trace contextRef="#ctx0" brushRef="#br0" timeOffset="131813.9666">22052 13292 347 0,'7'2'306'0,"46"3"-243"15,44-4 35 1,33-1-45-16,22 0-20 0,6-17-6 15,-13-2-8-15,-24 3-15 16,-32 1-4-16,-35 9-1 16,-26 6-51-16,-19 6-119 15,-9 10-202-15</inkml:trace>
  <inkml:trace contextRef="#ctx0" brushRef="#br0" timeOffset="132396.5604">22633 13649 111 0,'-3'-5'296'16,"-12"2"-220"-16,4 1-6 15,-5 2-32-15,-3 0-14 16,-8 0-1-16,-9 8-3 16,-6 12 8-16,-3 10 12 15,-1 11-5-15,5 10-4 16,6 12 0-16,13 3-5 0,16-1-5 15,6-11-6 1,30-8-7-16,23-17 0 0,21-14 5 16,10-15 1-16,3-8-12 15,-12-20-1-15,-25-6 1 16,-30 0 1-16,-20 5 4 16,-37 0 0-16,-25 1-7 15,-5 6-2-15,4 8-7 16,23 9-29-16,27 5-86 15,13-2-111-15</inkml:trace>
  <inkml:trace contextRef="#ctx0" brushRef="#br0" timeOffset="133011.1451">23715 13173 108 0,'0'-16'504'0,"0"8"-416"16,32 6-7-16,22-1-13 16,16 3-24-16,8 0-27 15,-1 0-16-15,-5 15-1 16,-11 10-50-16,-18-4-184 15</inkml:trace>
  <inkml:trace contextRef="#ctx0" brushRef="#br0" timeOffset="133559.7526">24632 12579 360 0,'-2'-5'142'0,"2"2"-89"15,10-5 10-15,21-4-33 16,16-2 13-16,12-2 2 15,3 1 2-15,-6 1-1 0,-16 7-4 16,-18 4-20-16,-17 3-15 16,-8 13-6-16,-31 24 0 15,-20 16-1-15,-15 11 0 16,2 2-1-16,12 1 0 16,22-9 1-16,19-8 0 15,14-10 0-15,13-8-1 16,19-9 1-16,11-7 0 15,5-5 0-15,3-6-1 16,-5 1-5-16,-3 3-56 16,-8-1-121-16,-11-5-278 15</inkml:trace>
  <inkml:trace contextRef="#ctx0" brushRef="#br0" timeOffset="133742.5737">25311 12780 643 0,'0'0'92'0,"3"10"-66"15,3 19 0-15,-2 16-13 16,-4 12-8-16,0 6-5 16,-13 6-2-16,-8 1-30 15,-1 0-119-15,-1-19-194 16</inkml:trace>
  <inkml:trace contextRef="#ctx0" brushRef="#br0" timeOffset="133925.5759">25503 12731 592 0,'0'-4'122'15,"2"4"-70"-15,2 17-38 16,1 17-12-16,-5 12-1 15,0 10-1-15,0 9-1 16,-12 0-12-16,-7 2-65 16,-11-2-154-16</inkml:trace>
  <inkml:trace contextRef="#ctx0" brushRef="#br0" timeOffset="134108.1269">25262 12703 778 0,'4'-10'108'16,"23"10"-48"-16,12 0-41 15,6 13-15-15,4 5-1 16,0-1-3-16,6-2 0 16,8 3-3-16,4 0-33 15,2 2-117-15,-6-6-196 16</inkml:trace>
  <inkml:trace contextRef="#ctx0" brushRef="#br0" timeOffset="134458.8692">24392 13494 751 0,'33'-11'49'0,"62"-4"11"16,57-3 2-16,44 2-25 16,19-4-16-16,-12 4-10 15,-42 0-4-15,-50 6-7 16,-48 10-6-16,-35 0-88 16,-28 10-214-16</inkml:trace>
  <inkml:trace contextRef="#ctx0" brushRef="#br0" timeOffset="135039.4968">25178 13625 529 0,'-19'-8'133'0,"-4"8"-72"15,-8 0-6-15,-11 17-40 16,-11 20 0-16,-3 21 14 15,8 15 0-15,14 15-11 0,19 3 12 16,15-6-25-16,35-17-4 16,24-17 0-16,17-17 0 15,4-24 1-15,-5-10-2 16,-15-18 1-16,-26-16 0 16,-29-2 0-16,-20 2 2 15,-43 2-3-15,-26 2 1 16,-7 4-2-16,12 5 1 15,33 6-5-15,40 4-51 16,27 1-137-16,49-4-395 16</inkml:trace>
  <inkml:trace contextRef="#ctx0" brushRef="#br0" timeOffset="135688.4648">26167 13344 361 0,'0'-12'271'0,"8"2"-187"15,25 4-6-15,12 0-47 0,2 3-24 16,-4 3-3-16,-6 0-4 16,-11 7-9-16,-5 20-86 15,-21 2-169-15</inkml:trace>
  <inkml:trace contextRef="#ctx0" brushRef="#br0" timeOffset="135887.3581">26124 13627 691 0,'-1'0'139'0,"1"0"-55"16,34 4-41-1,13 2-38-15,9 1-4 0,-1 5-1 16,-4 9-46-16,-23-3-203 15</inkml:trace>
  <inkml:trace contextRef="#ctx0" brushRef="#br0" timeOffset="143153.1102">27450 12501 257 0,'-13'-4'151'0,"-3"3"-137"15,7 1 13-15,4 0-12 16,2 0-9-16,3 0 4 16,0 0 8-16,0 0 2 15,0 0 1-15,3 0 11 16,22 0 27-16,16 0-9 16,15-4-8-16,13-4-10 0,10-6-11 15,3 0 2-15,-3-4-10 16,-12 6-5-16,-16 2-5 15,-18 6-2-15,-16 4-1 16,-12 0-1-16,-5 12-1 16,0 20 2-16,-25 15 1 15,-17 13 1-15,-12 8-2 16,-10 3 0-16,-6 1 0 16,6-4 0-16,11-6 0 15,12-9 0-15,16-14 0 16,10-10-2-16,12-9-30 15,3-6-58-15,0-6-94 16,13-6-114-16</inkml:trace>
  <inkml:trace contextRef="#ctx0" brushRef="#br0" timeOffset="143468.9919">28205 12698 447 0,'0'-1'97'0,"0"1"-45"0,0 0-21 16,0 16-27-16,-7 7 1 15,-7 9 0-15,1 4 8 16,-5 4 5-16,3 2-7 16,-1 4-8-16,2-4-3 15,4-1 0-15,4-11-9 16,3-10-37-16,3-6-68 16,0-14-65-16</inkml:trace>
  <inkml:trace contextRef="#ctx0" brushRef="#br0" timeOffset="143701.5256">28395 12686 539 0,'-16'9'51'0,"8"21"-2"15,5 6-35-15,3 10-7 16,0 3-7-16,-2 9 0 16,-2 2 0-16,-2-2-6 15,-3-4-16-15,2-6-51 16,-7-7-92-16,-7-11-156 16</inkml:trace>
  <inkml:trace contextRef="#ctx0" brushRef="#br0" timeOffset="143967.8679">27920 12749 365 0,'0'-10'312'0,"6"4"-296"16,42-3 55-16,37-2-22 15,31 0 6-15,20 0-7 16,10 1-14-16,-3 0-17 0,-14 1-8 16,-20 1-8-1,-27 3-1-15,-25 5-6 0,-26 0-37 16,-19 12-79-16,-12 11-106 16,-21 2-113-16</inkml:trace>
  <inkml:trace contextRef="#ctx0" brushRef="#br0" timeOffset="144499.8778">27374 13318 601 0,'12'8'92'16,"42"12"-83"-16,35 0 98 15,35-2-40-15,22-16-22 16,9-2-22-16,-1-14-6 16,-16-12-10-16,-16 1-7 0,-23 4-3 15,-22 10-26-15,-21 7-131 16,-21 4-270-16</inkml:trace>
  <inkml:trace contextRef="#ctx0" brushRef="#br0" timeOffset="145132.5242">28087 13689 254 0,'-29'-4'341'0,"-4"4"-324"16,1 0 35-16,0 8-30 15,-3 12-18-15,-8 11-1 16,-3 10-1-16,-5 12 5 16,0 10 8-16,8 6 9 15,13 3 0-15,20-3-4 16,10-3-6-16,33-14 0 15,25-12-5-15,18-18-1 16,15-22 10-16,5-2-4 16,-9-27 5-16,-22-4-8 0,-32 1 9 15,-33 4-8-15,-33 5-6 16,-45 0-5-16,-32 7-1 16,-14 6-2-16,8 7 0 15,25 3-3-15,41 0-13 16,41 0-73-16,13 1-178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50:00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13924 3606 495 0,'17'2'54'15,"12"0"-52"-15,15-2 23 16,6 0-7-16,-3-2-12 16,-3-10-5-16,-9 4-1 15,-11 0-14-15,-11 2-60 0,-2 6-74 16,-11 0-213-16</inkml:trace>
  <inkml:trace contextRef="#ctx0" brushRef="#br0" timeOffset="181.878">14023 3799 277 0,'1'0'416'16,"14"0"-391"-16,13 0 0 15,7 2-7-15,-1 1-10 16,-4-3-8-16,-6 0-17 0,-3 0-103 16,-8-3-181-16</inkml:trace>
  <inkml:trace contextRef="#ctx0" brushRef="#br0" timeOffset="963.1913">14864 3375 272 0,'0'0'145'0,"0"0"-140"15,0 0 3-15,0 0 19 16,0 0 13-16,0 0-4 16,0 0-1-16,2 0-1 15,10-3 16-15,11-2-5 0,10-4-15 16,12-3-4-16,9-4-1 15,6 2 4-15,-4 1-3 16,-8 5-3-16,-9 7-8 16,-13 1-5-16,-9 0-3 15,-6 19-3-15,-9 9 2 16,-2 14 1-16,-25 12 3 16,-26 12-5-16,-17 7-5 15,-11 3 1-15,2-2-1 16,13-10 0-16,20-13 0 15,26-15 0-15,18-10-1 16,7-11 0-16,32-6 0 0,19-1 1 16,20-5 0-16,9-3 0 15,5 0-4-15,-3 0-41 16,-5 0-93-16,-5-7-126 16</inkml:trace>
  <inkml:trace contextRef="#ctx0" brushRef="#br0" timeOffset="1528.5824">16511 3487 544 0,'-35'0'25'16,"-4"11"17"-16,-13 11-4 15,-13 5-24-15,-8 2-4 16,-4 5 11-16,6 0-6 16,15-6-11-16,21-10-2 15,19-8-1-15,16-7 4 16,3-3 1-16,27 0 15 15,15 0 19-15,0 2-3 16,-5 3-13-16,-15 4-6 16,-15 4-4-16,-10 12 2 15,-14 6 5-15,-28 5-12 16,-18 0-9-16,-6-11-2 16,-1-11-11-16,8-10-13 15,10-4-16-15,16 0-19 0,15-9 10 16,17 2-1-16,1 1-33 15,25 0-79-15,15-2-52 16</inkml:trace>
  <inkml:trace contextRef="#ctx0" brushRef="#br0" timeOffset="1845.4947">16622 3588 106 0,'3'0'351'16,"0"0"-344"-16,4 1 26 15,1 5 24-15,0 3-28 16,-1 5 0-16,-4 5 13 15,0 6-5-15,-3 5-15 16,0 3-9-16,0 3-10 16,-10 0-3-16,0-2-3 15,1-2-9-15,0-6-18 16,2-11-34-16,0-8-32 0,3-7-43 16,4 0-101-16</inkml:trace>
  <inkml:trace contextRef="#ctx0" brushRef="#br0" timeOffset="2078.1149">16784 3301 310 0,'-1'-9'358'15,"-5"9"-356"-15,6 0-2 16,0 0-9-16,0 0-19 16,0 7-16-16,0 10-22 0,0 10-35 15,0 7-27-15,1 8-39 16</inkml:trace>
  <inkml:trace contextRef="#ctx0" brushRef="#br0" timeOffset="2376.6347">16950 3644 434 0,'0'4'58'0,"0"4"-28"16,0 4 20-16,0 4-16 15,0 2 0-15,0-1 1 0,3-4-17 16,6 1-9-16,6-8 0 15,9-6-3-15,12 0 5 16,5-4 15-16,6-8 15 16,-4 1-4-16,-5 8 5 15,-8 3-11-15,-13 2-15 16,-9 20-6-16,-8 7-1 16,0 5-9-16,-13 0-3 15,3-6-56-15,8-10-102 16,2-14-187-16</inkml:trace>
  <inkml:trace contextRef="#ctx0" brushRef="#br0" timeOffset="2925.9283">17680 3442 340 0,'-9'-4'176'0,"4"3"-148"16,3 1 7-16,2 0 8 15,0 0-23-15,17 5-8 16,17 15 46-16,16 9 0 16,5 6-11-16,-3 3-20 15,-4 1-8-15,-11-2-15 16,-10 1-4-16,-8 0-2 15,-8 0-12-15,-5-5-43 16,-6-10-48-16,0-10-58 16,0-13-79-16</inkml:trace>
  <inkml:trace contextRef="#ctx0" brushRef="#br0" timeOffset="3074.8046">18029 3511 496 0,'-2'0'172'0,"-20"18"-101"15,-17 22 8-15,-15 13-32 16,-19 13-28-16,-8 0-19 16,3 3-13-16,13-9-75 15,28-12-109-15</inkml:trace>
  <inkml:trace contextRef="#ctx0" brushRef="#br0" timeOffset="3872.9702">18845 3574 387 0,'1'-12'56'0,"4"-1"-2"0,1 1 6 16,-3 1-7 0,-2 1-7-16,-1 3 2 15,0 2-6-15,0 2-10 0,-12 3-4 16,-16 0-12-16,-9 17-11 15,-8 13-4-15,3 6 1 16,6 8 2-16,11 3-3 16,11 2-1-16,11-1 0 15,3-3-1-15,5-5-1 16,18-8-3-16,6-6-10 16,13-8-26-16,6-6-46 15,4-2-62-15,5-10-111 16</inkml:trace>
  <inkml:trace contextRef="#ctx0" brushRef="#br0" timeOffset="4188.7638">19358 3648 521 0,'-40'24'58'0,"12"6"-40"15,9 0 5-15,11 1-2 16,8-7-14-16,10-9-1 16,29-12 12-16,20-3 9 15,20-9 17-15,8-22-11 16,-2-9-12-16,-11 1 1 0,-22 3 6 16,-27 6-16-16,-22 5-5 15,-12 6 4 1,-37 5-11-16,-17 8-3 0,-7 6-11 15,1 0-12-15,12 20-31 16,15 6-43-16,16 2-36 16,20 1-48-16,6 0-122 15</inkml:trace>
  <inkml:trace contextRef="#ctx0" brushRef="#br0" timeOffset="4488.1043">20122 3515 521 0,'-40'0'74'15,"5"10"-29"-15,8 10 22 16,12 1-22-16,11-3-38 16,4-2-7-16,23-4 1 15,8-2 5-15,-3-2 25 16,-6-1 14-16,-11 2-6 15,-11 9-13-15,-5 6-1 16,-32 5-3-16,-20 2-17 16,-11-4-5-16,-2-12-6 15,7-8-15-15,17-7-22 16,14 0-19-16,16 0-30 16,16-7-5-16,15-1-39 0,30 0-60 15</inkml:trace>
  <inkml:trace contextRef="#ctx0" brushRef="#br0" timeOffset="4853.581">20489 3457 306 0,'-1'-2'59'15,"1"2"7"-15,0 0 5 16,0 0-28-16,4 0 6 15,15 10 13-15,11 12-2 16,11 9-17-16,8 5-1 16,6 3-21-16,-1 0 3 15,-5-5-17-15,-9 0-7 16,-11-4-1-16,-10-2-13 0,-10 1-41 16,-9 0-68-1,0-6-105-15</inkml:trace>
  <inkml:trace contextRef="#ctx0" brushRef="#br0" timeOffset="5069.6955">20883 3464 353 0,'-42'27'365'0,"-15"20"-316"16,-17 11 33-16,-7 8-44 16,-5 0-38-16,11-2-7 0,21-15-114 15,15-18-275-15</inkml:trace>
  <inkml:trace contextRef="#ctx0" brushRef="#br0" timeOffset="12938.007">4108 5967 190 0,'-4'-6'80'15,"3"1"-75"-15,-1 2 0 16,2-1 14-16,0 0-2 16,-1 1-14-16,1 2 3 15,0 1 9-15,0-2 8 16,0 2 3-16,0-3 3 16,0 0-9-16,0-3-1 15,0 6 4-15,-2-2 11 0,2 2-4 16,0 0-16-16,0 0-6 15,0 0-3-15,0 6-2 16,0 24 3-16,0 16 26 16,8 24-14-16,5 19 1 15,2 28 4-15,0 22-1 16,-6 34-5-16,-1 17-4 16,-4 12-6-16,3-1-6 15,-1-14 0-15,3-17-1 16,1-20-1-16,-2-22 0 15,1-20 1-15,0-16 0 16,0-20-1-16,-1-19-2 0,-4-18-6 16,-2-16-20-16,-2-13-62 15,0-8-121-15</inkml:trace>
  <inkml:trace contextRef="#ctx0" brushRef="#br0" timeOffset="14164.6713">4240 6017 16 0,'-16'-6'8'16,"4"2"5"-16,0-4-9 15,3 2-2-15,1 2 21 16,2 0 11-16,1-1-2 15,2 0-5-15,0 1-11 16,1 0-5-16,-1 0 15 0,2 0 19 16,-1 1-5-16,2-2-4 15,-1 1-14-15,1-1-4 16,0 2-5-16,0 1-2 16,0-1 0-16,0 0 0 15,0 1 2-15,0 0 2 16,0 0-5-16,0 0 0 15,0 1 0-15,0-1-3 16,0 1-3-16,0-3 1 16,4 4 7-16,4 0 3 15,0 0-1-15,4 0-2 16,1 7-2-16,1 8 4 16,3 6 7-16,1 2-14 0,5 5 7 15,7 0-3 1,5 8 3-16,6 0-6 0,2 5 4 15,4 3-3-15,0-1-1 16,0-2 3-16,2-2 0 16,-2 0 1-16,0 0 2 15,1 3-1-15,0 4 0 16,-2 0-6-16,5-2 3 16,-2 6-4-16,2-2-1 15,2 4-1-15,-2 6-2 16,-2 0 0-16,3 0-1 15,-1-2 2-15,3 0-1 0,3 4 3 16,2 5 1 0,9 4-2-16,3-2 0 0,4 4 1 15,2-5 0-15,-4-6-1 16,2-3 1-16,-1-8 0 16,-2-5-1-16,-3-5-2 15,-11-3-1-15,-7-2-1 16,-11-1-1-16,-6-2-4 15,-5-5-17-15,-7 2-55 16,-4-4-64-16,-17-4-166 16</inkml:trace>
  <inkml:trace contextRef="#ctx0" brushRef="#br0" timeOffset="15029.832">4370 8124 292 0,'-5'-6'30'0,"2"5"-25"16,3-1 12-16,0 2 4 15,0 0-11-15,0 0-6 16,0 0 5-16,0-2 6 16,0 0 4-16,6-6-3 15,14 1 12-15,12 2-3 16,13-6-2-16,17 0 9 15,24-7 5-15,25-6 1 16,24-6 7-16,19-2-8 16,10-2 4-16,4 7-7 15,-5 3-12-15,-15 7-8 16,-20 2-7-16,-22 3-7 16,-24 4-1-16,-18 4-1 0,-16 1-3 15,-11 3-13-15,-8 0-20 16,-5 0-16-16,-8 0-40 15,2 0-62-15,-12-2-221 16</inkml:trace>
  <inkml:trace contextRef="#ctx0" brushRef="#br0" timeOffset="16027.3791">4313 7704 102 0,'-4'0'80'0,"-1"0"-76"15,5 0 5-15,0 0-8 16,-1 0 6-16,-2 0 15 15,1 0 23-15,-3 0-2 16,2 0-9-16,3 0-4 16,-2 0-11-16,2 0-10 15,0-2-2-15,0 2 7 16,9-2 5-16,3-3-6 16,4-1 3-16,8-3 3 15,4-1 12-15,8-1 1 16,7-3 3-16,4-2-7 15,0 2 1-15,-3 2-3 16,-10 4-14-16,-7 4-8 0,-9 4-3 16,-5 0 1-16,-1 13-2 15,-3 17 3-15,-4 10 11 16,-5 12-6-16,0 8-7 16,0 1 0-16,-11 1-1 15,1-6 0-15,4-8-4 16,4-8-31-16,2-16-104 15,0-17-226-15</inkml:trace>
  <inkml:trace contextRef="#ctx0" brushRef="#br0" timeOffset="19751.0451">14333 2584 264 0,'-10'0'192'0,"7"0"-184"15,3 0 37-15,22-6 40 16,26-8-56-16,25-2 22 16,18-1 4-16,12 0-11 15,10 2-8-15,1-2-15 16,-7-2-10-16,-18-1-11 16,-20-4-4-16,-21-1-39 15,-12-2-107-15,-21 3-157 16</inkml:trace>
  <inkml:trace contextRef="#ctx0" brushRef="#br0" timeOffset="20033.7422">14608 2722 572 0,'0'20'109'0,"0"13"-68"16,0 13 44-16,-3 6-44 0,-22 6-41 15,-5-11-47-15,0-21-250 16</inkml:trace>
  <inkml:trace contextRef="#ctx0" brushRef="#br0" timeOffset="21679.7872">3600 6822 302 0,'0'-1'40'16,"0"-1"-10"-16,0-1-10 15,0-3 10-15,0-3-3 16,0-2 3-16,0 0 21 16,0 0 5-16,0 0-17 15,0 2-6-15,0 1-7 16,0 5-6-16,0 3-6 0,0 0-4 15,0 0-5-15,-6 31-3 16,-13 22-1-16,-10 15 0 16,-3 10-1-16,2 2 0 15,6-7 0-15,12-15 0 16,12-19 0-16,4-20-2 16,31-19 1-16,12-8 1 15,10-25 1-15,0-11-1 16,-2 2 0-16,-7 2-2 15,-9 4-7-15,-11 7-47 16,-9 8-69-16,-5 3-43 16,-10 6-150-16</inkml:trace>
  <inkml:trace contextRef="#ctx0" brushRef="#br0" timeOffset="21879.2493">3876 6687 407 0,'0'0'113'16,"0"19"-78"-16,0 19 30 16,0 24 12-16,5 17-27 15,-4 16-5-15,-1 14-5 16,-1 6-14-16,-13-3-16 16,-2-12-10-16,8-17-17 15,7-17-78-15,1-22-95 0,9-24-286 16</inkml:trace>
  <inkml:trace contextRef="#ctx0" brushRef="#br0" timeOffset="22544.2626">5355 8382 498 0,'0'0'154'0,"0"30"-110"0,0 20 27 15,10 13 1-15,0 15-31 16,-5 2-19-16,-2-7-20 15,-2-6-2-15,2-11-27 16,10-17-109-16,-3-22-196 16</inkml:trace>
  <inkml:trace contextRef="#ctx0" brushRef="#br0" timeOffset="28247.2223">5218 6250 325 0,'-7'-2'59'15,"6"2"-11"-15,1-2-5 16,0 2 2-16,0 0-17 15,0 0-12-15,0 14 9 16,1 12 28-16,11 10-29 16,3 8 0-16,4 7-7 15,-2 5 0-15,1-5-3 16,-4-9-3-16,-1-13-7 16,-3-13-2-16,-2-7-1 15,2-9 2-15,1 0-3 16,-1-18 2-16,2-19 0 0,-6-15-2 15,-6-10-1-15,0-9-5 16,-18-4-3-16,-12-2-5 16,-6 3-2-16,1 7 1 15,2 9 7-15,7 14 7 16,10 14-10-16,4 11 9 16,8 12 2-16,4 5 0 15,0 2 0-15,0 0 0 16,0 0 0-16,7-5 0 15,21-6 1-15,17-8 5 16,15-8 4-16,14-6 3 16,22-5 1-16,10-4 9 0,3 2-8 15,-2-2-8-15,-15 7-5 16,-14 2-2-16,-15 4-5 16,-17 7-29-16,-15 7-56 15,-8 8-126-15</inkml:trace>
  <inkml:trace contextRef="#ctx0" brushRef="#br0" timeOffset="28696.073">5722 6158 409 0,'-4'-1'43'15,"4"1"-17"-15,0 0-5 16,0 0 10-16,0 0-15 0,0 0 17 16,4 15 21-16,-1 9-12 15,1 8-7-15,-1 8-10 16,0 4-6-16,0 3-10 15,-1 1-6-15,-1-4-3 16,1-2-3-16,0-8-15 16,4-8-23-16,-1-12-38 15,6-14-62-15,9-5-110 16</inkml:trace>
  <inkml:trace contextRef="#ctx0" brushRef="#br0" timeOffset="29311.2604">5945 6077 104 0,'0'-1'75'15,"0"-2"-11"-15,0 3-15 16,0 0-9-16,-1 0-3 16,-1 0-2-16,2 0-8 15,0 0-12-15,0 0-3 16,0 0-3-16,10 0 17 16,10-6 26-16,7-8-7 15,6-4-8-15,3-4-7 0,3-4 8 16,-1 2-12-1,0 3-8-15,-4 2-3 0,-4 5-4 16,-4 3 0-16,-6 5-8 16,-2 1-2-16,-7 5 0 15,-3 0 0-15,-2 0 0 16,-4 22 0-16,-1 13 18 16,-1 14 3-16,0 18-6 15,-9 9-2-15,-7 9-2 16,1 2 3-16,-3-3 1 15,2-11-9-15,4-11-6 16,3-16-1-16,3-13-17 16,6-15-66-16,0-18-165 15</inkml:trace>
  <inkml:trace contextRef="#ctx0" brushRef="#br0" timeOffset="31207.5526">23965 2652 62 0,'0'-2'156'0,"0"2"-150"15,0 0 11-15,0 0 30 16,0 0-18-16,0-2-9 16,0 2 6-16,0-2 3 15,0 2-2-15,0 0-10 16,0 0-5-16,0 0-1 15,0 0 3-15,0 0 2 16,0 0 9-16,0 0 3 16,0 0-4-16,0 0-3 15,0 0-8-15,0 0-4 16,0 0-1-16,0 0 2 16,0 0 2-16,0 0-2 0,0 0-3 15,0 0 0-15,15 0-2 16,30 0 2-16,34 0 22 15,30 0 11-15,25 0-12 16,5-11 4-16,-8 0-22 16,-17 2-10-16,-36 2 0 15,-30 0-4-15,-27 0-41 16,-15-1-83-16,-6-4-142 16</inkml:trace>
  <inkml:trace contextRef="#ctx0" brushRef="#br0" timeOffset="31837.8854">24353 2887 112 0,'-3'0'247'16,"0"-2"-237"-16,3 2 10 15,-3 0 1-15,3 0-11 16,0 0 0-16,0 0 14 15,0 0 8-15,0 0 11 16,0 0-14-16,13-5-9 0,19-2 18 16,14-3 16-16,15-4-6 15,5 1-5-15,-14 6 8 16,-16 3-11-16,-18 4-15 16,-18 2-17-16,-6 30-6 15,-33 30 10-15,-22 18 5 16,-14 12-16-16,10-4-1 15,27-17-3-15,38-20-4 16,35-25-4-16,50-22-9 16,25-4-20-16,17-19-7 15,-5-10-40-15,-13 2-32 16,-21-1-79-16</inkml:trace>
  <inkml:trace contextRef="#ctx0" brushRef="#br0" timeOffset="58257.7961">12788 5772 233 0,'-8'4'201'16,"3"-1"-190"-16,2-1 10 15,3 0 35-15,0-2-10 16,0 0-17-16,14-6 1 16,17-13-7-16,17-3 21 15,13-1 10-15,6 0-17 16,1 1-4-16,-12 9-5 16,-18 10-8-16,-16 3-14 15,-22 22-2-15,-5 30 11 0,-44 36 10 16,-24 29-17-16,-18 25-8 15,-3 13-3-15,11-10 2 16,23-24 1-16,27-30-1 16,33-31 1-16,18-23 2 15,37-18-1-15,20-17 2 16,10-2 0-16,3-13 0 16,0-9 0-16,-6 4-3 15,-10 3-18-15,-11 6-87 16,-12 1-145-16</inkml:trace>
  <inkml:trace contextRef="#ctx0" brushRef="#br0" timeOffset="58989.2749">14300 5263 290 0,'0'-17'57'0,"-9"3"1"16,0 5 5-16,-7 2 3 0,-5 7-9 15,-7 8-18-15,-9 31-17 16,-2 35 5-16,0 38 4 15,4 38-2-15,10 37 0 16,13 20 10-16,12-2-15 16,6-20-6-16,27-33-9 15,12-37-8-15,16-27-1 16,16-20-5-16,13-19-21 16,7-16-63-16,-1-22-61 15,-15-11-383-15</inkml:trace>
  <inkml:trace contextRef="#ctx0" brushRef="#br0" timeOffset="59554.5756">16435 5158 644 0,'20'19'40'16,"24"25"2"-16,13 17 15 16,-1 14-10-16,-9 19-15 15,-19 23-2-15,-23 21-4 16,-10 17-8-16,-41 5-8 15,-16-4-10-15,-10-16-4 16,2-21-19-16,8-22-75 16,15-28-117-16,10-34-292 15</inkml:trace>
  <inkml:trace contextRef="#ctx0" brushRef="#br0" timeOffset="63645.619">14888 5197 4 0,'3'-1'10'0,"-2"1"0"15,1-4-1-15,-1 4 31 16,1-2 11-16,-1-2-12 16,1 2-10-16,1-4-5 0,0 2 3 15,-1-2 2-15,-1 1 7 16,1 0 3-16,-1 0 7 15,-1 2-5-15,2 1-6 16,-2 2 8-16,0 0-3 16,0 0-13-16,0-2-8 15,0 2-5-15,0 0-1 16,0 0 2-16,0 0-5 16,0 0-5-16,0 18 3 15,0 10 19-15,-5 6-19 16,-7 5-7-16,-4 2 0 15,4-5-1-15,2-9 1 16,7-12-1-16,3-10 0 0,7-5-2 16,24 0 2-16,17-14 1 15,13-8 1-15,8-1 6 16,2 3 3-16,-10 4-2 16,-13 4 0-16,-13 6-5 15,-16 4-4-15,-13 2-8 16,-6 0-17-16,0 0-58 15,-12 2-61-15,-10 6-95 16</inkml:trace>
  <inkml:trace contextRef="#ctx0" brushRef="#br0" timeOffset="63910.6275">15226 5112 93 0,'0'-14'260'0,"0"5"-211"15,0 6 12-15,0 2-17 16,0 1-1-16,0 0-22 16,0 11 0-16,0 15 26 15,0 12 3-15,4 8-21 16,-1 8-1-16,-3 6-5 16,0 4-3-16,0 8-13 15,-11 1-7-15,1-3-7 16,-1-6-23-16,-2-9-42 15,-1-7-29-15,-2-9-85 16,-6-14-198-16</inkml:trace>
  <inkml:trace contextRef="#ctx0" brushRef="#br0" timeOffset="64143.1596">14655 6037 645 0,'15'0'29'0,"47"-2"-10"15,37-22 66-15,31-7-25 16,21-5-33-16,2-2 9 16,-6 1-13-16,-13 0-18 0,-22 6-5 15,-22 6-2-15,-26 6-24 16,-21 8-59-16,-21 10-44 15,-13 1-90-15</inkml:trace>
  <inkml:trace contextRef="#ctx0" brushRef="#br0" timeOffset="64841.7838">14955 6327 204 0,'-10'0'269'0,"2"5"-252"15,2 15 7-15,3 5 23 16,3 6-23-16,0 4-11 16,0-1 8-16,6 0 9 15,5-1-9-15,1-6-8 16,0-9-1-16,0-6-10 16,-2-7 0-16,1-5 0 15,-2 0 0-15,2-11-2 16,-2-17 0-16,-1-8-3 15,-6-8 0-15,-2-7-1 16,-2 0-6-16,-12 3-3 16,0 11 6-16,2 9 7 0,4 10 0 15,5 8 1-15,3 8 0 16,0 0 0-16,0 0 1 16,14-2-1-16,17-7 6 15,19-8 17-15,19-9 12 16,18-6 7-16,11-6-6 15,5 0-7-15,1 2-9 16,-10 5-7-16,-14 7-14 16,-19 8 0-16,-21 7-15 15,-17 8-35-15,-13 3-50 16,-6 11-76-16,-4 20-141 16</inkml:trace>
  <inkml:trace contextRef="#ctx0" brushRef="#br0" timeOffset="65205.2445">15330 6350 256 0,'-6'-3'182'16,"2"3"-156"-16,2-2 58 16,2 2-12-16,0 0-45 15,0 0-9-15,0 14 11 16,0 15 14-16,2 8-21 15,-2 5-2-15,0 4-9 16,0-2-9-16,0 0-2 16,-4-3-7-16,0-5-18 15,-1-8-35-15,2-12-29 16,3-16-82-16,0-6-65 16</inkml:trace>
  <inkml:trace contextRef="#ctx0" brushRef="#br0" timeOffset="65543.3618">15477 6306 303 0,'-2'0'202'16,"2"0"-191"-16,0 0 16 15,17 0 4-15,18-14-11 16,15-6 29-16,13-6 16 16,4 4-17-16,-4 4-3 0,-8 6-13 15,-16 12-11-15,-14 0-17 16,-14 27-4-16,-11 24 2 16,-2 16 10-16,-29 13-5 15,-11 6-6-15,-7 0-1 16,-1-1 0-16,3-9 0 15,10-14-6-15,10-18-43 16,12-16-50-16,11-19-52 16,4-9-136-16</inkml:trace>
  <inkml:trace contextRef="#ctx0" brushRef="#br0" timeOffset="69869.3701">17359 5905 262 0,'0'0'110'16,"0"0"-109"-16,0 4 2 0,0-2 0 16,0-1-2-1,0-1 2-15,0 0 0 0,0 2 7 16,0-2 7-16,0 0 9 16,0 0-12-16,0 0-11 15,0 1-1-15,0 4 3 16,-6 2 5-16,-2 5 2 15,1-2-2-15,-2 0-6 16,4-6-1-16,1 0-1 16,3-4 2-16,1 0 4 15,0 0 1-15,0 0 5 16,0-4 5-16,7-6-11 0,2-2 14 16,0 0 8-16,-1 5 0 15,-1 2-7-15,-4 2-8 16,-3 3-8-16,0 0-4 15,0 0-2-15,0 19 1 16,-5-1 1-16,-3 2-2 16,3-11-1-16,3-6 0 15,2-3 0-15,0 0 0 16,10-5 1-16,4-8-1 16,0 4 0-16,-6 4 0 15,-8 5-23-15,0 0-69 16,0 0-153-16</inkml:trace>
  <inkml:trace contextRef="#ctx0" brushRef="#br0" timeOffset="70295.5522">17999 5310 556 0,'-43'74'32'0,"-8"37"3"16,-3 34-7-16,2 25 0 16,10 13-3-16,20-2-3 15,22-18-7-15,9-27-11 16,30-36-4-16,10-23-2 15,3-19-10-15,-4-9-26 16,-2-6-53-16,-9-9-91 0</inkml:trace>
  <inkml:trace contextRef="#ctx0" brushRef="#br0" timeOffset="73553.7423">18633 5232 237 0,'0'-2'82'0,"0"0"-41"16,0-2-5-16,0 1-5 15,0 0 1-15,1-1 10 16,4 2 13-16,0-2-15 0,2 4-5 16,0 0-11-1,1 0-4-15,1 16-4 0,-1 12-1 16,-3 10-5-16,-5 6-7 15,0 5-3-15,0 0-2 16,-6 2-8-16,-7 2-22 16,-2 0-65-16,-5 2-93 15</inkml:trace>
  <inkml:trace contextRef="#ctx0" brushRef="#br0" timeOffset="73786.5768">18296 5977 631 0,'14'0'44'0,"33"0"-36"16,29-14 50-16,19 0-17 16,16-2-23-16,10-6-6 15,-3-2-3-15,-8 0-9 16,-16-4-2-16,-15 5-9 15,-13 1-44-15,-14 4-50 16,-5 0-66-16,-8 2-135 16</inkml:trace>
  <inkml:trace contextRef="#ctx0" brushRef="#br0" timeOffset="74451.84">18534 6252 449 0,'-7'0'35'0,"1"0"-1"16,2 0-2-16,-1 7-21 15,2 6-4-15,0 7 3 16,3 4 9-16,0 7-1 16,0 5 4-16,0 6-2 15,0 2-4-15,5 0-2 16,-1-2-2-16,1-4-9 0,0-8-2 16,0-10-1-16,-1-11 0 15,1-9-4-15,-1 0 2 16,1-26 0-16,0-16-11 15,-5-9-5-15,0-7-1 16,0-2 5-16,-11 4 3 16,2 7 10-16,3 17 1 15,0 11 5-15,6 10 8 16,0 7-2-16,0-3-4 16,21 2-5-16,16-5 4 15,17-4 22-15,16-6 7 16,17-2-1-16,13-6 3 0,1 1-9 15,-9 0-12-15,-18 5-12 16,-22 2-4-16,-21 7-22 16,-14 8-62-16,-7 5-64 15,-10 0-158-15</inkml:trace>
  <inkml:trace contextRef="#ctx0" brushRef="#br0" timeOffset="74834.9205">18779 6439 485 0,'-9'-3'70'16,"8"1"-53"-16,1 2 45 15,0 0-35-15,-2 10-15 16,2 15 21-16,0 8-6 15,0 7-5-15,0 5-7 0,-1 2-6 16,-4 3-6-16,2-4-3 16,0-2-5-16,0-10-17 15,3-10-35-15,-1-11-27 16,1-10-49-16,1-3-49 16</inkml:trace>
  <inkml:trace contextRef="#ctx0" brushRef="#br0" timeOffset="75183.3278">18928 6481 173 0,'-8'0'401'0,"5"0"-388"16,3 0-2-16,6-1 12 15,22-8-13-15,15-6 7 16,12-4 19-16,4-3 4 16,3-1-5-16,-2 1 0 15,-10 7-4-15,-12 4-18 16,-14 11-12-16,-15 0-1 16,-9 29 0-16,0 20 0 15,-20 16 3-15,-10 10 0 16,-3 1-3-16,5 1 0 0,1-6-1 15,7-10-7-15,6-14-44 16,4-16-29-16,5-10-68 16,2-14-81-16</inkml:trace>
  <inkml:trace contextRef="#ctx0" brushRef="#br0" timeOffset="75817.0688">18407 6544 190 0,'0'-1'97'0,"0"1"-74"15,0 0 13-15,0 0-9 16,-1 0 0-16,1 0 4 16,0 0-7-16,0 0 1 15,0 0 4-15,0 0 12 16,3 8-2-16,9 4-13 0,1 4 0 16,1 3-10-1,0 1-6-15,0 5-5 0,-2-3-1 16,0 0-2-16,-4-5-1 15,-1-6-1-15,-2-3 0 16,-2-5-3-16,1-3-22 16,-1 0-50-16,3 0-48 15,3 0-33-15,3-3-116 16</inkml:trace>
  <inkml:trace contextRef="#ctx0" brushRef="#br0" timeOffset="76446.712">19765 4923 391 0,'0'62'114'15,"0"19"-34"-15,27 13 13 16,9 12-30-16,-2 17-14 16,-4 12-18-16,-11 13-11 15,-17 10 4-15,-4 1-12 16,-36 4-2-16,-16-1-2 15,-16-1-6-15,-6-1-2 16,-6-9-2-16,2-8-13 16,3-17-32-16,8-17-55 15,13-21-107-15</inkml:trace>
  <inkml:trace contextRef="#ctx0" brushRef="#br0" timeOffset="79957.0934">20585 5721 77 0,'0'-3'25'16,"0"1"1"-16,0 0 14 15,0 1-10-15,-2 1 3 16,1-1 6-16,-1 1-15 16,1-4-13-16,-1 4-1 15,0-2 3-15,1 0 14 16,-1 0 17-16,1 2 7 16,-2 0-8-16,0 0-2 0,1 0-17 15,-1 0 1-15,2 0 1 16,1 0 2-16,0 0 15 15,20-6-6-15,18-5 1 16,16-2 4-16,6-4-22 16,-5 0-17-16,-12 3-3 15,-11 4-12-15,-13 4-59 16,-10 6-77-16,-9 0-160 16</inkml:trace>
  <inkml:trace contextRef="#ctx0" brushRef="#br0" timeOffset="80220.894">20625 6071 243 0,'13'0'370'0,"8"0"-317"16,13 0 42-16,7-2-28 15,-4-1-46-15,-2 2-21 16,-3 1-1-16,-2 0-33 0,-1-2-82 16,-4-10-136-1</inkml:trace>
  <inkml:trace contextRef="#ctx0" brushRef="#br0" timeOffset="83198.9488">21905 5893 429 0,'-11'0'91'0,"5"0"-88"16,5 0 29-16,1 0 5 16,0 0-23-16,0 0-9 0,0 0 3 15,0 0 3 1,10 0-5-16,23 0 7 16,27 0 23-16,31-6 8 0,39-8 3 15,29 0-4-15,22 4-10 16,-4 2-8-16,-20 2-11 15,-32 5 5-15,-32-1-15 16,-27 2-3-16,-20 0-1 16,-20 0-1-16,-10 0-16 15,-9 0-53-15,-3 0-86 16,-4 0-139-16</inkml:trace>
  <inkml:trace contextRef="#ctx0" brushRef="#br0" timeOffset="85306.9743">22542 4937 87 0,'0'-4'246'15,"0"-2"-202"-15,0 4 16 0,-9 0-4 16,-11 2-12-16,-9 0-17 16,-9 0-12-16,-8 4 12 15,-2 11-4-15,1 0-1 16,8 3-13-16,9-2-7 15,12-1 0-15,9-1-1 16,9-5 4-16,0 3 8 16,13 2 12-16,19 2-1 15,7 5 19-15,4 5-5 16,0 0-6-16,-9 0-2 16,-7 4-7-16,-12 5-9 15,-9 6-7-15,-6 11-4 16,-4 11 1-16,-23 9-4 0,-9 1 0 15,-6-1 0 1,-1-10 0-16,7-12 0 0,11-15 0 16,11-14 0-16,8-11-1 15,5-10 0-15,1-12 1 16,0-32 0-16,10-24-8 16,17-21 3-16,12-8-1 15,10 2 2-15,5 8 3 16,1 12 1-16,-3 14 0 15,-11 14 0-15,-11 11-7 16,-14 17-21-16,-10 12-25 16,-6 7-28-16,0 0-73 0,-8 14-209 15</inkml:trace>
  <inkml:trace contextRef="#ctx0" brushRef="#br0" timeOffset="86755.2767">22187 6286 221 0,'-2'-7'102'0,"2"0"-60"15,0 1 14-15,0 0-24 16,0 3-6-16,0 0 11 16,0 1 5-16,0 2-2 15,0-2 0-15,0 2-7 16,0 0-8-16,0 0-11 0,0 7-9 15,0 20 0 1,0 14 13-16,0 12 1 0,0 5 3 16,-1 6-5-16,-2 2-7 15,-2 3-5-15,2-1-5 16,0-7-4-16,3-13-10 16,0-16-27-16,5-18-36 15,11-14-40-15,8-8-39 16,3-25-86-16</inkml:trace>
  <inkml:trace contextRef="#ctx0" brushRef="#br0" timeOffset="87170.892">22491 6386 201 0,'-1'0'89'15,"-1"0"-66"-15,2-1 24 16,0 1-6-16,0 0-16 15,0 0 15-15,21 0 20 0,10 0 1 16,16-2-16-16,14-8 2 16,13-4-15-16,4-1-14 15,-1 1-8-15,-9 3 2 16,-16 8-7-16,-16 3-2 16,-16 11-3-16,-15 26-2 15,-5 20 0-15,-22 21 0 16,-20 22-5-16,-12 11-10 15,-3 6-6-15,8-13 1 16,14-16-12-16,16-18-31 16,16-22-83-16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52:44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25241 2851 146 0,'0'7'262'15,"16"-4"-234"-15,25-1 66 16,28-2-38-16,19-5-6 15,6-9-8-15,-5 3-19 16,-15 7-14-16,-17 4-9 16,-20 0-3-16,-15 17-15 15,-16 4-63-15,-6 7-88 16</inkml:trace>
  <inkml:trace contextRef="#ctx0" brushRef="#br0" timeOffset="266.1919">26571 2487 277 0,'-16'27'132'16,"-2"16"-64"-16,-4 10-20 15,-3 9-7-15,-1 8-7 16,-5 12-3-16,-5 7-19 16,-4 7-6-16,1-1-6 15,5-4-7-15,4-7-37 0,12-22-91 16,15-28-129-16</inkml:trace>
  <inkml:trace contextRef="#ctx0" brushRef="#br0" timeOffset="582.0748">26880 2907 564 0,'-31'92'34'16,"6"-3"17"-16,25-23-29 15,26-26-14-15,46-24 7 16,22-16 6-16,20-30-9 16,6-30-4-16,-2-15 0 15,-19-5 13-15,-34 6 23 16,-41 14-27-16,-24 15 5 16,-52 9-8-16,-24 13-9 15,-18 16-4-15,-4 7-1 16,15 16-1-16,25 12-35 15,28-3-105-15,30-4-211 16</inkml:trace>
  <inkml:trace contextRef="#ctx0" brushRef="#br0" timeOffset="2414.4074">26646 3624 209 0,'0'0'279'0,"-10"1"-247"0,-17 20-7 15,-3 9 4-15,-9 8-3 16,-10 8-3-16,-8 4-8 16,-2 5-11-16,-4 1 0 15,4-1-4-15,10-5 0 16,15-3-3-16,12-6-19 16,8-13-37-16,7-17-90 15,7-11-123-15</inkml:trace>
  <inkml:trace contextRef="#ctx0" brushRef="#br0" timeOffset="2626.8421">26694 3592 308 0,'12'33'193'0,"10"16"-89"16,20 16-2-16,31 5-50 15,14 2-16-15,2-2-9 16,-10-6-18-16,-16-7-9 16,-11 1-2-16,-10 0-24 15,-20-3-92-15,-5-6-100 16</inkml:trace>
  <inkml:trace contextRef="#ctx0" brushRef="#br0" timeOffset="3574.8447">24887 4642 68 0,'-4'6'217'16,"2"2"-190"-16,-1 0-14 15,3 0-6-15,0-2 2 16,0-1 33-16,11-2 21 16,11-3 2-16,6 0-8 15,11 0-7-15,9 0-8 16,1 0-11-16,2 0-13 16,-6 0-15-16,-4 0-3 15,-11 0-1-15,-10 2-15 16,-10 7-45-16,-10 4-62 15,0 3-96-15</inkml:trace>
  <inkml:trace contextRef="#ctx0" brushRef="#br0" timeOffset="4139.3346">25799 4520 396 0,'-3'0'163'15,"-8"0"-147"-15,-1 2 11 16,5 11-15-16,-6 8-8 16,-6 7-4-16,-3 7 2 15,4-1-2-15,14-4 1 0,4-5 1 16,25-7 6-16,19-3 32 16,8-4-10-16,-3 0 1 15,-12 2 0-15,-13 3-10 16,-15 2 0-16,-9 11-9 15,-11 6-4-15,-30 6-5 16,-13-2-3-16,-14-6-10 16,-4-11-29-16,6-11-32 15,8-11-23-15,10 0-32 16,20-17-104-16</inkml:trace>
  <inkml:trace contextRef="#ctx0" brushRef="#br0" timeOffset="4356.7285">25834 4442 633 0,'45'-5'31'0,"20"5"31"16,23 0-26-16,9 8-25 15,-5 4-8-15,-8 4-3 16,-10 6-38-16,-22 7-86 16,-10 0-98-16</inkml:trace>
  <inkml:trace contextRef="#ctx0" brushRef="#br0" timeOffset="4672.1167">26931 4833 557 0,'73'-10'50'0,"-12"5"-2"16,-1 1-6-16,-15 4-36 16,-18 0-6-16,-14 16-35 15,-13 13-67-15,-4 1-105 16</inkml:trace>
  <inkml:trace contextRef="#ctx0" brushRef="#br0" timeOffset="4888.4334">27126 4754 458 0,'-1'27'118'0,"-17"18"-98"15,3 12 25-15,0 3-24 16,5 0-17-16,-3-5-4 16,4-8-1-16,-1-4-18 15,-3-14-42-15,7-10-89 16,6-19-195-16</inkml:trace>
  <inkml:trace contextRef="#ctx0" brushRef="#br0" timeOffset="5237.3981">27454 4754 399 0,'-14'5'85'0,"14"-5"-60"16,6 0 32-16,37-11 11 15,23-13-34-15,13-8 11 16,10-5 8-16,2 1 6 16,-16 9-7-16,-26 15-5 0,-22 12-25 15,-24 9-16 1,-7 43-4-16,-40 23 4 0,-21 23-1 16,-8 1-5-16,11-6 0 15,25-21 0-15,31-21-2 16,17-27-9-16,42-21-26 15,27-3-22-15,22-14-19 16,9-8 24-16,-7 6 15 16,-15-6-141-16</inkml:trace>
  <inkml:trace contextRef="#ctx0" brushRef="#br0" timeOffset="12885.5103">3454 5798 361 0,'-28'12'25'16,"12"-3"14"-16,8-3 24 0,5-4-10 16,3-1-27-16,0-1-7 15,3 0 18-15,27-5 10 16,20-17-9-16,19-7 5 15,19-1-15-15,11-2-20 16,2 2 2-16,-9 10 2 16,-20 12-1-16,-27 8 2 15,-24 13-12-15,-21 34 2 16,-23 29 4-16,-42 33 1 16,-31 21 5-16,-12 5-10 0,3-11-3 15,25-24-3 1,34-28-1-16,34-23 1 0,17-18-1 15,45-14 3-15,21-12 1 16,14-5 0-16,3 0 0 16,-2-7-1-16,-10-6-15 15,-13 0-75-15,-15 1-95 16,-20-4-253-16</inkml:trace>
  <inkml:trace contextRef="#ctx0" brushRef="#br0" timeOffset="13251.148">4647 6058 410 0,'-59'48'136'16,"15"0"-107"-16,17-12 11 15,19-13-17-15,8-10-17 16,25-11 4-16,20-2 31 16,6 0 23-16,1 0-5 15,-10 0-17-15,-14 20-11 0,-21 15-9 16,-9 12 3-16,-39 11-13 15,-19-1-9-15,-8-3-3 16,-3-18 0-16,7-16-15 16,11-15-49-16,15-5-41 15,19-14-37-15,19-13-89 16</inkml:trace>
  <inkml:trace contextRef="#ctx0" brushRef="#br0" timeOffset="13500.7435">5040 6162 531 0,'0'20'41'0,"6"10"12"15,1 4 16-15,-1 4-27 16,-3 1-32-16,-3 1-9 15,0-3-1-15,0-4 0 16,-6 1-3-16,-1 1-15 16,1-2-47-16,1-15-118 15,1-18-231-15</inkml:trace>
  <inkml:trace contextRef="#ctx0" brushRef="#br0" timeOffset="13648.0503">5080 5854 664 0,'-1'0'23'0,"1"0"-23"16,0 0-14-16,0 11-25 16,0 5-165-16</inkml:trace>
  <inkml:trace contextRef="#ctx0" brushRef="#br0" timeOffset="13932.997">5273 6322 544 0,'-8'25'56'15,"8"0"-4"-15,0-8-29 16,6-11-8-16,18-6-11 15,10-12 14-15,10-16 8 16,8-2 10-16,3 5 18 16,-3 11-10-16,-10 12-3 15,-12 2-19-15,-17 22-17 16,-13 16-2-16,0 6 0 16,-24-1-3-16,0-1-5 15,1-6-53-15,14-10-118 0,7-25-192 16</inkml:trace>
  <inkml:trace contextRef="#ctx0" brushRef="#br0" timeOffset="14382.3589">5920 5783 387 0,'0'0'77'0,"21"0"-28"16,10-13 39-16,7-3-23 16,1 2-22-16,-7 2 2 0,-6 12 9 15,-13 0-31 1,-13 26-18-16,0 19 13 0,-19 19-4 15,-8 4-12-15,7-4-2 16,10-10 0-16,10-18-2 16,19-17-8-16,22-14-36 15,11-5-67-15,10-3-87 16,-2-16-153-16</inkml:trace>
  <inkml:trace contextRef="#ctx0" brushRef="#br0" timeOffset="14848.1439">6545 5971 403 0,'12'6'168'0,"9"22"-154"16,13 10 62-16,5 6-22 16,5 0-8-16,0 1-20 15,-4-3-9-15,-4-1-14 16,-6-4-3-16,-6 3-1 15,-8 1-3-15,-7-1-25 16,-4-2-88-16,-2-18-114 0</inkml:trace>
  <inkml:trace contextRef="#ctx0" brushRef="#br0" timeOffset="14997.1903">6890 6063 511 0,'-40'10'106'0,"-5"26"-75"15,-9 15 22-15,-7 10 5 16,-5 6-45-16,7-3-13 16,12-9-69-16,22-17-187 15</inkml:trace>
  <inkml:trace contextRef="#ctx0" brushRef="#br0" timeOffset="21846.8654">7516 6212 546 0,'36'-11'50'16,"9"2"-29"-16,13 1 20 0,5 1 0 15,-2 1-17-15,-6 3-17 16,-7 0-7-1,-14 2-2-15,-10 1-26 0,-12 0-48 16,-9 0-72-16,-3 0-104 16</inkml:trace>
  <inkml:trace contextRef="#ctx0" brushRef="#br0" timeOffset="22079.675">7772 6027 552 0,'-2'30'70'0,"-1"12"-36"0,2 5 31 16,1 5-9-16,-6 0-21 16,-3 3-20-16,-8-1-12 15,-1 1-3-15,2-4-5 16,1-7-40-16,3-13-63 15,6-20-78-15,6-11-114 16</inkml:trace>
  <inkml:trace contextRef="#ctx0" brushRef="#br0" timeOffset="22478.7222">8282 5878 105 0,'0'5'352'0,"0"1"-311"15,0-3 9-15,7-3 31 16,14 0-33-16,10-2-11 15,10-13 10-15,8-3 4 16,2 3 0-16,-8 5-8 16,-15 10-14-16,-20 7-14 0,-8 30-8 15,-33 23 3-15,-15 21-5 16,-1 13-3-16,4 3-2 16,17-9 1-16,21-14-1 15,7-17 0-15,35-19 0 16,22-12-1-16,13-18-1 15,6-8-5-15,-1 0-25 16,-11-21-25-16,-10-6-66 16,-11-10-178-16</inkml:trace>
  <inkml:trace contextRef="#ctx0" brushRef="#br0" timeOffset="22978.4351">9392 6019 478 0,'-48'25'207'0,"-4"11"-205"15,6 6 14-15,14-2 45 16,16-8-28-16,16-8-32 16,4-12-1-16,29-7 2 15,6-3 0-15,1-2 22 16,-4 3 32-16,-13 5-10 16,-13 10-9-16,-10 10-19 15,-33 10 1-15,-19 8-13 16,-11-3-6-16,-1-11-3 0,4-8-21 15,14-16-41-15,13-8-54 16,17 0-45-16,16-18-115 16</inkml:trace>
  <inkml:trace contextRef="#ctx0" brushRef="#br0" timeOffset="23210.5851">9729 6143 700 0,'-3'22'24'0,"0"6"2"0,0 3 30 16,-3 2-30-16,2-4-26 15,-4-1 0-15,1-3-26 16,-1-1-50-16,-1-2-39 15,-1-6-132-15</inkml:trace>
  <inkml:trace contextRef="#ctx0" brushRef="#br0" timeOffset="23362.2091">9804 5820 595 0,'1'0'154'0,"-1"0"-152"0,0 0-2 16,0 12-5-16,2 8-67 16,5 4-101-16,0 8-127 15</inkml:trace>
  <inkml:trace contextRef="#ctx0" brushRef="#br0" timeOffset="23593.7342">10008 6266 515 0,'14'0'100'16,"2"0"-21"-16,8 0 17 15,4 0-23-15,6-7-45 0,5 0-19 16,2 3 6-16,-1 4 5 16,-5 0-3-16,-6 11-1 15,-10 16-6-15,-10 14-6 16,-9 4-2-16,-3 5-2 15,-19-1-2-15,-2-5-38 16,0-8-96-16,6-14-129 16</inkml:trace>
  <inkml:trace contextRef="#ctx0" brushRef="#br0" timeOffset="24058.1885">10612 6122 481 0,'11'0'116'16,"1"4"-68"-16,5 16 30 15,0 10-25-15,1 4-22 16,-2 6-21-16,-4 2 2 16,-3-4-10-16,-3-2-2 15,0-3-12-15,-3-5-48 16,-3-2-65-16,0-6-86 0</inkml:trace>
  <inkml:trace contextRef="#ctx0" brushRef="#br0" timeOffset="24208.3141">10711 6208 744 0,'-60'42'74'0,"-14"18"-29"16,-9 11 11-16,0-3-56 15,13-8-19-15,14-26-175 16,30-28-313-16</inkml:trace>
  <inkml:trace contextRef="#ctx0" brushRef="#br0" timeOffset="25754.3867">11860 6399 147 0,'-11'-10'329'16,"2"2"-316"-16,6 4 16 16,3-4 36-16,0-2-11 15,23-1-33-15,6 0 20 16,15 1 14-16,8-1-7 15,6 1-3-15,2 0-24 16,-4 0-16-16,-1 2-5 16,-7-2-5-16,-2 2-48 15,-5 0-86-15,-10-4-162 0</inkml:trace>
  <inkml:trace contextRef="#ctx0" brushRef="#br0" timeOffset="26070.1408">12841 5953 730 0,'-49'64'40'0,"6"8"-40"16,22-9-3-16,21-17 3 0,21-18-5 15,29-14-10-15,11-8 15 16,5-2 3-16,-6 0 24 16,-17 6 21-16,-14 7 15 15,-28 10-30-15,-6 9-4 16,-35 6-15-16,-17 3-14 16,-8-3-1-16,-4-6-20 15,5-14-44-15,10-15-70 16,7-7-72-16,11-23-205 15</inkml:trace>
  <inkml:trace contextRef="#ctx0" brushRef="#br0" timeOffset="26236.251">13023 5890 723 0,'30'0'52'16,"7"7"15"-16,11 7-8 15,0 0-44-15,2-6-15 16,0-7-6-16,-2-1-42 16,-5 0-70-16,0-11-110 15</inkml:trace>
  <inkml:trace contextRef="#ctx0" brushRef="#br0" timeOffset="27268.438">13962 6084 444 0,'-5'0'211'0,"-25"1"-204"16,-4 21 17-16,-8 7 6 15,-4 6-20-15,1 2-10 16,8 3 0-16,14-4 1 16,17-4-1-16,6-4 0 15,35-6 1-15,11-5 8 16,6-1 24-16,-4-4 16 15,-15-1-10-15,-18 4-10 16,-15 6-7-16,-22 2 7 16,-28 3-19-16,-20-6-10 15,-4-14-11-15,3-6-37 0,12-8-46 16,20-17-49-16,21-8-72 16</inkml:trace>
  <inkml:trace contextRef="#ctx0" brushRef="#br0" timeOffset="27500.0808">14395 6133 202 0,'-7'22'535'0,"-15"15"-513"16,2 6 2-16,1 1 9 15,1-1-24-15,2-7-9 16,2-4-18-16,1-1-39 16,1-3-33-16,-4-4-50 15,-1-10-106-15</inkml:trace>
  <inkml:trace contextRef="#ctx0" brushRef="#br0" timeOffset="27650.1266">14356 5969 118 0,'10'-27'368'16,"-3"12"-292"-16,-4 7-11 0,-1 3-24 15,-2 5-41-15,0 0-12 16,0 11-54-16,0 17-54 16,0 12-49-16</inkml:trace>
  <inkml:trace contextRef="#ctx0" brushRef="#br0" timeOffset="27882.6181">14491 6367 450 0,'20'0'59'0,"8"-6"42"16,9-13-21-16,13-3-27 16,14-6-4-16,15 1 1 0,3 0-1 15,0 7-14 1,-16 10-11-16,-23 10-14 0,-18 4-8 15,-19 19-2-15,-6 10-5 16,-10 7-16-16,-17 8-35 16,-4 4-56-16,-4-4-72 15,7-11-173-15</inkml:trace>
  <inkml:trace contextRef="#ctx0" brushRef="#br0" timeOffset="28116.1583">15191 6076 365 0,'25'0'325'0,"2"12"-300"16,11 14 55-16,2 8-19 16,0 4-26-16,-6 4-22 15,-2 0-2-15,-7 0-10 16,-7-2-1-16,-5 0-12 15,-4-5-22-15,-4-7-20 16,-4-10-33-16,1-13-37 16,-2-5-54-16,9-25-48 15</inkml:trace>
  <inkml:trace contextRef="#ctx0" brushRef="#br0" timeOffset="28248.2637">15609 6135 50 0,'0'-26'370'0,"-5"19"-175"0,-38 7-66 16,-9 20-38-16,-20 23-40 15,-10 12-33-15,-5 3-18 16,6-2-9-16,19-9-54 16,24-17-121-16,21-18-266 15</inkml:trace>
  <inkml:trace contextRef="#ctx0" brushRef="#br0" timeOffset="28797.0532">16380 6158 165 0,'-3'0'355'15,"3"0"-305"-15,0 0 9 16,30 0-19-16,16-1 15 16,17-4-6-16,7 3-13 15,-3 2-14-15,-9 0-17 0,-11 0-5 16,-8 8-21-16,-7 6-70 16,-5 0-79-16,-6-12-203 15</inkml:trace>
  <inkml:trace contextRef="#ctx0" brushRef="#br0" timeOffset="29062.9917">17181 5947 510 0,'-17'28'188'0,"7"8"-178"0,10 2-9 16,33-10 2-16,22-6 8 15,10-5 11-15,0-2 12 16,-10-2 13-16,-19 5-7 16,-21 4-11-16,-15 7-13 15,-34 4-1-15,-19 2-14 16,-11-8-1-16,-2-5-22 16,4-15-32-16,11-7-32 15,14-15-16-15,9-21-45 16,11-8-84-16</inkml:trace>
  <inkml:trace contextRef="#ctx0" brushRef="#br0" timeOffset="29196.6066">17283 5903 341 0,'64'-30'149'16,"7"7"-10"-16,6 3-51 0,1 6-37 16,-1 3-19-16,-8 2-16 15,-11 7-16-15,-14 2-4 16,-13 0-60-16,-9 0-71 15,-6 5-151-15</inkml:trace>
  <inkml:trace contextRef="#ctx0" brushRef="#br0" timeOffset="29644.965">18393 5991 577 0,'24'-8'179'0,"2"6"-152"16,7 2 26-16,2 0-44 15,-7 0-9-15,-6 0-36 16,-5 0-78-16,-11 2-119 16</inkml:trace>
  <inkml:trace contextRef="#ctx0" brushRef="#br0" timeOffset="29861.1241">18475 6182 743 0,'22'8'54'0,"12"-2"-45"16,11 2 10-16,4-4-19 15,-2 0-2-15,-4-1-38 16,-9-2-74-16,-1-1-77 16,-6 0-269-16</inkml:trace>
  <inkml:trace contextRef="#ctx0" brushRef="#br0" timeOffset="30177.8786">19342 5953 319 0,'-27'12'169'0,"-9"22"-119"16,-3 10 29-16,5 12-19 16,5 7-16-16,13 1-11 0,16-7-17 15,0-17-8 1,35-13 3-16,21-19 14 0,21-8 13 15,16-19 1-15,4-24-8 16,-4-9 4-16,-17-4-7 16,-23 4 0-16,-24 9-18 15,-29 5-10-15,-22 4 0 16,-43 4 0-16,-24 8 0 16,-10 11 0-16,8 11-15 15,23 0-74-15,29 0-203 16</inkml:trace>
  <inkml:trace contextRef="#ctx0" brushRef="#br0" timeOffset="33501.9779">3093 4962 271 0,'0'35'212'0,"-3"17"-175"16,-12 23 22 0,-7 22-13-16,-7 32-17 0,-2 38-9 15,-2 36 3-15,6 28 12 16,12 4-4-16,15-13-20 15,18-28-11-15,37-28-5 16,24-27-25-16,14-19-24 16,8-21-26-16,6-22-55 15,4-21-66-15</inkml:trace>
  <inkml:trace contextRef="#ctx0" brushRef="#br0" timeOffset="34300.3175">10782 5556 426 0,'13'0'85'0,"7"2"-30"16,12 23 27-16,6 13-22 15,10 17-8-15,0 17-10 16,-7 15 2-16,-11 15-5 15,-21 14-10-15,-9 10-7 16,-36 11-6-16,-16 6-11 16,-9 5-3-16,2-5-2 15,5-16-2-15,6-22-15 16,11-29-31-16,11-26-34 16,14-30-37-16,9-20-42 15,3-15-131-15</inkml:trace>
  <inkml:trace contextRef="#ctx0" brushRef="#br0" timeOffset="34965.0964">12126 5457 166 0,'10'-16'157'0,"-9"6"-103"16,-1 6 5-16,0 2 29 15,0 2-39-15,-1 0-23 16,-17 22-1-16,-8 16-8 16,-8 15-5-16,-8 18 9 15,-4 26 4-15,0 22-5 0,10 19 7 16,18 13 6 0,18 3 1-16,16-11-18 0,29-16-8 15,15-19-8-15,8-24-3 16,5-22-10-16,2-22-16 15,3-20-29-15,-2-13-34 16,-6-7-120-16</inkml:trace>
  <inkml:trace contextRef="#ctx0" brushRef="#br0" timeOffset="35698.0716">17933 5391 394 0,'32'36'196'16,"15"26"-132"-16,14 24 28 16,4 16-37-16,-10 13-18 15,-19 10-8-15,-27 9-4 0,-12 8-1 16,-49 4-14 0,-25 6-3-16,-20 7-7 0,-16-11-1 15,-3-8-7-15,5-14-36 16,8-22-52-16,11-13-61 15,6-26-24-15</inkml:trace>
  <inkml:trace contextRef="#ctx0" brushRef="#br0" timeOffset="36511.3616">11405 6065 255 0,'0'-2'144'16,"0"2"-95"-16,0 0-9 0,3 0-3 15,2 21 23-15,0 9-8 16,-2 13-11-16,-2 8-6 15,-1 6-15-15,0 5-2 16,-16 0-4-16,-1 0-14 16,0-2-2-16,0-5-18 15,4-3-46-15,2-8-63 16,-3-18-82-16</inkml:trace>
  <inkml:trace contextRef="#ctx0" brushRef="#br0" timeOffset="36694.4969">11197 6308 561 0,'36'-7'103'0,"12"6"-36"16,16 1-16-16,10-4-26 15,1 0-25-15,-6-2-12 16,-10-4-86-16,-20-6-180 15</inkml:trace>
  <inkml:trace contextRef="#ctx0" brushRef="#br0" timeOffset="41382.8602">3387 7974 337 0,'-23'0'32'0,"4"0"-23"16,-2 0 38-16,2 0 3 0,-1 5-23 16,4 3-1-16,2-2 19 15,3 0 7-15,3-2-17 16,4-2-2-16,2-2 0 16,2 0-6-16,0 0-9 15,0 0 5-15,17 0-7 16,23 0 13-16,16 0 11 15,10 0-13-15,0 0-3 16,-10 0-7-16,-17 0-1 16,-14 2-9-16,-15 24-4 15,-10 21 5-15,-13 20 4 16,-30 18-6-16,-16 19-5 16,-7 3-1-16,6-5 0 0,20-16 0 15,22-20-1-15,18-17 0 16,20-17 0-16,25-10-2 15,16-8 0-15,10-9-1 16,1-5-5-16,-3 0-20 16,-11-3-35-16,-6-13-78 15,-12-4-149-15</inkml:trace>
  <inkml:trace contextRef="#ctx0" brushRef="#br0" timeOffset="41847.9169">4682 8190 632 0,'-48'10'45'0,"-3"22"-31"16,-1 8 11-1,4 6 18-15,7-5-21 0,12-8-4 16,16-13-13-16,11-11-5 15,2-5 2-15,18-4 18 16,18 0 41-16,3 0-16 16,-3 7-20-16,-13 16-6 15,-14 15-1-15,-9 13 6 16,-12 5-19-16,-25-2-5 16,-6-8 0-16,-2-15 0 15,-3-12-21-15,6-14-14 16,4-5-15-16,11 0-29 15,12-16-25-15,14 3-10 16,1-1-62-16,25 4-23 0</inkml:trace>
  <inkml:trace contextRef="#ctx0" brushRef="#br0" timeOffset="42066.0308">4926 8388 624 0,'2'0'78'15,"-1"0"-61"-15,2 8 7 16,-1 15 23-16,-2 6-36 16,0 2-10-16,0 1-1 0,-2-1-5 15,-5 2-23-15,-4-1-32 16,-2 7-42-16,-2-1-111 15</inkml:trace>
  <inkml:trace contextRef="#ctx0" brushRef="#br0" timeOffset="42238.1335">4977 8111 550 0,'0'-5'165'0,"0"5"-165"0,0 0-17 16,-2 16-8-16,2 4-90 16,0 5-43-16,0 11-114 15</inkml:trace>
  <inkml:trace contextRef="#ctx0" brushRef="#br0" timeOffset="42480.1946">5125 8521 327 0,'0'0'204'16,"7"0"-92"-16,7 0-37 15,11 0-24-15,8-4 0 16,6-6-13-16,-2 6-4 16,-3 4-6-16,-8 0-16 15,-5 20 0-15,-11 8-7 0,-6 7-5 16,-4 1-1-16,0 0-9 15,-8-3-26-15,0-5-46 16,4-11-55-16,4-14-81 16,0-3-186-16</inkml:trace>
  <inkml:trace contextRef="#ctx0" brushRef="#br0" timeOffset="42696.4216">5550 8319 510 0,'13'2'159'16,"9"23"-112"-16,9 6 9 15,7 7-12-15,0 2-21 16,-2 3-3-16,-4-1-3 16,-3-3-17-16,-7-5-1 15,-7 0-11-15,-2-6-32 16,-4-3-59-16,-4-6-90 15,-1-16-162-15</inkml:trace>
  <inkml:trace contextRef="#ctx0" brushRef="#br0" timeOffset="42846.0656">5883 8330 533 0,'-39'4'182'15,"-15"32"-107"1,-5 17-27-16,-10 9 0 0,-5 6-29 15,5-4-19-15,15-12-42 16,20-13-117-16,20-16-132 16</inkml:trace>
  <inkml:trace contextRef="#ctx0" brushRef="#br0" timeOffset="43278.6179">6902 7890 693 0,'-88'87'86'16,"-2"32"-35"-16,11 26-16 15,12 15 16-15,21-2-14 16,24-11-20-16,22-25-14 16,23-30-3-16,28-33-16 15,15-26-36-15,14-20-27 16,11-13-37-16,14-10-101 16</inkml:trace>
  <inkml:trace contextRef="#ctx0" brushRef="#br0" timeOffset="45938.4736">7572 8241 631 0,'4'-9'51'0,"-4"7"-12"16,0 0-13-16,0 1-4 15,0 1-12-15,-3 0 9 16,-24 15 1-16,-13 15-12 16,-9 12-4-16,1 4 2 0,9-1 4 15,18-5-5-15,16-14-5 16,5-6 2-16,20-6 3 15,12-2 6-15,-1-4 4 16,-7 0 6-16,-11 3-7 16,-11 6-4-16,-2 6 4 15,-31 6 5-15,-19-1-19 16,-11-8-1-16,0-10-23 16,9-8-29-16,20-2-15 15,17 0-27-15,15-5 5 16,12-7-32-16,30 0-144 15</inkml:trace>
  <inkml:trace contextRef="#ctx0" brushRef="#br0" timeOffset="46154.63">7851 8427 562 0,'0'18'197'0,"0"8"-185"16,0 7 13-16,0 5 2 16,0-3-16-16,-6-1-11 15,-5-4-1-15,1-2-10 16,-2 1-31-16,-5 1-29 16,1-2-44-16,-5-12-107 15</inkml:trace>
  <inkml:trace contextRef="#ctx0" brushRef="#br0" timeOffset="46321.4475">7906 8216 514 0,'0'0'62'0,"0"0"-62"16,-2 16-9-16,-5 8-51 15,4 8-123-15</inkml:trace>
  <inkml:trace contextRef="#ctx0" brushRef="#br0" timeOffset="46570.5433">8127 8571 650 0,'18'0'80'0,"7"0"-22"16,8-4-10-16,4-2-23 16,0-1-3-16,2 2-2 15,-4 3-12-15,-7 2-4 16,-7 0-4-16,-6 6-1 16,-5 12-1-16,-6 8-9 0,-4 1-22 15,0 2-40-15,0-4-36 16,0-8-47-16,0-14-54 15</inkml:trace>
  <inkml:trace contextRef="#ctx0" brushRef="#br0" timeOffset="46803.3588">8691 8232 550 0,'20'7'72'0,"9"18"2"0,5 8-22 16,-1 8 6 0,-2 4-19-16,-1 5-11 0,-8 2-17 15,-5-4-4-15,-2-4-7 16,-8-4-7-16,-2-3-24 16,-4-1-54-16,-1-10-49 15,0-14-103-15</inkml:trace>
  <inkml:trace contextRef="#ctx0" brushRef="#br0" timeOffset="46936.2671">9058 8348 299 0,'-21'0'366'16,"-19"22"-279"-16,-17 17-29 16,-10 11-19-16,-11 2-14 15,0 4-25-15,13-8-11 0,16-10-118 16,24-16-161-16</inkml:trace>
  <inkml:trace contextRef="#ctx0" brushRef="#br0" timeOffset="47286.0157">9344 8250 637 0,'4'0'89'16,"-4"10"-78"-16,0 20 9 16,0 18 17-16,0 10-20 15,-8 8-12-15,-7 3-5 16,-3-2 0-16,0-1-21 16,-2-4-58-16,0-10-68 0,-1-14-154 15</inkml:trace>
  <inkml:trace contextRef="#ctx0" brushRef="#br0" timeOffset="47451.473">9231 8535 625 0,'19'0'95'16,"10"0"-4"-16,9 12-34 15,1-2-38-15,-2 0-18 16,1-4-1-16,-4-3-34 15,-3-3-101-15,-2 0-94 0</inkml:trace>
  <inkml:trace contextRef="#ctx0" brushRef="#br0" timeOffset="47634.6142">9911 8075 642 0,'0'47'84'15,"0"15"-4"-15,-19 14-2 16,-7 5-23-16,-2 7-41 16,-3-4-14-16,5-6-4 15,4-5-40-15,4-10-116 16,4-20-162-16</inkml:trace>
  <inkml:trace contextRef="#ctx0" brushRef="#br0" timeOffset="48366.1967">10477 7772 186 0,'17'2'479'16,"10"40"-449"-16,7 22 57 16,4 27-13-16,-13 15-24 15,-23 12-21-15,-13 11-10 16,-40 1-1-16,-20 3-5 15,-17-10-8-15,-6-21-5 16,4-24-6-16,11-31-39 16,17-33-74-16,20-18-107 15</inkml:trace>
  <inkml:trace contextRef="#ctx0" brushRef="#br0" timeOffset="49263.6107">11088 8348 412 0,'0'0'285'0,"18"4"-263"15,30 12 29-15,18 3 17 16,12-1-24-16,0-4-25 16,-8-3-14-16,-12-3-5 15,-14-1-8-15,-10-3-67 16,-1-4-73-16,0 0-98 16</inkml:trace>
  <inkml:trace contextRef="#ctx0" brushRef="#br0" timeOffset="49563.7885">12074 8151 151 0,'-25'13'549'16,"-3"18"-511"-16,5 8 5 15,11-3-8-15,12-1-25 16,18-6-7-16,21-7 0 15,12-4 6-15,0-2 17 16,-8-2 10-16,-12 3 7 16,-20 9-16-16,-11 4-12 15,-27 14 3-15,-24 4-11 16,-15-6-7-16,-1-7-4 16,6-15-23-16,9-13-31 0,10-7-65 15,9-15-79-15,17-21-125 16</inkml:trace>
  <inkml:trace contextRef="#ctx0" brushRef="#br0" timeOffset="49712.8234">11976 8260 165 0,'53'-30'226'15,"-2"10"-88"-15,3 7-9 16,3 4-9-16,2 5-27 16,4 4-34-16,1 0-18 15,-3 0-19-15,-1-3-15 16,-6-3-7-16,-13-2-15 15,-9 0-61-15,-7-9-127 0,-1-7-307 16</inkml:trace>
  <inkml:trace contextRef="#ctx0" brushRef="#br0" timeOffset="50294.8401">13541 7523 587 0,'-48'0'115'16,"-10"17"-107"-16,-2 29 16 15,4 16 1-15,5 18 3 16,5 26-12-16,8 27 18 16,7 15 5-16,4 11-11 15,12-14-16-15,14-19-8 16,1-25-4-16,35-31-7 16,18-22-51-16,9-20-103 0,-5-26-173 15</inkml:trace>
  <inkml:trace contextRef="#ctx0" brushRef="#br0" timeOffset="51192.5909">14215 8117 704 0,'-24'0'35'0,"-10"0"10"16,-12 16 3-16,-12 13-34 15,-9 11-10-15,-1 4-2 16,12 2 0-16,21-2-2 15,28-3-1-15,11-5 1 16,37-8 0-16,14-2 2 16,5-6-1-16,-7-3 2 15,-12 2 6-15,-19 3 15 16,-21 2 8-16,-7 9-13 16,-37 1 0-16,-16-4-19 15,-10-10-5-15,5-14-40 16,7-6-67-16,17-9-72 15,23-14-130-15</inkml:trace>
  <inkml:trace contextRef="#ctx0" brushRef="#br0" timeOffset="51409.7945">14616 8360 224 0,'-14'21'505'0,"0"14"-474"16,-1 9 7-16,2 3-23 15,-2-3-14-15,3-4-1 0,-1-4-26 16,1-3-68-16,-2-3-56 16,-4-12-111-16</inkml:trace>
  <inkml:trace contextRef="#ctx0" brushRef="#br0" timeOffset="51576.1699">14641 8062 719 0,'0'0'84'15,"0"0"-71"-15,1 13-13 16,5 14-39-16,-2 2-76 15,2 6-80-15,2 7-119 16</inkml:trace>
  <inkml:trace contextRef="#ctx0" brushRef="#br0" timeOffset="51792.0286">14820 8523 411 0,'25'0'180'0,"2"-3"-84"15,4-6-22-15,0 2-16 16,-1 4-21-16,2-2 0 15,-1 4-15-15,0 1-16 16,-2 0-5-16,-6 0-1 16,-5 12-4-16,-6 10-7 15,-7 4-5-15,-5 5-8 16,0-2-18-16,-3-3-41 0,-6-7-26 16,3-11-76-16</inkml:trace>
  <inkml:trace contextRef="#ctx0" brushRef="#br0" timeOffset="51990.4639">15434 8264 364 0,'15'16'283'0,"0"12"-222"15,7 12-12-15,-3 4-17 16,-5 5-11-16,-3 3-6 15,-7 0 5-15,-4-2-18 0,0-3-2 16,0-5-21-16,0-6-61 16,-6-8-71-16,0-16-166 15</inkml:trace>
  <inkml:trace contextRef="#ctx0" brushRef="#br0" timeOffset="52140.4016">15610 8410 693 0,'-40'27'86'0,"-9"13"-35"16,-5 8-28-16,-9 3-10 15,5-2-13-15,12-5-45 0,13-15-190 16</inkml:trace>
  <inkml:trace contextRef="#ctx0" brushRef="#br0" timeOffset="52505.8874">16034 8082 490 0,'0'-2'234'15,"0"2"-213"-15,3 24 1 16,-2 18 36-16,-1 12-27 15,0 9-21-15,0 8-8 16,-10 0-2-16,-6 1-4 16,-7-2-34-16,-4-6-67 15,-5-7-55-15,-10-19-112 0</inkml:trace>
  <inkml:trace contextRef="#ctx0" brushRef="#br0" timeOffset="52655.8203">15828 8404 453 0,'31'0'226'0,"8"6"-156"16,12 19-27-16,7 0-16 15,3-1-17-15,0-4-10 16,-11-3-14-16,-10-5-128 16,-13-12-256-16</inkml:trace>
  <inkml:trace contextRef="#ctx0" brushRef="#br0" timeOffset="52821.9261">16570 8038 715 0,'0'53'80'0,"-5"17"5"16,-13 10-32-16,-7 7-29 15,-4 4-21-15,-2-3-3 16,3-4-16-16,1-13-97 15,3-14-225-15</inkml:trace>
  <inkml:trace contextRef="#ctx0" brushRef="#br0" timeOffset="53287.344">17190 7724 597 0,'12'0'225'0,"12"28"-203"16,21 28 34-16,6 24-24 15,-4 11-6-15,-21 7-10 16,-26 9-4-16,-24 3 0 16,-37 0-3-16,-17-3-7 15,-10-5-2-15,1-17-9 16,12-19-37-16,17-20-72 0,17-35-106 16,26-18-339-16</inkml:trace>
  <inkml:trace contextRef="#ctx0" brushRef="#br0" timeOffset="53620.2018">17849 8208 731 0,'35'-5'66'15,"13"2"-11"-15,5 0-39 16,-4 0-16-16,-11 1-13 16,-11 2-67-16,-9 0-83 15,-12 0-133-15</inkml:trace>
  <inkml:trace contextRef="#ctx0" brushRef="#br0" timeOffset="53786.4419">17907 8474 513 0,'14'3'243'16,"7"4"-154"-16,12-2-21 15,9 4-61-15,8-3-7 16,1-3-9-16,3-3-80 16,-5 0-131-16,-7-23-368 15</inkml:trace>
  <inkml:trace contextRef="#ctx0" brushRef="#br0" timeOffset="54218.7277">18774 8025 312 0,'-31'37'359'16,"-7"18"-304"-1,5 12 24-15,6 7-14 0,15 0-8 16,12-3-30-16,11-14-5 15,35-14-1-15,15-21-11 16,14-22-3-16,8-5-2 16,2-42-1-16,-9-13-4 15,-15-7 0-15,-19 3 0 16,-27 1 0-16,-15 2 0 16,-45 6 0-16,-28 12 0 15,-18 21 0-15,0 21 0 16,16 1 0-16,26 16 0 15,33 0-22-15,16-3-154 0,34-8-478 16</inkml:trace>
  <inkml:trace contextRef="#ctx0" brushRef="#br0" timeOffset="55648.4671">4679 10235 481 0,'-39'8'215'16,"-12"26"-187"-16,1 13-5 15,2 8-3-15,5 8 0 16,7-2-17-16,16-6-3 0,16-11-1 16,4-13 1-16,27-7 0 15,7-6 6-15,2-4 19 16,-11 1 8-16,-14 4-3 15,-11 10 11-15,-30 12-8 16,-36 10-25-16,-22 5-8 16,-12-9-12-16,-1-16-23 15,21-12-25-15,22-13-27 16,22-6-5-16,23 0-34 16,13-15-125-16</inkml:trace>
  <inkml:trace contextRef="#ctx0" brushRef="#br0" timeOffset="55947.5163">5023 10394 636 0,'14'0'40'0,"-4"18"4"15,-1 20 3-15,-4 12-13 0,-5 5-22 16,0 3-11-16,-8-2-1 16,-5-2-5-16,-4-6-31 15,2-9-25-15,2-12-44 16,-2-20-75-16,5-7-122 15</inkml:trace>
  <inkml:trace contextRef="#ctx0" brushRef="#br0" timeOffset="56104.0355">5080 10124 604 0,'0'-2'128'0,"0"2"-97"0,5 0-31 15,2 7-13 1,5 10-52-16,1 3-51 0,4 8-33 16,-1 12-108-16</inkml:trace>
  <inkml:trace contextRef="#ctx0" brushRef="#br0" timeOffset="56337.8821">5320 10609 198 0,'3'0'268'15,"2"0"-169"-15,7-9-17 16,7-7-9-16,9-5 2 16,10-5-20-16,6 4-18 15,3 6 0-15,2 8-12 16,-1 8-10-16,-7 11-5 0,-8 18 0 16,-13 11-8-16,-10 5-2 15,-10 6-3-15,0 6-7 16,-6-2-23-16,-6-8-44 15,2-14-66-15,4-22-78 16,6-11-141-16</inkml:trace>
  <inkml:trace contextRef="#ctx0" brushRef="#br0" timeOffset="56562.7172">5923 10318 655 0,'27'0'52'16,"10"12"20"0,11 10-15-16,1 9-17 0,-1 5-15 15,-2 9-2-15,-6 4-12 16,-7-3-11-16,-4-1 0 16,-10-7-8-16,-7-5-36 15,-5 0-50-15,-3-10-39 16,-3-16-79-16,1-7-193 15</inkml:trace>
  <inkml:trace contextRef="#ctx0" brushRef="#br0" timeOffset="56712.4346">6345 10274 117 0,'-27'0'549'0,"-8"16"-464"0,-13 22-26 15,-4 10-19-15,-13 15-10 16,0 5-30-16,3-4-1 15,15-4-75-15,19-4-116 16,15-15-185-16</inkml:trace>
  <inkml:trace contextRef="#ctx0" brushRef="#br0" timeOffset="57078.4761">6884 10218 567 0,'0'25'126'16,"0"16"-118"-16,-6 9 0 0,2 8-3 16,-3 8-2-16,0 1-2 15,-5 2-1-15,0-3-5 16,-7-2-33-16,-2-6-73 15,-11-10-83-15</inkml:trace>
  <inkml:trace contextRef="#ctx0" brushRef="#br0" timeOffset="57228.1182">6714 10441 620 0,'30'0'62'16,"7"4"16"-16,9 17-57 15,-3 1-21-15,-1-2-1 0,-3-6-20 16,-6-5-85-16,-3-7-109 16</inkml:trace>
  <inkml:trace contextRef="#ctx0" brushRef="#br0" timeOffset="57410.7951">7415 10011 476 0,'0'42'250'0,"-12"20"-188"16,-7 12 1-16,-7 8-12 15,-4 4-36-15,-1 2-15 0,3-6-2 16,6-5-29-16,8-8-94 16,2-14-157-16</inkml:trace>
  <inkml:trace contextRef="#ctx0" brushRef="#br0" timeOffset="58475.0397">7874 9953 615 0,'11'0'101'15,"14"36"-94"-15,11 20 24 16,12 20 4-16,-8 12-4 16,-12 11-13-16,-19 16 3 15,-9 11-1-15,-35 7-3 16,-22 7-11-16,-16-8-6 15,-12-9-11-15,-9-16-59 16,-6-24-102-16,-6-33-145 16</inkml:trace>
  <inkml:trace contextRef="#ctx0" brushRef="#br0" timeOffset="59023.444">4656 9978 385 0,'-38'14'260'0,"-13"33"-234"15,-6 27 33-15,-8 26-19 16,-10 35-9-16,-2 30 6 15,6 20-10-15,16 5-18 16,31-23-2-16,24-33-5 16,43-41-2-16,53-38-12 15,42-31-23-15,36-24-63 16,11-2-57-16,-5-32-103 16</inkml:trace>
  <inkml:trace contextRef="#ctx0" brushRef="#br0" timeOffset="59638.5844">9046 10017 645 0,'-75'124'122'15,"8"36"-54"-15,24 25-6 16,25 9-8-16,18-6-28 16,34-23-22-16,29-31-4 15,20-35-8-15,13-29-40 0,5-30-102 16,-16-28-231 0</inkml:trace>
  <inkml:trace contextRef="#ctx0" brushRef="#br0" timeOffset="60221.4802">10033 10296 559 0,'-4'-6'89'16,"4"2"-75"-16,0-6 24 15,34-6-14-15,21-4-3 16,20-7 29-16,11 1 6 15,1 4-4-15,-11 6-13 16,-22 10-6-16,-21 6-20 16,-23 3-7-16,-10 33-2 15,-13 22 6-15,-25 26 0 16,-11 31-9-16,-3 11-1 16,7-2 0-16,18-10-1 15,23-27 0-15,10-22-2 16,44-20-6-16,22-18-16 15,18-16-24-15,10-11-59 0,1 0-64 16,-10-29-146-16</inkml:trace>
  <inkml:trace contextRef="#ctx0" brushRef="#br0" timeOffset="60686.4083">11643 10427 716 0,'-36'0'61'0,"-4"5"-22"16,-5 24-11-16,5 10-14 15,4 5-6-15,12 1 3 16,18-3-9-16,6-6-2 0,12-7-2 15,18-7 2 1,2-6 0-16,-6-4 5 0,-9-2 11 16,-11-1 6-16,-6 4 0 15,-29 7 6-15,-20 5-17 16,-16-4-11-16,-7-5-6 16,2-10-16-16,16-6-44 15,14 0-54-15,25-12-72 16,15-10-185-16</inkml:trace>
  <inkml:trace contextRef="#ctx0" brushRef="#br0" timeOffset="60885.8427">11940 10499 697 0,'0'28'91'15,"0"16"-62"-15,-5 6-8 16,-5 4-21-16,1-8-2 16,2-3-47-16,-1-3-75 15,2-2-71-15,-10-6-130 16</inkml:trace>
  <inkml:trace contextRef="#ctx0" brushRef="#br0" timeOffset="61039.8272">11938 10179 700 0,'0'-8'121'16,"0"8"-121"-16,5 0-23 16,6 11-101-16,5 13-86 15,0 4-207-15</inkml:trace>
  <inkml:trace contextRef="#ctx0" brushRef="#br0" timeOffset="61284.9168">12321 10609 417 0,'4'0'231'15,"6"2"-165"-15,11 0 0 16,14-2-28-16,12 0-8 15,13-13-1-15,4-3 8 16,-4-1-7-16,-12 8-6 16,-17 4 1-16,-16 5-3 15,-14 2-14-15,-1 23-8 16,-9 10 0-16,-10 3-28 16,0-2-94-16,5-16-198 15</inkml:trace>
  <inkml:trace contextRef="#ctx0" brushRef="#br0" timeOffset="62133.6958">13065 10335 278 0,'-1'-5'314'0,"1"3"-238"15,1 2-8-15,24 18-45 16,13 21 32-16,8 13-24 0,3 11-1 15,0 4-7 1,-2-3-15-16,-4-6-7 0,-9-2-1 16,-6-3-9-16,-5-1-37 15,-10-3-53-15,-5-12-32 16,-5-19-99-16</inkml:trace>
  <inkml:trace contextRef="#ctx0" brushRef="#br0" timeOffset="62282.4812">13562 10423 672 0,'-60'13'64'0,"-11"34"-18"15,-10 17-6-15,-3 10-20 16,1-1-20-16,14-5-1 0,22-8-89 16,25-16-135-16</inkml:trace>
  <inkml:trace contextRef="#ctx0" brushRef="#br0" timeOffset="62648.2398">14051 10527 331 0,'10'0'525'16,"7"0"-473"-16,13 16-14 16,12 6-10-16,13 2-24 15,5-4-4-15,2-4-13 0,-1-5-89 16,-7-9-164-16</inkml:trace>
  <inkml:trace contextRef="#ctx0" brushRef="#br0" timeOffset="63080.2509">15255 10232 410 0,'-18'11'100'0,"-1"3"-97"15,4 0 6-15,-1 1 27 16,2 1 23-16,-1 3 4 15,8 2 13-15,7 3-28 16,0 2-13-16,20-1-14 16,10 3-10-16,6 0 5 15,-3 4 2-15,-8-1 1 16,-8 0 12-16,-17 4-6 0,0 1-8 16,-30 1-2-16,-12-1-12 15,-8-4-3-15,0-10-9 16,3-9-29-16,5-13-71 15,3-4-101-15,13-25-232 16</inkml:trace>
  <inkml:trace contextRef="#ctx0" brushRef="#br0" timeOffset="63280.0497">15318 10171 776 0,'22'0'115'16,"16"0"-78"0,17 5-2-16,10 6-26 0,10-4-9 15,0-2-3-15,-10-3-32 16,-8-2-71-16,-11 0-72 16,-12-14-153-16</inkml:trace>
  <inkml:trace contextRef="#ctx0" brushRef="#br0" timeOffset="63513.4198">16088 9812 772 0,'0'60'123'0,"0"24"-43"16,0 18-40-16,-20 9-32 15,-24 13-8-15,-21 6 0 16,-12-2 0-16,-10-4 0 16,1-17 0-16,15-15-39 15,18-25-117-15,23-39-198 16</inkml:trace>
  <inkml:trace contextRef="#ctx0" brushRef="#br0" timeOffset="64011.6121">16595 10204 491 0,'0'0'285'0,"18"5"-221"15,17 10 9-15,10 3-22 16,7 4-45 0,4-4-6-16,-1-2-6 0,-3-2-52 15,-8-10-116-15,-21-4-209 16</inkml:trace>
  <inkml:trace contextRef="#ctx0" brushRef="#br0" timeOffset="64194.5484">16710 10544 899 0,'9'0'53'0,"16"0"-29"0,14 7-18 15,13-1-6-15,4-5-49 16,-6-1-186-16</inkml:trace>
  <inkml:trace contextRef="#ctx0" brushRef="#br0" timeOffset="64776.2698">17990 10171 420 0,'-11'-2'21'15,"0"2"-6"-15,-3 0 15 16,-2 2-4-16,-4 12-8 15,-4 5 2-15,-1 5 7 16,-5 5 8-16,-1 10 7 16,1 15 5-16,6 16 9 15,8 12 8-15,11 5 10 16,5 1-54-16,14-11 11 16,27-16-16-16,16-20-5 15,21-29-8-15,16-12-1 16,10-42-1-16,-1-20 0 15,-17-13-1-15,-23-1 0 0,-30 4 1 16,-28 6 7-16,-17 5 17 16,-44 6-12-16,-26 8-10 15,-9 11-2-15,10 10 0 16,22 6-27-16,28-1-100 16,22-3-309-16</inkml:trace>
  <inkml:trace contextRef="#ctx0" brushRef="#br0" timeOffset="67769.1507">3987 12482 575 0,'0'0'68'15,"0"0"-12"-15,-17 6-18 16,-14 18-18-16,-15 7-8 15,-2 5 15-15,2 0 0 16,10-4 1-16,14-4-11 16,17-10-12-16,5-5-5 15,22-6 2-15,14 2 5 16,7-4 18-16,-2 9 2 16,-6 3-3-16,-12 10-6 15,-16 10 1-15,-7 11 2 16,-37 8-14-16,-23 3-7 0,-16-4 0 15,-1-14 0-15,2-23-16 16,13-18-11-16,15-4-15 16,22-24-38-16,22-4-47 15,10 0-20-15,39 1-57 16,12 4-10-16</inkml:trace>
  <inkml:trace contextRef="#ctx0" brushRef="#br0" timeOffset="67969.4326">4185 12647 681 0,'0'0'89'0,"0"0"-47"16,3 14-26-16,-3 14 14 16,0 10-10-16,0 6-16 15,-11-3-4-15,-3 0-7 16,0-6-31-16,4-5-61 15,1-3-45-15,-5-7-110 16</inkml:trace>
  <inkml:trace contextRef="#ctx0" brushRef="#br0" timeOffset="68118.4036">4231 12419 466 0,'0'-5'249'0,"0"5"-191"15,0 0-41-15,0 2-17 16,0 14-38-16,6 6-54 16,2 6-73-16,-2 7-38 15</inkml:trace>
  <inkml:trace contextRef="#ctx0" brushRef="#br0" timeOffset="68317.8759">4361 12776 207 0,'37'0'168'16,"8"-12"-43"-16,4-13-13 15,1-1-34-15,0 4-27 16,-4 2-14-16,-4 8 10 16,-7 4 6-16,-6 8-6 15,-8 0-25-15,-7 16-12 16,-8 15-9-16,-6 9-1 0,0 2-8 16,-6-2-16-16,-6-4-24 15,0 0-33-15,6-10-44 16,3-16-85-16</inkml:trace>
  <inkml:trace contextRef="#ctx0" brushRef="#br0" timeOffset="68501.4189">4923 12509 509 0,'13'23'120'16,"9"12"-38"-16,9 5-31 0,3 7 5 15,1 2-16-15,-5-1-13 16,-5 1-20-16,-6-5-7 16,-5-5-19-16,-5 1-75 15,-8-9-74-15,-1-15-142 16</inkml:trace>
  <inkml:trace contextRef="#ctx0" brushRef="#br0" timeOffset="68633.7469">5271 12506 467 0,'-27'0'265'16,"-21"11"-150"-16,-10 35-61 16,-12 18-47-16,-4 9-7 15,8-4-42-15,9-10-92 0,20-19-133 16</inkml:trace>
  <inkml:trace contextRef="#ctx0" brushRef="#br0" timeOffset="69050.0502">6266 12295 309 0,'0'13'403'0,"0"29"-369"15,-6 16 16-15,-1 9-30 16,-4 7-11-16,-7-2-9 0,-5 0-3 16,-6-1-20-16,-2-4-63 15,-2-2-70-15,-7-13-137 16</inkml:trace>
  <inkml:trace contextRef="#ctx0" brushRef="#br0" timeOffset="69215.7775">5942 12654 411 0,'24'-10'232'16,"6"10"-162"-16,12 0-7 15,12 0-29-15,4 10-21 16,0-2-13-16,-6-1-1 0,-7-1-47 15,-8-6-127-15,-15 0-229 16</inkml:trace>
  <inkml:trace contextRef="#ctx0" brushRef="#br0" timeOffset="69398.546">6767 12211 634 0,'-20'58'125'16,"-3"19"-46"-16,2 11-40 16,-4 7-11-16,-5-1-26 15,2-4-2-15,-1-9-9 0,4-3-64 16,7-2-103-16,-3-6-143 16</inkml:trace>
  <inkml:trace contextRef="#ctx0" brushRef="#br0" timeOffset="69697.8194">7046 12472 535 0,'11'0'262'16,"10"0"-245"-16,12 0-8 16,2 3-9-16,1 3-1 15,-7-2-11-15,-7-1-72 16,-8 1-87-16,-14-4-179 15</inkml:trace>
  <inkml:trace contextRef="#ctx0" brushRef="#br0" timeOffset="69863.9994">7082 12691 308 0,'8'0'563'0,"20"2"-501"15,17 2-22-15,4-3-40 16,2-1-2-16,-8 0-43 16,-8-11-149-16,-7-14-274 15</inkml:trace>
  <inkml:trace contextRef="#ctx0" brushRef="#br0" timeOffset="70345.9427">8324 12311 393 0,'-45'35'313'15,"-12"17"-249"-15,5 20-3 16,12 10-10-16,17 11-5 15,22-5-26-15,5-14-11 16,31-21-9-16,17-30 0 16,12-23 0-16,10-9 1 15,9-43-1-15,5-21 0 16,-5-11 1-16,-13-5 1 16,-24 9 6-16,-24 10 15 15,-22 12-7-15,-29 9-11 0,-26 3-5 16,-18 13-2-16,0 15-9 15,11 13-9-15,18 5-36 16,23 0-114-16,16 0-211 16</inkml:trace>
  <inkml:trace contextRef="#ctx0" brushRef="#br0" timeOffset="72607.4541">12288 12350 449 0,'-26'0'76'0,"11"0"-40"16,11 0 43-16,4 0-33 15,0-2-18-15,9-10-1 16,18-5-14-16,11-5 32 16,21-6 6-16,12 1-13 15,14 0-7-15,3 5-3 16,-7 12-14-16,-18 10-8 15,-22 3-4-15,-24 39-1 16,-17 25-1-16,-36 24 1 16,-33 15-1-16,-19 6-2 15,-1-13-4-15,13-17 0 16,20-25 6-16,27-21 0 16,21-11 0-16,8-14 0 0,34-9 0 15,26-2 0-15,16 0 1 16,9 0-1-16,-1 0 0 15,-9 0-18-15,-11 0-66 16,-11 2-69-16,-9-2-111 16</inkml:trace>
  <inkml:trace contextRef="#ctx0" brushRef="#br0" timeOffset="72889.7782">13495 12468 499 0,'-60'2'72'15,"0"24"-33"-15,9 8 4 16,10 1-9-16,13-1-26 16,19-6-7-16,9-4 4 15,9 0 3-15,17-2 7 16,6-2 13-16,-4 1 23 15,-6 2-7-15,-14 7-7 16,-8 7-15-16,-21 9-11 16,-22 5-11-16,-15-2-1 15,-7-11-22-15,0-17-51 16,5-17-81-16,17-4-134 0</inkml:trace>
  <inkml:trace contextRef="#ctx0" brushRef="#br0" timeOffset="73089.9927">13774 12595 651 0,'0'4'77'16,"0"24"-1"-16,0 16-32 15,0 9-27-15,-14-1-13 16,-7-1-4-16,1-4-5 0,0-7-25 15,-1-4-52 1,1-7-52-16,1-18-130 0</inkml:trace>
  <inkml:trace contextRef="#ctx0" brushRef="#br0" timeOffset="73272.4091">13784 12254 714 0,'0'0'73'0,"0"2"-42"16,0 23-31-16,0 13-17 15,0 11-67-15,0 7-67 0,0 4-55 16,0 7-123 0</inkml:trace>
  <inkml:trace contextRef="#ctx0" brushRef="#br0" timeOffset="73471.8913">13932 12783 357 0,'33'-12'121'0,"2"-6"15"16,3 0-36-16,1 0-36 16,-7 4-17-16,-3 2-11 15,-9 8-4-15,-4 4-5 16,-2 0-19-16,-3 20-6 16,-4 17-1-16,-2 10-1 15,-5 6 0-15,0 2 0 16,0-2-6-16,0-7-18 15,0-14-35-15,0-12-51 0,0-20-52 16,9-18-271-16</inkml:trace>
  <inkml:trace contextRef="#ctx0" brushRef="#br0" timeOffset="73754.6855">14796 12507 404 0,'10'-1'266'16,"4"1"-191"-16,14 0 15 15,6 12-25-15,-1 11-27 0,3 10-13 16,-5 6-15-16,-2-1-10 15,-6 2 0-15,-3-4-4 16,-8 0-14-16,-2-7-29 16,-4-5-38-16,-3-7-31 15,-1-12-54-15,4-5-93 16</inkml:trace>
  <inkml:trace contextRef="#ctx0" brushRef="#br0" timeOffset="73887.5006">15209 12517 446 0,'0'-25'166'0,"-19"18"-19"15,-23 7-44 1,-18 22-59-16,-19 20-22 0,-15 14-16 16,-3 10-5-16,6-1-1 15,21-1-23-15,31-9-127 16,21-20-160-16</inkml:trace>
  <inkml:trace contextRef="#ctx0" brushRef="#br0" timeOffset="74336.3509">15513 12634 716 0,'11'-11'69'16,"28"1"-16"-16,20-2-23 15,14 4 0-15,0 8-20 16,-8 0-10-16,-9 5-10 15,-5 12-58-15,-6-1-80 16,-9-8-148-16</inkml:trace>
  <inkml:trace contextRef="#ctx0" brushRef="#br0" timeOffset="74619.5047">16437 12305 426 0,'-35'25'269'0,"4"9"-213"16,15 6-9-16,16-1-32 15,9-3-9-15,35-6-3 16,14-2 4-16,5-3 17 16,-10 0 5-16,-18 1 0 15,-21 1-1-15,-14 8-3 16,-29 3-1-16,-23 5-17 0,-13-3-7 15,-3-10-9 1,6-10-31-16,8-13-80 0,9-7-85 16,8-20-353-16</inkml:trace>
  <inkml:trace contextRef="#ctx0" brushRef="#br0" timeOffset="74752.2121">16518 12217 732 0,'58'-31'126'15,"10"6"-35"-15,10 8-49 16,-5 6-24-16,-6 9-18 16,-12 2 0-16,-6 2-57 15,-7 4-161-15,-16-5-292 16</inkml:trace>
  <inkml:trace contextRef="#ctx0" brushRef="#br0" timeOffset="75184.4865">17595 12421 742 0,'38'-21'73'16,"25"1"-13"-16,18 1-33 0,1 8-18 16,-11 11-9-1,-16 0-22-15,-19 18-106 0,-21 4-135 16</inkml:trace>
  <inkml:trace contextRef="#ctx0" brushRef="#br0" timeOffset="75367.42">17745 12554 792 0,'3'6'69'0,"26"1"-14"15,18 2-42-15,23 4-6 16,18-3-7-16,2 4-2 0,-5 0-56 16,-9-4-128-16,-18-10-210 15</inkml:trace>
  <inkml:trace contextRef="#ctx0" brushRef="#br0" timeOffset="75699.6036">18858 12203 221 0,'0'-5'1'0,"-7"5"-1"15,-8 0 1-15,-9 2 33 16,-4 15 39-16,-4 6 31 16,2 6 4-16,2 10-4 0,6 3-15 15,10 5-6-15,12 1-22 16,3-6-19-16,31-6-8 15,20-12-22-15,17-17-8 16,17-7-3-16,6-24 0 16,-3-24-1-16,-10-13 1 15,-27-4 0-15,-26 9 2 16,-25 7 7-16,-13 15 6 16,-42 10-10-16,-16 12-6 15,-6 11-2-15,2 1 1 16,21 1-1-16,21 9-18 15,26-1-51-15,4-9-172 0</inkml:trace>
  <inkml:trace contextRef="#ctx0" brushRef="#br0" timeOffset="80271.7834">4744 14100 210 0,'5'0'50'16,"-2"-3"5"-16,0-1 6 0,-3 3-12 16,0 0 0-16,0-1 7 15,0 1 1-15,0 1-1 16,0-2-5-16,-6 2-11 15,-14 0 2-15,-11 5-23 16,-11 15-9-16,-4 10 4 16,0 2 1-16,6 4-2 15,11-5-10-15,13-11-3 16,15-7-3-16,1-7-3 16,13 2 6-16,15 1 5 15,0 4 2-15,-3 7 7 16,-6 3 16-16,-13 17-3 15,-6 12-3-15,-27 11-8 0,-24 7-15 16,-16-3-1-16,-11-14-11 16,2-19-17-16,6-18-27 15,9-16-22-15,13 0-37 16,18-24-58-16,19-8-171 16</inkml:trace>
  <inkml:trace contextRef="#ctx0" brushRef="#br0" timeOffset="80537.746">4792 14251 473 0,'4'0'92'0,"4"0"-58"16,3 18 10-16,-1 14 6 16,-4 9-17-16,-5 7-11 15,-1 0-9-15,0 2-8 16,-4-2-5-16,-5-1-18 16,-4-1-66-16,2-8-97 15,-8-8-231-15</inkml:trace>
  <inkml:trace contextRef="#ctx0" brushRef="#br0" timeOffset="80704.2102">4894 14012 660 0,'0'0'191'16,"0"0"-191"-16,0 13-53 15,0 12-121-15,4 3-200 16</inkml:trace>
  <inkml:trace contextRef="#ctx0" brushRef="#br0" timeOffset="81020.3532">5149 14430 552 0,'-11'26'57'15,"10"-1"-24"-15,1-8-15 16,0-7 9-16,16-10 2 16,8 0-2-16,10-23 9 15,9-8 10-15,-2 0-11 16,-2 8-2-16,-9 11-2 15,-8 12-15-15,-7 14-12 0,-9 28 0 16,-6 10 1-16,-3 11-5 16,-15 0-5-16,0-4-35 15,5-7-51-15,-1-9-58 16,8-21-120-16</inkml:trace>
  <inkml:trace contextRef="#ctx0" brushRef="#br0" timeOffset="81253.1206">5726 14205 661 0,'0'35'56'0,"11"7"-19"15,8 8-8-15,0 4 3 16,-2-2-9-16,-3-2-3 15,-3-1-9-15,-5-8-11 16,0-3-2-16,-4-5-12 16,1-7-52-16,-2-6-61 15,-1-13-141-15</inkml:trace>
  <inkml:trace contextRef="#ctx0" brushRef="#br0" timeOffset="81385.8453">5983 14215 268 0,'-50'20'476'0,"-8"33"-387"0,-8 19-40 16,-8 12-30-16,1 2-19 15,9-9-3-15,18-19-103 16,20-19-206-16</inkml:trace>
  <inkml:trace contextRef="#ctx0" brushRef="#br0" timeOffset="81918.1118">6650 14454 233 0,'-3'-2'269'0,"0"0"-198"16,3-4 11-16,0-1-44 16,16-4-32-16,16-3 8 15,14-2 18-15,2 6-13 0,-4 3-18 16,-7 7-1-16,-7 0-32 16,-11 13-81-16,-12 8-120 15</inkml:trace>
  <inkml:trace contextRef="#ctx0" brushRef="#br0" timeOffset="82101.0509">6672 14585 763 0,'10'0'106'0,"29"0"-89"16,19-4-5-16,17-2-11 0,-5 3-1 15,-12 3-59-15,-14 0-132 16,-18 0-161-16</inkml:trace>
  <inkml:trace contextRef="#ctx0" brushRef="#br0" timeOffset="82333.8479">7405 14362 667 0,'5'-10'139'0,"24"1"-113"16,16 0-22-16,14-1 0 15,2 6-3-15,-2 0-1 16,-10 4-62-16,-4 0-109 15,-11-9-183-15</inkml:trace>
  <inkml:trace contextRef="#ctx0" brushRef="#br0" timeOffset="82517.2503">8133 13840 445 0,'0'0'324'16,"0"32"-254"-16,0 28-5 15,-3 16-27-15,-14 17-14 0,-4 10-9 16,-4 2-9-16,1 4-6 16,6-8 0-16,5-13-6 15,8-8-31-15,5-14-95 16,0-25-190-16</inkml:trace>
  <inkml:trace contextRef="#ctx0" brushRef="#br0" timeOffset="83696.9158">13892 14101 590 0,'-38'0'31'16,"1"0"10"-16,-2 14-20 16,2 12 3-16,-5 6-8 15,3 0-3-15,8-1-2 16,13-7-11-16,16-8 0 0,2-7 0 15,29-1 0 1,7 0 3-16,0 0 7 0,-8 4 23 16,-13 9-1-16,-15 9 10 15,-17 11 8-15,-35 12-14 16,-23 8-27-16,-11-5-9 16,1-10-3-16,10-20-12 15,16-18-27-15,17-8-30 16,21 0-34-16,21-19-57 15,22-6-111-15</inkml:trace>
  <inkml:trace contextRef="#ctx0" brushRef="#br0" timeOffset="83897.7235">14070 14207 566 0,'-7'34'195'0,"-6"13"-142"16,5 10-33-16,5-1-20 15,2-1 0-15,1-3-29 16,0-4-69-16,0-4-76 16,-9-9-223-16</inkml:trace>
  <inkml:trace contextRef="#ctx0" brushRef="#br0" timeOffset="84079.4705">14184 13890 738 0,'-6'-4'68'0,"3"4"-58"16,3 8-10-16,0 18-74 15,0 4-69-15,0 8-85 16</inkml:trace>
  <inkml:trace contextRef="#ctx0" brushRef="#br0" timeOffset="84362.2138">14400 14288 429 0,'15'13'87'0,"1"2"19"15,3-1-48-15,1-2-30 16,7-11-5-16,6-1 1 16,6-3-3-16,7-16-4 15,0-3-8-15,2 0 3 16,-11 3 9-16,-7 5 0 16,-13 5-10-16,-6 9-7 15,-1 0-4-15,-3 18 0 16,-2 14-3-16,-1 3-9 0,-4-3-27 15,0 4-46 1,0-1-38-16,0-4-61 0,0-2-218 16</inkml:trace>
  <inkml:trace contextRef="#ctx0" brushRef="#br0" timeOffset="84578.4617">15196 14028 735 0,'14'0'109'0,"18"13"-57"15,8 13-17 1,2 14-23-16,-8 4-7 0,-6 7-5 16,-8 0 0-16,-4 0-7 15,-5-5-39-15,-5 2-71 16,-3-8-77-16,-3-13-205 15</inkml:trace>
  <inkml:trace contextRef="#ctx0" brushRef="#br0" timeOffset="84728.0615">15583 14050 615 0,'-31'-8'202'0,"-14"8"-106"15,-16 24-52-15,-15 21-34 16,-4 17-7-16,-1 3-3 15,12-4-6-15,23-4-60 0,28-21-149 16,18-15-375-16</inkml:trace>
  <inkml:trace contextRef="#ctx0" brushRef="#br0" timeOffset="85077.1735">15817 14085 458 0,'16'-15'258'0,"4"4"-163"16,9-1-27-16,0 0-33 16,0 5-14-16,-7-1-15 15,-2 5-6-15,-5 3-5 16,-5 0-52-16,-2 2-116 0,-8 11-185 15</inkml:trace>
  <inkml:trace contextRef="#ctx0" brushRef="#br0" timeOffset="85226.7788">15892 14163 673 0,'0'0'212'16,"2"0"-136"-16,15 4-43 15,9 6-29-15,8-2-4 16,-1-4-15-16,0-2-79 16,-10-2-183-16</inkml:trace>
  <inkml:trace contextRef="#ctx0" brushRef="#br0" timeOffset="86207.7323">17305 13561 416 0,'-27'-11'279'15,"-4"11"-259"-15,0 0 20 16,-4 23-30-16,2 15-7 15,2 8-2-15,6 6 1 16,13-1 1-16,12-5-1 16,15-11 6-16,27-11 4 15,13-9-4-15,1-5 6 16,-7-6 23-16,-16-2-8 16,-18 0-11-16,-15 4-4 15,-23 4 3-15,-25 4-9 16,-15-2-8-16,-10-4-48 15,3-8-69-15,6 0-97 0,3-13-268 16</inkml:trace>
  <inkml:trace contextRef="#ctx0" brushRef="#br0" timeOffset="86390.6271">17253 13486 682 0,'31'-32'94'15,"12"10"-11"-15,7 8-45 16,0 10-16-16,-2 4-17 16,-3 4-5-16,1 21-3 15,2 8-35-15,-2 6-92 0,-12-4-147 16</inkml:trace>
  <inkml:trace contextRef="#ctx0" brushRef="#br0" timeOffset="86606.5226">18224 13581 632 0,'-57'48'152'0,"-1"22"-85"15,-4 18-45-15,-7 11-16 16,-13 15-3-16,-9 11-3 0,-3-1 0 15,3-6-4 1,15-13-16-16,13-21-60 0,17-19-73 16,16-28-150-16</inkml:trace>
  <inkml:trace contextRef="#ctx0" brushRef="#br0" timeOffset="87055.4625">18018 14265 493 0,'24'-24'165'0,"16"-2"-111"15,17-2-6-15,3 6 0 16,-8 8-6-16,-16 4 3 16,-17 6-7-16,-12 4-16 15,-7 21-13-15,-20 26 6 16,-21 15-3-16,-12 13-10 15,1-4-2-15,14-5 0 0,21-11 0 16,17-14 0-16,25-19-1 16,25-19 1-16,12-3 0 15,-3-15-1-15,-9-14-3 16,-12 3-4-16,-15 1-9 16,-10 6-19-16,-8 9-57 15,-5 4-103-15,-11 0-295 16</inkml:trace>
  <inkml:trace contextRef="#ctx0" brushRef="#br0" timeOffset="87871.2192">17302 13915 101 0,'-3'-1'180'0,"1"1"-122"16,2-2-5-16,0 2-20 16,0-2-5-16,0 2 3 15,0 0-13-15,0 0-9 16,0 0 0-16,0 0 7 15,0 0 9-15,0 0-2 0,0-2 0 16,0 2 3-16,0 0-3 16,0 0-11-16,0 0-7 15,5 10 11-15,6 0-4 16,-2 0-4-16,-4 0-3 16,-2-2 1-16,-3 0 12 15,0 0 8-15,-4 1 0 16,-22 2-2-16,-13 3-12 15,-12 0-12-15,-11-4 0 16,0-1-3-16,1-4-14 16,7 1-43-16,10 0-59 15,12-3-117-15</inkml:trace>
  <inkml:trace contextRef="#ctx0" brushRef="#br0" timeOffset="93523.3629">18072 13079 350 0,'0'0'95'0,"0"0"-48"16,0 0 31-16,-8 8-19 15,-30 12-12-15,-31 22-16 16,-46 22 3-16,-52 27-4 16,-52 28-8-16,-48 23-16 15,-33 22-6-15,-19 13-1 16,-13 18-14-16,7 10 8 15,6 1 4-15,23-9-13 16,22-24 4-16,31-31 12 16,22-35 0-16,27-23 0 0,21-24-24 15,22-17-77 1,30-21-49-16,30-17-42 0</inkml:trace>
  <inkml:trace contextRef="#ctx0" brushRef="#br0" timeOffset="93855.6092">14206 14075 799 0,'59'46'85'15,"42"28"-56"-15,84 22 23 16,75 7-27-16,48 1 3 16,45-3-23-16,27-5-5 15,0-3 0-15,5-8 0 16,-1-10 0-16,-5-9 0 15,-6-8-21-15,-14-13-31 16,-26-2-47-16,-30-9-111 16,-50-3-240-16</inkml:trace>
  <inkml:trace contextRef="#ctx0" brushRef="#br0" timeOffset="100157.2554">5390 16286 12 0,'-4'-15'180'0,"-4"6"-141"16,3 2 35-16,0 1-3 16,1 2-4-16,-1 1-6 15,4 0-13-15,-1-3-6 16,1 4-5-16,1-2-3 16,0 2-3-16,0 2-1 15,0 0-17-15,4 8-8 0,24 26-4 16,16 17 29-16,11 21 11 15,3 6-30-15,2 2 0 16,-5 0-7-16,-6-3-4 16,-6-4-1-16,-7-4 0 15,-9-11-3-15,-7-11-10 16,-9-15-46-16,0-13-54 16,-8-18-122-16</inkml:trace>
  <inkml:trace contextRef="#ctx0" brushRef="#br0" timeOffset="100373.319">5902 16245 509 0,'-79'22'316'15,"-10"28"-309"-15,-11 19-4 16,-1 13-2-16,3 7-1 15,8 5-3-15,13-1-10 16,14-10-27-16,18-14-17 16,17-21-11-16,17-22-73 15,11-21-28-15</inkml:trace>
  <inkml:trace contextRef="#ctx0" brushRef="#br0" timeOffset="100755.73">6242 16361 568 0,'5'-7'192'16,"17"0"-170"-16,17-7-12 15,14-2-3-15,12 2 10 16,-1 2-12-16,-6 7-5 16,-10 5-4-16,-14 0-43 15,-10 25-100-15,-21 13-172 16</inkml:trace>
  <inkml:trace contextRef="#ctx0" brushRef="#br0" timeOffset="100922.0126">6517 16455 724 0,'1'-2'167'0,"20"2"-147"16,12 0-18-16,13 0-2 16,9 0 0-16,-5 15-55 15,-7-1-188-15</inkml:trace>
  <inkml:trace contextRef="#ctx0" brushRef="#br0" timeOffset="104963.1437">7322 15789 138 0,'-1'0'124'0,"-1"-3"-89"15,1 1-9-15,1 0-11 16,0 1-7-16,-2-1 9 16,1 2 23-16,-2-3 11 15,2 3 2-15,-1-1-6 16,2 1-11-16,0-2-11 16,0 2-4-16,0-2-7 15,0 2-2-15,0 0 0 16,0 0 0-16,0 0-1 15,0 0 2-15,0-4 1 16,0-4 11-16,10-7 9 0,13-4-9 16,8-1 7-16,6 4-8 15,-4 8-7 1,-5 2 4-16,-11 6-12 0,-5 0-8 16,-8 16-1-16,-4 16 1 15,0 9 1-15,-10 4-1 16,-8-6-1-16,2-11 0 15,7-12-4-15,6-11 2 16,3-5-1-16,6 0 0 16,21 0 0-16,12-2 3 15,-1 1 3-15,-2 1-1 16,-13 3 3-16,-12 24-3 16,-11 15 1-16,-11 15 1 0,-30 2-4 15,-12-3-1 1,-6-15-8-16,7-16-26 0,6-18-32 15,10-7-29-15,17-8-58 16,14-14-92-16</inkml:trace>
  <inkml:trace contextRef="#ctx0" brushRef="#br0" timeOffset="105277.9331">7932 15733 397 0,'0'0'234'16,"0"2"-208"-16,0 18-19 15,0 9 6-15,0 9 1 16,0 4-2-16,0 4 0 16,-7-2-7-16,0-1-5 15,1-4 0-15,1-5-16 16,5-5-46-16,0-12-112 16,3-17-137-16</inkml:trace>
  <inkml:trace contextRef="#ctx0" brushRef="#br0" timeOffset="105477.7291">8206 15718 644 0,'0'17'54'16,"4"17"-36"-16,8 10-10 15,-1 5 6-15,0 1-7 16,-3 2-7-16,-7-4 0 15,-1-3-8-15,0-6-27 16,0-8-81-16,-6-6-101 0</inkml:trace>
  <inkml:trace contextRef="#ctx0" brushRef="#br0" timeOffset="105693.6778">7757 15711 664 0,'0'0'143'0,"42"0"-120"15,25-6 11-15,34 0 12 16,14-4-22-16,6-2-20 16,-5 2-4-16,-14-2-2 0,-17 6-2 15,-20 4-27 1,-19 2-90-16,-14 4-72 0,-19 17-156 15</inkml:trace>
  <inkml:trace contextRef="#ctx0" brushRef="#br0" timeOffset="105992.8683">7358 16563 683 0,'63'-25'129'0,"55"-9"-91"15,43-12 27-15,36-2-25 16,0 0-15-16,-28 8-20 15,-35 9-5-15,-49 16-6 16,-36 15-23-16,-31 0-88 16,-18 26-93-16,-10 3-190 15</inkml:trace>
  <inkml:trace contextRef="#ctx0" brushRef="#br0" timeOffset="106608.1639">7752 16839 54 0,'-6'-6'383'0,"-1"2"-281"15,5 2-26-15,2 2-38 16,0 0-10-16,0-2-5 16,0 2-3-16,0 0 1 15,0-1 1-15,0 1 0 16,0 0 1-16,0 0-1 16,0 0-2-16,0-4 0 15,0-5-2-15,26-9 4 16,13-2 2-16,10-6 0 0,7-1-2 15,-1 2-5-15,-5 3 5 16,-14 8-22-16,-17 9 0 16,-13 5 0-16,-6 20 0 15,-6 45 0-15,-25 29 0 16,-15 25 0-16,-1 1 0 16,11-16 0-16,22-26 0 15,14-25 0-15,39-29 0 16,27-22 0-16,21-4 0 15,8-31 0-15,-4-9 0 0,-13-7-7 16,-12 3-44 0,-14-5-143-16,-25-3-337 0</inkml:trace>
  <inkml:trace contextRef="#ctx0" brushRef="#br0" timeOffset="148806.559">4813 15360 463 0,'-9'0'18'16,"6"0"-16"-16,2 14-2 15,-1 12 0-15,-1 13 1 16,-6 19 0-16,0 20 3 15,-4 26 16-15,-7 28 19 16,-5 25-1-16,-8 16-15 16,-3 19-2-16,-3 3-8 15,2 11-6-15,0-2-2 16,7-5-3-16,8-9-2 16,2-25 0-16,8-27 0 0,4-25 1 15,3-25-1-15,5-20 0 16,0-15 0-16,3-9-1 15,15-8 0-15,9-3-1 16,9-4 0-16,17-4 2 16,20-7 1-16,23-11-1 15,23-7 0-15,27-18 0 16,20-25 0-16,25-14 1 16,16-7 0-16,8-2 2 15,-3 7-3-15,-21 9 2 16,-25 18-1-16,-29 16-1 15,-25 13 0-15,-17 3 1 0,-5 1-1 16,-6 15 0-16,3-4 1 16,6 0-2-16,3-9 1 15,9-3-1-15,9-2 1 16,7-19 0-16,-2-2 0 16,-6 0 0-16,-11 3 0 15,-8 5 0-15,-6 4 1 16,4 5-2-16,4 1 2 15,4 0-2-15,7-1 2 16,2 0-2-16,6-1 0 16,4-4 1-16,2-3 1 15,-2-3 0-15,-2 1 1 16,-10 0 1-16,-13 6-3 0,-12 6-2 16,-22 4-15-1,-20 0-46-15,-22 3-149 0</inkml:trace>
  <inkml:trace contextRef="#ctx0" brushRef="#br0" timeOffset="150119.7051">4873 15400 267 0,'0'0'36'0,"0"0"-33"16,16 0 1-16,14 0 16 16,12 0 31-16,13-7-16 15,17-5-11-15,10-3-2 16,15-3 3-16,17-4-2 16,12-1-2-16,14-5 0 15,12-2-8-15,2 0-2 16,0 0 7-16,-8 3-11 15,-12 5 0-15,-4 5-3 16,4 3 0-16,2 0 2 0,9 2 1 16,5-1-5-16,-1 2-2 15,2 3 0-15,-6 2 1 16,-9 4 3-16,-10 2-1 16,-8 0 0-16,-7 2 1 15,-5 9 1-15,-8 2 1 16,-2-3 1-16,-5 3 2 15,-3-4 2-15,0-1-2 16,-5 0-3-16,-4-2-2 16,-5-1-3-16,-8 2-1 15,-10-5 2-15,-6 1-2 16,-9-1 0-16,-4-2 0 16,-8 0 1-16,-3 0-1 0,-2 0 1 15,-2 0 0-15,-3 0-1 16,-5 0 0-16,0 0 0 15,-2 0 0-15,-2 17 0 16,-1 15 1-16,3 8-1 16,-5 8 1-16,0 2 3 15,-3 5 11-15,2 9 4 16,-2 22-9-16,2 21-4 16,2 23 6-16,-4 27 8 15,1 15-3-15,-5 16 3 16,0 6 4-16,0 2-14 15,0-2-10-15,0-14-2 0,0-1-8 16,0-9-25-16,0 5-63 16,0-11-113-16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56:14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17965 4381 102 0,'-14'-2'138'0,"-1"0"-108"16,5 2-26-16,-1 0 6 15,-2 0 16-15,1 7-8 16,-1 4-4-16,1-2 1 16,-2 4-1-16,1-3 4 15,-1 3 4-15,-2 0-10 16,1-1-4-16,-3 4 8 15,1-1-5-15,-2 2-5 16,3-3-3-16,4-1-2 16,3-2 1-16,1-1 4 0,1-3 2 15,1-2 0-15,5 0 4 16,-1-1-2-16,2-2-2 16,0-2 8-16,22 0 7 15,29 0 15-15,30-18 23 16,29-13-9-16,20-8-8 15,3 0-21-15,-5 0-10 16,-12 5-11-16,-26 2-2 16,-24 6 0-16,-24 4-9 15,-20 8-37-15,-16 7-87 16,-6 7-146-16</inkml:trace>
  <inkml:trace contextRef="#ctx0" brushRef="#br0" timeOffset="515.7831">17973 4884 420 0,'0'0'116'16,"6"0"-114"-16,29-8 15 16,20-11 28-16,14-3 8 15,2 1-5-15,-3 3-11 16,-19 9-2-16,-21 4-14 16,-19 5-16-16,-9 19-4 15,-27 27 0-15,-25 20 2 16,-13 14-2-16,0 2-1 0,23-11 0 15,32-18-2-15,20-17 1 16,54-21 1-16,27-15-1 16,20 0 0-16,8-14-12 15,-5-8-37-15,-13 0-24 16,-16 0-75-16,-22-2-180 16</inkml:trace>
  <inkml:trace contextRef="#ctx0" brushRef="#br0" timeOffset="28101.0276">11413 5406 227 0,'0'-5'240'0,"0"2"-209"16,0 3-5-16,0-1 1 16,0-1-2-16,0 0-7 15,0 0 2-15,0 2 6 16,0 0-4-16,0 0-4 15,0 0-1-15,0 10-4 0,0 26-3 16,0 22 8 0,0 20-9-16,0 23-3 0,0 28 2 15,0 19 5-15,-8 25 3 16,0 11 0-16,2 5-6 16,1 1-3-16,5-8-4 15,0-12-1-15,0-19-2 16,0-25 0-16,2-21 0 15,2-21 0-15,3-16-1 16,-4-18-6-16,-2-22-32 16,-1-20-51-16,0-11-83 15</inkml:trace>
  <inkml:trace contextRef="#ctx0" brushRef="#br0" timeOffset="28963.1788">11458 5406 231 0,'0'11'104'0,"0"3"-91"15,-3 0 14-15,3 0 9 16,0 0 1-16,0 0-11 15,3-1 0-15,13 0 5 0,7-2 4 16,4 1-2-16,4 3 1 16,7 5 6-16,6 8-12 15,11 9-2-15,12 11 1 16,11 4-2-16,7 8 0 16,6 5-15-16,8 1-2 15,8 0 0-15,11 4 8 16,9-2-2-16,4 2 9 15,-1 3-11-15,1 5-1 16,5 1 0-16,0 3-1 16,1 1-3-16,0 9-3 15,-3 3-1-15,-8-3-1 16,-13-6-2-16,-13-9 0 0,-18-6 0 16,-13-6 0-1,-15-5 0-15,-13-11 0 0,-15-10-2 16,-8-13-9-16,-11-6-24 15,-4-8-20-15,-3-2-37 16,0-5-45-16,-20-5-139 16</inkml:trace>
  <inkml:trace contextRef="#ctx0" brushRef="#br0" timeOffset="29761.2164">11405 7618 145 0,'0'-1'92'0,"0"1"-41"15,0 0-11-15,0 0-14 16,0 0 9-16,0 0 2 15,0-2-13-15,0 2-10 16,0-4 0-16,1 0 28 16,17-2 3-16,9-4-12 15,13 1-9-15,21-2 12 16,30-1 13-16,41-2-6 0,42 0 8 16,50 1 1-1,32 0-18-15,13 2-15 0,-4 4-3 16,-23-6-13-16,-29 2 0 15,-36 5-2-15,-40 2-1 16,-39 4 0-16,-33 2 0 16,-25 15-2-16,-12 5-11 15,-10 0-29-15,-7 2-66 16,-11-5-61-16,0-11-197 16</inkml:trace>
  <inkml:trace contextRef="#ctx0" brushRef="#br0" timeOffset="31706.8735">11461 7201 250 0,'0'-1'65'0,"0"-1"-30"16,0 2-7-16,0-3-10 16,0 1-3-16,0-1-7 15,0-1 11-15,0 0 18 16,0 3-3-16,0-1 1 16,0 2-7-16,0-1-9 0,2 1-9 15,11-4-4-15,7 0 6 16,11-2 12-16,9-6 5 15,8-2 1-15,8 0 0 16,3 1-8-16,-4 3 1 16,-9 4-10-16,-11 6-8 15,-12 0-1-15,-6 11-3 16,-11 20 3-16,-6 16 8 16,0 13-6-16,-17 6-2 15,-8 3-2-15,2-10-2 16,4-12 0-16,10-17-6 15,9-12-44-15,0-11-101 0,9-7-121 16</inkml:trace>
  <inkml:trace contextRef="#ctx0" brushRef="#br0" timeOffset="32355.0572">13460 6973 208 0,'-6'0'210'0,"2"-4"-181"16,4 4 9-16,0-2 2 15,0 2 5-15,0 0-2 16,0 0-8-16,15 0 15 16,9 8-14-16,4 8 0 0,3 2-2 15,-1 4-9-15,-2 2-12 16,-4 0-9-16,-6-1-3 15,-1 1-1-15,-8-1-6 16,-2-4-19-16,-2-6-41 16,-4-4-55-16,-1-9-85 15</inkml:trace>
  <inkml:trace contextRef="#ctx0" brushRef="#br0" timeOffset="32538.175">13717 6895 543 0,'-30'0'139'0,"-4"18"-108"15,-8 20 25-15,-9 13-21 16,0 7-29-16,4 2-6 16,9-7-17-16,16-4-82 15,15-19-119-15</inkml:trace>
  <inkml:trace contextRef="#ctx0" brushRef="#br0" timeOffset="33419.2611">13892 7421 168 0,'6'-5'117'0,"4"-2"-56"15,2-1-6-15,6-1 9 16,3 0-11-16,4 3-7 15,5-1 3-15,4 5-8 16,2 0 7-16,1 2-13 16,-3 0-17-16,-2 0-10 15,-8 8-4-15,-3-1-4 16,-4 2-2-16,-4-4-4 0,-6-1-16 16,0-1-36-1,-2 2-49-15,-5-3-53 0</inkml:trace>
  <inkml:trace contextRef="#ctx0" brushRef="#br0" timeOffset="35530.8293">10908 6393 165 0,'-3'-8'245'0,"-3"1"-170"15,6 1-9-15,-2 3-18 16,1 1 4-16,-2 2-5 15,0 0-19-15,-2 3-9 0,1 22 6 16,-2 14 5-16,-5 14-5 16,-5 4-12-16,1 3-10 15,2-2-3-15,4-2 0 16,6-4-8-16,3-12-41 16,0-18-93-16,3-22-111 15</inkml:trace>
  <inkml:trace contextRef="#ctx0" brushRef="#br0" timeOffset="36096.1237">13025 5463 445 0,'-30'20'51'0,"5"6"-29"16,8-2 21-16,4-6-3 15,7-3-17-15,6-8-7 16,0-2 10-16,12-1 16 16,13 0-3-16,3 1 3 15,-1 3 5-15,-8 7-7 16,-6 12-16-16,-13 12 3 16,0 13-10-16,-26 10-9 0,-11 3-6 15,-5-5-1-15,3-10-1 16,10-15-3-16,9-24-19 15,4-11-45-15,11-13-51 16,5-28-110-16,0-9-209 16</inkml:trace>
  <inkml:trace contextRef="#ctx0" brushRef="#br0" timeOffset="36295.6513">13090 5465 763 0,'27'0'59'16,"28"0"17"-16,12 0-38 15,5 0-28-15,3 0-9 16,-7-12-1-16,-5-4-7 16,-11 0-36-16,-13 1-98 15,-15-2-193-15</inkml:trace>
  <inkml:trace contextRef="#ctx0" brushRef="#br0" timeOffset="37908.3381">20808 5666 361 0,'-6'-12'62'0,"5"6"-8"16,1-1 9-16,0 2-9 15,-3 2-3-15,1 2-7 16,2 1-6-16,0 4-15 0,0 36-17 16,12 29 28-16,-1 29 4 15,-4 22-18-15,-7 11-9 16,0-1-4-16,-1-2-3 15,-14-7 0-15,0-6-3 16,1-9 0-16,3-8-1 16,3-10 0-16,3-15-2 15,4-10-5-15,-1-14-10 16,2-13-31-16,0-13-48 16,-1-18-81-16,-2-6-148 15</inkml:trace>
  <inkml:trace contextRef="#ctx0" brushRef="#br0" timeOffset="39023.2178">20781 5517 199 0,'-3'0'39'15,"-1"0"8"-15,1 0 7 16,2 0-1-16,-1 0 0 16,1 3-6-16,1 8-17 0,0 5 3 15,0 3-2 1,8 1-5-16,1 3-5 0,2 4-10 16,-1 0 3-16,-1 4 3 15,0-2 3-15,-1-6-4 16,-1-5-8-16,-1-8 3 15,-3-5 3-15,-3-1-2 16,1-4-1-16,-1 0 1 16,2-7-1-16,-2-15-7 15,0-6-4-15,0 0-4 16,0 4-7-16,-5 7-1 16,1 6 5-16,2 3 4 15,1 3 2-15,-1 2 1 16,2 2 0-16,-1-1 1 0,-2 2 1 15,3 0-2-15,0 0 1 16,0 0-1-16,0 0 1 16,0 0 1-16,0 0 1 15,0 0 0-15,6 0 1 16,11 0 7-16,9 8 9 16,4 0-2-16,11 1 7 15,6 4 2-15,10 1-8 16,8 5 5-16,4 3-3 15,3 4-8-15,-2 5-4 16,-6 6-5-16,0 2-1 16,-3 6-3-16,6 6 2 15,5 5 1-15,10 6 1 0,8 6-1 16,8 5 0-16,9 2-1 16,4 5-2-16,5 1 0 15,4 0 0-15,0 3 0 16,-7-1 0-16,-11-7 1 15,-15-5-1-15,-20-15 1 16,-21-12-1-16,-17-12 0 16,-19-10 0-16,-6-6-2 15,-4-1-1-15,0 4-9 16,-8 5-15-16,-13 0-35 16,-11 0-76-16,-15-10-115 15</inkml:trace>
  <inkml:trace contextRef="#ctx0" brushRef="#br0" timeOffset="40012.9364">20851 6638 61 0,'-3'-3'163'16,"0"3"-134"-16,2 0-10 15,1-1 18-15,-2 1-6 16,1 0 7-16,-1 0 7 16,1 6-12-16,-1 16 12 15,-2 9-15-15,-2 10-6 0,-1 4-4 16,-4 12 5-16,-5 6-2 16,-2 7 4-16,-6 8-12 15,-3 1-5-15,2-5-3 16,3-13-4-16,5-16-3 15,8-17 0-15,2-12 0 16,5-8 0-16,2-5 0 16,0-3 1-16,2 0 12 15,20 0 10-15,8 0-2 16,9 0-5-16,8 0-9 16,7 0-2-16,10 0 0 15,14-9 1-15,14-5 1 0,15-5 7 16,6 0 6-16,0 0 1 15,-4 0 1-15,-9 5-2 16,-15 2-6-16,-6 4-9 16,-6 0-3-16,2 2 0 15,-1 0 0-15,2-1-2 16,-1 4 1-16,-1 1 3 16,-3 2 7-16,-1 0 6 15,-3 12-10-15,-3 10-4 16,-7 0 0-16,-8 0-3 15,-10-4 0-15,-11-5 0 16,-9-6 0-16,-8-5 0 16,-5 0 0-16,-3-2-4 15,-1 3-11-15,-2-1-27 16,0-1-56-16,0-1-46 0,-14 0-118 16</inkml:trace>
  <inkml:trace contextRef="#ctx0" brushRef="#br0" timeOffset="40935.097">20835 6825 220 0,'0'0'67'16,"0"0"-67"-1,0 2-3-15,0 3-10 0,4 2-21 16,5-1 2-16,1-3 30 16,-4-1 2-16,1 0 5 15,-6-2 11-15,-1 0-3 16,2 0-12-16,-2 0-1 16,1 0-4-16,-1 0 4 15,0 0 6-15,0 0 7 16,0 0 11-16,0 0 9 15,0 0 2-15,0 0 3 16,0-2 0-16,0 2-5 16,0 0-12-16,0 0-12 15,0 0-1-15,0-2 13 0,0 1 18 16,0-1 1-16,0 1-5 16,0 0-1-16,3 1-5 15,27 0-7-15,15-2 7 16,16-2-3-16,9-1-6 15,-4-2-2-15,-11 3 3 16,-16 0-6-16,-17 4-11 16,-13 0-4-16,-9 17 0 15,-6 21-1-15,-25 12-1 16,-11 13-1-16,-3 3-2 16,2-6 1-16,12-3 1 15,10-11-19-15,14-6-53 16,7-14-96-16,0-26-192 0</inkml:trace>
  <inkml:trace contextRef="#ctx0" brushRef="#br0" timeOffset="41499.5632">22151 6638 188 0,'0'-6'304'0,"0"3"-224"16,0 2-13-16,0 1-38 16,0 0-16-16,5 0 3 15,6 0 2-15,9 17 5 16,7 8 11-16,3 5-8 15,-1 2-4-15,0 0-10 16,-4-2-8-16,-7-2-4 16,-5 0-4-16,-2-3-21 15,1-3-61-15,-9-5-97 0,-2-14-172 16</inkml:trace>
  <inkml:trace contextRef="#ctx0" brushRef="#br0" timeOffset="41649.058">22429 6827 557 0,'-35'18'144'0,"-7"12"-49"15,-1 12-29-15,3 2-44 16,4 4-22-16,9-4 0 16,12-4-68-16,9-15-222 15</inkml:trace>
  <inkml:trace contextRef="#ctx0" brushRef="#br0" timeOffset="42813.1799">22810 6870 109 0,'-4'3'41'16,"-2"1"-34"-16,5-4-2 15,-1 1 5-15,2-1 17 16,-1 0 12-16,1 0 1 15,0 0 9-15,0 0-5 16,0 0-12-16,0-5-25 16,0 1-5-16,0 2-2 15,0 1 1-15,0 1 2 0,0 0 10 16,0 0 20-16,0 0-4 16,3 0-3-16,5 0 14 15,6 11 2-15,5 7-20 16,4 6-1-16,5 1 0 15,0 4 0-15,4 0 7 16,-1-2 1-16,-1-1 3 16,3 1-10-16,-3-1-9 15,-2-5-1-15,-3-1-6 16,-3-3-5-16,-3-4-1 0,-6-2 0 16,-4-5-2-1,-3 1-4-15,-6-4-21 0,0 8-59 16,-2-2-92-16,-26 1-206 15</inkml:trace>
  <inkml:trace contextRef="#ctx0" brushRef="#br0" timeOffset="43155.0385">22539 7319 288 0,'6'0'211'16,"6"-5"-148"-16,16 1 2 15,12-1-14-15,10-4-21 16,9 3 3-16,10 2-9 15,1-1 1-15,-6 5-1 16,-4 0-7-16,-11 0-11 16,-4 0-5-16,-6 0 0 15,-8 7-1-15,-6 0-4 16,-8 0-22-16,-7-1-52 16,-2 0-34-16,-8-1-40 15,0-3-234-15</inkml:trace>
  <inkml:trace contextRef="#ctx0" brushRef="#br0" timeOffset="44226.776">20499 6248 251 0,'-7'-5'69'0,"1"4"-22"15,1-1 30-15,4 2-19 0,-1 0-4 16,1 0-9-16,1 0-7 16,0 14-12-16,0 18 19 15,0 12 0-15,0 9-25 16,0 0-10-16,0 2-10 15,6-3-2-15,7-4-28 16,1-10-96-16,5-24-154 16</inkml:trace>
  <inkml:trace contextRef="#ctx0" brushRef="#br0" timeOffset="44925.2866">21993 5589 385 0,'0'0'51'16,"0"0"-38"-16,0 0-12 15,0 0 1-15,0 0-2 16,0 0 1-16,0 0 3 15,0 0 31-15,0 0 10 16,0 0-13-16,0 0-10 16,0 0-4-16,0 0 0 15,0 0-5-15,0 0-6 16,0 0-3-16,0 0 1 16,0 0 8-16,-2 0 4 15,1 0 1-15,-2 5-3 16,0 3 0-16,1-1-1 0,2 0-7 15,0-2-3-15,0-4-3 16,0-1 1-16,0 4-1 16,0 0 0-16,0 7 2 15,0 3 2-15,0 7 1 16,-7 4-1-16,0 2-3 16,1-1 0-16,1-6-1 15,3-6-1-15,2-4-1 16,0-5-1-16,0-2 1 15,5-1 1-15,16-2 0 16,5 0 3-16,9 0-1 16,5-2 3-16,9-10 6 15,5 2 6-15,3-2 7 0,-6 2-11 16,-14 2-8-16,-12 4-5 16,-10 2-2-16,-3-3-30 15,2-2-81-15,-7-3-64 16,-4-12-296-16</inkml:trace>
  <inkml:trace contextRef="#ctx0" brushRef="#br0" timeOffset="45107.5759">22430 5487 410 0,'-7'0'211'0,"-10"20"-147"15,1 19 21-15,-5 14-19 0,0 14-18 16,-3 12-19-16,3 8-17 15,3 4-9-15,6 1-3 16,11-8-10-16,1-7-83 16,3-19-184-16</inkml:trace>
  <inkml:trace contextRef="#ctx0" brushRef="#br0" timeOffset="52157.1634">11703 8151 177 0,'-5'-2'99'0,"-1"1"-84"16,3 1 2-16,-1 0 44 16,3-1-5-16,-1 1-27 15,1 0-4-15,1-1 7 16,-2 1 1-16,2 0-13 15,0 0-11-15,0 12-6 16,0 13 28-16,0 8-8 16,3 4-17-16,7 6-5 0,-1 2 7 15,2-1 2-15,2-6-7 16,-4-13-1-16,0-11-2 16,1-13 1-16,-1-1 3 15,2-26 1-15,1-17-5 16,-5-10-1-16,-2-6-2 15,-5-9 0-15,0-2-2 16,0-3-2-16,-6 7 2 16,-2 13 4-16,1 16 0 15,6 12 1-15,-2 14 0 16,3 4 0-16,0 3-1 16,0 4-1-16,0 0-2 15,13 0 3-15,14-2 1 0,11-4 1 16,16-7 0-16,13-6 2 15,11-7 2-15,12-6 5 16,2 1 0-16,-2 2-7 16,-9 8-2-16,-13 6 0 15,-13 11-1-15,-10 4-9 16,-8 0-26-16,-7 10-56 16,-8 13-84-16,-16 11-96 15</inkml:trace>
  <inkml:trace contextRef="#ctx0" brushRef="#br0" timeOffset="52739.1339">12173 8102 284 0,'-3'0'29'16,"1"0"-22"-16,2 0-4 15,0 0 2-15,0-4 24 16,0 1 16-16,0-3 8 16,8-2 15-16,10-2-19 15,2 1-24-15,2 2 15 16,-3-1-13-16,-6 8-20 15,-4-2-3-15,-4 2-4 16,-5 2 0-16,0 22 0 16,-8 14 3-16,-19 9 0 15,-4 7-3-15,-2 0 1 0,5-2-1 16,7-7 0-16,10-10 0 16,11-13-1-16,0-14 0 15,27-8 1-15,12-7 0 16,9-15 1-16,3-3 0 15,-4 3-1-15,-11 6 0 16,-9 1-1-16,-12 8-17 16,-3 5-57-16,-5 2-77 15</inkml:trace>
  <inkml:trace contextRef="#ctx0" brushRef="#br0" timeOffset="53130.7858">12543 7987 93 0,'0'0'283'16,"0"0"-260"-16,0 0-19 0,0 4 3 16,-2 14 0-16,-5 2-3 15,-4 6 10-15,-3 6 7 16,-2 3-3-16,2-1-3 16,5-6-5-16,6-6-6 15,3-8-2-15,6-6 6 16,19-8 9-16,6 0 9 15,4-1 7-15,1-12-6 16,-5 2-10-16,-4 2-4 16,-7 4-10-16,-6 4-3 15,-6 1-10-15,-3 0-29 16,-3 0-77-16,-2 0-98 16</inkml:trace>
  <inkml:trace contextRef="#ctx0" brushRef="#br0" timeOffset="53354.3411">12772 7935 391 0,'0'0'90'16,"-1"10"-78"-16,-4 18 35 15,3 14 1-15,-3 8-15 16,-1 5-18-16,-3 5 1 15,-3-1-11-15,0 0-5 16,3-1-2-16,6-5-31 16,2-11-109-16</inkml:trace>
  <inkml:trace contextRef="#ctx0" brushRef="#br0" timeOffset="54069.1421">13056 8069 45 0,'2'0'277'0,"-2"0"-228"16,6-2-2-16,10 2 11 15,3-2-5-15,10 1-25 16,1-1-12-16,-4 0-3 16,-3 2-11-16,-8 0-2 15,-5 0-3-15,-3 9-32 16,0 6-65-16,-7 3-148 15</inkml:trace>
  <inkml:trace contextRef="#ctx0" brushRef="#br0" timeOffset="54268.7155">13174 8256 658 0,'0'0'25'16,"3"10"-19"-16,19-1 5 15,8 0-11-15,-4-1 0 16,0-3-43-16,1 0-125 16,-6-5-295-16</inkml:trace>
  <inkml:trace contextRef="#ctx0" brushRef="#br0" timeOffset="54998.9129">13833 8035 4 0,'0'-6'173'0,"0"2"-158"15,0 2-12-15,0 2-3 16,0 0-5-16,0 0-16 16,0 0 2-16,0 0 16 15,0 0 3-15,0 0 2 16,0 0 5-16,0 0 18 15,0 0 8-15,0 0-22 16,0 0-7-16,0 0 4 16,0 0 16-16,-1 0 3 0,1 0 2 15,-2 0 9-15,2 0-10 16,0 0-11-16,-1 0 1 16,1 0-6-16,0 0-1 15,-2 0-3-15,2 0-1 16,-1 0 2-16,1 0-1 15,0 0 0-15,-2 0 4 16,2 0 4-16,0 0-2 16,0 0-6-16,0 0-5 15,0 0-3-15,0 0-17 16,0 0-79-16</inkml:trace>
  <inkml:trace contextRef="#ctx0" brushRef="#br0" timeOffset="56490.6271">13671 7839 353 0,'0'-1'86'0,"0"1"-69"16,3 0 4-16,10 0 17 16,5 0 3-16,6-2 1 15,1-2-1-15,1-2-7 16,1 3-1-16,-7 1-4 15,-6 2-8-15,-5 0-11 16,-8 5-8-16,-1 23 3 16,-7 15 3-16,-20 13-5 0,-12 14-2 15,-1 2-1-15,-2 0 0 16,9-11 0-16,9-19 0 16,18-15 0-16,6-14 0 15,17-13 0-15,24 0 2 16,13-6 0-16,8-14 6 15,-4 2 0-15,-11 4-5 16,-15 3-2-16,-17 6-1 16,-7 3-8-16,-6 2-49 15,-2 0-93-15,-4 0-132 16</inkml:trace>
  <inkml:trace contextRef="#ctx0" brushRef="#br0" timeOffset="56945.363">14105 8013 294 0,'0'0'305'0,"0"2"-297"16,0 27-2-16,0 0 6 15,1 4 5-15,10-3-12 16,4-4-3-16,0-2 1 15,3-10-1-15,-2-6 1 16,0-8 7-16,-2-2 6 0,-1-20-6 16,-2-11-6-16,-1-5-2 15,-6-10-1-15,-4-1-1 16,0 0 0-16,-4-2 0 16,-11 7 0-16,3 8-1 15,-1 6 1-15,4 7 0 16,3 6 1-16,1 3-1 15,5 2 0-15,0 2 0 16,0-5 2-16,17-2 3 16,13-5 5-16,13-3 12 15,15-3 7-15,15-2 2 16,6 2 1-16,0 1-18 16,-10 7-10-16,-17 7-4 0,-14 11-4 15,-10 2-22 1,-7 8-67-16,-14 16-63 0,-7 5-139 15</inkml:trace>
  <inkml:trace contextRef="#ctx0" brushRef="#br0" timeOffset="57327.9749">14685 7736 224 0,'0'-4'234'0,"-1"4"-183"16,-17 0-9-16,1 16-21 16,-6 12 2-16,-4 10 7 15,0 13 9-15,0 11-10 16,6 7-13-16,8 2 12 15,11-10-4-15,2-16-15 16,19-16-6-16,16-19-1 16,8-10 3-16,11-4 5 15,2-26-1-15,-6-8 0 16,-12-6 19-16,-19 5-9 16,-19 3-6-16,-8 10-3 15,-37 12-7-15,-18 14-3 0,-6 0-2 16,9 30-6-16,15 8-29 15,21 4-97-15,14-18-91 16</inkml:trace>
  <inkml:trace contextRef="#ctx0" brushRef="#br0" timeOffset="59439.5033">21117 8051 146 0,'-3'-13'110'16,"-3"2"-58"-16,3 0-6 15,2 0 1-15,1 2-2 16,0 0-5-16,0 1 2 16,0 4-3-16,0 2-10 15,0 2-8-15,0 0-6 16,0 0-6-16,1 18-3 16,11 14 17-16,3 12 3 0,4 9 1 15,1 7-9 1,-1 2-8-16,0-7-5 0,-2-9-2 15,-2-19-3-15,0-14 1 16,3-13 2-16,1-6 0 16,7-28-3-16,-3-15 0 15,0-9 0-15,-8-6-7 16,-5-5-4-16,-9-7 2 16,-1 0 5-16,0 7 2 15,-5 12 2-15,-3 18 0 16,7 14 0-16,1 10-1 15,0 6 0-15,19 4-1 16,11 3 1-16,13 2 1 16,18 0 1-16,10 0 3 0,10-8 1 15,7-2 1-15,2 0-3 16,-2-2 2-16,-13 6-5 16,-14 4 0-16,-21 2-13 15,-14 0-64-15,-15 8-78 16,-11 12-88-16</inkml:trace>
  <inkml:trace contextRef="#ctx0" brushRef="#br0" timeOffset="60420.7145">21800 7933 225 0,'0'-3'46'16,"0"2"2"-16,0-1-19 16,0 1 12-16,0-2 9 15,0 1-3-15,0 2 6 0,0 0-16 16,0 0-14-16,0 6-8 15,0 19 17-15,0 12 11 16,0 7-17-16,-4 3-7 16,-6-2-8-16,-1 3-7 15,0-1-3-15,0 1-1 16,-1 2-3-16,3-7-17 16,0-7-59-16,3-10-61 15,4-23-170-15</inkml:trace>
  <inkml:trace contextRef="#ctx0" brushRef="#br0" timeOffset="61201.7733">22000 8005 119 0,'3'-4'72'16,"1"-2"-14"-16,-4 0 9 15,0 4 6-15,0 0-10 16,0 1-5-16,0 1-16 16,-8 0-18-16,-3 5 5 15,-1 11 4-15,2 6-18 0,10-2-11 16,0 2 0-16,9-7 0 15,15 1 3-15,4-5 8 16,2 2 9-16,-3 0 9 16,-11 6 3-16,-8 3-1 15,-8 10-2-15,-8 6-12 16,-20 8-6-16,-11-1-12 16,-4-8-3-16,4-10-1 15,8-15-19-15,8-12-40 16,13-3-34-16,5-28-51 15,5-5-49-15,0-1-71 16</inkml:trace>
  <inkml:trace contextRef="#ctx0" brushRef="#br0" timeOffset="61384.7885">22084 7975 294 0,'12'-10'195'0,"3"0"-88"15,14 3-21-15,15-1-29 16,11-1-20-16,11-1-14 16,1-6-14-16,-6 1-9 15,-9 5-3-15,-13 2-53 16,-17 4-102-16,-16-1-158 16</inkml:trace>
  <inkml:trace contextRef="#ctx0" brushRef="#br0" timeOffset="69764.3341">20959 1683 400 0,'15'-15'36'0,"4"-1"16"16,1 0 14-16,-3 2-12 16,-7 6-13-16,-10 6 11 15,0 2-6-15,-13 0-4 16,-24 24-21-16,-17 23-18 15,-8 17-3-15,-1 12 1 16,8 5 0-16,14-5-1 16,18-8 0-16,21-10-2 15,2-10-3-15,30-8-9 0,15-9-41 16,16-4-39 0,12-12-54-16</inkml:trace>
  <inkml:trace contextRef="#ctx0" brushRef="#br0" timeOffset="70097.0537">21535 1927 319 0,'0'14'201'0,"0"3"-146"15,28-4-3-15,10-11-8 16,14-2 1-16,7-10-11 0,4-16-5 16,-5-4 1-1,-13 0-12-15,-14 0-6 0,-14 5-6 16,-16 4-2-16,-1 3 3 16,-33 8 2-16,-16 6-9 15,-9 4-5-15,-1 0-4 16,9 12-1-16,9 5-12 15,13 0-37-15,10 4-26 16,17 4-61-16,2-3-24 16</inkml:trace>
  <inkml:trace contextRef="#ctx0" brushRef="#br0" timeOffset="70363.0273">22242 1761 42 0,'-42'23'428'16,"5"2"-382"-16,17-1 17 15,11-8-31-15,9-2-24 16,0-6 9-16,6 6 19 16,7 0 2-16,-2 2 5 15,-6 6-12-15,-5 10-13 16,-6 8-4-16,-26 3-7 15,-9-2-7-15,-4-6-9 0,-3-13-60 16,3-13-26 0,13-9-80-16,11-2-135 0</inkml:trace>
  <inkml:trace contextRef="#ctx0" brushRef="#br0" timeOffset="70612.2928">22543 1714 413 0,'-1'0'173'0,"1"23"-117"16,0 10-9-16,4 8-9 0,17 3-5 15,9-2 0-15,4-3-12 16,7-4-13-16,3-6-8 15,-5 0 0-15,-6-4-1 16,-6 0-2-16,-11 0-11 16,-4-8-52-16,-7-4-64 15,-2-13-79-15</inkml:trace>
  <inkml:trace contextRef="#ctx0" brushRef="#br0" timeOffset="70761.9258">22870 1786 444 0,'-39'6'185'16,"-7"29"-117"-16,-14 13-2 0,-10 10-29 16,-6 3-26-16,4-1-11 15,10-4-2-15,13-4-40 16,17-6-102-16,19-22-145 16</inkml:trace>
  <inkml:trace contextRef="#ctx0" brushRef="#br0" timeOffset="71194.3924">23409 1721 386 0,'1'0'206'0,"18"6"-157"16,14-3 19-16,11-1-41 16,8-2-15-16,-2 0-11 15,-6 0-1-15,-11 0-17 16,-8 8-100-16,-14 9-111 15</inkml:trace>
  <inkml:trace contextRef="#ctx0" brushRef="#br0" timeOffset="71377.189">23467 2009 551 0,'-5'0'185'0,"5"0"-149"16,20 0-6-16,14 0-25 16,8 0-5-16,-3-7-8 15,4-2-109-15,-10-4-278 16</inkml:trace>
  <inkml:trace contextRef="#ctx0" brushRef="#br0" timeOffset="74003.9383">24498 1143 271 0,'-14'-2'66'0,"4"2"-17"15,1-1-8-15,5 1-2 16,1-2 8-16,1 0 1 0,-1 1-9 16,1 1-5-16,2 0-3 15,-1-1-5-15,1 1-4 16,0-4 3-16,5-2 9 16,21-4-5-16,13-1-11 15,7-2 4-15,-1 4-5 16,-7 2-4-16,-15 5-3 15,-8 2-5-15,-10 0-5 16,-4 0-1-16,-1 13 1 16,0 14 1-16,0 9-1 15,-22 6 0-15,-5 0-2 16,0-3-1-16,6-9 1 0,8-8 0 16,10-6 1-16,3-4 0 15,0 0 1-15,16 0 0 16,12 0 0-16,8 1 1 15,3-2 2-15,2-1-3 16,-4-2 0-16,-6 1-1 16,-5 0-10-16,-4-1-60 15,-1 1-74-15,-9-2-117 16</inkml:trace>
  <inkml:trace contextRef="#ctx0" brushRef="#br0" timeOffset="74486.4188">25236 1199 387 0,'-7'0'51'0,"7"8"2"15,0 4-10-15,0 2-5 16,4 6-11-16,11 0-9 15,2 4-4-15,2-1 5 16,5-1 0-16,0-1-7 16,-2-5-4-16,-1-4-4 15,-3-6 0-15,-3-6-1 16,1 0 3-16,1-6-1 16,2-16-3-16,-2-12-1 0,-3-4-1 15,-6-12 0-15,-5-9-1 16,-3-5-1-16,0-5-3 15,-9 5-2-15,-1 10 4 16,1 10 0-16,1 16 3 16,5 10 0-16,1 10 0 15,2 3 1-15,0 4 0 16,0 1 0-16,17 0-1 16,10-2 2-16,12 0 4 15,13-6 7-15,11 1 8 16,8-8 1-16,1 1-4 15,-8 2-7-15,-9-1-11 16,-13 7 0-16,-9 4-10 0,-13 2-31 16,-1 0-82-16,-16 2-127 15</inkml:trace>
  <inkml:trace contextRef="#ctx0" brushRef="#br0" timeOffset="75068.3088">25955 974 243 0,'0'-5'164'0,"0"2"-86"16,0 1-24-16,0-1-19 15,0 0-13-15,0 1-4 0,0-1-5 16,0 3 6 0,0-2 8-16,0 2-1 0,-7 0-1 15,-11 2-14-15,-6 18-9 16,-4 11-1-16,-3 11 2 16,-1 11 2-16,4 6 2 15,8 3 4-15,9-9 1 16,11-13-9-16,7-10-3 15,22-10 2-15,12-12 4 16,7-8 2-16,1 0-3 16,-4-22 1-16,-7-4 3 15,-16 2 7-15,-12 4-6 0,-10 0-2 16,-22 4 1 0,-20 1-9-16,-15 12-10 0,-1 3-13 15,6 0-29-15,10 12-48 16,17-1-88-16,14-2-87 15</inkml:trace>
  <inkml:trace contextRef="#ctx0" brushRef="#br0" timeOffset="75467.3636">24373 1895 470 0,'8'-14'73'16,"42"-6"-16"-16,32-8 5 15,40-5-4-15,38-5-2 16,35 1 5-16,16 0-16 0,-6 6-15 16,-21 2-11-16,-35 7-15 15,-37 2-4-15,-31 4-1 16,-29 8-4-16,-18 4-17 15,-17 4-58-15,-3 0-78 16,-14 7-114-16</inkml:trace>
  <inkml:trace contextRef="#ctx0" brushRef="#br0" timeOffset="75849.456">25389 2024 516 0,'-44'17'54'16,"14"5"29"-16,13-8-62 16,14-3-17-16,3-5 0 15,25-1 9-15,12-2 18 16,6 1 21-16,-2-2-4 0,-13 3-7 16,-10-2 2-16,-12 7-21 15,-6 7-16-15,-9 16-3 16,-27 11 0-16,-15 3-3 15,-7-9-3-15,-2-14-35 16,8-17-76-16,15-7-53 16,12-17-152-16</inkml:trace>
  <inkml:trace contextRef="#ctx0" brushRef="#br0" timeOffset="76032.5999">25523 1885 631 0,'13'-16'84'0,"22"6"40"0,9 2-55 16,9 1-31-16,3 2-18 15,1 2-16-15,-4 0-4 16,-4-3-5-16,-4 2-12 16,-4-2-47-16,2 0-96 15,-9-4-147-15</inkml:trace>
  <inkml:trace contextRef="#ctx0" brushRef="#br0" timeOffset="77711.5879">3327 7634 231 0,'-19'-1'174'0,"1"1"-134"15,-5 0 14-15,0 0-3 16,-7 15-17-16,-3 15-8 16,-4 9-7-16,-4 12-2 15,1 5 0-15,6 5-1 16,10 3 1-16,10 0-3 16,14-6-11-16,5-12-2 15,25-14-1-15,14-12-1 16,9-16 1-16,8-4-4 15,6 0-19-15,-5-14-40 0,3-1-94 16,-11-5-91-16</inkml:trace>
  <inkml:trace contextRef="#ctx0" brushRef="#br0" timeOffset="77978.7931">3689 7894 332 0,'5'11'165'0,"19"-3"-131"16,16-8 4-16,14 0 6 15,9-25-11-15,4-15-8 16,-8-3 5-16,-8 2 2 0,-20 7-17 16,-14 8-10-16,-17 10-3 15,0 6 2-15,-33 6-1 16,-13 4-3-16,-10 6-3 15,1 17-2-15,8 6-8 16,8-2-35-16,12-2-48 16,18-1-69-16,9-8-27 15</inkml:trace>
  <inkml:trace contextRef="#ctx0" brushRef="#br0" timeOffset="78243.9235">4504 7525 337 0,'0'0'131'0,"0"15"-90"16,-9 12 11-16,-4 6 3 15,-1 0-7-15,8-4-27 16,5-2-6-16,1-6 1 16,0-3 9-16,0 0 2 15,4-2-6-15,-4 5-5 16,-4 2-5-16,-24 1-4 15,-14 0-5-15,-7-1-2 16,-3-8-7-16,10-2-32 16,10-6-47-16,15-4-36 15,17-3-88-15</inkml:trace>
  <inkml:trace contextRef="#ctx0" brushRef="#br0" timeOffset="78493.236">4774 7533 416 0,'16'18'77'0,"9"2"13"15,12 6-24-15,3-1-1 0,4 1-45 16,1-1-11-16,-3 0-5 15,-4-3-4-15,-5-3 0 16,-8 0-10-16,-3-1-42 16,-3-4-125-16,-9-12-207 15</inkml:trace>
  <inkml:trace contextRef="#ctx0" brushRef="#br0" timeOffset="78660.2635">5231 7644 525 0,'-33'44'98'0,"6"10"-25"16,-4 9 4-16,-5 4-18 15,0 4-40-15,-1-1-19 16,9-6-2-16,10-7-25 0,10-5-82 16,8-11-88-16,0-15-205 15</inkml:trace>
  <inkml:trace contextRef="#ctx0" brushRef="#br0" timeOffset="79124.8209">5552 7551 474 0,'0'0'153'0,"8"0"-128"16,12 0-8-16,5 0 11 15,7 0-18-15,-1-8-10 16,-3 0 1-16,-4 0-1 16,-7 4-10-16,-6 4-40 15,-5 0-96-15,-6 12-149 16</inkml:trace>
  <inkml:trace contextRef="#ctx0" brushRef="#br0" timeOffset="79274.8059">5621 7778 288 0,'11'-10'433'0,"4"4"-409"15,18 0-16-15,7-2-7 16,3-3-1-16,0-4-3 16,-2-11-85-16,-11-6-409 15</inkml:trace>
  <inkml:trace contextRef="#ctx0" brushRef="#br0" timeOffset="81087.0692">6508 7305 31 0,'-1'-11'308'0,"-4"2"-258"16,5-2 8-16,0 3-2 16,0 1 0-16,0 0-18 15,0 1-6-15,0 4-3 16,0 0-7-16,0 2-5 16,0 0-11-16,3 10-3 15,13 19 5-15,2 11 22 16,2 7-10-16,-3 1-11 15,-5 1-3-15,-1-11-1 16,-2-12-4-16,-5-10 1 16,-1-14-2-16,0-2 0 0,2-12 2 15,-1-22-1 1,2-15-1-16,-6-8-2 0,0-2-1 16,-1-3 3-16,-14 3-1 15,-3 3 1-15,0 6 0 16,3 8 1-16,6 4-1 15,6 8 0-15,3 4 0 16,0 2 0-16,11-1 0 16,12-4 0-16,9 0 0 15,7-5 0-15,11 2 2 16,11-2 0-16,10 2 3 16,3 1 6-16,-2 2 3 15,-7 5-8-15,-9 5-6 16,-11 4 0-16,-11 5-9 0,-12 5-43 15,-4 5-102-15,-18 0-166 16</inkml:trace>
  <inkml:trace contextRef="#ctx0" brushRef="#br0" timeOffset="81386.315">7052 7002 137 0,'-3'0'352'0,"-3"0"-306"15,6 0-24-15,-1 15 44 16,1 11-13-16,-6 6-27 15,0 8 1-15,-4 4-15 16,-3 0-11-16,0-5-1 16,3-3-1-16,4-4-16 15,2 1-45-15,4-8-102 16,5-13-85-16</inkml:trace>
  <inkml:trace contextRef="#ctx0" brushRef="#br0" timeOffset="81652.4358">7281 7045 498 0,'-8'0'104'16,"8"13"-89"-16,0 4-9 15,21-5 10-15,4-1 1 16,2 0 8-16,-1-2 10 15,-5 7-7-15,-9 6-10 16,-7 4-6-16,-5 9-2 16,-10 0-6-16,-18 1-4 15,-8-7-6-15,-4-10-24 16,-1-9-66-16,6-10-90 0,5-2-73 16</inkml:trace>
  <inkml:trace contextRef="#ctx0" brushRef="#br0" timeOffset="81802.7035">7360 6979 477 0,'33'-12'62'0,"10"5"7"16,6 0-17-16,-1 5-30 16,-6-3-17-16,-7 3-5 15,-9 2-2-15,-10 0-25 16,-4 19-107-16,-12 11-183 0</inkml:trace>
  <inkml:trace contextRef="#ctx0" brushRef="#br0" timeOffset="82067.7128">6553 7857 513 0,'0'0'117'16,"37"0"-106"-16,32-21 55 15,29-12 17-15,29-11-38 0,19-11-14 16,16-5-4 0,-2-9-5-16,-15 7-15 0,-25 6-4 15,-34 13-3-15,-32 17-14 16,-25 12-72-16,-16 14-117 15,-13 0-176-15</inkml:trace>
  <inkml:trace contextRef="#ctx0" brushRef="#br0" timeOffset="82533.2463">7218 7805 573 0,'0'0'67'0,"-6"0"-44"16,-7 14 0-16,-7 14-9 15,0 12-8-15,3 6-5 16,8 2 0-16,9-6-1 15,0-10 1-15,21-18 1 16,19-14 6-16,10 0 9 16,5-25-2-16,-2-4-12 15,-5-2-3-15,-6 2-2 16,-9 4-6-16,-15 0-41 16,-5 8-62-16,-9-1-89 15,-4-4-103-15</inkml:trace>
  <inkml:trace contextRef="#ctx0" brushRef="#br0" timeOffset="82666.2829">7503 7692 54 0,'6'0'435'0,"-5"1"-340"16,10 36 12-16,2 14-10 15,-2 16-34-15,-4 14-32 16,-2 1-21-16,0 0-9 16,5-11-1-16,3-15-15 15,12-13-122-15,-1-18-286 16</inkml:trace>
  <inkml:trace contextRef="#ctx0" brushRef="#br0" timeOffset="87371.7416">7319 10158 429 0,'-1'-5'95'16,"1"3"-82"-16,16 0 23 0,16-3 16 15,12-3-5-15,7-1-8 16,4-1 5-16,2 2-9 15,-5 3-13-15,-8 0-15 16,-12 3-7-16,-9 2-1 16,-14 0-22-16,-9 18-86 15,-3 13-97-15</inkml:trace>
  <inkml:trace contextRef="#ctx0" brushRef="#br0" timeOffset="87521.4247">7475 10416 508 0,'34'-13'213'0,"11"6"-188"15,15-3 39-15,4 0-48 16,-2-1-16-16,-7 5-17 16,-20-1-161-16</inkml:trace>
  <inkml:trace contextRef="#ctx0" brushRef="#br0" timeOffset="88302.8636">8987 9985 255 0,'0'0'115'16,"-1"0"-92"-16,1 0-6 15,0 0 2-15,0 0 19 16,0 0 29-16,-3-4-7 16,1 1-15-16,-1 0-6 15,1 3-6-15,2-2-8 16,-3 0-9-16,-2 2-6 16,-7 0-7-16,-4 0-2 15,-5 0 0-15,-11 15 0 16,-6 8 2-16,-4 7-1 15,0 6 1-15,5 4 11 0,11 3 11 16,10 6-11-16,12 2 4 16,4-1-12-16,6-2-1 15,19-8-4-15,9-4-1 16,8-5-1-16,9-8-10 16,4-6-32-16,2-7-78 15,-6-10-83-15,-5-5-104 16</inkml:trace>
  <inkml:trace contextRef="#ctx0" brushRef="#br0" timeOffset="88602.154">9377 10188 214 0,'-15'0'245'0,"3"14"-191"15,6 10-6-15,6 0-10 16,9-3-10-16,21-4-7 15,10-11 9-15,12-6 10 16,6-1-5-16,1-22-5 16,-1-7-5-16,-9-3-3 15,-13-1 2-15,-14 4-14 16,-16 2-4-16,-6 6 4 16,-23 7-1-16,-24 8-9 15,-14 7 0-15,-6 0 0 16,-2 10-2-16,15 9-5 0,13-2-19 15,21 1-39-15,20-2-51 16,5 0-77-16,32-1-44 16</inkml:trace>
  <inkml:trace contextRef="#ctx0" brushRef="#br0" timeOffset="88851.9677">10030 10029 216 0,'0'-4'284'15,"-8"4"-235"-15,-5 0-14 16,-4 9-2-16,2 10 4 16,4 1 4-16,7 0 5 15,4 2-8-15,2-1-11 0,12 1 2 16,0-1-2 0,-4 1-5-16,-7 1-2 0,-3 3-11 15,-13 4-4-15,-23 2-4 16,-11-6-1-16,-3-5-2 15,5-12-15-15,8-9-55 16,16 0-72-16,15-5-101 16,6-12-188-16</inkml:trace>
  <inkml:trace contextRef="#ctx0" brushRef="#br0" timeOffset="89117.4819">10226 10059 432 0,'-2'0'99'0,"2"0"-69"16,12 18 33-16,15 4-2 15,8 0-20-15,0 4-3 16,4 3 5-16,-5 1-19 15,-1-2-6-15,-2-4-16 16,-7-5-2-16,-3 0-2 16,0-2-24-16,-6 0-71 15,-9-3-101-15,-5-8-75 16</inkml:trace>
  <inkml:trace contextRef="#ctx0" brushRef="#br0" timeOffset="89267.1965">10508 10087 412 0,'-39'28'261'0,"-12"28"-200"16,-10 11-7-16,-12 8-25 15,-4 8-21-15,8-4-8 16,18-8-99-16,17-23-420 16</inkml:trace>
  <inkml:trace contextRef="#ctx0" brushRef="#br0" timeOffset="89749.3522">11200 10069 404 0,'0'-13'291'16,"-13"10"-278"-16,-7 3 22 16,-11 5-21-16,-14 17-8 15,-7 7 0-15,3 9 1 16,6 8 24-16,8 6 7 15,17 5-23-15,12 0-11 0,6-4-4 16,14-7 0-16,20-11-3 16,17-7-14-16,13-12-59 15,3-9-93-15,2-7-138 16</inkml:trace>
  <inkml:trace contextRef="#ctx0" brushRef="#br0" timeOffset="90015.0889">11542 10338 498 0,'-18'27'141'0,"13"4"-80"0,5-2-23 16,17-12-30-16,17-11-5 16,8-6 1-16,4-18 0 15,-1-12 8-15,-9-4 30 16,-11 3 15-16,-11 8-19 15,-13 3-12-15,-1 4-12 16,-20 2-11-16,-12 4-3 16,-6 4-2-16,3 5-9 15,12 1-44-15,11 0-69 16,12 0-146-16</inkml:trace>
  <inkml:trace contextRef="#ctx0" brushRef="#br0" timeOffset="90264.5115">12048 10179 410 0,'-23'22'257'16,"11"7"-218"-16,6 1 25 15,6-4-37-15,0-2-24 16,6-4-2-16,3-4 0 15,-6 2 10-15,-3 3 21 16,0 2-7-16,-19 3-13 16,-13-2-9-16,-4-5-3 0,2-8-5 15,7-11-50-15,8 0-114 16,10-24-215 0</inkml:trace>
  <inkml:trace contextRef="#ctx0" brushRef="#br0" timeOffset="90713.5383">12216 10218 322 0,'3'-5'121'15,"-2"3"-60"-15,4 0 0 0,0 2-21 16,-1 0 8-16,2 0 6 16,1 0 2-16,4 0-8 15,3 0-6-15,2 14-17 16,4 1-17-16,3 4 1 16,2-5-5-16,4 1-3 15,-2-5 0-15,1 0-1 16,-1-4 0-16,1-3-6 15,-5-2-25-15,-1-1-59 16,-1 0-33-16,-2-17-20 16,1-8-21-16,-3-1 38 15,-3 2 126-15,-8 4 74 0,-5 9 46 16,-1 6 29-16,0 5-25 16,-16 6-33-16,-14 26-28 15,-10 16-19-15,-16 13-18 16,-8 16-14-16,-12 8-2 15,5-2-9-15,13-8-1 16,23-15-68-16,20-23-251 16</inkml:trace>
  <inkml:trace contextRef="#ctx0" brushRef="#br0" timeOffset="91229.178">13278 10165 288 0,'-10'-3'130'0,"2"1"-103"16,8-3 50-16,0 1-11 16,24-3-6-16,26-1-1 15,18-1 4-15,19-1-16 16,10 0-16-16,-5-2-15 15,-11 2-5-15,-25 5-9 0,-20 2-2 16,-19 3-29-16,-9 0-101 16,-8 0-124-16</inkml:trace>
  <inkml:trace contextRef="#ctx0" brushRef="#br0" timeOffset="91395.105">13669 9993 722 0,'-15'43'87'16,"8"20"0"-16,1 5-50 15,0 0-26-15,3-2-11 0,3-4-2 16,0-9-88-16,16-17-264 16</inkml:trace>
  <inkml:trace contextRef="#ctx0" brushRef="#br0" timeOffset="91811.0021">14658 9934 644 0,'-36'0'42'0,"5"8"-4"15,6 23-10-15,4 7-15 16,12 0-11-16,9-7-1 15,3-4-1-15,19-5 1 16,2-4 2-16,-4 0 21 16,-7-1 27-16,-7 2-2 0,-6 6-12 15,-5 5-3 1,-27 6-16-16,-19-4-12 0,-13 0-5 16,-2-12-1-16,8-11-14 15,16-8-56-15,23-1-112 16,19 0-152-16</inkml:trace>
  <inkml:trace contextRef="#ctx0" brushRef="#br0" timeOffset="91994.482">14966 10071 656 0,'0'-4'90'0,"0"4"-36"16,-3 11-24-16,-2 18-2 15,-5 10-20-15,1 3-8 16,0 0-2-16,-1-1-29 16,1 3-100-16,-7-3-115 15</inkml:trace>
  <inkml:trace contextRef="#ctx0" brushRef="#br0" timeOffset="92144.3723">14989 9768 774 0,'0'0'39'0,"0"6"-39"16,3 24-17-16,8 16-72 16,-8 2-177-16</inkml:trace>
  <inkml:trace contextRef="#ctx0" brushRef="#br0" timeOffset="92359.7135">15210 10223 629 0,'16'-12'110'16,"4"8"-24"-16,6 3-16 16,-1 1-30-16,-2 0-18 15,0 0-18-15,0 12-2 16,-7 8-2-16,-6 7-2 0,-5 7 1 15,-5 7-2-15,0 5-22 16,0 4-46-16,0-5-82 16,0-13-132-16</inkml:trace>
  <inkml:trace contextRef="#ctx0" brushRef="#br0" timeOffset="92758.7556">15776 10129 468 0,'-5'0'175'16,"5"0"-106"-16,0 0-22 15,6 11-3-15,12 7-8 16,4 8-21-16,1-1-6 15,1 2-3-15,-5 3-3 0,-5 0 1 16,-1 2-4-16,-4 3 0 16,0 2-16-16,-1 2-64 15,-3-8-121-15,0-20-183 16</inkml:trace>
  <inkml:trace contextRef="#ctx0" brushRef="#br0" timeOffset="92891.7764">16035 10115 508 0,'-55'6'293'16,"-7"39"-234"-16,-20 13-5 15,-8 16-34-15,1 4-13 0,15-4-7 16,34-9-16-16,25-23-210 16</inkml:trace>
  <inkml:trace contextRef="#ctx0" brushRef="#br0" timeOffset="93374.5435">16571 10085 453 0,'-45'4'318'0,"-1"33"-279"16,3 3 4-16,11 3-37 0,13-4 2 15,19-5 1-15,3-8-9 16,28-8-2-16,7-2-3 16,0-6 4-16,-8 1 1 15,-12 2 4-15,-13 7 9 16,-5 12 17-16,-38 9 8 15,-20 3-20-15,-12-6-17 16,1-14-1-16,13-12-5 16,20-12-52-16,17 0-137 15,19-24-251-15</inkml:trace>
  <inkml:trace contextRef="#ctx0" brushRef="#br0" timeOffset="93556.8036">16877 10176 507 0,'-21'23'230'0,"4"14"-163"16,0 7-9-16,2 4-33 16,-3-2-17-16,4 0-8 15,3 1-25-15,0-5-149 16,2-18-172-16</inkml:trace>
  <inkml:trace contextRef="#ctx0" brushRef="#br0" timeOffset="93706.1468">16878 9908 645 0,'0'0'96'16,"5"17"-84"-16,8 21-12 15,-1 7-17-15,-9 6-104 16,-3 3-150-16</inkml:trace>
  <inkml:trace contextRef="#ctx0" brushRef="#br0" timeOffset="93922.5869">17010 10400 184 0,'16'-15'498'0,"-7"4"-398"16,10 3-19-16,0 6-34 0,-2 1-23 15,-2 1-4-15,0 0-13 16,-3 0-6-16,1 0-1 16,-2 9-4-16,-3 7-7 15,-1 4-23-15,-4 6-39 16,-2 1 5-16,-1 0 19 16,0 0 9-16,0-1-31 15,0-4-31-15,0-10-136 16</inkml:trace>
  <inkml:trace contextRef="#ctx0" brushRef="#br0" timeOffset="94372.6227">17625 10169 403 0,'0'0'426'0,"10"11"-387"15,21 22 17-15,6 4-37 16,2-1-18-16,-3-10 1 16,-3-4-2-16,1-2-5 15,0-6-43-15,-5-3-119 0,-4-11-138 16</inkml:trace>
  <inkml:trace contextRef="#ctx0" brushRef="#br0" timeOffset="94521.1843">18045 10245 50 0,'-19'0'659'15,"-22"26"-517"-15,-9 27-43 16,-8 23-58-16,-8 9-22 16,-3 3-6-16,7-4-13 15,17-13 0-15,22-12-8 16,23-24-138-16,0-21-443 16</inkml:trace>
  <inkml:trace contextRef="#ctx0" brushRef="#br0" timeOffset="95370.3778">18381 10085 612 0,'19'-12'86'0,"24"6"-1"0,12 2-23 15,7 4-33-15,-7 0-23 16,-7 0-6-16,-14 0 0 16,-7 6-11-16,-6 10-73 15,-15 4-106-15,-6-3-170 16</inkml:trace>
  <inkml:trace contextRef="#ctx0" brushRef="#br0" timeOffset="95586.1023">18479 10374 712 0,'11'0'94'0,"29"0"15"16,12 0-52-16,7 0-39 15,-3 5-15-15,-5 2-3 16,-9 5-53-16,-19-3-183 16</inkml:trace>
  <inkml:trace contextRef="#ctx0" brushRef="#br0" timeOffset="99742.2476">19853 9506 372 0,'-14'-6'176'16,"4"3"-163"-16,7 3 32 15,3-4-28-15,0 2-8 16,13-5 17-16,19 2 2 15,17 2 12-15,8 2 2 16,-1 1 2-16,-7 0-21 0,-13 0-8 16,-14 3-7-1,-12 10-6-15,-10 8-1 0,-7 14 0 16,-32 15 3-16,-19 6-2 16,-9 4-2-16,1-7-1 15,15-9-1-15,21-11 1 16,24-11-2-16,6-6-2 15,33-5-1-15,19-2 4 16,12-2 0-16,5 5-4 16,-2 0-15-16,-7 5-75 15,-18-1-75-15,-17-6-126 16</inkml:trace>
  <inkml:trace contextRef="#ctx0" brushRef="#br0" timeOffset="100173.9789">20505 9743 405 0,'-3'12'202'16,"2"21"-189"-16,1 7 32 15,0 4-32-15,15-4-2 16,7-9-6-16,8-10 0 15,1-12-1-15,4-9 7 16,-1-4-2-16,-1-26-3 16,-5-12 0-16,-4-7-6 0,-12-3-1 15,-10-4 0-15,-2-4 1 16,-13-3-2-16,-9 5 1 16,-2 5 0-16,8 14 0 15,7 9 1-15,9 7 1 16,0 5-1-16,18 3-1 15,16-3 1-15,11 5 0 16,13-2 3-16,9 1-1 16,12 3 7-16,14 0 11 15,2 2 0-15,-1 1-6 16,-16 4-11-16,-17 4-3 16,-19 0-7-16,-15 4-61 0,-21 11-134 15,-6 4-263-15</inkml:trace>
  <inkml:trace contextRef="#ctx0" brushRef="#br0" timeOffset="100656.7843">21357 9534 183 0,'-12'-5'316'0,"-10"3"-280"15,2 2 14-15,-3 4-33 16,-4 14-11-16,-1 8-2 16,-1 6 2-16,1 5 9 15,1 7 10-15,3 4 3 16,3 4-1-16,9-4-8 0,10-3 3 16,2-11-12-1,23-10-3-15,16-10 3 0,7-10-2 16,9-4 1-16,-7 0-3 15,-3-14 13-15,-15-1 11 16,-15-1-18-16,-12 1-1 16,-3 1 2-16,-23-1-13 15,-18 5 0-15,-9 8-6 16,1 2-11-16,10 0-27 16,14 14-47-16,7 2-62 15,12-5-176-15</inkml:trace>
  <inkml:trace contextRef="#ctx0" brushRef="#br0" timeOffset="101554.1332">19925 10180 422 0,'-11'-4'42'15,"11"1"-13"-15,0 3 31 16,36 0-22-16,33 3 16 15,36 8 4-15,30-2-2 16,25-3 1-16,13-2-5 16,-3-4-11-16,-3 0-20 0,-14-2-11 15,-18-6-9-15,-26 1-1 16,-27 3 0-16,-31 4-8 16,-22 0-37-16,-16 0-60 15,-12 14-35-15,-1 7-33 16,-31 1-116-16</inkml:trace>
  <inkml:trace contextRef="#ctx0" brushRef="#br0" timeOffset="101969.4354">20620 10709 585 0,'-37'14'52'0,"16"-2"-2"0,12 1-9 16,9-2-35-16,15 0-4 16,22 1 5-1,8 2 5-15,-6 0 17 0,-9 0 7 16,-15 4-9-16,-14 8-2 16,-1 11-1-16,-21 10-4 15,-23 6-14-15,-10-3-6 16,-2-8-1-16,9-12-2 15,9-14-5-15,9-16-29 16,6-5-68-16,8-26-47 16,14-11-62-16</inkml:trace>
  <inkml:trace contextRef="#ctx0" brushRef="#br0" timeOffset="102202.4913">20735 10585 196 0,'0'-6'453'15,"9"2"-378"-15,24 4 29 16,10 0-28-16,11 0-30 16,7 0-20-16,5 0-9 15,-1-6-12-15,0 2-5 16,-10 2-4-16,-12 2-33 15,-13 0-127-15,-17 0-233 0</inkml:trace>
  <inkml:trace contextRef="#ctx0" brushRef="#br0" timeOffset="102974.1047">22063 10235 589 0,'0'-5'41'0,"0"5"-3"0,0 0-32 16,0 0-6-16,-3 0 0 15,-5 5 1-15,-4 6 1 16,-1-1 1-16,1-1 3 16,4-4 2-16,4-4-5 15,4-1-3-15,0 0 3 16,18-5 9-16,9-7 0 16,-2-2 25-16,-5 3 8 15,-7 5-2-15,-10 3-1 16,-3 3-17-16,0 0-10 15,-13 12-10-15,-7 8-3 16,1-1-2-16,11-6-26 16,8-13-123-16,8-4-237 0</inkml:trace>
  <inkml:trace contextRef="#ctx0" brushRef="#br0" timeOffset="105062.2247">22757 9700 196 0,'0'-3'338'0,"0"2"-280"15,0 1-2-15,7 8-34 16,6 17 3-16,3 11 8 16,0 5-10-16,-4 5-9 15,0-4-8-15,0-2-1 16,-2-7 0-16,3-10-3 15,-1-10-1-15,5-13 2 16,4 0 3-16,3-27-4 0,1-12-2 16,-5-12-6-16,-6-9-16 15,-8-9-11-15,-6-10 2 16,0-6 22-16,-15-5 8 16,-1 7 1-16,4 15 0 15,3 22 0-15,9 18 1 16,0 20 1-16,0 8 3 15,15 0 1-15,10 0 2 16,13 10 5-16,12 0-3 16,17-8 7-16,17-2 9 15,16 0 2-15,8-2-4 16,5-10-6-16,-6 2-14 16,-10-3-4-16,-16 4-1 0,-18 3-11 15,-14 6-57-15,-17 0-128 16,-16 0-168-16</inkml:trace>
  <inkml:trace contextRef="#ctx0" brushRef="#br0" timeOffset="105411.0663">23432 9619 575 0,'0'-4'101'16,"0"4"-54"-16,0 9 0 16,-6 20-40-16,-8 12 9 15,-3 8-8-15,-7 0-5 16,4 4-3-16,-3-1 0 16,7-2-9-16,3 1-71 0,2-12-145 15,9-18-228-15</inkml:trace>
  <inkml:trace contextRef="#ctx0" brushRef="#br0" timeOffset="105727.0143">23627 9733 484 0,'-13'0'71'0,"10"0"-62"16,3 3-2 0,9 5 10-16,17-2 3 0,5-2 20 15,2 2 3-15,0 2 8 16,-6 3 9-16,-11 4-22 16,-7 5-5-16,-9 8-6 15,-7 2-12-15,-23 8-8 16,-7-1-5-16,-5-3-2 15,1-8-6-15,4-11-29 16,13-14-47-16,6-1-49 16,9-14-84-16</inkml:trace>
  <inkml:trace contextRef="#ctx0" brushRef="#br0" timeOffset="105944.5119">23740 9545 502 0,'10'-1'195'15,"17"1"-151"-15,14 0 26 16,14 7-45-16,6 3-20 16,2-6-4-16,-2 2-1 15,-8 0-3-15,-11 0-25 16,-9 4-100-16,-17-1-136 15</inkml:trace>
  <inkml:trace contextRef="#ctx0" brushRef="#br0" timeOffset="106674.9434">22893 10265 198 0,'-5'0'210'0,"4"0"-163"15,1 0 51-15,35 0-5 16,28 0-10-16,33 0 0 16,21 0-16-16,17 0-21 15,5 0-21-15,-6 0-10 16,-13 0-7-16,-23 0-7 16,-26 0-1-16,-20 0-7 15,-10 0-42-15,-5 9-92 16,-4-3-124-16</inkml:trace>
  <inkml:trace contextRef="#ctx0" brushRef="#br0" timeOffset="107157.8321">23370 10584 408 0,'0'-11'258'0,"0"11"-230"16,0 0 16-16,-9 0-30 16,-14 22-13-16,-9 12-1 15,-8 6 0-15,-5 6 1 16,3-1 0-16,10-2-1 15,13-10-1-15,16-9 0 0,3-8-2 16,30-6 3-16,16-6 2 16,13-4 6-16,5 0-8 15,-5 0 0-15,-2 0-5 16,-11-2-23-16,-10-5-86 16,-11-10-123-16</inkml:trace>
  <inkml:trace contextRef="#ctx0" brushRef="#br0" timeOffset="107340.0101">23656 10609 171 0,'-7'0'522'0,"-9"0"-469"16,2 31 27-16,-1 11-31 16,-3 13-22-16,-4 6-14 15,-2 7-7-15,0 3-3 0,-1 2-3 16,-1-4 0-16,6-5-7 15,6-7-37-15,2-7-101 16,2-22-139-16</inkml:trace>
  <inkml:trace contextRef="#ctx0" brushRef="#br0" timeOffset="108171.1735">23715 9666 22 0,'0'-2'187'16,"0"1"-154"-16,0 0-21 16,0-3-10-16,0-1-2 15,0 1 0-15,0-1 1 16,0 1 20-16,0-1 32 15,0 1 9-15,0 2-16 16,0 0 1-16,0 2-8 16,0-1-7-16,0 1-5 15,0 0-13-15,0-2-7 16,0-2-5-16,0-1-1 0,0-3-1 16,0-2-2-16,0 0 1 15,0 5 0-15,0-2 1 16,0 5 0-16,1 0 1 15,-1 2 0-15,0 0 1 16,0 0 2-16,0 0 4 16,0 0 5-16,0 0-5 15,0 0-4-15,0 11 0 16,-5 12 18-16,-9 9 4 16,-3 2-9-16,-2 3-14 15,4 1-3-15,5-2-18 16,5-14-171-16</inkml:trace>
  <inkml:trace contextRef="#ctx0" brushRef="#br0" timeOffset="109434.9456">24490 10236 136 0,'-7'0'241'15,"-1"0"-193"-15,4 0 15 0,4 0-10 16,0 0-16-16,16 0 23 16,17 0-8-16,13 0 7 15,2 0-1-15,3 0-16 16,-3 0-21-16,-4 0-8 16,-6 0-10-16,-7 10-3 15,-3 1-28-15,-14 4-121 16,-14-3-192-16</inkml:trace>
  <inkml:trace contextRef="#ctx0" brushRef="#br0" timeOffset="109700.701">24747 10084 575 0,'-9'0'73'0,"9"0"8"15,0 11-26-15,-3 18 5 16,-1 10-20-16,-4 4-6 16,-4 1-19-16,2 0-10 15,4-3-5-15,6 3-1 16,0 5-28-16,6-11-158 15,6-13-253-15</inkml:trace>
  <inkml:trace contextRef="#ctx0" brushRef="#br0" timeOffset="110954.234">25799 9573 112 0,'9'-9'31'15,"1"-2"-24"-15,6 3-7 16,0 4-62-16</inkml:trace>
  <inkml:trace contextRef="#ctx0" brushRef="#br0" timeOffset="111614.6301">25942 9350 22 0,'3'-12'46'16,"-3"4"-19"-16,0-1 17 0,0 0 9 15,0-3-4-15,-1 2 4 16,-5 0 3-16,1 0-2 15,0-2 4-15,2 2 15 16,2 3-12-16,-1 0-2 16,2 2-12-16,0-2-1 15,0 1-5-15,0 0-13 16,0 1-6-16,6 2-2 16,4 3-5-16,1 3-5 15,1 25-2-15,-1 11 9 16,1 10-5-16,-6 4-7 15,-3 3-2-15,-3 7-2 0,0 3 0 16,0 4-1-16,0 1-2 16,0-3-36-16,-3-10-111 15,-8-14-164-15</inkml:trace>
  <inkml:trace contextRef="#ctx0" brushRef="#br0" timeOffset="111846.2251">25653 10049 341 0,'7'0'413'0,"17"-10"-378"16,25 0 32-1,23-2-47-15,16 3-18 0,4 2-2 16,2 4 0-16,-7 3-1 15,-13 0-5-15,-15 3-28 16,-22 13-87-16,-19 1-116 16</inkml:trace>
  <inkml:trace contextRef="#ctx0" brushRef="#br0" timeOffset="112211.6398">25879 10430 646 0,'-18'0'80'0,"15"7"-38"15,3 4-12-15,14 5-24 16,14 6-1-16,0 0 8 16,-4-1 13-16,-7 1 4 15,-11 4-9-15,-6 6-7 16,0 8 4-16,-20 2-11 16,-11 4-2-16,-5-5-5 0,-2-7 0 15,3-10-2-15,5-10-6 16,5-12-36-16,4-2-49 15,3-8-66-15,8-18-87 16</inkml:trace>
  <inkml:trace contextRef="#ctx0" brushRef="#br0" timeOffset="112410.7971">25949 10242 766 0,'14'-4'62'0,"25"4"39"16,22 0-52-16,18 7-33 15,9-2-10-15,-3-1-4 16,-7 0-2-16,-16 3-33 16,-23-4-123-16,-23-3-256 15</inkml:trace>
  <inkml:trace contextRef="#ctx0" brushRef="#br0" timeOffset="114289.9915">27137 10059 376 0,'0'-4'191'0,"2"0"-147"16,5-3 30-16,2 0-60 16,-3 4-7-16,-2 2-5 15,-4 1-1-15,0 0 1 16,0 0 3-16,0 0-2 16,-1 8 5-16,-5 2-2 15,0-3-3-15,0-2-3 16,3-3 0-16,3-2-1 15,0 0 1-15,0 0 2 16,0 0 0-16,16-7 3 0,4-4 15 16,-5 1 28-16,-6 6-12 15,-6 4-10-15,-3 0-17 16,0 0-8-16,-5 11-1 16,-8 8-5-16,-2 11-70 15,7-10-123-15,7-14-280 16</inkml:trace>
  <inkml:trace contextRef="#ctx0" brushRef="#br0" timeOffset="114655.6206">27873 9321 381 0,'0'-3'252'0,"0"3"-242"0,0 20 12 16,0 16 6 0,0 13-6-16,-7 7-11 0,1 7-4 15,-4 2-2-15,0 1-5 16,1 4-2-16,-3-3-12 16,-3 1-69-16,-12-9-113 15</inkml:trace>
  <inkml:trace contextRef="#ctx0" brushRef="#br0" timeOffset="114854.8529">27407 10055 344 0,'12'0'330'0,"27"-2"-268"15,29 2 32-15,26 0-52 0,23 0-27 16,6 0-2-16,1 0-7 15,-10 0-3-15,-23 0-3 16,-17 0-8-16,-21 2-71 16,-26-2-149-16,-19 0-335 15</inkml:trace>
  <inkml:trace contextRef="#ctx0" brushRef="#br0" timeOffset="115288.2563">27789 10344 503 0,'0'-4'108'0,"0"4"-47"16,0-3-1 0,0 3-42-16,-4 0-11 0,-16 22-3 15,-10 13 1-15,-7 10-4 16,1 4-1-16,8-6 1 15,11-7-1-15,14-10-2 16,3-8 0-16,33-7-3 16,15-4 5-16,10-5 0 15,3-2 1-15,-4 2-1 16,-8 1-1-16,-12 1-39 16,-13 0-85-16,-12-4-120 15</inkml:trace>
  <inkml:trace contextRef="#ctx0" brushRef="#br0" timeOffset="115437.9535">28111 10425 565 0,'-6'5'143'0,"-10"38"-57"16,-3 13-17-16,0 8-28 16,-1 7-26-16,2-1-12 15,0 4-3-15,7 8-3 16,4 8-28-16,-2-13-173 15</inkml:trace>
  <inkml:trace contextRef="#ctx0" brushRef="#br0" timeOffset="119162.2295">18794 12651 303 0,'-1'-4'67'0,"1"4"-36"16,0 0-12-16,0 0-10 16,0 0-7-16,0 0 5 15,-2 0 8-15,2 0 9 16,-1 0 1-16,-1 0 17 15,2-2 1-15,0 1-1 16,2-4-1-16,21-1-9 16,13-2-3-16,8-4 1 15,5-5-11-15,-3 2-4 16,-6 1-9-16,-8 4-6 16,-12 7-2-16,-8 3-27 15,-7 3-81-15,-5 19-138 16</inkml:trace>
  <inkml:trace contextRef="#ctx0" brushRef="#br0" timeOffset="119478.2627">18860 12936 363 0,'10'-15'266'15,"4"-2"-213"-15,12 3 25 16,10-6-22-16,6 3-33 15,-2 5-11-15,1 1-12 16,-5 8-1-16,-4 3-15 16,-5 1-75-16,-14 19-148 15</inkml:trace>
  <inkml:trace contextRef="#ctx0" brushRef="#br0" timeOffset="125761.7927">20322 12333 124 0,'-6'-6'0'16,"3"-1"-22"-16,-3 6-50 16</inkml:trace>
  <inkml:trace contextRef="#ctx0" brushRef="#br0" timeOffset="126991.9888">20244 12228 90 0,'-1'-3'157'15,"-2"2"-121"-15,1 1-2 16,2 0-25-16,0 0-7 16,0-2 2-16,0 2-1 15,0 0 9-15,-3 0 12 16,2-4 8-16,-1 3 3 16,1-1 8-16,1 2-4 15,0 0-11-15,-2 0-9 16,2 0-7-16,-1 0-2 0,1 0-2 15,0 0 2 1,0 0-1-16,0 0-1 0,0 0 0 16,0-2-2-16,0 2-4 15,0 0 3-15,0-4 7 16,0 1 4-16,15-6-2 16,10-2-2-16,13-6 4 15,11-5 6-15,4 0 11 16,7-2 2-16,-3 7-6 15,-7 4-4-15,-9 7-10 16,-14 6-8-16,-10 0-6 16,-7 0 0-16,-7 20 0 15,-3 16 6-15,-17 16-5 16,-26 19 2-16,-17 12-4 0,-7 8-1 16,3-3 1-16,9-17 0 15,19-21-1-15,21-20 1 16,15-14 1-16,12-11 0 15,28-3 4-15,15-2 4 16,13 0-2-16,4-11-1 16,-1 3-6-16,-7 4 0 15,-14 4-51-15,-27 8-217 16</inkml:trace>
  <inkml:trace contextRef="#ctx0" brushRef="#br0" timeOffset="127989.83">21351 12432 231 0,'0'-6'118'15,"0"3"-59"-15,0-4 11 16,3 3-30-16,3-2-23 16,-1 2-1-16,1-1 5 15,-3 0-1-15,0 3 1 16,-2 2-5-16,-1-2 7 15,0 2 3-15,0-2-5 16,0 2 1-16,0 0-7 16,0 0-9-16,0 0-3 0,6 4-3 15,4 18 1 1,6 14 16-16,3 8-8 0,-1 4-4 16,3-1-2-16,-2-5 0 15,-1-6-2-15,1-10-1 16,-2-10 1-16,-2-8 1 15,-2-8 0-15,-1 0 3 16,-2-10 2-16,1-19-3 16,-1-10-4-16,-4-7 0 15,-6-12-1-15,0-7-4 16,-23-11-2-16,-10-5 0 16,0 1 2-16,1 10 3 15,7 12 2-15,7 15 0 16,8 13 1-16,4 7-1 15,6 3 2-15,0 1-1 0,0 5 1 16,13-2-2-16,7 3 1 16,13-2-1-16,14-1 3 15,19 0 2-15,23-1 8 16,23 2 16-16,18-5 3 16,13 2-7-16,11-1-13 15,0 0-9-15,-4 1-2 16,-13 5 0-16,-29 7-1 15,-29 6 0-15,-31 0 0 16,-20 1-11-16,-13 19-42 16,-6 10-79-16,-9 8-104 15</inkml:trace>
  <inkml:trace contextRef="#ctx0" brushRef="#br0" timeOffset="128821.9486">22260 12259 203 0,'4'-6'173'16,"-4"1"-140"-16,2 3 15 15,1-2-22-15,-3 1-10 16,1 1-3-16,-1 2 12 15,0-1 0-15,0-1 8 16,0-3-1-16,0-2-4 16,-12-2-14-16,-9 2-8 15,-2 3-1-15,-9 2-3 16,-2 2 0-16,-5 0 0 16,-1 13-1-16,0 8 5 15,1 6 7-15,3 2 1 16,8 1-1-16,5 3 3 15,11-2-5-15,11-3 1 0,1-6-4 16,7-8 0-16,25-6-1 16,11-8-2-16,14 0-2 15,5-22-3-15,1-8 1 16,-2-8-1-16,-9 0 0 16,-11 0 0-16,-10 7-1 15,-12 8 1-15,-10 7 0 16,-6 11 1-16,-1 3-1 15,-2 2 1-15,0 0-1 16,-2 18 1-16,-13 10 0 16,-4 8 0-16,-1 5 1 15,-3 5 0-15,-1 0 1 0,0 1 2 16,4-1-2-16,3-4-3 16,3-4-1-16,4-5-4 15,5-6-14-15,5-10-35 16,0-9-54-16,2-7-54 15,10-1-62-15</inkml:trace>
  <inkml:trace contextRef="#ctx0" brushRef="#br0" timeOffset="129270.1527">22782 12181 250 0,'0'-1'123'15,"0"1"-60"-15,0 0-13 16,-2 0-40-16,-12 0-7 15,-3 9 0-15,-5 5 4 16,-7 5 14-16,-3 6 18 16,-6 8 3-16,1 4-3 15,0 6-2-15,9 1-6 16,14-3-6-16,11-7-2 0,3-10-6 16,21-12-2-16,22-10-4 15,20-2-3-15,16-18-2 16,6-19-6-16,-5-13 3 15,-12-1-2-15,-24 2 2 16,-27 10 18-16,-17 6-7 16,-18 8-2-16,-37 10-10 15,-17 8-2-15,-1 7-3 16,10 14-28-16,23 16-81 16,18-1-148-16</inkml:trace>
  <inkml:trace contextRef="#ctx0" brushRef="#br0" timeOffset="130134.6045">20299 13026 377 0,'-7'0'40'16,"5"0"-18"-16,2 0 15 16,3 0-21-16,27 0 4 15,22 0 30-15,28 0 4 16,40 0 1-16,46-16 0 16,56-7 14-16,49-5-15 15,31-5-12-15,12 3-16 16,-11 0-13-16,-30 2-13 15,-44 9 0-15,-54 7 0 0,-57 9-1 16,-48 3 1-16,-29 0-7 16,-19 3-26-16,-9 9-33 15,-10 7-60-15,-3-2-101 16</inkml:trace>
  <inkml:trace contextRef="#ctx0" brushRef="#br0" timeOffset="130866.3453">21266 13327 231 0,'-9'0'150'0,"3"0"-123"16,3 0 21-16,3 0-19 0,0 0-16 16,0 0 33-16,21-6 12 15,13-8 5-15,14-5 0 16,11-3-9-16,-1 5-2 15,-12 3-14-15,-19 6-17 16,-17 8-15-16,-10 0-6 16,-19 33 0-16,-28 18 2 15,-15 20 0-15,-11 6-2 16,10-7 0-16,20-10 0 16,19-16 0-16,22-12 0 15,5-12 0-15,33-6-1 16,19-9 1-16,13-5 2 0,11 0-2 15,-2-2 0-15,-8-5-8 16,-18 3-36-16,-12 0-70 16,-16 2-60-16,-8-4-126 15</inkml:trace>
  <inkml:trace contextRef="#ctx0" brushRef="#br0" timeOffset="131298.2957">22117 13402 220 0,'-12'0'176'0,"0"0"-138"16,4 0 17-16,-1 0-40 16,2 0-7-16,-3 4 4 15,-3 6 5-15,-4 2-2 16,-5 8 8-16,-4 4 15 16,-4 9 8-16,-1 1-2 15,5 3-4-15,10-2 0 0,15-5-13 16,6-8-16-16,37-8 2 15,22-13 1-15,21-1-1 16,12-23-5-16,-1-17-3 16,-16-5-1-16,-29 2 6 15,-35 2 30-15,-27 1-18 16,-53 0-15-16,-29-6-6 16,-10 7-1-16,13 7-12 15,34 7-80-15,44 3-178 16</inkml:trace>
  <inkml:trace contextRef="#ctx0" brushRef="#br0" timeOffset="140376.495">23816 12935 268 0,'-6'-3'91'0,"3"-1"-28"0,1 1-8 16,2-1-24-16,0-3-3 16,10-1 19-16,12-2-19 15,11 0 18-15,9 4-8 16,5-2 1-16,8 4-6 15,2-3-7-15,-5 6-19 16,-1 1-7-16,-11 0-2 16,-8 18-31-16,-13 8-58 15,-18 8-82-15,-2-5-93 16</inkml:trace>
  <inkml:trace contextRef="#ctx0" brushRef="#br0" timeOffset="140592.4055">24083 12798 554 0,'-18'0'48'16,"12"14"8"-16,3 18-12 15,2 7-7-15,1 4-17 16,0 1-15-16,0-2-5 15,0-4-1-15,10-1-14 16,6-4-59-16,-2-6-99 16,-5-17-106-16</inkml:trace>
  <inkml:trace contextRef="#ctx0" brushRef="#br0" timeOffset="141041.9935">25612 12033 446 0,'0'-4'175'0,"0"4"-127"15,6 0-14-15,2 11-30 16,1 16-1-16,2 15 8 16,-3 13 6-16,-5 7-5 15,-3 7-6-15,0 0-5 0,-4 1-1 16,-11 2-3-16,-2 1-34 16,-10 2-122-16,-5-5-159 15</inkml:trace>
  <inkml:trace contextRef="#ctx0" brushRef="#br0" timeOffset="141240.8848">25151 12861 690 0,'0'-13'62'15,"18"-1"25"-15,43-8-49 16,35-2-24-16,29-1 8 0,18-2-2 15,8 2-13-15,3 0-7 16,-5 8-3-16,-13 7-3 16,-20 10-23-16,-25 0-68 15,-33 12-175-15</inkml:trace>
  <inkml:trace contextRef="#ctx0" brushRef="#br0" timeOffset="141922.8139">25192 13316 215 0,'-7'0'205'0,"1"0"-173"16,2 0 27-16,4 0-21 15,0 0-26-15,0 0 10 16,0 0 11-16,0-5 8 16,18-7-5-16,12-5 5 15,13-5-2-15,14-3 2 0,10-4-6 16,1 1-5-16,-6 4-4 16,-20 9-9-16,-17 5-13 15,-16 10-4-15,-9 0-1 16,-6 35 1-16,-26 18 0 15,-12 18 0-15,-4 9 0 16,2-3-1-16,16-10 1 16,13-14 0-16,16-15 0 15,1-14 0-15,18-6 0 16,19-8 0-16,11-9 0 16,6-1 0-16,1 0-16 15,-1 0-64-15,-5 0-103 16,-6-11-142-16</inkml:trace>
  <inkml:trace contextRef="#ctx0" brushRef="#br0" timeOffset="142338.4461">26145 13220 278 0,'-21'7'151'15,"-4"10"-87"-15,1 7-9 16,-2 7-16-16,6 10-7 15,6 3 22-15,5 2-9 16,9 0-15-16,6-8-8 16,24-10-10-16,12-9 9 15,14-15-14-15,10-4 12 16,0-20-11-16,-7-17 0 16,-17-1 34-16,-22-4-5 15,-20 6-11-15,-14 0-11 16,-34 2-9-16,-11 1-6 15,5 4-1-15,20 0-12 0,31 4-66 16,10 1-182-16</inkml:trace>
  <inkml:trace contextRef="#ctx0" brushRef="#br0" timeOffset="149936.7308">26852 12569 304 0,'-6'0'92'0,"3"0"-51"15,1 2 2-15,2-2-20 16,0 0-1-16,0 0 7 16,8 0-6-16,19 0 9 15,15 0 4-15,11 0-9 16,7 0-9-16,-2-6-11 16,-5 3-7-16,-9 0 0 15,-11 3-7-15,-11 0-40 16,-14 0-85-16,-8 1-177 15</inkml:trace>
  <inkml:trace contextRef="#ctx0" brushRef="#br0" timeOffset="150119.6644">27028 12785 538 0,'4'0'259'0,"-1"0"-244"16,27-3 28-16,15-8-43 16,12 9-1-16,1 2-78 15,-10 0-171-15</inkml:trace>
  <inkml:trace contextRef="#ctx0" brushRef="#br0" timeOffset="151233.7199">27834 11826 352 0,'-6'-2'44'16,"-1"2"-31"-16,3-2 9 16,4 2-19-16,0 0-3 15,0 0 0-15,0 0 0 16,0 0 0-16,-1 0 2 15,-2 0 2-15,0 0 4 16,0 0 11-16,1 0 2 16,1 0-7-16,-1 2-2 15,2-2-1-15,0 0 1 16,0 0-5-16,0 0 4 16,0 0 4-16,0 0 1 15,0 0-8-15,0 0-5 0,0 0 0 16,0 0-2-16,-1 0 0 15,1 0 1-15,0 0-2 16,0 0 1-16,0 0 1 16,0 0 3-16,0 0 4 15,0 0 8-15,13-2 9 16,14-4 1-16,12-2-6 16,12 0-3-16,4 0 0 15,3 4 1-15,-4 2 3 16,-6 2-6-16,-13 0-9 15,-11 6-4-15,-13 12-3 16,-11 8 0-16,-5 12 0 0,-28 11 0 16,-22 10-2-16,-23 11-2 15,-8 3 1-15,4-3 2 16,16-12 0-16,31-13 1 16,20-10 0-16,15-8 0 15,16-5-1-15,28-6 1 16,14-2 1-16,10-5 0 15,8-4-1-15,-7 3 0 16,-3 1-20-16,-17 2-101 16,-21-3-155-16</inkml:trace>
  <inkml:trace contextRef="#ctx0" brushRef="#br0" timeOffset="152614.0644">28593 12063 212 0,'0'-8'330'0,"0"8"-306"16,-6 0 23-16,3 19-38 15,3 12-8-15,0 13 5 16,2 7 5-16,5 0 5 16,7 0-1-16,-1-7-4 15,5-7-6-15,4-15-2 16,2-9 0-16,2-13-1 16,-1 0 0-16,-3-18 0 15,-4-14-2-15,-3-9-1 0,-6-6-2 16,-6-8-1-16,-3-5 0 15,-7-8-4-15,-19-5-1 16,-4-3-7-16,2 6-7 16,7 12 12-16,6 16 11 15,12 13 0-15,3 14 1 16,0 4 3-16,14 8 1 16,13 3 2-16,11 0 4 15,12 0 6-15,15 0 1 16,17-7 1-16,12 0-3 15,3-3-6-15,-4 1-3 16,-10 4 0-16,-19 1-6 0,-20 4-1 16,-22 0-25-16,-22 0-97 15,-1 15-128-15</inkml:trace>
  <inkml:trace contextRef="#ctx0" brushRef="#br0" timeOffset="153245.2309">29288 12023 379 0,'0'-5'68'0,"-1"-2"3"15,-7 1-27-15,-5 3-30 16,-2 0-4-16,-12 3-6 16,-7 0 0-16,-8 0-2 0,-3 16 4 15,0 6 14-15,2 6 3 16,6 8-5-16,10 3-6 16,8 4 6-16,13-4-8 15,6-8-3-15,5-9-4 16,24-11-1-16,14-9 2 15,10-2-2-15,4-12-2 16,-2-10 1-16,-6-3 1 16,-9-2-2-16,-7 0 0 15,-11-1 2-15,-8 4-2 16,-8 8 1-16,-5 6 0 16,-1 9 2-16,0 1 3 15,0 0 2-15,-4 17-1 0,-8 12 1 16,-3 6-1-16,4 5 1 15,1 1 0-15,4 1-4 16,2-3-4-16,4 0-4 16,0-3-19-16,1-4-59 15,8-8-87-15,-2-17-208 16</inkml:trace>
  <inkml:trace contextRef="#ctx0" brushRef="#br0" timeOffset="153677.7011">29643 12123 446 0,'-16'32'94'0,"2"10"-24"16,6-2-26-16,8 6-19 15,0-5-14-15,0-7-7 16,11-4-3-16,6-8 0 15,4-11 0-15,1-11-1 16,2 0 1-16,0-25-1 16,-2-8-1-16,-1-11-1 15,-4-6 1-15,-3-6 0 16,-6-10 1-16,-6-2 0 16,-2-9 0-16,0 7 0 0,-8 6 0 15,-1 12 0-15,3 16 0 16,6 14 3-16,0 6 2 15,5 7 3-15,17 2-2 16,9 4-3-16,10 3-1 16,9 0 6-16,7 0 7 15,6 0 1-15,4 0-4 16,0 0 4-16,-3 0-5 16,-9-1-9-16,-7-1-2 15,-11 2-20-15,-8 0-91 16,-16 5-112-16</inkml:trace>
  <inkml:trace contextRef="#ctx0" brushRef="#br0" timeOffset="154039.9721">30157 11985 280 0,'0'-2'138'15,"0"1"-73"-15,0 1-8 0,0 0-46 16,-3 0-7-16,-6 15 14 15,-4 11 25-15,-4 6-4 16,-1 9-8-16,1 5 4 16,0 1-6-16,2 0-9 15,1 0-12-15,5-6-8 16,2-4-1-16,2-8-4 16,3-11-21-16,2-7-47 15,0-11-66-15,14 0-101 16</inkml:trace>
  <inkml:trace contextRef="#ctx0" brushRef="#br0" timeOffset="154359.1328">30360 12085 421 0,'0'0'82'16,"-2"0"-27"-16,-11 0-43 15,2 12-11-15,-6 14 2 16,3 6 15-16,3 2 28 16,4-3 6-16,7-3-20 15,0-4-13-15,16-8-6 16,11-9-8-16,5-7 5 16,3 0 1-16,-2-15 14 0,-3-11 1 15,-8-2 2 1,-10 2-7-16,-7 2-12 0,-5-3-1 15,-2 3-7-15,-16 2-1 16,1 4-10-16,6 6-38 16,4 6-72-16,7-2-124 15</inkml:trace>
  <inkml:trace contextRef="#ctx0" brushRef="#br0" timeOffset="154991.594">31021 12067 440 0,'0'0'116'0,"3"0"-22"16,24 0-35-16,14 0-25 15,7 0-12-15,-1 0-10 16,-2-2-8-16,-4-3-3 16,-10 2-1-16,-7-2-8 15,-3-1-67-15,-12 3-129 16</inkml:trace>
  <inkml:trace contextRef="#ctx0" brushRef="#br0" timeOffset="155190.6696">31307 11800 308 0,'-3'28'256'0,"-12"14"-171"16,-4 13 1-16,5 2-40 16,1 4-11-16,-2 1-7 15,-3-3-18-15,2-3-10 16,2-4-3-16,10-5-81 15,1-16-132-15</inkml:trace>
  <inkml:trace contextRef="#ctx0" brushRef="#br0" timeOffset="155406.7936">31695 11713 704 0,'-15'18'57'0,"-12"32"27"16,-1 15-47-16,5 1-22 15,0 10-11-15,-3-2-3 16,1-1-1-16,4 7-20 0,0-5-141 16,-3-13-228-1</inkml:trace>
  <inkml:trace contextRef="#ctx0" brushRef="#br0" timeOffset="156273.78">27971 12776 262 0,'88'0'187'0,"18"0"-118"15,24 0 26-15,29-5-28 16,28 2-29-16,16-1-10 0,11 3-5 16,13 1-10-1,6 0-1-15,9 0-5 0,4 0-7 16,-1 0 3-16,-5 1 3 15,-18 6-1-15,-16 0 2 16,-21 0-7-16,-25-2 0 16,-30-4 0-16,-36-1 0 15,-39 0-2-15,-35 0-4 16,-12-5-18-16,-6 2-28 16,1 2-48-16,-3-5-102 15</inkml:trace>
  <inkml:trace contextRef="#ctx0" brushRef="#br0" timeOffset="156919.5092">29129 13248 385 0,'-5'0'35'0,"5"-4"10"16,0-1 26 0,18-3-46-16,15-1-3 0,10-4 20 15,10-3 5-15,8-1-2 16,10-2 4-16,1 7-1 16,-17 6-15-16,-25 4-19 15,-30 2-11-15,-12 17-2 16,-27 22 1-16,-10 14-1 15,-11 9-1-15,3 0-1 16,15 0 1-16,19-7 0 16,23-10 0-16,0-7-1 15,23-10 1-15,15-4 2 16,11-9-1-16,11-3-1 16,4-6-1-16,2-2-13 15,1-4-43-15,-6 0-61 0,-5-2-115 16</inkml:trace>
  <inkml:trace contextRef="#ctx0" brushRef="#br0" timeOffset="157203.7549">30154 13368 425 0,'-38'2'113'15,"-6"18"-40"-15,0 11 1 16,16 5-21-16,22 1-11 15,6 3-13-15,14-4-20 16,26-9-6-16,11-5 1 0,11-12-2 16,7-10-1-16,-4 0 0 15,-7-14 0-15,-8-12 1 16,-17-2 6-16,-22-3 29 16,-11 6-8-16,-34-8-17 15,-27-1-10-15,-10 4-2 16,5 6-2-16,19 12-1 15,25 10-20-15,22 2-85 16,3-4-163-16</inkml:trace>
  <inkml:trace contextRef="#ctx0" brushRef="#br0" timeOffset="167311.6722">24249 14705 377 0,'3'-4'71'16,"2"-2"-54"-16,4-5 23 16,2-4-30-16,4-3-2 15,-3 6 18-15,-5 2-8 16,2 2 2-16,-7 3 8 15,-2 3 6-15,0 2 2 16,0 0 1-16,0 0-12 16,-21 5-7-16,-9 23-10 15,-13 14-8-15,-13 16 0 0,-6 15 0 16,-4 7 1 0,3 6-1-16,13 0 2 0,15-3 0 15,25-11 12-15,10-13 1 16,15-19 0-16,25-16-1 15,14-18-1-15,10-6-4 16,3-22-5-16,-1-16 2 16,-17-3-2-16,-19 4-1 15,-24 4-1-15,-9 9-1 16,-40 6-1-16,-26 6-5 16,-12 6-8-16,1 6-12 15,17 0-9-15,25 0-16 16,20 0-45-16,18 8-94 0</inkml:trace>
  <inkml:trace contextRef="#ctx0" brushRef="#br0" timeOffset="167926.1842">24868 14942 297 0,'-5'-2'189'0,"2"2"-141"15,0 2 22-15,3 20-25 16,0 13-24-16,0 10 7 16,0 10-5-16,9 1-11 15,6-2 6-15,2-8-6 16,2-8-1-16,3-15-8 15,1-13 1-15,-1-10-3 0,2-11 2 16,0-29-3 0,-2-17 0-16,-7-12-3 0,-7-5-5 15,-8-2-4-15,-3-3 5 16,-17 2-1-16,-4 9-4 16,4 12-3-16,6 18 10 15,4 16 5-15,7 12 1 16,3 5 2-16,0 5 5 15,17-1 2-15,18 1-3 16,15-4 8-16,13-2-3 16,15-5 4-16,10-2 4 15,4-2 2-15,-1-2-2 0,-7-2-13 16,-14 3-4 0,-13 2-3-16,-15 6-4 0,-16 7-51 15,-10 1-67-15,-11 1-97 16</inkml:trace>
  <inkml:trace contextRef="#ctx0" brushRef="#br0" timeOffset="168857.4724">25455 14791 121 0,'0'-3'329'0,"-2"3"-296"15,-4 0 10-15,1 0-12 16,-1 13-19-16,0 4 10 16,-6 3 4-16,3 7 7 15,-1 4 4-15,-2 7-2 16,0 4 6-16,1 3-20 16,-2 0-6-16,1-2-7 15,0-1-4-15,0-6-3 16,3-8-1-16,2-8-1 15,4-8-4-15,3-6-18 0,0-4-39 16,0-2-52-16,12 0-41 16,13-10-140-16</inkml:trace>
  <inkml:trace contextRef="#ctx0" brushRef="#br0" timeOffset="169156.6495">25638 15005 503 0,'-15'5'86'0,"-1"17"-29"15,11 0-16-15,5 4-31 16,3 3-4-16,22-2 5 0,15-2-3 16,8-7 2-16,7-10 10 15,6-8-17-15,-2 0 2 16,-7-16-1-16,-7-8 11 15,-17 1 9-15,-16 1-4 16,-12-3-3-16,-9 2-1 16,-21-4-8-16,-6 2-3 15,0 4-4-15,8 6 0 16,9 1-1-16,14-2-2 16,5-5-27-16,24-1-109 15,23-3-109-15</inkml:trace>
  <inkml:trace contextRef="#ctx0" brushRef="#br0" timeOffset="169622.0401">26876 14724 499 0,'0'0'59'16,"0"0"49"-16,0 7-47 15,6 22-53-15,0 12 24 16,0 9-3-16,-6 7-14 15,0-1-7-15,0-3-2 0,-11-4-6 16,-1-6 0-16,-1-3-4 16,-1-6-45-16,-8-1-87 15,-3-7-123-15</inkml:trace>
  <inkml:trace contextRef="#ctx0" brushRef="#br0" timeOffset="169788.3157">26740 14988 673 0,'43'-3'68'0,"1"3"14"15,9-9-36-15,5 3-34 16,-3-1-7-16,-5-4-5 0,-11-1-12 16,-8 2-79-16,-10 3-83 15,-5-6-195-15</inkml:trace>
  <inkml:trace contextRef="#ctx0" brushRef="#br0" timeOffset="169971.503">27401 14572 678 0,'0'28'68'16,"0"27"33"-16,-3 13-56 15,-9 8-33-15,0 3-8 16,-4-1-1-16,1-7-3 15,-1-7-4-15,2-3-34 0,-4-2-113 16,-1-11-204-16</inkml:trace>
  <inkml:trace contextRef="#ctx0" brushRef="#br0" timeOffset="170669.8422">23459 15705 354 0,'6'8'39'15,"32"10"15"-15,30 2 28 16,37 0-16-16,32-2-10 0,33-4-4 16,42-2-7-16,38-4-4 15,42-8-4-15,30 0-10 16,16 0-11-16,4 0-7 15,-17 0 0-15,-26-5-9 16,-47-7 4-16,-49-5-3 16,-53 1 4-16,-42-2-5 15,-34 3-1-15,-29 2-4 16,-16 1-8-16,-12 1-23 16,-5-4-32-16,-7 3-31 15,-5 4-73-15,0 4-232 16</inkml:trace>
  <inkml:trace contextRef="#ctx0" brushRef="#br0" timeOffset="171417.9821">25198 16266 198 0,'-10'1'96'0,"3"1"-73"16,0-2 20-16,4 2 8 15,1 2-9-15,2-2-6 16,0-2 5-16,0 3-1 15,3-3 0-15,18 0-7 16,12 0 5-16,13-3 3 16,9-8-6-16,5-4 1 15,-3 4-2-15,-11 4 0 16,-16 3-12-16,-14 4-14 0,-14 0-4 16,-2 20-2-16,-15 17 1 15,-21 16-2-15,-9 6-1 16,2 3 0-16,8-6-1 15,15-10 1-15,17-12 0 16,3-9 0-16,23-9 0 16,12-5 1-16,10-7 1 15,5-2-2-15,1-2 2 16,-3 0-2-16,-8 0-10 16,-5-3-56-16,-10-5-82 15,2-6-120-15</inkml:trace>
  <inkml:trace contextRef="#ctx0" brushRef="#br0" timeOffset="171833.9432">26191 16207 234 0,'-28'4'169'0,"-5"16"-125"15,-3 10 17-15,2 6-24 16,3 9 2-16,5 5 8 15,10 2 4-15,11 0 0 16,5-8-12-16,18-10-10 16,22-13-3-16,14-12-15 15,12-9 9-15,10-5-4 16,-1-24-2-16,-6-13-6 16,-18 2-3-16,-22-2-2 15,-29 6 0-15,-9 4-3 0,-37 3-2 16,-16 7-15-1,0 2-25-15,8 8-34 0,14 8-42 16,22 4-96-16</inkml:trace>
  <inkml:trace contextRef="#ctx0" brushRef="#br0" timeOffset="172733.2894">25909 14939 152 0,'0'0'83'16,"0"0"-17"-1,0 0-15-15,0 0-3 0,-1 0-17 16,-2 0-8-16,-2 0-10 16,-2 0-5-16,-5 1 2 15,-3 1 13-15,-3-2 11 16,-3 0-2-16,-4 0-8 16,-1 0-9-16,-3 0 6 15,0-2 2-15,1 2-11 16,1 0-5-16,7 0-2 15,3 4-1-15,5 4-4 16,5-1 0-16,5 0-1 16,2 7-23-16,0-6-137 15</inkml:trace>
  <inkml:trace contextRef="#ctx0" brushRef="#br0" timeOffset="205369.4865">6215 15088 188 0,'-3'-3'270'0,"2"-1"-199"16,1 3-26-16,0 0 1 0,0 1-9 15,0-2-4-15,0 0-7 16,6-3-12-16,15-4-7 15,6-4 5-15,1 2-5 16,2 4-7-16,-2 2-7 16,-2 5-31-16,-4 0-63 15,-4 21-79-15,-12 8-82 16</inkml:trace>
  <inkml:trace contextRef="#ctx0" brushRef="#br0" timeOffset="205534.9544">6296 15257 524 0,'3'2'243'15,"4"1"-222"-15,12 0-9 16,6-1-4-16,8 4-8 16,1-4-16-16,0 5-72 15,-1 0-133-15</inkml:trace>
  <inkml:trace contextRef="#ctx0" brushRef="#br0" timeOffset="206134.0179">7664 15211 447 0,'-8'-4'40'0,"4"-4"-36"16,1 2 6-16,0 0 13 16,-1 1 6-16,-2 0 7 15,-3 1 18-15,-4 2-7 16,-7 2-8-16,-7 0-9 16,-9 14-14-16,-7 17-9 0,-3 13 0 15,-3 10 1-15,4 3 2 16,6 8 8-16,11 2 6 15,13 2-5-15,15-2-11 16,4-7-5-16,34-14-3 16,17-15-2-16,12-14-11 15,12-14-19-15,2-3-66 16,1-12-74-16,-14-12-168 16</inkml:trace>
  <inkml:trace contextRef="#ctx0" brushRef="#br0" timeOffset="206417.0651">7904 15459 501 0,'-19'51'98'16,"19"2"-50"-16,0-9-28 16,16-10-7-16,17-18-6 15,12-16-4-15,13-8 0 16,9-36 5-16,2-11 11 15,-12-5 20-15,-16 9 7 16,-23 10-5-16,-18 12-18 16,-7 8-7-16,-34 10-10 15,-11 10-6-15,-7 1-8 16,7 11-14-16,13 9-34 16,18 1-58-16,15-5-104 0,6-10-109 15</inkml:trace>
  <inkml:trace contextRef="#ctx0" brushRef="#br0" timeOffset="206665.5487">8655 15079 665 0,'-27'12'61'16,"9"21"-34"-16,3 6-7 15,12 7 0-15,3-8-10 16,11-3-7-16,20-6 3 0,0-3-6 15,-2 1 2 1,-9-3 5-16,-10 5 26 0,-10 6 12 16,-7 3-17-16,-24 4-22 15,-11 0-6-15,-7-11-5 16,-1-15-24-16,5-16-64 16,6-14-103-16,12-30-270 15</inkml:trace>
  <inkml:trace contextRef="#ctx0" brushRef="#br0" timeOffset="207098.1057">8970 14823 408 0,'0'-10'153'15,"4"-2"-96"-15,12-7-26 16,5-5 3-16,0 2-1 15,2 1 4-15,-4 5 15 0,-9 8-11 16,-3 4-9-16,-4 4-14 16,-3 4-4-16,0 26-3 15,-5 16 0-15,-12 13-8 16,-2 3-2-16,3-4 0 16,11-8 1-16,5-16 2 15,14-14 1-15,15-12-3 16,6-8 5-16,5-1-4 15,-1-15-3-15,-5-1-9 16,-4 3-51-16,-4-2-122 16,-10-4-289-16</inkml:trace>
  <inkml:trace contextRef="#ctx0" brushRef="#br0" timeOffset="207613.2718">9635 15109 396 0,'-2'-2'231'0,"2"2"-207"16,27 0 2-16,18 6 25 0,15 19 6 15,3 11-20-15,-1 13-12 16,-8 3-12-16,-11 5-7 15,-8 1-6-15,-9 0-4 16,-6 4-24-16,-7 3-73 16,-1-13-78-16,-8-19-294 15</inkml:trace>
  <inkml:trace contextRef="#ctx0" brushRef="#br0" timeOffset="207762.9091">10236 15057 679 0,'-85'64'124'16,"-13"20"-105"-16,-4 11 4 16,4 1-23-16,7 3 0 15,19-9-51-15,28-18-116 16,21-25-203-16</inkml:trace>
  <inkml:trace contextRef="#ctx0" brushRef="#br0" timeOffset="208528.2083">10636 15286 600 0,'7'-2'107'16,"22"0"-75"-16,14 1 35 16,17-2-6-16,4 0-35 15,2 3-24-15,-1 0-2 16,0 0-29-16,-1 3-105 16,-12 3-163-16</inkml:trace>
  <inkml:trace contextRef="#ctx0" brushRef="#br0" timeOffset="208943.6842">12380 15006 463 0,'-73'4'222'16,"-1"18"-217"-16,6 12 16 15,10 3 14-15,12 4-2 16,13-6-22-16,18-7-8 0,15-11-1 15,24-8 2-15,21-4 0 16,9 0 1-16,-4-3 9 16,-17 0 15-16,-15 8 8 15,-18 11-4-15,-28 12 6 16,-35 12-18-16,-28 5-19 16,-13-6-2-16,-3-14-6 15,13-15-24-15,25-10-49 16,27-5-14-16,34 0-52 15,11-3-107-15</inkml:trace>
  <inkml:trace contextRef="#ctx0" brushRef="#br0" timeOffset="209142.8817">12650 15242 716 0,'-19'29'64'16,"5"9"-27"-16,4 4-27 16,0 5-4-16,-1-1-6 15,-1 2-4-15,3-4-31 16,5-1-77-16,-8-7-129 16</inkml:trace>
  <inkml:trace contextRef="#ctx0" brushRef="#br0" timeOffset="209292.5056">12761 14900 337 0,'-6'0'468'16,"-3"8"-466"-16,3 26-2 15,6 12-72-15,0 13-117 16</inkml:trace>
  <inkml:trace contextRef="#ctx0" brushRef="#br0" timeOffset="209508.8657">12968 15403 720 0,'30'-13'115'16,"10"1"-68"-1,9 3-3-15,0 7-20 0,-5 2-17 16,-10 2-7-16,-10 17-2 15,-7 11 0-15,-10 11-3 16,-7 10-5-16,0 7-12 16,-10 1-21-16,-6-9-23 15,3-16-33-15,7-22-79 16,5-12-142-16</inkml:trace>
  <inkml:trace contextRef="#ctx0" brushRef="#br0" timeOffset="209891.2814">13559 14990 572 0,'0'-4'44'0,"12"-8"11"15,22-2-35-15,8-2 9 16,1 2 25-16,-7 7 8 0,-15 7-7 16,-9 0-28-16,-12 25-15 15,0 19 5-15,-21 11-7 16,-4 7-10-16,-1-2 0 15,13-11-2-15,11-14 2 16,2-13-5-16,24-13-18 16,12-9-20-16,6 0-10 15,-1-15-8-15,-6-1-16 16,-4 0-60-16,-6-2-85 16</inkml:trace>
  <inkml:trace contextRef="#ctx0" brushRef="#br0" timeOffset="210307.002">14366 15131 584 0,'16'16'178'16,"23"14"-80"-16,12 11-18 15,2 8-33-15,-6 6-22 16,-11 1-14-16,-9-2-11 16,-7-3 0-16,-5-4-13 15,-1-3-37-15,-5-2-65 16,-3-9-133-16</inkml:trace>
  <inkml:trace contextRef="#ctx0" brushRef="#br0" timeOffset="210439.7401">14801 15152 831 0,'-89'41'118'16,"-18"25"-64"-16,-5 20-34 15,3 8-20-15,19-8 0 16,28-14 0-16,33-28-87 15,19-26-278-15</inkml:trace>
  <inkml:trace contextRef="#ctx0" brushRef="#br0" timeOffset="213133.4352">7791 16433 448 0,'-16'-9'73'0,"5"4"-23"15,-1 5-8-15,-9 0-1 16,-9 19-20-16,-15 26-11 16,-16 28 4-16,-8 28 7 15,-3 33 2-15,11 23 3 16,17 15-8-16,22 3-6 15,22-13-6-15,7-16-5 16,34-28-1-16,13-26-1 16,10-23-4-16,7-19-10 15,7-14-31-15,-2-16-92 16,-19-20-298-16</inkml:trace>
  <inkml:trace contextRef="#ctx0" brushRef="#br0" timeOffset="223408.2767">8198 16798 237 0,'-3'-5'179'16,"-1"3"-148"-16,2 0-10 16,1 0-6-16,1 2-2 15,0 0-8-15,0 0 1 16,0 0 13-16,-2 0 10 15,2-1 0-15,-1 1-1 16,1-2-3-16,0 2-6 16,0 0-5-16,0 0-9 0,0 0-4 15,0 9 0-15,7 17 0 16,7 6 5-16,2 3 1 16,-2-2-2-16,0-6 0 15,2-7-3-15,0-4-2 16,-1-10 0-16,0-6 1 15,1 0-1-15,0-24 2 16,0-14 0-16,0-14-1 16,-7-13-2-16,-5-2-1 15,-2 2-2-15,-2 9 1 16,0 12 2-16,0 15 1 16,0 5 2-16,0 8-2 15,0 2 0-15,9 0 1 0,7 0-2 16,9 0 2-16,14-5-1 15,12 0 0-15,13-1 3 16,12-2 3-16,3 1-1 16,2 4 11-16,-8 5 4 15,-10 6-15-15,-14 6-5 16,-13 0-6-16,-10 2-21 16,-7 18-53-16,-8 2-99 15,-11 2-224-15</inkml:trace>
  <inkml:trace contextRef="#ctx0" brushRef="#br0" timeOffset="223989.7352">8614 16677 233 0,'-10'-4'237'0,"3"2"-191"16,4 0-6-16,1 2-17 16,2-2-13-16,0 0-5 15,0 0 6-15,0 0 15 16,0 2 9-16,0-2 2 16,14-2 1-16,11 1 10 15,8-1-10-15,5-1-13 16,0 3-4-16,-8 2-10 15,-9 0-7-15,-7 0-3 16,-9 11-1-16,-5 14 2 0,0 11-2 16,-22 13 0-16,-13 6-3 15,-4 0-3-15,5-3-2 16,7-13 1-16,14-10 4 16,9-9-2-16,4-11 0 15,10-5 2-15,16-4 3 16,9 0 0-16,4-7 1 15,1-5 0-15,0 2-1 16,-5 0-6-16,-9 6-78 16,-4 4-100-16,-9 0-211 15</inkml:trace>
  <inkml:trace contextRef="#ctx0" brushRef="#br0" timeOffset="224339.5656">9105 16707 185 0,'-16'0'244'0,"-1"0"-215"15,4 16-19-15,0 0-10 16,1 4 1-16,3-3-1 15,3-2 0-15,4-3 0 16,2-6 1-16,0-2 9 0,0-4 23 16,0 0 25-16,0 0-2 15,6 2-9-15,6 0-14 16,3 0-12-16,2 1-2 16,2 2-11-16,-1 3-4 15,-2 1-1-15,2 0-3 16,-3 1-1-16,0-1-13 15,-3-3-29-15,3-1-72 16,0-5-88-16</inkml:trace>
  <inkml:trace contextRef="#ctx0" brushRef="#br0" timeOffset="224589.0387">9348 16587 549 0,'-14'0'92'16,"8"5"-50"-16,1 16-28 15,-1 13 6-15,-3 10-4 16,-1 9 8-16,-5 8-2 16,0 5-8-16,-3-3-8 15,3-1-5-15,0-6-1 16,3-4-5-16,0-3-22 15,-2-9-55-15,1-2-70 16,-3-16-157-16</inkml:trace>
  <inkml:trace contextRef="#ctx0" brushRef="#br0" timeOffset="224871.6388">8116 17293 536 0,'0'0'139'16,"23"0"-101"-16,42 0 1 15,38 0 30-15,35 0-6 0,15 0-14 16,4 0-19-16,-10 0-11 15,-26 0-13-15,-28 2-6 16,-27 1-2-16,-20 4-8 16,-17 3-40-16,-10 1-86 15,-6 1-95-15,-13-4-248 16</inkml:trace>
  <inkml:trace contextRef="#ctx0" brushRef="#br0" timeOffset="226135.4224">8568 17597 538 0,'-40'26'72'15,"15"0"-24"-15,8-6-31 16,14-6-13-16,3-5-3 16,20-4 0-16,13-4 3 15,2-1 25-15,0 0 14 16,-8 3 5-16,-8 5-13 15,-9 10-11-15,-8 4-11 16,-2 14 1-16,-12 3-8 16,-23 5-6-16,-11-3-10 0,-3-8-49 15,-2-9-90-15,9-13-125 16</inkml:trace>
  <inkml:trace contextRef="#ctx0" brushRef="#br0" timeOffset="226351.4141">8724 17479 693 0,'0'0'94'16,"10"0"-45"-16,11 0-35 15,13 0 22-15,12 0-8 0,2 0-16 16,4 1-8-16,3-1-4 15,1 0-3-15,-4 0-21 16,5 0-111-16,-10 0-192 16</inkml:trace>
  <inkml:trace contextRef="#ctx0" brushRef="#br0" timeOffset="226916.6635">10003 16556 302 0,'17'19'344'0,"8"21"-300"16,23 24 41-16,4 21-42 15,-7 20 0-15,-23 18-17 16,-22 19-14-16,-28 7-5 16,-36 3-3-16,-21-10 0 0,-12-19-3 15,0-24-1-15,6-25-3 16,9-29-10-16,12-23-28 16,11-22-46-16,23-4-43 15,31-22-71-15</inkml:trace>
  <inkml:trace contextRef="#ctx0" brushRef="#br0" timeOffset="227531.8296">10348 16599 378 0,'-3'-4'44'0,"3"-1"-17"15,0-1-21-15,0 3-4 16,0-1 3-16,0 4 9 15,0 0 23-15,0-2-4 16,0-1-4-16,2 1 5 16,2-3-7-16,4 0-10 15,2 2-1-15,2-4 5 16,3 3 8-16,-2-2 11 16,1 0-1-16,-4 4-9 15,-4 0 0-15,-4 0-11 16,-2 2-14-16,0 0-2 0,0 6-3 15,1 17 3-15,2 4 5 16,5 2-2-16,5 1 6 16,9-4 0-16,10-4-6 15,11-8-4-15,14-8-2 16,7-6 0-16,0 0-3 16,-4 0-39-16,-2 0-130 15,-15 0-273-15</inkml:trace>
  <inkml:trace contextRef="#ctx0" brushRef="#br0" timeOffset="228013.7894">11270 17134 594 0,'14'-9'239'0,"23"2"-179"16,18-4 5-16,24-4-24 0,8 5-20 16,-2-2-18-16,-5 4-3 15,-4 6-2-15,-2 2-50 16,-10 0-196-16</inkml:trace>
  <inkml:trace contextRef="#ctx0" brushRef="#br0" timeOffset="228628.9571">12956 16464 438 0,'-71'8'243'16,"-6"34"-211"-16,-3 23-7 15,1 27-6-15,7 28 14 0,15 25-14 16,17 14-2-16,27-3 5 15,13-11-3-15,34-21-7 16,26-21-8-16,19-23-4 16,13-18-2-16,1-12-16 15,-10-5-56-15,-17-3-115 16,-35-12-304-16</inkml:trace>
  <inkml:trace contextRef="#ctx0" brushRef="#br0" timeOffset="230225.2488">13713 16536 229 0,'-26'-2'472'0,"-1"2"-447"16,8 14 14-16,3 15-24 15,4 17-1-15,2 15-12 16,0 10-2-16,3 5 1 15,2-2-1-15,5-7-2 16,0-5-18-16,0-6-56 0,9-6-79 16,-6-12-127-16</inkml:trace>
  <inkml:trace contextRef="#ctx0" brushRef="#br0" timeOffset="230441.1924">13308 17115 679 0,'0'-9'70'0,"16"-1"-26"15,28-2-28-15,23-2 10 16,17 1-3-16,5 4-12 16,-4 4-7-16,-13 5-4 0,-16 0-4 15,-15 3-35 1,-11 18-93-16,-13 7-107 0</inkml:trace>
  <inkml:trace contextRef="#ctx0" brushRef="#br0" timeOffset="230757.3448">13564 17374 425 0,'-41'8'328'16,"11"7"-322"-16,17 4-6 0,13-2 1 15,0 5-1-15,21 0 0 16,14-3 0-16,6-1 2 16,2-2 1-16,-3 4 3 15,-9 2 17-15,-11 3 9 16,-12 8-6-16,-8 2-7 15,-3 3-4-15,-22 0-9 16,-6-8-6-16,-6-10 0 16,0-9-7-16,-4-11-28 15,0-3-69-15,3-25-85 16,0-14-251-16</inkml:trace>
  <inkml:trace contextRef="#ctx0" brushRef="#br0" timeOffset="230923.6022">13693 17315 666 0,'42'-8'75'15,"21"1"14"-15,7 0-34 16,1-1-21-16,-7 6-29 16,-10 1-5-16,-9-3-20 15,-9-1-95-15,-9-5-157 16</inkml:trace>
  <inkml:trace contextRef="#ctx0" brushRef="#br0" timeOffset="231173.099">14515 16635 686 0,'5'66'86'0,"14"30"-9"16,0 23-19-16,-5 21-8 16,-13 17-30-16,-7 10-12 15,-41 1-6-15,-20-10-1 16,-10-15-1-16,0-22-2 16,10-27-11-16,13-30-42 0,18-34-79 15,8-30-143 1</inkml:trace>
  <inkml:trace contextRef="#ctx0" brushRef="#br0" timeOffset="231738.781">14918 16546 422 0,'-4'-5'115'0,"2"4"-72"15,2-3-21-15,0 0-19 0,0-2-2 16,5-2 3-16,3 0 34 15,1-2 20-15,-1 0-17 16,1 3-1-16,3-2-9 16,0-1-14-16,2 2-10 15,0 0-5-15,-2 6-2 16,-6 0 1-16,-5 2-1 16,-1 9 0-16,0 18 3 15,-7 9 10-15,-8 5-5 16,4-1-4-16,8 0 1 15,3-6-2-15,13-7-3 16,18-7 0-16,6-9-5 0,8-9-10 16,-2-2-45-16,6 0-92 15,-11-4-228-15</inkml:trace>
  <inkml:trace contextRef="#ctx0" brushRef="#br0" timeOffset="232220.2676">15497 17249 397 0,'0'0'339'15,"15"0"-313"-15,33-12 18 16,20 0-13-16,14 0-9 15,-4 6-22-15,-17 6-5 16,-24 0-56-16,-13 8-143 16</inkml:trace>
  <inkml:trace contextRef="#ctx0" brushRef="#br0" timeOffset="232369.8804">15640 17374 814 0,'0'0'47'0,"17"0"-40"16,29 0-6-16,24 0-1 15,27 0-36-15,7 0-223 16</inkml:trace>
  <inkml:trace contextRef="#ctx0" brushRef="#br0" timeOffset="233151.4646">16849 16621 309 0,'-6'-4'151'0,"1"2"-96"16,5-1 10-16,9 0-40 15,22-2-3-15,15 0 19 16,9 1-3-16,6-3-3 16,-3 4 3-16,-11 0-1 15,-17 3-12-15,-15 0-17 16,-15 10-7-16,0 24 0 16,-30 13 1-16,-21 15-2 15,-17 10-3-15,-8 4-6 0,6-6 3 16,13-11 6-16,23-14-1 15,24-12 1-15,10-11-1 16,31-8 1-16,24-10 1 16,17-4 3-16,8 0 0 15,3 0-4-15,-8 0-2 16,-9 0-7-16,-15 0-77 16,-9-1-109-16,-19-5-229 15</inkml:trace>
  <inkml:trace contextRef="#ctx0" brushRef="#br0" timeOffset="233584.3832">17719 16628 430 0,'-20'0'87'0,"4"0"-35"15,0 2-37-15,-1 11-12 16,-4 3-1-16,1 2-1 0,-3 3-1 15,2 1 0-15,6-3 0 16,3-5 1-16,9-3 6 16,3-4 18-16,0 0-3 15,13 1 3-15,12-1 5 16,7 2 6-16,1 2-13 16,0 1-9-16,1 1-8 15,-3 0-6-15,-1-1 0 16,-3-6-6-16,-6-6-12 15,-2 0-85-15,-3 0-131 16</inkml:trace>
  <inkml:trace contextRef="#ctx0" brushRef="#br0" timeOffset="233800.6895">17962 16504 564 0,'-19'26'82'16,"8"14"-22"-16,3 13-30 15,-1 15-2-15,-2 6-16 16,-3 5-4-16,-2-4-5 16,2-6-3-16,-2-5-5 0,1-4-10 15,-6-7-49-15,3-7-101 16,-9-13-179-16</inkml:trace>
  <inkml:trace contextRef="#ctx0" brushRef="#br0" timeOffset="234049.1103">16559 17342 565 0,'-7'7'114'16,"22"7"-90"-16,46 1 23 0,45 1 21 16,38-5-10-16,34-6-16 15,17-5-9-15,0 0-19 16,-20-8-8-16,-35-3-6 16,-45 2 0-16,-39 1-12 15,-32 5-65-15,-15 3-74 16,-9 0-85-16</inkml:trace>
  <inkml:trace contextRef="#ctx0" brushRef="#br0" timeOffset="234847.2064">16868 17765 400 0,'-13'0'57'0,"7"0"-9"16,3 0-20-16,3 0 1 15,0 0-1-15,0-1-6 16,0 1 4-16,0 0 1 16,9 0 9-16,5 0 8 15,3 0-8-15,-1 0-1 16,-2 0-10-16,-4 0-6 16,-7 0-5-16,-3 0-8 15,0 0-3-15,0 3-2 16,-3 13 0-16,-16 8 0 15,-5 6-1-15,-6 6-1 16,-6 2 0-16,5 3 1 0,6 0 0 16,6-4 0-16,11-6 0 15,8-6 0-15,0-7 0 16,8 1 0-16,14-3 2 16,8-2 4-16,5 0 14 15,5-2-4-15,1 0-7 16,-4-2-6-16,-4 0-3 15,-2-4-2-15,-2-1-8 16,-3-4-31-16,3-1-96 16,-1 0-148-16</inkml:trace>
  <inkml:trace contextRef="#ctx0" brushRef="#br0" timeOffset="235197.1296">17468 17811 399 0,'-22'16'126'15,"12"0"-50"-15,10 1-34 16,0-1-21-16,21-3-8 15,14-2 0-15,5-1 15 16,1 0 13-16,-5 0 3 16,-10 4-2-16,-14 6-12 0,-12 8 6 15,0 4-3-15,-27 9-5 16,-12 2-14-16,-8-1-10 16,0-8-3-16,4-9-1 15,9-11-3-15,8-12-12 16,7-2-37-16,6-20-66 15,6-7-99-15,7-3-212 16</inkml:trace>
  <inkml:trace contextRef="#ctx0" brushRef="#br0" timeOffset="235412.9997">17514 17719 387 0,'0'-4'291'0,"9"4"-189"16,19 0-44-16,14 0-12 15,16 0 0-15,5 4-25 16,4-4-14-16,3 0-7 16,-3 0-4-16,-3-4-38 15,-5-5-156-15,-16-5-384 16</inkml:trace>
  <inkml:trace contextRef="#ctx0" brushRef="#br0" timeOffset="235928.2049">18718 17338 531 0,'7'0'186'0,"11"0"-127"16,23 0 10-16,18 0-31 16,15 0-32-16,3 0-6 15,-1 10-21-15,-3-5-141 16,-16-5-416-16</inkml:trace>
  <inkml:trace contextRef="#ctx0" brushRef="#br0" timeOffset="236543.2948">20193 16463 542 0,'-7'17'191'0,"-9"22"-121"16,-2 12-41-16,4 18-26 15,1 9-3-15,6 3 0 16,0 6-3-16,4-4-16 16,2-3-77-16,-1-3-96 15,-11-15-176-15</inkml:trace>
  <inkml:trace contextRef="#ctx0" brushRef="#br0" timeOffset="236742.8449">19570 17227 768 0,'18'0'48'0,"43"0"18"16,33 4-17-16,31 7-17 15,14-4-18-15,-5 5-10 16,-13-2-4-16,-24 2-2 16,-27 2-22-16,-19-4-126 15,-30-10-308-15</inkml:trace>
  <inkml:trace contextRef="#ctx0" brushRef="#br0" timeOffset="237408.735">19586 17714 492 0,'-4'-3'118'16,"4"-2"-47"-16,0-1-18 15,16-3-28-15,13-3 4 16,4 3 5-16,-1 2-6 15,-2 0-7-15,-8 4-10 16,-11 1-9-16,-5 2-2 16,-6 0 0-16,0 13 1 15,-18 14-1-15,-9 7 1 16,-6 4-1-16,-1-1 0 16,3 0-1-16,2-5 1 15,7-2 2-15,7-3-2 16,3-5-1-16,11-4 1 15,1-4 0-15,4 0 0 16,17 0 2-16,10-5 5 0,11 2 11 16,1-2-5-16,1-1-11 15,-4-1-2-15,-9 2-6 16,-11 0-15-16,-7 0-74 16,-4 2-84-16,-3-4-177 15</inkml:trace>
  <inkml:trace contextRef="#ctx0" brushRef="#br0" timeOffset="237740.3142">20016 17780 709 0,'-31'0'50'0,"17"0"-6"15,14 7-44-15,0 5 1 16,12 2-1-16,9-1 1 16,5-2 1-16,5 3 9 15,2 1 19-15,1 3-1 16,-9 4 0-16,-7 2-5 16,-15 8-6-16,-3 7 0 15,-10 5-5-15,-22-1-4 16,-6-5-7-16,-1-8-2 15,6-11 0-15,5-10-2 16,2-9-5-16,8-3-23 0,1-25-47 16,6-10-62-16,9-5-86 15,2 5-165-15</inkml:trace>
  <inkml:trace contextRef="#ctx0" brushRef="#br0" timeOffset="237906.4678">20212 17679 64 0,'29'-9'703'0,"0"8"-592"16,18 1-21-16,7 0-50 15,3 0-25-15,3 0-15 16,1-4 0-16,1 0 0 0,6-3-47 16,1-2-130-16,-12-11-333 15</inkml:trace>
  <inkml:trace contextRef="#ctx0" brushRef="#br0" timeOffset="238737.9024">21127 17169 159 0,'21'-15'483'16,"6"6"-456"-16,29-1 35 15,13 4-20-15,3 5-13 16,-11 1-29-16,-17 0-1 16,-20 11-17-16,-20 12-48 15,-4 4-147-15</inkml:trace>
  <inkml:trace contextRef="#ctx0" brushRef="#br0" timeOffset="238904.3824">21305 17418 558 0,'21'0'218'0,"6"0"-206"15,23 0 52-15,10 0-38 16,1 0-26-16,-4 10-5 16,-11 8-60-16,-1-7-159 15</inkml:trace>
  <inkml:trace contextRef="#ctx0" brushRef="#br0" timeOffset="239452.9698">22330 16757 612 0,'-6'-6'46'0,"6"0"17"16,8-2-39-16,15-4-15 16,12 4 26-16,2-2 8 15,-4 6-12-15,-11 0-12 16,-10 3-9-16,-12 1-4 15,0 11-5-15,-26 25 1 16,-19 21-2-16,-18 12-1 16,-1 4-3-16,10-3 1 15,20-5 3-15,23-12 2 16,11-9-1-16,21-11 0 0,22-7 0 16,11-8 2-16,7-7 0 15,3-8 0-15,-3-3-3 16,-5 0-2-16,-10 0-21 15,-9 0-104-15,-8-3-145 16</inkml:trace>
  <inkml:trace contextRef="#ctx0" brushRef="#br0" timeOffset="240051.0785">22819 16842 11 0,'-9'-4'223'0,"1"1"-149"16,5-1-32-16,0 0-9 0,1 2-9 15,1-1 15-15,1 1-11 16,-2 1-10-16,2-1 6 15,0-2 9-15,0-2 8 16,5-3-4-16,15-5-9 16,12-3 4-16,0 1 4 15,0 2 7-15,-5 6-1 16,-14 4-1-16,-7 4-18 16,-6 0-16-16,0 22-5 15,-6 12 1-15,-7 4-3 16,1-1 0-16,10-3-1 15,2-8-1-15,27-2-1 16,9-6 2-16,3-2 1 0,-8 2 3 16,-10-2 0-16,-9 6 14 15,-12 7 19-15,-8 10-7 16,-32 8-15-16,-18 3-14 16,-14 2 0-16,-2-8-30 15,-2-9-79-15,7-12-97 16,3-17-237-16</inkml:trace>
  <inkml:trace contextRef="#ctx0" brushRef="#br0" timeOffset="240284.2923">21932 17422 413 0,'-15'0'410'16,"11"0"-345"-16,18 2-5 15,52 1-36-15,41 0 4 16,41 0-5-16,28-3-23 16,9 0 0-16,-12 0 0 15,-33-7 0-15,-35-6 0 16,-41-1 0-16,-30 1-21 16,-17 4-90-16,-17-2-150 15</inkml:trace>
  <inkml:trace contextRef="#ctx0" brushRef="#br0" timeOffset="241016.4966">22212 17763 405 0,'-10'-8'243'0,"4"4"-209"16,4 2 46-16,2 2-54 0,0 0-17 16,0 0-5-16,0 0-4 15,0 0 1-15,0 0 1 16,0 0 8-16,0 0 14 16,0 0 1-16,0 0-7 15,0 0-3-15,15 0-7 16,12 0 6-16,7 0 5 15,4 0-6-15,-1 0-2 16,-9 0 0-16,-7 0 1 16,-8 12-5-16,-11 7-3 15,-2 8 1-15,-19 12-3 16,-22 13-1-16,-11 7-1 0,-6 7-1 16,1-1-2-16,11-6 3 15,15-13-6-15,14-10 1 16,17-10 0-16,0-8-2 15,15-6 2-15,13-6 4 16,5-6 1-16,6 0-1 16,5 0 1-16,-1-11-4 15,-1-4-54-15,-5 3-66 16,7 2-70-16,-6-4-289 16</inkml:trace>
  <inkml:trace contextRef="#ctx0" brushRef="#br0" timeOffset="241298.5321">22743 17926 627 0,'-35'0'124'0,"16"12"-24"16,13 2-60-16,6 0-35 15,23 6-4-15,17-5-1 16,5 0 1-16,1 4 0 15,-9-4 9-15,-10 5 17 16,-13-3 6-16,-14 4-7 16,-5 10-2-16,-32 5-20 15,-18 6-4-15,-11 0 0 16,3-6 0-16,13-14 0 0,15-8-23 16,12-10-55-16,11-4-122 15,4-18-273-15</inkml:trace>
  <inkml:trace contextRef="#ctx0" brushRef="#br0" timeOffset="241464.7915">22822 17891 685 0,'12'-2'173'16,"17"1"-69"-16,12-3-43 15,10-2-61-15,6 1 0 16,-2-5 0-16,-8-2 0 15,-3-2 0-15,-5-2 0 16,-5 2-36-16,-8 0-215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01:38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7412 5114 454 0,'0'0'22'15,"0"0"-8"-15,0 0 19 16,0 0-3-16,0 0-13 0,-9 16-2 15,-9 9 14-15,-9 12-13 16,-7 11-8-16,-9 18-4 16,-2 17-1-16,3 7 1 15,11 0 0-15,16-16 6 16,15-25-5-16,15-23-1 16,33-23-1-16,16-3 3 15,12-29 8-15,3-13-1 16,-5 0-7-16,-8 2-6 15,-15 3 0-15,-12 10-15 16,-14 1-60-16,-10 4-47 0,-10 0-50 16</inkml:trace>
  <inkml:trace contextRef="#ctx0" brushRef="#br0" timeOffset="198.9237">7779 5039 241 0,'4'0'318'0,"-1"17"-289"16,0 24 58-16,-3 20-20 16,0 19 2-16,-4 22-39 15,-15 22-4-15,-8 14-8 16,-4 10-3-16,1 0-15 16,3-15-2-16,10-20-30 0,13-29-51 15,4-24-68-15,1-31-35 16</inkml:trace>
  <inkml:trace contextRef="#ctx0" brushRef="#br0" timeOffset="664.3246">8614 5445 347 0,'0'-3'362'16,"-19"3"-355"-16,-12 22 12 16,-11 23 24-16,-10 14-9 15,-5 8-21-15,8 4-11 16,10-9 4-16,21-11-6 16,18-16-1-16,6-14-2 0,25-11 3 15,8-5 3 1,0 2 16-16,-5 4 28 0,-14 8-17 15,-14 15-7-15,-6 10 0 16,-34 9-15-16,-17 3-8 16,-14-10 0-16,3-16-14 15,5-19-30-15,14-11-40 16,20-17-42-16,19-17-27 16,10-7-66-16</inkml:trace>
  <inkml:trace contextRef="#ctx0" brushRef="#br0" timeOffset="897.1378">8829 5657 613 0,'0'15'69'0,"0"15"-32"15,0 8 19-15,0 6-10 16,0 2-22-16,0 2-6 15,0 1-10-15,0-5-8 16,-1 0-1-16,-1-8-5 16,-2-7-24-16,3-9-38 15,-2-13-46-15,-2-7-58 16,0-19-11-16</inkml:trace>
  <inkml:trace contextRef="#ctx0" brushRef="#br0" timeOffset="1063.8988">8829 5415 412 0,'2'-17'278'0,"-1"10"-209"15,4 3-27-15,1 1-34 16,0 3-8-16,6 0-32 16,1 0-47-16,3 22-41 15,1 14-95-15</inkml:trace>
  <inkml:trace contextRef="#ctx0" brushRef="#br0" timeOffset="1312.8189">9041 5871 315 0,'0'19'246'0,"0"6"-150"16,0 1 0-16,0-4-41 15,0-7-38-15,8-13-15 16,15-2 3-16,10-19 8 15,9-9 4-15,9 0 7 16,0 9 7-16,-1 12-4 16,-9 7 0-16,-13 13-10 15,-12 24 1-15,-16 14-12 16,0 6-5-16,-11 0-1 16,-3-11-21-16,6-15-79 0,3-25-172 15</inkml:trace>
  <inkml:trace contextRef="#ctx0" brushRef="#br0" timeOffset="1745.3258">10329 5039 282 0,'1'-19'381'16,"-1"18"-341"-16,-4 4 13 15,-24 36 8-15,-10 26-9 16,-5 21-33-16,1 23-2 16,12 24-1-16,14 7-7 15,11 0-5-15,5-17-4 0,3-25 0 16,17-26-7-16,5-22-19 15,5-18-8-15,1-13-17 16,1-12-41-16,-4-7-99 16,-7-6-281-16</inkml:trace>
  <inkml:trace contextRef="#ctx0" brushRef="#br0" timeOffset="2228.0755">10635 5292 464 0,'10'-11'89'0,"17"-4"-48"15,10-3 45-15,10-2-20 16,3 0-13-16,-6 4-8 16,-9 8 2-16,-12 8-13 0,-16 4-9 15,-7 29-8 1,-1 11-5-16,-20 12-6 0,-5 1-4 15,4-6-2-15,11-7 0 16,11-12-2-16,2-10-1 16,25-5 1-16,6-6 0 15,-2 0 2-15,-4 6 0 16,-11 9 2-16,-13 17 4 16,-3 11 5-16,-31 14 2 15,-15 3-8-15,-10-4-5 16,4-14-1-16,6-19-25 15,12-26-44-15,2-10-119 0,16-38-181 16</inkml:trace>
  <inkml:trace contextRef="#ctx0" brushRef="#br0" timeOffset="2576.4798">11242 5342 610 0,'9'0'67'16,"9"20"-26"-16,7 18 52 16,9 7-29-16,4 7-24 15,2 2-12-15,0-3-14 16,-4-7-12-16,-5-8-2 16,-5-8-5-16,-5-6-32 15,-2-6-42-15,-4-10-45 16,-2-6-61-16,-4-8-67 15</inkml:trace>
  <inkml:trace contextRef="#ctx0" brushRef="#br0" timeOffset="2709.1062">11597 5415 158 0,'-43'10'458'16,"-14"36"-352"-16,-7 23-25 16,-6 13-10-16,-9 6-15 15,2-2-37-15,15-12-19 16,24-17-44-16,24-17-150 15,14-27-211-15</inkml:trace>
  <inkml:trace contextRef="#ctx0" brushRef="#br0" timeOffset="3058.5375">12085 4965 770 0,'18'37'41'0,"7"14"21"16,3 23-4-16,-13 13-22 16,-13 22-5-16,-5 19-6 0,-36 10-25 15,-21 5 0-15,-17-10 0 16,-4-25 0-16,7-26 0 16,23-37-66-16,19-43-176 15,21-26-378-15</inkml:trace>
  <inkml:trace contextRef="#ctx0" brushRef="#br0" timeOffset="3872.9742">12913 5389 289 0,'0'0'306'0,"0"0"-262"15,19 0-16-15,11 0 22 16,12 0-11-16,8 0-26 15,7-5-5-15,-6-3-5 16,-8 5-3-16,-16 3-26 16,-16 0-87-16,-11 0-128 15</inkml:trace>
  <inkml:trace contextRef="#ctx0" brushRef="#br0" timeOffset="4039.5805">12949 5660 670 0,'16'5'177'0,"11"6"-154"15,15 1 11-15,8-2-34 16,2-2-1-16,-4-8-132 16,-6 0-205-16</inkml:trace>
  <inkml:trace contextRef="#ctx0" brushRef="#br0" timeOffset="5868.1738">14451 4984 386 0,'13'-17'136'15,"-5"4"-117"-15,-2 6 35 16,-3 0 17-16,-2 4-22 16,-1 3-7-16,-3 0-6 15,-26 16-13-15,-19 20-10 16,-12 22 6-16,-6 24-4 15,7 23 2-15,10 26 3 16,14 17-8-16,21-4 0 16,14-20-8-16,20-36-4 15,32-42 2-15,20-32-2 16,21-16 0-16,8-42 1 0,0-19-1 16,-20-9 0-16,-29 0 4 15,-36 5 2-15,-21 11 4 16,-51 10-4-16,-24 17-6 15,-11 16 0-15,6 13-7 16,24 6-30-16,25 16-91 16,27-8-207-16</inkml:trace>
  <inkml:trace contextRef="#ctx0" brushRef="#br0" timeOffset="11487.8648">8334 7511 173 0,'1'-2'83'16,"1"0"-65"-16,2 0 7 0,1-1 30 15,4-6 4 1,3-1-5-16,0-2 5 0,-2 1 9 16,-4 3-8-16,-3 3-14 15,-3 4 1-15,0 1 4 16,-7 0-15-16,-27 9-21 16,-17 23-11-16,-12 8 1 15,-5 10-4-15,10-1 1 16,16-6-2-16,16-9 0 15,20-9 0-15,6-7-1 16,30-5 1-16,13-2 4 16,3-1 7-16,-8 0 7 0,-11-2 0 15,-17 6 4 1,-10 10-6-16,-16 6-7 0,-35 6-3 16,-18-1-6-16,-6-10-7 15,4-12-19-15,12-9-28 16,17-4-14-16,13 0-24 15,22-8 8-15,7-3-69 16,15 0-118-16</inkml:trace>
  <inkml:trace contextRef="#ctx0" brushRef="#br0" timeOffset="11788.1795">8671 7631 404 0,'8'0'183'16,"-1"0"-152"-16,4 14 42 15,0 14 1-15,-3 5-30 16,-7 3-35-16,-1 2-9 16,0-1-1-16,-1 0-6 15,-7-4-16-15,-2-1-45 0,0-6-35 16,-2-11-77-16,-6-15-131 16</inkml:trace>
  <inkml:trace contextRef="#ctx0" brushRef="#br0" timeOffset="11946.3929">8767 7407 676 0,'0'0'31'0,"0"0"-31"15,0 0-28-15,0 2-56 16,0 8-63-16,4 6-142 0</inkml:trace>
  <inkml:trace contextRef="#ctx0" brushRef="#br0" timeOffset="12320.5905">9032 7577 128 0,'0'0'304'16,"0"0"-274"-16,2 0-12 0,2 2 26 16,1 10 18-16,-4 8-30 15,-1 6 1-15,0 9-3 16,0 1 0-16,-6-7-5 15,3-7 8-15,3-13-21 16,11-9-11-16,20-6 5 16,11-17 4-16,5-4 8 15,0 7 6-15,-3 9 7 16,-9 11 5-16,-10 1-15 16,-11 27-15-16,-11 4-5 15,-3 7-1-15,0-3-33 0,-9-9-121 16,7-17-190-1</inkml:trace>
  <inkml:trace contextRef="#ctx0" brushRef="#br0" timeOffset="12884.7058">10376 7029 465 0,'0'-16'136'0,"0"12"-87"16,-14 4 7-16,-6 0-14 15,-10 14-12-15,-7 14-10 16,-8 19-9-16,0 19 5 16,2 16 8-16,11 18-2 15,10 7-6-15,14 2 4 16,8-5-5-16,4-16-10 15,22-16-5-15,6-16-1 16,5-17-14-16,2-12-35 16,-3-12-36-16,-5-15-45 0,-4-4-94 15</inkml:trace>
  <inkml:trace contextRef="#ctx0" brushRef="#br0" timeOffset="14068.2469">11255 7344 534 0,'17'0'167'0,"5"15"-131"16,12 16 30-16,5 9-7 15,0 4-36-15,-2 0-11 0,-7-3-9 16,-4-7-3-16,-1-2-7 16,-4-6-21-16,-1-3-54 15,-3-5-47-15,-6-6-67 16,-4-12-225-16</inkml:trace>
  <inkml:trace contextRef="#ctx0" brushRef="#br0" timeOffset="14214.8198">11665 7394 668 0,'-49'49'134'16,"-15"15"-80"-16,-9 13-10 15,-6 5-17-15,3-4-12 16,7-10-15-16,25-12-28 0,20-23-131 15,24-27-203 1</inkml:trace>
  <inkml:trace contextRef="#ctx0" brushRef="#br0" timeOffset="14663.768">12240 6772 679 0,'30'73'64'15,"13"21"33"-15,3 12-35 0,-13 1-20 16,-23 7-19-16,-13 1-13 16,-46-5-7-16,-15-10-3 15,-8-13-4-15,0-19-24 16,12-24-62-16,7-32-90 16,12-19-175-16</inkml:trace>
  <inkml:trace contextRef="#ctx0" brushRef="#br0" timeOffset="15311.9102">12675 7248 557 0,'14'-8'180'0,"8"2"-141"15,16 2-11-15,12-3-17 16,1 2-11-16,-2 2 0 16,-8 2-28-16,-11-1-117 15,-16-2-163-15</inkml:trace>
  <inkml:trace contextRef="#ctx0" brushRef="#br0" timeOffset="15478.4475">12802 7529 761 0,'12'14'114'0,"11"3"-111"16,14 2-3-16,11-11-20 15,4-8-134-15,5-36-525 16</inkml:trace>
  <inkml:trace contextRef="#ctx0" brushRef="#br0" timeOffset="21330.9564">10750 7174 222 0,'-16'0'126'15,"2"0"-126"-15,5 7 1 16,1 0 17-16,1 0 7 16,1-1 1-16,0-3 6 15,1 1 9-15,-1-2-10 16,1 2 1-16,-4 2-8 16,-2-1-5-16,-2 0-3 0,2 2 1 15,2-2 2-15,2-3-1 16,4 2-4-16,1-2-4 15,1-2-2-15,1 0 2 16,0 0 5-16,22-6 6 16,17-8 8-16,12-4 4 15,5 1 6-15,-2 4-13 16,-5 9 3-16,-11 4-1 16,-10 4-15-16,-13 24-5 15,-15 12-5-15,0 10 4 16,-18 4-3-16,-10-3-3 15,2-7 0-15,10-13-1 16,8-8-1-16,8-5-5 16,3-6 0-16,15 0 6 15,6 3 0-15,-5 2 0 0,-5 9 1 16,-14 8 3-16,-6 10-1 16,-40 5-3-16,-20-5-1 15,-10-13-33-15,-3-13-78 16,4-18-72-16,13-6-155 15</inkml:trace>
  <inkml:trace contextRef="#ctx0" brushRef="#br0" timeOffset="22496.0596">14096 6505 126 0,'3'-3'155'0,"-3"1"-109"16,0 1-16-16,0 1 5 16,0 0-5-16,0 0-11 15,0-2 3-15,0 2 4 0,0-2 5 16,0 2 6-16,0 0 0 15,0 0-11-15,0 0 0 16,0-1 1-16,0 1-4 16,0 0-2-16,0 0-7 15,0 0-3-15,0-1-2 16,0-1-1-16,0 2 1 16,0-2-4-16,-8 2-2 15,-9 0-3-15,-9 2 0 16,-8 20 0-16,-7 11 1 15,-3 12 0-15,5 14 5 16,12 7 3-16,18-1 1 16,9-12-2-16,17-17-1 0,24-18-4 15,12-17 1 1,6-1 4-16,3-20 5 0,-10-10-3 16,-15 1 7-16,-18 0 1 15,-16 7-5-15,-3 7-5 16,-34 6-8-16,-15 6-6 15,-9 3-21-15,4 0-27 16,12 0-40-16,17 0-10 16,13 3-94-16,10 2-160 15</inkml:trace>
  <inkml:trace contextRef="#ctx0" brushRef="#br0" timeOffset="22878.0075">13687 7208 646 0,'43'-7'80'15,"25"-1"-33"-15,30-6 25 16,18-6-29-16,1-4-20 15,-10 0-12-15,-17 6-9 16,-21 3-2-16,-22 10-35 16,-19 5-47-16,-17 0-47 15,-11 7-120-15</inkml:trace>
  <inkml:trace contextRef="#ctx0" brushRef="#br0" timeOffset="23359.3223">14127 7423 467 0,'0'0'91'0,"0"0"-57"15,-1 0 10-15,-14 16-19 16,-5 10-16-16,-5 6-7 16,-3 9 3-16,1 0 2 15,6 0 6-15,14-7 2 16,7-10-9-16,19-7-3 16,17-9 0-16,7-3 3 0,2-5 3 15,-5 0-6 1,-7 0-3-16,-5 0-5 0,-7 0-20 15,-9-4-53-15,-4-4-56 16,-8-4-139-16</inkml:trace>
  <inkml:trace contextRef="#ctx0" brushRef="#br0" timeOffset="23508.6853">14304 7501 137 0,'0'17'541'16,"-2"25"-457"-16,-13 20 12 15,-4 9-26-15,-4 14-24 16,-2 5-30-16,1 2-15 0,5-3-1 16,8-5-30-1,3-14-142-15,5-23-345 0</inkml:trace>
  <inkml:trace contextRef="#ctx0" brushRef="#br0" timeOffset="25422.391">8340 9708 566 0,'-25'0'36'0,"-8"24"-11"0,-6 6 3 15,-7 7 2-15,-9 6-15 16,-2 5-5-16,3 1-2 16,13-5 18-16,18-12-11 15,16-10-9-15,7-6-3 16,22-6 6-16,14-2 16 15,5-1 1-15,-5 0 5 16,-10 5 5-16,-16 8-6 16,-10 14-8-16,-27 9-6 15,-28 8-16-15,-12-4 0 0,-6-15-24 16,7-16-44 0,14-16-30-16,15 0-35 0,14-14-107 15</inkml:trace>
  <inkml:trace contextRef="#ctx0" brushRef="#br0" timeOffset="25653.8514">8565 9824 562 0,'0'26'117'15,"0"16"-97"-15,-1 3 11 16,1 3-9-16,-2-4-17 0,-1-2-5 16,-4-6-22-16,-3-2-33 15,-1-9-31-15,-4-7-65 16,-1-15-168-16</inkml:trace>
  <inkml:trace contextRef="#ctx0" brushRef="#br0" timeOffset="25812.1895">8668 9620 107 0,'0'-5'567'16,"0"5"-541"-16,0 0-26 0,6 20-20 16,3 8-4-16,5 15-68 15,0 8-45-15,2 12-43 16</inkml:trace>
  <inkml:trace contextRef="#ctx0" brushRef="#br0" timeOffset="26019.6028">8870 10107 60 0,'25'0'351'15,"-7"0"-249"-15,4-3-5 16,5-12-28-16,4-1-18 16,4-4-5-16,4-4 7 15,2 3-15-15,-3 2-9 16,-6 8-4-16,-6 11-2 15,-10 0-16-15,-7 27-5 0,-7 10-1 16,-2 12-1-16,-2 1-6 16,-16 0-30-16,2-3-62 15,-5-15-100-15,3-20-285 16</inkml:trace>
  <inkml:trace contextRef="#ctx0" brushRef="#br0" timeOffset="26385.0641">10390 9222 707 0,'-1'0'80'0,"-32"33"-50"15,-15 33-6-15,-13 30 7 16,-1 22-8-16,7 22-4 15,13 8-5-15,17-6-10 16,19-16-4-16,6-24-5 0,17-19-40 16,13-17-73-16,-2-22-74 15,-1-22-179-15</inkml:trace>
  <inkml:trace contextRef="#ctx0" brushRef="#br0" timeOffset="26983.6164">10669 9605 359 0,'-18'8'225'16,"5"-1"-215"-16,13-7-7 16,4 0 5-16,29-5 14 15,15-17 22-15,11-2 8 16,1 4-3-16,-8 12 7 16,-13 8 5-16,-17 0-24 15,-19 32-25-15,-3 19 5 16,-23 10-6-16,-13 6-8 15,-2-9-3-15,7-12-1 16,10-18-6-16,17-14-8 16,4-9-3-16,22-5 6 15,11 0 12-15,4 2 2 0,-3 5 4 16,-5 8 3 0,-11 8 13-16,-12 14 1 0,-6 9-11 15,-33 6-5-15,-15 0-7 16,-7-9-4-16,0-14-16 15,4-22-33-15,2-7-66 16,7-20-98-16,14-21-178 16</inkml:trace>
  <inkml:trace contextRef="#ctx0" brushRef="#br0" timeOffset="27250.0069">11258 9740 537 0,'0'0'135'0,"0"4"-109"16,23 18 14-16,8 10 15 15,5 0-12-15,2 3-4 16,-2 0-13-16,-3 0-19 15,-5-1-7-15,-4-3-3 16,-7-6-28-16,-5-3-45 16,-6-6-55-16,-6-6-106 15</inkml:trace>
  <inkml:trace contextRef="#ctx0" brushRef="#br0" timeOffset="27399.6501">11536 9808 488 0,'-51'27'199'15,"-13"24"-114"-15,-5 12-38 16,-7 7-25-16,1-2-21 16,11-4-1-16,18-14-33 15,24-13-97-15,17-17-142 16</inkml:trace>
  <inkml:trace contextRef="#ctx0" brushRef="#br0" timeOffset="27632.3827">12021 9447 487 0,'0'87'286'0,"-2"26"-200"15,-7 14-23-15,-12 7-14 16,-14-1-22-16,-21-11-8 15,-9-9-13-15,-6-17-6 16,7-18-7-16,14-21-45 16,8-37-123-16,15-25-196 15</inkml:trace>
  <inkml:trace contextRef="#ctx0" brushRef="#br0" timeOffset="28213.9897">12441 9620 425 0,'18'-13'158'15,"3"3"-67"-15,11 2-6 16,5-2-14-16,4 2-29 16,0-2-23-16,-5 0-13 15,-9 4-6-15,-14 5-17 16,-13 1-83-16,-2 5-115 15,-33 17-265-15</inkml:trace>
  <inkml:trace contextRef="#ctx0" brushRef="#br0" timeOffset="28347.1221">12496 9840 654 0,'19'0'95'15,"7"5"-26"-15,9 0-2 16,8-3-41-16,-1 0-26 15,0 2-20-15,-8-4-156 16,-13-2-330-16</inkml:trace>
  <inkml:trace contextRef="#ctx0" brushRef="#br0" timeOffset="29062.0601">13421 8948 283 0,'-11'-3'176'0,"5"3"-150"16,6-2 0-16,0 2-8 15,0 0-11-15,0-3 15 16,0 0 20-16,7-4 7 16,19-2 1-16,8-2 12 15,7 2-11-15,0 0-7 16,-11 4-8-16,-11 5-16 16,-16 0-15-16,-3 16-4 15,-18 14 2-15,-16 8-3 16,-4-3-1-16,7-10-10 15,16-9-2-15,15-9-6 0,23-7 0 16,23 0 19-16,9 0 0 16,0 5 8-16,-7 7 5 15,-15 4 13-15,-21 16-1 16,-12 9-6-16,-22 11-16 16,-32 10-3-16,-21-2-53 15,-3-6-126-15,-5-12-169 16</inkml:trace>
  <inkml:trace contextRef="#ctx0" brushRef="#br0" timeOffset="29278.2046">13259 9553 646 0,'34'0'99'0,"19"0"-10"15,25 0 2-15,13 0-50 16,7 0-21-16,-6-2-5 15,-10 0-7-15,-18 2-8 16,-19 0-3-16,-12 0-30 16,-3 6-44-16,0 0-45 15,2-3-5-15,0 0-10 16,-4 1 8-16,-6 7-84 16</inkml:trace>
  <inkml:trace contextRef="#ctx0" brushRef="#br0" timeOffset="29694.0054">13583 9995 540 0,'0'0'34'16,"0"-3"39"-16,13-11-17 0,14-1-7 15,4-3 1 1,6 1-4-16,2 1-3 0,3-2-8 16,0 5 0-16,-9 4-11 15,-15 3-9-15,-8 6-4 16,-10 0-2-16,0 26-6 15,-24 14-3-15,-10 13 0 16,-5-1 0-16,11-4 0 16,13-11 0-16,12-10 0 15,3-10 0-15,12-7 0 16,16-7 0-16,15-3 0 16,7 0 0-16,0-14 0 15,-5-2-4-15,-6-4-79 16,-12-4-171-16</inkml:trace>
  <inkml:trace contextRef="#ctx0" brushRef="#br0" timeOffset="46536.3324">7871 11596 264 0,'0'-11'16'0,"0"-3"2"16,3 1 24-16,5 1 10 16,-2 3 3-16,-1 3-5 15,-5 4 4-15,0 2-17 16,0 0-13-16,0 0-5 15,0 0 0-15,0 16-7 16,-10 19-7-16,-13 27 19 0,-13 19-17 16,-6 14-6-1,-4 4 0-15,1-9-1 0,3-20 0 16,11-22 0-16,11-26-1 16,10-22 1-16,10-29-1 15,0-38-3-15,22-26-11 16,17-11 15-16,12 4 0 15,6 12 2-15,-4 15 7 16,-6 19 4-16,-13 25 5 16,-9 24-12-16,-10 15-6 15,-9 44 0-15,-1 36 0 16,-4 29 3-16,1 15-3 16,5 2 0-16,5-23-1 15,9-41 1-15,10-37 0 0,17-35 1 16,10-44 2-16,9-38 8 15,2-27 4-15,-2-12 13 16,-10-1-21-16,-14 14-5 16,-20 15-2-16,-19 19-4 15,-4 13-23-15,-6 23-44 16,-3 17 1-16,6 16-80 16,1 5-95-16</inkml:trace>
  <inkml:trace contextRef="#ctx0" brushRef="#br0" timeOffset="46819.7286">8694 11912 290 0,'0'45'212'16,"0"0"-191"-16,17-10-10 15,21-20 6-15,12-15 1 16,4-6-15-16,2-29 15 16,-9-8 32-16,-14-4-9 15,-21 4-3-15,-12 9-14 16,-12 8-1-16,-27 6-17 16,-9 5-6-16,2 2-11 0,9 7-34 15,16 4-56-15,12-1-136 16</inkml:trace>
  <inkml:trace contextRef="#ctx0" brushRef="#br0" timeOffset="47417.7291">10035 11257 536 0,'3'-6'73'0,"-3"6"-60"15,-2 20-6-15,-14 21 20 16,-8 19-5-16,-6 12-17 16,-7 15-2-16,-5 13 2 15,0 6-1-15,-1-1 1 0,6-13-1 16,9-25-4-16,11-31 0 15,10-25 0-15,7-14-5 16,0-45 1-16,20-25-17 16,10-26 9-16,8-9 12 15,5-2 0-15,8 7 3 16,7 13 10-16,2 18 16 16,-4 22 8-16,-12 25-18 15,-12 24-10-15,-9 5-8 16,-9 40 3-16,-8 18 12 15,-4 20-7-15,-2 11-7 16,-2 11 0-16,-15 3 2 16,-3-1-1-16,-4-6-3 0,1-15-6 15,-3-9-40-15,-2-14-29 16,-3-14-62-16,-4-18-49 16</inkml:trace>
  <inkml:trace contextRef="#ctx0" brushRef="#br0" timeOffset="47550.6236">9886 11853 172 0,'50'-23'469'0,"3"11"-398"15,11 6-7-15,10-1-14 16,-2 0-32-16,-6 1-18 16,-8 3-19-16,-15 2-144 0,-25-3-300 15</inkml:trace>
  <inkml:trace contextRef="#ctx0" brushRef="#br0" timeOffset="47999.3179">10651 11579 198 0,'0'0'429'0,"0"14"-409"15,0 18-2-15,-3 18-7 16,-9 6-4-16,0 1-5 16,3-9 3-16,3-16 1 15,6-24-6-15,11-8 2 16,21-37-2-16,10-10 1 0,7-3-1 16,-4 11 8-1,-5 18 32-15,-8 17 24 0,-13 5-28 16,-8 38-11-16,-11 17-8 15,-2 14-10-15,-19 2-7 16,2-3-8-16,5-11-47 16,8-12-74-16,6-17-112 15</inkml:trace>
  <inkml:trace contextRef="#ctx0" brushRef="#br0" timeOffset="48282.2227">11372 11569 152 0,'-57'33'511'15,"-4"12"-476"1,8 6 13-16,19-2-10 0,19-10-24 16,15-8-14-16,6-8-4 15,15-7-3-15,-3-6 7 16,-9-2 3-16,-9-1 11 15,0 10 20-15,-25 9 12 16,-16 4-31-16,-9-4-15 16,-5-12-8-16,10-12-25 15,12-2-45-15,12-4-63 16,21-13-178-16</inkml:trace>
  <inkml:trace contextRef="#ctx0" brushRef="#br0" timeOffset="48764.1328">11522 11613 114 0,'0'0'226'0,"-1"0"-167"16,1 0-12-16,-3 0-8 0,1 6 7 16,-1 6-5-1,0 2-1-15,-1 8-1 0,-2 4-7 16,0 10-3-16,2 11-9 16,-3 5 9-16,4 0-16 15,3-7 0-15,0-9-6 16,3-14-7-16,18-15 0 15,5-7-4-15,7-22-8 16,5-20 5-16,-3-6 6 16,-9 6 1-16,-9 14 2 15,-9 12 2-15,-3 16 1 16,-5 4-5-16,0 22 2 0,0 4 7 16,3-7-7-1,3-12-2-15,8-11-2 0,8-18 0 16,7-30 2-16,-1-10 2 15,0-4-1-15,-6 7 3 16,-8 11 5-16,-9 8 2 16,-5 6-11-16,0 6-8 15,0 8-74-15,-5 9-129 16</inkml:trace>
  <inkml:trace contextRef="#ctx0" brushRef="#br0" timeOffset="49279.9904">12076 11872 484 0,'19'-10'65'16,"11"-18"-43"-16,9-11 31 16,1-7-1-16,-5 0-31 15,-12 7-8-15,-8 8-6 16,-15 9-2-16,-3 13 7 15,-32 9-2-15,-15 17-9 16,-10 28 1-16,4 16-2 0,7 8 4 16,19 3 4-1,18-4-7-15,12-12-1 0,4-8-34 16,22-17-98-16,5-18-112 16</inkml:trace>
  <inkml:trace contextRef="#ctx0" brushRef="#br0" timeOffset="49545.8437">12506 11701 548 0,'-11'35'91'16,"2"-4"-21"-1,8-9-13-15,1-13-16 0,4-9-31 16,17-15-5-16,10-32 3 15,8-11 7-15,4-7 2 16,-2 7 12-16,-4 13 11 16,-4 12-10-16,-6 13-4 15,-5 10-10-15,-3 9-11 16,-7 1-5-16,-1 0-18 16,-4 11-93-16,-7-8-247 15</inkml:trace>
  <inkml:trace contextRef="#ctx0" brushRef="#br0" timeOffset="57210.5973">20137 3166 170 0,'1'-4'392'0,"-1"4"-339"16,0 0 0-16,0 0-28 0,0 4-14 15,-22 20-5-15,-11 18-3 16,-10 16-3-16,-9 15 0 15,1 4-2-15,8-2-2 16,11-14-5-16,18-15-2 16,14-16-1-16,4-18 8 15,28-10 4-15,18-2 2 16,14-13 9-16,7-8 0 16,-3 3-5-16,-12 4-6 15,-15 4-5-15,-14 6-46 16,-15-1-99-16,-9-9-157 15</inkml:trace>
  <inkml:trace contextRef="#ctx0" brushRef="#br0" timeOffset="57409.9749">20485 3051 513 0,'-5'27'92'0,"-13"20"-65"16,2 13 11-16,-5 14-18 15,-7 11-3-15,-8 8-4 16,-6 1-5-16,-4-3-5 16,4-10-2-16,4-12-1 15,9-14-5-15,6-15-23 16,11-14-34-16,4-12-78 16,6-12-82-16</inkml:trace>
  <inkml:trace contextRef="#ctx0" brushRef="#br0" timeOffset="57892.2809">21072 3367 550 0,'-26'2'69'0,"-7"22"-14"16,0 6-19-16,3 2-19 16,10-1-8-16,7-10-7 15,13-5-2-15,0-6 1 16,9-1 2-16,9-3 12 16,0 2 36-16,-8 0 6 0,-5 9-5 15,-5 12-19-15,-17 13-11 16,-26 9-8-16,-13 0-13 15,-7-6-1-15,2-17-7 16,11-16-16-16,10-12-31 16,19-2-46-16,16-20-40 15,5-3-44-15,29-2-47 16</inkml:trace>
  <inkml:trace contextRef="#ctx0" brushRef="#br0" timeOffset="58091.5239">21354 3460 542 0,'0'17'151'0,"-3"15"-111"16,-4 8-3-16,-1 3-27 16,1-3-10-16,-2-6-2 15,1-6-29-15,-2-6-47 16,-2-6-51-16,-4-5-39 15,-1-11-186-15</inkml:trace>
  <inkml:trace contextRef="#ctx0" brushRef="#br0" timeOffset="58247.8701">21390 3221 280 0,'3'-7'444'16,"-3"7"-398"-16,1 0-33 15,7 5-13-15,0 13-21 16,2 11-38-16,-4 8-53 16,-5 13-47-16,-1 6-68 15</inkml:trace>
  <inkml:trace contextRef="#ctx0" brushRef="#br0" timeOffset="58441.6073">21480 3612 306 0,'24'0'168'16,"-1"-12"-56"-16,7-2-27 15,3-2-40-15,4-2-10 16,3 2-3-16,-1 2 5 16,-4 3 2-16,-9 11-7 0,-6 0-7 15,-8 17-13-15,-9 17-7 16,-3 12-3-16,0 5-2 16,-15 0-8-16,-2-7-31 15,1-8-78-15,1-14-120 16</inkml:trace>
  <inkml:trace contextRef="#ctx0" brushRef="#br0" timeOffset="58706.6935">22339 2962 562 0,'6'-39'72'0,"-6"9"-28"15,0 14 12-15,0 16-12 16,-21 10-27-16,-13 41-6 16,-9 29 9-16,-1 22 5 15,8 19 8-15,8 1-2 16,6-1-20-16,10-13-9 16,7-20-2-16,5-21-1 15,0-20-9-15,12-15-21 16,10-15-40-16,1-17-80 15,2-4-230-15</inkml:trace>
  <inkml:trace contextRef="#ctx0" brushRef="#br0" timeOffset="59371.9733">22749 3225 420 0,'-24'0'77'0,"-1"0"-51"15,8 5-4-15,7-1 0 16,7-1-5-16,3-3 4 16,0 0-1-16,6 0 7 0,24 0 15 15,15 0 24-15,6-5 0 16,1 1-5-16,-12 4-14 16,-15 0-11-16,-11 18-18 15,-14 15-14-15,0 12 2 16,-23 8-4-16,-8-3-2 15,-3-12-1-15,7-14-8 16,11-12-8-16,13-10-7 16,3-2 9-16,10 0 12 15,14-5 3-15,9 2 5 16,-2 3 8-16,-6 8 5 16,-7 25-3-16,-15 12-5 0,-3 11-2 15,-28 5-8-15,-17-1-1 16,-10-8-5-16,-2-13-19 15,5-14-34-15,4-16-65 16,-1-9-78-16,9-20-158 16</inkml:trace>
  <inkml:trace contextRef="#ctx0" brushRef="#br0" timeOffset="59637.7519">23092 3431 622 0,'-4'16'47'16,"4"10"8"-16,4 4-22 16,23 5 2-16,10 5 0 15,7-4-3-15,3-2-19 16,-3-6-13-16,-4-6 0 15,-6-1-4-15,-7-6-25 16,-7-5-47-16,-4-7-35 16,-5-3-31-16,-5-6-81 15,-5-18-27-15</inkml:trace>
  <inkml:trace contextRef="#ctx0" brushRef="#br0" timeOffset="59755.912">23425 3536 251 0,'-33'-10'136'0,"-10"10"10"0,-14 14-32 16,-11 24-41-16,-4 10-14 15,-1 7-28-15,12 3-24 16,16-5-7-16,14-7-11 16,18-9-66-16,9-15-91 15,4-16-175-15</inkml:trace>
  <inkml:trace contextRef="#ctx0" brushRef="#br0" timeOffset="59987.7785">23722 3013 667 0,'6'58'31'16,"-2"21"58"-16,1 14-54 15,-5 8 14-15,-15 8-1 16,-24 2-14-16,-16-3-17 15,-6-6-14-15,-2-16-3 16,10-13-31-16,9-25-101 16,14-29-167-16</inkml:trace>
  <inkml:trace contextRef="#ctx0" brushRef="#br0" timeOffset="60469.2955">24146 3413 545 0,'0'10'102'0,"20"0"-40"16,18 4-14-16,12-4-13 0,6-3-9 16,4-6-8-1,-7-1-8-15,-9 0-10 0,-10 0-13 16,-18 0-53-16,-8 0-86 15,-8-12-247-15</inkml:trace>
  <inkml:trace contextRef="#ctx0" brushRef="#br0" timeOffset="60635.6338">24417 3195 512 0,'-3'48'266'0,"-10"18"-163"15,2 12-50-15,1 8-34 16,-2-3-13-16,1-7-6 16,5-13-6-16,5-10-80 0,1-19-154 15</inkml:trace>
  <inkml:trace contextRef="#ctx0" brushRef="#br0" timeOffset="62298.1449">24839 3190 326 0,'0'0'68'0,"0"0"-18"15,0 0-16-15,0 0-13 16,0 0 1-16,0 0-6 16,0 0-4-16,0 0-3 15,0 0 2-15,0 0-5 16,0 0-3-16,0 0-1 0,0 0 4 16,0 0-3-1,0 0 9-15,0 0 9 0,0 0 2 16,-2 0-3-16,2 0-3 15,0 0-3-15,0 0-6 16,0 0-3-16,0 0-3 16,0 0-2-16,0 0 1 15,0 0-1-15,0 0 3 16,0 0 4-16,0 0 3 16,0 0-5-16,-2 0-1 15,2 0-1-15,0 0-1 16,0 0 2-16,0 0 6 15,0 0 4-15,18-7 8 16,10-4-6-16,13-2 4 16,5 0 4-16,-1 3-1 0,-2 2 0 15,-8 5-4-15,-9 3-7 16,-13 0-6-16,-8 11-4 16,-5 19-2-16,-18 14 0 15,-27 20 0-15,-16 8-1 16,-3 3-3-16,4-7-2 15,21-13 1-15,22-15 4 16,17-9 1-16,16-4 0 16,29-5 0-16,16-3 0 15,15-4 0-15,2-3 0 16,2-3-2-16,-7-3-24 16,-6-3-69-16,-11-3-73 0,-13-7-182 15</inkml:trace>
  <inkml:trace contextRef="#ctx0" brushRef="#br0" timeOffset="63062.792">25785 3316 447 0,'9'0'53'16,"11"0"27"-16,8 0-29 15,8-5-7-15,4-1-17 16,-1 0-13-16,-2 1-14 16,-7 1-2-16,-6 4-22 0,-12 0-66 15,-12 0-87-15</inkml:trace>
  <inkml:trace contextRef="#ctx0" brushRef="#br0" timeOffset="63262.6109">25902 3467 619 0,'0'2'113'15,"17"2"-96"-15,22-2 8 16,12-2-18-16,0 0-7 0,-1 0-12 16,-11 0-85-1,-9 0-118-15</inkml:trace>
  <inkml:trace contextRef="#ctx0" brushRef="#br0" timeOffset="63579.6511">26830 3020 591 0,'0'0'56'15,"0"0"-4"-15,0 11-34 0,-17 15-4 16,-8 17 4-16,-8 7-13 15,-1 8-4-15,1 2 0 16,10-7 0-16,17-11 1 16,6-12 1-16,32-18 2 15,20-10 7-15,17-2 6 16,5-11-2-16,4-13-7 16,-7-4-6-16,-9 0-3 15,-13-5 0-15,-9 2-17 16,-10 1-81-16,-10-4-110 15,-4-6-171-15</inkml:trace>
  <inkml:trace contextRef="#ctx0" brushRef="#br0" timeOffset="63745.6314">27352 2924 538 0,'-5'55'138'16,"-17"23"-11"-16,-5 21-63 15,-6 13-4-15,-7 7-29 16,-5 1-15-16,-1-5-9 15,3-9-7-15,3-10-7 16,5-9-76-16,1-22-155 16</inkml:trace>
  <inkml:trace contextRef="#ctx0" brushRef="#br0" timeOffset="66631.5984">17976 4540 107 0,'6'-23'19'16,"11"-13"-19"-16,8-18-13 15,5-16-30-15</inkml:trace>
  <inkml:trace contextRef="#ctx0" brushRef="#br0" timeOffset="67186.2186">18407 2853 249 0,'0'38'21'16,"-3"10"37"-16,-8 14-14 16,2 5-9-16,-2 7-15 0,3 9-9 15,-3 9 5 1,0 10 13-16,-5 13-7 0,-1 5-1 15,-5 13-3-15,-2 11-8 16,2 17-5-16,-1 17 1 16,0 19-3-16,-9 14-2 15,-4 16 5-15,-8 20 4 16,-3 26-1-16,-3 30-1 16,-1 31 9-16,-4 33 10 15,-6 34-5-15,-8 28-12 16,-4 40-8-16,-3 13-1 15,-2 20-1-15,0 20-1 16,0 12 1-16,4 24 2 16,2 16 0-16,0 21 1 15,-2 9 5-15,-4 8 5 0,-3-7-13 16,5-15-1-16,6-20-8 16,12-30-17-16,4-24-42 15,5-36-72-15,1-31-196 16</inkml:trace>
  <inkml:trace contextRef="#ctx0" brushRef="#br0" timeOffset="69713.8545">19206 4475 355 0,'4'-13'150'0,"-2"6"-119"15,-2 6 33-15,0 0-13 0,0 1-16 16,0 6-11-16,-8 28-5 15,-17 22 9-15,-11 22-18 16,-5 7-5-16,3 4 0 16,10-13 1-16,22-18-2 15,6-20-4-15,34-22 1 16,21-16-1-16,15-4 4 16,8-24-2-16,1-8 0 15,-5-1-2-15,-12 0-8 16,-17 4-47-16,-17 3-48 15,-16 5-86-15,-12 0-159 16</inkml:trace>
  <inkml:trace contextRef="#ctx0" brushRef="#br0" timeOffset="69879.8521">19531 4556 493 0,'0'2'164'0,"0"32"-102"15,0 18 26-15,0 16-37 16,-7 14-20-16,-13 9-13 15,-2 7-9-15,-8-3-7 16,0-3-2-16,3-5-14 16,6-2-76-16,6-16-151 15</inkml:trace>
  <inkml:trace contextRef="#ctx0" brushRef="#br0" timeOffset="70445.0443">20505 4797 361 0,'-34'6'305'0,"-11"21"-300"16,-1 12 30-16,-3 1-15 16,1 2-2-16,8-2 3 15,13-6 1-15,18-8-14 0,9-9-8 16,25-10 0-16,16-2 1 15,5-3 8-15,-4-1 11 16,-9 4 14-16,-14 4-2 16,-16 12-8-16,-3 13 2 15,-29 10-12-15,-23 8-11 16,-10-2-3-16,-7-11-10 16,8-11-31-16,10-15-38 15,17-8-47-15,16-5-42 16,11 0-54-16</inkml:trace>
  <inkml:trace contextRef="#ctx0" brushRef="#br0" timeOffset="70710.9168">20780 4947 671 0,'0'0'51'15,"0"14"-18"-15,0 16-12 16,0 14-12-16,0 4-7 16,-5 2-2-16,-2 1-6 15,-1-3-16-15,1-3-37 16,-2-5-36-16,-7-10-88 0,0-18-189 15</inkml:trace>
  <inkml:trace contextRef="#ctx0" brushRef="#br0" timeOffset="70877.1695">20844 4770 503 0,'-2'0'207'0,"-9"0"-205"16,8 9-2-16,3 11-19 16,0 7-63-16,0 4-100 0,0 3-187 15</inkml:trace>
  <inkml:trace contextRef="#ctx0" brushRef="#br0" timeOffset="71126.5802">21014 5075 453 0,'0'8'69'16,"0"0"0"-16,2-3-41 15,12-5-3-15,15 0 3 16,7-2 11-16,10-17 0 16,6 2 7-16,-1 1 5 15,-6 9-6-15,-12 7 0 0,-10 0-18 16,-14 29-11-16,-9 11-6 15,0 8-6-15,-10 2-4 16,-5-6-14-16,3-5-73 16,4-17-134-16,8-21-327 15</inkml:trace>
  <inkml:trace contextRef="#ctx0" brushRef="#br0" timeOffset="71459.7613">21923 4459 583 0,'7'-14'70'0,"-7"11"3"16,0 3-16-16,-15 15-25 15,-18 30-9-15,-11 26 2 16,-7 30-6-16,6 17 5 16,11 15-5-16,16-3-9 15,18-13-6-15,5-19-4 16,30-23-3-16,7-20-55 0,3-18-102 15,-5-23-94-15</inkml:trace>
  <inkml:trace contextRef="#ctx0" brushRef="#br0" timeOffset="72141.122">22134 4714 94 0,'-16'7'313'0,"4"2"-284"16,6-3-1-16,6-1-1 15,0-3-9-15,15-2 9 16,13 0 33-16,10-3-1 16,8-9-3-16,2 2 7 15,-4 6 1-15,-12 4-7 16,-16 0-30-16,-14 20-14 15,-2 14-5-15,-21 13-1 16,-16 1-5-16,2-4-2 0,7-9-1 16,13-15-9-16,15-9-10 15,0-9-8-15,19-2 15 16,16 0 13-16,5 0 4 16,2 0 7-16,-5 1 10 15,-11 18 3-15,-15 13-3 16,-11 9-11-16,-16 7-3 15,-21 0-7-15,-12-6 0 16,2-8-8-16,1-18-30 16,7-16-39-16,6 0-59 15,8-24-104-15,17-8-210 16</inkml:trace>
  <inkml:trace contextRef="#ctx0" brushRef="#br0" timeOffset="72423.4228">22685 4810 80 0,'0'0'474'16,"7"4"-406"-16,20 14 18 15,12 5-14-15,12 6-17 16,1 0-13-16,3 0-14 16,-3-2-8-16,-7-1-14 0,-9-4-6 15,-7 0-12-15,-7-1-32 16,-10-4-25-16,-5-5-46 16,-7-9-83-16,0-3 7 15</inkml:trace>
  <inkml:trace contextRef="#ctx0" brushRef="#br0" timeOffset="72573.3301">23091 4895 160 0,'-22'-4'240'16,"-14"4"-114"-16,-12 15-11 15,-12 14-52-15,-8 9-12 16,-6 8-21-16,2 1-19 16,9-1-11-16,16-3-6 15,19-6-41-15,16-15-98 0,12-18-257 16</inkml:trace>
  <inkml:trace contextRef="#ctx0" brushRef="#br0" timeOffset="72938.984">23294 4511 534 0,'-3'0'64'0,"0"0"-47"15,3 6 19-15,11 17 14 16,14 17 16-16,2 11-3 16,-5 15-4-16,-12 11-11 15,-10 10-13-15,-10 3-14 16,-29 0-8-16,-13-4-10 16,-8-11-3-16,2-14-23 0,6-16-46 15,9-25-101 1,11-20-174-16</inkml:trace>
  <inkml:trace contextRef="#ctx0" brushRef="#br0" timeOffset="73487.5115">23941 4940 529 0,'0'0'58'0,"26"0"3"15,15 0-8-15,13 0-3 16,7 0-18-16,-4-3-13 15,-11 0-19-15,-15 3-7 16,-12 0-44-16,-9 0-51 0,-10 6-119 16</inkml:trace>
  <inkml:trace contextRef="#ctx0" brushRef="#br0" timeOffset="73655.0613">24061 5146 590 0,'31'0'86'16,"12"0"-24"-16,14-5-3 16,1 0-31-16,-4 2-28 15,-8 3-44-15,-10 0-118 16,-9-4-125-16</inkml:trace>
  <inkml:trace contextRef="#ctx0" brushRef="#br0" timeOffset="74252.3331">25041 4696 261 0,'-3'0'126'0,"0"0"-75"16,1 0-8-16,2 0-1 15,0 0-3-15,0 0 7 16,0 0-11-16,0 0-7 16,0 0-4-16,0 0 5 15,3 0 7-15,9-6-1 0,9 0-8 16,11-3 0-1,9-2-2-15,9 2 8 0,-1 0-6 16,-4 9 0-16,-14 0-8 16,-12 6-8-16,-19 28-3 15,-4 20-6-15,-35 16 2 16,-12 15-3-16,-6 4-1 16,11-4-1-16,18-10 1 15,19-20 0-15,9-18 0 16,33-13 1-16,27-18-2 15,18-6 1-15,6-4-4 16,-5-23-20-16,-13-4-35 0,-16-3-47 16,-14-5-81-16,-7-1-292 15</inkml:trace>
  <inkml:trace contextRef="#ctx0" brushRef="#br0" timeOffset="75433.0876">20079 6587 568 0,'-46'0'64'0,"2"0"-28"16,10 15 15-16,12 1-11 15,11 0-21-15,11 2-12 16,0 0 2-16,15 0 8 16,9 2 24-16,-3 0 8 15,-6 4-11-15,-12 7-2 16,-3 11-11-16,-35 16-4 15,-21 8-19-15,-16 2-2 16,-6-6 0-16,5-15 0 16,12-19 0-16,10-22-19 0,8-6-11 15,13-15-31-15,17-14-20 16,13 2 1-16,12 0-6 16,25 1-11-16,14 3-9 15,10-3-29-15</inkml:trace>
  <inkml:trace contextRef="#ctx0" brushRef="#br0" timeOffset="75615.641">20332 6621 565 0,'0'22'147'0,"0"11"-120"0,0 9 12 16,-1 4-28-16,-1 0-11 15,-1-2-7-15,-4-3-29 16,-3 0-37-16,-6-4-48 16,-9-3-55-16</inkml:trace>
  <inkml:trace contextRef="#ctx0" brushRef="#br0" timeOffset="75787.5195">20395 6483 719 0,'0'-3'32'0,"0"3"-21"15,0 0-11-15,3 1-42 16,0 18-54-16,3 6-58 16,-3 10-115-16</inkml:trace>
  <inkml:trace contextRef="#ctx0" brushRef="#br0" timeOffset="75998.116">20569 6770 468 0,'42'-20'108'0,"4"-4"-7"15,9 4-34-15,1 0 0 16,1 5-17-16,-7 11-8 16,-6 4-25-16,-7 0-13 15,-6 23-3-15,-7 10-1 16,-5 7 0-16,-9 0-7 0,-9 1-15 15,-1-7-39-15,0-4-48 16,-8-7-69-16,-2-15-159 16</inkml:trace>
  <inkml:trace contextRef="#ctx0" brushRef="#br0" timeOffset="76347.5315">21306 6441 578 0,'0'0'58'0,"0"0"-1"15,0 0-36-15,8 0-14 16,8 10 4-16,5 12 21 16,6-1 8-16,3 1-4 15,0 0-3-15,0 0-7 16,-2 3-15-16,-4 3-11 16,-6 1 0-16,0 0-3 15,-6 1-3-15,-2-5-14 0,-4 1-24 16,-3-4-29-16,-3-6-50 15,0-5-89-15</inkml:trace>
  <inkml:trace contextRef="#ctx0" brushRef="#br0" timeOffset="77063.7476">21411 6047 530 0,'-21'0'56'0,"-6"16"22"15,-1 17-39-15,-1 13-13 16,3 16-10-16,6 18 4 15,10 14 3-15,10 15 0 16,0 6-9-16,21 1 2 16,11-11 1-16,10-12-5 15,4-20-8-15,-5-11-4 16,-5-13 0-16,-11-12-4 16,-10-8-19-16,-8-13-47 15,-4-8-33-15,-3-8-79 0,0-14-196 16</inkml:trace>
  <inkml:trace contextRef="#ctx0" brushRef="#br0" timeOffset="78010.1184">21469 6316 136 0,'-9'3'95'15,"-3"3"-58"-15,5-1 0 16,1-3-10-16,0 2-2 15,1-3 7-15,2-1 5 0,2 0-5 16,-2 0-2 0,3 0 4-16,-1 0-8 0,-1 0-12 15,-1 0-7-15,0 0-7 16,0 0 2-16,0 0 4 16,1 0 17-16,1 0 9 15,1 0-8-15,0 0-6 16,0 0 1-16,0 0 4 15,9-3 4-15,10-8-9 16,11-4 4-16,6-3 3 16,6 0 2-16,4 2 8 15,-3 0 5-15,-7 6-14 16,-9 6-3-16,-11 4-12 16,-8 0-5-16,-8 22-3 15,0 14 0-15,-12 12-2 0,-24 10-1 16,-10 3 0-16,-6-5-1 15,1-10 0-15,11-12-2 16,14-15 0-16,17-12-3 16,9-5-1-16,2-2-1 15,22 0 7-15,12 0 1 16,8 0 8-16,-2 0 3 16,-3 9 4-16,-14 17 7 15,-14 16-8-15,-11 12-14 16,-18 14 0-16,-27-1 0 15,-7-7 0-15,-2-18 0 16,6-16 0-16,9-16-43 0,7-10-46 16,5-15-68-16,9-28-124 15</inkml:trace>
  <inkml:trace contextRef="#ctx0" brushRef="#br0" timeOffset="78458.7851">21924 6491 666 0,'27'0'88'0,"13"3"-2"16,15 14-21-16,7 5-31 15,-1 0-13-15,0 0-7 16,-6 0-7-16,-7 0-7 16,-8-1-1-16,-10-1-10 15,-6 0-27-15,-9-2-42 16,-12 0-47-16,-3-6-73 15,-3-10-146-15</inkml:trace>
  <inkml:trace contextRef="#ctx0" brushRef="#br0" timeOffset="78608.4303">22285 6449 540 0,'-40'9'127'15,"-6"24"-41"-15,-5 12-14 0,-3 14-36 16,-1 10-24-16,3-1-12 15,11-4-6-15,18-10-69 16,15-18-140-16,8-14-283 16</inkml:trace>
  <inkml:trace contextRef="#ctx0" brushRef="#br0" timeOffset="78941.1535">22681 6058 558 0,'27'44'132'0,"1"11"-79"16,2 8 11-16,-7 5-26 15,-13 11 6-15,-10 9 0 16,-26 15-17-16,-26 10-15 16,-20 1-7-16,-4-10-5 15,6-16-11-15,13-23-74 16,17-36-139-16</inkml:trace>
  <inkml:trace contextRef="#ctx0" brushRef="#br0" timeOffset="79423.4189">23297 6569 608 0,'0'-6'67'0,"16"-4"-16"16,19-1-26-16,14-4-17 15,7-1-6-15,0 2-2 16,-6 4-12-16,-11 10-67 16,-18 0-95-16,-21 0-175 15</inkml:trace>
  <inkml:trace contextRef="#ctx0" brushRef="#br0" timeOffset="79589.5961">23368 6720 585 0,'24'0'131'16,"9"2"-53"-16,22-2-25 16,20 0-38-16,1-4-15 15,1-6-2-15,-11 3-66 16,-12-7-133-16,-15-9-276 15</inkml:trace>
  <inkml:trace contextRef="#ctx0" brushRef="#br0" timeOffset="79805.865">24208 6085 570 0,'2'22'79'16,"-1"13"-1"-16,2 9-25 15,-3 10-18-15,0 0-34 16,0-1-1-16,0-1-38 16,2-7-68-16,-2-2-104 15</inkml:trace>
  <inkml:trace contextRef="#ctx0" brushRef="#br0" timeOffset="80005.273">24731 6107 667 0,'-14'39'18'15,"-13"21"50"-15,-7 13-34 16,-9 14-8-16,-8 8-21 15,-9 13-3-15,-5 7-2 16,6 2-15-16,4-5-58 16,12-16-92-16,13-26-204 15</inkml:trace>
  <inkml:trace contextRef="#ctx0" brushRef="#br0" timeOffset="80370.9616">24619 6676 554 0,'-12'12'18'0,"6"-2"-10"16,6-7-3-16,7-3 0 15,20-7 6-15,9-13 19 16,6-6 17-16,7-2 11 15,-2 4 16-15,-6 5-5 16,-11 11-9-16,-17 8-22 0,-13 16-23 16,-6 33-3-16,-28 21 2 15,-14 14-9-15,-3 3-5 16,5-5 0-16,16-15 0 16,21-16-7-16,9-20-17 15,29-21 3-15,16-10-3 16,10-14-1-16,1-19 21 15,-4-3-11-15,-8 2-4 16,-11 0 0-16,-9 4-23 16,-7 2-59-16,-8-4-157 15</inkml:trace>
  <inkml:trace contextRef="#ctx0" brushRef="#br0" timeOffset="82349.5391">19365 8318 224 0,'-10'0'44'0,"3"0"-43"0,2 0 29 15,2 0 38-15,2 0-14 16,1 0-2-16,0 0-5 16,0 0-8-16,0 0-10 15,0 0-5-15,0 0-2 16,0 0-1-16,0 0-3 16,0 0-1-16,0 0 1 15,0 0 2-15,0-4 7 16,19-5 1-16,15-6-3 15,11 0 9-15,6 1 4 16,-3 3-10-16,-7 7-6 16,-11 4-3-16,-12 0-8 0,-9 15-7 15,-9 26-1-15,-7 17 0 16,-29 12-1-16,-12 7-1 16,-9-3-2-16,1-14 1 15,11-21-4-15,19-17-6 16,15-14-5-16,11-8 6 15,0 0 5-15,20-4 2 16,16-4 2-16,13 5 6 16,-2 3 7-16,-7 7 4 15,-11 19-5-15,-19 14-4 16,-10 10-1-16,-26 8-7 0,-24-1 0 16,-16-5 0-16,-6-10-13 15,-2-16-28-15,8-10-30 16,5-12-46-16,9-4-7 15,7 0-69-15,14-9-138 16</inkml:trace>
  <inkml:trace contextRef="#ctx0" brushRef="#br0" timeOffset="82715.3525">19888 8589 585 0,'0'0'63'0,"0"0"-20"16,25 2 10-16,12 18 8 15,13 4-22-15,8 3-5 16,3 6-5-16,-1 2-10 0,-5 5-11 16,-10 0-8-16,-10 2 0 15,-11 2-17 1,-9-1-42-16,-10-1-35 0,-5-6-64 15,-8-16-147-15</inkml:trace>
  <inkml:trace contextRef="#ctx0" brushRef="#br0" timeOffset="82897.9825">20340 8569 697 0,'-59'18'37'0,"-15"20"16"16,-5 8-15-16,-6 10-17 16,1 0-21-16,16-1 0 0,19-8-29 15,22-3-76-15,21-9-108 16,6-20-275-16</inkml:trace>
  <inkml:trace contextRef="#ctx0" brushRef="#br0" timeOffset="83363.7825">20926 8597 456 0,'3'0'225'16,"3"0"-163"-16,11-4-23 15,11-3-18-15,9-2-12 16,5 1-9-16,-3 1-2 15,-8 2-23-15,-10 5-62 16,-14 0-81-16,-7 7-189 16</inkml:trace>
  <inkml:trace contextRef="#ctx0" brushRef="#br0" timeOffset="83513.1972">20911 8748 587 0,'0'0'133'0,"0"0"-69"16,6 2-35-16,22-2-17 16,13 0-12-16,9 0-7 15,3-9-87-15,-8-13-229 16</inkml:trace>
  <inkml:trace contextRef="#ctx0" brushRef="#br0" timeOffset="88701.2698">27247 6284 501 0,'-30'0'60'0,"-8"12"-31"16,-4 14 10-16,2 11-18 15,2 11 5-15,10 8-3 16,10 12-1-16,18 2-1 16,5 0 2-16,31-11-4 15,17-15 2-15,13-22-12 16,14-22 2-16,13-6 4 15,2-34-4-15,1-17 0 16,-14-4 0-16,-23 2-3 16,-26 10-1-16,-27 6 2 15,-10 3-9-15,-39 0 0 16,-20 3-6-16,-10 5-11 0,0 8-13 16,8 10-20-16,19 10-26 15,18 4-21-15,16 0-107 16</inkml:trace>
  <inkml:trace contextRef="#ctx0" brushRef="#br0" timeOffset="89000.21">27441 6646 683 0,'11'25'61'0,"7"8"44"16,7 7-44-16,2 2-39 15,-3 0-16-15,0-1-6 16,1 0-27-16,0-2-102 16,-8-11-133-16</inkml:trace>
  <inkml:trace contextRef="#ctx0" brushRef="#br0" timeOffset="89382.5902">28136 6355 805 0,'0'15'27'0,"-7"30"50"16,-5 21-45-16,-4 19-27 15,4 8-5-15,7-2-2 16,5-7-9-16,0-5-60 16,12-15-114-16,5-16-327 15</inkml:trace>
  <inkml:trace contextRef="#ctx0" brushRef="#br0" timeOffset="89598.9807">28326 7096 679 0,'-55'38'132'15,"-6"7"-80"-15,4 6-7 16,18-1-45-16,12 0-17 15,14-12-98-15,6-16-234 16</inkml:trace>
  <inkml:trace contextRef="#ctx0" brushRef="#br0" timeOffset="90280.3828">28912 6579 229 0,'17'-2'378'16,"17"-8"-338"-16,21 0 41 16,13-3-5-16,-3 7-17 15,-19 3-13-15,-17 3-23 16,-20 12-16-16,-9 30-6 0,-23 26 1 16,-27 19-1-16,-15 12-1 15,1-1-3-15,15-12 0 16,27-17 3-16,22-20 0 15,35-18 1-15,37-19 1 16,21-12 8-16,11 0 1 16,0-15-7-16,-14-7-4 15,-17-5-11-15,-19 3-60 16,-20-1-116-16,-19 3-372 16</inkml:trace>
  <inkml:trace contextRef="#ctx0" brushRef="#br0" timeOffset="94120.8194">22081 8260 17 0,'0'-8'482'16,"0"4"-442"-16,0 2 15 16,0 2-12-16,0 0-26 15,0-2-2-15,0 2-3 16,0 0 0-16,0 0-4 16,4 14 2-16,1 12 28 15,-2 13-10-15,-3 8-16 16,0-1-9-16,0 3-3 15,0-5-4-15,0-6-17 16,0-9-39-16,-2-8-48 0,2-11-70 16,-3-10-104-16</inkml:trace>
  <inkml:trace contextRef="#ctx0" brushRef="#br0" timeOffset="94371.1033">22245 8217 427 0,'0'-3'143'15,"0"3"-116"-15,0 0 10 16,0 5-33-16,5 15 9 16,3 7 6-16,1 3-7 0,-1 2-7 15,0 3-5-15,-1 1 0 16,-3-2-4-16,-4-2-8 15,0-4-34-15,0-6-53 16,-4-6-30-16,-14-10-53 16</inkml:trace>
  <inkml:trace contextRef="#ctx0" brushRef="#br0" timeOffset="94653.1523">21885 8227 539 0,'-3'-3'114'0,"3"-1"-91"16,8 3 13-16,31-6-18 16,19-2 14-16,14 1 8 15,11-4-7-15,8 1-6 16,3 1-7-16,-2 1-4 15,-7 5-12-15,-14 2-4 16,-13 2-6-16,-15 0-27 16,-13 0-30-16,-12 11-30 15,-14 3-27-15,-4 4-63 16,-12 9-56-16</inkml:trace>
  <inkml:trace contextRef="#ctx0" brushRef="#br0" timeOffset="94969.0371">21773 8870 271 0,'-1'0'227'15,"1"0"-182"-15,0-2 21 16,15-10-37-16,24-1-15 0,13-4 21 16,18-5 9-16,15 2 9 15,13-4-4-15,7-2-9 16,0 3-6-16,-9 3-16 16,-16 5-14-16,-24 10-4 15,-18 3-11-15,-16 2-30 16,-13 0-37-16,-9 14-74 15,-9 5-117-15</inkml:trace>
  <inkml:trace contextRef="#ctx0" brushRef="#br0" timeOffset="95467.8105">22361 8907 275 0,'-12'0'116'0,"-4"0"-88"16,-1 0 26-16,0 1-22 0,-3 9-15 16,-2 1-1-16,-4 5 4 15,-5 3 0-15,-5 8 8 16,-4 7-5-16,0 10-3 16,-1 13 0-16,4 8 4 15,9 6 6-15,12-1-1 16,14-8-11-16,2-19-10 15,28-13-6-15,13-14-2 16,9-16 1-16,7-5 0 16,1-24 9-16,-8-14 13 15,-15 0 10-15,-17 4-4 16,-18 7-7-16,-10 8-9 0,-30 11-4 16,-11 13-9-16,-6 0 0 15,8 21-8-15,11 0-24 16,13 1-50-16,10-6-90 15,12-10-232-15</inkml:trace>
  <inkml:trace contextRef="#ctx0" brushRef="#br0" timeOffset="96864.1356">18804 12771 483 0,'-5'0'30'15,"2"0"28"-15,3-3-5 16,1-4-24-16,21-7-7 16,14-4 15-16,12-5 19 15,7 0-8-15,1 4-9 16,-7 6-5-16,-14 9-8 16,-14 4-11-16,-15 22-12 15,-6 18-3-15,-16 20 0 16,-21 7 0-16,-7 1-1 15,4-7-5-15,7-19-3 0,20-16-1 16,11-12-10-16,2-13-6 16,23-1 13-16,6 0 13 15,6 0 3-15,-2 0 16 16,-5 0 12-16,-10 21-3 16,-12 15-9-16,-6 13-6 15,-32 14-6-15,-21 2-7 16,-10-6 0-16,0-8-4 15,7-17-8-15,8-20-21 16,12-14-39-16,8-4-80 16,13-18-173-16</inkml:trace>
  <inkml:trace contextRef="#ctx0" brushRef="#br0" timeOffset="97131.5429">19412 12928 680 0,'22'24'64'0,"14"9"9"16,10 5-41-16,2 3-14 0,-2 1-13 15,-7-3-5-15,-3-6-10 16,-5-6-5-16,-4-6-54 16,-6-9-28-16,-9-2-32 15,-9-10-71-15</inkml:trace>
  <inkml:trace contextRef="#ctx0" brushRef="#br0" timeOffset="97297.0369">19777 12860 594 0,'-49'8'113'0,"-12"27"-19"16,-5 14-60-16,-1 16-28 15,-2 5-6-15,10 0-1 16,8-1-22-16,20-7-62 16,13-17-72-16,15-18-245 0</inkml:trace>
  <inkml:trace contextRef="#ctx0" brushRef="#br0" timeOffset="97845.1159">20261 12868 28 0,'0'0'429'0,"0"-2"-328"16,13-4-17-16,17-4-43 16,11 0 6-16,4-3-4 15,-3 2-19-15,-2 5-19 16,-10 4-5-16,-7 2-26 15,-8 6-71-15,-12 13-79 0,-3 4-124 16</inkml:trace>
  <inkml:trace contextRef="#ctx0" brushRef="#br0" timeOffset="98011.6824">20367 13020 172 0,'0'0'604'0,"0"0"-531"15,8 0-15-15,17 0-41 16,11 0-11-16,9 3-6 16,6 2-6-16,3 4-82 15,-3-6-128-15</inkml:trace>
  <inkml:trace contextRef="#ctx0" brushRef="#br0" timeOffset="99907.1641">21753 12247 423 0,'-3'-7'122'0,"-11"4"-90"15,-2 3 18-15,-4 0-25 16,-4 14-10-16,-5 11-4 16,-1 5-2-16,4 3 3 15,11-4 2-15,15-3-5 16,0-4-2-16,29-8 11 16,8-1 12-16,3-6 14 15,-2 2-7-15,-8-5-3 16,-13 3-9-16,-11 8-6 15,-6 7 4-15,-16 11-12 16,-20 6-10-16,-10-1-1 16,-5-8-8-16,5-12-14 15,3-12-15-15,10-6-33 16,8 0-36-16,8-15-39 0,9-4-67 16</inkml:trace>
  <inkml:trace contextRef="#ctx0" brushRef="#br0" timeOffset="100139.7772">21748 12107 696 0,'19'-3'64'0,"17"-2"-13"0,18-3-24 15,10 2-12-15,2 2-15 16,-8 4-2-16,-10 0-24 16,-10 1-50-16,-8 16-46 15,-10 5-75-15,-10 4-205 16</inkml:trace>
  <inkml:trace contextRef="#ctx0" brushRef="#br0" timeOffset="100372.3195">22442 12262 479 0,'-2'21'101'0,"-1"4"-23"15,3 3-36-15,0 6-9 16,0 1-6-16,0 3-13 15,0 1-14-15,-2-2-4 16,-1 3-22-16,-2-1-48 16,-3-3-72-16,-4-13-86 15</inkml:trace>
  <inkml:trace contextRef="#ctx0" brushRef="#br0" timeOffset="100573.0222">22697 12197 400 0,'5'0'270'15,"1"16"-247"-15,4 15 15 16,-1 11-22-16,-3 8-11 16,-5 4-5-16,-1-1-2 15,0 1-22-15,-13 1-53 16,-13-3-88-16,-8-9-124 15</inkml:trace>
  <inkml:trace contextRef="#ctx0" brushRef="#br0" timeOffset="100804.9062">22199 12276 694 0,'38'-17'45'0,"28"0"31"16,30-1-24-16,22 0-21 16,11 5-12-16,2 4-10 15,-4 2-9-15,-13 7 0 16,-18 0-28-16,-22 10-76 16,-25 16-111-16,-31 7-192 15</inkml:trace>
  <inkml:trace contextRef="#ctx0" brushRef="#br0" timeOffset="101104.1531">21421 13137 261 0,'0'0'463'0,"26"-10"-440"15,44-18 20-15,39-7-8 16,42-6 12-16,24-1-8 16,18-1-15-16,4-1-10 0,-18 5-9 15,-24 6-5-15,-40 9 0 16,-35 11-24-16,-30 6-48 15,-23 7-37-15,-14 0-60 16,-13 7-126-16</inkml:trace>
  <inkml:trace contextRef="#ctx0" brushRef="#br0" timeOffset="101602.7978">22391 13157 304 0,'-50'14'206'16,"-8"17"-175"-16,-3 9 28 15,3 15-28-15,0 13-4 16,4 12 1-16,11 7-2 15,13-2-2-15,19-9 0 16,11-18-1-16,22-17-5 16,21-20-10-16,14-20-4 15,10-1 2-15,9-30 10 16,-3-13 0-16,-12-3 3 16,-22 6-11-16,-33 7 18 15,-22 11-12-15,-45 8-7 16,-17 7-6-16,-6 7-1 0,14 0-4 15,23 0-23-15,24 5-60 16,22-5-126-16</inkml:trace>
  <inkml:trace contextRef="#ctx0" brushRef="#br0" timeOffset="104397.4798">24447 8671 105 0,'0'-7'258'16,"0"5"-218"-16,0 0 27 16,0-2 2-16,0-1-13 15,0 3 1-15,0 0-9 16,0 2 2-16,0 0-16 16,8 0-18-16,11 4-8 15,8 18 10-15,7 5 10 16,2 4-5-16,0 1-12 15,0 1-7-15,-2-1-4 0,-3-1 0 16,-2-3-5 0,-6-3-2-16,-3-5-39 0,-7-5-35 15,-5-3-12-15,-5-7-113 16,-2-5-135-16</inkml:trace>
  <inkml:trace contextRef="#ctx0" brushRef="#br0" timeOffset="104579.0894">24919 8615 568 0,'-54'10'75'15,"-10"21"1"-15,-10 11-28 0,-4 12-21 16,-8 8-18 0,-6 5-6-16,4 0-3 0,15-3-11 15,25-5-39-15,21-13-55 16,15-14-207-16</inkml:trace>
  <inkml:trace contextRef="#ctx0" brushRef="#br0" timeOffset="105095.4215">25412 8739 425 0,'23'0'75'0,"6"0"-29"15,12 0 16-15,9-5-41 16,2-2-13-16,-5 2-8 15,-10 2-3-15,-10 3-40 16,-21 0-125-16</inkml:trace>
  <inkml:trace contextRef="#ctx0" brushRef="#br0" timeOffset="105260.7157">25488 8945 257 0,'11'0'495'0,"2"5"-447"16,19-1 4-16,15-1-45 16,13-1-7-16,1 3-37 15,-7-5-172-15</inkml:trace>
  <inkml:trace contextRef="#ctx0" brushRef="#br0" timeOffset="106857.191">26697 8136 251 0,'-2'-5'61'0,"1"3"-46"16,1 1-1-16,0 1-11 16,0 0 1-16,0 0 12 15,0 0 9-15,0 0 11 16,0 0 9-16,0-2 10 16,0 2-10-16,0 0 0 15,0 0-18-15,0 0-14 16,6 2 4-16,4 7 13 15,4 1-6-15,-5-1-12 0,-2-1-6 16,2-3 1 0,-3 1 1-16,0-5-4 0,0 1 0 15,-1-2 3-15,-1 0 4 16,3 0-2-16,-2 0-4 16,-4 0-3-16,2 0-1 15,-3 0 0-15,2 0 1 16,-1-5 2-16,-1 1 2 15,0 1-3-15,0-1-2 16,2 1-1-16,-2 2 0 16,0-3-1-16,0 3 0 15,0-3 0-15,1 3 1 0,-1 1-1 16,0 0-1 0,0 0-1-16,0 0-2 0,0 0-4 15,0 0-3-15,0 0 2 16,0 0-4-16,0 0-17 15,0 0-31-15,0 5-64 16,0 4-80-16</inkml:trace>
  <inkml:trace contextRef="#ctx0" brushRef="#br0" timeOffset="107189.4863">26688 8128 303 0,'0'0'223'0,"0"0"-207"16,0 0 31-16,0 0-29 15,0 0-14-15,3 9-2 16,3 16 7-16,-3 10 17 16,-2 4-4-16,-1 5-3 15,0 2-6-15,-6 5 5 16,-10 1-14-16,1-2-4 0,-1-4-8 16,2-10-23-16,3-11-41 15,0-13-73-15,5-12-161 16</inkml:trace>
  <inkml:trace contextRef="#ctx0" brushRef="#br0" timeOffset="107421.6911">26934 8151 330 0,'-10'0'275'15,"-1"11"-248"-15,7 15 9 0,4 2-10 16,0 4-6 0,0 6-15-16,4 0-5 0,2 3 0 15,-4-2-15-15,-2 2-35 16,0-4-54-16,-22-8-61 16,-10-9-133-16</inkml:trace>
  <inkml:trace contextRef="#ctx0" brushRef="#br0" timeOffset="107654.8876">26276 8246 244 0,'0'-24'394'16,"27"2"-347"-16,30-2 0 15,26 1-3-15,23-2-2 16,21 4-7-16,13 5-2 15,2 5-10-15,0 0-11 16,-12 1-12-16,-20 4-2 16,-22 4-8-16,-24 2-45 15,-22 4-68-15,-18 12-57 16,-24 8-153-16</inkml:trace>
  <inkml:trace contextRef="#ctx0" brushRef="#br0" timeOffset="107937.308">26467 8860 727 0,'36'0'38'0,"28"-12"28"16,31-2-6-16,28-8-21 15,8 4-25-15,2-2-7 16,-6 1-7-16,-18 3-1 0,-24 5-14 16,-23 5-44-16,-23 4-54 15,-17 2-67-15,-15 0-193 16</inkml:trace>
  <inkml:trace contextRef="#ctx0" brushRef="#br0" timeOffset="108486.2527">26798 9075 613 0,'-6'-2'29'0,"2"2"35"15,4 0-20-15,0 10-34 16,0 16 3-16,0 12 7 16,0 12-5-16,-3 3-4 15,-10 3-2-15,-1 1-5 16,-4-2-4-16,3-4-1 15,-3-3-22-15,5-9-58 16,1-10-54-16,2-14-88 0</inkml:trace>
  <inkml:trace contextRef="#ctx0" brushRef="#br0" timeOffset="109068.7056">27301 9047 139 0,'0'-7'290'0,"-3"1"-262"16,-4 1 39-16,-1 1-43 15,-2-1-15-15,-5 2-5 16,-4 1 2-16,-6 2-1 15,-7 0 9-15,-7 5-2 16,-1 10-6-16,2 6-6 16,7-1 0-16,6 1 1 15,11-3 1-15,8 2 13 16,6-4 11-16,0 1 5 16,9-2 10-16,11-1 1 15,7 3 3-15,4 3-8 16,-1 1-4-16,-2 6-3 0,-4 1-13 15,-7 7-8-15,-3 1-4 16,-8 3-3 0,-6 3-2-16,0 3 0 0,-4 3-1 15,-17-1 1-15,-4-3 0 16,-1-8-2-16,1-10 1 16,2-10-2-16,6-11-4 15,3-5-4-15,6-15-1 16,8-21-11-16,0-13-2 15,17-13 11-15,16-7 10 16,8-4 4-16,7-7 0 16,6 1 0-16,1 7 1 15,-4 11 1-15,-6 12 4 0,-16 16-4 16,-12 13-2-16,-11 7-3 16,-6 12-36-16,-6 1-98 15,-17 0-187-15</inkml:trace>
  <inkml:trace contextRef="#ctx0" brushRef="#br0" timeOffset="110514.722">24808 12858 512 0,'36'22'89'16,"6"6"-15"-16,13 2-1 15,3 8-38-15,-3 3-13 16,-7 1-18-16,-3 0-4 15,-10-2 0-15,-3-5-11 16,-5 0-16-16,-8-4-26 16,-4-4-33-16,-6-4-73 15,-7-8-103-15</inkml:trace>
  <inkml:trace contextRef="#ctx0" brushRef="#br0" timeOffset="110681.4756">25293 12764 580 0,'-114'54'182'15,"-15"18"-147"-15,1 15 24 16,15 7-42-16,22-2-17 16,29-14-18-16,35-17-43 15,27-17-83-15,4-25-216 16</inkml:trace>
  <inkml:trace contextRef="#ctx0" brushRef="#br0" timeOffset="111130.9433">26154 12768 422 0,'25'-21'205'0,"5"1"-156"15,10 4 9-15,10 2-30 16,-4 8-27-16,-5 6-1 16,-11 0-53-16,-13 16-85 15,-17 6-106-15</inkml:trace>
  <inkml:trace contextRef="#ctx0" brushRef="#br0" timeOffset="111296.5194">26243 12903 275 0,'17'-11'543'0,"2"3"-517"15,24 1 9-15,21 0-35 0,14 5-11 16,3-3-131 0,-13-6-312-16</inkml:trace>
  <inkml:trace contextRef="#ctx0" brushRef="#br0" timeOffset="111778.0308">27158 12133 443 0,'-43'18'144'0,"4"7"-104"15,14-1 22-15,19-4-37 16,6 0-19-16,29 1-3 0,19-1 11 16,12-1 17-16,4-2 13 15,-5 0-8-15,-14-3-5 16,-18 4-7-16,-21 0-15 15,-7 10-2-15,-35 3 4 16,-16 1-8-16,-6 2-3 16,1-10-15-16,6-6-42 15,3-9-43-15,10-9-47 16,0-5-108-16</inkml:trace>
  <inkml:trace contextRef="#ctx0" brushRef="#br0" timeOffset="111927.7237">27258 12093 612 0,'49'-31'138'0,"0"6"-48"15,10 3-26-15,3 4-42 16,-1 9-22-16,2 6 0 16,0 3-28-16,-2 0-91 15,-14 7-107-15</inkml:trace>
  <inkml:trace contextRef="#ctx0" brushRef="#br0" timeOffset="112310.0325">27980 12236 541 0,'-15'33'53'16,"1"9"20"-16,3 10-45 15,0 3-20-15,-2 1-7 16,2-1-1-16,1-3-11 16,-3-4-49-16,1-8-90 15,-1-18-112-15</inkml:trace>
  <inkml:trace contextRef="#ctx0" brushRef="#br0" timeOffset="112493.0481">28168 12225 529 0,'4'0'116'15,"-1"28"-77"-15,2 11 12 16,1 7-43-16,-1 2-8 15,-5 0 0-15,0 2-16 16,-7-1-50-16,-19 0-84 16,-16-8-138-16</inkml:trace>
  <inkml:trace contextRef="#ctx0" brushRef="#br0" timeOffset="112677.0766">27859 12231 708 0,'63'-5'69'16,"21"5"25"-16,35 0-31 15,11 10-45-15,5-4-13 16,-9-6-5-16,-20 0-4 16,-21 0-28-16,-23 0-105 15,-30 0-179-15</inkml:trace>
  <inkml:trace contextRef="#ctx0" brushRef="#br0" timeOffset="112975.4268">27064 12914 679 0,'4'2'65'15,"43"5"-9"-15,45-4 25 16,48-3-32-16,38 0-14 16,17-16-10-16,5-11-10 15,-16-3-10-15,-33 1-5 0,-34 5-12 16,-36 10-67-1,-35 8-124-15,-23 2-171 0</inkml:trace>
  <inkml:trace contextRef="#ctx0" brushRef="#br0" timeOffset="113374.2589">27404 13319 783 0,'-24'31'6'16,"0"18"31"-16,6 13-13 0,4 2-21 15,3 2-2-15,3-2-1 16,4-6-19-16,4-2-53 16,0-11-79-16,0-13-224 15</inkml:trace>
  <inkml:trace contextRef="#ctx0" brushRef="#br0" timeOffset="113973.296">28071 13179 194 0,'-13'-1'202'16,"-13"1"-171"-16,1 0 35 16,-2 0-30-16,-9 0-23 15,-4 7-6-15,-2 14-4 16,-3 0-3-16,7 7 1 15,5 2 0-15,7-4 2 0,13 4 20 16,7-1 12-16,6 1-8 16,6 0-5-16,18 1 7 15,6-2 4-15,5 1-5 16,0-1 12-16,-3-2-4 16,-5 3-6-16,-9 1-8 15,-7 5-11-15,-11 4-1 16,0 3-6-16,-20 5-4 15,-14 3 0-15,-14 2 0 16,-3-2 0-16,2-9-1 16,9-13 0-16,10-18 0 15,14-11-1-15,16-47-1 16,4-26-9-16,41-24 1 0,22-12 10 16,15-5 1-16,8 5 1 15,-3 9 1-15,-7 15 11 16,-11 17 0-16,-16 14-13 15,-14 20-15-15,-8 8-78 16,-10 2-290-16</inkml:trace>
  <inkml:trace contextRef="#ctx0" brushRef="#br0" timeOffset="127623.2078">23106 8504 45 0,'-3'0'247'15,"0"1"-217"-15,3-1-11 0,0 0-3 16,0 0-2-1,0 0 2-15,0 0 4 0,0 0 5 16,0 0-4-16,0 0-1 16,0 0 2-16,0 0 6 15,0 0-2-15,3 0-9 16,3 4-9-16,-1 10 4 16,2 5 7-16,-4 4-6 15,-2 5-4-15,-1 3 0 16,0 1-6-16,0 3-3 15,0-2 0-15,0-4-6 16,0-8-22-16,0-5-73 0,0-9-75 16</inkml:trace>
  <inkml:trace contextRef="#ctx0" brushRef="#br0" timeOffset="127839.3634">23078 8676 37 0,'13'-10'356'16,"6"-2"-324"-16,10 0 10 15,8-1-7-15,-1 6-20 16,-7 4-15-16,-6 3-4 0,-7 0-39 15,-8 10-112-15</inkml:trace>
  <inkml:trace contextRef="#ctx0" brushRef="#br0" timeOffset="128271.3334">23379 8404 379 0,'0'-3'44'15,"0"-2"-18"-15,0-1-11 16,13-2 0-16,4-4 30 15,2 1 2-15,4-2-9 16,-1 1-2-16,-1 4-5 16,-6 5-3-16,-7 1-10 15,-3 2-14-15,-5 5-4 16,-3 28 2-16,-18 12 0 16,-9 8-2-16,1 3 0 15,2-4 0-15,7-4 0 0,10-12 0 16,10-7 0-1,0-9-1-15,12-6-1 0,12-7 1 16,6-6 1-16,7-1-3 16,-3 0-10-16,-4 0-26 15,-6 0-66-15,-8 0-64 16,-8 0-71-16</inkml:trace>
  <inkml:trace contextRef="#ctx0" brushRef="#br0" timeOffset="128687.311">23728 8454 158 0,'3'-3'298'0,"-3"3"-250"16,0 0-17-16,0 1-27 15,0 16 2-15,0 5 11 16,0 5-2-16,0 2-6 16,-10 0-5-16,4-8-3 15,2-7-1-15,3-10-1 16,1-4-12-16,0-4-3 16,14-21-10-16,8-8 11 15,0-2 8-15,-1 4 7 16,0 6 3-16,-3 10 19 0,-6 5 7 15,-5 6-1-15,-1 4-3 16,-4 0-9-16,-2 8-7 16,0 16 13-16,0 7-10 15,0 2-11-15,0 2-1 16,-8-4-4-16,4-4-16 16,-1-8-39-16,5-7-46 15,0-5-27-15,0-7-82 16</inkml:trace>
  <inkml:trace contextRef="#ctx0" brushRef="#br0" timeOffset="128936.7001">24041 8234 169 0,'0'8'279'16,"0"10"-219"-16,0 5-16 16,0 6-26-16,0 4-13 15,0 4-3-15,0 4-2 16,-6 3-1-16,0 0-8 16,-4 0-24-16,-2-4-42 15,0-8-36-15,4-12-48 0</inkml:trace>
  <inkml:trace contextRef="#ctx0" brushRef="#br0" timeOffset="129185.9979">24123 8176 188 0,'0'0'234'0,"0"7"-211"16,0 15-5-16,0 5-11 15,0 9 1-15,0 4-3 0,0 2-2 16,0 5-3-16,-6 3-3 16,-3 1-30-16,-4 0-70 15,1-9-171-15</inkml:trace>
  <inkml:trace contextRef="#ctx0" brushRef="#br0" timeOffset="129402.8917">23931 8203 256 0,'19'-27'302'0,"5"4"-264"0,16 1 16 15,7 0-29-15,2 4-19 16,-1 7-1-16,-1-2 2 16,-6 6-3-16,-8 7-4 15,-10 0-4-15,-8 11-56 16,-7 18-165-16</inkml:trace>
  <inkml:trace contextRef="#ctx0" brushRef="#br0" timeOffset="130283.1203">28414 8884 464 0,'31'-17'35'16,"16"0"30"-16,9 1-27 16,-2 3-18-16,-11 4-13 0,-14 9-7 15,-16 0-17-15,-9 0-109 16,-4 14-162-16</inkml:trace>
  <inkml:trace contextRef="#ctx0" brushRef="#br0" timeOffset="130449.6986">28577 8682 290 0,'1'-6'347'15,"1"6"-302"-15,10 2 24 16,9 20-41-16,2 11-6 16,-3 8-15-16,-5 4-7 15,-6 3 0-15,-6-2-20 0,0-4-103 16,-2-10-157-1</inkml:trace>
  <inkml:trace contextRef="#ctx0" brushRef="#br0" timeOffset="130881.6135">29081 8437 353 0,'0'0'206'16,"0"0"-148"-16,16 0 0 15,14-14-39-15,8-4 14 16,4 1-4-16,-1-1-8 15,-1 0 3-15,1 4-2 16,-7 4-1-16,-7 6-2 16,-12 3-9-16,-14 1-8 15,-1 18-2-15,-27 26 1 16,-15 20-1-16,-10 8 0 16,3-2-1-16,12-10 1 15,15-11 0-15,16-10 1 16,6-10 0-16,16-13 0 0,18-6-1 15,13-10 0-15,11 0 0 16,6-10 0-16,-1-6-11 16,-7-4-46-16,-2 0-111 15,-14-3-172-15</inkml:trace>
  <inkml:trace contextRef="#ctx0" brushRef="#br0" timeOffset="131430.3308">29214 8933 370 0,'0'0'255'0,"9"0"-230"16,27-3 27-16,20-9-17 16,17-3 3-16,12-3-6 15,2 0-13-15,-9 1-15 0,-16 5-4 16,-16 6-2-16,-16 2-16 16,-15 4-71-16,-6 0-83 15,-9 8-168-15</inkml:trace>
  <inkml:trace contextRef="#ctx0" brushRef="#br0" timeOffset="131862.9948">29243 9230 435 0,'-8'0'155'15,"5"0"-98"-15,3 0-6 16,0 0-33-16,13-4-5 16,17-12 18-16,7-3 9 15,4 2-13-15,-7 6 1 16,-12 3-7-16,-11 8-16 15,-8 6-5-15,-3 25 0 16,-3 15 1-16,-12 6-1 16,-2-4 0-16,10-9-1 0,7-8 1 15,7-11 0-15,23-6-1 16,5-6 1-16,-2-2 0 16,-10-5 1-16,-11 6 5 15,-12 8 33-15,-9 13-18 16,-31 18 5-16,-14 6-21 15,-5-4-5-15,9-13-6 16,16-24-30-16,16-11-91 16,12-22-172-16</inkml:trace>
  <inkml:trace contextRef="#ctx0" brushRef="#br0" timeOffset="132910.4105">29803 8495 11 0,'-5'-4'453'0,"0"4"-365"15,2 0-19-15,3 0-52 16,0 14-12-16,0 12 26 15,1 5 5-15,8 5-8 16,-3 4-7-16,0 0-11 0,-3-1-8 16,0 0-2-16,-1-3-8 15,-2-2-29-15,0-6-71 16,3-12-90-16</inkml:trace>
  <inkml:trace contextRef="#ctx0" brushRef="#br0" timeOffset="133093.0708">30084 8474 426 0,'0'15'76'16,"0"17"-20"-16,1 6-24 15,-1 6-4-15,0 2-9 16,0 2-17-16,0 1-2 0,-16-3-22 15,-1 0-75-15,-8-12-97 16</inkml:trace>
  <inkml:trace contextRef="#ctx0" brushRef="#br0" timeOffset="133292.767">29737 8540 363 0,'14'-9'304'16,"11"3"-244"-16,22 4 12 16,25 0-46-16,9 2-21 0,6 0-5 15,-5 4 0-15,-14 13-26 16,-5 5-114-16,-15-7-187 16</inkml:trace>
  <inkml:trace contextRef="#ctx0" brushRef="#br0" timeOffset="133709.1271">29690 8954 352 0,'13'-9'155'0,"20"-7"-55"0,21-5-21 16,22-3-26-16,15-1-8 16,3 0-14-16,-2 3-16 15,-14 6-11-15,-18 10-4 16,-20 6-7-16,-21 0-61 15,-17 18-155-15</inkml:trace>
  <inkml:trace contextRef="#ctx0" brushRef="#br0" timeOffset="134207.182">30627 8756 445 0,'0'-1'159'0,"0"1"-78"16,0 0-30-16,0 1-45 16,0 21-4-16,0 12 25 15,0 8 0-15,0-2-10 16,0-4 16-16,0-9-9 15,0-11-17-15,16-12-6 16,14-4-1-16,20-27 1 16,19-19 0-16,4-8-1 15,-4 7 1-15,-11 14 1 16,-19 19 28-16,-18 14-4 16,-15 10-12-16,-6 32-8 15,-7 18 6-15,-10 11-12 0,2-1-10 16,14-6-128-16,1-17-251 15</inkml:trace>
  <inkml:trace contextRef="#ctx0" brushRef="#br0" timeOffset="145612.8336">20861 15575 282 0,'-8'-14'91'0,"0"-1"-25"16,7 1 0-16,1 1-14 16,0 0-15-16,0 2-1 15,15 4-11-15,10 5-1 16,8 2 10-16,10 8-5 16,7 25-2-16,3 12-1 15,1 12-13-15,-8 10-11 16,-4 4-2-16,-6-1-1 15,-5-1-4-15,-4-7-27 0,-6-13-70 16,0-20-85-16,-11-29-246 16</inkml:trace>
  <inkml:trace contextRef="#ctx0" brushRef="#br0" timeOffset="145779.1471">21441 15446 334 0,'-85'13'394'15,"-33"53"-379"-15,-18 26 9 16,-4 18-21-16,-3 12-3 16,16-7-1-16,27-12-9 15,30-21-26-15,42-26-38 16,28-28-107-16</inkml:trace>
  <inkml:trace contextRef="#ctx0" brushRef="#br0" timeOffset="146261.4164">21648 15579 616 0,'0'-4'22'0,"17"-10"-12"16,23-3-4-16,6 0 17 15,5 4-1-15,-8 7-17 16,-4 6-5-16,-10 0-4 16,-9 19-39-16,-5 17-126 15,-15 6-161-15</inkml:trace>
  <inkml:trace contextRef="#ctx0" brushRef="#br0" timeOffset="146410.9538">21663 15861 708 0,'0'-3'51'0,"24"-6"-32"16,24-3-12-16,20 0-7 15,13 4-2-15,7 6-78 16,-11 2-256-16</inkml:trace>
  <inkml:trace contextRef="#ctx0" brushRef="#br0" timeOffset="146809.9541">22987 15158 561 0,'-17'25'56'16,"5"10"-10"-16,2 7-35 15,1 6-8-15,-1 2-2 16,0 0-1-16,3 1-1 16,1 0-21-16,3-4-90 15,0-21-137-15</inkml:trace>
  <inkml:trace contextRef="#ctx0" brushRef="#br0" timeOffset="146992.8604">23176 15070 339 0,'0'3'250'15,"6"29"-207"-15,6 9-5 16,6 7-33-16,-3 5-5 15,-1 3 0-15,-8 0 0 16,-6 3-19-16,0 1-88 16,-3-11-134-16</inkml:trace>
  <inkml:trace contextRef="#ctx0" brushRef="#br0" timeOffset="147208.9966">22769 15073 669 0,'19'-10'57'0,"30"1"-27"15,26-6 28-15,28 1-19 16,16 3-24-16,7 3-13 16,-4 4-2-16,-12 4-4 15,-16 3-12-15,-19 24-87 16,-18 11-101-16,-31 9-270 15</inkml:trace>
  <inkml:trace contextRef="#ctx0" brushRef="#br0" timeOffset="147424.9122">22686 15771 672 0,'0'5'98'0,"42"1"-88"16,27-6 51-16,31 0-26 15,21-11-24-15,7-5-10 16,-11 3-1-16,-16 11-12 16,-28 2-82-16,-18 7-117 15,-25 13-284-15</inkml:trace>
  <inkml:trace contextRef="#ctx0" brushRef="#br0" timeOffset="147824.1043">22854 16209 650 0,'-24'2'40'16,"7"18"13"-16,1 8-25 15,5 11-23-15,1 9-2 16,-2 3-1-16,3 2-1 16,0-1-1-16,0-6 0 15,3 2-13-15,3-4-55 16,3-5-48-16,0-11-154 15</inkml:trace>
  <inkml:trace contextRef="#ctx0" brushRef="#br0" timeOffset="148474.4606">23304 16133 30 0,'-16'-4'253'16,"2"2"-183"-1,0 2-12-15,-2 0-24 0,-1 0-21 16,-3 8 5-16,-1 6-6 15,5 0-9-15,1 2-1 16,6-2 4-16,2 0 7 16,1-3-2-16,6 2 2 15,0-2 0-15,0-2 12 16,0 2 8-16,4 0 5 16,11 2-10-16,3-1 0 15,9-1 2-15,4 2 0 16,2-2-6-16,1 2-6 0,-2 1-7 15,-8 1-5 1,-4 7 1-16,-8 1-1 0,-6 10 5 16,-6 6 0-16,0 3-1 15,-10 5-8-15,-12 0-1 16,-3-1 0-16,-3 1-1 16,-6-1 0-16,1-10 0 15,-3-8 0-15,8-12-1 16,5-12-1-16,6-4 0 15,5-16-1-15,7-24-5 16,5-16-4-16,12-12 6 16,21-8 4-16,9-9-1 15,7-6 0-15,2-1 3 16,-8 9 0-16,-10 12 1 16,-12 16 3-16,-15 20 0 0,-6 12 1 15,0 15 0-15,-23 8-4 16,-11 4-1-16,-6 14-25 15,7 4-90-15,18-9-108 16</inkml:trace>
  <inkml:trace contextRef="#ctx0" brushRef="#br0" timeOffset="149121.0342">24535 15926 654 0,'-30'0'88'16,"-3"24"-16"-16,-7 8-49 15,-2 5-22-15,3 4-1 16,8-5-13-16,9-5-75 16,14-7-99-16,8-15-271 15</inkml:trace>
  <inkml:trace contextRef="#ctx0" brushRef="#br0" timeOffset="149586.574">25113 15351 588 0,'-20'1'93'0,"20"3"-51"16,24-4-29-16,30 0-7 15,20 0 2-15,4 6 20 16,-5 10 11-16,-18 8-14 16,-18 8-3-16,-25 14 0 15,-12 12 2-15,-25 8 0 0,-28 7-14 16,-13-3-10-16,-4-9 0 16,4-16-11-16,12-18-31 15,12-21-38-15,11-6-41 16,9-30-80-16,1-17-192 15</inkml:trace>
  <inkml:trace contextRef="#ctx0" brushRef="#br0" timeOffset="149752.8804">25215 15311 465 0,'17'-10'108'0,"10"2"-27"15,10 2-29-15,15 1-5 16,9-2-6-16,8-1-20 0,7-2-15 15,0 4-6 1,-7 4-2-16,-11 2-52 0,-10 2-119 16,-20 9-231-16</inkml:trace>
  <inkml:trace contextRef="#ctx0" brushRef="#br0" timeOffset="150018.8161">26100 15371 265 0,'-7'17'389'0,"-10"13"-274"15,4 15-39-15,2 8-56 16,1 5-17-16,4-1-3 16,5 1-10-16,1-3-88 15,0-12-149-15</inkml:trace>
  <inkml:trace contextRef="#ctx0" brushRef="#br0" timeOffset="150185.1118">26258 15360 715 0,'0'0'88'0,"0"2"-53"15,5 24-28-15,2 16-7 16,-1 9-1-16,-1 7-8 16,-5 4-46-16,0 4-100 15,-8-4-121-15</inkml:trace>
  <inkml:trace contextRef="#ctx0" brushRef="#br0" timeOffset="150400.9539">25850 15135 630 0,'26'-8'203'16,"28"8"-154"-16,32 0 8 15,22 0-31-15,5 0-23 16,-7 6-3-16,-11 2 0 16,-15 4-5-16,-11 9-30 15,-8 6-133-15,-20 1-144 16</inkml:trace>
  <inkml:trace contextRef="#ctx0" brushRef="#br0" timeOffset="150700.5936">24447 16185 796 0,'88'-26'21'16,"81"-10"14"-16,75-8 24 15,44-1-9-15,11-1-32 16,-26 6-9-16,-48 8-9 0,-54 10 0 16,-54 14-1-16,-53 8-20 15,-37 9-101-15,-23 18-112 16,-10 3-108-16</inkml:trace>
  <inkml:trace contextRef="#ctx0" brushRef="#br0" timeOffset="151066.3841">25380 16412 565 0,'-8'5'205'0,"-20"31"-165"15,-1 15 18-15,1 13-42 0,0 8-14 16,2 3-1-16,8 1-1 16,8-4-6-16,10-1-53 15,0 1-121-15,15-19-163 16</inkml:trace>
  <inkml:trace contextRef="#ctx0" brushRef="#br0" timeOffset="151498.3037">25951 16395 559 0,'-46'0'31'0,"8"0"13"16,2 5-9-16,4 7-28 15,6 8-3-15,9 0-4 16,17 2-1-16,0-6 0 16,31-1 1-16,12-6 2 15,3-2 5-15,5-2 33 16,0 3 20-16,-5 4-15 15,-10 5-4-15,-14 12-8 16,-20 16-5-16,-7 17-3 16,-34 15-5-16,-19 10-9 0,-12-2-4 15,0-8-5 1,6-18-2-16,16-23 1 0,21-33-1 16,17-28 0-16,10-67 0 15,27-42-2-15,23-23-2 16,16-2 1-16,9 17 2 15,2 30-1-15,-7 17 2 16,-13 25 0-16,-12 15-5 16,-2 12-87-16,-18 9-200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04:43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7974 4259 493 0,'-9'11'48'0,"-17"40"-43"0,2 19 2 16,3 14 14-16,6 17-6 16,-7 19-8-16,-11 14-4 15,-8 5-1-15,-3 0 5 16,6-12 8-16,10-20-11 15,15-28-4-15,5-27-6 16,8-28-28-16,0-24-67 16,11-26-46-16,12-33-122 15</inkml:trace>
  <inkml:trace contextRef="#ctx0" brushRef="#br0" timeOffset="217.3856">8322 4403 168 0,'0'0'269'0,"0"30"-256"15,-6 21 26-15,0 3 5 16,6 8-15-16,0 16-5 16,0 14-1-16,0 11-3 15,-1 9-4-15,-10 7-9 16,2-4-7-16,-3-6-1 15,-1-10-18-15,-1-13-48 16,-2-19-51-16,0-21-78 16</inkml:trace>
  <inkml:trace contextRef="#ctx0" brushRef="#br0" timeOffset="415.3263">7877 5146 570 0,'20'0'20'16,"19"2"22"-16,23 8 37 15,13-4-48-15,5 0-18 16,-3-4-13-16,-9 3 0 16,-8 10-27-16,-20 12-96 0,-20 10-98 15</inkml:trace>
  <inkml:trace contextRef="#ctx0" brushRef="#br0" timeOffset="648.3211">8574 5098 516 0,'12'2'75'15,"2"34"-64"-15,16 10 54 16,16 6-17-16,-1 8-28 0,-8 2-14 16,-12-3-6-1,-6 2-5-15,-2-8-25 0,-2-7-71 16,-5-16-86-16</inkml:trace>
  <inkml:trace contextRef="#ctx0" brushRef="#br0" timeOffset="797.8763">9038 5184 481 0,'-19'56'117'0,"-29"41"-44"15,-11 35-17-15,-15 18-22 16,-9 14-22-16,0 2-11 16,14-15-1-16,25-13-24 15,24-24-118-15,20-35-195 0</inkml:trace>
  <inkml:trace contextRef="#ctx0" brushRef="#br0" timeOffset="1230.9741">9249 5092 327 0,'-18'37'182'15,"-2"24"-181"-15,0 19 2 16,3 17 36-16,6 12-11 16,6 9-17-16,0 6-3 0,1-1 0 15,-2-15-7 1,-4-17-1-16,3-31-12 0,0-32-44 15,-2-28-54-15,-4-34-4 16,0-31-85-16</inkml:trace>
  <inkml:trace contextRef="#ctx0" brushRef="#br0" timeOffset="1413.1687">9022 5177 177 0,'40'-77'165'0,"15"21"-67"15,11 14-18-15,10 7-27 16,6 11 13-16,-1 14-9 15,-19 10-3-15,-20 21-15 16,-33 38-11-16,-16 28 8 16,-44 17-21-16,-28 9-11 15,-18 4-2-15,-2-16-2 0,11-20-7 16,27-31-77-16,22-46-95 16,23-26-187-16</inkml:trace>
  <inkml:trace contextRef="#ctx0" brushRef="#br0" timeOffset="1995.4759">9911 5263 483 0,'9'2'28'15,"12"-2"13"-15,15-9 6 16,16-26-1-16,3-12-17 16,0-7-3-16,-12-2 2 15,-13 5-7-15,-18 7-4 16,-12 14 5-16,-12 11-5 16,-29 16-11-16,-19 3-5 0,-13 39 0 15,-9 24-1 1,3 12 0-16,14 8 0 0,18 3 0 15,25-7 0-15,20-8-2 16,2-13-16-16,27-16-42 16,23-22-28-16,19-20-49 15,13-7-54-15</inkml:trace>
  <inkml:trace contextRef="#ctx0" brushRef="#br0" timeOffset="2244.4951">10351 5307 120 0,'-16'35'350'0,"-2"-2"-264"0,2-5-8 15,11-14-39-15,5-14-28 16,0-19-2-16,21-37 25 16,9-24-27-16,12-12-5 15,7 2 7-15,6 16 15 16,-1 25 14-16,-5 25-10 15,-10 22-19-15,-12 2-9 16,-7 22-5-16,-3 9-62 16,-8 0-106-16,1-2-171 15</inkml:trace>
  <inkml:trace contextRef="#ctx0" brushRef="#br0" timeOffset="2560.4202">11064 4327 411 0,'3'0'124'16,"-1"6"-110"-16,4 38 21 16,12 12 52-16,10 18-48 0,-6 23-16 15,-11 11-1-15,-11 12-10 16,-5 2-10-16,-8-5-2 16,4-6-13-16,8-5-70 15,1-7-95-15,0-22-213 16</inkml:trace>
  <inkml:trace contextRef="#ctx0" brushRef="#br0" timeOffset="2792.9049">11230 4957 590 0,'19'-17'37'0,"13"17"-2"16,17-5 23-16,7 5-16 15,-5 5-4-15,-15 24-6 16,-24 15-5-16,-12 17-15 16,-18 9-6-16,-27 0-6 15,-16-3 0-15,-12-9-1 16,-9-11-12-16,8-14-27 16,12-25-76-16,17-10-135 15</inkml:trace>
  <inkml:trace contextRef="#ctx0" brushRef="#br0" timeOffset="3142.7479">11716 5104 387 0,'-7'38'177'0,"7"8"-161"15,4-2-12-15,31-14 9 16,20-16 24-16,18-14-24 16,8-6-12-16,10-30 23 15,-10-12 21-15,-18 2-10 0,-21 6 27 16,-29 11-23-16,-13 14-12 15,-30 6-15-15,-22 4-8 16,-19 4-4-16,-14 1-5 16,3 0-34-16,22 0-63 15,26 0-75-15,28-6-74 16</inkml:trace>
  <inkml:trace contextRef="#ctx0" brushRef="#br0" timeOffset="3408.3209">12659 4069 367 0,'11'47'146'0,"-6"27"-69"16,-2 26 17-16,-1 14-13 16,-2 18-21-16,-3 9-27 15,-22 0-20-15,-8-6-13 16,9-14-6-16,9-21-113 16,12-24-195-16</inkml:trace>
  <inkml:trace contextRef="#ctx0" brushRef="#br0" timeOffset="3956.9707">13404 4841 423 0,'-27'0'73'0,"-9"20"-57"16,-12 8 46-16,-4 3-12 15,-3 6-20-15,3 11 7 16,11 7 22-16,13 1-42 0,16-2-10 16,12-14-5-1,6-18-2-15,31-18 0 0,14-5-2 16,13-34 1-16,3-15 1 15,5-12 0-15,-7 1 2 16,-17 10 11-16,-18 20 18 16,-21 19-3-16,-9 12-5 15,-9 28-17-15,-16 17-3 16,-5 5-1-16,10 4 0 16,13-12 1-16,7-10-3 15,37-4-7-15,11-14-47 16,10-10-59-16,1-4-58 15,-9-12-110-15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02:14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4022 9647 50 0,'0'8'375'0,"0"1"-346"16,0 2-24-16,0-2-5 15,0-5 3-15,0-3-3 16,0-1 0-16,0 0 4 16,0 0 13-16,0 0 18 15,0 0 2-15,0 0-14 16,0 0-7-16,0 0-10 15,0 0 3-15,0 0-1 16,2-7-6-16,5-2-1 0,1 2-1 16,-2 1 1-16,1-1 1 15,-3 3 2-15,1 2 3 16,-3-1 0-16,-2 3-1 16,1-2 4-16,1 1 8 15,1 0 4-15,0-2 0 16,-2 1-3-16,2 2-2 15,-1-2-2-15,-2 2-3 16,0 0 0-16,0 22-3 16,-17 16 4-16,-13 13-4 15,-6 7-9-15,-4 5 0 16,8 0 0-16,6-8-2 16,10-13 0-16,13-14-6 0,3-18-1 15,16-10 5 1,20 0 4-16,6-4 0 0,7-13 0 15,-6 0 2-15,-6 1-2 16,-10 5 0-16,-8 3 0 16,-11 3-2-16,-5 1-28 15,-3-1-40-15,0 2-43 16,0 0-65-16,-3 0-46 16</inkml:trace>
  <inkml:trace contextRef="#ctx0" brushRef="#br0" timeOffset="265.4087">4255 9656 190 0,'6'-16'188'0,"0"7"-129"16,-5 5-17-16,1 4 17 16,-2 0-18-16,0 2-18 15,0 18 17-15,0 11 9 16,0 11-19-16,-15 13-3 15,-3 10-5-15,-7 7-5 16,-2 4-6-16,-1 3-5 16,-1-2-6-16,4-7-1 15,4-7-9-15,3-12-28 16,9-16-34-16,6-14-31 16,3-19-65-16,0-2-148 15</inkml:trace>
  <inkml:trace contextRef="#ctx0" brushRef="#br0" timeOffset="615.7689">4364 9886 278 0,'4'0'165'16,"2"6"-125"-16,5 10 29 16,7 6-11-16,2 5-10 15,5 5-11-15,0 2 0 16,0 4-6-16,-4 1-5 15,-4-2-11-15,-3 2-13 16,-5-6-2-16,-4-4-3 16,-4-5-19-16,-1-7-25 15,2-6-37-15,-2-8-51 16,0-3-67-16</inkml:trace>
  <inkml:trace contextRef="#ctx0" brushRef="#br0" timeOffset="848.0282">4644 9959 292 0,'0'0'278'16,"-3"0"-223"-16,-13 14-22 16,-6 11 3-16,-9 11-12 15,-7 8-14-15,-5 4-9 16,-5 2 1-16,2-2-2 15,3-6-2-15,8-6-18 0,10-8-42 16,8-12-41 0,8-10-65-16,9-6-208 0</inkml:trace>
  <inkml:trace contextRef="#ctx0" brushRef="#br0" timeOffset="1529.6735">4877 9663 201 0,'-7'5'141'15,"-2"0"-107"-15,3 4-22 16,-1-3 0-16,2 0 0 16,2 0 11-16,1-2 12 15,1-2 11-15,1-2 3 16,0 0-5-16,12 0 1 16,15 0-1-16,7-2 3 0,2-5 1 15,-11 3-9-15,-4 4 4 16,-12 0-16-16,-9 14-17 15,0 19 3-15,-9 7-1 16,-10 6-10-16,2-4-2 16,7-9 0-16,10-6 0 15,3-13 0-15,19-9-1 16,10-5 0-16,3 0-4 16,-1-13-7-16,-2 1-29 15,-4-7-79-15,-8-3-209 16</inkml:trace>
  <inkml:trace contextRef="#ctx0" brushRef="#br0" timeOffset="2659.5632">5264 10071 370 0,'0'0'84'0,"1"0"-53"0,2 0-15 16,5-2 3-16,6-2 31 15,10 0 16-15,6-2-12 16,10-2-1-16,5 2-8 16,4 1-5-16,-4 2-15 15,-6-1-14-15,-13 2-11 16,-9 2 0-16,-6-2-8 16,-8 2-23-16,-3 0-52 15,0 0-65-15,-6 0-162 16</inkml:trace>
  <inkml:trace contextRef="#ctx0" brushRef="#br0" timeOffset="2892.4257">5530 9912 430 0,'-1'0'175'0,"1"0"-137"15,0 13-20-15,0 12 14 16,0 10 3-16,-9 9 4 16,-4 7 1-16,-7 6-8 15,-2-1-16-15,3-4-16 16,1-11-1-16,6-7-42 16,6-14-86-16,6-16-112 0</inkml:trace>
  <inkml:trace contextRef="#ctx0" brushRef="#br0" timeOffset="3907.9547">5747 9828 324 0,'0'0'88'16,"0"0"-33"-16,1 0-21 15,7 0 18-15,3 0-1 16,6 0 0-16,5 10-10 15,6 6-3-15,9 6 12 0,5 5-18 16,0 4 3 0,-1 4-3-16,-5-1-14 0,-5 0-11 15,-7 2-6-15,-9-4-1 16,-2-1-2-16,-7-2-9 16,-3-5-32-16,-3-4-42 15,0-5-41-15,0-13-80 16</inkml:trace>
  <inkml:trace contextRef="#ctx0" brushRef="#br0" timeOffset="4122.7161">6245 9856 28 0,'-17'0'595'15,"-10"8"-523"-15,-5 20-17 0,-7 8-8 16,-11 11-16-16,-10 5-25 15,0 5-4-15,2-5-2 16,7-3-1-16,14-11-9 16,10-11-28-16,15-12-36 15,10-9-25-15,4-6-71 16,34-14-90-16</inkml:trace>
  <inkml:trace contextRef="#ctx0" brushRef="#br0" timeOffset="4405.3662">6493 9976 177 0,'0'7'403'16,"24"-1"-299"-16,12 2-20 16,9-4-34-16,2-4-20 15,-2 0-25-15,-5 0-4 16,-6-4-1-16,-11-7-8 16,-4 1-38-16,-8-2-78 0,-8 0-218 15</inkml:trace>
  <inkml:trace contextRef="#ctx0" brushRef="#br0" timeOffset="4887.6197">7015 9724 520 0,'3'-2'102'16,"14"-4"-73"-16,11-3 18 15,0-1 6-15,1 1-12 16,-4 1-10-16,-4 3-7 16,-8 3-6-16,-2 2-3 15,-4 0-8-15,-7 5-3 16,0 21 1-16,-10 11 1 0,-16 10-6 16,-6 8-1-16,0 2 0 15,8-3-1-15,8-5 2 16,13-10 0-16,3-10 0 15,9-11 0-15,19-7 2 16,8-9 6-16,6-2 2 16,1 0-3-16,-1-7-6 15,-5-8-1-15,-6-2-2 16,-7 3-23-16,-7-1-84 16,-11 3-120-16</inkml:trace>
  <inkml:trace contextRef="#ctx0" brushRef="#br0" timeOffset="5669.661">4076 10691 101 0,'-3'-2'119'0,"2"2"-70"16,1 0-9-16,0 0 0 16,0 0 0-16,0 0-7 15,0 0 13-15,0 0-7 16,17 0 22-16,18 5-2 16,21-1-19-16,27-3-3 15,36-1-2-15,43 0-1 0,48 0 1 16,40-10-7-16,35 3-3 15,19-4-13-15,6-7-4 16,-9-10-3-16,-30-6-3 16,-37-4 1-16,-46 4-1 15,-45 4 2-15,-38 13 5 16,-38 6-9-16,-31 9-4 16,-21 2-7-16,-15 10-26 15,0 20-24-15,-27 4-39 16,-15 2-155-16</inkml:trace>
  <inkml:trace contextRef="#ctx0" brushRef="#br0" timeOffset="6882.5548">4572 11057 335 0,'-5'0'75'15,"3"0"-44"-15,2 4 12 16,0 8 15-16,2 6 4 16,16 6-13-16,4 8 7 15,5 10-10-15,9 3-3 16,-4 9-7-16,1 2-11 15,-4 5-10-15,-10-1-9 0,-1-6-5 16,-6-8-1-16,0-6-5 16,-3-5-6-16,-2-11-20 15,-2-12-32-15,-2-12-26 16,4-9-21-16,4-25-95 16</inkml:trace>
  <inkml:trace contextRef="#ctx0" brushRef="#br0" timeOffset="7098.888">5016 11145 400 0,'-22'0'191'15,"-14"6"-116"-15,-12 21-31 16,-13 10-6-16,-11 12-8 16,-7 10-13-16,-4 10-16 15,-1 2-1-15,2 3 1 0,9-8-1 16,12-7-3-16,14-8-8 15,20-17-9-15,13-17-14 16,14-17-15-16,19-12-44 16,36-27-71-16,23-14-26 15</inkml:trace>
  <inkml:trace contextRef="#ctx0" brushRef="#br0" timeOffset="7663.9251">5076 11087 49 0,'-2'0'152'0,"0"0"-129"16,1 0 0-16,1 0 0 0,-2-4 10 15,1 0 12-15,1 0 1 16,0 2 0-16,0-2 2 15,0 0-6-15,0 2-13 16,0-3 4-16,0 0 2 16,4-1-5-16,10-5-3 15,10 0 5-15,6-4 5 16,4-1 10-16,2 3-9 16,-5 2-2-16,-8 7-9 15,-11 4-13-15,-9 0-11 16,-3 7-2-16,0 23-1 15,-18 14 2-15,-11 11-2 0,-1 5 0 16,5-7-2 0,11-6 1-16,14-11 1 0,0-12-1 15,19-10-4-15,14-11 0 16,5-3-1-16,5 0 4 16,-4-9-18-16,-6-4-26 15,-6 4-59-15,-6-6-77 16,-11 3-320-16</inkml:trace>
  <inkml:trace contextRef="#ctx0" brushRef="#br0" timeOffset="8429.5918">5549 11385 446 0,'0'0'143'16,"4"0"-93"0,21 0-6-16,14 0 11 0,9 0 1 15,4-2-24-15,-1-5-6 16,-6-1-9-16,-11 3-13 16,-9-2-4-16,-11 3-12 15,-7-4-29-15,0 4-56 16,-7-2-81-16,0 0-212 15</inkml:trace>
  <inkml:trace contextRef="#ctx0" brushRef="#br0" timeOffset="8631.7783">5814 11206 490 0,'-13'25'236'0,"5"8"-192"15,-1 9-12-15,2 6-11 16,-3 6-9-16,-1-1-11 16,0-1-1-16,0-7-3 15,2-7-21-15,2-9-43 16,3-9-28-16,4-12-41 16,0-8-77-16</inkml:trace>
  <inkml:trace contextRef="#ctx0" brushRef="#br0" timeOffset="8931.9987">6063 11115 123 0,'0'16'444'16,"0"10"-369"-16,8 3-24 16,16 3-8-16,4 1-6 15,3 0-13-15,2-3-7 16,0-2-1-16,-2-4-11 0,-4 0-5 16,-5-4-1-16,-5-2-4 15,-4-3-14-15,-4-4-35 16,-4-4-18-16,-4-5-51 15,1-2-112-15</inkml:trace>
  <inkml:trace contextRef="#ctx0" brushRef="#br0" timeOffset="9097.797">6423 11186 388 0,'-37'17'261'15,"-13"18"-188"-15,-6 15-19 16,-9 6-7-16,-2 8-17 15,-1 0-17-15,5-3-12 0,12-5-1 16,14-14-21 0,15-11-64-16,14-22-106 0,8-9-359 15</inkml:trace>
  <inkml:trace contextRef="#ctx0" brushRef="#br0" timeOffset="9542.9675">6500 11344 79 0,'30'0'551'0,"11"-4"-506"15,11 3-10-15,4-4-15 16,-2 1 3-16,-9-4-17 16,-9 1-6-16,-8 4-20 15,-9 1-45-15,-5-2-116 16</inkml:trace>
  <inkml:trace contextRef="#ctx0" brushRef="#br0" timeOffset="10158.095">7108 10963 318 0,'-5'3'141'16,"2"0"-131"-16,3-2 31 15,0-1 15-15,9 0-1 16,15-5-7-16,9-12 12 15,9-1-2-15,5-2-7 16,3 4-5-16,-6 5-8 16,-9 8-11-16,-9 3-13 15,-12 8-9-15,-9 26-2 0,-5 10-2 16,-8 9-1 0,-13 5 0-16,0 0 0 0,3-6-1 15,12-5 0-15,6-10-1 16,14-7-2-16,23-8-1 15,11-1 4-15,2-1 1 16,-5 1 2-16,-10 4-1 16,-15 1 3-16,-18 6 4 15,-4 5 6-15,-33 1-10 16,-14-4-4-16,-5-10-9 16,6-18-31-16,3-8-92 15,11-40-192-15</inkml:trace>
  <inkml:trace contextRef="#ctx0" brushRef="#br0" timeOffset="10723.925">8051 10279 500 0,'14'0'100'16,"12"0"-48"-16,7 0 6 15,2 0-24-15,-5 0-29 16,-6 0-5-16,-10 0-5 16,-8 0-31-16,-6 9-64 15,0 7-81-15</inkml:trace>
  <inkml:trace contextRef="#ctx0" brushRef="#br0" timeOffset="10889.8694">8097 10533 491 0,'16'3'268'15,"16"0"-217"-15,14 1-9 16,4-4-42-16,-2 0 0 16,-3-4-111-16,-8-22-302 15</inkml:trace>
  <inkml:trace contextRef="#ctx0" brushRef="#br0" timeOffset="11554.7457">9581 9519 272 0,'0'0'299'0,"0"0"-251"15,0 4-34-15,-1 22-6 16,-14 10 15-16,-9 14-20 15,-6 8-1-15,0 3 1 16,5-1 0-16,11-10 1 16,14-13-3-16,6-13-1 15,32-14 1-15,12-10 3 0,10 0 15 16,3-5 0 0,-2-11-7-16,-6-4-8 0,-7 4-4 15,-15-1 0-15,-12 2-26 16,-14-3-107-16,-7 2-156 15</inkml:trace>
  <inkml:trace contextRef="#ctx0" brushRef="#br0" timeOffset="11787.5514">9950 9534 554 0,'0'0'64'15,"1"7"-35"-15,4 17 15 16,-2 15 19-16,-3 12-27 0,0 12-16 16,-8 9 3-16,-14 4-14 15,-5 7-2-15,-9 2-7 16,-4 5 0-16,-5 2-21 16,-1 4-74-16,3-1-48 15,-2-10-116-15</inkml:trace>
  <inkml:trace contextRef="#ctx0" brushRef="#br0" timeOffset="11987.0056">9329 10591 386 0,'0'-6'155'0,"0"-4"-69"0,21-2-2 16,18-2-31-16,17 1 22 15,15 1-27-15,12-1-15 16,16-5-9-16,10-3-6 15,-2-1-10-15,-13 2-7 16,-24 0-1-16,-25 10-14 16,-24 4-67-16,-9 6-78 15,-12 0-146-15</inkml:trace>
  <inkml:trace contextRef="#ctx0" brushRef="#br0" timeOffset="12203.109">9771 10837 531 0,'-5'37'342'16,"-1"19"-312"-16,-1 14 7 15,-6 3-33-15,-6 1 0 16,-3-5-4-16,-2-7-18 15,5-8-70-15,2-11-79 16,5-13-148-16</inkml:trace>
  <inkml:trace contextRef="#ctx0" brushRef="#br0" timeOffset="26934.0399">3906 12780 192 0,'0'-2'173'0,"0"2"-134"16,0-2 10-16,0 1-2 16,1-3 22-16,1-3-30 15,1 3 0-15,-2 0 3 0,-1 2-5 16,0 2-11-16,0 0-9 16,0 2-7-16,-16 24-6 15,-14 18-2-15,-10 16-2 16,-5 19 0-16,1 3-1 15,8-4 0-15,13-14 1 16,17-18-1-16,6-17-3 16,18-13-2-16,21-13-2 15,11-3 7-15,9-12 1 16,-1-8 1-16,-6-2-1 16,-7 6 0-16,-14 3-1 15,-13 6-8-15,-9 1-49 16,-8 2-38-16,-1 0-47 15,0-4-102-15</inkml:trace>
  <inkml:trace contextRef="#ctx0" brushRef="#br0" timeOffset="27216.7619">4260 12756 360 0,'0'0'110'0,"0"0"-54"15,0 0-29-15,0 7 11 16,-8 12-2-16,-1 7-8 16,-4 10 10-16,-4 14-5 0,-4 18 0 15,-5 12-10 1,-7 9-5-16,-3 7-5 0,-1 4-4 16,-2 1-6-16,5-8-3 15,5-8 0-15,4-18-6 16,5-16-18-16,8-20-28 15,5-17-14-15,6-12-36 16,1-2-53-16,7-18-170 16</inkml:trace>
  <inkml:trace contextRef="#ctx0" brushRef="#br0" timeOffset="27533.131">4342 13269 466 0,'-3'2'111'0,"3"18"-74"16,0 3-18-16,7 7 16 15,14 3-7-15,6 4-6 16,4 3 1-16,2 4-3 16,0 1-1-16,-3-1-9 15,-4-2-7-15,-4-4-3 0,-5-6-4 16,-2-5-6 0,-1-7-22-16,-4-10-29 0,-2-6-40 15,5-4-85-15</inkml:trace>
  <inkml:trace contextRef="#ctx0" brushRef="#br0" timeOffset="27781.7341">4734 13285 486 0,'-57'34'113'0,"-4"10"-75"15,-3 7-6-15,-3 3-3 16,-3 3-11-16,4-1-17 0,7-4-1 16,10-6 0-16,15-8-3 15,10-11-7-15,11-11-8 16,9-8-10-16,4-8-31 16,0 0-26-16,25-17-7 15,17-8-59-15</inkml:trace>
  <inkml:trace contextRef="#ctx0" brushRef="#br0" timeOffset="28297.456">5007 12904 292 0,'0'-1'38'0,"0"-2"-20"0,0 3 1 16,0-1 13-16,0-1 21 16,0-1-3-16,0-3 17 15,3 0-14-15,4-1 1 16,1 2-17-16,-2 1-11 16,1 1-4-16,-1 3-10 15,-3 0-7-15,-3 0-2 16,0 11 6-16,0 9 2 15,0 5-4-15,-6 1-4 16,3-1-1-16,3-3-1 16,0-1 0-16,8-5 2 15,11 0 0-15,5-4 1 0,3 0 0 16,-2-5-1-16,-1 1-3 16,-3-1-6-16,1-3-47 15,5-4-80-15,3 0-205 16</inkml:trace>
  <inkml:trace contextRef="#ctx0" brushRef="#br0" timeOffset="28883.0696">5459 13506 158 0,'0'0'222'15,"0"0"-138"-15,0-1-11 16,0-3-25-16,15-3-16 15,16 0-17-15,17-4 19 0,16-3 19 16,6-2-2-16,-1 0-8 16,-12 2-19-16,-17 4-14 15,-15 3-10-15,-13 6-20 16,-9 1-53-16,-3 0-75 16,-3 4-175-16</inkml:trace>
  <inkml:trace contextRef="#ctx0" brushRef="#br0" timeOffset="29117.7933">5740 13224 620 0,'-18'37'57'0,"1"16"-17"16,2 10-11-16,-3 8-3 15,0 2-6-15,-2 1-18 16,2-10-2-16,7-8-2 16,4-11-14-16,4-11-44 15,3-9-51-15,0-14-85 16,0-11-213-16</inkml:trace>
  <inkml:trace contextRef="#ctx0" brushRef="#br0" timeOffset="30242.7144">4871 12896 170 0,'0'0'64'0,"0"0"-15"16,0 0-24-16,0 0-7 16,0 0-3-16,0 0 1 15,0 0 0-15,0 1 10 16,0 1 12-16,0-1 0 16,0-1-10-16,0 0 5 15,0 0-3-15,0 0-8 16,5 0-9-16,6 0 5 15,5 0 2-15,4-3-5 16,4-4-1-16,2-5 2 0,4 0-2 16,-2 1-2-16,-1 0 0 15,-6 5 0-15,-8 1-5 16,-3 2-1-16,-2 3 4 16,-2 0 0-16,0 0-7 15,-3 0-2-15,1 1 0 16,-2 10 1-16,-2 3 1 15,0 4 0-15,-4 4-1 16,-12 3 0-16,-4 4-2 16,-2 6 0-16,-1 1 0 15,2 0 0-15,7-2 0 16,4-8-1-16,7-6 1 0,3-6 0 16,2-2 0-16,23-4 2 15,12-1 6-15,12-1 3 16,8-3 3-16,1-1 1 15,-5-2-2-15,-9 0-7 16,-19 2-6-16,-12 0-4 16,-13 3-31-16,0 3-103 15,-23-8-198-15</inkml:trace>
  <inkml:trace contextRef="#ctx0" brushRef="#br0" timeOffset="31141.1472">6408 13244 526 0,'0'0'64'16,"0"0"-37"-16,3 0-7 15,15 4 6-15,7 11 9 16,2 5-9-16,3 10 1 15,-2 5 2-15,1 5-5 0,-3 6-10 16,-3 1-9-16,-5 1-5 16,-2-1-2-16,-5-4-13 15,-1-7-31-15,-4-4-31 16,-2-10-61-16,-1-12-115 16</inkml:trace>
  <inkml:trace contextRef="#ctx0" brushRef="#br0" timeOffset="31340.0855">6881 13206 647 0,'-67'43'51'0,"-5"16"-13"0,-5 9-19 15,-3 4-15-15,0 1-4 16,5-3-3-16,9-12-4 15,16-8-22-15,14-11-54 16,15-11-87-16,15-12-119 16</inkml:trace>
  <inkml:trace contextRef="#ctx0" brushRef="#br0" timeOffset="31673.1517">7129 13327 425 0,'11'0'185'0,"27"0"-134"16,11-6 3-16,9-2-14 0,-4 2-15 16,-6 1-12-16,-16 5-13 15,-9 0-15-15,-19 5-100 16,-4 9-328-16</inkml:trace>
  <inkml:trace contextRef="#ctx0" brushRef="#br0" timeOffset="34351.4772">6143 12972 69 0,'0'0'56'15,"0"0"-48"-15,-2 0-5 16,2-2-2-16,0 2 5 0,0 0 16 15,-1 0 9-15,1 0-3 16,-2 0 3-16,2-2 13 16,-1 1-2-16,1-3-3 15,-2 0-10-15,0 1-2 16,1-1-7-16,1 2 0 16,0 0-4-16,0 0 2 15,0 1-4-15,0-1 1 16,0-1-3-16,0 1-1 15,0 2 3-15,0 0 0 16,0 0-7-16,0 0-4 16,-2 19-1-16,-4 12 9 15,-7 10-2-15,0 11-4 0,-5 4-5 16,1 0 3 0,4-5-2-16,7-15 0 0,6-12-1 15,0-14 0-15,12-8 0 16,13-2 6-16,9 0 9 15,1-11-5-15,-4-2-10 16,-7 7 0-16,-9 2-14 16,-9 4-48-16,-6 0-82 15,0-2-121-15</inkml:trace>
  <inkml:trace contextRef="#ctx0" brushRef="#br0" timeOffset="34648.7789">6309 12938 383 0,'0'-3'83'0,"0"2"-71"16,0 1 2-16,0 0 2 15,0 0 10-15,0 0-11 16,0 0 1-16,0 9 8 15,0 27 10-15,0 14 15 16,0 18-21-16,-10 11 0 16,-9 13-9-16,-5 10-4 15,-3 0-9-15,0 1-6 16,6-14-2-16,3-15-18 0,8-18-58 16,5-22-99-16,4-27-119 15</inkml:trace>
  <inkml:trace contextRef="#ctx0" brushRef="#br0" timeOffset="36012.0356">7903 12967 212 0,'0'-2'192'16,"1"-1"-127"-16,2 1-12 16,2 2-4-16,1 0-5 15,0 10 7-15,-3 23-6 0,-3 14-3 16,0 14-11-1,-12 10-9-15,-10 10-13 0,-4 6-6 16,0 6-3-16,0-1-2 16,3-8-4-16,4-10-17 15,4-16-27-15,3-17-36 16,3-15-67-16,8-20-85 16</inkml:trace>
  <inkml:trace contextRef="#ctx0" brushRef="#br0" timeOffset="36427.772">8086 13326 188 0,'-10'4'216'15,"4"0"-183"-15,6-4-12 16,0 0 7-16,0 0 10 16,15-16 16-16,13-6 8 15,14-8 8-15,4-1-13 16,6-4-5-16,-7 6-1 16,-9 7-16-16,-16 12-14 15,-12 6-8-15,-6 4-8 16,-2 22 1-16,-9 27-2 0,-19 20 0 15,-13 14-4-15,-4 7 0 16,4-3-1-16,13-10 1 16,15-16 0-16,13-17-3 15,13-14 2-15,19-11-1 16,10-9 2-16,-2-8 0 16,1-2 0-16,-6 0 0 15,-8 0-2-15,-1 0-21 16,-1-4-67-16,0-10-141 15</inkml:trace>
  <inkml:trace contextRef="#ctx0" brushRef="#br0" timeOffset="37043.5985">9110 13204 326 0,'0'0'95'0,"10"0"-49"16,13-4-12-16,8-5 26 15,5 0 2-15,3-4-21 16,7-2-1-16,-4 3-2 16,-8 4-14-16,-10 3-24 15,-12 3-6-15,-8 2-43 16,-4 0-72-16,-6 20-109 0</inkml:trace>
  <inkml:trace contextRef="#ctx0" brushRef="#br0" timeOffset="37225.6656">9226 13406 657 0,'15'8'151'15,"15"1"-126"-15,12 3 8 16,8 3-17-16,-5-4-16 16,-8 2-29-16,-4-6-141 15,-13-7-222-15</inkml:trace>
  <inkml:trace contextRef="#ctx0" brushRef="#br0" timeOffset="37824.0892">10474 12824 538 0,'-17'16'38'0,"-11"21"6"15,-9 14-15-15,-5 13-12 16,-9 9-16-16,2 4-1 16,4-4-2-16,15-14 1 15,20-15 0-15,10-16-4 16,31-12-3-16,27-10 8 16,17-6 5-16,8 0 10 15,1 0 4-15,-9-5-10 16,-11-4-7-16,-15 3-2 0,-19 1-3 15,-17 3-43-15,-13-3-127 16</inkml:trace>
  <inkml:trace contextRef="#ctx0" brushRef="#br0" timeOffset="38041.4886">10845 12878 363 0,'0'0'291'16,"-8"28"-267"-16,-5 23 7 16,0 18-8-16,-7 11 0 15,-4 5-13-15,-13 6-3 0,-9-1-4 16,-6 2-2-16,2-6-1 16,6-9-8-16,12-9-49 15,13-16-113-15,9-17-334 16</inkml:trace>
  <inkml:trace contextRef="#ctx0" brushRef="#br0" timeOffset="38539.2179">11120 13213 481 0,'14'7'106'0,"10"9"-28"15,11 8-11-15,2 8-26 16,0 10-21-16,-4 12-6 16,-5 3-4-16,-4 1-5 15,-7-5-4-15,-7-8-1 16,-1-2-2-16,-6-9-3 16,-2-3-18-16,-1-5-25 15,0-6-17-15,0-7-54 16,0-13-107-16</inkml:trace>
  <inkml:trace contextRef="#ctx0" brushRef="#br0" timeOffset="38722.2434">11527 13299 507 0,'-44'8'253'15,"-17"28"-210"-15,-3 13 17 16,0 16-34-16,-2 8-14 15,1 2-12-15,8-5-2 16,9-8-38-16,17-15-69 16,20-18-112-16</inkml:trace>
  <inkml:trace contextRef="#ctx0" brushRef="#br0" timeOffset="39486.9939">11927 13476 674 0,'27'-15'60'0,"13"4"-26"16,11-3-12-16,1 6-6 15,-7 6-5-15,-11 2-11 16,-12 0-3-16,-6 0-10 16,-5 8-25-16,-3 6-35 15,-2 0-38-15,1-4-92 0</inkml:trace>
  <inkml:trace contextRef="#ctx0" brushRef="#br0" timeOffset="40584.0397">11727 12932 112 0,'-5'2'59'16,"-1"-2"1"-16,3 0-4 15,0 0-15-15,0 0-10 16,0 0-7-16,0 2-3 15,0 0 4-15,-1 0 2 16,-1 1 0-16,-2-1 0 16,3-1 4-16,1 1-5 15,3-2-10-15,0 0-3 16,0 0 7-16,0 0 7 16,0 0 2-16,12 0-10 15,7-5-3-15,2 0 9 0,0 1-2 16,0-2 3-16,-4 4-4 15,-6-1-10-15,-7 1-6 16,-2 2-5-16,-2 0-1 16,0 4-1-16,-15 16-2 15,-11 7 3-15,0 5-4 16,2-1-2-16,9-4 5 16,7-2 0-16,6-6 1 15,2 0 0-15,5-3 0 16,16-3-2-16,8 0 1 15,4-2-4-15,1 0-25 16,-3 2-57-16,-5-6-130 16</inkml:trace>
  <inkml:trace contextRef="#ctx0" brushRef="#br0" timeOffset="41698.3246">12207 13059 486 0,'-10'5'79'0,"2"18"-22"16,2 17-15-16,-1 11-3 16,1 20 10-16,-2 8-24 15,-2 7 7-15,-5-1-16 16,1-9-13-16,1-9-3 15,4-7-15-15,8-13-86 16,-1-16-158-16</inkml:trace>
  <inkml:trace contextRef="#ctx0" brushRef="#br0" timeOffset="42413.2057">12632 13294 401 0,'-4'-8'125'16,"4"7"-39"-16,0 1-24 0,15 9-24 15,17 23-3-15,12 10 8 16,6 6-6-16,1 6-9 16,-2 1-2-16,-7-1-6 15,-7 0-9-15,-11-2-9 16,-8-2-2-16,-9-5-16 16,-5-1-31-16,-2-2-50 15,-15-9-67-15,-19-12-218 16</inkml:trace>
  <inkml:trace contextRef="#ctx0" brushRef="#br0" timeOffset="42596.0753">12996 13358 872 0,'-67'28'31'16,"-7"21"-5"-16,4 10-25 15,1 8-1-15,3-1-6 16,11-2-48-16,13-8-64 16,20-12-54-16,17-21-177 15</inkml:trace>
  <inkml:trace contextRef="#ctx0" brushRef="#br0" timeOffset="42945.1995">13319 13505 693 0,'0'0'61'0,"35"-11"-37"0,18-4-6 16,21 2-11-16,9 4-2 15,-6 2-1-15,-16 7-3 16,-22 0-1-16,-21 0-45 15,-18 9-118-15,0 0-310 16</inkml:trace>
  <inkml:trace contextRef="#ctx0" brushRef="#br0" timeOffset="43360.75">13957 13227 509 0,'16'-12'135'0,"23"-8"-93"16,21-6-17-16,16-1-3 15,8-2 17-15,-4 7-1 16,-14 7-14-16,-24 4-2 16,-21 10 13-16,-21 1-17 15,-10 29-10-15,-33 22 2 0,-15 16-4 16,-7 10-6-16,6 5-2 16,24-6 1-16,24-7 0 15,14-15 1-15,44-18 2 16,25-14 0-16,27-8 1 15,14-6 2-15,8 0 31 16,-4 0-23-16,-16 2-13 16,-25 0 0-16,-27 0-10 15,-28-6-81-15,-21-4-224 16</inkml:trace>
  <inkml:trace contextRef="#ctx0" brushRef="#br0" timeOffset="62847.0346">5550 12680 260 0,'-1'-5'159'15,"-5"3"-130"-15,0 2-17 16,-5 0 14-16,-1 0 6 16,-8 2 2-16,-10 14-7 15,-12 17 0-15,-16 17 0 16,-22 20 4-16,-28 34-2 0,-27 35-18 16,-29 29-7-16,-14 29-4 15,-11 12-1-15,10-4 0 16,18-16-4-16,30-28-1 15,38-37-6-15,32-38-19 16,31-38-27-16,23-41-57 16,7-27-95-16</inkml:trace>
  <inkml:trace contextRef="#ctx0" brushRef="#br0" timeOffset="63960.7408">12116 12819 63 0,'0'0'107'16,"0"0"-57"-16,0 0 10 16,0 0-2-16,0 0-11 15,0 0-16-15,4-5-6 16,1-1 15-16,-1 0 4 15,-1 1-4-15,-3 4 2 16,0 1-7-16,-9 0-16 16,-31 9-5-16,-30 26 8 15,-39 28 14-15,-40 30-3 16,-41 32-12-16,-33 36-10 16,-12 18 0-16,10-13-9 0,37-15-1 15,52-35-2-15,47-34-6 16,38-28-29-16,29-18-28 15,13-23-36-15,9-13-15 16,13-6-106-16</inkml:trace>
  <inkml:trace contextRef="#ctx0" brushRef="#br0" timeOffset="66986.9467">19754 8418 487 0,'4'-5'64'0,"-4"5"-54"16,0 0 40-16,0 0-24 15,0 0-23-15,-3 10-3 16,-9 14 9-16,-9 6-3 16,-7 13-3-16,-6 6 0 0,-7 13-1 15,-4 9 0 1,1 4-2-16,9-2 0 0,13-6 0 16,19-19 0-16,3-17-1 15,31-16 1-15,21-15 3 16,17-2 6-16,16-28 5 15,11-7-8-15,-2-1-5 16,-11 4-1-16,-22 9-7 16,-22 6-49-16,-18 7-55 15,-11 2-72-15</inkml:trace>
  <inkml:trace contextRef="#ctx0" brushRef="#br0" timeOffset="67253.2681">20355 8300 423 0,'-5'0'88'16,"-5"8"-74"-16,-2 20 47 16,-3 13-7-16,-5 12-26 15,-6 15-6-15,-7 13-4 16,-8 11-6-16,-9 11-3 15,-7 5-3-15,-1 3-3 16,1 5-3-16,6-3 0 16,7-7-9-16,8-14-26 15,6-19-61-15,12-21-54 0,9-26-164 16</inkml:trace>
  <inkml:trace contextRef="#ctx0" brushRef="#br0" timeOffset="67518.7203">20422 8840 545 0,'6'16'20'15,"12"13"39"1,11 1-3-16,6 3-25 0,4 2-10 16,-5 2-9-16,-4 2-8 15,-8 2-4-15,-7 1-10 16,-6-1-16-16,-8 0-35 16,-1-2-35-16,-1-2-58 15</inkml:trace>
  <inkml:trace contextRef="#ctx0" brushRef="#br0" timeOffset="67735.1214">21044 8595 181 0,'-40'2'468'15,"-11"37"-456"-15,-18 20 42 16,-10 16-19-16,-18 9-18 15,-7 10-12-15,-1 5-5 16,7-4-3-16,22-8-7 16,18-14-41-16,19-19-91 15,31-26-159-15</inkml:trace>
  <inkml:trace contextRef="#ctx0" brushRef="#br0" timeOffset="68417.3122">21457 8720 413 0,'-5'0'80'16,"5"0"-31"-16,0 2-6 16,25 7 2-16,12 1-3 15,12-1-2-15,14 1-3 16,7-7-6-16,3-2-8 0,-7-1-20 16,-16 0-3-16,-18 6-41 15,-23 1-66-15,-9 0-94 16,0-3-237-16</inkml:trace>
  <inkml:trace contextRef="#ctx0" brushRef="#br0" timeOffset="68666.1545">22306 8448 464 0,'0'0'157'15,"-3"25"-148"-15,-9 17 7 0,-3 12 12 16,-3 8-3-16,-6 9-16 16,-5 7-7-16,-4 2-2 15,-5 0 0-15,-2 1-2 16,2 0-8-16,2-6-33 16,1-12-60-16,7-23-27 15,16-26 9-15,12-14-149 16</inkml:trace>
  <inkml:trace contextRef="#ctx0" brushRef="#br0" timeOffset="69015.4355">22581 8639 90 0,'-5'-4'493'0,"5"4"-469"16,8-2 21-16,30-4-4 16,15-1-10-16,15-4 11 15,10-1-6-15,-6 2-1 16,-17 7-4-16,-24 3-6 16,-25 11-16-16,-13 32-9 15,-46 17 8-15,-23 24-6 16,-21 11-2-16,-3 7 0 0,17-5-1 15,26-13 0-15,33-22-2 16,24-19 1-16,24-24-5 16,31-17-8-16,15-2 6 15,12-14-7-15,-1-10-32 16,-10 6-69-16,-15-8-155 16</inkml:trace>
  <inkml:trace contextRef="#ctx0" brushRef="#br0" timeOffset="69896.5286">23397 8780 350 0,'0'-5'88'0,"0"0"-62"15,18-2 35-15,16-1-29 16,12-1 15-16,14-3 11 16,9 2-10-16,2 0-13 0,-4 1-15 15,-16 1-11 1,-15 3-9-16,-18 5-15 0,-15 0-62 16,-3 0-68-16,-26 12-145 15</inkml:trace>
  <inkml:trace contextRef="#ctx0" brushRef="#br0" timeOffset="70079.5135">23546 8904 438 0,'27'-10'216'0,"10"8"-179"15,8 2 55-15,11 0-35 16,0 0-34-16,-8 0-21 15,-8 0-2-15,-16 7-77 0,-7 2-145 16</inkml:trace>
  <inkml:trace contextRef="#ctx0" brushRef="#br0" timeOffset="70661.107">24614 8733 304 0,'-3'-9'66'16,"2"2"18"-16,1 0 6 15,0 2-26-15,1 0-10 16,15 3-5-16,11 2-19 15,12 4-8-15,11 20 5 16,8 6 3-16,4 11-1 16,-3 5-10-16,-6 3-10 0,-12 9-2 15,-13-3-7 1,-10 2 0-16,-11 0-12 0,-7 1-27 16,-1-2-35-16,-20-5-43 15,-6-17-75-15</inkml:trace>
  <inkml:trace contextRef="#ctx0" brushRef="#br0" timeOffset="70861.4347">25351 8662 474 0,'-22'0'189'15,"-21"2"-169"-15,-16 28 48 16,-12 14-30-16,-14 12-19 15,-11 9-4-15,-2 5-11 0,5 4-4 16,16-4-2-16,19-1-14 16,19-6-52-16,13-16-56 15,16-15-47-15,10-19-147 16</inkml:trace>
  <inkml:trace contextRef="#ctx0" brushRef="#br0" timeOffset="71243.2137">25552 8810 457 0,'33'-7'140'16,"14"0"-117"-16,11 3 38 0,3-4-31 15,-10 6-15-15,-19 2-15 16,-16 0 0-16,-9 0-30 16,-7 4-70-16,0 13-57 15,-6-4-220-15</inkml:trace>
  <inkml:trace contextRef="#ctx0" brushRef="#br0" timeOffset="71675.5296">26091 8569 434 0,'0'0'40'16,"0"0"36"-16,6 0-19 15,14 0-33-15,8 0 3 16,9 0 6-16,8-5-2 16,3-8-1-16,2-1 6 15,-5 2-2-15,-10 2 2 16,-15 6-6-16,-15 4-15 16,-5 7-9-16,-17 29-1 15,-27 16 2-15,-20 17-4 16,-16 9-3-16,0 3 0 15,14-7 0-15,20-8-2 0,26-17 0 16,20-16 0-16,36-18-1 16,32-15 2-16,15 0 1 15,12-9 4-15,3-6 0 16,-4 3 9-16,-13 8 1 16,-22 4-10-16,-28 0-4 15,-24 0-21-15,-7 11-70 16,-16 4-84-16,-3-1-173 15</inkml:trace>
  <inkml:trace contextRef="#ctx0" brushRef="#br0" timeOffset="76746.6343">19970 10461 313 0,'0'-2'151'16,"0"1"-122"-16,0-1 21 15,0 2 1-15,0-4-23 0,0 4-13 16,0 0-4-16,0 0 4 15,-3 0-4-15,-2 0 0 16,2 0-3-16,3 0-4 16,0 0 6-16,9-2 10 15,23-18 0-15,17-3 0 16,13-6 15-16,9 7 4 16,-3 6-9-16,-14 11-1 15,-17 5-5-15,-19 17-12 16,-18 32-6-16,-12 19 6 15,-40 14-8-15,-18 11-1 16,-12-2-3-16,1-10 0 16,23-17-2-16,19-23-5 0,27-19-10 15,12-20-6 1,18-2-1-16,21-1 17 0,3-11 7 16,0 8 1-16,-11 4 10 15,-12 19 5-15,-19 26-1 16,-12 20 2-16,-40 11-8 15,-21 5-8-15,-17-7-1 16,-1-10-1-16,11-18-12 16,14-17-27-16,13-24-45 15,6-5-53-15,11-27-88 16</inkml:trace>
  <inkml:trace contextRef="#ctx0" brushRef="#br0" timeOffset="77063.1894">20377 10729 503 0,'-6'3'135'16,"6"22"-119"-16,0 10 33 15,26 5-13-15,6 2-15 0,7 5-8 16,1-2 3-16,2-2 1 16,-3-1-9-16,-5-4-6 15,-10 0-2-15,-6-1-15 16,-7-8-24-16,-4 0-30 15,-7-9-48-15,0-10-54 16</inkml:trace>
  <inkml:trace contextRef="#ctx0" brushRef="#br0" timeOffset="77229.2913">20789 10800 118 0,'-35'0'514'16,"-9"20"-443"-16,-19 26 1 15,-7 10-21-15,0 7-31 16,-5 1-18-16,7-2-2 16,8-6-12-16,12-9-72 15,23-17-125-15</inkml:trace>
  <inkml:trace contextRef="#ctx0" brushRef="#br0" timeOffset="77627.8676">21280 10916 430 0,'0'-2'113'16,"6"2"-60"-16,19 0 4 0,14 0-15 15,11 5-1-15,6 4-4 16,-7 0-5-16,-9 2-21 16,-13 4-11-16,-8-1-16 15,-5 1-51-15,-13 3-66 16,-1-7-139-16</inkml:trace>
  <inkml:trace contextRef="#ctx0" brushRef="#br0" timeOffset="77843.9892">22082 10427 587 0,'-15'29'79'16,"-3"28"-38"-16,-2 17 12 15,-7 6-17-15,-4 5-19 16,-8 1-7-16,-2-2-4 15,4-7-6-15,4-9-1 16,8-8-20-16,4-12-92 16,16-20-135-16</inkml:trace>
  <inkml:trace contextRef="#ctx0" brushRef="#br0" timeOffset="78492.36">22663 10693 1 0,'-10'-5'297'16,"3"3"-258"-16,3 2 27 16,1 0-23-16,1 0-34 0,1 0 3 15,1 0 25 1,0 0 21-16,0 0-6 0,4-6-2 15,22-1 1-15,16-6-11 16,20-3 7-16,13-1-4 16,2 1-6-16,-8 5 0 15,-23 8-8-15,-21 3-15 16,-25 12-10-16,-6 30-2 16,-37 18 3-16,-18 22-4 15,-9 10-1-15,6-2 0 16,18-10-1-16,29-16-2 15,17-16-2-15,36-12 0 16,27-14 2-16,14-9 1 0,10-6-1 16,1-6-9-1,-6-1-30-15,-18 0-72 0,-9-2-122 16</inkml:trace>
  <inkml:trace contextRef="#ctx0" brushRef="#br0" timeOffset="78957.9374">23565 10687 188 0,'-10'0'140'15,"8"0"-69"1,2-3 4-16,5-1 16 0,23 1-49 16,13 1-5-16,12 0 1 15,11-2-3-15,4 1-8 16,-6 2-8-16,-11 1-17 15,-21 0-2-15,-20 2-43 16,-10 19-74-16,-33 6-57 16</inkml:trace>
  <inkml:trace contextRef="#ctx0" brushRef="#br0" timeOffset="79107.6102">23704 10892 665 0,'66'-11'86'0,"7"11"-15"16,12 0 10-16,3 0-58 16,-13 18-23-16,-19 5-62 15,-8-8-171-15</inkml:trace>
  <inkml:trace contextRef="#ctx0" brushRef="#br0" timeOffset="79739.4138">24965 10706 708 0,'28'-7'47'15,"-4"4"23"-15,7 1-23 16,1 2-42-16,-8 0-5 16,-5 8-52-16,-6 13-65 15,1 4-73-15,-5-5-226 16</inkml:trace>
  <inkml:trace contextRef="#ctx0" brushRef="#br0" timeOffset="80175.0423">25611 10458 448 0,'-2'0'63'0,"2"0"12"16,0 0-9-16,12 0-17 16,21-8-24-16,18-8-5 15,11-2 4-15,10 0 2 0,3 5 3 16,-4 2 4-16,-16 9 0 16,-20 2 0-16,-25 6-19 15,-13 33-13-15,-43 24 3 16,-24 20 3-16,-20 18-4 15,-7 3-3-15,11 0 0 16,20-10 0-16,33-16-2 16,33-23 0-16,44-21-1 15,47-18 3-15,25-16 2 16,9-2 2-16,-5-28-1 0,-16-4-3 16,-23 3 2-1,-25 10-2-15,-23 7-5 0,-24 14-55 16,-9 0-96-16,-12 7-116 15</inkml:trace>
  <inkml:trace contextRef="#ctx0" brushRef="#br0" timeOffset="81318.8817">24875 10740 171 0,'0'0'82'0,"0"0"-1"15,0 0-3-15,2-2-37 16,8-2-7-16,5-1 13 16,6 2-3-16,9-2 2 15,14 0-4-15,9 2-1 16,10-2 6-16,2-1-7 16,-8 5-15-16,-10 1-14 0,-18 0-11 15,-14 0-2 1,-9 0-29-16,-6 8-50 0,0 6-78 15,-6-5-149-15</inkml:trace>
  <inkml:trace contextRef="#ctx0" brushRef="#br0" timeOffset="83862.6785">21253 11992 264 0,'6'-18'177'16,"2"0"-121"-16,0 0 25 16,0 3-25-16,1 4-16 15,-4 2-7-15,0 3-9 0,-2 4-4 16,-2 2-5-16,1 0-10 16,-1 26 1-16,-1 11 17 15,0 14-10-15,-1 7-7 16,-14 8-5-16,0-2-1 15,-3-2-1-15,0-5-11 16,-1-10-21-16,-2-10-20 16,3-11-37-16,0-9-41 15,5-15-97-15</inkml:trace>
  <inkml:trace contextRef="#ctx0" brushRef="#br0" timeOffset="84045.2821">21189 12155 337 0,'9'-2'225'0,"10"2"-193"15,9 0 36-15,13 0-11 16,6 0-20-16,-2 2-21 16,-2 4-11-16,-5-2-5 15,-7 0-28-15,-10 2-69 16,-5 0-69-16,-14 2-152 15</inkml:trace>
  <inkml:trace contextRef="#ctx0" brushRef="#br0" timeOffset="84311.6181">21824 11814 311 0,'0'-2'227'16,"0"2"-204"-16,0 2 23 16,0 18-12-16,0 12 5 15,0 10-11-15,-15 8-10 16,-3 8-2-16,-4 7-11 16,-2-1-5-16,0-2-1 0,2-3-11 15,-2-8-32 1,2-10-47-16,6-13-44 0,9-14-106 15</inkml:trace>
  <inkml:trace contextRef="#ctx0" brushRef="#br0" timeOffset="84693.9651">22167 11917 37 0,'-17'7'372'0,"9"-5"-322"16,3 0 15-16,5-2-22 16,3 0-12-16,21 0 8 15,8 0-1-15,8-7 9 16,5 0-8-16,-5 5 1 15,-9 2 5-15,-16 4-13 16,-13 26-8-16,-2 14-6 16,-33 21-9-16,-12 13-3 15,-4-2-4-15,12-7-2 16,17-14 0-16,20-20-5 16,20-13-14-16,33-12-16 15,17-10-7-15,14 0-4 0,2-14-15 16,-5-6-34-16,0-2-69 15,-7-3-182-15</inkml:trace>
  <inkml:trace contextRef="#ctx0" brushRef="#br0" timeOffset="85509.3271">24993 12023 400 0,'0'-7'139'16,"9"2"-70"-16,16 1 0 15,16-2-49-15,14-3-4 16,12 2 2-16,5-1 0 16,-5-1-10-16,-12 1-8 15,-17 4-1-15,-19 4-22 16,-16 0-63-16,-3 4-68 16,-15 10-101-16</inkml:trace>
  <inkml:trace contextRef="#ctx0" brushRef="#br0" timeOffset="85725.129">25333 11820 270 0,'0'0'294'16,"0"10"-254"-16,0 24 37 15,0 12-38-15,-10 12-20 16,-1 9-11-16,-5 2-5 15,1-4-3-15,0-3 0 16,3-9-13-16,0-7-31 16,-1-8-51-16,5-10-44 15,1-16-154-15</inkml:trace>
  <inkml:trace contextRef="#ctx0" brushRef="#br0" timeOffset="86049.1955">25876 11852 264 0,'0'0'219'0,"0"0"-160"16,-3 16 17-16,-4 17-42 16,-6 7-11-16,-7 11-5 15,-5 12 6-15,-7 7-5 0,-2 2-10 16,0-5-3-16,4-6-6 16,5-10-2-16,5-4-17 15,8-16-41-15,6-15-49 16,6-16-17-16,9 0-107 15</inkml:trace>
  <inkml:trace contextRef="#ctx0" brushRef="#br0" timeOffset="86406.5358">26206 12007 426 0,'-11'0'129'0,"4"0"-90"16,7 0 6-16,0 0-34 16,13 0-4-16,13 0 15 15,8 2 0-15,7-1 1 16,2 2-5-16,-3 0 1 16,-12 0 7-16,-16 8 4 15,-12 11-19-15,-23 19-2 16,-30 21 5-16,-18 14-10 15,-6 9-4-15,13-7 0 16,26-10 0-16,33-18 0 0,24-15-2 16,55-13-2-16,28-14 4 15,11-8 0-15,-5 0-1 16,-23-10-33-16,-29-8-62 16,-26 4-23-16,-19 2-45 15</inkml:trace>
  <inkml:trace contextRef="#ctx0" brushRef="#br0" timeOffset="87138.056">23222 10129 188 0,'-75'103'229'0,"-21"30"-176"15,-33 35 35-15,-26 30-39 16,-28 15-7-16,-14 7-1 16,-3 2-16-16,16-11-13 0,33-18-9 15,31-25-3-15,36-37-9 16,32-29-32-16,21-25-48 16,22-31-75-16</inkml:trace>
  <inkml:trace contextRef="#ctx0" brushRef="#br0" timeOffset="87736.398">19688 13418 505 0,'53'0'32'0,"32"8"-16"16,44 11 30-16,48 2-8 16,44 0-5-16,40-3-10 15,50-8-9-15,33-2-3 16,28-4-6-16,17-4 0 16,5 1-1-16,-2 1-3 15,-14 5 4-15,-22 1-5 0,-35 1-2 16,-39-4 2-16,-45-5 5 15,-56 0-5-15,-48 0-11 16,-45-9-10-16,-38 2-31 16,-24 1-41-16,-26 4-11 15,-5-1-71-15</inkml:trace>
  <inkml:trace contextRef="#ctx0" brushRef="#br0" timeOffset="88634.8324">20456 13894 288 0,'-16'0'37'15,"1"0"-24"-15,7 0 12 16,4 0-20-16,2 0-4 15,2 0 1-15,0 0 13 16,0 0 34-16,12-12 3 16,9-5 2-16,12-7 13 15,20-6-7-15,24-4-2 16,20-2-8-16,7 2-4 16,-10 10-7-16,-24 12-17 15,-31 12-21-15,-23 16-1 0,-16 26 0 16,-25 17 0-16,-24 8 2 15,-11 4-2-15,-1-9-7 16,12-13-6-16,16-16-11 16,15-15-6-16,18-7 6 15,6-3 15-15,34 2 9 16,13 7 13-16,8 4 11 16,-3 5 9-16,-12 9-5 15,-19 7-2-15,-26 12-10 16,-8 6-5-16,-36 2-4 0,-20 0-5 15,-12-6-2 1,-5-16-2-16,-2-16-17 16,4-19-23-16,7-5-21 0,5-18-24 15,11-4-14 1,12 5 14-16,16 5 1 0,19 2-43 16,8 0-19-16</inkml:trace>
  <inkml:trace contextRef="#ctx0" brushRef="#br0" timeOffset="89000.2791">21260 14063 431 0,'-13'4'137'0,"8"6"-110"16,5 6 29-16,24 8-14 15,24 10-11-15,19 10-5 16,15 2-4-16,8 4 8 15,-4 1-15-15,-10-3-3 16,-13-1-7-16,-15-1-5 16,-13-1-4-16,-11 0-13 15,-12-2-29-15,-7-6-25 0,-5-3-47 16,-9-12-73-16</inkml:trace>
  <inkml:trace contextRef="#ctx0" brushRef="#br0" timeOffset="89233.0756">21848 14063 555 0,'-55'0'146'15,"-17"8"-123"-15,-5 29 56 0,-11 14-51 16,-8 14-11-16,-4 9-11 15,2 0-4-15,12-9-2 16,18-10-1-16,26-13-16 16,22-9-47-16,15-12-56 15,8-15-88-15</inkml:trace>
  <inkml:trace contextRef="#ctx0" brushRef="#br0" timeOffset="90463.3037">22649 14139 262 0,'0'-8'263'15,"0"2"-204"-15,11-2 31 16,20-1-51-16,12 0-4 16,14-1 1-16,6 4-6 15,1-2-8-15,-4 0-12 16,-8 5-10-16,-12 3-2 15,-10 0-39-15,-16 7-54 0,-14 22-61 16,-8 7-70 0</inkml:trace>
  <inkml:trace contextRef="#ctx0" brushRef="#br0" timeOffset="90630.7307">22673 14438 516 0,'25'-20'133'0,"8"3"-78"16,19-2 2-16,11-1-33 15,0 6-13-15,-7 8-11 16,-14 6-37-16,-13 0-83 16,-9 3-75-16</inkml:trace>
  <inkml:trace contextRef="#ctx0" brushRef="#br0" timeOffset="90912.315">23567 14035 483 0,'-20'9'108'0,"-8"22"-62"16,-5 13 16-16,-4 14-27 0,-3 12-14 16,-5 7-8-16,-6 3-5 15,2-3-6-15,6-3-2 16,10-10-3-16,15-14-22 16,11-14-67-16,7-20-61 15,20-16-125-15</inkml:trace>
  <inkml:trace contextRef="#ctx0" brushRef="#br0" timeOffset="91228.2176">23910 14202 418 0,'-45'44'209'0,"8"11"-179"15,16 4 16-15,21-3-30 16,6-8-7-16,28-11-6 16,15-13-1-16,14-15 1 15,10-9 0-15,11-9 2 16,1-26-2-16,-10-7 13 16,-19-5 27-16,-23 3-2 15,-25 8-13-15,-10 3-15 16,-37 0-8-16,-16 2-3 15,-14 6-2-15,-5 6 0 0,4 8-7 16,16 3-19 0,14-2-68-16,23-4-80 0,17-6-325 15</inkml:trace>
  <inkml:trace contextRef="#ctx0" brushRef="#br0" timeOffset="91926.9409">21129 15820 396 0,'0'17'233'16,"16"21"-214"-16,17 19 63 16,15 13-46-16,9 8-20 15,-2 4-4-15,-7-2-9 16,-7-6-2-16,-6-14-1 16,-6-10-5-16,-3-10-7 15,-8-10-19-15,-3-3-30 16,-6-7-34-16,-9-7-54 15,0-13-144-15</inkml:trace>
  <inkml:trace contextRef="#ctx0" brushRef="#br0" timeOffset="92142.6962">21676 15888 648 0,'-64'15'24'15,"-19"30"58"-15,-11 17-32 16,-6 10-32-16,-1 8-12 16,5 2-6-16,14-8-1 15,16-8-1-15,20-14-2 16,18-14-16-16,16-7-50 16,12-10-56-16,3-7-94 15</inkml:trace>
  <inkml:trace contextRef="#ctx0" brushRef="#br0" timeOffset="92591.2935">21945 16218 419 0,'15'-11'82'16,"9"-1"4"-16,16-2-18 0,17-5-9 15,12-3-18 1,6-2-15-16,-3 2-7 0,-12 5-19 15,-17 8-2-15,-19 9-43 16,-18 0-54-16,-6 15-47 16,-21 12-118-16</inkml:trace>
  <inkml:trace contextRef="#ctx0" brushRef="#br0" timeOffset="92775.1175">22172 16324 686 0,'22'-11'43'15,"14"3"25"-15,21 0-15 16,4 6-31-16,4 2-22 16,-2 0-28-16,0 2-79 15,4-2-87-15</inkml:trace>
  <inkml:trace contextRef="#ctx0" brushRef="#br0" timeOffset="93240.5919">23510 15721 431 0,'-3'0'98'15,"-3"0"-51"-15,0 12 27 16,-1 19-34-16,-5 9-12 15,1 10-13-15,-1 2-3 16,-1-4-5-16,2-4-7 16,1-3-2-16,1-3-24 15,2-6-62-15,7-6-62 0,0-13-167 16</inkml:trace>
  <inkml:trace contextRef="#ctx0" brushRef="#br0" timeOffset="93555.6047">23752 15932 224 0,'-11'36'350'0,"11"2"-310"15,8-1 26-15,29-10-34 16,14-12-20-16,13-7-5 15,6-8-2-15,5 0-4 0,-11-25 0 16,-16-5-1 0,-21-2-3-16,-23 1-1 0,-8 2 1 15,-37 0 3-15,-15 4 1 16,-9 5 0-16,6 9-1 16,15 9-1-16,16 2-4 15,16 0-38-15,12 8-61 16,15 6-102-16</inkml:trace>
  <inkml:trace contextRef="#ctx0" brushRef="#br0" timeOffset="93788.5308">24671 15742 524 0,'-45'31'138'15,"-7"19"-52"-15,-11 21-11 16,-1 15-48-16,-3 14-13 16,-6 9-2-16,0 0-12 15,-2-7 0-15,5-6-2 16,4-11-1-16,7-11-6 16,4-12-23-16,8-14-44 15,6-18-78-15,18-27-166 16</inkml:trace>
  <inkml:trace contextRef="#ctx0" brushRef="#br0" timeOffset="94554.4031">24523 16342 241 0,'-7'-2'78'0,"2"1"-26"0,2 1 2 15,3-1-33-15,0 1-17 16,-1 0-2-16,-2 0-2 16,-5 0 1-16,2 0 1 15,0 0 11-15,2 1 10 16,4 0-4-16,0 1-7 15,0-2 6-15,13 0 11 16,14 0-3-16,12 0 10 16,10-11 16-16,3 4 2 15,-1 1 4-15,-8 6-4 16,-13 0-18-16,-13 13-16 16,-13 7-10-16,-4 5-3 15,-6 9-1-15,-12-3-5 0,-3 0-1 16,9-4-4-16,12-7-8 15,2-5-14-15,29-1 11 16,13 0 15-16,3-1 0 16,-5 4 13-16,-11 3 11 15,-14 9-1-15,-17 13 2 16,-27 6-9-16,-36 5-6 16,-20-6-6-16,-5-15-4 15,4-26-9-15,20-14-45 16,18-46-88-16,16-36-161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05:41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20055 1622 211 0,'-12'-9'72'0,"0"2"-70"16,8 1-2-16,-1 4-11 15,2 2-32-15,0 0-30 16,0 0-10-16</inkml:trace>
  <inkml:trace contextRef="#ctx0" brushRef="#br0" timeOffset="876.2619">20563 526 342 0,'-3'-4'57'0,"2"4"-10"16,1 0-19-16,0 0-3 15,3 19 9-15,15 14 4 16,4 12 0-16,5 6-8 16,1 8 0-16,-1 1-16 0,-3 2-4 15,-6 4-10-15,-3 3 0 16,-5-3-3-16,-2-6-23 16,1-17-59-16,3-24-68 15,1-19-161-15</inkml:trace>
  <inkml:trace contextRef="#ctx0" brushRef="#br0" timeOffset="1042.1936">21098 714 229 0,'17'-24'128'0,"-9"15"-27"16,-8 9-22-16,-6 7-28 16,-29 33-5-16,-18 23-2 15,-21 21-20-15,-22 19-15 0,-12 11-4 16,-2 1-3-16,9 3-2 15,14-4-12-15,17 3-69 16,13-11-53-16,21-31-72 16</inkml:trace>
  <inkml:trace contextRef="#ctx0" brushRef="#br0" timeOffset="1391.6648">21195 939 511 0,'28'-6'56'16,"9"6"-23"-16,20-6-2 16,12-1-12-16,-8 2-13 15,-12 3-6-15,-16 2-29 16,-21 7-87-16,-12 17-111 0</inkml:trace>
  <inkml:trace contextRef="#ctx0" brushRef="#br0" timeOffset="1508.6307">21184 1291 278 0,'54'0'314'16,"14"0"-272"-16,20 0 13 15,15 0-55-15,-12 0-6 16,-17-12-111-16</inkml:trace>
  <inkml:trace contextRef="#ctx0" brushRef="#br0" timeOffset="6928.1334">11149 4197 378 0,'-15'0'30'0,"2"0"-27"15,-1 11 4-15,-5 15 12 16,-5 10-7-16,-10 7-6 15,-8 12-2-15,-11 19 3 16,-15 19 5-16,-15 20-3 16,-19 23 0-16,-15 19-2 15,-21 22 3-15,-20 33 0 16,-15 26-2-16,-11 14 4 16,2 0 2-16,11-22-2 0,17-18-10 15,15-16-2 1,10-7 0-16,9-11-1 0,5-15-3 15,9-25-5-15,14-30-20 16,18-37-24-16,32-38-46 16,27-31-175-16</inkml:trace>
  <inkml:trace contextRef="#ctx0" brushRef="#br0" timeOffset="7875.9895">11185 4190 210 0,'0'0'15'15,"0"-2"-7"-15,0 2-4 16,0-2 0-16,0 0 3 16,0 1 9-16,0-2 12 15,0 1 7-15,0 0-5 16,0 2-10-16,0 0-6 16,0 0-4-16,0 0-7 15,0 0-2-15,0 0 2 16,0 0 0-16,2 12 11 0,8 6 24 15,0 10-31-15,4 10 12 16,4 14-1-16,6 13 5 16,4 17-2-16,9 20 6 15,10 15-7-15,9 10 1 16,9 5-13-16,0 5-1 16,5 7 4-16,0 13 2 15,8 9-1-15,7 13-1 16,8 3-5-16,2-3 0 15,8 0-4-15,4 0 1 16,7 7-1-16,3 2-2 16,0 3 0-16,-2-4 1 0,-6-15-1 15,-8-9 0-15,-8-15 0 16,-7-9-1-16,-8-2-4 16,-11-8-13-16,-16-4-32 15,-14-17-112-15,-21-29-209 16</inkml:trace>
  <inkml:trace contextRef="#ctx0" brushRef="#br0" timeOffset="8612.0137">8867 7540 9 0,'-8'-9'76'16,"-1"3"-76"-16,2 0-6 15,-2 0-30-15</inkml:trace>
  <inkml:trace contextRef="#ctx0" brushRef="#br0" timeOffset="9122.6805">8867 7540 5 0,'-48'-53'56'16,"48"49"-30"-16,0 4-23 16,-1 0-3-16,-2 0-1 15,-2 0 1-15,-1 0 0 16,1 0 19-16,-2 0 18 16,3 0 14-16,-4 6-3 15,-5 6-2-15,-10 6-33 0,-10 8-11 16,-11 8 1-16,-12 9-2 15,-10 4 12-15,-8 6 0 16,3 3 2-16,6-2 8 16,13-6-5-16,16-7 3 15,14-9-3-15,15-8-11 16,7-6 11-16,10-8-9 16,33-6 4-16,23-4 55 15,26 0-51-15,22 0 26 16,22-4-9-16,14-10-15 15,11-4 5-15,18-4-5 16,15-2-2-16,11 4-7 0,-5 3-6 16,-17 4-4-1,-20 6 1-15,-15 2 1 0,-1 1 1 16,9 4 14-16,15 0-7 16,18 0-5-16,15 4-1 15,6 8-2-15,3 7 2 16,1 3 6-16,-6 0 7 15,-3 3-12-15,-8 1-5 16,-17-1 0-16,-22 0 0 16,-23-2 0-16,-25-7 0 15,-25-5 0-15,-19-2-1 16,-21-5-4-16,-14-4-9 16,-9 0-21-16,-10 0-24 0,-2 0-56 15,-1 0-87 1</inkml:trace>
  <inkml:trace contextRef="#ctx0" brushRef="#br0" timeOffset="9804.4825">7430 8425 372 0,'-14'-7'102'0,"7"5"-53"16,7 2-22-16,6 0-16 15,25 5 14-15,11 22 45 16,13 14-43-16,3 14-10 16,2 7 1-16,0 5-1 15,-6 1-11-15,-4-1-6 16,-5-5 0-16,-11-11-6 15,-6-13-19-15,-9-21-65 16,-10-17-78-16,-9-17-75 16</inkml:trace>
  <inkml:trace contextRef="#ctx0" brushRef="#br0" timeOffset="9954.1893">7890 8359 495 0,'-30'0'134'16,"-3"24"-93"-16,-11 30-15 15,-12 20-7-15,-10 17 7 16,-5 7-22-16,1-1-4 16,8-2-4-16,16-18-22 15,21-21-90-15,15-32-165 16</inkml:trace>
  <inkml:trace contextRef="#ctx0" brushRef="#br0" timeOffset="10835.1471">11512 3043 405 0,'0'27'8'0,"1"13"22"16,22 8 13-16,2 4 0 15,7 4-4-15,-3 3-13 16,1 3-9-16,0 0-10 16,-2 0-6-16,-1-7-1 0,3-7-1 15,1-10-15-15,4-16-60 16,-1-22-126-16</inkml:trace>
  <inkml:trace contextRef="#ctx0" brushRef="#br0" timeOffset="10984.99">12058 3230 345 0,'0'0'95'16,"-4"14"-26"-16,-22 34-6 16,-19 29-3-16,-8 21-30 15,-10 15-14-15,-3 7-4 16,4 3-9-16,8-6-3 16,15-9-10-16,23-17-84 15,10-32-172-15</inkml:trace>
  <inkml:trace contextRef="#ctx0" brushRef="#br0" timeOffset="12050.0675">13805 8306 268 0,'-14'0'50'0,"3"0"-15"16,5 0-24-16,1 0 0 0,4 0 7 16,1 0-3-16,0 0-3 15,0 0 8-15,0 0 9 16,3 0 12-16,21 0-6 16,17-10 6-16,22-8-6 15,18-4 2-15,6 0-2 16,-2 4 8-16,-16 7-5 15,-21 11-14-15,-26 0-20 16,-22 27-3-16,-12 27 4 16,-38 28 6-16,-21 23-2 15,-12 15-9-15,1 4-2 16,12-7 1-16,16-16-2 16,24-19 2-16,23-17 0 0,7-14 1 15,34-10-1-15,17-8 1 16,15-11-1-16,5-10 0 15,5-5-8-15,-3-5-17 16,-14-2-46-16,-12 0-66 16,-32 0-170-16</inkml:trace>
  <inkml:trace contextRef="#ctx0" brushRef="#br0" timeOffset="12231.9763">13935 8739 731 0,'51'3'10'15,"32"3"23"-15,11 2-10 16,0-1-23-16,-12-7-90 16,-28-7-524-16</inkml:trace>
  <inkml:trace contextRef="#ctx0" brushRef="#br0" timeOffset="15041.9161">10815 5119 324 0,'-15'3'107'0,"-1"21"-103"15,-6 5-2-15,-6 10 0 16,-7 5-1-16,-4 5 0 16,3 1-1-16,8-4 2 15,13-6-2-15,11-12 1 16,4-8 0-16,19-11 0 16,12-9 5-16,10 0 9 15,2 0 2-15,-3-11-11 16,-4-3-6-16,-6 0-1 15,-7 0-3-15,-3 1-47 16,-8-1-283-16</inkml:trace>
  <inkml:trace contextRef="#ctx0" brushRef="#br0" timeOffset="15241.1125">10925 5208 416 0,'-17'0'168'16,"2"22"-147"-16,-5 13 4 16,-2 7 7-16,-2 8-22 15,-4 10-7-15,-4 2-2 16,5 1-1-16,5-6-5 16,12-13-30-16,8-17-63 0,2-12-43 15,15-15-51-15</inkml:trace>
  <inkml:trace contextRef="#ctx0" brushRef="#br0" timeOffset="15623.7607">11063 5270 244 0,'-3'0'156'0,"0"0"-140"0,3 0-11 16,0 0 14-16,0 0 19 15,0 0 12-15,-3 0-5 16,1 0-26-16,2 7-7 16,0 6-6-16,0 1 8 15,0 5 5-15,0 1 3 16,5 4 2-16,2 4 7 15,5 2-5-15,-1 6 2 16,-4-2-3-16,-1 6-16 16,-2-6-6-16,-4 1-3 15,0-4 0-15,0-4-2 16,-4-7-6-16,-8-8-22 0,-3-7-26 16,-3-5-29-1,2-1-66-15,2-25-132 0</inkml:trace>
  <inkml:trace contextRef="#ctx0" brushRef="#br0" timeOffset="15806.718">11172 5221 557 0,'10'0'51'0,"15"0"19"16,10 9-21-16,7-3-39 15,2-4-9-15,1-2-1 16,0 0-9-16,-5-2-43 16,1-6-144-16</inkml:trace>
  <inkml:trace contextRef="#ctx0" brushRef="#br0" timeOffset="16421.9046">12604 5035 467 0,'0'0'113'16,"-6"0"-103"-16,-6 0 8 16,-9 21 12-16,-4 8-14 15,-2 6-7-15,0 9-2 16,8 2-4-16,10-2-2 0,9-6-1 16,12-7 0-1,25-9 1-15,12-8-1 0,9-9-1 16,3-5-1-16,-4 0 1 15,-1 0-6-15,-13-10-8 16,-6-2-57-16,-13-9-187 16</inkml:trace>
  <inkml:trace contextRef="#ctx0" brushRef="#br0" timeOffset="16604.7004">12926 5192 649 0,'-36'58'72'0,"2"22"-28"16,-3 7 4 0,-4 1-23-16,3-4-21 0,1-3-4 15,8-11-6-15,5-2-46 16,12-11-143-16,5-13-319 16</inkml:trace>
  <inkml:trace contextRef="#ctx0" brushRef="#br0" timeOffset="17586.137">8743 5429 473 0,'-21'3'111'0,"15"7"-106"15,6-3-2-15,27 1 5 0,31 2 28 16,24-8-7 0,16-2-4-16,1 0 0 0,-8-2-4 15,-16-1 0-15,-22 3-1 16,-20 7-9-16,-21 35-9 15,-12 18 2-15,-24 17 5 16,-25 15-7-16,-11 0-2 16,-5 1-2-16,0-13-4 15,10-14-27-15,13-19-71 16,10-29-199-16</inkml:trace>
  <inkml:trace contextRef="#ctx0" brushRef="#br0" timeOffset="19514.1804">17802 3746 477 0,'0'0'103'16,"-3"11"-96"-16,-16 33-2 15,-11 16 18-15,-15 23-9 16,-15 13-10-16,-10 18 0 16,-9 14-3-16,0 13 0 15,1 2 2-15,14-19 3 16,17-24-4-16,18-39-2 15,20-35-1-15,9-26-2 16,18-36 3-16,24-40-1 16,21-33-4-16,8-25 4 15,8-17 0-15,0 3-3 16,0 3-1-16,0 16 5 0,-4 28 0 16,-6 18 1-16,-9 20 0 15,-13 19 0-15,-14 14 1 16,-9 12 1-16,-11 16-2 15,-4 2 0-15,-2 20-1 16,-3 22 3-16,-1 18 1 16,-3 15-1-16,0 11 1 15,0 12 15-15,0 18 7 16,0 5-10-16,-11 13-8 16,-4 2-3-16,0-8-5 15,-3-12-1-15,-1-16-17 16,3-19-91-16,-2-27-114 15</inkml:trace>
  <inkml:trace contextRef="#ctx0" brushRef="#br0" timeOffset="19730.574">17553 4357 676 0,'20'0'33'16,"30"0"-32"-16,23 2 11 16,11 2-4-16,-1 0-6 15,-1 0-2-15,-9 6-5 16,-7 5-27-16,-2 2-142 16,-18 3-259-16</inkml:trace>
  <inkml:trace contextRef="#ctx0" brushRef="#br0" timeOffset="19979.6729">18628 4092 551 0,'38'-6'40'16,"15"3"-22"-1,16 0 36-15,1-2-39 0,-8 2-15 16,-15 0-4-16,-16 3-36 16,-23 0-205-16</inkml:trace>
  <inkml:trace contextRef="#ctx0" brushRef="#br0" timeOffset="20113.6138">18599 4433 198 0,'25'-10'386'16,"11"-2"-375"-16,25 2 30 0,12-2-26 16,8-1-15-16,7-1-4 15,-15-5-138-15</inkml:trace>
  <inkml:trace contextRef="#ctx0" brushRef="#br0" timeOffset="20578.5094">19983 3516 270 0,'0'-1'309'15,"0"1"-291"-15,0 23-16 16,9 19 14-16,0 6 11 15,-3 10-17-15,-6 4-8 16,0 7-2-16,-7 3-2 16,-13 8-23-16,-4 7-122 15,-9-5-200-15</inkml:trace>
  <inkml:trace contextRef="#ctx0" brushRef="#br0" timeOffset="20761.304">19694 4112 652 0,'41'-10'49'0,"28"3"-44"16,24 4 32-16,7 0-16 16,-3 3-20-16,-12 0-1 15,-18 9-17-15,-7 12-117 16,-19-1-235-16</inkml:trace>
  <inkml:trace contextRef="#ctx0" brushRef="#br0" timeOffset="21193.912">19832 4495 302 0,'-20'3'194'0,"8"2"-190"16,12-3 8-16,0-2 16 15,6 0-4-15,16-3 4 16,6-12 7-16,7-3-1 15,-1-2 0-15,0 4 8 16,-4 3-1-16,-8 4-9 16,-8 5-13-16,-11 4-11 0,-3 0-6 15,0 18-1-15,-20 22 3 16,-9 10 0-16,-6 6-2 16,5 0-1-16,7-5-1 15,8-3 1-15,12-8-1 16,3-3 0-16,18-5 0 15,20-2-1-15,18-6-1 16,12-7-7-16,13-6-29 16,7-7-81-16,-4-4-152 15</inkml:trace>
  <inkml:trace contextRef="#ctx0" brushRef="#br0" timeOffset="21809.9351">21551 4142 37 0,'-36'-10'455'0,"-14"10"-434"16,-9 0 9-16,-6 10 11 0,-7 18-18 16,-4 6-10-16,7 10-3 15,13 4-6-15,15-1-2 16,15-1-2-16,16-8 1 15,10-6 0-15,17-15-1 16,29-12 2-16,18-5 7 16,19-24 5-16,13-16-3 15,4-10-7-15,-7-1-1 16,-18 5 14-16,-23 15 2 16,-24 15-15-16,-19 9-3 15,-9 7 0-15,0 25-1 16,-4 16 1-16,-5 9-1 15,1 3 0-15,8-5-1 16,3-10-2-16,21-11-8 16,11-12-24-16,11-13-66 0,7-2-96 15</inkml:trace>
  <inkml:trace contextRef="#ctx0" brushRef="#br0" timeOffset="22258.0567">22239 3658 312 0,'0'-6'187'0,"0"6"-150"16,0 0-22-16,0 0-15 15,0 9 3-15,0 18 15 16,0 7 7-16,0 12-2 16,0 12 6-16,0 10 3 15,-8 19-4-15,-8 12-6 16,-2 5-2-16,0-1-11 16,11-21-8-16,7-24-1 15,0-24-1-15,22-28-2 16,17-6 2-16,11-32 0 15,12-10 1-15,0-2 0 16,-5 5 0-16,-12 12 0 0,-15 14 13 16,-17 13 26-16,-13 9-23 15,-6 30-2-15,-30 17 20 16,-17 9-23-16,-7-4-11 16,5-10-5-16,10-13-38 15,20-22-109-15,10-16-218 16</inkml:trace>
  <inkml:trace contextRef="#ctx0" brushRef="#br0" timeOffset="22656.5864">23078 4053 559 0,'-29'0'99'0,"5"0"-84"16,-7 19 5-16,-2 11-13 0,5 4-7 15,8 0 0 1,14-6 0-16,6-3-1 0,9-9 1 16,11-1 1-16,-1-2 7 15,-3-1 30-15,-5 1 18 16,-11 8-11-16,0 7-8 16,-27 5 1-16,-18 4-26 15,-11-4-12-15,-5-15-2 16,5-11-20-16,13-7-83 15,21 0-98-15,16-4-215 16</inkml:trace>
  <inkml:trace contextRef="#ctx0" brushRef="#br0" timeOffset="22873.4514">23395 4230 597 0,'-10'18'28'16,"4"15"13"-16,3-1-11 15,1 6-7-15,1 0-14 16,1-2-9-16,-3 8-1 16,-3-4-17-16,-3 0-90 15,3-6-93-15</inkml:trace>
  <inkml:trace contextRef="#ctx0" brushRef="#br0" timeOffset="23062.083">23501 3941 696 0,'-7'-3'35'0,"7"3"-7"16,0 0-28-16,0 7-16 16,0 13-48-16,0 6-95 15,0 6-136-15</inkml:trace>
  <inkml:trace contextRef="#ctx0" brushRef="#br0" timeOffset="23271.6251">23583 4304 353 0,'15'3'76'0,"3"0"8"16,2 2-7-16,2-2-23 16,0 0 0-16,0 0-9 15,-2 2 2-15,2-1-16 16,-1 3-6-16,-1 1-7 16,-6-1 0-16,-3 5-9 15,-6 5-8-15,-5 8-1 16,0 6-6-16,0 4-75 15,-6-15-200-15</inkml:trace>
  <inkml:trace contextRef="#ctx0" brushRef="#br0" timeOffset="24801.826">24398 3757 100 0,'1'0'70'15,"-1"0"-42"-15,3 0-1 16,0 0-8-16,2-3-3 16,1 3 2-16,-2-2 14 15,-1 0-5-15,0 0-10 16,-1 2 1-16,-2 0-1 15,0-1-3-15,0 1-5 16,0 0 8-16,0-1 0 16,1 1-1-16,-1-2-5 15,2 2-1-15,-1 0 0 16,-1 0 0-16,0 0-2 16,2-1-3-16,-2 1 4 0,1-2 10 15,3 0-5-15,-2 2-3 16,-1-1-3-16,1 1 0 15,-1 0-5-15,1 0-1 16,-2-2-1-16,0 2-1 16,0 0 0-16,0 0 1 15,0 0-1-15,0-2 0 16,1 2 0-16,1-2 0 16,-1 2 2-16,1-2-2 15,0 0 1-15,-1 0 16 16,-1 1 3-16,2-2-6 15,-1 0-9-15,4-2-3 16,-2 1 0-16,-1 4-1 0,0-2 0 16,-2 2-1-1,0 0 0-15,0 0 1 0,0 0-1 16,0 0 2-16,0 0 1 16,0 0 4-16,0 0-1 15,0 0-2-15,0 0-2 16,0 0 1-16,0 0-2 15,0 0 0-15,-12 2 2 16,-6 18-3-16,-6 13 1 16,-4 21-1-16,-7 23 2 15,3 29 3-15,5 18 7 16,6 4 2-16,20-7-5 0,1-27-3 16,28-28-2-16,25-30-1 15,24-34 3-15,15-12 11 16,18-46-3-16,10-29-10 15,1-20-4-15,-6-10 0 16,-16 1 0-16,-28 7 1 16,-37 10-1-16,-34 7 1 15,-22 14-1-15,-38 21 0 16,-19 28 0-16,-14 27 0 16,-5 28 3-16,4 29-1 15,16 7-1-15,29 1 0 16,31-6-1-16,18-7 0 15,39-7 0-15,28-2-1 0,24-10 0 16,13-7-9 0,1-7-46-16,-16-14-181 0</inkml:trace>
  <inkml:trace contextRef="#ctx0" brushRef="#br0" timeOffset="31634.9228">17975 6696 144 0,'-12'-3'154'16,"3"3"-150"-16,5 0-1 15,4 0 4-15,0-3-7 16,0-5-11-16,1-4-14 16,8-1 24-16,-1 4 1 15,-3 1 19-15,-2 3 32 16,-3 4 7-16,0-1 3 15,2 1-10-15,5-1-16 0,6-3 2 16,12-1 10 0,11-5-14-16,16-1-3 0,9-3 1 15,5 0-10-15,-4 1-11 16,-8 3-10-16,-12 4 0 16,-12 5-20-16,-14 2-32 15,-15 0-68-15,-1 20-69 16,-23 9-29-16</inkml:trace>
  <inkml:trace contextRef="#ctx0" brushRef="#br0" timeOffset="31784.4026">17957 7036 271 0,'0'11'57'0,"5"-9"19"0,23-2 32 15,16-4-31-15,12-16-33 16,8-3-24-16,0 3-16 15,-10 7-4-15,-13 5-47 16,-18 5-209-16</inkml:trace>
  <inkml:trace contextRef="#ctx0" brushRef="#br0" timeOffset="32166.7295">19370 5999 448 0,'0'0'94'0,"0"14"-86"16,-2 20 29-16,-7 13 22 0,-2 13-27 16,-4 7-6-16,-5 6-2 15,2 2-10-15,-3 1-13 16,7-4-1-16,2-4-24 15,2-3-47-15,3-7-56 16,1-9-77-16</inkml:trace>
  <inkml:trace contextRef="#ctx0" brushRef="#br0" timeOffset="32399.7333">19030 6921 543 0,'1'-24'43'15,"28"-4"8"-15,13-4 5 16,8 0-10-16,11 1-21 16,5 7-7-16,1 4-4 15,-1 10-14-15,-11 10-6 16,-11 0-43-16,-12 10-88 15,-12 8-121-15</inkml:trace>
  <inkml:trace contextRef="#ctx0" brushRef="#br0" timeOffset="32798.5413">19072 7256 203 0,'-12'0'328'16,"1"0"-316"-16,11 0 46 15,0 0-9-15,9-10-24 16,19-11-17-16,10-8 21 15,4 1 13-15,4 4-9 16,-10 6 10-16,-11 10-11 0,-13 8-21 16,-12 26-9-16,-5 30 5 15,-26 24 13-15,-8 15-18 16,-2-1-2-16,9-10 1 16,14-14-1-16,14-19 1 15,4-15 0-15,13-14-1 16,20-12-1-16,10-6 0 15,8-4-8-15,7-2-21 16,3-14-30-16,1-8-72 16,-6-11-146-16</inkml:trace>
  <inkml:trace contextRef="#ctx0" brushRef="#br0" timeOffset="33214.4455">20489 6208 453 0,'-72'48'76'0,"-8"23"-26"15,1 17 19-15,6 22-8 16,17 21 1-16,18 11-7 15,21 11-22-15,17-8-20 16,5-18-7-16,24-20-6 16,6-27-2-16,2-23-16 15,3-17-28-15,1-16-14 16,1-10-35-16,2-14-114 16</inkml:trace>
  <inkml:trace contextRef="#ctx0" brushRef="#br0" timeOffset="33696.3536">20689 6623 337 0,'-12'5'119'0,"5"-2"-83"15,5 1 14-15,2-2-21 16,16-1 6-16,17-1 1 15,12 0 1-15,7-3 2 16,6-11-4-16,2-1-4 16,-6 0 2-16,-7 4-11 15,-14 6-10-15,-10 5-9 16,-14 4-2-16,-9 32 2 0,-3 20 2 16,-30 23 0-16,-12 15-4 15,-1 8-1-15,-2 3-2 16,8-5-2-16,5-11-7 15,7-19-18-15,9-23-21 16,10-21-6-16,9-22-10 16,0-8-33-16,27-33-59 15,12-23-226-15</inkml:trace>
  <inkml:trace contextRef="#ctx0" brushRef="#br0" timeOffset="33945.9815">21286 6288 412 0,'4'0'228'0,"6"18"-222"16,10 10 38-16,5 10-10 16,1 11 9-16,-6 13 8 15,-6 21-2-15,-13 25-11 16,-1 16-15-16,-22 13-9 15,-20 1-6-15,-7-10-7 16,-5-10-1-16,5-18-12 16,7-22-36-16,11-22-60 15,9-34-65-15,9-22-128 0</inkml:trace>
  <inkml:trace contextRef="#ctx0" brushRef="#br0" timeOffset="34345.0809">21887 6201 514 0,'-16'1'52'0,"-8"23"32"16,-9 16-26-16,-8 19-7 15,-6 21-11-15,2 19-13 16,8 23-12-16,13 12-6 15,18 5 9-15,6-7-12 16,10-15-6-16,19-21-2 16,4-15-18-16,2-21-17 15,5-15-1-15,2-14-26 16,2-10-36-16,2-14-88 0</inkml:trace>
  <inkml:trace contextRef="#ctx0" brushRef="#br0" timeOffset="34777.0648">22248 6465 553 0,'-27'2'34'0,"-9"33"13"15,-7 14-16-15,-11 18-13 16,-2 11-8-16,5 5-6 16,15-3-2-16,17-12-1 15,19-22-1-15,19-18 0 0,26-16 0 16,14-12 0 0,7 0 1-16,0-6 2 0,-2-10-1 15,-7-2-2-15,-5-4 0 16,-10-2-19-16,-9-3-72 15,-5-6-93-15,-7-12-179 16</inkml:trace>
  <inkml:trace contextRef="#ctx0" brushRef="#br0" timeOffset="34960.2604">22540 6483 553 0,'-6'21'68'0,"-7"22"4"16,1 17-18-16,-4 20-16 15,-2 11-13-15,-2 6-6 16,0 3-11-16,1 0-5 0,3-1-3 16,4-7-6-16,5-6-31 15,4-21-69-15,3-33-108 16</inkml:trace>
  <inkml:trace contextRef="#ctx0" brushRef="#br0" timeOffset="35209.6822">22822 6212 653 0,'0'58'40'16,"0"17"38"-16,9 11-51 15,2 10 7-15,-11 15-10 16,0 14 11-16,-26 6-9 15,-10 10-12-15,-8-5-7 16,-6-5-7-16,-2-10-2 16,2-21-18-16,8-16-58 15,9-32-93-15,6-33-180 16</inkml:trace>
  <inkml:trace contextRef="#ctx0" brushRef="#br0" timeOffset="36029.3958">23297 6894 535 0,'-6'0'0'0,"3"0"-10"15,3 6-48-15,0 7-69 16</inkml:trace>
  <inkml:trace contextRef="#ctx0" brushRef="#br0" timeOffset="36705.7263">23880 6587 102 0,'0'0'327'0,"-19"0"-303"15,-11 9 15-15,-6 10-7 16,-6 4-5-16,0 1 0 16,5 1 15-16,9 0 7 15,13-2-22-15,15 1-16 16,5 2-3-16,26-1 5 0,7-1-4 16,3 5 11-16,-10-3 15 15,-12 7 1-15,-17 6-2 16,-8 11 7-16,-42 12-9 15,-20 2-23-15,-11-5-9 16,1-13-3-16,14-18-19 16,16-18-43-16,17-10-54 15,19 0-44-15,12-21-191 16</inkml:trace>
  <inkml:trace contextRef="#ctx0" brushRef="#br0" timeOffset="36905.9309">24159 6737 512 0,'0'0'96'0,"-1"5"-39"16,-5 21-33-16,-2 12-7 15,1 10-6-15,-2 0-11 16,4-1 0-16,1-2-23 15,-4-1-49-15,-6 0-50 16,-5-10-70-16</inkml:trace>
  <inkml:trace contextRef="#ctx0" brushRef="#br0" timeOffset="37088.6576">24198 6369 571 0,'0'-3'37'15,"0"3"-37"-15,0 9-35 16,0 13-50-16,0 6-99 16</inkml:trace>
  <inkml:trace contextRef="#ctx0" brushRef="#br0" timeOffset="37337.837">24480 6764 459 0,'0'17'48'16,"0"7"51"-16,0 3-37 16,6-3-18-16,4 0-21 15,8-5-9-15,6-4-7 16,4 0-3-16,1-3 3 15,-4-2 8-15,-4 4 5 16,-8 3-6-16,-7 6-8 16,-4 10-6-16,-2 4-7 15,0-1-44-15,-3-1-57 16,-6-13-108-16</inkml:trace>
  <inkml:trace contextRef="#ctx0" brushRef="#br0" timeOffset="38119.2558">25275 6270 326 0,'-12'0'91'0,"-3"11"-63"15,-3 8 17-15,2 8-2 16,-3 2-35-16,-1 5 3 15,2 3 3-15,0 1-1 16,3-8 5-16,4-6 2 16,6-8-3-16,5-8-2 15,0-5-3-15,0-2-1 0,0-1 4 16,10 0 1 0,-1 0 4-16,-3 0 0 0,-3 0-6 15,-1 0-3-15,-2 0-6 16,0 0-5-16,0 0-1 15,0 0-12-15,0 0-11 16,0 0 8-16,0 0 8 16,0 0 1-16,0 0 7 15,0 0 0-15,0 0 0 16,0 0 2-16,0 0-2 16,0 0 0-16,0 0-2 15,0 0-1-15,0 0-2 16,0 0 3-16,0 0 2 15,0 0 0-15,0 0 1 0,0 0 1 16,0 0-1-16,0 0 1 16,0 0 1-16,0 0 0 15,0 0-1-15,0-1-1 16,0 1 1-16,0 0 2 16,0 0-2-16,0 0 3 15,0 0 0-15,0 0-4 16,0 17 1-16,0 5 4 15,0-1-4-15,4-6-2 16,22-5 1-16,10-9-1 16,14-1 2-16,5 0 3 15,0-11 0-15,-10 3-3 16,-10 4 0-16,-8 2-2 0,-8 2-2 16,-9 0-41-16,2 0-123 15,-6-9-329-15</inkml:trace>
  <inkml:trace contextRef="#ctx0" brushRef="#br0" timeOffset="38301.7358">25571 6363 630 0,'-19'34'39'0,"0"16"51"15,-2 12-40-15,2 18-25 16,-2 10-7-16,0 7-10 0,2 2-8 15,1-1-4-15,4-4-27 16,0-4-68-16,9-19-79 16,4-29-302-16</inkml:trace>
  <inkml:trace contextRef="#ctx0" brushRef="#br0" timeOffset="38601.951">25890 6542 555 0,'-48'13'41'16,"12"19"25"0,12 1-41-16,17-3-14 0,7-1-3 15,12 0 0-15,19-3 0 16,6 4 7-16,1 0 17 15,-7 3 13-15,-10 5-4 16,-14 2 2-16,-7 10-15 16,-17 4-4-16,-22 4-11 15,-10 3-13-15,-2-8-8 16,2-11-39-16,10-19-56 16,9-23-50-16,12-16-107 15</inkml:trace>
  <inkml:trace contextRef="#ctx0" brushRef="#br0" timeOffset="38817.2993">25881 6495 340 0,'21'-6'101'15,"7"4"-14"-15,14-5 7 16,10 2-41-16,12 1-16 15,5-2-7-15,1 2-7 16,-6 2-23-16,-6 2-13 16,-8-1-68-16,-1-6-94 15,-10-3-285-15</inkml:trace>
  <inkml:trace contextRef="#ctx0" brushRef="#br0" timeOffset="39033.6996">26558 6377 528 0,'-29'20'99'0,"3"10"-18"15,5 4-41-15,12-1-26 16,9-6-10-16,6-6-4 16,28-12-3-16,13-7 3 15,5-2 2-15,-5-7-1 16,-12-12 10-16,-15 1 18 16,-12-4-5-16,-8-2-4 0,-10-2-4 15,-21 0-16 1,-5 4-25-16,1 3-38 15,7 5-42-15,10-1-114 0</inkml:trace>
  <inkml:trace contextRef="#ctx0" brushRef="#br0" timeOffset="39881.6604">19080 9376 269 0,'9'-4'62'0,"-1"4"-21"15,3 0 28-15,-1 0-12 16,-3 13-20-16,1 10 11 16,-4 11-10-16,-2 5-8 15,-2 7-12-15,0 6-11 16,0 7-7-16,0 5-2 16,-3 4-21-16,-8-8-63 15,-6-11-77-15,-9-20-210 16</inkml:trace>
  <inkml:trace contextRef="#ctx0" brushRef="#br0" timeOffset="40064.4131">18907 9864 499 0,'13'-8'78'0,"16"2"-26"15,19-2 17-15,16-6-20 16,12 0-24-16,11-4 2 15,2 2-11-15,-4 6-16 16,-10 5 0-16,-14 5-37 16,-9 0-59-16,-14 0-69 15,-13 14-103-15</inkml:trace>
  <inkml:trace contextRef="#ctx0" brushRef="#br0" timeOffset="40396.9788">19163 10169 496 0,'0'0'80'0,"0"-3"-24"16,20-8-9-16,19-7-14 15,12 3 5-15,2 4-5 16,-5 4-4-16,-16 7-23 15,-16 3-6-15,-16 27-1 16,-12 18 0-16,-24 12 1 16,-9 10 0-16,1 1-2 15,13-5 1-15,17-9 1 16,14-15 1-16,14-12 0 0,30-9 0 16,16-10 1-16,10-11 1 15,3 0-3-15,-5 0-4 16,-10 0-28-16,-15 0-57 15,-24-4-119-15</inkml:trace>
  <inkml:trace contextRef="#ctx0" brushRef="#br0" timeOffset="40779.4296">17948 9788 427 0,'2'0'149'0,"8"0"-124"0,9 4 15 15,4 6-34-15,-5 8-6 16,-2 8-28-16,-8 11-66 15,-8 5-103-15</inkml:trace>
  <inkml:trace contextRef="#ctx0" brushRef="#br0" timeOffset="40912.1618">17930 10135 546 0,'33'-18'71'16,"22"5"-25"-16,17 4-20 15,8 7-26-15,-9 2-39 0,-22 0-280 16</inkml:trace>
  <inkml:trace contextRef="#ctx0" brushRef="#br0" timeOffset="41394.5736">20702 9240 587 0,'-64'48'53'15,"-9"32"-7"1,-4 30-19-16,2 21-5 0,9 17-9 16,18 9 6-16,28 0 8 15,20-8-10-15,22-17-8 16,30-11-7-16,17-21-2 16,10-16-7-16,2-23-10 15,-6-15-22-15,-10-17-12 16,-22-10-49-16,-16-19-91 15</inkml:trace>
  <inkml:trace contextRef="#ctx0" brushRef="#br0" timeOffset="41810.3965">20984 9770 410 0,'39'-16'37'15,"18"-5"37"-15,20-3 0 16,10 1-31-16,-6 6-6 16,-12 8 3-16,-18 9-10 15,-18 4-21-15,-18 32-6 16,-15 18 14-16,-6 20 9 16,-24 12-15-16,-11 9-5 15,-3 7-4-15,1-2 0 16,4-5-2-16,11-15-1 15,13-14-10-15,13-23-50 16,2-23-35-16,14-20-26 16,19-18-15-16,8-38-111 15</inkml:trace>
  <inkml:trace contextRef="#ctx0" brushRef="#br0" timeOffset="42027.4904">21662 9405 486 0,'31'44'75'0,"14"16"31"15,10 18-44-15,-3 13-6 16,-13 15-6-16,-26 11 1 16,-13 7-13-16,-36 6-13 15,-16 1-16-15,-4-3-9 16,2-7-6-16,6-18-38 0,12-21-69 15,6-38-88-15,10-44-256 16</inkml:trace>
  <inkml:trace contextRef="#ctx0" brushRef="#br0" timeOffset="42309.1205">22341 9390 347 0,'-69'63'189'16,"-6"29"-123"-16,5 27 22 16,15 18-8-16,10 14-27 15,15-1-22-15,21-10-11 16,9-14-18-16,27-19-2 15,20-19-14-15,12-22-49 16,11-24-54-16,6-27-37 16,-5-15-185-16</inkml:trace>
  <inkml:trace contextRef="#ctx0" brushRef="#br0" timeOffset="48111.7652">22761 9691 394 0,'0'-5'37'0,"0"5"1"16,0 0 4-16,0 0-18 15,0 0-4-15,-1 0 0 16,-8 8 0-16,-8 16-5 16,-5 12 8-16,-5 9-1 15,-1 10-13-15,1 1-6 16,8-3-2-16,9-11 0 15,10-16-1-15,16-15 0 16,30-11 3-16,21-9 12 16,10-16-2-16,1 0 1 0,-8 3-10 15,-12 4-4 1,-15 7 0-16,-11 4-14 0,-20 4-65 16,-12-2-76-16,0-6-249 15</inkml:trace>
  <inkml:trace contextRef="#ctx0" brushRef="#br0" timeOffset="48294.3897">23244 9520 458 0,'0'17'160'0,"-4"39"-121"16,-12 17 18-16,1 11-38 15,-5 4-4-15,-3 4-4 16,-4 1-3-16,2-1-8 15,5-8 0-15,5-7-5 0,1-13-45 16,7-21-118-16,7-30-198 16</inkml:trace>
  <inkml:trace contextRef="#ctx0" brushRef="#br0" timeOffset="48527.1685">23522 9256 652 0,'18'2'9'15,"13"44"59"-15,8 15-28 0,-5 23-10 16,-17 26 5 0,-17 27-1-16,-36 10-9 0,-16 8-14 15,-9-10-9-15,-2-16-2 16,8-7-15-16,4-24-78 15,15-25-108-15,11-38-210 16</inkml:trace>
  <inkml:trace contextRef="#ctx0" brushRef="#br0" timeOffset="49013.5289">24056 9894 718 0,'-1'-4'6'16,"1"8"-6"-16,20 16-70 15,-3 1-204-15</inkml:trace>
  <inkml:trace contextRef="#ctx0" brushRef="#br0" timeOffset="49491.7754">24689 9637 516 0,'-18'40'85'0,"4"19"-38"15,14 1-16-15,2-14-21 16,25-12-6-16,4-12-4 15,6-20 0-15,4-4 1 16,-1-34-2-16,-1-18 1 16,-8-11-10-16,-13-5 1 15,-9 2 3-15,-9-3 2 16,-9 1 4-16,-18-6-1 16,-3 2 1-16,6 14 0 15,5 16 0-15,13 20 2 16,6 13 1-16,0 7 2 15,11 2-2-15,24-3 0 16,18 1 12-16,18-7 1 0,17-5-2 16,16-2 10-16,7-6 6 15,2 4 2-15,-13 6-9 16,-15 8-12-16,-19 6-11 16,-18 5-11-16,-24 15-95 15,-20 2-88-15</inkml:trace>
  <inkml:trace contextRef="#ctx0" brushRef="#br0" timeOffset="49957.2391">25214 9476 504 0,'0'0'25'0,"12"0"26"15,21-5-23-15,14-4-9 16,7-6 16-16,3-2 3 15,-5 2 3-15,-12 5 1 0,-13 6-12 16,-15 4-21 0,-12 11-8-16,-9 26-1 0,-21 14 3 15,-12 14-2-15,-10 12-1 16,0 0-1-16,6-6 0 16,16-16 1-16,19-21 0 15,11-13-2-15,19-13 0 16,22-8 0-16,9 0 2 15,8-18 0-15,-2 0-1 16,-4 2-5-16,-8 6-11 16,-11 7-31-16,-17 3-54 15,-13 0-68-15,-3 9-269 0</inkml:trace>
  <inkml:trace contextRef="#ctx0" brushRef="#br0" timeOffset="50206.681">24533 10265 612 0,'39'-15'71'0,"27"1"6"15,52-8 7-15,51-8-43 16,20 3-9-16,8 3-9 15,-8 6-17-15,-17 14 2 16,-16 4-5-16,-21 8-3 0,-25 22-18 16,-20 0-44-16,-19-5-51 15,-26-9-34-15,-24-16-81 16</inkml:trace>
  <inkml:trace contextRef="#ctx0" brushRef="#br0" timeOffset="50805.1729">25201 10671 57 0,'4'-6'329'16,"9"-2"-266"-16,-8 2 3 15,4-2-27-15,4 1-15 0,-1 2-6 16,4-2 2-16,3 0-7 16,1-1 0-16,1-2 10 15,-3 2 3-15,-2 4 0 16,-3 2-7-16,0 2 2 16,-3 0 1-16,4 0-4 15,2 0-4-15,4 0 3 16,5 0 3-16,0 0-2 15,-1 0-2-15,-3-4 3 16,-7 2-3-16,-8 2-5 16,-6 0-4-16,-2 12-5 15,-26 24 0-15,-11 14 1 0,-12 13-3 16,2 5-1 0,10 4 1-16,18-5 1 0,21-9-1 15,11-16 0-15,44-16 0 16,24-20 1-16,24-6-1 15,7-6-3-15,1-9-40 16,-14 4-86-16,-20-1-5 16,-11-13-246-16</inkml:trace>
  <inkml:trace contextRef="#ctx0" brushRef="#br0" timeOffset="56358.0733">19045 9241 598 0,'0'78'52'16,"18"43"-24"-16,7 41 27 16,9 21-26-16,4 10 2 15,5 2-14-15,2 0-7 0,10-12-9 16,10-18-1-16,16-17-21 16,17-37-134-16,8-33-360 15</inkml:trace>
  <inkml:trace contextRef="#ctx0" brushRef="#br0" timeOffset="56956.6189">22608 9226 413 0,'16'58'219'15,"23"52"-209"-15,31 45 66 0,19 34-38 16,14 8-4-16,12 8-9 16,9-2-15-16,9-5-10 15,10-8-10-15,8-25-85 16,-18-36-356-16</inkml:trace>
  <inkml:trace contextRef="#ctx0" brushRef="#br0" timeOffset="57488.6565">25276 10445 691 0,'65'98'41'0,"11"39"15"0,19 27 7 15,2-5-9-15,-13-15-13 16,-8-18-30-16,-6-24-11 16,3-20-5-16,14-22-39 15,-4-19-204-15</inkml:trace>
  <inkml:trace contextRef="#ctx0" brushRef="#br0" timeOffset="58853.3911">20907 12686 173 0,'-2'0'406'15,"2"0"-385"-15,33 0-3 16,30 0 32-16,26 0-4 16,16-2-9-16,6-4-8 15,-4 1-5-15,-10 5-12 16,-19 0-3-16,-18 0-6 16,-22 10 0-16,-18 14-3 15,-18 18 0-15,-4 23 0 16,-37 29 0-16,-23 24 0 0,-17 19 0 15,-5 8 0-15,7-1 1 16,9-12 0-16,16-17 2 16,18-27-1-16,16-25-2 15,14-21-4-15,4-16-10 16,17-10-45-16,22-10-66 16,6-6-101-16</inkml:trace>
  <inkml:trace contextRef="#ctx0" brushRef="#br0" timeOffset="59267.1724">21969 13711 678 0,'-1'52'31'15,"2"-5"5"-15,29-13-27 16,13-16-7-16,6-18-2 16,2-5-2-16,-2-34 1 15,-7-19-2-15,-9-17-4 16,-14-4-10-16,-14-9-19 16,-5-2 6-16,-21 2 26 15,-9 8 4-15,0 13 1 0,6 13 4 16,9 14 4-1,9 10 10-15,6 6 6 0,8-1-6 16,26-3-12-16,20 4-1 16,16-6 14-16,15 0 2 15,12-1-5-15,8-2 4 16,5 1 3-16,0 3-5 16,-8 4-11-16,-13 6-6 15,-20 9-2-15,-24 8-6 16,-15 2-48-16,-14 4-170 15,-15 4-315-15</inkml:trace>
  <inkml:trace contextRef="#ctx0" brushRef="#br0" timeOffset="59767.3344">22688 13355 245 0,'0'0'222'0,"0"0"-182"16,10-5 36-16,25-9-17 16,14-6-4-16,8-4-7 15,5-4-3-15,1 0-3 16,-3 3-6-16,-11 7-8 16,-12 7-8-16,-16 5-14 15,-12 6 0-15,-9 3-4 16,-3 31-2-16,-22 17 2 15,-12 17-2-15,-4 4 0 16,7 1 0-16,10-5 0 16,18-7 0-16,6-8 0 0,17-12 1 15,21-10 1-15,9-11 2 16,11-9 4-16,4-11-5 16,0 0-3-16,-10-2 0 15,-14-15-4-15,-9-2-5 16,-13 0-45-16,1-4-138 15,-10-8-475-15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07:35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15956 2188 156 0,'0'-2'120'15,"0"-1"-99"-15,0-1 19 16,0 1-8-16,0-1-24 15,0-3 11-15,3 1-3 16,0-3 1-16,2 2 2 16,2-1 3-16,-1-1 3 15,0-1 0-15,0 4 1 16,0 0 2-16,1 0-6 16,-2 1-4-16,-2 0 1 15,-1 1-1-15,-2 2-1 16,0 2-1-16,0 0 4 0,0 0-7 15,-14 0-7 1,-14 19-6-16,-8 10 0 0,3 7 1 16,8 6-1-16,7-2 0 15,12-3 0-15,6-7 0 16,3-8 2-16,22-4-2 16,10-8 2-16,3-4 3 15,7-4-3-15,-3-2-1 16,-6 0-1-16,-6 0-4 15,-10-8-22-15,-1 4-92 16,-6-2-140-16</inkml:trace>
  <inkml:trace contextRef="#ctx0" brushRef="#br0" timeOffset="332.499">16359 2138 378 0,'0'2'29'0,"9"-2"-15"0,21 0 38 16,15 0 8-16,8-10-4 16,8-4-22-16,-1-1-7 15,-10 4-14-15,-9 1-13 16,-14 6-1-16,-10 4-15 16,-5 0-64-16,-12 6-184 15</inkml:trace>
  <inkml:trace contextRef="#ctx0" brushRef="#br0" timeOffset="499.0848">16625 2295 405 0,'26'-12'288'0,"3"6"-284"16,4 4 22-16,-4 0-22 15,-4 2-4-15,0 0-62 16,-4 2-155-16</inkml:trace>
  <inkml:trace contextRef="#ctx0" brushRef="#br0" timeOffset="914.4443">17395 2093 251 0,'-23'13'233'16,"7"5"-177"-16,5 1 9 16,11-3-43-16,0-3-16 0,18-6 3 15,15 0 12 1,7 1 12-16,5-1 5 0,-9 6 3 16,-8 5 7-16,-13 7-9 15,-15 13-16-15,0 12 1 16,-36 9-6-16,-14 2-10 15,-10-2-8-15,3-12-2 16,11-14-15-16,12-21-40 16,12-12-45-16,12-23-39 15,10-22-94-15</inkml:trace>
  <inkml:trace contextRef="#ctx0" brushRef="#br0" timeOffset="1113.673">17547 2007 617 0,'22'0'89'15,"20"0"30"-15,4 0-36 16,5 4-49-16,1 1-15 16,-1-1-13-16,-3-4-6 15,-8 0 0-15,-6-9-7 16,-5-8-32-16,-9 1-65 15,1 5-96-15,-12 6-208 16</inkml:trace>
  <inkml:trace contextRef="#ctx0" brushRef="#br0" timeOffset="3026.845">22457 2329 303 0,'3'-4'36'0,"3"1"-2"16,-2 2-16-16,-1-1-4 15,2-2-7-15,-2 3 6 16,0-2 10-16,0 0 5 16,-2-2 0-16,-1 3-3 15,2 0-5-15,1-2-2 16,-3 2-6-16,1 1-3 15,-1 1 0-15,0 0 3 16,0 0 3-16,0-2 5 16,0 2-8-16,0 0-1 15,0-1-6-15,0 1 1 0,0 0-1 16,0 0 1-16,0 0-1 16,0-1 1-16,0-1 2 15,-1 2 2-15,-10-1-7 16,-3 1-2-16,-5 0 1 15,-3 0 0-15,-3 7-2 16,1 8 0-16,-3 3 0 16,1 6 0-16,3 2 0 15,2 4 0-15,6 3 0 16,4-2 0-16,10-1 0 16,1-6 0-16,7-5 0 15,20-9 0-15,10-6 1 16,11-4 1-16,9-6 4 0,1-13 0 15,-4-10-1-15,-12 0-3 16,-14 3-2-16,-10 1 1 16,-12 8 0-16,-5 6 1 15,-1 6 1-15,0 5 6 16,-4 0-7-16,-7 11-2 16,0 8-1-16,8 0 0 15,3 3 0-15,4 0 1 16,21-2 0-16,10 1 0 15,8-6-1-15,2-3-2 16,-5-2-11-16,-6-5-48 16,-2 0-78-16,-13-5-138 0</inkml:trace>
  <inkml:trace contextRef="#ctx0" brushRef="#br0" timeOffset="3275.1343">23282 2285 495 0,'17'-8'91'0,"12"0"-70"16,16-2 18-16,4 1-17 0,-4 3-22 15,-8 3 0-15,-8 3-17 16,-10 0-57-16,-10 9-98 16,-9 13-160-16</inkml:trace>
  <inkml:trace contextRef="#ctx0" brushRef="#br0" timeOffset="3425.0479">23335 2524 401 0,'33'-3'89'0,"8"-2"15"0,11-2-27 16,3 4-57-1,-3 3-20-15,-3 0-15 0,-19 0-236 16</inkml:trace>
  <inkml:trace contextRef="#ctx0" brushRef="#br0" timeOffset="9194.3403">5563 6511 436 0,'-49'25'18'16,"7"6"2"-16,1 1-5 15,5 1 4-15,5-3-1 16,11-6-10-16,8-9 2 16,9-8 3-16,3-5-4 15,16-2 2-15,17 0 29 16,9-2 9-16,2-3-9 16,-7 5-11-16,-9 0-2 15,-16 15 6-15,-12 19-6 0,-3 12 6 16,-33 12-20-16,-13 3-12 15,-9-3-1-15,-5-9-4 16,4-13-8-16,2-16-11 16,6-13-14-16,13-7-4 15,12 0 1-15,14-3-14 16,12-8-10-16,10-4-95 16,23-4-195-16</inkml:trace>
  <inkml:trace contextRef="#ctx0" brushRef="#br0" timeOffset="9443.5008">6054 6632 201 0,'0'16'286'15,"0"6"-263"-15,0 8 20 16,-1 0-10-16,-3 6-20 16,1-2-11-16,-1-2-2 15,0-3 0-15,-1-5-3 16,2-2-1-16,-1-4-19 16,1-4-65-16,-7-7-101 0</inkml:trace>
  <inkml:trace contextRef="#ctx0" brushRef="#br0" timeOffset="9643.0067">6054 6373 477 0,'0'-1'96'0,"2"1"-96"0,10 0-3 16,1 0-2 0,5 5-49-16,3 10-120 0</inkml:trace>
  <inkml:trace contextRef="#ctx0" brushRef="#br0" timeOffset="9925.8684">6419 6763 456 0,'0'23'55'0,"0"-8"-14"16,0-6-6-16,19-9-2 0,12-4-2 16,7-14 5-1,4-4 5-15,0 6-5 0,-3 6 3 16,-4 10-5-16,-7 0-19 15,-7 19-12-15,-11 10 0 16,-8 5-3-16,-2 5-2 16,-6 2-5-16,-9-5-37 15,-2-3-66-15,7-11-46 16,7-16-115-16</inkml:trace>
  <inkml:trace contextRef="#ctx0" brushRef="#br0" timeOffset="10392.808">7208 6266 435 0,'13'-12'109'16,"-3"6"-88"-16,4 6 26 16,-1 0 3-16,-2 6-6 15,-2 21-13-15,-1 11 3 16,-6 13-5-16,-2 12-17 15,-2 8-3-15,-18 7-5 16,-4 4-4-16,-1-6 0 16,5-13 0-16,4-22-6 15,7-22-3-15,6-19-8 16,3-20-4-16,0-33-9 16,13-15-17-16,11-12 12 0,6-2 16 15,4 0 9 1,4 1 9-16,3 0 1 0,1 8 1 15,-1 14 4-15,-3 10 4 16,-4 13 9-16,-4 13 8 16,-7 9-2-16,-2 10-7 15,-5 4-8-15,-6 15-3 16,0 19-1-16,-4 16 5 16,-5 13 4-16,-1 11-1 15,0 9-1-15,0 5-6 16,-6 2-4-16,-6 5-2 15,-1-5-4-15,2-5-11 0,1-16-34 16,-1-17-44 0,8-18-45-16,-1-20-101 0</inkml:trace>
  <inkml:trace contextRef="#ctx0" brushRef="#br0" timeOffset="10607.6601">7281 6618 558 0,'4'-5'17'0,"30"1"-12"16,13-1 34-16,8 0 6 16,2 1-36-16,-6 0-6 15,-4 4-3-15,-8 0-1 0,-9 0-19 16,-2 11-73-16,-13 11-309 15</inkml:trace>
  <inkml:trace contextRef="#ctx0" brushRef="#br0" timeOffset="11039.7668">5020 7806 441 0,'57'-16'45'15,"34"-10"7"-15,40-6 18 16,38-10-7-16,32-6-13 16,35-3-12-16,19 2 8 0,2 1-19 15,-9 11-8 1,-32 9-12-16,-35 12-7 0,-41 10-2 15,-43 6-1-15,-32 0-5 16,-23 18-15-16,-18 10-11 16,-19 8-13-16,-5 6-27 15,-10 4-115-15</inkml:trace>
  <inkml:trace contextRef="#ctx0" brushRef="#br0" timeOffset="11555.0951">6685 7933 363 0,'-32'0'59'0,"-6"0"-21"16,-6 4 1-16,-9 14-2 15,-6 12 6-15,-4 14-5 0,3 8 7 16,7 7-14-16,11 1-21 15,12-6 4-15,14-3-3 16,14-15-3-16,2-14-2 16,21-17-6-16,21-5 1 15,13-30 0-15,11-22 2 16,5-15-2-16,-1-5 6 16,-10 6 17-16,-18 16 17 15,-18 22-29-15,-14 18-11 16,-10 10-1-16,0 32 1 15,0 16-1-15,-4 7 4 16,2-3-3-16,2-13 7 0,12-12-6 16,16-10-2-16,10-14-1 15,11-3-3-15,6-13-28 16,3-12-81-16,-2-11-133 16</inkml:trace>
  <inkml:trace contextRef="#ctx0" brushRef="#br0" timeOffset="12053.8558">8477 7439 457 0,'3'6'168'0,"30"-2"-164"16,24-1 22-16,13-3 3 16,0 0-12-16,-7-6-15 15,-17-5-2-15,-18 5-13 16,-13 6-52-16,-15 0-167 16</inkml:trace>
  <inkml:trace contextRef="#ctx0" brushRef="#br0" timeOffset="12186.8584">8561 7740 554 0,'15'0'139'15,"29"0"-135"-15,19 0 0 16,9-8-4-16,2-14-36 16,-16-10-375-16</inkml:trace>
  <inkml:trace contextRef="#ctx0" brushRef="#br0" timeOffset="12735.7403">11094 6497 526 0,'-39'0'138'16,"-3"8"-135"-16,-8 18 16 16,-5 8 18-16,-6 8-15 15,2 3-11-15,13-1-2 16,18-8-5-16,19-11-4 15,9-8 0-15,15-8 0 0,15-4 0 16,4-3 9 0,-3-2 24-16,-9 0 5 0,-11 0-12 15,-8 0-6-15,-3 8-14 16,-18 8 0-16,-24 2-4 16,-17-2-2-16,-7-5-20 15,5-5-22-15,10-5-42 16,20 0 15-16,19 1-83 15,12-2-25-15</inkml:trace>
  <inkml:trace contextRef="#ctx0" brushRef="#br0" timeOffset="12985.2395">11394 6582 328 0,'0'0'277'0,"0"7"-250"15,0 19 25-15,0 5-4 16,0 4-33-16,0 2-14 16,-3 2-1-16,-5 2-3 15,0 4-12-15,-1-2-40 16,0 0-74-16,0-9-116 15</inkml:trace>
  <inkml:trace contextRef="#ctx0" brushRef="#br0" timeOffset="13138.7062">11445 6421 566 0,'0'-4'127'0,"0"4"-127"15,1 0-3-15,7 0-8 16,2 12-45-16,5 10-122 16,0 8-77-16</inkml:trace>
  <inkml:trace contextRef="#ctx0" brushRef="#br0" timeOffset="13334.0799">11652 6752 267 0,'15'0'119'16,"0"0"-17"-16,6 0-7 0,4-18-10 15,3 2-17-15,8-1-14 16,5 3-17-16,0 5 3 16,-2 7 1-16,-11 2-16 15,-6 8-15-15,-12 20-7 16,-9 12-3-16,-1 4 0 16,0 7-11-16,-14 2-41 15,1 0-86-15,7-11-119 16</inkml:trace>
  <inkml:trace contextRef="#ctx0" brushRef="#br0" timeOffset="13633.647">12700 6177 590 0,'-41'0'41'0,"-8"5"-30"16,-17 23 45-16,-5 14-4 15,0 14-20-15,10 9 5 16,17 3 11-16,24-5-13 16,20-10-32-16,28-12-2 15,37-16 0-15,18-10-1 0,23-11 0 16,13-4 1-16,8 0-1 15,3 0 0-15,-9 0-10 16,-12 0-68-16,-15 1-167 16</inkml:trace>
  <inkml:trace contextRef="#ctx0" brushRef="#br0" timeOffset="14115.5279">10660 7494 484 0,'-27'8'47'0,"23"1"-8"15,4-4-5-15,33-3 6 16,39-2 20-16,45 0 4 16,51-15 0-16,44-3-9 15,33-2-16-15,22-2-1 16,12-2-17-16,-15-5-18 16,-40 4-3-16,-54-2-1 15,-65 10 0-15,-47 6-4 16,-32 6-15-16,-16 5-58 15,-9 1-87-15,-1 17-168 0</inkml:trace>
  <inkml:trace contextRef="#ctx0" brushRef="#br0" timeOffset="14481.2517">11943 7847 529 0,'-48'5'98'0,"3"26"-54"16,-4 12-6-16,6 8-5 15,9-1-2-15,14-1 15 16,20-5-13-16,3-13-15 16,35-7-3-16,18-13-5 15,16-9-2-15,2-2-8 16,0-12-6-16,-3-11-54 0,-17-10-182 15</inkml:trace>
  <inkml:trace contextRef="#ctx0" brushRef="#br0" timeOffset="15980.8441">5582 10044 543 0,'0'-2'69'16,"-7"2"-15"-16,-10 0-13 16,-12 0-17-16,-14 14 4 15,-5 5-11-15,-6 6 11 16,4 2-9-16,9 1-9 16,12-4-9-16,11-5-1 0,13-8 0 15,5-2-1-15,15-4 1 16,18 1 1-16,9 0 5 15,-2 4 12-15,-4 1-1 16,-12 5-1-16,-11 10 4 16,-13 4-5-16,-2 7-1 15,-30 5-11-15,-13-4-3 16,-8-5-1-16,0-12-6 16,2-13-12-16,11-8-32 15,15 0-18-15,13 0-18 16,12 0-28-16,10-5-50 15,23-6-264-15</inkml:trace>
  <inkml:trace contextRef="#ctx0" brushRef="#br0" timeOffset="16210.844">5737 10271 360 0,'0'-1'309'16,"0"1"-278"-16,0 0-21 16,6 12-5-16,1 7 22 15,-3 6-20-15,-4 1-5 16,0 5-2-16,0 0-1 16,-1 0-7-16,-7 4-30 0,3 0-94 15,-1-7-107-15</inkml:trace>
  <inkml:trace contextRef="#ctx0" brushRef="#br0" timeOffset="16378.3882">5762 10014 575 0,'0'-5'147'16,"0"5"-147"-16,9 0 0 15,4 0-16-15,-1 0-57 0,8 2-67 16,-2 16-66 0</inkml:trace>
  <inkml:trace contextRef="#ctx0" brushRef="#br0" timeOffset="16642.7509">6115 10338 359 0,'0'0'233'0,"0"0"-182"16,22 0-31-16,20-12 16 15,14-12 7-15,11-2-6 0,3 2 7 16,-3 8-2 0,-6 12-3-16,-10 4-18 0,-17 13-10 15,-14 18-6-15,-14 8-3 16,-6 5-2-16,-9 4-5 15,-12-3-31-15,-3 0-72 16,9-17-100-16,5-22-192 16</inkml:trace>
  <inkml:trace contextRef="#ctx0" brushRef="#br0" timeOffset="17075.2258">6842 9845 138 0,'-12'0'379'0,"2"0"-344"16,10 0 0-16,0 0 3 16,19-9-13-16,11-6-4 15,9-4 21-15,5 2 4 16,3 4 8-16,-3 13-11 15,-6 0 0-15,-10 26-22 16,-19 21-11-16,-9 18-1 16,-17 12-5-16,-18 3 1 15,2-11-5-15,10-17 0 16,13-22-1-16,10-18-3 0,10-12 0 16,23 0 2-16,8-19 2 15,2 2 0-15,3 5 0 16,-5 10 1-16,-8 2 3 15,-11 21-2-15,-21 21 3 16,-2 13 1-16,-37 12-1 16,-12 7-4-16,-5-4-1 15,2-8-7-15,3-18-18 16,5-24-42-16,8-20-61 16,11-2-55-16,17-36-200 15</inkml:trace>
  <inkml:trace contextRef="#ctx0" brushRef="#br0" timeOffset="17507.6191">7694 9846 150 0,'-13'0'396'0,"-8"8"-334"16,-2 22-3-16,-4 11 5 0,1 12 0 15,-1 11-32-15,6 11-3 16,9-1-1-16,12-5-2 15,3-16-12-15,30-14-8 16,14-23-2-16,15-16-3 16,8-4 4-16,6-34 5 15,-6-16 1-15,-9-9 0 16,-16 0 4-16,-17 2 0 16,-19 5-10-16,-9 6-4 15,-33 5-1-15,-17 8-4 16,-9 12-10-16,1 10-12 15,12 10-26-15,10 3-68 16,20-3-101-16,16-6-331 0</inkml:trace>
  <inkml:trace contextRef="#ctx0" brushRef="#br0" timeOffset="17889.9839">8260 9631 435 0,'-19'22'106'0,"6"7"-69"16,7-2 17-16,5 2 12 16,1-5-27-16,9-9-25 15,19-8 1-15,8-7 24 16,7-5-2-16,-4-24-3 16,-5-2 1-16,-10 1-5 15,-12 7-10-15,-12 4-8 16,-5 5-5-16,-24 1-7 15,-10 2-11-15,-2 4-40 0,4 0-90 16,9-1-155-16</inkml:trace>
  <inkml:trace contextRef="#ctx0" brushRef="#br0" timeOffset="18538.3215">5163 10922 298 0,'-13'15'140'0,"9"2"-113"15,4-4-12-15,0 1 7 16,16-5 29-16,18 1 19 16,26-3 2-16,34-4-6 15,48-3 3-15,62-3-15 16,65-21-12-16,55-7-8 0,44-4-13 16,32 4-10-16,-5 4-1 15,-20 8 1-15,-40 9-1 16,-56 4-10-16,-48 6 0 15,-53 0 0-15,-58 6 0 16,-55 10 0-16,-42 2 0 16,-23 1-54-16,-30-6-132 15,-30-13-251-15</inkml:trace>
  <inkml:trace contextRef="#ctx0" brushRef="#br0" timeOffset="22229.3777">6549 11524 249 0,'-23'0'325'16,"-7"0"-295"-16,5 13-10 16,1 7 19-16,6 3-8 15,8 0-15-15,10-1-12 16,0-2-2-16,26-3 6 15,6-3 18-15,1-3 14 16,-7 2-3-16,-6 0-4 16,-13 8-9-16,-7 9 3 15,-6 8 1-15,-27 2-15 16,-13-2-13-16,-8-8 0 0,-1-14-12 16,0-8-25-16,6-8-34 15,8 0-29-15,12-2-5 16,20-20-113-16</inkml:trace>
  <inkml:trace contextRef="#ctx0" brushRef="#br0" timeOffset="22429.0482">6507 11482 534 0,'19'-5'138'0,"6"2"-98"15,14 1 20-15,1-2-38 0,-4 2-19 16,-2 1-3 0,-4-1-4-16,-6 2-27 0,0 0-55 15,0 5-57-15,3 12-145 16</inkml:trace>
  <inkml:trace contextRef="#ctx0" brushRef="#br0" timeOffset="22812.8132">6972 11615 195 0,'-3'1'381'16,"3"16"-333"-16,0 10-8 0,16 6-9 15,6 5 0-15,3 1-16 16,2 1 0-16,2-4-4 15,1-14-9-15,-2-10-2 16,-2-12-1-16,-3-19 0 16,-3-22-2-16,-5-12-9 15,-8-3-12-15,-7 4-14 16,0 0 5-16,-19 0 18 16,1 4 6-16,0 4 7 15,8 9 2-15,7 10 1 16,3 7 1-16,1 3 1 15,24-1 1-15,13-4 1 16,10-2 13-16,12-2 11 0,11 0-6 16,2 2-2-16,4 3-10 15,-6 4-5-15,-12 3-6 16,-14 7-6-16,-16 5-61 16,-15 0-160-16</inkml:trace>
  <inkml:trace contextRef="#ctx0" brushRef="#br0" timeOffset="23276.8427">7493 11493 446 0,'0'-3'68'16,"0"-2"-24"-16,0 0-18 15,17-5 11-15,7 0 15 16,6-3-6-16,1 4 5 16,-5 1-4-16,-7 6-10 15,-7 2-18-15,-6 0-14 16,-6 18-4-16,0 8 1 15,-13 6 0-15,-2-3-1 0,2-2-1 16,8-8-2-16,5-5 1 16,3-5-1-16,19-2 2 15,1-1 1-15,-4-2 1 16,-1 6 2-16,-9 5 15 16,-6 7 4-16,-3 12-8 15,-20 8-7-15,-23 4-8 16,-11-2-8-16,-4-8-23 15,0-9-42-15,3-10-27 16,1-10-32-16,8-1-65 16,0 1-134-16</inkml:trace>
  <inkml:trace contextRef="#ctx0" brushRef="#br0" timeOffset="23526.0174">6323 12388 376 0,'-18'9'263'0,"18"-2"-226"15,12-5-9-15,43 0 12 16,32-2 30-16,26 0-39 16,29 0-3-16,16 0 12 15,10-11-12-15,0-3-14 16,-16-1-5-16,-25-1-8 15,-32 2-1-15,-29 6-5 16,-26 6-29-16,-17 2-74 0,-9 0-40 16,-11 6-74-16</inkml:trace>
  <inkml:trace contextRef="#ctx0" brushRef="#br0" timeOffset="24224.4242">7057 12596 57 0,'-12'0'158'0,"3"0"-113"16,2 0-6-16,-1 0-12 15,2 0 15-15,0 0 2 16,0 0-4-16,0 0 0 16,2 2 2-16,-2-1-15 15,3 1-2-15,1 0-7 16,1-2-2-16,-1 0 6 15,2 0 2-15,0 0-4 16,0 0 1-16,6 0 2 16,18 0 7-16,10-5 14 15,5 0-11-15,0 1-3 0,-1 2 3 16,-9 2-5 0,-6 0-13-16,-10 17-9 0,-12 12-2 15,-1 5-3-15,-14 5-1 16,-10-3 0-16,7-10 0 15,6-12 0-15,6-8-1 16,5-3-2-16,0-2 0 16,0 5 3-16,0 4 0 15,2 9 3-15,-2 9 0 16,-5 9-2-16,-26 6-1 16,-16-4 0-16,-8-12-2 15,-6-20-16-15,1-7-47 16,13-38-74-16,5-18-132 15</inkml:trace>
  <inkml:trace contextRef="#ctx0" brushRef="#br0" timeOffset="25454.692">9675 10803 290 0,'-6'-2'94'0,"2"2"-71"15,2 0-3-15,1 0 6 16,-1 0 9-16,2 0 11 15,0 0-4-15,5 0 3 0,22 0 20 16,7-1-13 0,11-6-1-16,1 0-28 0,-6-1-22 15,-8 1-1-15,-10 3-1 16,-13 2-10-16,-9 2-49 16,0 0-61-16,0 17-112 15</inkml:trace>
  <inkml:trace contextRef="#ctx0" brushRef="#br0" timeOffset="25621.2806">9771 11058 694 0,'22'2'40'0,"20"1"40"0,9-1-29 15,-8 4-36-15,-6-2-15 16,-10 3-9-16,-1-2-95 15,-12-5-163-15</inkml:trace>
  <inkml:trace contextRef="#ctx0" brushRef="#br0" timeOffset="26984.3162">11431 9986 45 0,'3'-8'264'16,"-3"-1"-198"-16,0-1-9 15,2 3-12-15,-2-2 18 16,0 5-11-16,0-3-3 16,-11 5-14-16,-8 2-1 15,-9 0-10-15,-7 5-8 16,-2 16-1-16,0 4 2 16,8-1-5-16,12 0-11 15,11-2-1-15,6-6-1 16,10 1 1-16,18-2 1 15,11-3 6-15,-2-1 18 0,-4 2 2 16,-11-1 6 0,-16 4-7-16,-6 8-8 0,-17 5 2 15,-27 1-11-15,-15-2-9 16,-12-9-1-16,-3-11-7 16,8-8-14-16,11 0-24 15,15-11-22-15,15-8-21 16,15 2-29-16,10 1-73 15,16 1-178-15</inkml:trace>
  <inkml:trace contextRef="#ctx0" brushRef="#br0" timeOffset="27233.7147">11712 9957 253 0,'0'0'451'0,"0"0"-429"15,0 18-22-15,0 14 10 16,0 5 10-16,-3 6-19 16,-9 1-1-16,-3 1-4 15,1 0-3-15,0-2-18 16,2-6-49-16,0-8-47 15,1-16-90-15</inkml:trace>
  <inkml:trace contextRef="#ctx0" brushRef="#br0" timeOffset="27416.8385">11691 9794 616 0,'-2'-2'50'0,"2"2"-48"16,0 0-2-16,0 6-15 16,0 8-32-16,0 6-86 15,0 5-21-15,2 8-77 0</inkml:trace>
  <inkml:trace contextRef="#ctx0" brushRef="#br0" timeOffset="27666.3409">11870 10209 198 0,'0'0'280'15,"10"0"-212"-15,10 0 9 16,17 0 4-16,11-5-28 16,9-14-4-16,4-4-9 15,0 2-2-15,-11 4-13 16,-14 8-12-16,-14 5-9 15,-12 4-3-15,-9 6-1 0,-1 21-2 16,-1 9-11 0,-17 5-45-16,0 2-62 0,2-1-56 15,2-6-135-15</inkml:trace>
  <inkml:trace contextRef="#ctx0" brushRef="#br0" timeOffset="28946.4118">13026 9779 464 0,'-22'0'105'0,"-2"3"-72"16,-7 21 13-16,-8 10-5 16,-8 9-17-16,-3 8-5 15,5 5 13-15,9 7 11 16,20-1-14-16,16-4-7 15,24-5 6-15,28-9 3 16,19-10-24-16,13-8-7 16,7-8 1-16,0-5-1 15,-12-4-1-15,-19-1-25 16,-24 0-71-16,-21 2-105 0,-15-6-386 16</inkml:trace>
  <inkml:trace contextRef="#ctx0" brushRef="#br0" timeOffset="29262.8717">11134 10774 542 0,'-41'12'135'16,"24"0"-132"-16,17 0 3 16,30 1 1-16,43-2 35 15,46-3 4-15,44-8 3 16,51 0-3-16,46-10 2 16,36-8-15-16,16-2-23 15,-11-2-7-15,-38 0-1 16,-65 0-2-16,-59 3-1 15,-64 9-8-15,-41 7-16 16,-25 3-63-16,-9 3-134 16,-24 6-379-16</inkml:trace>
  <inkml:trace contextRef="#ctx0" brushRef="#br0" timeOffset="31107.6406">11724 11644 590 0,'-11'0'34'16,"5"0"-31"-16,-1 0 6 16,-4 11 1-16,0 13 4 15,-3 8 6-15,4 6 11 16,10 3-10-16,1-3-7 15,33-2-1-15,13-6 12 0,6-1 8 16,1-2-1-16,-15 2-3 16,-15 3-1-16,-20 10-1 15,-8 9-3-15,-39 9-12 16,-14-2-9-16,-7-8-3 16,4-17-2-16,8-21-9 15,6-12-23-15,10-33-57 16,9-15-80-16,15-11-135 15</inkml:trace>
  <inkml:trace contextRef="#ctx0" brushRef="#br0" timeOffset="31307.4516">11894 11624 462 0,'30'0'333'15,"20"0"-281"-15,34 0 18 16,20 0-45-16,6-8-16 16,-2-5-9-16,-8-1-1 15,-18 0-13-15,-24 6-57 16,-16-4-77-16,-27-2-198 16</inkml:trace>
  <inkml:trace contextRef="#ctx0" brushRef="#br0" timeOffset="39504.1635">7108 14312 417 0,'0'-5'131'16,"0"4"-115"-16,0 1 9 16,0 0-19-16,0-2 7 15,0 2 3-15,0 0 2 16,0 2 6-16,0 20 18 16,1 7-6-16,-1 8-15 15,0 6-8-15,0 5-10 0,0-1-3 16,-8 2 0-1,1 1-9-15,1-1-30 0,0 2-95 16,-4-9-141-16</inkml:trace>
  <inkml:trace contextRef="#ctx0" brushRef="#br0" timeOffset="39720.2078">6808 14944 726 0,'19'0'13'0,"28"0"-9"15,17 0 10-15,12 0 13 16,-3 0-19-16,-4-4-8 16,-7-6 0-16,-4 2-8 15,-12 0-23-15,-5 2-113 16,-14 6-187-16</inkml:trace>
  <inkml:trace contextRef="#ctx0" brushRef="#br0" timeOffset="40185.6312">7054 15158 340 0,'-5'0'133'0,"2"0"-118"15,3 0 17-15,0 0-9 16,0 0 14-16,2-5 5 16,12-4 12-16,6-4 6 0,3-2-4 15,-2 1-23-15,-4 4-13 16,-6 5-9-16,-6 3-6 16,-5 2-3-16,0 18-2 15,-19 28 1-15,-13 14-1 16,-7 12-1-16,3-6 0 15,13-11 1-15,15-13 0 16,8-12 0-16,18-14 0 16,17-8 0-16,13-8 0 15,10-1 0-15,5-16-1 16,-2 0-13-16,-5 2-100 16,-22 1-207-16</inkml:trace>
  <inkml:trace contextRef="#ctx0" brushRef="#br0" timeOffset="40734.5996">5708 15864 438 0,'-24'3'145'0,"12"2"-138"16,9-4 2-16,3 1 5 0,7-1-4 15,28 1 10-15,34 3 37 16,41-4 10-16,47-1-4 16,49 0-2-16,43 0-14 15,35 0-5-15,26 0-16 16,7 0-9-16,-18-3-17 16,-32 2 0-16,-57 1 0 15,-52 0 0-15,-54 4 0 16,-45 10-7-16,-24-2-99 15,-27-10-181-15</inkml:trace>
  <inkml:trace contextRef="#ctx0" brushRef="#br0" timeOffset="41948.3073">6790 16386 543 0,'-9'0'30'0,"9"0"-28"16,0 2-2-16,0 18 0 15,0 10 0-15,9 6 2 16,4 2 4-16,1 0 2 16,1-1-2-16,0-7-3 15,-4-10 1-15,0-8-4 16,-5-7 0-16,0-5-3 16,1 0 3-16,-1-24 1 15,2-9-1-15,-5-12-1 0,-2-5 0 16,-1-6 1-1,0 2 0-15,0 4 0 0,0 10 1 16,0 9 0-16,0 9 1 16,0 6 0-16,0 8-2 15,0 0 1-15,6 2 1 16,6-2-1-16,0-2 0 16,7-1 3-16,7-4 6 15,3-3 3-15,9-1 0 16,5 2-1-16,8 3-2 15,7 5-2-15,5 2-3 16,2 3-1-16,3 4-4 0,-4 0 0 16,-4 0-1-1,-5 1-3-15,-6 9-1 0,-9 4-8 16,-9 1-32-16,-7 4-63 16,-9 0-94-16</inkml:trace>
  <inkml:trace contextRef="#ctx0" brushRef="#br0" timeOffset="42430.4144">7300 16373 455 0,'-6'-2'61'0,"6"-9"-19"16,0-2-22-16,9-3-13 16,10-2 17-16,1 3 15 15,2 0-1-15,1 1 2 16,-5 6-7-16,-4 2-9 15,-6 6-10-15,-5 0-12 16,-1 6-2-16,-2 19 0 16,0 7 1-16,0 4-1 0,-7 0-1 15,0-12 0-15,5-4-1 16,2-8-2-16,0-8-1 16,14-1 5-16,8-3 0 15,4 0 3-15,-7 3 4 16,-3 2 4-16,-8 2 12 15,-5 8-10-15,-3 7-9 16,-8 7-2-16,-23 2-2 16,-12-4-9-16,-11-2-32 15,-3-10-40-15,-2-6-28 16,2 2-63-16,6 0-121 16</inkml:trace>
  <inkml:trace contextRef="#ctx0" brushRef="#br0" timeOffset="42696.4918">6670 16911 410 0,'0'0'152'16,"0"0"-122"-16,14 0-13 15,25 0 29-15,22-3 22 16,22-7-3-16,18 0-17 15,16-3-14-15,6 2-13 16,-3 5-9-16,-5 4-8 0,-15 2-4 16,-13 0-4-1,-14 10-4-15,-12 4-17 0,-10 2-18 16,-11-1-42-16,-7 2-37 16,-12-1-81-16</inkml:trace>
  <inkml:trace contextRef="#ctx0" brushRef="#br0" timeOffset="43411.4207">7035 17233 207 0,'-11'0'210'0,"5"0"-192"16,5 0-6-16,1 0 5 0,0 0-8 15,0 0-1-15,0 0 19 16,0 0 11-16,0 0 1 16,0 0-11-16,0 0-9 15,-2 0-2-15,2 0 3 16,0 0-3-16,2-2 0 15,11-6 6-15,9-2 1 16,4 0 2-16,5-2 6 16,5 2-10-16,1 4-2 15,-1 0-1-15,-3 6-3 16,-11 0-10-16,-5 0-6 16,-7 10 1-16,-5 9-1 15,-4 6 0-15,-1 6 0 0,-1 0 0 16,-14-3-1-16,-5-8 1 15,7-7-2-15,4-8 1 16,6-5-1-16,3 2 1 16,0-2 1-16,0 0 0 15,0 2 1-15,10 5 1 16,8 6 3-16,2 6 1 16,-4 8 0-16,-3 4-4 15,-11 1 0-15,-2 7 0 16,-16-3-2-16,-20-7 0 15,-11-7 0-15,-9-11 0 16,-5-11-1-16,-4-7-5 0,-3-24-18 16,5-7-41-1,18-8-67-15,17-5-98 0</inkml:trace>
  <inkml:trace contextRef="#ctx0" brushRef="#br0" timeOffset="43994.1247">9332 15854 462 0,'3'0'214'0,"12"0"-192"16,15-1-7-16,10-3-1 0,4 4-14 15,-12 0-6-15,-9 4-39 16,-14 13-146-16,-9 5-283 15</inkml:trace>
  <inkml:trace contextRef="#ctx0" brushRef="#br0" timeOffset="44142.6745">9337 16077 583 0,'0'0'217'16,"11"2"-182"-16,18 1-25 15,22 2-10-15,19-3-1 16,10-2-18-16,10 0-130 0,-12-19-415 16</inkml:trace>
  <inkml:trace contextRef="#ctx0" brushRef="#br0" timeOffset="44641.5157">11049 15032 389 0,'-47'0'211'0,"2"4"-173"15,2 15-9-15,8 1-1 16,10-4 11-16,11-5-7 16,14-4-15-16,0-5-1 0,26 3-8 15,8 4 19-15,2 2 4 16,-6 6-12-16,-9 5 7 16,-14 8-5-16,-7 8 1 15,-19 6-7-15,-21-3-11 16,-16 0-4-16,-3-12 0 15,2-12-7-15,9-14-24 16,15-3-34-16,19-8-62 16,14-9-112-16</inkml:trace>
  <inkml:trace contextRef="#ctx0" brushRef="#br0" timeOffset="44857.7629">11363 15189 699 0,'-3'0'60'16,"-2"18"-35"-16,-2 10-20 16,1 8-5-16,-3 1-4 15,-2-3-14-15,0 4-65 16,-3-3-109-16,-5-4-229 15</inkml:trace>
  <inkml:trace contextRef="#ctx0" brushRef="#br0" timeOffset="45024.1703">11461 14876 731 0,'-1'0'82'0,"-1"0"-82"16,2 10-5-16,0 21-68 16,0 11-106-16,2 5-208 15</inkml:trace>
  <inkml:trace contextRef="#ctx0" brushRef="#br0" timeOffset="45256.9234">11697 15246 623 0,'0'-1'94'0,"9"1"-35"16,7 0-35-16,4 0-7 15,7 0-4-15,1 0 4 16,2 0 3-16,-4 6-1 16,-5 5 2-16,-9 8-8 15,-9 8-3-15,-3 7-2 16,-6 10-8-16,-13 0-1 15,1 4-16-15,11-10-105 16,5-20-197-16</inkml:trace>
  <inkml:trace contextRef="#ctx0" brushRef="#br0" timeOffset="45590.1606">12759 14937 537 0,'-42'0'62'15,"-1"7"-9"1,-12 21-12-16,-2 16-6 0,2 8 2 15,13 7 9-15,18 1-8 16,24 0-8-16,8-3-2 16,35-9 5-16,8-4-23 15,6-8-6-15,-1-10-4 16,-7-6-2-16,-5-10-7 16,-11-8-22-16,-5-2-93 15,-7-2-172-15</inkml:trace>
  <inkml:trace contextRef="#ctx0" brushRef="#br0" timeOffset="45988.9157">10830 15918 717 0,'0'0'65'16,"52"0"-50"-16,59 0 14 15,59 14 45-15,49 10-13 16,27 10-25-16,-4-7-16 16,-11-5-14-16,-28-13-6 15,-46-9 0-15,-48 0 0 16,-45 0-25-16,-33 0-70 15,-26 0-121-15,-13 0-309 16</inkml:trace>
  <inkml:trace contextRef="#ctx0" brushRef="#br0" timeOffset="46272.4608">11830 16651 526 0,'0'38'377'0,"-24"24"-318"15,1 16-14-15,-4-5-40 16,11-15-5-16,16-19-13 16,15-22-81-16,19-17-337 15</inkml:trace>
  <inkml:trace contextRef="#ctx0" brushRef="#br0" timeOffset="59872.1274">18412 7058 83 0,'0'-11'5'16,"0"-3"11"-16,0-2 4 15,0 1 21-15,0-2 4 16,0 5 27-16,0-1-27 16,0 2-22-16,0 1 23 15,0 0 2-15,0 0-13 16,0-1 3-16,0-3 4 0,0 0-10 15,0 4-1 1,0 3 0-16,0 2-7 0,0 3 5 16,0 2-2-16,0 0-10 15,2 7-8-15,7 19 3 16,4 12 32-16,-3 8-30 16,0 6-10-16,-6 5-4 15,0 3 0-15,-4 2-5 16,0 4-23-16,-2 2-60 15,-14-4-46-15,-4-6-99 16</inkml:trace>
  <inkml:trace contextRef="#ctx0" brushRef="#br0" timeOffset="60087.7031">17982 7758 340 0,'-6'1'178'0,"6"-1"-121"15,3 0-24-15,30-13-7 16,21-11 22-16,21-5 17 16,14 0-17-16,5 4-15 15,2 1-13-15,-11 6-12 16,-12 7-8-16,-15 6-4 16,-19 5-34-16,-15 8-98 15,-17 18-120-15</inkml:trace>
  <inkml:trace contextRef="#ctx0" brushRef="#br0" timeOffset="60652.7374">18299 7935 31 0,'-5'0'363'0,"2"0"-323"16,3-2-14-16,0 2-12 16,0-2-11-16,0 1 5 15,0 1 10-15,0 0 13 16,0-1 4-16,0-2 10 16,0-7 5-16,14-2 1 15,13-4-3-15,7-4-6 16,7-4-10-16,6 3 2 0,1 1-2 15,-7 7-9 1,-6 3-6-16,-11 8-9 0,-12 2-7 16,-7 12-1-16,-5 24 2 15,-19 28 1-15,-24 13-2 16,-9 13-1-16,-2-1 0 16,12-16 0-16,18-17 0 15,18-17 0-15,6-12-1 16,24-14 1-16,16-8 0 15,8-5 0-15,8 0 0 16,-6-11-2-16,-5-1-11 16,-7 4-53-16,0 1-109 15,-11-4-200-15</inkml:trace>
  <inkml:trace contextRef="#ctx0" brushRef="#br0" timeOffset="62415.5695">20760 6907 334 0,'-7'22'295'0,"4"14"-264"16,3 10 5-16,10 3-18 16,13 0 1-16,-1-9-10 0,1-8-6 15,2-17-2-15,0-15-1 16,1-4 0-16,-4-34 1 15,-3-15-1-15,-5-10-1 16,-10-2 0-16,-4-1 0 16,-8 0 1-16,-14 6 1 15,2 13-1-15,2 14 1 16,7 14 0-16,10 9-1 16,1 3 1-16,19-2-1 15,26-7 0-15,24-3 1 16,19-3 1-16,10-2 4 15,3 0 3-15,-7 4 7 0,-14 4 4 16,-19 6-20-16,-23 9 0 16,-18 1-31-16,-17 12-97 15,-3 16-123-15</inkml:trace>
  <inkml:trace contextRef="#ctx0" brushRef="#br0" timeOffset="62830.9818">21168 6865 599 0,'-8'-4'30'16,"8"2"4"-16,0 1-27 15,11-3 1-15,14-2 11 16,13-3 12-16,3 0-6 16,0 2-1-16,-12 3 10 15,-9 4-4-15,-13 0-17 16,-7 24-11-16,-1 14 1 16,-20 10 2-16,-3 2-4 15,4-5-1-15,9-11 0 16,11-6-1-16,4-6-2 0,22-7 2 15,5 0 1 1,-1-1 1-16,-6 1 2 0,-8 4 16 16,-12 9 13-16,-4 14-10 15,-37 10-6-15,-24 5-16 16,-17-6 0-16,-7-10-38 16,5-15-70-16,5-10-68 15,6-16-171-15</inkml:trace>
  <inkml:trace contextRef="#ctx0" brushRef="#br0" timeOffset="63046.8776">20628 7497 507 0,'0'10'72'0,"22"-1"-6"16,32-1 10-16,26-7 3 15,26-1-17-15,27-2-21 16,13-16-15-16,5 0-7 15,-11 0-7-15,-28 4-7 16,-27 6-5-16,-28 7-2 16,-24 1-8-16,-16 0-71 15,-15 5-50-15,-2 11-42 16,-10 10-55-16</inkml:trace>
  <inkml:trace contextRef="#ctx0" brushRef="#br0" timeOffset="63579.4493">21014 7854 338 0,'-10'0'32'16,"7"0"-13"-16,1 0 13 15,-1 0 2-15,-2 0-4 16,-2 0-8-16,1 0-7 0,0 0 17 16,3 0 11-1,2 0 10-15,1-2-20 0,0 2-10 16,0-2-3-16,0-1 1 15,10-3 4-15,19-1 7 16,13-6 1-16,8 0 1 16,1 2 1-16,-9 4-4 15,-13 5-10-15,-9 2-12 16,-13 4-5-16,-5 23-3 16,-2 11 0-16,0 6 0 15,-3-2-1-15,1-4 0 16,2-8-1-16,12-6 1 0,14-2-1 15,2 1 1 1,-4-3 1-16,-11 6 0 0,-13 9 7 16,-4 10 16-16,-40 10-11 15,-18 2-12-15,-17-10-1 16,0-20-16-16,13-27-51 16,18-22-141-16,8-38-346 15</inkml:trace>
  <inkml:trace contextRef="#ctx0" brushRef="#br0" timeOffset="64260.7824">22458 7363 420 0,'-39'0'230'16,"4"14"-206"-16,2 8 18 15,6 0-10-15,11 0-11 16,11-2-9-16,5-3-5 16,21-1-1-16,10 1 5 15,2-1 21-15,-9 0 12 16,-12 6 0-16,-12 8-9 16,-6 7-3-16,-30 3-10 15,-14 1-16-15,-9-6-5 16,4-13-1-16,7-14-13 0,11-8-32 15,10-18-71-15,19-12-117 16,8-6-263-16</inkml:trace>
  <inkml:trace contextRef="#ctx0" brushRef="#br0" timeOffset="64478.2777">22833 7449 689 0,'0'0'30'0,"0"0"7"0,9 4-27 16,1 12 16 0,-1 8-3-16,-4 4-20 0,-3 4-3 15,-2 2-16-15,0 1-72 16,-14-1-110-16,-10-4-218 15</inkml:trace>
  <inkml:trace contextRef="#ctx0" brushRef="#br0" timeOffset="64642.9976">22915 7078 435 0,'0'-7'275'0,"0"7"-263"0,0 0-12 16,3 18-27-16,3 13-111 16,-5 1-254-16</inkml:trace>
  <inkml:trace contextRef="#ctx0" brushRef="#br0" timeOffset="64992.5015">23095 7527 370 0,'0'-2'226'0,"0"2"-154"16,0 0-2-16,5 0-37 15,-1 6-7-15,4 5-3 16,2-4-15-16,2-1-5 16,9-6 0-16,9 0 16 15,6 0 12-15,0 0 1 16,-7 0-11-16,-9 0 0 16,-11 5-9-16,-9 19-1 15,0 9-2-15,-11 6-9 16,-13 0-2-16,-1-4-52 0,13-19-181 15</inkml:trace>
  <inkml:trace contextRef="#ctx0" brushRef="#br0" timeOffset="65558.2728">24439 7058 344 0,'-10'-7'78'16,"-5"1"13"-16,-10 6-32 15,-11 0-22-15,-15 28-10 16,-8 23-3-16,-4 23 11 15,9 14 19-15,23 5 16 16,28-5-4-16,13-15-16 16,38-18-12-16,19-16-21 15,21-15-14-15,8-13-3 16,-1-8-3-16,-8-3-98 0,-27-16-175 16</inkml:trace>
  <inkml:trace contextRef="#ctx0" brushRef="#br0" timeOffset="72574.0382">18945 7433 345 0,'-5'-2'54'16,"2"1"-28"-16,3 1 9 16,0-1-8-16,0-1-4 15,0 0 12-15,0 0 6 16,0 2 0-16,0-2 6 15,0 2-10-15,3 0-19 16,12 0-4-16,6 0-1 16,3 0-9-16,-2 0-2 0,-2 0-2 15,-1 0-3-15,-8 0-24 16,-5 8-56-16,-6 6-85 16,-6 4-51-16</inkml:trace>
  <inkml:trace contextRef="#ctx0" brushRef="#br0" timeOffset="72723.8567">18873 7682 325 0,'0'0'155'0,"0"0"-70"16,14 0 8-16,8 0-22 16,6 0-36-16,5 0-18 15,1 0-14-15,-2 0-3 0,-7 0-48 16,-10 0-174-16</inkml:trace>
  <inkml:trace contextRef="#ctx0" brushRef="#br0" timeOffset="73654.7999">19897 6756 36 0,'-3'-6'339'16,"-3"2"-315"0,2 4-11-16,3 0-5 0,-1 0-1 15,-2 0 16-15,4 0 14 16,0 0-7-16,0-2-2 16,-1 2 11-16,1-2-3 15,-2-2 2-15,2 4-12 16,0-1-11-16,0-1 1 15,0 1-1-15,14-3 4 16,11 0 6-16,6-2 7 16,2 2-12-16,0 1 0 15,-5 3-1-15,-7 0 1 16,-1 0-10-16,-7 0-5 16,-1 5-4-16,-5 12 2 15,-7 8-3-15,0 9 3 0,-9 4 0 16,-16 3-2-16,-2-4-1 15,7-8 1-15,7-8-1 16,10-8 0-16,3-3-1 16,11-4 1-16,19-1 0 15,6-2 1-15,1 2-1 16,-9 2 2-16,-7 8-1 16,-9 6 6-16,-12 12 7 15,-9 11 3-15,-31 8-5 16,-18 4-9-16,-13-10-3 15,3-10-3-15,8-14-10 16,11-12-40-16,10-10-46 0,6 0-36 16,6 0-82-16,8 0-152 15</inkml:trace>
  <inkml:trace contextRef="#ctx0" brushRef="#br0" timeOffset="73887.4441">19585 7499 456 0,'12'-2'240'0,"28"2"-199"16,29 0 41-16,26 0-32 0,13 0-21 15,2 0-16-15,-15 0-10 16,-19 5-3-16,-25 4-2 15,-18 3-31-15,-20 3-86 16,-13 0-93-16,-3-3-247 16</inkml:trace>
  <inkml:trace contextRef="#ctx0" brushRef="#br0" timeOffset="74436.2802">19583 8011 117 0,'-3'-15'337'16,"-1"8"-278"-16,2 7 6 16,1 0-41-16,1 7-17 15,-4 18 0-15,4 9 13 16,0 6 0-16,0 5 6 16,0 4 9-16,5-4-5 15,6-4-7-15,4-8-11 0,3-11-4 16,2-9 1-16,0-11 0 15,2-2 1-15,-1-24 2 16,-1-14-8-16,-1-11-3 16,-8-5-1-16,-4-6 0 15,-7-1-1-15,0 5-4 16,0 5 1-16,-9 15 1 16,1 12 3-16,7 9 0 15,1-1 0-15,3 2 0 16,24-5-5-16,9 3 2 15,11-2 3-15,4 2 1 16,6 2-1-16,2 2 1 0,-2 2 2 16,-6 4-1-16,-15 2-2 15,-11 4-6-15,-12 0-82 16,-13 10-138-16</inkml:trace>
  <inkml:trace contextRef="#ctx0" brushRef="#br0" timeOffset="74901.7585">19933 8029 319 0,'-2'-4'83'0,"2"4"-41"16,0-6-3-16,6-2 1 16,13-6 10-16,7-1 6 15,3-4-1-15,-2 5-5 16,-6 5 5-16,-6 7-13 15,-7 2-26-15,-8 11-12 16,0 21 4-16,0 12 5 16,-8 4-9-16,-5-4-3 0,7-5-1 15,6-12 0-15,0-8-2 16,18-5-1-16,3-3 3 16,-1-2 0-16,-5 5 2 15,-6 4 10-15,-9 11 22 16,-1 8-13-16,-29 5-7 15,-12-2-12-15,-3-11-2 16,7-14-7-16,8-15-39 16,7-9-92-16,13-24-131 15</inkml:trace>
  <inkml:trace contextRef="#ctx0" brushRef="#br0" timeOffset="75180.3977">20532 7575 840 0,'-3'0'40'15,"-3"7"-39"-15,5 9-1 16,-4-8-113-16,2-8-270 16</inkml:trace>
  <inkml:trace contextRef="#ctx0" brushRef="#br0" timeOffset="76763.9508">16762 7140 258 0,'-12'0'29'15,"1"0"-11"-15,3 2 0 16,3 1 7-16,2-2-4 16,3-1-1-16,0 0 20 15,-1 0 7-15,1 0-2 0,-2 0 1 16,1 0-4-16,1-1-9 15,0 1-11-15,-2-1-5 16,2 1 0-16,0-2 4 16,0-2 2-16,0-3-2 15,5-4-6-15,20-3-9 16,9-1 11-16,11 4 7 16,1 6 1-16,-5 5-6 15,-11 0 3-15,-14 5-8 16,-13 24-7-16,-3 8 0 15,-24 9-2-15,-10 2-3 16,1-3-2-16,8-14-2 0,12-8 2 16,13-10-2-16,0-6-1 15,25 0 3-15,13 1 1 16,1 3-1-16,-5 5 2 16,-11 6 0-16,-17 8 0 15,-6 11 4-15,-41 7 2 16,-21-1-8-16,-11-7 0 15,1-8-12-15,9-13-60 16,8-10-68-16,9-9-124 16</inkml:trace>
  <inkml:trace contextRef="#ctx0" brushRef="#br0" timeOffset="76979.9895">16522 7770 693 0,'18'0'107'16,"22"0"-68"-16,20 0 23 15,17 0-33-15,8 0-23 16,2 0-4-16,-1 0-2 16,-11 0-2-16,-16 0-27 15,-18 0-105-15,-13 6-93 16,-11-2-223-16</inkml:trace>
  <inkml:trace contextRef="#ctx0" brushRef="#br0" timeOffset="77528.6369">16329 8260 558 0,'0'0'65'0,"0"3"-43"16,8 30 7-16,5 16 11 16,2 10-27-16,2 10-5 15,-2 2 2-15,-1-2-2 16,2-9-5-16,-2-13-3 16,1-17 1-16,2-19-1 15,-1-11 2-15,5-20 2 16,1-29-1-16,2-19-3 15,-4-16-2-15,-3-11 1 16,-9-2 0-16,-4 7 1 0,-1 10-1 16,-1 20 1-16,4 23 0 15,0 15 0-15,3 12 0 16,8 8-1-16,8 2 0 16,12 0 1-16,9 0 1 15,17 0-1-15,16-10 1 16,9-8 1-16,-1 2 1 15,-9-3 1-15,-13 2-4 16,-16 10-3-16,-14 6-32 16,-18 1-107-16,-12 0-208 15</inkml:trace>
  <inkml:trace contextRef="#ctx0" brushRef="#br0" timeOffset="77994.2285">16872 8334 123 0,'-3'0'335'0,"-1"0"-296"16,4 0-3 0,0 0-18-16,13-13 25 0,14-4-15 15,8-4 22-15,4-1-5 16,-1 5-6-16,-11 7 17 16,-8 8-12-16,-9 2-27 15,-9 22-13-15,-1 16 7 16,-5 13-2-16,-11-2-7 15,0-3-2-15,7-7 0 16,9-13 0-16,0-9-1 16,16-10-2-16,8-1 3 15,-6-2 1-15,-5 1 1 16,-7 6 6-16,-6 9 11 16,-4 12-7-16,-29 7-1 15,-14 0-10-15,-8-8-1 0,6-15-18 16,10-16-59-16,8-8-91 15,10-31-205-15</inkml:trace>
  <inkml:trace contextRef="#ctx0" brushRef="#br0" timeOffset="78294.3609">17702 7754 544 0,'-22'0'332'0,"-2"10"-326"15,7 10-6-15,4-2-53 16,1-12-302-16</inkml:trace>
  <inkml:trace contextRef="#ctx0" brushRef="#br0" timeOffset="79607.0424">21399 6223 363 0,'-8'82'128'15,"-3"42"-51"-15,-1 43-16 0,-12 38-20 16,-14 30-21-16,-18 12-16 16,-16 1-4-16,-8-9-3 15,-1-13-9-15,11-14-24 16,7-19-68-16,18-33-83 15</inkml:trace>
  <inkml:trace contextRef="#ctx0" brushRef="#br0" timeOffset="80055.7968">20477 6314 456 0,'-25'61'113'0,"-7"58"-104"16,-2 55 53-16,-11 48-12 15,-6 36-8-15,-11 17-13 16,-6 16-9-16,0-1-13 16,14-11-7-16,21-23-4 15,26-35-24-15,10-48-131 16,31-45-380-16</inkml:trace>
  <inkml:trace contextRef="#ctx0" brushRef="#br0" timeOffset="80771.7777">21809 10417 559 0,'-32'-9'71'0,"-1"9"-31"15,-6 0 10-15,-4 6-14 16,4 8-11-16,3 3-14 15,14 7-10-15,14-2-1 16,8 1 0-16,6 2 0 16,16-3 2-16,1 2 6 0,-5 0 18 15,-7 2 6 1,-11 6-8-16,-5 10 6 0,-31 5-8 16,-21 3-10-16,-11-4-10 15,-7-12-2-15,5-18-1 16,11-16-2-16,13-12-9 15,15-22-43-15,19-4-47 16,12 2-35-16,11 8-36 16,23 8-31-16</inkml:trace>
  <inkml:trace contextRef="#ctx0" brushRef="#br0" timeOffset="81019.9197">22145 10495 589 0,'0'0'24'16,"2"32"26"-16,1 10 2 15,-2 8-33-15,-1 4-15 16,0-3-3-16,0 1-1 15,0-2-4-15,0 0-17 16,0-5-53-16,-1-10-67 16,-10-22-77-16</inkml:trace>
  <inkml:trace contextRef="#ctx0" brushRef="#br0" timeOffset="81170.4704">22426 10126 576 0,'1'-19'88'16,"5"19"-81"-16,7 0-7 15,-1 6-51-15,-6 21-81 16,-6 10-91-16</inkml:trace>
  <inkml:trace contextRef="#ctx0" brushRef="#br0" timeOffset="81485.7193">22591 10667 340 0,'0'-1'200'16,"0"1"-174"-16,0 9-2 16,4 14-9-16,2 2-10 15,-1-3-3-15,3-3 3 16,2-4-3-16,3-6 6 15,10-5 22-15,8-4 4 16,11-5 3-16,13-20 7 16,5-3-5-16,-4 3-5 0,-9 7 2 15,-16 11-1 1,-12 7-24-16,-13 0-8 0,-4 9-2 16,-2 19-1-16,0 10 0 15,-5 6-9-15,-7-1-96 16,-2-8-129-16,0-13-349 15</inkml:trace>
  <inkml:trace contextRef="#ctx0" brushRef="#br0" timeOffset="81801.6006">23692 10445 460 0,'-68'16'79'16,"-4"26"0"-16,6 10-7 15,12 6-13-15,22 0 4 16,20 0-7-16,12-3-32 15,28-5-9-15,29-6-5 16,17-8-3-16,4-11-7 16,4-5 0-16,-15-6-3 15,-13 0-2-15,-15-2-22 0,-20-1-133 16,-15-5-70-16</inkml:trace>
  <inkml:trace contextRef="#ctx0" brushRef="#br0" timeOffset="82583.0513">20322 10427 190 0,'0'-10'401'16,"0"1"-340"-16,1 8 17 16,23-1-53-16,7 2-8 15,7 0-7-15,2 0-2 0,3 11-8 16,-4 3-2-16,-8 6-34 16,-20 7-124-16,-11 3-315 15</inkml:trace>
  <inkml:trace contextRef="#ctx0" brushRef="#br0" timeOffset="82749.4086">20381 10748 792 0,'13'0'10'15,"18"0"16"-15,12 0-10 0,8 2-16 16,1 10-23-16,-13-2-137 15,-15-1-247-15</inkml:trace>
  <inkml:trace contextRef="#ctx0" brushRef="#br0" timeOffset="83696.7701">18009 9790 204 0,'-3'-2'159'0,"-4"0"-130"16,6 2 10-16,-1 0-18 15,2 0-6-15,0 0-1 16,0 0 5-16,0-1 16 16,0-4 14-16,10-3-17 15,8-1 12-15,9-4-3 0,6 3-13 16,4-2 0-16,5 2-2 15,-5 3 6-15,-7 5-14 16,-9 2-11-16,-11 0-6 16,-8 10-1-16,-2 17 1 15,-8 7 7-15,-12 4-6 16,-1-4-1-16,7-7-1 16,13-5 0-16,1-8-1 15,15-2 1-15,10-2 1 16,2-2 0-16,-3 4 1 15,-9 4 7-15,-7 6 23 16,-8 12-12-16,-13 4-7 16,-32 6-4-16,-16-2-6 0,-12-10-3 15,2-11-2 1,9-16-16-16,9-5-60 0,0-5-77 16,4-13-99-16</inkml:trace>
  <inkml:trace contextRef="#ctx0" brushRef="#br0" timeOffset="84029.322">17247 10337 223 0,'-8'0'330'16,"2"0"-313"-16,6 0 0 15,12 6 11-15,32 3 19 16,35-2-3-16,37-1 9 16,36-1 9-16,26-5-5 15,17 0 0-15,-1 0-16 16,-15 0-16-16,-21 0-17 15,-34 0-6-15,-34 0-2 16,-37 0-2-16,-24 0-16 16,-16 6-60-16,-13 4-127 15,-10-6-191-15</inkml:trace>
  <inkml:trace contextRef="#ctx0" brushRef="#br0" timeOffset="85392.7385">17360 10731 330 0,'0'-8'114'0,"0"-2"-55"16,12 1-19-16,11-6 14 16,5 5-8-16,5 0-7 0,3 1-4 15,-4 6-1 1,0 1-2-16,-8 2-12 0,-8 0-15 16,-6 16-1-16,-4 9 1 15,-6 7 0-15,0 2 2 16,-9 7-1-16,-18 4-3 15,-8 3-2-15,-10 0-1 16,-5-3 2-16,2-5-2 16,3-8 0-16,8-4 0 15,10-6 0-15,12-6 0 16,9-5-1-16,6 0 1 16,0 0 0-16,12 2 2 0,18 1 2 15,10 0-1 1,6-1 3-16,2-2-3 0,-3-2-3 15,-7 1 0-15,-3 2-11 16,-5-2-44-16,-7-2-84 16,-3-8-103-16</inkml:trace>
  <inkml:trace contextRef="#ctx0" brushRef="#br0" timeOffset="85874.8342">17918 10992 486 0,'-7'22'57'0,"4"11"-32"16,3 5 4-16,0 2-12 15,7 2-9-15,5-3 2 16,4-7 1-16,1-3-7 15,5-10 2-15,4-10 2 16,0-9 7-16,-1 0-4 16,0-16 0-16,-4-13-8 15,-6-13-3-15,-2-7 0 16,-10-6 0-16,-3-3-1 16,0-1-2-16,-15 4 2 15,0 11-1-15,-1 8 1 0,7 7 1 16,1 7-2-16,4 3 0 15,4 5 2-15,0 3 0 16,0 4 1-16,6-5 0 16,15 0 1-16,10-5 3 15,14-4 10-15,13-2 17 16,11-2 2-16,10 0-7 16,3-1-10-16,1 4-4 15,-11 6-5-15,-14 4-7 16,-15 10-1-16,-14 2-11 15,-10 4-53-15,-13 13-81 16,-6 5-92-16</inkml:trace>
  <inkml:trace contextRef="#ctx0" brushRef="#br0" timeOffset="86441.8093">18414 10906 290 0,'-7'0'15'0,"6"0"-3"16,-1 0 20-16,1 0 3 15,1 0-14-15,-3 0 23 16,3-1 7-16,0-1-5 16,0-1-7-16,0-3-5 15,0-5 0-15,9-4-22 16,9-1-4-16,4 0 9 15,5 0 11-15,-1 2 13 16,0 4-1-16,-6 2-5 16,-4 6-8-16,-7 2-13 15,-4 0-12-15,-2 7 0 0,-3 16 0 16,0 11 0-16,-5 2-2 16,-5 1 1-16,4-4-1 15,6-9 0-15,0-5 0 16,13-7 0-16,10-1 0 15,0-2 1-15,-1 1 3 16,-6 4 14-16,-10 4 16 16,-6 11-10-16,-27 8-8 15,-24 5-6-15,-6-7-10 16,1-14-1-16,10-18-19 0,8-6-97 16,13-33-239-1</inkml:trace>
  <inkml:trace contextRef="#ctx0" brushRef="#br0" timeOffset="95059.143">19128 9912 37 0,'0'-9'395'0,"0"0"-327"15,0 7 9-15,0 0-27 16,0-2-4-16,0 4-1 15,0-5 11-15,3-2-4 16,0 1-20-16,0 2-19 16,3-2-13-16,0 4 0 15,2 2-13-15,-2 0-46 16,-2 0-68-16,-4 0-61 16,0 0-65-16</inkml:trace>
  <inkml:trace contextRef="#ctx0" brushRef="#br0" timeOffset="95568.3777">19318 9897 556 0,'-9'11'50'0,"7"15"-47"16,2 4 1-16,0 1-1 0,5-1 0 16,5-4-3-16,4-10 1 15,1-5-1-15,2-8 0 16,3-3 0-16,-1-6 5 15,1-18 1-15,-1-10-1 16,0-5-5-16,-4-4-2 16,-7 0-1-16,-5-3 1 15,-3 2 0-15,-2 2 0 16,-12 6-3-16,1 8 2 16,3 10 3-16,4 9 0 15,5 6 0-15,1-1 0 16,7-3-1-16,17-7 1 0,13-7 2 15,11-4 5-15,10-5 4 16,9 0-2-16,8 0 2 16,-7 3-2-16,-5 5-9 15,-18 6 0-15,-18 11-26 16,-20 5-115-16,-7 4-230 16</inkml:trace>
  <inkml:trace contextRef="#ctx0" brushRef="#br0" timeOffset="96000.4899">19624 9799 326 0,'-8'2'170'16,"5"1"-154"-16,3-3 21 15,5 0-6-15,20 0-19 16,9-14 6-16,7-2 18 16,2 4 0-16,-9 2-1 15,-13 8 2-15,-14 2-17 16,-7 10-19-16,-11 22 6 15,-21 10 0-15,-2 3-6 0,3-4-1 16,8-11-1-16,14-10-3 16,9-11 0-16,2-5-1 15,22-2 3-15,4 0 2 16,2 0 2-16,-7 1 1 16,-10 8 3-16,-13 8 3 15,-2 8-6-15,-29 8-3 16,-10 0 0-16,-8-3-48 15,-4-4-115-15,5-11-186 16</inkml:trace>
  <inkml:trace contextRef="#ctx0" brushRef="#br0" timeOffset="96216.6529">19265 10386 542 0,'25'-10'148'16,"19"2"-89"-16,26-3 23 16,23-4-35-16,14-1-13 15,8-6-20-15,-2 2-8 16,-12 2-5-16,-20 4-1 16,-24 7-6-16,-21 5-34 15,-14 2-66-15,-17 0-65 16,-5 0-112-16</inkml:trace>
  <inkml:trace contextRef="#ctx0" brushRef="#br0" timeOffset="96994.2096">19290 10874 171 0,'-2'-8'407'15,"-1"5"-349"-15,3-1 21 16,0 3-22-16,0-3-26 16,0 2-8-16,0 0-5 15,0 2-16-15,0 0-2 16,0 0-5-16,0 0-21 0,0 6-58 15,0 2-81-15,0 0-181 16</inkml:trace>
  <inkml:trace contextRef="#ctx0" brushRef="#br0" timeOffset="97563.8117">19453 10906 391 0,'0'15'119'0,"3"9"-62"16,8 9 3-16,4 2-30 15,0-1-13-15,2-6-7 16,-3-8 0-16,1-6-2 15,-5-7-2-15,1-7 0 0,2 0 6 16,1-29-4-16,-1-12-8 16,-1-10 0-16,-7-3-8 15,-5 1-7-15,0 2 8 16,-6 1 4-16,-5 8 3 16,2 3 2-16,9 6 1 15,0 3 1-15,9 0 0 16,17-2-1-16,11 2 0 15,8 1 5-15,10 2 3 16,7 2 4-16,3 3-2 16,-4 4-5-16,-6 8-7 15,-15 6-1-15,-13 4-23 0,-21 0-108 16,-6 16-146-16</inkml:trace>
  <inkml:trace contextRef="#ctx0" brushRef="#br0" timeOffset="98061.9642">19822 10781 268 0,'-2'0'57'0,"1"-2"-13"15,1 1-9-15,-3-1-12 16,3-2 13-16,0 0 27 15,0-2 6-15,4-4-18 16,13-4-20-16,5 0-1 16,3-1-6-16,0 2 8 0,-3 3 4 15,-7 4-8 1,-8 6-15-16,-4 4-12 0,-3 23 0 16,0 12 2-16,0 5 0 15,0-4-1-15,0-8-1 16,0-10-1-16,19-2 0 15,6-7 0-15,2-2 1 16,-5 1 1-16,-10 0 4 16,-12 7 14-16,-3 8-9 15,-36 7-4-15,-18-3-7 16,-8-7-24-16,-4-22-124 16,12-4-213-16</inkml:trace>
  <inkml:trace contextRef="#ctx0" brushRef="#br0" timeOffset="100157.193">17384 12525 144 0,'-1'-4'265'0,"-4"2"-240"15,4 1 4-15,1 0-8 16,0 1-4-16,0-2-3 15,0 2 9-15,0-2 9 16,0 1 3-16,0 1-2 16,0-3 0-16,0 1-4 15,0-2-6-15,14-3 1 16,16-2 1-16,9-3 8 16,2 5-11-16,-1 2-1 15,-12 4-2-15,-8 1-7 16,-10 0-9-16,-7 23-3 0,-3 11 2 15,-7 9 2-15,-16 4-3 16,2-7-1-16,7-8 0 16,7-13 0-16,7-10-1 15,8-3 1-15,20-1 3 16,12 2-2-16,1 5 6 16,-4 3 2-16,-9 7 9 15,-11 9-7-15,-17 10-5 16,-12 5 2-16,-34 8-5 15,-20-6-3-15,-9-15-3 16,5-15-4-16,11-18-10 16,15-5-50-16,11-14-77 0,20-1-162 15</inkml:trace>
  <inkml:trace contextRef="#ctx0" brushRef="#br0" timeOffset="100689.2085">18102 12739 322 0,'-2'-3'247'0,"1"3"-216"16,1 0-2-16,0 13-16 15,7 12 6-15,10 3-3 16,5 1 11-16,0-2-4 16,2-3-7-16,0-7-6 15,0-6-4-15,0-9 0 16,1-2 0-16,2-18 1 15,-3-18-3-15,-2-10-4 16,-5-5-4-16,-8-3-5 16,-9 1-1-16,0-2 5 15,-11 1 5-15,-7 5 0 0,5 12 1 16,1 8 0-16,9 11 2 16,3 3-1-16,0-2 3 15,21-3 3-15,13-2 0 16,14-4 9-16,10 2 9 15,11 2-13-15,2 2 3 16,1 3-1-16,-2 3-5 16,-4 6-8-16,-8 3-2 15,-7 5-2-15,-2 0-30 16,-10 0-99-16,-6 11-109 16</inkml:trace>
  <inkml:trace contextRef="#ctx0" brushRef="#br0" timeOffset="101204.6039">18851 12596 253 0,'-6'0'155'16,"1"0"-111"-16,4 0 14 15,1 0-13-15,0-5 9 16,3-4 5-16,19-2-18 15,5-1-1-15,3 0-8 16,-2 0 1-16,-5 7-1 16,-10 2-7-16,-4 3-9 15,-6 0-14-15,-3 18-2 16,0 10 0-16,0 3-1 16,0-2 1-16,0-11-3 15,0-7-2-15,22-8 1 16,9-3 4-16,10 0 0 15,-4 0 5-15,-5 0 3 0,-12 4 1 16,-9 11 4-16,-11 14 2 16,0 9-5-16,-30 9-3 15,-13 3-7-15,-6-12 0 16,5-10-8-16,10-12-50 16,4-16-134-16,5-4-411 15</inkml:trace>
  <inkml:trace contextRef="#ctx0" brushRef="#br0" timeOffset="101703.6496">17175 13615 470 0,'-7'-6'96'0,"6"4"-67"16,1-4 32-16,13-3-16 16,27-7-27-16,30-3 12 15,39-3 21-15,37-1 1 16,35-3-1-16,25 1-7 15,13-1-8-15,2 3-17 16,-15-1-13-16,-24 4-4 16,-30 2-2-16,-30 8 0 0,-23 6 0 15,-16 4-4-15,-8 4-5 16,-5 14-33-16,-3 1-52 16,-7-4-105-16,-14-15-169 15</inkml:trace>
  <inkml:trace contextRef="#ctx0" brushRef="#br0" timeOffset="102800.7432">17542 14089 410 0,'-4'0'138'0,"4"0"-131"16,0-6 38-16,19-4-13 15,16-4-9-15,12-1 30 16,6-1 8-16,0 5-3 15,-5 4-13-15,-12 7-8 0,-13 0-21 16,-10 12-11-16,-9 21-1 16,-4 12 2-16,-10 13-3 15,-20 13-2-15,-8 2-1 16,4-1-1-16,7-12 0 16,11-16-1-16,13-15 2 15,3-13-1-15,1-7 1 16,20-4 1-16,7 0 3 15,10-2 1-15,4-3 1 16,4 0 1-16,-3 0-6 16,-4 0-1-16,-5 0-8 15,-8 10-59-15,-11 1-156 0,-12 0-314 16</inkml:trace>
  <inkml:trace contextRef="#ctx0" brushRef="#br0" timeOffset="103133.2568">18375 14251 572 0,'-7'0'61'0,"5"0"-9"15,1 0-27-15,1 0-21 16,0 0-4-16,0 0 0 16,3-5-1-16,13-6 1 15,4-7 3-15,2 0 4 16,-5 4 14-16,-8 4 12 16,-2 6 9-16,-7 4-17 15,0 0-8-15,0 7-7 16,-13 15-6-16,1-1-4 15,5-6-6-15,7-7-34 16,0-8-82-16,6-4-160 16</inkml:trace>
  <inkml:trace contextRef="#ctx0" brushRef="#br0" timeOffset="103565.2632">18818 13822 627 0,'-12'0'53'16,"9"2"-18"-16,3-2-14 15,24 0-3-15,19-13 3 16,11-4 21-16,6-3-1 15,-4 6-7-15,-8 5-4 0,-18 7-12 16,-14 2-7-16,-14 16-8 16,-2 18-2-16,-12 11 1 15,-15 5-1-15,2-6-1 16,8-14 0-16,14-12-1 16,3-10-2-16,21-8-3 15,15 0 5-15,6 0 1 16,-2 0 3-16,-4 0 0 15,-9 12 1-15,-11 10 1 16,-15 14 5-16,-1 14 1 0,-36 11-3 16,-14 10-8-1,-7-4-1-15,2-12-4 0,10-22-1 16,9-26-30-16,7-7-77 16,2-32-151-16</inkml:trace>
  <inkml:trace contextRef="#ctx0" brushRef="#br0" timeOffset="104114.2083">17671 12448 683 0,'-108'79'45'16,"-19"29"6"-16,-5 20-31 15,-5 19-17-15,13 10-3 0,25 3-10 16,39-10-72-1,48-43-144-15</inkml:trace>
  <inkml:trace contextRef="#ctx0" brushRef="#br0" timeOffset="104662.6359">19540 13886 798 0,'-67'79'29'0,"-17"31"24"15,-10 20-42-15,-1 13-9 16,8 10 9-16,4 3 5 16,19-19-16-16,32-23-13 0,32-54-164 15,48-58-324-15</inkml:trace>
  <inkml:trace contextRef="#ctx0" brushRef="#br0" timeOffset="105610.6294">20353 13421 601 0,'6'0'99'16,"6"0"-50"-16,6 0 18 16,4-1-32-16,-2 1-28 0,-1 0-7 15,-1 0-6-15,-8 22-54 16,-8 6-164-16</inkml:trace>
  <inkml:trace contextRef="#ctx0" brushRef="#br0" timeOffset="105760.2821">20404 13679 731 0,'12'-14'36'16,"19"6"0"-16,13-2-12 15,8 7-24-15,1 3-1 16,-8 0-113-16,-13 0-274 16</inkml:trace>
  <inkml:trace contextRef="#ctx0" brushRef="#br0" timeOffset="106175.7434">21163 12826 458 0,'-9'44'57'16,"9"12"22"-1,0 6-46-15,17-2-15 0,11-11-6 16,5-21-6-16,7-19-2 15,5-9-1-15,4-29 0 16,-4-23-1-16,-2-14-2 16,-10-5-4-16,-15 3-4 15,-13 3 2-15,-5 6 6 16,-17-3 0-16,-10 3 0 16,5 5 3-16,8 12-2 15,14 12 5-15,6 13 3 16,35 5 2-16,20 5 9 15,18 2 1-15,10 3 6 16,10-2-13-16,4 0-8 16,0-3-2-16,-11 0-4 0,-16 7 0 15,-22 0-5-15,-27 6-58 16,-23 14-212-16</inkml:trace>
  <inkml:trace contextRef="#ctx0" brushRef="#br0" timeOffset="106824.3723">21775 12856 380 0,'-2'0'169'0,"2"-4"-154"15,0 0 54-15,4 0-31 16,13-2-33-16,3 1 14 15,4 0 8-15,-2 1-5 16,-2 0-7-16,-3 2-6 16,-3 0 0-16,-5 0-6 15,-6 2-3-15,-3 0-1 16,0 8 1-16,0 8 3 16,0 1 9-16,0-2-2 15,0-3-6-15,3-2-2 16,10-3 0-16,6-2 0 15,5 3 3-15,0-4 5 16,-7-1 11-16,-8 1-4 16,-8-1 0-16,-1 12-5 15,-9 11-1-15,-25 6 1 0,-14 8-7 16,-6-6-5-16,2-4-3 16,9-6 2-16,6-2 0 15,9-8-2-15,8-4-2 16,7-4-1-16,7-3 3 15,4-2 3-15,2-1 1 16,0 0 1-16,0 0-2 16,0 0 0-16,0 0 0 15,0 0 0-15,0 0 0 16,5 0 0-16,15 0 0 16,9 1 0-16,3-1 1 15,1 1 1-15,-1 3-1 0,-7 0 2 16,-6 0 1-16,-5 6-2 15,-10 7-2-15,-4 5-1 16,-1 9 0-16,-27 6 0 16,-10 1-2-16,-8-4-3 15,-3-4 0-15,-3-10-12 16,-2-6-44-16,-2-3-76 16,0-11-119-16</inkml:trace>
  <inkml:trace contextRef="#ctx0" brushRef="#br0" timeOffset="107305.7155">21284 13700 463 0,'60'-15'330'0,"19"3"-268"15,27 4 20-15,16-2-57 16,2 0-18-16,-11 1-5 16,-19 2-2-16,-20 7-10 15,-28 0-76-15,-28 0-126 0,-18 0-229 16</inkml:trace>
  <inkml:trace contextRef="#ctx0" brushRef="#br0" timeOffset="107738.7925">21482 14030 561 0,'0'-8'100'16,"8"-4"-50"-16,19-6-16 15,13-2-26-15,8 0-2 16,-3 3 5-16,-3 2 13 16,-8 3-8-16,-7 6-1 15,-13 3 11-15,-6 3-4 16,-8 0-12-16,0 15-2 15,-25 21 3-15,-13 19-2 16,-9 10-9-16,-1 7 1 16,7-3 0-16,18-9-1 0,15-15 2 15,8-15 3-15,23-11 1 16,18-6 3-16,15-12-2 16,9-1-5-16,2-11-2 15,2-11-3-15,-5-3-37 16,-12-9-152-16,-8-9-282 15</inkml:trace>
  <inkml:trace contextRef="#ctx0" brushRef="#br0" timeOffset="109218.3401">22731 13644 353 0,'5'-2'249'16,"5"-3"-221"-16,14 1 31 15,16-2-39-15,10 2-5 16,2 0-7-16,-7 4-8 16,-5 0 0-16,-12 0-18 15,-13 4-86-15,-15 12-122 16</inkml:trace>
  <inkml:trace contextRef="#ctx0" brushRef="#br0" timeOffset="109384.6223">22697 13906 646 0,'9'-13'88'15,"16"4"-52"-15,21-7 4 16,11 2-37-16,12 8-3 15,-7 6-14-15,-12 0-132 16,-12 0-227-16</inkml:trace>
  <inkml:trace contextRef="#ctx0" brushRef="#br0" timeOffset="109683.7635">23697 13436 420 0,'-73'23'192'0,"1"12"-181"15,14 3 42-15,28-3-46 16,25-5-6-16,7-5 0 16,35-2 4-16,14 1 3 15,3-2 10-15,-4-2 15 16,-14-2 6-16,-18 2-6 15,-18 4-3-15,-18 5-9 16,-35 2-2-16,-16 1-13 16,-4-7-6-16,7-7 0 15,17-5-5-15,21-6-18 16,18 0-62-16,10 0-79 16,14-6-147-16</inkml:trace>
  <inkml:trace contextRef="#ctx0" brushRef="#br0" timeOffset="109883.4505">24177 13634 521 0,'-6'0'172'0,"-7"29"-165"16,-1 7 10-16,5 5-14 15,2 4-3-15,-1-1-13 16,-7-1-83-16,-7-9-176 0</inkml:trace>
  <inkml:trace contextRef="#ctx0" brushRef="#br0" timeOffset="110049.9661">24234 13292 439 0,'4'-18'313'0,"1"15"-268"16,4 3-24-16,7 20-21 15,-1 22-17-15,-5 21-70 16,-10 15-107-16,0 5-202 16</inkml:trace>
  <inkml:trace contextRef="#ctx0" brushRef="#br0" timeOffset="110232.7157">24390 13802 378 0,'68'-47'267'16,"3"3"-168"-16,7 6-8 16,-7 9-35-16,-11 12-13 15,-17 12-10-15,-20 5-9 16,-13 9-20-16,-10 25-4 16,-12 16 0-16,-19 9-5 15,-8 3-20-15,2 1-92 16,1-8-130-16,7-15-334 15</inkml:trace>
  <inkml:trace contextRef="#ctx0" brushRef="#br0" timeOffset="110531.6689">25558 13238 481 0,'-58'37'67'0,"-3"20"9"16,2 10-9-16,14 6-8 15,18 5 10-15,22-6 3 0,10-9-14 16,37-10-10-16,17-15-22 15,16-16-26-15,15-16 0 16,6-6 0-16,-12 0 0 16,-21-10 0-16,-27 0-68 15,-36-8-320-15</inkml:trace>
  <inkml:trace contextRef="#ctx0" brushRef="#br0" timeOffset="112842.7782">17879 15667 587 0,'-47'0'54'16,"-8"0"-26"-16,-13 0 21 16,-5 12-41-16,-3 12 8 15,-3 11-1-15,-6 16-3 16,5 14-5-16,11 9-3 0,17-5 4 15,22-6 19-15,24-14 2 16,6-12-5-16,39-4-1 16,22-7-2-16,21-6 2 15,9-5-4-15,0-6-11 16,-6-1-7-16,-12 1-1 16,-15 0-2-16,-9 3-22 15,-10 4-100-15,-10-8-125 16</inkml:trace>
  <inkml:trace contextRef="#ctx0" brushRef="#br0" timeOffset="113175.2914">18297 15842 501 0,'-3'-3'96'16,"3"3"-14"-16,3-3-14 15,21-4-37-15,10 0 14 0,7-4-8 16,6-4-15-16,0 1-11 16,-4-1-11-16,-9 8-4 15,-13 7-10-15,-15 0-96 16,-8 24-168-16</inkml:trace>
  <inkml:trace contextRef="#ctx0" brushRef="#br0" timeOffset="113359.3819">18525 16005 787 0,'0'-13'122'16,"8"9"-94"-16,10-8 1 16,16-2-29-16,15 0-4 15,11 6-42-15,-6 4-137 16,-14 2-288-16</inkml:trace>
  <inkml:trace contextRef="#ctx0" brushRef="#br0" timeOffset="116533.9474">21393 15914 512 0,'0'0'266'0,"-19"20"-224"0,-17 31 46 15,-18 18-54-15,-12 6-25 16,-1-8-9-16,14-16-4 16,24-21-54-16,20-27-145 15,9-12-389-15</inkml:trace>
  <inkml:trace contextRef="#ctx0" brushRef="#br0" timeOffset="132179.4815">19913 15538 340 0,'0'-16'119'0,"0"-1"-65"16,0 0-13-16,3 3-15 16,0 3 3-16,-2 2 10 15,-1 7 2-15,0-2-4 16,0 4 4-16,-9 0-3 16,-16 2-21-16,-9 28-14 15,-9 20-2-15,-2 22 0 16,-1 17 0-16,7 16-1 15,7 9 0-15,13-1 1 16,13-10 0-16,6-16 0 0,13-23 3 16,20-23 1-1,12-23 1-15,15-18 1 0,12-16 0 16,2-29 1-16,-5-12 4 16,-19 1-4-16,-20 7 1 15,-22 11-6-15,-8 11-2 16,-35 9 1-16,-21 11-2 15,-16 7-1-15,-4 0-3 16,7 13-3-16,20 10-8 16,19-2-25-16,20 3-27 15,10-4-21-15,30-4-79 16,22-10-92-16</inkml:trace>
  <inkml:trace contextRef="#ctx0" brushRef="#br0" timeOffset="132499.6232">20432 15611 302 0,'-40'42'285'15,"3"16"-262"-15,10 9 18 16,6 2-15-16,18 0-6 15,3-7-6-15,18-14-1 16,16-17 1-16,11-21 12 16,9-10-5-16,8-37-2 0,6-21-8 15,-3-14-4-15,-16 1 3 16,-22 13-2-16,-27 16 6 16,-11 18-9-16,-42 13-5 15,-13 10-1-15,-3 1-7 16,13 3-19-16,20 10-39 15,20-4-45-15,16-8-71 16,3-1-177-16</inkml:trace>
  <inkml:trace contextRef="#ctx0" brushRef="#br0" timeOffset="132799.5622">20984 15348 474 0,'-24'42'105'0,"16"4"-35"16,8-12-30-16,4-14-19 15,33-20-17-15,10-4 0 16,6-34 6-16,-1-12 19 15,-11 0 20-15,-16 10-8 16,-16 7-7-16,-9 13-12 16,-25 10-11-16,-14 5-11 0,0 5-8 15,9 0-60-15,21 0-103 16,9 0-231-16</inkml:trace>
  <inkml:trace contextRef="#ctx0" brushRef="#br0" timeOffset="134025.0572">21978 15645 216 0,'0'-21'201'0,"-7"1"-115"16,5-1-6-16,2 1-32 16,0 7 2-16,0 6-7 0,0 3-6 15,-1 4-21-15,1 15-3 16,-3 30-4-16,-2 23 21 16,-6 18-14-16,-2 8-8 15,-2 5 2-15,-3-2-4 16,5-5-5-16,5-14-1 15,6-16-7-15,2-20-22 16,4-17-66-16,14-18-50 16,4-7-28-16</inkml:trace>
  <inkml:trace contextRef="#ctx0" brushRef="#br0" timeOffset="134839.4122">22335 15705 274 0,'-11'0'134'0,"5"0"-123"0,0 0-1 16,6 6-10-16,0-2 0 16,0 0 1-16,0-2 3 15,0-2 14-15,0 0 22 16,0 0 1-16,-1 0-13 15,1 0-3-15,-2 0-11 16,2 0-9-16,0 0-3 16,0 0-1-16,0 0-1 15,0 0 0-15,0 0 0 16,0 0 1-16,0 0 1 0,0 0 9 16,0 0 16-1,-1 0-3-15,1 0-4 0,0 0-2 16,0 0-2-16,0 0-6 15,0 0-5-15,0 0-3 16,0 0-1-16,0 0-1 16,0 0 0-16,0 0 0 15,0 0 0-15,0 0 0 16,0 0 0-16,0 0 1 16,0 0 2-16,0 0 4 15,0 0 4-15,0 0-4 16,0 0 0-16,0-2 1 15,0-10 1-15,14-6-6 16,10-6 1-16,8-8 3 16,8-2 3-16,6-4 6 0,3 7 7 15,-5 9 3-15,-9 11-10 16,-12 11-8-16,-8 8-6 16,-11 35-2-16,-4 24 1 15,-20 17 0-15,-21 15-1 16,-12 6-1-16,-3-2 0 15,7-8-1-15,13-19-1 16,12-22-4-16,17-23 2 16,7-18 4-16,9-13-1 15,24 0 2-15,14-11 3 16,9-13-2-16,5 1 0 16,2 1-1-16,-5 3-1 15,-5 5-11-15,-4 4-86 0,-11-2-148 16</inkml:trace>
  <inkml:trace contextRef="#ctx0" brushRef="#br0" timeOffset="135222.0648">23234 15627 490 0,'-37'25'45'16,"10"12"0"-1,-1 3-12-15,5 4-7 0,4 9 9 16,8 2 3-16,11 6-2 16,0-1-11-16,25-3-1 15,11-14-5-15,8-12-9 16,6-15-2-16,5-16-4 15,1-1 6-15,4-32 0 16,-8-17-3-16,-9-9 9 16,-13-1 12-16,-18 8 0 15,-12 7-15-15,-12 11-10 16,-24 5-3-16,-10 5-1 16,-5 4-7-16,9 7-11 15,11 9-26-15,15 4-33 16,16 0-54-16,6 0-89 0</inkml:trace>
  <inkml:trace contextRef="#ctx0" brushRef="#br0" timeOffset="135587.5995">23835 15458 393 0,'-20'18'155'0,"6"9"-49"15,6 8-49-15,8-1-36 16,0-4-8-16,12-13-9 15,12-13-1-15,8-4 0 16,0-22 10-16,1-19 39 16,-4-3-1-16,-10 2 4 15,-10 5-16-15,-9 12-11 16,-5 6-15-16,-20 7-13 16,-6 5-1-16,1 7-27 0,15 0-124 15,6-7-313-15</inkml:trace>
  <inkml:trace contextRef="#ctx0" brushRef="#br0" timeOffset="152696.4524">16643 14963 371 0,'-14'-11'58'0,"7"7"-52"16,4 2 22-16,1 2 5 0,2 0 14 15,0 0-35 1,0 14-9-16,0 22 11 0,0 20 15 16,0 19-6-16,-9 21-2 15,-13 18-10-15,-15 17-4 16,-10 8-5-16,-11 3-1 15,-4-3 0-15,-1-13-2 16,3-14 0-16,7-17-3 16,9-19-4-16,11-26-2 15,13-24-22-15,9-26-26 16,11-4-49-16,0-37-49 16,14-16-106-16</inkml:trace>
  <inkml:trace contextRef="#ctx0" brushRef="#br0" timeOffset="154409.2248">16583 15032 308 0,'-6'-2'24'0,"6"2"-12"15,0 0 5-15,0 0-3 0,6 0-10 16,13 6 2-16,7 5 9 16,2 1 8-16,5 2 0 15,6-2-7-15,4-2-10 16,6-3-4-16,8-4-2 15,4-3 0-15,6 0 0 16,4 0 0-16,3 0 6 16,4 0-1-16,2 0-3 15,2 0-1-15,-1 0 1 16,1 4-2-16,0 3 1 16,-2 4 1-16,4 0-1 15,-4 0 0-15,-2-2 1 0,4-2 1 16,2 1 0-16,5-6 1 15,2 3 3-15,0-2-1 16,3-1-5-16,2 0-1 16,2 2 0-16,-3 1 0 15,-5 3 0-15,-6 4 0 16,-7-1 1-16,-7 0-1 16,-2-2 0-16,-3-3 2 15,7-2-2-15,6-4 0 16,6 0 0-16,4 0 0 15,3-10 0-15,2 1-2 16,1 2 2-16,0 1 0 16,-3 4 0-16,-5 2 2 0,-5 0-2 15,0 0 1 1,-1 0-1-16,-2 0 0 0,4-7 0 16,3 0 0-16,7-5-3 15,4 0 3-15,4 0 0 16,3-1 0-16,4 0 0 15,4 2 2-15,0 4-1 16,1 0 0-16,-6 2 0 16,-4 1 0-16,-3 0 0 15,0-4-1-15,1-1 0 16,2 0 1-16,2-2-1 16,2 2 0-16,4-2-1 15,9-2 1-15,4 2 0 16,2-1 0-16,-2 2 1 15,-7 3 7-15,1 0 9 0,-7 3 0 16,-6 1-7-16,-2 1-3 16,-4 2-5-16,-2 0-1 15,5 0 1-15,4 0-1 16,8 0 0-16,5 0 1 16,0 0 0-16,-3 0 3 15,0 0 2-15,-8 0-2 16,-4 5-3-16,-3 6-2 15,-3 0 1-15,0 6 0 16,0-3 6-16,-6 2 2 16,-6-1-1-16,-5 3-4 15,-6 1-2-15,-8-1-2 0,-3-1 1 16,-9 2 0-16,-8 0-1 16,-7 1 0-16,-9 2-1 15,-6 1 2-15,-11 5-1 16,-11 8 0-16,-2 12 0 15,-15 17-1-15,-20 17 1 16,-9 14-1-16,-10 13 0 16,-6 8 0-16,-8 3 1 15,-4 0 0-15,-1-3 0 16,3-5 1-16,7-9 1 16,11-6 2-16,6-2 4 15,7-2 0-15,6-2-4 0,3-3-2 16,3-12-1-16,4-13-1 15,1-10 0-15,3-11 0 16,-2-11 0-16,2-10 0 16,-4-10 1-16,-6-11-1 15,-7 0 0-15,-9-8 0 16,-10-10 0-16,-17 3-1 16,-10 7 1-16,-13 6-1 15,-13 2 0-15,-12 0 1 16,-21 0 0-16,-18 8 0 15,-12 2 1-15,-12-1 0 16,-10-3 0-16,-5-2 0 16,-9-4 0-16,1 0-1 0,-3-2 3 15,2-9 0 1,5-5 4-16,2-1 0 0,0-3-2 16,2-2 0-16,-1-1-4 15,4-1 0-15,1-2-1 16,8 0 1-16,-2-1-1 15,0-2-1-15,1-1-1 16,2-2 2-16,5-3 0 16,2-1 1-16,6-2-1 15,1-4 0-15,2 3-1 16,2 0 0-16,2 1 1 16,1 6 0-16,1 1 0 15,2 3 0-15,1 5 0 16,0 0-3-16,3 4 1 0,3-2 1 15,6 1 0-15,8 0 1 16,7-4 1-16,4 3 0 16,7-1 0-16,3 2-1 15,1 4 1-15,2 3-1 16,0 2-1-16,-1 3 1 16,2 5 0-16,5 0 0 15,7 3 1-15,9 0-1 16,7 0 2-16,11 6-2 15,8 4 0-15,14-1 0 16,12-2-2-16,14-1 0 16,13 1-1-16,6 0-17 15,9 0-80-15,0-7-284 0</inkml:trace>
  <inkml:trace contextRef="#ctx0" brushRef="#br0" timeOffset="181842.3625">20426 4622 272 0,'-45'8'80'15,"1"-2"-41"-15,10 0 8 16,7-4-18-16,9 0-6 16,6-2-9-16,9 0-8 15,3 0-2-15,0 0 20 16,13-2 7-16,12-6-6 15,13-3 0-15,10 0 6 16,11 1-3-16,19-2 1 16,14 0 8-16,10 1 1 15,-1 4 1-15,-16 7-19 16,-27 0-11-16,-26 22-8 0,-29 13-1 16,-9 10-1-16,-45 14 1 15,-30 10 2-15,-26 13-1 16,-14 8-1-16,1 1 0 15,18-5-2-15,23-13 2 16,33-17 0-16,29-8 1 16,20-12-1-16,50-7 6 15,27-11 15-15,26-8 9 16,15-8-18-16,1 0-9 16,-6 4-3-16,-15 4-7 15,-17 2-31-15,-19 2-77 16,-13-14-142-16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10:54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6878 5456 429 0,'-28'23'14'16,"7"13"-11"-16,-3 2-1 16,-5 11 4-16,-9 12 8 15,-13 12-5-15,-13 23-6 16,-18 21 3-16,-17 25 13 15,-21 26 1-15,-24 24 0 16,-14 33 8-16,-5 28 21 16,2 13-17-16,11 4-4 15,14-23-14-15,15-21-11 16,18-31 1-16,16-30-4 16,14-25 0-16,12-31 0 0,13-21 0 15,7-26 0-15,11-20-2 16,12-18-4-16,8-17-15 15,7-7-39-15,3-29-117 16</inkml:trace>
  <inkml:trace contextRef="#ctx0" brushRef="#br0" timeOffset="816.0003">6838 5442 170 0,'-17'0'134'0,"1"0"-130"15,5 0-2-15,6 1 0 16,2 3 12-16,3-4-5 16,0 0-4-16,0 0-3 15,0 0 6-15,0 2 14 16,0 2 6-16,0 4 4 15,4 7 15-15,11 6-19 16,5 9-1-16,9 7 5 16,8 7-6-16,14 10-5 15,17 8 8-15,19 13 4 16,21 18-8-16,12 14 2 16,12 12-6-16,8 7-3 0,0 5-5 15,13 3 2-15,5 13-1 16,9 0-11-16,11 1-3 15,2 5 1-15,3-5 0 16,-8-3 13-16,-12 3 3 16,-17-5-7-16,-15-1-6 15,-16 2-4-15,-15-5 0 16,-12-2-11-16,-14-8-21 16,-17-10-69-16,-20-17-117 15</inkml:trace>
  <inkml:trace contextRef="#ctx0" brushRef="#br0" timeOffset="2211.4637">5202 9033 113 0,'-16'-16'4'16,"4"0"-4"-16,0-2-37 15,2-1 34-15,1 2 2 16,0-1-17-16,-1 6 18 16,0 2 9-16,3 2 23 0,-1 5 12 15,0-1-8-15,0 2-13 16,1 0-14-16,-1 1 2 15,-2-1 0-15,4 1-4 16,-2-2 8-16,1-1 7 16,-2 3-14-16,1-3-5 15,2 2 7-15,2 2 33 16,1-3-19-16,-1 1-14 16,-1-1 0-16,2 0-3 15,-1 0-6-15,-2-1 2 16,-1-2-3-16,-1-2 0 15,0-2 0-15,-1 1 0 16,3 2 0-16,-1-1 3 16,1 7 9-16,3-2 0 15,-2 2-1-15,4 1-8 0,1 0 6 16,0 0 0-16,0 0-1 16,0-2 2-16,0 2 1 15,0-1 1-15,3-3 0 16,18-4 1-16,11 1 18 15,13-4-3-15,9 1-7 16,7 0 5-16,5-3-8 16,7-6 1-16,11-5-4 15,10-6 5-15,14-5-2 16,10-3-4-16,6 2-7 0,1 2 1 16,1 2 2-1,-7 7-7-15,-8 3-1 0,-4 2 1 16,-9 3-1-16,-4-1 0 15,2 2 0-15,1-3 2 16,3-1 5-16,3 2 7 16,-3-2-10-16,0 5-1 15,-3 1-1-15,-6 3-3 16,-6 3 0-16,-8 2-1 16,-8 2 0-16,-5-3 1 15,-3-1-1-15,-6 1 1 16,2-3-1-16,-3 0 2 15,1 1 1-15,2 1 0 16,-1 2-2-16,-2 3-1 16,-4 1 1-16,-3 2-1 0,-2 0 0 15,-2 0-1-15,2 0 1 16,7 0 2-16,8-4-1 16,7-6 0-16,9-4 4 15,6 0 0-15,3 1 0 16,0 4-3-16,-1 4 2 15,-4 3-1-15,-5 2 0 16,-4-2 0-16,-3-1-1 16,-6-3 0-16,-1-1 0 15,-7-4-1-15,-11 4 0 16,-11-1 0-16,-17 6-1 16,-6 2-2-16,-9 0-6 0,0 0-46 15,-12 2-129-15,-22-2-319 16</inkml:trace>
  <inkml:trace contextRef="#ctx0" brushRef="#br0" timeOffset="3458.2755">3951 9129 277 0,'-9'-2'55'0,"1"1"-9"16,7 1-20-16,-2-4 4 16,-3-1 5-16,1 1-20 15,-1-2 8-15,2 4 35 16,2 1-6-16,2 1-14 15,0 9-24-15,0 24-6 16,11 17 26-16,7 19-24 16,-3 9 0-16,4 13 4 0,0 4 0 15,-2-2-3-15,-5-11-3 16,-3-21-7-16,-6-22-1 16,-3-23 1-16,0-16-1 15,0-32 1-15,-15-34-1 16,-6-29-15-16,-6-25 5 15,-1-11 0-15,4-1 2 16,6 5 1-16,8 17 6 16,10 21 1-16,0 19 0 15,6 18 0-15,7 17 0 16,-1 15 0-16,-2 12 1 16,1 8-1-16,2 0 0 15,7 19 3-15,5 12 1 0,3 10 3 16,5 9 5-16,4 6-4 15,2 5 7-15,3 2 7 16,-2-2-11-16,-2-1-5 16,-1-2-6-16,-3-1 1 15,-2-2-2-15,-4-8-1 16,-7-7-6-16,-7-7-19 16,-12-11-33-16,-2-4-66 15,-24-10-61-15</inkml:trace>
  <inkml:trace contextRef="#ctx0" brushRef="#br0" timeOffset="3641.494">3916 9318 275 0,'0'-19'400'15,"0"8"-356"-15,36-5-15 16,15-8 6-16,12-2-6 15,-5 1-27-15,-5 2-2 16,-5 2-29-16,-12-1-122 16,-20-4-201-16</inkml:trace>
  <inkml:trace contextRef="#ctx0" brushRef="#br0" timeOffset="4705.6869">6799 4740 441 0,'-5'-2'60'0,"-2"2"-36"16,4 0 9-16,-2 12-4 15,1 12 1-15,2 6-8 16,1 6 9-16,1 5 3 0,0 5-12 16,0 6-3-16,1 7 3 15,4 0-8-15,-2 0-3 16,-1-9-7-16,1-15-3 16,-3-16-1-16,0-13 0 15,0-6 1-15,0-4 1 16,0-24 0-16,0-14-2 15,-11-10-2-15,0-5-3 16,0-2-1-16,2-3 1 16,4 5 2-16,4-1 3 15,1 3 0-15,0 4 0 16,0 9 0-16,7 7 0 16,5 9 1-16,1 8 0 0,1 4 1 15,2 5 0-15,-1 3 1 16,0 6 1-16,-1 0-1 15,0 4-1-15,-5 25 1 16,-1 10 0-16,-6 10 0 16,-1 5 0-16,1-6-1 15,3-12-2-15,9-13 0 16,11-15 0-16,11-8 1 16,13 0 0-16,7-4-1 15,3-4 1-15,-2 4 1 16,-10 4 3-16,-11 8 11 15,-14 22 7-15,-17 9-3 0,-5 10 0 16,-40 2-9-16,-16-2-6 16,-8-11-5-16,-2-15 0 15,6-15 0-15,1-8-8 16,9-16-28-16,14-14-70 16,17-4-72-16,19-5-148 15</inkml:trace>
  <inkml:trace contextRef="#ctx0" brushRef="#br0" timeOffset="5304.1038">10345 7750 505 0,'-24'0'102'0,"-7"12"-82"16,-9 27 37-16,-5 14-2 0,0 19-24 15,11 7-7-15,16 3 10 16,18-10 11-16,27-14-11 15,36-22-19-15,24-19-7 16,18-17-5-16,11-2 1 16,2-24-4-16,-10 1-1 15,-16-2-30-15,-25 9-105 16,-25-5-119-16</inkml:trace>
  <inkml:trace contextRef="#ctx0" brushRef="#br0" timeOffset="7400.2587">5417 8003 111 0,'0'-12'257'15,"0"8"-228"-15,-1 1-3 16,1 0 1-16,-2-1 4 16,1 2-14-16,1 1 1 15,-2 1 3-15,1 0-1 0,-1 0-3 16,-2 0-4-16,0 0-5 15,-4 0-6-15,-1 13-1 16,-3 5 0-16,0 8 1 16,1 7 3-16,0 6 1 15,2 7 7-15,4 5 1 16,2 2-5-16,3 4-1 16,0 1 5-16,11-3-3 15,10-11-4-15,4-13-2 16,5-16 4-16,5-11 12 15,6-4-1-15,1-13-2 16,-2-14 0-16,-10-2-3 0,-9-3-5 16,-10 1-4-16,-7 2-2 15,-4 1-1-15,-8 5 0 16,-20 8-1-16,-7 7-1 16,-3 8-1-16,-1 0 1 15,9 14-1-15,6 2 0 16,8-2-3-16,6-6-1 15,3-1-12-15,7-2-12 16,0-5-9-16,0 0-47 16,11 0-38-16,7-10-19 15,4-12-43-15</inkml:trace>
  <inkml:trace contextRef="#ctx0" brushRef="#br0" timeOffset="7798.6333">5816 7860 76 0,'0'-6'261'15,"-10"6"-204"-15,3 0-19 16,-2 0-17-16,-1 0-9 15,-3 16 1-15,-4 8 9 0,-1 11 9 16,3 7 2 0,5 12 0-16,8 2-5 0,2-1-1 15,10-8-2-15,16-14-3 16,11-17-11-16,10-16 8 16,12-5 11-16,5-32-10 15,4-13-2-15,-10-8-10 16,-15 1 18-16,-20 5-3 15,-22 10-4-15,-4 12-13 16,-33 8-1-16,-12 6-5 16,-4 7 0-16,5 7-7 15,15 2-18-15,12 0-45 16,12 0-55-16,6-4-157 16</inkml:trace>
  <inkml:trace contextRef="#ctx0" brushRef="#br0" timeOffset="10108.9732">6726 6138 127 0,'-9'0'304'0,"-3"5"-285"15,7 0 4-15,-2 1 12 16,1 2-19-16,-2 0-12 16,-1 4-2-16,-5 4 4 15,-3 7-1-15,-4 6-2 16,-1 5-2-16,0 2 2 15,7-4-2-15,4-3 0 16,9-9 0-16,2-7 0 16,3-8 0-16,17-5 10 15,9 0 13-15,2-2-10 16,-3-10-5-16,-1 0-3 16,-8 4-5-16,-4 0-1 15,-6 3-2-15,2 0-19 0,-7 1-54 16,-1 0-51-16,-1 0-136 15</inkml:trace>
  <inkml:trace contextRef="#ctx0" brushRef="#br0" timeOffset="10326.1295">6825 6193 345 0,'0'-1'85'15,"0"1"-30"-15,0 0-11 16,0 0-12-16,-1 0-18 15,-8 12 8-15,-1 12 10 16,-8 12-12-16,-2 5-9 0,-5 6-5 16,-2 2-3-16,-1 1-2 15,4-2-1-15,3-1 0 16,8-6-5-16,8-10-28 16,5-12-46-16,0-13-66 15,8-6-92-15</inkml:trace>
  <inkml:trace contextRef="#ctx0" brushRef="#br0" timeOffset="10640.8388">6908 6284 235 0,'-21'16'194'16,"-3"6"-160"-16,8 0-4 15,11-5-16-15,5-5-12 16,0-7-1-16,16-5 3 16,7 0 28-16,8 0 19 15,3 0 0-15,-6 0 5 16,-3 0-10-16,-10 19-12 16,-11 7-9-16,-4 10-9 15,-8 5-7-15,-17-3-6 16,-6-3-3-16,-2-10-3 15,0-10-10-15,3-12-34 0,4-3-32 16,0-10-39-16,7-23-57 16,8-5-188-16</inkml:trace>
  <inkml:trace contextRef="#ctx0" brushRef="#br0" timeOffset="10823.9732">6885 6264 514 0,'12'0'62'0,"18"0"48"16,14 0-34-16,5 0-38 15,6 0-29-15,1-12-9 16,-3 0 0-16,-4 2-11 16,-9 4-44-16,-10 2-136 15,-11-3-320-15</inkml:trace>
  <inkml:trace contextRef="#ctx0" brushRef="#br0" timeOffset="13318.3796">8218 5997 308 0,'-14'5'80'15,"2"2"-71"-15,5-1 14 16,4-4 33-16,3-2-22 16,0 0-8-16,0 0 17 15,10-17 17-15,14-8-22 0,7-1 12 16,5 0-5-16,-4 4-1 15,-4 7-8-15,-7 8-10 16,-8 7-19-16,-5 4-5 16,-7 22 3-16,-1 7 2 15,0 5-6-15,-6-3 0 16,2-9-1-16,4-10 0 16,0-8-1-16,27-8 0 15,7 0 1-15,8 0 1 16,-1 0 0-16,-8 0 1 15,-12 4 3-15,-12 26 9 16,-9 17 0-16,-25 9 2 0,-21 6-11 16,-8-7-5-16,0-13-3 15,8-15-3-15,13-18-21 16,9-9-47-16,12 0-42 16,12-16-35-16,2-13 7 15</inkml:trace>
  <inkml:trace contextRef="#ctx0" brushRef="#br0" timeOffset="13866.6927">8804 5886 292 0,'-2'-5'105'0,"2"3"-53"15,0-2-3-15,0-1-2 16,0-1-22-16,5-2 6 15,4 1 9-15,1-1 2 0,2-1-5 16,0 2 5 0,3-1 4-16,0-1-8 0,4 0-6 15,4 2-8-15,1 1 1 16,4 3-3-16,2 3-12 16,-2 0-1-16,-1 0 0 15,-3 0-4-15,-5 0-4 16,-7 13 1-16,-6 10-2 15,-6 10 0-15,0 12 5 16,-22 13-5-16,-8 9 0 16,0 5 0-16,8-6-2 15,7-11 2-15,14-11 0 16,1-15 2-16,23-11-2 16,18-12 0-16,9-6 0 15,7 0 0-15,-5-11 0 0,-4-2-8 16,-6 3-34-16,-7 4-77 15,-12 0-125-15</inkml:trace>
  <inkml:trace contextRef="#ctx0" brushRef="#br0" timeOffset="14614.8258">7319 8784 173 0,'-7'-7'289'15,"3"4"-222"-15,4 1-22 16,0 2-13-16,0 0 10 16,4 0-19-16,22 11 5 15,9 10 36-15,11 1-31 0,6 2 3 16,-2 2-20 0,-1-4-8-16,-7 0-8 15,-8-2 0-15,-7-1-9 0,-8-2-33 16,-6-2-82-16,-10-10-100 15</inkml:trace>
  <inkml:trace contextRef="#ctx0" brushRef="#br0" timeOffset="14747.9279">7615 8744 499 0,'-50'42'242'0,"-5"24"-207"16,-4 10-5-16,-1-1-10 15,3-2-20-15,13-10-44 16,5-25-273-16</inkml:trace>
  <inkml:trace contextRef="#ctx0" brushRef="#br0" timeOffset="21697.6808">14129 5299 378 0,'4'-15'107'0,"-4"3"-74"16,0 6 23-16,0 3-6 15,0 3-7-15,0 0-17 16,-24 0-9-16,-13 5-13 15,-9 14 0-15,-5 6 5 16,3 5 7-16,10 1-5 16,9-1-6-16,14-6-5 15,14-2 1-15,1-6 1 16,13 0 6-16,12 0 18 16,4-2 3-16,-6 1-2 15,-7 3-7-15,-10 7-3 16,-6 6 6-16,-12 9-11 15,-24 4-9-15,-13-5-3 0,-6-10 0 16,0-13-3-16,3-14-8 16,6-2-19-16,11-9-13 15,8-10-1-15,18 5-13 16,9 0-16-16,3 8-43 16,27 2-70-16</inkml:trace>
  <inkml:trace contextRef="#ctx0" brushRef="#br0" timeOffset="21963.4124">14388 5365 361 0,'0'-1'284'15,"-6"1"-276"-15,0 6 2 16,-1 15 18-16,-2 5-5 16,-1 8-19-16,0 8-1 15,-1 0-1-15,3 1-1 16,1-2-1-16,-3-3-1 16,3-3-3-16,4-13-9 15,3-10-45-15,-1-10-70 16,-1-2-9-16</inkml:trace>
  <inkml:trace contextRef="#ctx0" brushRef="#br0" timeOffset="22149.9523">14469 5119 503 0,'-21'0'74'16,"9"0"-74"-16,10 10 0 16,2 7-13-16,0 5-101 15,0 4-255-15</inkml:trace>
  <inkml:trace contextRef="#ctx0" brushRef="#br0" timeOffset="22480.1006">14622 5389 330 0,'0'0'211'16,"0"0"-195"-16,0 4-5 16,0 9 27-16,0 6-19 15,5-2-10-15,3 0 8 16,-1-1 0-16,8-8-10 15,7-8 2-15,9 0 8 0,11-12 9 16,9-10 4-16,3 4 9 16,0 7-7-16,-11 10 0 15,-15 1-12-15,-8 13-13 16,-16 26-2-16,-4 5 1 16,-6 7-6-16,-15-4-3 15,3-6-22-15,7-7-80 16,1-9-83-16,6-12-172 15</inkml:trace>
  <inkml:trace contextRef="#ctx0" brushRef="#br0" timeOffset="23028.0655">15498 5033 561 0,'0'0'24'15,"0"0"-18"-15,0 2 11 16,0 18 18-16,0 8-17 16,0 11 7-16,-4 13-3 15,-5 9-4-15,-4 10 2 16,-1 9-4-16,-2 5-4 0,1-3-8 15,3-14-3-15,4-19-1 16,5-27 0-16,3-16-1 16,0-6 1-16,11-38 0 15,10-20-2-15,7-18-4 16,3-15-7-16,2-4 0 16,2 0 10-16,2 6-2 15,1 15 4-15,-2 14 1 16,-6 14 1-16,-6 13-1 15,-10 10 1-15,-5 8 1 16,-2 6 1-16,-6 8 3 16,1 1-1-16,-2 0-4 15,1 18 0-15,2 14 7 16,2 10-2-16,-2 9 0 0,0 5 2 16,2 3 4-16,0 2-5 15,3 2-6-15,1-1 0 16,0-1-1-16,1 4-1 15,-2-1-7-15,-2 1-24 16,0-2 0-16,-5-4-68 16,-1-3-55-16,0-9-96 15</inkml:trace>
  <inkml:trace contextRef="#ctx0" brushRef="#br0" timeOffset="23593.056">15513 5415 379 0,'-3'-4'121'0,"3"2"-81"16,3 2 27-16,22-2-2 15,11 2-6-15,9 0-16 16,3 0-22-16,-6 0-18 16,-2 0-3-16,-8 0-27 15,-9 0-148-15,-7 0-405 16</inkml:trace>
  <inkml:trace contextRef="#ctx0" brushRef="#br0" timeOffset="24158.4238">13908 6186 221 0,'-24'0'30'0,"9"2"36"16,6-2 6-16,8 0 14 15,1 0-9-15,0 0-16 0,3-9 5 16,33-8-19-16,35-2-4 16,41 0 10-16,58 6 3 15,54 6 2-15,44 1-19 16,14 2-15-16,-17 4-15 15,-42 0-5-15,-57 0-3 16,-56 0-1-16,-46 0-11 16,-28 0-47-16,-22 10-114 15,-14-5-207-15</inkml:trace>
  <inkml:trace contextRef="#ctx0" brushRef="#br0" timeOffset="26585.5319">14928 6483 457 0,'0'-5'42'0,"0"4"-18"16,0-3 17-16,0 2-10 15,-4-2-13-15,-12 2-2 16,-13-2 8-16,-8 4-5 15,-11 0-8-15,-4 12 4 16,-3 12 6-16,1 10-9 16,8 10-2-16,7 9 0 15,15 7-2-15,12 2-2 16,12-7 2-16,6-13 3 16,30-20-1-16,15-19-2 15,14-5-1-15,11-36-3 16,1-11-3-16,-8-8 0 0,-19 5-1 15,-16 15 2 1,-14 15 0-16,-13 13 7 0,-5 7 10 16,-2 2-8-16,0 9-11 15,-9 15 1-15,-1 7 0 16,9 2-1-16,1 1-2 16,15 3-12-16,21 1-63 15,1-11-102-15,3-10-301 16</inkml:trace>
  <inkml:trace contextRef="#ctx0" brushRef="#br0" timeOffset="27051.2975">16651 5853 546 0,'0'-4'49'15,"13"4"-25"-15,12-4 22 16,9 0-11-16,7-3-15 16,3 0-12-16,-6 3-7 15,-7 4-1-15,-10 0-22 0,-18 2-84 16,-3 20-91-16</inkml:trace>
  <inkml:trace contextRef="#ctx0" brushRef="#br0" timeOffset="27200.9356">16664 6140 413 0,'28'-9'162'0,"6"0"-142"16,21 3 12-16,14-1-32 16,1-2 0-16,-8-6-161 15</inkml:trace>
  <inkml:trace contextRef="#ctx0" brushRef="#br0" timeOffset="27700.0338">17995 5192 591 0,'-35'0'36'0,"1"7"-15"16,-4 22 16-16,-2 1-18 16,6 4-14-16,14-5-4 15,16-5-1-15,4-4-1 16,13-2 1-16,16-3 3 15,-4-1 3-15,-3 1 11 0,-11 0 12 16,-11 4 1-16,-3 9 4 16,-35 7-2-16,-18 1-25 15,-11-5-7-15,-6-9-2 16,9-13-9-16,10-7-43 16,14-2-72-16,19 0-83 15</inkml:trace>
  <inkml:trace contextRef="#ctx0" brushRef="#br0" timeOffset="27899.3364">18324 5263 491 0,'0'0'163'0,"-9"19"-151"16,-4 14 13-16,2 5-12 15,1 0-11-15,4-2-2 16,2 1-20-16,0 3-45 16,-8 0-67-16,-5-11-95 15</inkml:trace>
  <inkml:trace contextRef="#ctx0" brushRef="#br0" timeOffset="28067.7171">18349 5015 498 0,'0'-10'199'0,"0"10"-176"15,0 0-17-15,9 0-6 16,2 10-22-16,2 10-67 16,-4 9-87-16,-1 7-218 15</inkml:trace>
  <inkml:trace contextRef="#ctx0" brushRef="#br0" timeOffset="28331.5409">18572 5299 419 0,'12'-11'79'16,"4"4"-13"-16,3 0 19 0,-1 3-21 16,2 0-27-16,2 3-12 15,2-1-4-15,5-1-9 16,5 0 3-16,6-4-2 15,3 2-2-15,1 0 2 16,-7 5 1-16,-9 0-5 16,-11 5-5-16,-8 16-2 15,-8 11 1-15,-1 4-3 16,0 1 0-16,-12 1-11 16,0-4-71-16,0-6-117 15,3-16-205-15</inkml:trace>
  <inkml:trace contextRef="#ctx0" brushRef="#br0" timeOffset="28996.6562">19321 4859 330 0,'0'-9'133'15,"0"2"-51"-15,0 5 5 0,0 1-22 16,0 1-30-16,0 0-21 16,1 12-11-16,3 17 8 15,1 10 12-15,-3 8 5 16,-2 10-3-16,0 8-6 15,0 10-2-15,-11 7-7 16,-4 0-10-16,1-9 0 16,4-18 0-16,4-22-2 15,6-22-1-15,0-11 1 16,0-22 0-16,2-21-10 16,9-13-14-16,3-9 18 15,1-9 0-15,3-10 8 16,0-4 0-16,8 1 0 15,5 11 0-15,3 16 0 16,3 14 2-16,-1 13 2 0,-3 12 4 16,-3 6 8-16,-2 11-4 15,-3 4 0-15,-5 4 1 16,-4 26-2-16,-10 16 1 16,-6 15 6-16,-7 11-11 15,-25 2-4-15,-9 1-1 16,2-15-1-16,11-18 0 15,12-20-1-15,16-13-1 16,2-9-2-16,25 0 1 16,7 0 2-16,2 0 0 15,-5 3 0-15,-7 16 1 16,-9 14 1-16,-12 14 0 0,-3 17 1 16,-34 12 2-16,-21 5-4 15,-15-6-1-15,-2-10-11 16,1-17-76-16,2-25-137 15,8-21-228-15</inkml:trace>
  <inkml:trace contextRef="#ctx0" brushRef="#br0" timeOffset="29379.7642">17427 6091 645 0,'0'-9'48'16,"32"0"-4"-16,60-2 24 15,56-10-5-15,58-5-12 0,42-4-16 16,23-6-4-16,4-2-9 16,-28 3-20-16,-33 4-1 15,-46 9 0-15,-46 11-1 16,-42 7-4-16,-36 4-37 15,-26 0-67-15,-18 9-68 16,0 11-139-16</inkml:trace>
  <inkml:trace contextRef="#ctx0" brushRef="#br0" timeOffset="30027.4265">18451 6301 315 0,'0'-7'130'16,"0"1"-75"-16,0 4 22 15,0 2-25-15,0 0-17 16,-2 0-13-16,2 0-6 16,-1 0-7-16,-2 8-7 15,0 20 5-15,-2 11 18 16,2 11-3-16,-1 8-1 16,-2 9-9-16,-1 4-7 15,-3 0-3-15,0-9-2 16,6-16 0-16,1-20-5 0,3-16-12 15,0-10-3-15,0-8 8 16,19-28-14-16,9-12 22 16,8-4 3-16,5 5 1 15,3 9 4-15,3 10 9 16,-1 7 14-16,-6 8 5 16,-9 11 1-16,-10 2-2 15,-15 9-14-15,-6 26-1 16,-25 16 14-16,-29 11-16 15,-14-4-7-15,-7-10-7 16,5-19 0-16,16-25-4 16,11-4-41-16,15-27-102 15,14-8-181-15</inkml:trace>
  <inkml:trace contextRef="#ctx0" brushRef="#br0" timeOffset="31656.8884">14172 8159 530 0,'-4'-8'57'16,"-9"6"-27"-16,-6 2 4 15,-8 2-14-15,-7 16-11 16,-6 5-2-16,0 4 4 15,10-2 7-15,10-1-12 16,14-2-6-16,6 0 5 16,9-4 16-16,16 2 10 15,1 0 9-15,-7 2-9 0,-7 9-12 16,-12 5 15-16,-12 8-3 16,-33 6-11-16,-20 0-13 15,-14-9-7-15,3-12 0 16,9-16-3-16,19-13-6 15,19 0-13-15,20-10-36 16,9-10-32-16,29-3-74 16,19-4-35-16,11-4-77 15</inkml:trace>
  <inkml:trace contextRef="#ctx0" brushRef="#br0" timeOffset="31856.3173">14441 8312 666 0,'-18'0'57'15,"7"9"-41"-15,5 13 5 16,-1 3-3-16,3 1-15 16,-1 1-3-16,2 0-5 15,-2 2-14-15,-4-1-44 16,-5 0-77-16,-3-14-59 15</inkml:trace>
  <inkml:trace contextRef="#ctx0" brushRef="#br0" timeOffset="32023.0157">14509 8040 531 0,'0'-7'30'0,"0"7"-29"16,2 0-1-16,2 8-29 16,1 18-45-16,-1 7-109 15</inkml:trace>
  <inkml:trace contextRef="#ctx0" brushRef="#br0" timeOffset="32222.3636">14676 8354 305 0,'29'-13'257'15,"3"-2"-218"-15,12 3 50 16,2 0-20-16,3 2-28 16,-1 4-16-16,-5 4 5 15,-5 2-5-15,-7 4-9 16,-12 20-7-16,-11 12-2 16,-8 8-5-16,0 9-2 15,-17 1-4-15,-2 0-29 16,-2-9-110-16,4-16-150 15</inkml:trace>
  <inkml:trace contextRef="#ctx0" brushRef="#br0" timeOffset="32937.0525">15591 7872 117 0,'21'-22'166'16,"-8"4"-112"-16,-1 2 19 0,-7 6 12 16,-4 2-11-16,-1 4-24 15,0 4-8-15,0 0-16 16,-1 0-7-16,-16 0-6 15,-5 18-1-15,-11 13 8 16,-4 13 14-16,-1 18-6 16,6 22-9-16,3 11 0 15,10 9-4-15,10-6-3 16,9-16-8-16,5-20-2 16,23-23 0-16,13-19 1 0,7-16 0 15,7-4 2-15,0-30-2 16,-6-8 0-16,-13-6-1 15,-17 2 0-15,-18 4-1 16,-4 3 2-16,-33 7-3 16,-14 7 0-16,-3 10-3 15,4 11-7-15,18 0-19 16,13 11-70-16,12 10-73 16,6-3-118-16</inkml:trace>
  <inkml:trace contextRef="#ctx0" brushRef="#br0" timeOffset="33252.9204">16209 8067 402 0,'-48'9'95'15,"-10"26"-59"-15,1 10 25 16,3 9 1-16,17 4-24 15,16-2-8-15,21-8-10 16,7-13-15-16,35-17 0 16,19-18 5-16,20-9 15 15,7-26 7-15,9-12-3 16,-6-5-14-16,-18 0-8 16,-19 5 5-16,-30 10 13 15,-24 4-17-15,-11 6-1 0,-35 3-7 16,-17 9-4-16,-5 13-25 15,4 2-54-15,-2 20-101 16,8 8-229-16</inkml:trace>
  <inkml:trace contextRef="#ctx0" brushRef="#br0" timeOffset="33701.7517">13417 9200 289 0,'45'0'228'15,"43"0"-167"-15,64 0 44 16,58-22-22-16,49-9-12 0,42-10-10 15,24-1-22-15,3-1-25 16,-20 3-8-16,-51 2-4 16,-62 5 0-16,-59 5-2 15,-56 11-2-15,-41 6 0 16,-21 9-5-16,-11 2-27 16,-5 16-71-16,-2 12-84 15,-24 2-231-15</inkml:trace>
  <inkml:trace contextRef="#ctx0" brushRef="#br0" timeOffset="35031.9506">14566 9511 205 0,'-18'0'66'16,"0"0"-55"-16,-1 0 19 15,2 0 7-15,-1 0-9 0,5 0 4 16,0 0 24-1,0 0-3-15,2 0-16 0,2 0-2 16,4 1-7-16,4-1-7 16,1 0-8-16,0 0 5 15,13-3 10-15,23-11 0 16,15-3 18-16,5-2-5 16,-4 5-8-16,-13 4-2 15,-15 5-12-15,-15 5-14 16,-9 4-2-16,0 24 3 15,-9 8 1-15,-12 7-6 16,2-6-1-16,6-8 0 16,6-7-1-16,7-5 0 0,5-8-1 15,22-1 2 1,7-3 0-16,4 4 0 0,-6 0 3 16,-9 11 2-16,-14 7 7 15,-9 12 1-15,-15 12-3 16,-30 4-9-16,-15-3-1 15,-5-12 0-15,-2-18-7 16,2-19-24-16,7-3-50 16,15-16-42-16,17-4-85 15,22-2-55-15</inkml:trace>
  <inkml:trace contextRef="#ctx0" brushRef="#br0" timeOffset="35414.4046">15030 9489 326 0,'-9'0'227'0,"6"0"-212"16,3-6 31-16,19-6 12 15,24-3-11-15,16-2-7 16,5-1 3-16,-5 5 8 16,-14 8-5-16,-16 5-9 15,-19 0-26-15,-10 34-10 0,-7 20 5 16,-26 18 2-16,-9 14-5 16,-3 1-3-16,13-7 0 15,18-15 0-15,14-16 0 16,24-18 0-16,28-13 0 15,12-8-4-15,5-10 0 16,2 0-14-16,0-18-7 16,5-6-20-16,1-15-78 15,2-12-163-15</inkml:trace>
  <inkml:trace contextRef="#ctx0" brushRef="#br0" timeOffset="35863.2979">16884 8810 360 0,'-4'0'201'0,"1"0"-157"15,3-2 41-15,11-2-30 16,21 0-37-16,14 0 8 16,2 0-3-16,-3 2-17 0,-11 2-6 15,-12 0-5 1,-11 4-58-16,-11 14-138 0,-19 4-269 15</inkml:trace>
  <inkml:trace contextRef="#ctx0" brushRef="#br0" timeOffset="35980.3621">16989 9043 443 0,'19'0'252'0,"8"0"-217"15,14 0 12-15,12 0-46 16,8 0-1-16,-3-1-97 15,-6-16-366-15</inkml:trace>
  <inkml:trace contextRef="#ctx0" brushRef="#br0" timeOffset="36495.919">18602 8077 596 0,'-42'-1'31'15,"-3"1"24"-15,-3 13-25 16,-4 11-21-16,9 7-4 15,10-2-2-15,18-4-2 16,15-4-1-16,8-4 0 16,23-3 3-16,9-3 13 0,-4-2 15 15,-11-3 9 1,-11 2-8-16,-14 6-2 0,-5 11 0 16,-34 6-5-16,-19 7-10 15,-15-9-15-15,-4-10 0 16,8-11-3-16,17-8-21 15,20 0-66-15,23 0-51 16,9-8-86-16</inkml:trace>
  <inkml:trace contextRef="#ctx0" brushRef="#br0" timeOffset="36711.2918">18964 8210 235 0,'-19'0'433'16,"-5"12"-415"-16,10 22 6 15,2 7-8-15,2 5-15 16,6-1-1-16,2-3-12 16,-2-1-58-16,-7-1-98 15,-11-14-169-15</inkml:trace>
  <inkml:trace contextRef="#ctx0" brushRef="#br0" timeOffset="36864.087">18943 8027 379 0,'0'-22'274'15,"2"16"-249"-15,5 6-25 16,2 0-11-16,-3 16-61 15,-3 10-86-15,0 8-170 16</inkml:trace>
  <inkml:trace contextRef="#ctx0" brushRef="#br0" timeOffset="37126.6982">19176 8361 147 0,'6'0'344'15,"-3"0"-283"-15,9 2 17 16,7 7-23-16,5 1-27 16,3 0-5-16,9-3 20 15,4-1 4-15,8 1-13 16,0 0 1-16,-5 4-10 16,-9 6-6-16,-14 5-12 15,-10 7-5-15,-10 4-2 16,0 5-1-16,0-2-13 15,-3 1-93-15,-4-17-165 16</inkml:trace>
  <inkml:trace contextRef="#ctx0" brushRef="#br0" timeOffset="37442.5072">20053 7874 120 0,'0'-2'455'16,"-15"2"-426"-16,-16 22-2 16,-11 21 17-16,-6 11-16 0,4 4-12 15,16-3-14 1,22-12-2-16,7-14-1 0,40-15-5 15,15-12-2-15,8-2 8 16,1 0 5-16,-6-3 10 16,-8-3 8-16,-12 4 3 15,-10 2-12-15,-6 0-14 16,-9 0-14-16,-8 0-85 16,-6 0-121-16</inkml:trace>
  <inkml:trace contextRef="#ctx0" brushRef="#br0" timeOffset="37625.7025">20367 7880 410 0,'0'0'237'0,"-2"22"-189"0,-7 17 26 16,0 15-36-16,-4 8-15 16,-1 5-2-16,-3 1-6 15,-2 6-12-15,-1 1-3 16,-1 5-3-16,3 2-38 15,-5-14-146-15,13-24-250 16</inkml:trace>
  <inkml:trace contextRef="#ctx0" brushRef="#br0" timeOffset="37908.0459">20690 8027 210 0,'-30'-2'410'0,"1"2"-387"16,5 20 16-16,9 4-17 15,9-2-19-15,6-6-1 16,18-5-2-16,12-3 1 16,4 0 0-16,-3 2 16 15,-5 7 33-15,-7 5 3 16,-10 9-3-16,-9 9-7 15,0 8-24-15,-27 6-5 16,-12 0-13-16,-5-4-1 16,-1-7-12-16,7-17-73 0,7-16-108 15,10-10-178 1</inkml:trace>
  <inkml:trace contextRef="#ctx0" brushRef="#br0" timeOffset="38091.1575">20632 7858 407 0,'31'-20'201'16,"1"8"-105"-16,5 7-7 16,8 3-43-16,0 2-22 15,1 0-13-15,-1 0-8 16,-3 0-3-16,-2-7 0 16,-2 1-2-16,0-2-34 15,-10-2-116-15,-6-8-147 16</inkml:trace>
  <inkml:trace contextRef="#ctx0" brushRef="#br0" timeOffset="38673.1521">18103 8998 294 0,'0'0'227'15,"0"0"-183"-15,35 0 4 16,36-3 12-16,49-13 23 16,60-2-11-16,54-3-9 15,42 2-16-15,26 8-21 16,2 2-6-16,-18 0-11 15,-32 5-2-15,-41 4-5 16,-48 0 0-16,-48 0-2 16,-42 4-1-16,-32 0-12 15,-20-2-37-15,-10-1-50 16,-8 1-58-16,-5-2-104 0</inkml:trace>
  <inkml:trace contextRef="#ctx0" brushRef="#br0" timeOffset="39221.8414">19346 9254 182 0,'0'-10'293'0,"-4"6"-218"16,4 4-6-16,0-2-27 15,-2 0-5-15,2 2-2 16,0 0-1-16,0 0-11 16,0 20-14-16,0 16 4 15,0 7 11-15,0 6-15 16,0 1-8-16,3-1-1 16,-1 1-8-16,-1 2-22 15,-1-2-56-15,0-8-67 0,-9-12-94 16</inkml:trace>
  <inkml:trace contextRef="#ctx0" brushRef="#br0" timeOffset="39421.7163">19354 9599 353 0,'19'-12'172'16,"8"3"-73"-16,10 4 7 15,11 3-23-15,0 2-38 16,-2 0-8-16,-10 4-2 15,-13 10-7-15,-18 10-14 16,-7 10-6-16,-38 8-1 16,-25 1-4-16,-15-13-3 0,0-20-7 15,11-10-52 1,19-22-139-16,23-21-523 0</inkml:trace>
  <inkml:trace contextRef="#ctx0" brushRef="#br0" timeOffset="41383.2214">14657 11167 201 0,'0'-5'76'0,"0"0"-38"16,0-3-9-16,0 2-10 15,0-4-4-15,0 1 19 16,-3-2 18-16,0 2-6 16,1-1 12-16,1 3 7 15,-1 5-12-15,2 0-9 16,-1 2-12-16,1 0-21 15,0 8-10-15,0 18 1 16,3 12 18-16,6 5-7 0,0 1-6 16,1 0-4-16,-2-4 1 15,1-8-2-15,-3-14-2 16,-2-11 0-16,3-7 3 16,4-11 3-16,1-17-2 15,3-13-4-15,-6-5-1 16,-3-3 0-16,-4-6-2 15,-2 3 1-15,0 0 1 16,1 5 0-16,8 8 1 16,6 8 0-16,12 4 0 15,10 2 0-15,14 4 0 16,8 2 1-16,10 5 1 16,1 3 0-16,1 4-1 0,-6 3 0 15,-10 4-1 1,-10 0-1-16,-9 6-18 0,-8 14-58 15,-9 4-48-15,-10 7-58 16,-9 0-197-16</inkml:trace>
  <inkml:trace contextRef="#ctx0" brushRef="#br0" timeOffset="41782.3263">15045 11167 258 0,'-4'-8'352'0,"4"2"-324"16,0 0 21-16,23 1-17 16,10-2-12-16,3 1 7 15,-6 4-5-15,-8 0-7 16,-11 2-9-16,-7 0-6 15,-4 8 0-15,-6 12 3 16,-9 2-2-16,-1 1-1 16,8-10 0-16,8-2-1 15,0-7 1-15,26-2 0 16,8-2 2-16,3 0 0 16,-7 0 1-16,-9 1 11 15,-11 7 11-15,-10 5-16 0,0 7 3 16,-13 5-5-16,-17 5-6 15,-10-3-1-15,-3-4-13 16,-1-3-50-16,3-3-46 16,-1-1-54-16,-3 3-64 15</inkml:trace>
  <inkml:trace contextRef="#ctx0" brushRef="#br0" timeOffset="42015.1209">14445 11747 393 0,'0'-3'130'0,"6"-12"-1"16,36-3-55-1,23-4-11-15,31 0-10 0,29-3-9 16,27-2-6-16,19 1-14 16,-3 4-10-16,-14 4-4 15,-26 7-7-15,-29 6-3 16,-22 5-1-16,-24 0-9 15,-17 0-40-15,-17 12-46 16,-13 3-51-16,-6 4-55 16,-9 3-83-16</inkml:trace>
  <inkml:trace contextRef="#ctx0" brushRef="#br0" timeOffset="42430.7602">15036 11939 337 0,'-11'0'181'16,"5"0"-160"-16,6 0 17 15,0 0-7-15,12-5 3 16,14-4 7-16,7-2 6 16,5-2 2-16,4-4-1 0,-8 7-7 15,-7 0-10-15,-15 7-19 16,-9 3-6-16,-3 9-4 16,-13 29 1-16,-17 14-1 15,-6 12-2-15,5 1 0 16,11-10 0-16,16-10 0 15,4-12 0-15,34-16-2 16,17-9-2-16,16-8-1 16,0 0-3-16,-4 0-32 15,-14 0-55-15,-20 0-67 16,-22 0-148-16</inkml:trace>
  <inkml:trace contextRef="#ctx0" brushRef="#br0" timeOffset="42762.9489">13672 12687 684 0,'0'13'15'0,"63"0"-1"16,50-1 27-16,53-6 11 15,52-6-21-15,47-2 3 0,31-21 3 16,13-7-12-16,-14-6-15 16,-35-1-2-16,-40-1 5 15,-45 6-6-15,-47 8-7 16,-38 5 0-16,-38 10-7 15,-24 5-22-15,-16 4-59 16,-3 2-66-16,-6 18-43 16,-3 2-137-16</inkml:trace>
  <inkml:trace contextRef="#ctx0" brushRef="#br0" timeOffset="43577.9059">14491 13021 373 0,'-13'0'57'0,"5"5"-30"16,4 4-8-16,-2-1-11 15,-1 3-2-15,-1-3 19 16,4-1 16-16,0-3 7 16,3-1-14-16,1-2-6 15,1-1 9-15,25 0-4 16,8-4 5-16,7-10 0 15,-4 2-6-15,-7 2-1 16,-13 8-3-16,-10 2-22 0,-6 8-4 16,-1 20 3-16,-3 10 0 15,-16 4-5-15,1-4 0 16,4-10-1-16,10-7-2 16,4-10-3-16,12-4-2 15,15 0 8-15,14-1 0 16,3 3 4-16,-5 5 1 15,-9 10 5-15,-17 15 6 16,-13 16-3-16,-26 14-6 16,-27 2-5-16,-17-6-2 15,-9-17-2-15,2-24-4 16,6-14-22-16,12-10-56 0,22 0-43 16,22-18-90-1,15-5-244-15</inkml:trace>
  <inkml:trace contextRef="#ctx0" brushRef="#br0" timeOffset="44043.6838">15207 13182 44 0,'-3'-6'334'16,"-1"5"-275"-16,1 1-15 16,3 0-30-16,0-2-11 15,0 0 0-15,0 0 16 16,0 0 37-16,0-1-1 15,12-5 1-15,19-1-1 16,13-5-7-16,9 0-3 16,4 1-4-16,-4 5-5 15,-9 7-6-15,-13 1-14 16,-12 10-13-16,-13 25-2 16,-6 16 1-16,-13 14 2 0,-14 10-4 15,-3 0 0-15,6-7-1 16,13-12 0-16,11-17 0 15,7-15 1-15,27-12 0 16,13-7 0-16,14-5-1 16,13 0-2-16,3-11-25 15,4-7-89-15,-6-15-166 16</inkml:trace>
  <inkml:trace contextRef="#ctx0" brushRef="#br0" timeOffset="44493.0942">17248 12414 607 0,'0'-6'112'0,"5"0"-54"15,26 0-34-15,11 0-22 16,4 4-2-16,-1 2-1 15,-8 0-21-15,-13 2-80 16,-18 13-139-16</inkml:trace>
  <inkml:trace contextRef="#ctx0" brushRef="#br0" timeOffset="44642.0092">17278 12577 550 0,'14'-12'306'15,"18"12"-251"-15,16 0-42 16,21 0-13-16,10 0-35 16,-13 0-193-16</inkml:trace>
  <inkml:trace contextRef="#ctx0" brushRef="#br0" timeOffset="51392.2408">18573 10790 465 0,'-10'4'205'0,"4"24"-200"16,2 9 17-16,4 7-9 16,0 0-4-16,0-4-5 15,1-10-1-15,5-9 0 16,-3-12-1-16,0-7 0 16,0-2 3-16,3-27 16 15,0-17-15-15,-2-15-6 16,-1-1 0-16,-3 2-2 0,-3 7 2 15,-9 10 1-15,3 14 0 16,6 9 0-16,3 7 0 16,0 1 1-16,18-2-2 15,18 0 0-15,16-3 0 16,16-2 8-16,9 3 13 16,6 2 6-16,3-2-1 15,-6 4 0-15,-13 2-6 16,-12 3-12-16,-14 5-6 15,-14 0-2-15,-11 5-8 16,-10 15-45-16,-6 10-103 16,-12 2-97-16</inkml:trace>
  <inkml:trace contextRef="#ctx0" brushRef="#br0" timeOffset="51791.0804">19058 10830 646 0,'0'-15'33'15,"27"1"-8"-15,12-5-12 0,4-3 3 16,-1 4 5-16,-9 4 20 16,-14 4-16-16,-9 10-17 15,-10 0-7-15,-1 28 0 16,-23 16 3-16,-10 12-2 16,-1 6-2-16,7-4 0 15,12-10 0-15,16-13 0 16,6-17 0-16,29-10 0 15,9-8 2-15,5 0 0 16,0 0-1-16,-4-2-1 16,-11 2-4-16,-13 0-16 15,-6 7-48-15,-15 17-89 16,-15 3-124-16</inkml:trace>
  <inkml:trace contextRef="#ctx0" brushRef="#br0" timeOffset="52040.7075">18320 11450 580 0,'-3'0'62'16,"13"0"2"-16,48 0 5 16,36 0-10-16,33 0-15 15,21-11-8-15,10-1-7 16,-4 1-11-16,-11 3-8 0,-23 8-4 15,-21 0-6 1,-21 0-2-16,-20 11-27 0,-21 2-49 16,-16-6-49-16,-16-2-104 15,-5-5-63-15</inkml:trace>
  <inkml:trace contextRef="#ctx0" brushRef="#br0" timeOffset="52522.6926">18893 11769 538 0,'-12'0'41'0,"9"0"-12"16,1 0-10-16,2 0-16 15,0 0-1-15,0 0 5 16,0 0 23-16,5-3 11 16,11-5-4-16,4-1 17 15,3 0-15-15,6-2-9 16,0 5-5-16,1 3 0 15,-1 1-7-15,-6 2-15 0,-3 0 2 16,-5 7-4-16,-6 10 0 16,-8 7 0-16,-1 2-1 15,0 7 0-15,-16 6 0 16,1-2 0-16,1 1 0 16,6-2 0-16,8-6-1 15,0-2 1-15,6-6 0 16,19-6 1-16,5-2-2 15,4-4-3-15,5-4-9 16,-3-2-46-16,-5-2-76 16,-11-2-157-16</inkml:trace>
  <inkml:trace contextRef="#ctx0" brushRef="#br0" timeOffset="52855.9123">17991 12545 609 0,'-13'12'107'15,"13"13"-97"1,30-3 6-16,56 1 43 0,47-3-10 16,57-10-1-16,48-3-11 15,27-6-6-15,14 10 6 16,0 8-17-16,-17 10-20 16,-19 5 0-16,-33 4 0 15,-44 2 0-15,-50-4 0 16,-50-4-18-16,-39-13-87 15,-27-19-187-15</inkml:trace>
  <inkml:trace contextRef="#ctx0" brushRef="#br0" timeOffset="53503.8556">19169 13103 405 0,'0'-12'275'0,"0"12"-272"16,-5 0 12-16,-4 28-11 15,-3 12-3-15,-7 16 0 16,-2 6 1-16,4 7 3 0,3-1 10 16,8-3 7-16,6-14-16 15,0-16-5-15,14-19-1 16,11-16-1-16,11-8-3 15,8-26 4-15,9-9 1 16,7 1 7-16,3 4 8 16,-2 14 24-16,-10 14 12 15,-10 10-11-15,-18 10-20 16,-14 28-12-16,-9 16 5 16,-24 9 0-16,-25-3-10 15,-9-10-3-15,-2-16-1 16,6-21-2-16,8-13 1 0,9-11-10 15,7-25-70-15,3-24-154 16</inkml:trace>
  <inkml:trace contextRef="#ctx0" brushRef="#br0" timeOffset="58391.7663">15492 11928 632 0,'-92'0'17'0,"-18"57"29"0,-14 20-13 15,-23 16-13 1,-9 20-12-16,9-3-7 0,33-16 1 15,42-25-2-15,53-26-20 16,36-28-77-16,58-18-168 16</inkml:trace>
  <inkml:trace contextRef="#ctx0" brushRef="#br0" timeOffset="58990.2835">19200 11655 489 0,'-59'-2'140'16,"-16"2"-86"-16,3 28 30 0,11 14-28 16,-4 24-8-16,1 17-21 15,2 10-20-15,14-1-7 16,27-2-5-16,21-28-108 15,14-35-375-15</inkml:trace>
  <inkml:trace contextRef="#ctx0" brushRef="#br0" timeOffset="66505.3706">23282 6345 199 0,'-3'0'164'15,"-3"0"-119"-15,4 0-5 16,2 0-20-16,0 0 9 16,0 0 4-16,0 0-7 15,0 0-5-15,0 3-7 0,0 12-5 16,15 8 22-16,6 6-7 15,4 7-8-15,0 0-4 16,4 4-2-16,0-1-3 16,-1-3-1-16,0-7-2 15,-4-12-2-15,0-15 0 16,-4-2 1-16,-3-22 6 16,-3-21 0-16,-2-9-7 15,-6-12-2-15,-6-6-1 16,0-7-2-16,-6-3-4 15,-12 3-2-15,4 11 2 16,4 13 6-16,4 14 1 16,6 15 0-16,0 6 0 0,0 9 0 15,5 0-1-15,12-1 0 16,10 0 0-16,9-3-1 16,7 0 2-16,10-2 0 15,3 0 2-15,2 1-2 16,-3 6 0-16,-4 4-2 15,-6 4-6-15,-8 0-65 16,-7 16-35-16,-13 4-42 16</inkml:trace>
  <inkml:trace contextRef="#ctx0" brushRef="#br0" timeOffset="67125.8053">23832 6228 268 0,'0'0'35'15,"0"0"8"-15,0 0-9 0,0 0 4 16,0-4 4-16,0 1-10 16,0 0 6-16,0-2-11 15,0 2-10-15,8-3-2 16,10 0-2-16,4-4 8 15,10-1 8-15,5 0-4 16,4 0 5-16,3 2 0 16,-3 3-4-16,-9 6-6 15,-8 0-2-15,-12 0-13 16,-8 6-4-16,-4 10-1 16,0 6 3-16,-7 4 1 15,-8 1-2-15,3-4-2 0,4-4 0 16,8-6-1-16,0-5-1 15,14-3 0-15,13-2 2 16,6-1 0-16,-1 2 0 16,-6 1 0-16,-9 3 2 15,-8 2 4-15,-9 8 16 16,-3 7 5-16,-26 9-12 16,-16 1-11-16,-6-3-4 15,1-11-2-15,6-10-6 16,11-7-19-16,12-4-42 15,14 0-9-15,7 0-11 16,6-2-42-16,24-4-78 16</inkml:trace>
  <inkml:trace contextRef="#ctx0" brushRef="#br0" timeOffset="67852.4619">24713 5788 277 0,'0'-2'51'15,"0"-1"4"-15,0-3-13 16,0 1-17-16,0-5-7 15,0 0 11-15,1 1 4 0,2 0 5 16,-3 3-8 0,0-1-3-16,0 4 2 15,0 3-5-15,0 0-6 0,0 0-11 16,0 0-4-16,0 5-2 16,0 18 1-16,0 14 4 15,0 10 2-15,0 12 3 16,0 7-2-16,0 5-2 15,0-3-1-15,0-4-3 16,0-12 0-16,0-12-3 16,0-18 0-16,3-15 0 15,14-7 0-15,8-3 1 16,8-23-1-16,4-6 0 16,5-7 0-16,0 3 0 15,4 2 0-15,-1 12 1 0,-4 8 0 16,-8 10 1-16,-7 4 10 15,-10 8-4-15,-9 15 0 16,-7 8 7-16,0 4 3 16,-22 7-6-16,-20 0-3 15,-11 0-3-15,-9-7-2 16,1-10-3-16,10-11-1 16,8-13-2-16,13-1-14 15,15-4-52-15,14-11-46 16,1-3-54-16,30-2-220 15</inkml:trace>
  <inkml:trace contextRef="#ctx0" brushRef="#br0" timeOffset="68600.6393">25551 6091 268 0,'-3'2'43'0,"0"-1"-8"15,3-1-3-15,0 0-21 0,0 0-4 16,0 0 1-16,0 0 1 15,0 0 12-15,0 0 21 16,0 0 5-16,10 0 0 16,9-6-9-16,6 0-12 15,5 0-9-15,6-1-5 16,2 1-5-16,-4 1-5 16,-5 2-2-16,-8 3-2 15,-9 0-16-15,-5 0-51 16,-5 0-55-16,-2 12-114 15</inkml:trace>
  <inkml:trace contextRef="#ctx0" brushRef="#br0" timeOffset="68783.8598">25588 6252 370 0,'0'0'203'15,"2"0"-152"-15,4 2 18 16,12 3-53-16,6 2-12 16,3 3-3-16,-1 2-1 15,-2 0-66-15,-6-4-128 16</inkml:trace>
  <inkml:trace contextRef="#ctx0" brushRef="#br0" timeOffset="70080.3645">26394 5865 332 0,'-5'0'54'0,"4"0"-24"0,1 0-7 16,0 0-10-16,18 0-5 16,16 0 18-16,10 0 14 15,9-11 6-15,1 2-7 16,-3 5 7-16,-15 4 5 15,-17 0-15-15,-13 2-15 16,-6 22-14-16,-8 10 8 16,-18 12 2-16,-9 4-14 15,-1-1-1-15,6-8-2 16,11-10-1-16,13-11-1 16,6-8-3-16,8-5-2 15,20-2 3-15,3-3 4 0,1 0 2 16,-7 4-1-16,-11 4 5 15,-13 9 6-15,-1 8 8 16,-23 7 5-16,-20 5-14 16,-9-1-10-16,-3-7-1 15,4-6-5-15,11-12-29 16,11-12-49-16,13-1-26 16,10-6-35-16,6-8-128 15</inkml:trace>
  <inkml:trace contextRef="#ctx0" brushRef="#br0" timeOffset="70628.7041">26904 5865 399 0,'5'0'78'0,"7"0"-7"16,8-4-27-16,9 0 0 15,1 3-9-15,1 1-2 16,2 0-9-16,-5 0-2 16,-5 0-8-16,-7 9-7 15,-7 5-5-15,-7 5 1 16,-2 6 2-16,0 3-3 15,0 2 0-15,-12 4 0 0,-6 2-2 16,-5 2 2 0,-4 5-1-16,2-1 1 0,3 2 0 15,7-3-1-15,8 1 1 16,7-2-2-16,0-8 0 16,16-2-2-16,10-8 2 15,7-6 0-15,3-10 0 16,0-6 0-16,-1 0-5 15,-3-3-31-15,-5-8-63 16,-6 1-72-16,-6-4-247 16</inkml:trace>
  <inkml:trace contextRef="#ctx0" brushRef="#br0" timeOffset="71061.318">27437 6264 344 0,'0'12'102'0,"4"4"-30"16,10 0-23-16,11 3-27 15,5-5-6-15,6-3-7 16,2-5 16-16,0-6-11 16,-1 0 14-16,-2-10 7 15,-4-15-15-15,-3-4-10 16,-7-3-8-16,-9-2-1 15,-7-4-1-15,-5-4-2 16,-2-6-4-16,-16-5-8 0,-9-7-11 16,0 4-4-16,1 4 4 15,0 12 20-15,5 9 5 16,5 9 2-16,5 8 0 16,8 0 4-16,3 6 1 15,5-4 0-15,20 2-5 16,14-2 1-16,12 0 5 15,7-2 9-15,10-2 3 16,-2 2 2-16,-3 2-1 16,-12 4-9-16,-13 3-5 15,-11 5-7-15,-9 0-7 16,-9 11-57-16,-6 8-108 16,-3 1-113-16</inkml:trace>
  <inkml:trace contextRef="#ctx0" brushRef="#br0" timeOffset="71510.1999">27923 6031 360 0,'8'0'65'0,"5"-4"-6"0,10-6-18 15,3 0-9-15,4-4-3 16,3-4 3-16,4-1 4 16,-1 0 9-16,1 4-13 15,-2-1 4-15,-7 8-5 16,-5 3-7-16,-7 5-10 15,-9 0-8-15,-7 2-4 16,0 20-2-16,-15 10 4 16,-16 12 0-16,-4 6-2 15,6-4-1-15,6-4-1 16,13-8 1-16,10-11 5 16,3-3 1-16,24-10 1 15,13-7 1-15,4-3-7 0,2 0-2 16,-9 0-2-16,-7-1-3 15,-8-4-36-15,-10 5-79 16,-9-7-109-16</inkml:trace>
  <inkml:trace contextRef="#ctx0" brushRef="#br0" timeOffset="72807.0271">23650 6869 26 0,'-25'0'196'0,"3"-3"-191"16,7 2 15-16,4-1 7 16,5 0 8-16,5 0-12 15,-1 1 0-15,1 1 13 16,1 0 2-16,0-3 6 16,0 2-3-16,19-5-1 15,29-1 3-15,34-6 4 16,33-5-10-16,31-6-6 15,27-3-4-15,21-2-7 0,8-1-4 16,-1 1-6 0,-19 1-7-16,-33 3-3 0,-40 8-1 15,-49 12-4-15,-39 5-23 16,-19 0-66-16,-2 15-110 16</inkml:trace>
  <inkml:trace contextRef="#ctx0" brushRef="#br0" timeOffset="73505.4014">23890 7270 431 0,'0'0'29'16,"0"0"-13"-16,0 0-1 15,0 18-8-15,3 10 15 16,11 6-1-16,4 6 0 15,0 0 1-15,6 1 0 16,-1-5-3-16,1-10-7 16,2-10-1-16,-4-10-1 15,-1-6 2-15,1-2-1 16,-4-22-3-16,3-11-6 16,-6-8 0-16,-2-5-2 0,-6-3 0 15,-6-5-2 1,-1-3 1-16,0-4 0 0,0 4-3 15,0 6 3-15,0 12 1 16,12 7-1-16,3 10 0 16,6 4 1-16,5 2 0 15,7 3 0-15,14 0 0 16,9-3 2-16,13-3-1 16,8-3 0-16,4 0-1 15,0 1 0-15,-7-2 0 16,-9 9-1-16,-12 2-14 15,-14 8-67-15,-12 6-54 0,-18 0-193 16</inkml:trace>
  <inkml:trace contextRef="#ctx0" brushRef="#br0" timeOffset="74037.4149">24632 7108 228 0,'-9'0'133'16,"0"1"-86"-16,9-1 22 16,0 0-35-16,19-9-20 15,14-11 1-15,9 0 23 16,6 3-3-16,-6 5 13 15,-9 4-3-15,-14 8-25 16,-13 0-19-16,-6 4 0 0,0 22 1 16,-15 3 2-16,-5 4-3 15,4-6-1-15,10-5 0 16,6-7-4-16,6-6 1 16,21-1 3-16,6-3 0 15,-2 0 2-15,-7 1 3 16,-12 4 16-16,-12 7 11 15,-9 10-6-15,-30 13-6 16,-14 4-18-16,-4-4-2 16,7-7-29-16,12-15-85 15,6-13-125-15</inkml:trace>
  <inkml:trace contextRef="#ctx0" brushRef="#br0" timeOffset="74685.7991">26576 6770 201 0,'-5'-4'42'0,"4"1"26"15,1-6 4-15,0-1-26 16,14-2-20-16,17-4 12 16,15-4-1-16,21-4 9 15,30 0 8-15,30-1-1 16,25 1 6-16,26 7-7 15,7 4-20-15,0 4-16 16,-13 2-12-16,-23-2-3 0,-30 5-1 16,-28 0-3-16,-27 3-58 15,-21 1-52-15,-20 0-59 16,-23 0-232-16</inkml:trace>
  <inkml:trace contextRef="#ctx0" brushRef="#br0" timeOffset="75267.787">26941 7089 504 0,'0'7'16'16,"0"28"18"0,11 4 7-16,17 9-19 0,7 0-2 15,6-4-9-15,4-8-7 16,0-12-3-16,-3-13 2 16,-6-11 1-16,-5-6-2 15,-7-26 0-15,-8-13-2 16,-10-9 0-16,-6-4-2 15,-3-6 0-15,-19-3 0 16,-7 3 0-16,1 6-1 16,4 11 3-16,11 16 0 15,7 12 0-15,6 6 0 16,15 4-1-16,24-2 1 16,22 0 1-16,18-5 1 15,18-1 1-15,9-4 6 0,4 1 10 16,-5 3 9-16,-16 4-16 15,-23 7-11-15,-23 5-1 16,-22 1-30-16,-12 5-109 16,-9 10-124-16</inkml:trace>
  <inkml:trace contextRef="#ctx0" brushRef="#br0" timeOffset="75716.6279">27462 7093 310 0,'0'0'117'0,"0"0"-69"15,0 0 23-15,9-2-45 16,15-7-20-16,9 0 6 16,4-2-2-16,4 2 15 15,0 1 13-15,-7 5 1 16,-7 3-7-16,-12 0-11 16,-12 9-15-16,-3 15 0 0,0 5 3 15,-12 2 0 1,2 0-5-16,7-9-4 0,3-2 0 15,19-6-2-15,16-4 2 16,2 2 1-16,-1-4 0 16,-14 2 3-16,-12 2 12 15,-10 8 2-15,-23 7-6 16,-26 6-4-16,-14 1-8 16,-4-8-17-16,6-9-68 15,1-12-66-15,-3-5-158 16</inkml:trace>
  <inkml:trace contextRef="#ctx0" brushRef="#br0" timeOffset="76665.5913">23446 5944 43 0,'16'-25'76'15,"-4"1"-24"-15,0 7-19 16,-4 2-4-16,-2-1-5 16,0-1 1-16,-2-1-13 15,-1 0-5-15,3 1-3 16,-5 2 1-16,1 3 9 15,-2 5 17-15,0 2 5 0,0 3 3 16,0 2-9 0,0 0-5-16,0 0-14 0,3 0-7 15,5 2-3-15,8 24 1 16,8 16 19-16,13 21 3 16,9 21-2-16,13 21-2 15,6 23 5-15,8 22 0 16,0 25 0-16,4 20-4 15,-2 9-10-15,-6 4-7 16,-6-16-3-16,-10-15-1 16,-6-25-2-16,-13-23-22 15,-4-10-43-15,-12-17-38 16,-18-16-146-16</inkml:trace>
  <inkml:trace contextRef="#ctx0" brushRef="#br0" timeOffset="77262.9483">24049 7937 496 0,'59'0'12'0,"37"9"49"15,62-9 12-15,57-15-8 16,50-19-6-16,34-9-18 16,27 3-27-16,22 6-10 15,10 6-2-15,-2 13-1 16,-24 10-1-16,-41 5 0 15,-55 4-3-15,-57 10-26 0,-54-3-67 16,-51-11-112 0</inkml:trace>
  <inkml:trace contextRef="#ctx0" brushRef="#br0" timeOffset="78243.8797">23986 8943 205 0,'0'-13'114'0,"0"3"-58"15,0-3 8-15,0 2-19 16,4 2-3-16,0 1-18 16,-3 3-4-16,-1 3 4 15,0 0 0-15,0 2 0 16,0 0-4-16,0 2-1 16,0 22-4-16,2 13 12 15,2 14-8-15,3 7-2 16,-1 11-3-16,-3 9-5 15,-1 5-2-15,-1-3-1 0,2-14-4 16,2-22-2 0,1-20-1-16,6-23-5 0,1-1 3 15,9-34 3-15,5-18 0 16,2-13 0-16,-1-1 0 16,2 0 1-16,3 11-1 15,2 12 1-15,4 13-1 16,2 13 4-16,-6 12-1 15,-9 5 1-15,-4 7-1 16,-11 23-1-16,-11 8 3 16,0 13 3-16,-26 7-1 15,-15 3-5-15,-10-3 3 16,-5-8-5-16,-2-18 0 16,0-17 0-16,2-15-2 15,3 0-3-15,10-17-18 0,13 0-33 16,18-2-8-16,12-3-45 15,3-7-84-15</inkml:trace>
  <inkml:trace contextRef="#ctx0" brushRef="#br0" timeOffset="78675.8695">24923 8870 335 0,'-3'0'111'0,"3"0"-69"0,0-2-13 15,9-4-9 1,18-6 2-16,10 0 17 0,3 0 5 15,1 0-12-15,-2 4-13 16,-4 6-16-16,-9 2-3 16,-5 0-7-16,-5 4-41 15,-9 11-62-15,-7 7-69 16</inkml:trace>
  <inkml:trace contextRef="#ctx0" brushRef="#br0" timeOffset="78859.0556">25002 9104 491 0,'6'0'74'16,"10"0"5"-16,11 0-21 16,13 0-31-16,1 0-15 15,1 0-12-15,-4 0-5 16,-8 11-79-16,-16 1-123 15</inkml:trace>
  <inkml:trace contextRef="#ctx0" brushRef="#br0" timeOffset="79741.1664">25828 8284 61 0,'-3'0'242'15,"-2"0"-201"-15,3 0 11 16,2 0-35-16,0 0-9 15,0 0 7-15,0 0 19 16,0 0 22-16,13-4-2 16,11-6-9-16,9 1-3 0,0 1-11 15,0 3-5-15,-9 5-7 16,-9 0-11-16,-9 2-5 16,-6 16-2-16,0 12 3 15,-11 6-1-15,-8 0-1 16,1 1-1-16,5-12-1 15,7-8-1-15,6-6-2 16,0-4-2-16,19-1 5 16,5 2 0-16,4 2 3 15,-1 2 0-15,-9 0 6 16,-11 6 8-16,-7 6 2 16,-9 8-6-16,-21 6-5 15,-7-1-8-15,-6-6 0 0,1-10-16 16,5-13-44-16,1-8-20 15,11 0-55-15,8-13-85 16</inkml:trace>
  <inkml:trace contextRef="#ctx0" brushRef="#br0" timeOffset="80305.5892">26443 8202 173 0,'0'-2'132'15,"-5"2"-103"-15,0 0 0 16,0 0-14-16,4 0-4 16,-1 0 4-16,2 0 7 0,0 0 2 15,-1 0 23 1,1-2 5-16,0 1-7 0,0-2-1 15,10-3-16-15,16-1 3 16,7 1-1-16,7 0-2 16,0 3-3-16,-4 1-3 15,-8 2-10-15,-9 0-8 16,-11 3-4-16,-8 19 0 16,-6 9 0-16,-22 13 2 15,-12 8-1-15,-4 6 0 16,4-2-1-16,5-5 0 15,13-9 0-15,16-10 1 0,6-6 1 16,21-7-2 0,19-8 0-16,11-3 0 0,7-5-19 15,1-3-43-15,-6 0-65 16,-9 0-144-16</inkml:trace>
  <inkml:trace contextRef="#ctx0" brushRef="#br0" timeOffset="81136.5912">27119 8392 173 0,'-6'0'159'16,"2"0"-115"-16,2 0 10 16,2 0-25-16,0 0-10 15,0 0-4-15,0 5-1 16,0 2 1-16,0 4 6 16,0 1 5-16,0 6 1 0,2 4-3 15,5 0-5 1,7 6-6-16,1-5-3 0,2 1-3 15,1-7-3-15,2-3 0 16,2-9 2-16,0-5 9 16,1 0 0-16,1-21-2 15,0-7-8-15,-4-6-4 16,-5-6 0-16,-7-2-1 16,-8-3 0-16,0-6-2 15,-9-4 0-15,-15-5-1 16,-4-6-1-16,1 3 0 15,6 8 0-15,5 18 3 0,10 15 1 16,3 8-1 0,3 12 1-16,0-1 0 0,3 1-1 15,17-1 1-15,13-3 2 16,14-2 1-16,15-4 2 16,14 0 1-16,9-2 9 15,2-1 8-15,-4 0-6 16,-14 3-11-16,-17 3-6 15,-16 3 0-15,-17 6-14 16,-8 0-66-16,-11 12-105 16,-9 3-116-16</inkml:trace>
  <inkml:trace contextRef="#ctx0" brushRef="#br0" timeOffset="81752.0533">27646 8214 253 0,'-3'0'64'16,"1"0"-17"-16,2 0-1 16,0 0-18-16,0 0 4 15,0 0 6-15,2-4 2 16,14-6-21-16,11-1 8 0,6-3-3 16,3-2 6-16,1 1 3 15,-1 2 4-15,-11 6-6 16,-7 3-8-16,-10 4-11 15,-8 8-9-15,-8 23 0 16,-22 15 3-16,-12 10-4 16,-2 7-1-16,6-4-1 15,13-5 0-15,18-10-2 16,7-14-1-16,10-8-1 16,20-8-1-16,7-6 1 15,5-4-4-15,-2-2-15 16,-5-2-3-16,-9 0-9 15,-6 0-41-15,-11 1-61 0,-9 2-173 16</inkml:trace>
  <inkml:trace contextRef="#ctx0" brushRef="#br0" timeOffset="82283.8675">26160 9039 138 0,'0'-2'93'0,"-3"2"-48"16,-3 0-11-16,0 0-34 16,1-2 1-16,1 2-1 15,2 0 0-15,2-1 4 16,-1 1 28-16,-2-1 28 15,0-1-10-15,2 0-15 16,-1 2-6-16,2-2-8 0,0-2 2 16,0-1 6-16,25-4-5 15,21-1 14-15,29-2 2 16,34-4-2-16,33-4 2 16,26-1 2-16,16-1-3 15,-3 2-21-15,-10 2-11 16,-25 7-5-16,-35 4-2 15,-29 7-3-15,-32 0-22 16,-25 11-26-16,-14 3-34 16,-11-1-45-16,-9 1-33 15,-25-5-262-15</inkml:trace>
  <inkml:trace contextRef="#ctx0" brushRef="#br0" timeOffset="83015.6818">26452 9372 223 0,'0'0'295'0,"0"0"-274"16,5 24-6-16,12 10 17 15,9 12-12-15,4 5 1 16,4 1-2-16,2 2-10 16,0-5 1-16,-3-7 2 15,-5-11-2-15,-3-12-4 16,-7-13-4-16,1-6 1 16,2-15 1-16,-4-28 0 15,1-15-4-15,-11-11-3 16,-5-9-6-16,-2-4-3 15,-5 4-10-15,-8 9 0 16,5 19 7-16,5 16 13 0,3 10 1 16,8 7 1-16,20 0-1 15,14-2 1-15,15 1 8 16,16 0 12-16,8-4-1 16,10-2 5-16,3 0-1 15,2-1-6-15,-7 0-6 16,-12 4-7-16,-17 1-4 15,-19 7-7-15,-9 4-52 16,-10 8-75-16,-11 1-30 16</inkml:trace>
  <inkml:trace contextRef="#ctx0" brushRef="#br0" timeOffset="83565.5853">27097 9449 113 0,'6'-9'130'16,"-2"3"-79"-16,1 0 18 15,-1-1-12-15,0 3-8 16,-1-1 5-16,0 1-11 16,-1 3-13-16,1-1-9 15,3 0-16-15,3-2-3 16,6-3-1-16,3-1 1 15,1-4 8-15,2 1 11 16,-3 0 12-16,-3 7-11 16,-6 3-4-16,-5 1-7 15,0 0-8-15,-4 13 1 16,0 10 3-16,0 1-1 16,0 1-5-16,0-1 0 0,0-2-1 15,13-5-1-15,2-3 1 16,4 1 1-16,2-3 2 15,-3-1 13-15,-2 1 16 16,-7 2 2-16,-9 10-6 16,0 10-6-16,-27 10-5 15,-10 1-9-15,-2-8-8 16,5-10 0-16,11-15-19 16,6-12-80-16,2-8-150 15</inkml:trace>
  <inkml:trace contextRef="#ctx0" brushRef="#br0" timeOffset="85609.3086">24737 10834 328 0,'1'-14'141'16,"-1"4"-95"-16,0 3 9 16,2 2-26-16,-1 3-1 0,-1 0-6 15,0 2-6 1,0 2-7-16,2 20 1 0,2 16 18 16,0 11-13-16,-1 7 0 15,0 7-4-15,-1 0-1 16,-1 1-3-16,-1-4-1 15,0-3-2-15,0-8-3 16,0-12 0-16,0-17-1 16,0-11-2-16,0-9-1 15,0-2 1-15,0-21-2 16,8-15-5-16,8-4-10 16,4-4 12-16,5 3 1 15,5 7 5-15,4 6 1 16,6 4 0-16,-1 12 1 15,-3 8 6-15,-6 6 8 0,-9 2 0 16,-9 21-5-16,-12 13 1 16,0 10 2-16,-24 5-6 15,-15 2-1-15,-10-4-5 16,-2-12-1-16,2-16 0 16,4-13 0-16,5-8-5 15,10-5-17-15,10-15-40 16,13 0-34-16,7 2-26 15,7 3-75-15</inkml:trace>
  <inkml:trace contextRef="#ctx0" brushRef="#br0" timeOffset="86041.4843">25481 10923 412 0,'0'0'89'0,"0"0"-4"15,13 0-35-15,13 0-35 16,6-2-3-16,6-5-9 16,-5 3-3-16,-7 4 0 15,-5 0-30-15,-12 0-84 16,-9 20-56-16</inkml:trace>
  <inkml:trace contextRef="#ctx0" brushRef="#br0" timeOffset="86207.8368">25524 11111 562 0,'17'-14'124'0,"2"8"-73"16,14 2-12-16,17 0-39 16,3 4-8-16,-9 0-128 15,-15 0-249-15</inkml:trace>
  <inkml:trace contextRef="#ctx0" brushRef="#br0" timeOffset="87155.661">26383 10257 203 0,'0'0'101'0,"0"-1"-56"15,0 1-8-15,0-2-13 16,0 0-9-16,0 2 1 15,0-2 3-15,8 2 13 16,4-4 11-16,4 1-2 16,3-4-4-16,1 1 0 15,6 0-7-15,3 0-4 16,7-1-8-16,0 5 0 16,-3 2-3-16,-6 0-7 15,-13 0-8-15,-11 19 1 16,-3 7 2-16,-16 8 1 15,-14 2-3-15,-2-1 0 0,0-8-1 16,14-10 0 0,8-8-3-16,10-5-3 0,0-3-4 15,13-1 4-15,11 0 6 16,6 0 3-16,2 3 3 16,-7 5 4-16,-9 1 9 15,-8 6-1-15,-8 6-9 16,-11 11 2-16,-22 2-4 15,-10 0-7-15,-3-10-1 16,3-10-13-16,7-10-41 16,9-4-28-16,12 0-45 15,9-13-77-15</inkml:trace>
  <inkml:trace contextRef="#ctx0" brushRef="#br0" timeOffset="87705.5503">27016 10117 407 0,'0'-2'82'16,"0"2"-14"-16,10-2-51 15,7 2-13-15,5-2 7 16,2 2 9-16,0-2 2 16,0 2 2-16,-2-2-4 15,-2 2 1-15,-10 0 2 16,-4 0-12-16,-6 6-8 0,0 16 2 16,-12 9 4-16,-16 9-3 15,-8 4-4-15,-6 5 2 16,0 2 0-16,7-3 2 15,9-5-5-15,19-9-1 16,7-6 0-16,10-6 0 16,23-4 0-16,8-8 1 15,6 0-1-15,1-4 0 16,-3 0-1-16,-6 3-8 16,-11-4-38-16,-6 5-50 15,-10-2-52-15,-10-2-237 16</inkml:trace>
  <inkml:trace contextRef="#ctx0" brushRef="#br0" timeOffset="88169.7374">27504 10376 105 0,'2'0'361'16,"-1"0"-329"-16,8 20 29 15,10 4-31-15,8 3-10 16,5-2-4-16,5-6-5 16,2-5-6-16,1-8-1 15,-6-6-1-15,-2 0 1 0,-7-16 4 16,-4-7-1 0,-3-7-5-16,-9 0-2 0,-3-4 0 15,-6-7 0-15,0-4 0 16,-14-11-2-16,-8-4-2 15,1 1-5-15,0 7 0 16,5 12 5-16,5 12 4 16,5 6 0-16,5 6 1 15,1 2 1-15,0-1 0 16,0 4 2-16,7-2 2 16,12 1 0-16,8 1-3 15,11-2 4-15,10-1 7 16,8 1 8-16,7-2 0 15,1 1 0-15,-4 2-12 16,-5 2-6-16,-10 2-4 0,-7 3 0 16,-11 3-14-16,-10 2-45 15,-7 0-69-15,-10 7-74 16</inkml:trace>
  <inkml:trace contextRef="#ctx0" brushRef="#br0" timeOffset="88785.226">28240 9983 183 0,'0'-2'92'0,"0"2"-25"16,0 0-23-16,0 0-23 15,0-2-2-15,0 2-4 16,0 0 6-16,0 0 5 15,-3 0 0-15,-7 0 0 0,0 0-7 16,1 4-10 0,0 5-4-16,-1 0 0 0,1 1-3 15,-2 2 1-15,-2 2-1 16,-2 4 5-16,-1 4 11 16,-2 8 4-16,-5 4-3 15,3 7 0-15,0 5-4 16,2 3 3-16,6 4-3 15,7 0-7-15,5-8-7 16,0-9 0-16,20-11 2 16,7-11-1-16,7-9 0 15,12-5 1-15,4-6 1 0,2-19-2 16,-5-7-2 0,-11 3 0-16,-11-1 1 0,-12 7 3 15,-13-2 2-15,0 5 1 16,-27 1-4-16,-16 6-3 15,-14 7-1-15,-1 6-2 16,3 0-3-16,10 2-6 16,13 12-22-16,9 3-79 15,3 2-79-15</inkml:trace>
  <inkml:trace contextRef="#ctx0" brushRef="#br0" timeOffset="89467.375">26590 10863 177 0,'-3'0'184'0,"0"0"-141"16,3 0 2-16,0 0-11 16,0 3-6-16,16 3 32 15,17 2-16-15,16-2 8 16,25-4-7-16,28-2-3 15,26 0 1-15,29-7-6 16,18-14-9-16,7-3-9 16,-1-4-5-16,-18 1-9 15,-23 3 0-15,-32 2-4 0,-31 8-1 16,-29 11 0 0,-16 3-22-16,-16 3-49 0,-9 22-47 15,-7 5-62-15,-23 0-199 16</inkml:trace>
  <inkml:trace contextRef="#ctx0" brushRef="#br0" timeOffset="90315.226">27239 11123 235 0,'-5'0'52'0,"1"1"-16"0,2 0-17 16,2-1-12-16,0 0-4 16,-1 0-1-16,1 0 17 15,-2 0 31-15,1 0-10 16,1 0-11-16,0 0-11 16,0 0-6-16,0 0-3 15,0 0 4-15,0 0 9 16,0 0 4-16,7-6-2 15,12-4 10-15,8-4-5 16,6 2-8-16,7-2 5 16,5 3 5-16,-2 2-4 15,-7 4 2-15,-12 4-11 0,-15 1-10 16,-9 8-7-16,-14 20 1 16,-15 12 2-16,-6 5-4 15,7-5-2-15,13-6-1 16,15-4 1-16,5-6-1 15,26-4 1-15,6 0 2 16,-4-4 0-16,-9-5 8 16,-17 4 16-16,-7 5 12 15,-41 13-14-15,-26 6-8 16,-17 2-14-16,2-13-6 16,6-28-124-16,18-12-353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13:11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27704 5407 63 0,'0'-9'368'15,"0"8"-319"-15,0 1-19 0,0 0 10 16,0 0-15-16,0 0-2 16,-4 3-10-16,-16 24-6 15,-13 19-4-15,-11 14-2 16,-6 9 0-16,-2 11-1 16,1 3 1-16,14-1-1 15,10-9 0-15,17-13-1 16,10-18-1-16,12-13 0 15,28-13 2-15,9-10 0 16,11-6 1-16,1 0 1 16,-4 0 0-16,-12-4 4 15,-11-2 1-15,-15 1-7 16,-6 2-1-16,-8 1-26 0,-5 0-103 16,-12-3-238-1</inkml:trace>
  <inkml:trace contextRef="#ctx0" brushRef="#br0" timeOffset="182.5921">27708 5692 348 0,'29'-13'286'0,"6"6"-269"16,12 5 13-16,2 0-25 0,-13 2-5 15,-12 0-21 1,-18 0-96-16,-6 4-146 0</inkml:trace>
  <inkml:trace contextRef="#ctx0" brushRef="#br0" timeOffset="349.0978">27877 5398 549 0,'36'-9'62'16,"13"4"-37"-16,8 5 0 15,-6 0-25-15,-8 0-24 16,-14 7-143-16</inkml:trace>
  <inkml:trace contextRef="#ctx0" brushRef="#br0" timeOffset="548.7063">28551 5148 396 0,'0'7'171'16,"-13"32"-116"-16,-5 15-22 16,-6 15-25-16,-7 19-3 15,-8 11-2-15,-8 6-2 16,-5 6-1-16,3-11-5 15,11-11-23-15,9-15-67 0,16-24-121 16</inkml:trace>
  <inkml:trace contextRef="#ctx0" brushRef="#br0" timeOffset="782.2272">28802 5369 453 0,'0'0'142'15,"0"2"-125"-15,0 24-2 16,-1 12 5-16,-12 16 5 0,-6 8-4 16,-8 9-10-16,-5 5-9 15,-3 0-2-15,1 3-3 16,4-3-46-16,0-8-193 15</inkml:trace>
  <inkml:trace contextRef="#ctx0" brushRef="#br0" timeOffset="997.6209">28896 5949 333 0,'-9'22'317'0,"-10"16"-301"15,1 13-3-15,0 3-13 16,-4 2-11-16,0 0-90 16,-3-8-150-16</inkml:trace>
  <inkml:trace contextRef="#ctx0" brushRef="#br0" timeOffset="1156.3893">29041 5654 455 0,'0'-14'320'15,"0"14"-295"-15,3 0-25 16,3 3-32-16,-2 11-168 15,-4 1-306-15</inkml:trace>
  <inkml:trace contextRef="#ctx0" brushRef="#br0" timeOffset="1480.0911">29384 5738 407 0,'0'0'189'15,"0"14"-143"-15,-3 24-5 16,-11 15-35-16,-5 13-5 16,-8 10-1-16,-3 4 0 15,-4 1-1-15,0 1-10 16,-1-2-45-16,1-11-101 0,4-23-191 16</inkml:trace>
  <inkml:trace contextRef="#ctx0" brushRef="#br0" timeOffset="1729.0373">29451 5686 410 0,'24'-20'173'16,"-2"8"-115"-16,5 6-6 15,1 2-29-15,-8 4 4 16,-5 2-1-16,-9 22-6 0,-6 14-12 15,-6 16 0 1,-27 11 0-16,-19 3-3 0,-8-2-4 16,-1-10-1-16,6-16-5 15,14-19-11-15,12-14-54 16,9-7-59-16,13-14-154 16</inkml:trace>
  <inkml:trace contextRef="#ctx0" brushRef="#br0" timeOffset="2028.1212">29700 5796 499 0,'-4'18'18'0,"4"-2"-18"15,11-7-9-15,12-3 4 16,2-1 5-16,2 2 25 16,-5 9 37-16,-5 6 4 15,-7 10-3-15,-10 12-10 16,-8 7-8-16,-25 7-13 16,-12 2-22-16,-6-8-9 15,2-10-1-15,6-12-2 16,7-16-31-16,11-11-92 15,5-3-122-15</inkml:trace>
  <inkml:trace contextRef="#ctx0" brushRef="#br0" timeOffset="2427.3856">30063 5900 371 0,'17'0'225'15,"16"-5"-173"-15,15-7-14 16,9-10-35-16,0-9-1 15,-8-3 0-15,-17 4 1 16,-12 7 5-16,-13 8 26 16,-7 7 3-16,-31 8-16 15,-21 4-19-15,-8 29-2 16,1 15 2-16,10 6 4 16,14 2 13-16,15-6-5 15,13-4-8-15,7-6-6 16,27-2-1-16,33 2-13 0,23 7-32 15,8-2-115 1,-9-6-267-16</inkml:trace>
  <inkml:trace contextRef="#ctx0" brushRef="#br0" timeOffset="2909.6174">28781 6670 421 0,'0'0'104'16,"0"2"-51"-16,7 36-18 15,1 18 18-15,-5 21-21 16,-3 9-16-16,-7 10-9 16,-19 3-6-16,-5 2-1 15,-2-5-5-15,0-8-31 16,2-15-97-16,1-24-134 15</inkml:trace>
  <inkml:trace contextRef="#ctx0" brushRef="#br0" timeOffset="3125.6853">29071 6700 416 0,'0'12'120'0,"0"33"-40"16,0 19-17-16,0 10-42 16,0 13-9-16,-13 6-10 15,-9 5-2-15,-5 3-3 16,-5-7-24-16,-7-10-63 16,-6-13-72-16,0-25-121 15</inkml:trace>
  <inkml:trace contextRef="#ctx0" brushRef="#br0" timeOffset="3308.3307">28650 7196 538 0,'28'-1'72'0,"26"1"18"15,12 3-39-15,4 13-23 16,-6 4-22-16,-10 8-6 15,-15 6-25-15,-10 6-62 16,-19-2-118-16,-10-5-207 16</inkml:trace>
  <inkml:trace contextRef="#ctx0" brushRef="#br0" timeOffset="3474.8068">29142 7188 475 0,'15'0'97'0,"12"5"-7"15,7 20-30-15,5 9-21 16,-5 8-22-16,-2 7-14 16,-8 3-3-16,-5 4-2 15,-12-4-23-15,-5 2-82 16,-2-11-119-16</inkml:trace>
  <inkml:trace contextRef="#ctx0" brushRef="#br0" timeOffset="3640.8206">29499 7341 227 0,'0'0'309'16,"-18"25"-202"-16,-5 23-44 15,-4 18-49-15,-7 9-11 16,-7 7-3-16,-3 3 0 16,0 1-1-16,0 2-4 15,4 5-28-15,0 0-108 16,7-22-115-16</inkml:trace>
  <inkml:trace contextRef="#ctx0" brushRef="#br0" timeOffset="3907.2047">29681 7157 529 0,'9'-11'123'16,"1"11"-60"-16,5 2-36 15,-1 23-24-15,-6 17-1 16,-8 17 6-16,0 8 9 16,-13 6-5-16,-17 6-4 15,-9-5-5-15,-10-7-2 16,1-15 0-16,-2-13-2 16,5-18 1-16,6-17-8 15,8-4-11-15,8-35-23 16,10-13-67-16,9-13-72 0,4-3-162 15</inkml:trace>
  <inkml:trace contextRef="#ctx0" brushRef="#br0" timeOffset="4156.5551">30031 7465 335 0,'33'-24'92'0,"5"-4"-2"16,3-5-13-16,-9 3-37 0,-11 6-24 16,-13 10-16-16,-8 10-8 15,-1 4-51-15,-27 0-108 16,-2 14-153-16</inkml:trace>
  <inkml:trace contextRef="#ctx0" brushRef="#br0" timeOffset="4772.7653">29699 7212 112 0,'0'0'341'0,"1"-4"-310"15,32-3 25-15,19-2-35 16,23-1 29-16,10 2 14 0,3 5-6 15,-11 3-3-15,-24 0-18 16,-25 0-17-16,-23 19-17 16,-10 16-3-16,-40 14 2 15,-27 3-2-15,-23-1-2 16,-5-15-10-16,6-11-4 16,19-12-8-16,22-4-13 15,19-2-41-15,17 0-64 16,17-2-45-16</inkml:trace>
  <inkml:trace contextRef="#ctx0" brushRef="#br0" timeOffset="5054.1207">30198 7411 369 0,'0'2'196'0,"3"2"-167"16,35-2-17-16,14-2-4 16,5 0 17-16,-5-14 15 15,-16-4-7-15,-14-1 1 16,-13 3 1-16,-9 3-17 16,-10 2-11-16,-29 8-7 15,-19 3 0-15,-7 7-3 16,3 19-1-16,11 6 1 15,14 9-9-15,11 7-33 0,13 4-78 16,7-2-102-16</inkml:trace>
  <inkml:trace contextRef="#ctx0" brushRef="#br0" timeOffset="5237.2686">30469 7491 112 0,'30'-55'496'15,"1"6"-405"-15,16 5-34 16,8 3-30-16,-2 7-14 16,-5 10-12-16,-10 8-1 15,-11 8-15-15,-6 5-24 16,-9 3-42-16,-6 0-52 0,-6 0-39 16</inkml:trace>
  <inkml:trace contextRef="#ctx0" brushRef="#br0" timeOffset="5620.5061">31054 6573 469 0,'0'0'83'0,"0"14"-48"15,0 27-17-15,0 24 25 16,0 23-15-16,-7 19 0 0,-9 16-3 15,-6 6-5 1,-7-3-3-16,1-7-10 0,1-22-6 16,9-26-1-16,5-21-7 15,8-25-14-15,5-19-12 16,0-6 0-16,21-27 11 16,9-18 3-16,3-12 19 15,3-1 2-15,-1 6 12 16,-3 14 13-16,-8 13 13 15,-11 14 11-15,-7 7-1 16,-6 4-20-16,0 15-19 16,-10 21-1-16,-22 19 8 15,-11 5-13-15,-5-1-5 0,3-10-8 16,7-14-40 0,14-13-92-16,3-22-116 0</inkml:trace>
  <inkml:trace contextRef="#ctx0" brushRef="#br0" timeOffset="5869.0287">31148 7431 542 0,'-10'32'88'0,"10"-4"-39"16,21-8-39-16,14-8-10 15,2-12-2-15,0 0 2 0,-4-12 3 16,-8-8 4-16,-11 1 14 16,-14 0-10-16,0 2-4 15,-14-2-7-15,-8-4-2 16,3-5-34-16,1-12-113 16,7-16-135-16</inkml:trace>
  <inkml:trace contextRef="#ctx0" brushRef="#br0" timeOffset="6052.0246">31641 6549 429 0,'6'0'140'16,"-6"28"-62"-16,0 27 2 0,0 25-42 16,-6 18-14-16,-23 13-6 15,-12 11-9-15,-5 3-6 16,0-3-3-16,8-9-6 15,21-14-95-15,14-26-219 16</inkml:trace>
  <inkml:trace contextRef="#ctx0" brushRef="#br0" timeOffset="6500.8742">31811 7372 100 0,'0'-4'206'15,"0"4"-112"-15,-7 0-20 16,-14 0-23-16,-4 7 14 16,-4 17 15-16,3 6-9 0,7 2-12 15,9-4-48-15,10-6-11 16,15-15-6-16,16-7-31 15,7-5 17-15,-2-19 20 16,-7-4 3-16,-8 12 19 16,-12 4 26-16,-4 12-3 15,-5 10-29-15,0 19-11 16,7 12 1-16,10-1-6 16,6-20-96-16,13-20-633 15</inkml:trace>
  <inkml:trace contextRef="#ctx0" brushRef="#br0" timeOffset="8828.5332">15591 2686 453 0,'18'-5'119'15,"15"2"-114"-15,22-1 8 0,16 0 9 16,7-2 10-16,0 1-20 15,-4 2-10-15,-4 3 1 16,-10 0-3-16,-12 0-8 16,-12 1-43-16,-16 5-115 15</inkml:trace>
  <inkml:trace contextRef="#ctx0" brushRef="#br0" timeOffset="9112.0956">16137 2496 511 0,'1'17'19'0,"34"4"-15"15,12-1 4-15,10-4 4 16,-1-6 7-16,-12 0-1 16,-16-2-3-16,-16 2-11 15,-12 6-3-15,-13 12 1 16,-35 8 1-16,-16 8-3 16,-11 4-29-16,7-9-118 0</inkml:trace>
  <inkml:trace contextRef="#ctx0" brushRef="#br0" timeOffset="9909.2317">17642 2239 268 0,'-6'0'26'16,"5"0"-21"-16,1 0-5 15,0-4 19-15,1 3 51 16,20-3-12-16,16-3 3 0,11 1 1 16,10 1-10-16,-1 1-3 15,-10 4-1-15,-16 0-16 16,-15 2-16-16,-14 18-8 16,-2 13-6-16,-13 9 6 15,-16 4-2-15,-5-4-4 16,5-11-2-16,8-12-3 15,11-11 1-15,10-4-8 16,6-2-2-16,23 3 11 16,10 2 1-16,2 4 3 15,-10 7-1-15,-10-2 2 16,-15 10 3-16,-6 4 5 16,-27 4 4-16,-25 4-7 0,-24-6-9 15,-11-12-7-15,-1-11-37 16,12-4-88-16,18-5-101 15</inkml:trace>
  <inkml:trace contextRef="#ctx0" brushRef="#br0" timeOffset="10192.187">18131 2447 479 0,'0'6'119'16,"17"28"-116"-16,28 10 36 16,13 5-2-16,14 5-4 15,5-2-20-15,7 4-5 16,-1-4-7-16,-8-5-1 15,-12-5 0-15,-16-4-5 16,-12-4-45-16,-16-7-123 16,-15-18-149-16</inkml:trace>
  <inkml:trace contextRef="#ctx0" brushRef="#br0" timeOffset="10392.4164">18788 2556 231 0,'-43'0'402'0,"-15"30"-350"16,-10 14-3-16,-11 5-38 15,-7 6-9-15,0 0-1 16,5-5-1-16,8-4-9 16,19-12-21-16,17-14-68 15,19-12-58-15,18-8-75 16</inkml:trace>
  <inkml:trace contextRef="#ctx0" brushRef="#br0" timeOffset="10773.8121">18958 2162 380 0,'0'0'43'0,"3"0"-18"0,21 0-4 15,15-8 36-15,6-2 8 16,7 3-8-16,0 0 3 15,-9 5-13-15,-13 2-7 16,-15 0-15-16,-9 4-19 16,-6 24-4-16,-16 17-2 15,-17 13 3-15,-5 1-3 16,6-4 0-16,12-8-1 16,20-9-1-16,18-7-3 15,30-6-14-15,19-8-51 16,14-6-84-16,10-9-127 15</inkml:trace>
  <inkml:trace contextRef="#ctx0" brushRef="#br0" timeOffset="11256.0921">19650 2612 466 0,'30'-10'46'16,"27"4"4"-16,25 0-11 16,13 0-7-16,7 0-15 15,-7 0-13-15,-11 5-4 16,-17 1-1-16,-15 0-16 16,-22 7-89-16,-21-1-215 15</inkml:trace>
  <inkml:trace contextRef="#ctx0" brushRef="#br0" timeOffset="11472.13">20061 2480 411 0,'-8'56'143'15,"-1"16"-36"-15,0 6-59 16,-2-5-36-16,-2-3-11 16,0-10-1-16,1-4-24 15,1-12-108-15,0-13-139 16</inkml:trace>
  <inkml:trace contextRef="#ctx0" brushRef="#br0" timeOffset="11871.8045">20575 2234 231 0,'0'0'287'0,"4"-4"-272"16,31 1 27-16,19-4-11 16,15 1 38-16,5 4-30 15,-10 2-7-15,-17 0-3 16,-20 0-17-16,-23 16-10 0,-5 13-2 16,-38 15 4-16,-24 20-2 15,-13 18-2-15,-5 7 0 16,17-3 0-16,24-12 0 15,25-18-2-15,15-13 2 16,22-9 0-16,22-10 0 16,12-6-1-16,12-9 1 15,4-2-10-15,2-7-13 16,-4 0-54-16,-10 0-107 16,-16-18-301-16</inkml:trace>
  <inkml:trace contextRef="#ctx0" brushRef="#br0" timeOffset="12087.3696">21259 2570 520 0,'19'16'121'15,"15"10"-67"-15,17 8 10 16,2 3-33-16,0-4-9 15,-5-1-18-15,-6-3-4 16,-8-6-3-16,-3-4-21 16,-7-5-79-16,-2-11-113 15,-3-3-250-15</inkml:trace>
  <inkml:trace contextRef="#ctx0" brushRef="#br0" timeOffset="12236.7412">21794 2664 403 0,'-11'4'94'0,"-16"26"15"15,-9 9-45-15,-9 9-6 16,-9 2-14-16,-2 2-24 16,-2 0-15-16,7-4-5 15,9-4-2-15,11-2-32 16,13-5-96-16,6-17-133 16</inkml:trace>
  <inkml:trace contextRef="#ctx0" brushRef="#br0" timeOffset="12552.9655">21948 2323 245 0,'0'0'174'15,"14"0"-149"-15,12 0 31 16,9 0 13-16,4 0-13 16,2 0 8-16,-7 0-21 15,-8 0-1-15,-14 6-12 16,-12 16-25-16,0 12-3 0,-24 16 6 16,-9 8 0-16,2-1-7 15,7-6 0-15,13-10-1 16,11-11-1-16,13-6-10 15,27-8-47-15,15-3-84 16,19-8-68-16</inkml:trace>
  <inkml:trace contextRef="#ctx0" brushRef="#br0" timeOffset="12968.4927">22721 2529 464 0,'25'-6'148'15,"15"6"-123"-15,17 0 24 16,9 0-31-16,-8 5-11 16,-12 3-7-16,-13 2-17 15,-14 0-103-15,-19-2-227 16</inkml:trace>
  <inkml:trace contextRef="#ctx0" brushRef="#br0" timeOffset="13117.8837">22760 2730 438 0,'26'9'173'0,"12"7"-139"15,21 2 29-15,13-2-58 16,6-5-3-16,-11-8-2 16,-9-3-41-16,-15-3-180 15</inkml:trace>
  <inkml:trace contextRef="#ctx0" brushRef="#br0" timeOffset="13350.687">23529 2205 348 0,'4'29'83'16,"-1"16"23"-16,0 17-26 15,-2 14-21-15,-1 14-5 16,0 9-14-16,-11 3-12 16,-6-7-25-16,2-11-3 15,4-13-12-15,5-20-68 16,6-20-143-16,8-31-158 16</inkml:trace>
  <inkml:trace contextRef="#ctx0" brushRef="#br0" timeOffset="13650.2241">23856 2417 520 0,'0'0'19'0,"21"0"6"16,21 0-4-16,17 0 26 15,15 0-4-15,6 0-7 16,-5-1-9-16,-8-2 0 16,-15 3 9-16,-16 0-10 15,-17 11-6-15,-19 25-16 16,-13 15-3-16,-35 20 5 16,-18 11-1-16,-13 1-5 0,6-5-1 15,6-10-3-15,19-12-31 16,20-19-121-16,13-24-227 15</inkml:trace>
  <inkml:trace contextRef="#ctx0" brushRef="#br0" timeOffset="17324.6239">14917 4374 379 0,'14'-9'119'16,"13"-1"-102"-16,23 1 9 15,21 0 29-15,13 4 2 16,7 0-30-16,-2 5-14 15,-7 0-3-15,-9 0-7 16,-10 3-3-16,-6 12-19 16,-5 0-66-16,-18-4-141 15</inkml:trace>
  <inkml:trace contextRef="#ctx0" brushRef="#br0" timeOffset="17640.1717">15558 4144 370 0,'-1'0'172'16,"1"0"-169"-16,13 2 0 15,23 0 6-15,13-2 18 0,11 0 9 16,-4 2-2-16,-10 4-3 16,-13 8-6-16,-16 6-9 15,-12 14-12-15,-5 9-1 16,-22 6 5-16,-22 4-7 16,-14-2-1-16,-2-7-1 15,9-10-12-15,20-14-55 16,16-14-196-16</inkml:trace>
  <inkml:trace contextRef="#ctx0" brushRef="#br0" timeOffset="18488.4513">17333 3964 101 0,'0'-5'207'16,"0"3"-165"-16,0 0 7 15,0 0-10-15,17-4 15 0,20-4 7 16,19-2-4-16,18-2 3 16,8 2-14-16,2 4-8 15,-10 6-7-15,-20 2-23 16,-21 0-2-16,-18 12-5 16,-15 20 0-16,-30 12-1 15,-33 18 2-15,-25 18-2 16,-21 13 0-16,-1 5-7 15,11-5-15-15,25-17-15 16,32-17-6-16,31-19 5 16,13-13 7-16,38-10 6 15,20-11 19-15,18-6 4 16,11 0 0-16,2 0-27 0,-3-9-36 16,-19-10-70-16</inkml:trace>
  <inkml:trace contextRef="#ctx0" brushRef="#br0" timeOffset="18737.8475">18087 4054 466 0,'33'22'114'0,"11"14"-55"15,21 12 12-15,3 4-39 16,-5-1-11-16,-8-4-19 16,-8-5-2-16,-7-1-3 15,-12-3-14-15,-7 0-52 16,-14-1-89-16,-7-16-118 16</inkml:trace>
  <inkml:trace contextRef="#ctx0" brushRef="#br0" timeOffset="18904.0978">18378 4183 524 0,'-66'47'71'0,"-2"13"-13"16,-4 5-30-16,3 3-23 0,11-4-5 15,15-5-6-15,13-8-41 16,18-14-123-16,12-21-128 15</inkml:trace>
  <inkml:trace contextRef="#ctx0" brushRef="#br0" timeOffset="19304.343">18797 3889 335 0,'18'-8'94'15,"9"-2"-27"-15,10 2 10 16,5 0-18-16,0 5-6 16,-10 2-7-16,-9 1-6 15,-14 0-19-15,-9 9-18 16,-6 18-1-16,-20 9 7 0,-2 3-5 16,3 2-2-16,13-2-1 15,12-3 2-15,12-4-2 16,28-10-1-16,18-2 0 15,11-6-2-15,4-8-12 16,3-5-65-16,-1-1-112 16</inkml:trace>
  <inkml:trace contextRef="#ctx0" brushRef="#br0" timeOffset="19951.5754">19779 4299 364 0,'3'-9'278'0,"25"9"-237"16,24 0 4-16,17 0-8 15,7 0-6-15,-1 0-19 16,-10 0-8-16,-11 4-4 16,-11 4-4-16,-6 2-60 15,-15-7-194-15</inkml:trace>
  <inkml:trace contextRef="#ctx0" brushRef="#br0" timeOffset="20550.3555">20643 3989 476 0,'0'-8'60'0,"3"4"-40"16,32-2 10-16,18-1 4 15,15-2 33-15,13 3-24 16,1 1 3-16,-11 1-7 15,-20 4-14-15,-26 0-11 16,-22 1-13-16,-13 27 0 16,-36 14 1-16,-22 20-2 15,-16 13 0-15,-3 7-4 16,14-2 0-16,19-11 2 16,27-11-1-16,27-11 0 15,13-7 1-15,34-6 1 16,17-4-2-16,14-10-7 15,6-6-14-15,2-6-26 0,-3-4-28 16,-17-4-108-16</inkml:trace>
  <inkml:trace contextRef="#ctx0" brushRef="#br0" timeOffset="20766.2351">21460 4256 721 0,'17'18'7'15,"24"17"42"-15,16 4-16 16,4 2-23-16,-7-3-9 0,-3-1-1 16,-9-3-6-16,-7-3-55 15,-6-2-74-15,-7-14-88 16</inkml:trace>
  <inkml:trace contextRef="#ctx0" brushRef="#br0" timeOffset="20932.4428">22002 4387 404 0,'-2'0'103'16,"-11"8"-32"-16,-9 17-1 16,-7 10-10-16,-4 10-11 15,-3 8-18-15,-2 6-18 16,0-1-10-16,4-2-3 0,9-6-4 15,5-5-27-15,7-3-68 16,1-14-108-16,9-20-193 16</inkml:trace>
  <inkml:trace contextRef="#ctx0" brushRef="#br0" timeOffset="21281.762">22205 3998 254 0,'0'0'303'15,"10"0"-254"-15,27 0 15 16,11 0-20-16,9 0-4 15,-4 0 0-15,-8 0-8 16,-13 5-5-16,-18 12-11 16,-14 11-14-16,-16 19 0 15,-24 14 4-15,-8 7-4 16,5-5-2-16,13-13 0 16,21-11 0-16,9-11-1 15,27-7-11-15,22-11-50 16,12-5-102-16,2-5-75 15</inkml:trace>
  <inkml:trace contextRef="#ctx0" brushRef="#br0" timeOffset="22146.0531">23003 4239 175 0,'13'-13'420'0,"11"4"-368"15,15 9 8-15,13 0-32 16,0 0-14-16,-5 6-11 16,-11 10-3-16,-14 8-9 15,-16 3-92-15,-12-2-166 16</inkml:trace>
  <inkml:trace contextRef="#ctx0" brushRef="#br0" timeOffset="22295.9762">22981 4491 208 0,'26'-6'486'15,"7"5"-448"-15,25 1 9 16,11 0-38-16,1 0-9 15,-10 7-34-15,-13-7-205 16</inkml:trace>
  <inkml:trace contextRef="#ctx0" brushRef="#br0" timeOffset="22528.7388">23773 4327 537 0,'0'0'72'0,"16"2"-32"16,26-1-8-16,17 1-19 16,12-2-8-16,0 0-5 15,-2-3-9-15,-17-7-70 16,-13-2-131-16</inkml:trace>
  <inkml:trace contextRef="#ctx0" brushRef="#br0" timeOffset="22877.7047">24344 4110 496 0,'3'0'49'0,"21"0"14"16,15-5-29-16,9-5 17 15,5 1-18-15,2-2 2 16,-4 2 8-16,-8 5-1 16,-11 3-9-16,-17 1-2 15,-15 6-21-15,-3 30-9 16,-33 21 7-16,-16 19 1 15,-8 11-7-15,8-6-1 0,17-8 0 16,25-12-1-16,12-19-1 16,41-11 1-16,18-15-1 15,10-9-1-15,6-7-3 16,-3 0-28-16,-11-7-25 16,-10-16-53-16,-12-10-158 15</inkml:trace>
  <inkml:trace contextRef="#ctx0" brushRef="#br0" timeOffset="30775.3098">8771 9854 509 0,'-46'0'101'0,"-2"11"-73"16,-2 16 2-16,1 4-19 15,3 3 13-15,11 2-6 16,14-6-5-16,18-2-9 16,6-12-3-16,37-2 15 15,14-2 7-15,7-1 7 16,-3 0-2-16,-12 7-8 15,-18 7-5-15,-21 13 0 16,-10 8 12-16,-43 6-4 16,-20 4-13-16,-15-8-9 15,2-12-1-15,5-14 0 16,10-17 0-16,11-5-4 0,12-13-8 16,14-13-37-16,15-2-13 15,12 2-46-15,6-5-43 16,17-4-129-16</inkml:trace>
  <inkml:trace contextRef="#ctx0" brushRef="#br0" timeOffset="31007.9899">8617 9763 706 0,'50'-6'41'16,"36"4"4"-16,26 2-16 15,-1 0-15-15,-10 0-10 16,-19 0-4-16,-15 0-1 16,-17 8-6-16,-15 1-48 15,-6 1-111-15,-18 0-249 16</inkml:trace>
  <inkml:trace contextRef="#ctx0" brushRef="#br0" timeOffset="31307.3419">9426 10003 605 0,'0'14'63'0,"19"11"-33"16,23 8 16-16,12 3 9 16,7 2-16-16,3 1-14 15,0 1-8-15,-2 0-14 0,-12 0-3 16,-14 2-1-1,-12 0-9-15,-15 5-28 0,-8-6-107 16,-1-18-155-16</inkml:trace>
  <inkml:trace contextRef="#ctx0" brushRef="#br0" timeOffset="31490.2509">9854 10019 652 0,'-86'44'78'16,"-1"19"-33"-16,-5 9-8 16,-1 7-15-16,4 3-15 15,16-2-7-15,21 0-7 16,26-12-18-16,23-17-32 0,13-25-86 16,44-26-78-16</inkml:trace>
  <inkml:trace contextRef="#ctx0" brushRef="#br0" timeOffset="31955.8386">10227 9719 409 0,'-7'0'156'16,"2"0"-117"-16,5 0-21 15,5 0 3-15,23-3 17 16,11-9 7-16,4-3-3 16,-3 4 3-16,-10 6 5 15,-13 5-11-15,-11 0-17 0,-6 20-19 16,-5 19 2 0,-23 15 10-16,-6 5-8 0,2-6-6 15,9-8-1-15,17-13 0 16,6-10 0-16,34-12 0 15,15-9 0-15,11-1 0 16,1 0-7-16,-2-10-34 16,3-3-91-16,-10-9-168 15</inkml:trace>
  <inkml:trace contextRef="#ctx0" brushRef="#br0" timeOffset="33834.5822">11106 9964 313 0,'-3'-8'258'0,"3"2"-188"16,33-1-38-16,25 3-12 15,23-3 31-15,8 5-13 16,-2 2-15-16,-14 0-16 15,-18 0-5-15,-19 9-2 16,-21 13-8-16,-15 6-47 16,-18 10-117-16,-31 4-271 15</inkml:trace>
  <inkml:trace contextRef="#ctx0" brushRef="#br0" timeOffset="33968.0786">11319 10232 513 0,'32'-8'190'16,"5"5"-126"-16,20 3 6 16,8 0-43-16,-2 2-16 15,-8 10-11-15,-5 3-17 16,-13-11-181-16</inkml:trace>
  <inkml:trace contextRef="#ctx0" brushRef="#br0" timeOffset="34366.2871">12762 9600 302 0,'-24'0'497'15,"-6"44"-466"-15,-7 25-6 0,-6 17-22 16,-12 12-3-16,-5-5 1 16,-1-2-1-16,8-5-3 15,12-3-4-15,20-7-44 16,21-6-120-16,0-22-251 16</inkml:trace>
  <inkml:trace contextRef="#ctx0" brushRef="#br0" timeOffset="34632.402">12963 9915 570 0,'-43'22'97'16,"2"22"-71"-16,6 8-17 15,14-1 0-15,21-8-7 16,9-12-1-16,33-7 3 15,10-8 13-15,1-3-10 16,-9 2 19-16,-11-3 11 16,-12 7 9-16,-18 4 0 15,-6 13-10-15,-37 7-12 16,-18 3-21-16,-14-3-3 16,-1-11-34-16,13-21-155 15,14-19-213-15</inkml:trace>
  <inkml:trace contextRef="#ctx0" brushRef="#br0" timeOffset="34765.5266">13259 9790 832 0,'36'0'86'16,"12"16"-20"-16,4 8-35 16,-9 2-23-16,-1-6-8 15,-7-4 0-15,3-7-48 16,-2-9-190-16</inkml:trace>
  <inkml:trace contextRef="#ctx0" brushRef="#br0" timeOffset="36494.8524">8567 11664 370 0,'-8'-4'117'0,"8"3"-67"16,0-1-17-16,0 0-17 15,0 0 3-15,0 0-6 16,0 2-1-16,0 0-4 16,0 0-4-16,0 0 2 15,0 0 7-15,0-2 6 0,0 2-4 16,0 0-7-1,0 0 0-15,0 0-3 0,0 0 1 16,0-2 1-16,0 2 2 16,0 0 1-16,0 0-3 15,0 0-2-15,0 0-2 16,0 0 0-16,0 0-2 16,0 0 0-16,0 0-1 15,0 0 0-15,0 0 0 16,0 0 0-16,0 0 1 15,0 0 2-15,0 0 4 16,0 0 6-16,0-2-4 16,0 2-5-16,0 0 0 15,0 0-1-15,0 0 0 16,0 0-1-16,0 0-1 0,0 0-1 16,0-1 1-16,0 1-1 15,0 0 2-15,0 0-1 16,0 0-1-16,0-2 0 15,0 2 1-15,0 0-1 16,0 0 2-16,0 0 0 16,0 0 1-16,0 0-1 15,0 0-2-15,0 0 0 16,0 0 0-16,0 0 0 16,0 0 0-16,0 0 0 15,0 0 0-15,0 0 0 16,0 0 0-16,0 0 0 0,0 0 0 15,0 0 0-15,0 0 0 16,0 0 0-16,0 0 0 16,0 0-1-16,0 0 1 15,0 0 0-15,0 0 0 16,0 0 0-16,0 0 1 16,0 0-1-16,0 0 0 15,0 0 0-15,0 0 0 16,0 0 0-16,0 0 0 15,0 0 0-15,0 0 0 16,0 0 0-16,0 0 0 16,-1 0 0-16,1 0 0 15,0 0 0-15,0 0 1 0,0 0-1 16,0 0 1-16,0 0 0 16,0 0 4-16,0 0 3 15,0 0-2-15,0 3-2 16,18 31-4-16,22 24 0 15,16 19 25-15,10 12 0 16,4 2-13-16,-1-4 0 16,-5-4-9-16,-10-8-3 15,-12-9 0-15,-12-10-6 16,-13-3-36-16,-6-5-114 16,-11-18-153-16</inkml:trace>
  <inkml:trace contextRef="#ctx0" brushRef="#br0" timeOffset="36727.9743">9205 11752 685 0,'-39'0'57'16,"-7"22"-31"-16,-21 24-15 15,-18 14-1-15,-18 8-5 16,-10 3-3-16,4-1-2 16,11-4 0-16,23-12-3 15,24-12-15-15,27-13-51 16,24-14-82-16,6-15-135 0</inkml:trace>
  <inkml:trace contextRef="#ctx0" brushRef="#br0" timeOffset="37176.45">9489 11446 404 0,'-5'-2'114'15,"5"1"-48"-15,0-3-39 16,8-3-7-16,14 0 20 15,6-2 4-15,5 3-3 16,-4-1-2-16,-10 2-6 16,-7 5-15-16,-12 5-14 0,0 26-2 15,-16 17 18-15,-11 7-8 16,3 1-5-16,3-4-2 16,13-6 6-16,8-6 4 15,13-13-13-15,24-11-2 16,17-9 0-16,11-7-4 15,8 0-14-15,5-14-89 16,-8-9-184-16</inkml:trace>
  <inkml:trace contextRef="#ctx0" brushRef="#br0" timeOffset="37542.2416">10461 11689 662 0,'0'0'117'0,"8"0"-85"16,28 0-29-16,20 0 2 15,13 0 1-15,0 0-4 16,-8 2-2-16,-15 3-8 15,-21 8-56-15,-19 6-134 16</inkml:trace>
  <inkml:trace contextRef="#ctx0" brushRef="#br0" timeOffset="37708.5713">10577 11960 759 0,'25'0'86'15,"28"0"-23"-15,19 0-53 16,10 0-10-16,3 0-1 16,5-3-51-16,-22-16-311 15</inkml:trace>
  <inkml:trace contextRef="#ctx0" brushRef="#br0" timeOffset="39171.7147">11524 11470 145 0,'-5'0'66'0,"2"0"-66"16,-1 0-7-16,1 0 7 16,0 0 4-16,-1 0 4 15,2 0 11-15,1 0 10 0,-1 0-2 16,1 0 2-1,1 0 8-15,-2 0-1 0,2 0-7 16,0 0-10-16,0 0-8 16,0 0-8-16,0 0-2 15,-1 0 0-15,1 0 0 16,0 0 3-16,0 0 17 16,0-2 5-16,-2 2-2 15,1-2-7-15,1 2-6 16,0-1 0-16,0-1 3 15,0-3 1-15,0-6 0 16,22-6-10-16,11-3 20 0,9 2 12 16,8 4 17-1,4 4-8-15,-6 6 0 0,-4 4-7 16,-11 4-10-16,-13 23-19 16,-13 12-4-16,-7 10-2 15,-34 7-4-15,-9 6 0 16,-4-6 0-16,7-7-2 15,19-15 1-15,21-12-2 16,6-12-1-16,36-9 4 16,19 4 0-16,16 5 2 15,0 8 2-15,-12 14 8 16,-19 8 13-16,-36 16-14 16,-20 15-1-16,-52 8-2 15,-31 1-5-15,-17-8-3 16,-5-18-6-16,9-19-18 0,12-21-72 15,9-14-170-15</inkml:trace>
  <inkml:trace contextRef="#ctx0" brushRef="#br0" timeOffset="39869.9982">8486 13374 459 0,'0'-9'214'0,"0"9"-167"16,21 5-32-16,21 25-14 15,7 20 13-15,5 10 15 16,-9 8-21-16,-5 1-6 16,-7 1-1-16,-8 1-1 15,-7-5-1-15,-5 0-8 16,-7-8-32-16,-1-9-94 16,-5-24-134-16</inkml:trace>
  <inkml:trace contextRef="#ctx0" brushRef="#br0" timeOffset="40052.5765">9053 13418 361 0,'-56'17'332'16,"-16"31"-269"-16,-9 14-23 16,-7 12-34-16,-7 4 3 15,-2 2-9-15,7-7-3 16,20-9-4-16,21-16-18 15,26-12-58-15,21-15-61 16,9-18-73-16</inkml:trace>
  <inkml:trace contextRef="#ctx0" brushRef="#br0" timeOffset="40285.5708">9168 13528 666 0,'27'0'43'0,"30"0"-25"16,22 0 8-16,9 0 1 15,-5-1-24-15,-16 1-3 0,-16 0-17 16,-22 20-68-1,-29 8-180-15</inkml:trace>
  <inkml:trace contextRef="#ctx0" brushRef="#br0" timeOffset="40418.3832">9337 13766 658 0,'26'-6'136'16,"19"-3"-110"-16,25 1-17 15,10 0-9-15,8 2-12 16,-13-2-187-16</inkml:trace>
  <inkml:trace contextRef="#ctx0" brushRef="#br0" timeOffset="40834.0126">10724 12822 319 0,'-9'0'390'15,"3"8"-372"-15,5 25-16 16,1 14-2-16,0 13 2 15,0 10-2-15,-3 1-1 16,-11 0 0-16,-2-4-6 16,-11 6-40-16,-4-3-128 0,-14-16-255 15</inkml:trace>
  <inkml:trace contextRef="#ctx0" brushRef="#br0" timeOffset="40983.6408">10466 13121 477 0,'31'-28'299'0,"13"16"-224"16,23 12-28-16,21 0-20 15,4 12-20-15,-1 12-7 16,-10 3-8-16,-19-2-102 16,-32-7-291-16</inkml:trace>
  <inkml:trace contextRef="#ctx0" brushRef="#br0" timeOffset="41266.5452">10511 13629 861 0,'28'0'73'0,"35"0"-53"16,23 0-13-16,13 0-7 15,-7 4-4-15,-10 8-91 16,-31-6-340-16</inkml:trace>
  <inkml:trace contextRef="#ctx0" brushRef="#br0" timeOffset="41898.3334">11493 13622 671 0,'-11'41'48'15,"11"15"-41"-15,12 9-2 16,21 1-5-16,7-4 1 15,-1-9 0-15,0-13 1 16,-6-17 4-16,-5-16-1 16,-6-7 4-16,0-27 17 15,-5-31 5-15,-5-12-20 16,-5-11-9-16,-7-3-2 16,-8-4-2-16,-22-7-3 15,-8-2 1-15,-4 3 3 0,5 13 1 16,9 16 0-1,15 19 0-15,13 12 2 0,3 8-1 16,32 6 0-16,15 4 2 16,18 5 4-16,23 2 17 15,18 2 3-15,15-4-3 16,15-1-5-16,1-4-11 16,-10-1-7-16,-20 1-1 15,-32 7-6-15,-32 9-53 16,-30 0-163-16</inkml:trace>
  <inkml:trace contextRef="#ctx0" brushRef="#br0" timeOffset="42696.6225">12256 13392 80 0,'-17'0'240'0,"0"0"-171"16,2 7-41 0,3 0-15-16,2 1 11 0,-4 3-11 15,4-2-6-15,1-3-4 16,-1-1 5-16,4-4 12 16,2-1 19-16,1 0 6 15,3 0 4-15,0 0-11 16,0 0-10-16,0 0-6 15,16-10-4-15,9-5-6 16,5-2 21-16,1 1-4 16,-3 2-2-16,-1 3-4 15,-5 4-3-15,-3 5-2 16,-3 2-10-16,-4 0-7 16,0 4-1-16,-6 18 0 15,-3 8 1-15,-3 6 0 0,0 2 0 16,0-4-1-1,-2-3 0-15,2-5 0 0,0-3 0 16,12-1 1-16,9 0 4 16,-3-1 11-16,-3 1 3 15,-14 2-10-15,-1 8 2 16,-29 3 0-16,-19-4-4 16,-5-5-6-16,0-11 0 15,8-15-1-15,5 0-1 16,10-26-5-16,7-7-15 15,6 4-18-15,6 7-11 16,8 5-9-16,3 7-18 16,5 6-44-16,17 2-134 15</inkml:trace>
  <inkml:trace contextRef="#ctx0" brushRef="#br0" timeOffset="53570.0545">16841 8617 310 0,'0'-11'57'16,"0"3"-7"-16,0-1-10 0,0 1-7 15,0 0 13-15,2 4-16 16,-2 0-6-16,0 4 3 16,0 0 5-16,0 0-4 15,-20 2 3-15,-20 26-20 16,-18 23-4-16,-19 23-2 16,-6 30 9-16,-2 27 15 15,10 27-2-15,16 13-1 16,24-5-19-16,27-17-4 15,8-29-3-15,38-25-4 16,15-23-21-16,6-16-34 16,4-19-51-16,-8-19-138 0</inkml:trace>
  <inkml:trace contextRef="#ctx0" brushRef="#br0" timeOffset="54634.1112">17171 8843 137 0,'0'-5'75'0,"0"1"-20"15,0-4-21-15,0 1-1 16,0 0 11-16,0-1-1 16,3 1 4-16,0 2-4 15,-2 1-3-15,1 0 3 0,-2 3-13 16,1 0 1-1,1 1-10-15,1 0-11 0,3 12-1 16,-2 15 20-16,-1 6-9 16,0 5-13-16,-3 5-5 15,0 3-2-15,-6 0-2 16,-4 3-5-16,-2 1-11 16,-5-7-50-16,2-8-53 15,-2-15-93-15</inkml:trace>
  <inkml:trace contextRef="#ctx0" brushRef="#br0" timeOffset="54834.2964">16982 8969 403 0,'0'-2'165'15,"0"2"-132"-15,26 0 8 16,14 0-16-16,8 0 11 15,9 0-17-15,4 0-7 16,-3 0-11-16,-8 0-1 16,-9 2-19-16,-11 5-46 15,-13 4-61-15,-13 7-146 16</inkml:trace>
  <inkml:trace contextRef="#ctx0" brushRef="#br0" timeOffset="55033.1774">16929 9439 416 0,'23'0'202'16,"24"-11"-137"-16,25-2-2 16,10-8-26-16,1 4-20 15,-11 3-17-15,-12 7-4 16,-21 7-39-16,-14 0-98 15,-21 2-207-15</inkml:trace>
  <inkml:trace contextRef="#ctx0" brushRef="#br0" timeOffset="55698.2062">17562 9288 371 0,'-14'0'246'0,"7"26"-227"15,7 8 14-15,4 5-7 16,16 2-1-16,4 4-9 0,1 1 5 16,2-2 1-1,6-10-7-15,1-11-10 0,3-16-4 16,2-7 1-16,-2-34-2 16,-2-18 0-16,-7-16-3 15,-8-9-2-15,-7-7-7 16,-13-4-2-16,0-1-4 15,-6 8 5-15,-15 11 3 16,2 15 0-16,4 14 9 16,3 18 1-16,6 6 1 15,6 9 2-15,4 0 0 16,26-3 0-16,16-4-2 16,17 1 3-16,18-6 6 15,17 0 5-15,13 1 19 16,8 2-2-16,-3-1-14 0,-10 4-12 15,-16 3-6-15,-26 9-12 16,-21 2-61-16,-22 0-88 16,-21 11-240-16</inkml:trace>
  <inkml:trace contextRef="#ctx0" brushRef="#br0" timeOffset="56180.3508">18202 9085 323 0,'-3'0'74'16,"3"0"-23"-16,0 0 3 16,10-2-10-16,14-12-14 15,7 1 26-15,4 0-5 16,2 1-4-16,-1 1 1 0,-12 4-4 16,-9 7-12-1,-12 0-20-15,-3 16-11 0,-10 17 8 16,-12 9-2-1,-3 1-7-15,6-7 0 0,8-8-1 16,11-9-2-16,5-8-3 16,23-4 4-16,5-3 2 15,4 0 1-15,-3 6 3 16,-5 8 7-16,-7 10 16 16,-14 8 7-16,-8 10-11 15,-26 7-10-15,-19 5-13 16,-10-7-2-16,4-8-18 15,7-18-30-15,9-22-53 16,16-6-89-16,13-36-244 0</inkml:trace>
  <inkml:trace contextRef="#ctx0" brushRef="#br0" timeOffset="56479.6104">19136 8493 368 0,'0'28'150'0,"15"10"-56"15,13 10-9-15,0 9-28 16,-5 9 5-16,-7 14-11 0,-16 13-3 15,-1 15-11-15,-44 19-15 16,-22 7-10-16,-20 4-3 16,-10-3-5-16,2-17-4 15,15-21-9-15,25-31-39 16,27-44-101-16,25-30-205 16</inkml:trace>
  <inkml:trace contextRef="#ctx0" brushRef="#br0" timeOffset="57144.7106">19381 8448 215 0,'-2'0'9'0,"2"0"-4"16,0 0 10-16,0 0 28 16,0-1 9-16,0 1 5 15,0 0 1-15,-1 0-3 0,1-2 7 16,0-2-6-16,0 3-19 16,19-4-2-16,12-1 8 15,9-2-6-15,5-1-4 16,-2 2-5-16,-8 3 2 15,-11 2 2-15,-14 2-10 16,-10 5-16-16,0 23-1 16,-18 11 11-16,-10 10-10 15,2-2-6-15,9-5 0 16,15-5-2-16,4-10-1 16,35-8-13-16,14-6-31 15,14-7-55-15,11-6-68 16,-2 0-236-16</inkml:trace>
  <inkml:trace contextRef="#ctx0" brushRef="#br0" timeOffset="57594.3871">19592 9230 595 0,'3'-6'85'15,"37"4"-29"-15,21 1 0 0,20 1 3 16,13 0-23-16,2 9-19 16,-5 9-17-16,-14 4-2 15,-17 0-46-15,-15 2-92 16,-17-8-136-16</inkml:trace>
  <inkml:trace contextRef="#ctx0" brushRef="#br0" timeOffset="57842.7739">20707 8967 684 0,'16'18'43'0,"15"8"52"15,10 5-61-15,2 3-14 16,5 1-16-16,4 1-4 16,1-3-18-16,2-6-62 15,1-10-70-15,1-17-94 16</inkml:trace>
  <inkml:trace contextRef="#ctx0" brushRef="#br0" timeOffset="57992.4818">21454 8947 505 0,'0'0'146'15,"-10"7"-43"-15,-20 30-35 16,-18 21-6-16,-12 13-35 16,-7 17-6-16,-6 8-4 15,0 10-3-15,6 6-10 16,13-3-4-16,17-5-16 16,18-25-120-16,11-28-235 15</inkml:trace>
  <inkml:trace contextRef="#ctx0" brushRef="#br0" timeOffset="58591.706">21761 8711 487 0,'0'-3'149'16,"8"-3"-65"-1,26-4-57-15,13 1 5 0,6 1 8 16,-4 4-12-16,-11 2-6 16,-17 2-9-16,-15 0-8 15,-6 21-3-15,-14 11 7 16,-13 9 2-16,-4 2-9 15,6 1-2-15,14-4 1 16,11-1-1-16,27-7 0 16,24-6-2-16,14-4-16 15,7-4-59-15,4-6-89 16,-7-9-142-16</inkml:trace>
  <inkml:trace contextRef="#ctx0" brushRef="#br0" timeOffset="58990.2168">22319 9109 611 0,'38'-9'65'0,"18"2"21"15,10 3-37-15,-3 2-38 16,-10 2-11-16,-15 0-12 16,-22 4-69-16,-16 10-109 15</inkml:trace>
  <inkml:trace contextRef="#ctx0" brushRef="#br0" timeOffset="59156.2358">22332 9328 689 0,'46'0'63'16,"24"0"14"-16,24 0-43 15,7 0-23-15,-4 0-11 16,-15 2-6-16,-19 6-91 15,-27-5-204-15</inkml:trace>
  <inkml:trace contextRef="#ctx0" brushRef="#br0" timeOffset="59355.9785">23075 9163 280 0,'22'-8'487'16,"17"6"-461"-16,23 2 17 16,16 0-31-16,-3 0-12 15,-13 0-12-15,-10 3-91 16,-14-3-201-16</inkml:trace>
  <inkml:trace contextRef="#ctx0" brushRef="#br0" timeOffset="59522.1774">23783 8794 627 0,'5'12'172'15,"11"30"-88"-15,5 20-20 16,0 13-39-16,-5 11-18 16,-10 3-2-16,-6 3-3 15,-1-1-2-15,-17-6-11 16,-2 0-62-16,1-13-143 15</inkml:trace>
  <inkml:trace contextRef="#ctx0" brushRef="#br0" timeOffset="60486.6718">17202 11027 379 0,'-16'-2'84'16,"10"2"-16"-16,3 0-16 15,3 0-17-15,0 0-1 16,0 0 3-16,0-3 0 16,0-5 6-16,19-4-13 15,18-7 2-15,14-1 16 16,10 0-17-16,5 4-8 15,1 6 1-15,-15 9-4 16,-10 1-7-16,-19 11-9 16,-15 20-3-16,-8 11-1 0,-8 9 0 15,-14-3 0-15,3-5-2 16,12-10-1-16,7-7-1 16,13-4 0-16,26-1 4 15,13-1 0-15,6 4 2 16,-1 5 4-16,-10 6 3 15,-18 8 8-15,-29 9-10 16,-15 10-7-16,-51 3 0 16,-26-1 0-16,-14-9 0 15,0-17 0-15,12-29 0 16,17-10-37-16,29-45-97 16,20-18-251-16</inkml:trace>
  <inkml:trace contextRef="#ctx0" brushRef="#br0" timeOffset="60952.2109">18467 11279 680 0,'0'-9'124'16,"48"3"-92"-16,25-2-23 15,19 3 9-15,7 5-16 16,-10 0-2-16,-12 19-57 16,-10-1-129-16,-26 0-297 15</inkml:trace>
  <inkml:trace contextRef="#ctx0" brushRef="#br0" timeOffset="61168.3444">19485 11139 708 0,'1'34'53'0,"32"7"-1"16,12-1-39-16,12-1-7 15,1 0-6-15,-2-3 0 16,-9-2-11-16,-9-4-73 15,-6-12-75-15,-13-14-241 16</inkml:trace>
  <inkml:trace contextRef="#ctx0" brushRef="#br0" timeOffset="61334.6353">20044 11264 660 0,'-50'24'129'0,"0"18"-43"0,-8 14-51 16,-2 10-14-1,1 6-18-15,2 3-3 0,7 1-2 16,14-9-16-16,9-6-47 16,13-18-72-16,10-19-164 15</inkml:trace>
  <inkml:trace contextRef="#ctx0" brushRef="#br0" timeOffset="61734.0371">20438 10771 429 0,'14'-9'69'0,"17"-1"-17"16,6 1 25-16,3 4-8 16,-7 5 2-16,-12 0 6 15,-4 5-17-15,-14 23-30 16,-3 15-9-16,-9 13-8 0,-17 6-10 15,4-2-3-15,5-9 0 16,16-15-2-16,1-14-3 16,27-14-12-16,21-6-14 15,8-2-16-15,4-2-65 16,0-12-58-16,-15-8-238 16</inkml:trace>
  <inkml:trace contextRef="#ctx0" brushRef="#br0" timeOffset="62066.1587">21145 11099 710 0,'30'-5'68'0,"27"4"2"0,14-3-43 16,4 4-18-16,-5-2-9 15,-14 2 0-15,-18 0-22 16,-17 7-108-16,-21 8-149 16</inkml:trace>
  <inkml:trace contextRef="#ctx0" brushRef="#br0" timeOffset="62215.5185">21290 11336 804 0,'36'-6'51'0,"31"-1"-13"16,17-4-38-16,2 2-2 15,-1-10-75-15,-19-9-279 0</inkml:trace>
  <inkml:trace contextRef="#ctx0" brushRef="#br0" timeOffset="62515.0354">22194 11087 889 0,'24'7'30'0,"31"1"-21"16,27-3-5-16,12-3-4 16,-6-2-2-16,-17 0-15 15,-18-10-85-15,-20-7-165 16</inkml:trace>
  <inkml:trace contextRef="#ctx0" brushRef="#br0" timeOffset="62714.5559">23015 10693 774 0,'-20'53'103'0,"6"24"-23"16,-3 16-45-16,-4 10-17 15,-6 5-12-15,-4-1-6 16,-3-9 0-16,-1-5-18 16,2-7-59-16,2-10-126 15,0-16-385-15</inkml:trace>
  <inkml:trace contextRef="#ctx0" brushRef="#br0" timeOffset="63894.7488">17420 12868 479 0,'30'-22'230'0,"13"3"-175"16,24 3-9-16,8 3-22 0,-11 11-20 16,-13 2-4-1,-14 4-12-15,-13 20-50 0,-8 0-85 16,-16-2-237-16</inkml:trace>
  <inkml:trace contextRef="#ctx0" brushRef="#br0" timeOffset="64127.5149">18241 12662 691 0,'8'19'72'16,"18"11"-43"-16,14 6-1 0,10 7-11 15,3 0-3-15,-2-1-9 16,-5 2-5-16,-4-1-6 16,-5-4-30-16,-4-1-69 15,0-15-99-15</inkml:trace>
  <inkml:trace contextRef="#ctx0" brushRef="#br0" timeOffset="64310.7094">19014 12766 302 0,'-13'0'439'16,"-37"24"-368"-16,-16 24-2 16,-16 28-42-16,-8 17-20 0,-2 12-5 15,7 5-2-15,15-11-1 16,18-14-10-16,17-12-34 15,14-10-60-15,14-19-83 16,7-23-145-16</inkml:trace>
  <inkml:trace contextRef="#ctx0" brushRef="#br0" timeOffset="64742.9278">19319 12525 425 0,'0'0'128'0,"10"0"-77"16,22-6-21-16,10-1 17 16,-2-1 21-16,-3 3-10 15,-13 3-10-15,-7 2-10 0,-11 6-18 16,-6 24-5-16,-5 16 11 15,-19 10-15-15,-2 0-8 16,7-8-2-16,12-13-1 16,7-15 0-16,19-9 0 15,20-9 0-15,10-2-6 16,8-7-5-16,-2-13-33 16,-1-6-74-16,-5-4-110 15</inkml:trace>
  <inkml:trace contextRef="#ctx0" brushRef="#br0" timeOffset="65208.2422">19926 12791 565 0,'21'-15'194'15,"18"5"-120"-15,24-3-26 16,17 1-19-16,4 4-24 0,-1 4-5 16,-12 4-18-1,-18 6-97-15,-23 8-149 0</inkml:trace>
  <inkml:trace contextRef="#ctx0" brushRef="#br0" timeOffset="65374.8036">20114 12956 618 0,'20'0'285'15,"10"-2"-249"-15,28-2-17 16,21 2-19-16,14 2-3 0,7-3-65 16,-14-4-225-16</inkml:trace>
  <inkml:trace contextRef="#ctx0" brushRef="#br0" timeOffset="65956.553">21141 12744 690 0,'27'-3'135'0,"23"1"-69"15,22 2-36-15,16 0-24 16,6 0-6-16,-4 0-3 0,-16 10-45 16,-11 2-93-1,-26-2-144-15</inkml:trace>
  <inkml:trace contextRef="#ctx0" brushRef="#br0" timeOffset="66239.4681">22087 12472 535 0,'-35'2'167'0,"-6"27"-161"16,2 11-2-16,3 10-3 15,3 4-1-15,5 1 0 0,10-10 0 16,16-12 1-16,5-16 0 15,38-14 1-15,17-3 0 16,8 0 1-16,1-9-3 16,-4-7 0-16,-7-3-2 15,-11-2 0-15,-9-7-8 16,-11 2-68-16,-1-6-96 16,-2-6-222-16</inkml:trace>
  <inkml:trace contextRef="#ctx0" brushRef="#br0" timeOffset="66389.8506">22531 12332 569 0,'0'0'134'16,"0"28"-33"-16,0 20-29 0,-14 21-26 15,-7 9-21-15,-3 9-4 16,-5 2-10-16,-1 2-5 16,1 1-6-16,2-5 0 15,5-5-18-15,2-9-74 16,2-14-136-16</inkml:trace>
  <inkml:trace contextRef="#ctx0" brushRef="#br0" timeOffset="67852.0976">18454 14253 301 0,'0'-9'408'0,"0"9"-382"16,19 9-1-16,8 23-12 15,10 13-1-15,4 11-9 16,-1 2-3-16,-7-1-1 16,-8 1-3-16,-4-4-2 0,-5-8-17 15,-5-8-47-15,-3-11-55 16,-2-16-110-16</inkml:trace>
  <inkml:trace contextRef="#ctx0" brushRef="#br0" timeOffset="68051.3496">18985 14370 522 0,'0'0'97'15,"-16"16"-33"-15,-13 21-35 16,-11 18-12-16,-11 14-8 16,-7 13-3-16,-3 5-2 0,0 3-2 15,6-4-2-15,7-12 0 16,10-10-5-16,10-15-12 15,10-15-47-15,11-16-71 16,7-18-104-16</inkml:trace>
  <inkml:trace contextRef="#ctx0" brushRef="#br0" timeOffset="68467.2775">19174 14114 195 0,'0'-2'234'0,"0"2"-179"16,0 0-6-16,0-3-21 15,8-1-3-15,9-1-9 16,8-6 28-16,9 1 9 16,14 1-7-16,-6 3 5 15,-2 6-11-15,-15 0-13 16,-11 5-19-16,-13 21 4 0,-1 15 11 16,-13 16-10-1,-10 7-12-15,1 2-1 0,6-9-1 16,11-7 0-16,5-10-1 15,12-9 0-15,22-9-3 16,13-8-7-16,8-7-3 16,1-7-22-16,4 0-71 15,0-10-130-15</inkml:trace>
  <inkml:trace contextRef="#ctx0" brushRef="#br0" timeOffset="68866.2529">19698 14622 353 0,'0'9'253'0,"21"7"-205"16,31 2 8-16,19-4-29 16,12-4 9-16,0-5-8 15,-6-2-15-15,-12-3-13 16,-14 2-5-16,-21 3-43 16,-18 0-100-16,-12 3-261 15</inkml:trace>
  <inkml:trace contextRef="#ctx0" brushRef="#br0" timeOffset="69049.1869">20035 14782 829 0,'6'0'74'15,"21"0"-42"-15,18 0-18 16,19 0-14-16,12 0-25 15,0 0-118-15,-19 0-261 16</inkml:trace>
  <inkml:trace contextRef="#ctx0" brushRef="#br0" timeOffset="69564.3399">21253 14299 88 0,'-35'2'410'16,"-5"25"-368"-16,3 9-8 15,1 6-29-15,-1 6-1 16,-2 6-3-16,6-3-1 16,6-1 0-16,17-8 1 15,10-14 1-15,15-14 6 16,32-14 21-16,19 0 19 16,15-20 4-16,11-9-7 0,4-7-14 15,-4 3-15-15,-10 3 0 16,-22 7-1-16,-23 9-15 15,-20 7-14-15,-16 7-75 16,-1 0-67-16,-15 0-315 16</inkml:trace>
  <inkml:trace contextRef="#ctx0" brushRef="#br0" timeOffset="69780.4876">21775 14075 561 0,'0'14'250'0,"-11"31"-196"16,-6 23-22-1,2 15-24-15,-6 12-3 0,-4 11 0 16,-5 3-1-16,0 3-4 16,2-10-2-16,5-13-14 15,2-11-72-15,2-18-108 16,2-16-313-16</inkml:trace>
  <inkml:trace contextRef="#ctx0" brushRef="#br0" timeOffset="70412.2781">18930 15861 541 0,'1'0'117'15,"17"9"-88"-15,15 18 3 16,15 15-8-16,7 11-1 16,-6 9-11-16,-3 2-12 15,-8 0 0-15,-10 1-5 16,-4-5-22-16,-9 1-48 15,-7-12-84-15,-8-16-252 16</inkml:trace>
  <inkml:trace contextRef="#ctx0" brushRef="#br0" timeOffset="70612.1539">19480 15948 517 0,'-43'32'110'15,"0"16"-70"-15,-2 14-26 16,3 13-13-16,0 11 1 16,-2 7-1-16,-1 2-1 15,0-4-3-15,8-11-11 16,7-17-41-16,9-15-66 0,12-16-59 16</inkml:trace>
  <inkml:trace contextRef="#ctx0" brushRef="#br0" timeOffset="70877.955">19631 16247 463 0,'49'-14'190'0,"22"-12"-100"15,15 0-39-15,11 0-33 16,-7 8-18-16,-20 14-9 16,-21 4-71-16,-22 8-87 15,-27 13-276-15</inkml:trace>
  <inkml:trace contextRef="#ctx0" brushRef="#br0" timeOffset="71061.0456">19853 16291 715 0,'35'-5'47'0,"26"-1"5"16,14 6-47-16,-1 0-5 15,-12 11-55-15,-13 1-125 16,-24-4-333-16</inkml:trace>
  <inkml:trace contextRef="#ctx0" brushRef="#br0" timeOffset="71310.0952">20793 15613 622 0,'-12'44'82'16,"8"12"-42"-16,1 7-38 15,3 5 0-15,0 5-2 16,-7 0-4-16,-3 0-13 15,-7-3-49-15,-9-8-86 16,-14-13-229-16</inkml:trace>
  <inkml:trace contextRef="#ctx0" brushRef="#br0" timeOffset="71459.9816">20599 15906 483 0,'35'-14'342'15,"7"8"-283"-15,19 4-28 16,10 2-31-16,-5 0-2 16,-5 10-50-16,-9 4-94 15,-16 0-193-15</inkml:trace>
  <inkml:trace contextRef="#ctx0" brushRef="#br0" timeOffset="71693.4334">20562 16422 814 0,'31'0'48'16,"33"0"-12"-16,23 0-16 15,8-11-20-15,-5-3-1 16,-14 0-62-16,-12-3-143 16</inkml:trace>
  <inkml:trace contextRef="#ctx0" brushRef="#br0" timeOffset="72307.8807">21405 15985 462 0,'-3'0'76'16,"3"0"-44"-16,0 0-5 16,14 0 7-16,21-10-1 15,18-9 21-15,14-5-10 16,9-6-4-16,1 0-9 0,-4 3 0 16,-15 8 1-1,-19 10-4-15,-18 9-19 0,-21 16-9 16,-12 35 2-16,-39 27 5 15,-23 21-7-15,-14 11-1 16,0 5-3-16,15-9-3 16,19-8 1-16,24-23 3 15,24-21 3-15,9-21 1 16,43-18 4-16,25-15 6 16,17-6 11-16,7-23 1 15,-4-2-9-15,-18 2-5 16,-21 7-6-16,-22 6-3 15,-18 1-12-15,-9 0-59 16,-3-6-166-16</inkml:trace>
  <inkml:trace contextRef="#ctx0" brushRef="#br0" timeOffset="94387.8106">25597 10786 440 0,'-22'-16'46'16,"4"3"-33"-16,-4 6 28 15,-8 5-1-15,-4 2-15 16,-15 8-7-16,-9 24 2 16,-10 17 3-16,-7 22-5 15,-8 20-2-15,-1 19-2 16,-1 19-4-16,9 11 3 15,20 19 22-15,21 8 5 16,25 1-15-16,10-7-7 16,23-25-10-16,19-25-5 0,7-25-2 15,2-20-1-15,-1-14-2 16,-9-9-11-16,-4-7-41 16,-11-4-55-16,-14-7-43 15,-12-11-132-15</inkml:trace>
  <inkml:trace contextRef="#ctx0" brushRef="#br0" timeOffset="94853.33">25621 11234 409 0,'0'-3'93'16,"-1"3"-83"-16,1 0-4 15,0 0-4-15,0 7 6 16,1 12 10-16,7 6 9 15,-2 8-6-15,-6 6-9 16,0 9-3-16,0 0-1 16,-12 4-4-16,-4 1-4 15,-1-1 0-15,1 3-22 16,-3-6-72-16,0-4-129 0</inkml:trace>
  <inkml:trace contextRef="#ctx0" brushRef="#br0" timeOffset="95086.1613">25444 11461 157 0,'3'-4'387'0,"5"4"-357"16,20 0 21-16,13 0-27 15,7 0-17-15,9 6 0 16,-4 1-7-16,-5 5-2 16,-5 3-22-16,-13 1-75 0,-15 4-111 15</inkml:trace>
  <inkml:trace contextRef="#ctx0" brushRef="#br0" timeOffset="95302.1013">25411 12002 347 0,'15'0'221'0,"7"0"-164"15,17 0 14-15,6 0-46 16,-2-1-23-16,-3 1-2 15,-7 0-36-15,-13 0-111 16,-9 3-148-16</inkml:trace>
  <inkml:trace contextRef="#ctx0" brushRef="#br0" timeOffset="95751.0902">25899 11709 323 0,'0'9'191'0,"0"24"-162"16,0 10-2-1,0 3-10-15,6 4-2 0,7-2 0 16,-1 1 11-16,6-4-12 16,-2-4-8-16,4-10-3 15,-2-12-2-15,3-13 1 16,-2-6-1-16,0-18 2 15,1-20-3-15,-4-14 0 16,-4-6-3-16,-8-11 0 16,-4-11 1-16,0-6-3 15,0-4-3-15,0 4-3 16,0 11 0-16,0 10 0 0,0 11 7 16,0 11 4-16,10 9 2 15,3 4 2-15,3 7 7 16,7 1 6-16,6 0-3 15,10 0-2-15,15-2 3 16,9 1 8-16,10 1-1 16,6 0 4-16,4 2-14 15,-3 2-6-15,-6 6-6 16,-10 7 0-16,-11 5-16 16,-7 0-49-16,-15 17-75 15,-17 7-47-15</inkml:trace>
  <inkml:trace contextRef="#ctx0" brushRef="#br0" timeOffset="96249.8572">26458 11493 490 0,'0'-6'62'0,"0"2"-16"15,15-2-3-15,11-3-18 16,5 2 5-16,-3 0 2 15,-7 1 0-15,-6 6-10 16,-9 0-11-16,-6 12-7 16,0 13 7-16,-9 5-4 15,-8 1-2-15,1-3-3 16,7-5-2-16,9-4 0 16,2-6 0-16,29-7 0 15,8-4 3-15,4-2-1 16,-4 0 2-16,-9 12 16 15,-11 12 17-15,-13 14-6 16,-6 17-6-16,-22 9-2 0,-23 7-11 16,-10-4-11-16,-2-5-1 15,11-11 0-15,13-13-5 16,15-8-48-16,7-10-109 16,6-12-161-16</inkml:trace>
  <inkml:trace contextRef="#ctx0" brushRef="#br0" timeOffset="96416.1201">26913 12032 368 0,'0'0'316'0,"-19"23"-224"0,-4 21-12 16,-9 18-51-16,-9 6-22 15,-1 5-7-15,0-3 0 16,7-6-25-16,4-13-126 15,6-20-200-15</inkml:trace>
  <inkml:trace contextRef="#ctx0" brushRef="#br0" timeOffset="97114.4578">27609 11111 427 0,'-11'14'61'0,"7"6"-13"16,4 6-12-16,0 7-3 15,0 5-5-15,0 8-8 16,0 5-13-16,-3 5-5 16,-5 3-2-16,-1 0 0 15,2-5-1-15,1-5-21 16,-3-12-68-16,-8-15-73 0,-6-18-217 16</inkml:trace>
  <inkml:trace contextRef="#ctx0" brushRef="#br0" timeOffset="97330.6141">27261 11383 464 0,'0'-7'92'15,"25"6"-26"-15,26 1-4 16,16 0-29-16,8 0-9 15,-4 0-13-15,-12 6-8 0,-12 3-3 16,-14 6-11 0,-11 4-65-16,-20 5-107 0,-5 7-236 15</inkml:trace>
  <inkml:trace contextRef="#ctx0" brushRef="#br0" timeOffset="97530.1097">27311 11912 380 0,'0'0'230'0,"5"-4"-170"16,35-2-1-16,20-2-31 0,6-2-1 16,-2 2-17-16,-15 6-10 15,-12 2-1-15,-13 0-26 16,-12 16-88-16,-12 0-100 15</inkml:trace>
  <inkml:trace contextRef="#ctx0" brushRef="#br0" timeOffset="97962.3419">27946 11419 323 0,'0'-11'74'16,"22"-1"-3"-16,12 1 5 15,12-6-19-15,10 3-9 16,5-1 6-16,-3 1 3 15,-10 4-2-15,-18 5-18 16,-18 5-21-16,-12 0-12 16,-14 22 0-16,-28 24 1 15,-21 15-3-15,-9 11-2 16,0 14 0-16,12 4 0 0,20-4-1 16,16-11 1-16,20-15 0 15,4-16 0-15,21-11 0 16,20-9 0-16,10-9 2 15,12-6-2-15,5-5 0 16,3-4-2-16,-1 0-12 16,-6-8-36-16,-13-17-86 15,-16-14-163-15</inkml:trace>
  <inkml:trace contextRef="#ctx0" brushRef="#br0" timeOffset="98211.8434">28792 10896 638 0,'29'27'42'16,"18"28"61"-16,3 16-37 16,-8 17-31-16,-16 15 1 15,-25 16-14-15,-8 19-2 16,-38 14-7-16,-22 5-7 15,-16 5-5-15,-9-12 0 16,1-17-1-16,12-16-2 16,19-29-40-16,12-32-119 15,5-43-328-15</inkml:trace>
  <inkml:trace contextRef="#ctx0" brushRef="#br0" timeOffset="103050.017">24759 10049 128 0,'-18'-20'73'15,"3"3"-67"-15,6 6 31 16,-1 3 0-16,4 2-16 15,-2 2-6-15,-2 2-7 16,1 2 2-16,0 0 3 16,0 0 0-16,-1 0 11 15,0 0 1-15,-2 2-4 16,-1 7-8-16,0 10-8 0,-2 7-1 16,1 17 0-16,-2 18 9 15,-1 26 16-15,-6 33 5 16,-9 31-6-16,-5 34 5 15,-9 21-2-15,-1 11-16 16,-3 10-8-16,-2 6-5 16,4 5-1-16,0 0 0 15,8-9-1-15,4-20-1 16,8-21 1-16,2-17 0 16,7-19-1-16,4-11 1 15,3-14-2-15,3-15 0 16,8-12 0-16,1-16 0 15,0-17 0-15,19-13 0 0,12-16 1 16,14-15 1-16,18-12 0 16,17-11 2-16,22 0 1 15,17-22 1-15,14-12 1 16,18-12-2-16,11-10 6 16,11-7 6-16,9 0 18 15,3 10-8-15,-6 13-14 16,-14 14-7-16,-9 12-4 15,-4 3-2-15,2 3-2 16,16 3 2-16,10-4 2 16,18 2 2-16,7-2 0 15,10 1 1-15,9 1-1 0,1-1 0 16,-3-1 4 0,-17 6-1-16,-30 3-2 0,-40 0-3 15,-26 1-2-15,-36 10-9 16,-22-2-9-16,-24-3-24 15,-21-1-84-15,-14-5-201 16</inkml:trace>
  <inkml:trace contextRef="#ctx0" brushRef="#br0" timeOffset="104745.7766">24686 10059 57 0,'-12'-4'42'16,"6"0"3"-16,3-2-18 15,0 0 5-15,3 0 7 16,0 2-1-16,0-2-3 0,0 5-23 16,0 1 2-16,-2 0-7 15,2 0 0-15,0 0 5 16,0 0-2-16,0 0-3 15,0 0 0-15,18 7 29 16,15 5 1-16,18 5 2 16,22 0-5-16,21-1 1 15,24-2-3-15,17-4-9 16,15-4-7-16,14 0-4 16,10-4 2-16,13 4-2 15,14 0-7-15,7 6-1 16,0 4-1-16,-6 8 0 15,-9 3 0-15,-11 3-1 0,-3 0-2 16,-2 0 0-16,2 2 0 16,-7 0 1-16,-8-6 0 15,-15-1 0-15,-13-2 2 16,-17 2-2-16,-13 1-1 16,-12-1 1-16,-9-2 0 15,-5-5-1-15,-5-2 2 16,-1-6 0-16,-3-6 1 15,-4-2-1-15,-6-2-1 16,-6 2-1-16,-7-2 0 16,-5 1 0-16,-2 1 0 15,-7 0 0-15,-3-1 1 16,-1 1 0-16,-8-2-1 0,-3 0 0 16,-8 0 0-16,-2 0 2 15,4 0-2-15,6 2-1 16,12-2 1-16,8 0 0 15,4 0 0-15,-4 0 0 16,-6 2-1-16,-8-2 1 16,-6 4 0-16,-7 0 1 15,-1 4-1-15,1 3 1 16,-2 2-1-16,1 1 2 16,-1 0-2-16,-2-4 0 15,-4 0 0-15,1-1 0 16,-4-1 0-16,2 10 1 0,-3 5-1 15,0 13 2-15,-6 15 2 16,-9 15 2-16,-4 12 0 16,1 11 2-16,0 9 2 15,-6 8-4-15,-1 7-2 16,-8 6 2-16,-9 12 0 16,-5 5 3-16,-6 7 1 15,-2 7-2-15,0-6-2 16,3-6-1-16,2-8-5 15,4-17 0-15,9-18-1 16,4-13 0-16,9-16-1 16,7-11 0-16,3-10 1 15,3-9-1-15,4-7 0 16,1-12 1-16,3-7 0 0,3-3 0 16,0-2-1-16,0 1-2 15,0 0 0-15,0 1 1 16,0-2-1-16,0-1 1 15,2-1-4-15,5-2 0 16,-3 1 0-16,1 0 3 16,-2-2 4-16,-3 2 1 15,1 1-1-15,-1 2 1 16,2-1 0-16,-1 2-1 16,2-1 1-16,-1-2 0 15,-2 0-1-15,1-2 2 16,-1-1 0-16,2 0 0 15,-2 0 1-15,1 0 7 0,-1 0 4 16,0 0 9-16,-18-8-4 16,-32-6-2-16,-31-2-7 15,-42 10-3-15,-39 6-6 16,-36 7-1-16,-20 20-47 16,12-13-124-16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15:53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3254 5104 205 0,'-29'-10'298'0,"3"7"-279"16,10 1 10-16,0 2-11 15,-3 0-2-15,-6 21-6 16,-5 21 2-16,-6 24-7 15,2 19 7-15,4 25 16 16,10 23-2-16,12 7-7 0,8 4-6 16,8-15-3-16,18-22-7 15,8-23-3-15,5-24-1 16,0-18-1-16,3-15-2 16,1-12-19-16,0-11-69 15,-7-4-186-15</inkml:trace>
  <inkml:trace contextRef="#ctx0" brushRef="#br0" timeOffset="466.0222">3452 5403 370 0,'0'0'26'15,"18"-10"-4"-15,16-7 33 16,11-5 6-16,11-2-1 16,2 2 2-16,-5 6-6 0,-11 8-16 15,-13 8-19-15,-17 10-15 16,-12 30-3-16,-12 26 18 16,-27 27-11-16,-16 16-9 15,-2 5-1-15,8-5 0 16,16-22 0-16,22-18-1 15,11-17-2-15,5-18-2 16,23-14-3-16,10-18-9 16,8-2-14-16,3-20-25 15,3-13-37-15,3-3-59 16,-10-1-285-16</inkml:trace>
  <inkml:trace contextRef="#ctx0" brushRef="#br0" timeOffset="780.7832">4106 5318 370 0,'-14'12'107'0,"14"-2"-81"15,2-7-14-15,26-3 31 16,11 0 4-16,12 0 18 0,7 0-6 16,1 2-9-1,-8 18-13-15,-11 13-15 0,-20 18 3 16,-17 17-9-16,-6 14-10 16,-34 5-5-16,-17-1-1 15,-4-16-2-15,4-19-7 16,8-22-25-16,12-26-45 15,5-9-28-15,16-35-72 16,2-17-226-16</inkml:trace>
  <inkml:trace contextRef="#ctx0" brushRef="#br0" timeOffset="980.5662">4182 5200 572 0,'27'0'34'16,"22"6"46"-16,18-4-32 16,12-2-17-16,0 0-21 15,-4-11-10-15,-5-2 0 16,-9-1-5-16,-9 7-12 16,-5 7-71-16,-4 0-131 15</inkml:trace>
  <inkml:trace contextRef="#ctx0" brushRef="#br0" timeOffset="1296.4932">5085 5318 529 0,'19'29'24'0,"12"10"61"16,5 9-47-16,0 9 4 16,-2 8-18-16,-2 3-5 15,-7 0-7-15,-6-6-12 0,-4-8-2 16,-2-6-1-16,-2-9-6 15,0-11-39-15,5-17-141 16,-6-11-121-16</inkml:trace>
  <inkml:trace contextRef="#ctx0" brushRef="#br0" timeOffset="1462.6093">5359 5395 618 0,'-47'42'56'16,"0"19"-15"-16,-11 14 8 0,-3 7-15 16,-2 1-31-1,6-7-3-15,14-15-21 0,18-11-60 16,22-24-115-16</inkml:trace>
  <inkml:trace contextRef="#ctx0" brushRef="#br0" timeOffset="2062.188">5492 5092 195 0,'-3'0'202'0,"1"0"-176"16,2 0 0-16,0 0 12 16,0-4-4-16,8-2 1 15,1-2 4-15,3 0-3 16,1 2 1-16,4-3-6 15,2 4-10-15,-2 0-5 16,-3-1-2-16,-2 6-7 16,1 0-5-16,0 0-1 15,-1 0-1-15,2 0 1 16,-5 3-1-16,-1 10 1 16,-1 7-1-16,-5 3 1 15,-2 5 0-15,0 5 0 0,0 4-1 16,-2-5 1-16,1 0-1 15,1-7-1-15,0-7-3 16,15-5 2-16,13-10-8 16,11-3-15-16,13 0-66 15,11-17-95-15</inkml:trace>
  <inkml:trace contextRef="#ctx0" brushRef="#br0" timeOffset="2528.211">6353 5517 462 0,'0'-2'75'15,"15"2"-67"-15,22-6 55 16,13 2 15-16,6-1-35 16,1-2-18-16,-4 3-4 15,-9-2-9-15,-9 1-12 16,-9 2 0-16,-5-3-12 15,-5-2-35-15,2-4-129 16,-3-8-249-16</inkml:trace>
  <inkml:trace contextRef="#ctx0" brushRef="#br0" timeOffset="2759.8786">7049 5009 529 0,'0'11'71'16,"3"25"-26"-16,0 13 13 16,-3 10-16-16,0 12-21 15,-15 8-18-15,-11 12-1 16,-10 8-1-16,-1 1-1 16,4-6-2-16,9-20-13 15,14-18-37-15,10-17-76 0,6-23-69 16,25-16-18-16</inkml:trace>
  <inkml:trace contextRef="#ctx0" brushRef="#br0" timeOffset="3075.2286">7421 5263 302 0,'-34'43'294'0,"1"15"-275"15,13 15-5 1,7 5 21-16,13-2-18 0,0-12-8 16,23-21-2-16,20-21-4 15,12-21 3-15,12-2 8 16,9-39-5-16,5-21-5 16,-8-12-2-16,-15-4 4 15,-15 8 14-15,-22 14-11 16,-19 14-7-16,-7 7 1 15,-34 10-2-15,-13 8-1 16,-7 14-2-16,0 2-2 16,11 2-14-16,16 11-49 15,14-6-97-15,16-5-295 16</inkml:trace>
  <inkml:trace contextRef="#ctx0" brushRef="#br0" timeOffset="3374.8533">7997 5335 277 0,'-37'65'281'0,"8"8"-217"16,14 1 27-16,14-10-20 16,1-13-45-16,17-17-26 15,18-16 0-15,10-16 0 16,13-2 0-16,11-30 3 15,0-8 1-15,-6-10 9 16,-13-1 9-16,-14 5 4 16,-16 1 4-16,-15 6-18 0,-5 3-8 15,-22 3-3-15,-19-1-1 16,-11 5-1-16,1 0-8 16,8 1-36-16,17 8-40 15,19-6-73-15,7-4-299 16</inkml:trace>
  <inkml:trace contextRef="#ctx0" brushRef="#br0" timeOffset="3856.6086">8955 5270 163 0,'-7'0'322'16,"5"0"-266"-16,2 0-36 15,0 20 28-15,21 8 10 16,7 8-24-16,8 5-1 16,4 1 2-16,-3 2-6 15,-4-1-15-15,-6-5-14 16,-7-3-1-16,-1-5-15 16,-7-9-62-16,4-12-98 0,-5-9-197 15</inkml:trace>
  <inkml:trace contextRef="#ctx0" brushRef="#br0" timeOffset="4023.2016">9165 5326 388 0,'-43'22'146'0,"-7"21"-81"16,-3 11 6-16,-4 10-23 16,2 4-32-16,9-4-14 15,11-9-2-15,16-11-13 16,16-8-37-16,3-14-73 15,28-19-123-15</inkml:trace>
  <inkml:trace contextRef="#ctx0" brushRef="#br0" timeOffset="4255.7198">9478 4852 484 0,'8'39'77'16,"11"13"-21"-16,2 14-10 16,0 8-9-16,-7 13 1 15,-14 13 2-15,-3 17 13 16,-35 13-19-16,-17 3-8 16,-11 1-13-16,-1-20-13 15,8-21-8-15,8-24-61 0,25-38-131 16,12-31-252-1</inkml:trace>
  <inkml:trace contextRef="#ctx0" brushRef="#br0" timeOffset="4688.2426">10008 5216 345 0,'0'0'154'0,"8"0"-143"15,9 0 29-15,4 12 35 16,3 10-35-16,-3 7-22 0,0 0 2 15,-9 8-14-15,-6 4-6 16,-6 7 0-16,-2 7-16 16,-16 5-79-16,-13-9-190 15</inkml:trace>
  <inkml:trace contextRef="#ctx0" brushRef="#br0" timeOffset="4822.0852">9960 5478 396 0,'18'0'261'16,"13"0"-245"0,20 15 12-16,10-4-25 0,-1-4-3 15,-11-7-71-15</inkml:trace>
  <inkml:trace contextRef="#ctx0" brushRef="#br0" timeOffset="5170.1704">11470 4799 598 0,'-13'0'74'15,"-17"29"-60"-15,-18 24 12 16,-10 19-1-16,-9 22-13 16,6 19-2-16,8 17 4 15,16 11-8-15,16-4-3 16,21-13-3-16,5-22-2 0,31-21-11 15,11-23-19 1,16-18-61-16,-2-24-162 0</inkml:trace>
  <inkml:trace contextRef="#ctx0" brushRef="#br0" timeOffset="5602.6722">11873 5000 359 0,'0'0'206'16,"-3"0"-186"-16,-14 27-7 15,-9 15 52-15,-13 15-43 16,-7 9-18-16,1 10-2 15,2 1-2-15,13-7 0 16,21-14-6-16,9-20-1 16,31-19 4-16,21-17 2 0,11 0 1 15,6-17 0-15,-2-11-1 16,-4-4-7-16,-11 0-34 16,-18-4-147-16</inkml:trace>
  <inkml:trace contextRef="#ctx0" brushRef="#br0" timeOffset="5802.2452">12155 4987 497 0,'-21'46'150'0,"2"19"-93"15,2 15-17-15,-4 12 5 0,-2 16-29 16,-2 11-11-16,-3 8-2 15,-3 3-3-15,2-8-3 16,4-15-27-16,10-21-94 16,15-34-143-16</inkml:trace>
  <inkml:trace contextRef="#ctx0" brushRef="#br0" timeOffset="6052.1343">12233 5553 644 0,'19'11'69'16,"18"19"-52"-16,9 8 25 15,5-5-25-15,1-4-10 16,-1-2-7-16,-5-6-1 15,-4-6-5-15,-3-4-17 16,-6-3-48-16,-1-7-81 16,-2-1-104-16</inkml:trace>
  <inkml:trace contextRef="#ctx0" brushRef="#br0" timeOffset="6201.8881">12801 5621 77 0,'-2'0'341'15,"-31"15"-249"-15,-5 26 23 16,-12 14-23-16,-6 12-40 0,-7 12-17 15,-4 6-7-15,-1 1-9 16,8-6-15-16,12-10-4 16,14-9-13-16,17-13-81 15,17-17-129-15</inkml:trace>
  <inkml:trace contextRef="#ctx0" brushRef="#br0" timeOffset="6699.7626">12967 5186 326 0,'-2'-2'217'0,"0"2"-185"15,2-4-18-15,0-2-2 16,13-4 3-16,4-2 22 15,0 1-1-15,-1 3-3 16,-4 5-2-16,0 3-4 16,0 0-4-16,-3 0-8 15,1 0-4-15,-4 14 0 16,-1 4 5-16,-5 6-3 16,0 4 1-16,0 8 0 15,-15-1-5-15,-1 3 3 16,0 1 0-16,8-4-3 15,5-5-6-15,3-6-3 16,6-8-1-16,16-8 0 0,11-8-2 16,6 0-5-16,2-14-36 15,0-10-95-15,-4-8-120 16</inkml:trace>
  <inkml:trace contextRef="#ctx0" brushRef="#br0" timeOffset="7514.0943">13375 5816 331 0,'-7'0'171'0,"7"0"-145"0,0 0 14 16,30-8 8-16,22-1 20 15,23-6-13-15,19-3-15 16,10 0-15-16,-4 2-9 16,-17 0-5-16,-19 4-11 15,-23 2-3-15,-22 1-28 16,-10 3-105-16,-9-7-161 15</inkml:trace>
  <inkml:trace contextRef="#ctx0" brushRef="#br0" timeOffset="7714.3064">13763 5415 512 0,'-7'48'93'0,"7"13"-5"15,0 4-38-15,1 3 6 16,5-5-27-16,-1 0-17 16,-2-4-12-16,-2-3-3 15,4-5-26-15,6-7-98 16,5-16-114-16</inkml:trace>
  <inkml:trace contextRef="#ctx0" brushRef="#br0" timeOffset="8196.4679">14815 5197 585 0,'-58'0'83'0,"3"0"-53"16,2 9 9-16,6 11-14 15,9 0-19-15,13-1-6 16,13-2 0-16,7-1-1 16,5 1-1-16,8 5 2 15,16 6 5-15,12 8 14 16,3 4 18-16,4 2-5 16,0 2-5-16,-7 2 1 0,-8 0-5 15,-10 5-13-15,-11 3-2 16,-7 6-5-16,0-1-3 15,-19-4 0-15,-3-6 0 16,1-11 0-16,2-10 0 16,3-12-2-16,3-9 2 15,4-7-1-15,3-12 1 16,-1-27-4-16,7-23-7 16,0-12 2-16,21-13 4 15,13-5 4-15,5 2 1 16,6 3 0-16,-4 13 0 15,-5 12 0-15,-7 17 1 16,-12 12-1-16,-9 12 0 0,-8 9 0 16,0 7-47-1,-5 5-82-15,-5 0-145 0</inkml:trace>
  <inkml:trace contextRef="#ctx0" brushRef="#br0" timeOffset="8628.7025">15184 5718 36 0,'-3'-6'571'0,"1"6"-531"0,2 6-31 16,24 18 13 0,12 10 41-16,7 7-19 0,8-1-4 15,-3 3-15-15,-2-4-13 16,-6-5-12-16,-7-2-1 16,-6-6-14-16,-7-4-76 15,-1-10-106-15,-8-12-271 16</inkml:trace>
  <inkml:trace contextRef="#ctx0" brushRef="#br0" timeOffset="8761.5949">15634 5803 516 0,'-31'17'104'16,"-5"26"-27"-16,-4 13-13 16,-10 14-14-16,-9 10-21 0,-6 3-23 15,0 0-6-15,10-6-18 16,22-9-113-16,15-19-236 15</inkml:trace>
  <inkml:trace contextRef="#ctx0" brushRef="#br0" timeOffset="9043.6001">16125 5180 242 0,'0'43'257'0,"1"18"-176"16,13 17-1-16,-6 14-18 15,-8 14-5-15,-13 14 1 16,-31 8-9-16,-19 3-17 15,-16-1-21-15,-9-11-11 16,0-15-7-16,15-27-119 16,16-37-315-16</inkml:trace>
  <inkml:trace contextRef="#ctx0" brushRef="#br0" timeOffset="9609.6105">17040 5686 463 0,'29'-12'55'0,"22"0"21"16,15-2-9-16,13 1-16 15,-2 0-20-15,-5 2-11 16,-18 4-20-16,-24 7 0 16,-17 0-36-16,-13 0-149 15</inkml:trace>
  <inkml:trace contextRef="#ctx0" brushRef="#br0" timeOffset="9775.9007">17150 5835 488 0,'37'0'148'16,"21"0"-89"-16,24 0 16 15,15 12-46-15,-1-3-17 16,-11 2-12-16,-16-2-3 15,-13 0-73-15,-18-9-197 16</inkml:trace>
  <inkml:trace contextRef="#ctx0" brushRef="#br0" timeOffset="10041.9224">18153 5556 583 0,'31'0'78'15,"21"0"-31"-15,17 0-1 16,4 0-20-16,-2 0-21 15,-2 0-5-15,-11 0-7 16,-10 0-36-16,-15 0-148 16</inkml:trace>
  <inkml:trace contextRef="#ctx0" brushRef="#br0" timeOffset="10324.5825">19039 5208 653 0,'0'0'47'0,"-14"32"-41"16,-16 15 42-16,-13 16-28 16,-6 14-19-16,-5 5-1 0,5 5-2 15,13-13-5-15,21-10-12 16,15-22-8-16,25-20-2 15,25-14 14-15,10-8 11 16,2-5 3-16,-1-12 0 16,-4-5-1-16,-9 2-32 15,-9-2-65-15,-17-6-172 16</inkml:trace>
  <inkml:trace contextRef="#ctx0" brushRef="#br0" timeOffset="10523.7856">19336 5321 676 0,'-32'82'96'16,"8"24"-18"-16,-5 11-36 16,-1 3-9-16,-3 1-19 15,2-5-9-15,2-11-5 16,6-14-3-16,4-16-24 15,6-9-102-15,4-17-108 16</inkml:trace>
  <inkml:trace contextRef="#ctx0" brushRef="#br0" timeOffset="15229.2127">1959 7890 401 0,'-9'9'21'15,"9"-7"-14"-15,9-2 11 16,24-5 43-16,18-23-4 16,18-6-7-16,22-6 17 15,13 0-7-15,-3 10-9 16,-13 8-14-16,-27 15-18 16,-26 7-14-16,-29 30-4 15,-9 26 2-15,-44 28-1 16,-26 18-1-16,-16 17-1 15,0 5-1-15,15-8 1 16,26-16 0-16,29-23-1 0,19-27 0 16,28-22-4-16,27-18 3 15,14-10 1-15,7-7-3 16,3-16-20-16,-5-5-43 16,-8 0-16-16,-12-3-106 15</inkml:trace>
  <inkml:trace contextRef="#ctx0" brushRef="#br0" timeOffset="15578.6436">3021 7872 420 0,'-30'0'139'15,"7"10"-126"-15,4 10 4 16,5 1 25-16,3-3-4 16,8-4-7-16,3-2-9 15,2-2-7-15,23 0 22 16,8 0 17-16,6 4-5 16,1 8-11-16,-3 12-12 15,-10 10-8-15,-10 11-7 16,-16 11-3-16,-4 8-3 15,-28 7-4-15,-14-9-1 0,-4-11-4 16,0-22-12 0,2-19-30-16,4-15-42 0,10-5-33 15,15-8-65-15,10-24-83 16</inkml:trace>
  <inkml:trace contextRef="#ctx0" brushRef="#br0" timeOffset="15777.7828">2930 7854 685 0,'39'-6'51'0,"31"1"30"16,18-8-34-16,9-3-18 15,-2-1-14-15,-7-5-11 0,-16 3-4 16,-17 2-3-16,-16 2-24 15,-9-1-92-15,-3-4-134 16</inkml:trace>
  <inkml:trace contextRef="#ctx0" brushRef="#br0" timeOffset="16010.8249">3912 7410 715 0,'-42'62'49'0,"8"25"-4"0,-3 16 5 16,5 25-4-16,8 22-27 15,11 13-11-15,13 2-6 16,0-26-2-16,25-35-1 16,14-40-6-16,10-34-20 15,5-22-42-15,0-8-54 16,-1-15-104-16</inkml:trace>
  <inkml:trace contextRef="#ctx0" brushRef="#br0" timeOffset="16660.1616">4701 8025 156 0,'-2'-6'215'16,"2"5"-141"-16,0 1-28 16,14 0 7-16,10 0 15 15,9 3-10-15,4 14-8 16,9 14-3-16,-1 9-2 16,-3 12-8-16,-5 6-12 15,-13 3-14-15,-5-2-8 16,-8-2-3-16,-4-2-1 15,-5-3-12-15,-2-6-51 16,3-11-71-16,1-28-120 0</inkml:trace>
  <inkml:trace contextRef="#ctx0" brushRef="#br0" timeOffset="16875.4626">5183 7957 338 0,'-79'58'338'0,"-9"22"-297"16,0 17-17-16,-3 7-18 15,4-4-1-15,14-11-5 16,20-17-3-16,18-23-8 16,20-20-27-16,15-25-49 0,8-8 9 15,38-40-55-15</inkml:trace>
  <inkml:trace contextRef="#ctx0" brushRef="#br0" timeOffset="17240.8848">5400 7584 322 0,'0'0'133'15,"10"0"-111"-15,18 0 60 16,14-5-22-16,8-3-3 16,2 2-3-16,-7 3 13 15,-12 3-36-15,-19 11-19 16,-14 22-10-16,-8 17 8 15,-27 14-2-15,-11 10-7 16,1 0 0-16,13-9-1 16,22-14-1-16,11-19 1 15,38-15-1-15,18-15 1 16,13-2 0-16,8-19-1 16,5-8-7-16,-1-7-29 15,4-3-84-15,-15-4-220 0</inkml:trace>
  <inkml:trace contextRef="#ctx0" brushRef="#br0" timeOffset="17623.306">6371 8073 616 0,'12'0'64'15,"40"0"-53"-15,16-9 27 16,13-8 5-16,-5 3-27 16,-10-8-11-16,-11 8-5 0,-11 2-16 15,-9-4-77 1,-14-1-251-16</inkml:trace>
  <inkml:trace contextRef="#ctx0" brushRef="#br0" timeOffset="17906.4476">7273 7477 727 0,'-33'26'11'0,"-2"22"-10"16,-7 10 2-16,-4 7-3 16,4 7-5-16,9-1-1 0,11-8 2 15,19-17-5-15,4-20 6 16,35-19 3-16,18-7 0 16,8-18 2-16,5-10 0 15,2-6-1-15,-5-2-1 16,-7-1-1-16,-13-3-3 15,-15 0-39-15,-6 3-149 16,-12-3-287-16</inkml:trace>
  <inkml:trace contextRef="#ctx0" brushRef="#br0" timeOffset="18089.155">7651 7390 430 0,'-3'24'122'0,"-6"20"-29"16,-5 13-26-16,-7 9-11 15,-2 9-13-15,-4 6-20 16,-4 10-3-16,-1 8-6 16,1 3-3-16,4 0-11 15,9-1-7-15,8-10-63 16,10-17-192-16</inkml:trace>
  <inkml:trace contextRef="#ctx0" brushRef="#br0" timeOffset="18621.1302">7924 7848 347 0,'0'0'226'16,"8"4"-215"-16,20 12 7 16,15 4 22-16,12 4 9 0,6 5-23 15,0 3 3-15,-5-2-16 16,-7 0-9-16,-10-3-4 16,-6-1-3-16,-10-3-8 15,3-6-86-15,-7-12-201 16</inkml:trace>
  <inkml:trace contextRef="#ctx0" brushRef="#br0" timeOffset="18787.4902">8234 7926 606 0,'-84'70'120'0,"2"18"-70"0,1 6-33 16,6-6-17-16,14-11-4 15,19-11-55-15,25-15-150 16,17-30-250-16</inkml:trace>
  <inkml:trace contextRef="#ctx0" brushRef="#br0" timeOffset="19037.7647">8804 7387 565 0,'14'76'65'0,"12"23"16"16,7 5-37-16,-8 4 2 16,-15 15 8-16,-10 7-11 15,-39 10-20-15,-29-1-14 16,-15-16-9-16,-3-27 0 15,9-26-17-15,24-34-92 16,21-36-153-16</inkml:trace>
  <inkml:trace contextRef="#ctx0" brushRef="#br0" timeOffset="19685.2564">9565 7764 517 0,'0'-2'93'0,"31"2"-67"16,19 0 10-16,14 0-6 15,1 8-23-15,-2 5-4 16,-9-1-3-16,-18 3-4 0,-13-2-42 16,-8-6-168-16</inkml:trace>
  <inkml:trace contextRef="#ctx0" brushRef="#br0" timeOffset="19851.2129">9750 7652 306 0,'-21'41'363'0,"2"18"-303"15,13 12-6-15,0 8-34 16,1 0-19-16,4-5-1 0,1-9-57 16,10-18-213-16</inkml:trace>
  <inkml:trace contextRef="#ctx0" brushRef="#br0" timeOffset="20283.5253">11024 7452 250 0,'0'0'441'16,"-12"5"-412"-16,-13 29-26 16,-15 15 0-16,-8 11-3 15,-6 6 0-15,6 0-2 0,10 0 2 16,22-10-2 0,16-11-1-16,20-17 2 0,29-14 0 15,15-14 1-15,12 0 0 16,1-11-1-16,-3-12-4 15,-14-1-13-15,-3-2-88 16,-22-3-197-16</inkml:trace>
  <inkml:trace contextRef="#ctx0" brushRef="#br0" timeOffset="20466.711">11334 7461 572 0,'-29'55'169'0,"5"22"-123"16,4 14-8-16,1 9-30 0,-3 10 1 16,2 0-6-16,4-5-3 15,4-4-11-15,12-11-104 16,0-14-241-16</inkml:trace>
  <inkml:trace contextRef="#ctx0" brushRef="#br0" timeOffset="20865.7425">12450 7179 738 0,'-74'57'13'16,"-5"32"25"-16,-1 27-7 16,9 22-1-16,19 22-19 0,20 11-10 15,24-4 0-15,8-12-1 16,25-26-4-16,18-27-14 16,11-28-72-16,16-30-71 15,-5-32-153-15</inkml:trace>
  <inkml:trace contextRef="#ctx0" brushRef="#br0" timeOffset="21164.9883">12686 7736 559 0,'12'4'98'0,"10"31"-28"16,8 11-13-16,2 5-18 15,0 4-21-15,1 2-14 16,2-8-4-16,-3-2-8 15,0-9-35-15,5-14-139 16,-7-18-189-16</inkml:trace>
  <inkml:trace contextRef="#ctx0" brushRef="#br0" timeOffset="21297.724">13184 7865 316 0,'-40'32'293'0,"-9"23"-229"16,-6 18-2-16,-2 11 1 15,-10 7-26-15,3-1-32 16,6-6-5-16,13-7-27 16,19-17-167-16</inkml:trace>
  <inkml:trace contextRef="#ctx0" brushRef="#br0" timeOffset="21863.6587">13639 7436 332 0,'-7'-5'166'0,"-3"4"-98"15,5 0-2-15,4-1-28 16,1 2-15-16,0-2-10 16,0 1 3-16,23 0 15 15,16-1 14-15,18 2 4 16,10 0-15-16,2 0-1 16,-5 0-7-16,-13 8-4 0,-19 2-9 15,-15 4-9-15,-17 8-3 16,-3 10-1-16,-30 10 0 15,-12 9 0-15,0-2-3 16,12-5-1-16,16-7-2 16,17-13 2-16,9-3 1 15,27-6 1-15,10-4 1 16,9-7 1-16,3-3-5 16,0-1-16-16,-4 0-43 15,1 0-80-15,-9-11-143 16</inkml:trace>
  <inkml:trace contextRef="#ctx0" brushRef="#br0" timeOffset="22079.4503">14294 7894 585 0,'24'0'177'0,"28"5"-162"15,19-3 31-15,6-2-18 16,-2 0-18-16,-11 0-9 16,-11-4-1-16,-14-5-6 15,-15 3-63-15,-9-1-119 16,-15 0-246-16</inkml:trace>
  <inkml:trace contextRef="#ctx0" brushRef="#br0" timeOffset="22262.3274">14629 7678 731 0,'-20'34'113'16,"7"18"-46"-16,-3 9-24 16,-1 10-22-16,-2 4-17 15,0-1-4-15,8-2-12 16,11-11-109-16,0-14-273 15</inkml:trace>
  <inkml:trace contextRef="#ctx0" brushRef="#br0" timeOffset="22861.5208">15203 7575 496 0,'-10'-8'127'0,"5"8"-46"16,5-2-35-16,0 2-25 16,0-1-3-16,0 1-1 15,0 0-1-15,9 0-1 16,13 0 13-16,13 0 6 15,8 11-8-15,5 3-7 16,5 3-2-16,-2 0 1 0,-3 0-7 16,-9 1-3-16,-5-3-6 15,-15-4 1-15,-7-3-3 16,-12 3 0-16,0 4 0 16,-25 11 0-16,-20 8 0 15,-9 12-3-15,-7 5-2 16,3 7 2-16,10 0-3 15,17-2 3-15,14-7 3 16,17-6 0-16,0-4 0 16,33-5 0-16,14-4 0 15,9-6 0-15,6-6 0 16,0-4-1-16,-2-7-35 0,-5-6-79 16,-4-1-85-16,-14-16-295 15</inkml:trace>
  <inkml:trace contextRef="#ctx0" brushRef="#br0" timeOffset="23060.1783">15812 7924 590 0,'0'29'130'0,"7"14"-62"15,21 5-23-15,13-5-15 16,8-5-19-16,8-9-9 15,-4-8-2-15,-2-7-3 0,-11-6-12 16,-7-7-89-16,0-1-82 16,-5-6-239-16</inkml:trace>
  <inkml:trace contextRef="#ctx0" brushRef="#br0" timeOffset="23193.2437">16365 7967 313 0,'-31'6'277'16,"-9"32"-168"-16,-7 10-40 15,-11 10-17-15,-8 8-12 16,-4 4 0-16,5 3-20 16,10 0-20-16,16-3-14 15,22-18-159-15,12-19-391 0</inkml:trace>
  <inkml:trace contextRef="#ctx0" brushRef="#br0" timeOffset="23543.787">16752 7399 710 0,'20'4'18'0,"21"31"1"16,8 16 39-16,0 13-7 16,-10 11-16-16,-18 9-6 15,-21 16 3-15,-28 7-4 16,-40 12-10-16,-24 4-10 15,-11-9-8-15,2-15-5 16,20-21-30-16,32-32-110 16,20-37-264-16</inkml:trace>
  <inkml:trace contextRef="#ctx0" brushRef="#br0" timeOffset="23974.8354">17324 7910 564 0,'36'-18'86'16,"28"5"-46"-16,17-3-7 15,4 1-22-15,-15 6-8 16,-21 4-3-16,-20 5-2 16,-19 0-26-16,-10 0-156 0</inkml:trace>
  <inkml:trace contextRef="#ctx0" brushRef="#br0" timeOffset="24124.4253">17490 8033 709 0,'31'0'50'16,"29"7"-20"-16,15 6-16 15,-1 1-14-15,-7-4-20 16,-20-10-208-16</inkml:trace>
  <inkml:trace contextRef="#ctx0" brushRef="#br0" timeOffset="24373.5988">18409 7865 774 0,'43'-2'27'0,"20"2"-14"16,1 0-9-16,-10 0-4 15,-12 5-17-15,-9-1-165 16</inkml:trace>
  <inkml:trace contextRef="#ctx0" brushRef="#br0" timeOffset="24673.1268">19193 7573 693 0,'-38'33'17'16,"1"10"0"-16,-3 10-10 0,2 3 1 15,10-2-5-15,16-3-2 16,12-10-1-16,19-16-1 16,28-17 1-16,9-8 0 15,4-2 0-15,-4-18 0 16,-6-3 0-16,-7-1 0 15,-9 2-1-15,-10-1-16 16,-3-2-135-16,-1-5-357 16</inkml:trace>
  <inkml:trace contextRef="#ctx0" brushRef="#br0" timeOffset="24822.6346">19561 7553 732 0,'-33'60'100'0,"3"23"-16"15,-13 13-36-15,-8 9-20 16,-4 5-18-16,1 0-9 16,5-2-1-16,9-7-6 15,7-6-45-15,3-15-210 16</inkml:trace>
  <inkml:trace contextRef="#ctx0" brushRef="#br0" timeOffset="26418.6839">4637 9011 381 0,'-6'-4'62'16,"6"4"-16"-16,0 0-30 15,0 8 36-15,6 16-2 16,-5 8 0-16,-1 12-1 15,0 15-10-15,0 11 1 16,-13 10-5-16,-2 4-20 16,-3-3-11-16,2-13-2 15,1-18-2-15,6-19 0 16,6-20 0-16,3-11 0 16,0-25 0-16,9-21-3 0,16-12-2 15,11-6 3-15,8 4 0 16,11 7 2-16,6 9 0 15,1 19 0-15,-3 16 0 16,-10 9 1-16,-15 9 0 16,-17 23 0-16,-16 16 1 15,-2 10 4-15,-35 8 21 16,-21 7-12-16,-13 0-10 16,-5-8-5-16,2-13 1 15,12-17-1-15,10-17-2 16,11-13-5-16,12-5-17 0,11 0-23 15,14 0-27 1,3-9-30-16,27-13-132 0</inkml:trace>
  <inkml:trace contextRef="#ctx0" brushRef="#br0" timeOffset="26701.8026">5108 9484 318 0,'13'-6'144'0,"7"4"-98"15,10-3 33-15,10-1 0 16,5 0-29-16,1-3-27 15,-1 2-12-15,-8 3-9 16,-10 0-2-16,-13 4-4 16,-13 0-26-16,-1 8-67 15,-9 18-65-15,-16 10-208 16</inkml:trace>
  <inkml:trace contextRef="#ctx0" brushRef="#br0" timeOffset="26851.9349">5222 9730 256 0,'21'-11'338'0,"10"-1"-287"0,17-2 6 15,8-4-31-15,-2 5-20 16,-6 2-6-16,-12 2-8 16,-6 5-82-16,-11 3-191 15</inkml:trace>
  <inkml:trace contextRef="#ctx0" brushRef="#br0" timeOffset="27133.7968">5910 9392 429 0,'25'-2'107'15,"12"0"-73"-15,15 2 19 16,4 0-4-16,-3 0-27 16,-5 0-17-16,-15 4-5 15,-15 9-1-15,-9 3-25 16,-9 5-72-16,0 1-161 15</inkml:trace>
  <inkml:trace contextRef="#ctx0" brushRef="#br0" timeOffset="27383.7562">6429 9141 280 0,'0'0'167'16,"0"0"-166"-16,0 8 0 16,-2 6-1-16,-1-6-6 15,-1-1-5-15,3-2 8 16,1 0 1-16,-2-4-12 0,2-1-13 16,0 2 13-16,0-2 14 15,0 0 0-15,-1 1 0 16,-2 3-24-16</inkml:trace>
  <inkml:trace contextRef="#ctx0" brushRef="#br0" timeOffset="27732.3325">6429 9141 531 0,'98'-101'66'0,"-98"110"-57"16,-10 17 10-16,-10 10 27 16,-3 6-35-16,-4 5-9 15,0 7-1-15,6 0 0 16,6-4-1-16,11-9-1 15,4-15-2-15,7-16-2 16,22-10 5-16,9-1 0 16,2-13 0-16,1 1-1 15,-5 2 1-15,-6 2-2 16,-10-1-5-16,-9 3-33 16,-1-1-119-16,-10 0-216 0</inkml:trace>
  <inkml:trace contextRef="#ctx0" brushRef="#br0" timeOffset="27915.3221">6709 9083 337 0,'0'0'246'15,"0"2"-197"-15,-3 28-13 16,-4 16 41-16,-5 14-37 16,-2 7-16-16,0 10-16 15,-3 3 7-15,-2 0 1 16,0 2-16-16,2-3 0 15,1 5-18-15,7-6-101 16,-2-16-196-16</inkml:trace>
  <inkml:trace contextRef="#ctx0" brushRef="#br0" timeOffset="28513.8113">4638 10302 70 0,'3'-16'213'0,"2"6"-159"16,-2 2-10-16,-2 2-2 15,1 4 11-15,-2 2 7 16,0 0-20-16,0 0-7 16,0 17 23-16,0 12-11 15,0 5-26-15,-2 9-11 16,-5 4-3-16,2 6-5 16,0 0 0-16,3-2-4 0,2-7-10 15,0-6-65-15,0-11-92 16,0-17-152-16</inkml:trace>
  <inkml:trace contextRef="#ctx0" brushRef="#br0" timeOffset="28763.8631">4673 10441 354 0,'0'-9'230'16,"0"2"-187"-16,19-2-22 15,18-2 4-15,8 2 25 16,7 5-28-16,-2 4 13 0,-3 0-4 16,-8 9-13-16,-13 15-8 15,-16 7-7-15,-10 12-1 16,-9 5 0-16,-27 4-2 16,-14-2 0-16,-5-8-5 15,2-5-7-15,4-11-34 16,7-4-40-16,11-4-50 15,5-4-174-15</inkml:trace>
  <inkml:trace contextRef="#ctx0" brushRef="#br0" timeOffset="29012.4702">4436 10987 363 0,'0'0'227'0,"12"0"-203"16,28-12 8-16,16-7 20 16,10-3-24-16,4-2-4 15,0 2 9-15,-4 6-13 16,-11 4-18-16,-16 8-2 16,-12 4-8-16,-14 0-32 15,-11 4-92-15,-2 17-64 16,-6 10-92-16</inkml:trace>
  <inkml:trace contextRef="#ctx0" brushRef="#br0" timeOffset="29311.8588">4559 11206 311 0,'0'-6'255'0,"23"-12"-224"16,17-2 18-16,11-3 1 15,0 7-19-15,-8 4 8 16,-14 10-7-16,-13 2-27 16,-16 22-5-16,0 14 3 15,-20 17-1-15,-8 5-1 16,-1 3-1-16,10-8 1 16,12-11-1-16,7-11-1 0,6-13 1 15,19-11 0-15,12-7 0 16,8 0 0-16,3-13 0 15,4-10 0-15,-6-1-9 16,-4-4-47-16,-5-2-71 16,-7-2-148-16</inkml:trace>
  <inkml:trace contextRef="#ctx0" brushRef="#br0" timeOffset="29561.0276">5392 10778 437 0,'22'-7'114'0,"8"0"-52"16,9-3 9-16,7-1-33 15,-6 2-32-15,-8 6-6 16,-16 3-13-16,-16 4-84 16,0 20-90-16,-18 5-140 15</inkml:trace>
  <inkml:trace contextRef="#ctx0" brushRef="#br0" timeOffset="29694.0156">5477 10999 172 0,'0'1'169'16,"15"1"-55"-16,7-2-23 15,5 0-26-15,6 0-36 16,3-13-22-16,0-4-7 16,1 1-8-16,-3-4-141 15</inkml:trace>
  <inkml:trace contextRef="#ctx0" brushRef="#br0" timeOffset="29943.4173">6059 10691 156 0,'0'-5'413'0,"12"-2"-387"15,19-3 1-15,14-4 8 16,0-3-24-16,-3 1-11 16,-7 3 0-16,-14 6-25 15,-3 4-101-15,-11 1-236 16</inkml:trace>
  <inkml:trace contextRef="#ctx0" brushRef="#br0" timeOffset="30259.3218">6487 10403 496 0,'37'-17'79'0,"-1"5"-3"15,-8 6-3-15,-11 6-40 16,-14 6-18-16,-3 28-13 15,-17 17 11-15,-12 15-7 16,-4 6-5-16,6 0 8 0,9-6 18 16,14-11 1-16,4-9-12 15,16-8-12-15,14-9-2 16,6-5-1-16,1-8-1 16,3-7-2-16,-1-6-4 15,-3-3-21-15,3 0-80 16,1-3-129-16</inkml:trace>
  <inkml:trace contextRef="#ctx0" brushRef="#br0" timeOffset="30841.7625">4773 11990 438 0,'0'0'96'0,"3"4"-62"16,3 23-3-16,2 14 26 15,-3 8-17-15,-2 9-25 16,-3-2-10-16,0-1-2 16,0-2-3-16,0-6-1 15,0-1-8-15,0-7-28 16,0-9-82-16,0-12-124 16</inkml:trace>
  <inkml:trace contextRef="#ctx0" brushRef="#br0" timeOffset="31057.6935">4813 12244 260 0,'18'-10'339'0,"12"1"-292"16,16-3 20-16,8 5-19 16,-8 5-12-16,-15 2-17 15,-14 18-15-15,-17 18-2 16,-2 9 1-16,-26 5-3 15,-12 1 0-15,-8-7-7 16,0-7-26-16,0-7-51 16,10-4-80-16,5-5-184 15</inkml:trace>
  <inkml:trace contextRef="#ctx0" brushRef="#br0" timeOffset="31273.8024">4621 12675 515 0,'10'-11'127'16,"33"-8"-75"-16,18-6 4 15,17-2-2-15,3-1-28 16,-8 6-2-16,-15 5-15 16,-18 8-9-16,-17 5-2 15,-16 4-14-15,-7 8-63 16,-7 16-11-16,-19 8-64 15,-6 4-43-15,-3 4-24 0</inkml:trace>
  <inkml:trace contextRef="#ctx0" brushRef="#br0" timeOffset="31540.3105">4738 12828 405 0,'23'-17'219'16,"16"-4"-185"-16,19-8 11 15,6 1 9-15,-5 4-30 16,-17 6 4-16,-18 14-18 16,-19 4-10-16,-5 24-1 15,-18 18 1-15,-13 13-1 0,-2 7-2 16,7 3 1 0,8-8 2-16,17-6-3 0,1-18-4 15,22-14 3-15,12-13 2 16,10-6 1-16,5-10-2 15,2-19-20-15,-2-7-38 16,-4-2-35-16,-2-5-70 16</inkml:trace>
  <inkml:trace contextRef="#ctx0" brushRef="#br0" timeOffset="31772.3342">5347 12133 203 0,'21'28'358'0,"15"13"-292"16,13 10 4-16,-1 10-30 15,-11 11 0-15,-20 10-16 16,-17 9-3-16,-17 9-11 16,-27 1-10-16,-8-1-1 15,-3-1-19-15,-3-10-82 16,2-17-81-16,-2-27-134 15</inkml:trace>
  <inkml:trace contextRef="#ctx0" brushRef="#br0" timeOffset="31989.9949">4500 12361 509 0,'-45'89'61'0,"18"16"-27"16,9 9-8-16,14 0-1 15,4-1-8-15,12-10-12 16,26-13-3-16,12-16-2 16,11-22-2-16,13-26-15 15,6-21-64-15,-3-13-123 16</inkml:trace>
  <inkml:trace contextRef="#ctx0" brushRef="#br0" timeOffset="32487.5213">5745 11864 349 0,'0'-6'128'15,"2"0"-96"-15,8-4-16 16,1 0 34-16,-2 4-18 16,-6 4-14-16,-3 2 2 15,0 2-9-15,0 20 4 16,-10 6 16-16,-6 6-21 0,2-3 4 15,3-2 9-15,8-2 9 16,3-5-11-16,8-1-9 16,18-6 9-16,12-5-2 15,5-6-7-15,5-2-9 16,1-2-3-16,-1 0-3 16,-7 0-29-16,-3 0-119 15,-15-4-310-15</inkml:trace>
  <inkml:trace contextRef="#ctx0" brushRef="#br0" timeOffset="32837.5467">6140 12452 508 0,'1'0'218'16,"20"0"-202"-16,13 0-14 16,12 0 2-16,2 0 1 0,-3 0-4 15,-11 0-1-15,-14 0-17 16,-9 4-84-16,-11 10-131 16</inkml:trace>
  <inkml:trace contextRef="#ctx0" brushRef="#br0" timeOffset="33002.6866">6220 12625 477 0,'18'0'117'16,"9"0"-97"-16,17 0 3 16,11-4-14-16,0-8-9 0,0-2-13 15,-6-5-144-15</inkml:trace>
  <inkml:trace contextRef="#ctx0" brushRef="#br0" timeOffset="33235.4662">6818 12183 223 0,'-22'32'308'16,"-2"14"-303"-16,5 5-5 15,5 5 0-15,9-5 0 0,5-7 0 16,4-10 1-16,21-10 1 16,5-7 3-16,6-7 20 15,-1-6 14-15,0-4-28 16,-2 0-8-16,-7 0-3 16,-3-11-1-16,-1-7-50 15,-5-8-274-15</inkml:trace>
  <inkml:trace contextRef="#ctx0" brushRef="#br0" timeOffset="33418.6468">7151 12140 564 0,'-14'41'146'16,"4"20"-76"-16,-2 9-30 0,-6 8 5 16,-1 2-8-16,-4 1-13 15,-2-3-21-15,5-2-3 16,3-7-3-16,6-12-11 15,7-6-62-15,4-17-86 16,0-18-250-16</inkml:trace>
  <inkml:trace contextRef="#ctx0" brushRef="#br0" timeOffset="40252.1273">12158 8923 539 0,'0'-2'51'0,"0"2"-17"16,0 0-17-16,0 0-7 16,0 11-6-16,-5 16 9 15,-5 5-6-15,1 8 13 16,-3 5 3-16,-1 10-6 16,2 6 2-16,-2 3-13 15,4-2-6-15,0-12-1 16,3-15-4-16,3-15-5 15,0-15-18-15,3-5-39 16,0 0-7-16,0-18-69 16,0-5 0-16,9 1 52 15,-3 2 91-15,1 3 24 16,7 1 70-16,1 3 15 0,4 0-20 16,4 1-11-16,2 1-1 15,6-2-25-15,-2 6-6 16,-1 4 4-16,-3 3-15 15,-7 0-7-15,-6 8-2 16,-6 20-10-16,-6 8-1 16,-11 9-5-16,-23 4-6 15,-10-5-3-15,-4-3-1 16,0-10-1-16,5-14-3 16,7-11-11-16,7-6-30 15,12 0-47-15,14-10-34 16,3-3-88-16</inkml:trace>
  <inkml:trace contextRef="#ctx0" brushRef="#br0" timeOffset="40567.9975">12620 9075 347 0,'3'-6'252'0,"14"-2"-212"15,13-2-9-15,10 1 9 16,-1 0-19-16,-3-1-5 15,-5 5-11-15,-9 4-5 16,-10 1-5-16,-10 0-30 16,-2 17-126-16,-11 6-253 15</inkml:trace>
  <inkml:trace contextRef="#ctx0" brushRef="#br0" timeOffset="40717.6238">12716 9276 627 0,'7'0'136'0,"13"0"-71"16,8 0-39-16,2 8-26 15,-2 4-13-15,-1-12-128 16,-6 0-347-16</inkml:trace>
  <inkml:trace contextRef="#ctx0" brushRef="#br0" timeOffset="41249.6417">13377 8925 598 0,'-28'17'71'0,"9"2"-47"16,5-4-11-16,9-6-7 16,5-3-5-16,2-6 2 15,28 0 15-15,14-7 38 16,14-13-11-16,6-2-2 16,-1 1 9-16,-13 6-17 15,-18 5-10-15,-15 10-14 16,-17 0-9-16,0 32-1 15,-26 16 1-15,-11 13-2 16,-3 6 0-16,4-5-1 16,18-9 0-16,18-14 1 15,17-17-2-15,32-10 1 0,13-12-3 16,6 0-9-16,-6 0-21 16,-13-10-37-16,-11-2-29 15,-7-4-89-15</inkml:trace>
  <inkml:trace contextRef="#ctx0" brushRef="#br0" timeOffset="41964.2319">12016 10136 249 0,'0'-3'304'15,"0"1"-249"-15,0 2-22 16,0 0-7-16,0 0 14 15,3 6-15-15,2 15 5 16,2 6-10-16,-4 1-9 16,0 2-10-16,-2-2-1 15,1 0-4-15,0-1-14 0,-2 1-48 16,0 4-95-16,0-2-157 16</inkml:trace>
  <inkml:trace contextRef="#ctx0" brushRef="#br0" timeOffset="42181.5977">12037 10374 410 0,'15'-13'155'0,"6"-2"-87"15,9 1 7-15,10-2-14 16,9 2-18-16,2 0-1 16,-5 3-5-16,-11 4-12 15,-13 7-17-15,-13 0-8 16,-9 7 0-16,0 22 0 15,-28 8-15-15,-11 6-32 0,-10-1-26 16,1 0-20-16,2-5-77 16,7-9-138-16</inkml:trace>
  <inkml:trace contextRef="#ctx0" brushRef="#br0" timeOffset="42363.5266">12038 10662 636 0,'29'-13'70'16,"20"-5"-3"-16,21 2-19 15,0-4-29-15,1 2-14 16,-7 0-5-16,-12 3-5 0,-15 7-30 16,-16 8-79-16,-10 0-102 15</inkml:trace>
  <inkml:trace contextRef="#ctx0" brushRef="#br0" timeOffset="42713.663">12165 10890 466 0,'17'-24'210'0,"17"-4"-166"0,9-2 14 15,2 6-19-15,-11 4-25 16,-5 6-10-16,-8 6-3 16,1 1 0-16,-3 4 0 15,-1 3 0-15,-3 0-1 16,-1 0 2-16,0 0 2 16,0 3-3-16,-2 5 1 15,0-1 5-15,-3-1 2 16,-3-3 1-16,-2 0-4 15,-2-1-5-15,-2-1-1 16,0-1 0-16,0 0-4 16,0 0-5-16,0 0-11 15,0 0-29-15,-5 0-15 0,-7 3 3 16,3 5-64 0,1-2-195-16</inkml:trace>
  <inkml:trace contextRef="#ctx0" brushRef="#br0" timeOffset="43261.8659">12214 10902 404 0,'0'0'113'16,"0"-12"-50"-16,22-4-32 16,12-4 16-16,7-4-2 15,6-2-3-15,2 0 11 16,-4 0-12-16,-11 9-9 0,-10 6-12 16,-12 8-14-16,-11 3-5 15,-1 21 0-15,-7 19 0 16,-23 20-1-16,-10 8-2 15,-4 3 0-15,1-1-1 16,11-16 3-16,12-13 0 16,10-14 0-16,10-13-1 15,4-8 0-15,25-6 1 16,14 0 1-16,5-2 0 16,2-11-1-16,1-3-2 15,-5 0 2-15,-4 1-8 16,-3-1-47-16,-8 3-66 0,-1 0-108 15</inkml:trace>
  <inkml:trace contextRef="#ctx0" brushRef="#br0" timeOffset="43527.4116">13010 10529 419 0,'6'-4'336'16,"9"3"-288"-16,12-1-35 0,4-3-8 15,3 2-5-15,-4 0 0 16,-8 3-18-16,-10 0-106 15,-4 11-120-15</inkml:trace>
  <inkml:trace contextRef="#ctx0" brushRef="#br0" timeOffset="43665.6607">13099 10772 215 0,'-3'7'311'16,"2"2"-208"-16,1 1-1 15,6-7-49-15,18-1-43 0,6-2-10 16,7 0-33-16,-3-17-184 16</inkml:trace>
  <inkml:trace contextRef="#ctx0" brushRef="#br0" timeOffset="43893.1524">13727 10218 301 0,'-11'27'489'0,"2"22"-423"16,-1 21-9-16,-3 16-39 0,-5 15-10 16,-9 3-8-16,-3-2-4 15,2-7-27-15,1-8-70 16,11-13-101-16,0-20-285 15</inkml:trace>
  <inkml:trace contextRef="#ctx0" brushRef="#br0" timeOffset="44558.3134">12338 11751 450 0,'0'-3'83'16,"0"3"-44"-16,0 0-17 16,0 0 29-16,8 19 3 15,-4 12-23-15,-2 11-2 16,-2 8-16-16,0 6-13 15,-2-1 0-15,-8-1-11 16,-5 2-24-16,1-6-83 16,0-9-102-16</inkml:trace>
  <inkml:trace contextRef="#ctx0" brushRef="#br0" timeOffset="44774.4903">12356 12033 222 0,'18'-20'324'15,"-1"-3"-254"-15,11 3-6 16,8 0-15-16,2 4-3 16,-5 10-3-16,-7 4-3 15,-13 2-17-15,-5 10-17 16,-8 21-2-16,0 7-4 16,-18 10 0-16,-15 3-4 15,-4-6-18-15,2-8-38 16,3-10-25-16,3-6-41 0,2-2-67 15</inkml:trace>
  <inkml:trace contextRef="#ctx0" brushRef="#br0" timeOffset="44990.5732">12204 12426 601 0,'16'-8'84'0,"29"-8"-35"16,17-6-10-16,6 0-5 16,4 0-16-16,-11 3-9 15,-13 7-9-15,-15 7 0 0,-14 5-9 16,-12 2-27 0,-7 16-78-16,0 6-54 0,0 4-129 15</inkml:trace>
  <inkml:trace contextRef="#ctx0" brushRef="#br0" timeOffset="45356.2934">12353 12599 604 0,'-1'-4'77'0,"1"-4"-67"0,25-5-8 16,8-6 3-16,6 2 24 16,1 0 18-16,-3 2-8 15,-2 5-19-15,-9 6-1 16,-7 4-2-16,-8 0-7 16,-8 9-7-16,-3 15-1 15,-1 11 3-15,-23 10-2 16,-4 7-3-16,-2 2 0 15,5-7 0-15,11-9-1 16,11-14 1-16,3-8-3 16,12-8-1-16,18-8-3 15,9 0-6-15,5-3-12 16,3-14-22-16,-4-7-48 0,3-2-67 16,-7-9-253-16</inkml:trace>
  <inkml:trace contextRef="#ctx0" brushRef="#br0" timeOffset="45588.8212">13029 11825 644 0,'15'41'39'0,"12"14"-8"16,7 7-22-16,-7 12 17 0,-10 9-3 15,-10 10 1-15,-7 6-9 16,-11-3-7-16,-18-1-8 16,-6-9 0-16,-5-8-9 15,1-7-34-15,2-10-58 16,0-14-81-16,-9-19-240 16</inkml:trace>
  <inkml:trace contextRef="#ctx0" brushRef="#br0" timeOffset="45855.5499">12051 12073 595 0,'-87'92'54'0,"24"24"-36"15,20 13-7-15,22 2 11 16,21-1-6-16,26-11-12 16,30-19-3-16,19-20-1 15,8-15-2-15,8-17-8 16,2-18-18-16,-2-16-59 16,1-14-116-16</inkml:trace>
  <inkml:trace contextRef="#ctx0" brushRef="#br0" timeOffset="46387.222">13284 11780 311 0,'-7'-2'213'16,"5"2"-167"-16,2-2-25 16,0 0-15-16,0 1 12 15,13-3 34-15,3-1-8 16,-1 2-4-16,0 0-1 0,-6 1-7 15,-3 2-6-15,-2 0-13 16,-4 14-7-16,0 16 5 16,0 8 3-16,-9-1-13 15,0-2 1-15,6-6-1 16,3-7-1-16,3-9-1 16,22-10-5-16,8-3-14 15,6-3-61-15,9-15-68 16,-2-10-171-16</inkml:trace>
  <inkml:trace contextRef="#ctx0" brushRef="#br0" timeOffset="46785.9124">13677 12171 221 0,'0'-6'313'0,"7"-4"-228"16,20-5-11-16,11 0-32 15,1 1-30-15,-3 6-11 16,-4 2-1-16,-10 6-7 15,-11 0-37-15,-10 4-76 16,-1 14-135-16</inkml:trace>
  <inkml:trace contextRef="#ctx0" brushRef="#br0" timeOffset="46935.8047">13750 12284 419 0,'4'8'117'16,"14"2"-24"-16,11-6-33 15,9 0-38-15,10-4-13 16,4 0-9-16,-5-5-3 16,0-10-74-16,-6-6-169 15</inkml:trace>
  <inkml:trace contextRef="#ctx0" brushRef="#br0" timeOffset="47118.6412">14426 11773 444 0,'-18'87'262'16,"6"20"-170"-16,12 11-22 15,-3 0-19-15,-2-1-31 16,1-9-18-16,-4-19-2 16,5-19-9-16,3-18-73 15,0-24-152-15</inkml:trace>
  <inkml:trace contextRef="#ctx0" brushRef="#br0" timeOffset="49895.3136">2397 14501 294 0,'0'0'226'16,"0"0"-203"-16,13-3-9 15,18-9 0-15,9-4 15 16,3 2 4-16,-2 2 3 16,-3 3-3-16,-5 6 1 15,-12 3-20-15,-8 0-8 16,-10 20-6-16,-3 26 3 15,-31 22-3-15,-18 19 0 16,-11 11 1-16,-1 1-1 0,10-12 0 16,13-18 3-1,20-17 3-15,15-19 3 0,3-13-3 16,21-9 2-16,20-8-2 16,9-3 0-16,9 0-6 15,6-11-2-15,-7-4-35 16,-9-4-82-16,-15-3-172 15</inkml:trace>
  <inkml:trace contextRef="#ctx0" brushRef="#br0" timeOffset="50177.177">2968 14608 487 0,'-23'33'147'16,"14"-5"-101"-16,9-10-27 15,17-8 13-15,18 0-4 16,14 0 10-16,6 4-10 16,0 4 0-16,-5 11 1 15,-12 11-2-15,-16 7-17 16,-18 11-4-16,-4 4-3 15,-26-6-3-15,-16-7-1 16,-9-14-7-16,-1-14-45 16,5-9-80-16,6-12-141 0</inkml:trace>
  <inkml:trace contextRef="#ctx0" brushRef="#br0" timeOffset="50360.8736">3169 14520 675 0,'22'-3'74'0,"22"3"11"16,14 0-21-16,1 0-22 15,-1 2-24-15,-8 6-16 16,-7 4-2-16,-6 5-12 16,-4 7-88-16,-9-4-144 15</inkml:trace>
  <inkml:trace contextRef="#ctx0" brushRef="#br0" timeOffset="50610.3432">4143 14382 556 0,'-48'110'216'0,"11"31"-148"16,13 14-33-16,17-1 23 0,7-13-27 16,1-28-17-16,20-34-10 15,9-29-4-15,12-25-1 16,4-21-17-16,11-4-92 16,-4-17-132-16</inkml:trace>
  <inkml:trace contextRef="#ctx0" brushRef="#br0" timeOffset="51375.4924">4880 14595 567 0,'0'0'119'0,"14"0"-76"16,11 14-19-16,11 18 23 16,4 11-24-16,3 4-7 15,-7 2-7-15,-6-3-8 0,-3-2-1 16,-8-6-2-16,1-2-8 16,-8-2-55-16,-11-7-113 15,-1-18-198-15</inkml:trace>
  <inkml:trace contextRef="#ctx0" brushRef="#br0" timeOffset="51558.1066">5218 14558 530 0,'-55'41'137'16,"-7"21"-96"-16,-14 17-18 15,-5 7 1-15,-7 2-11 16,5-10-11-16,14-13 0 0,20-21-2 15,24-20-4-15,25-16-15 16,10-8-59-16,38-22-123 16,16-26-114-16</inkml:trace>
  <inkml:trace contextRef="#ctx0" brushRef="#br0" timeOffset="51940.3225">5395 14249 363 0,'0'-9'229'15,"0"-2"-160"-15,24-5-39 16,13-2-13-16,11-2 14 16,-2 3 7-16,-3 8 8 15,-15 7-31-15,-12 2-13 16,-15 12-2-16,-1 24 2 16,-14 16 4-16,-12 10-1 15,0 1-3-15,9-5 3 0,14-14 17 16,3-15-4-1,20-12-12-15,21-10 0 0,11-7-4 16,9 0-2-16,5-13-12 16,4-5-56-16,0-6-152 15</inkml:trace>
  <inkml:trace contextRef="#ctx0" brushRef="#br0" timeOffset="52405.6358">6184 14611 538 0,'24'-19'194'16,"19"5"-145"-16,18 0-4 15,11 0-27-15,-1 8-18 16,-9 6 0-16,-11 0-18 15,-14 20-125-15,-18 1-177 16</inkml:trace>
  <inkml:trace contextRef="#ctx0" brushRef="#br0" timeOffset="52671.5407">6936 14207 604 0,'-30'17'38'0,"-1"25"-38"16,-5 12 0-16,-3 5 0 15,0 0 0-15,5-3-2 16,16-13 1-16,14-11-1 16,4-13 1-16,26-12 1 15,21-7 6-15,13 0 13 0,8-14 6 16,0-6-7-1,-6 0-15-15,-2-1-3 0,-8-3-4 16,-10 4-56-16,-15-4-152 16</inkml:trace>
  <inkml:trace contextRef="#ctx0" brushRef="#br0" timeOffset="52854.522">7377 14053 476 0,'-35'42'203'16,"-2"26"-148"-16,-5 20-30 16,-3 11-15-16,-3 14-2 15,-2 1 4-15,3-6 4 0,9-5-16 16,13-13-2-16,11-16-44 16,12-23-126-16,2-27-236 15</inkml:trace>
  <inkml:trace contextRef="#ctx0" brushRef="#br0" timeOffset="53104.2008">7433 14444 682 0,'0'19'78'0,"28"14"-34"16,12 3-34-16,4 5 3 16,-1 0-5-16,2-4-8 15,-5-1-5-15,-2-6-19 16,-6-4-56-16,-9-5-70 16,-9-12-93-16</inkml:trace>
  <inkml:trace contextRef="#ctx0" brushRef="#br0" timeOffset="53253.5519">7821 14404 285 0,'-49'31'365'15,"-9"22"-277"1,-5 20-31-16,-4 11-33 0,-4 7-13 16,4 2-10-16,11-7-1 15,17-9-8-15,19-12-71 16,20-25-112-16</inkml:trace>
  <inkml:trace contextRef="#ctx0" brushRef="#br0" timeOffset="53636.1907">8495 14304 447 0,'0'0'149'16,"0"17"-97"-16,8 18 12 15,6 13-14-15,-3 7 9 0,-3 2-36 16,-8 4-18-16,0-1-5 16,-11-2-2-16,-11 4-15 15,-4-3-58-15,-5-10-111 16,-2-14-238-16</inkml:trace>
  <inkml:trace contextRef="#ctx0" brushRef="#br0" timeOffset="53802.4552">8358 14588 683 0,'15'0'61'0,"13"0"24"15,11 11-32-15,7 6-22 16,2 2-20-16,-2-3-7 0,-4-2-4 15,-3 2-8-15,-5-2-58 16,-7-2-145-16,-9-10-230 16</inkml:trace>
  <inkml:trace contextRef="#ctx0" brushRef="#br0" timeOffset="54035.2695">9080 14329 607 0,'-55'59'90'16,"1"16"-61"-16,6 1-25 0,7 1-4 15,15-6 0-15,14-12-4 16,12-17 0-16,9-21-5 16,28-21 5-16,8-5 3 15,6-26 1-15,0-11-9 16,-4-2-33-16,-6 1-41 15,-8-1-23-15,-11 2-140 16</inkml:trace>
  <inkml:trace contextRef="#ctx0" brushRef="#br0" timeOffset="54201.6197">9283 14302 549 0,'-17'55'169'16,"1"22"-81"-16,1 9-42 15,-1 7-28-15,-1-1-11 0,1-4-6 16,4-10-1-16,1-12-10 16,3-11-50-16,3-19-137 15,1-23-290-15</inkml:trace>
  <inkml:trace contextRef="#ctx0" brushRef="#br0" timeOffset="54417.7125">9911 14108 745 0,'0'73'80'0,"0"19"11"16,-12 17-54-16,-7 7-12 16,-14 3-12-16,-15 4-6 15,-7 1-4-15,-12-5-3 16,-8-12 0-16,-1-18-2 15,3-26-30-15,13-30-101 16,15-33-175-16</inkml:trace>
  <inkml:trace contextRef="#ctx0" brushRef="#br0" timeOffset="54983.4047">10457 14517 662 0,'27'0'64'16,"31"0"-5"-16,20 2-12 15,7 9-17-15,-6 4-25 16,-9-2-5-16,-13-1-8 16,-16 7-77-16,-21-1-163 15</inkml:trace>
  <inkml:trace contextRef="#ctx0" brushRef="#br0" timeOffset="55149.4588">10814 14346 455 0,'-5'40'323'16,"-13"30"-235"-16,5 22-35 15,-3 7-41-15,0 1-7 16,4-7-5-16,7-15-4 15,5-20-97-15,19-26-294 16</inkml:trace>
  <inkml:trace contextRef="#ctx0" brushRef="#br0" timeOffset="55598.0707">11852 14235 606 0,'-48'38'51'16,"5"15"-25"-16,6 5-25 15,5 2 0-15,13-8-1 16,13-9 1-16,6-15 3 15,31-10 27-15,23-11 17 16,13-5-9-16,6-2-13 16,-2 0-23-16,-9-13-3 15,-11-1 0-15,-14-5-10 16,-11-1-60-16,-13-1-108 16,-12-8-137-16</inkml:trace>
  <inkml:trace contextRef="#ctx0" brushRef="#br0" timeOffset="55747.7526">12198 14165 234 0,'0'28'393'16,"0"25"-270"-16,-3 25-35 15,-6 10-45-15,-6 10-10 16,-1 9-21-16,-3-1-7 16,1-8-5-16,7-16 0 15,8-13-30-15,3-24-188 16</inkml:trace>
  <inkml:trace contextRef="#ctx0" brushRef="#br0" timeOffset="55947.2395">12862 14127 849 0,'-94'113'76'16,"1"35"-28"-16,5 20-24 15,14 1-8-15,22-8-13 16,26-26-3-16,26-39-2 16,26-38-10-16,39-39-56 15,19-19-111-15,0-29-175 16</inkml:trace>
  <inkml:trace contextRef="#ctx0" brushRef="#br0" timeOffset="57111.0665">13014 14422 500 0,'11'-4'108'15,"12"4"-26"-15,12 5-27 16,2 18-17-16,-4 10-17 16,-5 8-12-16,-5 5-7 15,-8 2-2-15,1 3 0 16,-2-1-7-16,0-5-37 16,1-7-101-16,2-18-95 15</inkml:trace>
  <inkml:trace contextRef="#ctx0" brushRef="#br0" timeOffset="57293.6637">13619 14384 430 0,'-10'0'239'0,"-24"24"-188"16,-10 29 2-16,-10 16-34 16,-12 18-7-16,-4 11-8 15,-3 0-3-15,4-3 0 16,12-15-1-16,16-11-4 15,24-17-15-15,17-17-46 16,6-14-59-16,32-21-55 0,11-19-201 16</inkml:trace>
  <inkml:trace contextRef="#ctx0" brushRef="#br0" timeOffset="57692.7923">13697 14227 413 0,'0'-14'107'0,"8"0"-36"15,25-4-47-15,16-4 9 16,12 2 12-16,5 2 4 16,0 2 9-16,-11 6-5 15,-16 10-21-15,-19 8-21 16,-20 33-11-16,-10 22 1 16,-26 17 6-16,-10 13-5 15,-5 5-2-15,6-6 0 16,10-9 1-16,18-17-1 15,17-14 0-15,9-17-1 16,32-15-3-16,15-11-2 16,13-9-14-16,4 0-68 0,-3-4-108 15,-1-21-303-15</inkml:trace>
  <inkml:trace contextRef="#ctx0" brushRef="#br0" timeOffset="58191.9363">14360 14826 496 0,'28'-13'121'15,"21"4"-45"-15,23 1-7 16,15 0-5-16,2 6-20 15,-4 0-18-15,-9 2-22 16,-11 3-4-16,-18 14-26 16,-20 3-121-16,-27-4-184 15</inkml:trace>
  <inkml:trace contextRef="#ctx0" brushRef="#br0" timeOffset="58374.712">14769 14461 620 0,'0'40'103'15,"-4"28"-42"-15,-3 16-36 16,1 5-14-16,-7-3 0 16,-2-8-11-16,3-10-1 15,7-8-22-15,5-11-115 16,0-19-139-16</inkml:trace>
  <inkml:trace contextRef="#ctx0" brushRef="#br0" timeOffset="58773.5176">15307 14340 595 0,'0'-5'63'16,"33"-1"-14"-16,18-2-26 16,13-4 30-16,6 5-11 0,-3 3-5 15,-10 4-4-15,-19 0-18 16,-21 16-13-16,-17 26-1 15,-27 14-2-15,-25 18 2 16,-9 17-2-16,-1 3 0 16,12-3 0-16,20-15 1 15,20-19 0-15,10-20-1 16,25-11 1-16,17-10 0 16,12-7 1-16,9-2 0 15,-1-1-1-15,-4 3-1 16,-6 0-16-16,-8 2-66 15,-14-8-123-15,-8-3-391 16</inkml:trace>
  <inkml:trace contextRef="#ctx0" brushRef="#br0" timeOffset="58973.665">15980 14602 475 0,'6'12'278'0,"18"18"-183"16,16 6-37-16,9 3-40 16,1 2-1-16,-2 0-11 15,-10-5-6-15,-2-5 0 16,-3-9-16-16,-3-4-82 16,-6-14-128-16,-5-4-267 15</inkml:trace>
  <inkml:trace contextRef="#ctx0" brushRef="#br0" timeOffset="59123.6567">16516 14655 576 0,'-42'29'203'0,"-10"30"-113"15,-9 14-44-15,-6 15-37 16,-10 8-6-16,-2-1-3 16,9-7 0-16,14-11-11 15,21-5-90-15,13-16-202 16</inkml:trace>
  <inkml:trace contextRef="#ctx0" brushRef="#br0" timeOffset="59588.3266">17144 14379 434 0,'-19'19'281'0,"-1"25"-224"16,8 12-20-16,3 12-34 16,6 1-3-16,3-2-2 0,0-2-3 15,0-6-40-15,-1-7-105 16,-17-18-147-16</inkml:trace>
  <inkml:trace contextRef="#ctx0" brushRef="#br0" timeOffset="59754.5867">16959 14617 574 0,'30'8'147'0,"10"22"-65"16,24 8-12-16,15-2-58 16,5-5-10-16,2-3-2 15,-4-7-17-15,-13-6-114 0,-27-15-201 16</inkml:trace>
  <inkml:trace contextRef="#ctx0" brushRef="#br0" timeOffset="59920.7324">17761 14313 592 0,'-4'52'121'15,"-6"27"-36"-15,4 7-52 16,1 6-23-16,-1 3-1 15,-4-1-7-15,-1-7-2 16,-1-7-6-16,-4-10-76 16,-8-15-205-16</inkml:trace>
  <inkml:trace contextRef="#ctx0" brushRef="#br0" timeOffset="60187.5168">18158 14271 777 0,'0'64'42'0,"3"29"47"0,0 15-58 15,-3 7-16-15,-17 5-10 16,-24-7-5-16,-12-12 0 15,-10-11-1-15,-1-13-2 16,0-10-27-16,12-15-129 16,5-22-170-16</inkml:trace>
  <inkml:trace contextRef="#ctx0" brushRef="#br0" timeOffset="60702.4725">18882 14595 552 0,'6'-9'97'0,"27"3"-23"15,15-5-23-15,11 5-17 0,1 2-21 16,-9 4-9 0,-10 0-4-16,-17 10-32 0,-16 16-116 15,-10 1-173-15</inkml:trace>
  <inkml:trace contextRef="#ctx0" brushRef="#br0" timeOffset="60852.0656">18901 14862 742 0,'26'-5'83'15,"22"5"-33"-15,22 0-28 16,13 11-22-16,4 7-26 16,-15-8-187-16</inkml:trace>
  <inkml:trace contextRef="#ctx0" brushRef="#br0" timeOffset="61300.6972">20071 14608 671 0,'28'0'70'16,"29"0"10"-16,19-1-51 15,2-1-12-15,-7 2-17 16,-14 2-9-16,-15 18-92 16,-15-3-155-16</inkml:trace>
  <inkml:trace contextRef="#ctx0" brushRef="#br0" timeOffset="61616.8011">20750 14525 264 0,'-25'27'125'0,"8"-2"-93"15,17-2-22-15,0-4-5 16,21-7 12-16,14-4 44 16,9-3 17-16,4-2-30 15,1-1-17-15,-1-2-9 16,-6 2 0-16,-10 2-17 16,-6 4-5-16,-8 4-44 0,-2-2-97 15,-7-8-184-15</inkml:trace>
  <inkml:trace contextRef="#ctx0" brushRef="#br0" timeOffset="61799.7875">21357 14271 290 0,'-45'41'473'0,"-8"27"-377"15,-1 26-39-15,-1 17-45 16,-2 8-4-16,2 5-5 15,8-12-2-15,12-13-1 16,18-11-10-16,17-16-93 0,0-25-265 16</inkml:trace>
  <inkml:trace contextRef="#ctx0" brushRef="#br0" timeOffset="63029.9255">20764 14177 315 0,'-4'-2'62'0,"4"2"-9"15,0 0-26-15,0 0 7 16,0 0 5-16,0 0 2 16,0 9-14-16,0 9 0 0,-3 6-4 15,-6 3-9-15,-4 7-6 16,-2 2-3-16,-6 3-3 16,-1 3-1-16,2-2-1 15,3 1-4-15,6-4-7 16,10-3-22-16,1 2-42 15,7-7-57-15,21-14-255 16</inkml:trace>
  <inkml:trace contextRef="#ctx0" brushRef="#br0" timeOffset="63495.619">21708 14769 616 0,'18'-16'91'0,"26"6"-37"15,21-2-20-15,8 6-4 16,-3 6-26-16,-12 0-4 16,-16 17-17-16,-17 8-69 15,-19 2-83-15,-6-3-150 0</inkml:trace>
  <inkml:trace contextRef="#ctx0" brushRef="#br0" timeOffset="63678.305">21869 14572 475 0,'0'0'241'15,"0"22"-189"-15,6 28 2 16,4 21-35-16,-4 10-13 15,2-4-6-15,2-4-1 16,16-5-17-16,11-14-123 16,8-19-257-16</inkml:trace>
  <inkml:trace contextRef="#ctx0" brushRef="#br0" timeOffset="64327.1854">22451 14348 320 0,'-12'-5'127'16,"2"0"-61"-16,7 2-4 16,3-4-21-16,6 0-6 15,25-2 11-15,19-2-5 16,18-3-8-16,14 0 1 15,4 1 2-15,-10 6-5 16,-21 7-12-16,-26 0-14 16,-25 20-5-16,-5 21 0 15,-37 17 0-15,-20 14-3 16,-15 9-4-16,-3 8-7 16,6-4-6-16,16-8 1 15,23-18 12-15,22-13 7 0,9-15 0 16,20-6 1-16,24-10 2 15,16-4 1-15,10-8-1 16,5-3-3-16,-2 0-5 16,-12 0-88-16,-13 0-101 15,-18-7-225-15</inkml:trace>
  <inkml:trace contextRef="#ctx0" brushRef="#br0" timeOffset="64609.5971">23225 14486 457 0,'-25'15'97'0,"20"4"-57"16,5 0-26-16,29 1 12 15,11 2 24-15,8 4 15 16,-3 3-32-16,1 4-1 15,-12 3-8-15,-12 6-2 16,-17 2-9-16,-5 5-6 16,-27 1-2-16,-12 0-4 15,-8-5-1-15,2-11-1 16,3-10-7-16,8-17-18 16,7-7-66-16,7-16-63 0,4-24-137 15</inkml:trace>
  <inkml:trace contextRef="#ctx0" brushRef="#br0" timeOffset="64793.1097">23446 14374 676 0,'22'0'75'15,"26"0"9"-15,16 8-43 16,11 10-30-16,-2 2-11 15,-2 4-2-15,-8-4-32 16,-5-3-109-16,-13-12-135 0</inkml:trace>
  <inkml:trace contextRef="#ctx0" brushRef="#br0" timeOffset="64992.0851">24150 14202 392 0,'-52'45'235'15,"1"21"-141"-15,11 15-38 16,10 15-12-16,6 13-7 16,3 3-3-16,8 0-6 15,3-13-13-15,7-18-10 16,3-15-4-16,4-16-1 16,18-9-7-16,4-10-42 15,-3-9-106-15,-9-14-186 0</inkml:trace>
  <inkml:trace contextRef="#ctx0" brushRef="#br0" timeOffset="65325.7375">24301 14621 350 0,'-21'22'140'0,"3"8"-81"16,3 1-44-16,8 0-15 16,7-1 0-16,0-7 0 15,6-2 1-15,16-6 9 16,5-4 38-16,3-3 10 15,1-5-11-15,0-1-16 16,-1-2-10-16,-10 0-6 16,-2 0-14-16,-6 0-1 15,1 0-35-15,-4 0-117 0,-5 0-240 16</inkml:trace>
  <inkml:trace contextRef="#ctx0" brushRef="#br0" timeOffset="65507.2886">24620 14544 606 0,'-25'61'135'15,"1"25"-51"-15,2 12-47 16,-1 1-28-16,2-1-4 16,-4-11-4-16,4-8-1 15,4-15-6-15,6-9-36 16,6-22-151-16,4-28-370 15</inkml:trace>
  <inkml:trace contextRef="#ctx0" brushRef="#br0" timeOffset="65756.8115">24854 14299 666 0,'-7'58'40'16,"7"22"53"-16,0 20-57 16,-5 16-13-16,-20 9 4 15,-14 0 4-15,-12-4-12 16,-8-12-4-16,-2-11-8 0,0-18-6 16,2-13-1-1,14-15-19-15,19-18-111 0,8-24-187 16</inkml:trace>
  <inkml:trace contextRef="#ctx0" brushRef="#br0" timeOffset="66987.1844">25211 14842 280 0,'0'-10'278'0,"0"1"-189"15,24-3-18-15,27 0-19 16,13 0 3-16,4 0-14 16,1 2-16-16,-12 5-12 15,-8 5-13-15,-10 0-2 16,-9 7-26-16,-10 17-75 16,-15 1-90-16,-8-4-257 15</inkml:trace>
  <inkml:trace contextRef="#ctx0" brushRef="#br0" timeOffset="67203.0455">25562 14550 399 0,'0'27'266'0,"-21"21"-202"16,9 18-8-16,3 10-41 15,0 2-3-15,3-5-5 16,0-6-7-16,6-15 0 16,0-12-9-16,6-8-57 15,15-19-137-15,-3-13-334 16</inkml:trace>
  <inkml:trace contextRef="#ctx0" brushRef="#br0" timeOffset="67835.1506">26343 14263 425 0,'-4'0'62'15,"-5"0"-20"-15,-6 17-28 16,-9 17-13-16,-10 12 0 16,-9 7-1-16,-1 6 0 15,8-3 1-15,14-6-1 16,22-9 0-16,3-11 0 15,34-12 15-15,15-5 23 16,8-6 7-16,4-7-17 0,-4 0-24 16,-6 0-4-1,-12 0-7-15,-10 0-18 0,-11 0-66 16,-12-7-95-16</inkml:trace>
  <inkml:trace contextRef="#ctx0" brushRef="#br0" timeOffset="68017.8548">26649 14346 447 0,'-19'47'199'0,"-7"30"-118"16,1 22-36-16,-2 13-19 16,-1 13-8-16,-3-3 1 15,-2-9-5-15,3-11-14 0,6-20 0 16,7-20-17-16,11-17-86 15,6-26-126-15</inkml:trace>
  <inkml:trace contextRef="#ctx0" brushRef="#br0" timeOffset="68250.5267">26897 14507 712 0,'-87'95'64'16,"17"32"9"-16,24 6-43 0,17-1 0 15,22-13-12-15,7-23-4 16,17-24-7-16,17-24-7 16,9-21 0-16,3-16-5 15,6-11-24-15,2-9-80 16,-12-20-156-16</inkml:trace>
  <inkml:trace contextRef="#ctx0" brushRef="#br0" timeOffset="68566.4071">27252 14645 74 0,'0'0'385'15,"0"20"-298"-15,0 28 18 16,0 12-45-16,0 7-19 15,-2-3-3-15,-7-4-13 16,1-10-19-16,3-6-6 0,4-10-4 16,1-10-32-1,0-9-82-15,0-15-153 0</inkml:trace>
  <inkml:trace contextRef="#ctx0" brushRef="#br0" timeOffset="68767.1572">27650 14461 757 0,'0'78'124'0,"-6"28"-20"16,-16 16-66-16,-13 7-38 0,-14 5 0 16,-13-7 0-1,-7-11 0-15,0-20 0 0,11-25 0 16,19-30-16-16,11-41-262 15</inkml:trace>
  <inkml:trace contextRef="#ctx0" brushRef="#br0" timeOffset="85725.1937">4616 16182 372 0,'-9'0'87'0,"7"0"-80"16,2 0 13-16,0 0-1 16,0 0 12-16,0 0 6 15,0 0 2-15,0 0-1 16,0 0-7-16,0 0-3 15,8-3 2-15,19-11-5 16,15-6-2-16,13-6 1 16,4 3-10-16,-3 6 1 15,-11 6-3-15,-11 11-9 16,-10 0 0-16,-11 19-3 16,-10 26 2-16,-3 24 6 15,-13 21-1-15,-20 9-5 0,-8 3-1 16,5-9-1-16,10-16 0 15,11-21 0-15,14-17-1 16,1-16 1-16,23-12-2 16,16-11 2-16,13 0-4 15,9-15-6-15,1-6-45 16,-1-5-75-16,-12 2-168 16</inkml:trace>
  <inkml:trace contextRef="#ctx0" brushRef="#br0" timeOffset="86024.9518">5407 16313 221 0,'-32'29'325'16,"13"-2"-294"-16,13-6-18 15,6-11-2-15,9-4 5 16,19-4 15-16,11 0 14 16,6 0 0-16,-3 8 5 15,-2 9-7-15,-8 14-14 16,-12 16-5-16,-12 13-2 16,-8 12-12-16,-18 4-6 15,-21-2-4-15,-3-11-1 16,-1-17-4-16,0-22-28 0,1-22-67 15,9-4-61-15,5-37-133 16</inkml:trace>
  <inkml:trace contextRef="#ctx0" brushRef="#br0" timeOffset="86207.2427">5420 16361 572 0,'22'0'75'15,"19"0"37"-15,17-1-50 16,6-10-23-16,0-2-18 16,-2-3-17-16,-10 2-4 15,-6 1-4-15,-7-3-27 0,0-2-105 16,-5-8-112-16</inkml:trace>
  <inkml:trace contextRef="#ctx0" brushRef="#br0" timeOffset="86406.7715">6303 15938 486 0,'-41'90'110'15,"11"14"-39"-15,7 4-24 16,13-1 19-16,10-6 10 16,2-8-17-16,20-13-38 15,5-17-13-15,3-14-8 0,2-13-1 16,1-14-5-16,0-6-15 15,6-10-84-15,-6-6-135 16</inkml:trace>
  <inkml:trace contextRef="#ctx0" brushRef="#br0" timeOffset="87104.7693">6653 16090 522 0,'-2'0'78'0,"2"0"-44"16,18 0-1-16,13 15 24 15,7 7-14-15,7 5-7 16,1 4-8-16,-1 5-8 16,-4 2-10-16,-4 1-10 15,-7-3 0-15,-3-1-5 16,-6-2-16-16,0-5-80 16,-2-10-69-16,-7-16-156 15</inkml:trace>
  <inkml:trace contextRef="#ctx0" brushRef="#br0" timeOffset="87288.0079">7167 15961 690 0,'-71'69'66'0,"4"16"-35"16,-4 9-19-16,1 3-9 15,3-1-3-15,13-8 0 16,10-15-4-16,16-19-11 15,14-23-37-15,14-20-62 16,6-11-87-16</inkml:trace>
  <inkml:trace contextRef="#ctx0" brushRef="#br0" timeOffset="87487.3097">7263 16316 621 0,'19'9'96'15,"29"-3"-28"-15,13-6-49 16,11 0-19-16,-1-14-1 16,-8-3-17-16,-9 1-68 15,-23 3-158-15</inkml:trace>
  <inkml:trace contextRef="#ctx0" brushRef="#br0" timeOffset="87936.7442">7809 16016 531 0,'-3'0'143'16,"3"0"-106"-16,16-4-14 15,14-2 12-15,9-3 9 16,4 0-9-16,0 1 2 15,-5 6-4-15,-8 2-10 16,-11 4-10-16,-12 24-8 16,-7 12-2-16,-1 14 0 15,-21 13-3-15,-1 6 0 16,4-1 0-16,10-4-1 16,9-8 0-16,0-12 1 15,25-10 0-15,11-11-1 0,4-10 1 16,5-10 0-16,3-7-1 15,-2 0-3-15,-3-14-14 16,-4-12-37-16,-1-5-56 16,-6-5-112-16</inkml:trace>
  <inkml:trace contextRef="#ctx0" brushRef="#br0" timeOffset="88152.616">8561 15651 28 0,'9'12'680'0,"4"28"-588"16,15 10-10-1,2 15-44-15,-6 19-10 0,-6 15-14 16,-15 16-4-16,-3 14-5 16,-24 2-3-16,-16-2-2 15,-6-11-1-15,1-24-9 16,8-31-41-16,13-41-122 15,6-31-218-15</inkml:trace>
  <inkml:trace contextRef="#ctx0" brushRef="#br0" timeOffset="88701.2796">8883 15747 432 0,'-15'8'79'0,"12"-4"-34"15,3-3-18-15,0-1-14 16,0 0 1-16,22 0 16 16,11-16 32-16,12-5-8 15,1 2-7-15,-5 2-5 16,-12 5 2-16,-12 12-12 16,-7 0-22-16,-8 32-7 15,-2 23 2-15,-5 14 0 0,-13 6-5 16,8-6 0-1,8-14-1-15,2-15 0 0,33-20 1 16,15-17-3-16,13-3-9 16,9-11-49-16,8-11-81 15,-2-2-93-15</inkml:trace>
  <inkml:trace contextRef="#ctx0" brushRef="#br0" timeOffset="89167.2545">9948 16215 622 0,'35'-8'49'0,"30"-4"14"16,23-6-1-16,2 3-25 15,-8 4-23-15,-21 8-14 16,-21 3-12-16,-10 3-76 16,-25 15-192-16</inkml:trace>
  <inkml:trace contextRef="#ctx0" brushRef="#br0" timeOffset="89333.2545">10187 16001 641 0,'0'35'164'16,"0"22"-113"-16,4 17-21 16,10 6-23-16,2 2-7 15,2-8-2-15,12-13-38 16,0-13-213-16</inkml:trace>
  <inkml:trace contextRef="#ctx0" brushRef="#br0" timeOffset="89848.466">11664 15753 277 0,'-15'0'436'16,"-13"14"-417"-16,1 19-6 0,-4 15-10 15,-2 14 0 1,-1 16-2-16,2 6-1 0,14-2-1 15,18-15 0-15,3-21-2 16,36-26 1-16,18-20 1 16,11-6 1-16,10-26 0 15,-7-6-3-15,-9 1-10 16,-20 1-24-16,-16 2-89 16,-21 0-158-16</inkml:trace>
  <inkml:trace contextRef="#ctx0" brushRef="#br0" timeOffset="90015.0387">11916 15786 601 0,'-3'62'129'15,"-1"20"-39"-15,-8 16-55 16,-3 11-14-16,-7 5-15 16,-5 1-5-16,0-13-1 15,9-8-5-15,13-21-32 16,5-27-143-16,8-31-257 15</inkml:trace>
  <inkml:trace contextRef="#ctx0" brushRef="#br0" timeOffset="90214.2091">12447 15631 558 0,'-64'70'205'0,"0"33"-137"16,9 25-41-16,14 17-20 15,16 9 14-15,21-5-4 16,4-17-12-16,31-21-3 16,18-27-2-16,12-22-6 15,11-22-24-15,10-18-107 16,-9-20-153-16</inkml:trace>
  <inkml:trace contextRef="#ctx0" brushRef="#br0" timeOffset="90697.3519">12801 15953 536 0,'6'0'135'16,"18"27"-86"-16,14 10 34 15,15 16-32-15,2 3-23 16,5 2-14-16,-1 0-11 16,-3-9-3-16,-6-4-7 0,-8-9-21 15,0-10-103-15,-11-18-142 16</inkml:trace>
  <inkml:trace contextRef="#ctx0" brushRef="#br0" timeOffset="90863.0038">13562 15961 681 0,'-53'55'107'16,"0"22"-36"-16,-10 17-41 15,-4 12-22-15,-4 9-6 16,0-4-2-16,10-5-6 16,18-8-24-16,19-14-112 15,15-17-160-15</inkml:trace>
  <inkml:trace contextRef="#ctx0" brushRef="#br0" timeOffset="94204.5317">14000 16201 503 0,'0'0'184'0,"0"0"-160"15,0 20-9-15,0 14-15 16,0 8 2-16,-1 7-1 15,-3 5-1-15,-4 1 0 16,-1 4 0-16,-2-1-2 16,0-4-5-16,-3-4-19 15,2-8-76-15,-7-5-101 16</inkml:trace>
  <inkml:trace contextRef="#ctx0" brushRef="#br0" timeOffset="94387.3791">13662 16524 627 0,'35'0'36'15,"33"0"35"-15,20 0-22 16,6 2-13-16,-9 8-21 16,-12 4-12-16,-10 3-3 15,-13 1-7-15,-3 0-68 16,-15-6-172-16</inkml:trace>
  <inkml:trace contextRef="#ctx0" brushRef="#br0" timeOffset="94553.6393">14597 16067 636 0,'0'32'112'15,"0"21"-40"-15,0 18-47 16,0 11-23-16,0 5-1 15,0 4-1-15,-1-4-1 16,1-6-11-16,0-7-48 16,0-12-129-16,0-22-254 15</inkml:trace>
  <inkml:trace contextRef="#ctx0" brushRef="#br0" timeOffset="94769.9389">15049 15834 694 0,'23'86'94'0,"12"18"-30"16,-6 15-20-16,-14 11-24 16,-15 9-10-16,-20 1-5 15,-24 1-5-15,-12-10-3 16,-2-15-23-16,10-24-96 15,2-43-141-15</inkml:trace>
  <inkml:trace contextRef="#ctx0" brushRef="#br0" timeOffset="95235.3154">15218 15764 227 0,'-5'-9'390'15,"5"5"-343"-15,3 0-12 16,26-5-10-16,7 4 8 16,-1 1-1-16,-6 4 2 15,-13 0-4-15,-11 20-18 16,-5 20-6-16,-8 19 7 15,-16 17-8-15,0 4-5 16,8-5 0-16,12-11 2 16,4-22-2-16,26-18 2 0,17-20-2 15,7-4 0-15,2-8-2 16,0-10-9-16,-7-2-47 16,-9 2-145-16</inkml:trace>
  <inkml:trace contextRef="#ctx0" brushRef="#br0" timeOffset="95717.2409">15952 16283 696 0,'46'-10'54'16,"29"-1"34"-16,7 0-71 15,-9 4-16-15,-18 7-1 16,-22 0-24-16,-16 11-132 16,-17 11-221-16</inkml:trace>
  <inkml:trace contextRef="#ctx0" brushRef="#br0" timeOffset="95883.7087">16070 16490 892 0,'18'0'34'0,"28"0"3"16,17 0-19-16,11-4-18 15,1-2-2-15,-1 0-64 16,-17-4-227-16</inkml:trace>
  <inkml:trace contextRef="#ctx0" brushRef="#br0" timeOffset="97380.0117">17283 16005 327 0,'0'-3'100'0,"0"-2"-62"15,0-6-2-15,6 0-24 16,7-6 19-16,-1 3 12 0,-4 4-9 15,-3 2 3-15,-3 6 6 16,-2 2-7-16,0 0-9 16,-3 26-10-16,-21 28-8 15,-13 21 1-15,-11 17-8 16,-4 10-1-16,2 3 0 16,8-6-1-16,9-11-1 15,18-20-7-15,13-14-34 16,2-16-90-16,28-21-53 15</inkml:trace>
  <inkml:trace contextRef="#ctx0" brushRef="#br0" timeOffset="97746.6355">17790 16179 465 0,'-36'22'78'0,"18"12"-20"15,8 8-29-15,7 14 2 16,3 5 4-16,12-2-5 16,19-8-11-16,13-14-7 0,8-19 0 15,9-17 6-15,4-1 7 16,9-26-1-16,-6-12-10 15,-15-3 5-15,-21 3-2 16,-23 5-3-16,-11 7-8 16,-39 4-3-16,-20 4-3 15,-9 9-2-15,2 5-2 16,21 4-8-16,24 0-29 16,22 0-74-16,7 0-59 15,31-10-283-15</inkml:trace>
  <inkml:trace contextRef="#ctx0" brushRef="#br0" timeOffset="97995.3578">18500 16262 480 0,'-21'47'161'0,"17"10"-65"16,4 1-25-16,22-7-19 15,21-14-15-15,19-15-25 16,11-18-10-16,10-4 2 15,-1-19-2-15,-12-10 9 16,-16 0 12-16,-26 1-6 16,-25 3-5-16,-10 3 10 15,-44 4-11-15,-18-3-10 16,-5-4-1-16,13-4-3 0,22-7-7 16,30 0-42-1,9-4-140-15,27-3-489 0</inkml:trace>
  <inkml:trace contextRef="#ctx0" brushRef="#br0" timeOffset="107173.1444">21842 5210 376 0,'-7'-4'61'0,"-2"2"-35"16,5 2 7-16,4-2-8 15,0 2-3-15,-1 0 6 16,1 0 6-16,-3 0-21 16,3 0-4-16,-3 0 10 15,2 0 3-15,1 0-7 16,0 0-3-16,0-2-1 0,0-4 3 16,19 0 11-16,22-2 5 15,14 0 1-15,7 4-12 16,4 2-2-16,-9 0 0 15,-11 2-10-15,-19 0-4 16,-14 11-3-16,-13 20-1 16,-22 13 1-16,-33 21 0 15,-25 20-1-15,-15 8-10 16,7-6 4-16,21-12 5 16,28-16-1-16,35-16 3 15,8-12-2-15,36-13-5 16,23-14-2-16,16-4 8 0,12 0 1 15,-3-14-20 1,-18 4-40-16,-25 3-54 0,-21-2-123 16</inkml:trace>
  <inkml:trace contextRef="#ctx0" brushRef="#br0" timeOffset="107521.9623">22592 5312 477 0,'-49'23'84'15,"13"1"-56"-15,20-7 0 16,16-4-12-16,18-1 2 15,18-6 10-15,11-2-6 16,7-3 10-16,9 0 24 16,-5 7 0-16,-15 8-10 15,-22 14-19-15,-21 10-18 16,-29 13 1-16,-27 6-6 16,-17-2-4-16,-9-7 0 15,3-11-11-15,13-18-31 16,19-17-35-16,20-4-55 15,10-32-87-15,13-13-206 0</inkml:trace>
  <inkml:trace contextRef="#ctx0" brushRef="#br0" timeOffset="107705.1784">22708 5144 541 0,'23'-2'100'0,"7"2"15"15,19 6-44-15,17 1-26 16,7 4-9-16,2-7-20 16,-2-2-16-16,-3 10 0 15,-15-2-39-15,-22-2-93 16,-15-8-135-16</inkml:trace>
  <inkml:trace contextRef="#ctx0" brushRef="#br0" timeOffset="108569.9175">23893 5088 518 0,'-23'0'33'0,"-18"0"21"15,-11 20-21-15,-10 14-16 16,-17 16 5-16,-2 15 5 16,12 18 4-16,20 14-7 15,24 12-4-15,20-3-9 16,5-6-5-16,24-9-6 15,12-12 0-15,6-14-9 16,5-16-17-16,-6-12-34 16,-13-11-79-16,-12-19-126 15</inkml:trace>
  <inkml:trace contextRef="#ctx0" brushRef="#br0" timeOffset="108835.7589">23919 5362 530 0,'0'0'121'0,"0"16"-99"16,15 12 31-16,16 9-31 15,8 9-4-15,6 1-6 16,3-3-6-16,-1-3-5 16,-2-5-1-16,-8-1-8 0,-16-3-33 15,-11-4-64 1,-10-8-62-16,0-20-268 16</inkml:trace>
  <inkml:trace contextRef="#ctx0" brushRef="#br0" timeOffset="109018.9846">24340 5361 377 0,'-39'25'163'15,"-8"23"-89"-15,-15 16-22 16,-7 7-40-16,-2 3-11 16,0-4 1-16,9-6-2 15,16-4-4-15,20-5-46 16,17-10-69-16,9-19-106 15</inkml:trace>
  <inkml:trace contextRef="#ctx0" brushRef="#br0" timeOffset="109318.6649">24620 5449 396 0,'21'-7'171'0,"0"7"-96"16,9 0-13-16,12 7-51 16,-2 8-11-16,-9 2-13 15,-11 4-68-15,-16-3-117 16</inkml:trace>
  <inkml:trace contextRef="#ctx0" brushRef="#br0" timeOffset="109899.801">25075 5188 80 0,'3'-2'173'16,"2"0"-110"-16,-1 2 26 0,-3 0-11 15,1-2-12-15,-2 2 2 16,4-2-18-16,6 0-13 15,6-1-8-15,0 0 0 16,-1 1-3-16,0 0-8 16,-2 0-6-16,3-1 1 15,6-2 1-15,3 0-4 16,-2 0 3-16,-1-1 0 16,-4 5-3-16,-6-2-1 15,-5 3-5-15,-4 0-2 16,-3 0-1-16,0 6-1 15,-12 18 0-15,-17 12 0 0,-12 14 0 16,-8 10 0-16,3 7-2 16,7-1 1-16,18-6 1 15,21-9 0-15,3-15 0 16,30-9-1-16,7-8 0 16,9-11-1-16,2-4-5 15,3-2-11-15,-8-2-27 16,-12 0-41-16,-10-10-67 15,-7-15-97-15</inkml:trace>
  <inkml:trace contextRef="#ctx0" brushRef="#br0" timeOffset="110132.5032">25727 4971 153 0,'15'27'330'16,"-3"8"-265"-16,0 7 36 16,7 2-57-16,2 7 8 15,-16 7-3-15,-5 17-10 16,-32 13-12-16,-20 10-15 16,-9 1-9-16,-6-5-3 15,6-11-6-15,14-13-78 16,11-22-127-16,17-34-264 0</inkml:trace>
  <inkml:trace contextRef="#ctx0" brushRef="#br0" timeOffset="110581.4846">25990 4915 260 0,'-9'10'53'0,"1"-4"10"15,8-2-10-15,0-2 3 16,5-2 21-16,19 0-9 16,16 0-9-16,15-4-16 15,6-2-1-15,-7 6 3 16,-17 0-16-16,-20 12-16 0,-17 18-11 15,-3 14 0-15,-26 9 0 16,-8 5-2-16,-5-8-9 16,16-10-44-16,18-11-33 15,8-14-62-15,31-8-77 16</inkml:trace>
  <inkml:trace contextRef="#ctx0" brushRef="#br0" timeOffset="111146.8279">21945 6405 438 0,'-12'14'47'0,"12"0"-34"15,25-10 28-15,66-4 12 16,66-12 9-16,70-14-2 16,68-4 18-16,62 3-18 15,46 12-21-15,25 8-25 16,-10 7-11-16,-41 0 1 16,-68 0-3-16,-84 3-1 0,-71 4 0 15,-65-7-18-15,-48 0-61 16,-35 0-35-16,-6 0-70 15,-33-3-220-15</inkml:trace>
  <inkml:trace contextRef="#ctx0" brushRef="#br0" timeOffset="111612.7337">22976 6935 448 0,'0'0'75'0,"0"0"-4"15,-6 0-43-15,-9 12-25 16,-4 12 17-16,-10 7 11 15,-5 6-6-15,-6 11 2 16,-2 7-4-16,0 1-12 16,2 0-10-16,7-4 1 15,12-6-2-15,11-8-9 16,8-12-44-16,2-9-76 16,24-17-49-16,17-2-173 15</inkml:trace>
  <inkml:trace contextRef="#ctx0" brushRef="#br0" timeOffset="111861.745">23425 7039 165 0,'-18'21'157'16,"-9"17"-52"-16,-2 9-25 16,5 9-17-16,9 1-17 15,13-5-16-15,4-16-1 16,34-14 4-16,20-22-7 15,17 0 1-15,15-30 2 16,6-16 3-16,-15-2-2 16,-25 0-1-16,-31 8-19 15,-23 7-8-15,-23 1-2 16,-32 8-5-16,-18 10-13 0,0 6-29 16,15 8-46-16,22 0-53 15,24 0-101-15</inkml:trace>
  <inkml:trace contextRef="#ctx0" brushRef="#br0" timeOffset="112078.7019">23977 6983 475 0,'7'30'84'16,"-7"24"20"-16,0 8-43 16,0-3-26-16,0-13-11 15,2-14 2-15,23-12-8 16,17-18-5-16,16-2-1 15,0-14 5-15,-4-16 10 0,-18-2-12 16,-22 2-7-16,-14 2-2 16,-10 5-6-16,-25 0-1 15,-14-10-40-15,7-11-114 16,19-10-233-16</inkml:trace>
  <inkml:trace contextRef="#ctx0" brushRef="#br0" timeOffset="112926.5402">26234 5245 52 0,'-3'0'181'0,"3"0"-112"16,0 0-4-16,0 0-21 15,0 0-10-15,0 0-9 16,2 0-9-16,8 0 14 16,7 0 20-16,-1 0-3 15,5 0-4-15,0-7-2 16,0 3-17-16,0 2-10 15,2 0-7-15,-1 2-5 16,-2 0-2-16,-2 0-6 16,-10 2-39-16,-5 1-134 15</inkml:trace>
  <inkml:trace contextRef="#ctx0" brushRef="#br0" timeOffset="114072.9383">26103 6363 508 0,'23'-11'64'0,"17"6"8"16,28-6-20-16,16 2-28 15,-5 1-10-15,-15 3-9 16,-22 3-5-16,-21 2-10 16,-16 0-48-16,-5 8-78 0,-13 0-145 15</inkml:trace>
  <inkml:trace contextRef="#ctx0" brushRef="#br0" timeOffset="114223.127">26383 6210 523 0,'0'18'71'16,"0"22"32"-16,-3 8-51 15,-1 5-33-15,-5 5-14 16,-6-4-5-16,-1 0-5 16,2-10-74-16,7-10-203 15</inkml:trace>
  <inkml:trace contextRef="#ctx0" brushRef="#br0" timeOffset="114838.8324">28034 5340 250 0,'0'-5'136'0,"0"4"-74"16,0-3 24-16,0 4-52 15,0 0-11-15,0 0-7 16,-11 10-7-16,-6 15 0 16,-6 11 0-16,-6 6-3 15,0 8-1-15,0-2 2 16,9-3 1-16,9-7-6 15,11-8-2-15,3-7 2 16,28-6 3-16,13-9 12 16,9-4-10-16,-1-4-7 0,-5 0-3 15,-16 0-36-15,-13-8-63 16,-13-10-99-16</inkml:trace>
  <inkml:trace contextRef="#ctx0" brushRef="#br0" timeOffset="115053.8771">28290 5307 324 0,'-1'0'115'0,"-10"18"-69"16,-1 13 27-16,-1 11-20 16,1 14-4-16,-2 5-12 15,-5 4-8-15,-2 3-17 16,0 2-6-16,-4 2-6 15,4 2-1-15,5-4-13 0,1-13-22 16,7-19-63-16,8-24-59 16,0-14-160-16</inkml:trace>
  <inkml:trace contextRef="#ctx0" brushRef="#br0" timeOffset="115269.7911">28511 5328 512 0,'-60'84'96'15,"5"23"-6"-15,15 17-49 0,16 7-7 16,9 0-1-16,12-10-8 16,3-16-11-16,17-20-14 15,20-15 0-15,9-12-32 16,-6-13-72-16,-1-20-87 15,-6-24-233-15</inkml:trace>
  <inkml:trace contextRef="#ctx0" brushRef="#br0" timeOffset="115718.7148">28917 5356 550 0,'0'0'61'16,"0"0"10"-16,0 17-55 15,7 15 5-15,11 10 6 16,2 4-14-16,2 3-11 16,2 0-2-16,-5 0-2 15,-4-4-15-15,-3-4-32 16,-3-13-54-16,0-17-33 16,6-11-116-16</inkml:trace>
  <inkml:trace contextRef="#ctx0" brushRef="#br0" timeOffset="115885.2442">29271 5500 100 0,'20'-29'125'0,"-9"11"-28"16,-7 14 7-16,-4 4-45 16,0 14-28-16,-19 18 1 15,-5 14-8-15,-7 7-2 16,-5 5-2-16,-5 4 8 16,0 5 0-16,4 2-18 15,4-2-10-15,6-4-5 16,7-14-58-16,9-20-137 15</inkml:trace>
  <inkml:trace contextRef="#ctx0" brushRef="#br0" timeOffset="116136.7992">29276 5805 88 0,'5'0'341'16,"8"0"-241"-16,13 0-8 15,21 0-49-15,16 0-14 16,6-2-5-16,-2-7-5 16,-9 1-13-16,-16 3-6 15,-11 1-3-15,-13 3-14 16,-12 1-51-16,-6 0-63 0,0 0-114 15</inkml:trace>
  <inkml:trace contextRef="#ctx0" brushRef="#br0" timeOffset="116334.1691">29560 5609 384 0,'-5'29'79'0,"4"7"15"15,-1 8-41-15,2 4 9 16,0 6-23-16,-5-1-21 16,-1 3-17-16,-2 0-1 0,-3-8-27 15,-6-8-71 1,2-19-87-16</inkml:trace>
  <inkml:trace contextRef="#ctx0" brushRef="#br0" timeOffset="116533.4484">29808 5509 347 0,'-7'46'76'0,"-1"7"18"15,2 9-34-15,1 2-21 16,-4 3-26-16,3 1-13 15,-4-1 0-15,-4-4-49 0,-2-13-161 16</inkml:trace>
  <inkml:trace contextRef="#ctx0" brushRef="#br0" timeOffset="116766.6926">30034 5350 463 0,'12'11'92'0,"-6"29"9"16,16 13-60-16,1 13-6 15,-2 5-1-15,-12 6-2 0,-9 3-17 16,-15 4-8-16,-20 4-5 16,-8-1-2-16,-9-5 0 15,-12-1-10-15,-1-13-66 16,0-12-76-16,14-25-147 15</inkml:trace>
  <inkml:trace contextRef="#ctx0" brushRef="#br0" timeOffset="117198.8099">30367 5303 199 0,'0'-4'78'16,"18"-1"-3"-16,6 3-2 15,6-3-1-15,1-3 1 16,1 1-3-16,-7 0-16 16,-7 4-13-16,-8 3-8 0,-10 0-22 15,0 8-9 1,-18 23 4-16,-16 11 0 0,-5 4-4 16,3-4-2-16,11-2 1 15,19-11 0-15,9-5 0 16,37-7 3-16,17-7-4 15,4-3-1-15,-9-3-22 16,-17 0-6-16,-16-1-7 16,-18 1-34-16,-1 5-50 15,-22-2-154-15</inkml:trace>
  <inkml:trace contextRef="#ctx0" brushRef="#br0" timeOffset="117531.2722">28078 6445 576 0,'-8'2'36'15,"8"0"-3"-15,46-2 37 16,48 0-37-16,53 0 13 16,52-2-4-16,44-16-8 15,33-2-3-15,-3 0-8 0,-16 9-9 16,-28 8-2-16,-42 3 7 16,-37 3-14-16,-51 9-5 15,-45 1-12-15,-44-2-39 16,-10-2-41-16,-27-1-46 15,-13-2-118-15</inkml:trace>
  <inkml:trace contextRef="#ctx0" brushRef="#br0" timeOffset="117980.593">28412 6848 248 0,'-13'-3'286'15,"-2"3"-258"-15,-9 10 37 16,-5 13-43-16,-9 13-13 15,-14 10-1-15,-8 9-3 16,4 5 1-16,6-2 3 16,7-3 1-16,12-9-8 15,10-6-2-15,12-11-9 16,6-8-38-16,3-11-59 16,2-8-71-16,18-2-169 15</inkml:trace>
  <inkml:trace contextRef="#ctx0" brushRef="#br0" timeOffset="118462.3736">28684 6951 468 0,'-22'26'101'16,"-8"8"-25"-16,5 8-25 15,8 6-21-15,16-1-14 16,1-7 1-16,27-5-10 16,22-14-3-16,19-9 1 15,14-12 5-15,4-4 8 16,-7-23-2-16,-21-8 11 0,-21-1-2 15,-22 5-15-15,-15 3-8 16,-22-2-2-16,-28-2-3 16,-11 4-8-16,-7 10-22 15,8 6-36-15,18 10-35 16,20 2-83-16</inkml:trace>
  <inkml:trace contextRef="#ctx0" brushRef="#br0" timeOffset="118745.1035">29329 6983 352 0,'-28'12'115'0,"-2"18"-42"16,-5 12-29-16,4 2-1 15,10 5 20-15,14-6-21 16,7-10-20-16,26-15-12 15,24-11-4-15,17-7-2 16,12-15 10-16,1-17 18 16,-11-9 8-16,-24 2 3 15,-23 7-13-15,-22 8-6 16,-10 3-10-16,-32 2-14 16,-15-4-1-16,-5-1-29 15,0 0-61-15,22 0-143 16</inkml:trace>
  <inkml:trace contextRef="#ctx0" brushRef="#br0" timeOffset="119360.9818">30770 6425 337 0,'31'-8'143'0,"8"-1"-44"0,4 0-28 15,-1 0-39 1,-6 9-15-16,-14 0-13 0,-11 0-4 16,-6 5-16-16,-5 12-69 15,-11 2-70-15</inkml:trace>
  <inkml:trace contextRef="#ctx0" brushRef="#br0" timeOffset="119576.3688">30831 6635 454 0,'19'0'165'0,"7"0"-38"0,11 3-56 16,8 1-52-16,-4 2-14 16,-9 2-5-16,-14 1-39 15,-10-4-101-15,-3-5-143 16</inkml:trace>
  <inkml:trace contextRef="#ctx0" brushRef="#br0" timeOffset="119858.6964">31772 6000 624 0,'6'29'56'0,"-4"41"79"16,2 19-63-16,-4 28-26 16,0 9-7-16,-29 5-14 15,-13-1-13-15,0-8-12 16,5-7 0-16,-4-11-54 16,2-17-178-16,0-19-482 15</inkml:trace>
  <inkml:trace contextRef="#ctx0" brushRef="#br0" timeOffset="126044.9631">22227 8694 283 0,'0'-23'276'0,"-5"12"-247"16,-12 5 33-16,-6 6-29 16,-12 0-19-16,-19 15-3 15,-12 16-1-15,-10 15 0 0,2 12 5 16,6 17 3-16,15 13 0 16,12 20-4-16,12 13 4 15,10 4-7-15,11-1-4 16,8-12-7-16,6-11 0 15,22-16-12-15,7-18-42 16,3-16-39-16,-2-18-86 16,-8-21-144-16</inkml:trace>
  <inkml:trace contextRef="#ctx0" brushRef="#br0" timeOffset="126309.7233">22297 9095 459 0,'9'20'218'15,"13"16"-185"-15,14 17 31 16,16 3-34-16,8-2-18 15,3 0-9-15,-4-5-3 16,-4-2-2-16,-10-6-17 16,-10-5-65-16,-13-6-35 0,-14-12-137 15</inkml:trace>
  <inkml:trace contextRef="#ctx0" brushRef="#br0" timeOffset="126492.9126">22824 9164 453 0,'-35'0'106'0,"-14"27"-28"16,-6 12-32-16,-12 13-15 15,-5 11-10-15,-1 4-9 16,2 5-8-16,11 0-4 16,18-1-7-16,15-7-50 0,15-15-100 15,12-23-123 1</inkml:trace>
  <inkml:trace contextRef="#ctx0" brushRef="#br0" timeOffset="126742.0609">22940 9388 623 0,'3'8'35'16,"25"2"0"-16,16-2-7 15,14-2-6-15,5-3-12 0,4-3-10 16,-6 0 0-16,-10 0-25 16,-12 0-83-16,-19 0-167 15</inkml:trace>
  <inkml:trace contextRef="#ctx0" brushRef="#br0" timeOffset="127124.644">23509 9120 162 0,'0'0'386'16,"17"0"-346"-16,18 0 15 15,11 0-17-15,6-5 0 16,-1-3 0-16,-8 3 6 16,-11 1-3-16,-15 4 0 15,-17 0-24-15,-3 22-13 16,-32 19 3-16,-18 17-1 15,-8 13-5-15,0 4-1 16,15-1 0-16,22-6 1 16,21-6-1-16,7-9 1 0,32-11-1 15,12-10 0-15,7-14 0 16,5-10-4-16,-2-8-26 16,-4 0-12-16,-8-11-9 15,-4-11-63-15,-9-11-165 16</inkml:trace>
  <inkml:trace contextRef="#ctx0" brushRef="#br0" timeOffset="127357.5598">24317 8887 716 0,'3'30'47'0,"2"14"23"0,5 4-54 15,-2 12-7-15,-8 9 3 16,-2 12 19-16,-31 8 2 16,-16 8-16-16,-18 4-11 15,-15 2-4-15,-5 1-2 16,2-9-2-16,14-13-53 16,16-25-137-16,26-37-250 15</inkml:trace>
  <inkml:trace contextRef="#ctx0" brushRef="#br0" timeOffset="127905.8823">24647 8824 277 0,'-4'0'70'16,"4"-1"0"-16,0-1-7 15,0 2-36-15,11-2 12 16,6 2 21-16,7 0-9 15,2 0-9-15,3 0 5 16,-5 0 3-16,-6 5-9 16,-11 9-4-16,-7 8-20 0,-9 10-7 15,-18 6 0-15,2 5-7 16,10-1 1-16,15-1 0 16,14-4 8-16,38-3-6 15,15-12-6-15,6-11-13 16,-3-11-51-16,-15 0-76 15,-19-2-42-15,-18-12-223 16</inkml:trace>
  <inkml:trace contextRef="#ctx0" brushRef="#br0" timeOffset="128404.9028">21899 10414 333 0,'89'-6'324'16,"50"-6"-254"-16,62-5 28 15,46-1-21-15,23-1-26 16,-8 0-23-16,-17 0-11 16,-33-3-15-16,-39-2-2 15,-43 2 0-15,-39 2-7 0,-30 5-22 16,-19 2-27-16,-14 5-40 15,-9 7-58-15,-16 1-126 16</inkml:trace>
  <inkml:trace contextRef="#ctx0" brushRef="#br0" timeOffset="128853.8609">23037 10551 73 0,'3'-4'492'0,"-3"4"-433"16,0 0 12-16,-4 2-52 16,-19 20-11-16,-6 11 2 0,-9 7 5 15,-1 7 3-15,6 4-3 16,13-6-2-16,15-4-8 15,8-11-2-15,36-10 6 16,18-8 10-16,10-8 5 16,6-4-11-16,-2 0-12 15,-9-4-1-15,-15-6-4 16,-16 2-40-16,-18-1-79 16,-13-2-129-16</inkml:trace>
  <inkml:trace contextRef="#ctx0" brushRef="#br0" timeOffset="129020.1688">23500 10527 634 0,'-2'40'176'0,"-25"24"-74"16,-1 18-46-16,-8 15-34 16,-9 5-13-16,-8 0-8 15,-1-5-1-15,8-10-5 16,16-7-53-16,7-14-152 15,19-18-482-15</inkml:trace>
  <inkml:trace contextRef="#ctx0" brushRef="#br0" timeOffset="129834.508">24718 10260 526 0,'60'-12'101'16,"19"0"-7"-16,21 0-25 16,8 2-33-16,-17 3-33 15,-24 7-3-15,-24 0-51 16,-22 0-65-16,-21 11-110 16</inkml:trace>
  <inkml:trace contextRef="#ctx0" brushRef="#br0" timeOffset="130017.6488">25091 10058 290 0,'5'23'441'0,"-5"23"-349"16,0 12-10-16,0 11-62 15,0 9-18-15,-5 4-2 16,5 1-28-16,0-7-110 15,3-18-198-15</inkml:trace>
  <inkml:trace contextRef="#ctx0" brushRef="#br0" timeOffset="130899.2511">26682 8826 526 0,'-46'0'43'16,"-9"0"41"-16,-7 22-38 0,0 22-15 15,-4 17-6-15,9 19-10 16,14 14-6-16,22 5-6 16,21 3-2-16,8-5-1 15,33-7-5-15,12-5-24 16,3-12-35-16,0-11-6 15,-15-17-64-15,-20-19-64 16</inkml:trace>
  <inkml:trace contextRef="#ctx0" brushRef="#br0" timeOffset="131164.918">26910 9035 606 0,'17'10'61'0,"8"21"-1"16,20 13-9-16,3 11-30 15,2 3-14-15,-6 3-7 16,-7-1-5-16,-7-6-25 15,-9 0-38-15,-11-7-44 16,-10-9-86-16</inkml:trace>
  <inkml:trace contextRef="#ctx0" brushRef="#br0" timeOffset="131364.1428">27506 9069 524 0,'0'0'78'0,"-17"26"-10"16,-11 21-29-16,-11 16-24 16,-4 10-8-16,-5 7-6 15,5 1 0-15,4 0-1 16,7 1-6-16,6-2-32 16,6-5-39-16,8-12-51 15,6-19-31-15,6-25-57 0</inkml:trace>
  <inkml:trace contextRef="#ctx0" brushRef="#br0" timeOffset="131597.162">27920 9049 517 0,'0'22'59'16,"0"18"30"-16,0 15-48 16,0 11-12-16,-1 8-13 0,-11 3-12 15,-2 1-4-15,-6 0-5 16,-4-2-52-16,-8-5-102 16,-6-21-231-16</inkml:trace>
  <inkml:trace contextRef="#ctx0" brushRef="#br0" timeOffset="131763.4293">27731 9394 377 0,'40'-7'211'16,"6"7"-127"-16,14 5-8 16,7 10-37-16,9 1-18 0,0-5-14 15,-1 0-7-15,-11-2-8 16,-14 2-87-16,-25-1-131 15</inkml:trace>
  <inkml:trace contextRef="#ctx0" brushRef="#br0" timeOffset="131962.93">28544 9003 586 0,'7'17'55'0,"-1"24"37"15,6 20-53-15,-9 17-17 16,-3 6 1-16,0 4-2 16,-10-4-13-16,-5-5-8 0,-6 1-13 15,3-4-81-15,-9-12-116 16</inkml:trace>
  <inkml:trace contextRef="#ctx0" brushRef="#br0" timeOffset="132195.5782">28970 8750 457 0,'16'10'180'0,"-3"24"-102"16,6 13-20-16,4 6-31 15,-6 7-1-15,-9 9-4 0,-8 14 5 16,-13 10-10-16,-26 7-9 15,-16 6-8-15,-8-4 0 16,-6 0-22-16,-2-3-58 16,-1-17-75-16,13-29-156 15</inkml:trace>
  <inkml:trace contextRef="#ctx0" brushRef="#br0" timeOffset="132660.957">29259 8819 291 0,'-6'0'105'0,"-1"0"-34"16,7 0-41-16,0 0-19 15,0-1-1-15,16-3-2 16,6-2 20-16,8 1 17 16,-1-2 0-16,0 3 1 15,-9 2-3-15,-12 2 3 16,-8 6-23-16,-12 22-21 16,-19 13 7-16,-2 2-5 15,7 0-2-15,10-5 1 16,16-9-3-16,19-7-1 15,28-6-12-15,13-8-51 16,2-3-59-16,-10-1-111 16</inkml:trace>
  <inkml:trace contextRef="#ctx0" brushRef="#br0" timeOffset="133193.1071">26537 10119 305 0,'0'8'223'16,"20"0"-186"-16,53-3 41 16,55-5 3-16,52 0-17 15,50-14 1-15,37-13 2 16,11-3-27-16,-4-2-17 15,-31 6-16-15,-33 8-7 16,-36 14 0-16,-42 4-7 16,-38 3-29-16,-39 10-66 15,-33-4-77-15,-22-1-135 16</inkml:trace>
  <inkml:trace contextRef="#ctx0" brushRef="#br0" timeOffset="133924.9088">27200 10559 29 0,'-14'0'323'16,"-1"0"-270"-16,5 0 8 15,4 0-15-15,3 2-16 0,3-2 8 16,0 0 7-16,0 0-4 15,13 0-3-15,17 0 15 16,16 0-4-16,11-4-9 16,6-12-12-16,-2-4-11 15,-10 1-6-15,-17 5-7 16,-15 4-4-16,-13 7 0 16,-6 3 0-16,0 0-1 15,-13 2-1-15,-13 12 1 16,-3 3-1-16,-3 4-1 15,-1 5-2-15,-1 6-1 16,0 6-1-16,7 3-11 16,3 1 7-16,9-2-5 0,9-2 13 15,6-2 2-15,0-6 1 16,24-6 0-16,18-4 1 16,18-8-1-16,17-10 2 15,11-2 3-15,3-7-3 16,-10-10-2-16,-14-3 0 15,-16 6-18-15,-18-1-83 16,-13 2-37-16,-12 4-125 16</inkml:trace>
  <inkml:trace contextRef="#ctx0" brushRef="#br0" timeOffset="134273.7428">28144 10477 509 0,'-31'18'70'15,"4"4"7"-15,8 4-31 16,10-2 1-16,9 3-26 15,1-2-8-15,32-2-3 16,16-5-8-16,9-5 1 0,0 1-2 16,-5 0 5-1,-13 1 14-15,-19 7 18 0,-16 7-1 16,-7 7-8-16,-32 7-6 16,-17 7-12-16,-13-2-10 15,1-9-1-15,11-8-14 16,10-14-43-16,14-15-66 15,8-2-81-15,7-30-289 16</inkml:trace>
  <inkml:trace contextRef="#ctx0" brushRef="#br0" timeOffset="134456.946">28335 10495 671 0,'39'-6'122'0,"5"6"-4"15,12 0-66-15,5 0-28 16,3 0-18-16,-1 0-6 16,-1 0-3-16,-8-3-39 15,-6-2-128-15,-11-1-223 16</inkml:trace>
  <inkml:trace contextRef="#ctx0" brushRef="#br0" timeOffset="135005.6222">29431 10025 523 0,'29'-2'100'0,"14"2"-12"15,15 0-34-15,7 8-9 16,-3 2-26-16,-5-4-15 16,-11-2-4-16,-9-4-17 15,-11 5-83-15,-19-3-135 16</inkml:trace>
  <inkml:trace contextRef="#ctx0" brushRef="#br0" timeOffset="135205.1253">29603 10250 618 0,'35'8'47'15,"11"-1"55"-15,15-2-56 16,3-3-30-16,-3-2-16 16,-7 0-7-16,-12 0-65 15,-15 0-90-15,-12 0-237 16</inkml:trace>
  <inkml:trace contextRef="#ctx0" brushRef="#br0" timeOffset="135454.5349">30698 9593 661 0,'2'95'120'0,"-2"23"21"15,-2 13-69-15,-17 1-43 16,2-7-29-16,7-11 0 16,10-12 0-16,3-19 0 15,24-18 0-15,-2-28-189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19:30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17888 4086 400 0,'-6'-2'20'15,"6"2"-18"-15,0 0 10 16,0-1 16-16,0 1 2 16,0-2 1-16,0 2 3 15,0 0-7-15,0 0-9 16,0 0 1-16,0 0 0 0,0 0-7 15,0 0-3-15,0 0-7 16,0 0-2-16,0 0 1 16,0 0-1-16,0 0 0 15,0 0 0-15,0 0 0 16,2 0 1-16,10 7-1 16,0 11 0-16,1 14 1 15,-1 14 0-15,1 18 2 16,-5 15 1-16,-3 11 3 15,-4 6 3-15,-1 3-4 16,0-7-2-16,0-11-2 16,2-21-2-16,5-18 1 0,5-17-1 15,3-14 0-15,9-11 2 16,10-25 0 0,17-41 7-16,13-32 8 0,11-24-1 15,5-17-1-15,3-5-3 16,-5 9-6-16,-6 21-1 15,-18 29-4-15,-20 27-1 16,-18 24 0-16,-14 16-2 16,-2 14-17-16,-16 4-51 15,-7 6-111-15,-4 11-145 16</inkml:trace>
  <inkml:trace contextRef="#ctx0" brushRef="#br0" timeOffset="398.0691">18910 4261 422 0,'17'-16'31'0,"17"-3"-15"16,11-5 33-16,6-3-6 16,-3 0-32-16,-4 3-11 15,-10 5 0-15,-10 6-26 16,-12 5-54-16,-10 8-98 16</inkml:trace>
  <inkml:trace contextRef="#ctx0" brushRef="#br0" timeOffset="580.6509">18979 4417 496 0,'0'0'90'0,"19"-2"-64"15,17-2 33-15,6-2-37 16,1 0-18-16,-2 3-4 15,-7 3-12-15,-6 0-82 16,-5 0-210-16</inkml:trace>
  <inkml:trace contextRef="#ctx0" brushRef="#br0" timeOffset="1295.6726">20478 4006 255 0,'8'-8'144'16,"-3"1"-133"-16,3 3 15 0,-2-1 29 16,0 0-2-16,-3 4-17 15,-3 0-5-15,0-3 9 16,0 2 2-16,0 0-15 15,0 2-5-15,0 0-8 16,0 0-9-16,0 0-1 16,-13 8 4-16,-24 23 1 15,-20 17-7-15,-22 22-2 16,-14 14-1-16,-7 9 1 16,3 1 0-16,11-6-1 15,17-11-1-15,20-13 0 16,24-14 2-16,22-12-1 0,12-7 0 15,44-6 1-15,32-5 4 16,21-5 4-16,14-6 22 16,-7-2 6-16,-21 0-11 15,-26 4-17-15,-22 0-8 16,-18 6 0-16,-11 7-15 16,-9 8-47-16,-6 4-106 15,-1-4-141-15</inkml:trace>
  <inkml:trace contextRef="#ctx0" brushRef="#br0" timeOffset="1711.1173">21068 4097 384 0,'0'-5'65'15,"0"5"-45"-15,-3 0-3 16,-13 10 4-16,-7 16 12 15,-7 10-3-15,-6 12-6 0,-5 8-5 16,-1 5-1-16,1-1-7 16,7-2-7-16,19-12-3 15,15-10-1-15,2-11 0 16,32-11 0-16,14-14 0 16,6 0 3-16,7-19-3 15,-3-3 0-15,-7 0 2 16,-11 1-2-16,-12 6 0 15,-8 1-27-15,-7 6-77 16,-4-6-90-16</inkml:trace>
  <inkml:trace contextRef="#ctx0" brushRef="#br0" timeOffset="1911.961">21375 4006 462 0,'0'0'55'15,"0"30"16"-15,0 20-1 16,-6 18-31-16,-16 21-3 16,-11 11 4-16,-9 12-7 15,-5 6-7-15,-2-3-16 16,5-9-10-16,10-13 0 16,11-19-22-16,13-15-103 15,10-28-122-15,1-26-194 16</inkml:trace>
  <inkml:trace contextRef="#ctx0" brushRef="#br0" timeOffset="2078.2527">21524 4847 507 0,'-44'48'200'0,"-7"18"-119"15,-7 11-29-15,-4-1-18 16,4-4-27-16,9-6-7 15,16-6-34-15,17-22-158 16,14-26-254-16</inkml:trace>
  <inkml:trace contextRef="#ctx0" brushRef="#br0" timeOffset="2525.9192">22291 4425 422 0,'6'-5'148'15,"18"0"-96"-15,19-3 24 16,17-1-32-16,9 2-9 16,2 5-11-16,-8 2-21 15,-9 0-3-15,-10 6-10 0,-8 12-36 16,-9 6-95-16,-12-2-162 16</inkml:trace>
  <inkml:trace contextRef="#ctx0" brushRef="#br0" timeOffset="2760.1147">23025 4376 453 0,'-41'49'101'0,"-1"15"-76"15,-4 8-15-15,7-3-5 16,10-9-5-16,19-16 0 0,10-15-4 15,28-18-6-15,19-11 10 16,11-4 3-16,6-21 6 16,-3-2-1-16,0-1 0 15,-3 2-5-15,-10 1-3 16,-6 3-37-16,-11-1-141 16</inkml:trace>
  <inkml:trace contextRef="#ctx0" brushRef="#br0" timeOffset="2941.5321">23471 4204 378 0,'-7'41'168'0,"-9"23"-95"16,-3 16-35-16,-10 15-6 16,-9 10-3-16,-6 6 4 15,-4 1-15-15,5-11-16 16,7-11-2-16,11-13-44 15,14-28-168-15</inkml:trace>
  <inkml:trace contextRef="#ctx0" brushRef="#br0" timeOffset="3523.4461">23849 3996 143 0,'-5'0'101'0,"1"0"-68"16,2 0-6-16,1 0 15 16,-1 0 1-16,1 0 5 15,1 0-6-15,0 0-9 16,0 0-2-16,0 0-5 15,7 7-6-15,7-1-10 16,1 5-1-16,5 5 1 16,6 2 8-16,1 6 7 15,11 4-4-15,7 2 6 16,10 2 0-16,7 0-2 16,-3-2 9-16,-4-4-10 15,-10-5-10-15,-9-4-3 16,-9-1 12-16,-6 3-8 0,-14 4-6 15,-7 14-3-15,-12 21 3 16,-40 26 2-16,-30 21-4 16,-27 19-7-16,-18 11-2 15,-4-3 1-15,16-4 1 16,27-15-2-16,38-19-14 16,31-36-172-16</inkml:trace>
  <inkml:trace contextRef="#ctx0" brushRef="#br0" timeOffset="6865.1548">5839 6759 47 0,'0'-15'473'0,"0"13"-431"15,0 2-32-15,0 22-10 16,0 20 4-16,0 21 26 16,0 12-3-16,0 16-5 15,-1 12 1-15,-8 11 6 16,0 2-10-16,0-4-13 15,0-10-4-15,3-17-2 16,5-22-3-16,1-23-13 0,0-24-27 16,9-16-16-16,13-20-70 15,6-28-131-15</inkml:trace>
  <inkml:trace contextRef="#ctx0" brushRef="#br0" timeOffset="7131.5354">6302 6892 541 0,'-7'19'29'0,"4"23"-14"16,-2 9 9-16,1 10 28 15,-6 12-26-15,-4 14-7 16,-4 4-6-16,-5 3-6 15,3-3-7-15,5-11 0 16,6-14-3-16,9-24-9 16,0-21-41-16,9-21-39 15,12-7-25-15,7-24 16 16,3-10-63-16</inkml:trace>
  <inkml:trace contextRef="#ctx0" brushRef="#br0" timeOffset="7412.1005">6562 7186 429 0,'0'34'66'0,"0"18"-9"16,6 6-17-16,7 2 8 15,0-1-15-15,5-14-13 16,5-16-13-16,8-25-1 15,12-8 18-15,11-45 8 16,7-22-14-16,0-16-10 16,-8-4-6-16,-9 6-2 15,-12 12 0-15,-13 21 0 0,-9 14-2 16,-7 14-11 0,-3 14-39-16,0 6-58 0,0 4-55 15,0 0-104-15</inkml:trace>
  <inkml:trace contextRef="#ctx0" brushRef="#br0" timeOffset="7663.5982">7382 6525 49 0,'8'-10'458'0,"-8"10"-427"15,0 10-18-15,0 32 60 16,0 19-17-16,0 26-27 15,0 20 3-15,-6 20 8 16,-8 15-3-16,-1 3-13 0,-2-9-11 16,3-19-13-16,1-24 0 15,8-30-4-15,5-28-22 16,0-31-35-16,24-15-32 16,9-39-13-16,4-18-60 15,5-13-47-15</inkml:trace>
  <inkml:trace contextRef="#ctx0" brushRef="#br0" timeOffset="7896.2902">7777 6487 467 0,'0'0'58'16,"0"15"-50"-16,0 18 32 15,-2 19 9-15,-1 18-4 16,-2 25-11-16,-2 18 7 15,-6 15-10-15,-3 5-7 16,1-7-11-16,-1-10-10 16,2-17-3-16,3-21-5 15,5-17-14-15,6-25-35 16,0-19-37-16,4-17-72 16,11-23-179-16</inkml:trace>
  <inkml:trace contextRef="#ctx0" brushRef="#br0" timeOffset="8245.3008">8103 6786 214 0,'0'-7'217'15,"0"6"-160"-15,0 1-22 0,0 0 9 16,0 3-14 0,0 14 19-16,6 6-10 0,4 0-4 15,-1 3-10-15,5 1-9 16,2-7-5-16,1 1-7 15,5-10-1-15,2-7-2 16,1-4 0-16,2 0-1 16,-2 0-5-16,-1-7-34 15,-3 2-57-15,-10 0-118 16</inkml:trace>
  <inkml:trace contextRef="#ctx0" brushRef="#br0" timeOffset="8477.9296">8136 7184 269 0,'0'2'296'0,"0"4"-269"16,16 0 35-16,7-3-4 15,3-3-36-15,1 0-19 16,1 0-3-16,-1-6-2 16,0-1-51-16,-9-2-182 15</inkml:trace>
  <inkml:trace contextRef="#ctx0" brushRef="#br0" timeOffset="9376.5239">9196 7151 404 0,'-4'31'64'16,"4"21"-46"-16,0 9 29 15,27 9-6-15,14 3 8 16,17 2-10-16,10-4-11 16,5-18-14-16,-1-23-7 15,1-25-1-15,-5-7 3 16,-3-34-6-16,-9-17-2 16,-11-17-1-16,-11-12-1 15,-13-11-4-15,-16-9-7 16,-5-6-13-16,-23-2-7 15,-11 2-4-15,-3 8 22 16,5 16 13-16,3 16 1 0,3 14 0 16,1 17 1-16,1 8-1 15,3 6 1-15,4 3 2 16,4-2-1-16,4-4 2 16,6 0-2-16,3-7 6 15,3-1 3-15,21 1-5 16,10 0 3-16,11 3 0 15,16 2-3-15,21 2 4 16,20-2 7-16,29 0-1 16,20-5 2-16,29-3 7 15,25-4-6-15,26 2 10 16,31 2-15-16,16 9 3 0,15 8-7 16,6 8 0-16,13 5-1 15,13-1 2-15,6 4 7 16,5-2 1-16,-12-1-9 15,-18 3-8-15,-29 2-2 16,-44 1 4-16,-45 0-4 16,-40 1-6-16,-39 12-19 15,-38 1-57-15,-38-5-112 16,-33-7-189-16</inkml:trace>
  <inkml:trace contextRef="#ctx0" brushRef="#br0" timeOffset="10889.0894">10727 6566 155 0,'0'0'57'0,"0"0"-34"16,0 0 2-16,0-1 13 15,0-1 16-15,0-1-4 16,0 1-2-16,0 1 1 15,0-1-18-15,0 0 0 16,0 2-4-16,0 0-8 16,-3 0-8-16,-4 0-4 15,-7 14 0-15,-8 17-1 16,-8 9-3-16,-6 15-1 0,-1 11-1 16,4 3 1-16,14-5-2 15,14-15-1-15,5-17 1 16,37-18 1-16,26-14 1 15,15 0 0-15,10-18 2 16,-2-4-1-16,-10-1-2 16,-13 4-1-16,-17 2-1 15,-11 4-15-15,-18 4-95 16,-15-2-145-16</inkml:trace>
  <inkml:trace contextRef="#ctx0" brushRef="#br0" timeOffset="11154.7733">11181 6427 416 0,'0'-4'106'0,"-5"4"-83"15,1 8-12-15,-7 20 22 16,-2 17-8-16,-5 11 8 15,-3 16 3-15,-4 9-4 16,-1 7 4-16,-2 6 2 16,0-2-11-16,1 3-18 15,4-10-9-15,7-10 0 0,8-21-8 16,8-20-25 0,0-23-49-16,11-11-63 0,17-17-49 15</inkml:trace>
  <inkml:trace contextRef="#ctx0" brushRef="#br0" timeOffset="11769.965">11473 6399 49 0,'-6'0'107'0,"3"0"-54"16,0 0-9-16,-1 0-8 15,1 0-8-15,-2 0 3 16,1 0 6-16,-2 0-9 15,3 0 2-15,0 0 2 16,3 0-10-16,-2 0-8 16,2 0 5-16,0 0 13 15,0 0 12-15,17-7 3 16,9 0 0-16,6-1-1 16,-7 1-13-16,-4 7 4 15,-10 0-15-15,-9 10-16 16,-2 21 0-16,-5 13 4 15,-16 6-8-15,0 0-1 0,7-4-1 16,14-12 0-16,3-7 0 16,35-15-1-16,11-8-5 15,9-4-21-15,5-4-66 16,0-8-73-16,-10-2-124 16</inkml:trace>
  <inkml:trace contextRef="#ctx0" brushRef="#br0" timeOffset="15178.5658">12112 6939 108 0,'-12'-1'69'0,"3"-2"-32"0,1-1 2 16,2 2 18-1,2-2 3-15,2 3-8 0,2-2 7 16,0 1 12-16,24-1-19 16,17 0-11-16,17 0-2 15,12 1-14-15,7-1-5 16,-5-2-7-16,-14 2-11 16,-19-2-2-16,-17 1-10 15,-10-4-47-15,-12 3-104 16,0-1-121-16</inkml:trace>
  <inkml:trace contextRef="#ctx0" brushRef="#br0" timeOffset="15361.4827">12352 6748 483 0,'-5'35'86'15,"5"18"-1"-15,0 6-38 16,0 6 0-16,-1 2-23 15,-12-1-18-15,-1-5-6 16,3-11-4-16,1-10-26 16,10-14-87-16,0-20-110 15</inkml:trace>
  <inkml:trace contextRef="#ctx0" brushRef="#br0" timeOffset="15611.1733">12957 6549 194 0,'-97'75'393'0,"-5"31"-372"16,18 27-5-16,20 9 32 15,28-10-7-15,26-17-37 16,10-21-3-16,34-31-1 15,17-25-2-15,10-18-11 16,4-18-21-16,6-2-20 16,-3-17-82-16,-8-11-3 15</inkml:trace>
  <inkml:trace contextRef="#ctx0" brushRef="#br0" timeOffset="15843.7106">13016 7091 265 0,'-3'10'257'0,"3"4"-201"16,22 2 10-16,20-3-12 15,7-8-26-15,5-3-21 0,-2-2-2 16,-7 0-5-1,-6 0-1-15,-6-3-22 0,-5 0-114 16,-6-7-160-16</inkml:trace>
  <inkml:trace contextRef="#ctx0" brushRef="#br0" timeOffset="16076.176">13626 6865 552 0,'-36'30'53'16,"0"21"-17"-16,-3 7-19 0,5 3-11 15,12-4-6 1,11-9-2-16,11-15-2 0,20-18-6 16,26-15 7-16,15-4 0 15,8-26 2-15,1-5-1 16,-4-3-21-16,-8 2-28 15,-11-1-58-15,-14 1-66 16</inkml:trace>
  <inkml:trace contextRef="#ctx0" brushRef="#br0" timeOffset="16259.8303">13963 6796 360 0,'-18'54'166'0,"0"15"-117"0,5 7-17 15,-6 4-3-15,0 1-7 16,2-5-18-16,2-3-4 16,0-10-1-16,3-8-16 15,6-17-54-15,6-27-150 16</inkml:trace>
  <inkml:trace contextRef="#ctx0" brushRef="#br0" timeOffset="16475.5903">14217 6497 586 0,'0'12'44'16,"12"26"10"0,-2 14-11-16,-3 16 10 0,-7 11-12 15,0 16-12-15,-22 8-4 16,-11 6-13-16,-10 0-11 15,-2-5-1-15,2-11-1 16,4-14-20-16,13-18-97 16,9-31-129-16</inkml:trace>
  <inkml:trace contextRef="#ctx0" brushRef="#br0" timeOffset="16941.0746">14525 6469 157 0,'-5'-4'239'0,"2"2"-215"16,3 2 13-16,0-2 16 0,0-1-4 16,0 0-7-16,0-1 5 15,11 2-4-15,5 2 4 16,1 0-5-16,0 0-3 15,-2 0-7-15,-6 4-8 16,-2 8-8-16,-4 6-7 16,-3 6-2-16,0 7-2 15,-6 4-2-15,-6 5-1 16,2-3-2-16,4 0 0 16,6-9 0-16,0-3-1 15,16-5-2-15,11-6-14 16,4-9-42-16,13 1-69 0,0-6-106 15</inkml:trace>
  <inkml:trace contextRef="#ctx0" brushRef="#br0" timeOffset="17606.0331">15594 6778 306 0,'-3'-6'197'0,"3"0"-139"0,5 0 8 16,20 3-16-16,12 0-6 15,6 1-14-15,5 2-14 16,1 0-9-16,-5 0-6 15,-1 0-1-15,-7 0-2 16,-8 4-19-16,-1 6-88 16,-12-2-130-16</inkml:trace>
  <inkml:trace contextRef="#ctx0" brushRef="#br0" timeOffset="17772.3619">15792 7023 555 0,'0'0'83'0,"11"12"-18"16,14 4-4-16,5 0-51 15,3-4-10-15,4-2-9 16,2-10-127-16,-2-2-303 16</inkml:trace>
  <inkml:trace contextRef="#ctx0" brushRef="#br0" timeOffset="19052.5398">16650 6814 255 0,'0'-6'286'0,"0"6"-248"15,0 13-30-15,6 21-6 16,3 14 7-16,6 12 4 15,0 8-1-15,3 9 16 16,1-1-3-16,4-2-2 16,2-10-7-16,5-14-4 15,1-15-6-15,2-17-2 0,1-14 1 16,-2-4 0 0,0-15-4-16,-2-12-1 0,-1-12-1 15,-4-9-4-15,-3-12-8 16,-5-16-10-16,-5-17-8 15,-2-15 3-15,-4-16 3 16,-3 0 9-16,-1 10-4 16,-1 15 19-16,-1 22 1 15,0 11 0-15,0 13 1 16,-7 9-1-16,-10 8 0 16,-1 8 0-16,-3 2 0 15,-1 2 1-15,3 4-1 0,1 1 1 16,7 3-1-1,4 3 3-15,5 4 1 0,2 1 1 16,0 2 3-16,8 0-3 16,15-1 0-16,12-4 4 15,11 0 5-15,22-4-5 16,20 3 2-16,25 2 1 16,23 2 4-16,17 2-1 15,7 4 4-15,4 2-7 16,0 0-5-16,6 0-5 15,17 0-1-15,14 12 7 16,17 6 17-16,16 0-21 16,2 5-2-16,3 0 2 15,-1-1-3-15,-17-1-1 16,-27-6 0-16,-48-4 0 0,-46-5-1 16,-44-2-14-16,-30-4-40 15,-23 0-63-15,-7 0-91 16</inkml:trace>
  <inkml:trace contextRef="#ctx0" brushRef="#br0" timeOffset="19617.7986">17844 6494 13 0,'-6'-13'183'0,"0"5"-150"16,3 6 13-16,3-2-17 15,0 2-7-15,0-4-13 16,0-2-5-16,0 1 6 15,0-1 37-15,0 1 12 16,0 1 3-16,0 4 4 16,0 2-19-16,0 0-19 15,0 0-14-15,0 12-8 16,0 18 15-16,-8 16 12 16,-8 18-11-16,-5 13 1 15,-6 11-1-15,-8 8-7 0,-3-1-6 16,2 0-7-1,6-6-2-15,8-14-5 0,9-19-12 16,10-22-34-16,3-27-48 16,12-7-53-16,19-26-8 15,9-16-164-15</inkml:trace>
  <inkml:trace contextRef="#ctx0" brushRef="#br0" timeOffset="20017.8726">18144 6553 421 0,'0'-9'57'16,"0"8"-9"-16,-2 0-10 15,1 1-17-15,-5 0-16 16,-8 2-4-16,-4 20 2 15,-9 10 1-15,-2 12 10 16,-6 12 11-16,1 12 6 16,4 9 4-16,8 1-5 15,11-5 0-15,11-12-12 16,0-10-1-16,27-17-6 16,15-15 6-16,11-16-3 15,7-3 1-15,-4-17-1 16,-7-13-5-16,-18-3-6 0,-15 2-2 15,-16 1 1-15,-10 0-2 16,-26 4-1-16,-6 4-10 16,2 8-22-16,15 12-30 15,15 2-51-15,10 6-94 16,0 10-201-16</inkml:trace>
  <inkml:trace contextRef="#ctx0" brushRef="#br0" timeOffset="20265.8548">18506 6922 208 0,'0'-3'227'16,"8"0"-165"-16,23 3 17 15,12 0-25-15,10 0-20 16,9 0-11-16,2 0-1 16,-1 0-7-16,-14 0-10 15,-16 0-5-15,-14 0-3 16,-11 0-38-16,-8 0-113 16,-5 0-218-16</inkml:trace>
  <inkml:trace contextRef="#ctx0" brushRef="#br0" timeOffset="20449.1416">18867 6744 400 0,'-13'30'108'16,"5"17"-18"-16,-5 9-11 16,-10 6-11-16,-5 8-30 15,-2-1-24-15,2-2-14 16,4-4-5-16,9-5-43 15,5-8-86-15,8-18-103 16</inkml:trace>
  <inkml:trace contextRef="#ctx0" brushRef="#br0" timeOffset="20764.7679">19404 6540 229 0,'0'0'247'15,"-13"9"-225"1,-4 27 56-16,-6 16-10 0,-2 15-17 15,-6 14-8-15,-3 6-2 16,-2 2-8-16,-1 1-25 16,1-3-7-16,0-2-1 15,6-10-10-15,10-12-51 16,12-17-75-16,8-26-106 16</inkml:trace>
  <inkml:trace contextRef="#ctx0" brushRef="#br0" timeOffset="21180.4167">19740 6708 181 0,'0'-2'179'16,"-9"2"-166"-16,3 0 26 15,-4 9 33-15,-4 13-17 16,-4 11 0-16,-5 9 0 16,-6 12 0-16,-1 9 5 15,5 7-7-15,5-4-19 0,11-8-21 16,9-13-11-1,5-13-1-15,20-14-1 0,13-13 4 16,7-5 2-16,4-9 8 16,-4-19 7-16,-7-2 5 15,-14 0-1-15,-12 2-9 16,-12 1-5-16,-19 1-11 16,-22 8 0-16,-9 7 0 15,2 10-3-15,12 1-23 16,20 0-96-16,16 2-169 15</inkml:trace>
  <inkml:trace contextRef="#ctx0" brushRef="#br0" timeOffset="21779.6567">21172 6766 425 0,'0'-7'182'16,"14"7"-136"-16,18 0 1 15,10 5-31-15,3 5-12 16,-5 4-4-16,-7-1-4 16,-8 3-40-16,-12-1-74 15,-13 1-97-15</inkml:trace>
  <inkml:trace contextRef="#ctx0" brushRef="#br0" timeOffset="21929.5651">21183 7013 436 0,'0'0'135'16,"10"11"-25"-16,17 1-37 16,6 5-56-16,9-1-16 15,4 8-1-15,-4-13-57 16,-9-11-319-16</inkml:trace>
  <inkml:trace contextRef="#ctx0" brushRef="#br0" timeOffset="22577.3786">22039 6865 119 0,'-12'0'386'16,"-1"1"-355"-16,2 30 10 16,4 11 18-16,1 8-17 15,6 6-12-15,0 3-5 16,7 1-1-16,16-6-4 15,5-11-10-15,6-16-8 16,4-17 3-16,2-10 1 16,-3-8-3-16,-1-24-2 15,-3-12-1-15,-8-11-1 0,-11-8-2 16,-14-9-2 0,0-13-11-16,-20-13 3 0,-13-11 3 15,-5 6 5-15,0 14 4 16,5 24 1-16,8 24 0 15,12 18 1-15,4 11 2 16,9 5 0-16,7 4 1 16,30 0 4-16,31 2-3 15,35 1 17-15,38 0 1 16,34 0 3-16,13 0 3 16,0 0-4-16,-21 0-10 15,-25-10-14-15,-29 1-1 0,-25 2-6 16,-10 7-48-16,-11 0-134 15,-6 0-196-15</inkml:trace>
  <inkml:trace contextRef="#ctx0" brushRef="#br0" timeOffset="23358.7361">22608 6847 186 0,'-4'-6'144'16,"-2"1"-97"-16,6 3 5 15,-1 2-37-15,1 0-9 16,0 0 9-16,0 0 13 16,0-2 13-16,0 0 11 0,0-1-11 15,9-1-1-15,15 2-20 16,13-2 4-16,8 1 1 16,6 1-1-16,-5 2 14 15,-12 0-14-15,-16 0-14 16,-13 0-8-16,-5 11-2 15,-5 9 0-15,-19 4 2 16,-6 4-1-16,0-6-1 16,10-3 0-16,14-6-4 15,6-5 0-15,26 0 0 16,16 0 4-16,9 8 0 16,-5 2 3-16,-10 2 5 15,-17 2 9-15,-19 7 11 0,-13 4-12 16,-39 8 2-1,-26-3-16-15,-7-8-2 0,5-11-12 16,14-16-57-16,18-3-64 16,17-5-103-16</inkml:trace>
  <inkml:trace contextRef="#ctx0" brushRef="#br0" timeOffset="23907.4653">23277 6872 217 0,'-4'-5'123'0,"-3"3"-86"0,7 2-10 15,0-4-8-15,0 2 36 16,0-2 9-16,14-1-30 16,10-2-2-16,6 0 12 15,7 1 4-15,4-1-3 16,-2 6 7-16,-10 0-7 16,-9 1-18-16,-16 0-13 15,-4 7-10-15,-22 20 0 16,-18 13 0-16,-13 12-2 15,-2 5 0-15,4-1-1 16,15-3 0-16,22-7-1 16,14-9 1-16,38-7 0 15,22-8-1-15,18-4 0 0,13-4-12 16,7-9-59-16,5-5-97 16,-9-4-97-16</inkml:trace>
  <inkml:trace contextRef="#ctx0" brushRef="#br0" timeOffset="24506.0342">24274 6606 149 0,'-3'3'115'16,"-3"4"-91"-16,6-2 32 0,0 0 20 15,12-3-7 1,18-2 15-16,14 0-9 0,16 0-16 15,10 0-21-15,-2 0-14 16,-9 0-17-16,-18 0-7 16,-15 0-13-16,-11 9-57 15,-15 6-133-15,-12 1-242 16</inkml:trace>
  <inkml:trace contextRef="#ctx0" brushRef="#br0" timeOffset="24672.2509">24441 6886 436 0,'21'-8'251'0,"19"8"-189"16,17 0 14 0,13 10-56-16,3 12-20 0,-4 4-5 15,-8-2-106-15,-9-15-287 16</inkml:trace>
  <inkml:trace contextRef="#ctx0" brushRef="#br0" timeOffset="27166.1414">25582 6487 325 0,'0'-6'104'0,"0"6"-48"16,0 0-19-16,0 0-23 15,0 0-10-15,-11 4 2 16,-9 11 10-16,-8 7 10 16,-7 7-6-16,-3 2-4 15,0 3 0-15,6 0-9 0,8-2-4 16,12-2-2-1,9-8 0-15,3-2-1 0,12-2 1 16,22-5 1-16,14-6 0 16,10-3 3-16,6-2-4 15,-1-2 1-15,-5 0-2 16,-15 0 0-16,-14 0-4 16,-12 0-28-16,-12 0-53 15,-5 3-95-15</inkml:trace>
  <inkml:trace contextRef="#ctx0" brushRef="#br0" timeOffset="27415.6011">25891 6443 370 0,'-25'18'85'0,"0"18"-14"15,-1 16-24-15,-1 14-13 16,-4 12-3-16,-2 8 4 16,-1 7-7-16,0 2-10 15,2 0-14-15,7-3-4 16,7-10-2-16,8-13-5 16,8-20-32-16,2-16-72 15,21-26-60-15,12-7-203 16</inkml:trace>
  <inkml:trace contextRef="#ctx0" brushRef="#br0" timeOffset="27831.731">26164 7087 405 0,'-19'72'90'0,"11"9"9"16,8-9-50-16,0-12-20 16,17-18-18-16,17-17-5 0,11-19 0 15,8-8 0-15,4-34 0 16,3-23-6-16,-6-11 0 16,-11-10-7-16,-13-7-9 15,-12-5 4-15,-14-8 3 16,-4-2 1-16,-1 11 7 15,-16 21 1-15,-2 23 0 16,3 26 0-16,4 12 1 16,7 5-1-16,5 4 0 15,9 0-3-15,24 0 3 16,21-6 2-16,19-5 11 0,19-3 9 16,22 1 7-1,5-2 15-15,-7 1-17 0,-18 5-23 16,-27 3-4-1,-25 4-18-15,-18 2-59 0,-20 0-113 16,-4 8-124-16</inkml:trace>
  <inkml:trace contextRef="#ctx0" brushRef="#br0" timeOffset="28246.6579">26913 6892 352 0,'0'-4'91'0,"0"1"-42"16,3-2-24-16,16-2-1 15,4 0 2-15,5-3 7 16,8 1-1-16,6-4 2 16,4 1 8-16,3 0-4 15,-1 2 4-15,-3 4 0 16,-12 4-11-16,-17 2-22 16,-9 0-7-16,-7 25-2 15,-19 16 1-15,-17 18 0 16,-11 13 3-16,3 1 0 0,15-9-3 15,18-17 0-15,12-16-1 16,41-18 2-16,27-10 10 16,22-3-11-16,21-3-1 15,4-10-67-15,-7-13-201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20:37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5960 7093 274 0,'2'-2'27'16,"-2"2"12"-16,0 0 2 16,-4 10 13-16,-16 17-8 15,-10 12-15-15,-4 9 3 16,-9 11 3-16,-7 11-14 0,-11 13-8 15,-10 14-2 1,-7 16 2-16,-1 12-9 0,12 12-3 16,22-5 7-16,24-14-4 15,21-21-6-15,22-27 1 16,31-21-1-16,20-18 0 16,8-12 2-16,2-13 1 15,-3-6 0-15,-6 0-1 16,-7-6 0-16,-11-6-2 15,-10-4-2-15,-14-1-7 16,-20 1-18-16,-6-2-64 16,-8 0-122-16</inkml:trace>
  <inkml:trace contextRef="#ctx0" brushRef="#br0" timeOffset="266.1658">5477 7695 511 0,'28'-19'10'16,"27"1"7"-16,19-4 35 15,9 1-11-15,1 3-17 0,-1 3-4 16,-9 8-16-1,-9 7-4-15,-10 0-2 0,-6 0-13 16,0 11-41-16,3 7-94 16,1 6-148-16</inkml:trace>
  <inkml:trace contextRef="#ctx0" brushRef="#br0" timeOffset="631.8466">6781 7584 423 0,'-51'29'93'0,"3"17"-88"0,2 10 2 16,6 12 19-16,6 7-1 15,2 5-13-15,9-5-3 16,12-15 0-16,9-18-9 15,2-23 0-15,26-19 0 16,11-14 0-16,10-33 1 16,8-17-1-16,3-7-2 15,0 1 2-15,-4 8 0 16,-13 17 3-16,-12 16 7 16,-12 21 7-16,-10 8-8 15,-7 22-8-15,0 22 15 16,-12 9 10-16,-8 6-21 0,-1 2-5 15,2 3-5 1,7-5-39-16,12-11-53 0,0-16-81 16</inkml:trace>
  <inkml:trace contextRef="#ctx0" brushRef="#br0" timeOffset="897.969">7237 7664 361 0,'3'-3'93'0,"-3"3"-52"16,4 9-23-16,-4 21 42 16,0 2-17-16,0 0-19 15,3-6 1-15,8-15-14 0,12-11-8 16,20 0 2 0,15-25 2-16,14-1 3 0,3 4 10 15,-3 12 14-15,-12 10 6 16,-18 19-8-16,-20 22-22 15,-17 15-3-15,-5 0-4 16,-14 5-3-16,-8-7-9 16,3-10-51-16,11-18-109 15,8-26-193-15</inkml:trace>
  <inkml:trace contextRef="#ctx0" brushRef="#br0" timeOffset="1396.7005">8506 7067 234 0,'-11'-2'219'15,"-10"2"-184"-15,-1 24 11 16,-5 22-3-16,-9 23 18 16,5 23-13-16,5 17-8 15,6 11 5-15,9 2 4 16,11-17-29-16,0-23-16 0,14-29-3 16,17-27-1-16,11-26 0 15,16-9 2-15,13-43 2 16,12-25 0-16,6-20-3 15,-1-14 1-15,2-11-2 16,-7-13 2-16,-14-9 1 16,-21-5 2-16,-29 13-5 15,-19 29 1-15,-14 36-1 16,-27 40 2-16,-16 31 0 16,-16 44-1-16,-10 38 0 15,8 22-1-15,18 15 1 16,23 4 3-16,19-8 3 0,15-13-5 15,3-24-2-15,25-24-1 16,18-20 0-16,17-21-10 16,13-13-55-16,21-11-92 15,3-29-220-15</inkml:trace>
  <inkml:trace contextRef="#ctx0" brushRef="#br0" timeOffset="1979.3796">9856 7232 515 0,'21'0'80'0,"16"0"-78"0,11 0 17 16,7-2 5-16,-9-5-24 15,-12-1-3-15,-15 1-29 16,-8 2-113-16,-11 5-196 15</inkml:trace>
  <inkml:trace contextRef="#ctx0" brushRef="#br0" timeOffset="2111.7147">9821 7505 460 0,'29'6'125'0,"11"2"-34"16,17-3-47-16,5-4-42 0,4-1-2 15,-12-4-80-15</inkml:trace>
  <inkml:trace contextRef="#ctx0" brushRef="#br0" timeOffset="4688.436">11218 6325 353 0,'0'-6'147'0,"0"6"-135"16,6 0-8-16,12 8 17 15,6 12 22-15,5 5-17 16,7 6-11-16,2 0 8 16,2 0-7-16,2-1-1 15,-5-3-11-15,-4-3-4 16,-8-3-2-16,-6-1-5 16,-7-3-25-16,1-6-117 15,-6-11-210-15</inkml:trace>
  <inkml:trace contextRef="#ctx0" brushRef="#br0" timeOffset="4889.4213">11791 6344 460 0,'-35'28'158'16,"0"19"-144"-16,-10 11 10 15,-9 11 4-15,-7 11-17 16,-9 7-11-16,-5 5-8 16,2 3-35-16,5 2-89 15,4-5-67-15</inkml:trace>
  <inkml:trace contextRef="#ctx0" brushRef="#br0" timeOffset="5104.1057">10791 7325 306 0,'-15'0'58'0,"9"0"-2"16,6 0 9-16,3-8-6 16,35-4-4-16,24-5 15 15,32-3-7-15,30 0-28 16,24 0-2-16,10 0-8 16,-4 0-9-16,-14 3-13 15,-22 5-3-15,-26 4-4 16,-17 8-20-16,-26 0-88 15,-16 9-97-15,-27 15-205 16</inkml:trace>
  <inkml:trace contextRef="#ctx0" brushRef="#br0" timeOffset="5553.2967">11146 7664 516 0,'3'0'60'0,"29"12"-46"15,14 20 63-15,8 6-13 16,5 4-34-16,-2 4-7 16,-3 0-5-16,-12 1-15 0,-7 1-3 15,-9-4-6-15,-6-4-27 16,-1-4-88-16,-6-18-108 16</inkml:trace>
  <inkml:trace contextRef="#ctx0" brushRef="#br0" timeOffset="5686.2412">11555 7662 606 0,'-61'16'69'15,"0"30"-45"-15,-11 10 9 16,-5 12-1-16,2 10-32 16,6 0-10-16,19-5-132 0,18-17-419 15</inkml:trace>
  <inkml:trace contextRef="#ctx0" brushRef="#br0" timeOffset="6168.4209">12850 7100 209 0,'18'-5'391'16,"7"3"-383"-16,10 2 24 16,-1 0-17-16,-9 0-15 15,-11 0-11-15,-8 0-69 16,-6 15-229-16</inkml:trace>
  <inkml:trace contextRef="#ctx0" brushRef="#br0" timeOffset="6301.4488">12886 7392 537 0,'24'0'58'0,"12"0"-3"15,8 0-26-15,7 2-28 16,6 1-1-16,1-3-29 0,-10-7-339 16</inkml:trace>
  <inkml:trace contextRef="#ctx0" brushRef="#br0" timeOffset="7099.2631">14473 6116 412 0,'2'-7'56'16,"28"-3"-20"-16,12-2 35 15,11-2-6-15,10-1-18 16,6 0-11-16,5 1 2 16,-4 4 2-16,-15 4-18 15,-17 4-14-15,-19 2-6 16,-19 0-1-16,-3 18-1 15,-36 20 3-15,-22 19-3 16,-12 12 0-16,0 3-1 16,12-3-1-16,22-10 1 0,29-9 1 15,10-12-1 1,38-6-1-16,25-10 2 0,18-6 0 16,6-5-1-16,4-2-1 15,-7-3-9-15,-11 1-16 16,-22 0-51-16,-15 1-87 15,-36 0-154-15</inkml:trace>
  <inkml:trace contextRef="#ctx0" brushRef="#br0" timeOffset="7332.3265">14061 6875 436 0,'-17'14'237'0,"17"4"-207"15,36-3-3-15,42-6 40 16,52-5-13-16,42-4-28 16,40 0-5-16,27-2-3 15,-4-4-10-15,-20-4-8 16,-33 1 0-16,-43-4-3 16,-32-1-13-16,-29 2-55 15,-17 6-72-15,-18-3-104 16</inkml:trace>
  <inkml:trace contextRef="#ctx0" brushRef="#br0" timeOffset="7914.0645">13908 7937 327 0,'0'-6'112'15,"21"1"-73"-15,12-3 19 16,14 0-4-16,4-1-19 16,-5-2-16-16,-4 6-13 15,-12 2-6-15,-14 3-10 16,-8 0-51-16,-8 0-213 16</inkml:trace>
  <inkml:trace contextRef="#ctx0" brushRef="#br0" timeOffset="8279.7164">14333 7688 479 0,'23'-19'101'0,"11"1"-91"16,13 1 29-16,3 5 9 15,-2 1-25-15,-8 3-19 16,-9 5 1-16,-8 1 2 16,-10 2-2-16,-9 0-3 15,-4 17-1-15,-7 13 3 0,-21 11 5 16,-10 7-4-16,-5 8-4 16,2 0 0-16,9 0 1 15,11-1 3-15,12-7 3 16,9-6-5-16,12-7 1 15,22-6 2-15,13-9-3 16,9-3-1-16,7-7-2 16,1-6-1-16,-6-2-5 15,-8-2-16-15,-12 0-83 16,-8-16-93-16</inkml:trace>
  <inkml:trace contextRef="#ctx0" brushRef="#br0" timeOffset="8663.2426">15041 7850 359 0,'1'40'87'0,"14"7"-42"16,8-2-8-16,10-4 10 16,9-11-9-16,7-14-2 15,4-16-16-15,-1 0-4 16,-5-36-4-16,-9-13-8 15,-10-12-4-15,-13-4 0 16,-12 1-1-16,-3-4-1 16,-16 4-3-16,-13 6-7 0,-2 9 3 15,4 18 8 1,5 12 1-16,11 11 0 0,10 4 1 16,1 0-1-16,22 0 1 15,19-4-1-15,17-2 3 16,18-4 0-16,20-3 2 15,15-3 11-15,10-1 11 16,1 0-5-16,-15 1-17 16,-20 4-5-16,-25 4-12 15,-26 8-90-15,-23 4-159 16</inkml:trace>
  <inkml:trace contextRef="#ctx0" brushRef="#br0" timeOffset="9077.794">15820 7666 1 0,'-7'0'463'15,"3"0"-441"-15,4 0-9 0,0 0 12 16,0 0-3 0,8-5-9-16,17-5 23 15,10-1 18-15,13-3 0 0,6-3-13 16,-2 3 13-16,-12 5-2 16,-16 4-18-16,-15 5-21 15,-9 10-11-15,-6 25 1 16,-21 12-1-16,-4 5-1 15,3-1-1-15,8-3-1 16,20-7 0-16,0-4-1 16,27-6 0-16,7-4 1 15,-2-3 1-15,-11-3 1 16,-14 7 4-16,-7 3 5 0,-42 3 1 16,-21-1-11-1,-14-11-4-15,5-22-120 0,8-13-361 16</inkml:trace>
  <inkml:trace contextRef="#ctx0" brushRef="#br0" timeOffset="20916.0883">21547 3152 330 0,'1'-6'31'15,"4"2"-28"-15,4-4 6 16,0 2 10-16,2-2-1 16,-2 2-2-16,-2 0 13 15,-4 1 2-15,-2 3 0 16,-1-1 1-16,0 0-1 16,0 0-11-16,-14 1-15 0,-8 2-5 15,-9 0 0 1,-7 13 1-16,-3 14-1 0,-2 9 1 15,5 12 1-15,8 12 4 16,11 2 4-16,13 3 2 16,6-13-6-16,22-10-4 15,27-19-1-15,20-15 4 16,16-8 4-16,6-13 5 16,-1-23 7-16,-7-10 11 15,-15-8-15-15,-12-9-13 16,-20-7-3-16,-18-6-1 15,-18 3-2-15,-12 6 0 0,-31 12-4 16,-11 18-2 0,-3 17-7-16,3 15-5 0,2 5-10 15,9 16-44-15,1 10-98 16</inkml:trace>
  <inkml:trace contextRef="#ctx0" brushRef="#br0" timeOffset="21231.6266">21608 3347 409 0,'13'33'34'0,"14"6"56"16,9-1-38-16,0-2-19 16,0-4-17-16,-6-6-10 15,-5-4-6-15,-6-3-2 16,-8-7-22-16,-5-2-80 15,-6-7-205-15</inkml:trace>
  <inkml:trace contextRef="#ctx0" brushRef="#br0" timeOffset="21681.1629">22206 3114 386 0,'-3'3'26'0,"3"2"-12"16,9-2 28-16,20-3 25 16,18 0-19-16,13 0-8 15,10 0 8-15,0 0 0 16,-9 0-5-16,-16 5-10 16,-24 7-20-16,-18 12-9 15,-9 20-3-15,-36 20 14 16,-19 20-5-16,-5 9-8 15,10-6-2-15,26-11 0 0,30-18 0 16,28-16-1 0,47-12 1-16,29-9 0 0,17-12-1 15,1-6-6-15,-13-3-32 16,-18 0-57-16,-23-16-136 16</inkml:trace>
  <inkml:trace contextRef="#ctx0" brushRef="#br0" timeOffset="25205.6429">5726 10600 57 0,'0'-13'433'15,"0"7"-382"-15,0 6-25 0,-4 0-15 16,-16 28 9 0,-11 16-2-16,-17 21-11 0,-9 13-6 15,-2 12 0-15,4 5-1 16,13-3 2-16,13-8-2 15,19-16 0-15,10-22 2 16,19-17-1-16,23-15 1 16,20-13 13-16,10-1 11 15,9-7-3-15,4-13-10 16,3-4-8-16,-8 2-5 16,-9 3 0-16,-16 7-14 15,-19 4-50-15,-21 3-84 0,-15 0-146 16</inkml:trace>
  <inkml:trace contextRef="#ctx0" brushRef="#br0" timeOffset="25405.1191">5477 10963 531 0,'53'-26'43'15,"25"-1"-9"-15,15 0-3 16,1 0-15-16,-6 7-16 16,-9 2-4-16,-9 8-34 15,-10 3-106-15,-11 0-127 16</inkml:trace>
  <inkml:trace contextRef="#ctx0" brushRef="#br0" timeOffset="25771.3304">6809 10653 268 0,'-37'22'205'16,"-9"12"-182"-16,4 11 1 0,0 9 14 15,-2 14 3-15,3 8-16 16,5 3-5-16,9-6 0 16,13-17-13-16,14-16-5 15,4-25-2-15,25-15 0 16,12-15-1-16,6-32-3 16,2-13 3-16,-4-2 1 15,-6 9 5-15,-9 19 23 16,-11 15 16-16,-9 17-37 15,-7 4-7-15,-3 31 0 16,0 12 2-16,-9 10-2 16,-5 0-6-16,7-1-43 15,5-12-131-15,2-19-224 0</inkml:trace>
  <inkml:trace contextRef="#ctx0" brushRef="#br0" timeOffset="26020.0508">7143 10910 355 0,'0'0'252'16,"0"0"-219"-16,-1 0 0 15,1 0-8-15,0 0-3 16,6 0-16-16,22-14-1 16,16-14 15-16,11-10 13 15,3 1-7-15,-6 8 8 0,-8 13-1 16,-13 16-14-1,-15 20-11-15,-14 32-2 0,-2 16 8 16,-21 10-12-16,-4-5-2 16,2-7-14-16,13-18-92 15,8-26-216-15</inkml:trace>
  <inkml:trace contextRef="#ctx0" brushRef="#br0" timeOffset="26568.9765">8310 10342 597 0,'-36'0'60'15,"-4"10"-37"-15,-11 24 10 16,-7 25 16-16,-5 18-5 0,8 12-11 15,18 9 4-15,18-1 4 16,19-15-18-16,11-18-8 16,33-26-13-16,18-31-2 15,20-17 0-15,14-47 0 16,7-29 0-16,3-20 0 16,-9-10 0-16,-13 1 0 15,-22 8 0-15,-25 9 5 16,-31 12-2-16,-9 10-2 15,-38 17 2-15,-16 31-2 16,-15 28-1-16,-2 27 0 16,2 36 1-16,14 8 0 15,21 7 0-15,23-7-1 0,14-11 0 16,27-11-1-16,26-12-5 16,19-15-25-16,13-9-96 15,-5-13-137-15</inkml:trace>
  <inkml:trace contextRef="#ctx0" brushRef="#br0" timeOffset="27134.9044">9266 10533 260 0,'-1'0'317'16,"1"-2"-258"-16,8-5-21 16,26-3-14-16,18-4 26 15,14-1-1-15,4-1-26 16,0-1-4-16,-6 6-8 0,-10 0-11 15,-14 6 0-15,-13 5-25 16,-20 0-142-16,-11 12-262 16</inkml:trace>
  <inkml:trace contextRef="#ctx0" brushRef="#br0" timeOffset="27283.993">9474 10709 684 0,'9'0'86'0,"24"15"-67"16,22 1-7-16,12 3-12 15,5-7-42-15,-19-9-320 0</inkml:trace>
  <inkml:trace contextRef="#ctx0" brushRef="#br0" timeOffset="27833.5235">11175 9541 687 0,'0'-2'62'0,"0"2"-40"16,0 20-19-16,4 18 3 16,7 9-1-16,-1 5-5 15,-4-4-4-15,-6 0-29 16,0 2-108-16,-21-4-140 0</inkml:trace>
  <inkml:trace contextRef="#ctx0" brushRef="#br0" timeOffset="28032.1783">10582 10153 483 0,'-19'13'105'0,"19"6"-69"15,33-5 7-15,34-6 20 16,30-8-20-16,31 0-2 15,20-16-7-15,14-9-13 16,-6 3-6-16,-27 4-11 16,-31 3-4-16,-37 6-23 15,-19 2-121-15,-25-3-191 0</inkml:trace>
  <inkml:trace contextRef="#ctx0" brushRef="#br0" timeOffset="28531.5347">10800 10565 278 0,'-10'-16'318'0,"5"16"-274"15,5 0-26-15,0 30-15 16,0 16 22-16,0 18 5 16,0 11-7-16,8 3 2 15,7 1-8-15,0-11-2 16,9-16-12-16,2-20-2 15,6-22-1-15,4-10 2 16,-1-31 3-16,1-27 5 16,-10-17-9-16,-12-8-1 15,-14-8-1-15,-10 4 0 16,-23 9-4-16,0 17-4 0,11 23 3 16,9 23 5-16,11 10 1 15,2 0 0-15,21-1 0 16,27-5-1-16,25-5 1 15,21 1 0-15,12-5 1 16,13 0-1-16,-1 0 1 16,-9-2 0-16,-24 4-1 15,-24 6-9-15,-25 2-134 16,-24 3-257-16</inkml:trace>
  <inkml:trace contextRef="#ctx0" brushRef="#br0" timeOffset="29029.6729">11254 10737 267 0,'-18'0'96'0,"6"0"-36"16,6 0-2 0,6 0 6-16,0-3-17 0,0-7-2 15,22-5 20-15,14-6-11 16,13-2-9-16,4 0-8 15,-4 2 5-15,-10 11-6 16,-15 4-11-16,-15 6-18 16,-9 0-6-16,0 24-1 15,-9 14 0-15,-12 10 1 16,1-3-1-16,8-9-1 16,12-9-1-16,11-8-3 15,24-7 5-15,12-2 0 0,0-2 0 16,-6 5 1-1,-13 7 5-15,-19 12 12 0,-9 16 13 16,-34 10-14-16,-30-2-13 16,-16-16-4-16,-3-22-10 15,13-18-68-15,12-26-234 16</inkml:trace>
  <inkml:trace contextRef="#ctx0" brushRef="#br0" timeOffset="30010.5139">12352 10080 267 0,'-9'-2'98'0,"1"1"-85"15,4 1 0-15,1 0-8 16,3 0-5-16,0 0 1 0,0-2 7 16,5 0 37-16,11 2 23 15,11-4-6-15,9 0-23 16,10-3-1-16,6 0-9 15,0-3-19-15,-7 2-9 16,-12 4-1-16,-15 2-22 16,-14 2-70-16,-4 0-124 15</inkml:trace>
  <inkml:trace contextRef="#ctx0" brushRef="#br0" timeOffset="30193.582">12547 10277 617 0,'21'-9'80'15,"18"6"-45"-15,10 2-3 16,-4 1-29-16,-8 0-3 16,-17 6-97-16,-20-4-392 15</inkml:trace>
  <inkml:trace contextRef="#ctx0" brushRef="#br0" timeOffset="30825.2743">13704 9013 315 0,'3'-7'132'15,"3"4"-110"-15,5 1-3 16,3 2 27-16,-2 0-10 16,-3 0-22-16,-5 8-6 15,-4 10-1-15,0 4-5 16,-4 8-2-16,-14 6-2 16,-4 9-19-16,2 0-72 15,-2-2-145-15</inkml:trace>
  <inkml:trace contextRef="#ctx0" brushRef="#br0" timeOffset="31059.4603">14184 9011 487 0,'-7'0'30'15,"-7"16"-19"-15,-2 13 12 16,-5 8 10-16,-8 5-23 16,-5 9-7-16,-5 3-2 15,5-2-1-15,3-1-1 0,6-2-6 16,5-6-27 0,5-3-76-16,8-10-59 0,7-10-69 15</inkml:trace>
  <inkml:trace contextRef="#ctx0" brushRef="#br0" timeOffset="31390.3618">14044 9459 287 0,'-6'-2'68'0,"6"-1"-50"16,0-1 3-16,7-6 21 15,18-2 2-15,10-1 9 0,5-3-14 16,3 4-2-16,-7 1 2 16,-8 3-4-16,-11 5-4 15,-11 3-21-15,-6 12-10 16,-20 25 2-16,-15 19-1 16,-11 16-1-16,2 1 1 15,10-3-2-15,18-12 1 16,16-16 0-16,16-13-1 15,21-11-1-15,8-8-4 16,6-7-5-16,-1-3-17 16,-3 0-6-16,-8 0-63 15,-17 0-138-15</inkml:trace>
  <inkml:trace contextRef="#ctx0" brushRef="#br0" timeOffset="31623.1343">13384 10109 186 0,'-19'2'432'15,"19"-2"-389"-15,49 0-19 16,49 0 51-16,46-9-16 16,36-9-23-16,19-1-8 15,1 5-2-15,-17 4-10 16,-31 2-12-16,-37 4-4 0,-46 4-3 15,-33 0-9-15,-23 0-61 16,-13 18-108-16,-7-2-103 16</inkml:trace>
  <inkml:trace contextRef="#ctx0" brushRef="#br0" timeOffset="32289.3177">13583 10537 522 0,'-2'0'35'16,"2"0"-34"-16,6 14 6 16,13 10 11-16,1 6-2 15,2-4 2-15,1 3 14 16,0-7-5-16,0-8-10 15,4-8-11-15,-3-6-4 16,-1-3 0-16,-6-23-1 16,-8-12-1-16,-9-6 0 15,0-3-4-15,-9 0-3 16,-9 5 3-16,-1 7-3 0,4 9 5 16,4 10 2-16,8 4 0 15,3 3 0-15,8-2 0 16,23 2 0-16,15-4 1 15,14 2 3-15,13 2 4 16,8-1 7-16,-1 2 0 16,-13 1 8-16,-16 2-13 15,-18 3-10-15,-18 2-19 16,-11 0-96-16,-4 0-130 16</inkml:trace>
  <inkml:trace contextRef="#ctx0" brushRef="#br0" timeOffset="32753.2995">13976 10536 326 0,'0'-3'106'0,"0"3"-76"16,0-4-6-16,0 4 3 15,5-2-3-15,4-1 4 0,4-2 11 16,2-1 19 0,6-2-17-16,3 0-9 0,-1 3-7 15,-1 1-9-15,-7 2-10 16,-8 2 0-16,-4 0-5 15,-1 5 0-15,-2 17 1 16,0 6 0-16,0 2 0 16,0-4 0-16,0-4-2 15,10-6 1-15,10-2 0 16,-1-3 2-16,-3-5 14 16,-8 3 5-16,-8 4 0 15,0 7-8-15,-17 6-1 0,-22 4-12 16,-11-7-1-1,-1-9-16-15,8-9-62 0,15-3-51 16,17-2-61-16,11 0-201 16</inkml:trace>
  <inkml:trace contextRef="#ctx0" brushRef="#br0" timeOffset="32953.3912">14632 10425 567 0,'0'0'109'16,"-8"14"-73"-16,-19 32-5 16,-15 15-1-16,-16 14-19 15,-15 3-8-15,-3 7-2 16,0 1-1-16,7-2-1 0,14-7-2 16,13-9-19-16,13-16-58 15,13-16-81-15,11-19-59 16</inkml:trace>
  <inkml:trace contextRef="#ctx0" brushRef="#br0" timeOffset="33368.9062">14511 10981 190 0,'0'0'112'16,"-2"0"-65"-16,2 0-17 15,0 0 17-15,0-4 14 16,5-8-2-16,11-5-4 15,5 1-3-15,3 1-1 16,3 0 6-16,-7 5-5 16,-6 4-14-16,-8 6-16 15,-6 4-19-15,-1 29-2 0,-21 16 7 16,-3 8-2-16,3-3-6 16,13-8 4-16,9-11 6 15,13-13-4-15,27-10-6 16,13-9 0-16,7-3-1 15,-2 0-18-15,-6 0-103 16,-19 0-149-16</inkml:trace>
  <inkml:trace contextRef="#ctx0" brushRef="#br0" timeOffset="41482.8152">7957 13134 551 0,'-39'0'28'16,"9"27"1"-16,-1 17-12 16,-4 15 1-16,-4 17-5 15,-1 12-4-15,5 11 1 0,6 5 6 16,14 3-1-16,11-9-5 15,4-11-4-15,7-22 0 16,21-21 0-16,11-24 1 16,15-20 4-16,18-29 15 15,17-33 6-15,13-23-12 16,6-18-5-16,-6-11-8 16,-16 0-4-16,-18 3-2 15,-27 7-1-15,-30 5 0 16,-16 10 0-16,-42 16 0 15,-21 27-1-15,-19 30 0 16,-9 17-1-16,-3 50 1 16,5 21 1-16,14 16-1 15,20-3 1-15,21-9 0 16,24-11-1-16,15-14 1 0,15-15 0 16,29-12 0-16,20-15 0 15,15-9 0-15,9-1-2 16,-2-16-15-16,-9 0-48 15,-15-1-99-15,-19-4-197 16</inkml:trace>
  <inkml:trace contextRef="#ctx0" brushRef="#br0" timeOffset="41815.2566">8867 13288 661 0,'26'-20'49'0,"27"0"-38"15,12-1-3-15,-1 5-7 0,-13 5-1 16,-12 11-32 0,-21 0-117-16,-18 13-202 0</inkml:trace>
  <inkml:trace contextRef="#ctx0" brushRef="#br0" timeOffset="41981.5515">9011 13508 702 0,'9'-9'108'15,"18"9"-95"-15,9 0-6 16,3 0-7-16,4 13-12 15,-7 2-124-15,-20-10-348 0</inkml:trace>
  <inkml:trace contextRef="#ctx0" brushRef="#br0" timeOffset="50959.917">10087 13113 245 0,'-21'0'127'16,"9"0"-121"-16,9 0-4 15,3 0 2-15,0 0 6 16,11-8 12-16,8-8 18 16,8-4 20-16,6-4 0 15,10-3-11-15,3 5-4 0,8 2-9 16,-3 7-14-1,-8 9-12-15,-12 4-5 0,-11 1-3 16,-11 27-1-16,-9 12 0 16,-3 13 13-16,-21 3 2 15,-6 0-13-15,5-8-3 16,8-15 0-16,8-15-1 16,9-10 0-16,17-4 0 15,20-4 1-15,11 0 1 16,-5 0 2-16,-9 1 10 15,-14 10 7-15,-19 14-2 16,-4 20 2-16,-37 19 12 16,-26 13-24-16,-14-3-8 15,-8-11-1-15,6-14-1 16,15-16-5-16,16-14-11 0,18-7-48 16,18-5-39-16,15-3-27 15,3-4-41-15,27 0-120 16</inkml:trace>
  <inkml:trace contextRef="#ctx0" brushRef="#br0" timeOffset="51408.7795">11121 12940 315 0,'-37'8'53'15,"-4"25"-10"-15,-3 15-5 16,0 16 16-16,3 12 1 16,8 10-4-16,13 0 5 0,13-6-18 15,7-15-13-15,19-22-15 16,30-23-2-16,22-20 12 16,18-20 2-16,10-32-7 15,-4-11-7-15,-17-3 1 16,-30 0 3-16,-31 8-4 15,-18 1-6-15,-48 1 0 16,-25 4-2-16,-14 11-5 16,5 13-7-16,22 12-18 15,25 12-35-15,31 2-56 16,8 1-137-16</inkml:trace>
  <inkml:trace contextRef="#ctx0" brushRef="#br0" timeOffset="51807.7707">11758 12899 225 0,'-16'0'143'0,"4"0"-103"0,-2 11-10 16,7 7 5-16,-1 4 6 15,5 2 21-15,3-6-7 16,0-3-2-16,23-9-8 15,11-6-3-15,12-3 1 16,3-17-13-16,-10 0-4 16,-12 2-7-16,-21 4-8 15,-6 2-5-15,-22 0-5 16,-8-2-1-16,-1 4-27 16,20-3-99-16,11-9-232 15</inkml:trace>
  <inkml:trace contextRef="#ctx0" brushRef="#br0" timeOffset="55515.4669">13249 13508 473 0,'-17'6'78'0,"11"-2"-67"0,6-2-7 16,30-2-1-16,25 0 5 16,27-5 20-16,17-9 10 15,11 0-4-15,-1 4-13 16,-9 5-4-16,-16 5 0 15,-20 0-12-15,-12 0-5 16,-13 12-1-16,-9 5-20 16,-10 5-69-16,-14 2-106 15</inkml:trace>
  <inkml:trace contextRef="#ctx0" brushRef="#br0" timeOffset="56213.4986">14041 13260 353 0,'-8'-5'66'15,"5"3"-36"-15,2 2-13 16,1 0-9-16,0 0-6 15,0-2-1-15,-3 2 0 16,3-2 4-16,0 2 3 16,-2 0 18-16,1 0 8 15,-1 0-10-15,1 0-9 16,-1 0-8-16,2 0-4 16,0 0-1-16,0 0 3 0,0 0-2 15,0 0 0-15,0 0 0 16,0 0 1-16,0 0 1 15,-1 0-1-15,-1 0 0 16,2 0-1-16,-1 0-1 16,1 0 0-16,0 0 1 15,0 0 1-15,0-1 7 16,0 1 9-16,0-2-1 16,0 2-2-16,0 0-3 15,0 0 0-15,9 0 3 16,25 0 8-16,17 0 3 15,15 3-6-15,6 8 0 16,5 0-1-16,-5 3-1 0,-16 0-6 16,-18 0-8-1,-21 5-6-15,-17 14 0 0,-30 20 0 16,-41 19 0-16,-30 14 0 16,-15-1-6-16,8-11-4 15,27-18-13-15,30-25-44 16,38-18-61-16,13-13-109 15</inkml:trace>
  <inkml:trace contextRef="#ctx0" brushRef="#br0" timeOffset="57327.8083">16155 12875 262 0,'0'-15'239'0,"-6"8"-163"15,-2 7-4-15,-5 11-53 16,-12 31-7-16,-13 24 21 16,-12 16-9-16,-6 11-5 0,1 1-11 15,7-2-6-15,11-4-2 16,12-10 0-16,12-12-7 16,9-16-31-16,4-14-86 15,9-22-131-15</inkml:trace>
  <inkml:trace contextRef="#ctx0" brushRef="#br0" timeOffset="57659.9887">16593 13079 621 0,'-72'28'33'16,"19"14"-18"-16,20-2-14 15,29 0-1-15,11-5-2 16,35-5 2-16,18-3 0 16,4-5 0-16,0 1 1 15,-7 1 5-15,-17 0 33 16,-15 4 3-16,-21 6-13 15,-8 10-2-15,-33 6 11 16,-23 5-26-16,-10-5-11 0,-6-10-1 16,6-14-5-1,9-20-18-15,12-6-68 0,11-23-94 16,12-22-192-16</inkml:trace>
  <inkml:trace contextRef="#ctx0" brushRef="#br0" timeOffset="58109.7967">16681 13071 561 0,'17'-12'77'15,"24"0"-48"-15,24-2 19 0,17-1-20 16,12 0-15-16,6 0-12 15,-5 1-1-15,-7 2 0 16,-12-2 0-16,-13 7-3 16,-15 4-1-16,-17 3-1 15,-13 0-4-15,-13 32 2 16,-5 16 7-16,-23 20 0 16,-15 17 0-16,-4 15 3 15,3 13 3-15,10-1 8 16,13-7 15-16,16-13 27 15,3-25-39-15,36-20-8 16,23-21 2-16,21-19 2 16,18-7-8-16,6-36-2 0,-9-17-2 15,-18-11 0-15,-28-4-1 16,-31-4 0-16,-21-3 1 16,-18 2-2-16,-31 10 0 15,-14 18-2-15,-2 18-6 16,8 16-6-16,18 11-33 15,24 0-35-15,15 0-77 16,14 0-243-16</inkml:trace>
  <inkml:trace contextRef="#ctx0" brushRef="#br0" timeOffset="58409.0034">18208 13137 485 0,'-21'19'117'16,"15"3"-25"-16,6-3-57 15,21-9-20-15,21-6-9 16,11-4 0-16,4-11 10 15,-7-14 19-15,-12-5-1 16,-21 4 5-16,-17 2-3 0,-10 6-14 16,-33 3-19-16,-9 6-3 15,1 6-8-15,15 3-52 16,18 0-129-16</inkml:trace>
  <inkml:trace contextRef="#ctx0" brushRef="#br0" timeOffset="60802.7224">15090 9146 165 0,'-13'10'49'16,"3"5"-49"-16,6-1 0 16,-1-2 0-16,1-2 0 15,-1-5 3-15,2-1 31 16,2-4 49-16,-2 2-13 15,3-1-22-15,-1 2-21 16,-1 1 5-16,-1-1 13 16,0-2-5-16,-2 2 0 15,4 0-6-15,-1 2-11 16,1 2-14-16,1-3 1 16,0 2-3-16,12-1 18 0,16-2 15 15,15 1 1-15,11-4-8 16,15 0-7-16,2 4 4 15,-2 0-14-15,-9 4-12 16,-13 0-4-16,-12-3 0 16,-11 0 0-16,-5-1-2 15,-7 0-20-15,-2 0-49 16,-5-1-51-16,-1 4-58 16,-4-5-90-16</inkml:trace>
  <inkml:trace contextRef="#ctx0" brushRef="#br0" timeOffset="61119.1042">15682 9135 302 0,'-5'-4'127'0,"4"4"-78"16,1 0-4-16,0 0-12 16,6 0-3-16,10 0 9 15,1 0 4-15,1 0-12 16,-3 2-4-16,-5 6-4 0,-10 6-9 16,0 9 0-1,-22 13 19-15,-19 10-16 0,-11 0-14 16,1-2-3-16,10-10-2 15,17-11-16-15,24-12-97 16,1-11-213-16</inkml:trace>
  <inkml:trace contextRef="#ctx0" brushRef="#br0" timeOffset="61585.0286">16637 9171 458 0,'-32'0'121'0,"-3"9"-108"0,-3 13 24 15,5 5-6-15,8 2-25 16,14-3-5-16,11-2-2 15,10-4 2-15,18-7-1 16,-1 2 6-16,-6-6 19 16,-6-2 18-16,-14 5 3 15,-1 2-8-15,-24 9 6 16,-18 6-14-16,-11-1-27 16,-4-6-3-16,11-11-3 15,9-9-28-15,15-2-66 16,19 0-65-16,3-13-124 15</inkml:trace>
  <inkml:trace contextRef="#ctx0" brushRef="#br0" timeOffset="61783.6427">16846 9270 328 0,'-10'0'257'0,"2"20"-242"16,5 9 21-16,0 4-14 16,1-1-17-16,1-6-5 15,-2-1-26-15,1-3-88 16,-4-6-142-16</inkml:trace>
  <inkml:trace contextRef="#ctx0" brushRef="#br0" timeOffset="61937.1796">16850 9009 559 0,'0'-11'74'0,"0"11"-26"16,0 0-48-16,0 0-7 16,2 3-54-16,5 9-105 15,2 4-164-15</inkml:trace>
  <inkml:trace contextRef="#ctx0" brushRef="#br0" timeOffset="62149.1091">16996 9292 297 0,'6'5'156'0,"0"2"-55"16,7 1-40-16,10-4-27 16,11-1-15-16,7-3-4 15,2 0 15-15,6 0 6 16,-7 0 9-16,-8 0 0 15,-10 2-17-15,-13 15-24 16,-9 11-4-16,-2 9 0 16,-7 5-2-16,-8-1-32 15,0-2-102-15,9-8-115 16</inkml:trace>
  <inkml:trace contextRef="#ctx0" brushRef="#br0" timeOffset="62581.8801">17751 9178 178 0,'0'-9'259'16,"0"6"-237"-16,-6 3-22 16,-3 0-1-16,-4 0-9 15,-2 0 10-15,-4 14 1 16,1 6 13-16,0 10 39 15,4 6 28-15,4 4-11 0,7 4-25 16,3-9-14-16,12-5-13 16,17-10-8-16,10-8 1 15,8-12-3-15,6-4 0 16,6-27 2-16,-4-13-5 16,-9-10 17-16,-13 3 4 15,-14 4-13-15,-16 6-8 16,-3 8-5-16,-22 11 1 15,-17 11-1-15,-6 11 0 16,-1 15 0-16,6 21 3 16,10 4 0-16,15 1-3 15,15-5-1-15,4-5-6 16,34 1-15-16,20 0-21 0,15 3-47 16,12 8 60-1,-2-4-177-15,-11-11-267 0</inkml:trace>
  <inkml:trace contextRef="#ctx0" brushRef="#br0" timeOffset="63234.758">15275 10826 447 0,'-13'0'50'0,"12"0"-34"16,1 4-9-16,3 3 22 0,25 0 26 16,14-7 15-1,18 0-8-15,18 0-10 0,10 0-9 16,1 0-10-16,-7-2-13 16,-21 2-20-16,-19 0 0 15,-17 0-1-15,-12 0-4 16,-6 0-15-16,-7 0-54 15,0 8-52-15,0-4-52 16,-9-2-197-16</inkml:trace>
  <inkml:trace contextRef="#ctx0" brushRef="#br0" timeOffset="63479.4813">15914 10711 153 0,'0'-7'457'0,"0"5"-433"16,0 2-7-16,7 0-1 15,6 6 16-15,0 7-20 16,-8 8-9-16,-5 5-1 16,-2 7 1-16,-20 4 0 15,-5-1 2-15,5-2-5 16,2-10-3-16,10-9-23 0,8-12-135 15,2-3-306 1</inkml:trace>
  <inkml:trace contextRef="#ctx0" brushRef="#br0" timeOffset="63861.9258">16790 10709 438 0,'-48'15'114'15,"-2"21"-75"-15,-1 8 22 16,8 11-2-16,4 7-14 16,12 2-4-16,16-2-28 15,11-7-13-15,13-8-1 16,23-12-6-16,7-8-31 15,6-13-40-15,5-8-74 16,-2-6-99-16</inkml:trace>
  <inkml:trace contextRef="#ctx0" brushRef="#br0" timeOffset="64094.707">17059 10999 295 0,'0'0'134'15,"-3"17"-48"-15,-3 13-16 16,3 6-24-16,3-2 2 15,4-3-12-15,25-5-21 16,11-12-10-16,11-10-3 16,3-4 0-16,-7 0 6 15,-15-12 21-15,-17 2 16 16,-15 1-30-16,-5 2 1 0,-29 0-16 16,-11 0-2-1,-3-1-23-15,11 1-56 0,18-1-89 16,19-7-173-16</inkml:trace>
  <inkml:trace contextRef="#ctx0" brushRef="#br0" timeOffset="64310.7615">17614 10837 630 0,'-11'0'91'15,"-5"26"-46"-15,-2 7-16 16,5 3-13-16,7-3-4 15,6-4-6-15,0-2-6 16,19-7 0-16,1 0 0 16,-6-8 0-16,-8 2 2 0,-6 1 1 15,-14 6 12-15,-22 2 1 16,-6-2-16-16,-1-7-5 16,15-14-63-16,17 0-174 15</inkml:trace>
  <inkml:trace contextRef="#ctx0" brushRef="#br0" timeOffset="64693.2534">18151 10752 425 0,'-20'-10'193'15,"-5"8"-173"-15,-2 2-10 16,-5 10-8-16,-7 19-1 15,-1 14 0-15,5 13 38 16,13 10 17-16,13 4-7 16,9-5 2-16,16-13-37 15,19-16-9-15,7-19-4 16,7-15 1-16,1-2 0 16,4-26 3-16,0-17 5 15,-11-7 17-15,-7-3-11 16,-20 5-6-16,-16 4-7 0,0 10-1 15,-30 9 0-15,-8 12-2 16,-7 13 0-16,9 6 0 16,13 19 0-16,19 0 0 15,10-1-2-15,31-7 2 16,14-6-1-16,9 1-24 16,0-4-160-16,-14-5-367 15</inkml:trace>
  <inkml:trace contextRef="#ctx0" brushRef="#br0" timeOffset="71243.672">10690 14815 128 0,'-3'0'38'0,"0"0"-38"16,3 0 0-16,0 0 3 16,-2 0 14-16,2 0 31 15,0-2 21-15,-1 0-9 16,1 0-2-16,-2 1-24 16,1-1-9-16,1 2 7 15,-2-2-3-15,1 2-4 16,-1-2 3-16,1 2-6 15,1 0-4-15,0 0-4 16,0 0-4-16,0 0 2 0,0 0 0 16,0 0-4-16,0 0-3 15,0 0-2-15,0 0-1 16,0 21 0-16,-3 12 6 16,0 12 6-16,0 6-2 15,-1-1-1-15,2-5-10 16,2-4-1-16,0-8-10 15,0-10-29-15,0-7-63 16,6-7-17-16,6-9-139 16</inkml:trace>
  <inkml:trace contextRef="#ctx0" brushRef="#br0" timeOffset="71564.7263">10906 14691 299 0,'0'-4'56'0,"2"4"-12"16,1 0-11-16,-2 0-7 15,4 8 0-15,0 18 42 0,0 6-19 16,-2 9-6 0,-2 5-15-16,-1 1-10 0,0-2-13 15,0-1-5-15,0-4 0 16,0-10-5-16,0-11-23 16,0-12-73-16,0-7-69 15,-4 0-135-15</inkml:trace>
  <inkml:trace contextRef="#ctx0" brushRef="#br0" timeOffset="71826.852">10411 14895 504 0,'0'-5'54'15,"27"-14"-27"-15,26-9 18 16,22-11 9-16,16-3-21 16,11-3-7-16,2 1-6 15,-9 7-5-15,-11 6-11 16,-19 12-4-16,-17 10-2 16,-13 9-13-16,-11 0-34 15,-11 25-46-15,-7 9-69 16,-6 14-79-16</inkml:trace>
  <inkml:trace contextRef="#ctx0" brushRef="#br0" timeOffset="72241.2535">10527 15789 416 0,'0'0'114'0,"0"0"-94"16,25-8 13-16,16-16 8 15,18-6 20-15,16-12-14 16,15-10 4-16,7-4-9 16,-3 1-9-16,-6 8-19 15,-21 11-11-15,-19 14-3 16,-19 8-3-16,-18 13-22 15,-10 1-53-15,-1 18-53 16,-4 16-85-16</inkml:trace>
  <inkml:trace contextRef="#ctx0" brushRef="#br0" timeOffset="72640.2968">11000 15862 325 0,'-22'26'79'16,"-1"10"-29"-1,1 8 21-15,1 14-8 0,5 3-13 16,4 0-8-16,9-8-8 16,3-14-9-16,10-12-7 15,21-18-6-15,10-9 3 16,9-7 7-16,0-23-3 16,-7-4-4-16,-19 6 1 15,-17 8-3-15,-7 6 1 16,-40 8 4-16,-21 1-16 15,-11 5-2-15,2 0-2 16,12 0-4-16,22-9-19 0,23-10-52 16,13-11-111-16,34-12-331 15</inkml:trace>
  <inkml:trace contextRef="#ctx0" brushRef="#br0" timeOffset="73274.8055">12610 15356 399 0,'-1'0'77'0,"1"0"-65"16,0 0 1-16,19 0 24 16,17 0 36-16,17 0-13 15,16-8-5-15,22-11 2 16,24-7-4-16,15-10-3 16,16 0-9-16,3-4-17 15,-13 2-13-15,-15 9-5 0,-26 6-4 16,-25 9-2-16,-20 7-1 15,-16 6 0-15,-10 1-3 16,-9 0-3-16,-4 0-6 16,-3 0-13-16,-3 0-46 15,2 0-59-15,-1-2-122 16</inkml:trace>
  <inkml:trace contextRef="#ctx0" brushRef="#br0" timeOffset="73821.1224">13851 14959 141 0,'-7'0'237'0,"2"1"-188"15,4-1-7-15,1 0-23 16,0 0-16-16,0 0 3 16,0 0 11-16,0 0 8 15,0 0 0-15,0 0 2 16,0 0 1-16,10 0 13 16,10 3-8-16,5-3-3 15,12 0-4-15,8 0-3 16,6-13-3-16,1 0 1 15,-4 6 0-15,-13 5-2 16,-9 2-7-16,-14 14-8 16,-12 24-1-16,0 18 9 0,-24 17-4 15,-18 5-8-15,-8 2-1 16,0-13-5-16,7-19-7 16,15-22-33-16,22-26-85 15,6-16-164-15</inkml:trace>
  <inkml:trace contextRef="#ctx0" brushRef="#br0" timeOffset="74502.8139">16320 14412 99 0,'0'-6'356'0,"0"2"-294"16,-1 3 5-16,-7 1-32 15,-5 0-15-15,-7 12-3 0,-8 10 7 16,-6 7 5-16,-2 1-8 15,7-5 4-15,10-7-9 16,13-8-7-16,6-5-2 16,12-2 1-16,18 0 8 15,11 0 18-15,-3 0-2 16,-7 3 0-16,-11 7-12 16,-12 9-11-16,-8 10-1 15,-14 12 1-15,-25 4-9 16,-16-4 0-16,-8-11-11 15,1-15-42-15,5-16-68 16,21-2-62-16,15-24-202 16</inkml:trace>
  <inkml:trace contextRef="#ctx0" brushRef="#br0" timeOffset="74718.9201">16283 14370 558 0,'0'0'97'16,"0"0"-55"-16,6 0-17 16,18-2-9-16,9-2 24 15,7-4-8-15,1 0-20 16,-3 3-12-16,-4 5 0 16,-5 0-10-16,-3 0-24 15,-4 9-51-15,-3 7-54 0,-1 2-56 16,-5 2-83-16</inkml:trace>
  <inkml:trace contextRef="#ctx0" brushRef="#br0" timeOffset="74884.9442">16747 14444 145 0,'3'0'234'16,"-3"12"-129"-16,0 10-1 16,0 8-35-16,-5 7-30 15,-1 4-15-15,-2 2-2 16,3-3-10-16,2 0-10 15,3-4-2-15,0-6-10 16,0-9-19-16,0-9-61 0,12-11-77 16,5-1-104-1</inkml:trace>
  <inkml:trace contextRef="#ctx0" brushRef="#br0" timeOffset="75052.7509">16983 14486 403 0,'0'0'114'15,"0"6"-37"-15,3 19-46 16,0 13-11-16,-2 4-14 16,1 5 3-16,-2 3-4 15,0-1-5-15,-2-4-4 16,-8-7-10-16,-4-12-58 16,0-10-104-16,-4-14-128 0</inkml:trace>
  <inkml:trace contextRef="#ctx0" brushRef="#br0" timeOffset="75267.5837">16693 14490 376 0,'0'-9'251'16,"10"0"-185"-16,24-4-11 16,15-4-6-16,14-3-13 15,7 0-4-15,4 2-8 16,-5 1-12-16,-6 7-12 15,-7 5-1-15,-9 5-8 16,-9 5-20-16,-8 18-72 16,-10 10-48-16,-12 8-109 0</inkml:trace>
  <inkml:trace contextRef="#ctx0" brushRef="#br0" timeOffset="75500.4103">15768 15223 445 0,'0'15'305'16,"49"-2"-287"-16,61-9 49 16,52-4-28-16,38-18-4 15,7-18-19-15,-13-4-8 0,-31 4-8 16,-41 8-1-16,-29 10-17 15,-26 7-38-15,-19 6-50 16,-11 3 53-16,-19-7-275 16</inkml:trace>
  <inkml:trace contextRef="#ctx0" brushRef="#br0" timeOffset="76082.4969">16952 15309 231 0,'-25'0'218'16,"-4"0"-200"-16,-3 7 27 15,-5 17-20-15,-3 9-8 16,-4 12 13-16,3 18 26 16,5 14 1-16,12 11 3 15,12 1 17-15,12-13-42 16,2-18-13-16,31-29-6 15,17-24-1-15,17-5-3 16,14-36 1-16,-2-14-2 16,-13-1-6-16,-23 4 2 0,-31 13-3 15,-23 14-3-15,-50 7-1 16,-27 4-2-16,-9 4-2 16,9 4-23-16,29-3-61 15,36-6-73-15,23-12-274 16</inkml:trace>
  <inkml:trace contextRef="#ctx0" brushRef="#br0" timeOffset="166967.9061">13062 11895 397 0,'0'-5'59'15,"0"3"-34"-15,0 2 7 16,-1 0 0-16,1 0 1 15,-2 0 1-15,2-2 4 16,-1 2-9-16,-1 0-8 16,0 0-8-16,-4 0-8 15,-5 0-3-15,-4 2-2 16,-5 13 0-16,-2 6 1 16,2 7-1-16,1 5 1 15,1 3-1-15,2 2 0 0,4-1 0 16,2 2 1-16,4 3 0 15,3 1 2-15,3 6 1 16,0-4 0-16,0-1 0 16,0-6-1-16,10-6 0 15,2-4 0-15,-2-3-1 16,2-3-1-16,-3-7 0 16,-1-3-1-16,-4-4 0 15,-1-3-5-15,0 0-18 16,3-4-44-16,-3-1-92 15,0 0-149-15</inkml:trace>
  <inkml:trace contextRef="#ctx0" brushRef="#br0" timeOffset="167410.7852">13274 12096 205 0,'0'-1'154'0,"0"1"-106"15,0-2-23-15,0 0-11 16,0 0-5-16,0 2 13 16,0-2 17-16,0 0 12 15,0 2-14-15,1 0-7 16,2 0-9-16,3 2-5 16,2 12-2-16,-4 8-1 15,1 6-4-15,-2 7-6 16,-3 4-1-16,0 2 0 15,0 1 0-15,0-4-2 16,0-2 0-16,0-8-2 16,0-6-9-16,0-8-30 0,0-4-63 15,0-7-57-15,0-3-219 16</inkml:trace>
  <inkml:trace contextRef="#ctx0" brushRef="#br0" timeOffset="168017.8071">13699 12041 295 0,'0'-3'98'16,"0"3"-68"-16,0 0-16 15,-8 0-11-15,-9 7-3 16,-3 7 1-16,4 2 6 16,0 0 4-16,3 0-5 15,3-2-1-15,1-2 4 16,5-3 3-16,2-2 4 16,2-1 2-16,0-2 9 15,2 1 10-15,12-2 1 16,3-1-4-16,4 2-2 15,1 0-6-15,-4 3-4 16,3 2-7-16,-4 7 0 0,-3 3-4 16,-2 4 1-16,0 6-2 15,-6 1-5-15,-1 4-1 16,-4 2-2-16,-1 0-1 16,0-4-1-16,0-1 0 15,-12-6 1-15,-4-4-2 16,-1-6 0-16,3-7 0 15,1-5-3-15,2-3-2 16,3 0 0-16,4-16-4 16,1-7-1-16,3-10 7 15,0-6 0-15,7-7 2 16,12-6-2-16,1 0 4 0,7-1 1 16,0 5 2-16,-4 6 2 15,0 12-2 1,-8 8-1-16,-3 6 0 0,-5 10-1 15,-4 2 1-15,-3 4-2 16,0 0-4-16,0 0-17 16,0 2-55-16,0 12-44 15,0-2-88-15</inkml:trace>
  <inkml:trace contextRef="#ctx0" brushRef="#br0" timeOffset="168341.6096">14012 12081 224 0,'-7'16'192'16,"-5"12"-165"-16,8 4-21 16,1 6 4-16,1 3 17 15,2-5 17-15,0-6-2 16,9-10-22-16,12-8-2 15,7-10 3-15,7-2 11 16,3-12 1-16,4-20-12 16,-6-6 3-16,-6-1 24 15,-12 1-12-15,-10 8-17 16,-8 0-15-16,-1 4-2 16,-21 6-2-16,-2 1 0 15,-1 10-11-15,2 1-26 0,5 5-85 16,6-5-178-16</inkml:trace>
  <inkml:trace contextRef="#ctx0" brushRef="#br0" timeOffset="168841.0867">14528 12147 578 0,'0'-3'96'15,"16"3"-44"-15,4 0-18 16,1 0-21-16,-4 0-13 16,-3 0-4-16,-1 0-11 15,-3 0-24-15,0 3-79 16,-5 3-92-16</inkml:trace>
  <inkml:trace contextRef="#ctx0" brushRef="#br0" timeOffset="169306.235">14834 11997 67 0,'-4'4'261'16,"-3"-1"-200"-16,7 0-29 15,0-1-8-15,0-2-12 16,0 0 31-16,8 0 30 16,9-4-3-16,5-4-7 0,3-1-10 15,-2 4 6-15,-2 5-11 16,-5 0-21-16,-7 9-7 15,-6 18-7-15,-3 9-5 16,0 6-4-16,-9 1-4 16,-3-7 0-16,6-9-3 15,6-12-2-15,0-8-8 16,2-7 2-16,13 0 11 16,3 0 0-16,1 0 2 15,-2 0 1-15,-3 4 3 16,-6 18 1-16,-8 11-1 15,0 11 0-15,-15 3-3 16,-17-1-1-16,0-8-2 0,-2-13-2 16,5-17-9-16,2-8-36 15,6-11-44-15,8-16-33 16,9-1-54-16,4-1 3 16,1 0-112-16</inkml:trace>
  <inkml:trace contextRef="#ctx0" brushRef="#br0" timeOffset="169655.3355">15151 12089 348 0,'-8'4'108'0,"1"14"-71"0,4 8 0 15,0 2 12-15,1 5-7 16,2-2 12-16,0-1-10 16,11-6-15-16,8-9-15 15,8-8-7-15,4-7 7 16,4 0 6-16,2-19 6 16,-4-6 15-16,-5 0 7 15,-10 2-12-15,-12 1-16 16,-6 2-6-16,0 0-11 15,-20-2-3-15,-3-2-1 16,-1 1-7-16,5 3-6 16,7-1-23-16,7 3-43 0,5 4-51 15,0-3-99-15,2 2-199 16</inkml:trace>
  <inkml:trace contextRef="#ctx0" brushRef="#br0" timeOffset="169937.9739">15513 11794 338 0,'11'4'223'15,"1"28"-144"-15,3 10-29 16,-2 14 11-16,-3 10 5 16,-8 3 0-16,-2 8-19 15,-9 0-22-15,-14-2-15 16,-2-6-10-16,-2-14-3 16,5-15-37-16,9-26-134 15,3-14-210-15</inkml:trace>
  <inkml:trace contextRef="#ctx0" brushRef="#br0" timeOffset="173595.713">12792 16048 222 0,'0'-3'217'16,"0"-4"-151"-16,0 7 0 0,0-2-22 16,0 0-12-16,0 2-6 15,0 0-9-15,-9 0 2 16,-8 22-5-16,-9 12-5 15,-4 11-2-15,3 9 9 16,6 4 1-16,9 1 0 16,9-1-4-16,3-5 1 15,0-7-1-15,12-7 2 16,4-7-6-16,1-4-7 16,1-5-2-16,-5-4 0 15,1-2-6-15,-4-5-24 16,-2 0-50-16,-1-8-74 15,-1-4-150-15</inkml:trace>
  <inkml:trace contextRef="#ctx0" brushRef="#br0" timeOffset="173928.4113">13025 16167 477 0,'0'0'63'0,"0"0"-4"15,0 9-15-15,1 13-11 16,-1 5-12-16,0 3-6 15,0 6 0-15,0 2-6 16,0-3-6-16,0-1-3 16,-3 0 0-16,2-5-8 15,-1-4-29-15,2-5-41 16,0-5-54-16,0-10-77 16</inkml:trace>
  <inkml:trace contextRef="#ctx0" brushRef="#br0" timeOffset="174161.6642">13192 16213 402 0,'0'0'123'16,"0"0"-90"-16,1 2-7 15,5 16-3-15,-1 4 0 16,-4 6 0-16,-1 6 0 15,0 2-9-15,0 1-10 16,-1-1-4-16,-5-2 0 16,-6-8-22-16,6-2-59 15,-6-10-88-15,-1-10-161 16</inkml:trace>
  <inkml:trace contextRef="#ctx0" brushRef="#br0" timeOffset="174377.2841">13017 16189 483 0,'0'-12'103'0,"11"8"-33"16,19-4-26-16,8 0-3 15,5 2-11-15,-1 3-9 16,-4 0 4-16,-5 3-17 15,-8 0-8-15,-3 0-6 0,-4 6-28 16,2 10-74 0,-7 2-132-16</inkml:trace>
  <inkml:trace contextRef="#ctx0" brushRef="#br0" timeOffset="174659.8877">13616 16280 559 0,'22'-14'170'0,"5"3"-109"16,5 5-24-16,0 4-33 16,-7 2-4-16,-7 0-22 15,-6 2-100-15,-11 8-160 16</inkml:trace>
  <inkml:trace contextRef="#ctx0" brushRef="#br0" timeOffset="175031.8302">14217 16002 558 0,'0'17'79'16,"0"14"-40"-16,0 8-26 15,0-2-5-15,0 4-5 16,0-4-3-16,0-2 0 16,-2-5-3-16,-2-6-8 15,4-8-28-15,-1-9-79 16,1-7-79-16</inkml:trace>
  <inkml:trace contextRef="#ctx0" brushRef="#br0" timeOffset="175275.085">14323 15946 440 0,'0'0'91'16,"1"0"-50"-16,10 16-7 15,-3 10 1-15,-1 3-7 16,-3 2-8-16,-1 3-6 15,-1-3-7-15,-1 1-7 16,-1-4-3-16,0-3-21 16,0-2-32-16,0-5-76 15,0-8-54-15</inkml:trace>
  <inkml:trace contextRef="#ctx0" brushRef="#br0" timeOffset="175524.4732">14166 15968 578 0,'0'-10'84'16,"8"4"-35"-16,21-4-30 15,10 4 0-15,6 0-8 16,1 0 1-16,3 0 3 15,-1 4-6-15,-8 2-7 16,-4 0-2-16,-9 0-16 0,-6 9-56 16,-6 10-77-16,-9 3-99 15</inkml:trace>
  <inkml:trace contextRef="#ctx0" brushRef="#br0" timeOffset="175923.3788">14066 16579 325 0,'11'-4'171'0,"5"-1"-83"16,10 3-25-16,7-1-21 15,3 0-14-15,0-2-8 0,0 0-2 16,-3 1 2 0,0-3-11-16,-5 0-8 0,-3-1-1 15,-2 3-1-15,-7-2-23 16,-1 7-73-16,-9 0-86 16</inkml:trace>
  <inkml:trace contextRef="#ctx0" brushRef="#br0" timeOffset="176329.688">14321 16669 194 0,'-4'4'90'0,"-5"0"-40"15,-3 8-19-15,-2 2 5 16,0 4 13-16,-2 8 12 16,-1 2 1-16,3 4 5 15,1 7-14-15,4-2-10 16,6 0-11-16,3-5-8 16,0-6 1-16,1-7-16 15,17-8-8-15,3-11-1 16,6 0-1-16,1-18 0 15,-1-16 1-15,-2-3 0 16,-9-2 2-16,-6 5 0 0,-10 5 4 16,0 5-3-16,-13 4-1 15,-11 4-2-15,-4 6 0 16,3 10-4-16,5 0-2 16,9 0-14-16,5 4-34 15,6 6-48-15,0-4-82 16,10-6-158-16</inkml:trace>
  <inkml:trace contextRef="#ctx0" brushRef="#br0" timeOffset="176671.6331">14732 15961 371 0,'5'7'250'0,"3"15"-177"16,8 22-5-16,4 12-22 16,-1 17-6-16,-5 11-12 15,-7 8 3-15,-7 7-3 16,0 8-15-16,-17 0 2 15,-9 0 1-15,-6-3-4 16,-2-14-2-16,3-15-7 16,2-16-3-16,6-21-3 0,2-23-24 15,4-15-43-15,1-23-125 16,1-35-277-16</inkml:trace>
  <inkml:trace contextRef="#ctx0" brushRef="#br0" timeOffset="177752.42">14302 16659 199 0,'0'-2'123'0,"0"2"-65"16,0 0-37-16,0 0-4 0,0 0 2 16,0 0-6-16,0 0 3 15,0 0 3-15,0 0-6 16,-3 0-1-16,1 0-5 15,-2 0-3-15,2 5-3 16,-1-2 0-16,0 1 4 16,3 1 4-16,-1-2 3 15,1-1-2-15,0 0-2 16,0 0-2-16,0-2 0 16,0 1 5-16,0-1 0 15,0 0 9-15,0 0 6 16,0 0 0-16,7-8-1 15,4 1 0-15,2-3-1 0,1-1 3 16,2 0 1 0,-2 3-5-16,-1 2-3 0,-4 2-7 15,-2 4-10-15,0 0-3 16,-3 0 0-16,0 0-3 16,-1 0-13-16,-1 0-13 15,-2 0-1-15,0 0 11 16,0 0 12-16,0-2 6 15,1-5 0-15,1 1 0 16,-2 1 1-16,0 3-4 16,0 1 3-16,0 1-2 15,0 0-6-15,0 0-1 16,0 0-1-16,0 0 6 16,0 0 2-16,0 0 3 0,0 0 0 15,0 0 0-15,0 0-1 16,0 0 1-16,0 0 1 15,0 0-1-15,0 0 0 16,0 0 1-16,0 0-1 16,0 0 1-16,0 0 1 15,0 1 2-15,0-1 6 16,0 0-1-16,0 0-1 16,0 0-5-16,0 0-3 15,0 2 0-15,0-2 1 16,0 2-1-16,0 0 2 15,0 1-2-15,-2 3 0 16,-2 7-10-16,-5 5-65 0,-2 1-201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8:23:57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2930 9370 367 0,'-12'-5'43'16,"9"3"0"-16,2 0-12 15,-2-1 11-15,0 1-10 16,2 2 1-16,1 0-3 15,0 0-7-15,0 0-5 16,0 0-9-16,0 16-5 16,14 18 11-16,19 17 18 15,18 11-10-15,10 8-3 16,9 7-1-16,0 7-8 16,1-4-8-16,-6-2-3 15,-10-8 0-15,-7-14-2 16,-14-13-2-16,-12-16-15 15,-8-14-32-15,-8-13-38 0,3 0-57 16,-9-24-84 0</inkml:trace>
  <inkml:trace contextRef="#ctx0" brushRef="#br0" timeOffset="249.3393">3514 9489 467 0,'-39'2'68'16,"-3"26"-38"-16,-6 9-3 15,-5 9 3-15,-9 10-8 0,0 5-11 16,-1 4-1-16,3-4-5 16,11-12-4-16,14-15-1 15,15-15-4-15,14-14-10 16,6-5-31-16,16-9-32 15,23-17-36-15,13-5 15 16,4-5-70-16</inkml:trace>
  <inkml:trace contextRef="#ctx0" brushRef="#br0" timeOffset="698.2306">3718 9133 299 0,'-15'11'54'15,"8"0"-30"-15,4-5 3 16,3 1 15-16,0-7-18 16,10 0 30-16,17 0 21 15,7-7-27-15,11-7-13 16,3 2 1-16,4-1-2 0,-7 2-5 16,-8 6 12-16,-14 5-36 15,-13 0-4-15,-9 21-1 16,-1 23 1-16,-19 19 1 15,-12 15-2-15,1-3-1 16,9-9 1-16,16-16 0 16,5-18-3-16,23-11 1 15,13-12-4-15,10-9-4 16,5 0-4-16,4-4-22 16,7-8-33-16,4 0-54 15,-3 2-80-15</inkml:trace>
  <inkml:trace contextRef="#ctx0" brushRef="#br0" timeOffset="1064.224">4556 9689 423 0,'24'0'65'0,"15"0"4"16,19-4 15-16,14-12-28 15,8-2-10-15,-2 0-15 16,-8 0-15-16,-16 7-13 16,-16 0-3-16,-18 5-8 15,-10 4-18-15,-8 2-43 16,-2 0-51-16,0 0-67 16,-16 0-33-16</inkml:trace>
  <inkml:trace contextRef="#ctx0" brushRef="#br0" timeOffset="1215.3021">4916 9430 447 0,'0'34'124'15,"0"14"-44"-15,10 9-32 16,3 5-1-16,-3 6-16 16,-4-2-23-16,-3-7-8 15,-2-7-6-15,5-6-63 16,4-18-151-16</inkml:trace>
  <inkml:trace contextRef="#ctx0" brushRef="#br0" timeOffset="1596.8218">5676 9314 529 0,'0'29'63'0,"13"11"-44"16,18 2 4-16,5-6 19 15,1-2-7-15,2-7-31 16,-2-5-4-16,-1-5-2 16,0-7-4-16,-2-2-31 15,7-8-88-15,-4 0-137 16</inkml:trace>
  <inkml:trace contextRef="#ctx0" brushRef="#br0" timeOffset="1746.0296">6226 9350 77 0,'0'-4'324'15,"0"4"-220"-15,-17 28-15 0,-11 18-28 16,-10 12-17-16,-7 13-8 16,-7 11 7-16,-3 8-8 15,2 3-26-15,4-4-9 16,10-9-3-16,12-12-43 15,18-19-104-15,9-30-128 16</inkml:trace>
  <inkml:trace contextRef="#ctx0" brushRef="#br0" timeOffset="2327.9488">6587 9093 290 0,'0'0'123'0,"0"0"-97"15,0 0-12-15,0-4 18 16,7-1 17-16,11 0 2 16,2-3-14-16,5-1 3 15,2 0 0-15,0 1-11 16,1 0-7-16,-4 5-2 16,-3 3-10-16,-3 0 0 15,-6 0-8-15,-6 22 0 16,-6 6 0-16,0 10 5 15,-8 6 4-15,-8 4-9 0,1 0 1 16,7-4 0 0,7-4-2-16,1-10-1 0,15-10 0 15,13-8-1-15,12-8 1 16,4-4 0-16,5 0-13 16,-1-14-44-16,5-12-97 15,-6-6-269-15</inkml:trace>
  <inkml:trace contextRef="#ctx0" brushRef="#br0" timeOffset="2776.6665">7757 9421 389 0,'-5'0'89'16,"5"0"-72"-16,2 0-5 16,19 0 33-16,13 0 42 15,6-3-41-15,5-1 0 16,3-2-12-16,-3 4-23 15,-11 1-11-15,-10 1-2 16,-13 0-34-16,-11 2-52 16,0 19-104-16,-20 8-145 15</inkml:trace>
  <inkml:trace contextRef="#ctx0" brushRef="#br0" timeOffset="2926.1838">7777 9709 565 0,'0'5'75'16,"23"5"0"-16,14-1-21 16,11 1-39-16,6-5-11 15,1-3-4-15,-6-2-51 16,0 0-132-16,-8-12-371 16</inkml:trace>
  <inkml:trace contextRef="#ctx0" brushRef="#br0" timeOffset="3359.2504">8531 9363 264 0,'0'0'155'0,"3"5"-133"16,10 17 32-16,1 9-4 16,-4 5-8-16,-3 7-14 15,-3 6-5-15,-4 2-1 0,0 0-8 16,0-11-9 0,-6-12-2-16,3-14-2 0,1-12-1 15,-2-2 2-15,-1-26 6 16,2-17-8-16,3-16 0 15,0-9 0-15,12-10 1 16,15-2 2-16,9 3 13 16,9 9 7-16,3 17-20 15,2 15 17-15,-5 13 13 16,-2 10-5-16,-7 11 4 16,-8 2-21-16,-7 6-11 15,-7 16-1-15,-10 2-15 16,-4 2-67-16,0 3-90 15,0-7-180-15</inkml:trace>
  <inkml:trace contextRef="#ctx0" brushRef="#br0" timeOffset="3791.0429">9080 8957 202 0,'0'0'217'0,"0"-2"-169"15,0 2-27-15,0-1 9 16,0 0 20-16,6-2 6 16,8-2-13-16,5-3-10 15,2-1 1-15,-2 2 9 16,-1 1 0-16,-6 4-18 16,-3 2-14-16,-8 4-8 15,-1 22-1-15,0 8 12 16,-3 7 2-16,-8 0-11 15,6-5 1-15,5-5 4 0,2-11-6 16,26-10-4 0,9-10 0-16,12 0-4 0,-1-15-35 15,6-11-118-15,-4-6-189 16</inkml:trace>
  <inkml:trace contextRef="#ctx0" brushRef="#br0" timeOffset="5519.8832">3236 11513 66 0,'-1'0'0'16,"1"0"9"-16,0 0 37 0,0-2 22 15,0 1-1-15,0 0 1 16,0 1-4-16,-2-2-16 16,1-1-14-16,-1 0-8 15,1 1 8-15,1 0-3 16,-2 2-5-16,0 0-7 15,-8 13-8-15,-6 20 19 16,-16 18-3-16,-12 22-22 16,-9 21-3-16,-2 17-1 15,9 9 0-15,13-1 3 0,21-17-4 16,12-25 0 0,14-31 0-16,33-22 2 0,19-20-1 15,14-4 2-15,3-16-3 16,-7-8 0-16,-14 0-2 15,-20 4-3-15,-21 4-19 16,-16 5-83-16,-11 2-146 16</inkml:trace>
  <inkml:trace contextRef="#ctx0" brushRef="#br0" timeOffset="5737.1006">2817 11852 447 0,'48'-24'44'16,"19"4"15"-16,15 1-19 16,3 8-30-16,-9 6-10 15,-12 5-2-15,-15 1-6 16,-11 20-36-16,-6 8-77 15,-2 1-122-15</inkml:trace>
  <inkml:trace contextRef="#ctx0" brushRef="#br0" timeOffset="6135.7527">3845 11784 278 0,'-35'32'156'0,"-1"10"-100"16,3 12-10-16,7-1 5 15,5 0-13-15,10-9-15 16,10-11-11-16,1-15-7 15,7-13-5-15,22-5 2 0,5-22 6 16,8-17-1 0,4-8-3-16,-5 2 3 0,-7 5 12 15,-10 13 8-15,-12 12-15 16,-5 12-7-16,-7 3 0 16,0 22-3-16,0 17 2 15,0 12 7-15,0 6-11 16,-3 5-4-16,3-4-25 15,0-10-32-15,0-19-38 16,23-27-59-16,6-10-53 16,6-30 57-16</inkml:trace>
  <inkml:trace contextRef="#ctx0" brushRef="#br0" timeOffset="6401.3434">4212 11958 73 0,'29'-32'73'0,"-12"12"29"0,-7 9 2 15,-10 11-33-15,0 0-19 16,0 7 11-16,-7 15 9 15,-3 4-20-15,0-4-18 16,6-9-11-16,4-8-16 16,0-5-7-16,21-7 16 15,21-18 16-15,13-3-3 16,10 1-15-16,0 12 10 16,-4 13 6-16,-12 2-15 15,-10 26-13-15,-13 12-1 16,-13 4 1-16,-10 1-2 15,-3-1-10-15,0-4-38 0,-2-6-61 16,1-2-60-16,1-10-49 16,0-10-62-16</inkml:trace>
  <inkml:trace contextRef="#ctx0" brushRef="#br0" timeOffset="6850.2924">5050 11666 341 0,'3'-22'56'0,"2"5"-49"15,-2 5-4-15,-3 2 16 16,0 4 5-16,0 4 15 0,0 2 13 16,-8 0-3-16,-5 19-32 15,-5 18-1-15,4 18 18 16,1 18 10-16,9 14 6 15,4 1-11-15,0-11-10 16,6-19-17-16,19-18-7 16,6-24-5-16,10-16 2 15,9-8-2-15,7-42 2 16,4-21 2-16,2-22 1 16,-1-10-2-16,-7 3 8 15,-11 1-2-15,-16 9-7 16,-22 7 0-16,-6 11-2 0,-22 20 1 15,-18 29-1-15,-2 23 2 16,-7 27-2-16,2 29 0 16,6 15 0-16,11 3 1 15,12 2 0-15,13-8 1 16,5-10 0-16,12-8-2 16,21-11-1-16,6-13-8 15,6-6-54-15,0-14-100 16,-4-6-238-16</inkml:trace>
  <inkml:trace contextRef="#ctx0" brushRef="#br0" timeOffset="7315.7735">6338 11396 568 0,'21'0'38'0,"19"0"-27"16,11 0 35-16,-1 0-32 15,-8 0-14-15,-12 0 0 16,-15 0-25-16,-11 0-115 0,-4 12-149 16</inkml:trace>
  <inkml:trace contextRef="#ctx0" brushRef="#br0" timeOffset="7465.1763">6380 11599 63 0,'0'2'512'0,"0"4"-467"16,19 2-24-16,21 0 7 16,12-4-15-16,3-4-13 15,-7 0-7-15,-7 0-85 16,-13 0-158-16</inkml:trace>
  <inkml:trace contextRef="#ctx0" brushRef="#br0" timeOffset="7714.9119">7094 11119 514 0,'23'19'57'15,"14"8"28"-15,9 1-50 0,1-1-30 16,-1-1-5-16,-9-2-14 16,-7-4-52-16,-6-2-93 15,-5-11-74-15</inkml:trace>
  <inkml:trace contextRef="#ctx0" brushRef="#br0" timeOffset="7897.6828">7676 11085 483 0,'0'0'115'16,"-6"16"-53"-16,-16 16-29 16,-11 13-4-16,-9 6-12 15,-7 4 4-15,-5 5-12 16,-3-1-7-16,5-2-2 15,7-6-1-15,14-7-10 16,13-6-38-16,17-12-75 0,1-14-101 16</inkml:trace>
  <inkml:trace contextRef="#ctx0" brushRef="#br0" timeOffset="8130.3803">8061 10947 617 0,'0'0'73'0,"-12"31"-65"15,-11 20-7-15,-13 15-1 16,-9 14 1-16,-12 9 0 0,-9 10 2 16,-7 4 7-16,-4 2-6 15,6 3-4-15,10-6-5 16,11-8-13-16,14-12-41 15,11-21-46-15,12-12-25 16,13-19-76-16</inkml:trace>
  <inkml:trace contextRef="#ctx0" brushRef="#br0" timeOffset="8413.2022">7789 11645 299 0,'3'10'165'16,"14"14"-62"-16,2 8-26 15,7 2-12-15,0 4-21 16,3-1-25-16,-2-3-7 15,-5 0-2-15,-1-6-10 16,-5-5-6-16,-2-4-21 16,-4-5-47-16,4-6-67 15,-2-8-114-15</inkml:trace>
  <inkml:trace contextRef="#ctx0" brushRef="#br0" timeOffset="8546.1902">8104 11647 538 0,'-40'29'155'15,"-9"28"-64"-15,-12 18-45 16,-5 14-13-16,-4 1-18 16,3-4-15-16,10-12-8 15,18-4-110-15,9-26-248 16</inkml:trace>
  <inkml:trace contextRef="#ctx0" brushRef="#br0" timeOffset="22079.9871">11107 6941 409 0,'-52'20'88'15,"3"12"-81"1,0 10 4-16,1 7 18 0,8 5 1 15,5 9-24-15,9 4 5 16,8 4-1-16,12 1 7 16,6-8 3-16,16-10 6 15,23-16-3-15,18-18 6 16,16-20-1-16,18-3-11 16,10-36 16-16,7-15-8 15,-8-8 5-15,-14-6 1 16,-17 2-9-16,-19 1-17 15,-17 1-3-15,-21 2-1 16,-12-3 0-16,-26 8-1 0,-25 6-4 16,-12 12-5-1,-3 22-6-15,5 14-7 0,9 3-20 16,15 14-22-16,11 11-78 16,10 3-71-16,10 2-146 15</inkml:trace>
  <inkml:trace contextRef="#ctx0" brushRef="#br0" timeOffset="22445.5175">11248 7294 295 0,'-6'6'219'16,"6"6"-191"-16,3 8-11 15,19 2 25-15,9 7 15 16,4 1-8-16,2 3-6 0,1 0-8 16,-6 1-7-16,-3-2-19 15,-7 0-9-15,-7 2 0 16,-6-5-10-16,-6 1-45 16,0-5-87-16,-3-12-170 15</inkml:trace>
  <inkml:trace contextRef="#ctx0" brushRef="#br0" timeOffset="22861.5085">11985 6979 165 0,'0'0'281'0,"-12"16"-243"16,-7 14-4-16,-2 10-1 15,-2 4-8-15,1 1-15 16,4-4-7-16,9-13-1 15,8-11-1-15,1-13-1 0,25-4 13 16,15-2 38-16,9-14 3 16,2 0-19-16,-2 4-14 15,-3 4 5-15,-4 0-6 16,-7 0-13-16,-7 2-7 16,-9 2-2-16,-8 2-10 15,-4-4-46-15,-1-2-67 16,2-11-66-16,-1-10-196 15</inkml:trace>
  <inkml:trace contextRef="#ctx0" brushRef="#br0" timeOffset="23027.7604">12355 6734 360 0,'1'-12'120'16,"2"12"-34"-16,2 12-42 16,-1 28 47-16,-2 23-16 15,-2 16-22-15,0 12-16 0,0 8-8 16,-11 1-8-16,1-3-12 15,1-10-9-15,0-16 0 16,6-14-16-16,3-18-82 16,7-23-147-16</inkml:trace>
  <inkml:trace contextRef="#ctx0" brushRef="#br0" timeOffset="30593.2482">11298 9274 168 0,'-6'0'255'0,"-2"0"-233"15,5 0-9-15,3 0 10 16,0 0 1-16,0 0 12 15,11 0 20-15,9-2 1 16,8 2-16-16,7 0-16 16,5 0-3-16,3 6-10 15,8 8 1-15,-3 0-9 16,-1-1-4-16,-3-2 0 16,-11 2-2-16,-10-2-10 0,-8-2-34 15,-7 0-63-15,-8-4-70 16,0-3-201-16</inkml:trace>
  <inkml:trace contextRef="#ctx0" brushRef="#br0" timeOffset="30991.6907">11694 9120 345 0,'-3'0'59'0,"1"0"-56"16,2 0 0-16,0 0-3 15,0 0 10-15,0 0 9 16,9 0 20-16,6 0-3 15,9 0 2-15,5 0 2 16,8 0-7-16,4 0 3 16,-3 0-4-16,-7 0-5 15,-9 0-6-15,-14 18-12 16,-8 18-5-16,-16 17 16 0,-29 12-7 16,-13 8-13-1,-5 1 0-15,5-8-4 0,10-10-7 16,17-15-37-16,17-26-123 15,14-15-320-15</inkml:trace>
  <inkml:trace contextRef="#ctx0" brushRef="#br0" timeOffset="32238.4903">13307 8969 143 0,'-9'0'43'0,"-1"0"-35"0,5 0-3 16,0 0 6-16,2 0 10 16,0 0 15-16,-1 0 13 15,1-2 4-15,0 0-18 16,1 1-8-16,-2 1-6 15,4-2 0-15,-1 2-6 16,1 0-7-16,0-1-2 16,0 1 0-16,0-2 11 15,0 2 10-15,-2 0-4 16,1-2-4-16,1 2-5 0,-2-2-2 16,2 2-1-1,0 0-6-15,0 0-4 0,0 0-1 16,0 0 1-16,0 0 0 15,0-1 1-15,0 0 8 16,0-4 10-16,0 2-10 16,0-3-6-16,0-1 1 15,3 3 0-15,3-1 0 16,-3 2-1-16,0-2-1 16,0 0 0-16,1 2 1 15,1-1-1-15,-2 0 1 16,0 1 4-16,-3 3 0 15,0-2 2-15,0 2-4 16,0 0-2-16,0 0-2 16,0 0-1-16,-5 0-1 0,-4 0 1 15,3 2-1-15,2 0 0 16,1-2 0-16,3 0 0 16,0 0 0-16,0 0 1 15,16-2 6-15,19-13 1 16,11-3 19-16,8 3-13 15,4 1-11-15,-3 6-2 16,-7 5-1-16,-13 3 0 16,-12 0 0-16,-11 5 0 15,-11 21 0-15,-1 10 1 16,-13 4 5-16,-10 3 2 16,1-9-5-16,6-12-3 0,11-11 1 15,5-6-1-15,11-5 0 16,17 0 0-16,9 2 3 15,1 2-3-15,-8 7 9 16,-11 9 3-16,-16 11-5 16,-5 12 1-16,-32 11 0 15,-18 2-4-15,-9-6-4 16,-2-12-1-16,5-15-5 16,10-12-17-16,12-9-26 15,13-2-28-15,12-2 4 16,11-12-28-16,5-2-39 15,23-1-64-15</inkml:trace>
  <inkml:trace contextRef="#ctx0" brushRef="#br0" timeOffset="32704.2157">13935 9093 106 0,'0'18'378'0,"0"10"-331"16,3 8 0-16,10 0-2 0,6 3-17 16,6-7-17-1,3-8-4-15,3-11 1 0,1-13 5 16,-4-1-1-16,-1-33-1 15,-3-9-1-15,-9-10-7 16,-4-2-3-16,-11 0 1 16,0 0-1-16,-17 1-1 15,-9 3-1-15,2 5-3 16,0 14 2-16,7 11 2 16,6 10-1-16,5 7 2 15,6-1 1-15,0-2-1 16,20-1 0-16,20-4 0 0,12-5 4 15,18-2 2 1,12-3 18-16,11 0 8 16,-4 3 5-16,-10 7-24 0,-19 2-12 15,-23 8-1-15,-13 2-9 16,-16 0-49-16,-8 20-68 16,-11 11-58-16,-16 11-265 15</inkml:trace>
  <inkml:trace contextRef="#ctx0" brushRef="#br0" timeOffset="33120.648">14403 9034 224 0,'-1'-5'236'15,"-6"1"-175"-15,7 0-3 16,7-2-43-16,12-2-1 16,10-3 15-16,3-2 4 15,4-3 11-15,-4 4-5 16,-10 5 5-16,-9 7-19 16,-10 0-18-16,-3 7-6 15,0 19 1-15,-13 5 2 16,-4 2-1-16,4-7-2 15,10-4-1-15,3-8-1 16,12-6 1-16,15-1 0 0,8-3 0 16,0-1 2-1,-8 9 5-15,-8 7 25 0,-9 12-7 16,-10 11-9-16,-2 7-9 16,-21-1-5-16,-5-2-2 15,3-12-8-15,2-16-40 16,10-16-70-16,7-7-53 15,6-43-180-15</inkml:trace>
  <inkml:trace contextRef="#ctx0" brushRef="#br0" timeOffset="33369.3163">15152 8495 598 0,'9'38'44'0,"12"18"31"16,3 8-46-16,-6 9 5 15,-12 7-1-15,-6 12-8 16,-23 11-5-16,-21 11-16 16,-14 1-4-16,-10 1 0 15,-2-6-6-15,-5-10-24 16,4-10-48-16,5-15-30 15,4-22-64-15,5-29-119 0</inkml:trace>
  <inkml:trace contextRef="#ctx0" brushRef="#br0" timeOffset="33751.6842">13014 8706 481 0,'-91'72'86'16,"11"26"-26"-16,22 15-18 16,26 18 0-16,32 7-14 15,25-8-20-15,47-12-6 16,32-27-1-16,26-28-2 15,18-24-7-15,7-20-60 16,-6-19-119-16,-22-16-165 0</inkml:trace>
  <inkml:trace contextRef="#ctx0" brushRef="#br0" timeOffset="34466.3538">15461 8412 241 0,'-1'0'78'0,"1"0"-40"15,0 0 4-15,0 0 2 16,9-5 11-16,8-10 3 16,2 0-1-16,0 3 5 0,-3 3-5 15,-4 3-13-15,-6 4-8 16,-4 2-17-16,-2 0-16 15,0 22-3-15,-14 13 6 16,-8 9 3-16,-5 3-8 16,5-1 2-16,8-7 3 15,13-7-2-15,1-6-3 16,20-11-1-16,13-5-1 16,9-6 1-16,7-4-12 15,1 0-38-15,-3 0-55 16,-8-8-131-16</inkml:trace>
  <inkml:trace contextRef="#ctx0" brushRef="#br0" timeOffset="36129.0058">15843 9248 172 0,'0'-7'241'15,"0"0"-207"-15,24 2 2 16,19-3 12-16,13-3 11 16,10-3-26-16,0 3 6 15,-9 1-14-15,-15 6-19 16,-16 4-6-16,-11 0-3 15,-7 0-33-15,-8 14-84 16,-8-5-169-16</inkml:trace>
  <inkml:trace contextRef="#ctx0" brushRef="#br0" timeOffset="36378.6775">16047 9020 404 0,'-16'0'116'15,"6"13"-81"-15,8 5-3 16,2 7 10-16,0 8-7 16,5 5-6-16,3 6 4 15,0-1-24-15,-2 0-8 16,0-2-1-16,0-2-5 0,3-2-26 15,-6-3-107 1,-2-13-116-16</inkml:trace>
  <inkml:trace contextRef="#ctx0" brushRef="#br0" timeOffset="36645.3265">16862 8750 386 0,'-60'42'176'0,"-7"22"-144"16,8 13-3-16,9 17 12 16,11 8-7-16,14 5-14 0,17-3-9 15,8-12-9-15,25-15-1 16,13-15-1-16,7-16 0 15,3-10 0-15,-2-11-3 16,-4-12-13-16,-5-10-66 16,-7-3-84-16,-15-9-242 15</inkml:trace>
  <inkml:trace contextRef="#ctx0" brushRef="#br0" timeOffset="36877.4236">17021 9199 520 0,'26'-8'97'15,"16"5"-56"-15,13-5 10 16,4-1-42-16,-3-1-9 15,-5-2-3-15,-11-2-32 16,-7 3-78-16,-12-4-93 16</inkml:trace>
  <inkml:trace contextRef="#ctx0" brushRef="#br0" timeOffset="37293.1044">17572 8935 561 0,'-12'0'53'16,"12"2"-31"-16,2-2-18 16,25 0 5-16,10 0 4 15,8-11 1-15,-2 0 23 16,-3 3 1-16,-10 7 21 0,-12 1-11 15,-14 4-31 1,-4 25-14-16,-18 11 7 0,-13 12 3 16,-4-1-13-16,10-7-1 15,15-14-3-15,10-9-1 16,10-13-1-16,19-5 5 16,3-2 1-16,4 6 1 15,-4 5 1-15,-7 12 3 16,-13 10 2-16,-12 12 2 15,-9 8 10-15,-31 8-13 16,-11 1-6-16,-3-5-2 16,5-7-17-16,12-14-85 15,9-28-105-15,14-11-307 16</inkml:trace>
  <inkml:trace contextRef="#ctx0" brushRef="#br0" timeOffset="37575.5418">18205 8746 364 0,'25'37'202'15,"3"14"-112"-15,-1 7-14 0,-13 14-18 16,-14 11 1-16,-17 14-21 16,-36 11-15-16,-22 8-17 15,-6 0-6-15,3-9-1 16,15-20-10-16,18-19-68 16,20-42-151-16,20-30-313 15</inkml:trace>
  <inkml:trace contextRef="#ctx0" brushRef="#br0" timeOffset="38107.5281">18518 8586 299 0,'0'0'111'0,"0"0"-83"15,0 0 1-15,0 0 29 16,3 0 11-16,12 0-12 16,0 0-10-16,1 0-7 15,-4 0 1-15,-3 0-4 16,-6-2-13-16,-3 2-9 15,0 0-8-15,0 13-4 16,-16 14 4-16,-6 9 8 16,2-1-4-16,2 3 7 15,9-3-1-15,9-4-8 16,0-4-3-16,21-5-5 16,9-3 0-16,5-9-1 0,6-5-1 15,5-3-12-15,2-2-74 16,-6-5-161-16</inkml:trace>
  <inkml:trace contextRef="#ctx0" brushRef="#br0" timeOffset="39030.8994">19103 9073 425 0,'10'-2'112'0,"20"2"-52"16,15 0 20-1,15-4-24-15,2 1-30 0,1-4-11 16,-8 3-13-16,-18 4-2 16,-14 0-31-16,-17 0-96 15,-6 0-121-15</inkml:trace>
  <inkml:trace contextRef="#ctx0" brushRef="#br0" timeOffset="39221.775">19249 9304 540 0,'33'0'190'0,"16"0"-127"16,14 0 2-16,1 2-58 15,-13 13-7-15,-13 2-52 0,-16-10-225 16</inkml:trace>
  <inkml:trace contextRef="#ctx0" brushRef="#br0" timeOffset="43112.3139">20267 8816 310 0,'-6'0'111'16,"3"0"-102"-16,1 0-8 16,2 0 3-16,0 0-2 15,0 0 7-15,0 0 22 16,0 0-1-16,-1 0-2 16,-1 0 2-16,0 0-4 15,1 0-9-15,-2 0-4 16,3 0-2-16,0 0 2 15,0 0 7-15,6 0 18 16,24-6-7-16,13-7-1 16,14-1 8-16,3 1-15 15,-5-1 1-15,-7 6 1 0,-11 4-10 16,-12 4-11-16,-10 0-4 16,-15 16-1-16,-3 18 1 15,-31 15 1-15,-20 11-1 16,-17 11-2-16,-9 11 2 15,-2 3 0-15,14-10 0 16,19-17-2-16,22-24 2 16,22-14 0-16,7-10 0 15,38-7 0-15,14-3 2 16,16 0 0-16,0 0 4 16,-4 0-5-16,-11 0-1 15,-13 0 0-15,-11 0-12 0,-10 2-54 16,-8-2-109-16,-11 0-104 15</inkml:trace>
  <inkml:trace contextRef="#ctx0" brushRef="#br0" timeOffset="43611.0632">20966 8794 5 0,'-3'0'322'15,"0"0"-248"-15,2 0-25 16,1 0-7-16,0 0 3 16,12-2 25-16,16-6-9 15,14-1-21-15,15-3-1 16,8-3-6-16,10 0 6 0,-2 1-7 15,-10 1-8-15,-17 7-4 16,-21 6-12-16,-13 0-6 16,-12 16-1-16,-5 21 0 15,-27 16 5-15,-16 11-1 16,-10 11-2-16,-3 5-3 16,0 8 0-16,4-1 1 15,11-5-1-15,11-12-1 16,17-16-14-16,18-10-76 15,0-18-150-15</inkml:trace>
  <inkml:trace contextRef="#ctx0" brushRef="#br0" timeOffset="44309.1118">21918 9009 409 0,'-9'-8'190'15,"3"6"-126"-15,5 2 2 16,1 0-52-16,0 0-9 16,0 8-1-16,0 14 37 15,0 11-16-15,0 9-9 16,0 7-2-16,0 5-6 0,0 2-4 15,-6 0-3-15,-3-3 0 16,-3 0-1-16,3-7-2 16,3-6-4-16,1-14-27 15,0-14-66-15,-1-10-48 16,-8-2-90-16</inkml:trace>
  <inkml:trace contextRef="#ctx0" brushRef="#br0" timeOffset="44508.6453">21748 9230 584 0,'0'-3'53'16,"19"3"-3"-16,19 0-11 16,12 6 3-16,8 4-10 15,1-3-20-15,-5 1-12 16,-8 0 0-16,-12 0-20 15,-9-2-61-15,-13-2-104 16,-5-4-197-16</inkml:trace>
  <inkml:trace contextRef="#ctx0" brushRef="#br0" timeOffset="45207.3071">23061 8848 217 0,'0'-7'351'15,"0"2"-307"-15,0 3 21 16,-3-4-51-16,-12-1-6 16,-6-2 6-16,-10 1-1 15,-9 8 2-15,-8 0-2 16,-6 0 5-16,-1 20-1 16,7 4 4-16,7 7-1 15,8 5 3-15,9 2-9 16,13 0-5-16,11-4-5 0,12-6-2 15,30-10 1-15,15-11 1 16,10-7-2-16,5 0-1 16,-2-19-1-16,-3-6 0 15,-13-2 0-15,-13 3 0 16,-11 2 1-16,-13 1-1 16,-10 7 2-16,0 5 2 15,-7 4 7-15,0 5-2 16,0 0-7-16,-10 25 1 15,-10 15 11-15,-5 16-1 16,0 13 0-16,1 7-5 16,3 2 4-16,0 0-6 15,5-11-5-15,4-6-1 0,4-6-1 16,5-3-9-16,3-6-52 16,0-10-119-16,0-19-193 15</inkml:trace>
  <inkml:trace contextRef="#ctx0" brushRef="#br0" timeOffset="46869.9038">23783 9061 257 0,'-3'0'41'16,"2"0"-11"-16,1 0-11 15,0 0-11-15,0-2 9 16,0 2 16-16,0-2 12 16,0-1 8-16,4-2-6 15,14-1 17-15,9-2 3 16,6 0-20-16,7-1-16 16,6 3-7-16,1 0-15 15,-7 5-9-15,-10 1-3 0,-9 0-19 16,-14 7-60-16,-7 14-117 15,-23 3-153-15</inkml:trace>
  <inkml:trace contextRef="#ctx0" brushRef="#br0" timeOffset="47052.5184">23901 9266 499 0,'9'-10'222'0,"13"10"-198"16,16 0 23-16,9 0-42 0,1 7-5 15,-8 14-21 1,-10 3-91-16,-15-4-173 0</inkml:trace>
  <inkml:trace contextRef="#ctx0" brushRef="#br0" timeOffset="48599.0027">24478 8770 285 0,'-3'0'41'0,"-1"0"-17"16,0 0-2-16,-1 0-16 15,-1 0-1-15,0 5 0 16,-2 2 15-16,1-1 7 16,1-2 3-16,2-2 8 15,2-2-8-15,2 0-8 0,0 0 9 16,14 0 7-16,20-11-9 15,12 0 16-15,8 3-5 16,-1 7-7-16,-8 1 10 16,-10 0-13-16,-15 9-20 15,-12 16-6-15,-8 10-1 16,0 9-1-16,-15 3-1 16,-6-1-1-16,2-6 0 15,7-10-1-15,12-10-2 16,0-6 1-16,15-4 2 15,16-4 0-15,6 2 2 16,-1 0 4-16,-8 4 3 0,-12 9 15 16,-16 15-12-16,-13 9-8 15,-36 13 1-15,-18-1-4 16,-12-8-1-16,0-12-10 16,7-15-26-16,11-14-50 15,14-8-34-15,20 0-80 16,19 0-189-16</inkml:trace>
  <inkml:trace contextRef="#ctx0" brushRef="#br0" timeOffset="49214.0263">25678 8775 80 0,'0'-1'266'16,"0"-1"-207"-16,0 2-14 16,0-2-22-16,0 2 1 15,0-4 8-15,0 1-8 16,0 1-7-16,0-1 2 15,-3 0 8-15,-4 0-11 16,-1 1-5-16,-1 0-2 16,-2 2 0-16,-3 0-2 15,-7 0-1-15,-5 4 1 16,-11 18 2-16,-8 12 5 16,-8 17 1-16,-4 10-6 15,5 10 7-15,15-3 10 0,23-7-2 16,14-10-9-16,37-14-1 15,25-18 12-15,18-19-14 16,8-3-7-16,-7-27 3 16,-17-4-2-16,-27 3-3 15,-34 4 11-15,-19 3 2 16,-42 5-14-16,-14 3-2 16,-4 8-4-16,20 6-10 15,24 2-28-15,23 0-92 16,9 0-203-16</inkml:trace>
  <inkml:trace contextRef="#ctx0" brushRef="#br0" timeOffset="53985.9615">10990 9312 118 0,'-3'2'44'15,"1"-2"-15"-15,2 0-13 16,0 0-7-16,-1 0 0 15,-1 0 6-15,-4 0-7 16,2 0-8-16,-2-4-3 16,1-4-2-16,-1 0-14 15,0-2 9-15,-1 2 10 16,3 2 4-16,-4 1 2 16,0 2 4-16,-2 1-7 15,-2 2-3-15,3 0-1 0,-3 0 1 16,2 0 2-16,2 5 11 15,0 0 7-15,5-5 7 16,1 0 6-16,1 0 2 16,1 0-10-16,-2 0 5 15,1 0-3-15,1 0-5 16,0 0-6-16,0 0-1 16,0 0 2-16,0 0 5 15,7 0-6-15,8 0 0 16,0 0-8-16,4 0-2 15,3 0 6-15,5 0 1 16,2 0 0-16,5-4 4 0,-1 0-12 16,4-3 5-16,1 0 7 15,-1 2-5-15,-1 2 0 16,-2 3 1-16,-7 0-8 16,1 0-4-16,-2 0 0 15,-1 4 4-15,-1 2-3 16,1-1-2-16,1-2 1 15,3-3 1-15,7 0 0 16,3 0 0-16,3 0 1 16,1 0 9-16,0-3 1 15,-1-2-6-15,-3 1-4 16,-1 2-1-16,0-2-1 16,-1-3 0-16,-2 1-1 15,-6-2-1-15,-2 3-1 16,-9 1-20-16,-4 1-74 0,-11 1-117 15</inkml:trace>
  <inkml:trace contextRef="#ctx0" brushRef="#br0" timeOffset="54900.4203">11891 9027 141 0,'-12'0'53'15,"-1"0"-49"-15,-1 0 0 16,2 0 4-16,2 0 4 16,-1 0 4-16,1 0 17 15,1-4 0-15,0-1-2 16,1 2-9-16,-2-1 13 16,4 0 0-16,0 3-8 15,3 0 3-15,0-1-6 0,0 0-7 16,-1-1-6-16,2 0-4 15,-1-1-2-15,-3 0-1 16,3 2-1-16,-3 1 3 16,0 0 4-16,0-3 7 15,-1 1-7-15,1-4-3 16,-2 3 1-16,0 0 12 16,2 0-6-16,3 1 1 15,0 3 6-15,3 0-9 16,0 0-11-16,0 0-1 15,1 10 0-15,21 9 5 16,8 4 16-16,6 0-14 0,0-1 2 16,-2-2 2-16,-4-6-6 15,-9-2-2-15,-6-7-1 16,-8-3-2-16,-4-2 0 16,-3 0 2-16,0 0 0 15,-6-9-1-15,-19-8-1 16,-11-7-1-16,-10-3-1 15,-1-4 0-15,1 2 0 16,9 5 0-16,9 10 1 16,10 6 0-16,10 7 2 15,5 1-1-15,3 0 0 16,0 0 0-16,0 0-1 16,3 3 1-16,17 7 2 0,9 5 2 15,10 2-2 1,6 2 7-16,4-2 9 0,-1 0 3 15,-9-1-9-15,-9-5-7 16,-7 1-3-16,-7-2-1 16,-7-2-1-16,-2-1 0 15,-3-6 1-15,-4 1-1 16,2-2 0-16,-2 0 0 16,0 0 1-16,0 0 0 15,0 0-1-15,0 0 0 16,0 0 0-16,0 0-1 15,0 0-3-15,0 2-5 16,-2 6-27-16,-6 3-29 16,-4 7-96-16,-1 2-121 0</inkml:trace>
  <inkml:trace contextRef="#ctx0" brushRef="#br0" timeOffset="55465.6362">11951 9182 260 0,'-14'0'53'16,"1"0"-50"-16,5 3-3 15,4 0-4-15,1-2 0 16,1 1-1-16,2-2 1 0,0 0 3 16,0 0 0-16,0 0 1 15,5 0 0-15,5-9-10 16,3 1-21-16,-2 2-50 16,-3-1-9-16,-4 2 90 15,-2 2 33-15,-1 3 18 16,-1 0 20-16,0 0-9 15,0 0-10-15,0 0-21 16,-1 18 6-16,-10 10 1 16,-7 13 3-16,-6 11-2 15,-9 13 1-15,-10 6 0 16,-2 2-3-16,1-1-19 16,9-5-13-16,12-14-5 0,10-16-5 15,12-17-39 1,1-20-161-16</inkml:trace>
  <inkml:trace contextRef="#ctx0" brushRef="#br0" timeOffset="57643.5901">26291 8974 265 0,'-2'-3'102'0,"2"1"-23"16,0-2 6-16,20 0-24 15,13-4-9-15,13 3 3 16,2-1-30-16,1 4-18 15,-7 2-7-15,-11 0-1 16,-10 0-13-16,-15 13-55 16,-6 11-104-16,-34 6-102 15</inkml:trace>
  <inkml:trace contextRef="#ctx0" brushRef="#br0" timeOffset="57777.2223">26275 9197 381 0,'4'-1'206'0,"23"-3"-146"15,19-3 20-15,14 0-50 16,7 4-22-16,2 2-6 16,-5 1-2-16,-11 6-22 15,-15 6-186-15</inkml:trace>
  <inkml:trace contextRef="#ctx0" brushRef="#br0" timeOffset="58125.8898">27031 8950 491 0,'4'0'114'0,"4"26"-99"16,3 13 28-16,2 11-37 16,-4 9-4-16,-3-1 1 15,-3-2-3-15,-3-10 0 16,0-14 0-16,0-14-1 15,0-17-1-15,0-4 2 16,13-32 1-16,5-19-1 16,11-18-1-16,5-6 1 15,6 0 1-15,5 8 4 16,6 15 20-16,-1 13 15 16,-2 17 12-16,-2 10-31 0,-7 10-7 15,-8 5-11-15,-5 1-3 16,-11 23-5-16,-11 8-48 15,-4 2-116-15,-13-3-258 16</inkml:trace>
  <inkml:trace contextRef="#ctx0" brushRef="#br0" timeOffset="58475.0578">27664 8752 331 0,'0'-2'76'0,"0"2"-48"16,0 0-15-16,3 0-6 15,8-2 28-15,6-2 30 16,7-4-8-16,4-2-2 16,7-4-2-16,4 0-10 15,0 2 6-15,-6 2-15 16,-10 5-13-16,-10 5-11 15,-8 0-10-15,-5 2 0 16,-2 23 0-16,-17 8 1 16,-2 6 0-16,0-3-1 15,9-1 1-15,5-4 0 16,7-4 1-16,7-5-1 0,19-6 0 16,5-3-1-16,0-2 0 15,2-3-7-15,-7 0-27 16,-1-4-100-16,-1-4-229 15</inkml:trace>
  <inkml:trace contextRef="#ctx0" brushRef="#br0" timeOffset="60004.6508">25424 10508 408 0,'0'-5'85'0,"0"5"-22"0,3 10-48 16,6 21-13-16,2 14 12 15,-1 8-7-15,-3 1-4 16,-2 0 0-16,-2-3 2 16,0-10-3-16,0-11 0 15,0-14-2-15,-1-8 1 16,2-8-1-16,-3-6 3 15,1-25-2-15,1-18-1 16,-3-16-3-16,3-14-3 16,1-6 1-16,7 3 5 15,8 10 0-15,9 11 1 16,11 16 2-16,7 10 5 0,5 13 7 16,3 8-2-1,-5 10-10-15,-5 4-3 0,-10 0-2 16,-4 18-6-16,-10 8-31 15,-10 2-90-15,-6-3-113 16</inkml:trace>
  <inkml:trace contextRef="#ctx0" brushRef="#br0" timeOffset="60287.3207">26234 10306 163 0,'19'-20'362'0,"4"-1"-322"16,23 1 11-16,7 3-18 15,-1 3-26-15,-6 9-7 16,-12 5-1-16,-8 0-9 16,-11 14-22-16,-12 9-23 15,-3 2-45-15,-21 3-94 16</inkml:trace>
  <inkml:trace contextRef="#ctx0" brushRef="#br0" timeOffset="60470.3083">26299 10477 489 0,'22'-5'48'15,"21"0"20"-15,17 1-20 16,6 0-23-16,-5 4-12 16,-9 0-13-16,-12 14-11 15,-11 4-46-15,-10-2-49 16,-12-4-81-16</inkml:trace>
  <inkml:trace contextRef="#ctx0" brushRef="#br0" timeOffset="60852.7323">27474 9976 140 0,'-25'0'199'0,"-9"0"-152"16,-4 16-1-16,-4 9-9 0,-5 9 1 16,0 12 1-1,-2 12 9-15,3 15-6 0,9 14-9 16,13 1 9-16,19-5-3 15,5-18-15-15,36-21-10 16,21-20-1-16,20-18-1 16,19-6-7-16,4-20-1 15,-11-14-3-15,-27-4-1 16,-36-3 2-16,-26 1-1 16,-52 4 0-16,-30 5-1 15,-21 11-4-15,2 12-4 16,19 8-39-16,28 7-73 0,25 14-145 15</inkml:trace>
  <inkml:trace contextRef="#ctx0" brushRef="#br0" timeOffset="66854.4711">3609 13402 289 0,'8'-10'140'15,"-8"2"-129"-15,5 1-6 16,-3 4 13-16,-2 3 3 16,0 0-1-16,-2 2 4 0,-18 24-3 15,-12 20-8 1,-14 20-4-16,-6 18 6 0,-5 13 5 15,8 6-4-15,12-5-4 16,16-16-6-16,19-21-3 16,4-21 1-16,38-19 0 15,18-14 10-15,18-7 6 16,12-15-6-16,5-14-11 16,-7-2-1-16,-11 4 0 15,-18 3-2-15,-20 11-15 16,-22 9-64-16,-15 4-84 15,-21 0-191-15</inkml:trace>
  <inkml:trace contextRef="#ctx0" brushRef="#br0" timeOffset="67070.9042">3390 13773 548 0,'28'-33'51'16,"20"0"-16"-16,9-3 7 16,-1 14-23-16,-4 9-18 15,-7 11-1-15,-2 2-19 16,-1 15-42-16,-3 11-74 0,3 1-62 16</inkml:trace>
  <inkml:trace contextRef="#ctx0" brushRef="#br0" timeOffset="67403.1553">4558 13486 423 0,'-36'22'46'0,"0"13"-11"15,-2 9 22-15,0 6-4 16,1 6-13-16,4-5-9 0,8-8-3 16,11-14-13-16,14-16-12 15,3-13-3-15,32-13 2 16,13-25-2-16,7-11-2 16,-3-5-1-16,-4 10 1 15,-10 14 2-15,-8 16 3 16,-9 14-2-16,-8 14 0 15,-7 24 7-15,-6 10 6 16,0 9-8-16,-6-2-6 16,-4-4-8-16,10-7-42 15,0-18-166-15</inkml:trace>
  <inkml:trace contextRef="#ctx0" brushRef="#br0" timeOffset="67652.8475">4956 13625 438 0,'-9'19'86'16,"-1"2"-25"-16,4-4-10 15,4-8-12-15,2-7-32 16,3-2-4-16,26-15 15 16,11-7-2-16,9 2 9 15,-4 7 4-15,-5 13 5 16,-10 4-13-16,-15 26-10 15,-12 13-3-15,-3 4-6 0,-3-3-2 16,-10-7-4 0,4-11-43-16,6-12-114 0,3-14-191 15</inkml:trace>
  <inkml:trace contextRef="#ctx0" brushRef="#br0" timeOffset="68035.2142">5484 13341 450 0,'-32'37'86'16,"0"21"-35"-16,1 18 1 16,6 10 16-16,6 5-16 15,12-6-16-15,7-18-20 0,7-22-2 16,23-23-8-16,12-22-2 15,13-15 2-15,10-37-1 16,3-23-5-16,1-22 1 16,-5-11-1-16,-9-3 0 15,-16 7 1-15,-18 13 3 16,-20 12-1-16,-2 23 0 16,-29 27 1-16,-12 29-4 15,-8 36 0-15,-1 34 1 16,6 10 1-16,14 1 0 15,19-11-2-15,12-15-1 16,13-15 0-16,26-14-6 0,12-14-46 16,7-9-112-16,-7-3-181 15</inkml:trace>
  <inkml:trace contextRef="#ctx0" brushRef="#br0" timeOffset="68567.3004">6394 13456 457 0,'30'-6'208'16,"12"4"-193"-16,12-4 5 15,2-4-11-15,-6 4-9 16,-16 5-5-16,-10 1-72 16,-20 5-169-16</inkml:trace>
  <inkml:trace contextRef="#ctx0" brushRef="#br0" timeOffset="68716.9215">6569 13687 717 0,'18'-2'37'0,"19"-8"-16"15,12-1-21-15,2-4-51 16,-12-5-362-16</inkml:trace>
  <inkml:trace contextRef="#ctx0" brushRef="#br0" timeOffset="71094.7085">7367 12691 94 0,'0'0'56'0,"0"0"-8"0,0 0 1 15,0 0-18-15,0-2 1 16,0 2-9-16,0 0-8 15,0-2 0-15,0 2 1 16,0-1 5-16,0-1 6 16,0 2 0-16,0 0-1 15,0 0-5-15,0 0-6 16,0-1-5-16,0 1-1 16,0-2 5-16,-1 2 4 15,1 0-6-15,0 0-1 16,0-1-3-16,-2-1 2 15,1 0-1-15,1-1 4 16,-3-1 5-16,0 0-9 16,0 0-8-16,0-1 1 0,0 2-1 15,3-1 0-15,-2 4 2 16,2 0 2-16,0 0 1 16,0-2-2-16,0 2-3 15,0 0-1-15,0 0 1 16,0 0 1-16,0 0 1 15,0 0 6-15,0-2 5 16,0 2 2-16,0-3-5 16,0-2 0-16,8-5 1 15,11 0-4-15,8-2 6 16,5 0-3-16,-1 1-3 16,3 0 4-16,3 3 0 15,-1 2-2-15,-5 6-4 0,-4 0-3 16,-9 0-3-16,-8 12 0 15,-10 12 0-15,0 12 1 16,-22 8 0-16,-15 7-1 16,-8-4 0-16,3-7 0 15,7-13 0-15,12-12 0 16,13-8 0-16,10-7 0 16,0 0-1-16,12-10-3 15,16-9 2-15,6 2 2 16,2 5 0-16,-3 6 0 15,-8 6 1-15,-8 0 0 16,-11 8 0-16,-6 18 3 0,-19 14-2 16,-26 6 0-16,-15 3-2 15,-10-4-1-15,-2-12-1 16,10-17-5-16,11-13-18 16,14-3-31-16,17-5-16 15,18-12-35-15,2 2-52 16,20-4-59-16</inkml:trace>
  <inkml:trace contextRef="#ctx0" brushRef="#br0" timeOffset="72158.314">7237 13198 387 0,'-3'-1'31'15,"3"-3"-6"-15,11 4 10 16,29-2 29-16,23-6 2 16,22-4-10-16,28-6-8 15,14-8 2-15,10-3-6 16,5-2-13-16,-3-1-18 15,-12 4-7-15,-17 5-6 0,-22 9-4 16,-25 7-16 0,-20 7-55-16,-18 0-68 0,-22 27-64 15</inkml:trace>
  <inkml:trace contextRef="#ctx0" brushRef="#br0" timeOffset="72973.1206">7470 13525 88 0,'-4'-2'107'0,"2"-1"-52"15,-1 1 27-15,-1 1-37 16,-1-1-23-16,-1 2-1 15,2 0 6-15,1-1 1 16,-1 1-10-16,2 0-8 16,1-2-3-16,1 2 0 15,-2 0 13-15,1-2 4 16,1 0 2-16,-2 0-2 16,2 1-2-16,0 1-2 0,0-6 5 15,3-5 3-15,19-3-11 16,11-6-5-16,13 0 13 15,4 0-5-15,0 5 9 16,-9 6-3-16,-13 9-14 16,-14 0-11-16,-12 14-1 15,-2 22 5-15,-24 16 0 16,-17 6-5-16,-6-2 0 16,-2-11 0-16,10-14 0 15,13-14-3-15,12-11 0 16,13-6 3-16,1 0-1 15,10 0-4-15,17-3 5 0,1 1 1 16,-1 2-1 0,-9 2 2-16,-9 22 2 0,-9 12-1 15,-13 9 1-15,-26 6-3 16,-16-3-1-16,-10-14-3 16,1-15-25-16,9-16-65 15,15-3-75-15,22-12-139 16</inkml:trace>
  <inkml:trace contextRef="#ctx0" brushRef="#br0" timeOffset="73405.5711">7871 13744 454 0,'0'30'75'15,"9"6"-25"-15,5-2-9 16,2-6 0-16,6-6-26 16,1-10-8-16,6-12-4 15,-1 0 1-15,-1-22 0 16,-4-14 1-16,0-8-3 15,-11-5-2-15,-12-1 0 16,0 2 0-16,-21 5-1 0,-10 4-1 16,-2 4 0-16,6 10 1 15,10 4 1-15,6 6 0 16,11-2-1-16,0-3 0 16,19-8-6-16,21-2 7 15,15-4 3-15,13-2 1 16,8-1 1-16,3-2 24 15,0 5 3-15,-7 3-22 16,-11 12-10-16,-17 12-16 16,-11 7-57-16,-15 0-98 15,-15 20-110-15</inkml:trace>
  <inkml:trace contextRef="#ctx0" brushRef="#br0" timeOffset="73954.4771">8309 13561 241 0,'-2'0'46'0,"2"0"-23"16,0 0 8-16,0 0 16 16,0 0 8-16,0-4-21 15,0-6 1-15,0-2 10 16,5-2-5-16,8 0 2 15,8-3-2-15,3-3-3 16,3 0-11-16,4 2 3 16,-1 4 5-16,-2 8-5 15,-5 6-13-15,-4 0-11 16,-7 16-2-16,-5 17 1 16,-5 7 0-16,-2 6-3 0,0-6-1 15,0-7 0-15,0-9-1 16,1-9 1-16,20-5 1 15,6-1 1-15,0-2 0 16,-3 5 0-16,-11 4 20 16,-11 9-6-16,-2 11-1 15,-34 8-3-15,-23 0-11 16,-9-10-1-16,2-15-4 16,6-19-21-16,17-1-65 15,13-23-125-15,14-6-348 16</inkml:trace>
  <inkml:trace contextRef="#ctx0" brushRef="#br0" timeOffset="78077.2804">9092 12833 216 0,'0'-2'213'15,"0"1"-187"-15,0 1-18 16,0 0-4-16,0 0 3 0,2 0 12 15,2 0 16-15,3 0 4 16,4-3 0-16,2-2-5 16,8 1-10-16,0-3-9 15,6 4-3-15,-2 2-9 16,2 1-3-16,-6 0-4 16,-5 4-32-16,-10 15-95 15,-6 6-135-15</inkml:trace>
  <inkml:trace contextRef="#ctx0" brushRef="#br0" timeOffset="78293.4056">9144 13163 491 0,'0'0'134'15,"0"0"-107"-15,21 0 11 16,10 0-14-16,2-2-22 16,3-3-2-16,1 5-20 15,1 0-77-15,-10 0-176 16</inkml:trace>
  <inkml:trace contextRef="#ctx0" brushRef="#br0" timeOffset="78925.4819">10757 12364 483 0,'0'-3'90'0,"0"3"-73"15,0 0-7-15,0 13 2 16,2 10 25-16,8 8-6 15,-4 8-2-15,-2 3-12 16,-1 6-12-16,-3 0-4 16,0 8-1-16,-3 0-1 15,-7 3-14-15,-8 5-44 0,-9-4-96 16,-9-4-113-16</inkml:trace>
  <inkml:trace contextRef="#ctx0" brushRef="#br0" timeOffset="79108.0614">10453 13010 304 0,'14'-14'346'15,"2"6"-273"-15,15 8-8 16,15 0-26-16,11 0-17 16,8 0-15-16,6-3-5 15,-1-3-2-15,1-3-9 16,-1 6-64-16,-9-8-190 0</inkml:trace>
  <inkml:trace contextRef="#ctx0" brushRef="#br0" timeOffset="80089.3788">10229 13535 231 0,'-3'-1'233'16,"0"-1"-198"-16,3 2-13 15,0 2-13-15,0 21-5 16,7 9 14-16,7 6 4 16,1 4-2-16,-1-2-7 15,0-2 3-15,-2-5-1 16,0-9-7-16,-3-10-5 0,-2-8-2 15,-1-6 1-15,-1 0 3 16,-1-14 1-16,-1-16-5 16,-1-10-1-16,-2-13-2 15,0-7-7-15,-11-2 0 16,-4 2 3-16,5 9 0 16,4 17 6-16,6 10 2 15,0 8 4-15,3 6 1 16,13-2 6-16,11 0-6 15,11-4 3-15,12-6 10 16,17-1 0-16,15-6 6 16,12-3 2-16,5 1 2 0,-4 1-15 15,-11 4-9-15,-15 10-6 16,-14 7-4-16,-16 9-31 16,-8 0-41-16,-10 5-83 15,-15 11-101-15</inkml:trace>
  <inkml:trace contextRef="#ctx0" brushRef="#br0" timeOffset="80938.1337">10811 13470 274 0,'-8'0'71'15,"4"0"-45"-15,2 0-13 0,-2 0-8 16,2 0-3-16,1 0-1 16,-2 0 0-16,-2 0 7 15,2 0 16-15,0 0 14 16,0 0-2-16,2 0-6 15,-1 0-9-15,1 0-10 16,-1 0 0-16,1 0-3 16,-3 0 1-16,1 0 1 15,-2 0 0-15,1 0-1 16,0 0-5-16,1 0 1 16,0 0 1-16,2 0 2 15,-1 0-4-15,1 0-2 16,-1 0-1-16,-2 0 0 0,1 0 3 15,-1 0 0-15,1 0 4 16,0 0 3-16,0 0 2 16,1 0-7-16,1 0-5 15,-1 0 0-15,2 0-1 16,0 0 1-16,-1 0-1 16,-1 0 1-16,1 0 6 15,1 0 4-15,0 0 0 16,0 0-1-16,0 0 0 15,7-4 5-15,17-8 0 16,10-4-3-16,4-1 5 16,-1 2 1-16,-4 3 5 0,-9 10-8 15,-7 2-2-15,-11 0-9 16,-6 22-4-16,0 9 3 16,-4 7-2-16,-9-1-1 15,4-7 0-15,9-9-2 16,3-6 0-16,26-9 0 15,10 0 2-15,3 1 1 16,-9 2 0-16,-15 10 4 16,-18 12 1-16,-17 12 7 15,-41 6-2-15,-21-3-11 16,-6-15-1-16,3-21-26 16,15-10-82-16,16-10-178 15</inkml:trace>
  <inkml:trace contextRef="#ctx0" brushRef="#br0" timeOffset="85110.1602">6272 14910 109 0,'0'-4'314'15,"0"2"-258"-15,0 2-32 0,0 0 4 16,-3 0-9-16,-7 0-3 16,-4 6-2-16,-11 14-7 15,-5 8 1-15,-6 8 10 16,-1 9 8-16,-2 8-5 16,7 8-1-16,6 10-3 15,11 3-8-15,11 2 0 16,4-6 2-16,9-12-6 15,17-19-3-15,10-22 0 16,9-17 9-16,7-22 14 16,11-28-12-16,1-19-2 15,1-14-3-15,-9-6-6 0,-7-1-1 16,-13 5 0-16,-17 11-2 16,-13 10 0-16,-6 16-3 15,-6 14 1-15,-19 15 2 16,-6 14-4-16,-8 5 1 15,-3 16 3-15,0 20-1 16,3 12-1-16,5 7 1 16,7 1 2-16,9 1-1 15,12-4 1-15,6-6 0 16,6-6 0-16,23-7 0 16,10-8 0-16,7-7 0 15,3-8-1-15,5-7-5 16,-7-2-21-16,-2-2-42 0,-12 3-106 15,-14 0-89-15</inkml:trace>
  <inkml:trace contextRef="#ctx0" brushRef="#br0" timeOffset="85758.9016">6993 15117 221 0,'10'-1'420'0,"8"-6"-405"16,18-3-14-16,15-2-1 15,0 0 0-15,-4 3-24 16,-8 6-89-16,-18 3-119 16</inkml:trace>
  <inkml:trace contextRef="#ctx0" brushRef="#br0" timeOffset="85942.2035">7145 15298 637 0,'0'0'87'0,"12"0"-70"15,13-5-4-15,11-1-13 16,9 0 0-16,1 0-46 16,-7-2-181-16</inkml:trace>
  <inkml:trace contextRef="#ctx0" brushRef="#br0" timeOffset="86872.641">8255 14753 195 0,'0'-8'191'16,"0"-1"-152"-16,0 6-8 16,0-1-8-16,1 0 2 15,1 3-9-15,-2 1 4 16,0-1 2-16,0 1-1 15,0 0-7-15,0 0-5 16,0 0-2-16,0 0-1 16,0 10 2-16,2 4 3 0,1 4-5 15,-2 5 2-15,1 5 2 16,-2 7-2-16,0 2 1 16,0 3-2-16,0 0-3 15,0-2-4-15,0-1-1 16,0-8-3-16,0-9-21 15,5-5-62-15,-2-13-106 16</inkml:trace>
  <inkml:trace contextRef="#ctx0" brushRef="#br0" timeOffset="87138.9323">8525 14622 289 0,'0'0'130'15,"0"0"-101"-15,0 17-4 16,0 9-6-16,0 3-2 16,0 6-1-16,0 3 7 15,0 1-3-15,0 1-15 16,0-2-5-16,-5 0-1 15,-3-6-12-15,-1-3-29 16,-5-6-39-16,-4-7-83 16</inkml:trace>
  <inkml:trace contextRef="#ctx0" brushRef="#br0" timeOffset="87471.2963">7946 14778 311 0,'0'-7'123'16,"0"0"-88"-16,16-8-14 15,9-1 4-15,7-1 19 16,11-2-11-16,8 3 6 0,9 0 1 15,10 2-7-15,5 4-7 16,10-2-6-16,6-1-6 16,1-1-5-16,-1-2-4 15,-9 2-4-15,-9 1-1 16,-15 9-1-16,-13 1-13 16,-15 3-42-16,-9 0 4 15,-12 18-96-15,-9 6-11 16</inkml:trace>
  <inkml:trace contextRef="#ctx0" brushRef="#br0" timeOffset="87953.6067">7955 15470 244 0,'-1'0'111'16,"1"0"-66"-16,0-4-5 16,3-6 4-16,17-2-19 15,9 2 8-15,11-6 10 16,17 1-4-16,10-6 8 15,10-2-4-15,1-2-6 16,4-1-6-16,-3-1-9 0,-7 3-11 16,-10 4-9-1,-14 6-2-15,-9 2-3 0,-14 5-7 16,-10 5-19-16,-6 2-25 16,-2 0-59-16,-7 0-98 15</inkml:trace>
  <inkml:trace contextRef="#ctx0" brushRef="#br0" timeOffset="88558.5017">8576 15360 227 0,'0'-4'130'0,"-3"-1"-98"16,3 1-5-16,-2-1-12 0,1 1-9 15,-1 3-2-15,-1 0 3 16,0 1 1-16,-1 0-1 16,-5 0-3-16,-3 0 12 15,-2 0 8-15,-3 12-6 16,-6 7 1-16,1 6-2 15,-5 11-7-15,-3 10-2 16,-1 10 8-16,1 4 0 16,6 3 6-16,6 0 1 15,8-8-2-15,10-8-7 16,0-11-1-16,15-12-6 16,13-12-2-16,8-12 3 0,12-9 5 15,8-24 0-15,1-11-4 16,-8 2-7-16,-19 5 4 15,-20 11 0-15,-10 10-3 16,-19 12-1-16,-24 4-2 16,-12 6-2-16,0 18-4 15,8 0-2-15,16-4-5 16,15-6-23-16,13-8-82 16,3-6-154-16</inkml:trace>
  <inkml:trace contextRef="#ctx0" brushRef="#br0" timeOffset="89832.4316">9556 15287 304 0,'-6'0'82'16,"3"-1"-69"-16,0 1 4 15,3 0-2-15,-2-2-5 16,2 0 18-16,-1 1 23 16,1-2 2-16,0 0-11 15,0-5-4-15,14 0-8 16,14-4 2-16,16 0 1 15,16-4-4-15,13-2 3 16,12-4-2-16,8 0-8 16,-2-2-8-16,-4 5-8 0,-12 4-4 15,-16 4-2-15,-20 8-3 16,-14 3-19-16,-16 0-40 16,-8 14-67-16,-1 11-43 15,-10-2-111-15</inkml:trace>
  <inkml:trace contextRef="#ctx0" brushRef="#br0" timeOffset="90514.1295">10181 14990 75 0,'-2'-2'154'0,"0"0"-85"16,-1 1-18-16,1-1-36 15,2 0-12-15,-1 2-3 16,1 0 0-16,0 0 0 15,0 0 0-15,-2 0 1 16,1 0 7-16,-1 0 15 16,-1 0 12-16,0 0-5 15,0 0 2-15,0 0-7 16,2 0-9-16,-1 0-9 16,2 0-3-16,-4 0-1 15,2 0 1-15,1 0 3 0,1 0 8 16,0 0 4-16,0 0-4 15,12 5 14-15,13 3 10 16,9-2-4-16,11 0-1 16,7-2-9-16,0-2 8 15,-7 0-7-15,-9 5-8 16,-9-1-10-16,-11 6-8 16,-10 6 0-16,-6 8 0 15,-11 10 0-15,-24 5 0 16,-11 1-6-16,-3-6-4 15,4-7-6-15,10-9-25 16,16-4-47-16,7-13-118 16</inkml:trace>
  <inkml:trace contextRef="#ctx0" brushRef="#br0" timeOffset="95634.1929">11292 14356 306 0,'0'-6'152'15,"0"4"-137"-15,0 0 9 16,0 2-14-16,0 0-6 16,0 0 0-16,0 0 3 15,0 6 7-15,0 20 21 16,2 8 1-16,2 8-12 16,-2 9-2-16,-2 5-2 15,0 7-8-15,0 0-8 0,0-4-3 16,-3-7-1-16,1-13-3 15,2-9-11-15,0-15-36 16,0-13-77-16,14-2-97 16</inkml:trace>
  <inkml:trace contextRef="#ctx0" brushRef="#br0" timeOffset="95884.4137">11662 14496 258 0,'-1'0'286'0,"-9"2"-246"15,8 12-8-15,2 6-21 16,0 4 2-16,0 8 3 16,0 1 6-16,0 3-5 15,0 1-11-15,0 0-4 16,0-3-2-16,0-3-5 15,0-1-15-15,0-2-41 16,0-1-98-16,-4-8-120 16</inkml:trace>
  <inkml:trace contextRef="#ctx0" brushRef="#br0" timeOffset="96118.0723">12059 14585 270 0,'0'0'241'0,"0"0"-216"16,0 22 11-16,0 6-20 16,-1 8-7-16,-6 6-4 15,-1 0-1-15,-1-1-4 16,0-2-1-16,2-4-9 15,2-5-35-15,1-10-70 16,1-12-112-16</inkml:trace>
  <inkml:trace contextRef="#ctx0" brushRef="#br0" timeOffset="96333.3295">12307 14474 400 0,'0'0'134'0,"0"5"-102"16,-3 21-12-16,-1 8-15 15,-2 10 0-15,-5 8 0 16,0 0-4-16,0 3-1 16,2-8-8-16,1-4-49 15,-3-10-77-15,-3-14-194 0</inkml:trace>
  <inkml:trace contextRef="#ctx0" brushRef="#br0" timeOffset="96566.0874">12024 14501 378 0,'0'-7'294'16,"4"3"-271"-16,29-3 12 15,18-2-28-15,19-2 13 16,12-2-2-16,10-2-11 16,5 0 0-16,3 1-6 0,-10 4-1 15,-14 7-13-15,-15 3-41 16,-19 3-74-16,-20 23-84 16</inkml:trace>
  <inkml:trace contextRef="#ctx0" brushRef="#br0" timeOffset="96898.5082">11215 15350 417 0,'8'-8'190'15,"42"-11"-175"-15,37-11 35 16,29-4 4-16,18-4-13 16,14 2-9-16,-2 0 3 15,-7 3-11-15,-14 5-16 16,-21 3-7-16,-21 9-1 15,-22 8-5-15,-18 8-37 16,-16 0-72-16,-15 16-88 16,-12 6-152-16</inkml:trace>
  <inkml:trace contextRef="#ctx0" brushRef="#br0" timeOffset="97364.4179">12061 15309 339 0,'-37'5'144'15,"-2"18"-122"-15,-6 7 6 16,-4 7 0-16,1 13-9 16,0 6-1-16,11 6 18 15,10 1 13-15,11-5-6 16,13-11-12-16,3-11-3 15,15-12-15-15,17-15-5 16,18-9 8-16,11-3-3 16,7-21 1-16,-5-5 2 0,-21 1 0 15,-18 7 1-15,-24 2-12 16,-12 5-1-16,-39 2-2 16,-22 5-2-16,-3 7-2 15,10 0-1-15,23 0-1 16,24 0-21-16,19 0-76 15,0 0-171-15</inkml:trace>
  <inkml:trace contextRef="#ctx0" brushRef="#br0" timeOffset="102601.1323">19028 11295 201 0,'5'-5'158'0,"-4"5"-131"16,-1 0-12-16,0 0 25 15,0 0 7-15,0 0-7 16,0 0 2-16,0 0-1 16,-1 0-13-16,-8 0-11 15,-14 14-6-15,-15 19-8 16,-19 20-2-16,-15 20 4 15,-11 21 3-15,-5 27 19 16,6 11 17-16,16 16-1 16,23 5-13-16,22-15-14 15,18-11-5-15,3-22-7 16,9-27-2-16,16-20-2 16,8-21 0-16,5-11-5 15,-2-8-15-15,-13-3-57 0,-13-6-87 16,-10-9-187-16</inkml:trace>
  <inkml:trace contextRef="#ctx0" brushRef="#br0" timeOffset="103765.3947">19715 11585 182 0,'0'-2'142'0,"-9"2"-111"16,-3 0 7-16,1 0-21 15,-4 8-9-15,-4 4 0 16,-3 6 15-16,-7 6 2 16,-3 7 1-16,-6 13 14 15,-4 10-7-15,-1 16-4 16,6 12 5-16,4 16-5 15,9 9-7-15,15-2-3 16,9-13-6-16,14-24-9 16,23-30-1-16,12-24 3 15,11-14 5-15,1-22-3 16,-6-21 0-16,-16-4-5 16,-23 1-2-16,-16 4 0 0,-27 7-1 15,-29 9-4-15,-14 12-3 16,-9 10-9-16,14 4-3 15,22 15-24-15,22 12-42 16,21 4-50-16,14-4-143 16</inkml:trace>
  <inkml:trace contextRef="#ctx0" brushRef="#br0" timeOffset="104048.4779">20174 12327 463 0,'0'12'77'16,"-9"9"-26"-16,-3 7-12 15,-4 5-13-15,-10 6-15 16,-9 2-3-16,-6-2-5 16,1-5-3-16,4-5 0 15,10-12-9-15,9-8-27 16,7-5-43-16,10-4-91 16</inkml:trace>
  <inkml:trace contextRef="#ctx0" brushRef="#br0" timeOffset="104762.5636">20835 11607 178 0,'3'-6'86'0,"-3"2"-30"15,0 1-21-15,1 2-14 0,1-3 2 16,-2 4 10-16,0 0 21 16,0 0 3-16,0 0-14 15,0 0-13-15,1 0-9 16,1 20-3-16,-2 6 26 16,0 8-27-16,0 6-14 15,0 2-3-15,-2 2-2 16,-4-1-6-16,-2-6-12 15,0-9-39-15,1-10-46 16,2-14-19-16,5-4-76 16</inkml:trace>
  <inkml:trace contextRef="#ctx0" brushRef="#br0" timeOffset="105012.2377">21138 11549 377 0,'3'-3'75'0,"-3"3"-44"15,6 0-25-15,0 0-4 16,1 6 3-16,-1 9-2 16,-3 7-3-16,-3 0 2 15,0 4-2-15,0 3 1 16,-10 1-1-16,-2 5-2 0,-4-2-3 15,-1-2-25 1,1-4-75-16,2-7-127 0</inkml:trace>
  <inkml:trace contextRef="#ctx0" brushRef="#br0" timeOffset="105428.3128">21420 11701 231 0,'6'-3'141'16,"-2"1"-112"-16,-2 2-5 15,4 0-5-15,-3 0 1 16,1 0 11-16,-2 0-1 15,2 10-3-15,-3 9-1 0,-1 5 3 16,0 5-19 0,0 5-7-16,0 0-3 0,-8 0-2 15,0-2-6-15,-1-5-14 16,-4-3-44-16,4-10-97 16</inkml:trace>
  <inkml:trace contextRef="#ctx0" brushRef="#br0" timeOffset="105660.3444">21660 11667 284 0,'2'0'125'0,"-2"0"-105"15,0 17 1-15,0 8-12 0,0 3 0 16,0 5 1-16,0 2-4 15,-5-1-5-15,-1 2-1 16,-1 1 0-16,-7-4-5 16,2-6-6-16,-4-7-42 15,2-8-76-15,1-7-109 16</inkml:trace>
  <inkml:trace contextRef="#ctx0" brushRef="#br0" timeOffset="105993.1737">21339 11693 198 0,'3'-7'120'0,"12"0"-74"15,3 1 12-15,6 0-13 16,1-2-10-16,5 2-1 16,3-2-1-16,6 5-1 15,6-4-3-15,7 3 6 16,1 0-6-16,3 1-10 16,-4 3-10-16,-1 0-7 0,-4 0-2 15,-9 1-6-15,-9 12-17 16,-7 4-32-16,-12 9-47 15,-7 1-50-15,-3 7-234 16</inkml:trace>
  <inkml:trace contextRef="#ctx0" brushRef="#br0" timeOffset="106441.8215">20731 12334 298 0,'0'0'69'0,"0"0"-58"15,0 0 7-15,17 0 12 16,12 0 3-16,10 2 15 16,11-2 4-16,14 0 0 15,16 0 1-15,14-16-9 0,11-4-4 16,-2-2 5-16,-1 0-15 15,-11 5-21-15,-15 4-7 16,-15 5-2-16,-16 5 0 16,-15 3-4-16,-12 0-5 15,-9 10-14-15,-8 2-25 16,-1 2-9-16,0 3-30 16,-7-7-36-16,-10 4-89 15</inkml:trace>
  <inkml:trace contextRef="#ctx0" brushRef="#br0" timeOffset="106907.6302">21402 12418 121 0,'-5'-2'196'0,"2"0"-153"15,-4 2-17-15,1 0-16 16,-4 0-9-16,-8 0 1 16,-3 7 1-16,-6 4 13 0,-7 5 19 15,-5 6-1-15,-4 4 2 16,-2 4-4-16,3 6 10 15,5 3-7-15,8 4 0 16,13-1-3-16,10-3-5 16,6-10-15-16,16-8-3 15,23-14-1-15,13-7 3 16,10-2 3-16,5-24 1 16,-11-1-6-16,-14 0 1 15,-18 3-2-15,-24 5-3 16,-3 7-3-16,-30 2-2 15,-14 9 0-15,-4 1-3 0,6 0-6 16,17 0-20-16,14 1-58 16,14-1-91-16,11 0-226 15</inkml:trace>
  <inkml:trace contextRef="#ctx0" brushRef="#br0" timeOffset="107439.3907">22187 12312 240 0,'0'0'113'15,"0"0"-55"-15,22 0-3 16,13-4 5-16,9-7-22 16,6-5-7-16,0 3-1 15,-8 3-7-15,-8 1-20 16,-14 9-3-16,-14 0-30 16,-6 0-62-16,0 0-104 0</inkml:trace>
  <inkml:trace contextRef="#ctx0" brushRef="#br0" timeOffset="107640.2214">22437 12069 254 0,'-18'26'354'0,"2"12"-282"16,-3 16-17-16,1 6-22 15,6-4-19-15,0-1-13 0,3-7-1 16,3-6-28-16,0-8-85 16,3-10-109-16</inkml:trace>
  <inkml:trace contextRef="#ctx0" brushRef="#br0" timeOffset="138647.6196">23009 11890 437 0,'-8'0'46'0,"-1"7"-42"15,5-2-3-15,1-1 0 16,2 2 0-16,-2-4 1 15,1 0 2-15,2-1 15 16,0-1 25-16,0 0 9 16,0 0-16-16,0 0-8 15,0 0 2-15,0 0-6 16,8-5 0-16,18-17-7 16,12-6-2-16,12 2 13 15,4 0-5-15,0 10 1 0,-9 6-3 16,-11 7-14-16,-10 3-4 15,-12 8-1-15,-12 29-2 16,-2 21 0-16,-34 23-1 16,-17 14-1-16,-10 10-2 15,0 3 0-15,11-6 0 16,10-14-2-16,21-21 2 16,13-20 0-16,8-15-4 15,19-16 1-15,17-7 4 16,13-9 2-16,6 0-2 15,5-3-15-15,-6-8-39 16,-14 4-41-16,-10 1-50 0,-11-2-102 16</inkml:trace>
  <inkml:trace contextRef="#ctx0" brushRef="#br0" timeOffset="139075.5937">23656 12169 443 0,'0'-8'129'0,"0"4"-69"16,0 4-31-16,0 0-21 0,0 20-1 15,-6 16 10-15,-10 4-6 16,1 2 1-16,0-4 6 16,6-11 1-16,5-13-13 15,4-13-6-15,7-1 0 16,22-19 0-16,9-12 0 16,7-4 2-16,-2-1 5 15,-7 11 23-15,-7 9 22 16,-10 9-10-16,-9 7-25 15,-2 3-13-15,-5 24-1 16,-3 10 2-16,0 6-5 0,0-3-2 16,-2-2-7-16,-4-6-23 15,3-4-21-15,-1-7-38 16,2-4-4-16,2-8-11 16,0-4-18-16,0-5-23 15,0 0-40-15</inkml:trace>
  <inkml:trace contextRef="#ctx0" brushRef="#br0" timeOffset="139329.2755">24153 12077 302 0,'2'-2'287'0,"1"2"-228"16,4 2-17-16,-1 18-31 15,0 10 15-15,-3 10-4 16,-3 6-5-16,0 7-10 16,0 0-6-16,-5-4-1 15,-2-7-5-15,-2-6-27 16,2-12-47-16,1-12-49 16,0-12-26-16,4-1-82 15</inkml:trace>
  <inkml:trace contextRef="#ctx0" brushRef="#br0" timeOffset="139528.4624">24371 11992 430 0,'2'7'131'16,"-2"20"-65"-16,4 12-39 15,-1 7-16-15,-2 7-4 16,1 3-2-16,-2 4-4 15,0-4-1-15,0-4-7 16,-2-6-27-16,-5-12-70 16,0-10-52-16,-4-13-188 15</inkml:trace>
  <inkml:trace contextRef="#ctx0" brushRef="#br0" timeOffset="139777.9277">23987 12057 88 0,'0'-6'484'0,"0"4"-432"16,26-2-20-16,20-1-16 15,20-5 9-15,10-2 32 16,2-1-3-16,-3-2-15 15,-7 7-13-15,-12 3-18 0,-15 5-8 16,-13 0-25 0,-10 8-62-16,-8 6-67 0,-10 0-136 15</inkml:trace>
  <inkml:trace contextRef="#ctx0" brushRef="#br0" timeOffset="140043.9731">24814 11375 622 0,'18'41'76'0,"9"18"6"15,1 24-28-15,-7 26-15 0,-12 18 2 16,-9 18-4-16,-22 12-14 15,-23-2-7-15,-16-6-9 16,-7-16-6-16,-1-22-1 16,6-24-12-16,9-22-32 15,5-31-57-15,-2-31-119 16</inkml:trace>
  <inkml:trace contextRef="#ctx0" brushRef="#br0" timeOffset="144815.7981">18218 13855 452 0,'4'-11'93'0,"3"2"-39"15,-1 0-13-15,0 1 2 16,-2 1-10-16,-4 6 3 16,0 0 9-16,0 1-12 15,-1 2-5-15,-28 31-11 16,-20 25-10-16,-18 30-7 16,-12 27 0-16,1 26-1 15,11 14 1-15,16 8 2 16,20-6 6-16,16-22 5 0,15-23 0 15,3-28 0 1,22-25-2-16,4-15-3 0,1-14-4 16,-2-8-2-16,-6-6-2 15,-5-6-2-15,-11-1-18 16,-4-2-57-16,-2-1-75 16,-29-6-123-16</inkml:trace>
  <inkml:trace contextRef="#ctx0" brushRef="#br0" timeOffset="145680.1745">18497 14400 270 0,'0'-4'93'0,"0"2"-47"0,0 1-14 15,0 0-10 1,0-1 1-16,0 2 2 0,0 0 1 16,0 0 3-16,0 0 3 15,0 0-5-15,0 0-3 16,0 0 0-16,-2 0-1 16,-3 0-2-16,0 8-6 15,2 0-2-15,3-1 1 16,0 0 0-16,2-1 8 15,23-2 4-15,14-4 11 16,18 0 3-16,8-14-8 16,0-1-2-16,-10 6-16 0,-15 5-14 15,-15 4 0 1,-5 0-46-16,-13 12-159 0,-7-4-439 16</inkml:trace>
  <inkml:trace contextRef="#ctx0" brushRef="#br0" timeOffset="146496.2521">19688 13961 417 0,'1'-11'68'0,"1"4"-16"15,1 1-23 1,-1 3 4-16,-2-1-5 0,0 4 1 16,0 0-3-16,-2 0-8 15,-15 7-5-15,-13 15-6 16,-8 13-1-16,-15 15 2 16,-3 15 7-16,-5 17-5 15,3 15 8-15,6 15 10 16,14 7-2-16,17-1-4 15,16-10-5-15,5-24-7 16,30-27 1-16,24-29-2 16,19-28-3-16,14-10-1 0,5-32-2 15,-13-14-2 1,-22-3 2-16,-29 5 0 0,-28 8 0 16,-27 15-2-16,-43 10-1 15,-22 17-4-15,-12 4-13 16,13 6-29-16,25 14-31 15,28 6-50-15,24-4-149 16</inkml:trace>
  <inkml:trace contextRef="#ctx0" brushRef="#br0" timeOffset="147442.3442">20223 14903 235 0,'2'0'161'0,"-1"0"-72"15,2 3-8-15,2 5-22 0,-2 8 17 16,-3 10-1-16,0 12 1 16,-27 11-26-16,-12 5-23 15,-11 6-7-15,-3-8-20 16,2-8 0-16,13-15-51 16,8-22-137-16,10-7-320 15</inkml:trace>
  <inkml:trace contextRef="#ctx0" brushRef="#br0" timeOffset="151549.444">21132 13711 208 0,'0'0'153'0,"0"-2"-102"16,0 0-6-16,0 2-15 15,0 0-6-15,0 0 6 16,0 0 3-16,0 0-5 15,-12 10-3-15,-9 13-7 16,-3 3-5-16,3 4 4 16,5 0-1-16,10-6-7 15,6-2-2-15,9-6-1 16,19-5 3-16,8-2 13 16,-1-2 7-16,-7 1 4 15,-9-3-6-15,-13 9-2 16,-6 5 1-16,-15 7 2 0,-26 9-15 15,-10 2-13-15,-6-5-1 16,3-9-14-16,12-8-14 16,11-7-14-16,9-4-25 15,10-4-4-15,6 0-31 16,6-19-110-16</inkml:trace>
  <inkml:trace contextRef="#ctx0" brushRef="#br0" timeOffset="151898.5481">21090 13729 275 0,'0'-2'148'0,"18"-1"-68"15,12-2 22-15,13-1-25 16,4-2-24-16,3-2-7 15,1 4-22-15,-6 2-24 0,-9 2 0 16,-10 2-31-16,-8 2-68 16,-15 18-119-16</inkml:trace>
  <inkml:trace contextRef="#ctx0" brushRef="#br0" timeOffset="152231.0123">21630 13924 221 0,'2'0'300'0,"-1"2"-230"16,7 2-10-16,-1 8-37 16,1 7 1-16,-4 6 4 15,-1 6-3-15,-3 4-8 16,0-1-9-16,0 1-5 16,-6-5-3-16,-1-1-3 15,-1-5-18-15,2-7-53 16,0-7-36-16,-3-10-112 0</inkml:trace>
  <inkml:trace contextRef="#ctx0" brushRef="#br0" timeOffset="152447.2105">21841 13894 301 0,'0'-1'237'15,"1"1"-173"-15,2 1-25 16,2 17-19-16,-1 8 12 16,-1 4-9-16,-3 2-11 0,0-2-12 15,0 1-2 1,0-3-17-16,0-2-40 0,-10 0-68 16,-5-8-63-16</inkml:trace>
  <inkml:trace contextRef="#ctx0" brushRef="#br0" timeOffset="152729.8512">21406 13921 198 0,'-1'-5'354'0,"1"3"-283"0,15 0-7 16,27 0-31-16,23-2 9 16,17 0 11-16,14-4-13 15,11-1-7-15,5-2-6 16,-4 2-10-16,-13 1-15 16,-19 5-2-16,-19 3-12 15,-18 0-51-15,-17 6-40 16,-11 10-34-16,-11 4-112 15</inkml:trace>
  <inkml:trace contextRef="#ctx0" brushRef="#br0" timeOffset="153111.871">20874 14671 223 0,'-6'0'220'0,"0"2"-171"0,6-2 18 15,10 0-22-15,26 2-18 16,25-2 22-16,23 0 12 16,22 0-6-16,19-18-2 15,14-6-7-15,-2-2-6 16,-13 0-12-16,-22 6-10 16,-28 6-17-16,-25 8-1 15,-20 2-12-15,-15 3-18 16,-11 1-36-16,-3 0-74 15,-16 3-87-15,-17 8-223 16</inkml:trace>
  <inkml:trace contextRef="#ctx0" brushRef="#br0" timeOffset="153544.6404">21615 14791 341 0,'-19'5'144'16,"-6"7"-108"-16,-5 6 1 15,-3 8-18-15,-3 9-6 16,-1 8 3-16,4 5 11 16,5 2 8-16,10 2 6 15,10-5-3-15,8-5-3 16,2-9-9-16,25-12-8 16,12-13-5-16,10-8 1 15,4-4 2-15,-2-21-5 16,-11-4 11-16,-17-1 0 15,-23 3-7-15,-8 5-5 16,-32 5-10-16,-15 3-1 16,-2 8-7-16,12 4-8 15,15 2-29-15,19 0-63 0,11-5-102 16</inkml:trace>
  <inkml:trace contextRef="#ctx0" brushRef="#br0" timeOffset="154027.5141">22909 14348 407 0,'-9'0'179'16,"0"0"-122"-16,5 4-14 15,2 18-15-15,2 10-3 16,0 8 4-16,0 6 1 15,0 3-11-15,0-1-14 16,-2-1-5-16,-4 1-7 16,-3-5-37-16,-5-5-63 15,-13-10-105-15</inkml:trace>
  <inkml:trace contextRef="#ctx0" brushRef="#br0" timeOffset="154176.1468">22728 14616 524 0,'20'-11'244'0,"8"5"-159"16,17 1-41-16,8 3-25 15,6 2-19-15,0 0-13 16,5 2-109-16,-8-1-220 16</inkml:trace>
  <inkml:trace contextRef="#ctx0" brushRef="#br0" timeOffset="154741.3847">23283 14227 531 0,'-4'-1'83'16,"1"1"-26"-16,3-2-6 16,0 0-25-16,15-3-4 15,15-3-5-15,10-2 8 16,3 0 9-16,2 1-4 16,-3 0 1-16,-13 1-6 15,-12 8-14-15,-12 0-5 16,-5 22 0-16,-13 26 5 15,-24 17-5-15,-12 11-6 16,-8 14 0-16,6 1 0 16,8-3 0-16,19-12 0 0,17-13 0 15,7-16 0 1,22-12-1-16,16-12 1 0,9-7 0 16,4-9 0-16,4-3-1 15,-3-4-5-15,-7 0-26 16,-6 0-58-16,-13-6-78 15,-6-4-130-15</inkml:trace>
  <inkml:trace contextRef="#ctx0" brushRef="#br0" timeOffset="155075.0142">23867 14523 476 0,'0'0'148'0,"0"0"-91"16,0 4-28-16,0 17-13 16,0 11 7-16,-6 5-2 15,-6 4-8-15,3-2-7 16,6-7-2-16,1-14-4 16,2-10-3-16,9-8 1 15,17-4-1-15,11-22 3 16,8-6 0-16,-2-2 3 15,-4 10 6-15,-8 8 27 16,-10 10 7-16,-9 6-12 16,-5 0-12-16,-5 16-2 15,-2 13-2-15,0 4-13 0,-3 1-2 16,-7-1-18-16,4-5-42 16,1-5-58-16,2-8-52 15,1-10-93-15</inkml:trace>
  <inkml:trace contextRef="#ctx0" brushRef="#br0" timeOffset="155290.2863">24387 14450 248 0,'0'0'359'15,"0"7"-281"-15,0 21-16 0,0 6-40 16,0 6-9-16,-9 4 0 15,-2 0-7-15,-3-2-6 16,2-2-1-16,3-11-11 16,3-8-45-16,2-11-53 15,1-10-91-15,3-13-174 16</inkml:trace>
  <inkml:trace contextRef="#ctx0" brushRef="#br0" timeOffset="155473.2072">24496 14454 333 0,'11'-2'177'16,"-8"2"-53"-16,3 0-62 16,-2 18-23-16,-1 8-21 0,-1 12-5 15,-2 3-4 1,0 6-4-16,-3 2-5 0,-6-3-2 16,-3 1-12-16,-3-9-53 15,-2-6-40-15,-5-12-81 16</inkml:trace>
  <inkml:trace contextRef="#ctx0" brushRef="#br0" timeOffset="155689.3786">24316 14356 223 0,'13'0'449'0,"5"8"-361"0,9 10-10 15,12 2-42-15,3-6-14 16,4-2-9-16,-5-8-8 16,-3-2-5-16,-10-1-3 15,-10-1-22-15,-4 0-66 16,-7 0-75-16,-4-7-111 16</inkml:trace>
  <inkml:trace contextRef="#ctx0" brushRef="#br0" timeOffset="155905.4911">24928 13771 183 0,'11'47'524'16,"-2"23"-416"-16,2 25-21 16,-8 29-43-16,-3 16-16 15,-18 15-4-15,-20 7-5 16,-9-10-13-16,-7-9-6 15,3-17 0-15,1-20 0 16,0-18 0-16,1-24-42 16,3-40-98-16,4-24-237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04:45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3429 6093 393 0,'-23'14'85'15,"8"7"-72"-15,2 1-11 16,-4-2 23-16,2 2-1 16,-4 1-9-16,-2 4 22 15,0 3 1-15,-1 10-1 0,1 4-13 16,4 3-4 0,7-7-3-16,10-10-6 0,0-10-9 15,9-14-2-15,14-6 0 16,5-16 4-16,6-24 8 15,3-14-2-15,1-8 0 16,-2-5-1-16,-1-1-2 16,1-2 5-16,0 10-2 15,-7 11-5-15,-6 21 2 16,-7 14-4-16,-3 14-1 16,-3 9-1-16,2 26 1 15,-3 19 15-15,-4 15-7 16,-5 16-1-16,0 14 4 15,-22 12 2-15,-13 16-6 0,-7 9 3 16,-6 0-1-16,-4 1-3 16,-2-11 0-16,1-13-3 15,-1-16-2-15,-5-12-1 16,-2-17-2-16,2-17 0 16,1-20-1-16,-4-22-4 15,3-9-11-15,-1 0-40 16,8-25-19-16,24-10-12 15,28-13-58-15,13-10-69 16</inkml:trace>
  <inkml:trace contextRef="#ctx0" brushRef="#br0" timeOffset="400.1699">4465 5879 306 0,'6'-22'67'16,"2"4"-19"-16,-1-1 12 0,-1 5 2 15,-1 2-21 1,-5 4-9-16,0 6 2 0,0 1 16 16,-5 1-5-16,-22 11-12 15,-13 29-28-15,-14 26-1 16,-2 23 5-16,4 15 2 16,10 9 3-16,9 4-2 15,11-6-1-15,10-9-8 16,12-9-3-16,0-18-2 15,13-9-10-15,11-13-28 16,7-11-64-16,8-18-67 16,-2-21-119-16</inkml:trace>
  <inkml:trace contextRef="#ctx0" brushRef="#br0" timeOffset="715.9193">4782 6180 522 0,'-25'16'46'0,"-1"22"-20"16,-6 9 7-16,0 4-17 15,2 0-16-15,8-7 0 16,12-13-1-16,10-16-2 15,2-13 1-15,28-2 2 0,12-14 9 16,10-10 12-16,2 2 5 16,-2 4 2-16,-5 2-6 15,-8 4-13-15,-6 2-9 16,-11 1-5-16,-9-2-41 16,-4 0-89-16,-6-7-76 15</inkml:trace>
  <inkml:trace contextRef="#ctx0" brushRef="#br0" timeOffset="881.2073">5052 6107 407 0,'0'0'116'15,"0"11"-69"-15,-8 19 21 16,-6 12-6-16,-2 12-18 0,-3 10-16 16,-3 8-3-16,2 4-10 15,-1 1-8-15,3-1-7 16,4 2-1-16,3-5-22 15,9-14-69-15,2-28-99 16,14-31-103-16</inkml:trace>
  <inkml:trace contextRef="#ctx0" brushRef="#br0" timeOffset="1098.0757">5414 5726 545 0,'0'24'68'0,"0"25"-6"0,0 22-4 16,0 18-6-16,-11 23-5 15,-12 16-10-15,-12 10-5 16,-12 2-21-16,-7-8-7 16,-2-11-4-16,9-21-5 15,14-27-46-15,17-37-139 16,12-36-202-16</inkml:trace>
  <inkml:trace contextRef="#ctx0" brushRef="#br0" timeOffset="2826.7167">5955 6142 111 0,'-10'0'353'15,"3"0"-322"-15,7 0 11 16,0-6 22-16,14-4-8 15,21-7-17-15,20-8-6 16,8-1 6-16,1 1-4 16,-1 1-7-16,-6 4-9 15,-10 2-10-15,-11 5-9 16,-12 0-1-16,-14 5-32 16,-7 8-89-16,-3 0-102 15</inkml:trace>
  <inkml:trace contextRef="#ctx0" brushRef="#br0" timeOffset="2993.068">6232 6129 637 0,'3'3'56'0,"13"9"2"16,6 2 2-16,1-2-46 15,4-6-14-15,1-5-3 16,7-1-89-16,-7-29-320 15</inkml:trace>
  <inkml:trace contextRef="#ctx0" brushRef="#br0" timeOffset="4007.8715">7278 6345 316 0,'-8'7'172'16,"5"4"-131"-16,3-4-1 15,8 0 8-15,23-7-3 16,17 0-3-16,17-19 4 16,13-12 4-16,6-12-13 15,1-7 3-15,-12-2-3 16,-15 2-14-16,-18 3-13 0,-17 8-4 16,-19 6-6-16,-4 7 1 15,-33 14-2-15,-29 12 0 16,-22 8-2-16,-26 36-3 15,-13 18 4-15,-4 15 1 16,11 7-1-16,22 2 2 16,34-7 1-16,34-7-1 15,26-12 0-15,25-11 0 16,36-14 0-16,24-12 1 16,20-12 3-16,12-11-1 15,6 0-2-15,-7-11-1 16,-16-6-2-16,-18 0-20 0,-15 3-110 15,-25 1-149-15</inkml:trace>
  <inkml:trace contextRef="#ctx0" brushRef="#br0" timeOffset="5087.9053">8089 5158 165 0,'-3'4'136'0,"-2"-2"-127"16,3 0 5-1,2-2 15-15,0 0-1 0,0 0-4 16,-1 0 11-16,1 0 6 15,0 0-12-15,0 0-10 16,0 0 3-16,0 0-9 16,0 0-4-16,0 0 4 15,0-3 2-15,0 2 2 16,0-1-3-16,0 2-6 16,0 0-5-16,0 0 0 15,0 0-3-15,0 0 4 16,0 0 1-16,0 0 4 0,0 0 1 15,0-2 2 1,0 2-2-16,0 0-3 0,0-2 2 16,0-1 1-16,0-2-2 15,7 1-1-15,3-2 4 16,5-2 3-16,8 0 0 16,8-3 2-16,3 0 3 15,5 0 5-15,6 0-13 16,-2 2-2-16,-1 3-4 15,-11 3-2-15,-8 3-1 16,-10 0 0-16,-9 0-2 16,-4 20 1-16,-7 12 4 15,-21 9 2-15,-7 5 1 16,1-5 0-16,9-5-3 0,8-13-5 16,13-5-1-16,4-7 0 15,9-4-1-15,18 3 2 16,3 2 0-16,-1 6 1 15,-6 7 4-15,-11 10 1 16,-12 9-3-16,-5 8 2 16,-28 3 2-16,-13-3-5 15,-6-10-2-15,1-12-4 16,6-17-27-16,8-13-56 16,12 0-39-16,14-17-40 15,11-7-6-15</inkml:trace>
  <inkml:trace contextRef="#ctx0" brushRef="#br0" timeOffset="5453.7522">8993 5049 288 0,'0'-3'103'15,"0"1"-37"-15,0 0-12 0,0 2-3 16,0 0-19-16,0 0-9 16,-3 0 10-16,-9 7-6 15,-5 15 2-15,-1 5-2 16,-2 8 0-16,1 2-8 15,5 1-8-15,1 0-6 16,7 0-4-16,5 1-1 16,1 0 0-16,0 0-2 15,4-3-9-15,11-2-13 16,-2-12-27-16,4-4-12 16,-4-5-75-16,3-11-52 15</inkml:trace>
  <inkml:trace contextRef="#ctx0" brushRef="#br0" timeOffset="5755.9759">9155 5254 227 0,'0'0'160'16,"0"0"-130"-16,-2 12 16 15,-7 6 3-15,-2 1-24 16,-3 4-19-16,2-1-4 16,0-1-2-16,9-7 0 0,3-6-1 15,6-8 1 1,18 0 5-16,10 0 3 0,8-8 11 16,1-2 21-16,-1 4-18 15,-3 1-6-15,-10 4-8 16,-9 1-8-16,-8-2-1 15,-8 2-40-15,-4 0-98 16,0-6-130-16</inkml:trace>
  <inkml:trace contextRef="#ctx0" brushRef="#br0" timeOffset="5952.3215">9395 5226 144 0,'0'0'292'0,"-2"6"-236"15,-1 16 30-15,-1 8-7 0,-2 6-39 16,0 5-17-16,0 1 6 16,0 0-22-16,1-2-7 15,1-1 0-15,2-12-12 16,2-7-41-16,0-14-86 16,26-6-20-16,8-24-128 15</inkml:trace>
  <inkml:trace contextRef="#ctx0" brushRef="#br0" timeOffset="6151.984">9690 5078 430 0,'0'16'167'0,"0"20"-102"16,-10 11 20-16,-2 11-16 15,-4 10-27-15,-4 5-2 16,-5 4-22-16,-1-8-12 15,3-14-6-15,6-19-17 16,12-20-84-16,5-16-126 16,6-27-258-16</inkml:trace>
  <inkml:trace contextRef="#ctx0" brushRef="#br0" timeOffset="6750.598">10060 6063 186 0,'0'-6'348'16,"0"0"-266"-16,3 2-21 16,14-2 4-16,11-2-15 15,9-1-26-15,9-2-7 16,1 0 1-16,0 0 0 16,-9 3-12-16,-13 5-6 15,-13 3-7-15,-10 0-44 16,-2 7-94-16,-21 17-53 15,-17 11-39-15</inkml:trace>
  <inkml:trace contextRef="#ctx0" brushRef="#br0" timeOffset="6866.6828">10111 6215 186 0,'-4'5'156'0,"2"-1"-64"16,2 0-5-16,0 0 21 16,16 2-27-16,7 0-30 15,12-2-34-15,7-4-17 16,5 0-1-16,5-4-50 15,-12-22-281-15</inkml:trace>
  <inkml:trace contextRef="#ctx0" brushRef="#br0" timeOffset="7515.4057">11311 6160 575 0,'0'8'45'16,"29"-2"-28"-16,20-3 27 16,22-3 5-16,14-19-16 15,13-21 3-15,5-15 3 16,-3-11-5-16,-19-4-7 16,-20 4-7-16,-25 11-14 15,-20 13 0-15,-16 8 4 16,-18 12-4-16,-31 12-3 15,-27 10-3-15,-17 10-1 0,-11 34-2 16,-6 16-1-16,6 13-1 16,15 3-1-16,19 6 2 15,24-7 4-15,26-7-1 16,20-8 1-16,14-12 0 16,38-12 2-16,23-5 2 15,17-11 0-15,15-9 1 16,4-8-3-16,-4-3 1 15,-16 0-3-15,-21-15-10 16,-13-1-92-16,-24-4-167 0</inkml:trace>
  <inkml:trace contextRef="#ctx0" brushRef="#br0" timeOffset="8928.3209">12649 5046 173 0,'0'-5'48'0,"0"-1"2"16,0 2 21-16,0 0-8 16,1 1-15-16,1 1 3 15,-2 0 10-15,0 2-25 16,0 0-19-16,0 0 1 16,0 2 1-16,-3 22 33 15,-14 10-9-15,-6 10-12 16,-6 7-6-16,-5 4-10 15,-2 5-9-15,2 4-5 0,1 1-1 16,5-5-3-16,4-6-12 16,12-23-36-16,12-20-46 15,10-11-70-15,23-22-33 16</inkml:trace>
  <inkml:trace contextRef="#ctx0" brushRef="#br0" timeOffset="9277.8802">12777 5199 399 0,'0'-2'18'16,"0"-3"18"-16,15-1 37 15,12-3-27-15,6-4-9 16,7 2 3-16,3-1 18 15,2 1-9-15,1 3-3 16,-7 4 1-16,-14 4-13 16,-12 0-15-16,-13 13-16 15,-17 20 0-15,-29 17 5 16,-15 17 0-16,-10 9-3 16,10 2 1-16,18-9-6 15,27-18 0-15,16-21-1 16,47-22 1-16,28-8 1 0,19-5 2 15,9-21-3-15,-15-1 0 16,-20 3-12-16,-20 4-58 16,-21-4-157-16</inkml:trace>
  <inkml:trace contextRef="#ctx0" brushRef="#br0" timeOffset="17741.8379">3755 9127 554 0,'2'-1'19'16,"7"-1"-5"-16,-1 0 21 15,-3 2 8-15,-4-2-19 16,-1 1-14-16,0-1 0 15,0-6 9-15,0-8 12 16,0-16-5-16,0-17-23 16,0-13-3-16,0-11 0 15,0-4 0-15,-3-1 0 0,-5 5 1 16,-3 11 0-16,2 17 1 16,-4 16 6-16,1 15 7 15,-3 11-8-15,-3 3-6 16,-6 21-1-16,-6 15 0 15,-1 16-1-15,0 11 2 16,2 8-1-16,7 14 0 16,7 11 2-16,4 11-2 15,6 13 7-15,3 10 5 16,2 1-2-16,0 0-9 16,3-12-1-16,4-15 0 15,0-16-1-15,-6-21-9 0,2-19-29 16,-3-16-49-16,0-12-30 15,0-17-73-15</inkml:trace>
  <inkml:trace contextRef="#ctx0" brushRef="#br0" timeOffset="17939.9851">3294 9519 655 0,'38'-10'41'0,"36"6"-16"16,24-1 41-16,13-2-20 16,-5 3-24-16,-11-6-14 0,-18-2-8 15,-19 1-5-15,-18-2-28 16,-13 2-96-16,-9 0-101 16</inkml:trace>
  <inkml:trace contextRef="#ctx0" brushRef="#br0" timeOffset="18222.4939">4707 8714 673 0,'-21'-6'81'15,"-12"6"-76"-15,-12 33 3 16,-14 22 8-16,-20 23 2 0,-6 19-7 15,3 21-3-15,10 15 9 16,21 6 9-16,21-3-3 16,19-11-12-16,11-19-8 15,11-20-3-15,21-17-1 16,8-22-5-16,9-13-19 16,12-12-80-16,5-22-104 15,-2-3-339-15</inkml:trace>
  <inkml:trace contextRef="#ctx0" brushRef="#br0" timeOffset="18821.8614">4883 9520 240 0,'0'0'229'16,"11"0"-215"-16,24 0 47 15,19 0 11-15,15-13-15 16,11-18-21-16,3-11 1 15,-6-9 5-15,-14-9 1 16,-11 2-21-16,-20 4-17 16,-12 9-4-16,-15 8 0 0,-5 12 1 15,-30 12-2 1,-23 13 0-16,-21 7-2 0,-15 37 0 16,-7 19 2-16,4 14 0 15,11 6 1-15,18 2-1 16,18-2 0-16,27-7 0 15,18-1 1-15,11-11 1 16,31-10 7-16,18-11 5 16,12-14-6-16,11-11-5 15,6-13-3-15,-2-5-5 16,-10-3-19-16,-14-17-79 16,-17-2-81-16,-15-9-118 15</inkml:trace>
  <inkml:trace contextRef="#ctx0" brushRef="#br0" timeOffset="19220.2396">5981 8731 264 0,'0'0'182'15,"-4"0"-140"-15,4 0-16 16,-2 5 57-16,1 14-20 16,-2 6-22-16,-2 3 8 15,-1 7-21-15,-1-2-19 16,-1-2-6-16,5-1-3 16,0-5-6-16,3-4-19 15,0-3-44-15,0-4-71 0,0-11-119 16</inkml:trace>
  <inkml:trace contextRef="#ctx0" brushRef="#br0" timeOffset="19602.5057">6166 8764 179 0,'0'0'154'16,"0"0"-142"-16,0 0 6 0,12 0 30 15,8-9 15-15,3-4-14 16,7-1 29-16,2 2-13 16,-1 0-14-16,-6 3 2 15,-10 6-9-15,-6 3-17 16,-9 6-22-16,-18 29-1 15,-19 14 9-15,-11 12-10 16,3 2-3-16,14-7 0 16,16-11 0-16,15-12 0 15,9-11-1-15,22-9-1 16,13-12-2-16,6-1-2 16,1-5-16-16,-2-12-37 0,-1 2-76 15,-9-7-116 1</inkml:trace>
  <inkml:trace contextRef="#ctx0" brushRef="#br0" timeOffset="19868.8646">6727 8496 594 0,'-4'0'114'15,"4"13"-112"-15,0 20 5 16,0 14 41-16,0 17 5 16,0 19-10-16,-8 21-1 15,-11 20-3-15,-5 19-13 0,-12 12-4 16,-4 4-7-16,-10-2-8 16,-9-19-7-16,-4-26-1 15,2-34-2-15,6-37-19 16,9-34-65-16,16-20-141 15,10-56-419-15</inkml:trace>
  <inkml:trace contextRef="#ctx0" brushRef="#br0" timeOffset="21033.9196">7643 9093 285 0,'0'0'83'0,"0"-2"-52"0,0 2-12 15,0-2 26-15,0 2 18 16,3-2 5-16,12-1-15 16,5 2-14-16,8 0 11 15,5-3-10-15,2 2-9 16,-6 1-17-16,-7-1-9 15,-7 2-5-15,-6 0 0 16,-4 0-1-16,-4 0-14 16,-1 5-56-16,0 14-53 15,-6 8-69-15</inkml:trace>
  <inkml:trace contextRef="#ctx0" brushRef="#br0" timeOffset="21215.2181">7685 9324 348 0,'0'0'250'16,"0"4"-206"-16,16 8 36 15,11 0 1-15,8-1-28 16,2-2-39-16,0-4-11 16,-4 1-3-16,-10-4-31 15,-6 0-128-15,-14-2-171 16</inkml:trace>
  <inkml:trace contextRef="#ctx0" brushRef="#br0" timeOffset="22213.079">8940 8808 440 0,'-21'0'212'0,"-3"0"-207"16,3 18 14-16,6 4 12 16,3 2-18-16,11 2-13 15,1-7 1-15,19-3-1 0,17 1 6 16,6-3 21-16,4 3 28 16,-6 1-6-16,-5 8-6 15,-12 8-27-15,-10 14-9 16,-13 16 4-16,-9 8 7 15,-29 4-12-15,-12-1 2 16,-9-13-3-16,2-13-1 16,2-17-4-16,6-16-4 15,4-16-7-15,1-4-20 16,9-28-28-16,16-9-18 16,19 0-35-16,13-6-82 15,23-11-122-15</inkml:trace>
  <inkml:trace contextRef="#ctx0" brushRef="#br0" timeOffset="22462.7452">9097 8738 654 0,'-5'0'52'0,"5"0"-39"16,28 0 3-16,18 0 31 16,19 0 0-16,17 0-9 0,12 0-4 15,7 0-14-15,-5-10-20 16,-11-1 0-16,-15 5-18 16,-14 1-124-16,-21-4-210 15</inkml:trace>
  <inkml:trace contextRef="#ctx0" brushRef="#br0" timeOffset="23476.9514">10530 8654 460 0,'0'-3'118'16,"0"3"-69"-16,0 0-35 0,0 3-6 15,0 19 6 1,0 14 61-16,-3 13-31 0,-6 11-13 15,-7 11 3-15,-5 13-17 16,-2 11 1-16,-3 8 5 16,-4 3-8-16,3 2-10 15,2-5-5-15,2-15-1 16,8-14-5-16,6-18-17 16,5-24-45-16,4-19-62 15,7-13-55-15,13-22-96 16</inkml:trace>
  <inkml:trace contextRef="#ctx0" brushRef="#br0" timeOffset="23875.7575">10840 9107 194 0,'0'-3'458'16,"0"3"-443"-16,-3 0-14 15,3 13 2-15,0 9 4 16,0 5 6-16,0 3 5 16,0 3 7-16,-3 1-5 15,-3-1 4-15,-1-1 0 16,1-3-9-16,-1-2-1 16,2-4-11-16,2-5 0 15,0-6-2-15,3-6-1 0,0-6 1 16,9 0-1-16,22-15 17 15,13-8-9-15,11-6 2 16,2 3-5-16,-2 4 18 16,-9 8 7-16,-10 6-9 15,-11 8-8-15,-8 22-6 16,-14 20-5-16,-3 9 6 16,-8 4-1-16,-14-2-7 15,-2-3 0-15,6-7-8 16,6-9-31-16,12-13-99 15,0-21-184-15</inkml:trace>
  <inkml:trace contextRef="#ctx0" brushRef="#br0" timeOffset="26003.9103">12233 8551 489 0,'-24'-2'86'0,"0"2"-66"16,-6 15 12-16,-10 23-5 15,-8 20 0-15,-9 20 0 16,-1 20 1-16,1 17 6 16,8 18-2-16,9 9 3 15,13-6-22-15,15-7-10 16,12-25-3-16,0-19 0 16,15-17 0-16,6-22 0 0,1-10-8 15,-7-14-7-15,-2-8-44 16,-5-4-52-16,-5-10-74 15,-3 0-202-15</inkml:trace>
  <inkml:trace contextRef="#ctx0" brushRef="#br0" timeOffset="26486.0778">12116 9427 349 0,'0'10'104'0,"0"2"-49"15,20-5 13-15,12-4 2 16,17-3-21-16,16-9-16 15,9-16-7-15,5-13-3 16,-2-8-6-16,-10-1 1 16,-17 3-7-16,-15 6-7 15,-18 8-2-15,-15 3 1 16,-2 3 0-16,-30 4-1 16,-20 6-2-16,-16 10 0 0,-13 4-1 15,-6 20 1 1,1 18-1-16,12 11 1 0,14 7-1 15,19 9 1-15,14 2 0 16,15 1 0-16,10 3 0 16,19-3 4-16,22-5 14 15,14-3 7-15,13-12-6 16,13-10-9-16,4-8-7 16,-4-14-3-16,-10-8-7 15,-17-8-34-15,-8 0-87 16,-16-18-117-16</inkml:trace>
  <inkml:trace contextRef="#ctx0" brushRef="#br0" timeOffset="26934.9972">13356 8591 324 0,'0'0'233'0,"-3"0"-184"16,0 0-26-16,2 0-6 15,-4 20 16-15,1 7-1 16,-4 8 1-16,-3 4 3 15,-5 7-9-15,1 0-4 16,-1 0-16-16,1 0-7 16,0-3-4-16,3-3-23 0,3-2-70 15,5-13-91 1,4-14-181-16</inkml:trace>
  <inkml:trace contextRef="#ctx0" brushRef="#br0" timeOffset="27317.4212">13473 8748 298 0,'0'0'157'0,"0"0"-119"0,11-2-6 15,11-3 7-15,4-3-8 16,7-3 1-16,2 1 11 16,1 2 0-16,-3 1 8 15,-6 4-5-15,-12 1-5 16,-7 2-18-16,-8 0-16 16,-3 18-6-16,-27 14 8 15,-14 14-2-15,-8 6-5 16,4 0-1-16,12-7-2 15,20-11 1-15,16-7-1 16,11-10-1-16,30-5-2 0,9-6-4 16,8-6-11-1,-1 0-30-15,-4 0-8 0,-8-6-18 16,-5-8-40-16,-7-6-156 16</inkml:trace>
  <inkml:trace contextRef="#ctx0" brushRef="#br0" timeOffset="27583.4358">14158 8361 681 0,'5'46'4'0,"7"20"7"0,-2 10 23 16,-8 14 19-16,-2 10-5 15,-19 11-20-15,-23 12-4 16,-17 10-5-16,-18 9-5 16,-11 4-6-16,-7 2-6 15,-1-6-2-15,5-18 0 16,13-24-6-16,16-30-46 16,19-31-103-16,14-36-123 15</inkml:trace>
  <inkml:trace contextRef="#ctx0" brushRef="#br0" timeOffset="28697.3757">14732 9115 370 0,'0'-2'141'16,"0"2"-117"-16,10 0 14 0,20 0 0 15,15 0 13-15,14 0-11 16,13-2 4-16,8-5-10 16,1-4-15-16,-13 0-11 15,-15 0-8-15,-18 2-2 16,-16 8-44-16,-18 1-119 16,-7 0-186-16</inkml:trace>
  <inkml:trace contextRef="#ctx0" brushRef="#br0" timeOffset="28880.2907">14867 9427 657 0,'31'-12'149'0,"21"7"-99"15,19 5 9-15,5 0-26 16,-3 0-24-16,-13 0-9 15,-17 0-5-15,-10 0-67 16,-24 0-157-16</inkml:trace>
  <inkml:trace contextRef="#ctx0" brushRef="#br0" timeOffset="33618.8056">16447 8848 562 0,'-12'-5'84'16,"0"5"-78"-16,2 2 3 15,-5 16-3-15,-4 7 5 0,1-1 6 16,7-1 11 0,11-1 0-16,5-3-7 0,31 1 10 15,17 2 2-15,10 7 5 16,3 7 1-16,-11 8-13 15,-16 15-1-15,-25 13-7 16,-14 15-5-16,-47 13 1 16,-30 8-7-16,-22-1-7 15,-6-13-1-15,10-20 0 16,17-28-3-16,24-19-5 16,14-20-12-16,14-7-26 15,4-14-37-15,12-14-61 0,10-4-22 16,12-12-95-1</inkml:trace>
  <inkml:trace contextRef="#ctx0" brushRef="#br0" timeOffset="33917.9863">16505 8896 454 0,'-9'-9'160'0,"9"4"-122"0,0 0 13 16,9 0-17-16,23-2 6 15,11 1 2-15,17 1-3 16,13 1-10-16,9 4-1 15,9 0-14-15,-3 0-12 16,-12 0-2-16,-19 0-38 16,-22 0-152-16,-26 0-207 15</inkml:trace>
  <inkml:trace contextRef="#ctx0" brushRef="#br0" timeOffset="34503.5884">17660 9407 67 0,'3'-9'444'0,"-3"5"-382"0,0 4-10 16,0 0-30-1,0 0-12-15,-7 0 1 0,-4 0 5 16,2 4-3-16,6-3-7 16,3-1-3-16,3 0 0 15,18-7 7-15,8-11-2 16,-1 1 20-16,-6 3 12 16,-11 7-1-16,-11 7-7 15,0 2-22-15,-30 21-5 16,-7 1-5-16,-2 3-6 15,13-5-42-15,25-14-115 16,1-8-207-16</inkml:trace>
  <inkml:trace contextRef="#ctx0" brushRef="#br0" timeOffset="34815.8937">18291 8964 486 0,'0'0'196'0,"0"15"-177"15,-10 23 33-15,-5 12-3 16,-2 14-21-16,-5 12 3 15,-5 9-4-15,-7 7-5 0,-5-3-11 16,-1 1-8-16,4-7-3 16,5-5-4-16,6-8-17 15,6-16-34-15,12-21-57 16,7-20-46-16,7-13-70 16</inkml:trace>
  <inkml:trace contextRef="#ctx0" brushRef="#br0" timeOffset="35297.94">18699 9053 330 0,'0'-6'200'16,"0"6"-187"-16,-2 0 11 15,1 0-12-15,-4 2 27 16,-1 6-7-16,0 6-7 16,-1-6-7-16,5-3-11 15,1-2 0-15,1-3 1 16,6 0 15-16,19-2 23 16,11-12-4-16,13-3-5 15,9-2-8-15,6 1 5 0,2 2-2 16,-2 2-7-1,-10 6-10-15,-14 3-12 0,-13 4 1 16,-15 1-4-16,-9 6 1 16,-3 24-1-16,-27 20 0 15,-30 22 3-15,-23 18 0 16,-17 12 0-16,-6 9 0 16,6-4-2-16,16-13-1 15,25-20 1-15,24-23 2 16,20-19-3-16,12-14-2 15,2-5 2-15,25-8 2 16,10-1-2-16,8-4 0 16,6 0-3-16,1-6-13 15,0-4-57-15,-3-5-155 16,-7-9-273-16</inkml:trace>
  <inkml:trace contextRef="#ctx0" brushRef="#br0" timeOffset="35846.3447">19762 9272 514 0,'11'-9'122'16,"20"1"-36"-16,18 1-14 15,14 2-34-15,10-2-21 16,-3 1-12-16,-7-3-5 16,-17 4 0-16,-19 1-15 15,-15 4-63-15,-7 0-74 0,-5 0-84 16</inkml:trace>
  <inkml:trace contextRef="#ctx0" brushRef="#br0" timeOffset="36046.2307">19992 9377 290 0,'-1'0'265'0,"1"0"-173"16,0 0-23-16,19 0-10 15,14 2-1-15,9 6-28 16,2-1-27-16,-3-2-3 16,-7 1-48-16,-9-5-158 15,-11-1-340-15</inkml:trace>
  <inkml:trace contextRef="#ctx0" brushRef="#br0" timeOffset="36711.2334">21306 8951 423 0,'0'-9'89'0,"0"4"-11"16,0 1-31 0,0 4-31-16,0-1-12 0,0-1 1 15,0 2 5-15,-7 0 2 16,-11 0 1-16,-10 17 10 15,-11 5 2-15,-15 14-3 16,-11 15 0-16,-9 22-1 16,-5 22 3-16,-1 17 0 15,7 11-8-15,15-5-3 16,22-15-4-16,30-23-8 16,15-26-1-16,44-22 0 15,21-21 0-15,18-11-2 0,8-21-2 16,0-19 1-1,-18-8 3-15,-21-3 1 0,-28 1 1 16,-29 2 4-16,-12 2 2 16,-40 10-5-16,-22 14-3 15,-8 20-1-15,5 2 0 16,15 26-9-16,21 10-37 16,26 6-92-16,11 2-96 15</inkml:trace>
  <inkml:trace contextRef="#ctx0" brushRef="#br0" timeOffset="37093.3925">21814 9282 326 0,'-51'32'181'15,"-7"11"-71"-15,3 12-15 16,7 6-15-16,21-1-30 16,21-6-32-16,19-10-8 15,47-13 3-15,22-20-5 16,21-11-2-16,3-13-3 0,-7-27-1 15,-13-5-2-15,-20-3 2 16,-22 5 33-16,-18 2-6 16,-22-1-7-16,-4-5-9 15,-34-3-11-15,-14 0-2 16,-13 8-1-16,-5 12-1 16,4 8-2-16,8 8-45 15,20 9-81-15,13-1-172 16</inkml:trace>
  <inkml:trace contextRef="#ctx0" brushRef="#br0" timeOffset="41316.4963">11276 8964 673 0,'-137'81'58'0,"-41"45"-52"16,-35 33 2-16,-21 23-6 0,2-1-2 15,27-17-3 1,50-24-25-16,75-44-97 0,70-58-163 16</inkml:trace>
  <inkml:trace contextRef="#ctx0" brushRef="#br0" timeOffset="41898.4052">12410 9335 438 0,'5'-9'115'16,"-4"1"-49"-16,-1 6 13 15,0 2-9-15,-25 16-12 0,-41 35 15 16,-45 36-11-1,-55 34-32-15,-39 24-17 0,-14 3-13 16,22-12-11-16,62-51-102 16,67-66-382-16</inkml:trace>
  <inkml:trace contextRef="#ctx0" brushRef="#br0" timeOffset="93606.8604">2882 11160 412 0,'47'0'17'15,"29"7"-16"-15,25 5-1 16,29-2 0-16,21 2 0 15,16-2 0-15,20 1 0 16,8-4 0-16,13-2 0 16,13-4 0-16,19-1 0 15,19 0-1-15,9-9 1 16,13-9 5-16,16-3 9 16,16-1 8-16,15 2 5 15,21 2-7-15,13 7-2 0,9 8-11 16,20 3-3-16,15 6-1 15,0 14-3-15,16 3 0 16,12 2 0-16,5-1 0 16,17 0-1-16,18 0 1 15,-2 5 1-15,19 0-1 16,6 8 0-16,2 3 0 16,22 5 0-16,0 4 1 15,16 1 0-15,6 1 0 16,13 0 3-16,19-2 4 15,16-2 2-15,20-5 12 16,19-3-2-16,16 0-7 16,9 0-1-16,1 5 1 0,-5 2-5 15,-13 1-5 1,-12 2-3-16,-19 3 1 0,-27 1-1 16,-25 0-1-16,-36-2-7 15,-24-7-33-15,-25-6-101 16,-23-13-72-16</inkml:trace>
  <inkml:trace contextRef="#ctx0" brushRef="#br0" timeOffset="94687.2412">8987 15396 544 0,'-1'2'41'0,"1"-2"-35"15,0 2-3-15,20 1 2 16,12-3 15-16,14 0 8 16,11-13-2-16,16-25 10 0,15-18-2 15,11-22-2-15,8-15 1 16,-5-11-9-16,-11-5-5 15,-18 8-10-15,-23 17-5 16,-23 22-3-16,-27 24 1 16,-10 22 3-16,-52 16 10 15,-33 36-11-15,-33 41-4 16,-23 33 0-16,-7 22 0 16,5 13 0-16,23-3-3 15,30-15 1-15,37-15 2 16,39-14 1-16,24-13 0 15,35-11-1-15,27-15 3 16,22-20 1-16,14-19 6 16,21-18-2-16,17-2-4 15,12-30-4-15,9-6-13 0,-4-8-87 16,-32-6-281-16</inkml:trace>
  <inkml:trace contextRef="#ctx0" brushRef="#br0" timeOffset="95286.6149">10545 13396 404 0,'-19'0'55'16,"7"10"-54"-16,4 2 15 15,4 4 9-15,2 2 3 16,1 6 2-16,-2 6-2 16,0 4 10-16,-2 12 0 0,-2 10 2 15,-2 15-1 1,-6 7-9-16,-3 8-7 0,-3 2-17 15,5-1-5-15,3-6-1 16,8-7-8-16,5-4-42 16,0-18-86-16,0-25-145 15</inkml:trace>
  <inkml:trace contextRef="#ctx0" brushRef="#br0" timeOffset="95751.1285">10736 13926 385 0,'0'0'74'0,"0"-3"-29"15,0 1-10-15,0 1 0 16,0-1-9-16,0 0 1 16,0 0 8-16,0 0-7 15,0-2-8-15,4 2-1 16,-1 2 0-16,4 0-5 16,0 0 2-16,2 10 8 15,-2 14 2-15,-2 6-2 0,-5 8-2 16,0 1-5-16,0-8-6 15,0-9-6-15,0-14-5 16,10-8 0-16,17-20 0 16,16-19 0-16,14-10 3 15,9 3 0-15,-5 15 3 16,-12 16 7-16,-10 15 6 16,-17 13-13-16,-11 28-5 15,-11 12 3-15,0 3-4 16,0-2-16-16,9-16-107 15,12-21-200-15</inkml:trace>
  <inkml:trace contextRef="#ctx0" brushRef="#br0" timeOffset="97048.7957">11664 13514 348 0,'-15'0'96'0,"9"0"-52"16,5 0-8-16,1 0-12 15,0 0-11-15,1-7 10 16,21-17 13-16,16-11 23 15,14-7 12-15,9-1-4 16,2 2-15-16,-11 11-3 16,-15 13-16-16,-17 13-16 15,-14 7-12-15,-6 39-4 0,-18 30 10 16,-30 27-3-16,-14 19-7 16,-4 6-1-16,11-17-3 15,22-19-2-15,24-28 1 16,9-24 2-16,31-19 0 15,23-15 1-15,15-2 1 16,11-7 0-16,4-6-4 16,1 4-22-16,-3 7-93 15,-17 2-176-15</inkml:trace>
  <inkml:trace contextRef="#ctx0" brushRef="#br0" timeOffset="97530.3067">12873 14687 404 0,'34'-24'256'16,"18"4"-238"-16,27-4 45 0,14 0-21 15,-2 6-25-15,-14 8-17 16,-19 10-10-16,-22 3-51 16,-21 24-101-16,-16 9-252 15</inkml:trace>
  <inkml:trace contextRef="#ctx0" brushRef="#br0" timeOffset="97679.9069">13016 14895 540 0,'12'0'265'16,"24"0"-245"-16,23 0 16 0,19 9-20 15,9 9-16-15,2 4-12 16,-6-2-176-16</inkml:trace>
  <inkml:trace contextRef="#ctx0" brushRef="#br0" timeOffset="98262.0365">14674 14251 608 0,'-63'38'53'16,"25"-3"-32"-16,19-14 4 0,19-18-6 16,18-5-13-16,45-31 9 15,31-14 20 1,28-6 3-16,16-1-4 0,-3 14 0 16,-23 13 9-16,-35 20-9 15,-37 11-18-15,-40 51-14 16,-23 36 0-16,-53 34 3 15,-29 34-5-15,-16 15-3 16,7 3-1-16,18-15-5 16,29-31 1-16,32-37 6 15,35-35 2-15,24-25 2 16,53-20 11-16,31-11 20 16,21-3-22-16,1 0-11 0,-14-7 0 15,-24 1 0 1,-26 4 0-16,-26 2 0 0,-7 0 0 15,-10-2-176-15,-17-14-508 16</inkml:trace>
  <inkml:trace contextRef="#ctx0" brushRef="#br0" timeOffset="102168.8955">18642 14704 361 0,'-9'1'275'16,"-2"5"-266"-16,11-1 2 0,0 2 5 15,12-1-10-15,18 0 22 16,11-1 1-16,12-5 7 16,16-4 2-16,14-30-7 15,11-17-4-15,7-22-7 16,-3-17-6-16,-10-2-6 15,-17-2-6-15,-24 14-1 16,-29 19-1-16,-25 14 0 16,-52 25-1-16,-44 22-1 15,-39 30-2-15,-28 47-4 16,-12 33 0-16,7 29 6 16,31 7 2-16,38-4 1 15,51-8 3-15,46-23 7 0,28-20 5 16,59-20 8-16,35-23 10 15,35-18-8-15,26-20-6 16,11-10-20-16,2-4 0 16,-7-21 0-16,-18-4-8 15,-20-13-133-15,-47-12-436 16</inkml:trace>
  <inkml:trace contextRef="#ctx0" brushRef="#br0" timeOffset="103150.7323">16550 15386 714 0,'-74'68'53'0,"-16"24"-45"15,-18 17 18-15,-11 14-20 16,-2 2-6-16,13-16-2 15,24-27-3-15,29-38-6 16,28-39-51-16,25-27-91 16,4-53-421-16</inkml:trace>
  <inkml:trace contextRef="#ctx0" brushRef="#br0" timeOffset="105145.369">19995 13147 212 0,'-4'-2'82'0,"1"-1"-16"16,3 2-18-16,0-5-13 15,0 4-11-15,0-6-6 16,0 0 1-16,0 2 6 15,0 0 1-15,0 2 7 16,0 2-1-16,0 2-3 16,0 0-6-16,0-1-11 15,0 0-5-15,0-1-3 16,0 2-2-16,0-2 1 16,0 2-1-16,0 0 3 0,0 0 1 15,0 0 3 1,0 0 1-16,0-2 0 0,0 2-3 15,0 0-2-15,0 0-2 16,0 0-1-16,0 0-1 16,0 0 1-16,0 0 1 15,0 0 0-15,0 0 0 16,0 0 3-16,0 0 0 16,0 0 4-16,0-2 2 15,7 0 1-15,9-4 1 16,6 1 3-16,4 0-2 15,3 3-3-15,-1 2-4 0,-3 0-1 16,-1 2 2 0,-6 8-4-16,0 2-4 0,-6 4 1 15,-5 8-2-15,-7 10 1 16,-1 12 0-16,-29 10 0 16,-13 5-1-16,-2-3 0 15,3-12-2-15,16-15-1 16,12-15-1-16,11-9 2 15,3-7 0-15,0 0 2 16,17-2 0-16,9-10 2 16,7 6 3-16,-3 4 4 15,-5 2 4-15,-12 15-6 16,-13 21-5-16,0 14 0 16,-31 10 0-16,-15 0-2 15,-7-6-2-15,0-15-8 0,5-15-20 16,7-14-20-16,6-10-24 15,10 0-38-15,20 0-64 16,5-4-81-16</inkml:trace>
  <inkml:trace contextRef="#ctx0" brushRef="#br0" timeOffset="105528.6251">20747 12856 549 0,'-9'-3'57'16,"6"2"16"-16,3 1-37 15,-3 3-29-15,-1 20-3 16,-1 15 19-16,-3 16 1 16,-5 11 14-16,-3 12-2 0,-10 9-6 15,-2 4-16 1,-2 0-12-16,2 2-2 0,4-6-2 15,8-9-16-15,7-17-54 16,9-18-44-16,0-19-64 16,5-18-160-16</inkml:trace>
  <inkml:trace contextRef="#ctx0" brushRef="#br0" timeOffset="105893.4757">20939 13280 583 0,'-16'0'44'15,"9"0"-11"-15,2 14-16 16,2 8-11-16,-1 8 0 16,-3 2 2-16,-1 6 8 15,-3 2-5-15,-1-4 3 16,1-10-2-16,3-12-8 15,8-9-3-15,0-5-1 16,14-10 4-16,20-21 1 16,10-3 12-16,4-2 11 15,-2 8-7-15,-8 7 16 16,-13 9-6-16,-11 5-12 16,-6 7-10-16,-3 0-5 15,-5 20 0-15,0 14-3 0,0 4-1 16,0-1-5-16,-2-3-27 15,2-5-45-15,0-3-51 16,8-9-102-16</inkml:trace>
  <inkml:trace contextRef="#ctx0" brushRef="#br0" timeOffset="106375.6045">21438 13032 308 0,'-6'0'231'0,"6"0"-191"15,1-11 12-15,28-9-35 16,11-4 26-16,9-3 11 16,2 2-5-16,0 0-7 0,-9 7-4 15,-11 6 3 1,-15 6-16-16,-10 6-16 0,-6 14-8 15,-4 34 0-15,-28 25 7 16,-20 23-6-16,-12 14-2 16,-2-1 0-16,13-9-1 15,18-24-2-15,23-23 3 16,12-18 0-16,9-15 0 16,24-11 1-16,10-5 2 15,4-4 7-15,-4 0-3 16,-6 0-7-16,-7 0-3 15,0 0-25-15,1-5-182 0</inkml:trace>
  <inkml:trace contextRef="#ctx0" brushRef="#br0" timeOffset="106974.0045">21958 14251 389 0,'0'-4'240'0,"0"-2"-209"16,20-4 29-16,14 0-26 15,13-4-12-15,2 2 1 16,-7 6-18-16,-11 4-5 16,-7 2-8-16,-8 0-43 0,-12 20-86 15,-4 4-159-15</inkml:trace>
  <inkml:trace contextRef="#ctx0" brushRef="#br0" timeOffset="107157.075">22073 14457 674 0,'-6'-1'83'0,"6"-1"-33"16,0-2 7-16,18 0-40 15,17 2-15-15,11-2-2 0,3 4-3 16,9 0-21-16,5 2-102 16,-8 8-191-16</inkml:trace>
  <inkml:trace contextRef="#ctx0" brushRef="#br0" timeOffset="107954.9114">23183 14751 457 0,'-6'2'147'0,"6"0"-131"0,11-2 34 15,28 0-23 1,20-24-11-16,20-20 13 0,11-19 3 15,-2-13-3-15,-3-7-11 16,-14-2-3-16,-21 9-7 16,-20 10-6-16,-21 13 0 15,-9 15-1-15,-38 13-1 16,-26 12-1-16,-22 13-2 16,-17 24-4-16,-12 32 2 15,-1 18 3-15,9 13 2 16,20 7 0-16,27-2-1 15,33-4 1-15,27-5 1 0,18-8 2 16,40-7 5 0,24-14 15-16,24-12 23 0,15-14-16 15,10-12-11-15,4-6-16 16,-3-8-3-16,-11-2-4 16,-13 0-56-16,-20-17-173 15</inkml:trace>
  <inkml:trace contextRef="#ctx0" brushRef="#br0" timeOffset="109018.9661">24304 13198 295 0,'0'-11'174'0,"0"6"-131"15,0-1 22-15,0 3-35 16,0 1-21-16,0 0-7 16,0 2-1-16,0-2 0 15,0-1 2-15,0 3 12 16,0-3 16-16,0 1 3 16,0 0 0-16,0-1-4 15,0 3-13-15,0 0-9 0,0 0-5 16,0 0-2-16,0 0 0 15,0 0-1-15,0 0 0 16,0 0 2-16,0 0 2 16,0 0 2-16,0 0-1 15,-2 11-4-15,-2 24 0 16,1 18 0-16,-3 20 7 16,0 13 1-16,0 7 1 15,0 0-6-15,1-6-1 16,2-7-3-16,3-12 0 15,0-8-2-15,0-7-6 16,0-7-30-16,2-10-72 0,4-17-107 16</inkml:trace>
  <inkml:trace contextRef="#ctx0" brushRef="#br0" timeOffset="109634.3955">24643 13700 203 0,'0'-5'185'15,"0"5"-161"-15,0-2 31 16,0 2-37-16,0 0-17 16,0 0 1-16,0 0 8 15,0 0 14-15,0 0 7 16,0 0 10-16,0 0-8 15,0 0-8-15,0 0-7 0,0 0-11 16,0 0-4 0,0 0-2-16,0 0-1 0,-2 0 1 15,-4 9 4-15,-2 10 12 16,0 6 0-16,0 3-3 16,1 2 0-16,2-6-7 15,4-6-4-15,1-9-3 16,0-9-2-16,7 0 2 15,18-20 0-15,13-13 0 16,5-7 0-16,3 0 0 16,1 5 2-16,-7 9-2 15,-9 9 3-15,-11 9 5 16,-7 8 3-16,-7 3-8 16,-1 23 5-16,-5 13 11 15,0 3-14-15,0 1-5 0,-10 0 0 16,1-7-7-16,2-6-31 15,3-8-49-15,4-14-76 16,0-8-156-16</inkml:trace>
  <inkml:trace contextRef="#ctx0" brushRef="#br0" timeOffset="110170.8901">25339 13291 295 0,'-15'0'170'16,"5"0"-136"-16,8 0 57 0,2-6-51 16,6-4-26-16,17-5 21 15,3-4 14 1,7 2-6-16,2-2 0 0,-3 5-10 15,-8 2-2-15,-9 9-11 16,-10 3-14-16,-5 22-5 16,-14 29 1-16,-25 27 3 15,-22 23-3-15,-13 10-2 16,-4-1 0-16,11-13 0 16,19-22 0-16,26-20 0 15,22-17 0-15,5-14 1 16,33-6 0-16,15-9 5 15,15-6 24-15,5-3-4 0,-3 0-21 16,-11 0-4 0,-15-2-1-16,-18 0-8 0,-13 2-44 15,-8 0-119-15,-5-2-191 16</inkml:trace>
  <inkml:trace contextRef="#ctx0" brushRef="#br0" timeOffset="110881.3296">25820 12719 160 0,'-5'-2'84'0,"2"0"-63"16,3 0 13-16,0 2-21 16,0-2-1-16,0 0 13 15,0 0 17-15,0 2 6 16,-3-1-3-16,3 1-11 15,0 0-7-15,0-1-8 16,0 1-5-16,0 0-2 16,0 0 4-16,0-3 1 15,0-2 1-15,18-5 2 16,3 1 5-16,6-2 0 16,-2 1 2-16,-1 4-1 0,-7 2-2 15,-6 4-12-15,-6 0-10 16,-5 6-1-16,0 12 0 15,-6 4 8-15,-12 2-2 16,0-2-4-16,6-3-1 16,9-6-2-16,3-2-2 15,11-7 2-15,16 1 0 16,5 2 5-16,1 2 18 16,-9 2 17-16,-16 9-15 15,-8 8-11-15,-38 14 13 16,-24 10-17-16,-10-5-10 15,8-6-21-15,19-18-89 0,25-18-147 16</inkml:trace>
  <inkml:trace contextRef="#ctx0" brushRef="#br0" timeOffset="114273.2364">26167 14558 394 0,'14'-28'277'0,"6"5"-275"16,24-3 19-16,13-1-7 15,5 8-14-15,-7 10-1 16,-16 9-40-16,-17 0-144 16</inkml:trace>
  <inkml:trace contextRef="#ctx0" brushRef="#br0" timeOffset="114439.2866">26261 14796 730 0,'3'-14'98'0,"8"7"-81"16,8-4 26-16,15 0-35 15,18 5-8-15,16 4-83 16,-3-8-229-16</inkml:trace>
  <inkml:trace contextRef="#ctx0" brushRef="#br0" timeOffset="115004.4373">27261 14309 422 0,'-8'-22'282'0,"8"-2"-272"16,35-6 41-16,30-3-45 16,22-4-1-16,13 7 14 15,4 4 9-15,-8 5 5 16,-19 8-10-16,-21 7-2 16,-27 6-16-16,-24 4-4 15,-10 34-1-15,-45 30 1 0,-36 28-1 16,-28 19 0-16,-18 16-3 15,1 1 2-15,18-3 1 16,22-13 0-16,28-20 1 16,32-25-1-16,29-23 0 15,14-16 0-15,40-14 1 16,23-8 14-16,18-8 19 16,12-2-13-16,4-2-5 15,-7-11-8-15,-14-2-2 16,-22-1-6-16,-16 0-3 15,-8-3-24-15,0 0-99 16,-8-4-189-16</inkml:trace>
  <inkml:trace contextRef="#ctx0" brushRef="#br0" timeOffset="115586.8902">28426 13647 324 0,'-12'0'23'0,"6"0"-7"16,6 0-7-16,-1 0-9 15,1 0 5-15,0 0 14 16,0 0 14-16,0-2 14 16,0 1 18-16,0-1-2 15,0 1-7-15,1-3-21 0,19 0-9 16,3-2 0-16,4 6-9 16,-4 0-4-16,-7 0-2 15,-10 7-9-15,-6 20-2 16,0 5 2-16,-3 4 0 15,-6-3 4-15,7-8 2 16,2-6-5-16,26-6 1 16,10-4 3-16,0-4 20 15,-11-2 11-15,-16 4 1 16,-11 12-22-16,-45 11-9 16,-26 6-5-16,-20 2-3 15,11-23-128-15,28-18-358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07:1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2891 6323 405 0,'0'4'26'16,"0"-4"-23"-16,0 0 17 16,0-4 28-16,0-18-25 15,0-7-22-15,0-6 1 16,0-3 5-16,-3-4 8 0,-10-4-4 16,0 0 1-16,-7 0 2 15,2 7-1-15,-3 12 1 16,4 11-5-16,0 15 7 15,-1 1 5-15,-3 25-17 16,-7 18-3-16,1 13 2 16,5 8 5-16,10 8 9 15,10 8 2-15,2 10-5 16,11 9 3-16,12 9 5 16,3 13 2-16,-3 4-8 0,-3-3-8 15,-2-6-5 1,-1-19-3-16,3-12 0 0,-3-19-11 15,-2-17-24-15,-12-15-38 16,-3-17-40-16,-12-15-1 16,-17-2-243-16</inkml:trace>
  <inkml:trace contextRef="#ctx0" brushRef="#br0" timeOffset="166.9194">2554 6979 223 0,'27'-28'312'0,"9"1"-295"16,22 3 46-16,20-7-12 15,5-6-28-15,-2 6-16 0,-16 4-7 16,-10 1-17-16,-13 20-64 16,-10 6-109-16</inkml:trace>
  <inkml:trace contextRef="#ctx0" brushRef="#br0" timeOffset="415.5118">3473 6356 484 0,'-36'10'12'15,"-5"25"36"-15,-3 15-1 0,1 6-26 16,7 12-4-1,4 13 17-15,5 7-3 0,6 7-10 16,9-5-6-16,10-14-6 16,2-14-6-16,24-18-3 15,11-13-3-15,5-11-3 16,9-11-26-16,0-4-59 16,-7-5-63-16,-11 0-221 15</inkml:trace>
  <inkml:trace contextRef="#ctx0" brushRef="#br0" timeOffset="648.1391">3579 6720 513 0,'15'-2'36'15,"0"2"1"-15,13 6 22 16,17 5-30-16,3 10-13 15,1 4-4-15,-9 2-3 16,-8 6-7-16,-7-1-2 16,-8 3-9-16,-4-4-20 15,-10-1-56-15,-3-12-66 16,0-14-152-16</inkml:trace>
  <inkml:trace contextRef="#ctx0" brushRef="#br0" timeOffset="831.2479">3998 6507 380 0,'-26'14'86'0,"-7"22"-36"15,-9 14 17-15,-7 13-32 16,0 15-16-16,-2 6-1 16,0 5-7-16,5-11-7 15,6-17-4-15,16-17-7 16,18-20-35-16,6-17-76 15,22-7-105-15</inkml:trace>
  <inkml:trace contextRef="#ctx0" brushRef="#br0" timeOffset="1080.9598">4137 6516 496 0,'-7'8'57'16,"-2"17"-38"-16,3 6 27 15,4 5-13-15,2 8-16 16,0 9-3-16,0 12 2 16,0 2-5-16,0-1-8 15,0-4-3-15,0-8-6 0,0-8-34 16,0-17-74-1,-4-15-116-15</inkml:trace>
  <inkml:trace contextRef="#ctx0" brushRef="#br0" timeOffset="1231.1138">4058 6819 207 0,'17'-14'393'0,"3"10"-370"16,16 3 31-16,10-14-37 15,1-2-17-15,-10 5-5 16,-16-7-118-16,-13-2-334 16</inkml:trace>
  <inkml:trace contextRef="#ctx0" brushRef="#br0" timeOffset="1861.8429">4415 6210 397 0,'0'-2'147'0,"0"2"-124"0,0 0 1 16,0 5 5 0,3 12 9-16,5 10-5 0,3 10-8 15,-2 13 0-15,-3 14 11 16,-6 11-12-16,0 11 0 15,0 4-5-15,-10-7-12 16,5-20-5-16,4-29-2 16,1-28-1-16,17-15-3 15,22-31 4-15,18-12-1 16,12 0-2-16,-4 17 3 16,-5 20 0-16,-15 15 1 15,-17 22 1-15,-15 29-1 0,-13 15 1 16,0 11-1-16,-20-2 0 15,-1-13-1-15,4-14-11 16,5-24-63-16,3-24-70 16,9-18-34-16</inkml:trace>
  <inkml:trace contextRef="#ctx0" brushRef="#br0" timeOffset="2111.2544">5004 6093 586 0,'10'11'88'15,"7"25"-33"1,20 12 4-16,5 10-10 0,-5 16-11 16,-13 21-2-16,-18 19-3 15,-6 19-14-15,-30 5-11 16,-18-5-4-16,-11-11-4 15,-3-17-2-15,10-21-19 16,20-26-53-16,14-41-85 16,18-33-120-16</inkml:trace>
  <inkml:trace contextRef="#ctx0" brushRef="#br0" timeOffset="2610.9041">5677 6670 325 0,'15'-13'143'0,"7"2"-62"16,1 2 12-16,8 0-20 15,3-1-29-15,2 1-27 0,-5-1-14 16,-7 4-3-1,-6 4-6-15,-9 2-41 0,-9 0-79 16,0 15-97-16</inkml:trace>
  <inkml:trace contextRef="#ctx0" brushRef="#br0" timeOffset="2760.9381">5798 6895 565 0,'19'5'84'0,"-4"9"24"16,6-6-59-16,7-8-34 16,1 0-15-16,-6 0-5 15,-11-14-114-15,-5-14-221 0</inkml:trace>
  <inkml:trace contextRef="#ctx0" brushRef="#br0" timeOffset="5536.523">6870 6662 308 0,'17'-14'269'15,"5"3"-254"-15,24 2 33 16,13-3 12-16,3 3-15 16,1 1-26-16,-7 2-10 15,-9 1-9-15,-8 4 0 16,-9 1-18-16,-7 0-89 16,-8-7-184-16</inkml:trace>
  <inkml:trace contextRef="#ctx0" brushRef="#br0" timeOffset="6001.8213">8052 5987 521 0,'-4'-7'81'15,"-8"7"-34"-15,-8 1-9 16,-6 25-12-16,-7 13 7 16,-3 22-19-16,0 18 1 15,0 19-1-15,6 13 0 0,10 3 3 16,16-2-10-16,4-7-7 15,24-14 0-15,14-13-1 16,2-15-11-16,5-16-21 16,-2-16-51-16,-2-12-18 15,0-19-64-15</inkml:trace>
  <inkml:trace contextRef="#ctx0" brushRef="#br0" timeOffset="6334.5639">8364 6342 304 0,'0'0'201'0,"0"8"-195"16,10 17 54-16,16 8 0 15,6 2-24-15,4 3 5 16,5 3-19-16,-5 3-6 16,-7 3-11-16,-5 4-5 0,-8 7-5 15,-7 3-19-15,-2-1-38 16,-6-13-103-16,-1-20-134 15</inkml:trace>
  <inkml:trace contextRef="#ctx0" brushRef="#br0" timeOffset="6517.3845">8725 6380 271 0,'-40'9'208'15,"-14"25"-180"-15,-1 12 8 16,-5 6-9-16,-4 6-17 0,3 6-7 16,8 3-3-1,6-3-5-15,12-6-40 0,12-9-75 16,17-17-99-16</inkml:trace>
  <inkml:trace contextRef="#ctx0" brushRef="#br0" timeOffset="6800.2064">8946 6429 375 0,'-12'26'90'15,"1"10"-43"-15,0 9 20 16,0 7-34-16,-1 8-14 16,-3 8-7-16,0 4-4 15,-1 5-8-15,1-6 0 16,2-6-15-16,0-13-38 16,3-16-104-16,1-23-110 15</inkml:trace>
  <inkml:trace contextRef="#ctx0" brushRef="#br0" timeOffset="6966.2759">8763 6688 372 0,'16'-6'245'0,"4"6"-232"16,13 0 24-16,8 0-19 15,-1 2-17-15,5 2-1 16,-5 1-21-16,-4-4-141 15,-5-1-341-15</inkml:trace>
  <inkml:trace contextRef="#ctx0" brushRef="#br0" timeOffset="7614.6952">9817 6184 368 0,'-12'-8'44'16,"8"4"-17"-16,1 3 38 16,3 0 4-16,0 1-32 15,0 0-15-15,0 18-2 16,0 18 45-16,-3 16-19 16,-3 11-14-16,-8 6-1 15,-1 8-7-15,-4 0-13 0,5-10-8 16,5-17-3-16,8-23 0 15,1-25-2-15,23-9-2 16,16-30 2-16,11-7 2 16,2 1 0-16,-2 13 0 15,-7 12 0-15,-11 13 2 16,-5 5-1-16,-13 20 0 16,-13 21 4-16,-1 16 2 15,-9 9-5-15,-14 5-1 16,-4-2-1-16,2-6-3 15,6-11-14-15,7-10-39 16,8-16-60-16,4-26 3 16,15-8-26-16,18-42-111 0</inkml:trace>
  <inkml:trace contextRef="#ctx0" brushRef="#br0" timeOffset="7880.9479">10311 6000 452 0,'9'13'155'15,"12"18"-147"-15,5 7 33 16,3 2 16-16,-2 9-8 16,-3 14-10-16,-8 15-6 0,-16 17 1 15,-2 13-6-15,-35 12-9 16,-11-3-14-16,-7-3-5 15,0-15 0-15,7-19-2 16,12-23-10-16,13-22-31 16,11-28-45-16,12-11-29 15,0-40-138-15</inkml:trace>
  <inkml:trace contextRef="#ctx0" brushRef="#br0" timeOffset="8346.9058">10657 6009 257 0,'-3'0'63'0,"1"0"-15"15,1 0 9-15,1 0-15 16,0 0-2-16,0 0 14 0,0-2-17 16,1-3-6-1,19-4 9-15,1-1-3 0,3-2-6 16,-1 4 9-16,-7 1-1 15,-5 4-15-15,-5 3-9 16,-3 0-4-16,-3 12-6 16,0 18 6-16,-4 6-6 15,-14 6 0-15,0 3 4 16,3-5-7-16,11-5 1 16,4-7-1-16,4-9-1 15,21-9-1-15,8-6-1 16,6-4-7-16,3 0-23 15,-2-4-79-15,2-18-125 16</inkml:trace>
  <inkml:trace contextRef="#ctx0" brushRef="#br0" timeOffset="9150.2847">11107 6732 185 0,'0'0'209'16,"3"-4"-159"-16,27-4 37 15,18-4 15-15,13-6-51 16,7-2-12-16,0 0-1 16,-13-1-22-16,-10 5-12 0,-15 5-4 15,-14 5-4-15,-7 3-27 16,-9 3-68-16,-3 0-109 16</inkml:trace>
  <inkml:trace contextRef="#ctx0" brushRef="#br0" timeOffset="9344.8448">11403 6478 485 0,'0'0'111'16,"0"0"-62"-16,3 21-10 0,6 11 61 15,-6 12-61-15,-3 9-12 16,0 5-21-16,-5 2-6 15,-6 2-3-15,1 0-51 16,4-15-160-16</inkml:trace>
  <inkml:trace contextRef="#ctx0" brushRef="#br0" timeOffset="10009.0675">11816 6405 394 0,'-3'0'68'0,"3"0"-47"16,2-6 31-16,20-7-13 15,18-3-6-15,10-6 11 16,12-3-6-16,7-2 3 15,-1 3-4-15,-5 8 14 16,-18 2-43-16,-15 7-3 0,-18 7-5 16,-12 7 0-16,-18 29 0 15,-30 25 4-15,-19 17-1 16,-15 16 4-16,-2 6-5 16,14-7-2-16,21-12 0 15,24-19-1-15,23-19 1 16,7-9 0-16,32-14 1 15,12-7 0-15,11-9-1 16,0-2-2-16,-1-2-8 16,-1 0-62-16,-8 0-120 15,-10-17-285-15</inkml:trace>
  <inkml:trace contextRef="#ctx0" brushRef="#br0" timeOffset="10707.3424">12937 6019 533 0,'-29'0'127'0,"-5"10"-126"16,-9 24 20-16,-5 12 12 15,-4 13-12-15,1 10-13 16,2 10 0-16,7 10 11 16,2 10-2-16,11 12-6 0,8 4-3 15,14-4-2-15,7-9-6 16,9-16 0-16,16-17 0 16,4-13-11-16,-4-18-19 15,-2-18-35-15,-3-20-58 16,0-9-39-16,-2-35-260 15</inkml:trace>
  <inkml:trace contextRef="#ctx0" brushRef="#br0" timeOffset="10957.1092">12941 6439 392 0,'10'0'158'16,"2"0"-144"-16,12 4 45 16,6 14-12-16,1 8-15 15,5 8-8-15,-4 3-8 16,-3 7-7-16,-3 2-8 16,-5 2-1-16,-3 2-2 15,-3-2-17-15,-1-10-35 16,-6-15-90-16,7-23-51 15</inkml:trace>
  <inkml:trace contextRef="#ctx0" brushRef="#br0" timeOffset="11139.6425">13390 6487 177 0,'-22'0'240'16,"-11"4"-176"-16,-3 20 7 15,-8 8-4-15,-4 9-20 16,-7 11-24-16,-1 9-10 15,1 4 1-15,7 3-7 16,8-3-7-16,12-6-6 16,11-6-31-16,16-9-64 15,1-13-37-15,15-24-52 16</inkml:trace>
  <inkml:trace contextRef="#ctx0" brushRef="#br0" timeOffset="11372.2678">13593 6411 394 0,'0'0'135'16,"-3"14"-120"-16,-3 14 41 15,2 6-17-15,-2 10-23 16,0 7-5-16,-5 4-6 15,-1 6-4-15,-2 0-1 16,0 2-7-16,-4-4-40 16,-4-2-72-16,1-13-89 0</inkml:trace>
  <inkml:trace contextRef="#ctx0" brushRef="#br0" timeOffset="11538.6696">13420 6744 159 0,'11'-16'372'0,"3"8"-298"16,14 3-21-16,10 0-1 16,5-1-29-16,9-4-9 15,0 2-10-15,-5 0-4 16,-5 0-8-16,-5-5-51 16,-6 1-103-16,-7-5-79 0</inkml:trace>
  <inkml:trace contextRef="#ctx0" brushRef="#br0" timeOffset="11854.5114">14042 6283 496 0,'0'0'56'0,"-1"11"-50"16,-10 20 56-16,-1 8-6 15,-3 8-14-15,-5 9 6 16,-4 8-6-16,-5 6-15 15,7 0-12-15,4-7-14 16,12-19-1-16,6-21-4 0,9-23-5 16,22 0 7-16,10-23 2 15,2-3 2-15,-4 6 2 16,-9 12 10-16,-10 8 1 16,-9 8-1-16,-10 26-4 15,-1 8 0-15,-4 2-7 16,-12-1-3-16,1-5-12 15,5-11-53-15,6-7-63 16,1-13-72-16,3-7-93 16</inkml:trace>
  <inkml:trace contextRef="#ctx0" brushRef="#br0" timeOffset="12087.4402">14369 6136 567 0,'9'-1'127'16,"1"1"-104"-16,7 20 16 16,-1 15 12-16,-6 12-28 15,-10 16 9-15,0 15 8 16,-28 17-12-16,-22 20-4 16,-13 10-12-16,-13 6-12 15,-2-4-2-15,9-12 0 16,19-22-33-16,23-28-115 15,26-47-169-15</inkml:trace>
  <inkml:trace contextRef="#ctx0" brushRef="#br0" timeOffset="12652.7224">14732 6638 447 0,'11'-4'168'15,"19"4"-118"-15,14 0 39 16,11 0-48-16,4 4-32 16,1 3-7-16,-2-2-2 15,-7 1-2-15,-8-5-36 16,-9-1-119-16,-8-1-143 0</inkml:trace>
  <inkml:trace contextRef="#ctx0" brushRef="#br0" timeOffset="12835.5181">15442 6228 155 0,'5'2'332'15,"-5"30"-257"-15,3 18 20 16,0 16-26-16,-3 14-8 16,0 13-13-16,0 15-16 15,-17 7-4-15,-3-1-23 16,-4-1-5-16,2-10-14 15,5-12-106-15,3-30-172 16</inkml:trace>
  <inkml:trace contextRef="#ctx0" brushRef="#br0" timeOffset="13567.0154">16034 6557 298 0,'-6'-2'63'0,"3"0"-19"16,3 0 32-16,0-5 0 16,13-2-11-16,14-2-13 15,11 2 0-15,2 3-19 16,4 4-21-16,-3-1-4 16,-7 3-8-16,-8 0-1 15,-11 0-25-15,-15 0-105 16,0 0-127-16</inkml:trace>
  <inkml:trace contextRef="#ctx0" brushRef="#br0" timeOffset="13733.0569">16049 6774 490 0,'8'-6'266'16,"9"6"-250"-16,10 0-1 15,7 11-2-15,4 0-13 16,-5-3-51-16,-4-8-206 16</inkml:trace>
  <inkml:trace contextRef="#ctx0" brushRef="#br0" timeOffset="14631.2229">17001 6519 333 0,'0'-10'131'0,"10"0"-58"15,30 2-3-15,14 4-5 16,15 2 2-16,5 2-24 15,4 0-10-15,-3 0-22 16,-7 8-9-16,-5 6-2 16,-8 6-25-16,-19-3-151 15,-17-6-349-15</inkml:trace>
  <inkml:trace contextRef="#ctx0" brushRef="#br0" timeOffset="14930.4829">18281 6005 606 0,'-57'42'78'0,"-4"31"-28"16,0 19 13-16,6 12-16 16,4 9-13-16,14 7-4 15,11 2-12-15,13-1-14 16,13-8-4-16,0-9-2 0,20-9-38 16,6-15-149-1,-1-20-225-15</inkml:trace>
  <inkml:trace contextRef="#ctx0" brushRef="#br0" timeOffset="15595.4659">18509 6300 348 0,'-1'-6'157'15,"1"6"-101"-15,0 0-10 16,19 9-23-16,12 15 27 0,11 8 6 16,3 8-14-16,3 4-8 15,-5 0-19-15,-5 2-1 16,-8 1-6-16,-10 4-6 16,-5 0-2-16,-8 1-1 15,-7 0-8-15,0-6-19 16,-3-8-53-16,-13-16-35 15,-1-14-68-15,3-8-141 16</inkml:trace>
  <inkml:trace contextRef="#ctx0" brushRef="#br0" timeOffset="15828.2238">18927 6363 493 0,'-27'0'57'0,"-6"10"-18"16,-10 22 17-16,-12 7-20 15,-9 10-18-15,-8 9-13 16,2 6-2-16,7-1-3 16,15-6-3-16,20-9-20 15,15-17-56-15,9-11-59 16,4-17-8-16,10-3-36 15</inkml:trace>
  <inkml:trace contextRef="#ctx0" brushRef="#br0" timeOffset="16460.094">19213 6087 212 0,'0'0'80'16,"0"0"-23"-16,0 0-15 15,0 0-17-15,0 0-10 0,0 0-3 16,0 0 9-16,0-2 5 16,0 2 4-1,0-1 1-15,0 1-4 0,2-2 8 16,4-2-4-16,4 2-7 16,7-7-6-16,5 4 4 15,3-2 0-15,4 1 5 16,-1 1 0-16,-4 2-5 15,-6 3-5-15,-9 0-8 16,-8 0-8-16,-1 14-1 16,0 13 3-16,-12 5 3 15,-6 4 0-15,5-2 0 16,3-5 1-16,10-4-5 0,0-1-2 16,27-2 0-1,11-3-1-15,13 0-13 0,7-4-41 16,0 0-86-16,3-15-115 15</inkml:trace>
  <inkml:trace contextRef="#ctx0" brushRef="#br0" timeOffset="16992.1103">19680 6626 233 0,'0'-3'177'0,"26"3"-138"16,14-2 47-16,18 2-11 15,14 0-24-15,8 0-15 16,-3-1 2-16,-8 1-14 15,-18 0-24-15,-18 0 0 0,-14 0-25 16,-19 6-88-16,-3 2-159 16</inkml:trace>
  <inkml:trace contextRef="#ctx0" brushRef="#br0" timeOffset="17274.7708">19992 6405 444 0,'0'-5'85'0,"0"5"-55"16,2 3 12-16,-1 23 4 15,-1 10-9-15,0 10-1 16,0 10-8-16,-13 5-19 16,-4-2-7-16,1 0-2 15,1 0-11-15,0-3-54 16,2-14-139-16</inkml:trace>
  <inkml:trace contextRef="#ctx0" brushRef="#br0" timeOffset="17773.6006">20464 6455 47 0,'-8'1'277'0,"1"1"-212"15,4-2-14-15,3 0-8 16,0 0 4-16,13 0 6 15,20-11-19-15,15-3-1 16,10-2 10-16,9 4 7 16,-3 0 2-16,-12 7 4 15,-16 5-27-15,-22 0-26 16,-14 20-2-16,-14 17-1 16,-32 18 4-16,-18 18 0 15,-12 11-3-15,0 11-1 16,17-4 0-16,24-17-2 15,27-14 0-15,8-20 1 16,39-8 1-16,19-10 1 0,17-7-1 16,4-12 0-16,0-3-11 15,-11 0-29-15,-14-11-80 16,-14-16-138-16</inkml:trace>
  <inkml:trace contextRef="#ctx0" brushRef="#br0" timeOffset="18654.4774">21095 6579 30 0,'-2'-4'239'0,"-1"2"-171"15,2 0-30-15,1-2-26 16,0 3-3-16,0 0-1 16,0 1 1-16,-2-2 3 15,1 2 8-15,1-1 10 16,-2-1-1-16,0 2 11 16,2-2-5-16,-2 1-6 0,2-1-3 15,0 0-12-15,0 2-9 16,0 0-1-16,0 0-3 15,0 0-1-15,0 0 0 16,0 0 2-16,0 0-2 16,0 0 0-16,0 0-2 15,0 0 2-15,0 0 2 16,0 0-2-16,0 0 0 16,0 0 1-16,0 0 0 15,0 0 2-15,0 0 0 16,0-2 3-16,0 2 9 15,0 0 2-15,0 0-1 0,0 0-4 16,0-2 0-16,0 2-6 16,0 0-3-16,0 0-2 15,0 0 0-15,0 0 1 16,0 0 1-16,0 0 5 16,0 0 2-16,0 2-2 15,0 20-1-15,0 14 26 16,10 9-9-16,5 5-2 15,4 2-8-15,2-2-4 16,2 0-7-16,-2-4-2 16,-5-2-1-16,-4-1-3 15,-8-1-14-15,-4 2-39 16,0-8-71-16,-13-9-86 0</inkml:trace>
  <inkml:trace contextRef="#ctx0" brushRef="#br0" timeOffset="18854.8592">21330 6708 524 0,'-38'0'165'15,"-9"16"-131"-15,-9 26 21 16,-9 4-41-16,1 8-14 0,8 1-2 15,14-1-26 1,10 2-138-16,15-12-300 0</inkml:trace>
  <inkml:trace contextRef="#ctx0" brushRef="#br0" timeOffset="19735.1699">21753 6339 3 0,'-2'0'214'16,"1"0"-167"-16,1 0 14 0,-2 0-16 16,2 0 2-1,0 0-4-15,0 0-7 0,0 0-15 16,0 0 7-16,0 0-4 15,0 0 2-15,-1 0-3 16,1 0-5-16,-2 0-6 16,2 0 2-16,0 0-1 15,-1 0 1-15,1 0 1 16,0 8-1-16,0 9 16 16,0 11 3-16,1 9-12 15,4 7-7-15,-4 14 2 16,-1 7 1-16,0 6-1 0,0-3-1 15,-1-11-10-15,1-21-5 16,0-19 0-16,25-17 0 16,14-1 1-16,10-26 2 15,8-4-1-15,-6-1-2 16,-10 10 0-16,-13 13 0 16,-12 9 2-16,-10 7 0 15,-6 29 1-15,0 12 3 16,-6 11-4-16,-11 6-2 15,-2 2-3-15,6 1-32 16,5-6-90-16,3-15-125 16</inkml:trace>
  <inkml:trace contextRef="#ctx0" brushRef="#br0" timeOffset="20284.1403">22558 6427 156 0,'5'-15'254'16,"-5"6"-183"-16,0 5 27 0,0 0-33 16,1 4-35-1,2 0-14-15,0 6 3 0,-1 20 23 16,-2 8-4-16,0 10-13 15,-6 6-8-15,-8 6-7 16,-1 4-5-16,-2 3-5 16,0-1-2-16,-4 1-16 15,0-6-49-15,2-13-45 16,-4-15-62-16,7-19-71 16</inkml:trace>
  <inkml:trace contextRef="#ctx0" brushRef="#br0" timeOffset="20450.4644">22397 6774 208 0,'19'-22'184'0,"5"0"-69"16,6 7-21-16,6 3-32 15,3 3-16-15,3 8-10 16,4 0-17-16,2 1-14 16,-2 0-4-16,-4 0-1 15,-5 6-21-15,-18 4-81 16,-5 0-141-16</inkml:trace>
  <inkml:trace contextRef="#ctx0" brushRef="#br0" timeOffset="20799.5349">23065 6286 469 0,'0'-2'105'15,"0"2"-82"-15,2 6 4 16,3 16 6-16,-4 11-12 16,-1 10 4-16,0 8 2 15,-4 14-7-15,-17 10 1 16,-2 5-2-16,-1-2-10 16,8-10-9-16,10-19 0 15,6-18 0-15,3-19-2 16,24-10 2-16,10-2 4 15,3 0-1-15,-4-2 5 0,-9 2 16 16,-12 2 2-16,-10 23-10 16,-5 9 1-16,-8 12-6 15,-13 3-11-15,2-4-1 16,5-1-17-16,7-12-79 16,2-11-118-16,4-18-192 15</inkml:trace>
  <inkml:trace contextRef="#ctx0" brushRef="#br0" timeOffset="21281.6917">23448 6478 85 0,'0'-3'171'16,"0"1"-110"-16,0 2 0 0,0-2-26 15,0 2-7 1,0-2-1-16,0-2 5 0,0 0 12 16,10-2-4-16,2-4 10 15,6-1-13-15,1 2-4 16,3-2 6-16,2 2-2 16,-3 1-1-16,-3 1-6 15,-9 6-11-15,-6 1-6 16,-3 1-10-16,-3 21-1 15,-15 10 3-15,-6 5-1 16,4-2 0-16,7 0-1 16,13-6-2-16,0-2-1 15,26 0-9-15,11-9-32 16,4-3-98-16,3-11-98 16</inkml:trace>
  <inkml:trace contextRef="#ctx0" brushRef="#br0" timeOffset="21879.9875">24123 6049 320 0,'12'28'259'0,"0"19"-223"15,12 22 51-15,0 12-34 16,-9 9-33-16,-11 7 7 0,-4 8-6 15,-39 3 8 1,-29 4-4-16,-25 1-1 0,-9-3-24 16,9-8-3-16,20-21-119 15,22-36-238-15</inkml:trace>
  <inkml:trace contextRef="#ctx0" brushRef="#br0" timeOffset="22844.7641">24678 6678 281 0,'-3'-2'63'16,"3"0"0"-16,0 0-26 16,0 0 6-16,23-3 0 15,11 0 19-15,15 1 2 16,14-2-25-16,9 1 7 0,1-2-19 16,-6 4 1-16,-16 0-24 15,-20 3-4-15,-13 0-3 16,-14 0-29-16,-4 0-71 15,-12 8-101-15,-19-5-114 16</inkml:trace>
  <inkml:trace contextRef="#ctx0" brushRef="#br0" timeOffset="23044.1551">24963 6469 384 0,'2'4'225'0,"-1"25"-211"0,5 13 77 16,-4 16-39-16,-2 5-28 16,0 0-17-16,0-1-7 15,0-7 0-15,0-1-16 16,0-4-47-16,0-10-75 16,1-20-137-16</inkml:trace>
  <inkml:trace contextRef="#ctx0" brushRef="#br0" timeOffset="23476.3727">25493 6461 338 0,'0'0'137'16,"0"0"-116"-16,21-3 44 16,16-4-32-16,12-7 17 15,16 4-3-15,6-2 8 16,-4 5 2-16,-15 4-15 0,-17 1-34 15,-22 2-6-15,-13 5-2 16,-15 21 0-16,-32 18 4 16,-27 21 3-16,-15 18 4 15,-1 9-4-15,19-4-7 16,28-14 1-16,30-16-2 16,13-13 1-16,35-9-1 15,20-4 0-15,14-8 1 16,7-10-6-16,1-2-26 15,-8-9-48-15,-9-3-51 16,-13-13-121-16</inkml:trace>
  <inkml:trace contextRef="#ctx0" brushRef="#br0" timeOffset="23725.7728">26648 6162 199 0,'-47'30'344'16,"-18"24"-310"-16,-11 22 36 15,-4 11-27-15,2 25-7 16,4 13-6-16,12 10-3 16,14 6-13-16,21-14-11 15,24-16-3-15,3-17-2 16,27-22-21-16,9-18-28 15,1-23-51-15,3-18-29 0,-1-13-82 16</inkml:trace>
  <inkml:trace contextRef="#ctx0" brushRef="#br0" timeOffset="24091.5341">26645 6696 370 0,'4'0'246'0,"8"2"-200"15,8 23 27-15,8 9-42 16,5 3-16-16,4 1 4 16,-1-1-7-16,-5-3-9 15,-4-2-3-15,-8-2-6 16,-2 0-25-16,-10-2-63 0,-4-9-104 15,-1-18-198-15</inkml:trace>
  <inkml:trace contextRef="#ctx0" brushRef="#br0" timeOffset="24240.9199">27009 6774 437 0,'-36'0'122'0,"-12"5"-34"16,-8 22-16-16,-12 11-25 15,-6 4-8-15,-4 3-19 16,13 6-18-16,17 0-2 16,18-4-84-16,17-14-229 15</inkml:trace>
  <inkml:trace contextRef="#ctx0" brushRef="#br0" timeOffset="24756.9986">27330 6726 88 0,'5'-11'234'0,"-3"2"-162"16,-2 3 12-16,1 2-1 0,-1 2-14 16,0 2-19-1,0 0-15-15,2 26-22 0,-2 11 15 16,1 12-11-16,-1 0-13 15,0-1-2-15,0 0-2 16,-3 5-6-16,-10-2-34 16,-4 3-38-16,-12-6-61 15,-6-12-87-15</inkml:trace>
  <inkml:trace contextRef="#ctx0" brushRef="#br0" timeOffset="24939.3471">27171 6919 190 0,'21'-8'378'0,"3"7"-301"15,18 1 1-15,16 4-46 16,9 11-14-16,4-3-9 16,-5 2-8-16,-12-2-1 15,-12 0-32-15,-15-4-107 16,-18-8-138-16</inkml:trace>
  <inkml:trace contextRef="#ctx0" brushRef="#br0" timeOffset="25438.7852">27871 6487 47 0,'3'-9'195'16,"-3"4"-133"-16,0-1 13 15,2 2-43-15,1-1-7 16,-3 2-1-16,0 1-5 16,0 0-7-16,0 2-3 15,0-4 7-15,0 2 9 16,0 1-8-16,0 1-6 15,0 0-6-15,0 0 1 0,0 0 3 16,0 0 6-16,0-1 1 16,0 1 1-16,0 0-1 15,0 6 8-15,-5 20 17 16,-3 12-5-16,-1 12 2 16,-5 13-7-16,0 4-4 15,-2-1-3-15,2-4-10 16,11-13-11-16,3-12-3 15,21-13 0-15,21-14 0 16,6-10 0-16,-1 0 0 16,-9 0 1-16,-14-2 0 15,-14 2 2-15,-8 14-2 16,-2 18 4-16,-5 8 1 0,-9 6-6 16,1-2-3-1,7-3-63-15,6-19-160 0</inkml:trace>
  <inkml:trace contextRef="#ctx0" brushRef="#br0" timeOffset="25687.6793">28448 6268 559 0,'0'20'9'15,"9"26"39"1,5 9-4-16,-1 14-17 0,-5 9 19 16,-8 14 8-16,-3 4-8 15,-30 3-3-15,-18 0-12 16,-17-4-12-16,-12-3-15 16,0-6-4-16,10-13-19 15,18-22-132-15,25-34-202 16</inkml:trace>
  <inkml:trace contextRef="#ctx0" brushRef="#br0" timeOffset="26186.4593">28774 6958 195 0,'11'-9'183'0,"-1"-2"-102"15,3 2 12-15,5-1-26 16,3 2-21-16,3 2 1 16,4 1-14-16,8 5-13 15,4 0-8-15,3 0-5 16,3 5-4-16,-1 4-3 0,-6 1 0 16,-5-1-11-16,-11-1-50 15,-4-5-116-15,-7-3-209 16</inkml:trace>
  <inkml:trace contextRef="#ctx0" brushRef="#br0" timeOffset="26385.7339">29557 6563 435 0,'0'35'161'0,"-9"21"-50"16,-10 20-16-16,-10 10-43 0,-10 6-22 15,-7-1 2 1,-2-1-17-16,1-1-15 0,3-1-1 16,6-4-22-16,7-18-143 15,11-24-263-15</inkml:trace>
  <inkml:trace contextRef="#ctx0" brushRef="#br0" timeOffset="27732.7581">10759 8323 311 0,'0'0'231'16,"0"0"-175"-16,14 0 0 0,24-4 5 16,14-1 1-1,9 1-30-15,3 2-16 0,-4 0-5 16,-9 2-5-16,-7 0-6 15,-5 0-9-15,-12 8-76 16,-8-3-210-16</inkml:trace>
  <inkml:trace contextRef="#ctx0" brushRef="#br0" timeOffset="28131.4876">11648 8103 605 0,'0'0'66'16,"0"10"-61"-16,14 21 20 0,6 11 9 15,7 4-14-15,1 5-8 16,1 2 14-16,-3 3-13 15,-3 4-10-15,-5-3-2 16,-4-1-1-16,-4-6-9 16,-6-7-63-16,-2-13-129 15,-2-23-233-15</inkml:trace>
  <inkml:trace contextRef="#ctx0" brushRef="#br0" timeOffset="28314.6927">11860 8208 622 0,'-71'17'71'15,"-8"28"-34"-15,-7 19 21 16,-8 11-21-16,1 1-25 16,16-4-12-16,23-9-15 15,29-14-114-15,22-26-186 16</inkml:trace>
  <inkml:trace contextRef="#ctx0" brushRef="#br0" timeOffset="29145.7384">12230 7875 28 0,'-2'-5'257'16,"1"3"-211"-16,-1 0-14 15,2 2-16-15,-2-1-10 16,1 1 5-16,1-2 22 16,-2 2 3-16,2-2-3 15,-1 1 6-15,-1-2 3 16,2-2-7-16,0-1-2 15,0-2-8-15,19-5-13 0,10-2 0 16,11-1 3-16,11 0 5 16,6 2 10-16,0 3 2 15,-4 4 0-15,-15 3-9 16,-19 2-6-16,-9 2-7 16,-10 2-9-16,-13 24 1 15,-21 16 7-15,-10 9-7 16,0 6-2-16,13-2 0 15,19-9 0-15,12-6 2 16,31-12-2-16,22-6-2 16,16-9-3-16,9-7-24 15,2-5-64-15,-5-1-46 16,-11 0-66-16</inkml:trace>
  <inkml:trace contextRef="#ctx0" brushRef="#br0" timeOffset="29495.1544">13017 8348 600 0,'17'-5'210'0,"8"5"-165"15,8 2-9-15,6 14-25 16,1 6-11-16,3 0-3 16,8-9-101-16,0-13-302 15</inkml:trace>
  <inkml:trace contextRef="#ctx0" brushRef="#br0" timeOffset="30209.2788">13832 8073 168 0,'-5'0'117'0,"1"0"-100"16,4 0 1-16,0 0 41 15,1-4 18-15,23-3 17 16,13-4-13-16,13-3-22 16,11 0-23-16,3-2 8 15,-3 2-5-15,-11 5 1 16,-19 2-9-16,-16 7-15 0,-15 0-14 15,0 22-2 1,-29 16 6-16,-18 16-2 0,-17 11-4 16,-7 9-1-16,3 6 1 15,17-7 0-15,21-9 1 16,29-16-1-16,5-10 1 16,37-9 1-16,15-7-2 15,11-4 2-15,8-7-2 16,-2-2-1-16,0-4-11 15,-10 1-73-15,-9-6-141 16</inkml:trace>
  <inkml:trace contextRef="#ctx0" brushRef="#br0" timeOffset="30792.0392">14621 8167 371 0,'0'0'125'0,"0"0"-63"16,14 14 30-16,9 15-5 15,3 7-30-15,-3 8-6 16,2 0-16-16,-2 1-16 16,0-3-16-16,-5-3-3 15,0-3-2-15,-5-5-28 16,2-5-80-16,-5-10-72 16,-1-16-219-16</inkml:trace>
  <inkml:trace contextRef="#ctx0" brushRef="#br0" timeOffset="30958.8027">14955 8246 499 0,'-58'14'116'16,"-12"18"-55"-16,-5 10 2 16,-7 5-14-16,5-1-31 15,12 1-18-15,22-4-13 16,21-11-109-16,20-12-170 15</inkml:trace>
  <inkml:trace contextRef="#ctx0" brushRef="#br0" timeOffset="31640.6631">15275 7854 373 0,'-2'-6'50'0,"1"5"-20"15,1 1 1-15,-2 0-2 16,2-1-7-16,0-1 14 15,0 1 8-15,0 1-9 16,0-2-9-16,0 2-2 16,0 0-7-16,-2 0-7 15,2 0 2-15,-1 0 2 0,-1 0-5 16,1 2 0-16,-2 16 19 16,-1 11-2-16,-1 11-5 15,1 9 4-15,-2 9-8 16,-5 5 6-16,-4 1-9 15,-1 4 1-15,-2 0-2 16,2-5-6-16,7-10-5 16,6-14-1-16,3-15-1 15,0-14 0-15,19-10 3 16,14-4-1-16,12-22-2 16,8-10 0-16,-1-4 0 15,-4 5-1-15,-6 10 1 16,-16 12 1-16,-9 13-1 0,-9 0 0 15,-8 22 0-15,0 16 0 16,-11 11 0-16,-9 6 0 16,1-4-9-16,6 0-64 15,4-16-142-15,5-15-218 16</inkml:trace>
  <inkml:trace contextRef="#ctx0" brushRef="#br0" timeOffset="32088.7958">15974 8290 569 0,'21'-12'157'16,"6"12"-106"-16,6 0 16 15,3 12-38-15,1 10-27 16,-3 4-2-16,2-3-19 15,0-7-146-15,-3-14-236 16</inkml:trace>
  <inkml:trace contextRef="#ctx0" brushRef="#br0" timeOffset="32736.919">16862 7725 438 0,'0'-10'104'0,"0"10"-33"16,0 0-37-16,0 0-25 16,0 9 6-16,0 13 27 15,0 13 4-15,0 16-9 16,-9 9-2-16,-3 13-4 15,-6 6-12-15,-1 1 4 16,-1-1-16-16,7-7-6 16,7-13-1-16,6-17 0 15,15-22-4-15,21-17 2 16,14-3 2-16,8-18 2 16,0-4-2-16,-12 8 0 15,-15 8 2-15,-12 6 1 16,-14 17 0-16,-5 17 1 15,0 13 1-15,-20 5-5 0,1 3 0 16,7-4-33-16,1-7-117 16,4-12-163-16</inkml:trace>
  <inkml:trace contextRef="#ctx0" brushRef="#br0" timeOffset="33336.759">17427 7957 204 0,'-3'-5'126'0,"2"4"-70"0,1-1-11 15,0 1-2 1,0 1-10-16,0-2 14 0,0 1-6 16,0-4-9-16,0-2-8 15,0 1-2-15,13-6 1 16,7 1 7-16,3-3-4 16,0 1-1-16,2 1 4 15,-2 1 1-15,-7 5-6 16,2 4-8-16,-7 2-7 15,-1 0-2-15,-6 0 0 16,-2 0-4-16,-2 19-1 16,0 10 4-16,-8 8 0 0,-12 5-3 15,-3-2 0 1,5-2-1-16,5-2-1 0,10-1 0 16,3-3 0-16,8-2 0 15,17-4-1-15,6 3-2 16,2-2-16-16,4-1-57 15,-1-2-84-15,-3-14-181 16</inkml:trace>
  <inkml:trace contextRef="#ctx0" brushRef="#br0" timeOffset="34117.2095">18357 8427 337 0,'30'-17'307'15,"12"6"-271"-15,20 11 14 16,13 0-24-16,-2 0-19 15,-7 5-5-15,-14 7-2 16,-12 1-4-16,-16-1-43 16,-15-2-154-16,-9-9-232 15</inkml:trace>
  <inkml:trace contextRef="#ctx0" brushRef="#br0" timeOffset="34333.5016">18669 8225 505 0,'-17'25'179'16,"-2"19"-130"-16,4 10 11 16,0 7-15-16,3-1-25 15,2-2-20-15,5 2 0 16,2-3-50-16,3-11-215 15</inkml:trace>
  <inkml:trace contextRef="#ctx0" brushRef="#br0" timeOffset="34965.1544">19427 8009 364 0,'-15'-10'79'15,"3"6"-38"-15,3 2 4 16,2 0-8-16,4 2-25 16,3 0 6-16,0-4 20 0,13-4-1 15,27-4 2 1,21-7 10-16,23-2 3 16,13 3-10-16,9 6-32 0,-4 5-8 15,-21 7 0-15,-29 0-2 16,-31 9 0-16,-21 22-4 15,-43 14 0-15,-29 20 4 16,-23 17 3-16,-9 12 5 16,10 6-5-16,28-7-3 15,35-13-11-15,31-22-10 16,20-12 8-16,36-12 11 16,17-7 1-16,15-10 1 15,7-5 0-15,-1-7-3 16,-4-5-21-16,-14 0-30 15,-16-6-53-15,-17-14-112 0</inkml:trace>
  <inkml:trace contextRef="#ctx0" brushRef="#br0" timeOffset="35280.9571">20426 8146 510 0,'9'0'70'16,"8"3"-9"-16,6 26 5 15,7 9-17-15,3 7-17 16,1 2 1-16,-1 1-20 16,-4-5-11-16,-10-2-2 15,-7-4 0-15,-6 3-10 16,-4-4-38-16,-2-6-68 16,0-13-102-16</inkml:trace>
  <inkml:trace contextRef="#ctx0" brushRef="#br0" timeOffset="35447.0937">20732 8258 454 0,'-51'0'137'0,"-14"5"-58"16,-5 22-10-16,-5 9-19 16,-6 6-19-16,13 3-18 15,16-1-13-15,25-2-54 16,27-14-179-16</inkml:trace>
  <inkml:trace contextRef="#ctx0" brushRef="#br0" timeOffset="35896.2385">21293 8122 202 0,'0'-5'228'16,"0"1"-168"-16,0 4 30 15,0 2-41-15,0 19-26 16,0 10 26-16,0 10-19 15,-1 9-4-15,-5 6-13 16,-2 6-7-16,-7-1-6 0,-1 1-3 16,-8 1-28-1,-6-6-61-15,-9-8-84 0,-1-19-147 16</inkml:trace>
  <inkml:trace contextRef="#ctx0" brushRef="#br0" timeOffset="36045.6271">21126 8435 87 0,'33'-19'542'16,"0"13"-468"-16,11 6 6 15,9 0-33-15,5 15-39 16,5 3-8-16,-1 4 0 16,-7 2-35-16,-13-6-152 15,-15-12-276-15</inkml:trace>
  <inkml:trace contextRef="#ctx0" brushRef="#br0" timeOffset="36444.925">21753 8111 487 0,'0'-8'42'0,"13"0"15"16,17-3-32-16,9-4 9 15,8 3-3-15,4-1 13 16,3 2 3-16,-4-1-5 0,-12 6-3 16,-15 2-5-16,-13 4-10 15,-10 0-24-15,-14 22 0 16,-28 14 0-16,-19 17 4 15,-13 9 4-15,1 8-1 16,12 6 3-16,20-7-3 16,20-11-7-16,21-12 0 15,3-12 1-15,29-7 0 16,6-5 1-16,4-5-2 16,4-5-12-16,-2-3-34 15,-2-4-64-15,-4-5-77 0,-7 0-244 16</inkml:trace>
  <inkml:trace contextRef="#ctx0" brushRef="#br0" timeOffset="37292.8885">22494 7973 460 0,'0'-4'84'16,"0"4"-27"-16,0 6-10 15,0 26-15-15,0 12 27 16,0 14-17-16,-9 6 2 16,-3 9-11-16,-6 5-14 15,-2 2-3-15,-2-8-10 16,3-9-5-16,7-16-1 16,6-18-1-16,6-15-5 15,8-14-3-15,24 0 1 16,12-23-6-16,11-8-2 15,-3-4 12-15,-4 6 4 0,-10 9 3 16,-13 11 7-16,-11 8 5 16,-12 1 0-16,-2 17-7 15,-8 16 11-15,-14 11-10 16,-5 3-9-16,5 2-4 16,5 0-71-16,4-11-223 15</inkml:trace>
  <inkml:trace contextRef="#ctx0" brushRef="#br0" timeOffset="37775.1313">23191 8360 429 0,'36'-8'201'0,"7"8"-121"16,15 0 21-16,8 7-77 16,-2 10-23-16,-6 1-1 0,-9 1-10 15,-13 0-71-15,-15-6-110 16,-15-10-273-16</inkml:trace>
  <inkml:trace contextRef="#ctx0" brushRef="#br0" timeOffset="38008.6412">24008 8084 698 0,'0'27'15'16,"0"31"51"-16,0 19-7 15,-10 11-28-15,-15 4-17 0,-10-1-2 16,-5-3-9-16,3-3-3 16,8-5-26-16,9-4-125 15,7-23-186-15</inkml:trace>
  <inkml:trace contextRef="#ctx0" brushRef="#br0" timeOffset="85276.5672">4367 10196 285 0,'-16'0'49'15,"7"5"-28"-15,-1-2 15 0,2 0 20 16,5-1-14-16,-2-2-15 16,2 0 11-16,3 2 7 15,0-2-3-15,29 0-6 16,17-5 17-16,18-13-18 15,5-1-7-15,-1 1-6 16,-2 3-14-16,-12 3-8 16,-9 3-2-16,-11-2-15 15,-10 2-61-15,-2 1-77 16,-11 2-135-16</inkml:trace>
  <inkml:trace contextRef="#ctx0" brushRef="#br0" timeOffset="85642.2677">5069 9874 437 0,'0'0'107'0,"10"10"-105"16,10 14 10-16,10 13 35 16,9 7-1-16,8 3-13 15,5 2 11-15,0 7-3 16,-4-1-13-16,-2-1-12 15,-7-6-6-15,-5-4-10 16,-6-7 0-16,-5-6 0 16,-8-2-6-16,-4-10-26 15,-6-11-55-15,-2-8-50 16,-2-16-48-16</inkml:trace>
  <inkml:trace contextRef="#ctx0" brushRef="#br0" timeOffset="85841.53">5604 9884 434 0,'-51'31'184'0,"-3"19"-145"16,-7 14 13-16,-6 12-10 16,-6 7-8-16,-6 1-18 15,3-4-13-15,7-9-3 16,15-16-4-16,20-16-34 15,23-19-59-15,11-20-99 16,29-29-263-16</inkml:trace>
  <inkml:trace contextRef="#ctx0" brushRef="#br0" timeOffset="86706.3994">5842 9383 150 0,'-3'0'59'0,"2"0"-4"15,1 0-3-15,0 0-7 16,0 0-9-16,0 0 2 16,0 0 3-16,0 0-1 15,0 0-6-15,0 0 0 16,0 0-5-16,7-2 7 16,19-3 11-16,14-3-12 15,12-3-2-15,8-3 5 16,-6 1-9-16,-10 6-8 15,-17 2-10-15,-13 5-7 16,-10 5-3-16,-4 26 0 0,-6 13 0 16,-14 8 0-1,0 4-1-15,5-13-1 0,15-9 1 16,9-15-3-16,28-14 0 16,11-5 1-16,9 0-12 15,2-14-26-15,0 3-66 16,-4 0-72-16,-13 4-189 15</inkml:trace>
  <inkml:trace contextRef="#ctx0" brushRef="#br0" timeOffset="87088.5388">6584 10071 222 0,'24'0'328'0,"13"0"-270"16,21-10 44-16,15 0-38 16,2-2-39-16,-7 4-16 15,-13 2-9-15,-15 3-4 16,-18 3-44-16,-4-5-135 15,-15-3-367-15</inkml:trace>
  <inkml:trace contextRef="#ctx0" brushRef="#br0" timeOffset="87670.6633">7424 9678 463 0,'22'-14'42'16,"13"1"-6"-16,8-7 35 15,8 0-11-15,-1 2-25 16,-6 3 4-16,-13 8-2 16,-12 5 0-16,-13 2-26 15,-6 18-9-15,-1 22 12 16,-28 18 8-16,-18 14-12 0,-13 13-8 16,-10 5-1-1,0 7-1-15,4-2 1 0,15-12-1 16,20-18 0-16,25-16 0 15,8-13 0-15,32-8 0 16,18-8 1-16,8-9 6 16,5-5-1-16,4-5-5 15,-5-1-1-15,-3 0-2 16,-7 0-44-16,-4-13-161 16,-10-12-353-16</inkml:trace>
  <inkml:trace contextRef="#ctx0" brushRef="#br0" timeOffset="88202.5694">7932 10041 409 0,'0'0'77'0,"2"0"-62"15,4 0-6-15,5 0 5 16,6 0 46-16,6 8-19 16,8 6 1-16,9 3 12 15,7 0-10-15,3 3-11 0,-3-2-9 16,-3-2-11-16,-9-1-12 16,-7-4-1-16,-6 0-1 15,-5-1-8-15,-4-4-29 16,-5-6-63-16,1 0-78 15,-5-11-87-15</inkml:trace>
  <inkml:trace contextRef="#ctx0" brushRef="#br0" timeOffset="88402.5363">8415 9956 429 0,'-42'25'146'0,"-4"13"-73"16,-10 10-25-16,-7 9-15 15,-5 6-25-15,4-4-6 16,7-4-2-16,15-12-1 16,14-13-15-16,15-10-41 15,13-16-51-15,12-4-80 16,28-24-181-16</inkml:trace>
  <inkml:trace contextRef="#ctx0" brushRef="#br0" timeOffset="88834.6244">8876 9491 157 0,'4'-4'185'0,"-2"1"-139"16,-2 2-8-16,0 1 4 16,0 0 3-16,0 0-9 15,0 8 25-15,0 12-7 16,0 10-21-16,0 8-3 16,-5 12 10-16,-4 17-2 0,-2 9-5 15,-5 4 0-15,0 3-6 16,-1-3-14-16,7-11-3 15,7-18-9-15,3-17-1 16,9-18 0-16,22-16-1 16,13-3 1-16,8-22 0 15,0 1 1-15,-9 12-1 16,-10 12 3-16,-14 8-1 16,-13 26-1-16,-6 12 0 15,-7 11-1-15,-17 3 0 16,0 0-21-16,14-4-116 15,2-21-193-15</inkml:trace>
  <inkml:trace contextRef="#ctx0" brushRef="#br0" timeOffset="89118.1486">9340 10061 194 0,'13'-2'424'0,"2"2"-342"0,10 0 20 16,7 0-60-16,-1 4-38 15,0 0-3-15,2-4-1 16,-3 0-18-16,6-4-120 16,-5-22-242-16</inkml:trace>
  <inkml:trace contextRef="#ctx0" brushRef="#br0" timeOffset="89782.0259">10132 9561 310 0,'0'-2'216'16,"0"2"-193"-16,0 0-18 15,0 2 7-15,3 14 33 16,0 9-16-16,-2 8 0 15,-1 12 17-15,0 11-9 16,0 12 8-16,-6 6-14 0,-7 0-4 16,0-7-10-1,5-13-11-15,8-16-6 0,0-20 0 16,25-18-1-16,20-3 1 16,15-28 0-16,6-5 1 15,-4 6-1-15,-10 13 0 16,-13 16 6-16,-13 1 1 15,-13 28-2-15,-13 18 4 16,0 12-2-16,-24 3-6 16,-3-1-1-16,5-6-7 15,4-11-30-15,6-16-64 16,9-10-21-16,3-15-51 0,0-2-44 16</inkml:trace>
  <inkml:trace contextRef="#ctx0" brushRef="#br0" timeOffset="90281.008">10776 9557 87 0,'0'0'246'15,"0"0"-204"-15,0 0-21 16,0 0 4-16,0 0 0 15,0 0-1-15,0 0 26 16,0-1 10-16,0-2-3 16,2-1-17-16,13-3-4 15,7-1 1-15,7 1-8 16,-3-1 7-16,-2 2 1 16,-9 4-17-16,-7 2-15 0,-8 0-1 15,0 14-2-15,-3 18 4 16,-14 15 12-16,-4 2-14 15,6 0-2-15,5-7-1 16,10-7 0-16,0-10-1 16,24-6 0-16,9-8-1 15,6-7-10-15,7-4-41 16,6 0-71-16,6-3-102 16</inkml:trace>
  <inkml:trace contextRef="#ctx0" brushRef="#br0" timeOffset="90763.1826">11288 10115 566 0,'36'0'55'0,"19"0"25"16,17 0-9-16,2-4-37 15,-2 0-23-15,-10-1-6 16,-14 0-5-16,-16 3-1 16,-15 2-21-16,-14-4-61 0,-3 2-53 15,0 0-182-15</inkml:trace>
  <inkml:trace contextRef="#ctx0" brushRef="#br0" timeOffset="90946.1765">11649 9908 583 0,'0'17'123'0,"0"19"-78"16,-1 11 23-16,-4 8-8 16,-5 4-30-16,-7 1-25 0,1 0-5 15,-2-4-5-15,9-4-85 16,4-14-203-16</inkml:trace>
  <inkml:trace contextRef="#ctx0" brushRef="#br0" timeOffset="91627.5483">12168 9917 77 0,'0'-7'341'0,"0"2"-263"16,20-3-13-16,17-3-1 16,18-5 1-16,17-2-6 15,8 1-8-15,4 0 1 16,-10 5-22-16,-18 7-21 15,-25 5-2-15,-20 0-2 16,-11 22-4-16,-27 19 1 16,-27 17 2-16,-19 13 1 0,-15 13-3 15,-3 1-2-15,10-5 0 16,20-12 0-16,22-14 0 16,27-11 0-16,12-11-1 15,17-4 1-15,24-9 0 16,15-5 0-16,11-6 0 15,6-8 0-15,1 0 0 16,-5 0-2-16,-11-5-35 16,-10-5-123-16,-19-3-136 15</inkml:trace>
  <inkml:trace contextRef="#ctx0" brushRef="#br0" timeOffset="91893.5207">12892 10107 90 0,'13'8'433'0,"5"8"-377"16,12 10 49-16,6 4-55 15,3 3-2-15,-2-1-31 16,-1 0-5-16,-3-4-11 0,-6 0-1 16,-7-3-4-1,-8-2-26-15,-4-6-62 0,-7-8-65 16,4-9-92-16</inkml:trace>
  <inkml:trace contextRef="#ctx0" brushRef="#br0" timeOffset="92043.1047">13274 10153 344 0,'-30'0'191'16,"-15"0"-92"-16,-12 20-36 16,-10 14-14-16,-4 7-16 15,2 7-10-15,2 2-20 16,13 0-3-16,14-2-41 0,22-12-112 16,18-19-256-16</inkml:trace>
  <inkml:trace contextRef="#ctx0" brushRef="#br0" timeOffset="92525.3413">13687 10254 509 0,'30'-8'77'15,"18"2"-39"-15,16 0 23 16,9 1-20-16,0 0-21 16,-10 1-5-16,-17 2-15 15,-16 2 0-15,-17 0-37 16,-13 0-82-16,0 0-92 16</inkml:trace>
  <inkml:trace contextRef="#ctx0" brushRef="#br0" timeOffset="92725.9358">13911 10065 632 0,'-12'26'38'16,"12"12"3"-16,0 9 20 16,0 3-13-16,7 1-32 15,-2-2-14-15,2-1-2 16,-2-3-12-16,-2-5-67 15,3-8-90-15,-3-21-187 16</inkml:trace>
  <inkml:trace contextRef="#ctx0" brushRef="#br0" timeOffset="93108.2915">14409 9806 383 0,'0'-5'271'0,"0"5"-247"16,25 0-16-16,14 0-1 16,13-3 9-16,8-3 8 15,10 0 17-15,4 2 1 16,-7 4-3-16,-12 0 3 15,-22 3-19-15,-22 20-17 16,-11 12-5-16,-39 14 4 16,-24 13 4-16,-18 15-4 0,-12 9-3 15,1 6-2-15,12-3 1 16,23-17-1-16,29-17-1 16,28-17-1-16,10-20-1 15,33-13 3-15,15-5 0 16,14-8 0-16,1-11-1 15,-1-3 1-15,-5 1-8 16,-6-5-38-16,-7 1-83 16,-11 0-142-16</inkml:trace>
  <inkml:trace contextRef="#ctx0" brushRef="#br0" timeOffset="93539.8144">15216 9728 448 0,'0'0'120'0,"0"0"-75"16,0 0-31-16,0 0-10 15,0 8 1-15,0 6 2 16,0 1 13-16,0 8 18 0,0 7-3 16,0 9 12-1,-7 7-4-15,-9 7-13 0,-3 5-4 16,-3 3-5-16,1-1-7 16,9-11-6-16,8-12-7 15,4-10-1-15,10-15-1 16,22-8 1-16,7-4 0 15,5 0 1-15,-5-2-1 16,-8 2 1-16,-11 0 7 16,-13 4 10-16,-7 22-6 15,0 8-4-15,-17 14-8 16,-3 5-6-16,10-5-108 0,10-21-285 16</inkml:trace>
  <inkml:trace contextRef="#ctx0" brushRef="#br0" timeOffset="93939.7182">15797 10107 418 0,'23'0'188'15,"7"0"-124"-15,15 0 23 16,6 6-57-16,0-4-22 16,-4 0-8-16,-9 0 0 0,-10-2-57 15,-4 0-141-15,-12 0-322 16</inkml:trace>
  <inkml:trace contextRef="#ctx0" brushRef="#br0" timeOffset="94138.0884">16422 9760 636 0,'0'25'82'16,"1"18"-23"-16,1 15 11 15,-2 10-28-15,0 11-14 16,-15 3-8-16,-10 2-7 0,-7 3-10 16,1-1-3-16,1-6-5 15,8-7-68-15,14-25-170 16</inkml:trace>
  <inkml:trace contextRef="#ctx0" brushRef="#br0" timeOffset="94936.5038">16784 10201 583 0,'51'-5'93'0,"18"2"27"0,10 3-33 16,-5 0-37-16,-11 0-39 16,-16 0-11-16,-16 8-7 15,-4-5-114-15,-16-3-293 16</inkml:trace>
  <inkml:trace contextRef="#ctx0" brushRef="#br0" timeOffset="96599.0596">17196 9888 150 0,'0'-2'155'16,"0"2"-88"-16,0 0-9 15,0 0-19-15,0 0-5 16,0-2-3-16,0 1 4 16,0 1 1-16,0 0-29 15,0 5-3-15,0 22 1 16,0 14 15-16,-7 14-3 0,-11 7 2 16,-6 1 2-1,0 5-10-15,3-6-7 0,8-4-4 16,7-6-1-16,4-14-28 15,2-18-139-15,0-18-215 16</inkml:trace>
  <inkml:trace contextRef="#ctx0" brushRef="#br0" timeOffset="96914.9961">17625 10105 554 0,'0'0'60'15,"1"8"-53"-15,18 20 15 16,10 13 14-16,6 6-18 15,6 6-4-15,2 3 11 16,-4 4-7-16,-6 0-11 16,-4-1-6-16,-6-3-1 15,-7-5-3-15,-4-9-19 16,-6-15-60-16,-3-18-84 16,0-9-48-16</inkml:trace>
  <inkml:trace contextRef="#ctx0" brushRef="#br0" timeOffset="97114.2323">18054 10173 518 0,'-66'0'71'16,"-4"23"10"-16,-15 9-33 15,-9 10-39-15,-1 8-8 16,7 2 1-16,14-1-1 15,22-8-1-15,24-14-1 16,19-11-26-16,9-17-66 0,25-1-61 16,25-19-124-16</inkml:trace>
  <inkml:trace contextRef="#ctx0" brushRef="#br0" timeOffset="97629.8307">18403 9770 120 0,'-3'0'140'16,"3"0"-82"-16,0 0 8 16,0 0-27-16,0 0-19 15,0 0-1-15,0 0 21 16,0 2 11-16,12-2-2 15,5 0-6-15,10 0-5 16,4 0-1-16,3 0-29 0,-5 0-4 16,-10 0-2-16,-13 0-2 15,-6 8 1-15,-14 18-1 16,-26 11 3-16,-8 14 10 16,-2 0 4-16,9-3-2 15,22-7 0-15,19-10-10 16,21-9-2-16,34-7 1 15,15-10-2-15,6-5-2 16,0 0-2-16,-12 0-14 16,-16 2-79-16,-18-2-117 15</inkml:trace>
  <inkml:trace contextRef="#ctx0" brushRef="#br0" timeOffset="98079.9785">18988 10469 476 0,'23'-17'312'0,"16"12"-254"16,16 0 6-1,13 4-40-15,-3 1-23 0,-8 0 0 16,-13 9-1-16,-15 10-31 15,-12-7-197-15</inkml:trace>
  <inkml:trace contextRef="#ctx0" brushRef="#br0" timeOffset="98826.7968">19950 10153 188 0,'0'-2'184'15,"0"0"-146"-15,0 0-7 0,0 1 2 16,14-2 8-16,16-5 20 16,17-3-8-16,16-2-10 15,15-1 11-15,10 1-11 16,-6 2-37-16,-20 3-4 16,-23 6 0-16,-24 2-2 15,-15 10-1-15,-22 22 1 16,-32 14 1-16,-18 10 0 15,-10 9 0-15,8 7 2 16,17 1 6-16,29-9-7 16,28-12-1-16,13-12 2 15,39-9 19-15,17-4 6 16,13-5-10-16,3-6-13 0,-6 2-5 16,-9-4 0-1,-17 1-1-15,-18 1-41 0,-9-2-123 16,-19-10-210-16</inkml:trace>
  <inkml:trace contextRef="#ctx0" brushRef="#br0" timeOffset="99143.4746">20947 10302 257 0,'3'2'348'0,"15"18"-330"15,16 15 55-15,17 9-17 16,10 5-18-16,5 4-23 15,-2-5-8-15,-6-1-6 16,-15-3-1-16,-11-1-5 16,-16 1-22-16,-16-5-67 15,0-5-70-15,-13-16-142 16</inkml:trace>
  <inkml:trace contextRef="#ctx0" brushRef="#br0" timeOffset="99310.2266">21302 10338 561 0,'-71'32'63'0,"6"14"3"16,1 5-38-16,8 6-19 16,14 0-9-16,13-2 0 15,16-3-25-15,13 2-101 16,7-12-104-16</inkml:trace>
  <inkml:trace contextRef="#ctx0" brushRef="#br0" timeOffset="99541.6531">21866 10204 326 0,'-12'24'262'16,"0"14"-225"-16,6 14 10 16,5 8-11-16,-1 4-16 15,-2 3-7-15,-4 1-8 16,-7-1-5-16,-5 2-11 0,-6 0-66 16,-6-14-137-1</inkml:trace>
  <inkml:trace contextRef="#ctx0" brushRef="#br0" timeOffset="99707.8864">21744 10464 619 0,'31'-14'99'16,"15"11"-14"-16,13 1-30 15,10 2-45-15,3 0-10 16,-3-1-2-16,-12 1-23 0,-11-7-151 15,-12-7-297 1</inkml:trace>
  <inkml:trace contextRef="#ctx0" brushRef="#br0" timeOffset="99923.5485">22712 9949 555 0,'0'27'119'15,"-7"24"-28"-15,-15 13-22 16,-6 10-24-16,-6 9-27 16,-6 6-6-16,-2 4-1 15,-1 6-7-15,-2-4-4 16,0-3-2-16,-1-8-41 16,11-14-136-16,9-23-166 0</inkml:trace>
  <inkml:trace contextRef="#ctx0" brushRef="#br0" timeOffset="102302.2963">4764 10834 234 0,'0'-2'48'15,"1"0"-36"-15,19 2 12 16,7-4 18-16,4 1-6 16,3-2-15-16,5 1-4 15,1-2 11-15,5 2 2 16,6 0 2-16,-1 2-11 0,1 2-5 16,0 0-10-16,1 0-4 15,-1 6-1-15,4-2-1 16,5-4 0-16,4 2 1 15,5-2 0-15,3 0-1 16,3 4 1-16,4-3 26 16,2 2 2-16,5 2-16 15,7 2-7-15,6 3-5 16,3 2 0-16,3 6-1 16,-1-2 1-16,1 1-1 15,-5 1 0-15,1 0 0 16,-1 2 2-16,-2 4 3 0,-1 4-2 15,0-3-3 1,1-1 0-16,1-2 0 0,1-3 0 16,-4-3 0-16,-4 2 0 15,-1-2 1-15,-6-2-1 16,-2-1 1-16,-5-2-1 16,0 0 0-16,1 0 2 15,-1 1-2-15,-4-1 0 16,-2 0-2-16,-3-2 2 15,4-1 0-15,-3-2 0 16,6-1-1-16,0 0 1 16,3-1 1-16,3 2-1 15,2-2 0-15,1 0 1 0,-2 1-1 16,2 0 0-16,0-3 0 16,2 0 0-16,-2 2 1 15,-3-3-1-15,1 1-1 16,4-2 1-16,2 0 0 15,5 0 0-15,0 0 0 16,0-3 0-16,-3-1 0 16,-3-3 0-16,-5 2 0 15,-4-1 0-15,-6 0 1 16,0 1-1-16,0-2 0 16,-4 0 1-16,-4 0-1 15,-5-1-2-15,-3 2 2 16,1 2 0-16,4-3 0 15,4 3 0-15,4-1-1 16,5-1 1-16,-2 1 1 0,1 1-1 16,-2 1 0-16,-2 1 0 15,2 0 0-15,-5-1 1 16,2 0-1-16,1-2 0 16,3 1 0-16,-2 1 1 15,0-2-1-15,-4-1-2 16,0 4 2-16,0-4-1 15,2 6 1-15,2-2 0 16,2 2 0-16,2 0 1 16,2 0-1-16,1 0 0 15,4 0 0-15,-4 0 0 16,2 0 0-16,1 0 0 0,-3 2 1 16,3 2-1-1,2 0 1-15,-3 2-1 0,2 0-1 16,4 0 0-16,3 1 1 15,7 1 0-15,5-2-1 16,0-2 2-16,2 1-1 16,0 0 0-16,-6 1 0 15,0-2 1-15,3 4-1 16,1 0 1-16,2 2-1 16,3 0-1-16,6 4 1 15,6-1 0-15,4 0 0 16,2-2 0-16,-3 1 0 0,-7-1 0 15,-4 4 0 1,-1-2 1-16,-2-1-1 0,2 5 3 16,3 0 0-16,7-1 0 15,8 0-3-15,7 0 0 16,-1-1 1-16,-6 2-1 16,-6-2 0-16,-5 3 0 15,-4-1 1-15,2-2-1 16,0 1 0-16,7 0 0 15,6-2 1-15,9-2 3 16,2 0 1-16,1-4 1 16,1 2-3-16,0 2 0 15,-2-3 0-15,6 1 1 16,9-1-3-16,9-1 1 16,12-2 0-16,3-4-1 0,7-2 1 15,-2 0-1-15,1 0-1 16,14 0 0-16,15-5 0 15,12-6 0-15,12 0 0 16,-2 3 1-16,0-1 1 16,9 2-2-16,0 2 2 15,7-1 0-15,-13 2 2 16,-15 3-4-16,-13-1 0 16,-15-2-2-16,-15 1-12 15,-25 1-48-15,-37 0-143 16</inkml:trace>
  <inkml:trace contextRef="#ctx0" brushRef="#br0" timeOffset="103133.7514">14038 11781 60 0,'1'-14'263'0,"-1"5"-223"15,0 2 13-15,0 3-6 16,2 1-8-16,-1-2-11 16,1 0 6-16,-2 0 13 15,0-2 0-15,0 0-3 16,0 1-3-16,0 3-7 16,0 3-10-16,0 0-12 0,0 0-6 15,0 0-3-15,0 22 0 16,0 17 6-16,0 18 25 15,-3 13-15-15,-3 13-4 16,-3 11 0-16,1 8-7 16,1-3-3-16,2-15-2 15,4-21-2-15,1-26-1 16,6-23-1-16,25-14 1 16,13-22-1-16,12-22 0 15,4-8-3-15,-7 8 4 16,-11 16 0-16,-10 21 1 15,-8 7 2-15,-5 22 0 0,-4 19 12 16,-3 7 1-16,-8 6-11 16,-4 0-5-16,0 1-1 15,0-7-50-15,-1-22-277 16</inkml:trace>
  <inkml:trace contextRef="#ctx0" brushRef="#br0" timeOffset="131365.3693">6523 9139 250 0,'-23'2'316'15,"-2"26"-250"-15,-6 19 6 0,-11 27 3 16,-15 20-26-16,-18 28-12 16,-21 23-4-16,-19 22-10 15,-18 18-7-15,-13 6-6 16,-3 1-8-16,9-11-2 15,14-14-20-15,26-20-34 16,21-28-48-16,25-34-70 16,7-31-221-16</inkml:trace>
  <inkml:trace contextRef="#ctx0" brushRef="#br0" timeOffset="132628.125">18865 9812 403 0,'7'-13'93'0,"-4"6"-27"15,-2 1 4-15,-1 5-20 16,0 1-5-16,0 0-3 16,-30 16 3-16,-31 29-5 15,-37 29-9-15,-38 21-8 16,-28 23-4-16,-23 26 5 0,-8 13-12 15,7 0-12-15,28-13-2 16,40-29-9-16,46-28-59 16,46-32-102-16,28-45-143 15</inkml:trace>
  <inkml:trace contextRef="#ctx0" brushRef="#br0" timeOffset="134723.5137">16577 9920 145 0,'-6'-14'84'0,"2"2"-30"0,2 2-10 15,1 2-19 1,1 2 0-16,-2 0-6 0,2-1-10 15,0 0-1-15,-2-1 9 16,2-4 6-16,0 0 11 16,0 0 8-16,0 2 19 15,0 4-4-15,-1 6-5 16,-21 8-3-16,-26 39-3 16,-34 28-9-16,-33 25-10 15,-18 15-12-15,2-2-6 16,27-13-7-16,38-18-2 15,48-21-18-15,45-35-107 16,53-26-197-16</inkml:trace>
  <inkml:trace contextRef="#ctx0" brushRef="#br0" timeOffset="135388.0703">23037 9894 499 0,'-66'41'222'0,"-28"29"-168"16,-35 24 17-16,-32 20-39 15,-19 23-10-15,-9 8 2 16,13-2-12-16,31-17-11 16,47-32-1-16,50-30-10 15,48-32-75-15,27-32-223 16</inkml:trace>
  <inkml:trace contextRef="#ctx0" brushRef="#br0" timeOffset="137933.4778">12892 9908 301 0,'19'-14'180'0,"-1"4"-161"16,-1 4 7-16,2 0 5 15,-7 4 39-15,-5 0-16 16,-4 2-14-16,-3 0-13 15,0 0 19-15,0 0-11 16,0 0-14-16,-20 26-2 16,-31 25 5-16,-42 33 1 15,-42 27-22-15,-43 25-3 16,-27 24 0-16,-14 6 1 16,18-4-1-16,38-24-1 15,60-43-48-15,84-57-122 0,55-52-335 16</inkml:trace>
  <inkml:trace contextRef="#ctx0" brushRef="#br0" timeOffset="138863.8194">20899 10352 63 0,'12'-4'24'16,"-1"-1"-23"-16,0 2-1 15,0-3 0-15,1-2 2 16,4-2 21-16,-1-2 17 16,3 0-2-16,-2-3-8 15,-2 4 10-15,-2 1-4 0,0 2-16 16,-5 0-2-16,1 4 1 15,-2 0 0-15,4 1 2 16,-2-2-2-16,-1 1 4 16,6-3 14-16,0-2 19 15,4-2-1-15,0-2-10 16,-4 4 4-16,-8 3 3 16,-5 6 5-16,-18 4-12 15,-55 36-7-15,-59 31 0 16,-60 28-11-16,-47 17-10 15,-17 4-9-15,24-15-7 16,64-33-1-16,95-46-2 0,92-29-45 16,95-58-246-16</inkml:trace>
  <inkml:trace contextRef="#ctx0" brushRef="#br0" timeOffset="140958.1367">6738 14291 396 0,'-11'3'69'16,"10"-3"-32"-16,1 0 2 16,0 0-4-16,0 0 2 15,1 0-1-15,22-5 12 16,13-7 16-16,10 2-7 16,6 3-27-16,-1 2-15 15,1 5-13-15,-7 0-2 0,-2 2-10 16,-6 12-70-16,-7-5-134 15</inkml:trace>
  <inkml:trace contextRef="#ctx0" brushRef="#br0" timeOffset="141423.6742">7551 13777 372 0,'-5'0'158'0,"2"0"-136"15,3 0 35-15,5-1-15 16,16-9 2-16,13-3-3 16,9-2 4-16,9-2-1 15,1 1-9-15,-9 6-3 16,-8 8-11-16,-15 2-17 16,-13 22-4-16,-8 28 2 0,-9 18 0 15,-30 23 2 1,-19 15-3-16,-8 8-1 0,2 0 0 15,12-14 0-15,20-21 1 16,21-26-1-16,11-18 1 16,19-15-1-16,21-7 0 15,17-10 1-15,7-3-1 16,4 0 0-16,-2-11-3 16,-6-2-32-16,-6-1-110 15,-8-2-138-15</inkml:trace>
  <inkml:trace contextRef="#ctx0" brushRef="#br0" timeOffset="141706.0512">8206 13904 561 0,'0'2'86'0,"0"7"-83"16,16 4 19-16,14 9 32 15,3 0-5-15,4 3-14 16,-1 0-4-16,-1 2-11 0,-3-3-11 16,-5 3-9-1,-3-4 0-15,-3-1-5 0,-6 2-16 16,1-8-56-16,-2-6-52 15,5-10-122-15</inkml:trace>
  <inkml:trace contextRef="#ctx0" brushRef="#br0" timeOffset="141889.3984">8606 13892 614 0,'-75'50'68'0,"2"14"-5"15,-6 8-24-15,6 8-11 16,1 3-21-16,13-8-7 0,18-15-4 16,20-23-44-16,21-30-115 15,26-19-283-15</inkml:trace>
  <inkml:trace contextRef="#ctx0" brushRef="#br0" timeOffset="142421.2699">8943 13487 316 0,'0'-6'246'0,"-5"6"-181"0,5 0-25 16,0 0-33 0,0 0 1-16,0 25 1 0,6 19 39 15,5 25 3-15,-2 14-13 16,-2 15 0-16,0 10-4 16,-1-2-7-16,2-11-14 15,3-19-10-15,3-30-3 16,4-22 0-16,12-24-1 15,13-11 1-15,10-29 0 16,6-5 0-16,-2 11 0 16,-11 17 1-16,-15 17-1 15,-9 1 0-15,-15 37 0 16,-7 15 0-16,-7 16-1 16,-12 4-7-16,15-7-89 15,4-18-185-15</inkml:trace>
  <inkml:trace contextRef="#ctx0" brushRef="#br0" timeOffset="142786.9155">9657 13940 842 0,'32'10'43'16,"27"1"15"-16,17 0-32 15,6-2-16-15,1-3-6 16,-4 1-4-16,-8-3-20 16,-6-4-136-16,-24-4-329 0</inkml:trace>
  <inkml:trace contextRef="#ctx0" brushRef="#br0" timeOffset="143502.0185">10541 13372 383 0,'0'-14'167'0,"0"6"-66"16,0 4-29-16,0 4-19 16,4 0-23-16,12 19-22 15,4 30 12-15,-1 23 6 16,-2 21-2-16,-10 15-9 15,-4 5-1-15,-1-7 3 16,-1-12-8-16,7-28-8 0,5-25-1 16,9-26-1-16,16-15 1 15,14-23-1-15,19-27 0 16,7-9 0-16,1 9 1 16,-12 20 0-16,-15 24 0 15,-16 8 0-15,-15 37 1 16,-12 13 2-16,-9 8 7 15,0 5-8-15,0-2-2 16,-4-2-4-16,2-8-49 16,2-14-104-16,0-23-103 15</inkml:trace>
  <inkml:trace contextRef="#ctx0" brushRef="#br0" timeOffset="143867.6969">11400 13457 257 0,'-6'0'401'0,"6"-5"-370"16,0-5 29-16,21-12-32 15,16-10-8-15,13-4 21 0,3 2-1 16,-4 5 3 0,-13 11-12-16,-17 10-11 0,-11 8-10 15,-8 19-8-15,-2 39-1 16,-18 25 2-16,-7 11-3 16,3-6 0-16,11-20 0 15,13-20 0-15,3-18 0 16,28-15-1-16,8-12 1 15,4-3-5-15,0-9-22 16,-5-8-79-16,-4-7-119 16,-15-6-399-16</inkml:trace>
  <inkml:trace contextRef="#ctx0" brushRef="#br0" timeOffset="144517.4982">12239 14055 573 0,'-2'-5'138'16,"5"-3"-90"-16,37-4-9 15,23-4-9-15,25-1 15 0,12-2-16 16,4 3-14 0,-5 4-6-16,-14 0-9 0,-18 6-2 15,-25 6-51-15,-23 0-141 16,-19 0-207-16</inkml:trace>
  <inkml:trace contextRef="#ctx0" brushRef="#br0" timeOffset="144715.581">12766 13653 100 0,'0'32'651'16,"-5"16"-599"-16,5 17-9 16,1 5-23-16,12 7 9 15,-5 0-20-15,-5-4-8 0,-1-5-1 16,-1-5-6-16,-1-10-44 15,3-18-93-15,4-28-111 16</inkml:trace>
  <inkml:trace contextRef="#ctx0" brushRef="#br0" timeOffset="145230.9898">13263 13520 322 0,'-1'0'64'0,"-1"0"-27"16,1 1 7-16,-2 3-6 15,-1-1 5-15,-2 1-5 16,3-2-14-16,-2-1-2 16,5-1 7-16,0 0 1 15,0 0-2-15,0 0 3 16,0 0-4-16,0 0 2 16,0 0-2-16,1-3 8 0,23-12-7 15,15-12-3-15,16-7 8 16,6 1-7-16,-2 4-3 15,-19 11-7-15,-13 8-12 16,-20 10-4-16,-7 30 0 16,-20 30 0-16,-18 24 0 15,-8 15 0-15,0 3 0 16,13-8 0-16,14-15 0 16,16-21 0-16,3-16 0 15,17-19 0-15,10-8 0 16,3-10 0-16,4-5 0 15,-1 0 0-15,2 0-4 0,-4 0-52 16,3 0-151 0,-10-16-230-16</inkml:trace>
  <inkml:trace contextRef="#ctx0" brushRef="#br0" timeOffset="145729.929">14018 13362 459 0,'0'0'65'16,"0"0"-41"-16,0 0 2 16,0 0-2-16,0 0 11 15,2 0 0-15,7 3 9 16,3 20 16-16,1 17-6 15,0 13-12-15,-3 13 1 16,-7 9-17-16,-3 3-6 0,0-5-10 16,0-14-5-16,0-15-4 15,1-16-1-15,33-12-1 16,17-8 1-16,13-8 0 16,2 0 0-16,-9 0 0 15,-14 2 0-15,-15 10 0 16,-11 7-1-16,-11 7-1 15,-6 7-2-15,3-1-65 16,0-14-230-16</inkml:trace>
  <inkml:trace contextRef="#ctx0" brushRef="#br0" timeOffset="146910.2316">6858 15094 474 0,'61'-11'13'16,"35"0"16"-16,25 0 11 15,15 5 0-15,10 6-15 16,5 0-14-16,-1 0-6 16,8 2-2-16,8-2 3 15,13 0 6-15,11-10 2 16,2-7-4-16,3 1-3 16,-8 4-3-16,1 4 2 15,0 2 14-15,6-2 0 16,9 2-11-16,-3 2 3 15,1 4 3-15,-8 0 2 0,-2 4-8 16,1 8-6 0,10-2-3-16,15-3-1 0,10-7 1 15,10 0 0-15,7 0 1 16,8-7 1-16,9-1-1 16,-5 1-1-16,-3 7 4 15,-21 0-2-15,-12 4-2 16,-7 11 0-16,-7-1 0 15,-9 0 0-15,-14-1 4 16,-11 0 7-16,-20-2-5 16,-9-4-3-16,-13 1-3 15,-14-1 0-15,-19 1-1 16,-27 2 0-16,-34 2-12 0,-30 2-92 16,-15-6-207-1</inkml:trace>
  <inkml:trace contextRef="#ctx0" brushRef="#br0" timeOffset="147641.9669">10963 15767 408 0,'0'-1'104'16,"0"-3"-64"-16,0 2 13 16,0 1-25-16,0 1-6 15,0 0-8-15,0 0 0 16,0 0 5-16,0 0 5 15,0 0-2-15,1 16-11 0,7 18 11 16,-2 19 25 0,-2 10-26-16,-2 2-5 0,-1-9-5 15,4-15-3-15,5-19-5 16,15-22-3-16,17-12 0 16,23-37 0-16,18-13 0 15,8 1 1-15,-5 22 7 16,-14 28 13-16,-15 17-6 15,-20 45-8-15,-16 21 4 16,-15 13 3-16,-6 0-12 16,0-12-2-16,0-14-15 15,3-21-85-15,18-26-178 16</inkml:trace>
  <inkml:trace contextRef="#ctx0" brushRef="#br0" timeOffset="148955.6558">10973 15279 150 0,'-3'-12'44'15,"2"-2"-35"-15,-1 4 8 0,2 2-8 16,0 2 7 0,-1 4 28-16,-2-1 12 0,0 0-4 15,1 1-10-15,1-1-13 16,-1 2 6-16,1-1-2 16,-2 2-8-16,3 0 5 15,0 0-6-15,0 0-9 16,0 0 0-16,-2 0-4 15,2 0-1-15,0 0-2 16,0 0 1-16,0 0-5 16,-2 3-2-16,2 16 3 15,0 10 0-15,0 3 0 16,0 9 3-16,0 6 3 16,0 11 0-16,0 10 1 15,0 1-4-15,7-1-6 0,2-10-2 16,3-10-7-16,7-14-32 15,-1-17-173-15</inkml:trace>
  <inkml:trace contextRef="#ctx0" brushRef="#br0" timeOffset="149986.2678">15642 14908 378 0,'-4'0'111'0,"4"0"-56"16,0-2-9-16,10 2-25 15,13-3 17-15,10 0-1 16,6-1 9-16,7 1-1 16,1 0-13-16,-1 1-9 15,-4-2-8-15,-8 1-7 16,-4 0-8-16,-10-1-2 15,-6 3-14-15,-8 1-51 16,-3 0-102-16,-3 20-134 0</inkml:trace>
  <inkml:trace contextRef="#ctx0" brushRef="#br0" timeOffset="150202.421">15788 15215 638 0,'0'0'85'0,"19"0"-31"16,13-4 17-16,6-5-43 16,1 0-21-16,-2-1-7 15,-4 1-4-15,2 0-12 0,-4 1-58 16,-3-3-139-16</inkml:trace>
  <inkml:trace contextRef="#ctx0" brushRef="#br0" timeOffset="153411.2628">18385 13534 403 0,'-12'-9'60'16,"4"1"17"-16,4 3-23 16,1 0-17-16,3 4-14 15,0-2-7-15,0 3-4 0,0 0 1 16,5 0-5-16,5 26 4 15,-1 15 29-15,-1 16-9 16,-5 9 0-16,-3 14-14 16,0 1-4-16,0 2-6 15,-3-12-5-15,1-13-2 16,2-24-1-16,0-20-2 16,12-14-2-16,21-23 2 15,16-26-1-15,14-12 0 16,3 3 1-16,-5 14 1 15,-12 22 1-15,-13 22 1 16,-14 13 2-16,-10 37 0 0,-12 14 2 16,0 13-2-16,-3 1-3 15,-1-2-1-15,4-9-16 16,0-9-97-16,0-22-113 16,6-32-199-16</inkml:trace>
  <inkml:trace contextRef="#ctx0" brushRef="#br0" timeOffset="153644.0665">19488 13294 283 0,'-61'40'404'15,"-12"32"-361"1,4 27 32-16,9 16-40 0,15 14-3 15,17 4-5-15,13-7-8 16,15-7-11-16,18-15-8 16,23-15-1-16,15-19-6 15,13-16-50-15,14-24-130 16,-7-19-309-16</inkml:trace>
  <inkml:trace contextRef="#ctx0" brushRef="#br0" timeOffset="154508.9848">19979 13819 363 0,'-14'-6'86'0,"10"3"-9"16,2-1 1-16,2 2-30 16,0-2-11-16,0 2-4 15,5 0 11-15,20-2 1 16,14 3-4-16,9-1-10 15,4 1-13-15,2-2-13 0,-1 3-5 16,-7 0-1-16,-13 0-9 16,-16 6-71-16,-10 12-112 15,-7 1-156-15</inkml:trace>
  <inkml:trace contextRef="#ctx0" brushRef="#br0" timeOffset="155024.0301">20572 13559 429 0,'-7'0'51'0,"7"0"-20"16,0 0-5-16,0 0-22 16,20-14 5-16,9-8 12 15,8-7 19-15,5 0-2 16,2-4-1-16,5 0 13 16,0 4-5-16,-6 5-4 15,-8 11-5-15,-13 10-16 16,-8 3-12-16,-8 24-6 0,-6 22 2 15,-6 22 12 1,-27 14-8-16,-17 7-4 0,-15 9-3 16,-8 0 0-16,-2-1-1 15,5-10 0-15,16-18 0 16,16-23-1-16,18-17-4 16,11-19 0-16,9-5-4 15,0-3 6-15,23-1 1 16,17 2 2-16,14-2 2 15,10 3 4-15,3 2 1 16,-6 1-2-16,-7 2-2 16,-13 2-3-16,-10 0-3 15,-6 7-12-15,-6-2-72 16,0 4-109-16,-10-8-234 16</inkml:trace>
  <inkml:trace contextRef="#ctx0" brushRef="#br0" timeOffset="155389.7946">21236 13702 548 0,'-4'0'58'0,"4"0"-2"16,9 9-41-16,13 11 14 16,10 5 8-16,5 3-7 15,0-3-1-15,-1 1-11 16,-5 2-9-16,-2 3-6 15,-4 1-3-15,-7-1-1 16,-3-1-2-16,-6-2-9 16,-3-4-29-16,-3-7-43 15,-2-7-46-15,11-10-76 16</inkml:trace>
  <inkml:trace contextRef="#ctx0" brushRef="#br0" timeOffset="155589.0873">21653 13669 302 0,'-47'4'334'0,"-8"23"-240"15,-6 13 1-15,-3 4-56 16,-2 5-8-16,3 2-2 16,8-5-13-16,12-4-15 15,15-11-1-15,17-9-8 16,11-3-56-16,3-7-110 15,21-12-197-15</inkml:trace>
  <inkml:trace contextRef="#ctx0" brushRef="#br0" timeOffset="156619.9148">22023 13832 345 0,'-11'-4'64'16,"5"0"26"-16,2 2-10 15,4 1-32-15,0-4-2 16,1-1 3-16,23-5-1 16,11 0-5-16,15 1 0 0,14 1-15 15,12 3-5-15,5 1-4 16,-1 3-7-16,-11 2-9 15,-15 0-3-15,-18 9-2 16,-13 10-10-16,-12 6-67 16,-2-1-95-16,-9-7-127 15</inkml:trace>
  <inkml:trace contextRef="#ctx0" brushRef="#br0" timeOffset="157285.5452">22880 13356 223 0,'0'-6'147'0,"0"4"-101"15,0 2-2-15,0 0-31 16,0 0-10-16,0-2 1 16,0 0 9-16,0 2 15 0,0-1 12 15,0 1 1-15,0-2-4 16,0 2-6-16,0-1-10 15,0 1-10-15,0 0-6 16,0-2-2-16,0 2-2 16,0 0 1-16,0 0-1 15,0 0 3-15,0 0 1 16,0 0 4-16,0 0 4 16,0 0-1-16,0 0-1 15,0-2 1-15,0 2-3 16,0 0-2-16,0 0-4 15,0 2-2-15,0 28-1 16,0 16 6-16,0 24 13 0,0 15 3 16,0 7-2-16,0 3 1 15,-7-3-7-15,0-12-5 16,7-20-5-16,0-18-4 16,8-19 0-16,19-20-2 15,14-3-1-15,12-29-1 16,8-12-2-16,2 1 2 15,-10 10 1-15,-15 16 2 16,-17 13 1-16,-11 1 0 16,-10 29 0-16,0 15 3 15,-11 10-2-15,-3 7-1 0,8-1-18 16,6-4-128 0,17-17-155-16</inkml:trace>
  <inkml:trace contextRef="#ctx0" brushRef="#br0" timeOffset="157750.7965">23603 13649 85 0,'0'0'489'0,"8"0"-417"15,34 0 17-15,24-5-17 0,19 0-35 16,7 2-5-16,-2-2-16 15,-17 1-16-15,-21 4-1 16,-19 0-25-16,-22 0-87 16,-11 4-93-16,-15 6-283 15</inkml:trace>
  <inkml:trace contextRef="#ctx0" brushRef="#br0" timeOffset="157967.1443">23977 13462 586 0,'-7'0'113'15,"1"32"-80"-15,-2 13 16 16,-1 13-17-16,-6 8-15 16,-1 0 2-16,-2-1-6 15,4-7-13-15,10-6-1 16,4-6-23-16,21-17-156 15,9-22-400-15</inkml:trace>
  <inkml:trace contextRef="#ctx0" brushRef="#br0" timeOffset="158583.4003">24553 13390 473 0,'-20'0'86'16,"1"0"-45"-16,0 0-2 15,5 10-36-15,0 8-3 16,3-1 0-16,3-2 0 16,5-1 0-16,3-8 0 15,5-6 3-15,22 0 16 16,16 0 31-16,12-11-1 16,11-6-12-16,4-4-3 15,-1 4 0-15,-18 3 2 0,-20 6-10 16,-21 8-13-16,-10 4-9 15,-30 35-2-15,-22 22 1 16,-18 17-1-16,-6 7-2 16,12-5 0-16,17-7-2 15,24-13 0-15,23-16-1 16,16-5 0-16,33-12 2 16,19-7 1-16,12-12 0 15,8-8-1-15,1 0-1 16,-8-14-10-16,-12-11-56 15,-9-8-73-15,-10-7-156 16</inkml:trace>
  <inkml:trace contextRef="#ctx0" brushRef="#br0" timeOffset="158831.1989">25386 13091 584 0,'13'20'149'0,"20"23"-129"16,10 22 46-16,3 13-46 15,-15 15-11-15,-20 11-1 16,-11 3 0-16,-36 7-2 16,-25 1-3-16,-21 1-3 0,-15 1 0 15,-8-2 0-15,1-4-6 16,6-4-59-16,10-25-149 15,1-30-374-15</inkml:trace>
  <inkml:trace contextRef="#ctx0" brushRef="#br0" timeOffset="160029.2829">18412 14952 146 0,'5'-4'131'0,"12"-2"-89"16,13-2-11-16,8-2-1 16,10 1-5-16,7-3 4 0,12-1-6 15,10 2-2-15,11 3-2 16,8 4 6-16,-1 2-12 15,5 2-10-15,3 0-2 16,9 0-1-16,1 0 1 16,10 0-1-16,2 0 0 15,2 0 0-15,3-8 0 16,-5-1 2-16,-10 3 9 16,-13 2-6-16,-15 4-4 15,-9 0-1-15,-8 0 0 16,2 0 2-16,2 0-2 15,7 5 0-15,5 0 0 0,10-3 6 16,6-2 5-16,6 0-9 16,4 0 3-16,-6 0 4 15,-6 7-5-15,-4 7-3 16,-8 2-1-16,-2 0 0 16,-1-4 0-16,2-1 0 15,3-1 0-15,3-2 0 16,10-4 1-16,10 0 4 15,10 2 9-15,8-1-6 16,4 4-8-16,-3 2 2 16,-2-2-2-16,0 2 0 15,-3-8 0-15,1-3 0 16,6 0 0-16,4-4 0 16,8-15 2-16,3-6 3 15,-7-1-2-15,-17 6 2 0,-15 4 0 16,-19 8-3-16,-13 8-2 15,-11 0 0-15,-13 8 0 16,-11 10 0-16,-12 0 0 16,-8 2-4-16,-5-6-7 15,-6-2-20-15,-1-2-53 16,5-6-60-16,0-4-108 16</inkml:trace>
  <inkml:trace contextRef="#ctx0" brushRef="#br0" timeOffset="160676.7517">22006 15681 421 0,'-12'-9'75'15,"9"2"-15"-15,0 1-2 0,2 4-32 16,1 0 1-16,-2 2 2 16,1 0-6-16,-1 10-7 15,1 21 6-15,-2 13 23 16,0 7-24-16,0 0-4 16,3-5-7-16,0-14-6 15,22-10-4-15,23-18 0 16,16-4 2-16,20-14 0 15,10-8 7-15,-3 10 12 16,-16 11 2-16,-22 1-8 16,-22 27-7-16,-17 9 0 15,-9 8 4-15,-2 0-6 16,0-5-6-16,-5-7-1 16,5-3-30-16,3-10-150 15,13-19-248-15</inkml:trace>
  <inkml:trace contextRef="#ctx0" brushRef="#br0" timeOffset="163320.6418">18351 13394 578 0,'0'24'30'15,"24"34"11"-15,35 22 33 16,19 19-13-16,9 9-20 16,1 6-17-16,-6-5-19 0,1-4-5 15,5-7-1-15,9-2-27 16,3-11-178-16</inkml:trace>
  <inkml:trace contextRef="#ctx0" brushRef="#br0" timeOffset="163953.4737">21587 15205 327 0,'4'-8'323'0,"11"8"-303"16,33 40 24-16,30 19 59 15,23 19-29-15,5 14-24 16,-2-1-21-16,-8-7-11 16,-13-14-9-16,-6-19-9 15,-4-17 0-15,0-8-4 16,-1-3-22-16,2-7-116 15,-19-11-220-15</inkml:trace>
  <inkml:trace contextRef="#ctx0" brushRef="#br0" timeOffset="177171.4202">25697 14904 363 0,'-7'-4'117'16,"7"4"-102"-16,0 0 24 16,0 0-6-16,0 0-27 0,0 0 8 15,0 0 6-15,0 0 2 16,0 0 12-16,0 0-10 15,4 0-4-15,16 0 0 16,6 0 1-16,9 0-7 16,4-5 1-16,-2-3-3 15,-1-1-6-15,-11-1-6 16,-5 6-8-16,-10 4-20 16,-4 0-40-16,-3 0-46 15,-3 7-62-15</inkml:trace>
  <inkml:trace contextRef="#ctx0" brushRef="#br0" timeOffset="177469.6641">25754 15189 88 0,'2'0'553'0,"2"-2"-524"0,11 2 15 16,10-4 22-16,5 0-38 15,0 0-20-15,-3 2-8 16,-8 2-3-16,2 0-25 15,-3 2-59-15,-9 10-120 16</inkml:trace>
  <inkml:trace contextRef="#ctx0" brushRef="#br0" timeOffset="181493.2225">26389 14045 220 0,'-1'0'82'0,"-1"0"-27"0,2 0-18 15,0-1-14 1,0 1-6-16,0-2-3 0,0 1 1 16,0 1 5-16,0-2 4 15,0 0 7-15,0 0 0 16,0 2-4-16,0 0-11 16,14 0-4-16,11 0 3 15,10 0-3-15,2 0-3 16,3 6-2-16,-3-2-2 15,-5 0-5-15,-5-1 0 16,-8 0-17-16,-4 3-77 16,-9-1-117-16</inkml:trace>
  <inkml:trace contextRef="#ctx0" brushRef="#br0" timeOffset="181958.4632">26847 13809 367 0,'0'0'107'0,"3"0"-74"15,10-5 51-15,9-5-48 16,9 0-2-16,4-3 1 16,-3 4-4-16,-2 2-6 15,-9 3-12-15,-9 4-8 16,-6 2-3-16,-6 25-1 15,-9 21 2-15,-21 16-1 16,-13 12-1-16,-2 3-1 16,9-5 0-16,18-11-1 15,14-14 0-15,4-9 1 16,18-12 0-16,13-6 0 0,7-7 0 16,6-5 1-1,-2-4-1-15,-6 2-1 0,-6 0-24 16,-6 0-70-16,-9-4-104 15,-5-4-229-15</inkml:trace>
  <inkml:trace contextRef="#ctx0" brushRef="#br0" timeOffset="182225.081">27641 13483 455 0,'-49'35'93'0,"-3"18"-42"15,5 10 5-15,12 7-27 16,6 4-9-16,13-2 3 16,10-4-8-16,6-8-9 15,0-8-4-15,12-9-2 16,7-4 0-16,-2 0-4 15,1 1-27-15,-6 2-65 16,-12-2-114-16</inkml:trace>
  <inkml:trace contextRef="#ctx0" brushRef="#br0" timeOffset="182607.1718">27810 13840 387 0,'0'22'93'16,"-2"12"-29"-16,-4 10 0 15,0 3-39-15,1 3-11 16,2 1-9-16,3-3-4 15,0 0-1-15,0-8-12 16,3-7-45-16,4-19-98 16,3-14-210-16</inkml:trace>
  <inkml:trace contextRef="#ctx0" brushRef="#br0" timeOffset="182873.2035">28166 13537 597 0,'8'5'30'0,"14"17"-8"16,7 3 28-16,5 6-31 16,-3 8-15-16,-10 9 9 15,-12 10-2-15,-9 10-1 16,-15 7 2-16,-30 3-2 0,-11-5-6 15,-9-5-4 1,6-10-7-16,10-8-48 0,8-12-108 16,10-22-160-16</inkml:trace>
  <inkml:trace contextRef="#ctx0" brushRef="#br0" timeOffset="187378.8804">28672 13983 386 0,'-10'0'81'0,"1"-4"-56"16,4 1 28-16,5-1-26 15,0 0-12-15,0-2 14 16,2 0 6-16,16 0-17 16,7 1-8-16,6 2 8 15,11 1 7-15,6 2-2 16,3 0 0-16,-1 0-6 0,-5 0-9 15,-5 3-8 1,-7 10-3-16,-8 1-14 0,-3 6-48 16,-9 0-90-16,-10-8-126 15</inkml:trace>
  <inkml:trace contextRef="#ctx0" brushRef="#br0" timeOffset="187910.982">29521 13399 178 0,'-6'-3'251'16,"0"1"-210"-16,3 0 9 16,2 2 0-16,-1-2-31 15,2 2-3-15,0 0 6 16,0 0-4-16,0 0-7 15,0 14 5-15,0 24 18 0,0 18 2 16,0 16-11-16,0 7-8 16,-10 5-2-16,-5-4-7 15,6-11-5-15,4-16-2 16,4-22-1-16,1-16-1 16,9-15 0-16,24-9-11 15,10-21 7-15,9-8-2 16,-1 4 6-16,-15 7 1 15,-13 12 1-15,-12 9 3 16,-9 6 0-16,-2 19-1 16,0 24 5-16,-9 10 0 15,-6 4-7-15,6 1-1 16,4-9-3-16,5-1-43 0,3-8-97 16,16-13-107-16</inkml:trace>
  <inkml:trace contextRef="#ctx0" brushRef="#br0" timeOffset="188260.1658">30303 13545 561 0,'-5'2'39'16,"-2"13"2"-16,0 12 0 16,5 11-28-16,-1 10-1 15,2 10 2-15,-4 5-5 16,-3 1-4-16,0 0-2 15,0-5-3-15,2-8 0 16,3-4-1-16,2-7-10 16,-1-10-46-16,-1-10-78 15,-3-11-72-15</inkml:trace>
  <inkml:trace contextRef="#ctx0" brushRef="#br0" timeOffset="188459.6401">30212 13920 508 0,'1'-8'56'0,"16"4"31"16,5-2-17-16,14 0-35 16,6 2-13-16,0 0-7 15,-5 2-15-15,-4 2-9 0,-5 0-39 16,-12 2-89-1,-7 3-123-15</inkml:trace>
  <inkml:trace contextRef="#ctx0" brushRef="#br0" timeOffset="188892.2046">30701 13636 432 0,'-7'1'31'16,"1"3"5"-16,6-4 11 0,0 0-39 16,0 0-5-16,15 0 30 15,8 0-12-15,10-7-2 16,3-7 8-16,5-1 1 15,3-6-1-15,0 1 6 16,-2 3-3-16,-13 4 2 16,-9 7-9-16,-14 6-9 15,-6 0-8-15,-2 28 2 16,-23 23 5-16,-14 19-4 16,-8 6-6-16,3 3-1 15,11-5-1-15,19-10 0 16,14-9 1-16,14-10 0 0,22-10 0 15,10-9 3 1,4-6 3-16,3-12 1 0,-4-6-6 16,-8-2-3-16,-7 0-11 15,-6-5-61-15,-7-12-97 16,-9-13-240-16</inkml:trace>
  <inkml:trace contextRef="#ctx0" brushRef="#br0" timeOffset="192699.3079">26776 15649 3 0,'-6'8'127'0,"-1"2"-46"15,-1-3-16-15,2 0-8 16,2-5-4-16,2-2-7 0,2 0-4 15,0 0 13 1,0 0 3-16,0 0-5 0,0 0-6 16,21-4 1-16,12-1 6 15,9 2-16-15,7-1-11 16,-2 0-6-16,-3 1-5 16,-8 0-15-16,-11 1-1 15,-6 2-3-15,-7 0-14 16,2 14-77-16,-4 0-159 15</inkml:trace>
  <inkml:trace contextRef="#ctx0" brushRef="#br0" timeOffset="193397.7616">27513 15557 404 0,'-6'-9'43'0,"5"0"3"16,1-5 6-16,0-1-26 15,7 0-1-15,17-2 3 16,9-3 6-16,13-6 7 15,13-3 11-15,10-1 1 16,4 2-8-16,-7 3-10 16,-15 9-10-16,-20 10-10 15,-15 6-10-15,-16 10-5 16,0 40 1-16,-28 36-1 16,-23 28 0-16,-11 17 1 15,1-2-1-15,16-21-1 16,21-22 1-16,22-30-2 0,4-20 2 15,32-17 0 1,17-10 0-16,13-9 2 0,8 0-1 16,-1-6-1-16,-2-9-2 15,-2 1-31-15,-4 2-119 16,-12-3-183-16</inkml:trace>
  <inkml:trace contextRef="#ctx0" brushRef="#br0" timeOffset="193829.676">28457 15675 651 0,'0'-8'112'0,"17"8"-64"16,29 0 40-16,20 0-35 16,11 0-32-16,-4-2-10 15,-4 2-5-15,-6-2-6 16,-4 2-15-16,1 0-50 15,-15 0-159-15</inkml:trace>
  <inkml:trace contextRef="#ctx0" brushRef="#br0" timeOffset="194561.2076">29436 15271 361 0,'-6'0'214'16,"-4"0"-192"-16,7 0 22 15,3 24-13-15,-2 18-16 16,2 21 7-16,0 15 6 16,-1 14 0-16,-4 7-5 15,1-1 0-15,-2-1-7 16,-3-15-6-16,3-18-6 16,0-24 0-16,3-18-3 15,3-17-1-15,3-5 0 16,33-17 0-16,17-17-2 15,18-7 0-15,-3 6 1 0,-8 13 1 16,-17 18 0-16,-13 4 1 16,-17 20-1-16,-11 19 7 15,-2 14 2-15,-12 8-4 16,-9 4-2-16,2-6-3 16,8-5-2-16,11-12-21 15,0-15-79-15,15-22-133 16</inkml:trace>
  <inkml:trace contextRef="#ctx0" brushRef="#br0" timeOffset="195027.4399">30342 15432 605 0,'0'0'29'0,"-8"20"-2"16,-1 22 15-16,-1 16-23 15,-4 9-10-15,-2 8 2 16,-4 2-4-16,-2 0-2 16,-2 0-2-16,5-7-3 0,1-8 0 15,7-12 0 1,8-11-16-16,3-9-73 0,0-15-129 16</inkml:trace>
  <inkml:trace contextRef="#ctx0" brushRef="#br0" timeOffset="195492.2976">30221 15747 627 0,'0'0'74'0,"13"0"-25"16,17 0 56-16,12-5-69 15,7-4-25-15,-1 1-7 16,-5 1-4-16,-7 7-35 16,-15-2-140-16,-9-3-349 15</inkml:trace>
  <inkml:trace contextRef="#ctx0" brushRef="#br0" timeOffset="196091.0189">30713 15370 495 0,'-19'4'74'16,"7"4"-1"-16,9-8 0 16,3 0-40-16,34 0 4 15,23-4 6-15,19-5-16 16,3-4-2-16,-6-1-8 16,-19 3 0-16,-21 3 1 15,-18 7-1-15,-15 1-9 0,-29 40-5 16,-30 30 0-1,-25 22 1-15,-8 15-3 0,8-3-1 16,27-10-1-16,32-15-2 16,25-19 0-16,46-16 0 15,27-18 2-15,20-10-1 16,13-9 2-16,7 0 2 16,-5 2 1-16,-10-3 7 15,-28 1-4-15,-25-3-5 16,-23-1-1-16,-11-3-49 15,-11 0-140-15,0-27-285 16</inkml:trace>
  <inkml:trace contextRef="#ctx0" brushRef="#br0" timeOffset="197753.5636">26078 16189 228 0,'32'-29'310'0,"-2"1"-279"16,11 5 25-16,-5 1-38 16,-4 9-18-16,-9 13-30 15,-22 5-135-15</inkml:trace>
  <inkml:trace contextRef="#ctx0" brushRef="#br0" timeOffset="197920.8213">26273 16376 667 0,'3'-15'45'16,"12"7"-42"-16,12 1-3 16,9 1-1-16,-5 6-145 15,-13 0-368-15</inkml:trace>
  <inkml:trace contextRef="#ctx0" brushRef="#br0" timeOffset="198618.8695">25960 17383 548 0,'15'-21'44'16,"15"3"-5"-16,11 1 5 15,1 5-34-15,4 4-10 16,-10 8-1-16,-8 0-18 0,-6 22-51 16,-8 12-42-16,-14 5-95 15</inkml:trace>
  <inkml:trace contextRef="#ctx0" brushRef="#br0" timeOffset="198801.2232">26197 17630 667 0,'7'-22'101'15,"6"13"-91"1,10-4 37-16,10 3-47 0,9 8-7 16,6 2-129-16,-5 0-230 15</inkml:trace>
  <inkml:trace contextRef="#ctx0" brushRef="#br0" timeOffset="199317.0331">27352 17430 443 0,'-3'0'124'0,"3"-6"-81"16,21-8 53-16,27-8-55 15,21-8-11-15,8 1-3 16,-2 0-8-16,-10 11-17 16,-14 9-2-16,-7 9-17 15,-5 0-67-15,-7 20-86 16,-10 9-222-16</inkml:trace>
  <inkml:trace contextRef="#ctx0" brushRef="#br0" timeOffset="199782.0345">28204 16980 531 0,'-17'-10'68'0,"10"8"-20"0,7 0 21 15,0 2-54 1,0 0-15-16,0 0 0 0,3 4 0 16,8 12 0-16,0 4 1 15,0 4-1-15,-4 5 2 16,3 8 0-16,-2 9 6 15,-2 7 5-15,-3 9-1 16,-1 8 0-16,-2 0 1 16,0 3-4-16,1-7-2 15,-1-12-2-15,4-14-2 16,1-19-3-16,5-15 0 16,11-6 0-16,13-8 2 15,16-20-1-15,15-7 1 16,7-1-2-16,-5 14 0 15,-7 14 2-15,-15 8 1 0,-14 18-2 16,-10 21 2-16,-13 12 4 16,-8 2 1-16,0 3-6 15,-2 0-2-15,-4-9-7 16,6 0-37-16,0-6-96 16,3-14-183-16</inkml:trace>
  <inkml:trace contextRef="#ctx0" brushRef="#br0" timeOffset="200413.7114">27152 16685 237 0,'-30'0'274'0,"-7"0"-262"16,8 35 17-16,8 20-4 15,7 23-14-15,8 21-7 16,6 19 10-16,0 9 3 15,3 5 5-15,13-1-4 16,2-5 0-16,3-12-6 16,0-10-8-16,-2-16-4 15,1-15 0-15,-3-22-2 16,-6-19-10-16,-5-26-28 16,-6-8-58-16,0-42-80 15</inkml:trace>
  <inkml:trace contextRef="#ctx0" brushRef="#br0" timeOffset="201162.1474">27113 16534 352 0,'13'6'53'0,"19"2"27"0,23 0-13 16,24-2-25-16,20 0-11 16,14-4-12-16,12 3-12 15,11-1-5-15,3-4 0 16,13 0 1-16,2 0 2 15,-5-11 3-15,-9 3-3 16,-22 5-3-16,-22 3-1 16,-24 0-1-16,-13 3 0 15,-13 14 0-15,-1 5 0 16,-5 4 0-16,-1 1 0 16,0 5 0-16,2-1 0 15,0 1 0-15,-2 5 1 16,-6 1-1-16,-7 8 0 0,-3 5 0 15,-8 14 1 1,-2 14 0-16,-6 12 1 0,0 9-1 16,1 4 1-16,4-2-2 15,9-6 0-15,3-9 0 16,6-9 0-16,-2-10 0 16,1-4 0-16,-1-1-1 15,-6-2 0-15,-1 0-1 16,-4-5 0-16,-3-6 0 15,1-5 0-15,2-5-3 16,-2-10-1-16,-1-4 2 16,-3-6 0-16,-3-4 4 0,-7-6 0 15,-1-1-1 1,0-5-3-16,0 1 4 0,-6 1 3 16,-15 1 2-16,-10 0 5 15,-17 2-1-15,-18 2-2 16,-19-1-1-16,-26-3-1 15,-30-6 8-15,-36-1-5 16,-34-14 4-16,-29-28 2 16,-15-29-2-16,0-28-4 15,16-18-8-15,45-1-11 16,48 30-42-16,58 25-112 16,49 23-371-16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11:24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29133 11468 253 0,'0'-5'71'15,"0"0"-30"-15,0 1-13 0,0-3-20 16,0 3-6-16,0 0 3 16,0-1 7-16,0 1 11 15,0-1 8-15,2 1 18 16,-1-5-2-16,2 3 1 16,0 0-19-16,0 1-12 15,-1 2 1-15,-1 1 6 16,2 2-2-16,-2 0 2 15,-1 0 0-15,0 0-1 16,0 0-6-16,0 0-4 16,0 0-2-16,0 0-2 15,-8 12-6-15,-12 16-1 16,-11 10-2-16,-6 4-2 0,-1 3-1 16,9-1 0-1,9-3 1-15,8-10-7 0,12-9-5 16,0-7-7-16,6-8-3 15,20-4 18-15,7-3 6 16,5 0 1-16,-2 0 0 16,-6 0-1-16,-8 0-1 15,-5 0-34-15,-4 0-64 16,-4 0-122-16</inkml:trace>
  <inkml:trace contextRef="#ctx0" brushRef="#br0" timeOffset="299.2403">29397 11430 87 0,'0'0'372'15,"0"6"-291"-15,-7 6-7 16,-4 8-39-16,-6 5-18 16,-5 5 6-16,-4 8-3 15,-7 8-1-15,-2 6-4 0,-3 2-10 16,5-3-5 0,3-5-1-16,9-10-13 0,2-7-37 15,5-6-37-15,4-5-49 16,3-8-77-16</inkml:trace>
  <inkml:trace contextRef="#ctx0" brushRef="#br0" timeOffset="648.2757">29433 11589 371 0,'0'0'158'15,"-2"0"-112"-15,-3 4 1 16,5 6-29-16,0 2-4 16,7 2 0-16,20 1 4 15,6-2 2-15,-1 1 2 16,-5 4-1-16,-10-3 18 15,-9 6 1-15,-8 8 6 16,0 9-4-16,-14 6-12 16,-17 4-14-16,-10 0-10 15,0-8-6-15,2-8-2 16,6-12-16-16,6-12-27 0,5-8-33 16,7 0-37-16,2-19-62 15,5-4-155-15</inkml:trace>
  <inkml:trace contextRef="#ctx0" brushRef="#br0" timeOffset="964.3196">29560 11560 355 0,'0'-3'88'0,"0"-1"8"16,0 3-27-16,0 0-32 15,0 1-12-15,0-2-13 16,4 0-1-16,5 1 2 16,6-4 3-16,3 1 4 15,5-2 2-15,3-1-12 16,-2 2-3-16,-3 2-4 15,-3 2-3-15,-6 1-7 16,0 0-28-16,-3 0-56 16,-1 4-144-16</inkml:trace>
  <inkml:trace contextRef="#ctx0" brushRef="#br0" timeOffset="1247.1936">29815 11524 511 0,'-21'17'116'15,"5"3"-92"-15,7-1-3 16,9-2-19-16,0-3-1 16,7-4-1-16,18-8 0 15,13-2 0-15,7 0 0 16,2-20 14-16,-3-3 26 15,-14 0 12-15,-11 1-4 0,-15 4-5 16,-4 6-3-16,-9 1-22 16,-14 4-18-16,-1-1 0 15,9-3-37-15,9-5-97 16,6-8-238-16</inkml:trace>
  <inkml:trace contextRef="#ctx0" brushRef="#br0" timeOffset="5337.1585">26254 11465 24 0,'0'-4'372'0,"0"1"-333"15,0 2 24-15,-1-2-22 0,1 3-15 16,0 0-1-1,0-2 3-15,0 2-5 0,-2 0 3 16,0 0 5-16,-1-2 6 16,-3 2-2-16,-6 0-15 15,-10 0-8-15,-9 0-10 16,-11 11-1-16,-10 13 0 16,-6 7 0-16,-2 10-1 15,2 13 5-15,4 4 2 16,12 6 6-16,11-5-5 15,16-11-4-15,15-8-3 16,0-14 0-16,29-8 0 0,17-14 1 16,7-4-2-1,5-11 3-15,-4-16 0 0,-11-1 0 16,-13-2-1-16,-16 1 3 16,-14-1 2-16,-2 4-1 15,-23 4-6-15,-6 6-3 16,-1 13-7-16,5 3-17 15,9 0-27-15,7 16-50 16,9 2-80-16,2 0-101 16</inkml:trace>
  <inkml:trace contextRef="#ctx0" brushRef="#br0" timeOffset="5702.9261">26391 11686 63 0,'-24'3'366'0,"-6"17"-284"15,1 11 4-15,-3 3-35 16,5 6-18-16,8-1-7 15,7-4-3-15,12-6-11 16,2-7-6-16,26-7 7 16,16-11-3-16,12-4 2 0,9-12 1 15,1-20 8-15,-9-6-6 16,-17 0 3-16,-16 0 5 16,-20-1-4-16,-4 1-5 15,-16 2-9-15,-11 8-5 16,2 9-8-16,4 8-19 15,10 11-30-15,4 0-65 16,4 4-101-16,3 12-251 16</inkml:trace>
  <inkml:trace contextRef="#ctx0" brushRef="#br0" timeOffset="6035.2447">26769 11621 280 0,'-13'12'170'0,"0"6"-78"16,7 0-26-16,6-1-24 15,0-3-15-15,6-6-7 16,18-5-1-16,4-3-3 0,4 0 14 16,-4-16 10-16,-7-1-12 15,-9-2-4-15,-12 2-2 16,0-2-7-16,-15 1-15 16,-6 2-10-16,2 7-36 15,7 3-68-15,3-3-148 16</inkml:trace>
  <inkml:trace contextRef="#ctx0" brushRef="#br0" timeOffset="11222.8074">25660 8525 198 0,'2'-2'99'0,"-2"2"-74"15,0 0 2-15,0 0-13 16,0 0 11-16,0-2 12 16,0 2-8-16,1 0-2 15,-1 0 14-15,0 0-2 0,0 0-11 16,0 0-6-16,0 0-4 15,0 0-3-15,0-1 1 16,3-1-3-16,1-1 4 16,-1-1-4-16,-1 4 5 15,-2 0 6-15,0 0-3 16,0 0 1-16,0 0-6 16,-18 22-2-16,-12 10 1 15,-10 9-10-15,-6 2-4 16,1 3-1-16,4-2 0 15,8-8-1-15,10-7-6 16,8-10-24-16,11-6-47 0,4-4-48 16,0-4-94-1</inkml:trace>
  <inkml:trace contextRef="#ctx0" brushRef="#br0" timeOffset="11904.431">25891 8627 205 0,'3'-2'120'16,"-1"-1"-70"-16,2 1-6 15,2 1-13-15,-4-1-1 16,-1 2-9-16,-1 0 1 15,0 0-5-15,0 0 2 16,0 0 8-16,0 0-3 16,0 0-3-16,0 0-3 0,0 0-5 15,0 0-4-15,0 0 2 16,0 0 2-16,0 0-4 16,0 0 1-16,0 0-4 15,0 0 2-15,0 0-1 16,0 3 5-16,-7 4 1 15,-5 7 0-15,-6 1-8 16,-4 5-1-16,-4 9-2 16,-6 4-1-16,-4 9 1 15,-3 10 0-15,3 6 2 16,3 3 0-16,8 0 5 16,9-6 3-16,9-5-2 15,7-9-4-15,7-10-5 0,22-10 0 16,16-15 0-1,8-6-1-15,5-9 2 0,-6-16-2 16,-17 4 2-16,-14 4 1 16,-19 2 3-16,-4 6 11 15,-32 4-9-15,-12 5-8 16,2 0-9-16,7 0-13 16,15 12-26-16,16-4-66 15,6-4-157-15</inkml:trace>
  <inkml:trace contextRef="#ctx0" brushRef="#br0" timeOffset="15429.2152">26736 7764 222 0,'-5'0'120'0,"1"0"-84"16,-1 0-4-16,2 4-4 16,2 0-2-16,-2-1-4 15,3 0-4-15,0 0 12 16,0-1-3-16,0 3 0 15,0 2-2-15,0 8 6 16,0 5-9-16,6 7 3 16,7 6 3-16,6 6-2 0,3 1-2 15,4 2-3-15,3-2-7 16,-2-5-6-16,1-4-8 16,-1-4 0-16,-4-4-10 15,-1-2-41-15,-6-4-61 16,-7-8-90-16,-5-6-235 15</inkml:trace>
  <inkml:trace contextRef="#ctx0" brushRef="#br0" timeOffset="15845.2169">27051 7832 261 0,'-2'0'87'0,"2"0"-17"16,0 0-13-16,-1-2 1 16,-1 2-5-16,-5 0-7 15,-3 4-17-15,-9 16-10 16,-9 13 11-16,-8 10-2 15,-11 9 8-15,-6 7-2 16,-5 2-15-16,3-5-16 16,6-6-3-16,8-12-66 15,11-23-221-15</inkml:trace>
  <inkml:trace contextRef="#ctx0" brushRef="#br0" timeOffset="42846.5863">23425 6284 359 0,'0'0'30'0,"0"-1"1"16,0 1-7-16,0 0-16 16,0 0-7-16,0 0-1 15,0 0 0-15,0 0 6 16,-6 0 18-16,0 0 16 16,2 0 3-16,2 0-10 15,-1 0-7-15,2 0-9 16,-1 0-3-16,1 0 0 15,1 0 0-15,0 0-4 16,0-2 2-16,0-3 5 0,15-5 4 16,12 0 0-16,7-4 1 15,6 2 4-15,-4 5 1 16,-8 4 0-16,-11 3-8 16,-7 0-9-16,-10 12-9 15,0 16 0-15,-25 10 1 16,-11 5-2-16,-7-1 0 15,5-4 0-15,12-12-1 16,13-8-5-16,12-10-2 16,1-8-3-16,18 0 7 15,15 0 4-15,4 0 3 16,-7 0 8-16,-12 0 5 16,-14 5-5-16,-4 16-6 0,-26 11 5 15,-18 3-5-15,-9 1-5 16,-1-4-5-16,9-12-25 15,12-7-25-15,12-8-27 16,12-5-21-16,9 0-45 16,0 0 3-16,26 0-188 15</inkml:trace>
  <inkml:trace contextRef="#ctx0" brushRef="#br0" timeOffset="43258.9663">23707 6522 265 0,'-10'0'134'16,"-5"0"-95"-16,0 2 0 15,-2 12-17-15,-2 6 7 16,2 6 10-16,1 5 9 0,9 2-2 16,7-3-5-16,0-4-7 15,25-10-14-15,14-12-3 16,7-4-3-16,-1-6 6 15,-6-18 8-15,-15-2 3 16,-17 0-8-16,-7 0-11 16,-23 3-10-16,-17 1-2 15,-3 4-12-15,9 5-27 16,11 6-26-16,14 5-43 16,9 2-84-16,0 0-220 15</inkml:trace>
  <inkml:trace contextRef="#ctx0" brushRef="#br0" timeOffset="43627.2677">23873 6524 215 0,'-11'16'139'0,"4"2"-54"16,5 3-25-16,2-4-7 0,3-4-15 15,17-2-8-15,7-8 2 16,2-3 0-16,1 0 10 15,-6-8 3-15,-10-5-7 16,-10-2-9-16,-4 1-3 16,-9-1-14-16,-15 1-12 15,3 5 0-15,3-1-16 16,9 4-45-16,5-2-86 16,2-4-262-16</inkml:trace>
  <inkml:trace contextRef="#ctx0" brushRef="#br0" timeOffset="45040.7166">4968 6260 234 0,'-42'16'432'0,"-14"16"-428"16,-13 10 1-16,-3 3 9 16,3-1 27-16,9-8-23 15,18-7-2-15,20-17 15 16,14-7-7-16,8-5-2 16,2 0 3-16,26 0-7 15,12 0-5-15,11 0 7 16,-2 0-3-16,-10 17-9 15,-14 20 0-15,-17 16 2 16,-8 11-3-16,-32 7-5 16,-18-2-1-16,-10-12-1 15,-1-17-5-15,4-18-24 16,8-13-20-16,11-8-9 16,16-1-15-16,19-3-8 0,3-14-69 15,22-3-100-15,10-2-25 16</inkml:trace>
  <inkml:trace contextRef="#ctx0" brushRef="#br0" timeOffset="45539.2831">5089 6388 133 0,'10'-8'278'0,"-7"6"-243"16,0 2 28-16,-1 0 16 15,-1 0-27-15,1 0-17 16,-2 19-1-16,0 15 27 16,0 10-25-16,-3 8-16 15,-10 0-1-15,1-5-12 16,4-13-5-16,5-13-2 15,3-18-3-15,0-6-7 16,24-33 6-16,13-13 1 16,4-3 3-16,1 5 0 15,-3 11 4-15,-6 16 12 16,-8 15 1-16,-11 5-12 0,-6 27-3 16,-8 12-1-16,0 6 4 15,-6-3 2-15,-5-8-5 16,6-17-2-16,5-14 0 15,5-3 2-15,22-15 0 16,9-9 5-16,1 2 8 16,1 13 4-16,-7 9-7 15,-7 6-9-15,-15 30-2 16,-9 17-1-16,-6 9-1 16,-20 0-6-16,1-10-30 15,10-23-52-15,6-19-51 16,6-10-62-16,3-13-142 0</inkml:trace>
  <inkml:trace contextRef="#ctx0" brushRef="#br0" timeOffset="45855.3894">5814 6551 376 0,'5'-5'102'0,"-5"5"-41"15,-3 0 15-15,-18 0-39 16,-6 11-10-16,-1 11 20 15,-2 5-1-15,4 7-11 16,4 4-13-16,6-6-3 16,7-7-9-16,9-8-7 15,0-15-2-15,13-2 2 16,14-10-3-16,6-16 1 16,4 0 0-16,-4 6-1 0,-5 10 4 15,-4 10 6-15,-5 3-2 16,-8 26-1-16,-5 11-4 15,-6 0-3-15,0-4-1 16,0-18-22-16,-3-18-42 16,3-11-26-16,0-27-84 15,0-15-159-15</inkml:trace>
  <inkml:trace contextRef="#ctx0" brushRef="#br0" timeOffset="46071.3657">6132 6131 326 0,'5'0'253'16,"-4"19"-221"-16,4 17 52 15,3 10-17-15,-3 14-9 16,-1 7-23-16,-4 7-10 16,0 2-8-16,0-6-17 15,0-11-1-15,0-15-44 16,0-22-45-16,12-22 15 15,8-16 4-15,0-26-47 16,2-8-90-16,-2-10-81 16</inkml:trace>
  <inkml:trace contextRef="#ctx0" brushRef="#br0" timeOffset="46204.6403">6375 6196 198 0,'6'0'269'16,"-6"12"-166"-16,0 30-11 15,0 16-1-15,-12 17-36 16,-6 7-29-16,2 4-12 15,-1 1-13-15,11-3-1 16,6-6-74-16,0-13-178 16</inkml:trace>
  <inkml:trace contextRef="#ctx0" brushRef="#br0" timeOffset="46769.8656">7159 6358 597 0,'-32'9'41'15,"-4"23"18"-15,4 3-8 16,6 0-12-16,14-10-32 16,12-10-7-16,0-8 0 15,14-6 0-15,6-1 15 16,3 4 20-16,-5 6 7 15,-6 8-10-15,-12 13-7 0,-2 12-6 16,-29 8-12-16,-14 1-5 16,-1-8-2-16,1-18-11 15,12-24-46-15,15-4-48 16,18-28-49-16,2-6-71 16,31-2-144-16</inkml:trace>
  <inkml:trace contextRef="#ctx0" brushRef="#br0" timeOffset="46952.7593">7548 6414 467 0,'0'35'212'16,"-9"9"-147"-1,6 1-13-15,3-8-30 0,0-6-22 16,0-8-6-16,0-4-45 15,0-3-19-15,0-9-25 16,-7-7-83-16,1-19-212 16</inkml:trace>
  <inkml:trace contextRef="#ctx0" brushRef="#br0" timeOffset="47085.5112">7552 6077 491 0,'0'0'61'0,"0"0"-55"15,8 0-6 1,8 7-20-16,5 15-106 0,0 5-245 16</inkml:trace>
  <inkml:trace contextRef="#ctx0" brushRef="#br0" timeOffset="47584.6276">7891 6407 432 0,'-28'48'165'15,"6"12"-85"-15,6 0-22 0,13-3-20 16,3-18-27 0,8-22-7-16,20-17 1 0,10-20 15 15,8-30-7-15,12-21 7 16,6-15-11-16,6-11-3 15,-1-2 0-15,-11 5 10 16,-15 10 8-16,-20 12-15 16,-18 13-8-16,-5 20 0 15,-8 25-1-15,-18 14 0 16,-6 42 0-16,-4 22 0 16,3 15 0-16,9 7 1 15,10 0-1-15,11-4 1 16,3-15-1-16,13-15 0 15,18-19 2-15,6-20 0 0,8-13-1 16,-2-3 3-16,0-24-1 16,-8-3 5-16,-13 2 3 15,-12 8 1-15,-10 10-8 16,-6 10 1-16,-23 18-5 16,-3 20 0-16,5 10 1 15,11-1 0-15,16-7-1 16,0-5-3-16,35-12-17 15,20-11-25-15,21-12-38 16,13 0-59-16,3-5-127 16</inkml:trace>
  <inkml:trace contextRef="#ctx0" brushRef="#br0" timeOffset="48178.7797">9301 6188 615 0,'3'-2'62'0,"3"0"-16"16,4-2-4-16,-1 1-6 15,-1 0-36-15,-1 0-3 16,-1-2-26-16,-3 3-30 15,-3 2-49-15,0 0-155 0</inkml:trace>
  <inkml:trace contextRef="#ctx0" brushRef="#br0" timeOffset="48517.2334">9390 6431 378 0,'0'0'484'0,"0"0"-443"16,0 0-17-16,0 3-24 16,0 0-39-16,-1-3-115 15,-4-10-201-15</inkml:trace>
  <inkml:trace contextRef="#ctx0" brushRef="#br0" timeOffset="52123.4105">9951 6155 319 0,'2'-5'53'0,"-1"5"-49"16,2-2 0-16,-1 2-3 16,-1-2-1-16,1-1 2 15,-2 2 11-15,2 1 13 16,-2 0 2-16,0 0 5 15,0 0 0-15,0 0-1 16,0 0-14-16,0 0-7 16,0 0 0-16,0 0-2 15,0 0-2-15,0-2-4 0,0 2 0 16,0 0 0-16,0 0 3 16,0 0 4-16,0 0 2 15,0 0-1-15,0 0-1 16,0 0 1-16,0 0-2 15,0 0-4-15,0 0-2 16,0 0 0-16,0 0 1 16,0 0 1-16,0 0 0 15,0 0-1-15,0 0 2 16,0 0 0-16,0 0 2 16,0 0 0-16,0 0 2 15,0 0 0-15,0 0-5 0,0 0-2 16,0-2 2-16,0 0 3 15,0 1 4-15,0 1-1 16,0-2-2-16,0 2-3 16,0 0-2-16,0-1-1 15,0 1-1-15,0 0 0 16,0 0 0-16,0 0-2 16,0 0 0-16,0 0 0 15,0 0 0-15,0 0 0 16,0 0 0-16,0 0 1 15,0 0-1-15,0 0 0 16,0 0 2-16,0 0 3 16,0 0-3-16,0 0 2 0,0 0 1 15,0 0-3-15,0 0 0 16,0 0 3-16,0 0-1 16,0 0-1-16,0 0-1 15,0 0 2-15,0 0 2 16,0 0-1-16,0 0 0 15,0 0-2-15,0-1-1 16,0 1 0-16,0-2-1 16,0 2-1-16,0 0 0 15,0 0 0-15,0 0 0 16,0-1 0-16,0-1 0 16,0 0 1-16,0-1-1 0,0 2 0 15,0-3 0-15,0 4 0 16,0-2 0-16,0 2-1 15,0 0 1-15,0 0 0 16,0 0 0-16,0 0 0 16,0 0 0-16,0 0 0 15,0 0 0-15,0 0 0 16,0 0-1-16,0 0 1 16,5 19 0-16,12 12 1 15,8 6 3-15,9 8 6 16,4 1 0-16,2 4-3 15,-3-2-4-15,-3-2-2 16,-4-4-1-16,-3-4 0 16,-5-5-7-16,-5-9-40 15,-6-1-71-15,-11-10-70 0,0-11-251 16</inkml:trace>
  <inkml:trace contextRef="#ctx0" brushRef="#br0" timeOffset="52472.7554">10402 6237 73 0,'3'-13'343'0,"0"5"-261"15,3 2-12-15,0 0 6 16,-3 4-7-16,-2 2-12 16,-1 26-17-16,-7 34 6 15,-31 35 23-15,-21 26-43 16,-19 25-5-16,-8 16-10 15,2 3-7-15,15-11-4 16,22-33-2-16,22-27-32 16,22-37-99-16,3-39-118 0</inkml:trace>
  <inkml:trace contextRef="#ctx0" brushRef="#br0" timeOffset="56396.4799">4750 8330 347 0,'0'-18'150'15,"0"4"-121"-15,0-1 19 16,0 2 0-16,0 4-3 15,0 2-12-15,0 7 4 16,0 0-7-16,-1 14-5 16,-8 23-2-16,-7 19-2 15,-1 18-5-15,-2 11-10 16,4 1-2-16,3-12-3 16,9-21-1-16,3-25 0 15,2-25-1-15,27-11-1 0,17-32 2 16,12-14 0-16,5 3 1 15,-5 15 1-15,-10 23 8 16,-10 13 6-16,-13 29-12 16,-12 24-2-16,-13 11 0 15,0 8-2-15,-19-6-2 16,-3-11-26-16,6-17-32 16,8-18-40-16,5-15-46 15,3-5-111-15</inkml:trace>
  <inkml:trace contextRef="#ctx0" brushRef="#br0" timeOffset="56618.4638">5176 8639 19 0,'9'2'619'0,"8"10"-608"15,7 4 29-15,4-1-9 16,1 5-17-16,-8-4-13 16,-5 3-1-16,-5-3-5 15,-7-1-22-15,-2-3-23 16,-2-6-55-16,0-6-96 16</inkml:trace>
  <inkml:trace contextRef="#ctx0" brushRef="#br0" timeOffset="56795.601">5475 8629 491 0,'-28'54'116'0,"-8"16"-47"15,0 9-18-15,-2 1-13 16,-1-1-26-16,3-6-12 16,5-11-1-16,8-11-22 15,11-10-26-15,9-15-30 16,3-12-62-16,5-14-46 15</inkml:trace>
  <inkml:trace contextRef="#ctx0" brushRef="#br0" timeOffset="57211.0378">5568 8695 631 0,'-6'47'27'16,"4"8"11"-16,2 8-6 16,0 0-13-16,6 3-16 15,-3-2-2-15,-3-4-1 16,0-9 0-16,0-15-4 16,0-15-19-16,-3-21-19 15,0-16 3-15,3-31-35 16,0-22-31-16,0-14 43 0,17-11 44 15,8-4 18-15,8 11 5 16,8 7 33-16,9 6 22 16,7 6 26-16,1 11 4 15,-3 18-7-15,-10 22-12 16,-17 17-39-16,-17 27-23 16,-11 33 11-16,-30 23 11 15,-23 13-24-15,-13 2-6 16,-3-11-1-16,6-22-1 15,14-23-9-15,17-25-29 16,18-17-17-16,14-10-38 16,7-22-73-16,26-14-165 0</inkml:trace>
  <inkml:trace contextRef="#ctx0" brushRef="#br0" timeOffset="57502.6572">6419 8178 671 0,'0'0'154'15,"0"0"-154"-15,0 5-10 16,-3 7-35-16,-4 3-81 16,-3 0-140-16</inkml:trace>
  <inkml:trace contextRef="#ctx0" brushRef="#br0" timeOffset="57652.7651">6375 8511 297 0,'-4'6'441'16,"2"2"-416"-16,2 0-25 15,0-6-49-15,5-2-163 16</inkml:trace>
  <inkml:trace contextRef="#ctx0" brushRef="#br0" timeOffset="58424.8944">7640 7945 264 0,'0'12'226'0,"0"20"-212"16,-7 4 13-16,-1-1 15 16,3-6-16-16,0-12-20 0,5-10-2 15,0-7 2 1,12-26 39-16,17-17-11 0,15-12 1 15,11 3 10-15,6 5-11 16,3 5 13-16,-4 13 4 16,-5 13-11-16,-16 15-21 15,-17 5-10-15,-17 38-7 16,-10 23-1-16,-38 27-1 16,-18 18 0-16,-15 14-1 15,-9 5-1-15,2-10-2 16,6-15-3-16,15-27-4 15,17-31-1-15,24-24 3 16,15-17 2-16,9-5 1 16,34-5 3-16,23-9 3 15,13-2 0-15,8 4 3 0,-7 4 3 16,-9 4 6-16,-15 4-5 16,-16 0-7-16,-13 0-12 15,-13 1-45-15,-7 8-38 16,-1 5-57-16,0-6-165 15</inkml:trace>
  <inkml:trace contextRef="#ctx0" brushRef="#br0" timeOffset="58823.1917">8179 8388 335 0,'15'-1'278'0,"4"1"-238"16,12 0 33-16,10 0-7 15,2 9-20-15,6 4-11 16,-4 4-17-16,-2 2-8 16,-8 1-8-16,-9 2-2 15,-7-2-2-15,-8 0-33 16,-2-3-27-16,0-10-49 15,2-7-40-15,4-11 2 16,4-18-3-16,5-8 13 16,-2 3 119-16,-1 4 20 0,-6 12 141 15,-9 11-26 1,-6 7 25-16,0 20-26 0,-19 23 5 16,-14 18-45-16,-12 11-29 15,-13 9-4-15,-7 5-11 16,-1 0-18-16,7-12-12 15,12-13-8-15,12-13-65 16,15-20-73-16,12-22-120 16</inkml:trace>
  <inkml:trace contextRef="#ctx0" brushRef="#br0" timeOffset="59422.8453">9280 8300 248 0,'0'-3'240'0,"0"3"-198"16,2-3 6-16,21-1 12 15,15-6 0-15,12-4-26 16,5-4-1-16,2-2 6 16,-10 2-11-16,-12 6-19 15,-12 6-9-15,-11 6-27 16,-11 0-85-16,-1 16-85 15,-6 12-187-15</inkml:trace>
  <inkml:trace contextRef="#ctx0" brushRef="#br0" timeOffset="59605.4062">9474 8547 726 0,'16'0'110'0,"10"0"-95"16,8 0 4-16,5 0-19 16,-2-7 0-16,-6 0-105 15,-7 1-85-15,-4-3-369 16</inkml:trace>
  <inkml:trace contextRef="#ctx0" brushRef="#br0" timeOffset="60187.378">10062 7788 521 0,'1'-10'89'0,"-1"8"-32"15,6 2-31-15,2 0 2 16,2 27 2-16,-6 17 6 16,-4 22 5-16,0 20-6 15,-7 18-5-15,-12 9-2 16,-11 5-10-16,-3-3-11 16,0-9-7-16,8-15-5 15,9-31-23-15,13-27-44 16,3-28-48-16,14-8-47 15,16-36-81-15</inkml:trace>
  <inkml:trace contextRef="#ctx0" brushRef="#br0" timeOffset="60486.6573">10700 7734 606 0,'-27'22'87'0,"-7"30"-33"16,1 19-3-16,2 21-32 15,8 14 1-15,9 5 5 16,9-7 4-16,5-15-15 16,9-27-7-16,23-23-5 0,11-25-1 15,6-14 4 1,3-15 1-16,-8-21-1 0,-15-2 5 15,-17 3 4-15,-12 11 0 16,-33 4-12-16,-19 8-2 16,-7 4-3-16,6 5-18 15,16 3-68-15,10 0-148 16</inkml:trace>
  <inkml:trace contextRef="#ctx0" brushRef="#br0" timeOffset="63246.6476">7728 9678 323 0,'-4'0'95'0,"-1"0"-50"15,4 0 1-15,-1 0 29 16,2 0-23-16,0 0-6 16,0 0 2-16,0 0-5 15,5 2-13-15,11 11-16 16,10 10 4-16,2 9-9 15,-1 8-6-15,0 4-1 16,-2 2-2-16,-5-4-2 16,-1-5-19-16,-4-4-44 0,-2-4-41 15,-7-11-66-15,2-16-158 16</inkml:trace>
  <inkml:trace contextRef="#ctx0" brushRef="#br0" timeOffset="63412.9145">8150 9785 383 0,'-20'21'186'0,"-16"27"-113"16,-6 12-29-16,-1 9-1 15,-1 7-10-15,0 5-18 16,-1-1-12-16,2-6-2 16,7-7-1-16,6-12-11 0,14-19-38 15,8-11-24-15,8-16-61 16,0-9-131-16</inkml:trace>
  <inkml:trace contextRef="#ctx0" brushRef="#br0" timeOffset="63645.5978">8277 10051 191 0,'12'-2'488'16,"9"2"-465"-16,13 0-3 16,15 0 2-16,7 0-7 15,2 0-15-15,-1-7-6 0,-15-6-21 16,-14 7-56-16,-18 3-103 16,-10 3-165-16</inkml:trace>
  <inkml:trace contextRef="#ctx0" brushRef="#br0" timeOffset="63811.8789">8379 10216 638 0,'0'0'107'0,"18"0"-75"15,13 0-10-15,9 0-10 0,-1-2-12 16,-4-8-37-16,-9-3-95 15,-8-1-190-15</inkml:trace>
  <inkml:trace contextRef="#ctx0" brushRef="#br0" timeOffset="64328.3484">9594 9693 255 0,'-42'0'421'15,"-12"14"-388"-15,-2 17-11 16,0 10-16-16,1 3-6 16,10-2 0-16,12-4 0 15,17-11 1-15,16-1 20 16,1-6-2-16,29-4 21 16,13 0-4-16,9-1-6 0,4 1 0 15,-4 6-3-15,-12 2 0 16,-13 6-9-16,-15 6-4 15,-12 6-12-15,-8 5 0 16,-26-1-2-16,-10-2 1 16,-1-11-1-16,7-20-2 15,10-13-3-15,21-34 0 16,9-36-3-16,42-22-2 16,20-11 10-16,9 1-1 15,5 5 1-15,-8 13 1 16,-4 16 2-16,-11 15 3 15,-18 20-3-15,-15 13-3 16,-16 13-15-16,-6 5-76 16,-3 2-190-16</inkml:trace>
  <inkml:trace contextRef="#ctx0" brushRef="#br0" timeOffset="66871.0609">25309 12474 397 0,'0'-2'56'0,"0"0"12"16,0 2-18-16,0 0-27 16,0-2 5-16,0-1 1 15,-6-2-11-15,-10 1 2 16,-5 4 1-16,-4 0-4 15,-7 0-1-15,-6 3 0 16,-3 10 4-16,-1 7 1 16,4-2-11-16,8 2-7 0,13-2-2 15,11-4-1-15,6-3 1 16,0 0 0-16,20-2 5 16,8 1 11-16,8 0 17 15,3-2 1-15,-3 5-12 16,-7 0-5-16,-6 1-6 15,-11 3-7-15,-9 3-4 16,-3 7-1-16,-12 9 0 16,-21 7 0-16,-10 6-1 15,-7 4 0-15,3-3-3 16,6-14-2-16,10-13 1 16,13-17 1-16,9-6-2 15,9-31 2-15,6-23-4 0,33-12 4 16,22-12 2-16,18-1 2 15,11-1 2-15,2 2 3 16,-4 11 10-16,-16 13 1 16,-20 12-8-16,-22 18-8 15,-18 12-3-15,-12 11-29 16,0 1-54-16,-31 15-143 16</inkml:trace>
  <inkml:trace contextRef="#ctx0" brushRef="#br0" timeOffset="69713.9634">4780 11226 348 0,'0'-10'242'0,"0"9"-225"0,0 0 1 15,2 1-11-15,1 0 2 16,-2 1-3-16,1 18 20 15,-2 9 2-15,0 6-5 16,-3 2-11-16,-3-2-4 16,3-12-5-16,3-12-2 15,0-10-1-15,12-4 0 16,18-27 1-16,13-14 0 16,5-3 2-16,2 3 10 15,-6 11 18-15,-10 18 1 16,-12 16-19-16,-10 14-13 15,-11 29 0-15,-1 18 3 16,-4 7-1-16,-15-4-1 16,4-12-1-16,7-18 0 15,8-18-1-15,0-12-4 0,12-4-2 16,14-7 6-16,9-7 1 16,1 5 0-16,-3 5 0 15,-5 4 0-15,-9 22 0 16,-8 11-1-16,-9 9 0 15,-2-1-2-15,0-9-22 16,-2-6-46-16,-6-10-49 16,-2-16-145-16</inkml:trace>
  <inkml:trace contextRef="#ctx0" brushRef="#br0" timeOffset="69897.1157">5526 11354 587 0,'-19'34'131'0,"-2"5"-113"15,6-1-6-15,5-6-12 16,2-6-10-16,4-10-58 16,1-6-80-16,-5-10-105 15</inkml:trace>
  <inkml:trace contextRef="#ctx0" brushRef="#br0" timeOffset="70020.5762">5519 11179 248 0,'0'-10'318'15,"0"10"-251"1,-6 0-37-16,0 2-30 0,4 9-5 16,2 0-55-16,0 2-60 15,9 3-61-15</inkml:trace>
  <inkml:trace contextRef="#ctx0" brushRef="#br0" timeOffset="70346.0003">5770 11312 316 0,'-17'22'188'0,"-5"14"-118"16,1 10-24-16,6 3-9 0,7-4 6 15,8-10-8-15,3-19-23 16,25-16-11-16,11-14-1 15,10-34 1-15,7-21 5 16,8-15 5-16,6-12-10 16,0-8-1-16,-6 1 1 15,-13 10 26-15,-18 15 4 16,-21 16-19-16,-12 20-8 16,0 16-2-16,-17 18-1 15,-5 8 0-15,-2 33 0 16,-1 20 2-16,5 19 3 15,4 11 5-15,9 7-7 16,5-4 3-16,2-9-7 0,9-13-37 16,15-14-117-1,3-16-170-15</inkml:trace>
  <inkml:trace contextRef="#ctx0" brushRef="#br0" timeOffset="70762.3821">6866 11171 497 0,'-31'37'137'16,"-2"5"-95"-16,4-2-22 16,12-5-4-16,9-12-13 15,8-8-2-15,0-8 0 16,0-2 17-16,5 1 29 0,6 3 3 15,-2 7-7 1,-6 12-17-16,-3 10-5 0,-17 9-15 16,-19-1-6-16,-5-8-6 15,3-8-25 1,3-10-48-16,10-7-58 0,9-8-74 16</inkml:trace>
  <inkml:trace contextRef="#ctx0" brushRef="#br0" timeOffset="70944.5463">7124 11267 117 0,'0'23'485'0,"0"15"-420"0,-9 8-26 15,3-1-22 1,-2-6-17-16,0-4-6 0,-1-11-49 15,-2-6-53-15,-3-15-78 16</inkml:trace>
  <inkml:trace contextRef="#ctx0" brushRef="#br0" timeOffset="71062.7245">7124 11017 364 0,'2'-14'236'0,"-2"14"-158"16,0 0-65-16,5 0-13 15,4 2-42-15,5 10-38 0,5 9-120 16</inkml:trace>
  <inkml:trace contextRef="#ctx0" brushRef="#br0" timeOffset="71593.0406">7410 11296 535 0,'-25'56'86'0,"6"4"-25"16,13-6 7-16,6-11-6 16,9-25-55-16,25-18-7 15,9-17-4-15,7-33 1 16,5-18 2-16,3-14 1 16,-1-12 2-16,-4 1 3 15,-6 1 30-15,-13 8 12 0,-13 9-23 16,-15 9-15-16,-6 10-8 15,0 15-1-15,-11 21 0 16,-6 19-1-16,-2 7 1 16,0 37-1-16,0 13 1 15,5 19 0-15,10 7 0 16,4 4 1-16,0-5-1 16,18-9 0-16,9-17 1 15,6-18 1-15,1-17-2 16,4-15 0-16,1-5 1 15,2-18-1-15,2-18 0 16,-4-5 3-16,-5 1 0 0,-10 4-3 16,-14 8 0-16,-10 8-1 15,-13 15 1-15,-22 5-3 16,-3 27-2-16,5 23 5 16,10 7 0-16,10 6 9 15,9-3 7-15,4-4-13 16,0-4-3-16,1-12 0 15,17-11-14-15,3-10-41 16,4-9-63-16,-2-10-52 16,0 0-269-16</inkml:trace>
  <inkml:trace contextRef="#ctx0" brushRef="#br0" timeOffset="71925.2882">8649 10973 896 0,'0'8'28'15,"0"5"-28"-15,4 3-79 16,4-2-112-16,-2-7-349 15</inkml:trace>
  <inkml:trace contextRef="#ctx0" brushRef="#br0" timeOffset="72052.8434">8716 11178 644 0,'-30'9'194'0,"2"7"-141"16,17-4-53-16,11-1-7 15,0-11-214-15</inkml:trace>
  <inkml:trace contextRef="#ctx0" brushRef="#br0" timeOffset="72740.242">9798 10702 389 0,'-29'0'265'15,"-10"11"-244"-15,-1 19-6 16,-4 8 2-16,-6 1-7 16,-1 4-1-16,8-1 6 15,6-3 5-15,16-6-13 16,11-10 0-16,10-4 3 16,4-2 23-16,30-2 4 15,13 1 1-15,11 6-2 16,6 4-4-16,-3 5-11 15,-12 5-5-15,-19 8-7 0,-22 6 1 16,-8 6-7 0,-29 4 0-16,-17-5-3 0,-3-12 0 15,-3-12-5-15,7-21-2 16,10-10 0-16,12-18-3 16,16-27 3-16,7-18-2 15,26-14 1-15,25-13 4 16,13-3 4-16,12-5-1 15,5 10 1-15,-4 14 1 16,-11 15 0-16,-20 21-1 16,-16 15-23-16,-15 12-62 15,-12 11-30-15,-3 2-68 16,-3 23-246-16</inkml:trace>
  <inkml:trace contextRef="#ctx0" brushRef="#br0" timeOffset="73155.834">10142 11053 643 0,'9'16'76'15,"5"24"-58"-15,6 10 7 16,6 6-5-16,1-1-1 15,0-5-3-15,1-7 1 16,0-14-7-16,1-13-5 0,-4-16 1 16,-1-13 7-16,-2-32-1 15,2-21-9-15,-5-10-3 16,-6-8-2-16,-10-2-11 16,-3 0 3-16,-10 2-17 15,-10 9-6-15,0 14-2 16,5 11 19-16,9 17 16 15,5 9 0-15,1 4 12 16,6 2 8-16,24-4 4 16,13-2-2-16,15-6-2 15,20-4 12-15,7-2-2 16,2 2-10-16,-7 1-11 16,-19 7-9-16,-12 8-38 0,-10 12-132 15,-15 6-128 1</inkml:trace>
  <inkml:trace contextRef="#ctx0" brushRef="#br0" timeOffset="73770.9981">10814 10975 487 0,'-3'-2'132'15,"0"2"-84"-15,3 0 18 16,0 0-27-16,0 0-14 16,0 0-6-16,0 0 2 15,0-1 2-15,0-10-1 16,16-6-2-16,14-6-14 16,12-2 8-16,3 5 4 15,-1 4 7-15,-5 6-2 0,-9 4 2 16,-14 6-15-16,-5 0-10 15,-10 2 0-15,-1 20 0 16,0 6 0-16,0 4 0 16,-7 3 0-16,2-9 0 15,5-8 0-15,0-6 0 16,8-7 0-16,4-4 0 16,2 5 0-16,3 7 0 15,2 10 0-15,-5 12 0 16,-11 10 0-16,-3 11 0 15,-34-2 0-15,-14 1 0 16,-8-13 0-16,7-15 0 0,9-14 0 16,7-13 0-16,6-11 0 15,10-18-25-15,8-7-10 16,9 2-4-16,0 2-46 16,19 3-45-16,3 1-149 15</inkml:trace>
  <inkml:trace contextRef="#ctx0" brushRef="#br0" timeOffset="75067.7874">21361 8576 387 0,'0'-11'285'15,"-10"1"-264"-15,-6 4 52 16,-3 1-31-16,-4 0-24 16,-3 1-13-16,-3 4 1 15,-8 0-2-15,-2 2-3 16,0 14 1-16,2 2-2 16,2 8 1-16,8-1 0 15,8 0 2-15,10-1 3 16,9-5 3-16,2-3 1 15,24 4 2-15,13-4 2 0,6 5 0 16,6 0-1-16,-2 7 6 16,-7 1-2-16,-9 2-9 15,-13 5-4-15,-12 3-3 16,-8-2-1-16,0 2 0 16,-12-1 0-16,-13-2 0 15,-2-9 0-15,-3-7 0 16,-1-9-2-16,-1-10-1 15,1-1-1-15,1-3-1 16,3-11-2-16,7-5 0 16,9-3-2-16,9-5-1 15,2-7 0-15,20-7-4 16,17-5-5-16,14-6 6 0,9-1 8 16,1 2 1-1,2 5 4-15,-8 12 0 0,-12 10 1 16,-15 9-1-16,-10 8-12 15,-10 5-60-15,-7 2-38 16,-1 5-150-16</inkml:trace>
  <inkml:trace contextRef="#ctx0" brushRef="#br0" timeOffset="75600.4748">21645 8800 172 0,'0'0'531'0,"0"10"-518"15,-4 12 25-15,4 8-10 16,0 4-4-16,0 5-14 15,10-1-1-15,2-2 3 16,3-2-1-16,0-6-1 16,3-6-7-16,3-11-1 15,0-11 1-15,4 0 2 16,5-19 1-16,1-12-1 16,-1-8-3-16,-2-7-2 0,-8-8-1 15,-13-5-5-15,-7-5-3 16,0-4-3-16,-7 2-5 15,-10 5 3-15,-1 11 2 16,-1 10 3-16,1 12 4 16,3 9 2-16,3 8 3 15,6 5 0-15,5 3 6 16,1 1 1-16,13-6-2 16,20-3-4-16,18-4 5 15,13-4 9-15,12 1 3 16,9-4 4-16,6 3 3 15,-3 1-10-15,-6 4-10 0,-18 3-5 16,-19 4-4-16,-22 7-47 16,-18 0-67-16,-5 7-104 15</inkml:trace>
  <inkml:trace contextRef="#ctx0" brushRef="#br0" timeOffset="76331.3906">22164 8717 308 0,'0'0'47'0,"0"-1"23"15,0-1-11-15,0-4-36 16,2 0 3-16,7-5 21 16,4-2 7-16,2 1-1 15,4-5 2-15,3-1-3 16,0 0-10-16,0 5-5 15,-2 4-9-15,-1 2-11 16,-1 6-6-16,0 1-8 0,-2 0-3 16,-2 0 0-16,-1 1 1 15,-3 6-1-15,-2-1 0 16,-2-1 0-16,-3-2 1 16,1 3-1-16,-4 5 1 15,0 5 0-15,-11 4 1 16,-19 4-1-16,-8 2-1 15,-2-1 0-15,3-6-1 16,6-3 1-16,9-7 1 16,8-4-1-16,5-3-1 15,3 0 1-15,1-2 0 16,4 0 0-16,1 0 0 16,0 0 0-16,0 0 1 0,0 0-1 15,0 0-1 1,0 0 1-16,1 0-1 0,16 0 1 15,8-2 0-15,9-7 1 16,4 0 4-16,-1 3 9 16,-4 6 4-16,-8 0 0 15,-4 1-5-15,-10 20-5 16,-7 7-4-16,-4 8-1 16,-18 8-1-16,-18-1-2 15,-10 1 0-15,0-4 0 0,5-10 0 16,6-8 0-1,9-9 0-15,4-12 0 0,3-1-23 16,5-7-60-16,1-18-200 16</inkml:trace>
  <inkml:trace contextRef="#ctx0" brushRef="#br0" timeOffset="81560.661">2538 5252 68 0,'0'-2'69'16,"0"0"-44"-16,0-3-25 15,0 2-19-15,0-2-112 16</inkml:trace>
  <inkml:trace contextRef="#ctx0" brushRef="#br0" timeOffset="82084.5097">2538 5252 4 0,'7'-38'143'0,"-7"38"-111"15,-3 4 14-15,-1 1-24 16,3-4-16-16,1-1-5 0,0 0 0 15,0 0 1 1,0 0-1-16,0 2-1 16,-2 0-1-16,2 0-12 0,0 0-36 15,0 1 14-15,0-2 27 16,0 3 8-16,0-1 3 16,0-1-3-16,0-2 0 15,0 1 1-15,0 3 0 16,0-4 8-16,0 2 14 15,0 0 15-15,0-2 5 16,0 0-8-16,0 0-14 16,0 0-1-16,0 0 3 15,0 0-6-15,0 0-2 16,-2 0-4-16,2 0-4 16,0 0 3-16,-1 0 6 0,1 0-5 15,0 0-4 1,0 0-6-16,0 0-1 0,0 0 0 15,0 0-1-15,0 0 1 16,0 0 1-16,0 0 3 16,0 0 7-16,0 0 8 15,0 0-3-15,0 0-4 16,0 0-4-16,0 0-8 16,-2 0 0-16,2 0 0 15,-1 0-1-15,1 0-1 16,0 0 0-16,0 0 1 15,0 0-2-15,0 0 2 16,0 0-10-16,0 4-34 0,0 1-30 16,0 4-76-1</inkml:trace>
  <inkml:trace contextRef="#ctx0" brushRef="#br0" timeOffset="82752.4908">2587 5391 217 0,'0'-4'95'15,"0"4"-44"-15,0 0-28 16,0 0-12-16,0 0-4 16,0 0 7-16,0-1 17 0,0 1 1 15,0-2-10-15,0 2-10 16,0 0-9-16,0 0-1 15,0 0-2-15,0 0-6 16,0 0-5-16,0 0-22 16,0 0-19-16,0 0 6 15,0 0 5-15,0 0 33 16,0 2-5-16,0 3-60 16,0 4-85-16</inkml:trace>
  <inkml:trace contextRef="#ctx0" brushRef="#br0" timeOffset="85992.1937">3678 5485 353 0,'0'0'113'16,"0"0"-87"-16,0 19 16 15,0 6 28-15,1 12-41 16,3 6 0-16,-1 11 3 16,-3 9 0-16,0 5-8 15,0 8-10-15,0 3-3 16,-3-2-8-16,-2-18-2 16,2-22-1-16,1-17-2 0,2-20-1 15,0-10 2-15,0-24-8 16,5-18-22-16,3-9 14 15,0-9-3-15,1-3 17 16,1 1-4-16,4 3 7 16,4 8-1-16,3 9 1 15,1 10 2-15,3 11 4 16,-1 9 4-16,0 7 10 16,-1 10 4-16,-3 5-2 15,-5 14-6-15,-8 28-4 16,-7 22 6-16,-2 13-7 15,-21 3-7-15,-3 0-3 0,-1-15-1 16,8-18 0-16,8-20-1 16,8-21-1-16,3-6 0 15,7-24-3-15,19-8-3 16,5-6 7-16,6 10 1 16,1 9 0-16,-3 13 4 15,-6 6 1-15,-5 22 4 16,-13 25 9-16,-11 17 1 15,-5 11-10-15,-28 3-7 16,-6-6-2-16,-1-16-1 16,4-26-8-16,9-19-18 15,8-11-26-15,8-26-51 16,8-11-80-16,3-13-98 16</inkml:trace>
  <inkml:trace contextRef="#ctx0" brushRef="#br0" timeOffset="86274.0591">4525 5353 551 0,'-4'0'22'0,"-16"12"32"15,-5 16 6-15,-6 14-28 16,-5 16-17-16,1 13 11 15,3 11 18-15,9 6-1 16,20-10-7-16,3-12-20 0,36-17 0 16,16-18-5-16,8-18-6 15,1-13-5-15,0-6-1 16,-3-22-3-16,-8-3-34 16,-15-4-101-16,-17-2-226 15</inkml:trace>
  <inkml:trace contextRef="#ctx0" brushRef="#br0" timeOffset="93356.9875">2518 5451 127 0,'-15'42'240'0,"-10"12"-207"15,3 13-3-15,-5 11 4 16,-5 11-2-16,-5 9-5 15,-4 10 5-15,2 3-7 16,4-10-11-16,10-24-12 16,8-26-1-16,7-26 0 15,6-25-1-15,4 0 19 0,0-33 19 16,10-22-37-16,17-19-1 16,13-16 0-16,5-6 1 15,10-8-1-15,3-4 3 16,3 2-3-16,-1 6 2 15,-6 14-1-15,-6 18 0 16,-12 19 1-16,-13 16 0 16,-11 11 0-16,-5 15 0 15,-5 7 0-15,-2 7-2 16,0 26 1-16,0 13 3 16,0 12-2-16,0 17 0 15,0 9 2-15,0 13 8 0,0 10-2 16,0 6 0-16,0 3 3 15,0-2-3-15,0-13-7 16,0-21-3-16,0-23 0 16,0-27-1-16,0-18 1 15,0-12 0-15,0 0 1 16,-15-22-1-16,-11-14-3 16,-15-10-7-16,-11-7 5 15,-3 5 1-15,4 8 1 16,6 11 3-16,13 16 1 15,8 9-1-15,4 4 0 16,7 0 0-16,8 14-7 0,5 5-17 16,12-2-12-1,21 1-59-15,10-4-101 0</inkml:trace>
  <inkml:trace contextRef="#ctx0" brushRef="#br0" timeOffset="94438.1715">3203 5544 303 0,'0'0'74'0,"0"0"-38"15,0 0-6-15,-4 16-4 16,-4 13 25-16,-4 15-18 16,0 7-1-16,-5 11-2 15,0 6-2-15,-1 4-5 16,2 5-10-16,-2-3-3 0,4-4-8 16,3-19-2-16,3-19 0 15,3-18 0-15,5-14 0 16,0-8 2-16,0-26-2 15,5-17 0-15,9-11 0 16,3-9-3-16,6-4 0 16,2-3 2-16,1-1-2 15,2 3 2-15,-1 5 0 16,1 12 1-16,-4 12 0 16,-2 11 0-16,-5 14 1 15,-8 10-1-15,-2 6 1 16,-4 4 1-16,-3 2-1 0,5 0 0 15,-1 5-1-15,5 18 3 16,3 17 9-16,-2 12-4 16,3 10 0-16,0 15 2 15,-1 6 0-15,-2 10-3 16,-1 2-4-16,-3 4-2 16,2-7-1-16,0-10 0 15,-2-10-4-15,0-10-11 16,-1-9-20-16,-5-13-50 15,0-10-79-15,0-18 1 16</inkml:trace>
  <inkml:trace contextRef="#ctx0" brushRef="#br0" timeOffset="94670.3254">3251 6089 477 0,'3'0'33'0,"27"0"43"16,7-1-30-16,5-3-27 16,1-4-15-16,-3-3-4 15,-7-3-3-15,-3 0-49 0,-18-6-311 16</inkml:trace>
  <inkml:trace contextRef="#ctx0" brushRef="#br0" timeOffset="96515.6414">2699 12683 304 0,'34'8'98'16,"11"3"-93"-16,25-2 18 15,24-7-8-15,17-2 6 16,22 0 0-16,17 0-10 16,15-8-5-16,10-6-1 15,7-8-4-15,12-2-1 16,14-8 2-16,17-7-2 16,15-3 0-16,2 2 0 15,2 4 0-15,-2 6 0 0,9 2 1 16,13 5-1-16,-3-2 0 15,7 2 0-15,-6-1 7 16,2-3 7-16,3 0-8 16,-9 2-3-16,-7 1-1 15,-7 0 1-15,-2 3-3 16,1-1 0-16,-4 0 0 16,-3-4 0-16,-1 0 0 15,7-1 2-15,5 0 0 16,0 1 3-16,-7 4 4 15,-12 3-4-15,-8 4 0 16,-7 4-5-16,-6 11 0 16,-14 0-1-16,-20 14 1 0,-18 12 0 15,-18 1 0-15,-11-2 0 16,-12 0 0-16,-11-2-13 16,-10-6-56-16,-26-5-141 15</inkml:trace>
  <inkml:trace contextRef="#ctx0" brushRef="#br0" timeOffset="97762.8838">12192 4700 328 0,'-15'0'47'16,"8"6"-43"-16,-2 24-3 15,3 11 10-15,-1 12 16 16,1 10-9-16,0 13-6 16,-2 13 9-16,2 15 9 0,-1 21 0 15,4 22-15-15,1 15-6 16,2 18-1-16,-1 2-3 15,-1 0-3-15,2-2 0 16,0-3-1-16,0 0 1 16,6 3 1-16,3 4 5 15,-6 3-2-15,-3-3 6 16,-3-2-5-16,-18 2-7 16,-6-2 0-16,-4 5 1 15,1-1 0-15,3-3-1 16,8-5 0-16,4-10 0 15,6-6 0-15,1 6 0 16,3 4 0-16,0 9 0 0,-2 9-2 16,-4 0 1-1,-5 3 1-15,-2-2 0 0,-2-2-2 16,4-7 2-16,4-3 0 16,6-8 0-16,3-11 0 15,3-7 2-15,0-11-2 16,0-8-2-16,0 1 0 15,0-2-5-15,0 4 4 16,0-1-8-16,-7-5 6 16,1-9-1-16,1-15 4 15,4-17 0-15,1-14-4 16,0-20-12-16,0-13-17 0,10-9-57 16,2-9-43-1</inkml:trace>
  <inkml:trace contextRef="#ctx0" brushRef="#br0" timeOffset="99591.7727">12954 4933 309 0,'0'-6'239'0,"0"6"-226"15,0 0-9-15,0 0 10 16,0 0 1-16,0 6-8 15,0 17 30-15,-5 12-6 16,-7 13-10-16,-5 11-7 16,-5 9 2-16,-2 6-2 15,-1 1-4-15,-1-4-4 16,10-20-4-16,4-17-2 0,8-26 0 16,4-8 1-1,0-34 1-15,22-20-2 0,12-19-2 16,4-13 2-16,5-8 0 15,-1-3 1-15,4 3-1 16,-3 12 1-16,1 16 0 16,-6 17 0-16,-8 18-1 15,-14 16 0-15,-5 10 0 16,-8 5-1-16,-3 13 1 16,0 23 0-16,0 12 0 15,0 10 0-15,0 8 1 16,0 5-1-16,0 7 3 15,0 1 2-15,0 1 3 16,1-1 2-16,7-5-4 16,-1-4-2-16,1-10-3 0,-1-11-1 15,-3-13 0-15,-4-16 0 16,0-6 1-16,0-6-1 16,-22-6 3-16,-17-2 0 15,-16 0-3-15,-6-14-1 16,3 2 1-16,6 7-2 15,8 5-3-15,7 2-16 16,6 19-47-16,10 4-51 16,6-5-150-16</inkml:trace>
  <inkml:trace contextRef="#ctx0" brushRef="#br0" timeOffset="102368.4586">13772 4903 311 0,'-1'0'154'0,"-10"24"-150"16,-2 11 17-16,1 6 15 15,0 5-10-15,-7 5-10 16,1 5 8-16,-3 7 3 0,-3 5-12 16,3-5-4-1,3-13-2-15,6-18-8 0,8-17 0 16,4-15 0-16,0-16-1 16,7-29 0-16,14-16-10 15,6-14 8-15,4-7 2 16,7-3-2-16,1 0 2 15,3 8 0-15,-1 15 1 16,-5 17 0-16,-6 13 1 16,-10 15 1-16,-8 11 4 15,-4 6-3-15,-4 0-1 16,-1 7-2-16,0 19 5 0,-1 8 17 16,-1 9-5-1,1 8-4-15,-1 4 6 0,2 5 6 16,-1 3-6-16,1 3-6 15,-2 2-8-15,1-6-6 16,-2-3 0-16,0-5-1 16,0-5-10-16,0-5-32 15,0-9-46-15,0-7-75 16,-12-16-87-16</inkml:trace>
  <inkml:trace contextRef="#ctx0" brushRef="#br0" timeOffset="102584.7803">13844 5196 558 0,'16'-12'60'16,"17"2"-26"-16,8 2 32 15,5 4-28-15,-6-2-27 16,-3 3-9-16,-7 2-2 15,-6 1-10-15,-8 0-56 16,-5 0-73-16,-5 6-91 16</inkml:trace>
  <inkml:trace contextRef="#ctx0" brushRef="#br0" timeOffset="103183.0406">14359 4889 381 0,'0'0'231'0,"0"0"-223"15,0 17 9-15,0 11 25 16,0 9-20-16,0 9-13 16,1 8 2-16,-1 8 0 15,0 5-6-15,-7 3-3 16,-4-3 0-16,-2-11-2 15,4-18 0-15,6-20 0 16,1-18 0-16,2-8-2 0,0-28 2 16,5-15-11-16,5-9 7 15,0-6 0-15,4-7 4 16,4-4-1-16,1 4 1 16,8 10 0-16,0 12 1 15,3 14-1-15,1 11 6 16,1 6 6-16,-1 8 9 15,-3 8 4-15,1 4-3 16,-6 0-1-16,-5 16-7 16,-6 19-3-16,-12 13-2 15,0 12 1-15,-25 9-4 16,-13 5-4-16,-3-6-2 0,7-16 1 16,10-16-2-1,13-21-1-15,11-14-2 0,0-1 2 16,21-10-4-16,12-11 3 15,6 2 3-15,-2 7 0 16,-4 10 0-16,-6 2 4 16,-8 14 2-16,-13 24 1 15,-6 14 2-15,-18 17 3 16,-24 3-10-16,-10-4-2 16,1-14-1-16,5-19-5 15,12-21-18-15,7-14-41 16,15-11-41-16,12-21-49 15,9-8-81-15</inkml:trace>
  <inkml:trace contextRef="#ctx0" brushRef="#br0" timeOffset="103465.5798">15063 4808 272 0,'-9'6'221'15,"3"15"-200"-15,6 7 35 16,0 8 11-16,0 7-28 16,1 6-3-16,4 7 5 0,-4 5-15 15,1 1-9-15,-2-4-10 16,0 1-5-16,0-3-2 15,-9-1-5-15,-2-6-18 16,2-17-34-16,3-18-59 16,6-14-33-16,0-22-8 15</inkml:trace>
  <inkml:trace contextRef="#ctx0" brushRef="#br0" timeOffset="103715.0766">15073 4920 203 0,'26'-33'172'15,"-3"7"-68"-15,7 4-9 16,3 4-9-16,1 5-27 0,5 8-11 16,3 5-4-1,0 0-15-15,-2 12 2 0,-6 24 0 16,-14 18-8-16,-17 17-6 16,-3 19-2-16,-42 8-4 15,-21 6-7-15,-13-5-4 16,0-10 0-16,7-18 0 15,14-25-4-15,15-26-14 16,13-20-64-16,8-38-54 16,16-20-58-16,3-18-106 15</inkml:trace>
  <inkml:trace contextRef="#ctx0" brushRef="#br0" timeOffset="104110.1409">15688 4951 616 0,'0'-4'141'16,"0"4"-108"-16,0 0-10 16,0 0-23-16,0 0-8 15,0 9-51-15,4 11-86 16,-4 1-161-16</inkml:trace>
  <inkml:trace contextRef="#ctx0" brushRef="#br0" timeOffset="104267.8625">15676 5254 715 0,'-21'8'86'16,"12"11"-86"-16,1 4-18 15,4-12-196-15</inkml:trace>
  <inkml:trace contextRef="#ctx0" brushRef="#br0" timeOffset="106573.9534">4975 5373 383 0,'-2'-3'188'0,"2"3"-161"16,0-1 4-1,0-1-16-15,0 2-11 0,0-2-4 16,0 2 0-16,0-1-1 15,0 1-4-15,0 0-36 16,0 0-87-16,0 11-102 16</inkml:trace>
  <inkml:trace contextRef="#ctx0" brushRef="#br0" timeOffset="106800.0789">4946 5716 196 0,'4'0'293'0,"-4"0"-279"15,5 0 32-15,-2 0-17 16,-3 0-29-16,0 0-37 15,-3 2-189-15</inkml:trace>
  <inkml:trace contextRef="#ctx0" brushRef="#br0" timeOffset="123051.7906">13344 6286 278 0,'0'-5'191'15,"0"2"-165"-15,0 3-16 16,0 0 72-16,0 0-18 15,0 3-35-15,0 22 4 16,-3 8 7-16,-6 11-15 16,-6 6-4-16,-1 11-2 15,-5 10-5-15,0 12-7 16,1 3 0-16,1 1-6 16,4-6-1-16,5-14-1 0,4-9-17 15,6-14-27-15,0-14-40 16,6-20-61-16,19-10-39 15</inkml:trace>
  <inkml:trace contextRef="#ctx0" brushRef="#br0" timeOffset="123417.3782">13498 6883 352 0,'0'0'116'16,"3"0"-93"-16,21 0 21 0,10-17 8 15,12-15-17-15,9-8 4 16,1-12 10-16,2-4-8 16,-6 4 3-16,-12 7-16 15,-13 16-15-15,-14 12-7 16,-13 12 5-16,-10 5 9 15,-30 25-14-15,-18 27-6 16,-14 19 0-16,-3 7 0 16,7 1-1-16,14-9 1 15,20-10-2-15,19-8-5 16,15-8-12-16,0-11-22 16,31-12-19-16,15-16-7 0,16-5-90 15,5-19-51-15,6-12-62 16</inkml:trace>
  <inkml:trace contextRef="#ctx0" brushRef="#br0" timeOffset="123866.146">14217 6774 349 0,'-17'0'89'16,"5"9"-50"-16,-1 2 22 15,-1 5-16-15,-3 4-24 16,-3 6-5-16,-1 7 4 0,2 7 8 16,5-4-11-16,8-6-11 15,6-9-6-15,0-12-1 16,16-9 0-16,7 0 1 16,1-23 1-16,1-8 0 15,-2-7 1-15,-2-1 2 16,-2-1 6-16,-2-2 20 15,-3 4-11-15,-3 10-7 16,-3 10 2-16,-5 10 16 16,-2 8-12-16,-1 3-10 15,0 26 3-15,0 11 24 16,0 16-17-16,-6 10-8 0,-11 13 4 16,-5 15 0-16,-9 9 0 15,-7 5-1-15,-6-7-4 16,-1-17-6-16,3-18-3 15,7-22 0-15,5-19-3 16,5-21-11-16,3-6-23 16,5-34-57-16,3-13-47 15,9-3-39-15,5-7-48 16</inkml:trace>
  <inkml:trace contextRef="#ctx0" brushRef="#br0" timeOffset="124221.8501">14765 6538 405 0,'0'-7'268'0,"0"5"-207"16,0-2-11-16,0-2-12 15,0 0-33-15,8 0-5 16,0-2-2-16,-2 2-28 16,-2 6-57-16,-2 0-30 15,-2 4-117-15</inkml:trace>
  <inkml:trace contextRef="#ctx0" brushRef="#br0" timeOffset="124371.7499">14705 6854 113 0,'-11'0'621'15,"4"0"-551"-15,5 0-48 0,2 0-22 16,0 0-102-16,0 0-173 16</inkml:trace>
  <inkml:trace contextRef="#ctx0" brushRef="#br0" timeOffset="125146.1984">15882 6292 591 0,'-27'0'36'0,"0"0"4"15,-6 14-7-15,-11 7-21 16,-7 2-11-16,-4 4 2 16,-1 4-1-16,8 4-2 15,9-1 0-15,12-4 0 0,15-6 0 16,7-4 2-16,5-4 9 16,6-1 13-16,19-2 17 15,13 1 0-15,8 1 3 16,2 4-8-16,-4 8-9 15,-11 9-7-15,-12 12-4 16,-15 12-4-16,-6 11-4 16,-19 2-6-16,-19 2-2 15,-9-6 0-15,0-11-1 16,4-17-2-16,12-20-3 16,11-21 1-16,7-14 2 15,12-30-3-15,1-25-3 16,28-17 7-16,22-12 2 15,15-7 0-15,8 5 1 16,4 9-1-16,-2 9-2 0,-8 14 2 16,-13 12 0-16,-17 14 0 15,-14 16-2-15,-14 12-19 16,-6 9-31-16,-3 5-52 16,0 8-99-16,-6 18-98 15</inkml:trace>
  <inkml:trace contextRef="#ctx0" brushRef="#br0" timeOffset="125645.0598">16079 6544 540 0,'-9'21'115'0,"6"12"-83"16,3 11 10-16,0 8-1 15,7 10-23-15,4 5 0 16,0 0-3-16,-1-6-7 16,0-10-7-16,2-14-1 15,0-14 0-15,4-20-2 16,4-6 2-16,7-40 2 15,5-21-1-15,4-21 0 16,1-11-1-16,-4-4 0 16,-9-1 1-16,-4 6 0 0,-11 12-1 15,-5 13 0-15,-4 15-1 16,0 17 1-16,0 14 0 16,0 8 0-16,-1 8 0 15,-1 3 0-15,2 2-1 16,2-1 1-16,23-2 0 15,12-5 0-15,17-8 3 16,9-4 6-16,9-8 15 16,11-4-9-16,5 3-7 15,0 2-4-15,-9 8-4 16,-18 10-13-16,-24 10-77 16,-17 2-105-16,-20 0-338 0</inkml:trace>
  <inkml:trace contextRef="#ctx0" brushRef="#br0" timeOffset="126260.5069">16637 6522 375 0,'-6'-1'135'15,"1"-1"-100"-15,5 2 15 16,-1 0-15-16,1-2-12 15,0 2-2-15,0-1-4 16,0 1 2-16,0-1 9 16,0-3 10-16,0-3-3 15,18-8-6-15,9-3 4 16,4-6-1-16,2 2-3 0,-3 0 4 16,-5 7-5-16,-9 4-8 15,-8 6-12-15,-5 5-8 16,-3 0 0-16,0 5 0 15,-6 17 0-15,-10 8 0 16,-4 0 0-16,2-2 0 16,6-4 0-16,5-8 0 15,7-5 0-15,0-6-3 16,19-2 2-16,5-3 1 16,3 1 0-16,-2 7 2 15,-4 8 0-15,-5 9-2 16,-13 13 0-16,-3 14 0 15,-19 6 0-15,-15 3 0 16,-8-5 0-16,2-12 0 16,4-16 0-16,6-17 0 0,6-11 0 15,0-17-12-15,5-21-72 16,4-3-84-16,12-1-73 16</inkml:trace>
  <inkml:trace contextRef="#ctx0" brushRef="#br0" timeOffset="127342.2013">13017 8363 448 0,'2'-15'55'16,"2"5"14"-16,1 4 3 15,-4 6-25-15,-1 0-29 16,0 29 1-16,0 20 37 16,-12 15-25-16,-4 11-17 0,-5 5-6 15,1 1 6-15,1-11-7 16,7-16-4-16,8-25-3 15,4-16 0-15,0-13-3 16,24-20 0-16,17-20 0 16,13-12-5-16,1 0 5 15,-1 13 3-15,-9 15 0 16,-17 16 1-16,-10 8-1 16,-12 21 0-16,-6 23 6 15,-1 11 2-15,-18 5-6 16,-1-5-2-16,3-6 0 15,4-9-5-15,7-9-20 16,6-9-44-16,0-9-7 0,1-7-24 16,17-6-57-16,3 0-201 15</inkml:trace>
  <inkml:trace contextRef="#ctx0" brushRef="#br0" timeOffset="127537.7645">13434 8728 544 0,'4'0'192'0,"11"2"-147"15,10 16 25-15,3 4-39 16,0 0-21-16,-5 5-10 0,-3-3-5 16,-8 0-30-16,-5-6-56 15,-1-7-41-15,-2-9-68 16,4-2-44-16</inkml:trace>
  <inkml:trace contextRef="#ctx0" brushRef="#br0" timeOffset="127706.969">13699 8783 9 0,'20'-22'325'16,"-7"11"-237"-16,-6 7 0 15,-5 4 3-15,-2 2-45 16,0 24 21-16,-12 12-14 16,-10 13-23-16,-7 7-16 15,-4 5-7-15,-4 2-4 16,-3 1-2-16,-2 4-1 15,6-5-7-15,11-11-40 16,8-17-51-16,13-17-71 16,4-20-108-16</inkml:trace>
  <inkml:trace contextRef="#ctx0" brushRef="#br0" timeOffset="128106.025">13853 8800 312 0,'-2'4'370'0,"-5"24"-341"15,-1 14 3-15,2 12-11 16,-1 5-7-16,-6 7-9 16,-4 1-3-16,-4 7 1 0,-2 0-1 15,-2-8-2-15,1-16-7 16,7-27-26-16,6-23-20 15,11-24 31-15,0-41-49 16,11-19-2-16,17-9 49 16,8-6 24-16,7 8 18 15,5 10 18-15,7 10 16 16,2 16-1-16,-5 15 11 16,-7 16 4-16,-15 15-4 15,-14 9-24-15,-16 13-22 16,-4 31-6-16,-32 20 23 15,-17 14-27-15,-12 3-6 16,-2-5-2-16,9-10-14 0,14-21-31 16,14-20-48-16,20-22-72 15,10-8-235-15</inkml:trace>
  <inkml:trace contextRef="#ctx0" brushRef="#br0" timeOffset="128722.4282">14391 8505 579 0,'-15'0'332'0,"8"0"-311"16,7 4-12-16,0 4-9 16,0 4-38-16,0 6-81 15,0 0-121-15</inkml:trace>
  <inkml:trace contextRef="#ctx0" brushRef="#br0" timeOffset="128879.804">14423 8814 278 0,'-21'9'532'0,"4"2"-468"15,14 1-8-15,3 1-56 16,0-2-14-16,18-9-156 16,-1-2-305-16</inkml:trace>
  <inkml:trace contextRef="#ctx0" brushRef="#br0" timeOffset="133891.9256">15231 8276 290 0,'0'-2'144'15,"0"2"-133"-15,0 0-7 16,0 0-3-16,0 0 1 16,0 0 0-16,0 0 13 15,-1 0 18-15,-14 0-13 16,-7 8-6-16,-5 7 8 0,-3 6 4 16,3 6-5-16,0-2 1 15,5 6-5-15,3-2-11 16,6-2-2-16,4-5-1 15,5-6-2-15,4-4 1 16,0-4-2-16,3 0 4 16,12 0 11-16,7 1 16 15,3 5 2-15,5 3 6 16,-1 10-2-16,-7 6-12 16,-2 7-4-16,-10 9-8 15,-5 5 1-15,-5-2-4 16,0 7-6-16,-12-2-3 0,-9-4-1 15,-2-5 0-15,-2-9-1 16,1-14 1 0,2-8-1-16,4-12 0 0,1-5 0 15,7 0-2-15,1-9-1 16,6-22 1-16,3-18-1 16,9-14 0-16,22-10 3 15,8-5 0-15,6-2 1 16,3 3 0-16,-2 8 1 15,-6 11 0-15,-12 14-1 16,-10 15 1-16,-10 12-1 16,-8 12 0-16,0 3-1 15,0 2-2-15,-3 0-39 0,-8 0-48 16,-1 15-17 0,2 4-53-16,6 5-78 0</inkml:trace>
  <inkml:trace contextRef="#ctx0" brushRef="#br0" timeOffset="134391.6724">15466 8726 127 0,'-8'15'422'16,"3"10"-396"-16,5 6 16 0,0 2-3 16,5 4-4-16,7 0-27 15,4-2 1-15,1-5-3 16,1-3-3-16,-3-8 0 16,0-9-2-16,-2-10 2 15,2 0 8-15,3-19 14 16,6-16-10-16,0-8-12 15,-2-13-2-15,-6-6-1 16,-1-10 0-16,-6-8-1 16,-7-2 1-16,-2-1 0 15,0 11 0-15,0 12 0 16,-2 15 0-16,-1 12 0 0,2 6 1 16,1 5-1-16,0 4 0 15,0 2 0-15,0 0-1 16,13 1 1-16,8-1-1 15,7-3 1-15,11-2 2 16,13-6 0-16,13-2 9 16,11-1 20-16,4 2-9 15,-1 2-12-15,-12 2-9 16,-10 8-1-16,-15 7-9 16,-8 8-40-16,-11 1-71 15,-13 10-112-15</inkml:trace>
  <inkml:trace contextRef="#ctx0" brushRef="#br0" timeOffset="134906.0995">16064 8454 401 0,'-11'0'88'0,"8"0"-59"16,3-2 15 0,0-1-28-16,5-6 1 0,14-5 36 15,5-5-1-15,7-6-7 16,2 2 3-16,0 2-5 15,-5 7 3-15,-11 6-10 16,-7 8-16-16,-8 0-14 16,-2 23-3-16,-6 19 9 15,-18 7-6-15,-8 5-4 16,3-5-2-16,5-7 0 16,10-14-2-16,14-12 0 15,0-10-7-15,17-6 4 16,11 0 5-16,4 0 0 15,-6 0 1-15,-3 2 1 16,-11 17 5-16,-11 8 8 0,-1 14 8 16,-28 8-6-16,-14 0-13 15,-6-5-3-15,7-12-1 16,8-16-15-16,9-16-29 16,9 0-48-16,6-22-79 15,9-4-78-15,9-2-154 16</inkml:trace>
  <inkml:trace contextRef="#ctx0" brushRef="#br0" timeOffset="135255.0516">16513 8613 401 0,'0'0'112'15,"0"-2"-33"-15,0 2-22 16,0 0-23-16,0 0-4 16,0 0-8-16,-2 2-5 15,-2 4-13-15,1-3-1 16,3-1-3-16,0-2 0 15,0 0 9-15,7-2 25 0,1-3 10 16,-1 1-6 0,-5 4-4-16,-2 0-15 0,-2 6-9 15,-17 14-10-15,-5 3-12 16,10-9-114-16,8-14-258 16</inkml:trace>
  <inkml:trace contextRef="#ctx0" brushRef="#br0" timeOffset="135986.8079">16825 8587 498 0,'0'-1'100'16,"0"1"-48"-16,0 0-30 15,0 0-14-15,10 12 2 16,1 14 13-16,2 6 0 15,2 7 0-15,-1 4-5 16,0-4 2-16,1-10-10 16,2-9-6-16,1-14-3 15,2-6 7-15,4-6 10 16,1-24-3-16,-2-14-13 0,-2-8-1 16,-3-9-1-16,-9-9 2 15,-6-6-2-15,-3-12 0 16,-3-9-2-16,-13-3-1 15,-1 7-1-15,5 16-1 16,3 21 5-16,9 19 0 16,0 10 0-16,0 11 0 15,2 4 1-15,9 1 0 16,6 2-1-16,8-1 0 16,14-2 0-16,16-2 3 15,21-4 3-15,17-6 7 16,13-2 8-16,7-6 4 0,-2 0-7 15,-10 0-3-15,-22 2-9 16,-22 3-6 0,-23 9 0-16,-16 9-11 0,-14 9-49 15,-4 0-96-15,-3 21-171 16</inkml:trace>
  <inkml:trace contextRef="#ctx0" brushRef="#br0" timeOffset="136502.2566">17501 8278 227 0,'-16'0'223'0,"3"0"-171"15,7 0-9-15,5 0-10 16,1 0-14-16,0 0 4 15,3 0 11-15,19-4 19 16,6-9 10-16,7 0-5 0,5-3-11 16,-1 6 2-16,-11 2-13 15,-10 6-11-15,-12 2-12 16,-6 18-10-16,-7 22-1 16,-25 22 5-16,-5 13-6 15,-5 0-1-15,11-6 0 16,14-17 0-16,17-17-1 15,5-19 1-15,31-12-1 16,13-4 1-16,7-9 0 16,0-9 1-16,-8 0-1 15,-14 3-3-15,-12 3-19 16,-8 1-66-16,-8-2-162 0</inkml:trace>
  <inkml:trace contextRef="#ctx0" brushRef="#br0" timeOffset="137566.0993">15449 10081 330 0,'-3'-16'326'16,"-19"7"-301"-16,2 6 21 15,-3 3-13-15,-7 0-9 16,-8 2-18-16,-7 14-3 0,-4 6 0 16,1 4 1-16,7-1-2 15,13-4 0-15,14-9-1 16,14-4 0-16,3-2 2 15,30 2 13-15,14 2 18 16,12 4 5-16,-1-1-7 16,-4 7-9-16,-11 4-5 15,-17 9-8-15,-13 11-5 16,-13 13-4-16,0 14 3 16,-26 9-1-16,-8 6-3 15,-9-3-2-15,3-14 2 16,4-18-1-16,10-19 0 0,10-18 1 15,3-14-4 1,8-20 1-16,5-32-1 0,5-22-2 16,32-20 5-16,20-11 1 15,7-2 0-15,9 5 0 16,-3 13 0-16,-7 14 2 16,-10 15-1-16,-15 22-1 15,-18 17 0-15,-12 11-3 16,-8 10-15-16,0 6-59 15,-11 19-68-15,-3 6-94 16</inkml:trace>
  <inkml:trace contextRef="#ctx0" brushRef="#br0" timeOffset="138043.7877">15880 10388 684 0,'0'-3'85'15,"0"3"-17"-15,0-2-26 16,-1 2-17-16,-5 0-16 0,3 0-9 16,0 0 0-16,1 0-7 15,2 0-14-15,0 0-29 16,3 0-69-16,14 0-135 15</inkml:trace>
  <inkml:trace contextRef="#ctx0" brushRef="#br0" timeOffset="138746.8693">16053 10657 515 0,'-3'-8'121'0,"-1"2"-77"15,2 3-20-15,2 3-16 16,0 0-4-16,0 0-2 15,0 4 1-15,13 17 12 16,1 5 4-16,3 6 3 16,2 2 1-16,0-3 2 15,-1-5-15-15,2-10-5 16,-2-16-3-16,4 0 0 16,0-27 0-16,4-20 0 15,-4-16-1-15,-2-14-1 0,-8-8 0 16,-8-4 0-1,-4-1-3-15,-4 3 1 0,-10 11-4 16,3 14 5-16,3 13 0 16,6 15 1-16,1 12 0 15,1 3 2-15,0 6-1 16,0 4-1-16,13-1 0 16,8 2 2-16,9-5-2 15,19-5 4-15,17-2 5 16,17-6 9-16,13-3 5 15,7 0-1-15,4 3-6 16,-11 3-10-16,-19 7-6 16,-17 8-1-16,-20 7-11 15,-17 1-59-15,-9 8-82 16,-9 12-128-16</inkml:trace>
  <inkml:trace contextRef="#ctx0" brushRef="#br0" timeOffset="139195.7113">16944 10189 338 0,'0'-9'251'0,"-14"9"-198"16,-6 0-9-16,-6 11-27 16,-9 16 1-16,-4 7 0 15,-6 10 12-15,3 16 9 16,0 14-3-16,5 9-13 15,13 3-8-15,14-12-6 16,10-18-7-16,18-21 0 16,19-20-2-16,12-15 1 15,11-7 0-15,4-30 1 16,-3-9 5-16,-16-3 15 16,-20 4 7-16,-25 8-6 0,-12 8-2 15,-40 14-12-15,-14 14-9 16,-5 1-2-16,16 9-6 15,20 6-28-15,24-8-84 16,11-7-223-16</inkml:trace>
  <inkml:trace contextRef="#ctx0" brushRef="#br0" timeOffset="140010.4117">14960 9724 456 0,'-9'0'13'16,"0"0"-2"0,0 14 9-16,0 14 22 0,2 14-10 15,2 20-7-15,4 17 12 16,1 19 2-16,0 22-8 15,-2 25 0-15,-2 18-12 16,-6 6-7-16,0 1-5 16,3-21-7-16,-1-32 0 15,2-35-3-15,5-41-10 16,-6-36-20-16,-1-12-30 16,-3-43-134-16</inkml:trace>
  <inkml:trace contextRef="#ctx0" brushRef="#br0" timeOffset="140708.7572">15090 9571 397 0,'23'-12'70'0,"16"6"-47"16,22-2 35-16,21-2-5 0,20-5-10 16,22-7-21-16,17-3 2 15,22-8 1-15,16 0-2 16,7-4-2-16,7-1-2 15,-8-2-8-15,-6-4-6 16,-13 0 0-16,-17-2-2 16,-19 7 14-16,-28 9 1 15,-27 10-11-15,-24 5-5 16,-20 8-2-16,-11 3 2 16,-10 4-2-16,-10 21 1 15,0 28 1-15,0 20 1 16,0 25-2-16,0 18-1 0,0 17 0 15,9 7 0-15,5 3 0 16,0-6 0-16,-3-13 1 16,2-10 1-16,-2-15-2 15,2-8 0-15,1-7 0 16,-2-6 0-16,1-4 0 16,-4-6 0-16,-2-2-2 15,-2-3 1-15,-3 1-1 16,-2-2 0-16,0-1 0 15,0-6 2-15,-5-6 1 16,-10-7-1-16,-7-6 3 16,-10-4 2-16,-11-10 2 15,-17-4 1-15,-20-1-2 0,-25-4-2 16,-38 3-3 0,-46 0 0-16,-58 6-1 0,-54-7-1 15,-27-11 1-15,10 0 1 16,36-11-1-16,46 11-1 15,47 0-20-15,35 26-58 16,35 4-61-16,38-5-39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14:52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3528 5812 211 0,'6'-7'214'0,"-3"1"-195"16,2 1 2-16,-2-1 39 15,-3 4 1-15,0 2-26 0,0-2 4 16,0 2 1-16,-6 0-2 16,-18 0 4-16,-12 8-28 15,-14 17-9-15,-8 17 2 16,-8 14 3-16,-1 12 0 15,2 9 9-15,12-4-9 16,17-4-7-16,18-7-3 16,14-7 0-16,4-11 0 15,17-8 0-15,15-12 0 16,7-8-3-16,5-8 2 16,1-6-5-16,4-2-17 15,-1 0-71-15,6 0-50 0,2-5-41 16,1-8-109-16</inkml:trace>
  <inkml:trace contextRef="#ctx0" brushRef="#br0" timeOffset="382.2464">4045 6009 393 0,'1'-5'28'0,"-1"0"-1"16,0-1 16-16,0 4 11 16,-6-2-22-16,-12 4-20 0,-6 0 16 15,-4 0 16 1,0 17-22-16,2 1-6 0,8 0-15 16,7-5-1-16,11 0 0 15,0-3 0-15,16-1 3 16,14 0 12-16,4 3 27 15,0 2 8-15,-7 2-12 16,-7 8-12-16,-10 6-5 16,-10 4 1-16,-2 7-2 15,-26 4-7-15,-9-3-10 16,-9-6-3-16,1-15 0 16,3-13-3-16,5-8-8 0,7-5-23 15,11-14-22 1,13-1-11-16,6-1-22 0,11 3-46 15,25-4-89-15</inkml:trace>
  <inkml:trace contextRef="#ctx0" brushRef="#br0" timeOffset="681.6248">4670 5865 513 0,'-33'0'22'0,"1"14"11"15,-4 16 22-15,-5 10-15 0,-2 6-19 16,-2 8 10-16,6 3 4 16,9-5-14-16,14-6-12 15,16-7-4-15,0-10 8 16,32-13 7-16,11-6-5 15,5-10-2-15,2 0-10 16,-4 0-3-16,-1-6-1 16,-3-7-11-16,-2 2-52 15,-3-5-121-15,-7-4-301 16</inkml:trace>
  <inkml:trace contextRef="#ctx0" brushRef="#br0" timeOffset="1812.9553">5345 5641 297 0,'2'-1'150'0,"-2"1"-122"16,0-2-10-16,0 2 6 15,0-2-5-15,0 2-11 16,0 0-4-16,0-1 0 15,0 1 6-15,0-2 16 16,0 1 13-16,0 1 1 16,0-2-12-16,0 2-9 15,0 0-6-15,0 0-1 16,0 0 0-16,0 0-3 16,0 0-2-16,0 0-2 15,0-1-1-15,0 1 2 16,0 0 6-16,0 0 0 0,0 0-5 15,0 0 5-15,0 0-1 16,-2 0-6-16,2 0-1 16,0 0-3-16,0 0 1 15,0 0-2-15,0-2 1 16,0 2 1-16,0 0 2 16,-1 0 2-16,1 0 1 15,0-1 1-15,0 1 1 16,0-2-3-16,0 2-4 15,0 0 0-15,0 0-2 16,0 0 0-16,0 0-2 16,0 0 2-16,0 0 3 15,0-2 0-15,0-1-1 0,0 0-1 16,0 0 0-16,1-1 0 16,1 0 0-16,-1 1 0 15,1 0 0-15,0 0 0 16,-2 3 0-16,0 0 0 15,0-2 3-15,0 2 2 16,0 0 2-16,0-1 2 16,0 1-4-16,0-2-2 15,0 0-1-15,0 2 1 16,0 0-1-16,0 0 0 16,0 0-2-16,0 0-1 15,0 5 0-15,-17 19 0 0,-8 12 0 16,-8 16 0-16,0 12 0 15,5 15 1-15,7 13-1 16,8 3 1-16,8-7 3 16,5-18 2-16,6-20-1 15,21-22-4-15,12-17 0 16,8-11 1-16,12-27 1 16,6-28-1-16,7-22 0 15,7-16-1-15,-1-9 0 16,-7-2-1-16,-16-5-1 15,-19 1 0-15,-19 7 1 16,-14 14 0-16,-3 21 0 16,-15 29 0-16,-20 21 0 0,-15 16 0 15,-9 24-2 1,4 24 2-16,9 16-1 0,12 6 0 16,14 3 0-16,8-3 1 15,12-4 0-15,0-5 1 16,8-4-1-16,16-10 1 15,2-9-1-15,9-12 0 16,2-15-1-16,7-11-6 16,5 0-72-16,6-27-124 15,-12-16-284-15</inkml:trace>
  <inkml:trace contextRef="#ctx0" brushRef="#br0" timeOffset="3762.7658">6478 5971 56 0,'-4'0'303'0,"-2"0"-293"15,1 4-6-15,1-1 16 16,0-1 17-16,3-1-8 15,-2 1-8-15,3 0 3 16,-1-2 11-16,1 0-2 16,0 0 2-16,22 0-1 15,16 0 5-15,12 2-6 16,11-2-3-16,8 0 1 16,5 0-4-16,-3 0-7 15,-12 0-14-15,-12-2-6 0,-19-2-2 16,-13 4-8-16,-9-1-42 15,-5 1-66-15,-1-3-124 16</inkml:trace>
  <inkml:trace contextRef="#ctx0" brushRef="#br0" timeOffset="3990.3151">6820 5684 264 0,'-6'1'327'0,"0"24"-294"16,4 15 27-16,-2 13-3 0,-1 11-3 15,-5 10-33 1,-2 0-14-16,0-4-5 0,-1-7-2 16,5-9-3-16,5-2-31 15,3-6-101-15,6-19-158 16</inkml:trace>
  <inkml:trace contextRef="#ctx0" brushRef="#br0" timeOffset="4688.5734">7773 5680 394 0,'2'-3'38'15,"0"0"-12"-15,0 1 23 16,-2 0-2-16,0 2-9 16,0 0 9-16,-6 0 8 15,-15 0-18-15,-12 0-22 16,-14 26-2-16,-10 10 3 16,-6 16-1-16,4 13-4 15,8 6 6-15,12 2-5 16,20-1-7-16,17-13-4 15,2-11-1-15,31-12-1 16,14-12 1-16,10-8-1 16,7-10-4-16,2-6-17 0,0 0-76 15,3-2-67 1,-4-15-103-16</inkml:trace>
  <inkml:trace contextRef="#ctx0" brushRef="#br0" timeOffset="5021.1865">8061 5983 394 0,'-33'32'171'0,"11"8"-167"16,10 1-2-16,12-5 14 0,0-4 1 15,27-10-2-15,16-9 4 16,14-13 12-16,11 0 3 15,10-22 7-15,6-15-10 16,-1-9 1-16,-8-4-5 16,-16 1-6-16,-17 7-13 15,-24 9-1-15,-18 8 1 16,-14 5 2-16,-33 6-7 16,-14 7-3-16,-5 7-2 15,6 0 0-15,12 7-12 16,13 5-23-16,17 0-34 15,15-4-18-15,3 2-47 0,31-4-80 16</inkml:trace>
  <inkml:trace contextRef="#ctx0" brushRef="#br0" timeOffset="5303.839">9041 5776 35 0,'-35'0'420'0,"-9"10"-376"16,10 14 1-16,8 3 31 16,14 0-10-16,12-2-31 15,9 1-24-15,20-2 16 16,4-2-22-16,-2-2 40 16,-6 3 1-16,-10 2 1 15,-9 9-1-15,-6 3-16 0,-19 6-7 16,-24-2-13-16,-8-5-6 15,-3-13-4-15,11-16-7 16,10-7-33-16,14-22-60 16,14-18-86-16,5-6-91 15</inkml:trace>
  <inkml:trace contextRef="#ctx0" brushRef="#br0" timeOffset="6035.0852">9581 5589 359 0,'-12'0'107'16,"-15"4"-70"-16,-7 16 21 15,-12 11-2-15,-5 10-16 16,-7 10-11-16,3 18 3 15,7 13-1-15,11 16-4 16,15 4-10-16,16-13-10 16,6-21-3-16,22-22-1 15,24-26 3-15,23-18 22 0,13-2-1 16,16-34-10-16,10-18-3 16,6-17-6-16,-3-11 0 15,-10-8 1-15,-20 2-4 16,-26 2-3-16,-25-3 0 15,-30-4-2-15,-11 3 0 16,-35 13 0-16,-15 26-1 16,-15 35 1-16,-11 26-1 15,-2 40 0-15,10 20 0 16,20 12 1-16,24-3 1 0,24-3-1 16,11-5 0-1,21-13-1-15,24-14 1 0,18-12 0 16,14-14 0-16,7-12-2 15,1-8-7-15,1 0-102 16,-15-20-167-16</inkml:trace>
  <inkml:trace contextRef="#ctx0" brushRef="#br0" timeOffset="9610.0645">10678 5939 165 0,'-2'0'66'15,"-1"0"-52"-15,3 0-11 16,-1 0 4-16,-3 0 20 16,1 0 13-16,0 0-2 15,0 0-9-15,-1 0 5 16,1 0 6-16,2 0-11 16,1 0-7-16,0 0 0 15,0 0-7-15,-2 0 1 16,2 0 7-16,0 0 2 15,-1 0 0-15,1 0-4 16,0 0 2-16,0 0 14 16,15-5 14-16,30-2-2 0,17 0-3 15,13-2-4-15,1 3-15 16,-15 1-14-16,-18 2-11 16,-16 3-2-16,-16 0-14 15,-10 0-114-15,-5 1-198 16</inkml:trace>
  <inkml:trace contextRef="#ctx0" brushRef="#br0" timeOffset="10890.0553">11986 5764 412 0,'0'-3'110'15,"0"0"-68"-15,0 2 3 16,0 1 6-16,-7 0-12 15,-8 0-16-15,-8 0-10 16,-11 5-3-16,-13 19 0 16,-10 11 3-16,-4 13 0 15,3 10 6-15,8 8-3 16,9 6-4-16,13 5-5 16,12-3-3-16,12-6-3 15,4-11-1-15,18-12 0 16,16-12-3-16,8-9-12 15,4-11-52-15,9-4-61 16,0-9-105-16</inkml:trace>
  <inkml:trace contextRef="#ctx0" brushRef="#br0" timeOffset="11211.2012">12255 6077 304 0,'-21'0'242'16,"3"19"-235"-16,8 5 2 15,10 0 16-15,0-2-2 16,19-2-4-16,15-10 3 0,17-8 3 16,13-2 3-16,8-10-3 15,2-13 6-15,-5-4-3 16,-12 0-1-16,-19 3-5 15,-14 4-7-15,-18 6-5 16,-6 2 2-16,-14 2-1 16,-25 1-11-16,-13 0 0 15,-1 3-4-15,7-1-7 16,13 4-19-16,18-1-37 16,11 4-38-16,4 0-113 15</inkml:trace>
  <inkml:trace contextRef="#ctx0" brushRef="#br0" timeOffset="11489.0352">12967 5820 507 0,'-41'22'55'0,"14"5"10"16,13-3-12-16,14 2-30 15,0 0-18-15,14 0 16 16,5 3-17-16,-3 0 22 16,-10-1 22-16,-6 3 3 15,-2 5-1-15,-28 2-21 16,-12-1-17-16,-8-6-10 16,-4-11-2-16,9-13-17 0,11-7-99 15,16-11-114-15</inkml:trace>
  <inkml:trace contextRef="#ctx0" brushRef="#br0" timeOffset="12469.7119">13606 5611 363 0,'0'-11'110'15,"0"4"-35"-15,-4 0-11 16,-3 4-12-16,-5 2-26 16,-7 1-10-16,-7 6-4 15,-4 22-4-15,0 13 2 0,2 14 13 16,7 12 2 0,9 11 5-16,6 2-5 0,6-10-6 15,15-15-8-15,22-21 0 16,19-19 0-16,12-15 7 15,13-4-6-15,7-30-4 16,-3-17 1-16,-5-13-3 16,-12-8 3-16,-16-6-7 15,-19-2 0-15,-18-5-2 16,-15-5 0-16,-9 8 0 16,-24 17 0-16,-9 23 0 15,-9 28 0-15,-5 14-2 16,-3 19 0-16,4 24 2 15,12 12-1-15,16 7 1 16,20 0 0-16,7-3 0 0,14-3 0 16,21-10 1-16,10-4 0 15,10-8 0-15,6-6-1 16,2-8-2-16,-4-9-18 16,-4-9-138-16,-17-2-188 15</inkml:trace>
  <inkml:trace contextRef="#ctx0" brushRef="#br0" timeOffset="13234.6416">14636 5849 272 0,'0'0'111'15,"0"0"-89"-15,0 0 20 16,0 0 6-16,0-4-6 16,0 1 5-16,0 0-9 15,0 1-11-15,0 0-1 16,0 1-3-16,0-1 2 16,-4 2 1-16,-7 0-3 15,-10 0 4-15,-15 3-24 16,-13 19-2-16,-9 10 1 15,0 8 5-15,4 8 7 16,13 2 7-16,16 3-7 0,18-4-10 16,7-7-3-16,13-7 1 15,25-13-1-15,8-4-1 16,8-8-1-16,4-7-15 16,-4-3-63-16,-2 0-107 15,-15-3-211-15</inkml:trace>
  <inkml:trace contextRef="#ctx0" brushRef="#br0" timeOffset="13551.1924">15128 5808 528 0,'-51'2'15'0,"8"29"-14"16,6 3 10-16,9 0 12 16,16-4-10-16,12-8-9 15,3-5 5-15,22-4 3 16,5 0 25-16,-3 0 13 16,0 5 15-16,-8 2-1 15,-8 5-7-15,-11 6-17 16,-6 4-12-16,-29-1-13 15,-12-1-11-15,-6-8-4 0,1-11 0 16,9-14-17 0,11 0-51-16,15-24-69 0,17-5-69 15,12-4-253-15</inkml:trace>
  <inkml:trace contextRef="#ctx0" brushRef="#br0" timeOffset="13916.3019">15573 5915 218 0,'7'-10'232'15,"-5"3"-173"-15,-2 2 8 16,0 4-7-16,-6 1-17 16,-18 0-1-16,-12 19-16 15,-11 14 17-15,-3 12 11 16,0 7-17-16,9 0-21 16,16-1-4-16,19-5-1 15,6-10-6-15,30-5-4 16,12-5 0-16,5-8-1 15,0-5-3-15,-1-7-3 16,-3-6-13-16,-4 0-64 0,1-12-103 16,-9-10-275-16</inkml:trace>
  <inkml:trace contextRef="#ctx0" brushRef="#br0" timeOffset="15196.1988">16265 5515 363 0,'-13'-6'148'16,"-5"6"-102"-16,0 0 14 15,-8 4-9-15,-2 18-23 16,-5 12 2-16,0 13 3 16,2 16 0-16,6 12-11 15,9 12-5-15,13-1 13 16,3-9-9-16,11-16-3 16,21-17-3-16,10-20-4 15,8-11 2-15,10-13 2 16,7-6-5-16,5-30 0 15,1-15-3-15,-5-9-7 0,-10-8 1 16,-14-5 0 0,-16-7-1-16,-16-2 1 0,-12 1-1 15,0 14 0-15,-16 18 0 16,-19 21 1-16,-14 27-1 16,-10 6 0-16,-3 33-1 15,10 10 1-15,16 5 0 16,15-1 1-16,11-2-1 15,10-5 2-15,0-2 3 16,15-7 7-16,15-6-5 16,12-7-5-16,10-7-2 15,10-11-3-15,1-5-23 16,-6 0-100-16,-15-5-178 16</inkml:trace>
  <inkml:trace contextRef="#ctx0" brushRef="#br0" timeOffset="17009.0214">17544 5900 82 0,'-7'0'50'15,"2"0"-10"-15,3 0 6 16,2 0-8-16,0 0-5 16,0-2-6-16,0 2 9 15,0 0 5-15,-1 0 0 16,-1-1-7-16,2 1-3 15,0 0-2-15,0-2-5 16,0 0-3-16,0 2 16 0,0-1-5 16,0-1-3-16,0 2 3 15,30 0 7-15,22 0 7 16,28 0 0-16,12 0-3 16,2 0-9-16,-10 0-14 15,-22 0-17-15,-21 0-3 16,-21 0-15-16,-12 0-136 15,-8 0-242-15</inkml:trace>
  <inkml:trace contextRef="#ctx0" brushRef="#br0" timeOffset="18289.0367">19349 5658 663 0,'-1'-6'30'0,"-4"2"-12"15,-1 4 31-15,-7 0-24 16,-10 0-23-16,-11 0-1 16,-11 9-1-16,-7 16 0 15,0 7 1-15,0 11 0 16,4 8 1-16,8 10 2 16,10 4 3-16,12-4 4 0,11-5 0 15,7-5-7-15,1-9-4 16,21-4 0-16,8-4-1 15,5-4-6-15,-1-4-32 16,3-4-70-16,-7-11-119 16</inkml:trace>
  <inkml:trace contextRef="#ctx0" brushRef="#br0" timeOffset="18621.6943">19615 5980 522 0,'-26'22'108'0,"7"12"-80"15,12 3-2-15,7-4-3 16,6-6-4-16,25-8-8 16,15-7 4-16,12-12 2 15,8 0 18-15,3-14-6 16,-7-7-4-16,-10-1 0 15,-17 2 6-15,-15 6-16 16,-14 1-3-16,-6-3 4 16,-7-1-6-16,-29-3-6 15,-13 6-4-15,-6 6-1 16,1 8 0-16,11 0-6 0,13 0-16 16,15 8-37-16,12-2-35 15,3 4-39-15,27 5-67 16,18-3-118-16</inkml:trace>
  <inkml:trace contextRef="#ctx0" brushRef="#br0" timeOffset="18887.3214">20331 5893 448 0,'-47'2'164'16,"10"17"-113"-16,12 3 12 15,10-3-13-15,15 1-29 0,0 0-14 16,13 4 11 0,5 1 24-16,2-2-2 0,-11 4-3 15,-9 3-10-15,0 4-3 16,-32 6-5-16,-11 0-10 16,-6-4-8-16,2-10-1 15,10-12-5-15,16-14-26 16,11-8-49-16,10-26-72 15,15-10-104-15,18-7-135 16</inkml:trace>
  <inkml:trace contextRef="#ctx0" brushRef="#br0" timeOffset="19336.4223">20643 5403 347 0,'-6'0'56'0,"3"0"-6"0,3 0-12 16,0 3-6-16,0 0 7 15,13-3 16-15,13 0-9 16,3 0 1-16,7 0 2 16,0 0 0-16,-12 0-1 15,-6 0-6-15,-11 0-16 16,-7 23-17-16,0 16-7 15,-24 19 5-15,-15 9-2 16,-2 2-5-16,1-6 0 16,15-10-3-16,17-11-1 15,8-11-8-15,28-12-38 16,10-9-52-16,7-6-32 0,-1-4-90 16</inkml:trace>
  <inkml:trace contextRef="#ctx0" brushRef="#br0" timeOffset="20017.8146">21578 5485 487 0,'-22'-14'96'16,"-2"6"-68"-16,-3 4 9 16,-6 4-28-16,-4 5-5 0,-4 22-3 15,-5 15 1-15,0 18 7 16,-3 17 14-16,2 23 14 15,3 6-5-15,13 1 1 16,10-8-6-16,16-21-8 16,5-18-5-16,22-20-11 15,26-17-3-15,18-20 2 16,16-3 3-16,16-38 1 16,2-20 0-16,-3-12 2 15,-12-10 15-15,-18-9-17 16,-16-3-2-16,-20-5 1 15,-22-5-3-15,-9 11 0 16,-19 22-1-16,-26 26-1 0,-14 35-1 16,-14 12 1-16,-7 34 0 15,5 17 1-15,9 10 1 16,19 4-2-16,19-1 0 16,24 0 1-16,5-9 3 15,41-3 0-15,22-9 0 16,20-8-4-16,8-12-6 15,1-11-42-15,-10-16-148 16,-19-16-276-16</inkml:trace>
  <inkml:trace contextRef="#ctx0" brushRef="#br0" timeOffset="38689.5401">4053 7435 446 0,'-7'0'72'0,"0"0"-64"16,5 0 24-16,2 0 9 15,0 0-15-15,0 0-9 16,0 0-3-16,0 0 7 16,0 0-5-16,0 10-7 15,0 16 19-15,0 12-2 16,-1 8-4-16,-8 10-2 15,-1 5-13-15,-3 3-7 0,3 2 0 16,-3 0-11-16,-1 1-45 16,-2-6-30-16,-4-8-43 15,-5-9-56-15</inkml:trace>
  <inkml:trace contextRef="#ctx0" brushRef="#br0" timeOffset="38922.7354">3375 8363 188 0,'-23'0'363'0,"9"0"-313"15,14 0 11-15,5 0-9 0,34 0-15 16,24-7 18-16,28-8-7 16,24-2-11-16,16-1-7 15,8-2-9-15,-2 0-11 16,-12 2-9-16,-11 2-1 15,-17 6-14-15,-15 5-25 16,-9 4-44-16,-15 1-54 16,-15 4-96-16</inkml:trace>
  <inkml:trace contextRef="#ctx0" brushRef="#br0" timeOffset="39537.5103">3651 8870 579 0,'-64'18'64'16,"-6"14"-39"-16,2 5-9 16,7 5 23-16,8-2-19 15,17-3-8-15,18-8-8 0,14-8-4 16,4-9 1-1,20-4 5-15,13-5 7 0,6 1 9 16,1-1 10-16,-7 7 0 16,-13 9-10-16,-19 10-3 15,-2 17 4-15,-35 10 1 16,-15 5-18-16,-12-4-5 16,-4-13-1-16,0-16-3 15,4-21-17-15,11-7-16 16,15-7-20-16,19-18-7 15,18-6 3-15,6-2-35 16,34 0-25-16,12 1-59 0,12 3-48 16</inkml:trace>
  <inkml:trace contextRef="#ctx0" brushRef="#br0" timeOffset="39803.1902">3760 9042 99 0,'4'-5'442'16,"-2"5"-399"-16,1 0-12 16,2 14 8-16,-2 13 15 15,-3 10-13-15,0 8-25 16,0 9-3-16,-7 2-7 0,-2-2-6 15,2-2-3-15,2-3-17 16,2-9-19-16,3-14-19 16,0-17-64-16,0-9-28 15,0-19-15-15</inkml:trace>
  <inkml:trace contextRef="#ctx0" brushRef="#br0" timeOffset="39988.4148">3813 8826 670 0,'-9'-3'13'16,"5"3"1"-16,4-2-14 16,0 2-31-16,0 0-68 15,0 5-16-15,7 17-9 16,2 9-85-16</inkml:trace>
  <inkml:trace contextRef="#ctx0" brushRef="#br0" timeOffset="40318.9303">3985 9082 573 0,'0'9'29'0,"0"6"-11"16,2 6 18-16,5 3-3 16,-3 2-21-16,2-7-4 15,4-8-4-15,7-11-1 16,7-2 2-16,9-23 7 16,4-6 18-16,7 6 11 15,-3 6 4-15,-3 14-8 16,-9 5-17-16,-6 19-12 15,-13 18-4-15,-10 15-4 16,0 3 0-16,-13 1-3 16,-7-5-24-16,6-13-30 15,5-9-36-15,6-13-22 0,3-8-64 16,0-8-60-16</inkml:trace>
  <inkml:trace contextRef="#ctx0" brushRef="#br0" timeOffset="40834.394">4660 8603 383 0,'-7'-5'105'0,"-5"5"-71"15,-1 0 2-15,1 0-9 16,-4 13-16-16,-2 9-5 16,-3 11 15-16,-1 11 12 15,0 10 8-15,5 16 8 16,5 6-16-16,10 5-1 16,2-1-7-16,9-12-9 15,20-16-6-15,3-19-8 16,10-24 1-16,9-9 3 15,6-26 7-15,7-26-4 16,0-16-4-16,0-10-3 16,-7-5 2-16,-12-2-1 0,-12 5-1 15,-20 3-2-15,-13 10 0 16,-16 7 0-16,-23 20-1 16,-8 21-2-16,-6 19 1 15,-4 23 1-15,2 25 1 16,8 10 0-16,13 5 0 15,16-5 0-15,15-3 0 16,3-10 0-16,15-11 1 16,21-9 0-16,7-11-1 15,11-10-3-15,-2-4-38 16,-3-7-99-16,-5-24-206 16</inkml:trace>
  <inkml:trace contextRef="#ctx0" brushRef="#br0" timeOffset="41549.002">5778 8348 297 0,'-8'2'68'16,"8"0"-2"-16,0-2 14 16,22 0-24-16,24 0 10 15,19-9-6-15,18-4-12 16,9 1 0-16,-4-2-14 15,-9 0-19-15,-19 6-15 16,-21 2-1-16,-15 5-30 16,-15 1-56-16,-9 0-32 15,-5 0-73-15</inkml:trace>
  <inkml:trace contextRef="#ctx0" brushRef="#br0" timeOffset="41765.0865">6172 8095 554 0,'12'0'169'0,"0"29"-135"16,3 16 34-16,-5 18-31 16,-8 5-25-16,-2 2-12 15,0-2-1-15,0-8-40 16,-2-7-58-16,2-7-44 15,0-16-170-15</inkml:trace>
  <inkml:trace contextRef="#ctx0" brushRef="#br0" timeOffset="42364.5692">7598 8044 436 0,'-8'0'42'0,"-10"0"8"16,-9 0-1-16,-9 13 8 15,-9 14-19-15,-4 7-2 16,-2 10 1-16,3 11-4 15,7 3-7-15,14 3-7 16,16-5-11-16,11-5-5 16,18-13-1-16,24-12 2 15,16-10-2-15,8-10-2 16,7-6-1-16,-2 0-6 16,-5-4-14-16,-11-10-48 15,-10 1-21-15,-7-1-66 0,-8-1-151 16</inkml:trace>
  <inkml:trace contextRef="#ctx0" brushRef="#br0" timeOffset="42629.6894">7997 8296 77 0,'-18'18'459'16,"-1"16"-382"-16,10 1-24 15,9 0-5-15,3-6-19 16,27-11-13-16,14-10-5 15,10-8-3-15,13-4 9 16,0-25-1-16,-7-7-1 16,-12-3-2-16,-17 2 1 15,-15 9 0-15,-16 8-8 0,-6 4-3 16,-32 6-1-16,-12 8-2 16,-6 2-3-16,-1 0-4 15,15 16-31-15,11 8-61 16,11 3-48-16,17-3-43 15,3-8-160-15</inkml:trace>
  <inkml:trace contextRef="#ctx0" brushRef="#br0" timeOffset="42879.3291">8667 8115 457 0,'0'-11'80'0,"-8"7"-8"16,-11 4-37-16,-4 0-9 0,3 2 6 15,5 9 9 1,4 5-7-16,11 2-28 0,0 4 5 16,2 6 12-16,7 3 2 15,-6 2 9-15,-3 4 1 16,-7 4-8-16,-22 2-11 16,-13-2-15-16,2-12-1 15,5-12-20-15,10-17-37 16,13 0-66-16,8-24-102 15</inkml:trace>
  <inkml:trace contextRef="#ctx0" brushRef="#br0" timeOffset="43328.3041">9183 7778 288 0,'-25'2'122'15,"-7"21"-76"-15,-7 13 20 16,-1 15 20-16,-4 12-23 16,5 17-1-16,4 7-6 15,12 1-33-15,16-13 2 0,7-17-16 16,24-22-7-1,18-21 2-15,12-15 2 0,7-7 9 16,5-32 4-16,4-19-2 16,3-18-4-16,0-14-7 15,-9-3-5-15,-13 4 1 16,-20 7 1-16,-20 14-2 16,-11 8-1-16,-21 14-1 15,-24 18 1-15,-15 28-2 16,-8 13 1-16,0 36-1 15,9 19 1-15,14 9 1 16,20 6 0-16,19-4 0 16,6-8 1-16,25-16-1 15,24-20-4-15,12-19-47 0,7-13-74 16,-9-3-91-16</inkml:trace>
  <inkml:trace contextRef="#ctx0" brushRef="#br0" timeOffset="44841.3453">10381 8272 644 0,'42'-2'84'16,"16"2"-1"-16,22 0-12 15,5 0-32-15,-5 2-28 16,-6 2-11-16,-14 2-19 16,-12 0-80-16,-18-6-139 0</inkml:trace>
  <inkml:trace contextRef="#ctx0" brushRef="#br0" timeOffset="46370.9561">12540 7652 250 0,'-33'-5'181'15,"-7"5"-113"-15,-8 1-1 16,-3 18-21-16,-4 7-7 15,0 6-1-15,6 2-10 16,7 4-3-16,11 1-7 16,8 0-10-16,13 2-2 15,10 3 3-15,0-1-5 16,25-2-4-16,14-3-5 16,11-5-8-16,5-2-25 0,3-13-56 15,-5-9-56-15,-5-9-68 16</inkml:trace>
  <inkml:trace contextRef="#ctx0" brushRef="#br0" timeOffset="46636.6143">12762 8069 357 0,'0'13'144'15,"0"3"-59"-15,24-3-51 16,15-6-7-16,13-7-1 15,6 0 7-15,5-20 4 0,-2-7 13 16,-7 0-12-16,-17 2-5 16,-18 10-19-1,-14 4-1-15,-7 3-6 0,-32 0-7 16,-18-2-1-16,-12 6-7 16,-2 1 2-16,9 3-5 15,10 0-13-15,17 0-22 16,15 3-27-16,15 8-35 15,0 0-91-15,31-3-22 16</inkml:trace>
  <inkml:trace contextRef="#ctx0" brushRef="#br0" timeOffset="46919.5613">13614 7714 332 0,'-15'-19'86'16,"-15"6"-14"-16,0 9-42 15,0 4-21-15,7 0 1 16,5 0 30-16,10 10 17 16,8-2-35-16,2 4-6 15,17 2 11-15,2 4 11 16,-1 6 10-16,-8 6 1 16,-12 8-10-16,0 5-3 15,-32 8-14-15,-11 2-8 16,-9-7-13-16,4-9-1 15,8-17-13-15,13-13-26 16,10-7-34-16,16-24-57 16,1-10-87-16,21-8-160 0</inkml:trace>
  <inkml:trace contextRef="#ctx0" brushRef="#br0" timeOffset="47601.2879">14224 7535 127 0,'8'-12'250'0,"-8"2"-163"16,0 6-16-16,0 0-12 16,0 1-24-16,-12 3-18 15,-12 0-6-15,-7 14 4 0,-8 15 10 16,-3 10 1-16,3 13 15 16,5 8 0-16,9 10-2 15,11 0-11-15,14-5-4 16,6-14-15-16,31-18-4 15,17-19 0-15,10-14-1 16,9-17 1-16,8-28-4 16,2-13 4-16,-5-9 0 15,-9-3-3-15,-16 2-2 16,-21 3 0-16,-19 1 0 0,-13 6 0 16,-10 7 0-1,-25 16 0-15,-11 19-1 0,-14 16 1 16,-4 18 0-16,1 22-1 15,13 6 0-15,18 3 1 16,16 0 0-16,16-7 0 16,0-5 0-16,24-11 0 15,12-6 0-15,11-6-3 16,3-6-15-16,5-5-37 16,-7-3-86-16,-9-5-150 15</inkml:trace>
  <inkml:trace contextRef="#ctx0" brushRef="#br0" timeOffset="48332.7576">11804 8469 284 0,'-4'0'237'0,"4"0"-222"15,16 0 21-15,44 4-1 16,41-3 33-16,56-1-6 0,50 0-7 16,38 0-14-1,28 0 2-15,13 0-14 0,4 3-16 16,-2 2-11-16,-25-2-1 15,-31-1-1-15,-48 0 1 16,-47-2-1-16,-34 0-2 16,-30 0-9-16,-25-2-14 15,-17-14-24-15,-18 0-30 16,-13 6-41-16,-17 2-129 16</inkml:trace>
  <inkml:trace contextRef="#ctx0" brushRef="#br0" timeOffset="48864.6914">13028 8898 181 0,'-45'8'341'16,"-9"6"-308"-16,-2 6 19 15,2 9-4-15,6 5 9 16,5 0-21-16,15 0-16 16,16-8-10-16,12-6-7 15,6-2 5-15,23-2 9 16,10 1 32-16,0-2 0 15,-11-2-5-15,-13-2-15 16,-15 8-12-16,-3 7-5 0,-37 8 5 16,-29 8-17-16,-14-12 0 15,-7-11 0-15,5-19-13 16,16 0-13-16,19-15-18 16,20-7-20-16,22 3-30 15,8-2-10-15,33 5-98 16,21-3-67-16</inkml:trace>
  <inkml:trace contextRef="#ctx0" brushRef="#br0" timeOffset="49130.9014">13239 8951 640 0,'0'0'72'16,"0"20"-33"-16,0 12 5 15,0 7-12-15,-3 3-23 16,-3 1-9-16,-2 4 0 16,-3 0-9-16,2 0-22 15,-4-1-26-15,2-8-12 16,1-16-36-16,-2-12-51 15,0-10-22-15</inkml:trace>
  <inkml:trace contextRef="#ctx0" brushRef="#br0" timeOffset="49297.55">13311 8848 606 0,'0'-8'75'15,"0"6"-30"-15,0 2-45 16,0 0-13-16,0 8-79 16,0 11-43-16,6 8-62 15</inkml:trace>
  <inkml:trace contextRef="#ctx0" brushRef="#br0" timeOffset="49679.5082">13480 9033 469 0,'0'-6'92'16,"0"6"-13"-16,0 0-45 15,3 0-1-15,3 0-16 16,0 13 18-16,1 14 16 15,-3 6-29-15,-4 5 1 0,0-5 1 16,3-4-14 0,10-15-8-16,12-14-2 0,14-2 1 15,17-30 0-15,16-9 1 16,9 0 6-16,-4 8 5 16,-5 15 10-16,-20 10 5 15,-16 8-15-15,-21 14-9 16,-15 22-3-16,-6 13 0 15,-24 7-1-15,-1-2-8 16,4-3-42-16,6-9-45 16,6-11-44-16,4-13-48 15,6-12-106-15</inkml:trace>
  <inkml:trace contextRef="#ctx0" brushRef="#br0" timeOffset="50161.4112">14385 8824 441 0,'0'-1'96'0,"-9"1"-46"15,-7 0-12-15,-5 5-10 16,-6 13-8-16,-1 8 0 0,-4 10 3 16,3 10 4-16,3 12 7 15,7 9 10-15,9 5-10 16,10-1-10-16,0-11-4 16,19-14-9-16,17-20-6 15,16-22-2-15,12-4 1 16,11-34-1-16,4-22 1 15,-6-13-2-15,-9-8 3 16,-10 4 11-16,-17 8-2 16,-18 6-5-16,-19 10-5 15,-10 11-2-15,-29 14-2 16,-14 22 0-16,-10 6 0 16,0 34 0-16,4 7 1 0,17 1-1 15,21-6 0-15,21-5-1 16,9-6 0-16,29-11-5 15,16-6-8-15,5-4-38 16,-1-6-60-16,-9-2-75 16,-15 0-218-16</inkml:trace>
  <inkml:trace contextRef="#ctx0" brushRef="#br0" timeOffset="51175.6167">15560 8421 389 0,'-2'-9'71'0,"2"1"9"16,6 1-8-16,30-2-13 15,22 3 17-15,24 0 8 16,20 0-12-16,14 3-24 15,-1 1-22-15,-15 2-18 16,-23 2-8-16,-30 16-17 16,-30 10-79-16,-17-3-105 15,-28-11-344-15</inkml:trace>
  <inkml:trace contextRef="#ctx0" brushRef="#br0" timeOffset="51742.447">17599 7995 201 0,'7'-20'299'0,"-7"12"-251"15,-3 8 13-15,-17 0-37 16,-15 6-10-16,-15 22 3 15,-12 8 8-15,-5 7 1 16,2 6 8-16,6 5 15 16,13 5-10-16,15 5-13 15,17 0-4-15,14-7-8 16,0-3-6-16,32-10-6 16,14-7-2-16,11-4-10 15,4-6-44-15,-1-5-73 16,-11-8-58-16,-6-14-153 15</inkml:trace>
  <inkml:trace contextRef="#ctx0" brushRef="#br0" timeOffset="52056.9992">17956 8290 512 0,'-23'29'115'16,"5"8"-58"-16,14 3-9 15,4-4-14-15,29-6-8 16,21-10-9-16,19-13-3 16,16-7 9-16,9-8-4 15,0-26-10-15,-11-9-5 16,-19-2 9-16,-22 4 4 0,-24 5-9 16,-18 2-3-1,-25 5 0-15,-32 2-5 0,-16 4-2 16,-11 13-2-16,3 9-2 15,12 1-10-15,18 6-33 16,19 19-38-16,16 13-36 16,13 1-86-16,3-1 30 15</inkml:trace>
  <inkml:trace contextRef="#ctx0" brushRef="#br0" timeOffset="52323.1188">18879 8100 490 0,'-36'-4'150'16,"-1"4"-130"-16,13 2 22 15,11 13-6-15,13 0 9 16,0 6-9-16,24 6-15 16,9 5-10-16,2 2 9 15,-5 2-4-15,-12 0 3 16,-18 4 3-16,-8 0 3 15,-32 1-4-15,-11-5-14 16,-5-8-6-16,5-9-1 16,11-12-15-16,11-7-44 15,13-7-60-15,10-22-48 16,6-8-154-16</inkml:trace>
  <inkml:trace contextRef="#ctx0" brushRef="#br0" timeOffset="52838.279">19251 7753 277 0,'0'-7'122'16,"0"5"-51"-16,0-5-21 16,7 2-28-16,8-3 9 15,3-4 17-15,4 2 1 16,4-2 4-16,2 3 3 0,0 1-8 16,-7 2-4-1,-4 3-12-15,-11 3-17 0,-6 0-12 16,0 16-2-16,-17 14 8 15,-7 6 4-15,-1 6-10 16,6-6-2-16,10-3 2 16,9-2-3-16,1-7 0 15,27-3-5-15,10-5-30 16,3-2-59-16,-6-8-72 16,-4-6-281-16</inkml:trace>
  <inkml:trace contextRef="#ctx0" brushRef="#br0" timeOffset="53536.6885">20247 7885 166 0,'-16'-13'341'16,"-19"9"-299"-16,-2 4 33 15,-11 14-32-15,-2 19-4 0,-1 19-4 16,2 18 2-16,11 18-4 16,13 11-18-16,18-4-12 15,7-11 6-15,23-25 0 16,25-25 6-16,18-25 3 16,17-9-5-16,11-29 0 15,7-24-6-15,3-16 0 16,-6-11-5-16,-10-4 0 15,-14-6 2-15,-22-3-4 16,-26-2 0-16,-21-1-1 16,-7 8 0-16,-30 18 1 15,-16 23-1-15,-10 33 0 16,-6 18 1-16,0 40-2 0,8 13 2 16,22 9 2-1,22 0 11-15,12-3 10 0,22-7-9 16,22-12-8-16,12-10-3 15,11-16-2-15,7-8-1 16,-8-7-16-16,-16-3-103 16,-22-7-180-16</inkml:trace>
  <inkml:trace contextRef="#ctx0" brushRef="#br0" timeOffset="101354.2361">4230 11380 86 0,'0'0'343'15,"0"0"-295"-15,-3 0-45 16,1 0-2-16,2 5 8 15,0 8 24-15,8 11 3 16,-1 12 9-16,-6 10-1 16,-1 7-7-16,0 5-20 0,0 5-11 15,0 1-5 1,-4 2-1-16,-2-6-14 0,3-5-60 16,-1-3-47-16,-4-8-81 15,-11-8-77-15</inkml:trace>
  <inkml:trace contextRef="#ctx0" brushRef="#br0" timeOffset="101553.7369">3758 12374 577 0,'0'-4'129'15,"32"2"-82"-15,33-2 17 16,35-7-9-16,34-6-25 15,22-7-18-15,6-7-6 0,-5-1-6 16,-19 8-3-16,-31 12-45 16,-37 12-110-16,-27 0-118 15</inkml:trace>
  <inkml:trace contextRef="#ctx0" brushRef="#br0" timeOffset="102301.6146">3876 12846 441 0,'-61'2'139'0,"-9"24"-130"16,-8 12 1-16,0 6 23 15,0 6-2-15,0-1-23 16,20-1-8-16,19-14 1 16,29-15-2-16,10-4 2 15,34-11 0-15,13-4 16 16,16 0 9-16,7 0 5 16,-10 0-3-16,-18 4-4 15,-26 26-14-15,-16 16-6 16,-34 10 2-16,-20 5-5 15,-12-5-1-15,-8-12-3 0,5-11-16 16,8-20-35-16,15-8-24 16,19-5-18-16,15-2-28 15,12-14-74-15</inkml:trace>
  <inkml:trace contextRef="#ctx0" brushRef="#br0" timeOffset="102551.2914">3861 13040 450 0,'3'-3'155'0,"0"5"-133"15,15 18 30-15,1 8-29 16,-4 12-17-16,-6 4-5 15,-9 4 0-15,0 1-1 16,-4-1-8-16,-5 6-24 16,-12 4-53-16,-3-9-59 15,-1-19-275-15</inkml:trace>
  <inkml:trace contextRef="#ctx0" brushRef="#br0" timeOffset="102734.7693">3915 12860 627 0,'-12'-14'104'0,"-7"14"-104"16,19 2-8-16,0 8-71 15,7 10-56-15,8 10-186 16</inkml:trace>
  <inkml:trace contextRef="#ctx0" brushRef="#br0" timeOffset="103074.0247">4121 13120 475 0,'-8'21'101'0,"-2"7"-83"16,8-4 1-16,2-15 0 15,14-9-5-15,14-4-2 16,6-23 10-16,11-11 17 16,15-4-1-16,12 4 6 15,0 11 0-15,-9 16-16 16,-18 11-8-16,-20 14-12 0,-14 28-4 15,-11 16 2-15,0 6-4 16,-23 3-1-16,-3-5-1 16,-3-7-8-16,2-6-31 15,8-14-34-15,9-15-37 16,10-17-43-16,4-4-70 16</inkml:trace>
  <inkml:trace contextRef="#ctx0" brushRef="#br0" timeOffset="103515.9509">4934 12695 393 0,'-14'0'114'15,"0"3"-67"-15,-3 21-11 16,-2 10 1-16,1 10-2 15,-3 12-1-15,5 13 1 16,2 7-5-16,6 0-4 16,8-9-7-16,10-24-5 15,24-24-4-15,16-19 5 16,10-15 6-16,12-27-7 16,10-18-9-16,-4-11-3 15,-8-4-1-15,-17-2 2 16,-15 7-1-16,-16 7 1 0,-20 11-3 15,-2 8 1 1,-30 10-1-16,-12 18 0 0,-10 16-1 16,-3 17 1-16,1 30 0 15,3 9 0-15,9 5 1 16,14-7 3-16,15-4 0 16,13-12-3-16,22-10 0 15,23-10 0-15,16-11 0 16,4-7-1-16,-8 0-2 15,-3 0-13-15,-17 0-77 16,-11-6-165-16</inkml:trace>
  <inkml:trace contextRef="#ctx0" brushRef="#br0" timeOffset="104297.0917">6032 11938 394 0,'21'-6'80'0,"14"-1"-9"15,25 1-6-15,23-10-27 16,11-1-6-16,-8 1-18 15,-17 7-13-15,-29 8-1 16,-21 1-14-16,-17 4-60 16,-2 8-65-16,-21 2-135 0</inkml:trace>
  <inkml:trace contextRef="#ctx0" brushRef="#br0" timeOffset="104480.0908">6295 11689 666 0,'7'12'55'15,"5"35"-1"-15,7 8-13 16,4 8-32-16,-2 1-9 16,-7-4-16-16,-11-4-80 15,-3-6-86-15,0-11-269 16</inkml:trace>
  <inkml:trace contextRef="#ctx0" brushRef="#br0" timeOffset="105367.8479">7964 10864 523 0,'-16'-5'33'15,"-7"5"6"-15,1 0-5 16,-2 0-15-16,-4 15-11 15,-7 13 1-15,-4 6-5 0,-2 8 3 16,2 1 1-16,6 1 12 16,12 0-9-16,11-2 11 15,10 0 2-15,0 0-12 16,3-6-7-16,16-4-4 16,1-9-1-16,0-7-9 15,-3-6-38-15,-8-6-47 16,-6-4-33-16,-3-2-189 15</inkml:trace>
  <inkml:trace contextRef="#ctx0" brushRef="#br0" timeOffset="106192.5526">7955 10832 250 0,'0'-2'40'15,"-1"2"-31"-15,1-2 1 16,0 0 9-16,0-1 12 16,0 0 11-16,0-1 11 15,0 3-3-15,0 1-14 16,0 0-9-16,0 0-5 15,0 0-2-15,0 0-4 0,-8 0-2 16,-6 0-9-16,-6 13-4 16,-7 9 4-16,-4 11 16 15,-7 12-6-15,-3 8-2 16,5 13-4-16,3 2-3 16,13 3-1-16,9-6 7 15,11-12 8-15,1-15-7 16,41-14 15-16,13-12-12 15,13-5 3-15,0-6-10 16,-10-1-5-16,-9 0-4 16,-10 0-2-16,-15 0-21 15,-8 0-47-15,-16 0-62 0,0-1-153 16</inkml:trace>
  <inkml:trace contextRef="#ctx0" brushRef="#br0" timeOffset="106541.6124">8531 11024 528 0,'-30'29'57'0,"6"11"-24"15,17-2-17-15,7-10 1 16,31-18-12-16,27-10 1 16,20-7 8-16,15-24 21 15,-1-13-3-15,-12-5 5 16,-23 5-5-16,-30 6-6 16,-24 12 5-16,-5 6-17 15,-35 6-10-15,-17 8 0 16,-11 6-4-16,-7 0 0 15,8 13-7-15,12 14-22 16,16 4-45-16,23 3-31 16,13-7-56-16,19-13-158 0</inkml:trace>
  <inkml:trace contextRef="#ctx0" brushRef="#br0" timeOffset="106790.9285">9371 10764 490 0,'-6'-8'67'16,"-18"8"-11"-16,0 6-24 16,0 18-10-16,0 4 4 15,8 2 3-15,12-2-9 16,4 2-5-16,17 0 6 16,9 5 9-16,-7 5-13 15,-17 2 10-15,-8 4 4 16,-30 1-14-16,-12-2-11 15,-3-12-4-15,1-11-2 0,6-10-15 16,12-10-45-16,11-2-62 16,18-10-104-16</inkml:trace>
  <inkml:trace contextRef="#ctx0" brushRef="#br0" timeOffset="107256.6258">9762 10662 308 0,'-22'13'131'15,"0"20"-70"-15,0 9 0 16,3 14-4-16,8 4-6 15,8 2-30-15,3-9-11 16,11-18 1-16,28-20-2 16,17-15 15-16,10-6-3 15,4-27 6-15,-4-14-8 16,-2-12 1-16,-5-9-12 16,-9-2 2-16,-12 1 0 15,-18 5-6-15,-15 7-2 16,-5 7-1-16,-30 8-1 0,-17 17 0 15,-9 21 0-15,-7 8 0 16,-1 41-2-16,7 12 2 16,14 4 0-16,17-1 0 15,23-13 0-15,3-8 0 16,32-10 0-16,11-12 0 16,9-5 0-16,9-5-2 15,-1-6-18-15,-6 3-49 16,-20 0-50-16,-19-4-96 15</inkml:trace>
  <inkml:trace contextRef="#ctx0" brushRef="#br0" timeOffset="107921.3506">7667 11689 74 0,'-11'-3'38'16,"3"3"7"-16,2-2-34 0,3 2-10 16,0 0 11-16,1 0 38 15,2 0 28-15,-1-2-8 16,-1-1-22-16,2 2-9 16,-1-4-10-16,-1 1-21 15,1 2 9-15,-1 1 16 16,2-1 3-16,0 0-5 15,0 2-1-15,0 0-3 16,0-2-7-16,0 2-7 16,6 0-3-16,39 0 6 15,45 0 60-15,65-1-34 16,71-13-5-16,59-7-3 16,48 0-12-16,18 3-14 15,-13-2-2-15,-33 1-6 16,-58-3 0-16,-65 2-2 0,-59 9 2 15,-53 8-9-15,-34 3-13 16,-21 4-5-16,-15 18-25 16,-11 13-59-16,-31-1-99 15</inkml:trace>
  <inkml:trace contextRef="#ctx0" brushRef="#br0" timeOffset="108968.8014">10762 10792 486 0,'-25'24'97'0,"-3"4"-10"0,3 0-29 15,7 0-25 1,12-5 5-16,6-2-18 0,5-2-10 16,14-7-1-16,0 1 7 15,-7 4-1-15,-7 3-1 16,-5 8 9-16,-15 6 0 15,-22 3-5-15,-10 1-11 16,-5-9-4-16,4-9-3 16,8-16 0-16,19-4-4 15,15 0-14-15,6-9-21 16,20-4-64-16,6 4-27 16,0 0 28-16,0 7-15 15,6-4-84-15</inkml:trace>
  <inkml:trace contextRef="#ctx0" brushRef="#br0" timeOffset="109168.7167">11085 10956 432 0,'8'-8'238'0,"-4"8"-207"15,8 6-21-15,-3 7-5 16,-1 12-1-16,-7 0-3 15,-1-1-1-15,0 4-5 16,-11-2-38-16,-18 2-69 16,-7-8-132-16</inkml:trace>
  <inkml:trace contextRef="#ctx0" brushRef="#br0" timeOffset="109319.7647">11161 10633 396 0,'-1'-14'264'16,"1"11"-231"-16,0 3-33 15,0 5-13-15,0 21-78 16,-8 6-71-16,-4 5-184 16</inkml:trace>
  <inkml:trace contextRef="#ctx0" brushRef="#br0" timeOffset="109567.7722">11366 10975 320 0,'17'-8'215'16,"-3"6"-153"-16,1 2 7 15,1-6-16-15,4 3-10 16,1-1-1-16,6-4-25 16,7-4-12-16,7-3-3 15,3 0 4-15,-4 3 14 16,-3 10 1-16,-13 2-5 15,-7 8-8-15,-11 23-6 16,-6 3-1-16,0 7 2 16,-5 3-3-16,-8 1-2 0,-7 2-45 15,-3-3-94-15,-6-15-100 16</inkml:trace>
  <inkml:trace contextRef="#ctx0" brushRef="#br0" timeOffset="110017.8458">12080 10702 62 0,'-15'0'284'0,"5"7"-210"0,-5 19-6 15,3 10 2-15,0 15-28 16,5 10 10-16,4 3-15 16,3-9-5-16,6-13-1 15,19-19-13-15,11-13 4 16,6-10-6-16,8-6-5 16,5-30 1-16,1-16 5 15,-5-10-7-15,-5-5 7 16,-12 0 0-16,-13 1-3 15,-15 2-5-15,-6 2-8 16,-16 13 0-16,-17 18-1 16,-12 27 0-16,-7 12-3 15,1 31 2-15,11 10 1 0,13 1 0 16,21-3 0-16,6-9 0 16,4-9 0-16,25-10 0 15,7-5 0-15,8-4-1 16,1-2-6-16,-5-2-31 15,-8 3-37-15,-18-2-78 16,-10-7-183-16</inkml:trace>
  <inkml:trace contextRef="#ctx0" brushRef="#br0" timeOffset="110814.552">10224 11531 222 0,'18'0'89'16,"2"0"12"-16,10 0-46 16,7-5-4-16,7-4-4 15,3 1-25-15,10-4 1 16,8 2 11-16,10-3-2 15,7-1-1-15,12-2 1 16,10 0-3-16,7 4 2 16,7 2-8-16,1 7-16 15,-3 3-6-15,-7 0 0 0,-6 7 1 16,-11 5 0-16,-4-2-1 16,-1-3-1-16,3-3 3 15,1-4-3-15,1-2 0 16,-5-15 0-16,-10-1 0 15,-13 0 1-15,-16 6 8 16,-18 6 4-16,-12 2-11 16,-11 4-2-16,-7 0-6 15,0 8-59-15,-22 10-41 16,-18-2-100-16</inkml:trace>
  <inkml:trace contextRef="#ctx0" brushRef="#br0" timeOffset="111496.2652">9423 12426 409 0,'-3'-7'191'0,"-21"7"-178"16,-9 5 21-16,-7 14-7 15,-12 10-11-15,-8 9-2 16,1 6 12-16,-2 3-5 16,7-9-9-16,23-12-10 15,23-7 0-15,16-12-2 16,32-5 7-16,1 0 24 15,-5 0 14-15,-9 8-12 16,-16 10-2-16,-11 16-14 16,-23 9 4-16,-35 10-7 15,-24 0-11-15,-10-10-3 0,-1-13-1 16,12-17-5-16,20-13-13 16,21-2-28-16,22 0-35 15,18-8-35-15,15-8-62 16,33-5-65-16</inkml:trace>
  <inkml:trace contextRef="#ctx0" brushRef="#br0" timeOffset="111712.5128">9538 12581 623 0,'-13'4'85'15,"1"28"-61"1,7 5-10-16,5 0-10 0,0 3-3 16,-3-7-1-16,-4 1-15 15,-5 1-32-15,-9 2-44 16,-13-3-49-16,-7-12-214 16</inkml:trace>
  <inkml:trace contextRef="#ctx0" brushRef="#br0" timeOffset="111862.1311">9601 12278 613 0,'3'-9'56'0,"-3"9"-27"16,0 4-29-16,0 26-22 15,-10 9-84-15,-4 7-88 16</inkml:trace>
  <inkml:trace contextRef="#ctx0" brushRef="#br0" timeOffset="112111.4929">9814 12598 292 0,'10'-13'249'16,"1"2"-182"-16,7 6-2 15,9-13-26-15,8-3-5 16,10-2-18-16,1-2-9 15,-2 3 4-15,-1 7 5 0,-9 10-1 16,-7 5-1-16,-7 10-2 16,-10 25-4-16,-10 12 3 15,0 8-3-15,-18 3-7 16,-4 2-1-16,4-2-11 16,3-10-50-16,1-15-58 15,5-22-70-15,8-11-207 16</inkml:trace>
  <inkml:trace contextRef="#ctx0" brushRef="#br0" timeOffset="112593.3395">10542 12342 150 0,'9'-15'298'16,"-3"5"-204"-16,-6 10-23 15,0 0-31-15,0 5-20 16,-8 21-7-16,-6 12 10 16,0 14 9-16,5 7 0 15,9 7-11-15,0-6 5 16,17-12-5-16,12-16-11 0,12-20-2 15,9-12 3-15,7-2 3 16,3-28-6-16,1-18-4 16,-4-13 0-16,0-9-2 15,-8-8 1-15,-14 0 4 16,-14 3 5-16,-21 6-10 16,-3 9-1-16,-34 11-1 15,-9 21 0-15,-11 24-1 16,-2 8 1-16,3 36-1 15,8 15 1-15,13 7 1 16,18-2 0-16,17-2 2 16,0-4 1-16,26-10 8 0,5-7 7 15,5-8-12-15,1-12-5 16,6-8-2-16,-1-9-5 16,-3 0-49-16,-14-5-175 15</inkml:trace>
  <inkml:trace contextRef="#ctx0" brushRef="#br0" timeOffset="114156.5267">13101 11552 212 0,'0'-11'362'16,"0"-4"-251"-16,25 0-28 16,21 8-29-16,17 4 0 15,13 1-18-15,6 2-23 16,-12 0-9-16,-7 0-4 15,-12 5-10-15,-28 15-97 16,-23-3-193-16</inkml:trace>
  <inkml:trace contextRef="#ctx0" brushRef="#br0" timeOffset="115569.4719">14985 10754 92 0,'0'-2'159'16,"-3"2"-102"-16,3-2-16 16,0 2-23-16,0-2-10 15,0 0 0-15,0 2 3 16,0-1 11-16,0-2 0 16,0-1 0-16,0 0 26 15,4-2 12-15,-1 1-18 0,0 2-10 16,-1-1-11-16,-2 3-6 15,2-1-4-15,-2 0-5 16,0 2-1-16,0 0-1 16,0 0 3-16,0 0 8 15,-11 0 2-15,-13 0-7 16,-12 15-7-16,-11 9 0 16,-8 14 0-16,-2 11 5 15,3 10 5-15,8 10 15 16,13-3-7-16,18-2-4 15,15-6-5-15,4-7-5 16,28-11-4-16,13-13-3 16,11-6-1-16,6-7-15 0,-4-3-62 15,-15-6-97-15,-11-5-218 16</inkml:trace>
  <inkml:trace contextRef="#ctx0" brushRef="#br0" timeOffset="115852.3487">15265 11036 440 0,'-28'37'189'16,"7"3"-148"-16,15 6-2 16,6-12-27-16,39-16-6 0,27-15-3 15,20-3-1 1,5-21 2-16,-10-17 6 0,-20-2 3 15,-30-2 0-15,-23 4 5 16,-8 3 6-16,-35 8-6 16,-15 9-13-16,-10 10-5 15,2 8-1-15,4 0 0 16,7 23-14-16,15 2-64 16,19 2-82-16,13-3-130 15</inkml:trace>
  <inkml:trace contextRef="#ctx0" brushRef="#br0" timeOffset="116101.641">16004 10837 457 0,'-18'-3'92'0,"-6"3"-30"16,2 14-15-16,1 10-21 15,2 9 1-15,10 3-10 16,7 0-13-16,2-2-2 15,5-1 2-15,4-2 17 16,-4-1 13-16,-5 3 3 16,-16 2 1-16,-21 3-20 15,-17-3-13-15,-7-7-5 16,1-10 0-16,7-12-5 16,15-6-40-16,10 0-65 15,16-20-67-15,12-8-186 0</inkml:trace>
  <inkml:trace contextRef="#ctx0" brushRef="#br0" timeOffset="116700.9528">16616 10594 264 0,'0'-9'162'0,"0"5"-110"16,-17 4-21-16,-6 0-24 15,-10 4-5-15,-11 20 4 16,-6 13 26-16,-5 10 25 16,2 12 3-16,3 11-14 0,12 7-16 15,16-3-1-15,22-9-6 16,9-20-9-16,42-19-8 15,19-18 0-15,13-8 0 16,7-22-2-16,-2-22-3 16,-7-18 0-16,-7-8 0 15,-16-3-1-15,-18 6 1 16,-19 6 3-16,-21 7 1 16,-10 1-3-16,-32 9-2 15,-15 18 0-15,-7 22-3 16,-1 13 1-16,3 32 1 15,13 7 0-15,20 1 1 16,25-5 0-16,8-8 0 16,34-10 0-16,11-8 0 15,10-8-3-15,0-4-8 0,1-2-44 16,-15 0-44-16,-18-4-80 16</inkml:trace>
  <inkml:trace contextRef="#ctx0" brushRef="#br0" timeOffset="117165.7628">14630 11517 613 0,'0'-7'49'0,"28"7"-32"0,47 0 43 15,53 3 1-15,57 5-15 16,50-6-11-16,30-1-3 16,16-1-13-16,-7-1-9 15,-29-18-10-15,-53-5 0 16,-59 4-3-16,-55 6-22 15,-44 6-44-15,-25 8-34 16,-9 0 0-16,-31 3-55 16,-16 4-323-16</inkml:trace>
  <inkml:trace contextRef="#ctx0" brushRef="#br0" timeOffset="117599.9809">15054 12127 646 0,'-76'35'45'0,"16"9"3"16,34-6-21-16,26-10-22 15,30-8-3-15,34-4 0 16,17-4 4-16,1 0 23 15,-13 2 11-15,-26 4 1 16,-36 6-16-16,-11 9-6 16,-48 9 6-16,-27 4-14 15,-23-4-11-15,-5-12 0 16,4-15-7-16,17-8-14 16,25-7-27-16,23 0-44 15,29 0-47-15,12-5-109 0</inkml:trace>
  <inkml:trace contextRef="#ctx0" brushRef="#br0" timeOffset="117831.4919">15491 12213 438 0,'-9'11'200'0,"2"14"-157"16,4 14 9-16,3-2-28 16,0 4-17-16,-5-3-7 0,-4-6-4 15,-3 2-36-15,-10 0-90 16,-13-12-114-16</inkml:trace>
  <inkml:trace contextRef="#ctx0" brushRef="#br0" timeOffset="117980.5386">15463 11954 397 0,'1'-26'212'0,"4"12"-141"16,-1 8-20-16,5 6-51 16,-2 0-2-16,-1 20-61 0,-6 15-54 15,0 7-56 1</inkml:trace>
  <inkml:trace contextRef="#ctx0" brushRef="#br0" timeOffset="118213.2784">15577 12308 107 0,'14'0'341'16,"4"-3"-245"-16,1-7-8 16,14-4-26-16,7-3-18 15,11-3-22-15,6-4-4 16,6-1 9-16,-1 5 3 15,-8 7 5-15,-11 12-12 16,-19 1-14-16,-12 32-6 16,-12 17 2-16,-7 14 3 15,-18 4-5-15,-3 1-3 0,3-4-12 16,9-6-56-16,0-13-82 16,3-23-100-16</inkml:trace>
  <inkml:trace contextRef="#ctx0" brushRef="#br0" timeOffset="118711.822">16529 11884 440 0,'-3'0'63'0,"-21"6"-5"15,-4 21-22-15,-3 14-10 16,-2 14-4-16,3 14 2 16,3 11 4-16,7 6 6 15,10-4-3-15,10-14-3 16,10-18-9-16,29-17-12 15,14-22 10-15,10-11-10 16,1-20-1-16,-3-24-4 16,-1-18-2-16,-7-14 3 0,-7-3-2 15,-11-1 16-15,-16 2 11 16,-13 8-17-16,-6-1-9 16,-24 15-2-16,-16 18 0 15,-8 30-1-15,-7 15 1 16,0 40-2-16,5 12 2 15,15 6 1-15,15 0 2 16,19-3 12-16,1-6-3 16,22-9-2-16,9-12-1 15,5-13-7-15,5-11-2 16,3-7 0-16,-2-4-16 16,-15-6-96-16,-13-20-246 0</inkml:trace>
  <inkml:trace contextRef="#ctx0" brushRef="#br0" timeOffset="119676.5023">17648 11394 647 0,'30'-13'79'0,"11"13"7"16,12 0-12-16,7 0-33 15,1 0-27-15,-4 7-9 16,-2 3-5-16,-7 6-18 16,-23 2-136-16,-19-7-243 15</inkml:trace>
  <inkml:trace contextRef="#ctx0" brushRef="#br0" timeOffset="120690.6391">19260 10509 299 0,'8'-20'84'16,"1"3"-48"-16,-1 4-2 16,2 4-11-16,-4 4-3 15,-6 4-2-15,0 1 12 16,0 0 15-16,0-3 0 15,2-1-7-15,-1 1-6 16,-1 1-7-16,0 2-6 16,0-2-4-16,-3 0-7 15,-15 2-5-15,-8 0-1 16,-10 4-1-16,-15 27 0 16,-11 14-1-16,-7 16 2 15,2 10 2-15,7 4 6 0,16 4 7 16,19 1-3-16,21-4-9 15,5-10 0-15,38-17-3 16,18-15-1-16,10-10-1 16,2-9-10-16,-5-4-46 15,-20-3-73-15,-15-8-138 16</inkml:trace>
  <inkml:trace contextRef="#ctx0" brushRef="#br0" timeOffset="121006.259">19615 10757 543 0,'-36'43'23'0,"12"9"13"15,24-5 3-15,12-16-11 16,43-14-16-16,19-16 1 15,19-5-1-15,15-32 2 16,2-14-2-16,-15-5-5 16,-26 2 3-16,-38 9 2 15,-31 5 16-15,-16 12-16 16,-36 3-3-16,-20 7-8 16,-5 11-1-16,-4 6-1 0,11 2-6 15,19 20-37-15,22 3-49 16,23-5-78-16,7-9-253 15</inkml:trace>
  <inkml:trace contextRef="#ctx0" brushRef="#br0" timeOffset="121272.5887">20617 10547 422 0,'-49'0'121'0,"4"14"-78"15,3 16 7-15,16 0-17 16,12-2-17-16,14-4-10 16,6-1-3-16,28 1 9 15,4 1 8-15,-2 2 27 0,-14 7-18 16,-19 0-5-16,-3 9 4 16,-36-1-15-16,-14 0-7 15,-12-7-6-15,1-15-1 16,7-11-15-16,11-9-33 15,15 0-40-15,17-18-72 16,11-14-148-16</inkml:trace>
  <inkml:trace contextRef="#ctx0" brushRef="#br0" timeOffset="121688.2233">20932 10262 353 0,'0'-8'132'16,"9"2"-66"-16,12-4-9 16,7-4-28-16,6 1 8 0,2 0-3 15,-9 0-6-15,-10 8-5 16,-14 5-15-16,-3 0-5 16,-14 18 4-16,-17 13 9 15,-8 10-6-15,-1 7-5 16,6 0 0-16,11-2 7 15,19-6 1-15,5-7-2 16,38-13-5-16,15-4-5 16,5-6-1-16,0-2-20 15,-9 4-56-15,-19-6-85 16,-8-6-185-16</inkml:trace>
  <inkml:trace contextRef="#ctx0" brushRef="#br0" timeOffset="122336.7168">21955 10286 225 0,'-25'-7'245'16,"-6"7"-225"-16,-13 0 32 15,-5 14-14-15,-3 16-12 16,-3 13 5-16,3 18 8 16,10 17 2-16,8 10-10 15,16 3-4-15,15-15-7 0,3-20-7 16,35-18 1-16,17-22-1 15,13-14-1-15,10-4-4 16,5-31-2-16,5-17-2 16,2-13-4-16,-10-8 0 15,-17-3 0-15,-24-2 0 16,-24 7 0-16,-12 5-1 16,-26 2 0-16,-19 6 1 15,-13 17-1-15,-4 24-1 16,-3 15 2-16,9 25-1 15,8 18 1-15,18 6-1 16,21 6 1-16,9 2 0 16,32-3 2-16,18-6 1 0,15-10-1 15,10-11-2-15,8-5-1 16,3-2-25-16,-13-7-118 16,-6-11-204-16</inkml:trace>
  <inkml:trace contextRef="#ctx0" brushRef="#br0" timeOffset="122789.6973">23122 10396 577 0,'-49'0'39'0,"-6"12"30"16,11 16-7-16,16-1-28 16,18 2-22-16,10 3-11 15,21-9 0-15,28 1-1 0,6-4 1 16,-6-4 2-16,-13-1 4 16,-24 1 8-16,-12 1 12 15,-25 8 7-15,-25 6-4 16,-18 3-22-16,-7-8-8 15,1-9 0-15,14-7-8 16,14-7-32-16,20 4-50 16,25-7-58-16,5 0-142 15</inkml:trace>
  <inkml:trace contextRef="#ctx0" brushRef="#br0" timeOffset="122985.5336">23488 10513 394 0,'0'-2'306'0,"-3"2"-260"15,-5 28 1-15,2 6-35 16,0 8-10-16,-1-2-2 16,-3-2-13-16,-4 0-78 15,-10-2-95-15,-1-17-204 16</inkml:trace>
  <inkml:trace contextRef="#ctx0" brushRef="#br0" timeOffset="123141.6028">23522 10136 216 0,'0'-12'439'0,"4"10"-399"16,-1 2-26-16,7 21-14 15,-6 15-58-15,-4 8-105 16,0 1-153-16</inkml:trace>
  <inkml:trace contextRef="#ctx0" brushRef="#br0" timeOffset="123334.168">23670 10585 423 0,'34'-5'150'15,"-6"-4"-42"1,5-3-30-16,4 4-39 0,-4 8-20 15,-3 0-10-15,-8 7-5 16,-6 16 0-16,-10 7 0 16,-6 10 0-16,0 0-2 15,-9 3-2-15,-9-3-10 16,-2 0-65-16,-8-10-79 16,6-11-141-16</inkml:trace>
  <inkml:trace contextRef="#ctx0" brushRef="#br0" timeOffset="123832.7262">24289 10558 253 0,'-26'31'194'0,"6"7"-121"16,2 10 3-16,4 3-41 15,8 2-10-15,6-4 0 16,0-7 1-16,6-10-11 16,18-12 4-16,9-14-1 15,10-6-3-15,16-23 10 0,8-23-8 16,4-13-6-16,-5-7 3 15,-10-3 3-15,-9-1-1 16,-14 0-1-16,-8 3-6 16,-12 1-6-16,-13 4-3 15,0 0 0-15,-28 3-1 16,-14 12-1-16,-12 14 0 16,-14 28 1-16,-5 5 1 15,1 29-2-15,12 14 1 16,26 9 1-16,22 2 1 15,12 3 2-15,27-2 2 16,19-5 15-16,11-11 7 16,9-11-10-16,-1-15-15 0,-4-11-2 15,-8-2-5-15,-10-7-32 16,-19-3-107-16,-15-8-161 16</inkml:trace>
  <inkml:trace contextRef="#ctx0" brushRef="#br0" timeOffset="124863.9015">18952 11396 225 0,'0'0'84'0,"17"0"-25"16,18 0 13-16,19 0-22 15,16 0-3-15,20 0 1 16,20-1-12-16,12-2 0 16,14-3 1-16,6 3-10 0,-5 1-14 15,-2 2-8-15,-7 0-2 16,-9 4-1-16,2 5-2 16,5-5 2-16,8 0-1 15,12-4 0-15,13 0 0 16,10-12-1-16,3-2 1 15,-10 4 2-15,-14 7-1 16,-20 3-1-16,-10 0 0 16,-6 0 1-16,2 0-2 15,5 0 0-15,5 0 0 16,9 0 1-16,10-4-1 16,1-9 1-16,5 1 0 0,-1-2 0 15,-1 4 1 1,-13 1 0-16,-12 4-2 0,-15 5 0 15,-13 0 1-15,-4 0 1 16,-7 8 8-16,0 3 4 16,-1-1-4-16,4-1-5 15,-5-1-4-15,-2-2 1 16,-12-2-2-16,-16-2-4 16,-17 0-30-16,-20 0-46 15,-14-2-61-15,-19-2-114 16</inkml:trace>
  <inkml:trace contextRef="#ctx0" brushRef="#br0" timeOffset="125479.0763">21335 12021 257 0,'-19'-6'200'16,"-14"2"-179"-16,-6 4 63 16,-12 0-29-16,-5 0-22 0,-13 8-3 15,-6 18-2-15,4 4-1 16,13 2-17-16,23-4-8 16,29-2 0-16,12-11-2 15,34 0 3-15,7-4 15 16,-4-2 27-16,-11 2-5 15,-13 1-10-15,-18 8-5 16,-7 10-15-16,-46 10 7 16,-29 4-8-16,-23-8-8 15,-8-14-1-15,5-8-8 16,17-13-29-16,18 1-39 16,20 3-13-16,21 3-50 0,25 3-23 15,6-11-270 1</inkml:trace>
  <inkml:trace contextRef="#ctx0" brushRef="#br0" timeOffset="125711.8168">21275 12113 214 0,'0'-9'419'0,"0"6"-383"16,0 3 16-16,0 17-39 16,0 22-13-16,0 10 2 0,0 4-2 15,-4-2-3-15,-13-3-15 16,-11 0-72-16,-11-4-83 16</inkml:trace>
  <inkml:trace contextRef="#ctx0" brushRef="#br0" timeOffset="125878.1717">21371 11762 665 0,'6'-15'42'0,"-6"15"-38"15,4 11-4-15,-1 26-88 16,-3 12-51-16,-6 1-125 15</inkml:trace>
  <inkml:trace contextRef="#ctx0" brushRef="#br0" timeOffset="126160.7382">21569 12181 238 0,'22'-14'284'16,"-7"6"-227"-16,-4 8 30 15,5 0-46-15,1 5-19 16,0 15-14-16,2 2-3 16,0 0-4-16,2-3 0 0,7-8 1 15,4 0 1-15,4-2-1 16,3 1 6-16,-4 2 7 16,-4 0 13-16,-7 3-4 15,-12 2-12-15,-6 2-8 16,-4 0 0-16,-2 1-4 15,0-3-5-15,0-2-56 16,0-1-92-16,-5-14-134 16</inkml:trace>
  <inkml:trace contextRef="#ctx0" brushRef="#br0" timeOffset="126576.4801">22435 11996 422 0,'-8'0'227'0,"-10"5"-194"15,-6 26 17-15,2 16-40 16,4 18-9-16,6 2 0 16,7-2 2-16,5-11 10 15,5-18 0-15,23-18-7 16,18-14-2-16,15-4 1 15,8-24-3-15,3-16 1 0,-5-15-1 16,-7-10 8-16,-7-4 22 16,-14 1-1-16,-15 5-10 15,-21-2-13-15,-3 0-5 16,-36 1-2-16,-17 18 0 16,-11 24-1-16,-7 22-1 15,1 28 1-15,10 20 0 16,20 6 0-16,24-1 1 15,16-3-1-15,30-4 4 16,18-10 19-16,11-14-4 16,1-10-12-16,-5-8-5 15,-6-4-2-15,-12 0-18 16,-23 0-92-16,-14 0-184 16</inkml:trace>
  <inkml:trace contextRef="#ctx0" brushRef="#br0" timeOffset="163403.6764">9137 14552 429 0,'0'-11'68'15,"0"4"-23"-15,0 5-20 16,0 0 2-16,0 2-9 15,0 0-7-15,-2 0 11 16,0 0 9-16,2 2-6 16,-5 29-4-16,-3 20 30 15,-8 26-34-15,-10 16-1 0,-5 15-3 16,-3 8-2-16,-5 1-8 16,3 0-3-16,8-12 0 15,10-15-5-15,9-17-16 16,9-18-40-16,0-18-13 15,9-15-30-15,14-17-59 16,-1-5-90-16</inkml:trace>
  <inkml:trace contextRef="#ctx0" brushRef="#br0" timeOffset="163719.5861">9681 14643 439 0,'0'0'149'15,"11"18"-145"-15,1 16 0 16,4 16 7-16,-3 9 6 16,0 8-8-16,-6 6-2 15,-6 4-4-15,-1-7-2 16,0-6-1-16,0-12-4 0,-10-13-48 16,-4-10-90-16,-8-15-96 15</inkml:trace>
  <inkml:trace contextRef="#ctx0" brushRef="#br0" timeOffset="163885.9386">9583 14936 369 0,'21'-18'339'0,"11"14"-306"16,25 0 5-16,15 2 6 15,11 0-32-15,0 2-12 0,-3 0-20 16,-3 2-127-1,-16 2-204-15</inkml:trace>
  <inkml:trace contextRef="#ctx0" brushRef="#br0" timeOffset="164384.4175">10924 14731 501 0,'-10'-15'115'0,"-4"8"-90"0,2 2 27 15,-6 5-26-15,-8 1-17 16,-9 30-9-16,-8 19 1 16,-6 10 5-16,5 11 5 15,6 0 2-15,12 0-3 16,13-3-1-16,13-6-5 16,0-4-4-16,21-7 0 15,13-7-4-15,6-12-25 16,11-8-76-16,2-16-110 15,-1-8-179-15</inkml:trace>
  <inkml:trace contextRef="#ctx0" brushRef="#br0" timeOffset="164637.4113">11146 15087 231 0,'-16'27'338'0,"10"8"-303"16,6-1-7-16,21-6-11 15,22-8 1-15,17-9-9 16,11-11-3-16,4-7 9 16,-3-19 5-16,-14-6 4 15,-21 2-5-15,-17 5-4 16,-20 4 0-16,-7 3-1 16,-36 1-10-16,-19 5-4 15,-13 1-6-15,0 5-11 16,11 3-9-16,21 3-3 0,22 0-19 15,20 0-60-15,1 2-120 16</inkml:trace>
  <inkml:trace contextRef="#ctx0" brushRef="#br0" timeOffset="164900.2218">11764 14857 608 0,'-36'29'24'0,"12"3"4"16,11 2 7-16,9-3 6 15,4-4-21-15,11-5-13 0,16 1 13 16,6-1 27-16,-5 2 5 16,-7 4-27-16,-10 6 12 15,-11 8-24-15,-18 6-10 16,-20-8-3-16,-3-10-5 15,-2-22-58-15,11-14-117 16,8-46-311-16</inkml:trace>
  <inkml:trace contextRef="#ctx0" brushRef="#br0" timeOffset="165565.1665">12540 14548 483 0,'3'-34'62'15,"1"5"-2"-15,4 3-21 16,-7 9-1-16,-1 5-19 15,0 8 3-15,-12 4 5 16,-14 4-8-16,-13 29-14 16,-9 12 0-16,-3 14 6 15,4 17 3-15,8 12 0 16,10 10 5-16,16 1 0 16,13-11-5-16,3-16-3 15,33-21 1-15,14-21-6 16,16-22-2-16,16-8 3 15,12-44-2-15,6-26-2 0,-3-23-1 16,-15-13 0-16,-26-5 0 16,-27 2 1-16,-29 1-1 15,-10 6-2-15,-41 10-1 16,-16 26 1-16,-6 33-1 16,-2 33 1-16,11 30-2 15,9 33 2-15,13 16-1 16,22 9 1-16,20 0 0 15,9-6 0-15,33-12 0 16,18-14 0-16,19-18-2 16,13-16 2-16,9-14-17 15,9-8-100-15,-13-7-245 0</inkml:trace>
  <inkml:trace contextRef="#ctx0" brushRef="#br0" timeOffset="166113.9091">13609 14636 253 0,'-52'0'366'0,"-4"21"-358"0,9 9 42 16,8 0-8-16,16-1-27 15,15-6-14-15,8-4-1 16,14-6-1-16,17-3 1 15,3 2 9-15,-2-4 15 16,-13-4 15-16,-13 4-9 16,-6 8-11-16,-33 11 19 15,-25 11-10-15,-22 2-27 16,-6-8-1-16,4-11-7 16,17-13-22-16,20-5-48 15,25-3-32-15,20 0-76 16,17-1-90-16</inkml:trace>
  <inkml:trace contextRef="#ctx0" brushRef="#br0" timeOffset="166329.9352">13826 14641 586 0,'-15'20'48'0,"14"12"-36"16,1 8 7-16,0 9 12 0,-2 4-23 16,-2 0-8-1,-2-5 0-15,-2-3-10 0,-2-4-41 16,1-5-115-16,-6-13-187 16</inkml:trace>
  <inkml:trace contextRef="#ctx0" brushRef="#br0" timeOffset="166496.2171">13921 14326 639 0,'-19'0'28'15,"15"16"-28"-15,4 18-40 0,0 18-91 16,0 6-257-16</inkml:trace>
  <inkml:trace contextRef="#ctx0" brushRef="#br0" timeOffset="166695.6128">14148 14743 670 0,'15'-12'61'0,"7"4"6"16,3 6-15-16,1 2-23 15,-2 10-26-15,-2 23-3 16,-7 12 0-16,-6 13 2 16,-9 5-2-16,0 1 0 0,-2-8-3 15,-2-11-32 1,4-9-100-16,0-23-123 0</inkml:trace>
  <inkml:trace contextRef="#ctx0" brushRef="#br0" timeOffset="167344.8425">14826 14470 526 0,'0'-30'79'16,"0"8"-20"-16,0 10-22 16,-15 7-8-16,-14 5-13 15,-11 21-14-15,-12 23 0 16,-6 20 1-16,1 17 7 15,6 13 10-15,14 3 4 16,20-3-8-16,17-16-4 16,15-22 3-16,31-25 0 15,20-24-1-15,21-14-6 16,17-44-3-16,14-27-1 16,3-25-3-16,-13-9-1 15,-28 3 0-15,-33 13 1 16,-39 16 3-16,-21 15 0 0,-40 18-2 15,-16 25-1 1,-6 22 1-16,0 47-2 0,7 21-1 16,20 11 0-16,21-7 1 15,27-7 0-15,31-7-3 16,42-14 3-16,32-11-1 16,20-15-18-16,11-7-66 15,4-11-127-15</inkml:trace>
  <inkml:trace contextRef="#ctx0" brushRef="#br0" timeOffset="167742.9444">15885 14644 827 0,'29'0'24'16,"34"0"28"-16,30 0-6 16,16 0-35-16,3-7-11 15,-12 7-7-15,-9 0-113 16,-35 0-256-16</inkml:trace>
  <inkml:trace contextRef="#ctx0" brushRef="#br0" timeOffset="168158.1112">17220 14564 438 0,'-30'-5'179'16,"-13"5"-143"-16,-9 11 30 15,-9 26-36-15,-10 13-8 16,-1 12-1-16,7 8 6 16,20 5 1-16,19-3-8 15,21-6-11-15,5-5-4 16,30-11-5-16,22-8-6 15,12-12-28-15,14-10-59 16,8-16-97-16,-12-4-274 16</inkml:trace>
  <inkml:trace contextRef="#ctx0" brushRef="#br0" timeOffset="168408.3091">17554 14886 684 0,'-9'29'63'0,"12"0"9"16,35-9-47-16,20-14-15 16,15-6-9-16,4-11-1 15,-8-22-1-15,-15-3-1 16,-26-2 2-16,-23 7 0 16,-9 4 2-16,-41 9-2 15,-23 4-2-15,-17 1-2 16,3 4-6-16,14 0-3 0,29 2-22 15,28 6-49-15,11 1-79 16,28 0-192-16</inkml:trace>
  <inkml:trace contextRef="#ctx0" brushRef="#br0" timeOffset="168624.3671">18084 14673 327 0,'-8'0'321'0,"-11"20"-254"15,4 6-22-15,0 8-22 16,8 1-2-16,7 0 6 16,0-6-2-16,25-2-13 15,9-2 7-15,-2-3-15 0,-10-2 5 16,-14 2 1-16,-8 4-4 16,-32 2 5-16,-13-3-11 15,-4-9-3-15,9-11-62 16,13-12-156-16</inkml:trace>
  <inkml:trace contextRef="#ctx0" brushRef="#br0" timeOffset="168987.2247">18813 14422 155 0,'8'-14'8'0,"-2"0"-8"16,1 8-86-16</inkml:trace>
  <inkml:trace contextRef="#ctx0" brushRef="#br0" timeOffset="169372.3128">18813 14422 109 0,'-3'-64'287'16,"-4"56"-163"-16,-3 0-15 15,-1 2-32-15,-7 6-32 16,-7 0-19-16,-9 28-14 0,-5 16-3 15,-3 18-3-15,3 15 1 16,11 12 2-16,11 4 1 16,17-9 0-16,13-16-6 15,31-23-2-15,19-25 5 16,19-20 8-16,12-16-6 16,6-41-8-16,-3-22 0 15,-15-14-1-15,-24-8 1 16,-25-1-1-16,-29 4 4 15,-8 4 0-15,-45 12-1 16,-13 27-3-16,-9 33 2 16,-4 22-2-16,10 38 0 15,11 26 0-15,21 10 4 0,26 3-4 16,13-3 2-16,44-6 11 16,27-15 8-16,22-13-19 15,12-17-2-15,4-10-11 16,-11-13-124-16,-34-4-362 15</inkml:trace>
  <inkml:trace contextRef="#ctx0" brushRef="#br0" timeOffset="170420.816">19658 14631 691 0,'13'-7'84'15,"20"-1"-14"-15,12-3-15 16,10 3-16-16,0 3-28 15,-3 5-9-15,-5 0-2 16,-1 17-6-16,-4 11-32 16,1-8-155-16,-11-12-351 0</inkml:trace>
  <inkml:trace contextRef="#ctx0" brushRef="#br0" timeOffset="170835.7254">20908 14457 340 0,'-30'-9'316'16,"-9"9"-310"-16,-4 6 39 15,-3 21-24-15,-11 12-12 16,-2 10-5-16,-3 9 1 15,9 4 16-15,12 0 6 16,15-7-20-16,17-9-6 16,9-5-1-16,9-8-2 15,24-7-5-15,11-4-27 0,13-8-29 16,10-2-71-16,-3-12-138 16</inkml:trace>
  <inkml:trace contextRef="#ctx0" brushRef="#br0" timeOffset="171085.1287">21099 14758 458 0,'-12'21'208'0,"12"6"-160"16,8-4-6-16,38-6-15 16,19-6-16-16,15-11-4 15,2 0-1-15,-8-15-1 0,-19-9 11 16,-23 2 12-16,-25 1-8 15,-7-1-5-15,-32 2-13 16,-27 3-2-16,-17 3-2 16,-7 3-6-16,8 5-16 15,20 5-25-15,30 1-44 16,25 0-63-16,10 0-200 16</inkml:trace>
  <inkml:trace contextRef="#ctx0" brushRef="#br0" timeOffset="171335.0861">21678 14483 447 0,'-37'0'167'16,"2"18"-119"-16,7 11-3 0,13 4-26 16,15-2-4-16,9 0 16 15,34-1 14-15,12 0-37 16,5-4-4-16,-9-1 5 15,-14-1 6-15,-17 2 1 16,-20 3 2-16,-9 7 13 16,-30 6-8-16,-9-5-22 15,-1-11-1-15,9-18-16 16,8-8-69-16,17-24-111 16,5-23-308-16</inkml:trace>
  <inkml:trace contextRef="#ctx0" brushRef="#br0" timeOffset="171800.1235">22009 14085 447 0,'0'0'111'15,"0"0"-42"-15,21 0-17 16,11-8-11-16,2 0 7 16,-4 2-4-16,-9 0-5 15,-11 5-9-15,-7 1-20 16,-3 22-9-16,-10 22 10 16,-14 19-1-16,0 3-9 15,4-5 1-15,16-13 1 0,4-15-3 16,22-16 0-16,15-9-1 15,10-8-2-15,2 0-11 16,-4-17-29-16,2 0-96 16,-11-3-154-16</inkml:trace>
  <inkml:trace contextRef="#ctx0" brushRef="#br0" timeOffset="172382.0036">22797 14299 19 0,'0'-34'543'16,"-8"12"-501"-16,-14 10 19 15,-8 10-25-15,-10 2-30 16,-11 26-6-16,-4 20 1 0,0 10-1 15,7 11 3-15,17 5 17 16,16 1 29-16,15-3-11 16,6-10-11-16,28-13-11 15,20-20 3-15,16-24 6 16,16-8-9-16,16-42-6 16,8-26-7-16,-1-19-1 15,-10-11 0-15,-23 1-2 16,-33 10 1-16,-34 11-1 15,-21 14 0-15,-39 12-1 16,-19 19 1-16,-6 28-4 16,0 12 0-16,11 40 2 15,14 12 1-15,15 6 1 0,26 4 0 16,10-4 1-16,38-6 1 16,24-11 0-16,21-11 1 15,19-13-3-15,11-8-5 16,3-5-66-16,-16-8-238 15</inkml:trace>
  <inkml:trace contextRef="#ctx0" brushRef="#br0" timeOffset="172797.2767">23992 14277 565 0,'-69'0'54'0,"-4"7"12"16,0 23 1-16,9 6-30 16,18 4-19-16,28-7-15 0,18-6-3 15,40-3 0 1,21-4 2-16,7-4 1 0,-7-1 8 16,-17-4 10-16,-18-5 7 15,-26 4-2-15,-21 8-7 16,-48 6 18-16,-31 6-30 15,-13-7-7-15,7-7-7 16,24-6-19-16,33-4-40 16,32-1-56-16,17-5-66 15,33 0-228-15</inkml:trace>
  <inkml:trace contextRef="#ctx0" brushRef="#br0" timeOffset="172980.2414">24204 14466 684 0,'-30'39'23'0,"9"8"19"16,3 1-22-16,2 1-20 16,4-3-4-16,-3-1-53 15,1-10-130-15,-6-22-235 16</inkml:trace>
  <inkml:trace contextRef="#ctx0" brushRef="#br0" timeOffset="173135.4796">24192 14134 477 0,'0'-5'317'0,"0"5"-314"16,0 24-3-16,0 22-18 15,4 18-96-15,5 15-116 16</inkml:trace>
  <inkml:trace contextRef="#ctx0" brushRef="#br0" timeOffset="173313.1162">24390 14600 656 0,'27'-20'90'0,"14"6"1"0,5 6-41 16,-8 8-28-16,-8 1-17 15,-12 26-5-15,-7 14 1 16,-11 9-1-16,0 6-2 16,-6 2-7-16,-8-4-58 15,8-13-102-15,5-24-180 16</inkml:trace>
  <inkml:trace contextRef="#ctx0" brushRef="#br0" timeOffset="173761.9534">25193 14136 121 0,'-40'0'334'16,"-8"11"-266"-16,2 19 19 15,1 14-11-15,6 14-16 16,12 9-26-16,18 3-19 16,9-7-7-16,30-12 14 15,17-14 17-15,8-18-38 16,4-19 1-16,6-5 0 16,-1-35-1-16,0-22-1 15,-4-15 3-15,-7-11 6 16,-12 5 19-16,-18 10-2 0,-15 8-20 15,-8 13-4-15,-20 5-2 16,-24 17-2-16,-16 20-9 16,-7 13 2-16,-5 37 5 15,11 12 3-15,21 2 1 16,28 1 0-16,12-6 0 16,40-9 1-16,23-11 2 15,23-14 0-15,17-8-3 16,6-4 7-16,-7-3-7 15,-20 0-48-15,-30 0-204 16</inkml:trace>
  <inkml:trace contextRef="#ctx0" brushRef="#br0" timeOffset="176122.6107">8573 15925 364 0,'1'-1'54'16,"7"-3"-29"-16,1 0 12 15,4-2 14-15,8 1-17 16,4 0-12-16,5-3-5 16,7 0-2-16,4 0 3 15,3-1-5-15,-2 3-3 16,0 1-5-16,-5-2-3 16,-1 3-2-16,-3-1 1 15,1 1 0-15,5 1 0 16,3 1 0-16,4 2 4 15,6 0-4-15,8 0 2 16,4 0 4-16,5 0 7 16,4 0-7-16,0 0-5 0,5 0-1 15,2 5-1 1,2 4 1-16,-1-1 0 0,-1-2-1 16,-2 1 0-16,-2-3 0 15,-1-1 1-15,-2-1 2 16,-2-2-2-16,3 0 0 15,-2 1 0-15,2 1 0 16,0 0 0-16,-4 1 0 16,-1-3-1-16,0 0 0 15,1 0-1-15,3 0 1 16,0 0 1-16,0 0 0 16,-6 0-1-16,-6 5 2 0,-3 2-2 15,-7 0 0 1,2-1 4-16,0-2 8 0,2-4-1 15,3 0-5-15,4 0-2 16,5-2-1-16,6-3-1 16,3 2-2-16,2 1 0 15,1 0 0-15,-2 1 0 16,5-2-1-16,3-5 0 16,2-2 1-16,3-2 1 15,1-1-1-15,-2-2 0 16,-1 1 0-16,-5 1 0 15,-5 2 1-15,-2 2-1 16,-4 4 0-16,4-1 2 16,-1-1-2-16,-2 3-1 15,1-4 0-15,-2 2 1 0,4-2-1 16,0 1 1-16,6 2 0 16,-1-3 0-16,1-1 0 15,3 4 0-15,-3-1 0 16,0 5 0-16,0 0 0 15,2-1 0-15,5 0 1 16,7-3 1-16,6 0-1 16,6-5-1-16,5-4-1 15,8-4 1-15,6 2-1 16,-2 0 0-16,-4 6 1 16,-9 4 2-16,-5 4-2 15,-1 2 0-15,-1 0 0 0,1-2 0 16,1 1 0-16,2-5-1 15,4 0-1-15,2-2 2 16,1 2 1-16,-5 4 0 16,-4 2-1-16,-4 0 0 15,-3 0 1-15,3 2-1 16,2 5 1-16,2-2-1 16,8-5 0-16,7 0 4 15,5 0-1-15,6 0-3 16,-3 0 1-16,-5 0 0 15,-3 0-1-15,1 0 1 16,1 0 0-16,1 0-1 16,6 0 0-16,3 0-1 0,1 0 1 15,1 0 0 1,-1 0 2-16,-8 0-1 0,-5 0 2 16,-1 0 0-16,0 3 0 15,1 2-3-15,2-3 0 16,2 7-1-16,0-3 1 15,1 0 0-15,-4 2 1 16,-4 0 0-16,-7 0 0 16,0 0 3-16,1-4 0 15,1 0-1-15,7-3-3 16,1-1 0-16,0 0 0 16,2 0 0-16,-3 0 0 0,-2 3 0 15,-7 1 0 1,-3-2 1-16,-2 2-1 0,-1-2 1 15,2 3 0-15,-2-2-1 16,2 1-1-16,-1-2 1 16,4-1 0-16,0 0 0 15,-1 3-1-15,-4-2 1 16,0 0 1-16,-1 1 1 16,6 0 2-16,4-1 3 15,5 0 1-15,12-2-2 16,9 0-4-16,12 0-1 15,11-10 0-15,0 0 0 16,9-6 1-16,1-2 1 16,3 2-1-16,7-6-2 15,-7 0-2-15,-4 0 2 0,-13 0 0 16,-17 1 0-16,-16 4 0 16,-15 0-3-16,-20 1-7 15,-20 3-21-15,-27 4-55 16,-26 3-71-16,-19 2-168 15</inkml:trace>
  <inkml:trace contextRef="#ctx0" brushRef="#br0" timeOffset="176871.3565">15906 16595 186 0,'4'-18'233'0,"-4"8"-144"16,0 2 4-16,0 5-22 16,-12 1-26-16,-7 2-24 15,-11 2-13-15,-10 14-2 16,-10 8 3-16,-3 3 8 16,5-2 2-16,15-8-12 15,15-5-7-15,12-8-1 16,6-2 0-16,0-1 1 15,14-1 0-15,6 3 13 16,-1-3 23-16,-8 4 1 16,-11 8-19-16,0 12 0 15,-34 18 10-15,-20 16-20 0,-14-2-8 16,-7-7-2-16,5-17-9 16,9-14-26-16,15-12-29 15,20-6-41-15,21 0-17 16,5 0-76-16</inkml:trace>
  <inkml:trace contextRef="#ctx0" brushRef="#br0" timeOffset="177070.665">15979 16592 597 0,'-20'14'87'0,"10"8"-78"16,7 2 2-16,3 9-9 16,0 5-2-16,0 6-5 15,0 2-25-15,0 2-88 16,0-1-141-16</inkml:trace>
  <inkml:trace contextRef="#ctx0" brushRef="#br0" timeOffset="177237.3981">16148 16283 495 0,'0'-19'214'0,"0"14"-210"16,0 5-4-16,0 10-9 15,0 26-55-15,1 13-88 16,1 11-202-16</inkml:trace>
  <inkml:trace contextRef="#ctx0" brushRef="#br0" timeOffset="177469.6969">16264 16665 656 0,'10'-32'43'0,"22"-5"27"0,9 1-26 15,3 4-16 1,-3 16-5-16,-5 12-18 0,-6 4-4 15,-7 20-1-15,-4 22 0 16,-12 14-1-16,-7 9-1 16,0 6-6-16,-9 5-6 15,-1-6-17-15,3-12-45 16,5-21-30-16,2-26-60 16,2-11-83-16</inkml:trace>
  <inkml:trace contextRef="#ctx0" brushRef="#br0" timeOffset="177852.9033">16982 16397 578 0,'-55'36'70'0,"5"14"-18"15,8 10-14-15,15 10 4 16,17 4-12-16,10-4-13 15,27-12-3-15,20-18-6 16,13-26-2-16,12-14 1 16,8-38-4-16,8-24 2 15,3-23-3-15,-2-15-1 16,-11-6 0-16,-21 4 2 16,-30 10 16-16,-27 15-5 15,-29 10-10-15,-38 10-3 0,-18 26-1 16,-3 27 0-16,10 17 1 15,15 42-1-15,21 11 1 16,20 3 0-16,22-2 2 16,10-9 14-16,33-9 9 15,24-18-4-15,23-19-2 16,19-12-12-16,10-4-8 16,-7-18-1-16,-13-4-29 15,-38-8-188-15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19:48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19361 3327 235 0,'-66'14'21'15,"11"-2"1"-15,14-5 8 16,9-1 10-16,13-5 4 0,4 1 4 16,7 0-14-16,4-2-8 15,4 0-12-15,0 0 0 16,0 0 10-16,0 0-1 16,15 0-9-16,19-6-9 15,26-15-1-15,38-9 15 16,35-5 11-16,40-10-1 15,28 1-1-15,7 2 1 16,-13 8-2-16,-33 8-2 16,-46 14-8-16,-49 9-16 15,-45 3-1-15,-26 19-4 16,-56 19-3-16,-38 20 4 0,-35 6-1 16,-13 0-17-16,2-8-4 15,28-10 6-15,38-17-7 16,44-9 9-16,34-16 13 15,50-4 0-15,44-6 4 16,28-14 10-16,18-2 5 16,-3 1-1-16,-13 6-11 15,-20 5-3-15,-23 7-4 16,-20 3-76-16,-16 0-183 16</inkml:trace>
  <inkml:trace contextRef="#ctx0" brushRef="#br0" timeOffset="632.0593">21454 3445 476 0,'0'0'45'0,"5"0"-17"16,51 0 41-16,40-8-27 15,47-13-20-15,41-6 11 16,29 1 18-16,20 1-7 15,-2 6-19-15,-1 9-2 16,-24 6 2-16,-32 4-12 0,-41 0-12 16,-45 0-1-16,-42 8 0 15,-31 3-4-15,-15 4-19 16,-21 7-7-16,-30 4 15 16,-19 5-28-16,-10-4-13 15,7-5-3-15,19-5 3 16,38-4 14-16,29-10-38 15,59-3 27-15,32-11 53 16,23-16 20-16,15-6-1 16,8 1-18-16,3 6 30 15,-15 8 69-15,-26 8-83 16,-36 5-17-16,-37 5-47 0,-33-3-120 16</inkml:trace>
  <inkml:trace contextRef="#ctx0" brushRef="#br0" timeOffset="3674.8068">2673 5540 342 0,'-23'23'47'0,"23"-15"-37"15,49-8-2-15,43-40 43 16,46-20-9-16,35-8-2 15,22 4 14-15,1 10-7 16,-25 19-8-16,-42 15-25 16,-46 18-2-16,-38 6-3 15,-26 34-5-15,-16 13 3 16,-3 9-4-16,0-9-3 16,12-14 0-16,39-30-1 15,43-8-1-15,51-35 2 16,38-12 0-16,33-3 1 0,13 3 4 15,-3 12 15-15,-13 6 25 16,-17 12-24-16,-17 6-12 16,-7 6-3-16,1 0 1 15,13-6-6-15,29-12 0 16,39-12-1-16,41-15 3 16,28-4-3-16,5 2-1 15,-22 6 1-15,-42 14 0 16,-41 11 0-16,-42 4-48 15,-48-8-195-15</inkml:trace>
  <inkml:trace contextRef="#ctx0" brushRef="#br0" timeOffset="10740.6339">6138 6766 453 0,'-5'-2'166'15,"-18"2"-165"-15,-2 0 0 16,-10 0 5-16,-14 19 4 15,-14 10-7-15,-11 13-2 0,-6 14 0 16,1 9 0-16,17 3-1 16,17-11 0-16,25-15 0 15,20-18-1-15,11-17 1 16,27-7 7-16,9 0 31 16,5-14 18-16,-5 6-10 15,-11 8-17-15,-19 8-3 16,-17 34-7-16,-15 18-3 15,-40 11-8-15,-22 2-4 16,-9-9-4-16,0-12-4 16,13-18-9-16,17-16-36 15,13-16-30-15,18-2-6 0,22-2-42 16,3-18-118 0</inkml:trace>
  <inkml:trace contextRef="#ctx0" brushRef="#br0" timeOffset="11007.0374">6299 7033 497 0,'0'27'137'0,"-9"15"-130"16,6 12 3-16,-1 0 19 0,-2 2-7 16,-2-5-20-16,-4-3-2 15,3-6 0-15,-1-10-3 16,1-6-20-16,1-12-70 16,-1-14-103-16</inkml:trace>
  <inkml:trace contextRef="#ctx0" brushRef="#br0" timeOffset="11173.3094">6387 6796 233 0,'-7'-8'456'0,"-16"8"-451"15,17 15-5-15,5 12-15 16,1 9-44-16,0 9-102 15,0 7-232-15</inkml:trace>
  <inkml:trace contextRef="#ctx0" brushRef="#br0" timeOffset="11439.2715">6598 7218 578 0,'0'-17'68'16,"4"4"-2"-16,11-4-13 15,4-5 4-15,10 2-39 0,8-3-6 16,3 3-6 0,7 1 0-16,3 12 1 0,-1 7 0 15,-7 7-1-15,-9 27-2 16,-15 14 0-16,-15 11-1 16,-3 11-1-16,-18-1-2 15,-6-5-1-15,3-8-10 16,5-12-47-16,7-10-62 15,7-14-84-15,2-18-175 16</inkml:trace>
  <inkml:trace contextRef="#ctx0" brushRef="#br0" timeOffset="11838.3445">7422 6963 605 0,'-42'20'19'0,"3"32"6"16,3 19 17-16,9 5-5 16,13 3-27-16,14-14-4 15,8-19 7-15,28-21-4 16,14-25 13-16,14-9 19 16,14-38-12-16,6-20-9 15,5-19-3-15,-2-9-2 16,-7-11 0-16,-11-4-3 15,-18 1-1-15,-20 6-9 0,-22 5 0 16,-9 18-2-16,-26 22 0 16,-16 28-1-16,-17 30-1 15,-11 35 1-15,3 31 0 16,12 18-2-16,23 6 3 16,25 0 3-16,7-6-3 15,21-13 0-15,10-17 0 16,6-14 0-16,4-11 1 15,2-9-1-15,0-7-4 16,3-8-34-16,-2-5-120 16,-1-5-126-16</inkml:trace>
  <inkml:trace contextRef="#ctx0" brushRef="#br0" timeOffset="12237.3096">8653 6759 719 0,'33'-15'36'0,"24"6"-19"16,5 2 10-16,-6 1-21 16,-10-1-6-16,-10 0-30 15,-17 3-114-15,-17 1-127 0</inkml:trace>
  <inkml:trace contextRef="#ctx0" brushRef="#br0" timeOffset="12387.0033">8741 7015 707 0,'15'-2'90'0,"25"2"-86"16,11 2 0-16,3 0-4 16,0-2-39-16,-12-8-206 15</inkml:trace>
  <inkml:trace contextRef="#ctx0" brushRef="#br0" timeOffset="13949.6542">9893 6120 254 0,'0'-11'180'16,"0"1"-167"-16,26-4-2 15,15-6 24-15,15-2 27 0,5 3-26 16,-2 6 13 0,-5 6 4-16,-14 7-11 0,-13 0-14 15,-15 5-17-15,-12 19-4 16,0 6 4-16,-21 5 2 15,-9-2-8-15,0-6-4 16,10-6-1-16,14-8 0 16,6-9 0-16,32-4-1 15,22 0 1-15,7 0 3 16,-1-6 2-16,-12 6 17 16,-18 0 17-16,-17 18-5 15,-13 24-20-15,-27 13 3 16,-33 9-8-16,-21-4-9 15,-9-6-1-15,9-6-12 16,14-13-67-16,18-3-81 0,16-9-87 16</inkml:trace>
  <inkml:trace contextRef="#ctx0" brushRef="#br0" timeOffset="14165.94">9892 6847 81 0,'-11'5'214'15,"-1"-5"-128"-15,12 0 22 16,0 0 20-16,37-9-46 16,26-6-17-16,16-3-13 15,12 0-24-15,6 0-5 16,-6 0-3-16,-9 0-5 0,-16 6-9 16,-18 4-6-16,-13 3-5 15,-9 5-49-15,-10 0-75 16,-11 9-98-16</inkml:trace>
  <inkml:trace contextRef="#ctx0" brushRef="#br0" timeOffset="14565.0007">10145 7201 570 0,'8'-17'54'0,"5"4"-21"15,0 4 32-15,-8 4-21 16,-4 5-20-16,-1 0-15 15,-8 21 2-15,-20 21-3 16,-10 14-3-16,-1 7-3 16,9-7-2-16,18-13 0 15,12-14 0-15,23-19-2 0,26-10 2 16,11-2 3 0,4-18 4-16,-1-4 0 0,-10 2-6 15,-9 5-1-15,-15 5-1 16,-9 6-23-16,-10 2-80 15,-10 2-103-15,0-7-275 16</inkml:trace>
  <inkml:trace contextRef="#ctx0" brushRef="#br0" timeOffset="14730.9983">10420 7242 450 0,'0'0'213'15,"0"24"-177"-15,-5 27 53 16,-4 19-2-16,-5 10-35 15,-6 2-22-15,-4 5-23 16,-1-6-7-16,0-4 0 0,5-5-1 16,8-5-11-16,5-19-121 15,7-42-275-15</inkml:trace>
  <inkml:trace contextRef="#ctx0" brushRef="#br0" timeOffset="15446.9891">11910 5276 337 0,'-10'-2'297'15,"-27"2"-280"-15,4 22-13 0,6-3 9 16,9-4 4-16,15-5-15 16,4-10-2-16,46-1-3 15,29-24 3-15,22-5 3 16,11 2 5-16,-5 6 13 15,-23 9 16-15,-30 10-3 16,-41 3-11-16,-23 39-16 16,-50 22-1-16,-19 14-4 15,6-5-2-15,24-22-10 16,38-24-4-16,26-24-18 16,56-15 1-16,32-18 31 15,19-3 9-15,-4 6 7 16,-24 15 11-16,-35 12-16 0,-29 3-11 15,-27 9-42-15,-33-9-209 16</inkml:trace>
  <inkml:trace contextRef="#ctx0" brushRef="#br0" timeOffset="19953.0209">5930 9350 485 0,'-8'-14'70'15,"0"8"-61"-15,7 4 31 16,-1 2-20-16,2 0 3 15,-4 2-16-15,-3 31-6 16,-6 27 13-16,1 29 12 16,-4 34 5-16,-1 27-6 15,-3 26 4-15,-3 16-1 16,1 18-10-16,-1 2-8 0,7-1-5 16,9-16-5-16,7-29 0 15,0-31-1-15,0-29-1 16,9-28 1-16,-1-23-1 15,-3-19-5-15,-2-19-11 16,-3-14-41-16,0-3-35 16,0-31-120-16</inkml:trace>
  <inkml:trace contextRef="#ctx0" brushRef="#br0" timeOffset="20749.7259">5965 9290 291 0,'0'0'34'0,"-3"0"-28"15,3 0 17-15,0 2 9 16,0 2-7-16,0-4 3 15,0 1 6-15,0 1-3 16,1-2 0-16,1 0-8 0,1 0 4 16,0 3-3-16,3 1-8 15,0 6 7-15,2 6-5 16,2 2-12-16,2 8 20 16,4 4-4-16,5 3-10 15,10 4 1-15,9 9 2 16,11 10 12-16,12 8-7 15,11 12 6-15,11 7-5 16,8 6 5-16,4 4-6 16,3-3-8-16,6-1 0 15,6-8 0-15,6-1-2 16,4-2-6-16,-3 2 0 0,-3-3 0 16,-8-2 1-16,-17 0-2 15,-18-5-2-15,-14 0 1 16,-18-2-1-16,-8-6-1 15,-6-7 0-15,-8-9 1 16,1-9-2-16,-5-8 1 16,-5-7-3-16,-4-10-10 15,-5-4-32-15,-1-4-66 16,0-2-77-16,-22-2-221 16</inkml:trace>
  <inkml:trace contextRef="#ctx0" brushRef="#br0" timeOffset="21491.2867">5845 11681 401 0,'-6'0'46'0,"6"0"-36"15,0 0 18-15,0-6 0 16,11-3-6-16,14-8-3 16,16-1 15-16,18-4-3 15,26-5 4-15,26-2 8 16,27 2 4-16,21 0-2 0,15 3-5 16,8 1-7-16,-4-1-10 15,-5-4-13-15,-18 0-8 16,-27 2-2-16,-29 5 0 15,-28 4-1-15,-23 4-2 16,-15 6 2-16,-12 1-5 16,-9 3-19-16,-2 3-28 15,-5-1-32-15,-2-3-25 16,1 3-83-16,-4-5-159 16</inkml:trace>
  <inkml:trace contextRef="#ctx0" brushRef="#br0" timeOffset="22329.5491">5835 11133 264 0,'0'0'93'0,"0"0"-56"15,0 0-14-15,0 0-6 0,0 0-5 16,3 0 0-16,4 0 10 16,2 0-6-16,2 0 4 15,5 0 16-15,3-2-2 16,3-6-5-16,4-4-2 15,4-4-5-15,2-2-5 16,-1 1-2-16,-1 1 1 16,-5 5-1-16,-4 9 1 15,-6 2-8-15,-2 0-4 16,-2 22 0-16,-4 14 10 16,-2 12 14-16,-5 4-20 15,0-1-3-15,0-3-2 16,0-4-1-16,0-10-2 15,-2-8 0-15,1-8-7 0,-2-4-36 16,3-11-92-16,-2-3-144 16</inkml:trace>
  <inkml:trace contextRef="#ctx0" brushRef="#br0" timeOffset="23426.7007">7266 10711 363 0,'0'-5'54'15,"0"0"-12"-15,0 0 1 16,0 2 10-16,0 1-16 16,0 2-12-16,-2 0-1 15,-8 0-2-15,-11 3-12 16,-4 16-5-16,-4 11 2 15,-5 13 7-15,-2 9 1 16,3 15 1-16,6 5 2 16,8 2-4-16,12-9-3 15,7-10 3-15,0-15-4 0,16-13-6 16,11-17-2-16,10-10-1 16,9-14 0-16,7-27 0 15,-1-14 0-15,-4-8 1 16,-12-2 6-16,-13 0 6 15,-15 6-10-15,-8 7 0 16,-20 11 1-16,-23 16-5 16,-13 21 0-16,-2 5-4 15,3 34 2-15,9 9 2 16,20 8 0-16,15-3-1 16,11-6-2-16,11-9 1 15,24-10-1-15,11-13 1 16,11-7-8-16,0-4-40 15,2 0-68-15,-14-4-163 16</inkml:trace>
  <inkml:trace contextRef="#ctx0" brushRef="#br0" timeOffset="25472.3811">5170 10344 248 0,'-10'0'85'15,"0"0"-70"-15,4 0 9 16,2 0 13-16,-2 0-8 16,3 0-19-16,1 0-3 15,2 0 8-15,0 0 13 16,0 0 2-16,0 0 6 15,0 0 8-15,0 0-6 16,0 0-11-16,0 0-4 0,0-1-4 16,0 1-1-16,0 0-2 15,0 0-6-15,0 0-7 16,0 0-2-16,-2 0 0 16,2 0 1-16,0 0-1 15,0 0 0-15,0 0 0 16,0 0 0-16,0 0 0 15,0 0 0-15,0 0 1 16,0 0 0-16,0 0 1 16,0 0 0-16,0-1 2 15,0 1 0-15,-2 0-2 0,2 0 1 16,0 0 0-16,0 0 0 16,0 0 0-16,0 0 0 15,0 0 1-15,0 0 1 16,0-2 0-16,0 2-3 15,0 0 1-15,0 0 1 16,0-2 0-16,0-6 1 16,22-7 6-16,11-7-2 15,13-6 12-15,-2 3-7 16,-7 3-3-16,-12 10 2 16,-10 5-3-16,-10 6-5 15,-5 1-6-15,0 15 0 16,-8 20 0-16,-13 7 0 15,-4 3 0-15,4-6 0 0,6-5 0 16,9-10-3-16,6-6-1 16,0-4 0-16,8-3 1 15,14 2 3-15,-1-1 0 16,0 1 1-16,-4 5 1 16,-9 12 1-16,-8 14 1 15,-13 13 5-15,-28 7 0 16,-18-6-6-16,-11-12-2 15,-1-16-1-15,5-20-2 16,13-10-10-16,15-10-39 16,19-12-56-16,19 0-48 15,13-2-130-15</inkml:trace>
  <inkml:trace contextRef="#ctx0" brushRef="#br0" timeOffset="26435.9399">7121 9418 218 0,'3'-10'128'0,"2"5"-74"15,2-4 3-15,-3 2 4 0,1 1-12 16,-1 1-19-16,-2 1 0 16,-2 4 5-16,0 0-4 15,0 0-7-15,0 0-4 16,0 5-8-16,-12 26-9 15,-12 17 9-15,-6 11-2 16,-4 8-9-16,7-7 0 16,13-6-1-16,14-12 0 15,10-14 0-15,30-17 0 16,20-11 0-16,12 0 5 16,5-23 14-16,-5-5-12 15,-11-2-6-15,-14 2-1 16,-14 1-1-16,-12 3-11 15,-12 0-61-15,-5 4-69 0,0-4-92 16</inkml:trace>
  <inkml:trace contextRef="#ctx0" brushRef="#br0" timeOffset="26602.5119">7539 9340 376 0,'3'-5'101'16,"4"5"-13"-16,1 6-15 15,0 29 13-15,-1 17-36 16,-4 17 9-16,-3 13-26 15,0 10-13-15,0 3-10 16,-10 4-9-16,-1-1-1 16,2-3-10-16,6-7-67 15,3-23-145-15</inkml:trace>
  <inkml:trace contextRef="#ctx0" brushRef="#br0" timeOffset="44242.7199">4864 13142 228 0,'-11'-3'161'15,"-2"3"-148"-15,5 0-3 16,2 0 23-16,-1 0 1 0,-2 0-21 15,0 3-1 1,-2 4 22-16,3 1 5 0,2-4 1 16,4-2-8-16,1-2-6 15,1 0-8-15,0 0-1 16,3 0 5-16,33-6 12 16,20-10 4-16,15 0 0 15,-2 3-11-15,-13 7-9 16,-15 6-6-16,-15 6-8 15,-17 29-3-15,-9 16 0 16,-9 17 2-16,-23 9-1 16,-3-2-2-16,5-12 0 0,13-16-3 15,14-18-1 1,3-11 0-16,27-9 2 0,12-2 2 16,3-1 1-16,-4 2 3 15,-12 7 3-15,-14 14 5 16,-12 15 2-16,-24 16 8 15,-36 13-14-15,-21-3-8 16,-15-10 0-16,-1-18-8 16,4-17-27-16,22-11-36 15,17-9-35-15,26-5-14 16,28 0-40-16,7-8-128 16</inkml:trace>
  <inkml:trace contextRef="#ctx0" brushRef="#br0" timeOffset="44708.6028">5345 12791 503 0,'20'-20'63'15,"13"-2"-13"-15,7 4 14 16,-6 2-16-16,-8 10-17 16,-13 6-14-16,-10 4-12 15,-3 32 3-15,-22 13 23 16,-15 19-18-16,-10 11-10 16,4-3-2-16,15-8 2 15,20-16 6-15,8-22-4 16,36-22-3-16,22-8 3 0,18-10-1 15,3-17-1 1,-4 5-3-16,-20 8-5 0,-15 6-41 16,-18 7-170-16</inkml:trace>
  <inkml:trace contextRef="#ctx0" brushRef="#br0" timeOffset="45140.8425">6270 13416 633 0,'0'0'44'0,"23"-6"-36"0,29-10 5 16,19-1 32-16,7-2-17 16,0 2 3-16,-10 4-6 15,-15 6-16-15,-16 7-9 16,-17 0-9-16,-13 15-66 16,-7 14-124-16,-21 0-284 15</inkml:trace>
  <inkml:trace contextRef="#ctx0" brushRef="#br0" timeOffset="45306.8255">6587 13163 767 0,'0'1'63'0,"0"33"-39"16,0 21-10-16,0 20 11 15,0 11-21-15,0 6-4 16,-8-3-8-16,-3-5-56 15,8-7-119-15,3-24-131 16</inkml:trace>
  <inkml:trace contextRef="#ctx0" brushRef="#br0" timeOffset="45739.4556">7137 12753 407 0,'-10'30'268'16,"7"23"-235"-16,3 23-7 15,0 16 0-15,-4 11-6 16,-4 5-12-16,-1-7-7 15,6-19-1-15,3-26-2 16,1-27-4-16,25-29 0 16,17-21 5-16,14-35 1 0,12-9 0 15,1 1 2-15,-6 14 7 16,-12 20 38-16,-14 18 2 16,-15 12-22-16,-15 28-11 15,-8 25-9-15,-25 21 3 16,-25 14-7-16,-11-2-3 15,-2-11-3-15,8-19-4 16,13-23-15-16,7-20-29 16,17-13-21-16,10-20-23 15,8-15-42-15,21-12-48 16,18-7-116-16</inkml:trace>
  <inkml:trace contextRef="#ctx0" brushRef="#br0" timeOffset="46055.0657">7627 12855 411 0,'-2'-2'175'0,"2"-3"-140"15,12-1-12-15,18-6 4 16,9-4 25-16,4 0-11 15,-4 3 14-15,-11 3 5 16,-11 9-15-16,-13 1-30 16,-4 24-12-16,-16 24 9 15,-19 20-6-15,-8 8-5 0,8-2-1 16,15-13-2-16,20-21 0 16,6-22-5-16,31-18-11 15,12-7-29-15,4-22-13 16,2-5-21-16,-1 5 2 15,1 7-18-15,-6 2-141 16</inkml:trace>
  <inkml:trace contextRef="#ctx0" brushRef="#br0" timeOffset="46470.6718">8288 13189 564 0,'30'-26'100'0,"23"-3"-45"15,17 0-4-15,5 5-15 16,-9 7-30-16,-18 12-6 16,-17 5-11-16,-13 18-77 15,-18 24-136-15</inkml:trace>
  <inkml:trace contextRef="#ctx0" brushRef="#br0" timeOffset="46637.2146">8368 13418 645 0,'0'-12'61'0,"33"-2"-45"16,24-6-3-16,13 0 13 15,5 1-12-15,-10 5-13 16,-12 5-1-16,-16 7-23 16,-13 1-162-16</inkml:trace>
  <inkml:trace contextRef="#ctx0" brushRef="#br0" timeOffset="46903.163">9262 12872 333 0,'-36'38'267'0,"-8"22"-246"15,-1 17 2-15,2 7-16 16,7-2-1-16,13-12-5 15,22-20 2-15,5-23-3 16,38-22 0-16,15-7 2 16,11-29 16-16,6-7 13 15,0-3-14-15,-5 5 0 16,-10 4 0-16,-15 8-14 16,-16 5-3-16,-12 4-19 15,-10 7-87-15,-6-6-127 16</inkml:trace>
  <inkml:trace contextRef="#ctx0" brushRef="#br0" timeOffset="47069.4622">9629 12811 449 0,'1'-9'145'15,"4"9"-63"-15,-4 14-40 16,-1 30 21-16,0 22-37 16,-7 25-19-16,-15 11-5 15,-5 8-1-15,-5 5-1 16,0-3 0-16,2-4-11 15,2-5-63-15,7-17-107 16,9-37-204-16</inkml:trace>
  <inkml:trace contextRef="#ctx0" brushRef="#br0" timeOffset="47418.6985">9938 12513 238 0,'0'0'296'16,"1"-1"-258"-16,29-12-2 15,7-1 29-15,4-1-2 16,-7 4-5-16,-10 6 1 15,-11 5-13-15,-13 9-36 0,-8 29-7 16,-25 16 13-16,-9 16-12 16,0 0-3-16,17-9-1 15,17-17-1-15,14-20-2 16,34-20-1-16,14-4-11 16,2-6-44-16,-7-12-28 15,-13 4-7-15,-16 7-12 16,-20 7-62-16</inkml:trace>
  <inkml:trace contextRef="#ctx0" brushRef="#br0" timeOffset="48350.4505">5292 14824 297 0,'4'-31'195'16,"-4"5"-110"-16,0 8-21 16,-1 7-22-16,-23 6-3 15,-12 5-19-15,-19 10-15 16,-15 23 3-16,-9 15 0 16,1 10-1-16,8 4 8 15,13 0-2-15,19-11-8 16,20-18 0-16,16-14 0 15,2-15-4-15,39-4 0 16,21-26 13-16,20-25 12 16,10-13-8-16,-3-5-11 15,-18 11 1-15,-24 19-1 0,-22 20-5 16,-17 18 1-16,-6 3-2 16,0 41 1-16,-17 18 10 15,-1 21 5-15,-3 7-15 16,5 1 0-16,3-1-1 15,5-9-1-15,2-12-2 16,6-8 1-16,0-10-6 16,0-3-44-16,12-4-108 15,7-17-138-15</inkml:trace>
  <inkml:trace contextRef="#ctx0" brushRef="#br0" timeOffset="48582.5575">6092 14659 599 0,'-20'22'114'15,"14"28"-91"-15,0 18-9 16,2 11-3-16,-3 6-9 15,-6 2-2-15,-6-1-4 16,-7 2-26-16,0-3-87 16,-7-10-173-16</inkml:trace>
  <inkml:trace contextRef="#ctx0" brushRef="#br0" timeOffset="48732.7103">5966 14960 499 0,'48'-23'281'0,"6"22"-248"16,18 1 17-16,8 18-48 16,-4 16-2-16,-1 5-58 15,-19-7-246-15</inkml:trace>
  <inkml:trace contextRef="#ctx0" brushRef="#br0" timeOffset="49280.9393">6985 14496 650 0,'-25'41'20'16,"7"22"4"-16,3 16-17 16,0 7 6-16,6 0 0 15,6-9-9-15,3-17-3 16,6-21-1-16,21-22 0 16,12-17 0-16,10-3 5 15,9-22 21-15,5-3 7 16,-6 10-2-16,-11 11 4 0,-13 7-15 15,-15 7-13 1,-15 28 3-16,-3 10 4 0,-30 8-3 16,-15 1-11-16,-6-10 0 15,-1-8-3-15,3-11-6 16,0-12-12-16,5-6-15 16,9-3-15-16,15-3-11 15,14-1-4-15,6 0-49 16,23-12-131-16</inkml:trace>
  <inkml:trace contextRef="#ctx0" brushRef="#br0" timeOffset="49630.0162">7485 14410 223 0,'0'-8'410'16,"0"-2"-354"-16,16-8-23 15,25-6-18-15,7-2 25 16,-1 8-14-16,-12 6-7 16,-15 7-11-16,-11 5-4 15,-9 18-1-15,0 25 7 16,-15 17 20-16,-10 15-25 15,0-4-4-15,6-5-1 0,14-15 2 16,5-13 4-16,21-18-4 16,16-15 0-16,14-5-1 15,0 0-1-15,-1-13 0 16,-1-1-14-16,-1-1-100 16,-10-6-199-16</inkml:trace>
  <inkml:trace contextRef="#ctx0" brushRef="#br0" timeOffset="49979.0772">8279 14952 310 0,'22'-18'411'15,"21"1"-396"1,35-8 29-16,19 3-5 0,-5 8-30 16,-20 14-9-16,-28 3-45 15,-31 31-155-15,-19 3-204 16</inkml:trace>
  <inkml:trace contextRef="#ctx0" brushRef="#br0" timeOffset="50128.4398">8483 15088 499 0,'21'-13'270'16,"18"7"-212"-16,22 0-10 15,14 4-42-15,-2 2-6 16,-6 0-6-16,-9 14-110 0,-20-8-244 16</inkml:trace>
  <inkml:trace contextRef="#ctx0" brushRef="#br0" timeOffset="50394.8235">9529 14195 631 0,'-27'4'35'15,"9"33"-29"-15,-1 20 0 16,-4 18 7-16,-11 18 2 15,-7 19 9-15,-4 14 21 0,0 9-7 16,6-3-14-16,11-10-11 16,9-19-13-16,8-19 0 15,9-21-6-15,2-17-29 16,7-20-55-16,16-21-27 16,13-6-67-16,3-39-211 15</inkml:trace>
  <inkml:trace contextRef="#ctx0" brushRef="#br0" timeOffset="50677.4243">9920 14423 618 0,'-61'67'75'0,"13"23"-27"15,11 11-19-15,16 9-1 16,16-6-18-16,5-19-3 15,14-26-2-15,20-26 2 16,15-25 0-16,5-8 6 16,6-23 12-16,-6-20-17 15,-14-5-4-15,-19 2 3 16,-21 7 0-16,-15 9-3 16,-44 11-4-16,-16 15-2 15,-8 4-9-15,10 7-10 16,22 15-36-16,31-3-114 0,20-8-342 15</inkml:trace>
  <inkml:trace contextRef="#ctx0" brushRef="#br0" timeOffset="52024.6443">6406 16127 361 0,'-23'10'254'16,"6"13"-239"-16,5 10-11 15,6 7 0-15,2 11-1 16,2 5 2-16,-1 4 0 16,3 3 12-16,0-2 2 15,0-4-10-15,0-6-6 0,0 0-3 16,9-3-1-16,-3 4-4 16,-3-2-24-16,-3-3-74 15,0-9-93-15</inkml:trace>
  <inkml:trace contextRef="#ctx0" brushRef="#br0" timeOffset="52273.2774">6448 16588 546 0,'30'-36'69'16,"18"3"-7"-16,4 4-6 15,-1 13 16-15,-10 16-27 16,-12 1-33-16,-14 36-7 0,-15 19 3 15,-3 15 9 1,-35 10-11-16,-14-1-6 0,-6-8-2 16,-2-20 1-16,8-23-3 15,10-16-12-15,14-13-12 16,18 0-17-16,10-10-23 16,13-18-28-16,33-6-51 15,11-14-89-15</inkml:trace>
  <inkml:trace contextRef="#ctx0" brushRef="#br0" timeOffset="52954.9346">6999 16096 208 0,'-3'0'159'15,"0"0"-88"-15,3 0-19 0,-2 0-24 16,1 0-10-16,-1 0-6 16,-1 0 6-16,0 0 6 15,2 0 9-15,-1 0-3 16,2 0-6-16,-1-2 0 16,1 2 1-16,-3-1-3 15,3 1-8-15,0 0-5 16,0 0-3-16,0-3 1 15,0 3 11-15,0 0 5 16,0-1 3-16,0 1-2 16,0-2 0-16,0-2-4 15,0 3-6-15,0-2-3 0,0-2-2 16,4 1-5-16,5-1-1 16,3-1-2-16,0-1 0 15,0 3-1-15,-3 2 1 16,-6 1-1-16,1 1 0 15,-4 0 0-15,0 0 1 16,2 0-1-16,-1 0 0 16,2 7 0-16,-1 16 0 15,1 9 0-15,-3 2-1 16,3-1 1-16,3-2 0 16,3-3 0-16,6-8-2 15,2-6 2-15,5-4 0 16,4-3-1-16,3-4 0 0,2-3-5 15,0 0-30 1,4 0-94-16,-8 0-100 0</inkml:trace>
  <inkml:trace contextRef="#ctx0" brushRef="#br0" timeOffset="53519.7403">7676 16460 474 0,'-3'-4'117'0,"3"-4"-70"16,0-4-17-16,16-5-12 16,13-4 17-16,2 1 9 15,2 3-15-15,0 5-12 0,-5 3-9 16,-7 8-8-16,0 1-7 16,-6 5-49-16,-6 20-123 15,-9 3-178-15</inkml:trace>
  <inkml:trace contextRef="#ctx0" brushRef="#br0" timeOffset="53703.4586">7824 16554 324 0,'0'0'598'0,"0"0"-537"16,0 0-33-16,12 0-23 0,12 0-5 15,7 0-4 1,6 2-44-16,-5 4-160 0,-18-6-504 16</inkml:trace>
  <inkml:trace contextRef="#ctx0" brushRef="#br0" timeOffset="55714.9281">8755 15908 281 0,'-3'0'131'16,"3"0"-100"-16,0-2-14 16,0 2-8-16,0-1 1 0,0 1 11 15,0-2 14 1,6 1-5-16,9-1 12 0,3 2-5 15,10 0-2-15,12 0 0 16,10-5 1-16,12-7-1 16,13-9 1-16,1-7-3 15,0 2-4-15,-14 7-2 16,-17 19-12-16,-22 12-12 16,-23 49-3-16,-21 30 4 15,-33 24 1-15,-14 6-4 16,-3-3-1-16,7-15-3 15,14-19-2-15,15-21-11 16,16-17-43-16,19-14-58 16,0-15-103-16</inkml:trace>
  <inkml:trace contextRef="#ctx0" brushRef="#br0" timeOffset="56496.4791">7504 17681 306 0,'-19'-16'211'0,"4"4"-160"16,9 4 13-16,5 4-29 16,1 4-6-16,0 0-19 15,0 8-8-15,0 19 1 16,10 18 27-16,5 14-6 16,3 5-17-16,-4 10-3 15,-5 4-2-15,-1-6 0 16,-5-14-2-16,-1-20 0 0,-1-24 0 15,2-14-3-15,3-17-2 16,6-36-12-16,3-16-5 16,7-8 18-16,7 0 4 15,8 9 0-15,7 12 2 16,0 15 10-16,-8 19 13 16,-9 17-4-16,-11 7-14 15,-5 36-4-15,-10 16 15 16,-1 19 14-16,-24 7-23 15,-18 4-8-15,-14-7 0 16,-5-12 0-16,-1-22-1 16,3-18-3-16,8-15-6 15,14-10-24-15,16 0-38 0,21-3-8 16,9-16-84-16,28-11-236 16</inkml:trace>
  <inkml:trace contextRef="#ctx0" brushRef="#br0" timeOffset="56712.763">8030 17610 418 0,'0'-9'337'0,"15"-11"-305"16,37-11-17-1,12 2-11-15,-1 12-4 0,-11 15-2 16,-21 6-29-16,-14 30-69 16,-17 14-103-16</inkml:trace>
  <inkml:trace contextRef="#ctx0" brushRef="#br0" timeOffset="56879.0231">8147 17847 530 0,'28'-23'209'16,"15"1"-187"-16,18-3 43 0,6 9-56 15,-7 14-9-15,-8 2-47 16,-10 10-139-16,-17 1-181 16</inkml:trace>
  <inkml:trace contextRef="#ctx0" brushRef="#br0" timeOffset="57210.7835">8807 17530 596 0,'9'32'107'16,"18"12"-62"-16,9 4-28 16,4 3-13-16,-3-7-2 15,-9-8-1-15,-9-14-1 16,-8-12-3-16,-8-10-3 0,-3-30 2 15,0-23-4-15,-11-22-2 16,-12-12-14-16,-2-5 3 16,2 8 16-16,10 8 5 15,8 15 4-15,5 11 7 16,8 5 3-16,25 2 7 16,13 1-2-16,15-1 3 15,15-9 14-15,20-5-13 16,7-6 5-16,4 2-6 15,-10 9-17-15,-22 18-5 16,-20 15-11-16,-24 14-49 0,-12 5-114 16,-19 18-180-1</inkml:trace>
  <inkml:trace contextRef="#ctx0" brushRef="#br0" timeOffset="57576.8551">9325 17433 409 0,'0'0'93'16,"15"-12"-43"-16,22-13-13 16,17-11 11-16,8-9-8 0,4-5 21 15,-3 8 14-15,-11 14-13 16,-18 14-39-16,-15 14-13 16,-13 26-8-16,-6 36 3 15,-12 25 9-15,-14 15-14 16,-9 2 0-16,7-7-3 15,7-14-7-15,9-16-28 16,12-21-87-16,-1-32-184 16</inkml:trace>
  <inkml:trace contextRef="#ctx0" brushRef="#br0" timeOffset="60220.5502">6635 12065 237 0,'-11'-10'242'0,"4"1"-212"15,4 4-6-15,1 1-4 16,1 0 15-16,-1 3-4 16,-2-2-5-16,1 0-3 15,2-4 2-15,-1 3 1 16,1-1-3-16,-1 2-6 16,0 3 2-16,1-2 2 15,-1 2-9-15,2 0-6 16,0 0-1-16,0 0-1 15,0 0 0-15,0 0-2 16,0 4-1-16,0 22-1 16,2 8 1-16,10 10 0 15,4 2-1-15,2-1 1 0,0-1-1 16,-2-4 0-16,-4-16 0 16,-4-8 0-16,-1-14 0 15,4-2 2-15,2-28 4 16,5-20-2-16,-1-9-4 15,-9-7 0-15,-8-2 0 16,0-5 0-16,-13-2 0 16,-8 6-1-16,-3 13 0 15,7 18-3-15,3 14 4 16,6 11-2-16,4 7 2 16,3 4-4-16,1 0-5 15,0 0-5-15,0-1-3 0,25-5-5 16,19-5 20-16,21-9 2 31,13-4 1-31,8-3 0 0,3-4-1 0,-2-1-1 16,-11 4-1-16,-9 6-97 15,-21 5-120-15</inkml:trace>
  <inkml:trace contextRef="#ctx0" brushRef="#br0" timeOffset="61235.1551">7075 11906 127 0,'-2'0'151'0,"-1"0"-128"16,2 0-19-16,1 0 2 16,0 0-5-16,0 0 7 15,0 0 11-15,0 0 11 0,-3 0-3 16,3 0 2-16,-1 0-2 15,1-1-2-15,-2 1-6 16,2-2-3-16,-1 2 2 16,1 0-3-16,0 0-4 15,0 0-6-15,0 0 0 16,0 0-2-16,0 0 1 16,0 0 2-16,0 0 3 15,0 0-3-15,0 0-2 16,0 0 2-16,0 0-1 15,0-1 6-15,10-3 14 16,12-4-3-16,13-4 6 16,9-6-5-16,8-6-3 0,2-2 1 15,-2 0 2 1,-8 6 0-16,-10 5-8 0,-13 6-10 16,-8 5-3-16,-7 1-2 15,-3 3 0-15,-3 0-1 16,0 16 1-16,0 18 0 15,0 13 1-15,-12 13-1 16,-9 15 0-16,-4 8 0 16,-3 2 0-16,3-3-7 15,11-11-59-15,6-25-201 16</inkml:trace>
  <inkml:trace contextRef="#ctx0" brushRef="#br0" timeOffset="66555.2936">14230 7595 449 0,'3'-8'43'16,"2"3"-40"-16,-2 4 6 15,-2-3 53-15,-1 4-22 0,0 0-17 16,-24 0 21-16,-17 18-24 16,-13 5-13-16,-8 6-1 15,3 0 1-15,7 5 1 16,13 0-3-16,13-4-4 16,17-7-1-16,9-1 2 15,14-3 2-15,23 0 11 16,11-2 12-16,0-1 12 15,-4 4-13-15,-14 3-2 16,-16 15-8-16,-14 12-4 16,-17 11 12-16,-33 10-11 15,-22-4-12-15,-11-11-1 16,-1-16-1-16,8-20-3 0,10-20-8 16,11 0-27-16,21-15-18 15,17-9-24-15,17 2-7 16,27 3-80-16,25 1-28 15</inkml:trace>
  <inkml:trace contextRef="#ctx0" brushRef="#br0" timeOffset="66921.4264">14558 7892 613 0,'0'2'50'0,"11"-2"-49"15,28 0 30-15,20-19 27 16,16-15-28-16,6-12-5 16,-1-5 0-16,-14-3 3 15,-16 9-9-15,-18 9-11 16,-19 14-4-16,-13 10 1 15,-19 12 4-15,-40 0-4 16,-24 38-5-16,-16 19 0 16,2 13 0-16,12 2 0 15,18 4 2-15,18-7-2 16,19-5 0-16,23-9-2 16,7-13-5-16,34-11-13 0,20-13-34 15,15-16-74-15,18-2-50 16,4-27-96-16</inkml:trace>
  <inkml:trace contextRef="#ctx0" brushRef="#br0" timeOffset="67154.1862">15345 7689 642 0,'-72'41'118'0,"6"15"-102"15,8 6 39-15,18-1-10 0,18-3-28 16,22-7-15-16,0-14-1 16,29-8-1-16,10-13 0 15,7-10 0-15,1-6 0 16,3 0 0-16,-5 0-13 16,-7-8-49-16,-4-3-109 15,-15-12-228-15</inkml:trace>
  <inkml:trace contextRef="#ctx0" brushRef="#br0" timeOffset="67752.6971">16562 7477 106 0,'-8'-20'444'15,"-17"10"-427"1,-3 10-4-16,-11 0 18 0,-12 18-15 16,-11 14 4-16,-6 14 6 15,-1 11 10-15,6 12 5 16,13 8 6-16,16 11-7 16,15 2-8-16,16-9-8 15,3-17-11-15,28-18 2 16,17-24 0-16,18-20-2 15,16-8-4-15,16-43-4 16,14-24-2-16,2-15 0 16,-8-12-1-16,-17 1 2 15,-25 3 0-15,-25 6 0 16,-24 10-2-16,-12 12-1 16,-25 19-1-16,-20 20 0 0,-15 29-1 15,-10 12 1-15,-2 36-1 16,5 11 0-16,15 7 0 15,19 2 0-15,24-2 1 16,9-8 0-16,24-7-1 16,21-8 0-16,12-9-3 15,8-4-12-15,4-5-48 16,0-5-89-16,-14-13-121 16</inkml:trace>
  <inkml:trace contextRef="#ctx0" brushRef="#br0" timeOffset="68234.9131">17332 7575 233 0,'0'-10'403'16,"0"2"-370"-16,30 0-5 0,13 1 21 15,8-2-21-15,-3 3-23 16,-4 2-5-16,-9 4-1 16,-12 0-28-16,-9 1-78 15,-14 15-103-15</inkml:trace>
  <inkml:trace contextRef="#ctx0" brushRef="#br0" timeOffset="68384.9041">17391 7801 278 0,'17'-9'426'0,"21"1"-398"16,21-2 21-16,12-2-18 16,-3 4-31-16,-13 4-24 0,-21-2-197 15</inkml:trace>
  <inkml:trace contextRef="#ctx0" brushRef="#br0" timeOffset="71709.4771">19030 6480 426 0,'0'-5'33'0,"0"3"-18"15,0-2 4-15,0 2 22 16,1 0-10-16,-1 2-16 15,0 0 1-15,0 10-12 0,-13 20 6 16,-14 11 16-16,-6 12-21 16,-7 5-3-16,6 0 0 15,8-5-1-15,16-11 0 16,10-11-1-16,22-13 1 16,29-12 0-16,16-6 5 15,6 0 18-15,-1-11-5 16,-9-4-11-16,-13 3-5 15,-16 1-3-15,-13 5-1 16,-13 6-20-16,-8 0-80 16,-2 0-166-16</inkml:trace>
  <inkml:trace contextRef="#ctx0" brushRef="#br0" timeOffset="71992.4474">19425 6383 198 0,'0'-17'320'0,"0"10"-296"16,0 6 28-16,-2 1-38 16,-8 9-12-16,0 21 7 15,-4 16 17-15,-2 11 4 16,1 14 7-16,-3 15 8 0,-3 9 1 15,-1 7-14-15,-5 9-13 16,-1-1-15-16,1-4-4 16,5-4-11-16,-2-15-40 15,6-12-95-15,-8-23-132 16</inkml:trace>
  <inkml:trace contextRef="#ctx0" brushRef="#br0" timeOffset="72292.3035">18566 7537 769 0,'23'-2'11'0,"57"-9"8"16,45-4 44-16,32-9-14 15,8-1-31-15,-5-2-8 16,-24 3-5-16,-27 0-3 16,-30 4-2-16,-26 5-9 15,-21 9-54-15,-7 6-108 16,-14 0-188-16</inkml:trace>
  <inkml:trace contextRef="#ctx0" brushRef="#br0" timeOffset="73239.3946">18578 8153 408 0,'-5'-4'87'15,"4"4"-42"-15,1 0-2 16,0 9-27-16,6 19-2 16,12 14 27-16,4 10-23 15,1 4-4-15,-1 0-6 16,-2-3-2-16,-3-13-2 16,-4-14-1-16,-4-12-2 15,-4-8 0-15,1-6 1 16,0-13 11-16,3-24-4 15,-2-19-9-15,-7-13-3 0,0-11-1 16,-17-2-2-16,-6 1 1 16,2 15 1-16,6 14 2 15,8 17 2-15,7 12 1 16,0 2-1-16,18 6-2 16,17-3 2-16,16 1 1 15,18-1 3-15,19-4 3 16,16-1 5-16,13-2 11 15,3 0 9-15,-6 4 0 16,-20 3-18-16,-18 6-12 16,-22 6-2-16,-17 6-14 15,-12 0-56-15,-8 14-75 0,-12 8-92 16</inkml:trace>
  <inkml:trace contextRef="#ctx0" brushRef="#br0" timeOffset="73771.133">19196 8144 208 0,'-3'-5'224'0,"-1"3"-191"16,4 2 17-16,0-1-8 16,0-2-22-16,4-1-3 0,15-3 6 15,9-2 11-15,12-6-4 16,14-2 6-16,15-7 2 16,11-2-3-16,1 0-5 15,-7 3-1-15,-18 8 0 16,-18 8-12-16,-18 7-13 15,-14 11-3-15,-6 31 0 16,-17 16 3-16,-18 17 0 16,-14 3-3-16,-7 0 0 15,4-1-1-15,3-11 0 16,11-15-3-16,12-18-14 16,17-17-40-16,9-14-65 15,6-5-74-15</inkml:trace>
  <inkml:trace contextRef="#ctx0" brushRef="#br0" timeOffset="74354.0841">20309 7363 429 0,'0'-2'142'16,"22"-2"-114"-16,11-6-12 15,11-3 9-15,3 1-14 16,-1 0-6-16,-7 5-5 16,-5 6-5-16,-6 1-36 0,-13 3-89 15,-9 14-127 1</inkml:trace>
  <inkml:trace contextRef="#ctx0" brushRef="#br0" timeOffset="74552.5759">20375 7609 551 0,'0'0'97'16,"12"0"-78"-16,14 0 40 15,4 0-35-15,-1 0-24 16,-2 2-4-16,-1 5-68 0,-7-7-213 15</inkml:trace>
  <inkml:trace contextRef="#ctx0" brushRef="#br0" timeOffset="75932.6764">21866 6180 405 0,'0'-8'52'15,"0"6"6"-15,1-3-14 16,4 2-2-16,0-1-10 15,0 3-9-15,-3-1-7 16,-1 2-5-16,-1 0 4 16,0 0-1-16,0 0-7 15,0-1-3-15,0 1-1 16,0 0-2-16,0-2 4 16,0 2 2-16,0 0 5 15,0 0 5-15,0 0 0 16,0 0-2-16,0 0-2 0,0 0-7 15,0-2-2-15,0 2-4 16,0 0 2-16,0 0-2 16,0 0 0-16,-10 0-2 15,-4 8 2-15,-5 10 0 16,-2 7 0-16,-3 2 0 16,2 7 0-16,0 0 0 15,4 0 0-15,4-6 0 16,7-5 0-16,5-9-1 15,2-4 0-15,0-6 1 16,2-2 0-16,17-2 0 16,5 0 0-16,9 0 1 0,4 0-1 15,5 0 0-15,9 0 0 16,0 0 1-16,1 0-1 16,-5 0-2-16,-12 0 0 15,-10 0-9-15,-10 3-24 16,-9 4-38-16,0 3-56 15,-3 2-45-15,-3-6-176 16</inkml:trace>
  <inkml:trace contextRef="#ctx0" brushRef="#br0" timeOffset="76214.7041">22214 6168 465 0,'-15'0'38'0,"3"0"7"16,3 12-2-16,3 9-3 15,-2 12-11-15,4 9 9 16,-3 12 3-16,1 9 1 16,-4 5-10-16,-3 9-11 15,-2 5-9-15,-3-1-12 16,3-1 0-16,-1-7-6 15,4-17-12-15,6-17-37 16,4-17-39-16,2-20-48 16,0-2-6-16,9-16-183 15</inkml:trace>
  <inkml:trace contextRef="#ctx0" brushRef="#br0" timeOffset="76697.3492">22372 6529 182 0,'0'-2'325'16,"0"2"-301"-16,4 9-3 15,2 18 29-15,5 9-11 16,3 10-19-16,2 1-2 0,1-1 2 15,1-1-9-15,3-5-6 16,0-8-3-16,-3-10-1 16,-2-11-1-16,-1-11 2 15,2 0 5-15,-1-22 0 16,0-14-5-16,-5-13-1 16,-5-14-1-16,-6-10 0 15,0-10 0-15,0-8-4 16,-15 1-3-16,-1 9-7 15,1 11 1-15,3 22 8 16,4 16 5-16,4 17 0 16,4 8 1-16,-2 7 1 0,2 0-2 15,3 0 0 1,26 0 1-16,20 0 2 0,19 4 5 16,19-1 0-16,8-3 5 15,9 0 5-15,-1 0-2 16,-7 0-11-16,-15-4-5 15,-17-3-1-15,-19 5-12 16,-18 2-85-16,-21-2-190 16</inkml:trace>
  <inkml:trace contextRef="#ctx0" brushRef="#br0" timeOffset="77146.5204">22925 6485 224 0,'0'-2'249'0,"4"-6"-233"16,24 0 7-16,16-4 27 16,11-4-10-16,11-2-15 15,3-3 1-15,1-1 0 0,-9 3-4 16,-13 4 6-16,-12 5-10 16,-17 6-10-16,-9 2-4 15,-8 2-4-15,-2 0 0 16,-3 17 0-16,-18 11 1 15,-6 8 1-15,3 6-1 16,-3 4 2-16,1 8 0 16,2 6 2-16,-1 3 3 15,3-2 4-15,2 0-10 16,-3-5-2-16,7-3-16 16,-2-1-50-16,3-5-75 15,-4-12-102-15</inkml:trace>
  <inkml:trace contextRef="#ctx0" brushRef="#br0" timeOffset="77462.1767">21772 7416 447 0,'-12'1'142'16,"12"3"-120"-16,17-4 35 0,47 0 7 15,41-5-7-15,49-9-5 16,42-5-12-16,18-1-4 16,1-2-14-16,-24 0 0 15,-37-2-10-15,-39 3-6 16,-40 8-5-16,-29 4-1 15,-24 5-4-15,-12 4-9 16,-8 0-46-16,-2 6-85 16,-9 6-92-16</inkml:trace>
  <inkml:trace contextRef="#ctx0" brushRef="#br0" timeOffset="78376.9501">22160 7816 295 0,'-6'0'140'0,"2"-2"-95"15,2 2 12 1,2 0-35-16,0 0-13 0,0-2 7 16,0 2 9-16,0 0 4 15,0-2 1-15,0-2 9 16,2 3 6-16,20-2-1 15,18-1-15-15,20 0 4 16,16-4-11-16,9-2-2 16,6-2-4-16,-4 0-3 15,-6-3 0-15,-12 4-3 16,-12 2-7-16,-20 6-1 16,-16 1-2-16,-15 2 1 15,-6 14-1-15,-9 26 1 16,-24 19-1-16,-13 20 0 15,-8 4 1-15,2-1-1 0,3-3 0 16,10-17 1-16,11-6-1 16,10-10 0-16,10-6-1 15,5 0-17-15,3-2-84 16,0-1-137-16,-3-11-139 16</inkml:trace>
  <inkml:trace contextRef="#ctx0" brushRef="#br0" timeOffset="81053.7046">14268 11425 244 0,'1'-6'197'0,"1"-1"-165"15,9 0-3-15,6-4 26 16,2-2-3-16,-4 4-14 16,-5 3-10-16,-7 4-1 15,-3 1 9-15,0 1 8 16,-1 0-1-16,-26 0-12 0,-19 17-24 15,-18 17-7-15,-15 17 0 16,-9 10 0-16,1 7 0 16,12 7 0-16,20 0 1 15,22-7-1-15,22-10 1 16,11-12-1-16,16-8 0 16,23-10 0-16,15-6 0 15,11-7 0-15,5-1-6 16,2-1-42-16,-11 3-96 15,-18-5-130-15</inkml:trace>
  <inkml:trace contextRef="#ctx0" brushRef="#br0" timeOffset="81336.4633">14627 11758 423 0,'-33'38'172'0,"11"5"-167"16,20-7 12-16,5-13 9 16,36-13 11-16,21-10-15 15,17-18 2-15,11-28 0 16,-1-12-8-16,-17-3-6 16,-22 3 12-16,-27 9-3 15,-21 10-4-15,-17 7 0 16,-35 12-9-16,-15 12-6 0,-6 8-1 15,9 0-4-15,19 16-21 16,18 7-53-16,25 8-76 16,2-7-119-16</inkml:trace>
  <inkml:trace contextRef="#ctx0" brushRef="#br0" timeOffset="81735.1585">15625 11109 463 0,'-4'-5'177'15,"2"5"-126"-15,2 0 2 16,0 0-35-16,-1 1-17 16,-10 21 0-16,-8 18 0 15,-14 16 1-15,-10 17-1 16,-12 19 0-16,-4 13 0 16,4 7 3-16,13 1 0 15,23-17 2-15,19-22-2 16,19-28-2-16,29-24 1 0,14-15 4 15,7-7 1-15,2-2-1 16,-6-13-7-16,-10-3-2 16,-17 2-26-16,-16 6-60 15,-22-2-114-15</inkml:trace>
  <inkml:trace contextRef="#ctx0" brushRef="#br0" timeOffset="81918.332">15342 11521 610 0,'14'-12'217'16,"22"0"-186"-16,21 0 2 0,18-3-4 16,5 6-25-16,-5 6-4 15,-11 3-44-15,-12 0-110 16,-19 0-98-16</inkml:trace>
  <inkml:trace contextRef="#ctx0" brushRef="#br0" timeOffset="82566.8023">16816 11031 624 0,'0'-9'56'0,"0"9"-43"16,-9 17-10-16,-21 21-1 15,-15 22 3-15,-9 17 1 16,-5 17 11-16,4 12 14 15,10 4-5-15,21-1 7 16,17-14-5-16,7-18-5 16,22-21-9-16,17-25-7 15,10-22 2-15,9-9-2 16,12-39 4-16,9-23-7 16,5-20-1-16,-1-9-1 15,-11-5 1-15,-18 1 2 0,-23 3-5 16,-22 5 1-16,-9 9 0 15,-24 18-1-15,-24 23 0 16,-13 28 0-16,-10 11-3 16,-1 36 1-16,8 9 0 15,18 7 0-15,19-2 2 16,18-4 0-16,9-3 0 16,4-9 0-16,23-4 1 15,9-7-1-15,9-7 1 16,11 0-1-16,7-7-7 15,4 0-55-15,-3-11-138 16,-11-5-333-16</inkml:trace>
  <inkml:trace contextRef="#ctx0" brushRef="#br0" timeOffset="83032.4329">17474 11254 139 0,'0'-8'537'16,"8"4"-486"-1,30 0-7-15,18 1 1 0,12 0-16 16,5-1-18-16,-3-1-8 16,-9 0-3-16,-15 5-1 15,-17 0-43-15,-20 0-106 16,-9 10-141-16</inkml:trace>
  <inkml:trace contextRef="#ctx0" brushRef="#br0" timeOffset="83215.1584">17557 11501 772 0,'15'-4'67'0,"28"-3"-18"15,22-3-12-15,8-2-29 16,0 5-8-16,-12 6-22 16,-19-2-187-16,-21-8-360 15</inkml:trace>
  <inkml:trace contextRef="#ctx0" brushRef="#br0" timeOffset="88402.6315">18837 10828 111 0,'0'-10'64'0,"0"2"-53"15,0 2-2-15,-3-4-9 16,2 3-5-16,-3-4-1 16,4 0 6-16,-2 0-2 15,2-1-7-15,0 1 5 16,0 1 4-16,0 0 0 15,-1 5 4-15,-1 0 21 0,-1-2 18 16,0 4 14-16,0-2 2 16,0 1 5-16,1 1-1 15,2 1-16-15,0 2-22 16,0 0-11-16,0 0-5 16,0 0-1-16,0-2 1 15,-1 2 5-15,-1-2 7 16,1 2 1-16,-2 0 0 15,0-2 0-15,2 2-3 16,1-2-4-16,0 2 0 16,0 0-8-16,0 0-4 15,0 0-3-15,4 20 0 16,8 12 3-16,3 7 9 16,0 4-4-16,-3 0 1 15,1-1-2-15,-2-13-3 0,-4-10-2 16,2-11-1-16,-2-8 2 15,4-16 2-15,5-27 0 16,2-22-3-16,0-18-2 16,-7-12 0-16,-8-8 0 15,-3-2 0-15,-11 5-1 16,-13 9 1-16,5 19 0 16,1 16 0-16,7 22 0 15,6 18 0-15,2 10 0 16,3 6 0-16,0 0-1 15,14 0-2-15,21 8 3 16,20-2 1-16,21-6 2 0,24-4 7 16,28-23 12-16,16-8-3 15,11-7-8-15,-3 0-11 16,-18 2 0-16,-29 9-8 16,-37 13-42-16,-36 10-68 15,-32 8-84-15</inkml:trace>
  <inkml:trace contextRef="#ctx0" brushRef="#br0" timeOffset="89316.7864">19397 10383 114 0,'0'0'188'15,"0"0"-168"-15,0 0 12 0,-2 0-3 16,2 0-21-16,0 0-3 15,0 0 1-15,-1 0 8 16,1 0 8-16,-2 0 4 16,1 0 2-16,1 0-2 15,0 0-4-15,-2 0-6 16,1 0-4-16,1 0 3 16,-3 0-7-16,3 0-2 15,0 0 4-15,0 0-3 16,-1 0-1-16,1 0-2 15,0 0-1-15,0 0-1 16,0-2 0-16,-2 2 0 0,2 0 9 16,0-2 11-16,0 2-2 15,0 0-4-15,0 0-2 16,7-3-2-16,24-1 1 16,17-7 10-16,15-7 3 15,11-4-5-15,4-5-6 16,1-1-7-16,-10 5 4 15,-16 4-3-15,-21 4-6 16,-17 12-3-16,-13-1 0 16,-2 4-2-16,0 14 1 15,-19 26 1-15,-19 19 3 16,-9 18-2-16,-6 6-1 16,1 7 2-16,4-4-1 0,2-5-1 15,7-9 0-15,6-10 0 16,9-12-7-16,9-12-40 15,3-9-63-15,0-12-87 16</inkml:trace>
  <inkml:trace contextRef="#ctx0" brushRef="#br0" timeOffset="89616.3085">18694 11344 558 0,'-6'0'60'0,"6"0"-25"16,42 0 38-16,50-5-23 15,38-12 8-15,30-9-15 16,13-2-1-16,1-3-15 15,-8 3-16-15,-14 8-3 16,-23 9-6-16,-28 8-2 16,-34 3 0-16,-28 11-13 15,-21 12-27-15,-14 2-56 16,-4-3-76-16,-24-12-185 16</inkml:trace>
  <inkml:trace contextRef="#ctx0" brushRef="#br0" timeOffset="95435.5006">19358 11808 198 0,'-22'2'129'0,"1"-2"-114"16,9 0 21-16,2 0 3 15,2 0-16-15,0 0-1 16,1 0 7-16,2 0 0 16,1 0 0-16,4 0-7 15,-1-2 1-15,-1-1 4 16,1-2-2-16,-1-1-1 15,2-4-3-15,0-2 0 16,0-1 8-16,0-4 1 16,16-5-4-16,16-2-6 15,11-1 4-15,12 3 4 16,2 2 1-16,-8 4-6 0,-9 8-8 16,-17 5-2-16,-11 3-9 15,-11 0-4-15,-1 21 0 16,-4 13 0-16,-12 7 0 15,5-3 0-15,11-8-2 16,9-8 0-16,37-8 0 16,15-2 1-16,3 0 1 15,-14 6 0-15,-23 13 3 16,-27 20 5-16,-38 24 5 16,-47 19 10-16,-25 2-8 15,-8-14-11-15,19-27-4 16,28-41 0-16,37-17-38 15,22-60-141-15,12-32-616 0</inkml:trace>
  <inkml:trace contextRef="#ctx0" brushRef="#br0" timeOffset="102700.9729">21209 6778 205 0,'-17'1'35'0,"0"5"-26"16,2-1 17-16,6-1 1 15,3-2 9-15,1-2 14 16,5 0 40-16,0-2-14 16,10-11-3-16,21-2-26 15,14 1 20-15,7 8-20 16,2 4-16-16,-6 2-11 15,-4 10-15-15,-6 19-5 16,-12 9-14-16,-18 11-101 16,-8-3-229-16</inkml:trace>
  <inkml:trace contextRef="#ctx0" brushRef="#br0" timeOffset="103499.2841">18459 10563 754 0,'16'0'52'0,"15"0"-37"15,14 6-5-15,22 2-10 16,8-12-118-16,2-47-582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22:02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3636 6668 324 0,'-72'98'157'16,"17"8"-116"-16,25-1 10 0,21-15-34 16,9-17-7-16,30-13-4 15,18-16-5-15,13-14 1 16,6-10-2-16,3-12-4 16,-4-8-27-16,-2 0-55 15,-6-16-133-15</inkml:trace>
  <inkml:trace contextRef="#ctx0" brushRef="#br0" timeOffset="367.0067">4325 6870 268 0,'-13'0'113'16,"4"0"-110"-16,4 0 25 16,4 0 20-16,-2 2-31 15,3 7 18-15,0 4 10 16,0 3-8-16,4-1-4 16,16-1-6-16,13-6-12 15,13-8-8-15,10 0 14 16,8-26 16-16,1-9-9 15,-10-3 5-15,-15 4-12 16,-16 6-11-16,-19 6-4 16,-7 6 13-16,-35 6-12 0,-14 9-7 15,-10 1-2-15,4 0-4 16,11 3-9-16,14 5-23 16,18 1-38-16,14 0-51 15,14-1-106-15</inkml:trace>
  <inkml:trace contextRef="#ctx0" brushRef="#br0" timeOffset="681.3745">5083 6215 431 0,'-6'-5'37'15,"3"3"12"-15,3 2-5 16,0 0-16-16,0 0-19 16,0 18 22-16,3 15 6 15,-3 16-10-15,0 16 0 16,-5 15-11-16,-9 13-1 16,-1 11-5-16,2 6-8 15,11-14-2-15,2-17-6 16,12-25-4-16,16-19 2 15,6-14 2-15,5-8-7 16,2-9-10-16,-5-4-19 0,-11 0-56 16,-6-9-78-16</inkml:trace>
  <inkml:trace contextRef="#ctx0" brushRef="#br0" timeOffset="881.1973">4973 6620 426 0,'38'-13'92'0,"10"2"-55"16,17-1 28-16,4-5-31 0,-5 1-24 16,-5 1-10-1,-14 3-12-15,-8 3-75 0,-12 5-145 16</inkml:trace>
  <inkml:trace contextRef="#ctx0" brushRef="#br0" timeOffset="1114.0263">5683 6325 517 0,'25'-6'33'0,"12"-1"28"16,5 1-30-16,0-2 0 15,-2 0-26-15,-4-1-5 16,-9 4-5-16,-9 5-69 16,-15 0-152-16</inkml:trace>
  <inkml:trace contextRef="#ctx0" brushRef="#br0" timeOffset="1247.0253">5786 6531 564 0,'4'0'91'16,"17"0"-90"-16,15 0 0 16,10-12-1-16,11-10-17 0,10-10-134 15</inkml:trace>
  <inkml:trace contextRef="#ctx0" brushRef="#br0" timeOffset="1662.8849">8124 5345 313 0,'-49'0'251'0,"-11"30"-221"16,-1 14 29-16,-5 16-4 15,-1 14-11-15,1 8-28 16,6-1-5-16,13-1 6 0,16-7-8 16,15-13-9-16,16-11-1 15,11-12-10-15,29-12-7 16,17-8-25-16,16-9-37 15,5-8-72-15,5 0-79 16</inkml:trace>
  <inkml:trace contextRef="#ctx0" brushRef="#br0" timeOffset="1911.7774">8289 5901 194 0,'-23'32'314'16,"6"-2"-248"-16,12-4 9 0,5-15-27 15,26-11-41 1,17-9-1-16,15-29 14 0,6-12 15 16,1-3-5-16,-13 8-7 15,-16 6 3-15,-21 13-6 16,-15 9-14-16,-32 7 19 16,-27 10-25-16,-12 0-7 15,-2 10-5-15,15 13-23 16,18 3-47-16,19 3-45 15,21-9-45-15,25-13-92 16</inkml:trace>
  <inkml:trace contextRef="#ctx0" brushRef="#br0" timeOffset="2129.2486">8917 5558 269 0,'0'0'272'15,"-15"0"-194"-15,-11 20-28 16,-1 6-1-16,6 0 2 15,11-2-24-15,10-2-22 16,0-2-5-16,20 4 3 16,4 1 30-16,-4 6-11 15,-10 9 18-15,-10 7-15 16,-12 7-16-16,-27 0-8 16,-11-3-1-16,-4-11-7 15,-3-14-53-15,8-7-77 0,4-10-118 16</inkml:trace>
  <inkml:trace contextRef="#ctx0" brushRef="#br0" timeOffset="2394.1904">7334 6579 703 0,'0'0'24'16,"46"-8"5"-16,59-20 27 16,52-10 13-16,42-11-38 15,31 0-9-15,26 0 1 16,14 1-5-16,-5 6-8 0,-20 4-10 16,-41 12 0-1,-50 8 0-15,-47 14-26 0,-52 4-87 16,-36 11-89-16,-26 17-202 15</inkml:trace>
  <inkml:trace contextRef="#ctx0" brushRef="#br0" timeOffset="2809.8269">8058 7027 521 0,'-58'16'106'16,"1"27"-63"-16,-4 9 33 15,6 5-1-15,14 0-30 16,18-15-35-16,20-14-10 16,3-12-1-16,26-11 1 15,12-5 8-15,4 0 33 16,-4 4-6-16,-11 12-8 16,-16 18-12-16,-11 15-5 0,-35 10 0 15,-26 3-8-15,-16-6-2 16,-4-18-9-16,7-23-17 15,17-15-32-15,26-15-49 16,29-21-39-16,14-7-112 16,39-2-156-16</inkml:trace>
  <inkml:trace contextRef="#ctx0" brushRef="#br0" timeOffset="2992.7273">8288 7168 391 0,'0'2'324'16,"0"26"-272"-16,-5 11 17 16,-1 4-23-16,-1-2-35 15,0-8-11-15,4-4-4 16,-1-5-25-16,1-1-35 16,-3 2-39-16,-1-8-121 15</inkml:trace>
  <inkml:trace contextRef="#ctx0" brushRef="#br0" timeOffset="3158.8947">8301 6883 425 0,'0'-11'344'16,"0"9"-307"-1,0 2-37-15,11 0 0 0,4 0-16 16,7 2-60-16,2 23-48 15,0 13-40-15,0 14-55 16</inkml:trace>
  <inkml:trace contextRef="#ctx0" brushRef="#br0" timeOffset="3375.1908">8542 7248 238 0,'13'0'146'0,"-1"0"-29"16,3 0-6-16,1-4-32 15,6-8-13-15,7-3-2 16,5-9-26-16,10-5-12 0,6-4 2 15,2-2-4 1,1 8-4-16,-6 9-1 0,-8 14-5 16,-12 4-6-16,-12 26-8 15,-12 16 1-15,-3 14-1 16,-12 7-1-16,-8 1-28 16,1-8-82-16,12-11-109 15,4-23-259-15</inkml:trace>
  <inkml:trace contextRef="#ctx0" brushRef="#br0" timeOffset="15396.0389">15069 5437 571 0,'-36'0'19'15,"0"17"-17"-15,-1 20 6 16,-1 5 7-16,4-2-6 16,16-6-6-16,18-11 8 15,9-9 4-15,36-10 25 16,9 0 3-16,5-1 8 15,-6 8-8-15,-16 11-39 16,-18 16 0-16,-19 22 3 16,-18 18 3-16,-38 11 6 15,-22 2-4-15,-13-11-4 0,5-18 1 16,11-25-9-16,17-23-8 16,15-14-19-16,20-11-44 15,20-22-45-15,9-8-60 16,34-11-109-16</inkml:trace>
  <inkml:trace contextRef="#ctx0" brushRef="#br0" timeOffset="15661.7828">15151 5456 511 0,'20'-13'54'0,"21"7"4"16,12-2 21-16,7 2-26 16,6 0-20-16,1 1 4 15,-1 0-21-15,-2 3-12 16,-9 2-4-16,-8 0-18 15,-14 0-119-15,-11 7-192 16</inkml:trace>
  <inkml:trace contextRef="#ctx0" brushRef="#br0" timeOffset="16244.8207">15773 5654 320 0,'-2'-6'48'0,"2"6"18"15,0 0-4-15,6 0-17 16,17 4 1-16,11 18 6 15,7 10-13-15,11 12 7 16,4 5-1-16,1 6-11 16,-8 5-2-16,-6-1-9 15,-16 3-18-15,-12-4-4 16,-10-1-1-16,-5 1-4 16,0-6-15-16,-5-6-54 15,-4-13-65-15,0-20-98 16</inkml:trace>
  <inkml:trace contextRef="#ctx0" brushRef="#br0" timeOffset="16443.1984">16283 5764 583 0,'-45'0'63'15,"4"17"-20"-15,-12 18 12 16,-9 10-28-16,-7 5-18 15,3 2-9-15,8-2 0 16,15-3-20-16,10-7-50 16,20-5-51-16,11-13-49 0,2-17-77 15</inkml:trace>
  <inkml:trace contextRef="#ctx0" brushRef="#br0" timeOffset="16710.9444">16580 5842 614 0,'25'-5'31'0,"21"3"26"16,9-1-8-16,-2 1-40 16,-1 0-9-16,-4 2-6 15,-6 0-53-15,-16 0-111 16,-13 0-199-16</inkml:trace>
  <inkml:trace contextRef="#ctx0" brushRef="#br0" timeOffset="16943.351">17453 5320 558 0,'0'17'8'0,"-5"27"38"15,-10 9-20-15,-4 6-20 16,1-3-6-16,-1-1-4 16,-1-1-26-16,1 2-64 15,5-6-76-15</inkml:trace>
  <inkml:trace contextRef="#ctx0" brushRef="#br0" timeOffset="17158.4526">17741 5241 557 0,'-14'29'26'16,"4"15"4"-16,1 6 13 15,0 6-26-15,-3 5-17 16,0 4-4-16,-3 3-48 15,-6-5-139-15</inkml:trace>
  <inkml:trace contextRef="#ctx0" brushRef="#br0" timeOffset="17374.5383">17311 5290 400 0,'33'-9'266'0,"24"7"-256"16,26 0 63-16,14 1-34 15,9-1-20-15,3 0-8 16,-3 2-7-16,-6 0-4 16,-13 0 0-16,-15 16-34 15,-27 6-130-15,-24 7-171 16</inkml:trace>
  <inkml:trace contextRef="#ctx0" brushRef="#br0" timeOffset="17624.5727">17138 6080 595 0,'27'-18'70'16,"36"-1"-44"-16,25-5 42 16,20 0-23-16,10 2-17 15,0 4-1-15,-3 2-11 0,-13 4-10 16,-20 8-6-16,-21 4-1 16,-24 0-32-16,-16 11-104 15,-21 6-105-15</inkml:trace>
  <inkml:trace contextRef="#ctx0" brushRef="#br0" timeOffset="18056.2171">17656 6213 10 0,'-9'0'422'0,"-18"0"-365"15,-3 17-7-15,-7 15-5 16,-7 9-4-16,-3 8-6 15,6 8 8-15,11 1 3 16,14-3-8-16,16-11-20 16,2-15-6-16,29-15-3 0,14-14 7 15,9-8 6-15,4-26-2 16,0-6 4-16,-12 0-2 16,-18 8 9-16,-22 6-14 15,-9 8-7-15,-40 2-6 16,-12 9-4-16,-6 5-1 15,10 2-3-15,21 0-17 16,21 13-71-16,11-5-95 16,34-8-168-16</inkml:trace>
  <inkml:trace contextRef="#ctx0" brushRef="#br0" timeOffset="18604.8989">19279 5757 380 0,'24'0'122'15,"19"-3"-52"1,23 1 21-16,8 0-37 0,-2-2-19 16,-11-2-20-16,-20 1-15 15,-16 5-2-15,-18 0-32 16,-7 3-82-16,-18 17-116 16</inkml:trace>
  <inkml:trace contextRef="#ctx0" brushRef="#br0" timeOffset="18754.5323">19316 6029 479 0,'30'0'89'15,"21"0"-19"1,14 0-12-16,12 0-32 0,-4-7-24 16,-11 2-2-16,-12 1-47 15,-16-5-219-15</inkml:trace>
  <inkml:trace contextRef="#ctx0" brushRef="#br0" timeOffset="19203.383">20556 5696 353 0,'-46'47'171'0,"-9"24"-99"15,4 15 9-15,8 7-20 16,17 1-14-16,23-16-4 16,11-20-17-16,41-24-12 15,21-23 2-15,24-11 6 0,16-30-9 16,10-26-4-16,-6-15 1 16,-20-9 1-16,-28 2 8 15,-31 6 0-15,-34 5-14 16,-16 5 5-16,-39 12-7 15,-18 20-2-15,-14 26-1 16,-5 6 0-16,6 32-7 16,12 8-48-16,28 0-109 15,22-7-200-15</inkml:trace>
  <inkml:trace contextRef="#ctx0" brushRef="#br0" timeOffset="20234.7296">14279 11019 282 0,'0'-10'236'0,"-1"0"-204"0,1 3 12 15,0-4-4-15,6 0-9 16,0 4 11-16,-3 2 19 16,-3 3-10-16,0 2-21 15,-11 16-7-15,-14 22-3 16,-5 12-6-16,5-1-13 16,14-9-1-16,11-10 0 15,14-11 0-15,22-6 0 16,10 1 1-16,0-4 4 15,-7 3 4-15,-11 7 12 16,-14 10-2-16,-14 9-7 16,-19 14-3-16,-30 1-7 0,-9-5-2 15,-1-15-11 1,8-26-35-16,12-10-86 0,8-46-129 16</inkml:trace>
  <inkml:trace contextRef="#ctx0" brushRef="#br0" timeOffset="20384.5903">14509 10738 518 0,'33'-10'202'16,"9"3"-141"-16,13 1 16 16,3 0-56-16,-1 3-21 15,-5 3-7-15,-2 0-98 16,-12 0-199-16</inkml:trace>
  <inkml:trace contextRef="#ctx0" brushRef="#br0" timeOffset="20816.1826">15401 11137 558 0,'0'0'111'16,"15"1"-91"-16,15 26 18 15,12 11 18-15,10 4-17 16,-1 5-13-16,0 0-13 0,-11-1-5 15,-7 1-8 1,-8-4-2-16,-9-1-7 0,-7-4-53 16,-7-11-93-16,-2-20-151 15</inkml:trace>
  <inkml:trace contextRef="#ctx0" brushRef="#br0" timeOffset="20948.9839">15755 11065 614 0,'-51'0'103'0,"-4"37"-39"16,-6 14-26-16,-5 11-32 16,8 4-6-16,13-3-12 0,18-2-80 15,17-16-143 1</inkml:trace>
  <inkml:trace contextRef="#ctx0" brushRef="#br0" timeOffset="21232.5246">16347 11077 743 0,'14'0'68'16,"29"0"-54"-16,19 5 28 15,12 8-42-15,-6 1-1 16,-5 4-91-16,-24-8-222 16</inkml:trace>
  <inkml:trace contextRef="#ctx0" brushRef="#br0" timeOffset="21548.5681">17541 10340 571 0,'0'14'39'0,"0"30"14"15,0 17-20-15,-7 11-16 16,-9 6-10-16,-4 4-3 0,-6 3-4 15,2 5-4-15,-1-1-35 16,3-19-130-16,8-30-135 16</inkml:trace>
  <inkml:trace contextRef="#ctx0" brushRef="#br0" timeOffset="21730.3683">17742 10430 594 0,'0'0'105'0,"8"9"-77"16,2 25 2-16,-2 15-17 0,-7 6-12 15,-1 4-1 1,0 3-18-16,-12-1-54 0,-15 0-108 16,-13-11-123-16</inkml:trace>
  <inkml:trace contextRef="#ctx0" brushRef="#br0" timeOffset="21913.5648">17375 10328 732 0,'57'-8'64'0,"31"8"6"15,18 0-28-15,6 1-28 16,-5 6-11-16,-2 2-3 15,-11 8-4-15,-11 14-88 0,-17 0-245 16</inkml:trace>
  <inkml:trace contextRef="#ctx0" brushRef="#br0" timeOffset="22229.5376">16856 11198 807 0,'76'-9'21'0,"60"-5"55"16,49-1-21-16,19-7-31 16,-7 1-21-16,-31 6-1 15,-41 4-2-15,-46 7-13 16,-31 4-48-16,-34 0-138 16,-14 2-295-16</inkml:trace>
  <inkml:trace contextRef="#ctx0" brushRef="#br0" timeOffset="22644.8548">17628 11406 221 0,'-41'0'373'16,"-9"0"-328"-16,-6 26 6 15,-7 14-13-15,1 14 1 16,3 9 6-16,20 12 3 15,22-3-15-15,17-12-4 16,37-17-18-16,32-28-2 16,24-15 6-16,11-26-2 15,-3-28 0-15,-14-7 1 16,-31 3-10-16,-36 12 0 16,-23 12 0-16,-58 10-1 15,-32 6-3-15,-10 9-4 16,11 6-29-16,34 3-54 15,37 0-146-15</inkml:trace>
  <inkml:trace contextRef="#ctx0" brushRef="#br0" timeOffset="23925.2917">17418 11474 38 0,'5'-6'75'16,"-2"4"-23"-16,0-1-10 16,3-2-8-16,2 1 0 15,3-4 0-15,3-2 5 16,-1-1-8-16,1-2-8 0,0 1 9 15,0 0-3-15,-2-1-9 16,1 2-8-16,-1 1 0 16,3 0-1-16,2-2 1 15,3 0 8-15,9-4 4 16,4-2 7-16,8-4 9 16,5-2-9-16,1 4 9 15,-3 1-9-15,-9 7-6 16,-8 2-16-16,-14 6-8 15,-5 4-1-15,-3 0-7 16,-2 3-58-16,-3 6-153 16</inkml:trace>
  <inkml:trace contextRef="#ctx0" brushRef="#br0" timeOffset="24340.9543">18606 11003 588 0,'0'-9'145'0,"16"4"-81"15,38-1-21-15,24 0-19 16,14 1-10-16,-1 5-9 16,-17 0-5-16,-21 1-6 15,-26 23-76-15,-27 4-158 0,-42 0-290 16</inkml:trace>
  <inkml:trace contextRef="#ctx0" brushRef="#br0" timeOffset="24473.7232">18727 11240 434 0,'21'-11'370'16,"10"10"-352"-16,26 1 41 15,16 0-41-15,6 0-18 16,-3 7-7-16,-13 6-114 16,-24-13-367-16</inkml:trace>
  <inkml:trace contextRef="#ctx0" brushRef="#br0" timeOffset="24856.3588">20180 10943 491 0,'3'-4'261'0,"4"4"-232"16,4 22 17-16,1 14 7 15,0 13-28-15,-6 12-1 16,-3 7-16-16,-3 2-4 16,0-1-4-16,-9-2 0 15,-9-5-2-15,1-3-26 16,0-4-84-16,-1-11-90 16,6-24-138-16</inkml:trace>
  <inkml:trace contextRef="#ctx0" brushRef="#br0" timeOffset="25055.9254">20527 10997 623 0,'0'0'162'0,"0"27"-128"16,0 18 10-16,0 13-31 15,0 6-7-15,0 2 3 16,-8 0-2-16,-1-3-7 15,-2-2-3-15,-3-3-25 16,-2-2-60-16,-7-8-93 16,-9-17-143-16</inkml:trace>
  <inkml:trace contextRef="#ctx0" brushRef="#br0" timeOffset="25305.2549">20017 10925 741 0,'0'-6'164'0,"13"6"-121"15,49 0-5-15,41 0-14 16,27 0-11-16,13-3-13 16,-9-8 0-16,-19-4 0 15,-27 1 0-15,-31 4 0 16,-27 3 0-16,-17 4 0 0,-13 3 0 15,0 3-4-15,-27 18-93 16,-29-5-231-16</inkml:trace>
  <inkml:trace contextRef="#ctx0" brushRef="#br0" timeOffset="28497.5544">5566 9475 655 0,'-64'16'9'0,"-3"27"-8"15,3 8 1-15,2 13 10 16,6 5 9-16,10-2-1 16,16-14-12-16,18-17-7 15,12-16 1-15,23-13 8 16,21-5 23-16,11-2 15 15,-1 0-11-15,-8 12-21 16,-13 14-6-16,-21 19-3 0,-12 14 0 16,-21 11-2-16,-26-3-3 15,-16-14-2-15,-6-20-1 16,5-21-11-16,9-12-37 16,22-4-75-16,22-18-75 15,11-6-175-15</inkml:trace>
  <inkml:trace contextRef="#ctx0" brushRef="#br0" timeOffset="28713.9523">5908 9571 495 0,'-15'31'175'15,"6"16"-174"-15,6 6 0 16,0 7-1-16,0-1-5 16,-1 1-28-16,-3 0-56 15,0 0-63-15,-3-12-135 16</inkml:trace>
  <inkml:trace contextRef="#ctx0" brushRef="#br0" timeOffset="28863.3705">6008 9366 559 0,'0'0'58'16,"-1"11"-58"-16,1 20-39 16,0 15-59-16,0 5-213 15</inkml:trace>
  <inkml:trace contextRef="#ctx0" brushRef="#br0" timeOffset="29092.6733">6244 9732 526 0,'13'-21'82'0,"11"7"-30"16,7 3 23-16,1 5-13 15,-1 6-34-15,-4 0-11 0,-6 20-8 16,-6 13-7-16,-6 8-2 15,-5 3 0-15,-4 3-1 16,0-2-4-16,0-6-3 16,0-12-17-16,-6-10-2 15,3-10-27-15,2-4-33 16,1-3-79-16,0 0-203 16</inkml:trace>
  <inkml:trace contextRef="#ctx0" brushRef="#br0" timeOffset="29977.0376">6932 9430 439 0,'10'0'186'15,"8"17"-181"-15,10 12 29 16,10 7 0-16,-2 5-14 15,-2 3-11-15,-3 5 3 16,-4 4-3-16,-5 5-8 0,-4-3-1 16,-6-6-3-16,-1-13-17 15,-1-18-58-15,7-18-133 16,-1-29-108-16</inkml:trace>
  <inkml:trace contextRef="#ctx0" brushRef="#br0" timeOffset="30110.4144">7290 9394 587 0,'-72'60'92'0,"2"21"-45"15,-3 13-3-15,1 6-26 16,8-6-18-16,21-9-21 16,25-22-152-16,18-36-199 0</inkml:trace>
  <inkml:trace contextRef="#ctx0" brushRef="#br0" timeOffset="30525.7131">7849 9564 460 0,'0'-11'135'0,"17"2"-107"16,14-4 22-16,12-6 13 16,4 0-23-16,-1 1-19 15,-6 2-18-15,-15 7-3 0,-14 9-20 16,-11 0-54-16,-6 12-94 15,-27 19-82-15</inkml:trace>
  <inkml:trace contextRef="#ctx0" brushRef="#br0" timeOffset="30675.4281">7880 9718 477 0,'0'0'69'0,"11"0"-3"16,20-9 15-16,17-1-35 15,7-3-36-15,2 2-10 16,-3 4-15-16,-2 1-104 0,-9-3-171 16</inkml:trace>
  <inkml:trace contextRef="#ctx0" brushRef="#br0" timeOffset="30941.699">8598 9571 585 0,'0'42'89'15,"36"-11"-52"-15,19-19-15 16,11-12-8-16,5-29 8 16,1-27-1-16,-8-17 8 0,-12-5 6 15,-19 6-7 1,-25 16 11-16,-10 18-19 0,-40 18-11 15,-19 19-9-15,-12 1-2 16,4 21-3-16,14 9-13 16,24 4-82-16,22-14-135 15</inkml:trace>
  <inkml:trace contextRef="#ctx0" brushRef="#br0" timeOffset="32804.7589">10202 9418 372 0,'2'-10'60'0,"-2"5"10"0,0-2 0 15,0 3-11-15,-17 2-32 16,-8 2-17-16,-11 0 15 16,-9 16-1-16,2 12 7 15,1 8-6-15,8 1-5 16,16 0-11-16,10-6-6 15,8-7-3-15,6-8 0 16,21-14 0-16,10-2 1 16,7-17 1-16,3-16-2 15,-3 0 0-15,-10 5 3 16,-10 9-3-16,-5 15 1 16,-7 4 0-16,-6 18-1 15,-3 18 0-15,-3 5 3 0,0-2-3 16,0-7-2-16,3-8-9 15,3-17-37-15,5-7-50 16,6-7-46-16,0-20-164 16</inkml:trace>
  <inkml:trace contextRef="#ctx0" brushRef="#br0" timeOffset="33003.3549">10536 9069 655 0,'-7'10'20'0,"7"22"-4"15,0 10 12-15,4 9-21 16,1 1-7-16,-5 6-4 16,0 0-28-16,-6-2-83 15,-17-6-59-15,-3-15-75 16</inkml:trace>
  <inkml:trace contextRef="#ctx0" brushRef="#br0" timeOffset="33136.3559">10381 9383 381 0,'6'-42'121'15,"18"7"-12"-15,9 5-54 16,7 6-31-16,5 10-17 16,4 3-4-16,-1 8-3 0,-1 3-15 15,-8 0-124 1,-12 6-330-16</inkml:trace>
  <inkml:trace contextRef="#ctx0" brushRef="#br0" timeOffset="33834.6276">6941 10844 328 0,'-6'-4'163'16,"1"2"-105"-16,5 2 1 16,0 0-34-16,22 6-2 15,10 16 23-15,8 14-9 16,2 6-5-16,0 11 4 15,-4 3-28-15,-5 6-5 16,-6 1-3-16,-6 1-1 16,-8-5-9-16,-5-6-31 15,-6-15-64-15,-1-20-99 16,-1-18-100-16</inkml:trace>
  <inkml:trace contextRef="#ctx0" brushRef="#br0" timeOffset="34017.5481">7279 10888 562 0,'-39'20'121'0,"1"30"-110"15,-3 14-1-15,-3 11-2 16,0 3-8-16,1-3-2 16,4-10-13-16,8-10-26 15,12-13-49-15,14-10-58 16,5-18-159-16</inkml:trace>
  <inkml:trace contextRef="#ctx0" brushRef="#br0" timeOffset="34316.8152">7439 10999 368 0,'4'0'218'15,"14"0"-192"-15,12-2 5 0,12-5 11 16,4 0-20-16,2 1-15 15,-11 4-7-15,-9 2-2 16,-15 3-54-16,-13 24-111 16,-8 7-196-16</inkml:trace>
  <inkml:trace contextRef="#ctx0" brushRef="#br0" timeOffset="34483.1357">7537 11211 483 0,'8'-2'175'0,"14"-1"-137"0,14-3 7 16,9-1-9-16,-1 1-35 15,-2 1-1-15,-9 2-64 16,-3-1-126-16,-9-4-172 16</inkml:trace>
  <inkml:trace contextRef="#ctx0" brushRef="#br0" timeOffset="34849.1047">8218 10735 340 0,'-24'35'119'0,"0"13"-48"16,4 10-3-16,7 9-18 15,10-5-19-15,3-9-1 16,9-16-5-16,18-19-18 16,13-18 13-16,6-16 14 15,10-30 2-15,3-20-14 16,-2-9-11-16,-9-1 0 15,-15 10 10-15,-20 14-10 16,-13 16-7-16,-27 16-4 16,-23 13-1-16,-7 7-7 0,1 16-16 15,13 17-49-15,15 10-88 16,17-2-144-16</inkml:trace>
  <inkml:trace contextRef="#ctx0" brushRef="#br0" timeOffset="35032.4878">8555 11097 464 0,'-29'30'249'0,"1"16"-203"16,-3 6-24-16,-1 1-6 15,3-3-16-15,2-10-1 0,10-12-46 16,10-12-122-16,7-9-141 15</inkml:trace>
  <inkml:trace contextRef="#ctx0" brushRef="#br0" timeOffset="35381.1099">9108 10781 306 0,'-1'0'333'16,"-1"27"-307"-16,2 17-2 15,0 12 15-15,0 3-21 16,0 5-8-16,0-6-3 16,0-4-7-16,0-6-7 0,-1-11-27 15,1-14-69 1,0-22-124-16</inkml:trace>
  <inkml:trace contextRef="#ctx0" brushRef="#br0" timeOffset="35564.54">9286 10794 388 0,'0'0'241'0,"0"30"-196"15,0 12-2-15,0 9-27 16,0 4-3-16,3 2-8 15,0 1-5-15,-3-2-1 0,0-1-32 16,-3-2-72 0,-18-11-131-16</inkml:trace>
  <inkml:trace contextRef="#ctx0" brushRef="#br0" timeOffset="35746.4125">9056 10792 222 0,'12'-16'627'0,"7"16"-575"16,19-4-34-16,19 0-6 15,11-5-4-15,4-5-6 16,-5 1-2-16,-9 2-10 16,-12 5-87-16,-4 4-107 15,-16-2-238-15</inkml:trace>
  <inkml:trace contextRef="#ctx0" brushRef="#br0" timeOffset="48615.4014">16969 7324 224 0,'-1'-7'433'0,"-17"7"-416"16,0 0 12-16,-7 15-4 16,-13 16-8-16,-8 13-12 15,-3 7-2-15,4 2 0 0,14-4 0 16,14-11-3 0,17-11 0-16,9-8 2 0,26-5 13 15,7-2 19-15,1-1 12 16,-7 3-1-16,-13 6-13 15,-20 11 1-15,-4 7-5 16,-35 10-12-16,-15 5-16 16,-5-5 0-16,-4-7-7 15,2-14-20-15,7-17-25 16,5-10-36-16,15-2-21 16,12-23-12-16,19-8-51 15,2-9-59-15</inkml:trace>
  <inkml:trace contextRef="#ctx0" brushRef="#br0" timeOffset="48831.609">16896 7383 616 0,'47'-13'37'15,"17"-3"26"-15,15-6-10 16,2-5-32-16,-6 2-21 16,-10 3-10-16,-15 6-32 15,-16 8-74-15,-17 8-117 16</inkml:trace>
  <inkml:trace contextRef="#ctx0" brushRef="#br0" timeOffset="49080.9989">17407 7479 157 0,'7'14'597'15,"6"16"-594"-15,16 7 30 16,8 9 8-16,5 6-18 0,1 2-19 15,-4 2-4-15,-8-1-3 16,-10-1-14-16,-13 2-44 16,-8 0-41-16,0-4-90 15,-6-17-185-15</inkml:trace>
  <inkml:trace contextRef="#ctx0" brushRef="#br0" timeOffset="49247.3163">17760 7595 304 0,'-37'0'383'0,"-15"30"-348"15,-13 12 26-15,-7 9-18 0,-6 6-35 16,3 2-8 0,11-3-20-16,21-1-86 0,22-15-80 15,21-14 1-15</inkml:trace>
  <inkml:trace contextRef="#ctx0" brushRef="#br0" timeOffset="49496.68">18070 7472 561 0,'16'0'55'15,"12"0"-18"-15,15 0 13 16,2 0-40-16,-3 0-10 16,-9 0-11-16,-16 0-67 15,-11 2-123-15</inkml:trace>
  <inkml:trace contextRef="#ctx0" brushRef="#br0" timeOffset="49646.2929">18054 7717 369 0,'22'-15'279'0,"8"1"-246"16,12-2 4-16,7-4-36 15,3 4-1-15,-4-5-26 16,-3-1-164-16</inkml:trace>
  <inkml:trace contextRef="#ctx0" brushRef="#br0" timeOffset="49912.047">19014 7011 489 0,'1'8'70'16,"-1"22"-6"-16,0 10-2 16,0 9-35-16,0 5-16 15,-8-2-11-15,-4 2-1 16,-1-5-14-16,-2-4-49 15,0-12-101-15,5-17-238 16</inkml:trace>
  <inkml:trace contextRef="#ctx0" brushRef="#br0" timeOffset="50095.2371">19255 6894 170 0,'0'0'409'0,"0"22"-388"16,0 13 30-16,0 9-8 16,-4 10-26-16,-5 6-17 15,-5 4-5-15,-7 7-51 16,-4-5-105-16,-9-8-219 16</inkml:trace>
  <inkml:trace contextRef="#ctx0" brushRef="#br0" timeOffset="50278.3495">19009 6977 534 0,'31'-19'212'0,"12"8"-152"16,13 3-10-16,5 0-34 15,2 1-14-15,2 0-2 16,-1 6-16-16,0 1-92 15,-1 0-106-15</inkml:trace>
  <inkml:trace contextRef="#ctx0" brushRef="#br0" timeOffset="50578.8083">18725 7477 733 0,'52'-5'37'0,"35"-6"-24"15,30-3 48-15,8-3-38 16,-1-2-14-16,-15 0-7 16,-23 4-2-16,-26 6-43 15,-23 6-106-15,-23 1-174 16</inkml:trace>
  <inkml:trace contextRef="#ctx0" brushRef="#br0" timeOffset="50943.2002">18963 7670 693 0,'-66'47'29'0,"3"17"24"16,6 12-1-16,15 7-15 16,17-7-19-16,25-12-12 15,9-24-6-15,36-27-4 16,20-13 3-16,12-27 1 16,2-24 0-16,-4-9 3 15,-22 5 23-15,-22 11 8 0,-31 11-15 16,-17 14-5-16,-38 14-11 15,-17 5-3-15,-7 22-12 16,10 18-42-16,17-6-126 16,19-7-215-16</inkml:trace>
  <inkml:trace contextRef="#ctx0" brushRef="#br0" timeOffset="51724.7042">18493 8775 654 0,'24'0'56'16,"22"24"1"-1,16 11 8-15,3 7-26 0,-7 7-25 16,-15 5-13-16,-12 2-1 16,-10 2-3-16,-9 0-8 15,-6 2-36-15,-6-1-55 16,0-11-56-16,0-20-169 16</inkml:trace>
  <inkml:trace contextRef="#ctx0" brushRef="#br0" timeOffset="51890.8077">18910 8838 663 0,'-81'38'65'16,"-9"11"-10"-16,-5 13-22 0,-1 8-27 16,7 0-6-16,17 0-18 15,18-7-60-15,23-9-69 16,19-18-101-16</inkml:trace>
  <inkml:trace contextRef="#ctx0" brushRef="#br0" timeOffset="52156.878">19252 8943 247 0,'5'0'567'16,"12"4"-563"-16,18-4 3 15,14 1-6-15,3-1-1 16,-6 0-14-16,-14 5-105 15,-22 1-147-15</inkml:trace>
  <inkml:trace contextRef="#ctx0" brushRef="#br0" timeOffset="52289.6189">19268 9171 719 0,'33'-20'114'16,"9"4"-71"-16,15-6-11 15,-1 4-32-15,-6 5-30 16,-16-4-176-16</inkml:trace>
  <inkml:trace contextRef="#ctx0" brushRef="#br0" timeOffset="53054.6603">20295 8246 564 0,'0'0'120'16,"0"4"-94"0,0 24-2-16,-2 13 14 0,-8 10-26 15,-5 6-6-15,-2 0-3 16,-3-1-3-16,-2-3-3 15,-2-2-9-15,1-7-37 16,1-10-61-16,11-17-93 16</inkml:trace>
  <inkml:trace contextRef="#ctx0" brushRef="#br0" timeOffset="53237.629">20501 8332 320 0,'4'-4'235'0,"-2"4"-177"16,1 8-6-16,1 19 1 16,1 9-28-16,-4 8-11 15,-1 2-14-15,0 0-1 16,0 2-35-16,-16-4-75 16,-11-7-89-16</inkml:trace>
  <inkml:trace contextRef="#ctx0" brushRef="#br0" timeOffset="53420.4713">20083 8200 591 0,'54'-11'111'16,"24"11"-47"-16,23 0 8 15,12 8-39-15,11 1-12 16,-4-3-10-16,-10-4-11 15,-16 0-4-15,-27 4-35 16,-20 2-108-16,-22 4-167 16</inkml:trace>
  <inkml:trace contextRef="#ctx0" brushRef="#br0" timeOffset="53652.9588">19998 8935 876 0,'54'-9'19'0,"44"-10"-10"16,39-4 16-16,19-2-19 15,0 2-5-15,-18 1-1 16,-25 4-6-16,-31 2-39 15,-24 0-117-15,-28 0-207 16</inkml:trace>
  <inkml:trace contextRef="#ctx0" brushRef="#br0" timeOffset="57294.3853">20143 9151 189 0,'-24'0'228'0,"3"2"-220"15,6 1 1-15,6-1 1 16,4-2 8-16,4 0 4 15,1 0 8-15,0 0 6 16,0 0 8-16,3 0-14 16,17-9-2-16,8-2 22 15,6 0 0-15,2 3-2 0,-6 4-11 16,-11 0-8-16,-10 4-12 16,-9 0-9-16,0 16 5 15,-12 18 10-15,-14 7-13 16,-6 5-10-16,2-6 0 15,11-7-1-15,5-11-3 16,14-8-2-16,0-6 0 16,23-5 2-16,10 1 4 15,2 5 3-15,-6 0 4 16,-13 7 4-16,-16 10 5 16,-9 11 5-16,-36 7-4 0,-17 7-16 15,-11-8-1 1,4-6-11-16,14-13-23 0,16-17-35 15,18-7-48-15,20 0-42 16,6-22-104-16</inkml:trace>
  <inkml:trace contextRef="#ctx0" brushRef="#br0" timeOffset="57577.0205">20602 9204 478 0,'-43'28'149'0,"4"10"-87"15,15 6-12-15,16-6-9 16,8-6-16-16,22-13-11 16,28-16 1-16,21-3-3 15,13-25 11-15,-1-16 8 16,-10-7 4-16,-25 2-12 15,-28 7 3-15,-20 9-1 16,-34 11-11-16,-33 8-14 16,-14 8-6-16,8 3-28 15,21 0-62-15,27-9-127 16</inkml:trace>
  <inkml:trace contextRef="#ctx0" brushRef="#br0" timeOffset="64011.6961">15489 12689 431 0,'0'-6'208'16,"-9"4"-182"-16,8 1 30 15,-3 1-13-15,-5 1-15 16,-5 23-11-16,-7 12-4 16,-3 9-4-16,6 5 0 0,7-3-2 15,11-4-1-15,8-10 0 16,27-8 1-16,8-5 5 15,6-3 7-15,-8 1 14 16,-15 2-4-16,-17 12-8 16,-9 8 0-16,-34 11-1 15,-23 6-18-15,-10-4-2 16,-6-9 0-16,0-14-14 16,6-22-17-16,7-8-22 15,15-14-47-15,17-13-44 16,20-4-59-16,8-8-11 15</inkml:trace>
  <inkml:trace contextRef="#ctx0" brushRef="#br0" timeOffset="64244.2247">15552 12613 619 0,'34'-17'70'16,"18"3"4"-16,16 1-15 15,5-2-35-15,3 4-17 16,-6 3-7-16,-6 5-3 0,-12 3-39 16,-13 0-96-1,-18 9-143-15</inkml:trace>
  <inkml:trace contextRef="#ctx0" brushRef="#br0" timeOffset="64493.3662">16080 12819 700 0,'5'23'59'0,"20"13"-7"16,11 11-24 0,7 5-17-16,-4 8-2 0,-9 1-7 15,-10-2-2-15,-7-5-7 16,-6-5-27-16,-7-7-56 16,2-12-98-16,-2-18-264 15</inkml:trace>
  <inkml:trace contextRef="#ctx0" brushRef="#br0" timeOffset="64642.9577">16431 12805 810 0,'-123'75'44'16,"-9"27"-7"-16,6 7-29 0,23-5-8 15,29-8-36-15,37-31-146 16,23-29-425-16</inkml:trace>
  <inkml:trace contextRef="#ctx0" brushRef="#br0" timeOffset="65274.995">16905 13015 569 0,'12'-11'60'16,"23"-3"-12"-16,14-2-7 16,6 1-21-16,-2 1-20 15,-6 1 0-15,-13 9-29 16,-11 4-104-16,-23 0-146 15</inkml:trace>
  <inkml:trace contextRef="#ctx0" brushRef="#br0" timeOffset="65441.1142">17025 13191 881 0,'0'0'66'0,"13"0"-44"15,18 0-7-15,9 11-14 16,5-2-1-16,-3 2-34 16,-5-6-185-16,-19-5-355 15</inkml:trace>
  <inkml:trace contextRef="#ctx0" brushRef="#br0" timeOffset="67818.8905">18384 12423 499 0,'-3'0'75'15,"3"0"-28"-15,25 0-15 16,17 0-23-16,18-9 8 15,8-1 6-15,5-4-3 16,-4 2 6-16,-10 2 2 16,-15 5-4-16,-13 2-19 15,-15 3-5-15,-11 0-1 16,-5 8-1-16,-12 20 2 16,-22 10 1-16,-12 5-1 15,-10 6 1-15,0 2-1 16,-1-1 1-16,11-2 0 15,7-8-1-15,10-11-1 0,13-10-9 16,13-8-43-16,3-10-51 16,24-1-72-16,13-7-163 15</inkml:trace>
  <inkml:trace contextRef="#ctx0" brushRef="#br0" timeOffset="68034.9581">19066 12562 618 0,'-14'19'43'16,"4"3"2"-16,2 2-24 16,1 5-12-16,-5 1-9 15,3-1-1-15,0 0-8 0,0-5-33 16,0-6-42-16,9-7-70 15,0-11-229-15</inkml:trace>
  <inkml:trace contextRef="#ctx0" brushRef="#br0" timeOffset="68201.0556">19297 12513 530 0,'0'0'100'0,"0"12"-56"15,0 15-7-15,0 10-27 16,-2 3-10-16,-11 4-1 16,-4 0-10-16,-6-1-36 0,-4-3-95 15,-6-9-169-15</inkml:trace>
  <inkml:trace contextRef="#ctx0" brushRef="#br0" timeOffset="68400.7478">18890 12541 645 0,'34'-15'112'0,"23"6"-44"16,22 1-21-16,13 3-26 16,10 2-11-16,-2 1-8 0,-4 2-2 15,-16 0-9-15,-19 2-59 16,-25 14-85-16,-17 4-112 15</inkml:trace>
  <inkml:trace contextRef="#ctx0" brushRef="#br0" timeOffset="68666.8224">18345 13081 788 0,'39'-12'62'16,"52"-6"-45"-16,46-10 41 16,36-5-20-16,14 0-21 15,-7-1-10-15,-19 3-6 16,-31 3-1-16,-40 10-16 15,-40 10-73-15,-32 8-98 16,-18 0-122-16</inkml:trace>
  <inkml:trace contextRef="#ctx0" brushRef="#br0" timeOffset="69115.6814">18945 13229 561 0,'-63'24'53'15,"5"8"11"-15,4 7-18 16,8 11-4-16,9 10-3 16,11 2-22-16,19-2 0 15,7-13-4-15,16-14-5 16,27-18-6-16,17-15 1 15,12-7 0-15,3-28 1 16,-10-5 11-16,-22 0 16 16,-31 9-2-16,-25 10-12 15,-53 12-5-15,-28 9-12 16,-12 0 0-16,14 16-7 16,28 7-25-16,31 0-79 0,31-8-149 15</inkml:trace>
  <inkml:trace contextRef="#ctx0" brushRef="#br0" timeOffset="70129.9694">16005 14733 419 0,'-1'-10'164'16,"-2"10"-95"-16,3 0-9 15,15 30-46-15,19 18 21 0,11 16 7 16,-2 7-25-16,-1-2-10 16,-6-4 2-16,-5 0-3 15,-8-4-2-15,-5-4-4 16,-6-1-5-16,-4-7-11 16,-5-9-54-16,-3-14-60 15,0-24-109-15</inkml:trace>
  <inkml:trace contextRef="#ctx0" brushRef="#br0" timeOffset="70296.7952">16389 14818 735 0,'-53'8'42'0,"-6"28"6"16,-8 17-33-1,-2 12-10-15,1 7-5 0,7 0-6 16,15-9-16-16,16-8-36 15,18-13-27-15,12-12-38 16,0-15-26-16,22-13-71 16</inkml:trace>
  <inkml:trace contextRef="#ctx0" brushRef="#br0" timeOffset="70528.9653">16735 14900 673 0,'12'0'34'16,"13"0"-2"-16,5 0-14 15,3 0-14-15,-3 14-4 16,-9 11-22-16,-8 8-55 15,-11 5-82-15,-8 4-189 16</inkml:trace>
  <inkml:trace contextRef="#ctx0" brushRef="#br0" timeOffset="70678.3468">16819 15171 759 0,'30'-22'47'0,"12"0"5"15,10 0-40-15,0 7-12 16,-3 8-21-16,-4 4-100 16,-9-5-152-16</inkml:trace>
  <inkml:trace contextRef="#ctx0" brushRef="#br0" timeOffset="71243.6527">17866 14255 569 0,'-10'0'79'0,"10"0"-43"16,19 0 24-16,30-11-37 15,23-7 3-15,14-8 3 16,7-3-6-16,-4 2-9 16,-15 5-6-16,-24 9-5 15,-20 11-3-15,-15 2-1 16,-12 12 1-16,-3 22 1 15,-12 17 2-15,-19 12 1 0,-10 12 1 16,-8 1 0-16,-3 2 0 16,-5-2 0-16,5-9-1 15,9-12-4-15,11-14-3 16,15-14-19-16,8-10-69 16,9-12-100-16,0-5-345 15</inkml:trace>
  <inkml:trace contextRef="#ctx0" brushRef="#br0" timeOffset="71609.4199">18672 14500 664 0,'0'8'45'16,"-5"26"12"-16,-4 9-29 16,-4 11-18-16,-2 4-6 15,-4 2-4-15,0-4-1 16,-1-5-12-16,2-14-45 16,7-15-74-16,8-22-135 15</inkml:trace>
  <inkml:trace contextRef="#ctx0" brushRef="#br0" timeOffset="71792.6021">19000 14345 82 0,'0'0'556'0,"0"25"-516"16,-2 17 8-1,-5 14-30-15,-5 6-17 0,-4 10-1 16,-8-1-3-16,-5 2-13 15,-6-4-47-15,-6-10-83 16,-5-10-53-16</inkml:trace>
  <inkml:trace contextRef="#ctx0" brushRef="#br0" timeOffset="71976.0697">18642 14481 693 0,'34'-15'102'0,"26"12"-6"16,20 3-53-16,16 0-25 0,7 2-11 16,-3 1-7-16,-12 1-2 15,-14 3-31-15,-14 4-109 16,-18 4-145-16</inkml:trace>
  <inkml:trace contextRef="#ctx0" brushRef="#br0" timeOffset="72424.4898">17821 15073 465 0,'-3'0'86'0,"3"0"-54"15,39 0 41-15,36-8-19 16,41-11 9-16,39-6-3 16,36-6-15-16,21 7-19 15,0 0-6-15,-16 5-14 16,-30 8-6-16,-36 7-2 15,-33 4-42-15,-36 6-93 16,-31 14-99-16</inkml:trace>
  <inkml:trace contextRef="#ctx0" brushRef="#br0" timeOffset="73322.1209">18148 15417 335 0,'-10'-2'108'15,"3"2"-68"-15,3 0 7 16,0 0-34-16,1 0-7 16,3 0 4-16,-2 0 2 15,2 0 6-15,0 0 13 16,0 0 18-16,17-12-12 16,14-5 9-16,12-5-4 0,9-2-11 15,-3 7-5-15,-11 5-4 16,-14 9-14-16,-12 3-5 15,-8 0-2-15,-4 12 5 16,0 10 3-16,0 3-6 16,0-2-3-16,-4-5 0 15,1-6-1-15,0-6-1 16,3-2 2-16,0-4 0 16,0 2 0-16,-6 5 2 15,-9 8 1-15,-6 3 5 16,-7 2-5-16,1 0-2 15,-2 0 0-15,4-6-1 0,6-5-1 16,4-3-1-16,9-4-2 16,3-2 3-16,2 2 1 15,-1-1 0-15,-4 1 1 16,-2 4-2-16,2 0 1 16,2 1 0-16,1-4-1 15,3 4 0-15,0-5 1 16,0 1-1-16,4 4 1 15,22-5 1-15,9 8 3 16,9-2 4-16,-2 2 3 16,-5 4 1-16,-4 4-4 15,-12 0-2-15,-5 6-2 16,-10 5 1-16,-6 4-1 0,-15 5 0 16,-22 3-1-16,-14 0-3 15,-13-8 0-15,-11-11 0 16,-2-12-1-16,-1-10-4 15,11-4-12-15,9-13-13 16,18 2-22-16,13 3-24 16,21 3-40-16,6-2-87 15,28-5-167-15</inkml:trace>
  <inkml:trace contextRef="#ctx0" brushRef="#br0" timeOffset="73638.0775">18799 15410 616 0,'-47'30'80'16,"10"13"-27"-16,13 8-19 15,18 3-6-15,6 1-11 16,21-11-1-16,22-18-6 15,18-20 4-15,13-9 2 16,8-31 12-16,-6-17 0 16,-20-6 1-16,-27 2-8 15,-29 4 0-15,-33 13-9 16,-42 6-12-16,-23 8 0 16,-1 6 0-16,16 4 0 0,29 0-26 15,24 1-28-15,29-2-91 16,4-6-165-16</inkml:trace>
  <inkml:trace contextRef="#ctx0" brushRef="#br0" timeOffset="87853.4965">21466 8808 288 0,'-1'0'137'0,"1"0"-130"15,1 0-2-15,23 0 18 16,10-5 15-16,11-6-8 16,9-1 0-16,5-2-1 15,10-2-6-15,9-1 7 16,4 1-8-16,3 1-10 15,-3 3-8-15,-10 2-3 16,-14 5-1-16,-14 3 0 16,-13 2 0-16,-12 0 0 0,-10 10 0 15,-9 13 0 1,0 13 1-16,-11 14 0 0,-11 6-1 16,-2 13 0-16,1 3 1 15,6 8-1-15,5 9 0 16,3 7 2-16,-2 4-1 15,1 7 0-15,-6-3-1 16,3 4 0-16,3-2 0 16,1-2 0-16,6-1 0 15,2-2 0-15,1 5 0 16,0 3 0-16,0 11 0 16,0 7 0-16,0 8 1 0,6 7-1 15,7 4 2 1,-1-1-1-16,0 6 0 0,-2-5 1 15,-2 0-2-15,-1 5 0 16,-4 4 0-16,-3 5 0 16,0 3 0-16,-6-6 0 15,-4 0 1-15,1-13-1 16,4-9 0-16,1-3 1 16,3-3 3-16,1-1 7 15,-3 1-2-15,0-1-4 16,-5 1-2-16,-4 1-1 15,-3-4 4-15,-2-4-2 16,-2-4 4-16,0 0-4 16,1-2-1-16,0-3-2 15,5-5-1-15,-2 0 0 0,3-1 0 16,-3-2 0-16,1-3 0 16,0-4 1-16,0-9-1 15,-2-7 0-15,-1-8-1 16,3-9 1-16,-3-7 0 15,2-6 0-15,5-5 0 16,-4-1 0-16,4-5-1 16,-1-7 1-16,2-9 0 15,6-9 0-15,-1-8 0 16,3-6 1-16,-1 0 0 16,-2-2 2-16,-4 0 12 15,-3-4 5-15,-6-8-13 0,-6 2-3 16,-5-2-3-16,-6 2-1 15,-7 2 0-15,-6-1 0 16,-6-1 0-16,-6-2-1 16,-7-7 1-16,-7-3 0 15,1-5 1-15,-1 1-1 16,2 2 0-16,7 4 1 16,5 8-1-16,11 4 0 15,8 2 0-15,9 5 1 16,10 1-1-16,5 0 0 15,7 0 0-15,6 0-1 16,3 0 1-16,0 0-2 16,0 0-3-16,0 0 0 15,0 0-8-15,4 0-8 16,15 0-19-16,9 0-44 0,-2 1-107 16,-5 11-232-16</inkml:trace>
  <inkml:trace contextRef="#ctx0" brushRef="#br0" timeOffset="88418.9172">20829 15169 579 0,'-52'33'31'0,"-6"20"-26"15,-5 14-3-15,-1 15-2 16,6 6 0-16,13-3 0 16,18-11 0-16,27-24 1 15,10-26-1-15,40-20 12 0,26-4 22 16,13-26-8-16,5-6-7 15,-6 2-19-15,-8 4-25 16,-28-1-189-16</inkml:trace>
  <inkml:trace contextRef="#ctx0" brushRef="#br0" timeOffset="89482.9644">22794 10706 274 0,'0'-8'239'16,"2"-3"-222"-16,35-5 17 15,17-8 29-15,14-8-12 16,8-3-18-16,0-1-5 16,-11 7-13-16,-16 9-14 15,-21 11-1-15,-16 9-8 16,-12 0-29-16,0 25-72 16,-28 10-62-16,-16-1-254 15</inkml:trace>
  <inkml:trace contextRef="#ctx0" brushRef="#br0" timeOffset="89715.8028">23001 10561 412 0,'9'-6'111'15,"11"6"-46"-15,6 0 9 16,1 16-23-16,-4 15-18 16,-8 16-9-16,-15 15-6 15,0 15-4-15,-27 9-9 16,-11 3-3-16,-9-9-2 15,0-14-2-15,0-22-8 16,5-16-18-16,6-20-19 16,11-8-13-16,9 0-31 15,16-14 3-15,0-1-2 0,13-2-42 16</inkml:trace>
  <inkml:trace contextRef="#ctx0" brushRef="#br0" timeOffset="90048.3528">23260 10828 459 0,'-17'18'113'15,"4"14"-95"-15,10 0-2 0,3 3-3 16,0-2-9-16,17-6-4 15,7-10 1-15,3-12 2 16,10-5 1-16,2-10 1 16,0-18 5-16,2-3 7 15,-7 5 9-15,-12 8 1 16,-9 9-9-16,-7 6-6 16,-3 3-6-16,-1 4-1 15,0 20 7-15,1 1-10 16,3 1-2-16,5-7-14 15,4-3-69-15,2-8-132 16,-5-8-211-16</inkml:trace>
  <inkml:trace contextRef="#ctx0" brushRef="#br0" timeOffset="90663.5098">23849 10677 423 0,'0'-2'50'16,"0"2"-11"-16,0 0-23 15,0 0-10-15,0 0 10 16,0 2 5-16,0 3 8 16,0-1-2-16,0 1 1 15,-3 0-4-15,3 1 0 16,-2 1-8-16,1-1-9 0,1 2-5 15,-2 0-1-15,2 1 1 16,-1 1-1-16,-1 0 2 16,1 1 3-16,1 6 0 15,0 3-1-15,0 2-1 16,0 7 4-16,-2 6 3 16,-1 3-2-16,-1-1-3 15,-1-3 2-15,0-6-1 16,5-10-3-16,-2-10-4 15,2-5 0-15,0-3 0 16,0-2-1-16,9-21 1 16,4-13 1-16,2-9 1 15,-1-4-2-15,1 3 0 0,3 9 0 16,-1 8 1-16,0 8 1 16,-7 9-1-16,-1 8 3 15,-6 4-4-15,-1 0 0 16,-1 15 0-16,1 17 3 15,-2 5 0-15,1-3-2 16,4-5-1-16,6-13 0 16,9-16 0-16,11 0 0 15,12-29 1-15,4-9-1 16,-1 4 0-16,-10 9 2 16,-12 13 3-16,-12 12 0 15,-8 3-3-15,-4 29-1 0,-3 15 2 16,-15 7-3-16,0 1-20 15,8-8-104-15,-3-19-180 16</inkml:trace>
  <inkml:trace contextRef="#ctx0" brushRef="#br0" timeOffset="90929.2343">24359 10662 323 0,'0'0'173'0,"0"7"-153"0,0 17 1 15,0 9-13 1,0 9-1-16,2 4 10 0,-2 8 8 16,0 6-1-16,0 2 1 15,0 3-11-15,0-1-10 16,-2-1-4-16,-1-8-5 15,-2-11-29-15,5-19-67 16,-1-19-19-16,1-6 73 16,0-22-251-16</inkml:trace>
  <inkml:trace contextRef="#ctx0" brushRef="#br0" timeOffset="91130.0152">24432 10784 70 0,'27'-52'277'16,"-3"8"-169"-16,6 5-6 0,3 7-28 15,-1 10-28-15,-3 8-3 16,-7 8 0-16,-8 6-18 16,-11 2-10-16,-3 26-7 15,-14 13 7-15,-25 14-8 16,-12 1-7-16,-5-5-4 16,2-13-14-16,14-14-36 15,13-13-50-15,13-11-79 16,14-1-118-16</inkml:trace>
  <inkml:trace contextRef="#ctx0" brushRef="#br0" timeOffset="91561.3339">25259 10565 338 0,'-9'8'120'0,"-2"18"-68"15,-1 6-3-15,8-1-23 16,4-2-10-16,0-7-7 16,10-9-4-16,16-8 12 15,7-5 6-15,2-7 2 16,2-18 13-16,-7-3 12 16,-10 0-5-16,-10 2-3 15,-10 8-24-15,-2 3-10 16,-24 4-8-16,-11 3-1 15,-1 6-7-15,7 2-30 16,11 0-40-16,12 0-31 16,8 0-104-16</inkml:trace>
  <inkml:trace contextRef="#ctx0" brushRef="#br0" timeOffset="91843.6794">25821 9828 233 0,'-29'0'145'16,"-4"4"-112"-16,0 14 23 16,6 4-9-16,6 7-19 15,5 5-12-15,7 4-1 16,4 6-11-16,3 2-1 0,2 4 1 15,0 2-3-15,8-3-1 16,3 3 0-16,-4-2 0 16,-6 0 0-16,-1 1-1 15,-5-4-12-15,-14-4-33 16,-9-13-70-16,0-8-152 16</inkml:trace>
  <inkml:trace contextRef="#ctx0" brushRef="#br0" timeOffset="91977.5808">25512 10356 400 0,'24'-30'164'0,"15"10"-76"16,9-2-51-16,4 2-27 15,0 1-10-15,0 2-2 0,-6 7-32 16,-11-1-185-16</inkml:trace>
  <inkml:trace contextRef="#ctx0" brushRef="#br0" timeOffset="92542.1832">27239 9467 452 0,'-20'-5'73'0,"4"5"-12"0,1 0-39 16,-8 5-12-16,-5 15 2 15,-3 10 2-15,-5 14 3 16,3 8 0-16,0 12 0 15,8 3 6-15,10-1-6 16,11-8-6-16,4-14-8 16,25-15-1-16,9-16 6 15,8-11 7-15,-5-2 0 16,-7-11-1-16,-12-12-6 16,-12-2-3-16,-6-2-2 15,-12 0 0-15,-18 5-3 16,-6 7 0-16,2 5-4 0,6 10-17 15,11 0-45-15,10 10-71 16,7 12-118-16</inkml:trace>
  <inkml:trace contextRef="#ctx0" brushRef="#br0" timeOffset="92808.3265">27506 9754 96 0,'1'-6'207'15,"-1"1"-127"-15,0 3-4 0,0 2-28 16,0 0 0-16,0 5 4 16,0 15-13-16,0 12-10 15,-6 4-7-15,-5 2-8 16,3 0-10-16,2 1-4 15,3-1-12-15,1 2-41 16,1-8-87-16,1-16-66 16</inkml:trace>
  <inkml:trace contextRef="#ctx0" brushRef="#br0" timeOffset="92991.1515">27665 9694 384 0,'0'17'97'16,"-1"18"-37"-16,1 3-30 16,0 2-7-16,0 1-4 15,0 0-10-15,1 2-9 16,2 0-8-16,-3-1-52 16,-3-5-93-16,-19-13-200 15</inkml:trace>
  <inkml:trace contextRef="#ctx0" brushRef="#br0" timeOffset="93190.4174">27164 9862 401 0,'37'-20'160'16,"26"2"-83"-16,25-5-13 15,22-4-30-15,11 1-4 16,3-3-3-16,-5 4-9 15,-14 4-15-15,-20 10-3 16,-17 11-4-16,-16 0-64 16,-20 20-74-16,-20 9-90 15</inkml:trace>
  <inkml:trace contextRef="#ctx0" brushRef="#br0" timeOffset="93490.0654">26782 10563 244 0,'0'0'255'15,"3"-12"-167"-15,30-12-13 16,23-8-41-16,24-4-4 15,17-4 3-15,13-1 4 16,6-3-4-16,2 3-4 16,-4 4-22-16,-16 2-1 15,-20 10-6-15,-25 9-2 0,-22 15-22 16,-21 1-53-16,-10 19-101 16,-27 12-26-16</inkml:trace>
  <inkml:trace contextRef="#ctx0" brushRef="#br0" timeOffset="94038.7353">27046 10666 270 0,'-3'0'65'0,"2"-1"-4"16,1 0-14-16,0-1-30 15,0 2 9-15,-2 0-15 16,-3 0-8-16,-1 0-2 16,2 0 1-16,-3 0-1 15,2 3 4-15,4-2 8 16,-2 0 10-16,3-1 1 15,-2 0-1-15,2 0 1 16,0 0-7-16,0 0 3 0,0 0-5 16,0 0 1-16,0-1 12 15,3-8-2 1,16-2-5-16,3-4 10 0,1 3 2 16,-5 4-4-16,-9 6-2 15,-6 2-17-15,-3 6-6 16,0 22 1-16,-13 15 1 15,-10 5-5-15,1 0 0 16,10-8-1-16,10-8-1 16,2-10 1-16,11-6-4 15,14-3 4-15,-1-2 1 16,-3 1 3-16,-9 5 12 16,-12 11 2-16,-5 15-9 0,-35 14 1 15,-14 3-9 1,-8-4-1-16,4-19-9 0,9-18-45 15,16-18-84-15,10-1-138 16</inkml:trace>
  <inkml:trace contextRef="#ctx0" brushRef="#br0" timeOffset="94354.544">27416 10750 215 0,'-24'2'148'0,"-3"17"-102"15,3 6 14-15,4 9 7 16,7 2-3-16,10 3 5 16,3-7-12-16,20-10-18 15,23-12 5-15,11-10-27 16,11-6 4-16,0-25-7 15,-13-5 8-15,-19 6 6 16,-23 2-9-16,-11 6 6 16,-41 4-22-16,-12-4-3 15,-1-6-5-15,12-5-47 16,34-3-96-16,9-10-235 16</inkml:trace>
  <inkml:trace contextRef="#ctx0" brushRef="#br0" timeOffset="94869.986">28068 10265 543 0,'18'-7'75'0,"21"6"21"16,14 0-31-16,9-5-45 15,0 2-12-15,-8 1-8 16,-11 3-3-16,-13 0-51 16,-21 7-152-16,-9 8-320 15</inkml:trace>
  <inkml:trace contextRef="#ctx0" brushRef="#br0" timeOffset="95002.8334">28296 10385 666 0,'20'-13'80'0,"15"5"-51"16,15 0 10-16,12 6-39 15,0-6-94-15,-9-4-362 16</inkml:trace>
  <inkml:trace contextRef="#ctx0" brushRef="#br0" timeOffset="95485.1075">29505 9684 555 0,'0'0'59'16,"0"10"-33"-16,0 22 6 16,0 12-11-16,0 7-15 15,0 4-4-15,-2-1-2 16,-11 3-4-16,-5 0-31 16,-4 3-82-16,-8-9-95 0</inkml:trace>
  <inkml:trace contextRef="#ctx0" brushRef="#br0" timeOffset="95684.5916">29709 9755 159 0,'6'-7'385'0,"-4"7"-339"15,5 0 8-15,2 22-32 16,3 12-8-16,-3 10-4 15,-4 6-7-15,-5 4-2 16,0 1-1-16,0 1-20 16,-16 2-87-16,-7-12-149 0</inkml:trace>
  <inkml:trace contextRef="#ctx0" brushRef="#br0" timeOffset="95900.3927">29400 9662 289 0,'8'-13'429'0,"12"13"-395"16,30 0-10-16,26 4-7 16,24 9-2-16,19-2-13 15,3 5-2-15,1 2-5 0,-20 6-20 16,-31 4-93-16,-29-3-199 15</inkml:trace>
  <inkml:trace contextRef="#ctx0" brushRef="#br0" timeOffset="96166.8171">29202 10480 686 0,'39'-30'123'0,"40"2"-113"16,35-9 66-16,29-2-46 15,10 8-30-15,-13 4-1 16,-21 7 1-16,-26 9-19 15,-33 10-87-15,-39 1-106 16</inkml:trace>
  <inkml:trace contextRef="#ctx0" brushRef="#br0" timeOffset="96598.8042">29596 10838 375 0,'-44'21'297'16,"7"8"-258"-16,16 0 24 16,21-1-53-16,11 0-10 15,32-2 1-15,9-4 3 16,-1-5 3-16,-14-4 12 15,-15-1 19-15,-18 4-4 16,-9 9-9-16,-36 10 7 16,-19 8-19-16,-13-2-12 15,5-13-1-15,10-13-4 16,12-15-47-16,16 0-85 16,6-28-158-16</inkml:trace>
  <inkml:trace contextRef="#ctx0" brushRef="#br0" timeOffset="96781.9888">29649 10750 385 0,'23'-34'415'16,"7"7"-334"-16,23-5 2 16,20-4-40-16,5 2-29 15,-1 6-12-15,-8 13-2 16,-9 12-35-16,-15 3-149 15,-26-2-285-15</inkml:trace>
  <inkml:trace contextRef="#ctx0" brushRef="#br0" timeOffset="116600.5315">24683 5046 220 0,'0'-8'171'16,"0"-1"-128"-16,0 4 12 16,0 0-8-16,0 1-8 15,0 2-1-15,3 2-5 16,-2 0-5-16,2-2 5 0,0 2-3 16,0-2-3-16,-1 2-9 15,-1 0-10-15,1 18-3 16,-2 18 11-16,0 11 1 15,-2 7-9-15,-14 10-3 16,-2 0-1-16,-1 8-4 16,2-5-5-16,4-9-24 15,7-14-51-15,4-17-43 16,2-24-74-16,8-4-152 16</inkml:trace>
  <inkml:trace contextRef="#ctx0" brushRef="#br0" timeOffset="116816.6843">24989 5041 322 0,'0'0'183'16,"0"3"-146"-16,0 17 18 15,-2 7-3-15,1 8-16 16,1 3-15-16,-2 4-12 15,2 2-9-15,0-2-3 16,0 1-11-16,-4 3-47 16,-4-8-81-16,-2-14-115 15</inkml:trace>
  <inkml:trace contextRef="#ctx0" brushRef="#br0" timeOffset="117065.88">24429 5027 555 0,'36'-5'67'16,"31"2"5"-16,27-3 4 16,21-2-24-16,10 1-15 15,8 0-9-15,-3 3-9 16,-12 4-14-16,-23 0-5 15,-26 0-2-15,-25 2-25 16,-27 15-62-16,-17 8-49 0,-8 12-49 16,-41 6-149-16</inkml:trace>
  <inkml:trace contextRef="#ctx0" brushRef="#br0" timeOffset="117298.8656">24196 5933 465 0,'3'3'176'0,"42"-3"-115"16,40-9 37-16,36-21-38 0,27-11-13 16,16-5-24-16,-3 2-2 15,-15 6-12-15,-28 2-9 16,-35 9 0-16,-33 8-20 15,-26 11-68-15,-18 8-85 16,-9 3-173-16</inkml:trace>
  <inkml:trace contextRef="#ctx0" brushRef="#br0" timeOffset="117947.3702">24279 6228 427 0,'-3'0'60'15,"3"0"-16"-15,0 0 12 16,0 0-23-16,0 0 1 0,0 0-2 16,0 0-17-16,0-7 7 15,3 1 10-15,8-3-2 16,6-3-7-16,5 0-5 15,6-2 6-15,7 0-1 16,1 2 2-16,-5 2 1 16,-6 4-2-16,-13 4-9 15,-7 2-8-15,-5 5-4 16,-5 26-3-16,-17 11 3 16,-11 8-3-16,-3-1 0 15,9-11-5-15,10-13 1 16,12-9 1-16,5-10-2 15,0-3 3-15,8-3 2 16,14 0 0-16,3 0 3 0,3 0 4 16,-8 3 1-16,-5 8 5 15,-11 13-2-15,-4 14 3 16,-27 13-4-16,-20 10-10 16,-13 5 0-16,-2-6 0 15,5-11 0-15,3-15 0 16,8-19-8-16,4-15-15 15,8 0-5-15,5-18-9 16,12-6-13-16,15 0-15 16,2 1-45-16,27-1-26 15,19 3-108-15</inkml:trace>
  <inkml:trace contextRef="#ctx0" brushRef="#br0" timeOffset="118263.7149">24856 6235 663 0,'-39'27'37'0,"3"17"29"16,2 11-25-16,8 6-19 15,10 4 3-15,15-6-1 16,1-12-18-16,23-14-6 15,21-19 0-15,16-14 1 0,15-12-1 16,6-31 6 0,-3-9 9-16,-17-1 13 0,-25 6 10 15,-26 4-16-15,-13 8-4 16,-37 3-11-16,-18 9-7 16,-6 7-4-16,4 11-18 15,18 4-30-15,17-1-92 16,22-8-142-16</inkml:trace>
  <inkml:trace contextRef="#ctx0" brushRef="#br0" timeOffset="119044.4219">26051 5423 268 0,'0'-2'169'16,"0"2"-121"-16,0 0 8 15,0 0-27-15,0-2 2 0,0 0 9 16,0 2-4-16,0 0-11 16,0 0 8-16,0 3-12 15,0 19 4-15,0 11 19 16,-2 9-23-16,-5 4-9 16,-3-1-8-16,-3 4-4 15,3-2-2-15,-3 1-13 16,-1 1-17-16,-4-3-35 15,-2-7-30-15,1-10-65 16,0-11-123-16</inkml:trace>
  <inkml:trace contextRef="#ctx0" brushRef="#br0" timeOffset="119227.5805">25858 5730 42 0,'18'-17'448'0,"3"3"-317"15,7 3-17-15,10 3-28 16,5 4-23-16,8 0-23 16,-1 2-24-16,-3 0-16 15,-7-1 0-15,-16 3-10 16,-8 0-44-16,-11 0-81 16,-5 5-176-16</inkml:trace>
  <inkml:trace contextRef="#ctx0" brushRef="#br0" timeOffset="120274.9977">27048 5013 150 0,'0'0'75'0,"0"0"-19"16,0 0-35-16,0 0-19 15,1 0 5-15,2-4 22 16,-1 0 8-16,0 1 16 15,1-1 5-15,-1 3 8 16,-2 1-15-16,0 0-6 16,0 0-13-16,0 18 8 15,0 8 2-15,0 4-10 16,0 3-15-16,0-3-12 0,-7 2-5 16,-1-2-1-16,1 0-9 15,-3-2-30-15,-3-1-42 16,3-4-66-16,1-10-114 15</inkml:trace>
  <inkml:trace contextRef="#ctx0" brushRef="#br0" timeOffset="120524.3891">27322 4969 570 0,'0'0'53'0,"0"0"11"16,0 18-8-16,2 8-24 15,-2 3-12-15,0 7-16 16,0 4-4-16,0 2-6 16,-13-2-28-16,-6-2-23 15,-4-2-18-15,-3-9-39 16,-1-8-35-16,2-11-77 15</inkml:trace>
  <inkml:trace contextRef="#ctx0" brushRef="#br0" timeOffset="120773.8042">26879 4925 405 0,'6'-5'107'0,"16"5"-21"16,17 0-33-16,18 0 2 16,20 3-13-16,22 5-3 15,13 1-1-15,10-2-15 16,-3-3-4-16,-16-2-11 16,-18-1-8-16,-25-1-1 15,-21 0-13-15,-18 3-36 16,-15 5-58-16,-6 6-44 15,-15 9-70-15</inkml:trace>
  <inkml:trace contextRef="#ctx0" brushRef="#br0" timeOffset="121072.8116">26795 5685 562 0,'0'0'57'0,"0"0"4"16,24 0-24-16,15-6-3 0,16-8 10 16,11-3-19-16,4-1-9 15,6-1 2-15,-7 2-2 16,-5 1-5-16,-9 2-7 15,-12 6-4-15,-14 5-3 16,-16 3-14-16,-12 0-53 16,-1 20-76-16,-16 9-22 15,-7 7-121-15</inkml:trace>
  <inkml:trace contextRef="#ctx0" brushRef="#br0" timeOffset="121372.3277">26985 5983 491 0,'-45'24'185'0,"2"6"-130"16,13 2-7-16,15-1-30 16,13 0-18-16,2-5 0 15,19-4-2-15,12-5 2 16,4-3 1-16,-3-1 7 15,-11-1 24-15,-11 5 8 16,-10 7-8-16,-3 5-5 16,-27 7-12-16,-11-4-10 15,-4-5-5-15,2-10-3 0,4-12-8 16,8-5-19 0,2-15-42-16,6-20-43 0,7-5-42 15,15 0-70-15</inkml:trace>
  <inkml:trace contextRef="#ctx0" brushRef="#br0" timeOffset="121621.8052">27025 5903 411 0,'0'0'166'15,"0"0"-87"-15,18 0-35 0,18 0-16 16,13-3 28-16,12-5-12 16,6-3-19-16,2-1-12 15,-5-3-8-15,-12 3-5 16,-14 0-16-16,-16 5-69 16,-8 4-80-16,-10 0-211 15</inkml:trace>
  <inkml:trace contextRef="#ctx0" brushRef="#br0" timeOffset="122087.8926">27711 5568 546 0,'0'-2'52'0,"0"2"6"16,0 0-37-16,0 0-15 15,0 3 1-15,2 16 3 16,-2 7 5-16,0 8 8 0,0 3 12 15,-2 6 2-15,-9-1-5 16,2-4-7-16,1-4-16 16,5-13-9-16,3-13 0 15,0-8 0-15,1 0 0 16,22-26 0-16,11-16 0 16,10-11 0-16,5-5 0 15,-1 7 4-15,-5 10 3 16,-11 14 10-16,-6 16 13 15,-10 9-1-15,-5 2-7 16,-1 15-5-16,-7 19-6 16,-3 14-1-16,0 5-10 15,-14 5-3-15,-3-1-27 0,2-11-83 16,2-19-218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4T17:25:32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3807 8202 402 0,'2'1'17'15,"-1"4"-15"-15,2-3 0 16,0-2 4-16,-3 0-3 16,2-4 5-16,-2-18 9 15,0-9 0-15,0-7 1 16,0-6-2-16,0-6-6 15,-6-4 11-15,-4 0-19 16,2 4 0-16,-1 11 6 16,0 10 6-16,0 9-11 15,2 9 2-15,-2 9 8 0,-4 2-1 16,-4 21-9 0,-2 24-2-16,0 23 2 0,6 17-1 15,6 15 2-15,4 16 2 16,3 10 7-16,0 3 5 15,0-2-8-15,0-12-1 16,-2-12-4-16,-1-15-5 16,-4-16 0-16,1-18-2 15,-5-18-12-15,-5-19-41 16,-5-17-79-16,-13 0-131 16</inkml:trace>
  <inkml:trace contextRef="#ctx0" brushRef="#br0" timeOffset="199.0313">3318 8777 462 0,'27'-16'60'16,"15"1"-54"-16,16-4 57 16,12 0-27-16,0 2-2 15,-1 4-26-15,-11 4-5 16,-13 2-3-16,-9 7-4 15,-10 0-22-15,-3 9-92 16,-5 11-164-16</inkml:trace>
  <inkml:trace contextRef="#ctx0" brushRef="#br0" timeOffset="449.9839">4241 8485 285 0,'-23'0'230'0,"-9"6"-225"16,3 28 1-16,-4 10 21 15,-3 14-12-15,-3 9-7 16,7 2 3-16,4 0-2 16,12-7 0-16,13-9-5 15,3-11-2-15,12-11-2 16,15-11 0-16,7-9-2 15,6-11-6-15,-1 0-42 0,-4-6-107 16,-10-16-162 0</inkml:trace>
  <inkml:trace contextRef="#ctx0" brushRef="#br0" timeOffset="664.8779">4276 8727 338 0,'18'1'179'0,"12"12"-172"16,14-1 59-16,6-1-29 15,0-1-2-15,1 0-23 0,-12 2-12 16,-8 2 0-16,-7 2-6 16,-10 3-35-16,-4-2-110 15,-7-9-193-15</inkml:trace>
  <inkml:trace contextRef="#ctx0" brushRef="#br0" timeOffset="814.4426">4553 8722 511 0,'-58'44'37'0,"3"8"-17"15,-1 2 1-15,4 2-18 16,8-8-3-16,13-4-36 15,14-13-84-15,14-15-11 16</inkml:trace>
  <inkml:trace contextRef="#ctx0" brushRef="#br0" timeOffset="1063.8991">4803 8562 466 0,'10'21'88'16,"8"9"-51"-16,3 11 20 15,-9 9 5-15,-9 4-15 16,-3 12-8-16,-21 2-21 0,-21 1-12 16,-7-9-5-16,0-12-1 15,4-17-12-15,11-18-43 16,7-13-35-16,15-2-62 15,12-26-93-15</inkml:trace>
  <inkml:trace contextRef="#ctx0" brushRef="#br0" timeOffset="1396.2572">5254 8576 330 0,'25'-1'268'16,"5"1"-219"-16,2 0 0 15,4-2-25-15,-10-2-18 16,-6 0-6-16,-8 3-5 16,-12 1-23-16,0 1-95 0,-12 23-152 15</inkml:trace>
  <inkml:trace contextRef="#ctx0" brushRef="#br0" timeOffset="1529.6194">5286 8784 175 0,'0'0'408'0,"6"0"-374"16,14-1-5-16,5-7-22 16,2 1-7-16,1-6-24 15,-4-8-235-15</inkml:trace>
  <inkml:trace contextRef="#ctx0" brushRef="#br0" timeOffset="2227.8469">6565 8421 410 0,'0'-5'45'16,"0"2"13"0,0 2 20-16,-12 1-8 0,-17 0-59 15,-14 0-7-15,-5 13 2 16,-11 16 11-16,-4 13 4 16,2 13-8-16,4 9-9 15,12 3 2-15,15-10-2 16,16-12-3-16,14-15-1 15,11-20-1-15,28-10 1 16,21-21 1-16,13-29 0 16,9-11-1-16,-1-7 0 15,-13 3 2-15,-20 13 6 16,-18 16 18-16,-17 19-8 16,-13 17-1-16,0 11 2 0,-21 33-9 15,-7 16-7-15,6 13 3 16,11-5 1-16,11-10-5 15,5-14-2-15,25-13-2 16,12-14-10-16,13-10-63 16,9-7-133-16</inkml:trace>
  <inkml:trace contextRef="#ctx0" brushRef="#br0" timeOffset="2676.6435">7579 8302 624 0,'-56'41'60'0,"3"15"-14"16,1 5 12-16,13-1-16 15,17-11-32-15,19-13-10 16,3-10-5-16,19-10 4 15,11-5 1-15,3-1 8 16,-3-2 27-16,-6 6 7 16,-11 6-17-16,-13 6-12 15,-6 8 0-15,-30 0-3 16,-13-2-10-16,-6-12 0 16,-2-14-14-16,11-6-42 15,9-14-61-15,19-8-34 16,18-4-92-16</inkml:trace>
  <inkml:trace contextRef="#ctx0" brushRef="#br0" timeOffset="2992.3495">7824 8565 411 0,'0'11'113'0,"0"8"-45"15,0 8 18-15,0 5-35 16,0 6-19-16,0 0-15 15,-5 0-7-15,-4-6-10 16,-2-2-1-16,-2-6-20 16,0-8-52-16,3-12-78 15,-4-4-149-15</inkml:trace>
  <inkml:trace contextRef="#ctx0" brushRef="#br0" timeOffset="3135.7081">7819 8312 606 0,'0'-6'255'0,"0"6"-247"16,0 0-8-16,0 0-97 16,6 0-194-16</inkml:trace>
  <inkml:trace contextRef="#ctx0" brushRef="#br0" timeOffset="3674.2696">8260 8714 26 0,'0'-3'515'0,"-2"3"-431"16,-1 0-54-16,1 13-17 16,-4 7 30-16,2 2-17 15,-2-5 0-15,5-6-2 16,1-8-19-16,5-3-5 15,28-25 1-15,14-19 6 16,15-11 20-16,10 2-5 16,-5 9 9-16,-9 17 14 15,-11 20 0-15,-18 7-31 0,-9 27-10 16,-17 17 1 0,-3 9-1-16,-15 3-4 0,-8-3-2 15,-1-4-35-15,8-10-99 16,9-20-169-16</inkml:trace>
  <inkml:trace contextRef="#ctx0" brushRef="#br0" timeOffset="3940.1622">9117 8106 694 0,'-68'104'62'15,"8"34"-25"-15,3 7 15 16,23 4-12-16,22-16-28 16,12-21-12-16,20-32 0 15,15-26-16-15,10-22-54 16,3-20-46-16,2-12-74 15,-8-11-277-15</inkml:trace>
  <inkml:trace contextRef="#ctx0" brushRef="#br0" timeOffset="4804.8019">9632 8178 463 0,'-3'0'57'0,"3"3"-49"15,0 21 29-15,0 7 13 0,4 11-20 16,-1 14-5-1,-3 9 6-15,0 12-4 0,0 6-1 16,-13-4-7-16,3-13-13 16,2-20-6-16,7-21 0 15,1-18-4-15,3-7-4 16,26-30 6-16,15-16 2 16,11-9-1-16,3 2 0 15,0 10 1-15,-6 15 0 16,-11 14 7-16,-10 14 8 15,-16 12-2-15,-15 27-4 16,-1 16 24-16,-35 9-6 16,-19 6-11-16,-15-2-11 15,-5-8-2-15,3-13-2 16,7-20-1-16,7-15-5 0,7-12-16 16,8-3-26-16,16-19-18 15,22-5-21-15,7 2-68 16,32-2-75-16</inkml:trace>
  <inkml:trace contextRef="#ctx0" brushRef="#br0" timeOffset="5153.9411">10118 8559 412 0,'-2'0'142'0,"2"0"-102"16,0 10-3-16,11 12 27 15,15 7-17-15,5 5-5 16,9 6 9-16,8 0-12 16,-2 1-5-16,0-4-25 15,-10-1-9-15,-7-2-2 0,-11-4-11 16,-7-3-34-16,-9-7-86 16,-2-10-80-16,0-10-117 15</inkml:trace>
  <inkml:trace contextRef="#ctx0" brushRef="#br0" timeOffset="5303.3115">10414 8627 439 0,'-39'26'294'16,"-9"18"-240"-16,-11 11 6 15,-7 5-31-15,0 4-29 0,11-8-8 16,19-11-108-1,18-17-182-15</inkml:trace>
  <inkml:trace contextRef="#ctx0" brushRef="#br0" timeOffset="5702.6154">10854 8489 487 0,'-4'31'155'0,"4"14"-100"16,0 9 9-16,0 3-40 15,0 0-14-15,0-6-8 16,1 1-2-16,1-3-4 0,-2-4-27 15,0 1-57-15,-5-10-69 16,-6-17-92-16</inkml:trace>
  <inkml:trace contextRef="#ctx0" brushRef="#br0" timeOffset="5868.6146">10795 8698 675 0,'8'-4'121'16,"16"1"-84"-16,10-2-18 16,7-1-13-16,2-3-6 15,3 0-6-15,2-4-101 0,-2-5-202 16</inkml:trace>
  <inkml:trace contextRef="#ctx0" brushRef="#br0" timeOffset="6284.5709">11910 8469 136 0,'-47'0'554'16,"-12"12"-523"-16,-5 28 19 15,0 12 7-15,1 10-32 16,17 3-16-16,18-4-3 16,22-4-6-16,12-10-2 15,32-16-1-15,16-12-8 16,13-16-29-16,8-3-39 0,7-10-46 16,-2-13-34-16,-11-10-188 15</inkml:trace>
  <inkml:trace contextRef="#ctx0" brushRef="#br0" timeOffset="6501.9225">12143 7995 734 0,'34'45'8'0,"23"18"15"0,6 6 28 15,-7 0-1-15,-18 9-17 16,-28 8 8-16,-17 7-20 16,-46 4-12-16,-23-2-8 15,-10-15-1-15,4-10-14 16,16-26-115-16,18-32-185 16</inkml:trace>
  <inkml:trace contextRef="#ctx0" brushRef="#br0" timeOffset="6932.8943">12834 8577 627 0,'58'-16'59'16,"15"0"-42"-16,6 0 22 15,-6 2-31-15,-13 0-8 16,-17 4-14-16,-10 6-112 15,-17 1-194-15</inkml:trace>
  <inkml:trace contextRef="#ctx0" brushRef="#br0" timeOffset="7132.2154">13064 8367 588 0,'-17'27'245'0,"4"26"-225"16,-2 11 2-16,0 2-12 15,1 3-10-15,1-10-1 16,4-4-19-16,3-9-111 16,6-6-109-16</inkml:trace>
  <inkml:trace contextRef="#ctx0" brushRef="#br0" timeOffset="7598.3368">13699 8404 434 0,'-61'21'106'16,"-3"21"-36"-16,-2 16 9 16,2 12-19-16,13 1-14 0,20-10 7 15,16-18 4-15,15-21-33 16,22-22-15-16,30-9 1 15,22-41-1-15,15-23-3 16,8-18-4-16,-6-5 0 16,-12 4 1-16,-21 5 19 15,-19 10 0-15,-20 8-13 16,-11 17-9-16,-8 25 0 16,-12 27 0-16,-19 15 0 15,-6 43 0-15,-1 19 0 0,13 16 0 16,16 4 0-1,9-5 0-15,16-12 0 0,26-15 0 16,7-19 0-16,1-8-56 16,-13-13-200-16,-18-16-346 15</inkml:trace>
  <inkml:trace contextRef="#ctx0" brushRef="#br0" timeOffset="34599.8143">3627 10372 234 0,'15'-11'53'0,"0"-2"-10"0,1 0 24 16,0-1-6-16,-3 1 7 15,-6 3-6-15,-1-2-9 16,-6 6-9-16,0-3-6 15,0 3-2-15,-21 1-5 16,-12 5-25-16,-14 4-3 16,-14 26-2-16,-13 18 0 15,-1 15-1-15,6 13 1 16,12 10-1-16,21 2 1 16,21-8-1-16,15-17 0 15,5-24 0-15,30-24 0 16,17-15 0-16,16-32 1 0,12-32-1 15,2-23 1-15,-1-9-1 16,-15 6 0-16,-14 12 1 16,-18 23 2-16,-16 20 0 15,-11 19-1-15,-7 16 2 16,-17 16 6-16,-18 32-8 16,-2 16-2-16,5 14 1 15,16 4-1-15,13-4 1 16,3-9-1-16,18-15 0 15,13-16 0-15,8-14 0 16,6-14-1-16,3-10-3 16,-5 0-21-16,-3-2-102 15,-13-12-114-15</inkml:trace>
  <inkml:trace contextRef="#ctx0" brushRef="#br0" timeOffset="34898.539">4140 10232 458 0,'23'-3'90'0,"9"-3"-62"16,18-3 40-16,9-3-30 16,5-1-6-16,-1 0-23 15,-9 3-9-15,-15 4-2 16,-13 6-11-16,-12 0-101 16,-14 22-154-16</inkml:trace>
  <inkml:trace contextRef="#ctx0" brushRef="#br0" timeOffset="35065.2811">4246 10458 612 0,'42'-14'52'16,"25"-7"10"-16,18-4-27 15,-3-3-29-15,-9 1-6 16,-10 4-12-16,-8 2-90 15,-11 1-180-15</inkml:trace>
  <inkml:trace contextRef="#ctx0" brushRef="#br0" timeOffset="35529.9861">5235 9802 416 0,'-24'-1'107'15,"-4"1"-69"-15,-5 15-3 16,-6 17-2-16,-7 12 1 16,1 3-8-16,8-3-9 15,15-7 3-15,19-10-5 16,3-11-7-16,33-6 10 15,14-5 26-15,14-2 0 16,10 0-10-16,0 4 1 16,-3 6-7-16,-15 9-4 15,-15 7-7-15,-21 12-10 0,-15 8-5 16,-2 8-1-16,-32 6 0 16,-8-5-1-16,-5-12 0 15,4-22-1-15,6-24-1 16,11-30 0-16,14-47-6 15,10-27-5-15,12-13 5 16,28 1 6-16,11 9 2 16,1 17 1-16,-6 15 0 15,-11 22 1-15,-13 17-2 16,-16 17-1-16,-6 16-31 16,-10 0-183-16,-23-4-359 15</inkml:trace>
  <inkml:trace contextRef="#ctx0" brushRef="#br0" timeOffset="44409.9085">3482 12380 20 0,'0'-24'321'16,"-3"4"-283"-16,3 1-6 15,0 0 11-15,0 1 0 16,0 2-14-16,-1 1 1 16,-4 5 13-16,-2 0 6 15,-8 6-2-15,-7 4-14 16,-11 3-15-16,-8 31-9 16,-5 23-5-16,4 21 0 15,4 15 6-15,9 8 10 16,12-1 0-16,13-15-6 0,4-20-8 15,15-28-6-15,20-32 0 16,13-18 0-16,17-50 4 16,14-37 3-16,11-31-6 15,-1-19-1-15,-10-3 3 16,-15 9-2-16,-25 14 8 16,-22 23 2-16,-16 25-8 15,-1 28-1-15,-7 35-1 16,-16 21 0-16,-6 54-1 15,-12 37 0-15,1 28 0 16,7 19 0-16,14 5 2 16,14-9 0-16,5-17 6 0,14-26-4 15,14-29-4-15,6-26 0 16,3-18-1-16,1-15-5 16,-2-5-21-16,-7-9-82 15,-11-16-76-15,-16-12-256 16</inkml:trace>
  <inkml:trace contextRef="#ctx0" brushRef="#br0" timeOffset="45273.2916">4101 12234 242 0,'-1'-1'118'15,"-1"1"-70"-15,2-2-17 16,0 2-3-16,0-3 10 15,3 0 15-15,12 0-2 16,3-2-16-16,8 1-5 16,3-5-6-16,6 3-11 15,2-3-13-15,0 3-1 16,-3 3-11-16,-5 3-26 16,-13 0-97-16,-13 11-143 15</inkml:trace>
  <inkml:trace contextRef="#ctx0" brushRef="#br0" timeOffset="45456.1944">4206 12440 611 0,'0'0'115'15,"18"0"-78"-15,22 0 25 16,12 0-35-16,-1-6-24 15,-8-2-3-15,-4 6-15 16,-6 1-76-16,-12-3-133 0</inkml:trace>
  <inkml:trace contextRef="#ctx0" brushRef="#br0" timeOffset="45863.1779">4928 12121 615 0,'39'-12'41'0,"28"-8"6"15,20-2-4-15,2 0-1 16,-4-2-19-16,-19 4-21 16,-19 4-2-16,-23 8-9 0,-12 5-45 15,-12 3-71-15,0 0-95 16</inkml:trace>
  <inkml:trace contextRef="#ctx0" brushRef="#br0" timeOffset="46071.4438">5244 11800 674 0,'-4'0'64'0,"4"30"-49"16,3 16 45-16,7 21-10 16,-6 6-22-16,-4 8-14 15,0 3-9-15,-14-3-5 0,-1-4-4 16,-2-10-28-16,7-13-100 15,4-22-123-15</inkml:trace>
  <inkml:trace contextRef="#ctx0" brushRef="#br0" timeOffset="46553.5437">5641 11810 345 0,'-6'0'249'0,"0"0"-203"15,4-2-16-15,2 2-10 16,0-2 3-16,0-2 18 15,5-6 19-15,20-8-12 16,10-2-4-16,7-1-9 16,-3 1-11-16,-3 7-6 15,-7 2 0-15,-13 8-4 16,-2 3-6-16,-11 7-8 16,-3 31 0-16,-15 15 0 15,-15 9 0-15,-3-3 0 16,7-17 0-16,12-12 0 0,14-13 0 15,6-7 0-15,27-3 0 16,14 1 0-16,9 3 0 16,2 10 0-16,-6 13 0 15,-21 26 0-15,-31 26 0 16,-23 22 0-16,-49 15 0 16,-19-14 0-16,0-23 0 15,16-37 0-15,17-38 0 16,18-19-55-16,10-42-306 15</inkml:trace>
  <inkml:trace contextRef="#ctx0" brushRef="#br0" timeOffset="56263.7129">3830 14127 341 0,'-8'0'93'0,"4"-2"-69"16,4 2 9-16,0-2-15 15,0 2 8-15,0-4 9 16,3-6 12-16,25-6 0 0,14-7 10 15,16-3-5 1,5-1-15-16,-3 7-13 0,-8 6-8 16,-12 7-6-16,-10 5-4 15,-12 2-5-15,-9 4-1 16,-9 23 0-16,0 15 1 16,-29 19-1-16,-14 12 0 15,-9 9-3-15,1 0 3 16,14-12-2-16,17-13 2 15,15-21 0-15,5-10-1 16,20-10 1-16,16-8 0 16,12-7 1-16,7-1 0 0,4 0-1 15,0 0-5 1,-4 0-28-16,-7-1-80 0,-15 1-89 16,-15-6-118-16</inkml:trace>
  <inkml:trace contextRef="#ctx0" brushRef="#br0" timeOffset="56512.7459">4759 14147 492 0,'0'0'56'15,"5"9"-17"-15,2 12-6 0,-1 6 5 16,-1 7-10-16,-5 8-14 16,0 7-6-16,0 0-7 15,-8 1-1-15,1-6-2 16,2-6-31-16,2-4-113 16,3-19-111-16</inkml:trace>
  <inkml:trace contextRef="#ctx0" brushRef="#br0" timeOffset="56728.8391">5001 14030 352 0,'0'22'218'0,"0"12"-210"15,0 9 3-15,0 12 17 16,3 5-7-16,-3 5-14 15,0 2-6-15,0-5-1 16,-6-6-8-16,-6-14-28 16,-4-11-83-16,-7-15-49 15</inkml:trace>
  <inkml:trace contextRef="#ctx0" brushRef="#br0" timeOffset="56945.5078">4448 14092 598 0,'52'-9'58'0,"39"-3"16"15,31 5-3-15,18-1-17 16,7 2-25-16,-4 1-16 16,-18 1-9-16,-18 4-4 15,-27 0 0-15,-22 4-12 16,-19 15-45-16,-16 6-55 15,-15 8-4-15,-8 8-67 16,-15 0-229-16</inkml:trace>
  <inkml:trace contextRef="#ctx0" brushRef="#br0" timeOffset="57227.106">3705 15136 520 0,'62'-11'84'16,"44"-19"11"-16,39-15-27 16,39-9-1-16,23-12-14 15,9 1-15-15,-7 6-30 16,-35 8-3-16,-44 20-5 15,-50 16-2-15,-36 15-12 0,-26 2-47 16,-15 29-63-16,-3 11-41 16,-27 6-182-16</inkml:trace>
  <inkml:trace contextRef="#ctx0" brushRef="#br0" timeOffset="57743.1014">4682 15171 439 0,'-9'0'200'0,"4"0"-193"16,-3 12-4-16,0 20 0 16,-1 13 7-16,-3 10 9 15,0 4 4-15,3 7 12 16,-1 0-15-16,5-4-5 16,4-11-11-16,1-15-4 15,0-17-1-15,0-11 0 16,0-8-4-16,0-15-2 0,9-21 2 15,3-18-3 1,1-1 5-16,5 5 2 0,3 10 1 16,3 11 2-16,10 6 6 15,8 5 7-15,3 8 7 16,1 9 15-16,-9 1 1 16,-9 13-12-16,-9 18-6 15,-12 14 4-15,-7 15 1 16,-23 8-11-16,-20-1-7 15,-12-8-2-15,-8-16-4 16,0-25-1-16,2-18-1 16,6-11-18-16,8-34-55 0,29-16-82 15,18-14-225-15</inkml:trace>
  <inkml:trace contextRef="#ctx0" brushRef="#br0" timeOffset="58208.646">5941 14635 575 0,'0'-6'128'16,"6"-6"-67"-16,27-3-27 16,14-4 0-16,7 0-1 15,3 2-17-15,-6 2-10 16,-11 6-6-16,-12 9-5 15,-10 0-49-15,-16 25-105 16,-4 19-89-16</inkml:trace>
  <inkml:trace contextRef="#ctx0" brushRef="#br0" timeOffset="58358.2517">6183 14829 730 0,'9'0'136'15,"20"0"-114"1,15 0-11-16,11-5-11 0,2-3-1 16,-4-2-53-16,-11-14-196 15</inkml:trace>
  <inkml:trace contextRef="#ctx0" brushRef="#br0" timeOffset="58823.8145">7402 13914 396 0,'0'-8'251'0,"0"8"-224"16,0 0-10-16,4 22-15 16,3 15 7-16,-4 8 7 15,-3 8-8-15,0 3-7 16,0 5-1-16,-10 3 0 15,1 1-14-15,3-2-49 16,-3-19-147-16</inkml:trace>
  <inkml:trace contextRef="#ctx0" brushRef="#br0" timeOffset="59023.3215">7728 13780 568 0,'2'0'122'16,"7"30"-118"-16,3 17 20 16,-2 11-18-16,-4 8-4 15,-6 3-2-15,0-2-2 16,-1 5-5-16,-16-1-21 16,-4-3-83-16,-9-16-117 15</inkml:trace>
  <inkml:trace contextRef="#ctx0" brushRef="#br0" timeOffset="59205.9515">7312 13879 753 0,'42'-7'68'0,"31"3"-17"15,26 2-11-15,12 1-17 16,1-2-18-16,-9-1-5 15,-13 4-2-15,-22 0-41 16,-17 2-123-16,-23 15-141 16</inkml:trace>
  <inkml:trace contextRef="#ctx0" brushRef="#br0" timeOffset="59472.9357">6690 14924 657 0,'43'-20'52'0,"49"-8"-28"15,43-10 47-15,34-7-5 16,11-3-30-16,-1-3-21 15,-22 8-11-15,-36 13-4 0,-41 12 0 16,-38 18-36-16,-24 5-112 16,-18 26-114-16</inkml:trace>
  <inkml:trace contextRef="#ctx0" brushRef="#br0" timeOffset="59787.8538">7297 15058 500 0,'-3'0'298'16,"-16"19"-277"-16,-6 26-7 16,-7 22-6-16,-2 13-2 15,-4 7-4-15,1 1-2 16,4 0 0-16,9 1-12 16,17-9-29-16,7-14-78 15,7-22-72-15,23-29-290 16</inkml:trace>
  <inkml:trace contextRef="#ctx0" brushRef="#br0" timeOffset="60037.229">7432 15468 724 0,'-33'59'91'16,"27"-6"-20"-16,7-17-45 15,40-21-16-15,24-15-7 16,17-43 1-16,11-24 1 16,-7-12 0-16,-19 10-1 0,-28 14 7 15,-33 15 8-15,-18 13-2 16,-44 11-13-16,-24 10-4 16,-11 6-4-16,8 0-13 15,28 0-67-15,26-11-197 16</inkml:trace>
  <inkml:trace contextRef="#ctx0" brushRef="#br0" timeOffset="62747.5983">9172 14864 592 0,'-11'-5'35'16,"6"2"-25"-16,5-1 3 16,0 0-2-16,0-4-5 15,5 0 9-15,6 2 18 0,5 0 8 16,9 6-8-16,9 0-3 16,17 0-5-16,13 4-7 15,6 7-3-15,9-1-6 16,-1-5-4-16,-5-4-4 15,-9-1 0-15,-15 0-1 16,-17 0 0-16,-13 0-5 16,-11 0-19-16,-8 0-58 15,0-3-85-15,-14-7-230 16</inkml:trace>
  <inkml:trace contextRef="#ctx0" brushRef="#br0" timeOffset="63346.222">9690 14673 67 0,'-6'-8'408'0,"0"6"-365"15,6 2-9-15,0-2-12 16,0 2-16-16,0 0 1 16,0 0 0-16,0 0 11 0,0 0 12 15,0-2-7 1,-1 1-6-16,1 1-1 0,0-1-1 16,0 1 2-16,0 0-8 15,0 0-3-15,0-2-4 16,0 2 0-16,0 0-1 15,-2 0 0-15,2 0-1 16,0 0 1-16,0 0 3 16,0 0 8-16,0 0 1 15,0-2-4-15,0 2-3 16,0 0-2-16,-1 0 1 16,1-2 4-16,0 2 2 15,0 0-3-15,0 0-2 0,7 0 0 16,23-2 0-1,18-3 14-15,16 0-5 0,9-1-2 16,6 2 6-16,-1-1-1 16,-10 3-5-16,-15 2 1 15,-19 0-8-15,-13 0-3 16,-17 15-3-16,-4 19 1 16,-32 12-1-16,-31 16 0 15,-22 5 0-15,-6-5 0 16,4-7-1-16,17-18 1 15,24-13-4-15,20-12-11 16,22-12-61-16,13 0-94 16,36-24-249-16</inkml:trace>
  <inkml:trace contextRef="#ctx0" brushRef="#br0" timeOffset="63995.3594">11361 13835 4 0,'-9'-9'446'16,"2"1"-379"-16,4 3 6 16,3 1-5-16,0-5-32 15,21-2-16-15,19-4 10 16,21-3 15-16,18 3-1 15,9 0-5-15,-6 4-9 16,-13 11-8-16,-23 0-9 16,-21 9-11-16,-18 23-1 15,-7 18 0-15,-39 16 1 16,-21 12-2-16,-17 9-2 16,-1-2 0-16,17-18 0 15,26-16 0-15,29-20 2 16,14-14-1-16,35-9 1 15,21-8 1-15,17 0 3 0,5 0-1 16,-2 0-2-16,-8 0-1 16,-16 0-1-16,-20 10-9 15,-16 8-72-15,-24 6-138 16,-16 2-170-16</inkml:trace>
  <inkml:trace contextRef="#ctx0" brushRef="#br0" timeOffset="64210.806">11294 14616 658 0,'0'9'61'16,"42"5"-18"-16,37 0 41 16,28-6-20-16,25-8-25 15,8 0-20-15,-15-8-10 16,-22-1-9-16,-30 2-2 15,-32 6-14-15,-24 1-82 16,-14 3-101-16,-3 9-173 16</inkml:trace>
  <inkml:trace contextRef="#ctx0" brushRef="#br0" timeOffset="64742.8496">11619 15025 337 0,'0'-1'304'0,"-3"1"-281"16,-6 19 0-16,-5 15-9 0,-3 14 8 15,-4 10 4 1,-1 4 2-16,1 1 7 0,3-2-12 16,7-6-8-16,8-5-7 15,3-14-7-15,0-10-1 16,2-16-1-16,10-10-3 15,7-8 0-15,8-25-4 16,9-13-2-16,4 1 7 16,5 1 3-16,0 8 1 15,5 11 3-15,0 7 3 16,-1 13 10-16,-9 5 10 16,-7 0 3-16,-10 25-12 15,-17 12 2-15,-6 17-2 0,-27 8-6 16,-21 4-5-1,-6-9-7-15,2-18 0 0,6-27 0 16,3-12-2-16,2-39-10 16,7-22-57-16,19-5-104 15,15-2-165-15</inkml:trace>
  <inkml:trace contextRef="#ctx0" brushRef="#br0" timeOffset="65209.7173">12731 14490 287 0,'0'-4'286'16,"9"-4"-222"-16,19-4 29 15,12-2-12-15,12 0-33 16,-1 4-28-16,-5 0-11 15,-10 2-6-15,-10 8-3 16,-16 0-17-16,-8 6-97 16,-11 18-203-16</inkml:trace>
  <inkml:trace contextRef="#ctx0" brushRef="#br0" timeOffset="65375.2006">12873 14624 697 0,'15'0'164'0,"15"13"-101"16,19 3-29-16,13-2-27 15,14-2-7-15,9-7-13 16,-3-5-193-16</inkml:trace>
  <inkml:trace contextRef="#ctx0" brushRef="#br0" timeOffset="65773.3278">14136 13758 257 0,'0'-7'429'16,"0"7"-394"-16,0 9 4 15,6 22-20-15,7 11 22 16,-3 10-35-16,-3 5-6 16,-4 6-7-16,-3 9-68 15,-1 6-173-15</inkml:trace>
  <inkml:trace contextRef="#ctx0" brushRef="#br0" timeOffset="65973.1688">13818 14534 660 0,'23'-6'95'16,"31"3"-17"-16,27 0 2 15,26-2-53-15,16-4-19 16,11-3-6-16,-10 1 0 15,-24 2-2-15,-32 9-14 16,-33 0-106-16,-26 20-132 16,-11 3-300-16</inkml:trace>
  <inkml:trace contextRef="#ctx0" brushRef="#br0" timeOffset="66222.8424">14108 14834 565 0,'0'4'153'0,"0"17"-120"16,-2 13 6-16,-4 17-8 15,-5 10-13-15,-8 9-8 16,-4 4-3-16,-9-4-3 15,1-3-3-15,1-9-1 0,6-9-3 16,8-8-25-16,6-7-87 16,10-14-114-16,0-18-231 15</inkml:trace>
  <inkml:trace contextRef="#ctx0" brushRef="#br0" timeOffset="66499.2008">14385 15055 594 0,'-45'36'123'15,"16"11"-50"-15,12 0-11 0,17-8-42 16,14-8-14-16,29-15-6 16,21-16 2-16,15-4 0 15,0-30-1-15,-11-8 1 16,-21-3-1-16,-23 1 25 15,-24 5-3-15,-9 6-1 16,-33 5-9-16,-14 9-7 16,-4 6-6-16,11 9 0 15,16 2-11-15,20 2-46 16,13 0-122-16,6-10-308 16</inkml:trace>
  <inkml:trace contextRef="#ctx0" brushRef="#br0" timeOffset="68500.3677">15856 14343 152 0,'-9'-5'90'16,"-1"3"-48"-16,7-2 29 15,0 2 5-15,3 1-6 16,-1-2 4-16,-1 1-9 16,2-2-16-16,3 0-7 15,25 0-6-15,17 1 1 16,24 3-7-16,16 0-1 0,15 0-1 15,1 0-3-15,-11 0-14 16,-19 0-9-16,-22 0-2 16,-19 0-1-16,-18 5-9 15,-10 5-44-15,-2 6-96 16,-11-6-87-16</inkml:trace>
  <inkml:trace contextRef="#ctx0" brushRef="#br0" timeOffset="68832.5816">16434 14163 443 0,'-9'-7'144'0,"7"6"-115"16,2-1 26-16,0 0-39 15,20 0-7-15,6 0 2 16,6-1 6-16,7 0-5 16,3 3-4-16,-1 0 5 15,-6 0 5-15,-10 0 0 16,-13 3-6-16,-8 12 2 16,-4 13 9-16,-16 14 12 15,-33 13-6-15,-25 7-21 0,-13-2-6 16,0-10-2-16,18-14 0 15,26-12-10 1,28-17-64-16,15-7-133 0</inkml:trace>
  <inkml:trace contextRef="#ctx0" brushRef="#br0" timeOffset="69464.6142">17985 14035 548 0,'-7'-3'81'15,"5"3"-37"-15,-1 7-8 0,2 27-25 16,-2 18 20-16,0 20-12 16,-1 13 5-16,-5 11-6 15,-6 9-4-15,-2 1-7 16,-3-4-6-16,3-13-1 16,2-18 0-16,6-26-2 15,5-21-8-15,2-16-16 16,2-8-2-16,0-13 16 15,0-16-27-15,14-6 24 16,11-5 14-16,12 5 1 16,11 4 1-16,11 5 8 15,9 11 25-15,3 13 33 0,-5 2-28 16,-15 19-7-16,-21 13-5 16,-27 13-15-16,-14 11 6 15,-49 5 1-15,-25-2-11 16,-15-9-5-16,3-20-3 15,11-25-1-15,20-5-4 16,20-31-28-16,31-11-104 16,15-8-173-16</inkml:trace>
  <inkml:trace contextRef="#ctx0" brushRef="#br0" timeOffset="69763.8785">18745 14400 708 0,'0'-12'47'0,"24"4"3"16,25-2-30-16,9 0-6 0,0 4-11 15,-11 2-3-15,-14 4-3 16,-16 0-29-16,-15 26-112 16,-11 8-177-16</inkml:trace>
  <inkml:trace contextRef="#ctx0" brushRef="#br0" timeOffset="69930.1588">18730 14765 604 0,'16'-12'277'0,"12"8"-218"16,16 0-4-16,8-1-35 0,-1 1-16 15,-3 1-4 1,-10 1-18-16,-5-5-117 0,-18-12-355 15</inkml:trace>
  <inkml:trace contextRef="#ctx0" brushRef="#br0" timeOffset="73953.8715">19768 14064 272 0,'-24'-5'211'0,"1"2"-179"15,9 3 7-15,10-1-5 16,2 1-12-16,2-2-13 16,0 2-7-16,0-1 0 15,8 1 9-15,21-2 26 16,16-3 13-16,18 2-9 16,13 0-1-16,0 1-5 15,-6 2-7-15,-19 0-2 16,-21 2-13-16,-23 22-11 15,-7 16-1-15,-37 26 5 16,-29 20 2-16,-25 21-5 16,-12 10-3-16,6 4 0 15,17-10 0-15,29-14-2 0,35-26 2 16,16-20-1-16,32-18 0 16,30-13 0-16,18-13 1 15,14-7 1-15,3 0-1 16,-8 0 0-16,-14-2-2 15,-18-3-30-15,-18 0-116 16,-23-7-161-16</inkml:trace>
  <inkml:trace contextRef="#ctx0" brushRef="#br0" timeOffset="74452.2742">20673 14352 503 0,'-36'0'101'0,"1"12"-80"16,1 22 4-16,3 18-1 15,4 15 1-15,13 7 14 16,14-7 1-16,17-12-9 16,42-22-11-16,32-26 0 15,30-7 8-15,20-38-1 16,2-20-15-16,-25-4-1 16,-42 3-3-16,-55 9 1 0,-48 8 6 15,-70 2-11 1,-33 1-4-16,-10 2 0 0,26 5-10 15,43 16-78-15,51 5-110 16,20 2-457-16</inkml:trace>
  <inkml:trace contextRef="#ctx0" brushRef="#br0" timeOffset="118080.3069">18860 9569 128 0,'12'-6'113'0,"-3"-2"-20"16,5 0-54-16,3 0 10 16,4-2-7-16,-2 1-9 15,2 0 0-15,-3-2 10 16,-2 2-2-16,-4 1-8 16,-6 1-6-16,-3 4 1 0,-3 0 4 15,0 0-5-15,0 3-8 16,-6 0-2-16,-25 0-3 15,-20 9-12-15,-21 21-2 16,-11 13 0-16,-3 15 1 16,2 3-1-16,16 4 1 15,18-2-1-15,23-9-1 16,27-10 1-16,15-15-2 16,43-15 2-16,24-12 2 15,17-2 2-15,10-12-3 16,-5-7-1-16,-14 1-1 15,-28 7-14-15,-26 8-52 0,-24 3-67 16,-18 3-105 0</inkml:trace>
  <inkml:trace contextRef="#ctx0" brushRef="#br0" timeOffset="118329.5901">18534 10316 588 0,'36'-18'136'0,"21"6"-129"16,28-2 15-16,18-2 12 0,0 2-25 15,-6 0-7-15,-14 6-2 16,-15 6-6-16,-16 2-37 15,-15 0-85-15,-19 14-110 16</inkml:trace>
  <inkml:trace contextRef="#ctx0" brushRef="#br0" timeOffset="118862.2305">18842 10473 498 0,'0'-4'118'0,"0"4"-113"15,0 8 3-15,0 24 2 16,0 16 6-16,0 10-5 16,-2 9 6-16,-5 7 9 15,-5 7-9-15,4 1-5 16,2-6 2-16,5-11-7 16,1-16-5-16,0-20-2 0,0-14-1 15,6-15 0-15,8-6-4 16,6-32 5-16,7-20 2 15,7-8-1-15,7 2 2 16,8 6-2-16,3 9 5 16,2 16 25-16,-6 11-6 15,-13 11-2-15,-11 11-9 16,-12 2-10-16,-9 26 4 16,-3 16 7-16,-12 15 2 15,-25 7-8-15,-15 0-5 16,-6-10-2-16,-2-18-2 15,3-20 0-15,6-16 0 0,2-2-4 16,9-28-39-16,16-8-73 16,20-11-83-16,4-8-176 15</inkml:trace>
  <inkml:trace contextRef="#ctx0" brushRef="#br0" timeOffset="119493.1968">19994 10047 283 0,'-9'0'29'0,"3"0"-3"15,2 0 17-15,3 0-7 16,-2 0 11-16,3 0 6 0,0-2-8 16,9-1 23-16,16-2-2 15,13-3-19-15,7-1-13 16,1 1-12-16,-7 3-14 15,-10 1-7-15,-9 4-1 16,-11 0-9-16,-9 14-34 16,0 14-48-16,-24 12-72 15,-15 6-273-15</inkml:trace>
  <inkml:trace contextRef="#ctx0" brushRef="#br0" timeOffset="119642.936">20022 10359 697 0,'18'-13'83'0,"15"9"-56"15,10-3 22-15,0 7-47 16,-6 0-2-16,-7 2-96 16,-12 7-167-16</inkml:trace>
  <inkml:trace contextRef="#ctx0" brushRef="#br0" timeOffset="122718.8395">21724 9425 244 0,'4'-11'366'0,"-4"5"-340"15,0 6 18-15,0 0 2 16,0-1-29-16,-4 1-11 15,-14 0 4-15,-18 5-3 0,-19 15-6 16,-18 10-1-16,-13 9 0 16,-7 13-1-16,2 8 1 15,15 4 2-15,25-3-2 16,29-11 0-16,22-12 0 16,36-14 6-16,31-9 38 15,21-8-1-15,12-7-17 16,3 0-13-16,-15 0-11 15,-26 0-2-15,-24 0-3 16,-31 18-38-16,-7 7-97 16,-43 9-51-16</inkml:trace>
  <inkml:trace contextRef="#ctx0" brushRef="#br0" timeOffset="122984.8467">20983 10350 572 0,'21'-7'173'0,"19"1"-163"15,37-5 68-15,25-3-27 16,19-4-38-16,6 0-6 15,-11 0 1-15,-17 10-7 16,-25 6-1-16,-25 2-7 0,-16 8-37 16,-9 12-59-16,-10 6-35 15,-10 2-67-15</inkml:trace>
  <inkml:trace contextRef="#ctx0" brushRef="#br0" timeOffset="123500.0088">21072 10792 492 0,'0'-16'44'0,"2"4"11"16,19-7 4-16,4 2-34 16,3-3-3-16,2 0 12 15,3 1 5-15,0 1-2 16,0 3-3-16,-2 3-6 15,-4 3-8-15,-8 3-6 0,-5 4-5 16,-11 2-3-16,-3 2-5 16,-17 31 2-16,-23 14 2 15,-14 16-3-15,-7 8-2 16,6 0 0-16,9-7 0 16,14-13 0-16,19-14 0 15,9-10 0-15,4-7-1 16,14-4 1-16,16-8 0 15,11-1 1-15,5-7 1 16,2 0 0-16,-4 0-2 16,-7-3-1-16,-8-1-18 15,-7 2-53-15,1-2-57 0,2-2-60 16,0-12-70-16</inkml:trace>
  <inkml:trace contextRef="#ctx0" brushRef="#br0" timeOffset="123783.0289">21696 10786 310 0,'-29'22'235'16,"-1"8"-168"-16,7 10 1 16,8 3-40-16,15-5-12 15,0-8 4-15,25-9-3 16,20-15 12-16,14-6 7 0,13-11-6 15,6-24 2 1,1-10-5-16,-15-6-5 0,-22 5 4 16,-23 8-12-16,-19 7-3 15,-23 7-5-15,-30 5-5 16,-14 5-1-16,2 8-2 16,13 3-19-16,26 3-56 15,20-2-116-15,6-10-366 16</inkml:trace>
  <inkml:trace contextRef="#ctx0" brushRef="#br0" timeOffset="126492.7595">22882 10027 438 0,'0'0'32'16,"3"0"8"-16,6 0 24 15,7 0-31-15,5 0 6 16,2 0-11-16,2 2-5 15,-1 0-12-15,-3 3-7 16,-5-2-4-16,-3 3-1 16,-5 0-9-16,-4 1-26 15,-4 4-58-15,-1 1-55 0,-26 9-35 16</inkml:trace>
  <inkml:trace contextRef="#ctx0" brushRef="#br0" timeOffset="126659.3449">22799 10298 284 0,'14'0'133'16,"6"0"0"-16,11 0-32 15,6 0-46-15,4-4-22 16,4-2-10-16,-1-2-11 16,-6 4-12-16,-7 0-8 15,-9 4-60-15,-19 0-139 16</inkml:trace>
  <inkml:trace contextRef="#ctx0" brushRef="#br0" timeOffset="126975.0272">23771 9527 386 0,'3'0'107'16,"3"8"-61"-16,3 22 35 15,1 12-40-15,-5 9-21 16,-5 5-7-16,0 4-9 15,-3 1-3-15,-10-2-1 16,1-1-5-16,3-15-50 16,1-11-93-16,4-22-72 15</inkml:trace>
  <inkml:trace contextRef="#ctx0" brushRef="#br0" timeOffset="127191.2668">24061 9545 250 0,'6'-1'290'0,"1"1"-252"15,10 11 23-15,2 13-25 16,3 10-21-16,-5 4-6 16,-3 2-4-16,-5 4-5 15,-9 3-1-15,0 1-20 16,-9 1-60-16,-19-9-60 15,-16-9-84-15</inkml:trace>
  <inkml:trace contextRef="#ctx0" brushRef="#br0" timeOffset="127424.0899">23409 9750 391 0,'0'-15'138'0,"7"1"-59"15,38-3-36-15,23-5 7 16,25 2-1-16,26 0-6 16,17 5 1-16,10 3-7 15,3 4-13-15,-5 0-16 16,-18 2-6-16,-18 2-2 16,-26 4-1-16,-31 0-29 15,-21 4-62-15,-19 12-33 16,-11 6-94-16,-20 9-134 0</inkml:trace>
  <inkml:trace contextRef="#ctx0" brushRef="#br0" timeOffset="127740.0599">23652 10386 338 0,'22'-20'254'0,"17"-3"-229"0,30-2 65 16,23-5-34-16,17 0-24 15,2 0 5-15,-4 0-1 16,-10 5-16-16,-18 7-10 15,-22 6-5-15,-19 5-5 16,-18 7-4-16,-11 0-21 16,-9 1-51-16,0 20-62 15,-23 8-18-15,-16 4-199 16</inkml:trace>
  <inkml:trace contextRef="#ctx0" brushRef="#br0" timeOffset="128124.2721">24332 10250 444 0,'-6'0'47'0,"-9"0"-17"16,-7 10 8-16,-10 16-25 15,-9 8 2-15,-6 10 17 16,-3 9 0-16,0 10-8 16,3 6-2-16,9-2 1 15,13-4-4-15,16-10 1 0,9-9-7 16,3-10-4-16,25-10 3 16,11-10 12-16,12-12-1 15,0-2-2-15,-4-20-3 16,-14-6 0-16,-18 1 3 15,-15 2 0-15,-4 2-3 16,-34 7-14-16,-17 8-4 16,-4 6-1-16,8 8-1 15,12 15-6-15,26 5-32 16,8-4-116-16,5-8-217 16</inkml:trace>
  <inkml:trace contextRef="#ctx0" brushRef="#br0" timeOffset="133160.2344">21663 11720 384 0,'0'-9'45'0,"0"9"-1"16,0 0 12-16,0 0-11 0,0-2-12 15,0 1-9 1,0-1-5-16,0 2-3 0,0-2-2 16,-1 1 0-16,-10 1-4 15,-8 0-6-15,-8 3-2 16,-15 19-2-16,-10 12 2 15,-7 14 1-15,-6 12 0 16,1 11 3-16,4 9 3 16,9 12 3-16,14 8-7 15,13 1 0-15,20-10-1 16,4-19-3-16,22-22 0 16,23-25 3-16,16-22 14 15,11-6 4-15,4-30-2 0,-11-11-4 16,-20 1-1-1,-22 1-8-15,-23 7-4 0,-3 4-2 16,-33 7 2-16,-16 12-3 16,-13 12 0-16,-2 0-1 15,6 20-1-15,12 8-6 16,16 2-23-16,14 1-43 16,13-2-48-16,6-7-62 15,0-8-70-15</inkml:trace>
  <inkml:trace contextRef="#ctx0" brushRef="#br0" timeOffset="134141.088">22333 11700 458 0,'-6'-7'56'15,"-3"7"-40"-15,0 0 4 16,3 0-16-16,3 0-3 15,2 0 0-15,1 0-1 16,-2 0 15-16,1-2 46 16,-1-2-6-16,-1-1-8 0,-1 1-17 15,2-1-19 1,-2 3 1-16,2 0-3 0,2 0-3 16,0 2-3-16,0 0-2 15,0 0 0-15,0 0-1 16,0 0 0-16,0 0 0 15,-1 0 0-15,1 0 0 16,0 0 0-16,0 0 0 16,0 0 0-16,0 0 0 15,0 0 0-15,0 0 0 16,0 0 0-16,0 0 0 16,0 0 0-16,0 0 0 15,0 0 0-15,0 0 0 16,0 0 0-16,0 0 0 15,0 0 0-15,0 0 0 0,0 0-1 16,0 0-6-16,0 0-19 16,0 0-15-16,0 0 0 15,0 0 21-15,0 0 10 16,0 0 3-16,1 0 6 16,1 0 1-16,0 0 2 15,0 0 1-15,-2 0-1 16,0 0-2-16,0 0 0 15,0 0-3-15,0 0 3 16,0 0 0-16,0 0 6 16,0 0 9-16,0 0 17 15,0 0 13-15,-4 0-2 0,-4-3-18 16,-4-1-15-16,-4 4-2 16,-5 0-4-16,-9 7-2 15,-8 17-2-15,-9 16 1 16,-3 12 0-16,2 7-1 15,5 5 1-15,16 2-1 16,19-8 1-16,8-7 0 16,32-13 6-16,18-10 10 15,14-10-11-15,2-7-5 16,-3-3-1-16,-8 1-21 16,-13 4-96-16,-17-2-138 15</inkml:trace>
  <inkml:trace contextRef="#ctx0" brushRef="#br0" timeOffset="134590.0216">22861 11894 387 0,'0'-8'142'16,"2"0"-86"-16,28-4 17 15,11 0-27-15,12-2-3 16,2 2-18-16,0 1-5 15,-3 4-15-15,-16 7-5 0,-12 0-19 16,-15 16-66-16,-9 20-95 16,-42 7-150-16</inkml:trace>
  <inkml:trace contextRef="#ctx0" brushRef="#br0" timeOffset="134740.4199">22854 12169 510 0,'25'-14'209'0,"9"3"-148"16,14-2 14-16,13 0-50 16,5 8-21-16,4 5-4 15,-4 0-67-15,-13 4-305 0</inkml:trace>
  <inkml:trace contextRef="#ctx0" brushRef="#br0" timeOffset="135371.3626">23630 11842 178 0,'-8'-20'360'0,"-1"1"-315"16,9 0 28-16,9 1-28 15,24-4-36-15,13 0-1 16,9 0 16-16,7 1 6 15,-6 6 8-15,-7 6-4 16,-16 7-15-16,-15 2-12 16,-9 0-4-16,-9 23-1 15,-5 19 4-15,-26 16-1 16,-20 16-2-16,-8 6-3 16,-4 6 0-16,10-3 0 15,17-7 0-15,21-15 0 0,15-16 0 16,12-15 0-16,24-8 0 15,13-9 2-15,10-9-1 16,5-4 2-16,-1 0-3 16,-6 0 0-16,-12 0-26 15,-5 0-97-15,-7 0-88 16,-3-14-216-16</inkml:trace>
  <inkml:trace contextRef="#ctx0" brushRef="#br0" timeOffset="135703.9985">24633 11860 179 0,'-20'-2'174'0,"-7"2"-168"16,6 0-4-16,-6 16 0 16,-1 4 11-16,-5 9 33 15,1 4 30-15,6 3-3 16,6 5 7-16,14-3-21 15,6-6-18-15,20-10-3 16,22-12 1-16,17-10-14 16,16 0-10-16,11-32-6 15,1-14-4-15,-15-6 0 16,-23 3 8-16,-27 5 1 16,-22 7-8-16,-24 4-2 15,-26 9-4-15,-10 9 0 0,3 10-8 16,14 5-31-16,21 7-67 15,11 8-95-15,11-1-243 16</inkml:trace>
  <inkml:trace contextRef="#ctx0" brushRef="#br0" timeOffset="135920.1379">25212 11761 289 0,'0'-5'387'16,"-4"5"-373"-16,-2 24-3 15,-1 12-3-15,-3 8-6 16,-3 2-1-16,1 0 1 0,-1 1-1 16,-1-3-1-16,4 2-5 15,1-2-31-15,0-4-100 16,3-16-111-16</inkml:trace>
  <inkml:trace contextRef="#ctx0" brushRef="#br0" timeOffset="136120.44">25430 11718 463 0,'0'0'120'0,"0"24"-84"16,0 10 2-16,-1 10-25 15,-2 4-9-15,-6 3 1 16,1-2-2-16,-1 6-3 16,-2-3-2-16,2-2-15 15,-4-8-104-15,-4-14-118 16</inkml:trace>
  <inkml:trace contextRef="#ctx0" brushRef="#br0" timeOffset="136336.3098">25154 11649 641 0,'25'-5'82'0,"23"5"-13"16,24 0 14-16,16 0-47 15,5 0-18-15,-4-2-4 16,-12-13-7-16,-17-1-7 15,-19 7-7-15,-18 9-74 16,-21 0-165-16</inkml:trace>
  <inkml:trace contextRef="#ctx0" brushRef="#br0" timeOffset="137266.482">22769 13178 429 0,'0'-13'93'0,"0"7"-36"15,0-4 16-15,0 2-27 16,0-2 2-16,-5 0-6 16,-11 1-22-16,-13 2-7 15,-14 0-2-15,-12 7-4 16,-15 0 0-16,-8 23 0 16,-4 13-1-16,7 7-1 15,13 1 0-15,17 1 0 0,20-1 0 16,23-3-1-16,2-1-1 15,39-9 11-15,18-10-1 16,20-6-2-16,7-4-6 16,-5-2-5-16,-13 5-1 15,-19 8-20-15,-12 2-80 16,-18 2-96-16,-8-6-204 16</inkml:trace>
  <inkml:trace contextRef="#ctx0" brushRef="#br0" timeOffset="137616.0633">23091 13238 108 0,'0'0'367'0,"0"-3"-325"15,7-3 57-15,29-3-34 0,19-4-25 16,11-1 3-16,1-4-8 15,-9 6-18-15,-16 3-17 16,-15 9-1-16,-15 2-32 16,-12 24-70-16,-6 12-55 15,-36 6-229-15</inkml:trace>
  <inkml:trace contextRef="#ctx0" brushRef="#br0" timeOffset="137765.8668">23215 13494 660 0,'26'-22'106'0,"12"12"-28"15,10 0-9-15,2 8-49 0,-1 2-20 16,-5 11-9-16,-7 15-75 16,-10-6-162-16</inkml:trace>
  <inkml:trace contextRef="#ctx0" brushRef="#br0" timeOffset="140675.3105">24246 12768 204 0,'0'0'114'0,"0"0"-73"0,0 0 1 15,0-2-8-15,0 2-9 16,0-2 10-16,0 1-2 16,0 1 0-16,0-2 0 15,0 1-6-15,0-1 2 16,0-5-1-16,19 2 1 15,6-5 0-15,8-1 0 16,3-1 3-16,0 1-4 16,-6 2-6-16,-8 5-7 15,-10 1-11-15,-6 3-2 16,-4 0-2-16,-2 1 0 16,0 23 2-16,-23 11-1 0,-13 9-1 15,-15 4-1-15,-1 4 1 16,6-1-3-16,12-5 2 15,11-12 1-15,14-7-1 16,9-10 1-16,3-6 0 16,26-6 0-16,12-5 1 15,12 0 2-15,1-4 0 16,-4 0-1-16,-11 4-2 16,-14 0 0-16,-8 0-10 15,-10 18-64-15,-5 4-69 16,-2 4-100-16</inkml:trace>
  <inkml:trace contextRef="#ctx0" brushRef="#br0" timeOffset="141123.9587">25057 12700 9 0,'-22'0'306'0,"-6"0"-262"0,-5 5 5 16,-2 9-5-16,1 3-20 15,0 3-4-15,2 2 18 16,5 2-10-16,7 2 0 16,8 6 3-16,6 0 0 15,6 4 0-15,10-1 9 16,18-6-7-16,13-6-8 16,9-12-1-16,9-11-6 15,5 0-4-15,-3-20-4 16,-10-10-1-16,-15-5-5 15,-17-2-2-15,-19 7 0 16,-3 0-2-16,-33 2 0 16,-11 6-4-16,-3 6-17 0,4 7-26 15,13 8-26-15,17 1-47 16,7 0-100-16</inkml:trace>
  <inkml:trace contextRef="#ctx0" brushRef="#br0" timeOffset="141430.5292">25566 12725 396 0,'-6'0'57'0,"-2"21"20"16,1 4-27-16,4 8-11 15,0 3-1-15,2 2-14 16,-4 7-14-16,-1 0-8 16,-1 4-1-16,-4-1-1 15,5-7-3-15,3-10-16 16,3-12-67-16,0-12-59 15,3-7-31-15</inkml:trace>
  <inkml:trace contextRef="#ctx0" brushRef="#br0" timeOffset="141672.6306">25866 12644 469 0,'0'0'59'16,"0"17"7"-16,0 11-3 15,4 8-44-15,1 7-11 16,1 0-7-16,-3 4 0 16,-3 3-1-16,0 1-8 15,0-4-32-15,-8-3-53 0,-7-13-22 16,-5-11-51-16</inkml:trace>
  <inkml:trace contextRef="#ctx0" brushRef="#br0" timeOffset="141940.0071">25411 12711 537 0,'0'-5'34'16,"1"5"48"-16,29 0-9 0,21 0-54 15,19 1 2 1,18 5 16-16,11-4-10 0,4-2-11 16,-1 0-11-16,-11-2-5 15,-16-4 0-15,-17 6-5 16,-22 0-32-16,-15 8-68 15,-20 13-61-15,-1 1-78 16</inkml:trace>
  <inkml:trace contextRef="#ctx0" brushRef="#br0" timeOffset="142636.5609">24362 13348 217 0,'-5'-2'158'0,"1"-1"-141"16,4 1 22-16,0-1-5 16,9 1-8-16,12-2 16 15,7 0 11-15,5-2-5 16,12-2-9-16,10-1-5 16,17 0-3-16,19-1 1 15,19-1 7-15,18 0-9 16,14-2-4-16,4 3-6 15,-4 0-5-15,-11 5-8 16,-17 3-4-16,-22 2-3 16,-25 0 0-16,-19 7-3 0,-17 11-16 15,-13 2-24 1,-6 2-23-16,-6 1-27 0,-6 1-81 16,-1-8-127-16</inkml:trace>
  <inkml:trace contextRef="#ctx0" brushRef="#br0" timeOffset="143191.7753">25107 13547 372 0,'0'-7'63'16,"0"6"5"-16,0 1-17 15,0 0-32-15,1 0-7 16,-1 0-2-16,0 0 0 16,0 0 0-16,0 0-1 15,-14 11-1-15,-11 12 2 0,-9 9 2 16,-7 7 1-16,-2 6-1 16,4 6 2-16,7 0 1 15,9 1-1-15,11-7 11 16,12-7-8-16,0-10-6 15,18-10 2-15,17-6 5 16,11-8-3-16,6-4 2 16,2-10-2-16,-7-18-2 15,-12 2 1-15,-17 3-2 16,-18 4 1-16,-3 2-1 16,-34 2-8-16,-14 1-4 15,-11 10 0-15,4 4 0 0,14 0 0 16,17 0-6-16,19 8-35 15,8 0-74-15,42-8-122 16</inkml:trace>
  <inkml:trace contextRef="#ctx0" brushRef="#br0" timeOffset="143917.3376">26328 13376 153 0,'0'0'217'0,"0"0"-152"16,21-6 28-16,18-1-27 15,15-2-24-15,4-2-10 16,3-2-5-16,-9 4-13 16,-13 4-14-16,-16 5-2 15,-14 0-39-15,-9 17-88 0,-12 6-125 16</inkml:trace>
  <inkml:trace contextRef="#ctx0" brushRef="#br0" timeOffset="144100.2743">26383 13619 678 0,'13'-7'49'16,"18"2"51"-16,16-1-42 15,9 0-41-15,2 4-17 16,-3 2-1-16,-9 5-54 16,-20 6-157-16,-13-8-422 15</inkml:trace>
  <inkml:trace contextRef="#ctx0" brushRef="#br0" timeOffset="144948.1174">27584 12654 371 0,'0'-9'64'15,"0"4"0"-15,0 0-2 16,0 3-36-16,3-2-3 15,2 0 5-15,-2 4-6 16,-1-2 0-16,-2 2 0 16,3 0-7-16,0 2-12 0,0 20 5 15,-2 7 5 1,-1 8-6-16,0 3-1 0,0 7-3 16,-10 5-1-16,-7 2 0 15,-2 3-2-15,-2 0 0 16,4-4-2-16,4-13-25 15,10-12-70-15,3-18-70 16,2-10-94-16</inkml:trace>
  <inkml:trace contextRef="#ctx0" brushRef="#br0" timeOffset="145347.2353">28016 12656 229 0,'-2'0'167'0,"-14"0"-122"16,2 5 17-16,-2 9-30 15,-1 4-17-15,0 8 12 16,2 6 12-16,-2 11 0 15,8 4 6-15,6 2-8 16,3-7-4-16,11-12-7 16,20-10-12-16,11-12-6 15,10-8-3-15,5-9 0 0,-4-24-1 16,-6-5-3-16,-17-2 0 16,-20-3 0-16,-10 2 0 15,-19 2 1-15,-20 5-2 16,-4 8-2-16,4 10-2 15,11 12-6-15,10 4-23 16,12 2-47-16,6 15-57 16,0 3-60-16</inkml:trace>
  <inkml:trace contextRef="#ctx0" brushRef="#br0" timeOffset="145596.6828">28519 12790 184 0,'0'-4'239'0,"0"4"-179"16,0 0 13-16,0 4-41 16,0 14-8-16,0 7 5 15,0 5-15-15,0 6-3 16,-7-1-3-16,0 1-3 15,-3 1-4-15,1 1-1 16,1 0-5-16,0-2-46 16,1-8-88-16,4-12-85 0</inkml:trace>
  <inkml:trace contextRef="#ctx0" brushRef="#br0" timeOffset="145828.9311">28812 12733 485 0,'-5'5'36'0,"-1"21"26"16,0 7-4-16,3 6-38 16,1 3-4-16,2 3 2 0,-2 0-13 15,-1-1-5 1,-1-2-1-16,0-1-5 0,-4-5-54 15,-2-6-90-15,-14-8-77 16</inkml:trace>
  <inkml:trace contextRef="#ctx0" brushRef="#br0" timeOffset="146045.569">28347 12705 491 0,'19'-10'75'16,"26"6"5"-16,21-4-14 15,19 3-32-15,21-4-11 0,7-1-3 16,2-4-12-16,-5-2-8 16,-13 2-4-16,-15 6-37 15,-26 4-96-15,-25 0-156 16</inkml:trace>
  <inkml:trace contextRef="#ctx0" brushRef="#br0" timeOffset="146394.7548">27656 13332 132 0,'3'-13'347'16,"13"2"-289"-16,25 3 36 15,25-9-22-15,26 2-20 16,23-5-11-16,22-6-11 16,9-3-12-16,5 0-10 15,-9 2-8-15,-27 9 0 16,-24 10-8-16,-32 8-51 0,-27 0-113 16,-25 16-121-16</inkml:trace>
  <inkml:trace contextRef="#ctx0" brushRef="#br0" timeOffset="147092.8667">28196 13569 95 0,'-5'0'182'0,"-3"0"-160"0,5 0 9 16,1 0-22-1,-1 0-8-15,0 0-1 0,3 0 1 16,-3 0-1-16,3 0 1 16,-3 0 9-16,-4 0 27 15,3 0 13-15,-2 0-11 16,3 0-12-16,1 0-3 15,2 0-7-15,0 0-2 16,0 0 2-16,0 0 11 16,0 0-1-16,0 0 15 15,3-10-2-15,16-6-19 16,7-2 8-16,5-2-2 16,6 1-4-16,2 1 0 15,-3 4-1-15,-8 5-3 0,-10 2-2 16,-10 5-7-16,-5 2-8 15,-3 0-2-15,0 14-1 16,-9 15 1-16,-11 7 0 16,3 2 1-16,5-5-1 15,10-7-1-15,2-2 0 16,15-3-3-16,12 0 4 16,0 0 0-16,-6-3 0 15,-11 2 1-15,-10 5 0 16,-10 7 4-16,-44 12 10 15,-28 3-6-15,-13-8-8 16,2-17-1-16,14-22-16 16,13-14-92-16,8-42-221 0</inkml:trace>
  <inkml:trace contextRef="#ctx0" brushRef="#br0" timeOffset="154508.1914">20765 5638 169 0,'3'-11'27'16,"3"5"2"-16,-3-1-19 16,0 2-3-16,0 4-6 15,-3-2 1-15,0 2 14 16,0 1 7-16,0-4-2 15,0 4 1-15,0 0-2 16,0 0-4-16,0 0 5 16,0-1 12-16,0-1 8 15,0 2-11-15,0-1-11 16,0 1-5-16,0 0-1 16,0-2-3-16,0-1 1 0,0-5 8 15,9-4 5-15,9-6-14 16,0-2 9-16,1 2 2 15,-2 0-1-15,-4 6-5 16,-4 6-3-16,-5 3-5 16,-2 3-3-16,3 0-3 15,0 0-1-15,0 0 0 16,2 2 0-16,-1 9 0 16,-1 2 0-16,3 4 0 15,-2 0 0-15,2 3 1 16,0 1-1-16,2-2 0 15,0-4 0-15,2-4 0 16,3-4 0-16,0-4 0 0,6-3 0 16,1 0 0-16,5-10 1 15,3-8-1-15,-2-3 1 16,-5 4-1-16,-4 2 1 16,-8 6 0-16,-3 7 1 15,-3 0-2-15,-1 2 0 16,1 0-1-16,1 0 1 15,-1 0 0-15,2 0 0 16,-3 0 0-16,4 0 0 16,2 0 0-16,5 2 0 0,2-2 0 15,0 0 0 1,3 0 0-16,-2 0 0 0,1-5 0 16,-1-3 1-16,1 0-1 15,1 4 1-15,-2 0-1 16,-3 0 1-16,-2 4-1 15,-2 0 1-15,-1 0-1 16,1 2-1-16,-2 11 1 16,2 5 0-16,-2 0 0 15,-1 1 0-15,2 0 0 16,-1-4 0-16,0 0 0 16,1-5 0-16,1-3 0 15,4-7 0-15,4 0 0 16,2 0 0-16,2-7 0 15,2-5 0-15,-1-1 0 16,1-1 1-16,0 2 0 16,-3 2-1-16,-8 6 0 0,-3 2-1 15,-8 2 1-15,-3 0 0 16,1 4 0-16,1 16 0 16,2 3 1-16,2 4 0 15,0-2 0-15,3-5-1 16,4-4 0-16,6-6 0 15,4-4 0-15,9-6 0 16,4 0 2-16,5-8-2 16,2-14 0-16,-1-2-1 15,1 2 1-15,-8 5 0 16,-13 8 0-16,-10 5 1 16,-9 4-1-16,-3 2-1 0,0 22 1 15,0 6 3-15,-1 1-1 16,1-6-2-16,6-8 0 15,35-14 0-15,25-3 0 16,23-22 1-16,17-16-1 16,3-2 0-16,-15 7 1 15,-28 9 4-15,-32 13-3 16,-25 11-2-16,-9 2-36 16,-32 17-147-16</inkml:trace>
  <inkml:trace contextRef="#ctx0" brushRef="#br0" timeOffset="155754.9084">27168 12899 33 0,'-3'-7'209'15,"0"3"-179"-15,2 0 24 16,1 3-16-16,0 0-23 15,0 1-2-15,0 0 5 16,0-2 6-16,0 0-2 16,-2 1 5-16,2-1 3 15,-1 1 7-15,-1-1-10 16,1 2-12-16,1 0-8 16,0 0 0-16,-2 0 2 15,1-2 3-15,-1 2 3 16,2 0 6-16,0-2 9 15,17 0 7-15,14-3 11 16,10-1 0-16,2-3-10 16,-6-1-13-16,-7 4-14 0,-9 3-11 15,-9 3-2-15,-3 0-38 16,-9 0-121-16,-15 0-289 16</inkml:trace>
  <inkml:trace contextRef="#ctx0" brushRef="#br0" timeOffset="170320.0043">8713 10356 408 0,'0'0'144'0,"0"0"-137"15,0 0-5-15,0 0 10 16,0 0 15-16,0-12-10 16,-3-11-2-16,-6-10-15 0,-1-12 1 15,-4-7-1 1,-4-2 3-16,-5 2-3 0,-2 6 0 16,0 12 1-16,3 12-1 15,5 10 16-15,-2 11-8 16,0 1 1-16,1 17-7 15,-6 16-2-15,0 14 2 16,3 10-2-16,6 10 1 16,5 10 0-16,1 11 5 15,4 15 13-15,2 7-3 16,2 5 0-16,-2-6-11 16,1-14-2-16,1-13-3 0,-2-17-3 15,-2-23-8-15,-3-18-37 16,0-14-37-16,-9-10-44 15,-6-2-193-15</inkml:trace>
  <inkml:trace contextRef="#ctx0" brushRef="#br0" timeOffset="170503.82">8263 10836 584 0,'7'-8'69'0,"12"3"-54"15,17-6 32-15,10 0-11 16,5 0-26-16,0 3-8 16,-1 5-2-16,-6 2-8 15,-7 1-53-15,2 0-55 0,-2 8-44 16,-1-4-221-16</inkml:trace>
  <inkml:trace contextRef="#ctx0" brushRef="#br0" timeOffset="170735.4427">8995 10529 456 0,'-39'0'44'0,"-2"22"-11"16,-3 14 6-16,4 13-4 16,1 8-18-16,6 6-4 15,8 1-7-15,7 1-2 0,10-5-1 16,8-5-2-16,0-8-1 15,9-11 0-15,12-10-5 16,4-11-18-16,3-8-39 16,0-7-39-16,-1 0-89 15</inkml:trace>
  <inkml:trace contextRef="#ctx0" brushRef="#br0" timeOffset="170935.0062">8997 10765 548 0,'3'0'106'15,"10"2"-102"1,12 12 1-16,12 1 21 0,4-3-8 16,-1 2-15-16,0-4-3 15,-5 4-11-15,-7-1-33 16,-4 4-50-16,-3 1-62 15,-7-7-173-15</inkml:trace>
  <inkml:trace contextRef="#ctx0" brushRef="#br0" timeOffset="171134.484">9269 10671 376 0,'-47'44'111'0,"-1"9"-90"0,0 9-7 15,3 4 14-15,2-3-22 16,6-3-5-16,10-10-1 16,12-12-3-16,8-14-23 15,7-16-38-15,9-8-61 16,19-8-91-16</inkml:trace>
  <inkml:trace contextRef="#ctx0" brushRef="#br0" timeOffset="171367.4061">9389 10483 288 0,'0'0'251'16,"1"3"-224"-16,11 19 12 16,5 9 19-16,-2 9-14 15,-2 10-17-15,-4 10-10 16,-9 10 4-16,0 3-1 15,-19 7-12-15,-14-2-5 16,-6-5-3-16,0-11-3 16,5-16-21-16,5-17-26 15,12-15-60-15,8-14-30 16,9 0-154-16</inkml:trace>
  <inkml:trace contextRef="#ctx0" brushRef="#br0" timeOffset="171699.8009">9665 10580 370 0,'0'0'78'0,"3"0"-42"16,21 0 44-16,8-9-28 16,3-4-20-16,-1-1-12 15,-4-1 2-15,-6 7-15 16,-9 1-7-16,-9 7-16 15,0 0-53-15,-6 23-80 16,-8 21-83-16</inkml:trace>
  <inkml:trace contextRef="#ctx0" brushRef="#br0" timeOffset="171849.6608">9784 10801 501 0,'12'-9'143'15,"9"1"-118"-15,13-5 5 16,5-1-29-16,-4 0-1 16,-3 0-84-16,-12-2-178 15</inkml:trace>
  <inkml:trace contextRef="#ctx0" brushRef="#br0" timeOffset="172631.1779">10451 10173 276 0,'-6'0'153'0,"-4"0"-126"16,-2 0 18-16,0 0-5 16,-6 0-7-16,-2 0-20 15,-5 0-6-15,-2 7 15 16,-1 11-5-16,0 2-6 16,2 2-8-16,4 2-2 15,4-4 0-15,7-5 7 16,7-2 17-16,4-1 10 15,0 1-1-15,15 2-5 16,12-3 10-16,4 3-10 16,4 2 0-16,-1 4-2 0,-3 3-7 15,-2 4 3-15,-3 3-9 16,-3 8-10-16,-7 6-1 16,-4 6-2-16,-9 10 0 15,-3 5-1-15,-2 4 0 16,-17 6 0-16,-5-6 0 15,0-5-1-15,0-17 0 16,7-15 0-16,3-15-2 16,7-17-3-16,-2-1-3 15,4-24 1-15,5-20-9 16,0-15 2-16,9-12 11 16,18-15 4-16,6-14 1 0,7-8 0 15,4-6-1-15,2 5 2 16,-9 15 0-16,-9 18 1 15,-13 22-1-15,-15 19-1 16,0 21 0-16,-25 14 0 16,-20 10-1-16,-10 26-3 15,-3 11-18-15,7 4-97 16,8-12-113-16</inkml:trace>
  <inkml:trace contextRef="#ctx0" brushRef="#br0" timeOffset="173296.1364">11067 10569 144 0,'-13'-4'279'16,"-9"4"-246"-16,5 0-20 0,-5 8 30 15,-4 8-13 1,1 10-17-16,5-3 10 0,4-1 23 16,10-5-18-16,6-7-15 15,0-4 4-15,17-5 24 16,8-1 3-16,3 2 8 15,2 3-13-15,-8 3-6 16,-6 11 1-16,-11 5-17 16,-5 14-6-16,-22 14-5 15,-17 6-5-15,-10 0 0 16,1-7-1-16,10-16-8 16,8-14-29-16,10-13-35 0,8-8-46 15,12-10-24 1,8-15-77-16</inkml:trace>
  <inkml:trace contextRef="#ctx0" brushRef="#br0" timeOffset="173534.1546">11289 10677 459 0,'0'14'160'0,"0"8"-132"16,6 8 19-16,4-2-23 15,-3 4-16-15,-2-1-7 0,-1 1-1 16,-3 1-1-16,-1-4-6 16,0-7-27-16,0-7-55 15,0-14-57-15,0-1-62 16</inkml:trace>
  <inkml:trace contextRef="#ctx0" brushRef="#br0" timeOffset="173705.7934">11375 10410 562 0,'0'-10'150'16,"0"10"-131"-16,0-2-14 15,0 2-5-15,0 0-39 16,1 0-93-16,5 12-48 16</inkml:trace>
  <inkml:trace contextRef="#ctx0" brushRef="#br0" timeOffset="173962.253">11510 10691 429 0,'0'8'132'16,"0"2"-71"-16,6 2 6 0,5-1-24 16,7-6-24-16,7-5-5 15,5-3 9 1,7-18 7-16,4-3 8 0,2 4-1 16,-8 8-8-16,-5 8-1 15,-10 4-15-15,-10 12-10 16,-7 16-1-16,-3 10 0 15,0 2-2-15,-12-3-11 16,2-3-55-16,2-10-100 16,4-16-120-16</inkml:trace>
  <inkml:trace contextRef="#ctx0" brushRef="#br0" timeOffset="174210.583">12335 9888 652 0,'-18'0'109'0,"-16"55"-106"15,-10 24 21-15,-4 28 34 16,-1 29-25-16,10 18 0 16,16 0-2-16,19-12-15 15,4-21-14-15,25-29-2 16,6-23-3-16,4-17-19 15,-1-24-52-15,1-12-54 0,-6-16-49 16,-5-16-222-16</inkml:trace>
  <inkml:trace contextRef="#ctx0" brushRef="#br0" timeOffset="175124.9641">12449 10467 29 0,'-12'14'410'15,"-6"8"-387"1,9 6-15-16,0 2 22 0,0-2 3 15,2-6-10-15,4-9-5 16,1-10 4-16,2-3 0 16,0-11 29-16,12-18 4 15,17-9-44-15,9-8-2 16,6 2 10-16,2 4 7 16,3 4 4-16,-3 5 10 15,-7 9-8-15,-9 10-11 16,-14 9-12-16,-4 3-6 15,-10 9-3-15,-2 23 0 0,-3 17 1 16,-24 12-1-16,-9 14 0 16,-9 6 0-1,-3 5 0-15,-2-7 0 0,-1-6 0 16,8-10 0-16,7-16 0 16,12-14 0-16,12-15-1 15,12-10-6-15,0-6-2 16,20-2 3-16,17 0 6 15,9 0 0-15,6 0-1 16,-1-7 1-16,-2-1 0 16,-8 3 0-16,-11 5 0 15,-8 0-53-15,-10 0-50 16,0 0-66-16,-5 0-130 16</inkml:trace>
  <inkml:trace contextRef="#ctx0" brushRef="#br0" timeOffset="175558.1385">13159 10374 214 0,'-7'0'120'0,"-7"0"-69"0,1 0 3 15,-1 7 4-15,-4 10-10 16,3 5 4-16,-2 10-5 16,0 8-6-16,4 11 0 15,5 5-13-15,7 3 20 16,1-8-25-16,7-8-4 15,18-16-9-15,11-13 4 16,12-14 1-16,7-9-7 16,5-29-1-16,1-19-5 15,-7-7 0-15,-15-2 3 16,-15 9 3-16,-20 7-3 16,-4 10 1-16,-28 9-1 0,-11 9-5 15,-6 13-2-15,0 9-11 16,8 2-50-16,6 14-117 15,8-5-180-15</inkml:trace>
  <inkml:trace contextRef="#ctx0" brushRef="#br0" timeOffset="176255.9318">13671 10499 85 0,'-2'-4'345'0,"1"1"-267"16,1 3-25-16,12 0 6 16,13 5 2-16,6 11-18 15,1 4-2-15,-1 2 4 16,-3 3-7-16,-2 2-15 15,-8-3-14-15,0 3-7 16,-3 1-2-16,-2-3-4 16,-3-1-23-16,-2-3-55 15,1-5-43-15,-9-7-65 16,0-9-139-16</inkml:trace>
  <inkml:trace contextRef="#ctx0" brushRef="#br0" timeOffset="176471.8742">14008 10480 368 0,'-13'-7'233'16,"-1"7"-203"-16,2 0 1 16,-7 4-11-16,-4 12 0 15,-6 10-2-15,-7 10-4 16,-5 8 11-16,-5 6-6 15,7-1 0-15,8-5-19 0,12-7-1 16,17-4-53 0,2-15-188-16</inkml:trace>
  <inkml:trace contextRef="#ctx0" brushRef="#br0" timeOffset="177352.7064">14119 10539 477 0,'10'-8'202'16,"5"2"-118"-16,12 2 5 15,4-2-48-15,3 4-27 16,1-2-13-16,-2 2-1 16,-8 0-19-16,-4 2-82 15,-15 0-113-15</inkml:trace>
  <inkml:trace contextRef="#ctx0" brushRef="#br0" timeOffset="177685.5599">14709 9941 425 0,'0'0'58'0,"0"13"10"16,0 11 11-16,0 6-30 15,0 3-12-15,-2 4-3 16,-6 4-4-16,0 0-21 16,2 0-8-16,2-2-1 15,2-7-16-15,2-6-44 16,0-12-79-16,0-14-64 15</inkml:trace>
  <inkml:trace contextRef="#ctx0" brushRef="#br0" timeOffset="177968.2246">15027 9872 136 0,'0'0'332'16,"0"0"-283"-16,0 4-8 15,0 12 0-15,0 4-28 16,0 3-8-16,0 5 0 16,0 4 2-16,0 4 6 15,-5 4 1-15,-5 2 0 16,-2 2-11-16,-2-3-3 15,3-4 0-15,0-10-6 0,7-9-15 16,-1-4-66 0,5-12-104-16</inkml:trace>
  <inkml:trace contextRef="#ctx0" brushRef="#br0" timeOffset="178932.6121">15135 9912 80 0,'0'-2'311'0,"0"0"-234"15,0 2-55-15,-4 0-20 16,1 0-1-16,-1 4 1 16,-1 6-1-16,-1-2 3 15,-4 7 24-15,0-1 22 16,-3 5-1-16,2 4-6 16,-1 5-12-16,0 4-13 15,0 4-2-15,3 0-1 16,0 0-2-16,3-3-3 15,5-7-2-15,1-6-1 0,0-8 0 16,7-2 7 0,8-6 11-16,4-4-6 0,2 0-8 15,6-9 3-15,1-16-4 16,2-6-3-16,0-9-4 16,-3 0-1-16,-3-4-1 15,-8 4-1-15,-4 2 1 16,-8 2-1-16,-4 7 0 15,0 4 1-15,-3 6 0 16,-11 7 1-16,-1 2 4 16,-5 4-2-16,0 4 0 15,-3 2 0-15,-4 0-4 16,-1 4 1-16,3 7 0 0,4 0-1 16,10 1-1-1,7-1-16-15,4-5-59 0,0 1-54 16,12-7-63-16</inkml:trace>
  <inkml:trace contextRef="#ctx0" brushRef="#br0" timeOffset="179398.0015">15479 9952 120 0,'0'-2'345'16,"0"2"-259"-16,0 0-31 16,0 2-12-16,0 10-11 0,0 3-20 15,0 6 4 1,0 2 9-16,-2 5 0 0,2-1 5 15,-4 2-9-15,3 4-11 16,-2 0-5-16,-2 1-5 16,2-1 0-16,-3-1-3 15,0-3-13-15,3-9-30 16,0-7-31-16,3-9-41 16,0-4-50-16,9-12-162 15</inkml:trace>
  <inkml:trace contextRef="#ctx0" brushRef="#br0" timeOffset="179631.6484">15655 9963 446 0,'0'0'95'16,"0"0"-68"-16,-4 6-7 15,-2 10 9-15,1 0-1 16,-1 6 2-16,-3 6-3 15,3 2-3-15,-1 4-11 16,-1-2-7-16,1 0-6 16,1-2 0-16,1-5-9 15,2-5-21-15,2-9-33 16,1-6-36-16,0-5-36 0,0-2-181 16</inkml:trace>
  <inkml:trace contextRef="#ctx0" brushRef="#br0" timeOffset="179896.8128">15470 9971 277 0,'-3'0'240'0,"2"0"-200"15,1 0 13-15,6 0 10 16,19 0-17-16,8 0-17 15,7-4-2-15,0-7 12 16,1-2-14-16,-5 4-1 0,-5 0-6 16,-4 3-8-16,-7 2-9 15,-6 3-1-15,-2 1-6 16,-9 0-25-16,0 8-73 16,-3 5-112-16</inkml:trace>
  <inkml:trace contextRef="#ctx0" brushRef="#br0" timeOffset="180611.8641">14769 10529 186 0,'-3'-4'279'16,"3"-4"-201"-16,3-1-19 15,28-4-18-15,21 1 15 16,26-1-12-16,19 4 9 16,19 0-4-16,9 1-15 15,-4-2-10-15,-10 1-2 16,-20 3-10-16,-21 1-9 15,-24 3-3-15,-17 2-4 16,-13 0-22-16,-7 0-58 0,-3 8-56 16,-6 2-55-16,-3 7-107 15</inkml:trace>
  <inkml:trace contextRef="#ctx0" brushRef="#br0" timeOffset="181244.0427">15219 10762 192 0,'0'0'117'0,"-1"0"-72"16,-1 0-7-16,1 0-13 15,-1 0-12-15,2-2-6 16,-1 2 0-16,-1-1 3 16,1 1 17-16,-1-2 14 15,-1 1 1-15,0-1-15 16,-2-2-19-16,2 2 0 15,0-1 7-15,-3-2 0 0,3 2-6 16,-2 0-4 0,2 0 4-16,1 1 0 0,1-1 0 15,-2 0 10-15,3-2 6 16,0-4 4-16,7-2 7 16,16-5-23-16,7 3 12 15,7 1 2-15,-1 4 5 16,-5 5-1-16,-11 1-8 15,-9 2-12-15,-11 3-8 16,0 23-2-16,-9 3 0 16,-13 6 0-16,-2-4-1 15,5-7-2-15,10-8-4 16,9-4-6-16,0-9 3 16,15-2 7-16,9-1 2 15,4 2 2-15,-2 6 3 0,-10 0 0 16,-7 9 3-16,-9 12-3 15,-2 5-1-15,-24 9 0 16,-12-3-4-16,-1-9-2 16,2-10-13-16,8-15-32 15,9-6-68-15,7-11-76 16,13-17-132-16</inkml:trace>
  <inkml:trace contextRef="#ctx0" brushRef="#br0" timeOffset="181625.9934">16070 9774 656 0,'0'0'39'16,"18"16"-13"-16,23 20 28 15,7 10 12-15,0 14-23 0,-15 11-9 16,-23 13-9-16,-11 13 0 15,-46 11-7-15,-27 10-9 16,-12 1 1-16,2-4-9 16,9-11-1-16,26-22-8 15,20-18-68-15,16-35-137 16,13-29-305-16</inkml:trace>
  <inkml:trace contextRef="#ctx0" brushRef="#br0" timeOffset="182624.3098">16508 10167 413 0,'0'-2'214'16,"0"2"-157"-16,0 8-14 15,0 20 25-15,0 6-30 16,0 7-15-16,0 1-5 15,3 4-3-15,-3 4-5 16,0 2-4-16,0 3-5 16,0-1-1-16,-9-2-1 15,-2 0-11-15,-4-8-48 16,-3-8-91-16,-5-14-96 16</inkml:trace>
  <inkml:trace contextRef="#ctx0" brushRef="#br0" timeOffset="182806.4321">16340 10517 429 0,'19'-26'182'15,"13"5"-81"-15,8 7-15 16,0 5-32-16,7 3-24 16,5-1-21-16,-2 1-7 15,-2 1-2-15,-8-1-21 16,-7 1-131-16,-16-4-164 15</inkml:trace>
  <inkml:trace contextRef="#ctx0" brushRef="#br0" timeOffset="183455.4246">16875 10173 215 0,'0'-6'102'15,"0"4"-16"-15,0 0-19 16,0 1-24-16,0 1-20 15,0 0-17-15,-6 0-5 16,0 0 2-16,-2 0 1 16,3 0 4-16,2 1 2 15,-1-1 0-15,0 2 7 16,1-2 7-16,3 0 0 16,0 0-5-16,0 0-8 15,0 0-5-15,0 0-2 16,0 0-1-16,-1 0 5 15,1 0 10-15,0 0 14 0,0-3 4 16,4-12 10-16,16-5-31 16,7-3 9-16,9-1 2 15,2 3 7-15,-2 7-5 16,-3 5-3-16,-5 7-8 16,-5 2-7-16,-5 3 0 15,-7 18-6-15,-11 8-3 16,0 10 3-16,-11 2-4 15,-13 6 0-15,6-4 0 16,6-4 0-16,12-5 0 16,16-8-8-16,28-1-1 15,11-1 9-15,5 1-2 16,-10 3 2-16,-19 3 0 16,-21 9 2-16,-20 12 2 15,-46 13 6-15,-32 7-7 0,-20 4-3 16,3-11 0-16,17-18 0 15,25-23-57-15,20-24-211 16</inkml:trace>
  <inkml:trace contextRef="#ctx0" brushRef="#br0" timeOffset="186414.0805">7951 9699 209 0,'0'-8'89'0,"0"6"-56"15,0 2 5-15,0 0-24 16,1 10-5-16,-1 7 6 16,0 3-11-16,0 4 5 15,0 1-2-15,-1-2 12 16,-5 4-7-16,-2 2-7 16,-2 5-1-16,1 9 5 15,-2 3-7-15,0 8 7 16,0 9 3-16,0 9-2 15,-2 10 5-15,1 21 0 16,-1 17-6-16,-1 12-4 16,2 5-2-16,-1-1-2 0,1-9 0 15,-1-9 0-15,2-9 1 16,2-15-2-16,0-12 1 16,3-16 2-16,3-11-2 15,3-10-1-15,0-6 1 16,8-3 0-16,10-4 0 15,-1-6 0-15,3-4 3 16,5-5 1-16,7-4 10 16,8-7-3-16,9-3-5 15,12-3 0-15,6 0-7 16,9-7 7-16,2-11-4 16,4-2 1-16,-3 0 1 0,0-2 0 15,-7 0-2-15,-3 4 1 16,-1 2-2-16,2 2 5 15,7 2 2-15,4 2-5 16,3 2-1-16,2-2-2 16,5 3 2-16,8 2 1 15,6 5 2-15,3 0 3 16,0 0 2-16,1 0-4 16,-2 10 2-16,5 2-6 15,-1 2 1-15,0-2-3 16,-2-2 0-16,0-2 0 15,3-1-1-15,-1 0 1 16,-1 5 0-16,-3 0-2 0,-5 3 1 16,-7-1 0-16,-2-1 0 15,-4 0 1-15,-5-3 2 16,-5-1-2-16,-3-3 4 16,-2-3 3-16,-6 1 1 15,-4-4-2-15,-1 0 0 16,1 0-1-16,1 0-3 15,5 0-1-15,-1-4-1 16,-3-3-1-16,-4-4 0 16,3-2 0-16,-1-1-1 15,1 0 1-15,2 0 1 16,-1 0 2-16,-2 6-2 16,0-2 2-16,-3 3-2 15,4-2 1-15,-1 1-2 0,0 1 0 16,-1 0 1-16,-4 1-1 15,-1 2 1-15,1-3 0 16,3 2-1-16,1-1 0 16,-2 0 1-16,-1 1 0 15,-4 0-2-15,4-2 1 16,4-2 0-16,8-4 0 16,4 1 0-16,5-3 0 15,-2 3 1-15,-3 3-1 16,-4 1 0-16,-3 3 1 15,-3 2 0-15,-2-1-1 16,-1 0 1-16,3-1 0 16,4 1 0-16,7-5-1 0,8-1 1 15,1-1-1-15,5-4 0 16,3 3 1-16,4 2 0 16,-3 3-1-16,-2 4 1 15,-7 3 1-15,-3 0 0 16,-1 0 1-16,-3 0-3 15,4 0 2-15,5 0-2 16,6-2 2-16,9-4-1 16,11-2 1-16,5 0 1 15,2 0 0-15,1 4-2 16,-6 4 1-16,-5 0-2 16,-5 0 3-16,-5 0 1 0,1 10 1 15,3-6 2-15,6-1-1 16,7-3 2-16,7 0-4 15,2 0-3-15,-1 0-1 16,-7 3 0-16,-7 1 0 16,-11 3 0-16,-14 1 0 15,-14-3 0-15,-13 2 0 16,-19 1-4-16,-13-1-9 16,-14 2-22-16,-14-3-40 15,0-3-18-15,-24-3-27 16,-22 0-159-16</inkml:trace>
  <inkml:trace contextRef="#ctx0" brushRef="#br0" timeOffset="188775.4001">8125 9730 37 0,'-9'-8'63'0,"0"4"-31"16,3 0-32-16,-1 1 0 15,1 1 0-15,-3 1 6 16,3-1-3-16,1-2 24 0,1-2 21 16,1-4 6-16,1 1-32 15,1 0 6-15,-2 4-10 16,3 2-11-16,-3 1 2 16,3 0 4-16,0 2 4 15,0-1-4-15,0 1 0 16,0-2-5-16,0 0-4 15,3 0 5-15,10 0 0 16,8 1 15-16,9-1-10 16,7 2 4-16,10-4-7 15,10-5 4-15,10-3 7 16,10-5 0-16,6-7 6 16,0-3-8-16,-3 3-10 15,-8 3 5-15,-8 6-1 0,-4 3-4 16,-5 6-4-16,-3 0-5 15,-1 1 1-15,1-3-1 16,5 1 1-16,2-6-2 16,9-1 4-16,5-1 2 15,6-3 3-15,1 3 0 16,-2 5 1-16,1 2-2 16,0 4-3-16,3 0 2 15,0-1-2-15,-1 0-4 16,4-3 1-16,0 3-2 15,-3-4 1-15,5 1 0 16,-1 4 3-16,3-1 1 16,5 5 2-16,8 0-2 0,4 0-1 15,1 2-4-15,4 9 0 16,-2 0 0-16,-4 2 1 16,-3-1 0-16,-3 0 1 15,-4 2-2-15,-1-2 1 16,0 3 2-16,3 1-3 15,-2-3 2-15,-1 4-1 16,-3-5-1-16,2 1-1 16,1-4 1-16,6-1 3 15,0-2 0-15,-3 1 1 16,-5 0 0-16,-7 3-3 16,-7-2 1-16,-8 0 0 0,-6-2-1 15,0 0 1-15,4-2 1 16,3-2-1-16,2 0 0 15,4-2-1-15,1 0-1 16,4 0 1-16,2 0-1 16,1 0 0-16,0 0 1 15,0-2-1-15,-3 0 1 16,2-2 0-16,-1-2 0 16,-5 1 0-16,-1-2 0 15,-5 5-1-15,2-4 1 16,3 0 1-16,2-1 1 15,1-1-1-15,4-1 0 0,4-5-2 16,3 0-2-16,1-4 2 16,1 0 0-16,-2 1 0 15,-2 3 2-15,-5 3-2 16,-3-2 1-16,-8 1-1 16,-7 4-1-16,-1-1 1 15,-7 3 2-15,-1 1-2 16,-3 3 0-16,-4-3-1 15,-3 0 1-15,0-1-1 16,3 0 1-16,3-3 0 16,4-2 0-16,6 2 0 15,2 0 0-15,2 1 0 16,-1 2 0-16,-2 2 0 16,-5 4 0-16,-6 0 0 15,-5 0 0-15,-3 0 1 0,2 0-1 16,1 0 1-16,6 2 0 15,5 1 1-15,3 4-1 16,2-3-1-16,-3 2 0 16,-3 0 0-16,-6 0 0 15,-4 0-1-15,-2 1 1 16,-2 2 0-16,-4 1 0 16,1 0 1-16,-2 0-1 15,-4 0 0-15,-7-2 0 16,-4 0 0-16,-11-2 0 0,-1 0 0 15,-7 3 0 1,-4-2 1-16,-1 6 0 16,0 2 2-16,-1 4 0 0,-11 5-3 15,3 2 2-15,0 2-2 16,3 4 0-16,-1 0 0 16,2 4 1-16,2-2-1 15,2 1 0-15,-1 0-1 16,2 1 2-16,-1 5-1 15,1-2 0-15,0 4 0 16,0-2 2-16,0-3-4 16,3 2 4-16,7-3-2 15,2-2 0-15,-2 0-2 16,-2-4 2-16,-3 0 0 16,0 4 2-16,0-1-1 0,1 3-1 15,1 4 0-15,2 0 1 16,0 1 0-16,0-2-1 15,0 1 0-15,-2-4 0 16,1 2 0-16,-2-3 0 16,2 2 0-16,2 1 0 15,0-3 0-15,2 2 0 16,3 3 0-16,-1 0 0 16,0 1 0-16,-3 2 0 15,1 0 0-15,-5-1 0 16,4 5 0-16,-2-2 0 15,3-2 0-15,-2 1 0 0,1-1 1 16,-1 0-1-16,-1-2 0 16,0 2-1-16,-2-4 1 15,-1 0 0-15,-4 0 0 16,-2-3-6-16,0 3-53 16,0-12-159-16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3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722C-4FCA-4997-AFCC-E119710A7714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2F63-4FB9-434B-97A3-97D39298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 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0" y="3849840"/>
              <a:ext cx="9554760" cy="53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320" y="3847320"/>
                <a:ext cx="9569880" cy="54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3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9. </a:t>
                </a:r>
                <a:r>
                  <a:rPr lang="en-US" dirty="0"/>
                  <a:t>Point P has the coordinates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</m:oMath>
                </a14:m>
                <a:r>
                  <a:rPr lang="en-US" dirty="0"/>
                  <a:t> .  Find the function. One asymptote is the y-axis.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7065" y="2064523"/>
            <a:ext cx="4999772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19640" y="1725120"/>
              <a:ext cx="9365760" cy="442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120" y="1715040"/>
                <a:ext cx="9391680" cy="444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2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10. </a:t>
                </a:r>
                <a:r>
                  <a:rPr lang="en-US" dirty="0"/>
                  <a:t>Simplify: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81400" y="1848240"/>
              <a:ext cx="9117000" cy="249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560" y="1842480"/>
                <a:ext cx="9136080" cy="25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9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7355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11. </a:t>
                </a:r>
                <a:r>
                  <a:rPr lang="en-US" dirty="0"/>
                  <a:t>Evaluate the </a:t>
                </a:r>
                <a:r>
                  <a:rPr lang="en-US" dirty="0" smtClean="0"/>
                  <a:t>following </a:t>
                </a:r>
                <a:r>
                  <a:rPr lang="en-US" dirty="0"/>
                  <a:t>expression: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735524"/>
              </a:xfrm>
              <a:blipFill rotWithShape="0">
                <a:blip r:embed="rId2"/>
                <a:stretch>
                  <a:fillRect l="-2087" t="-15439" b="-4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47520" y="838440"/>
              <a:ext cx="10447920" cy="4780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4560" y="826560"/>
                <a:ext cx="10475280" cy="48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7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12. </a:t>
                </a:r>
                <a:r>
                  <a:rPr lang="en-US" dirty="0"/>
                  <a:t>Find the exact value of the expression: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797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27240" y="920520"/>
              <a:ext cx="6243480" cy="3025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560" y="906480"/>
                <a:ext cx="6265440" cy="30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13. </a:t>
                </a:r>
                <a:r>
                  <a:rPr lang="en-US" dirty="0"/>
                  <a:t>Evaluate the following expression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8680" y="1961640"/>
              <a:ext cx="9938880" cy="3321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640" y="1949760"/>
                <a:ext cx="9966600" cy="33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2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14. </a:t>
                </a:r>
                <a:r>
                  <a:rPr lang="en-US" dirty="0"/>
                  <a:t>Give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=4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find the value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r="-696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1280" y="843480"/>
              <a:ext cx="7780680" cy="237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8680" y="836280"/>
                <a:ext cx="7801200" cy="23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7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15. </a:t>
                </a:r>
                <a:r>
                  <a:rPr lang="en-US" dirty="0"/>
                  <a:t>Solve the following equation on the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 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 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−5=0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9954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50480" y="895320"/>
              <a:ext cx="9111600" cy="563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160" y="889200"/>
                <a:ext cx="9134280" cy="56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2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831156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16.</a:t>
                </a:r>
                <a:r>
                  <a:rPr lang="en-US" dirty="0"/>
                  <a:t> Given the following: </a:t>
                </a:r>
                <a:br>
                  <a:rPr lang="en-US" dirty="0"/>
                </a:b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,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831156"/>
              </a:xfrm>
              <a:blipFill rotWithShape="0">
                <a:blip r:embed="rId2"/>
                <a:stretch>
                  <a:fillRect l="-2087" t="-4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56237"/>
                <a:ext cx="10515600" cy="312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Evaluate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  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56237"/>
                <a:ext cx="10515600" cy="3120725"/>
              </a:xfrm>
              <a:blipFill rotWithShape="0">
                <a:blip r:embed="rId3"/>
                <a:stretch>
                  <a:fillRect l="-1217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76760" y="270720"/>
              <a:ext cx="10333800" cy="6330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520" y="257400"/>
                <a:ext cx="10358280" cy="63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5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17. </a:t>
                </a:r>
                <a:r>
                  <a:rPr lang="en-US" dirty="0"/>
                  <a:t>Solve the following equation over the interval [0,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]: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−2=4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7051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73280" y="1027080"/>
              <a:ext cx="8607960" cy="5137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1400" y="1021320"/>
                <a:ext cx="8635680" cy="51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18. </a:t>
                </a:r>
                <a:r>
                  <a:rPr lang="en-US" dirty="0"/>
                  <a:t>Classify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−48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−192=0 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54720" y="1464840"/>
              <a:ext cx="2164320" cy="850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560" y="1457280"/>
                <a:ext cx="2181600" cy="8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338309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1. The </a:t>
                </a:r>
                <a:r>
                  <a:rPr lang="en-US" dirty="0"/>
                  <a:t>graph of the function: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dirty="0"/>
                  <a:t>    has a horizontal asymptote. If the graph crosses this asymptote, give the </a:t>
                </a:r>
                <a:r>
                  <a:rPr lang="en-US" baseline="-25000" dirty="0"/>
                  <a:t> </a:t>
                </a:r>
                <a:r>
                  <a:rPr lang="en-US" i="1" dirty="0"/>
                  <a:t>x</a:t>
                </a:r>
                <a:r>
                  <a:rPr lang="en-US" dirty="0"/>
                  <a:t>-coordinate of the intersection. Otherwise, state that the graph does not cross the asymptote.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3383091"/>
              </a:xfrm>
              <a:blipFill rotWithShape="0">
                <a:blip r:embed="rId2"/>
                <a:stretch>
                  <a:fillRect l="-2087" t="-3604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22280" y="2988000"/>
              <a:ext cx="8287200" cy="3085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960" y="2978640"/>
                <a:ext cx="8308800" cy="31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30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19. </a:t>
                </a:r>
                <a:r>
                  <a:rPr lang="en-US" dirty="0"/>
                  <a:t>Find the area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𝑋𝑌𝑍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∠45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, z = 7 and x = 4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4747" r="-4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55720" y="187920"/>
              <a:ext cx="6964560" cy="483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8520" y="178560"/>
                <a:ext cx="698616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3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20.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with AB = 5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 The measure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30</a:t>
                </a:r>
                <a:r>
                  <a:rPr lang="en-US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. How many choices are there for the measure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3502" b="-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07200" y="706320"/>
              <a:ext cx="7500240" cy="5637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560" y="696960"/>
                <a:ext cx="7524720" cy="56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8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21.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, and BC = 32 cm. Find AC. (All answers are in cm</a:t>
                </a:r>
                <a:r>
                  <a:rPr lang="en-US" dirty="0" smtClean="0"/>
                  <a:t>.)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217" r="-638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99320" y="1652760"/>
              <a:ext cx="8823600" cy="3281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720" y="1639080"/>
                <a:ext cx="8847720" cy="33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6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22. </a:t>
                </a:r>
                <a:r>
                  <a:rPr lang="en-US" dirty="0"/>
                  <a:t>Given the conic system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  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 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0876" b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the conic section represented by the first equation. </a:t>
            </a:r>
          </a:p>
          <a:p>
            <a:pPr lvl="0"/>
            <a:r>
              <a:rPr lang="en-US" dirty="0"/>
              <a:t>Identify the conic section represented by the second equation. </a:t>
            </a:r>
          </a:p>
          <a:p>
            <a:pPr lvl="0"/>
            <a:r>
              <a:rPr lang="en-US" dirty="0"/>
              <a:t>Find the point of intersection.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60640" y="766080"/>
              <a:ext cx="8538480" cy="5265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960" y="752040"/>
                <a:ext cx="8555400" cy="52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22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23. </a:t>
                </a:r>
                <a:r>
                  <a:rPr lang="en-US" dirty="0"/>
                  <a:t>Write in standard form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02000" y="1727640"/>
              <a:ext cx="10740600" cy="4421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720" y="1715760"/>
                <a:ext cx="10764720" cy="44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2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 </a:t>
            </a:r>
            <a:r>
              <a:rPr lang="en-US" dirty="0"/>
              <a:t>Find the magnitude:  </a:t>
            </a:r>
            <a:r>
              <a:rPr lang="en-US" b="1" dirty="0"/>
              <a:t>v</a:t>
            </a:r>
            <a:r>
              <a:rPr lang="en-US" dirty="0"/>
              <a:t> = 4 </a:t>
            </a:r>
            <a:r>
              <a:rPr lang="en-US" b="1" dirty="0" err="1"/>
              <a:t>i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4 </a:t>
            </a:r>
            <a:r>
              <a:rPr lang="en-US" b="1" dirty="0"/>
              <a:t>j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86200" y="1397160"/>
              <a:ext cx="7872480" cy="1406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3600" y="1384200"/>
                <a:ext cx="7895160" cy="14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3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25. </a:t>
                </a:r>
                <a:r>
                  <a:rPr lang="en-US" dirty="0"/>
                  <a:t>Given the vector: </a:t>
                </a:r>
                <a:r>
                  <a:rPr lang="en-US" b="1" dirty="0"/>
                  <a:t>v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 −2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, 2&gt;</m:t>
                    </m:r>
                  </m:oMath>
                </a14:m>
                <a:r>
                  <a:rPr lang="en-US" dirty="0"/>
                  <a:t>  Find the direction angle of this vector.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5530" b="-1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29240" y="1047960"/>
              <a:ext cx="6378120" cy="512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7360" y="1035720"/>
                <a:ext cx="6399000" cy="51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2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62843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26. </a:t>
                </a:r>
                <a:r>
                  <a:rPr lang="en-US" dirty="0"/>
                  <a:t>Give all possible polar coordinates for the point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, −3</m:t>
                        </m:r>
                      </m:e>
                    </m:d>
                  </m:oMath>
                </a14:m>
                <a:r>
                  <a:rPr lang="en-US" dirty="0"/>
                  <a:t>   given in rectangular coordinates. (In the choices below, </a:t>
                </a:r>
                <a:r>
                  <a:rPr lang="en-US" i="1" dirty="0"/>
                  <a:t>n</a:t>
                </a:r>
                <a:r>
                  <a:rPr lang="en-US" dirty="0"/>
                  <a:t> represents </a:t>
                </a:r>
                <a:r>
                  <a:rPr lang="en-US" dirty="0" smtClean="0"/>
                  <a:t>any </a:t>
                </a:r>
                <a:r>
                  <a:rPr lang="en-US" dirty="0"/>
                  <a:t>integer</a:t>
                </a:r>
                <a:r>
                  <a:rPr lang="en-US" dirty="0" smtClean="0"/>
                  <a:t>.)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62843"/>
                <a:ext cx="10515600" cy="1325563"/>
              </a:xfrm>
              <a:blipFill rotWithShape="0">
                <a:blip r:embed="rId2"/>
                <a:stretch>
                  <a:fillRect l="-2087" t="-52995" b="-59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14120" y="2419920"/>
              <a:ext cx="9086040" cy="330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480" y="2409480"/>
                <a:ext cx="9101880" cy="33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6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 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2442" r="-116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02960" y="1807200"/>
              <a:ext cx="9308160" cy="400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360" y="1796040"/>
                <a:ext cx="9336240" cy="40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3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3.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find the difference quotient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/>
                  <a:t> and simplify it </a:t>
                </a:r>
                <a:br>
                  <a:rPr lang="en-US" dirty="0"/>
                </a:br>
                <a:r>
                  <a:rPr lang="en-US" dirty="0"/>
                  <a:t> when x =1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7788" b="-46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19440" y="2136960"/>
              <a:ext cx="10404720" cy="448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040" y="2125440"/>
                <a:ext cx="10425600" cy="45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9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/>
              <a:t>In the figure below, angle B is a right angle, m(D) = 45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and m(ACB) = 60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. If AC = 16, find the length of AD.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260" y="1434435"/>
            <a:ext cx="3914775" cy="3486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88040" y="1691640"/>
              <a:ext cx="10022400" cy="2996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520" y="1678680"/>
                <a:ext cx="10049040" cy="302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48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5. </a:t>
                </a:r>
                <a:r>
                  <a:rPr lang="en-US" dirty="0"/>
                  <a:t>Simplify the following expression: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82880" y="1908360"/>
              <a:ext cx="8244720" cy="4217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560" y="1892160"/>
                <a:ext cx="8268120" cy="42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6. </a:t>
                </a:r>
                <a:r>
                  <a:rPr lang="en-US" dirty="0"/>
                  <a:t>Let P(</a:t>
                </a:r>
                <a:r>
                  <a:rPr lang="en-US" dirty="0" err="1"/>
                  <a:t>x,y</a:t>
                </a:r>
                <a:r>
                  <a:rPr lang="en-US" dirty="0"/>
                  <a:t>) denote the point where the terminal side of an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meets the unit circle. If P is in Quadrant II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7788" b="-3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54000" y="1106280"/>
              <a:ext cx="7785000" cy="546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080" y="1092600"/>
                <a:ext cx="7801200" cy="54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6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7.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/>
                  <a:t>. Find the vertical asymptotes for f(x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5991" r="-58" b="-2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9200" y="1771200"/>
              <a:ext cx="9636120" cy="397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8400" y="1758960"/>
                <a:ext cx="9654120" cy="40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9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53459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8. </a:t>
                </a:r>
                <a:r>
                  <a:rPr lang="en-US" dirty="0"/>
                  <a:t>Find a sine function with positive vertical displacement satisfying : The amplitude is 8, the horizontal shift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units to the right, the vertical shift is 3 units up and the period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534594"/>
              </a:xfrm>
              <a:blipFill rotWithShape="0">
                <a:blip r:embed="rId2"/>
                <a:stretch>
                  <a:fillRect l="-2087" t="-8654" b="-8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44440" y="1971360"/>
              <a:ext cx="9393840" cy="3726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400" y="1959120"/>
                <a:ext cx="9414720" cy="37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1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339</Words>
  <Application>Microsoft Office PowerPoint</Application>
  <PresentationFormat>Widescreen</PresentationFormat>
  <Paragraphs>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Office Theme</vt:lpstr>
      <vt:lpstr>MATH 1330</vt:lpstr>
      <vt:lpstr>1. The graph of the function:    f(x)=  (4〖x 〗^(2  )+x-2)/(x^2  +x-3)    has a horizontal asymptote. If the graph crosses this asymptote, give the  x-coordinate of the intersection. Otherwise, state that the graph does not cross the asymptote. </vt:lpstr>
      <vt:lpstr>2. Let f(x)=5 ln(x) and g(x)= e^3x.  Find (f∘g)(4).</vt:lpstr>
      <vt:lpstr>3. Given f(x)= -x^2+2x-1: find the difference quotient   (f(x+h)-f(x))/h and simplify it   when x =1.</vt:lpstr>
      <vt:lpstr>4. In the figure below, angle B is a right angle, m(D) = 45 and m(ACB) = 60. If AC = 16, find the length of AD. </vt:lpstr>
      <vt:lpstr>5. Simplify the following expression:    (1- cos⁡θ )(csc⁡〖θ+ cos⁡θ 〗 ).</vt:lpstr>
      <vt:lpstr>6. Let P(x,y) denote the point where the terminal side of an angle θ meets the unit circle. If P is in Quadrant II and y=  3/4 find sec⁡θ and cot⁡θ.</vt:lpstr>
      <vt:lpstr>7. Given f(x)=2 cot⁡(5x- π/6). Find the vertical asymptotes for f(x).</vt:lpstr>
      <vt:lpstr>8. Find a sine function with positive vertical displacement satisfying : The amplitude is 8, the horizontal shift is π/6 units to the right, the vertical shift is 3 units up and the period π/10.</vt:lpstr>
      <vt:lpstr>9. Point P has the coordinates  (1,4) .  Find the function. One asymptote is the y-axis. </vt:lpstr>
      <vt:lpstr>10. Simplify:  (8 cos⁡(-t)  sin⁡〖(-t)〗)/(tan⁡(-t)  cot(t+3π)) </vt:lpstr>
      <vt:lpstr>11. Evaluate the following expression:  ( sin⁡(-35π/6)    cos(32π/3))/( tan(43π/4) )</vt:lpstr>
      <vt:lpstr>12. Find the exact value of the expression: cos⁡(tan^(-1)⁡(12/5) )</vt:lpstr>
      <vt:lpstr>13. Evaluate the following expression:  sin^(-1)⁡(1)+  cos^(-1)⁡〖(-1)+ tan^(-1)⁡〖(-√3  )〗 〗  </vt:lpstr>
      <vt:lpstr>14. Give tan⁡〖(x)=4〗 and 0&lt;x&lt;π: find the value for sin⁡(2x).</vt:lpstr>
      <vt:lpstr>15. Solve the following equation on the interval [0, 2π).        2 〖sin〗^2 (x)-3 sin⁡(x)-5=0 </vt:lpstr>
      <vt:lpstr>16. Given the following:     0&lt;x&lt;  π/2 ,     0&lt;y&lt; π    ,  sin⁡(x)=  1/5  ,   sin⁡y=  1/4  </vt:lpstr>
      <vt:lpstr>17. Solve the following equation over the interval [0, 2π/3]:  4 sin⁡(3x)-2=4</vt:lpstr>
      <vt:lpstr>18. Classify 〖16x〗^2-〖4y〗^2+32x-48y-192=0  </vt:lpstr>
      <vt:lpstr>19. Find the area of ∆XYZ if ∠45 , z = 7 and x = 4.</vt:lpstr>
      <vt:lpstr>20. Given ∆ABC with AB = 5 and BC=  (5√3)/3. The measure of ∠ A is 30. How many choices are there for the measure of ∠C?</vt:lpstr>
      <vt:lpstr>21. Given ∆ABC with ∠A=60 , ∠B=45 , and BC = 32 cm. Find AC. (All answers are in cm.)</vt:lpstr>
      <vt:lpstr>22. Given the conic system:       〖3x〗^(2 )+ 〖2y〗^2=17        x^2-y^2= -1</vt:lpstr>
      <vt:lpstr>23. Write in standard form:   〖25x〗^2+ 〖4y〗^(2 )-100x+8y+4=0</vt:lpstr>
      <vt:lpstr>24. Find the magnitude:  v = 4 i   4 j  </vt:lpstr>
      <vt:lpstr>25. Given the vector: v = &lt; -2√3  , 2&gt;  Find the direction angle of this vector. </vt:lpstr>
      <vt:lpstr>26. Give all possible polar coordinates for the point  (3√3  , -3)   given in rectangular coordinates. (In the choices below, n represents any integer.)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3</cp:revision>
  <dcterms:created xsi:type="dcterms:W3CDTF">2017-04-20T15:24:44Z</dcterms:created>
  <dcterms:modified xsi:type="dcterms:W3CDTF">2017-08-04T18:52:21Z</dcterms:modified>
</cp:coreProperties>
</file>